
<file path=[Content_Types].xml><?xml version="1.0" encoding="utf-8"?>
<Types xmlns="http://schemas.openxmlformats.org/package/2006/content-types">
  <Default Extension="jpeg" ContentType="image/jpeg"/>
  <Default Extension="emf" ContentType="image/x-emf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notesMasters/notesMaster1.xml" ContentType="application/vnd.openxmlformats-officedocument.presentationml.notesMaster+xml"/>
  <Override PartName="/ppt/tags/tag1.xml" ContentType="application/vnd.openxmlformats-officedocument.presentationml.tag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theme/theme2.xml" ContentType="application/vnd.openxmlformats-officedocument.theme+xml"/>
  <Override PartName="/ppt/theme/themeOverride1.xml" ContentType="application/vnd.openxmlformats-officedocument.themeOverrid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theme/themeOverride2.xml" ContentType="application/vnd.openxmlformats-officedocument.themeOverr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theme/themeOverride3.xml" ContentType="application/vnd.openxmlformats-officedocument.themeOverr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theme/themeOverride4.xml" ContentType="application/vnd.openxmlformats-officedocument.themeOverr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theme/themeOverride5.xml" ContentType="application/vnd.openxmlformats-officedocument.themeOverr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theme/themeOverride6.xml" ContentType="application/vnd.openxmlformats-officedocument.themeOverr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theme/themeOverride7.xml" ContentType="application/vnd.openxmlformats-officedocument.themeOverride+xml"/>
  <Override PartName="/ppt/notesSlides/notesSlide23.xml" ContentType="application/vnd.openxmlformats-officedocument.presentationml.notesSlide+xml"/>
  <Override PartName="/ppt/tags/tag2.xml" ContentType="application/vnd.openxmlformats-officedocument.presentationml.tags+xml"/>
  <Override PartName="/ppt/notesSlides/notesSlide24.xml" ContentType="application/vnd.openxmlformats-officedocument.presentationml.notesSlide+xml"/>
  <Override PartName="/ppt/tags/tag3.xml" ContentType="application/vnd.openxmlformats-officedocument.presentationml.tags+xml"/>
  <Override PartName="/ppt/notesSlides/notesSlide25.xml" ContentType="application/vnd.openxmlformats-officedocument.presentationml.notesSlide+xml"/>
  <Override PartName="/ppt/tags/tag4.xml" ContentType="application/vnd.openxmlformats-officedocument.presentationml.tags+xml"/>
  <Override PartName="/ppt/notesSlides/notesSlide26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5" Type="http://schemas.openxmlformats.org/officeDocument/2006/relationships/custom-properties" Target="docProps/custom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howSpecialPlsOnTitleSld="0" saveSubsetFonts="1">
  <p:sldMasterIdLst>
    <p:sldMasterId id="2147483648" r:id="rId1"/>
  </p:sldMasterIdLst>
  <p:notesMasterIdLst>
    <p:notesMasterId r:id="rId29"/>
  </p:notesMasterIdLst>
  <p:sldIdLst>
    <p:sldId id="256" r:id="rId2"/>
    <p:sldId id="278" r:id="rId3"/>
    <p:sldId id="258" r:id="rId4"/>
    <p:sldId id="285" r:id="rId5"/>
    <p:sldId id="275" r:id="rId6"/>
    <p:sldId id="284" r:id="rId7"/>
    <p:sldId id="279" r:id="rId8"/>
    <p:sldId id="276" r:id="rId9"/>
    <p:sldId id="286" r:id="rId10"/>
    <p:sldId id="288" r:id="rId11"/>
    <p:sldId id="280" r:id="rId12"/>
    <p:sldId id="300" r:id="rId13"/>
    <p:sldId id="287" r:id="rId14"/>
    <p:sldId id="290" r:id="rId15"/>
    <p:sldId id="291" r:id="rId16"/>
    <p:sldId id="281" r:id="rId17"/>
    <p:sldId id="294" r:id="rId18"/>
    <p:sldId id="295" r:id="rId19"/>
    <p:sldId id="282" r:id="rId20"/>
    <p:sldId id="299" r:id="rId21"/>
    <p:sldId id="298" r:id="rId22"/>
    <p:sldId id="289" r:id="rId23"/>
    <p:sldId id="261" r:id="rId24"/>
    <p:sldId id="271" r:id="rId25"/>
    <p:sldId id="272" r:id="rId26"/>
    <p:sldId id="273" r:id="rId27"/>
    <p:sldId id="301" r:id="rId28"/>
  </p:sldIdLst>
  <p:sldSz cx="12192000" cy="6858000"/>
  <p:notesSz cx="6858000" cy="9144000"/>
  <p:custDataLst>
    <p:tags r:id="rId30"/>
  </p:custDataLst>
  <p:defaultTextStyle>
    <a:defPPr>
      <a:defRPr lang="zh-CN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A20000"/>
    <a:srgbClr val="A40000"/>
    <a:srgbClr val="9E0000"/>
    <a:srgbClr val="C7450B"/>
    <a:srgbClr val="E24E0C"/>
    <a:srgbClr val="DC6140"/>
    <a:srgbClr val="E60000"/>
    <a:srgbClr val="C9670D"/>
    <a:srgbClr val="66B5C9"/>
    <a:srgbClr val="EDB159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4995" autoAdjust="0"/>
    <p:restoredTop sz="96182" autoAdjust="0"/>
  </p:normalViewPr>
  <p:slideViewPr>
    <p:cSldViewPr snapToGrid="0">
      <p:cViewPr varScale="1">
        <p:scale>
          <a:sx n="95" d="100"/>
          <a:sy n="95" d="100"/>
        </p:scale>
        <p:origin x="174" y="84"/>
      </p:cViewPr>
      <p:guideLst/>
    </p:cSldViewPr>
  </p:slideViewPr>
  <p:notesTextViewPr>
    <p:cViewPr>
      <p:scale>
        <a:sx n="3" d="2"/>
        <a:sy n="3" d="2"/>
      </p:scale>
      <p:origin x="0" y="0"/>
    </p:cViewPr>
  </p:notesTextViewPr>
  <p:sorterViewPr>
    <p:cViewPr>
      <p:scale>
        <a:sx n="75" d="100"/>
        <a:sy n="75" d="100"/>
      </p:scale>
      <p:origin x="0" y="0"/>
    </p:cViewPr>
  </p:sorter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" Type="http://schemas.openxmlformats.org/officeDocument/2006/relationships/slide" Target="slides/slide2.xml"/><Relationship Id="rId21" Type="http://schemas.openxmlformats.org/officeDocument/2006/relationships/slide" Target="slides/slide20.xml"/><Relationship Id="rId34" Type="http://schemas.openxmlformats.org/officeDocument/2006/relationships/tableStyles" Target="tableStyles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theme" Target="theme/theme1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notesMaster" Target="notesMasters/notesMaster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viewProps" Target="viewProps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presProps" Target="presProps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tags" Target="tags/tag1.xml"/><Relationship Id="rId8" Type="http://schemas.openxmlformats.org/officeDocument/2006/relationships/slide" Target="slides/slide7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眉占位符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E86D8963-CFCD-4740-AF60-049850373CDF}" type="datetimeFigureOut">
              <a:rPr lang="zh-CN" altLang="en-US" smtClean="0"/>
              <a:t>2018/7/16</a:t>
            </a:fld>
            <a:endParaRPr lang="zh-CN" altLang="en-US"/>
          </a:p>
        </p:txBody>
      </p:sp>
      <p:sp>
        <p:nvSpPr>
          <p:cNvPr id="4" name="幻灯片图像占位符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zh-CN" altLang="en-US"/>
          </a:p>
        </p:txBody>
      </p:sp>
      <p:sp>
        <p:nvSpPr>
          <p:cNvPr id="5" name="备注占位符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E9E6FDB6-6D2B-46C1-9FA1-D82906A37C3A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184981559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altLang="zh-CN" smtClean="0"/>
              <a:t>95c22a01-25e9-40c7-a337-785708e3bffc</a:t>
            </a:r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E9E6FDB6-6D2B-46C1-9FA1-D82906A37C3A}" type="slidenum">
              <a:rPr lang="zh-CN" altLang="en-US" smtClean="0"/>
              <a:t>1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441963354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altLang="zh-CN" smtClean="0"/>
              <a:t>53707c39-b64f-45c0-b583-57773bb5921f</a:t>
            </a:r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E9E6FDB6-6D2B-46C1-9FA1-D82906A37C3A}" type="slidenum">
              <a:rPr lang="zh-CN" altLang="en-US" smtClean="0"/>
              <a:t>10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68289173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altLang="zh-CN" smtClean="0"/>
              <a:t>dc7f9418-5f6f-4909-8c18-f0bc4278935c</a:t>
            </a:r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E9E6FDB6-6D2B-46C1-9FA1-D82906A37C3A}" type="slidenum">
              <a:rPr lang="zh-CN" altLang="en-US" smtClean="0"/>
              <a:t>11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514037600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altLang="zh-CN" smtClean="0"/>
              <a:t>50e4dda9-185a-4195-bd74-7a1374b058f4</a:t>
            </a:r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E9E6FDB6-6D2B-46C1-9FA1-D82906A37C3A}" type="slidenum">
              <a:rPr lang="zh-CN" altLang="en-US" smtClean="0"/>
              <a:t>12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844751730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altLang="zh-CN" smtClean="0"/>
              <a:t>5573030c-40d3-4b4f-a95d-038b1167bdbf</a:t>
            </a:r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E9E6FDB6-6D2B-46C1-9FA1-D82906A37C3A}" type="slidenum">
              <a:rPr lang="zh-CN" altLang="en-US" smtClean="0"/>
              <a:t>13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652227023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altLang="zh-CN" smtClean="0"/>
              <a:t>fe012d1d-60cd-4836-8dbf-dd93d0d739a0</a:t>
            </a:r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E9E6FDB6-6D2B-46C1-9FA1-D82906A37C3A}" type="slidenum">
              <a:rPr lang="zh-CN" altLang="en-US" smtClean="0"/>
              <a:t>14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786796961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altLang="zh-CN" smtClean="0"/>
              <a:t>ceeb0a9f-5e16-4e16-b369-a862376d2ba5</a:t>
            </a:r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E9E6FDB6-6D2B-46C1-9FA1-D82906A37C3A}" type="slidenum">
              <a:rPr lang="zh-CN" altLang="en-US" smtClean="0"/>
              <a:t>15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834538114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altLang="zh-CN" smtClean="0"/>
              <a:t>01782de0-fec2-4aa6-ac74-3e32dc4400ba</a:t>
            </a:r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E9E6FDB6-6D2B-46C1-9FA1-D82906A37C3A}" type="slidenum">
              <a:rPr lang="zh-CN" altLang="en-US" smtClean="0"/>
              <a:t>16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468038284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altLang="zh-CN" smtClean="0"/>
              <a:t>cde5c588-2c0d-459b-a060-a443096f9152</a:t>
            </a:r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E9E6FDB6-6D2B-46C1-9FA1-D82906A37C3A}" type="slidenum">
              <a:rPr lang="zh-CN" altLang="en-US" smtClean="0"/>
              <a:t>17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184215630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altLang="zh-CN" smtClean="0"/>
              <a:t>840132ed-13cb-4c73-9089-be3199f70fd5</a:t>
            </a:r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E9E6FDB6-6D2B-46C1-9FA1-D82906A37C3A}" type="slidenum">
              <a:rPr lang="zh-CN" altLang="en-US" smtClean="0"/>
              <a:t>18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920139069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altLang="zh-CN" smtClean="0"/>
              <a:t>e4950c80-ec8c-4e72-8c1a-2ccb435ee62a</a:t>
            </a:r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E9E6FDB6-6D2B-46C1-9FA1-D82906A37C3A}" type="slidenum">
              <a:rPr lang="zh-CN" altLang="en-US" smtClean="0"/>
              <a:t>19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567919835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altLang="zh-CN" smtClean="0"/>
              <a:t>0d437321-5024-4e44-afab-f94362885d4e</a:t>
            </a:r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E9E6FDB6-6D2B-46C1-9FA1-D82906A37C3A}" type="slidenum">
              <a:rPr lang="zh-CN" altLang="en-US" smtClean="0"/>
              <a:t>2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94487310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altLang="zh-CN" smtClean="0"/>
              <a:t>5f6a6ac3-b28a-4642-98e1-2a1ad49a246f</a:t>
            </a:r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E9E6FDB6-6D2B-46C1-9FA1-D82906A37C3A}" type="slidenum">
              <a:rPr lang="zh-CN" altLang="en-US" smtClean="0"/>
              <a:t>20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954133105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altLang="zh-CN" smtClean="0"/>
              <a:t>95344cab-ffe4-49c5-8cb8-3f86fea3c045</a:t>
            </a:r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E9E6FDB6-6D2B-46C1-9FA1-D82906A37C3A}" type="slidenum">
              <a:rPr lang="zh-CN" altLang="en-US" smtClean="0"/>
              <a:t>21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673047620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altLang="zh-CN" smtClean="0"/>
              <a:t>e377c5cd-90dd-4ca7-919e-123dd57a79e8</a:t>
            </a:r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E9E6FDB6-6D2B-46C1-9FA1-D82906A37C3A}" type="slidenum">
              <a:rPr lang="zh-CN" altLang="en-US" smtClean="0"/>
              <a:t>22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455116497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altLang="zh-CN" smtClean="0"/>
              <a:t>0ae8f7d2-d779-4632-a4c8-6eb0012f9871</a:t>
            </a:r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E9E6FDB6-6D2B-46C1-9FA1-D82906A37C3A}" type="slidenum">
              <a:rPr lang="zh-CN" altLang="en-US" smtClean="0"/>
              <a:t>23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418784973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685800" y="1143000"/>
            <a:ext cx="5486400" cy="30861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altLang="zh-CN" smtClean="0"/>
              <a:t>55e6a7d4-0891-4dff-9dc1-0dab55368d3a</a:t>
            </a:r>
            <a:endParaRPr lang="en-US" altLang="zh-CN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B3EF182-2FCB-4867-99A2-224514D135E8}" type="slidenum">
              <a:rPr lang="zh-CN" altLang="en-US" smtClean="0"/>
              <a:t>24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614698156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altLang="zh-CN" smtClean="0"/>
              <a:t>39b7a400-80fa-4439-bbd7-d861b54a99ba</a:t>
            </a:r>
            <a:endParaRPr lang="en-US" altLang="zh-CN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4428CBA8-7810-4766-B530-356872D47133}" type="slidenum">
              <a:rPr lang="zh-CN" altLang="en-US" smtClean="0"/>
              <a:t>25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898205311"/>
      </p:ext>
    </p:extLst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>
          <a:xfrm>
            <a:off x="685800" y="1143000"/>
            <a:ext cx="5486400" cy="3086100"/>
          </a:xfrm>
        </p:spPr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altLang="zh-CN" sz="1200" kern="120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74281036-05ed-4423-ba6b-d2ba36fe2f4b</a:t>
            </a:r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4428CBA8-7810-4766-B530-356872D47133}" type="slidenum">
              <a:rPr lang="zh-CN" altLang="en-US" smtClean="0"/>
              <a:t>26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88386552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altLang="zh-CN" smtClean="0"/>
              <a:t>9993ec98-eb8e-446d-b0a9-4fe925a8c5c3</a:t>
            </a:r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E9E6FDB6-6D2B-46C1-9FA1-D82906A37C3A}" type="slidenum">
              <a:rPr lang="zh-CN" altLang="en-US" smtClean="0"/>
              <a:t>3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253258816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altLang="zh-CN" smtClean="0"/>
              <a:t>ad8be221-ca15-4639-9a7b-721b7787a03a</a:t>
            </a:r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E9E6FDB6-6D2B-46C1-9FA1-D82906A37C3A}" type="slidenum">
              <a:rPr lang="zh-CN" altLang="en-US" smtClean="0"/>
              <a:t>4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156947081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altLang="zh-CN" smtClean="0"/>
              <a:t>779d1972-4ca2-4ff7-a21c-fb675e0a756f</a:t>
            </a:r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E9E6FDB6-6D2B-46C1-9FA1-D82906A37C3A}" type="slidenum">
              <a:rPr lang="zh-CN" altLang="en-US" smtClean="0"/>
              <a:t>5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699880595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altLang="zh-CN" smtClean="0"/>
              <a:t>15e5bbac-cf20-4ed1-b5ef-10d304495ad6</a:t>
            </a:r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E9E6FDB6-6D2B-46C1-9FA1-D82906A37C3A}" type="slidenum">
              <a:rPr lang="zh-CN" altLang="en-US" smtClean="0"/>
              <a:t>6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087454657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altLang="zh-CN" smtClean="0"/>
              <a:t>b0efae18-53f3-476f-a6b9-30782135ed6c</a:t>
            </a:r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E9E6FDB6-6D2B-46C1-9FA1-D82906A37C3A}" type="slidenum">
              <a:rPr lang="zh-CN" altLang="en-US" smtClean="0"/>
              <a:t>7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042609720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altLang="zh-CN" smtClean="0"/>
              <a:t>15c0ee9a-9c86-4903-accf-bff23fce9c83</a:t>
            </a:r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E9E6FDB6-6D2B-46C1-9FA1-D82906A37C3A}" type="slidenum">
              <a:rPr lang="zh-CN" altLang="en-US" smtClean="0"/>
              <a:t>8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649419394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altLang="zh-CN" smtClean="0"/>
              <a:t>bbe85c94-2a15-4524-a234-51faf2fbac69</a:t>
            </a:r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E9E6FDB6-6D2B-46C1-9FA1-D82906A37C3A}" type="slidenum">
              <a:rPr lang="zh-CN" altLang="en-US" smtClean="0"/>
              <a:t>9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513421375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 userDrawn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AutoShape 3"/>
          <p:cNvSpPr>
            <a:spLocks noChangeAspect="1" noChangeArrowheads="1" noTextEdit="1"/>
          </p:cNvSpPr>
          <p:nvPr userDrawn="1"/>
        </p:nvSpPr>
        <p:spPr bwMode="auto">
          <a:xfrm>
            <a:off x="1588" y="0"/>
            <a:ext cx="12188825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341" name="Rectangle 5"/>
          <p:cNvSpPr>
            <a:spLocks noChangeArrowheads="1"/>
          </p:cNvSpPr>
          <p:nvPr userDrawn="1"/>
        </p:nvSpPr>
        <p:spPr bwMode="auto">
          <a:xfrm>
            <a:off x="3176" y="0"/>
            <a:ext cx="12188825" cy="6858000"/>
          </a:xfrm>
          <a:prstGeom prst="rect">
            <a:avLst/>
          </a:prstGeom>
          <a:solidFill>
            <a:srgbClr val="704ED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342" name="Rectangle 6"/>
          <p:cNvSpPr>
            <a:spLocks noChangeArrowheads="1"/>
          </p:cNvSpPr>
          <p:nvPr userDrawn="1"/>
        </p:nvSpPr>
        <p:spPr bwMode="auto">
          <a:xfrm>
            <a:off x="3176" y="0"/>
            <a:ext cx="12188825" cy="6858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801" name="副标题 2"/>
          <p:cNvSpPr>
            <a:spLocks noGrp="1"/>
          </p:cNvSpPr>
          <p:nvPr userDrawn="1">
            <p:ph type="subTitle" idx="1"/>
          </p:nvPr>
        </p:nvSpPr>
        <p:spPr>
          <a:xfrm>
            <a:off x="848517" y="3102067"/>
            <a:ext cx="5056191" cy="558799"/>
          </a:xfrm>
        </p:spPr>
        <p:txBody>
          <a:bodyPr anchor="ctr">
            <a:normAutofit/>
          </a:bodyPr>
          <a:lstStyle>
            <a:lvl1pPr marL="0" indent="0" algn="l">
              <a:buNone/>
              <a:defRPr sz="2000">
                <a:solidFill>
                  <a:schemeClr val="bg1"/>
                </a:solidFill>
              </a:defRPr>
            </a:lvl1pPr>
            <a:lvl2pPr marL="457178" indent="0" algn="ctr">
              <a:buNone/>
              <a:defRPr sz="2000"/>
            </a:lvl2pPr>
            <a:lvl3pPr marL="914354" indent="0" algn="ctr">
              <a:buNone/>
              <a:defRPr sz="1800"/>
            </a:lvl3pPr>
            <a:lvl4pPr marL="1371532" indent="0" algn="ctr">
              <a:buNone/>
              <a:defRPr sz="1600"/>
            </a:lvl4pPr>
            <a:lvl5pPr marL="1828709" indent="0" algn="ctr">
              <a:buNone/>
              <a:defRPr sz="1600"/>
            </a:lvl5pPr>
            <a:lvl6pPr marL="2285886" indent="0" algn="ctr">
              <a:buNone/>
              <a:defRPr sz="1600"/>
            </a:lvl6pPr>
            <a:lvl7pPr marL="2743062" indent="0" algn="ctr">
              <a:buNone/>
              <a:defRPr sz="1600"/>
            </a:lvl7pPr>
            <a:lvl8pPr marL="3200240" indent="0" algn="ctr">
              <a:buNone/>
              <a:defRPr sz="1600"/>
            </a:lvl8pPr>
            <a:lvl9pPr marL="3657418" indent="0" algn="ctr">
              <a:buNone/>
              <a:defRPr sz="1600"/>
            </a:lvl9pPr>
          </a:lstStyle>
          <a:p>
            <a:r>
              <a:rPr lang="en-US" dirty="0"/>
              <a:t>Click to edit Master subtitle style</a:t>
            </a:r>
          </a:p>
        </p:txBody>
      </p:sp>
      <p:sp>
        <p:nvSpPr>
          <p:cNvPr id="9802" name="标题 1"/>
          <p:cNvSpPr>
            <a:spLocks noGrp="1"/>
          </p:cNvSpPr>
          <p:nvPr userDrawn="1">
            <p:ph type="ctrTitle"/>
          </p:nvPr>
        </p:nvSpPr>
        <p:spPr>
          <a:xfrm>
            <a:off x="848517" y="1971676"/>
            <a:ext cx="5056191" cy="1130392"/>
          </a:xfrm>
        </p:spPr>
        <p:txBody>
          <a:bodyPr anchor="ctr">
            <a:normAutofit/>
          </a:bodyPr>
          <a:lstStyle>
            <a:lvl1pPr algn="l">
              <a:defRPr sz="4000"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Click to edit Master title style</a:t>
            </a:r>
            <a:endParaRPr lang="zh-CN" altLang="en-US" dirty="0"/>
          </a:p>
        </p:txBody>
      </p:sp>
      <p:sp>
        <p:nvSpPr>
          <p:cNvPr id="12" name="文本占位符 13"/>
          <p:cNvSpPr>
            <a:spLocks noGrp="1"/>
          </p:cNvSpPr>
          <p:nvPr userDrawn="1">
            <p:ph type="body" sz="quarter" idx="10" hasCustomPrompt="1"/>
          </p:nvPr>
        </p:nvSpPr>
        <p:spPr>
          <a:xfrm>
            <a:off x="848518" y="4433888"/>
            <a:ext cx="2713832" cy="296271"/>
          </a:xfrm>
          <a:prstGeom prst="roundRect">
            <a:avLst>
              <a:gd name="adj" fmla="val 50000"/>
            </a:avLst>
          </a:prstGeom>
          <a:solidFill>
            <a:schemeClr val="bg1"/>
          </a:solidFill>
        </p:spPr>
        <p:txBody>
          <a:bodyPr vert="horz" anchor="ctr">
            <a:noAutofit/>
          </a:bodyPr>
          <a:lstStyle>
            <a:lvl1pPr marL="0" indent="0" algn="l">
              <a:buNone/>
              <a:defRPr sz="1500" b="0">
                <a:solidFill>
                  <a:schemeClr val="accent1"/>
                </a:solidFill>
              </a:defRPr>
            </a:lvl1pPr>
            <a:lvl2pPr marL="457177" indent="0">
              <a:buNone/>
              <a:defRPr/>
            </a:lvl2pPr>
            <a:lvl3pPr marL="914353" indent="0">
              <a:buNone/>
              <a:defRPr/>
            </a:lvl3pPr>
            <a:lvl4pPr marL="1371531" indent="0">
              <a:buNone/>
              <a:defRPr/>
            </a:lvl4pPr>
            <a:lvl5pPr marL="1828709" indent="0">
              <a:buNone/>
              <a:defRPr/>
            </a:lvl5pPr>
          </a:lstStyle>
          <a:p>
            <a:pPr lvl="0"/>
            <a:r>
              <a:rPr lang="en-US" altLang="zh-CN" dirty="0"/>
              <a:t>Signature</a:t>
            </a:r>
          </a:p>
        </p:txBody>
      </p:sp>
      <p:sp>
        <p:nvSpPr>
          <p:cNvPr id="13" name="文本占位符 13"/>
          <p:cNvSpPr>
            <a:spLocks noGrp="1"/>
          </p:cNvSpPr>
          <p:nvPr userDrawn="1">
            <p:ph type="body" sz="quarter" idx="11" hasCustomPrompt="1"/>
          </p:nvPr>
        </p:nvSpPr>
        <p:spPr>
          <a:xfrm>
            <a:off x="848518" y="4854076"/>
            <a:ext cx="1703534" cy="296271"/>
          </a:xfrm>
          <a:prstGeom prst="roundRect">
            <a:avLst>
              <a:gd name="adj" fmla="val 50000"/>
            </a:avLst>
          </a:prstGeom>
          <a:ln>
            <a:solidFill>
              <a:schemeClr val="bg1"/>
            </a:solidFill>
          </a:ln>
        </p:spPr>
        <p:txBody>
          <a:bodyPr vert="horz" anchor="ctr">
            <a:noAutofit/>
          </a:bodyPr>
          <a:lstStyle>
            <a:lvl1pPr marL="0" indent="0" algn="l">
              <a:buNone/>
              <a:defRPr sz="1500" b="0">
                <a:solidFill>
                  <a:schemeClr val="bg1"/>
                </a:solidFill>
              </a:defRPr>
            </a:lvl1pPr>
            <a:lvl2pPr marL="457177" indent="0">
              <a:buNone/>
              <a:defRPr/>
            </a:lvl2pPr>
            <a:lvl3pPr marL="914353" indent="0">
              <a:buNone/>
              <a:defRPr/>
            </a:lvl3pPr>
            <a:lvl4pPr marL="1371531" indent="0">
              <a:buNone/>
              <a:defRPr/>
            </a:lvl4pPr>
            <a:lvl5pPr marL="1828709" indent="0">
              <a:buNone/>
              <a:defRPr/>
            </a:lvl5pPr>
          </a:lstStyle>
          <a:p>
            <a:pPr lvl="0"/>
            <a:r>
              <a:rPr lang="en-US" altLang="zh-CN" dirty="0"/>
              <a:t>Date</a:t>
            </a:r>
            <a:endParaRPr lang="zh-CN" altLang="en-US" dirty="0"/>
          </a:p>
        </p:txBody>
      </p:sp>
    </p:spTree>
    <p:extLst>
      <p:ext uri="{BB962C8B-B14F-4D97-AF65-F5344CB8AC3E}">
        <p14:creationId xmlns:p14="http://schemas.microsoft.com/office/powerpoint/2010/main" val="2882586885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secHead" preserve="1" userDrawn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标题 1"/>
          <p:cNvSpPr>
            <a:spLocks noGrp="1"/>
          </p:cNvSpPr>
          <p:nvPr userDrawn="1">
            <p:ph type="title"/>
          </p:nvPr>
        </p:nvSpPr>
        <p:spPr>
          <a:xfrm>
            <a:off x="867551" y="2122487"/>
            <a:ext cx="5419185" cy="895350"/>
          </a:xfrm>
        </p:spPr>
        <p:txBody>
          <a:bodyPr anchor="b">
            <a:normAutofit/>
          </a:bodyPr>
          <a:lstStyle>
            <a:lvl1pPr algn="l">
              <a:defRPr sz="2400" b="1">
                <a:solidFill>
                  <a:schemeClr val="tx1"/>
                </a:solidFill>
              </a:defRPr>
            </a:lvl1pPr>
          </a:lstStyle>
          <a:p>
            <a:r>
              <a:rPr lang="en-US" dirty="0"/>
              <a:t>Click to edit Master title style</a:t>
            </a:r>
            <a:endParaRPr lang="zh-CN" altLang="en-US" dirty="0"/>
          </a:p>
        </p:txBody>
      </p:sp>
      <p:sp>
        <p:nvSpPr>
          <p:cNvPr id="21" name="文本占位符 2"/>
          <p:cNvSpPr>
            <a:spLocks noGrp="1"/>
          </p:cNvSpPr>
          <p:nvPr userDrawn="1">
            <p:ph type="body" idx="1"/>
          </p:nvPr>
        </p:nvSpPr>
        <p:spPr>
          <a:xfrm>
            <a:off x="868667" y="3017837"/>
            <a:ext cx="5419185" cy="1015623"/>
          </a:xfrm>
        </p:spPr>
        <p:txBody>
          <a:bodyPr anchor="t">
            <a:normAutofit/>
          </a:bodyPr>
          <a:lstStyle>
            <a:lvl1pPr marL="0" indent="0" algn="l">
              <a:buNone/>
              <a:defRPr sz="1100">
                <a:solidFill>
                  <a:schemeClr val="tx1"/>
                </a:solidFill>
              </a:defRPr>
            </a:lvl1pPr>
            <a:lvl2pPr marL="457178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354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532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709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5886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062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24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418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dirty="0"/>
              <a:t>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2853334272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日期占位符 2">
            <a:extLst>
              <a:ext uri="{FF2B5EF4-FFF2-40B4-BE49-F238E27FC236}">
                <a16:creationId xmlns:a16="http://schemas.microsoft.com/office/drawing/2014/main" xmlns="" id="{9888B6D7-9D3F-49D7-BACE-73A9D1149A7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489D9C7-5DC6-4263-87FF-7C99F6FB63C3}" type="datetime1">
              <a:rPr lang="zh-CN" altLang="en-US" smtClean="0"/>
              <a:pPr/>
              <a:t>2018/7/16</a:t>
            </a:fld>
            <a:endParaRPr lang="zh-CN" altLang="en-US"/>
          </a:p>
        </p:txBody>
      </p:sp>
      <p:sp>
        <p:nvSpPr>
          <p:cNvPr id="4" name="页脚占位符 3">
            <a:extLst>
              <a:ext uri="{FF2B5EF4-FFF2-40B4-BE49-F238E27FC236}">
                <a16:creationId xmlns:a16="http://schemas.microsoft.com/office/drawing/2014/main" xmlns="" id="{7AC997A4-1DD8-4731-B9FD-42398A20FF8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altLang="zh-CN"/>
              <a:t>www.islide.cc</a:t>
            </a:r>
            <a:endParaRPr lang="zh-CN" altLang="en-US" dirty="0"/>
          </a:p>
        </p:txBody>
      </p:sp>
      <p:sp>
        <p:nvSpPr>
          <p:cNvPr id="5" name="灯片编号占位符 4">
            <a:extLst>
              <a:ext uri="{FF2B5EF4-FFF2-40B4-BE49-F238E27FC236}">
                <a16:creationId xmlns:a16="http://schemas.microsoft.com/office/drawing/2014/main" xmlns="" id="{DBA9825E-1876-42AD-ABCF-E0E100F351C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DD3DB80-B894-403A-B48E-6FDC1A72010E}" type="slidenum">
              <a:rPr lang="zh-CN" altLang="en-US" smtClean="0"/>
              <a:pPr/>
              <a:t>‹#›</a:t>
            </a:fld>
            <a:endParaRPr lang="zh-CN" altLang="en-US"/>
          </a:p>
        </p:txBody>
      </p:sp>
      <p:sp>
        <p:nvSpPr>
          <p:cNvPr id="6" name="标题 5">
            <a:extLst>
              <a:ext uri="{FF2B5EF4-FFF2-40B4-BE49-F238E27FC236}">
                <a16:creationId xmlns:a16="http://schemas.microsoft.com/office/drawing/2014/main" xmlns="" id="{D124F9DB-C87A-423F-9657-38C7A2901430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altLang="zh-CN" dirty="0"/>
              <a:t>Click to edit Master title style</a:t>
            </a:r>
            <a:endParaRPr lang="zh-CN" altLang="en-US" dirty="0"/>
          </a:p>
        </p:txBody>
      </p:sp>
      <p:sp>
        <p:nvSpPr>
          <p:cNvPr id="8" name="内容占位符 7">
            <a:extLst>
              <a:ext uri="{FF2B5EF4-FFF2-40B4-BE49-F238E27FC236}">
                <a16:creationId xmlns:a16="http://schemas.microsoft.com/office/drawing/2014/main" xmlns="" id="{2070191C-4093-409C-8FD5-7369A79637AD}"/>
              </a:ext>
            </a:extLst>
          </p:cNvPr>
          <p:cNvSpPr>
            <a:spLocks noGrp="1"/>
          </p:cNvSpPr>
          <p:nvPr>
            <p:ph sz="quarter" idx="13" hasCustomPrompt="1"/>
          </p:nvPr>
        </p:nvSpPr>
        <p:spPr>
          <a:xfrm>
            <a:off x="669925" y="1130299"/>
            <a:ext cx="10850563" cy="5006975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en-US" altLang="zh-CN" dirty="0"/>
              <a:t>Edit Master text styles</a:t>
            </a:r>
          </a:p>
          <a:p>
            <a:pPr lvl="1"/>
            <a:r>
              <a:rPr lang="en-US" altLang="zh-CN" dirty="0"/>
              <a:t>Second level</a:t>
            </a:r>
          </a:p>
          <a:p>
            <a:pPr lvl="2"/>
            <a:r>
              <a:rPr lang="en-US" altLang="zh-CN" dirty="0"/>
              <a:t>Third level</a:t>
            </a:r>
          </a:p>
          <a:p>
            <a:pPr lvl="3"/>
            <a:r>
              <a:rPr lang="en-US" altLang="zh-CN" dirty="0"/>
              <a:t>Fourth level</a:t>
            </a:r>
          </a:p>
          <a:p>
            <a:pPr lvl="4"/>
            <a:r>
              <a:rPr lang="en-US" altLang="zh-CN" dirty="0"/>
              <a:t>Fifth level</a:t>
            </a:r>
            <a:endParaRPr lang="zh-CN" altLang="en-US" dirty="0"/>
          </a:p>
        </p:txBody>
      </p:sp>
    </p:spTree>
    <p:extLst>
      <p:ext uri="{BB962C8B-B14F-4D97-AF65-F5344CB8AC3E}">
        <p14:creationId xmlns:p14="http://schemas.microsoft.com/office/powerpoint/2010/main" val="3677593400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 userDrawn="1">
  <p:cSld name="仅标题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xmlns="" id="{F21C7A1C-3684-4AAF-A408-C63B6CB64104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altLang="zh-CN" dirty="0"/>
              <a:t>Click to edit Master title style</a:t>
            </a:r>
            <a:endParaRPr lang="en-US" dirty="0"/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xmlns="" id="{8986EA5F-D77D-4318-90E9-C04AA8ADC0D1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489D9C7-5DC6-4263-87FF-7C99F6FB63C3}" type="datetime1">
              <a:rPr lang="zh-CN" altLang="en-US" smtClean="0"/>
              <a:pPr/>
              <a:t>2018/7/16</a:t>
            </a:fld>
            <a:endParaRPr lang="zh-CN" alt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xmlns="" id="{00832621-D9D9-445E-BFF9-F8348FA1E26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altLang="zh-CN"/>
              <a:t>www.islide.cc</a:t>
            </a:r>
            <a:endParaRPr lang="zh-CN" altLang="en-US" dirty="0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xmlns="" id="{8371151B-F790-4A9F-962F-B8718A9560A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DD3DB80-B894-403A-B48E-6FDC1A72010E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284176218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417728624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末尾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6"/>
          <p:cNvSpPr>
            <a:spLocks noChangeArrowheads="1"/>
          </p:cNvSpPr>
          <p:nvPr userDrawn="1"/>
        </p:nvSpPr>
        <p:spPr bwMode="auto">
          <a:xfrm flipH="1">
            <a:off x="3176" y="0"/>
            <a:ext cx="12188825" cy="6858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" name="标题 1"/>
          <p:cNvSpPr>
            <a:spLocks noGrp="1"/>
          </p:cNvSpPr>
          <p:nvPr userDrawn="1">
            <p:ph type="ctrTitle" hasCustomPrompt="1"/>
          </p:nvPr>
        </p:nvSpPr>
        <p:spPr>
          <a:xfrm>
            <a:off x="6065839" y="2964321"/>
            <a:ext cx="5426076" cy="1621509"/>
          </a:xfrm>
        </p:spPr>
        <p:txBody>
          <a:bodyPr anchor="b">
            <a:normAutofit/>
          </a:bodyPr>
          <a:lstStyle>
            <a:lvl1pPr marL="0" indent="0" algn="l">
              <a:buFont typeface="Arial" panose="020B0604020202020204" pitchFamily="34" charset="0"/>
              <a:buNone/>
              <a:defRPr sz="3200">
                <a:solidFill>
                  <a:schemeClr val="tx1"/>
                </a:solidFill>
              </a:defRPr>
            </a:lvl1pPr>
          </a:lstStyle>
          <a:p>
            <a:r>
              <a:rPr lang="en-US" altLang="zh-CN" dirty="0"/>
              <a:t>Conclusion</a:t>
            </a:r>
            <a:endParaRPr lang="zh-CN" altLang="en-US" dirty="0"/>
          </a:p>
        </p:txBody>
      </p:sp>
      <p:sp>
        <p:nvSpPr>
          <p:cNvPr id="15" name="文本占位符 62"/>
          <p:cNvSpPr>
            <a:spLocks noGrp="1"/>
          </p:cNvSpPr>
          <p:nvPr userDrawn="1">
            <p:ph type="body" sz="quarter" idx="18" hasCustomPrompt="1"/>
          </p:nvPr>
        </p:nvSpPr>
        <p:spPr>
          <a:xfrm>
            <a:off x="6065839" y="5270557"/>
            <a:ext cx="5426076" cy="310871"/>
          </a:xfrm>
        </p:spPr>
        <p:txBody>
          <a:bodyPr vert="horz" lIns="91440" tIns="45720" rIns="91440" bIns="45720" rtlCol="0">
            <a:normAutofit/>
          </a:bodyPr>
          <a:lstStyle>
            <a:lvl1pPr marL="0" indent="0" algn="l">
              <a:buNone/>
              <a:defRPr lang="zh-CN" altLang="en-US" sz="1500" smtClean="0">
                <a:solidFill>
                  <a:schemeClr val="tx1"/>
                </a:solidFill>
              </a:defRPr>
            </a:lvl1pPr>
            <a:lvl2pPr>
              <a:defRPr lang="zh-CN" altLang="en-US" sz="2000" smtClean="0"/>
            </a:lvl2pPr>
            <a:lvl3pPr>
              <a:defRPr lang="zh-CN" altLang="en-US" sz="1800" smtClean="0"/>
            </a:lvl3pPr>
            <a:lvl4pPr>
              <a:defRPr lang="zh-CN" altLang="en-US" sz="1600" smtClean="0"/>
            </a:lvl4pPr>
            <a:lvl5pPr>
              <a:defRPr lang="zh-CN" altLang="en-US" sz="1600"/>
            </a:lvl5pPr>
          </a:lstStyle>
          <a:p>
            <a:pPr marL="228589" marR="0" lvl="0" indent="-228589" fontAlgn="auto">
              <a:spcAft>
                <a:spcPts val="0"/>
              </a:spcAft>
              <a:buClrTx/>
              <a:buSzTx/>
              <a:tabLst/>
            </a:pPr>
            <a:r>
              <a:rPr lang="en-US" altLang="zh-CN" dirty="0"/>
              <a:t>Data</a:t>
            </a:r>
          </a:p>
        </p:txBody>
      </p:sp>
      <p:sp>
        <p:nvSpPr>
          <p:cNvPr id="6" name="文本占位符 13">
            <a:extLst>
              <a:ext uri="{FF2B5EF4-FFF2-40B4-BE49-F238E27FC236}">
                <a16:creationId xmlns:a16="http://schemas.microsoft.com/office/drawing/2014/main" xmlns="" id="{05EBDA4F-7210-4CAE-8333-80DB24212E78}"/>
              </a:ext>
            </a:extLst>
          </p:cNvPr>
          <p:cNvSpPr>
            <a:spLocks noGrp="1"/>
          </p:cNvSpPr>
          <p:nvPr userDrawn="1">
            <p:ph type="body" sz="quarter" idx="10" hasCustomPrompt="1"/>
          </p:nvPr>
        </p:nvSpPr>
        <p:spPr>
          <a:xfrm>
            <a:off x="6065840" y="4974286"/>
            <a:ext cx="5426076" cy="296271"/>
          </a:xfrm>
        </p:spPr>
        <p:txBody>
          <a:bodyPr vert="horz" anchor="ctr">
            <a:noAutofit/>
          </a:bodyPr>
          <a:lstStyle>
            <a:lvl1pPr marL="0" indent="0" algn="l">
              <a:buNone/>
              <a:defRPr sz="1500" b="0">
                <a:solidFill>
                  <a:schemeClr val="tx1"/>
                </a:solidFill>
              </a:defRPr>
            </a:lvl1pPr>
            <a:lvl2pPr marL="457177" indent="0">
              <a:buNone/>
              <a:defRPr/>
            </a:lvl2pPr>
            <a:lvl3pPr marL="914353" indent="0">
              <a:buNone/>
              <a:defRPr/>
            </a:lvl3pPr>
            <a:lvl4pPr marL="1371531" indent="0">
              <a:buNone/>
              <a:defRPr/>
            </a:lvl4pPr>
            <a:lvl5pPr marL="1828709" indent="0">
              <a:buNone/>
              <a:defRPr/>
            </a:lvl5pPr>
          </a:lstStyle>
          <a:p>
            <a:pPr lvl="0"/>
            <a:r>
              <a:rPr lang="en-US" altLang="zh-CN" dirty="0"/>
              <a:t>Signature</a:t>
            </a:r>
          </a:p>
        </p:txBody>
      </p:sp>
    </p:spTree>
    <p:extLst>
      <p:ext uri="{BB962C8B-B14F-4D97-AF65-F5344CB8AC3E}">
        <p14:creationId xmlns:p14="http://schemas.microsoft.com/office/powerpoint/2010/main" val="2378658405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.xml"/><Relationship Id="rId7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5" Type="http://schemas.openxmlformats.org/officeDocument/2006/relationships/slideLayout" Target="../slideLayouts/slideLayout5.xml"/><Relationship Id="rId4" Type="http://schemas.openxmlformats.org/officeDocument/2006/relationships/slideLayout" Target="../slideLayouts/slideLayout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占位符 1"/>
          <p:cNvSpPr>
            <a:spLocks noGrp="1"/>
          </p:cNvSpPr>
          <p:nvPr>
            <p:ph type="title"/>
          </p:nvPr>
        </p:nvSpPr>
        <p:spPr>
          <a:xfrm>
            <a:off x="669924" y="1"/>
            <a:ext cx="10850563" cy="1028699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/>
          <a:p>
            <a:r>
              <a:rPr lang="en-US" altLang="zh-CN" dirty="0"/>
              <a:t>Click to edit Master title style</a:t>
            </a:r>
            <a:endParaRPr lang="zh-CN" altLang="en-US" dirty="0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669924" y="1123950"/>
            <a:ext cx="10850563" cy="5019675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dirty="0"/>
              <a:t>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  <a:endParaRPr lang="zh-CN" altLang="en-US" dirty="0"/>
          </a:p>
        </p:txBody>
      </p:sp>
      <p:cxnSp>
        <p:nvCxnSpPr>
          <p:cNvPr id="7" name="直接连接符 6"/>
          <p:cNvCxnSpPr/>
          <p:nvPr userDrawn="1"/>
        </p:nvCxnSpPr>
        <p:spPr>
          <a:xfrm>
            <a:off x="669924" y="1028700"/>
            <a:ext cx="10850563" cy="0"/>
          </a:xfrm>
          <a:prstGeom prst="line">
            <a:avLst/>
          </a:prstGeom>
          <a:ln w="317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日期占位符 3">
            <a:extLst>
              <a:ext uri="{FF2B5EF4-FFF2-40B4-BE49-F238E27FC236}">
                <a16:creationId xmlns:a16="http://schemas.microsoft.com/office/drawing/2014/main" xmlns="" id="{04388434-9949-479C-A9C3-67A953F6A939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5401732" y="6240463"/>
            <a:ext cx="1388536" cy="206381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0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fld id="{6489D9C7-5DC6-4263-87FF-7C99F6FB63C3}" type="datetime1">
              <a:rPr lang="zh-CN" altLang="en-US" smtClean="0"/>
              <a:pPr/>
              <a:t>2018/7/16</a:t>
            </a:fld>
            <a:endParaRPr lang="zh-CN" altLang="en-US"/>
          </a:p>
        </p:txBody>
      </p:sp>
      <p:sp>
        <p:nvSpPr>
          <p:cNvPr id="9" name="页脚占位符 4">
            <a:extLst>
              <a:ext uri="{FF2B5EF4-FFF2-40B4-BE49-F238E27FC236}">
                <a16:creationId xmlns:a16="http://schemas.microsoft.com/office/drawing/2014/main" xmlns="" id="{50A5656E-7A33-4865-A262-1F96263BAA16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669924" y="6240463"/>
            <a:ext cx="4140201" cy="206381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altLang="zh-CN" dirty="0"/>
              <a:t>www.islide.cc</a:t>
            </a:r>
            <a:endParaRPr lang="zh-CN" altLang="en-US" dirty="0"/>
          </a:p>
        </p:txBody>
      </p:sp>
      <p:sp>
        <p:nvSpPr>
          <p:cNvPr id="10" name="灯片编号占位符 5">
            <a:extLst>
              <a:ext uri="{FF2B5EF4-FFF2-40B4-BE49-F238E27FC236}">
                <a16:creationId xmlns:a16="http://schemas.microsoft.com/office/drawing/2014/main" xmlns="" id="{5BF52F79-380E-4278-8B67-588AFE5840F9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599" y="6240463"/>
            <a:ext cx="2909888" cy="206381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0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fld id="{5DD3DB80-B894-403A-B48E-6FDC1A72010E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78402778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0" r:id="rId1"/>
    <p:sldLayoutId id="2147483651" r:id="rId2"/>
    <p:sldLayoutId id="2147483669" r:id="rId3"/>
    <p:sldLayoutId id="2147483662" r:id="rId4"/>
    <p:sldLayoutId id="2147483655" r:id="rId5"/>
    <p:sldLayoutId id="2147483661" r:id="rId6"/>
  </p:sldLayoutIdLst>
  <p:hf hdr="0" dt="0"/>
  <p:txStyles>
    <p:titleStyle>
      <a:lvl1pPr algn="l" defTabSz="914354" rtl="0" eaLnBrk="1" latinLnBrk="0" hangingPunct="1">
        <a:lnSpc>
          <a:spcPct val="90000"/>
        </a:lnSpc>
        <a:spcBef>
          <a:spcPct val="0"/>
        </a:spcBef>
        <a:buNone/>
        <a:defRPr sz="2800" b="1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589" indent="-228589" algn="l" defTabSz="914354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1pPr>
      <a:lvl2pPr marL="685766" indent="-228589" algn="l" defTabSz="914354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2942" indent="-228589" algn="l" defTabSz="914354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6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120" indent="-228589" algn="l" defTabSz="914354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298" indent="-228589" algn="l" defTabSz="914354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474" indent="-228589" algn="l" defTabSz="914354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652" indent="-228589" algn="l" defTabSz="914354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8829" indent="-228589" algn="l" defTabSz="914354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006" indent="-228589" algn="l" defTabSz="914354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354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178" algn="l" defTabSz="914354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354" algn="l" defTabSz="914354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532" algn="l" defTabSz="914354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709" algn="l" defTabSz="914354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5886" algn="l" defTabSz="914354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062" algn="l" defTabSz="914354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240" algn="l" defTabSz="914354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418" algn="l" defTabSz="914354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 mod="1">
    <p:ext uri="{27BBF7A9-308A-43DC-89C8-2F10F3537804}">
      <p15:sldGuideLst xmlns:p15="http://schemas.microsoft.com/office/powerpoint/2012/main">
        <p15:guide id="1" pos="422" userDrawn="1">
          <p15:clr>
            <a:srgbClr val="F26B43"/>
          </p15:clr>
        </p15:guide>
        <p15:guide id="2" pos="7257" userDrawn="1">
          <p15:clr>
            <a:srgbClr val="F26B43"/>
          </p15:clr>
        </p15:guide>
        <p15:guide id="3" orient="horz" pos="648" userDrawn="1">
          <p15:clr>
            <a:srgbClr val="F26B43"/>
          </p15:clr>
        </p15:guide>
        <p15:guide id="4" orient="horz" pos="712" userDrawn="1">
          <p15:clr>
            <a:srgbClr val="F26B43"/>
          </p15:clr>
        </p15:guide>
        <p15:guide id="5" orient="horz" pos="3931" userDrawn="1">
          <p15:clr>
            <a:srgbClr val="F26B43"/>
          </p15:clr>
        </p15:guide>
        <p15:guide id="6" orient="horz" pos="3866" userDrawn="1">
          <p15:clr>
            <a:srgbClr val="F26B43"/>
          </p15:clr>
        </p15:guide>
      </p15:sldGuideLst>
    </p:ext>
  </p:extLst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.xml"/><Relationship Id="rId2" Type="http://schemas.openxmlformats.org/officeDocument/2006/relationships/slideLayout" Target="../slideLayouts/slideLayout1.xml"/><Relationship Id="rId1" Type="http://schemas.openxmlformats.org/officeDocument/2006/relationships/themeOverride" Target="../theme/themeOverride1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jpe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4.xml"/><Relationship Id="rId5" Type="http://schemas.openxmlformats.org/officeDocument/2006/relationships/image" Target="../media/image6.jpeg"/><Relationship Id="rId4" Type="http://schemas.openxmlformats.org/officeDocument/2006/relationships/image" Target="../media/image5.jpeg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1.xml"/><Relationship Id="rId2" Type="http://schemas.openxmlformats.org/officeDocument/2006/relationships/slideLayout" Target="../slideLayouts/slideLayout2.xml"/><Relationship Id="rId1" Type="http://schemas.openxmlformats.org/officeDocument/2006/relationships/themeOverride" Target="../theme/themeOverride4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4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4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4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jpeg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4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6.xml"/><Relationship Id="rId2" Type="http://schemas.openxmlformats.org/officeDocument/2006/relationships/slideLayout" Target="../slideLayouts/slideLayout2.xml"/><Relationship Id="rId1" Type="http://schemas.openxmlformats.org/officeDocument/2006/relationships/themeOverride" Target="../theme/themeOverride5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jpeg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4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4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9.xml"/><Relationship Id="rId2" Type="http://schemas.openxmlformats.org/officeDocument/2006/relationships/slideLayout" Target="../slideLayouts/slideLayout2.xml"/><Relationship Id="rId1" Type="http://schemas.openxmlformats.org/officeDocument/2006/relationships/themeOverride" Target="../theme/themeOverride6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4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jpeg"/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4.xml"/><Relationship Id="rId5" Type="http://schemas.openxmlformats.org/officeDocument/2006/relationships/image" Target="../media/image11.jpeg"/><Relationship Id="rId4" Type="http://schemas.openxmlformats.org/officeDocument/2006/relationships/image" Target="../media/image10.jpeg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4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4.xml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3.xml"/><Relationship Id="rId2" Type="http://schemas.openxmlformats.org/officeDocument/2006/relationships/slideLayout" Target="../slideLayouts/slideLayout6.xml"/><Relationship Id="rId1" Type="http://schemas.openxmlformats.org/officeDocument/2006/relationships/themeOverride" Target="../theme/themeOverride7.xml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4.xml"/><Relationship Id="rId2" Type="http://schemas.openxmlformats.org/officeDocument/2006/relationships/slideLayout" Target="../slideLayouts/slideLayout5.xml"/><Relationship Id="rId1" Type="http://schemas.openxmlformats.org/officeDocument/2006/relationships/tags" Target="../tags/tag2.xml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5.xml"/><Relationship Id="rId2" Type="http://schemas.openxmlformats.org/officeDocument/2006/relationships/slideLayout" Target="../slideLayouts/slideLayout5.xml"/><Relationship Id="rId1" Type="http://schemas.openxmlformats.org/officeDocument/2006/relationships/tags" Target="../tags/tag3.xml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6.xml"/><Relationship Id="rId2" Type="http://schemas.openxmlformats.org/officeDocument/2006/relationships/slideLayout" Target="../slideLayouts/slideLayout5.xml"/><Relationship Id="rId1" Type="http://schemas.openxmlformats.org/officeDocument/2006/relationships/tags" Target="../tags/tag4.xml"/><Relationship Id="rId5" Type="http://schemas.openxmlformats.org/officeDocument/2006/relationships/image" Target="../media/image13.jpeg"/><Relationship Id="rId4" Type="http://schemas.openxmlformats.org/officeDocument/2006/relationships/image" Target="../media/image12.emf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hyperlink" Target="http://www.51pptmoban.com/" TargetMode="External"/><Relationship Id="rId1" Type="http://schemas.openxmlformats.org/officeDocument/2006/relationships/slideLayout" Target="../slideLayouts/slideLayout5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3.xml"/><Relationship Id="rId2" Type="http://schemas.openxmlformats.org/officeDocument/2006/relationships/slideLayout" Target="../slideLayouts/slideLayout2.xml"/><Relationship Id="rId1" Type="http://schemas.openxmlformats.org/officeDocument/2006/relationships/themeOverride" Target="../theme/themeOverride2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e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4.xml"/><Relationship Id="rId5" Type="http://schemas.openxmlformats.org/officeDocument/2006/relationships/image" Target="../media/image3.jpeg"/><Relationship Id="rId4" Type="http://schemas.openxmlformats.org/officeDocument/2006/relationships/image" Target="../media/image2.jpeg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4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4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7.xml"/><Relationship Id="rId2" Type="http://schemas.openxmlformats.org/officeDocument/2006/relationships/slideLayout" Target="../slideLayouts/slideLayout2.xml"/><Relationship Id="rId1" Type="http://schemas.openxmlformats.org/officeDocument/2006/relationships/themeOverride" Target="../theme/themeOverride3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4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4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副标题 4"/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r>
              <a:rPr lang="en-US" altLang="zh-CN"/>
              <a:t>Subtitle here</a:t>
            </a:r>
            <a:endParaRPr lang="en-US" altLang="zh-CN" dirty="0"/>
          </a:p>
        </p:txBody>
      </p:sp>
      <p:sp>
        <p:nvSpPr>
          <p:cNvPr id="4" name="标题 3"/>
          <p:cNvSpPr>
            <a:spLocks noGrp="1"/>
          </p:cNvSpPr>
          <p:nvPr>
            <p:ph type="ctrTitle"/>
          </p:nvPr>
        </p:nvSpPr>
        <p:spPr/>
        <p:txBody>
          <a:bodyPr>
            <a:normAutofit fontScale="90000"/>
          </a:bodyPr>
          <a:lstStyle/>
          <a:p>
            <a:r>
              <a:rPr lang="en-US" altLang="zh-CN" dirty="0"/>
              <a:t>iSlide</a:t>
            </a:r>
            <a:r>
              <a:rPr lang="en-US" altLang="zh-CN" baseline="30000" dirty="0"/>
              <a:t>®</a:t>
            </a:r>
            <a:r>
              <a:rPr lang="en-US" altLang="zh-CN" dirty="0"/>
              <a:t> PowerPoint standard template</a:t>
            </a:r>
            <a:endParaRPr lang="zh-CN" altLang="en-US" dirty="0"/>
          </a:p>
        </p:txBody>
      </p:sp>
      <p:sp>
        <p:nvSpPr>
          <p:cNvPr id="6" name="文本占位符 5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altLang="zh-CN"/>
              <a:t>Speaker name and title</a:t>
            </a:r>
            <a:endParaRPr lang="en-US" altLang="zh-CN" dirty="0"/>
          </a:p>
        </p:txBody>
      </p:sp>
      <p:sp>
        <p:nvSpPr>
          <p:cNvPr id="7" name="文本占位符 6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en-US" altLang="zh-CN"/>
              <a:t>www.islide.cc</a:t>
            </a:r>
            <a:endParaRPr lang="en-US" altLang="en-US" dirty="0"/>
          </a:p>
        </p:txBody>
      </p:sp>
      <p:grpSp>
        <p:nvGrpSpPr>
          <p:cNvPr id="8" name="组合 7"/>
          <p:cNvGrpSpPr/>
          <p:nvPr/>
        </p:nvGrpSpPr>
        <p:grpSpPr>
          <a:xfrm>
            <a:off x="5746751" y="427038"/>
            <a:ext cx="6223000" cy="6224588"/>
            <a:chOff x="5746751" y="427038"/>
            <a:chExt cx="6223000" cy="6224588"/>
          </a:xfrm>
        </p:grpSpPr>
        <p:sp>
          <p:nvSpPr>
            <p:cNvPr id="9" name="Oval 7"/>
            <p:cNvSpPr>
              <a:spLocks noChangeArrowheads="1"/>
            </p:cNvSpPr>
            <p:nvPr userDrawn="1"/>
          </p:nvSpPr>
          <p:spPr bwMode="auto">
            <a:xfrm>
              <a:off x="5746751" y="427038"/>
              <a:ext cx="6223000" cy="6224588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" name="Freeform 8"/>
            <p:cNvSpPr>
              <a:spLocks/>
            </p:cNvSpPr>
            <p:nvPr userDrawn="1"/>
          </p:nvSpPr>
          <p:spPr bwMode="auto">
            <a:xfrm>
              <a:off x="8842376" y="4376738"/>
              <a:ext cx="2670175" cy="1708150"/>
            </a:xfrm>
            <a:custGeom>
              <a:avLst/>
              <a:gdLst>
                <a:gd name="T0" fmla="*/ 1682 w 1682"/>
                <a:gd name="T1" fmla="*/ 0 h 1076"/>
                <a:gd name="T2" fmla="*/ 1681 w 1682"/>
                <a:gd name="T3" fmla="*/ 108 h 1076"/>
                <a:gd name="T4" fmla="*/ 15 w 1682"/>
                <a:gd name="T5" fmla="*/ 1076 h 1076"/>
                <a:gd name="T6" fmla="*/ 0 w 1682"/>
                <a:gd name="T7" fmla="*/ 954 h 1076"/>
                <a:gd name="T8" fmla="*/ 639 w 1682"/>
                <a:gd name="T9" fmla="*/ 577 h 1076"/>
                <a:gd name="T10" fmla="*/ 1682 w 1682"/>
                <a:gd name="T11" fmla="*/ 0 h 10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82" h="1076">
                  <a:moveTo>
                    <a:pt x="1682" y="0"/>
                  </a:moveTo>
                  <a:lnTo>
                    <a:pt x="1681" y="108"/>
                  </a:lnTo>
                  <a:lnTo>
                    <a:pt x="15" y="1076"/>
                  </a:lnTo>
                  <a:lnTo>
                    <a:pt x="0" y="954"/>
                  </a:lnTo>
                  <a:lnTo>
                    <a:pt x="639" y="577"/>
                  </a:lnTo>
                  <a:lnTo>
                    <a:pt x="1682" y="0"/>
                  </a:lnTo>
                  <a:close/>
                </a:path>
              </a:pathLst>
            </a:custGeom>
            <a:solidFill>
              <a:srgbClr val="495E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" name="Freeform 9"/>
            <p:cNvSpPr>
              <a:spLocks/>
            </p:cNvSpPr>
            <p:nvPr userDrawn="1"/>
          </p:nvSpPr>
          <p:spPr bwMode="auto">
            <a:xfrm>
              <a:off x="6203951" y="4376738"/>
              <a:ext cx="2663825" cy="1708150"/>
            </a:xfrm>
            <a:custGeom>
              <a:avLst/>
              <a:gdLst>
                <a:gd name="T0" fmla="*/ 0 w 1678"/>
                <a:gd name="T1" fmla="*/ 0 h 1076"/>
                <a:gd name="T2" fmla="*/ 0 w 1678"/>
                <a:gd name="T3" fmla="*/ 108 h 1076"/>
                <a:gd name="T4" fmla="*/ 1677 w 1678"/>
                <a:gd name="T5" fmla="*/ 1076 h 1076"/>
                <a:gd name="T6" fmla="*/ 1678 w 1678"/>
                <a:gd name="T7" fmla="*/ 968 h 1076"/>
                <a:gd name="T8" fmla="*/ 1401 w 1678"/>
                <a:gd name="T9" fmla="*/ 778 h 1076"/>
                <a:gd name="T10" fmla="*/ 0 w 1678"/>
                <a:gd name="T11" fmla="*/ 0 h 10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78" h="1076">
                  <a:moveTo>
                    <a:pt x="0" y="0"/>
                  </a:moveTo>
                  <a:lnTo>
                    <a:pt x="0" y="108"/>
                  </a:lnTo>
                  <a:lnTo>
                    <a:pt x="1677" y="1076"/>
                  </a:lnTo>
                  <a:lnTo>
                    <a:pt x="1678" y="968"/>
                  </a:lnTo>
                  <a:lnTo>
                    <a:pt x="1401" y="77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F76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" name="Freeform 10"/>
            <p:cNvSpPr>
              <a:spLocks/>
            </p:cNvSpPr>
            <p:nvPr userDrawn="1"/>
          </p:nvSpPr>
          <p:spPr bwMode="auto">
            <a:xfrm>
              <a:off x="6203951" y="2838450"/>
              <a:ext cx="5308600" cy="3074988"/>
            </a:xfrm>
            <a:custGeom>
              <a:avLst/>
              <a:gdLst>
                <a:gd name="T0" fmla="*/ 1667 w 3344"/>
                <a:gd name="T1" fmla="*/ 0 h 1937"/>
                <a:gd name="T2" fmla="*/ 0 w 3344"/>
                <a:gd name="T3" fmla="*/ 969 h 1937"/>
                <a:gd name="T4" fmla="*/ 1678 w 3344"/>
                <a:gd name="T5" fmla="*/ 1937 h 1937"/>
                <a:gd name="T6" fmla="*/ 3344 w 3344"/>
                <a:gd name="T7" fmla="*/ 969 h 1937"/>
                <a:gd name="T8" fmla="*/ 1667 w 3344"/>
                <a:gd name="T9" fmla="*/ 0 h 19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44" h="1937">
                  <a:moveTo>
                    <a:pt x="1667" y="0"/>
                  </a:moveTo>
                  <a:lnTo>
                    <a:pt x="0" y="969"/>
                  </a:lnTo>
                  <a:lnTo>
                    <a:pt x="1678" y="1937"/>
                  </a:lnTo>
                  <a:lnTo>
                    <a:pt x="3344" y="969"/>
                  </a:lnTo>
                  <a:lnTo>
                    <a:pt x="1667" y="0"/>
                  </a:lnTo>
                  <a:close/>
                </a:path>
              </a:pathLst>
            </a:custGeom>
            <a:solidFill>
              <a:srgbClr val="6F85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" name="Freeform 11"/>
            <p:cNvSpPr>
              <a:spLocks/>
            </p:cNvSpPr>
            <p:nvPr userDrawn="1"/>
          </p:nvSpPr>
          <p:spPr bwMode="auto">
            <a:xfrm>
              <a:off x="6203951" y="2528888"/>
              <a:ext cx="130175" cy="1908175"/>
            </a:xfrm>
            <a:custGeom>
              <a:avLst/>
              <a:gdLst>
                <a:gd name="T0" fmla="*/ 64 w 82"/>
                <a:gd name="T1" fmla="*/ 35 h 1202"/>
                <a:gd name="T2" fmla="*/ 82 w 82"/>
                <a:gd name="T3" fmla="*/ 517 h 1202"/>
                <a:gd name="T4" fmla="*/ 60 w 82"/>
                <a:gd name="T5" fmla="*/ 1202 h 1202"/>
                <a:gd name="T6" fmla="*/ 0 w 82"/>
                <a:gd name="T7" fmla="*/ 1167 h 1202"/>
                <a:gd name="T8" fmla="*/ 4 w 82"/>
                <a:gd name="T9" fmla="*/ 0 h 1202"/>
                <a:gd name="T10" fmla="*/ 64 w 82"/>
                <a:gd name="T11" fmla="*/ 35 h 1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2" h="1202">
                  <a:moveTo>
                    <a:pt x="64" y="35"/>
                  </a:moveTo>
                  <a:lnTo>
                    <a:pt x="82" y="517"/>
                  </a:lnTo>
                  <a:lnTo>
                    <a:pt x="60" y="1202"/>
                  </a:lnTo>
                  <a:lnTo>
                    <a:pt x="0" y="1167"/>
                  </a:lnTo>
                  <a:lnTo>
                    <a:pt x="4" y="0"/>
                  </a:lnTo>
                  <a:lnTo>
                    <a:pt x="64" y="35"/>
                  </a:lnTo>
                  <a:close/>
                </a:path>
              </a:pathLst>
            </a:custGeom>
            <a:solidFill>
              <a:srgbClr val="E4EA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" name="Freeform 12"/>
            <p:cNvSpPr>
              <a:spLocks/>
            </p:cNvSpPr>
            <p:nvPr userDrawn="1"/>
          </p:nvSpPr>
          <p:spPr bwMode="auto">
            <a:xfrm>
              <a:off x="6299201" y="1089025"/>
              <a:ext cx="2616200" cy="3348038"/>
            </a:xfrm>
            <a:custGeom>
              <a:avLst/>
              <a:gdLst>
                <a:gd name="T0" fmla="*/ 1609 w 1648"/>
                <a:gd name="T1" fmla="*/ 0 h 2109"/>
                <a:gd name="T2" fmla="*/ 1648 w 1648"/>
                <a:gd name="T3" fmla="*/ 610 h 2109"/>
                <a:gd name="T4" fmla="*/ 1605 w 1648"/>
                <a:gd name="T5" fmla="*/ 1176 h 2109"/>
                <a:gd name="T6" fmla="*/ 0 w 1648"/>
                <a:gd name="T7" fmla="*/ 2109 h 2109"/>
                <a:gd name="T8" fmla="*/ 4 w 1648"/>
                <a:gd name="T9" fmla="*/ 932 h 2109"/>
                <a:gd name="T10" fmla="*/ 1609 w 1648"/>
                <a:gd name="T11" fmla="*/ 0 h 2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48" h="2109">
                  <a:moveTo>
                    <a:pt x="1609" y="0"/>
                  </a:moveTo>
                  <a:lnTo>
                    <a:pt x="1648" y="610"/>
                  </a:lnTo>
                  <a:lnTo>
                    <a:pt x="1605" y="1176"/>
                  </a:lnTo>
                  <a:lnTo>
                    <a:pt x="0" y="2109"/>
                  </a:lnTo>
                  <a:lnTo>
                    <a:pt x="4" y="932"/>
                  </a:lnTo>
                  <a:lnTo>
                    <a:pt x="1609" y="0"/>
                  </a:lnTo>
                  <a:close/>
                </a:path>
              </a:pathLst>
            </a:custGeom>
            <a:solidFill>
              <a:srgbClr val="DCE4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" name="Freeform 13"/>
            <p:cNvSpPr>
              <a:spLocks/>
            </p:cNvSpPr>
            <p:nvPr userDrawn="1"/>
          </p:nvSpPr>
          <p:spPr bwMode="auto">
            <a:xfrm>
              <a:off x="8847139" y="1089025"/>
              <a:ext cx="2617788" cy="3348038"/>
            </a:xfrm>
            <a:custGeom>
              <a:avLst/>
              <a:gdLst>
                <a:gd name="T0" fmla="*/ 1619 w 1649"/>
                <a:gd name="T1" fmla="*/ 932 h 2109"/>
                <a:gd name="T2" fmla="*/ 1649 w 1649"/>
                <a:gd name="T3" fmla="*/ 1375 h 2109"/>
                <a:gd name="T4" fmla="*/ 1615 w 1649"/>
                <a:gd name="T5" fmla="*/ 2109 h 2109"/>
                <a:gd name="T6" fmla="*/ 0 w 1649"/>
                <a:gd name="T7" fmla="*/ 1176 h 2109"/>
                <a:gd name="T8" fmla="*/ 4 w 1649"/>
                <a:gd name="T9" fmla="*/ 0 h 2109"/>
                <a:gd name="T10" fmla="*/ 1619 w 1649"/>
                <a:gd name="T11" fmla="*/ 932 h 2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49" h="2109">
                  <a:moveTo>
                    <a:pt x="1619" y="932"/>
                  </a:moveTo>
                  <a:lnTo>
                    <a:pt x="1649" y="1375"/>
                  </a:lnTo>
                  <a:lnTo>
                    <a:pt x="1615" y="2109"/>
                  </a:lnTo>
                  <a:lnTo>
                    <a:pt x="0" y="1176"/>
                  </a:lnTo>
                  <a:lnTo>
                    <a:pt x="4" y="0"/>
                  </a:lnTo>
                  <a:lnTo>
                    <a:pt x="1619" y="932"/>
                  </a:lnTo>
                  <a:close/>
                </a:path>
              </a:pathLst>
            </a:custGeom>
            <a:solidFill>
              <a:srgbClr val="E4EA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" name="Freeform 14"/>
            <p:cNvSpPr>
              <a:spLocks/>
            </p:cNvSpPr>
            <p:nvPr userDrawn="1"/>
          </p:nvSpPr>
          <p:spPr bwMode="auto">
            <a:xfrm>
              <a:off x="6210301" y="992188"/>
              <a:ext cx="5302250" cy="1592263"/>
            </a:xfrm>
            <a:custGeom>
              <a:avLst/>
              <a:gdLst>
                <a:gd name="T0" fmla="*/ 3340 w 3340"/>
                <a:gd name="T1" fmla="*/ 968 h 1003"/>
                <a:gd name="T2" fmla="*/ 3280 w 3340"/>
                <a:gd name="T3" fmla="*/ 1003 h 1003"/>
                <a:gd name="T4" fmla="*/ 1665 w 3340"/>
                <a:gd name="T5" fmla="*/ 70 h 1003"/>
                <a:gd name="T6" fmla="*/ 60 w 3340"/>
                <a:gd name="T7" fmla="*/ 1003 h 1003"/>
                <a:gd name="T8" fmla="*/ 0 w 3340"/>
                <a:gd name="T9" fmla="*/ 968 h 1003"/>
                <a:gd name="T10" fmla="*/ 1665 w 3340"/>
                <a:gd name="T11" fmla="*/ 0 h 1003"/>
                <a:gd name="T12" fmla="*/ 3340 w 3340"/>
                <a:gd name="T13" fmla="*/ 968 h 10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40" h="1003">
                  <a:moveTo>
                    <a:pt x="3340" y="968"/>
                  </a:moveTo>
                  <a:lnTo>
                    <a:pt x="3280" y="1003"/>
                  </a:lnTo>
                  <a:lnTo>
                    <a:pt x="1665" y="70"/>
                  </a:lnTo>
                  <a:lnTo>
                    <a:pt x="60" y="1003"/>
                  </a:lnTo>
                  <a:lnTo>
                    <a:pt x="0" y="968"/>
                  </a:lnTo>
                  <a:lnTo>
                    <a:pt x="1665" y="0"/>
                  </a:lnTo>
                  <a:lnTo>
                    <a:pt x="3340" y="968"/>
                  </a:lnTo>
                  <a:close/>
                </a:path>
              </a:pathLst>
            </a:custGeom>
            <a:solidFill>
              <a:srgbClr val="F0F4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" name="Freeform 15"/>
            <p:cNvSpPr>
              <a:spLocks/>
            </p:cNvSpPr>
            <p:nvPr userDrawn="1"/>
          </p:nvSpPr>
          <p:spPr bwMode="auto">
            <a:xfrm>
              <a:off x="11410951" y="2528888"/>
              <a:ext cx="101600" cy="1908175"/>
            </a:xfrm>
            <a:custGeom>
              <a:avLst/>
              <a:gdLst>
                <a:gd name="T0" fmla="*/ 64 w 64"/>
                <a:gd name="T1" fmla="*/ 0 h 1202"/>
                <a:gd name="T2" fmla="*/ 60 w 64"/>
                <a:gd name="T3" fmla="*/ 1167 h 1202"/>
                <a:gd name="T4" fmla="*/ 0 w 64"/>
                <a:gd name="T5" fmla="*/ 1202 h 1202"/>
                <a:gd name="T6" fmla="*/ 4 w 64"/>
                <a:gd name="T7" fmla="*/ 35 h 1202"/>
                <a:gd name="T8" fmla="*/ 64 w 64"/>
                <a:gd name="T9" fmla="*/ 0 h 1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4" h="1202">
                  <a:moveTo>
                    <a:pt x="64" y="0"/>
                  </a:moveTo>
                  <a:lnTo>
                    <a:pt x="60" y="1167"/>
                  </a:lnTo>
                  <a:lnTo>
                    <a:pt x="0" y="1202"/>
                  </a:lnTo>
                  <a:lnTo>
                    <a:pt x="4" y="35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DCE4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" name="Freeform 16"/>
            <p:cNvSpPr>
              <a:spLocks/>
            </p:cNvSpPr>
            <p:nvPr userDrawn="1"/>
          </p:nvSpPr>
          <p:spPr bwMode="auto">
            <a:xfrm>
              <a:off x="7569201" y="3895725"/>
              <a:ext cx="73025" cy="119063"/>
            </a:xfrm>
            <a:custGeom>
              <a:avLst/>
              <a:gdLst>
                <a:gd name="T0" fmla="*/ 0 w 46"/>
                <a:gd name="T1" fmla="*/ 75 h 75"/>
                <a:gd name="T2" fmla="*/ 46 w 46"/>
                <a:gd name="T3" fmla="*/ 48 h 75"/>
                <a:gd name="T4" fmla="*/ 46 w 46"/>
                <a:gd name="T5" fmla="*/ 0 h 75"/>
                <a:gd name="T6" fmla="*/ 0 w 46"/>
                <a:gd name="T7" fmla="*/ 27 h 75"/>
                <a:gd name="T8" fmla="*/ 0 w 46"/>
                <a:gd name="T9" fmla="*/ 7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75">
                  <a:moveTo>
                    <a:pt x="0" y="75"/>
                  </a:moveTo>
                  <a:lnTo>
                    <a:pt x="46" y="48"/>
                  </a:lnTo>
                  <a:lnTo>
                    <a:pt x="46" y="0"/>
                  </a:lnTo>
                  <a:lnTo>
                    <a:pt x="0" y="27"/>
                  </a:lnTo>
                  <a:lnTo>
                    <a:pt x="0" y="75"/>
                  </a:lnTo>
                  <a:close/>
                </a:path>
              </a:pathLst>
            </a:custGeom>
            <a:solidFill>
              <a:srgbClr val="0844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" name="Freeform 17"/>
            <p:cNvSpPr>
              <a:spLocks/>
            </p:cNvSpPr>
            <p:nvPr userDrawn="1"/>
          </p:nvSpPr>
          <p:spPr bwMode="auto">
            <a:xfrm>
              <a:off x="7327901" y="3756025"/>
              <a:ext cx="314325" cy="182563"/>
            </a:xfrm>
            <a:custGeom>
              <a:avLst/>
              <a:gdLst>
                <a:gd name="T0" fmla="*/ 152 w 198"/>
                <a:gd name="T1" fmla="*/ 115 h 115"/>
                <a:gd name="T2" fmla="*/ 198 w 198"/>
                <a:gd name="T3" fmla="*/ 88 h 115"/>
                <a:gd name="T4" fmla="*/ 46 w 198"/>
                <a:gd name="T5" fmla="*/ 0 h 115"/>
                <a:gd name="T6" fmla="*/ 0 w 198"/>
                <a:gd name="T7" fmla="*/ 27 h 115"/>
                <a:gd name="T8" fmla="*/ 152 w 198"/>
                <a:gd name="T9" fmla="*/ 11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8" h="115">
                  <a:moveTo>
                    <a:pt x="152" y="115"/>
                  </a:moveTo>
                  <a:lnTo>
                    <a:pt x="198" y="88"/>
                  </a:lnTo>
                  <a:lnTo>
                    <a:pt x="46" y="0"/>
                  </a:lnTo>
                  <a:lnTo>
                    <a:pt x="0" y="27"/>
                  </a:lnTo>
                  <a:lnTo>
                    <a:pt x="152" y="115"/>
                  </a:lnTo>
                  <a:close/>
                </a:path>
              </a:pathLst>
            </a:custGeom>
            <a:solidFill>
              <a:srgbClr val="0327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" name="Freeform 18"/>
            <p:cNvSpPr>
              <a:spLocks/>
            </p:cNvSpPr>
            <p:nvPr userDrawn="1"/>
          </p:nvSpPr>
          <p:spPr bwMode="auto">
            <a:xfrm>
              <a:off x="7327901" y="3798888"/>
              <a:ext cx="241300" cy="215900"/>
            </a:xfrm>
            <a:custGeom>
              <a:avLst/>
              <a:gdLst>
                <a:gd name="T0" fmla="*/ 0 w 152"/>
                <a:gd name="T1" fmla="*/ 0 h 136"/>
                <a:gd name="T2" fmla="*/ 0 w 152"/>
                <a:gd name="T3" fmla="*/ 48 h 136"/>
                <a:gd name="T4" fmla="*/ 152 w 152"/>
                <a:gd name="T5" fmla="*/ 136 h 136"/>
                <a:gd name="T6" fmla="*/ 152 w 152"/>
                <a:gd name="T7" fmla="*/ 88 h 136"/>
                <a:gd name="T8" fmla="*/ 0 w 152"/>
                <a:gd name="T9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2" h="136">
                  <a:moveTo>
                    <a:pt x="0" y="0"/>
                  </a:moveTo>
                  <a:lnTo>
                    <a:pt x="0" y="48"/>
                  </a:lnTo>
                  <a:lnTo>
                    <a:pt x="152" y="136"/>
                  </a:lnTo>
                  <a:lnTo>
                    <a:pt x="152" y="8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534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" name="Freeform 19"/>
            <p:cNvSpPr>
              <a:spLocks/>
            </p:cNvSpPr>
            <p:nvPr userDrawn="1"/>
          </p:nvSpPr>
          <p:spPr bwMode="auto">
            <a:xfrm>
              <a:off x="7446964" y="3155950"/>
              <a:ext cx="87313" cy="50800"/>
            </a:xfrm>
            <a:custGeom>
              <a:avLst/>
              <a:gdLst>
                <a:gd name="T0" fmla="*/ 55 w 55"/>
                <a:gd name="T1" fmla="*/ 16 h 32"/>
                <a:gd name="T2" fmla="*/ 27 w 55"/>
                <a:gd name="T3" fmla="*/ 0 h 32"/>
                <a:gd name="T4" fmla="*/ 0 w 55"/>
                <a:gd name="T5" fmla="*/ 16 h 32"/>
                <a:gd name="T6" fmla="*/ 27 w 55"/>
                <a:gd name="T7" fmla="*/ 32 h 32"/>
                <a:gd name="T8" fmla="*/ 55 w 55"/>
                <a:gd name="T9" fmla="*/ 16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5" h="32">
                  <a:moveTo>
                    <a:pt x="55" y="16"/>
                  </a:moveTo>
                  <a:lnTo>
                    <a:pt x="27" y="0"/>
                  </a:lnTo>
                  <a:lnTo>
                    <a:pt x="0" y="16"/>
                  </a:lnTo>
                  <a:lnTo>
                    <a:pt x="27" y="32"/>
                  </a:lnTo>
                  <a:lnTo>
                    <a:pt x="55" y="16"/>
                  </a:lnTo>
                  <a:close/>
                </a:path>
              </a:pathLst>
            </a:custGeom>
            <a:solidFill>
              <a:srgbClr val="9291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" name="Freeform 20"/>
            <p:cNvSpPr>
              <a:spLocks/>
            </p:cNvSpPr>
            <p:nvPr userDrawn="1"/>
          </p:nvSpPr>
          <p:spPr bwMode="auto">
            <a:xfrm>
              <a:off x="7478714" y="3181350"/>
              <a:ext cx="57150" cy="696913"/>
            </a:xfrm>
            <a:custGeom>
              <a:avLst/>
              <a:gdLst>
                <a:gd name="T0" fmla="*/ 7 w 36"/>
                <a:gd name="T1" fmla="*/ 16 h 439"/>
                <a:gd name="T2" fmla="*/ 0 w 36"/>
                <a:gd name="T3" fmla="*/ 195 h 439"/>
                <a:gd name="T4" fmla="*/ 8 w 36"/>
                <a:gd name="T5" fmla="*/ 439 h 439"/>
                <a:gd name="T6" fmla="*/ 36 w 36"/>
                <a:gd name="T7" fmla="*/ 423 h 439"/>
                <a:gd name="T8" fmla="*/ 35 w 36"/>
                <a:gd name="T9" fmla="*/ 0 h 439"/>
                <a:gd name="T10" fmla="*/ 7 w 36"/>
                <a:gd name="T11" fmla="*/ 16 h 4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6" h="439">
                  <a:moveTo>
                    <a:pt x="7" y="16"/>
                  </a:moveTo>
                  <a:lnTo>
                    <a:pt x="0" y="195"/>
                  </a:lnTo>
                  <a:lnTo>
                    <a:pt x="8" y="439"/>
                  </a:lnTo>
                  <a:lnTo>
                    <a:pt x="36" y="423"/>
                  </a:lnTo>
                  <a:lnTo>
                    <a:pt x="35" y="0"/>
                  </a:lnTo>
                  <a:lnTo>
                    <a:pt x="7" y="16"/>
                  </a:lnTo>
                  <a:close/>
                </a:path>
              </a:pathLst>
            </a:custGeom>
            <a:solidFill>
              <a:srgbClr val="0534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" name="Freeform 21"/>
            <p:cNvSpPr>
              <a:spLocks/>
            </p:cNvSpPr>
            <p:nvPr userDrawn="1"/>
          </p:nvSpPr>
          <p:spPr bwMode="auto">
            <a:xfrm>
              <a:off x="7446964" y="3181350"/>
              <a:ext cx="44450" cy="696913"/>
            </a:xfrm>
            <a:custGeom>
              <a:avLst/>
              <a:gdLst>
                <a:gd name="T0" fmla="*/ 27 w 28"/>
                <a:gd name="T1" fmla="*/ 16 h 439"/>
                <a:gd name="T2" fmla="*/ 0 w 28"/>
                <a:gd name="T3" fmla="*/ 0 h 439"/>
                <a:gd name="T4" fmla="*/ 1 w 28"/>
                <a:gd name="T5" fmla="*/ 423 h 439"/>
                <a:gd name="T6" fmla="*/ 28 w 28"/>
                <a:gd name="T7" fmla="*/ 439 h 439"/>
                <a:gd name="T8" fmla="*/ 27 w 28"/>
                <a:gd name="T9" fmla="*/ 16 h 4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439">
                  <a:moveTo>
                    <a:pt x="27" y="16"/>
                  </a:moveTo>
                  <a:lnTo>
                    <a:pt x="0" y="0"/>
                  </a:lnTo>
                  <a:lnTo>
                    <a:pt x="1" y="423"/>
                  </a:lnTo>
                  <a:lnTo>
                    <a:pt x="28" y="439"/>
                  </a:lnTo>
                  <a:lnTo>
                    <a:pt x="27" y="16"/>
                  </a:lnTo>
                  <a:close/>
                </a:path>
              </a:pathLst>
            </a:custGeom>
            <a:solidFill>
              <a:srgbClr val="0327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" name="Freeform 22"/>
            <p:cNvSpPr>
              <a:spLocks/>
            </p:cNvSpPr>
            <p:nvPr userDrawn="1"/>
          </p:nvSpPr>
          <p:spPr bwMode="auto">
            <a:xfrm>
              <a:off x="6657976" y="4422775"/>
              <a:ext cx="74613" cy="119063"/>
            </a:xfrm>
            <a:custGeom>
              <a:avLst/>
              <a:gdLst>
                <a:gd name="T0" fmla="*/ 0 w 47"/>
                <a:gd name="T1" fmla="*/ 75 h 75"/>
                <a:gd name="T2" fmla="*/ 47 w 47"/>
                <a:gd name="T3" fmla="*/ 48 h 75"/>
                <a:gd name="T4" fmla="*/ 47 w 47"/>
                <a:gd name="T5" fmla="*/ 0 h 75"/>
                <a:gd name="T6" fmla="*/ 1 w 47"/>
                <a:gd name="T7" fmla="*/ 27 h 75"/>
                <a:gd name="T8" fmla="*/ 0 w 47"/>
                <a:gd name="T9" fmla="*/ 7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75">
                  <a:moveTo>
                    <a:pt x="0" y="75"/>
                  </a:moveTo>
                  <a:lnTo>
                    <a:pt x="47" y="48"/>
                  </a:lnTo>
                  <a:lnTo>
                    <a:pt x="47" y="0"/>
                  </a:lnTo>
                  <a:lnTo>
                    <a:pt x="1" y="27"/>
                  </a:lnTo>
                  <a:lnTo>
                    <a:pt x="0" y="75"/>
                  </a:lnTo>
                  <a:close/>
                </a:path>
              </a:pathLst>
            </a:custGeom>
            <a:solidFill>
              <a:srgbClr val="0844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" name="Freeform 23"/>
            <p:cNvSpPr>
              <a:spLocks/>
            </p:cNvSpPr>
            <p:nvPr userDrawn="1"/>
          </p:nvSpPr>
          <p:spPr bwMode="auto">
            <a:xfrm>
              <a:off x="6418264" y="4283075"/>
              <a:ext cx="314325" cy="182563"/>
            </a:xfrm>
            <a:custGeom>
              <a:avLst/>
              <a:gdLst>
                <a:gd name="T0" fmla="*/ 152 w 198"/>
                <a:gd name="T1" fmla="*/ 115 h 115"/>
                <a:gd name="T2" fmla="*/ 198 w 198"/>
                <a:gd name="T3" fmla="*/ 88 h 115"/>
                <a:gd name="T4" fmla="*/ 46 w 198"/>
                <a:gd name="T5" fmla="*/ 0 h 115"/>
                <a:gd name="T6" fmla="*/ 0 w 198"/>
                <a:gd name="T7" fmla="*/ 27 h 115"/>
                <a:gd name="T8" fmla="*/ 152 w 198"/>
                <a:gd name="T9" fmla="*/ 11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8" h="115">
                  <a:moveTo>
                    <a:pt x="152" y="115"/>
                  </a:moveTo>
                  <a:lnTo>
                    <a:pt x="198" y="88"/>
                  </a:lnTo>
                  <a:lnTo>
                    <a:pt x="46" y="0"/>
                  </a:lnTo>
                  <a:lnTo>
                    <a:pt x="0" y="27"/>
                  </a:lnTo>
                  <a:lnTo>
                    <a:pt x="152" y="115"/>
                  </a:lnTo>
                  <a:close/>
                </a:path>
              </a:pathLst>
            </a:custGeom>
            <a:solidFill>
              <a:srgbClr val="0327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" name="Freeform 24"/>
            <p:cNvSpPr>
              <a:spLocks/>
            </p:cNvSpPr>
            <p:nvPr userDrawn="1"/>
          </p:nvSpPr>
          <p:spPr bwMode="auto">
            <a:xfrm>
              <a:off x="6418264" y="4325938"/>
              <a:ext cx="241300" cy="215900"/>
            </a:xfrm>
            <a:custGeom>
              <a:avLst/>
              <a:gdLst>
                <a:gd name="T0" fmla="*/ 0 w 152"/>
                <a:gd name="T1" fmla="*/ 0 h 136"/>
                <a:gd name="T2" fmla="*/ 0 w 152"/>
                <a:gd name="T3" fmla="*/ 48 h 136"/>
                <a:gd name="T4" fmla="*/ 151 w 152"/>
                <a:gd name="T5" fmla="*/ 136 h 136"/>
                <a:gd name="T6" fmla="*/ 152 w 152"/>
                <a:gd name="T7" fmla="*/ 88 h 136"/>
                <a:gd name="T8" fmla="*/ 0 w 152"/>
                <a:gd name="T9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2" h="136">
                  <a:moveTo>
                    <a:pt x="0" y="0"/>
                  </a:moveTo>
                  <a:lnTo>
                    <a:pt x="0" y="48"/>
                  </a:lnTo>
                  <a:lnTo>
                    <a:pt x="151" y="136"/>
                  </a:lnTo>
                  <a:lnTo>
                    <a:pt x="152" y="8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534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" name="Freeform 25"/>
            <p:cNvSpPr>
              <a:spLocks/>
            </p:cNvSpPr>
            <p:nvPr userDrawn="1"/>
          </p:nvSpPr>
          <p:spPr bwMode="auto">
            <a:xfrm>
              <a:off x="6561139" y="3708400"/>
              <a:ext cx="69850" cy="695325"/>
            </a:xfrm>
            <a:custGeom>
              <a:avLst/>
              <a:gdLst>
                <a:gd name="T0" fmla="*/ 15 w 44"/>
                <a:gd name="T1" fmla="*/ 16 h 438"/>
                <a:gd name="T2" fmla="*/ 0 w 44"/>
                <a:gd name="T3" fmla="*/ 219 h 438"/>
                <a:gd name="T4" fmla="*/ 16 w 44"/>
                <a:gd name="T5" fmla="*/ 438 h 438"/>
                <a:gd name="T6" fmla="*/ 44 w 44"/>
                <a:gd name="T7" fmla="*/ 422 h 438"/>
                <a:gd name="T8" fmla="*/ 43 w 44"/>
                <a:gd name="T9" fmla="*/ 0 h 438"/>
                <a:gd name="T10" fmla="*/ 15 w 44"/>
                <a:gd name="T11" fmla="*/ 16 h 4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4" h="438">
                  <a:moveTo>
                    <a:pt x="15" y="16"/>
                  </a:moveTo>
                  <a:lnTo>
                    <a:pt x="0" y="219"/>
                  </a:lnTo>
                  <a:lnTo>
                    <a:pt x="16" y="438"/>
                  </a:lnTo>
                  <a:lnTo>
                    <a:pt x="44" y="422"/>
                  </a:lnTo>
                  <a:lnTo>
                    <a:pt x="43" y="0"/>
                  </a:lnTo>
                  <a:lnTo>
                    <a:pt x="15" y="16"/>
                  </a:lnTo>
                  <a:close/>
                </a:path>
              </a:pathLst>
            </a:custGeom>
            <a:solidFill>
              <a:srgbClr val="0534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" name="Freeform 26"/>
            <p:cNvSpPr>
              <a:spLocks/>
            </p:cNvSpPr>
            <p:nvPr userDrawn="1"/>
          </p:nvSpPr>
          <p:spPr bwMode="auto">
            <a:xfrm>
              <a:off x="6540501" y="3708400"/>
              <a:ext cx="46038" cy="695325"/>
            </a:xfrm>
            <a:custGeom>
              <a:avLst/>
              <a:gdLst>
                <a:gd name="T0" fmla="*/ 28 w 29"/>
                <a:gd name="T1" fmla="*/ 16 h 438"/>
                <a:gd name="T2" fmla="*/ 0 w 29"/>
                <a:gd name="T3" fmla="*/ 0 h 438"/>
                <a:gd name="T4" fmla="*/ 2 w 29"/>
                <a:gd name="T5" fmla="*/ 422 h 438"/>
                <a:gd name="T6" fmla="*/ 29 w 29"/>
                <a:gd name="T7" fmla="*/ 438 h 438"/>
                <a:gd name="T8" fmla="*/ 28 w 29"/>
                <a:gd name="T9" fmla="*/ 16 h 4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438">
                  <a:moveTo>
                    <a:pt x="28" y="16"/>
                  </a:moveTo>
                  <a:lnTo>
                    <a:pt x="0" y="0"/>
                  </a:lnTo>
                  <a:lnTo>
                    <a:pt x="2" y="422"/>
                  </a:lnTo>
                  <a:lnTo>
                    <a:pt x="29" y="438"/>
                  </a:lnTo>
                  <a:lnTo>
                    <a:pt x="28" y="16"/>
                  </a:lnTo>
                  <a:close/>
                </a:path>
              </a:pathLst>
            </a:custGeom>
            <a:solidFill>
              <a:srgbClr val="0327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" name="Freeform 27"/>
            <p:cNvSpPr>
              <a:spLocks/>
            </p:cNvSpPr>
            <p:nvPr userDrawn="1"/>
          </p:nvSpPr>
          <p:spPr bwMode="auto">
            <a:xfrm>
              <a:off x="6540501" y="3683000"/>
              <a:ext cx="88900" cy="50800"/>
            </a:xfrm>
            <a:custGeom>
              <a:avLst/>
              <a:gdLst>
                <a:gd name="T0" fmla="*/ 56 w 56"/>
                <a:gd name="T1" fmla="*/ 16 h 32"/>
                <a:gd name="T2" fmla="*/ 28 w 56"/>
                <a:gd name="T3" fmla="*/ 0 h 32"/>
                <a:gd name="T4" fmla="*/ 0 w 56"/>
                <a:gd name="T5" fmla="*/ 16 h 32"/>
                <a:gd name="T6" fmla="*/ 28 w 56"/>
                <a:gd name="T7" fmla="*/ 32 h 32"/>
                <a:gd name="T8" fmla="*/ 56 w 56"/>
                <a:gd name="T9" fmla="*/ 16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32">
                  <a:moveTo>
                    <a:pt x="56" y="16"/>
                  </a:moveTo>
                  <a:lnTo>
                    <a:pt x="28" y="0"/>
                  </a:lnTo>
                  <a:lnTo>
                    <a:pt x="0" y="16"/>
                  </a:lnTo>
                  <a:lnTo>
                    <a:pt x="28" y="32"/>
                  </a:lnTo>
                  <a:lnTo>
                    <a:pt x="56" y="16"/>
                  </a:lnTo>
                  <a:close/>
                </a:path>
              </a:pathLst>
            </a:custGeom>
            <a:solidFill>
              <a:srgbClr val="9291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" name="Freeform 28"/>
            <p:cNvSpPr>
              <a:spLocks/>
            </p:cNvSpPr>
            <p:nvPr userDrawn="1"/>
          </p:nvSpPr>
          <p:spPr bwMode="auto">
            <a:xfrm>
              <a:off x="6427789" y="3706813"/>
              <a:ext cx="58738" cy="95250"/>
            </a:xfrm>
            <a:custGeom>
              <a:avLst/>
              <a:gdLst>
                <a:gd name="T0" fmla="*/ 37 w 37"/>
                <a:gd name="T1" fmla="*/ 21 h 60"/>
                <a:gd name="T2" fmla="*/ 0 w 37"/>
                <a:gd name="T3" fmla="*/ 0 h 60"/>
                <a:gd name="T4" fmla="*/ 0 w 37"/>
                <a:gd name="T5" fmla="*/ 39 h 60"/>
                <a:gd name="T6" fmla="*/ 37 w 37"/>
                <a:gd name="T7" fmla="*/ 60 h 60"/>
                <a:gd name="T8" fmla="*/ 37 w 37"/>
                <a:gd name="T9" fmla="*/ 21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60">
                  <a:moveTo>
                    <a:pt x="37" y="21"/>
                  </a:moveTo>
                  <a:lnTo>
                    <a:pt x="0" y="0"/>
                  </a:lnTo>
                  <a:lnTo>
                    <a:pt x="0" y="39"/>
                  </a:lnTo>
                  <a:lnTo>
                    <a:pt x="37" y="60"/>
                  </a:lnTo>
                  <a:lnTo>
                    <a:pt x="37" y="21"/>
                  </a:lnTo>
                  <a:close/>
                </a:path>
              </a:pathLst>
            </a:custGeom>
            <a:solidFill>
              <a:srgbClr val="0534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" name="Freeform 29"/>
            <p:cNvSpPr>
              <a:spLocks/>
            </p:cNvSpPr>
            <p:nvPr userDrawn="1"/>
          </p:nvSpPr>
          <p:spPr bwMode="auto">
            <a:xfrm>
              <a:off x="6427789" y="3070225"/>
              <a:ext cx="1166813" cy="669925"/>
            </a:xfrm>
            <a:custGeom>
              <a:avLst/>
              <a:gdLst>
                <a:gd name="T0" fmla="*/ 735 w 735"/>
                <a:gd name="T1" fmla="*/ 21 h 422"/>
                <a:gd name="T2" fmla="*/ 697 w 735"/>
                <a:gd name="T3" fmla="*/ 0 h 422"/>
                <a:gd name="T4" fmla="*/ 0 w 735"/>
                <a:gd name="T5" fmla="*/ 401 h 422"/>
                <a:gd name="T6" fmla="*/ 37 w 735"/>
                <a:gd name="T7" fmla="*/ 422 h 422"/>
                <a:gd name="T8" fmla="*/ 735 w 735"/>
                <a:gd name="T9" fmla="*/ 21 h 4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5" h="422">
                  <a:moveTo>
                    <a:pt x="735" y="21"/>
                  </a:moveTo>
                  <a:lnTo>
                    <a:pt x="697" y="0"/>
                  </a:lnTo>
                  <a:lnTo>
                    <a:pt x="0" y="401"/>
                  </a:lnTo>
                  <a:lnTo>
                    <a:pt x="37" y="422"/>
                  </a:lnTo>
                  <a:lnTo>
                    <a:pt x="735" y="21"/>
                  </a:lnTo>
                  <a:close/>
                </a:path>
              </a:pathLst>
            </a:custGeom>
            <a:solidFill>
              <a:srgbClr val="0327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" name="Freeform 30"/>
            <p:cNvSpPr>
              <a:spLocks/>
            </p:cNvSpPr>
            <p:nvPr userDrawn="1"/>
          </p:nvSpPr>
          <p:spPr bwMode="auto">
            <a:xfrm>
              <a:off x="6486526" y="3103563"/>
              <a:ext cx="1108075" cy="698500"/>
            </a:xfrm>
            <a:custGeom>
              <a:avLst/>
              <a:gdLst>
                <a:gd name="T0" fmla="*/ 0 w 698"/>
                <a:gd name="T1" fmla="*/ 401 h 440"/>
                <a:gd name="T2" fmla="*/ 0 w 698"/>
                <a:gd name="T3" fmla="*/ 440 h 440"/>
                <a:gd name="T4" fmla="*/ 698 w 698"/>
                <a:gd name="T5" fmla="*/ 40 h 440"/>
                <a:gd name="T6" fmla="*/ 698 w 698"/>
                <a:gd name="T7" fmla="*/ 0 h 440"/>
                <a:gd name="T8" fmla="*/ 0 w 698"/>
                <a:gd name="T9" fmla="*/ 401 h 4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8" h="440">
                  <a:moveTo>
                    <a:pt x="0" y="401"/>
                  </a:moveTo>
                  <a:lnTo>
                    <a:pt x="0" y="440"/>
                  </a:lnTo>
                  <a:lnTo>
                    <a:pt x="698" y="40"/>
                  </a:lnTo>
                  <a:lnTo>
                    <a:pt x="698" y="0"/>
                  </a:lnTo>
                  <a:lnTo>
                    <a:pt x="0" y="401"/>
                  </a:lnTo>
                  <a:close/>
                </a:path>
              </a:pathLst>
            </a:custGeom>
            <a:solidFill>
              <a:srgbClr val="0844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" name="Freeform 31"/>
            <p:cNvSpPr>
              <a:spLocks/>
            </p:cNvSpPr>
            <p:nvPr userDrawn="1"/>
          </p:nvSpPr>
          <p:spPr bwMode="auto">
            <a:xfrm>
              <a:off x="6461126" y="2154238"/>
              <a:ext cx="1100138" cy="638175"/>
            </a:xfrm>
            <a:custGeom>
              <a:avLst/>
              <a:gdLst>
                <a:gd name="T0" fmla="*/ 693 w 693"/>
                <a:gd name="T1" fmla="*/ 9 h 402"/>
                <a:gd name="T2" fmla="*/ 679 w 693"/>
                <a:gd name="T3" fmla="*/ 0 h 402"/>
                <a:gd name="T4" fmla="*/ 0 w 693"/>
                <a:gd name="T5" fmla="*/ 394 h 402"/>
                <a:gd name="T6" fmla="*/ 15 w 693"/>
                <a:gd name="T7" fmla="*/ 402 h 402"/>
                <a:gd name="T8" fmla="*/ 693 w 693"/>
                <a:gd name="T9" fmla="*/ 9 h 4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3" h="402">
                  <a:moveTo>
                    <a:pt x="693" y="9"/>
                  </a:moveTo>
                  <a:lnTo>
                    <a:pt x="679" y="0"/>
                  </a:lnTo>
                  <a:lnTo>
                    <a:pt x="0" y="394"/>
                  </a:lnTo>
                  <a:lnTo>
                    <a:pt x="15" y="402"/>
                  </a:lnTo>
                  <a:lnTo>
                    <a:pt x="693" y="9"/>
                  </a:lnTo>
                  <a:close/>
                </a:path>
              </a:pathLst>
            </a:custGeom>
            <a:solidFill>
              <a:srgbClr val="D1D2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" name="Freeform 32"/>
            <p:cNvSpPr>
              <a:spLocks/>
            </p:cNvSpPr>
            <p:nvPr userDrawn="1"/>
          </p:nvSpPr>
          <p:spPr bwMode="auto">
            <a:xfrm>
              <a:off x="6461126" y="2779713"/>
              <a:ext cx="26988" cy="942975"/>
            </a:xfrm>
            <a:custGeom>
              <a:avLst/>
              <a:gdLst>
                <a:gd name="T0" fmla="*/ 15 w 17"/>
                <a:gd name="T1" fmla="*/ 8 h 594"/>
                <a:gd name="T2" fmla="*/ 0 w 17"/>
                <a:gd name="T3" fmla="*/ 0 h 594"/>
                <a:gd name="T4" fmla="*/ 2 w 17"/>
                <a:gd name="T5" fmla="*/ 586 h 594"/>
                <a:gd name="T6" fmla="*/ 17 w 17"/>
                <a:gd name="T7" fmla="*/ 594 h 594"/>
                <a:gd name="T8" fmla="*/ 15 w 17"/>
                <a:gd name="T9" fmla="*/ 8 h 5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594">
                  <a:moveTo>
                    <a:pt x="15" y="8"/>
                  </a:moveTo>
                  <a:lnTo>
                    <a:pt x="0" y="0"/>
                  </a:lnTo>
                  <a:lnTo>
                    <a:pt x="2" y="586"/>
                  </a:lnTo>
                  <a:lnTo>
                    <a:pt x="17" y="594"/>
                  </a:lnTo>
                  <a:lnTo>
                    <a:pt x="15" y="8"/>
                  </a:lnTo>
                  <a:close/>
                </a:path>
              </a:pathLst>
            </a:custGeom>
            <a:solidFill>
              <a:srgbClr val="E4EC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" name="Freeform 33"/>
            <p:cNvSpPr>
              <a:spLocks/>
            </p:cNvSpPr>
            <p:nvPr userDrawn="1"/>
          </p:nvSpPr>
          <p:spPr bwMode="auto">
            <a:xfrm>
              <a:off x="6484939" y="2168525"/>
              <a:ext cx="1079500" cy="1554163"/>
            </a:xfrm>
            <a:custGeom>
              <a:avLst/>
              <a:gdLst>
                <a:gd name="T0" fmla="*/ 0 w 680"/>
                <a:gd name="T1" fmla="*/ 393 h 979"/>
                <a:gd name="T2" fmla="*/ 2 w 680"/>
                <a:gd name="T3" fmla="*/ 979 h 979"/>
                <a:gd name="T4" fmla="*/ 680 w 680"/>
                <a:gd name="T5" fmla="*/ 586 h 979"/>
                <a:gd name="T6" fmla="*/ 678 w 680"/>
                <a:gd name="T7" fmla="*/ 0 h 979"/>
                <a:gd name="T8" fmla="*/ 0 w 680"/>
                <a:gd name="T9" fmla="*/ 393 h 9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0" h="979">
                  <a:moveTo>
                    <a:pt x="0" y="393"/>
                  </a:moveTo>
                  <a:lnTo>
                    <a:pt x="2" y="979"/>
                  </a:lnTo>
                  <a:lnTo>
                    <a:pt x="680" y="586"/>
                  </a:lnTo>
                  <a:lnTo>
                    <a:pt x="678" y="0"/>
                  </a:lnTo>
                  <a:lnTo>
                    <a:pt x="0" y="393"/>
                  </a:lnTo>
                  <a:close/>
                </a:path>
              </a:pathLst>
            </a:custGeom>
            <a:solidFill>
              <a:srgbClr val="F7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" name="Freeform 34"/>
            <p:cNvSpPr>
              <a:spLocks noEditPoints="1"/>
            </p:cNvSpPr>
            <p:nvPr userDrawn="1"/>
          </p:nvSpPr>
          <p:spPr bwMode="auto">
            <a:xfrm>
              <a:off x="6588126" y="2347913"/>
              <a:ext cx="928688" cy="1158875"/>
            </a:xfrm>
            <a:custGeom>
              <a:avLst/>
              <a:gdLst>
                <a:gd name="T0" fmla="*/ 66 w 585"/>
                <a:gd name="T1" fmla="*/ 674 h 730"/>
                <a:gd name="T2" fmla="*/ 66 w 585"/>
                <a:gd name="T3" fmla="*/ 568 h 730"/>
                <a:gd name="T4" fmla="*/ 66 w 585"/>
                <a:gd name="T5" fmla="*/ 462 h 730"/>
                <a:gd name="T6" fmla="*/ 65 w 585"/>
                <a:gd name="T7" fmla="*/ 357 h 730"/>
                <a:gd name="T8" fmla="*/ 143 w 585"/>
                <a:gd name="T9" fmla="*/ 683 h 730"/>
                <a:gd name="T10" fmla="*/ 142 w 585"/>
                <a:gd name="T11" fmla="*/ 524 h 730"/>
                <a:gd name="T12" fmla="*/ 142 w 585"/>
                <a:gd name="T13" fmla="*/ 392 h 730"/>
                <a:gd name="T14" fmla="*/ 141 w 585"/>
                <a:gd name="T15" fmla="*/ 247 h 730"/>
                <a:gd name="T16" fmla="*/ 219 w 585"/>
                <a:gd name="T17" fmla="*/ 572 h 730"/>
                <a:gd name="T18" fmla="*/ 213 w 585"/>
                <a:gd name="T19" fmla="*/ 483 h 730"/>
                <a:gd name="T20" fmla="*/ 213 w 585"/>
                <a:gd name="T21" fmla="*/ 298 h 730"/>
                <a:gd name="T22" fmla="*/ 290 w 585"/>
                <a:gd name="T23" fmla="*/ 598 h 730"/>
                <a:gd name="T24" fmla="*/ 289 w 585"/>
                <a:gd name="T25" fmla="*/ 492 h 730"/>
                <a:gd name="T26" fmla="*/ 289 w 585"/>
                <a:gd name="T27" fmla="*/ 386 h 730"/>
                <a:gd name="T28" fmla="*/ 289 w 585"/>
                <a:gd name="T29" fmla="*/ 281 h 730"/>
                <a:gd name="T30" fmla="*/ 288 w 585"/>
                <a:gd name="T31" fmla="*/ 175 h 730"/>
                <a:gd name="T32" fmla="*/ 366 w 585"/>
                <a:gd name="T33" fmla="*/ 501 h 730"/>
                <a:gd name="T34" fmla="*/ 378 w 585"/>
                <a:gd name="T35" fmla="*/ 406 h 730"/>
                <a:gd name="T36" fmla="*/ 371 w 585"/>
                <a:gd name="T37" fmla="*/ 299 h 730"/>
                <a:gd name="T38" fmla="*/ 370 w 585"/>
                <a:gd name="T39" fmla="*/ 167 h 730"/>
                <a:gd name="T40" fmla="*/ 524 w 585"/>
                <a:gd name="T41" fmla="*/ 423 h 730"/>
                <a:gd name="T42" fmla="*/ 524 w 585"/>
                <a:gd name="T43" fmla="*/ 317 h 730"/>
                <a:gd name="T44" fmla="*/ 523 w 585"/>
                <a:gd name="T45" fmla="*/ 211 h 730"/>
                <a:gd name="T46" fmla="*/ 523 w 585"/>
                <a:gd name="T47" fmla="*/ 106 h 730"/>
                <a:gd name="T48" fmla="*/ 517 w 585"/>
                <a:gd name="T49" fmla="*/ 3 h 730"/>
                <a:gd name="T50" fmla="*/ 447 w 585"/>
                <a:gd name="T51" fmla="*/ 454 h 730"/>
                <a:gd name="T52" fmla="*/ 442 w 585"/>
                <a:gd name="T53" fmla="*/ 325 h 730"/>
                <a:gd name="T54" fmla="*/ 441 w 585"/>
                <a:gd name="T55" fmla="*/ 140 h 730"/>
                <a:gd name="T56" fmla="*/ 550 w 585"/>
                <a:gd name="T57" fmla="*/ 395 h 730"/>
                <a:gd name="T58" fmla="*/ 459 w 585"/>
                <a:gd name="T59" fmla="*/ 448 h 730"/>
                <a:gd name="T60" fmla="*/ 321 w 585"/>
                <a:gd name="T61" fmla="*/ 527 h 730"/>
                <a:gd name="T62" fmla="*/ 230 w 585"/>
                <a:gd name="T63" fmla="*/ 580 h 730"/>
                <a:gd name="T64" fmla="*/ 138 w 585"/>
                <a:gd name="T65" fmla="*/ 632 h 730"/>
                <a:gd name="T66" fmla="*/ 58 w 585"/>
                <a:gd name="T67" fmla="*/ 679 h 730"/>
                <a:gd name="T68" fmla="*/ 561 w 585"/>
                <a:gd name="T69" fmla="*/ 300 h 730"/>
                <a:gd name="T70" fmla="*/ 470 w 585"/>
                <a:gd name="T71" fmla="*/ 353 h 730"/>
                <a:gd name="T72" fmla="*/ 356 w 585"/>
                <a:gd name="T73" fmla="*/ 412 h 730"/>
                <a:gd name="T74" fmla="*/ 264 w 585"/>
                <a:gd name="T75" fmla="*/ 465 h 730"/>
                <a:gd name="T76" fmla="*/ 184 w 585"/>
                <a:gd name="T77" fmla="*/ 518 h 730"/>
                <a:gd name="T78" fmla="*/ 127 w 585"/>
                <a:gd name="T79" fmla="*/ 551 h 730"/>
                <a:gd name="T80" fmla="*/ 35 w 585"/>
                <a:gd name="T81" fmla="*/ 604 h 730"/>
                <a:gd name="T82" fmla="*/ 538 w 585"/>
                <a:gd name="T83" fmla="*/ 225 h 730"/>
                <a:gd name="T84" fmla="*/ 447 w 585"/>
                <a:gd name="T85" fmla="*/ 278 h 730"/>
                <a:gd name="T86" fmla="*/ 401 w 585"/>
                <a:gd name="T87" fmla="*/ 304 h 730"/>
                <a:gd name="T88" fmla="*/ 309 w 585"/>
                <a:gd name="T89" fmla="*/ 357 h 730"/>
                <a:gd name="T90" fmla="*/ 218 w 585"/>
                <a:gd name="T91" fmla="*/ 410 h 730"/>
                <a:gd name="T92" fmla="*/ 172 w 585"/>
                <a:gd name="T93" fmla="*/ 437 h 730"/>
                <a:gd name="T94" fmla="*/ 103 w 585"/>
                <a:gd name="T95" fmla="*/ 476 h 730"/>
                <a:gd name="T96" fmla="*/ 12 w 585"/>
                <a:gd name="T97" fmla="*/ 522 h 730"/>
                <a:gd name="T98" fmla="*/ 515 w 585"/>
                <a:gd name="T99" fmla="*/ 150 h 730"/>
                <a:gd name="T100" fmla="*/ 424 w 585"/>
                <a:gd name="T101" fmla="*/ 197 h 730"/>
                <a:gd name="T102" fmla="*/ 344 w 585"/>
                <a:gd name="T103" fmla="*/ 249 h 730"/>
                <a:gd name="T104" fmla="*/ 252 w 585"/>
                <a:gd name="T105" fmla="*/ 302 h 730"/>
                <a:gd name="T106" fmla="*/ 195 w 585"/>
                <a:gd name="T107" fmla="*/ 335 h 730"/>
                <a:gd name="T108" fmla="*/ 103 w 585"/>
                <a:gd name="T109" fmla="*/ 382 h 730"/>
                <a:gd name="T110" fmla="*/ 0 w 585"/>
                <a:gd name="T111" fmla="*/ 441 h 730"/>
                <a:gd name="T112" fmla="*/ 515 w 585"/>
                <a:gd name="T113" fmla="*/ 55 h 730"/>
                <a:gd name="T114" fmla="*/ 447 w 585"/>
                <a:gd name="T115" fmla="*/ 97 h 730"/>
                <a:gd name="T116" fmla="*/ 377 w 585"/>
                <a:gd name="T117" fmla="*/ 142 h 730"/>
                <a:gd name="T118" fmla="*/ 286 w 585"/>
                <a:gd name="T119" fmla="*/ 194 h 730"/>
                <a:gd name="T120" fmla="*/ 195 w 585"/>
                <a:gd name="T121" fmla="*/ 240 h 730"/>
                <a:gd name="T122" fmla="*/ 80 w 585"/>
                <a:gd name="T123" fmla="*/ 306 h 7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585" h="730">
                  <a:moveTo>
                    <a:pt x="12" y="346"/>
                  </a:moveTo>
                  <a:lnTo>
                    <a:pt x="0" y="353"/>
                  </a:lnTo>
                  <a:lnTo>
                    <a:pt x="0" y="360"/>
                  </a:lnTo>
                  <a:lnTo>
                    <a:pt x="12" y="353"/>
                  </a:lnTo>
                  <a:lnTo>
                    <a:pt x="12" y="346"/>
                  </a:lnTo>
                  <a:lnTo>
                    <a:pt x="12" y="346"/>
                  </a:lnTo>
                  <a:close/>
                  <a:moveTo>
                    <a:pt x="67" y="727"/>
                  </a:moveTo>
                  <a:lnTo>
                    <a:pt x="67" y="713"/>
                  </a:lnTo>
                  <a:lnTo>
                    <a:pt x="61" y="717"/>
                  </a:lnTo>
                  <a:lnTo>
                    <a:pt x="61" y="730"/>
                  </a:lnTo>
                  <a:lnTo>
                    <a:pt x="67" y="727"/>
                  </a:lnTo>
                  <a:lnTo>
                    <a:pt x="67" y="727"/>
                  </a:lnTo>
                  <a:close/>
                  <a:moveTo>
                    <a:pt x="66" y="700"/>
                  </a:moveTo>
                  <a:lnTo>
                    <a:pt x="66" y="687"/>
                  </a:lnTo>
                  <a:lnTo>
                    <a:pt x="61" y="690"/>
                  </a:lnTo>
                  <a:lnTo>
                    <a:pt x="61" y="703"/>
                  </a:lnTo>
                  <a:lnTo>
                    <a:pt x="66" y="700"/>
                  </a:lnTo>
                  <a:lnTo>
                    <a:pt x="66" y="700"/>
                  </a:lnTo>
                  <a:close/>
                  <a:moveTo>
                    <a:pt x="66" y="674"/>
                  </a:moveTo>
                  <a:lnTo>
                    <a:pt x="66" y="660"/>
                  </a:lnTo>
                  <a:lnTo>
                    <a:pt x="61" y="664"/>
                  </a:lnTo>
                  <a:lnTo>
                    <a:pt x="61" y="677"/>
                  </a:lnTo>
                  <a:lnTo>
                    <a:pt x="66" y="674"/>
                  </a:lnTo>
                  <a:lnTo>
                    <a:pt x="66" y="674"/>
                  </a:lnTo>
                  <a:close/>
                  <a:moveTo>
                    <a:pt x="66" y="647"/>
                  </a:moveTo>
                  <a:lnTo>
                    <a:pt x="66" y="634"/>
                  </a:lnTo>
                  <a:lnTo>
                    <a:pt x="61" y="637"/>
                  </a:lnTo>
                  <a:lnTo>
                    <a:pt x="61" y="650"/>
                  </a:lnTo>
                  <a:lnTo>
                    <a:pt x="66" y="647"/>
                  </a:lnTo>
                  <a:lnTo>
                    <a:pt x="66" y="647"/>
                  </a:lnTo>
                  <a:close/>
                  <a:moveTo>
                    <a:pt x="66" y="621"/>
                  </a:moveTo>
                  <a:lnTo>
                    <a:pt x="66" y="608"/>
                  </a:lnTo>
                  <a:lnTo>
                    <a:pt x="61" y="611"/>
                  </a:lnTo>
                  <a:lnTo>
                    <a:pt x="61" y="624"/>
                  </a:lnTo>
                  <a:lnTo>
                    <a:pt x="66" y="621"/>
                  </a:lnTo>
                  <a:lnTo>
                    <a:pt x="66" y="621"/>
                  </a:lnTo>
                  <a:close/>
                  <a:moveTo>
                    <a:pt x="66" y="594"/>
                  </a:moveTo>
                  <a:lnTo>
                    <a:pt x="66" y="581"/>
                  </a:lnTo>
                  <a:lnTo>
                    <a:pt x="60" y="584"/>
                  </a:lnTo>
                  <a:lnTo>
                    <a:pt x="61" y="598"/>
                  </a:lnTo>
                  <a:lnTo>
                    <a:pt x="66" y="594"/>
                  </a:lnTo>
                  <a:lnTo>
                    <a:pt x="66" y="594"/>
                  </a:lnTo>
                  <a:close/>
                  <a:moveTo>
                    <a:pt x="66" y="568"/>
                  </a:moveTo>
                  <a:lnTo>
                    <a:pt x="66" y="555"/>
                  </a:lnTo>
                  <a:lnTo>
                    <a:pt x="60" y="558"/>
                  </a:lnTo>
                  <a:lnTo>
                    <a:pt x="60" y="571"/>
                  </a:lnTo>
                  <a:lnTo>
                    <a:pt x="66" y="568"/>
                  </a:lnTo>
                  <a:lnTo>
                    <a:pt x="66" y="568"/>
                  </a:lnTo>
                  <a:close/>
                  <a:moveTo>
                    <a:pt x="66" y="541"/>
                  </a:moveTo>
                  <a:lnTo>
                    <a:pt x="66" y="528"/>
                  </a:lnTo>
                  <a:lnTo>
                    <a:pt x="60" y="531"/>
                  </a:lnTo>
                  <a:lnTo>
                    <a:pt x="60" y="545"/>
                  </a:lnTo>
                  <a:lnTo>
                    <a:pt x="66" y="541"/>
                  </a:lnTo>
                  <a:lnTo>
                    <a:pt x="66" y="541"/>
                  </a:lnTo>
                  <a:close/>
                  <a:moveTo>
                    <a:pt x="66" y="515"/>
                  </a:moveTo>
                  <a:lnTo>
                    <a:pt x="66" y="502"/>
                  </a:lnTo>
                  <a:lnTo>
                    <a:pt x="60" y="505"/>
                  </a:lnTo>
                  <a:lnTo>
                    <a:pt x="60" y="518"/>
                  </a:lnTo>
                  <a:lnTo>
                    <a:pt x="66" y="515"/>
                  </a:lnTo>
                  <a:lnTo>
                    <a:pt x="66" y="515"/>
                  </a:lnTo>
                  <a:close/>
                  <a:moveTo>
                    <a:pt x="66" y="489"/>
                  </a:moveTo>
                  <a:lnTo>
                    <a:pt x="66" y="475"/>
                  </a:lnTo>
                  <a:lnTo>
                    <a:pt x="60" y="479"/>
                  </a:lnTo>
                  <a:lnTo>
                    <a:pt x="60" y="492"/>
                  </a:lnTo>
                  <a:lnTo>
                    <a:pt x="66" y="489"/>
                  </a:lnTo>
                  <a:lnTo>
                    <a:pt x="66" y="489"/>
                  </a:lnTo>
                  <a:close/>
                  <a:moveTo>
                    <a:pt x="66" y="462"/>
                  </a:moveTo>
                  <a:lnTo>
                    <a:pt x="66" y="449"/>
                  </a:lnTo>
                  <a:lnTo>
                    <a:pt x="60" y="452"/>
                  </a:lnTo>
                  <a:lnTo>
                    <a:pt x="60" y="465"/>
                  </a:lnTo>
                  <a:lnTo>
                    <a:pt x="66" y="462"/>
                  </a:lnTo>
                  <a:lnTo>
                    <a:pt x="66" y="462"/>
                  </a:lnTo>
                  <a:close/>
                  <a:moveTo>
                    <a:pt x="66" y="436"/>
                  </a:moveTo>
                  <a:lnTo>
                    <a:pt x="66" y="423"/>
                  </a:lnTo>
                  <a:lnTo>
                    <a:pt x="60" y="426"/>
                  </a:lnTo>
                  <a:lnTo>
                    <a:pt x="60" y="439"/>
                  </a:lnTo>
                  <a:lnTo>
                    <a:pt x="66" y="436"/>
                  </a:lnTo>
                  <a:lnTo>
                    <a:pt x="66" y="436"/>
                  </a:lnTo>
                  <a:close/>
                  <a:moveTo>
                    <a:pt x="66" y="410"/>
                  </a:moveTo>
                  <a:lnTo>
                    <a:pt x="66" y="396"/>
                  </a:lnTo>
                  <a:lnTo>
                    <a:pt x="60" y="400"/>
                  </a:lnTo>
                  <a:lnTo>
                    <a:pt x="60" y="413"/>
                  </a:lnTo>
                  <a:lnTo>
                    <a:pt x="66" y="410"/>
                  </a:lnTo>
                  <a:lnTo>
                    <a:pt x="66" y="410"/>
                  </a:lnTo>
                  <a:close/>
                  <a:moveTo>
                    <a:pt x="66" y="383"/>
                  </a:moveTo>
                  <a:lnTo>
                    <a:pt x="66" y="370"/>
                  </a:lnTo>
                  <a:lnTo>
                    <a:pt x="60" y="373"/>
                  </a:lnTo>
                  <a:lnTo>
                    <a:pt x="60" y="387"/>
                  </a:lnTo>
                  <a:lnTo>
                    <a:pt x="66" y="383"/>
                  </a:lnTo>
                  <a:lnTo>
                    <a:pt x="66" y="383"/>
                  </a:lnTo>
                  <a:close/>
                  <a:moveTo>
                    <a:pt x="65" y="357"/>
                  </a:moveTo>
                  <a:lnTo>
                    <a:pt x="65" y="344"/>
                  </a:lnTo>
                  <a:lnTo>
                    <a:pt x="60" y="347"/>
                  </a:lnTo>
                  <a:lnTo>
                    <a:pt x="60" y="360"/>
                  </a:lnTo>
                  <a:lnTo>
                    <a:pt x="65" y="357"/>
                  </a:lnTo>
                  <a:lnTo>
                    <a:pt x="65" y="357"/>
                  </a:lnTo>
                  <a:close/>
                  <a:moveTo>
                    <a:pt x="65" y="330"/>
                  </a:moveTo>
                  <a:lnTo>
                    <a:pt x="65" y="317"/>
                  </a:lnTo>
                  <a:lnTo>
                    <a:pt x="60" y="320"/>
                  </a:lnTo>
                  <a:lnTo>
                    <a:pt x="60" y="334"/>
                  </a:lnTo>
                  <a:lnTo>
                    <a:pt x="65" y="330"/>
                  </a:lnTo>
                  <a:lnTo>
                    <a:pt x="65" y="330"/>
                  </a:lnTo>
                  <a:close/>
                  <a:moveTo>
                    <a:pt x="65" y="304"/>
                  </a:moveTo>
                  <a:lnTo>
                    <a:pt x="65" y="291"/>
                  </a:lnTo>
                  <a:lnTo>
                    <a:pt x="60" y="294"/>
                  </a:lnTo>
                  <a:lnTo>
                    <a:pt x="60" y="307"/>
                  </a:lnTo>
                  <a:lnTo>
                    <a:pt x="65" y="304"/>
                  </a:lnTo>
                  <a:lnTo>
                    <a:pt x="65" y="304"/>
                  </a:lnTo>
                  <a:close/>
                  <a:moveTo>
                    <a:pt x="65" y="264"/>
                  </a:moveTo>
                  <a:lnTo>
                    <a:pt x="60" y="267"/>
                  </a:lnTo>
                  <a:lnTo>
                    <a:pt x="60" y="281"/>
                  </a:lnTo>
                  <a:lnTo>
                    <a:pt x="65" y="277"/>
                  </a:lnTo>
                  <a:lnTo>
                    <a:pt x="65" y="264"/>
                  </a:lnTo>
                  <a:lnTo>
                    <a:pt x="65" y="264"/>
                  </a:lnTo>
                  <a:close/>
                  <a:moveTo>
                    <a:pt x="143" y="683"/>
                  </a:moveTo>
                  <a:lnTo>
                    <a:pt x="143" y="669"/>
                  </a:lnTo>
                  <a:lnTo>
                    <a:pt x="137" y="673"/>
                  </a:lnTo>
                  <a:lnTo>
                    <a:pt x="137" y="686"/>
                  </a:lnTo>
                  <a:lnTo>
                    <a:pt x="143" y="683"/>
                  </a:lnTo>
                  <a:lnTo>
                    <a:pt x="143" y="683"/>
                  </a:lnTo>
                  <a:close/>
                  <a:moveTo>
                    <a:pt x="142" y="656"/>
                  </a:moveTo>
                  <a:lnTo>
                    <a:pt x="142" y="643"/>
                  </a:lnTo>
                  <a:lnTo>
                    <a:pt x="137" y="646"/>
                  </a:lnTo>
                  <a:lnTo>
                    <a:pt x="137" y="659"/>
                  </a:lnTo>
                  <a:lnTo>
                    <a:pt x="142" y="656"/>
                  </a:lnTo>
                  <a:lnTo>
                    <a:pt x="142" y="656"/>
                  </a:lnTo>
                  <a:close/>
                  <a:moveTo>
                    <a:pt x="142" y="603"/>
                  </a:moveTo>
                  <a:lnTo>
                    <a:pt x="142" y="590"/>
                  </a:lnTo>
                  <a:lnTo>
                    <a:pt x="137" y="593"/>
                  </a:lnTo>
                  <a:lnTo>
                    <a:pt x="137" y="607"/>
                  </a:lnTo>
                  <a:lnTo>
                    <a:pt x="142" y="603"/>
                  </a:lnTo>
                  <a:lnTo>
                    <a:pt x="142" y="603"/>
                  </a:lnTo>
                  <a:close/>
                  <a:moveTo>
                    <a:pt x="142" y="577"/>
                  </a:moveTo>
                  <a:lnTo>
                    <a:pt x="142" y="564"/>
                  </a:lnTo>
                  <a:lnTo>
                    <a:pt x="137" y="567"/>
                  </a:lnTo>
                  <a:lnTo>
                    <a:pt x="137" y="580"/>
                  </a:lnTo>
                  <a:lnTo>
                    <a:pt x="142" y="577"/>
                  </a:lnTo>
                  <a:lnTo>
                    <a:pt x="142" y="577"/>
                  </a:lnTo>
                  <a:close/>
                  <a:moveTo>
                    <a:pt x="142" y="524"/>
                  </a:moveTo>
                  <a:lnTo>
                    <a:pt x="142" y="511"/>
                  </a:lnTo>
                  <a:lnTo>
                    <a:pt x="137" y="514"/>
                  </a:lnTo>
                  <a:lnTo>
                    <a:pt x="137" y="527"/>
                  </a:lnTo>
                  <a:lnTo>
                    <a:pt x="142" y="524"/>
                  </a:lnTo>
                  <a:lnTo>
                    <a:pt x="142" y="524"/>
                  </a:lnTo>
                  <a:close/>
                  <a:moveTo>
                    <a:pt x="142" y="498"/>
                  </a:moveTo>
                  <a:lnTo>
                    <a:pt x="142" y="484"/>
                  </a:lnTo>
                  <a:lnTo>
                    <a:pt x="136" y="487"/>
                  </a:lnTo>
                  <a:lnTo>
                    <a:pt x="136" y="501"/>
                  </a:lnTo>
                  <a:lnTo>
                    <a:pt x="142" y="498"/>
                  </a:lnTo>
                  <a:lnTo>
                    <a:pt x="142" y="498"/>
                  </a:lnTo>
                  <a:close/>
                  <a:moveTo>
                    <a:pt x="142" y="471"/>
                  </a:moveTo>
                  <a:lnTo>
                    <a:pt x="142" y="458"/>
                  </a:lnTo>
                  <a:lnTo>
                    <a:pt x="136" y="461"/>
                  </a:lnTo>
                  <a:lnTo>
                    <a:pt x="136" y="474"/>
                  </a:lnTo>
                  <a:lnTo>
                    <a:pt x="142" y="471"/>
                  </a:lnTo>
                  <a:lnTo>
                    <a:pt x="142" y="471"/>
                  </a:lnTo>
                  <a:close/>
                  <a:moveTo>
                    <a:pt x="142" y="418"/>
                  </a:moveTo>
                  <a:lnTo>
                    <a:pt x="142" y="405"/>
                  </a:lnTo>
                  <a:lnTo>
                    <a:pt x="136" y="408"/>
                  </a:lnTo>
                  <a:lnTo>
                    <a:pt x="136" y="421"/>
                  </a:lnTo>
                  <a:lnTo>
                    <a:pt x="142" y="418"/>
                  </a:lnTo>
                  <a:lnTo>
                    <a:pt x="142" y="418"/>
                  </a:lnTo>
                  <a:close/>
                  <a:moveTo>
                    <a:pt x="142" y="392"/>
                  </a:moveTo>
                  <a:lnTo>
                    <a:pt x="142" y="379"/>
                  </a:lnTo>
                  <a:lnTo>
                    <a:pt x="136" y="382"/>
                  </a:lnTo>
                  <a:lnTo>
                    <a:pt x="136" y="395"/>
                  </a:lnTo>
                  <a:lnTo>
                    <a:pt x="142" y="392"/>
                  </a:lnTo>
                  <a:lnTo>
                    <a:pt x="142" y="392"/>
                  </a:lnTo>
                  <a:close/>
                  <a:moveTo>
                    <a:pt x="142" y="339"/>
                  </a:moveTo>
                  <a:lnTo>
                    <a:pt x="142" y="326"/>
                  </a:lnTo>
                  <a:lnTo>
                    <a:pt x="136" y="329"/>
                  </a:lnTo>
                  <a:lnTo>
                    <a:pt x="136" y="343"/>
                  </a:lnTo>
                  <a:lnTo>
                    <a:pt x="142" y="339"/>
                  </a:lnTo>
                  <a:lnTo>
                    <a:pt x="142" y="339"/>
                  </a:lnTo>
                  <a:close/>
                  <a:moveTo>
                    <a:pt x="142" y="313"/>
                  </a:moveTo>
                  <a:lnTo>
                    <a:pt x="141" y="300"/>
                  </a:lnTo>
                  <a:lnTo>
                    <a:pt x="136" y="303"/>
                  </a:lnTo>
                  <a:lnTo>
                    <a:pt x="136" y="316"/>
                  </a:lnTo>
                  <a:lnTo>
                    <a:pt x="142" y="313"/>
                  </a:lnTo>
                  <a:lnTo>
                    <a:pt x="142" y="313"/>
                  </a:lnTo>
                  <a:close/>
                  <a:moveTo>
                    <a:pt x="137" y="275"/>
                  </a:moveTo>
                  <a:lnTo>
                    <a:pt x="136" y="276"/>
                  </a:lnTo>
                  <a:lnTo>
                    <a:pt x="136" y="290"/>
                  </a:lnTo>
                  <a:lnTo>
                    <a:pt x="141" y="286"/>
                  </a:lnTo>
                  <a:lnTo>
                    <a:pt x="141" y="278"/>
                  </a:lnTo>
                  <a:lnTo>
                    <a:pt x="149" y="274"/>
                  </a:lnTo>
                  <a:lnTo>
                    <a:pt x="149" y="267"/>
                  </a:lnTo>
                  <a:lnTo>
                    <a:pt x="137" y="273"/>
                  </a:lnTo>
                  <a:lnTo>
                    <a:pt x="137" y="275"/>
                  </a:lnTo>
                  <a:lnTo>
                    <a:pt x="137" y="275"/>
                  </a:lnTo>
                  <a:close/>
                  <a:moveTo>
                    <a:pt x="141" y="260"/>
                  </a:moveTo>
                  <a:lnTo>
                    <a:pt x="141" y="247"/>
                  </a:lnTo>
                  <a:lnTo>
                    <a:pt x="136" y="250"/>
                  </a:lnTo>
                  <a:lnTo>
                    <a:pt x="136" y="263"/>
                  </a:lnTo>
                  <a:lnTo>
                    <a:pt x="141" y="260"/>
                  </a:lnTo>
                  <a:lnTo>
                    <a:pt x="141" y="260"/>
                  </a:lnTo>
                  <a:close/>
                  <a:moveTo>
                    <a:pt x="141" y="220"/>
                  </a:moveTo>
                  <a:lnTo>
                    <a:pt x="136" y="224"/>
                  </a:lnTo>
                  <a:lnTo>
                    <a:pt x="136" y="237"/>
                  </a:lnTo>
                  <a:lnTo>
                    <a:pt x="141" y="233"/>
                  </a:lnTo>
                  <a:lnTo>
                    <a:pt x="141" y="220"/>
                  </a:lnTo>
                  <a:lnTo>
                    <a:pt x="141" y="220"/>
                  </a:lnTo>
                  <a:close/>
                  <a:moveTo>
                    <a:pt x="219" y="639"/>
                  </a:moveTo>
                  <a:lnTo>
                    <a:pt x="219" y="625"/>
                  </a:lnTo>
                  <a:lnTo>
                    <a:pt x="213" y="628"/>
                  </a:lnTo>
                  <a:lnTo>
                    <a:pt x="214" y="642"/>
                  </a:lnTo>
                  <a:lnTo>
                    <a:pt x="219" y="639"/>
                  </a:lnTo>
                  <a:lnTo>
                    <a:pt x="219" y="639"/>
                  </a:lnTo>
                  <a:close/>
                  <a:moveTo>
                    <a:pt x="219" y="612"/>
                  </a:moveTo>
                  <a:lnTo>
                    <a:pt x="219" y="599"/>
                  </a:lnTo>
                  <a:lnTo>
                    <a:pt x="213" y="602"/>
                  </a:lnTo>
                  <a:lnTo>
                    <a:pt x="213" y="615"/>
                  </a:lnTo>
                  <a:lnTo>
                    <a:pt x="219" y="612"/>
                  </a:lnTo>
                  <a:lnTo>
                    <a:pt x="219" y="612"/>
                  </a:lnTo>
                  <a:close/>
                  <a:moveTo>
                    <a:pt x="219" y="586"/>
                  </a:moveTo>
                  <a:lnTo>
                    <a:pt x="219" y="572"/>
                  </a:lnTo>
                  <a:lnTo>
                    <a:pt x="213" y="576"/>
                  </a:lnTo>
                  <a:lnTo>
                    <a:pt x="213" y="582"/>
                  </a:lnTo>
                  <a:lnTo>
                    <a:pt x="207" y="586"/>
                  </a:lnTo>
                  <a:lnTo>
                    <a:pt x="207" y="593"/>
                  </a:lnTo>
                  <a:lnTo>
                    <a:pt x="219" y="586"/>
                  </a:lnTo>
                  <a:lnTo>
                    <a:pt x="219" y="586"/>
                  </a:lnTo>
                  <a:lnTo>
                    <a:pt x="219" y="586"/>
                  </a:lnTo>
                  <a:lnTo>
                    <a:pt x="219" y="586"/>
                  </a:lnTo>
                  <a:close/>
                  <a:moveTo>
                    <a:pt x="219" y="559"/>
                  </a:moveTo>
                  <a:lnTo>
                    <a:pt x="219" y="546"/>
                  </a:lnTo>
                  <a:lnTo>
                    <a:pt x="213" y="549"/>
                  </a:lnTo>
                  <a:lnTo>
                    <a:pt x="213" y="562"/>
                  </a:lnTo>
                  <a:lnTo>
                    <a:pt x="219" y="559"/>
                  </a:lnTo>
                  <a:lnTo>
                    <a:pt x="219" y="559"/>
                  </a:lnTo>
                  <a:close/>
                  <a:moveTo>
                    <a:pt x="219" y="533"/>
                  </a:moveTo>
                  <a:lnTo>
                    <a:pt x="219" y="519"/>
                  </a:lnTo>
                  <a:lnTo>
                    <a:pt x="213" y="523"/>
                  </a:lnTo>
                  <a:lnTo>
                    <a:pt x="213" y="536"/>
                  </a:lnTo>
                  <a:lnTo>
                    <a:pt x="219" y="533"/>
                  </a:lnTo>
                  <a:lnTo>
                    <a:pt x="219" y="533"/>
                  </a:lnTo>
                  <a:close/>
                  <a:moveTo>
                    <a:pt x="219" y="480"/>
                  </a:moveTo>
                  <a:lnTo>
                    <a:pt x="219" y="467"/>
                  </a:lnTo>
                  <a:lnTo>
                    <a:pt x="213" y="470"/>
                  </a:lnTo>
                  <a:lnTo>
                    <a:pt x="213" y="483"/>
                  </a:lnTo>
                  <a:lnTo>
                    <a:pt x="219" y="480"/>
                  </a:lnTo>
                  <a:lnTo>
                    <a:pt x="219" y="480"/>
                  </a:lnTo>
                  <a:close/>
                  <a:moveTo>
                    <a:pt x="219" y="453"/>
                  </a:moveTo>
                  <a:lnTo>
                    <a:pt x="218" y="440"/>
                  </a:lnTo>
                  <a:lnTo>
                    <a:pt x="213" y="443"/>
                  </a:lnTo>
                  <a:lnTo>
                    <a:pt x="213" y="457"/>
                  </a:lnTo>
                  <a:lnTo>
                    <a:pt x="219" y="453"/>
                  </a:lnTo>
                  <a:lnTo>
                    <a:pt x="219" y="453"/>
                  </a:lnTo>
                  <a:close/>
                  <a:moveTo>
                    <a:pt x="218" y="374"/>
                  </a:moveTo>
                  <a:lnTo>
                    <a:pt x="218" y="361"/>
                  </a:lnTo>
                  <a:lnTo>
                    <a:pt x="213" y="364"/>
                  </a:lnTo>
                  <a:lnTo>
                    <a:pt x="213" y="377"/>
                  </a:lnTo>
                  <a:lnTo>
                    <a:pt x="218" y="374"/>
                  </a:lnTo>
                  <a:lnTo>
                    <a:pt x="218" y="374"/>
                  </a:lnTo>
                  <a:close/>
                  <a:moveTo>
                    <a:pt x="218" y="348"/>
                  </a:moveTo>
                  <a:lnTo>
                    <a:pt x="218" y="335"/>
                  </a:lnTo>
                  <a:lnTo>
                    <a:pt x="213" y="338"/>
                  </a:lnTo>
                  <a:lnTo>
                    <a:pt x="213" y="351"/>
                  </a:lnTo>
                  <a:lnTo>
                    <a:pt x="218" y="348"/>
                  </a:lnTo>
                  <a:lnTo>
                    <a:pt x="218" y="348"/>
                  </a:lnTo>
                  <a:close/>
                  <a:moveTo>
                    <a:pt x="218" y="295"/>
                  </a:moveTo>
                  <a:lnTo>
                    <a:pt x="218" y="282"/>
                  </a:lnTo>
                  <a:lnTo>
                    <a:pt x="213" y="285"/>
                  </a:lnTo>
                  <a:lnTo>
                    <a:pt x="213" y="298"/>
                  </a:lnTo>
                  <a:lnTo>
                    <a:pt x="218" y="295"/>
                  </a:lnTo>
                  <a:lnTo>
                    <a:pt x="218" y="295"/>
                  </a:lnTo>
                  <a:close/>
                  <a:moveTo>
                    <a:pt x="218" y="269"/>
                  </a:moveTo>
                  <a:lnTo>
                    <a:pt x="218" y="256"/>
                  </a:lnTo>
                  <a:lnTo>
                    <a:pt x="212" y="259"/>
                  </a:lnTo>
                  <a:lnTo>
                    <a:pt x="212" y="272"/>
                  </a:lnTo>
                  <a:lnTo>
                    <a:pt x="218" y="269"/>
                  </a:lnTo>
                  <a:lnTo>
                    <a:pt x="218" y="269"/>
                  </a:lnTo>
                  <a:close/>
                  <a:moveTo>
                    <a:pt x="218" y="216"/>
                  </a:moveTo>
                  <a:lnTo>
                    <a:pt x="218" y="203"/>
                  </a:lnTo>
                  <a:lnTo>
                    <a:pt x="212" y="206"/>
                  </a:lnTo>
                  <a:lnTo>
                    <a:pt x="212" y="219"/>
                  </a:lnTo>
                  <a:lnTo>
                    <a:pt x="218" y="216"/>
                  </a:lnTo>
                  <a:lnTo>
                    <a:pt x="218" y="216"/>
                  </a:lnTo>
                  <a:close/>
                  <a:moveTo>
                    <a:pt x="218" y="176"/>
                  </a:moveTo>
                  <a:lnTo>
                    <a:pt x="212" y="179"/>
                  </a:lnTo>
                  <a:lnTo>
                    <a:pt x="212" y="192"/>
                  </a:lnTo>
                  <a:lnTo>
                    <a:pt x="218" y="189"/>
                  </a:lnTo>
                  <a:lnTo>
                    <a:pt x="218" y="176"/>
                  </a:lnTo>
                  <a:lnTo>
                    <a:pt x="218" y="176"/>
                  </a:lnTo>
                  <a:close/>
                  <a:moveTo>
                    <a:pt x="296" y="594"/>
                  </a:moveTo>
                  <a:lnTo>
                    <a:pt x="296" y="581"/>
                  </a:lnTo>
                  <a:lnTo>
                    <a:pt x="289" y="585"/>
                  </a:lnTo>
                  <a:lnTo>
                    <a:pt x="290" y="598"/>
                  </a:lnTo>
                  <a:lnTo>
                    <a:pt x="296" y="594"/>
                  </a:lnTo>
                  <a:lnTo>
                    <a:pt x="296" y="594"/>
                  </a:lnTo>
                  <a:close/>
                  <a:moveTo>
                    <a:pt x="295" y="568"/>
                  </a:moveTo>
                  <a:lnTo>
                    <a:pt x="295" y="555"/>
                  </a:lnTo>
                  <a:lnTo>
                    <a:pt x="289" y="558"/>
                  </a:lnTo>
                  <a:lnTo>
                    <a:pt x="289" y="571"/>
                  </a:lnTo>
                  <a:lnTo>
                    <a:pt x="295" y="568"/>
                  </a:lnTo>
                  <a:lnTo>
                    <a:pt x="295" y="568"/>
                  </a:lnTo>
                  <a:close/>
                  <a:moveTo>
                    <a:pt x="295" y="541"/>
                  </a:moveTo>
                  <a:lnTo>
                    <a:pt x="295" y="528"/>
                  </a:lnTo>
                  <a:lnTo>
                    <a:pt x="289" y="532"/>
                  </a:lnTo>
                  <a:lnTo>
                    <a:pt x="289" y="545"/>
                  </a:lnTo>
                  <a:lnTo>
                    <a:pt x="295" y="541"/>
                  </a:lnTo>
                  <a:lnTo>
                    <a:pt x="295" y="541"/>
                  </a:lnTo>
                  <a:close/>
                  <a:moveTo>
                    <a:pt x="295" y="515"/>
                  </a:moveTo>
                  <a:lnTo>
                    <a:pt x="295" y="502"/>
                  </a:lnTo>
                  <a:lnTo>
                    <a:pt x="289" y="505"/>
                  </a:lnTo>
                  <a:lnTo>
                    <a:pt x="289" y="518"/>
                  </a:lnTo>
                  <a:lnTo>
                    <a:pt x="295" y="515"/>
                  </a:lnTo>
                  <a:lnTo>
                    <a:pt x="295" y="515"/>
                  </a:lnTo>
                  <a:close/>
                  <a:moveTo>
                    <a:pt x="295" y="489"/>
                  </a:moveTo>
                  <a:lnTo>
                    <a:pt x="295" y="475"/>
                  </a:lnTo>
                  <a:lnTo>
                    <a:pt x="289" y="479"/>
                  </a:lnTo>
                  <a:lnTo>
                    <a:pt x="289" y="492"/>
                  </a:lnTo>
                  <a:lnTo>
                    <a:pt x="295" y="489"/>
                  </a:lnTo>
                  <a:lnTo>
                    <a:pt x="295" y="489"/>
                  </a:lnTo>
                  <a:close/>
                  <a:moveTo>
                    <a:pt x="295" y="462"/>
                  </a:moveTo>
                  <a:lnTo>
                    <a:pt x="295" y="449"/>
                  </a:lnTo>
                  <a:lnTo>
                    <a:pt x="289" y="452"/>
                  </a:lnTo>
                  <a:lnTo>
                    <a:pt x="289" y="466"/>
                  </a:lnTo>
                  <a:lnTo>
                    <a:pt x="295" y="462"/>
                  </a:lnTo>
                  <a:lnTo>
                    <a:pt x="295" y="462"/>
                  </a:lnTo>
                  <a:close/>
                  <a:moveTo>
                    <a:pt x="295" y="436"/>
                  </a:moveTo>
                  <a:lnTo>
                    <a:pt x="295" y="423"/>
                  </a:lnTo>
                  <a:lnTo>
                    <a:pt x="289" y="426"/>
                  </a:lnTo>
                  <a:lnTo>
                    <a:pt x="289" y="439"/>
                  </a:lnTo>
                  <a:lnTo>
                    <a:pt x="295" y="436"/>
                  </a:lnTo>
                  <a:lnTo>
                    <a:pt x="295" y="436"/>
                  </a:lnTo>
                  <a:close/>
                  <a:moveTo>
                    <a:pt x="295" y="409"/>
                  </a:moveTo>
                  <a:lnTo>
                    <a:pt x="295" y="396"/>
                  </a:lnTo>
                  <a:lnTo>
                    <a:pt x="289" y="399"/>
                  </a:lnTo>
                  <a:lnTo>
                    <a:pt x="289" y="413"/>
                  </a:lnTo>
                  <a:lnTo>
                    <a:pt x="295" y="409"/>
                  </a:lnTo>
                  <a:lnTo>
                    <a:pt x="295" y="409"/>
                  </a:lnTo>
                  <a:close/>
                  <a:moveTo>
                    <a:pt x="295" y="383"/>
                  </a:moveTo>
                  <a:lnTo>
                    <a:pt x="295" y="370"/>
                  </a:lnTo>
                  <a:lnTo>
                    <a:pt x="289" y="373"/>
                  </a:lnTo>
                  <a:lnTo>
                    <a:pt x="289" y="386"/>
                  </a:lnTo>
                  <a:lnTo>
                    <a:pt x="295" y="383"/>
                  </a:lnTo>
                  <a:lnTo>
                    <a:pt x="295" y="383"/>
                  </a:lnTo>
                  <a:close/>
                  <a:moveTo>
                    <a:pt x="295" y="356"/>
                  </a:moveTo>
                  <a:lnTo>
                    <a:pt x="295" y="343"/>
                  </a:lnTo>
                  <a:lnTo>
                    <a:pt x="289" y="347"/>
                  </a:lnTo>
                  <a:lnTo>
                    <a:pt x="289" y="360"/>
                  </a:lnTo>
                  <a:lnTo>
                    <a:pt x="295" y="356"/>
                  </a:lnTo>
                  <a:lnTo>
                    <a:pt x="295" y="356"/>
                  </a:lnTo>
                  <a:close/>
                  <a:moveTo>
                    <a:pt x="295" y="330"/>
                  </a:moveTo>
                  <a:lnTo>
                    <a:pt x="295" y="317"/>
                  </a:lnTo>
                  <a:lnTo>
                    <a:pt x="289" y="320"/>
                  </a:lnTo>
                  <a:lnTo>
                    <a:pt x="289" y="333"/>
                  </a:lnTo>
                  <a:lnTo>
                    <a:pt x="295" y="330"/>
                  </a:lnTo>
                  <a:lnTo>
                    <a:pt x="295" y="330"/>
                  </a:lnTo>
                  <a:close/>
                  <a:moveTo>
                    <a:pt x="295" y="304"/>
                  </a:moveTo>
                  <a:lnTo>
                    <a:pt x="295" y="291"/>
                  </a:lnTo>
                  <a:lnTo>
                    <a:pt x="289" y="294"/>
                  </a:lnTo>
                  <a:lnTo>
                    <a:pt x="289" y="307"/>
                  </a:lnTo>
                  <a:lnTo>
                    <a:pt x="295" y="304"/>
                  </a:lnTo>
                  <a:lnTo>
                    <a:pt x="295" y="304"/>
                  </a:lnTo>
                  <a:close/>
                  <a:moveTo>
                    <a:pt x="295" y="277"/>
                  </a:moveTo>
                  <a:lnTo>
                    <a:pt x="295" y="264"/>
                  </a:lnTo>
                  <a:lnTo>
                    <a:pt x="289" y="268"/>
                  </a:lnTo>
                  <a:lnTo>
                    <a:pt x="289" y="281"/>
                  </a:lnTo>
                  <a:lnTo>
                    <a:pt x="295" y="277"/>
                  </a:lnTo>
                  <a:lnTo>
                    <a:pt x="295" y="277"/>
                  </a:lnTo>
                  <a:close/>
                  <a:moveTo>
                    <a:pt x="295" y="251"/>
                  </a:moveTo>
                  <a:lnTo>
                    <a:pt x="295" y="238"/>
                  </a:lnTo>
                  <a:lnTo>
                    <a:pt x="289" y="241"/>
                  </a:lnTo>
                  <a:lnTo>
                    <a:pt x="289" y="255"/>
                  </a:lnTo>
                  <a:lnTo>
                    <a:pt x="295" y="251"/>
                  </a:lnTo>
                  <a:lnTo>
                    <a:pt x="295" y="251"/>
                  </a:lnTo>
                  <a:close/>
                  <a:moveTo>
                    <a:pt x="294" y="225"/>
                  </a:moveTo>
                  <a:lnTo>
                    <a:pt x="294" y="211"/>
                  </a:lnTo>
                  <a:lnTo>
                    <a:pt x="288" y="215"/>
                  </a:lnTo>
                  <a:lnTo>
                    <a:pt x="288" y="228"/>
                  </a:lnTo>
                  <a:lnTo>
                    <a:pt x="294" y="225"/>
                  </a:lnTo>
                  <a:lnTo>
                    <a:pt x="294" y="225"/>
                  </a:lnTo>
                  <a:close/>
                  <a:moveTo>
                    <a:pt x="294" y="198"/>
                  </a:moveTo>
                  <a:lnTo>
                    <a:pt x="294" y="185"/>
                  </a:lnTo>
                  <a:lnTo>
                    <a:pt x="288" y="188"/>
                  </a:lnTo>
                  <a:lnTo>
                    <a:pt x="288" y="202"/>
                  </a:lnTo>
                  <a:lnTo>
                    <a:pt x="294" y="198"/>
                  </a:lnTo>
                  <a:lnTo>
                    <a:pt x="294" y="198"/>
                  </a:lnTo>
                  <a:close/>
                  <a:moveTo>
                    <a:pt x="294" y="172"/>
                  </a:moveTo>
                  <a:lnTo>
                    <a:pt x="294" y="158"/>
                  </a:lnTo>
                  <a:lnTo>
                    <a:pt x="288" y="162"/>
                  </a:lnTo>
                  <a:lnTo>
                    <a:pt x="288" y="175"/>
                  </a:lnTo>
                  <a:lnTo>
                    <a:pt x="294" y="172"/>
                  </a:lnTo>
                  <a:lnTo>
                    <a:pt x="294" y="172"/>
                  </a:lnTo>
                  <a:close/>
                  <a:moveTo>
                    <a:pt x="294" y="132"/>
                  </a:moveTo>
                  <a:lnTo>
                    <a:pt x="288" y="135"/>
                  </a:lnTo>
                  <a:lnTo>
                    <a:pt x="288" y="149"/>
                  </a:lnTo>
                  <a:lnTo>
                    <a:pt x="294" y="145"/>
                  </a:lnTo>
                  <a:lnTo>
                    <a:pt x="294" y="132"/>
                  </a:lnTo>
                  <a:lnTo>
                    <a:pt x="294" y="132"/>
                  </a:lnTo>
                  <a:close/>
                  <a:moveTo>
                    <a:pt x="372" y="550"/>
                  </a:moveTo>
                  <a:lnTo>
                    <a:pt x="372" y="537"/>
                  </a:lnTo>
                  <a:lnTo>
                    <a:pt x="366" y="540"/>
                  </a:lnTo>
                  <a:lnTo>
                    <a:pt x="366" y="554"/>
                  </a:lnTo>
                  <a:lnTo>
                    <a:pt x="372" y="550"/>
                  </a:lnTo>
                  <a:lnTo>
                    <a:pt x="372" y="550"/>
                  </a:lnTo>
                  <a:close/>
                  <a:moveTo>
                    <a:pt x="371" y="524"/>
                  </a:moveTo>
                  <a:lnTo>
                    <a:pt x="371" y="511"/>
                  </a:lnTo>
                  <a:lnTo>
                    <a:pt x="366" y="514"/>
                  </a:lnTo>
                  <a:lnTo>
                    <a:pt x="366" y="527"/>
                  </a:lnTo>
                  <a:lnTo>
                    <a:pt x="371" y="524"/>
                  </a:lnTo>
                  <a:lnTo>
                    <a:pt x="371" y="524"/>
                  </a:lnTo>
                  <a:close/>
                  <a:moveTo>
                    <a:pt x="371" y="491"/>
                  </a:moveTo>
                  <a:lnTo>
                    <a:pt x="371" y="484"/>
                  </a:lnTo>
                  <a:lnTo>
                    <a:pt x="366" y="488"/>
                  </a:lnTo>
                  <a:lnTo>
                    <a:pt x="366" y="501"/>
                  </a:lnTo>
                  <a:lnTo>
                    <a:pt x="367" y="500"/>
                  </a:lnTo>
                  <a:lnTo>
                    <a:pt x="367" y="501"/>
                  </a:lnTo>
                  <a:lnTo>
                    <a:pt x="378" y="494"/>
                  </a:lnTo>
                  <a:lnTo>
                    <a:pt x="378" y="487"/>
                  </a:lnTo>
                  <a:lnTo>
                    <a:pt x="371" y="491"/>
                  </a:lnTo>
                  <a:lnTo>
                    <a:pt x="371" y="491"/>
                  </a:lnTo>
                  <a:close/>
                  <a:moveTo>
                    <a:pt x="371" y="471"/>
                  </a:moveTo>
                  <a:lnTo>
                    <a:pt x="371" y="458"/>
                  </a:lnTo>
                  <a:lnTo>
                    <a:pt x="366" y="461"/>
                  </a:lnTo>
                  <a:lnTo>
                    <a:pt x="366" y="474"/>
                  </a:lnTo>
                  <a:lnTo>
                    <a:pt x="371" y="471"/>
                  </a:lnTo>
                  <a:lnTo>
                    <a:pt x="371" y="471"/>
                  </a:lnTo>
                  <a:close/>
                  <a:moveTo>
                    <a:pt x="371" y="445"/>
                  </a:moveTo>
                  <a:lnTo>
                    <a:pt x="371" y="431"/>
                  </a:lnTo>
                  <a:lnTo>
                    <a:pt x="366" y="435"/>
                  </a:lnTo>
                  <a:lnTo>
                    <a:pt x="366" y="448"/>
                  </a:lnTo>
                  <a:lnTo>
                    <a:pt x="371" y="445"/>
                  </a:lnTo>
                  <a:lnTo>
                    <a:pt x="371" y="445"/>
                  </a:lnTo>
                  <a:close/>
                  <a:moveTo>
                    <a:pt x="367" y="408"/>
                  </a:moveTo>
                  <a:lnTo>
                    <a:pt x="366" y="408"/>
                  </a:lnTo>
                  <a:lnTo>
                    <a:pt x="366" y="421"/>
                  </a:lnTo>
                  <a:lnTo>
                    <a:pt x="371" y="418"/>
                  </a:lnTo>
                  <a:lnTo>
                    <a:pt x="371" y="410"/>
                  </a:lnTo>
                  <a:lnTo>
                    <a:pt x="378" y="406"/>
                  </a:lnTo>
                  <a:lnTo>
                    <a:pt x="378" y="399"/>
                  </a:lnTo>
                  <a:lnTo>
                    <a:pt x="367" y="406"/>
                  </a:lnTo>
                  <a:lnTo>
                    <a:pt x="367" y="408"/>
                  </a:lnTo>
                  <a:lnTo>
                    <a:pt x="367" y="408"/>
                  </a:lnTo>
                  <a:close/>
                  <a:moveTo>
                    <a:pt x="371" y="392"/>
                  </a:moveTo>
                  <a:lnTo>
                    <a:pt x="371" y="379"/>
                  </a:lnTo>
                  <a:lnTo>
                    <a:pt x="366" y="382"/>
                  </a:lnTo>
                  <a:lnTo>
                    <a:pt x="366" y="395"/>
                  </a:lnTo>
                  <a:lnTo>
                    <a:pt x="371" y="392"/>
                  </a:lnTo>
                  <a:lnTo>
                    <a:pt x="371" y="392"/>
                  </a:lnTo>
                  <a:close/>
                  <a:moveTo>
                    <a:pt x="371" y="365"/>
                  </a:moveTo>
                  <a:lnTo>
                    <a:pt x="371" y="352"/>
                  </a:lnTo>
                  <a:lnTo>
                    <a:pt x="365" y="355"/>
                  </a:lnTo>
                  <a:lnTo>
                    <a:pt x="366" y="369"/>
                  </a:lnTo>
                  <a:lnTo>
                    <a:pt x="371" y="365"/>
                  </a:lnTo>
                  <a:lnTo>
                    <a:pt x="371" y="365"/>
                  </a:lnTo>
                  <a:close/>
                  <a:moveTo>
                    <a:pt x="371" y="339"/>
                  </a:moveTo>
                  <a:lnTo>
                    <a:pt x="371" y="326"/>
                  </a:lnTo>
                  <a:lnTo>
                    <a:pt x="365" y="329"/>
                  </a:lnTo>
                  <a:lnTo>
                    <a:pt x="365" y="342"/>
                  </a:lnTo>
                  <a:lnTo>
                    <a:pt x="371" y="339"/>
                  </a:lnTo>
                  <a:lnTo>
                    <a:pt x="371" y="339"/>
                  </a:lnTo>
                  <a:close/>
                  <a:moveTo>
                    <a:pt x="371" y="313"/>
                  </a:moveTo>
                  <a:lnTo>
                    <a:pt x="371" y="299"/>
                  </a:lnTo>
                  <a:lnTo>
                    <a:pt x="365" y="302"/>
                  </a:lnTo>
                  <a:lnTo>
                    <a:pt x="365" y="316"/>
                  </a:lnTo>
                  <a:lnTo>
                    <a:pt x="371" y="313"/>
                  </a:lnTo>
                  <a:lnTo>
                    <a:pt x="371" y="313"/>
                  </a:lnTo>
                  <a:close/>
                  <a:moveTo>
                    <a:pt x="371" y="286"/>
                  </a:moveTo>
                  <a:lnTo>
                    <a:pt x="371" y="273"/>
                  </a:lnTo>
                  <a:lnTo>
                    <a:pt x="365" y="276"/>
                  </a:lnTo>
                  <a:lnTo>
                    <a:pt x="365" y="289"/>
                  </a:lnTo>
                  <a:lnTo>
                    <a:pt x="371" y="286"/>
                  </a:lnTo>
                  <a:lnTo>
                    <a:pt x="371" y="286"/>
                  </a:lnTo>
                  <a:close/>
                  <a:moveTo>
                    <a:pt x="371" y="260"/>
                  </a:moveTo>
                  <a:lnTo>
                    <a:pt x="371" y="247"/>
                  </a:lnTo>
                  <a:lnTo>
                    <a:pt x="365" y="250"/>
                  </a:lnTo>
                  <a:lnTo>
                    <a:pt x="365" y="263"/>
                  </a:lnTo>
                  <a:lnTo>
                    <a:pt x="371" y="260"/>
                  </a:lnTo>
                  <a:lnTo>
                    <a:pt x="371" y="260"/>
                  </a:lnTo>
                  <a:close/>
                  <a:moveTo>
                    <a:pt x="371" y="207"/>
                  </a:moveTo>
                  <a:lnTo>
                    <a:pt x="371" y="194"/>
                  </a:lnTo>
                  <a:lnTo>
                    <a:pt x="365" y="197"/>
                  </a:lnTo>
                  <a:lnTo>
                    <a:pt x="365" y="210"/>
                  </a:lnTo>
                  <a:lnTo>
                    <a:pt x="371" y="207"/>
                  </a:lnTo>
                  <a:lnTo>
                    <a:pt x="371" y="207"/>
                  </a:lnTo>
                  <a:close/>
                  <a:moveTo>
                    <a:pt x="371" y="181"/>
                  </a:moveTo>
                  <a:lnTo>
                    <a:pt x="370" y="167"/>
                  </a:lnTo>
                  <a:lnTo>
                    <a:pt x="365" y="171"/>
                  </a:lnTo>
                  <a:lnTo>
                    <a:pt x="365" y="184"/>
                  </a:lnTo>
                  <a:lnTo>
                    <a:pt x="371" y="181"/>
                  </a:lnTo>
                  <a:lnTo>
                    <a:pt x="371" y="181"/>
                  </a:lnTo>
                  <a:close/>
                  <a:moveTo>
                    <a:pt x="370" y="128"/>
                  </a:moveTo>
                  <a:lnTo>
                    <a:pt x="370" y="115"/>
                  </a:lnTo>
                  <a:lnTo>
                    <a:pt x="365" y="118"/>
                  </a:lnTo>
                  <a:lnTo>
                    <a:pt x="365" y="131"/>
                  </a:lnTo>
                  <a:lnTo>
                    <a:pt x="370" y="128"/>
                  </a:lnTo>
                  <a:lnTo>
                    <a:pt x="370" y="128"/>
                  </a:lnTo>
                  <a:close/>
                  <a:moveTo>
                    <a:pt x="370" y="88"/>
                  </a:moveTo>
                  <a:lnTo>
                    <a:pt x="365" y="91"/>
                  </a:lnTo>
                  <a:lnTo>
                    <a:pt x="365" y="104"/>
                  </a:lnTo>
                  <a:lnTo>
                    <a:pt x="370" y="101"/>
                  </a:lnTo>
                  <a:lnTo>
                    <a:pt x="370" y="88"/>
                  </a:lnTo>
                  <a:lnTo>
                    <a:pt x="370" y="88"/>
                  </a:lnTo>
                  <a:close/>
                  <a:moveTo>
                    <a:pt x="524" y="462"/>
                  </a:moveTo>
                  <a:lnTo>
                    <a:pt x="524" y="449"/>
                  </a:lnTo>
                  <a:lnTo>
                    <a:pt x="519" y="452"/>
                  </a:lnTo>
                  <a:lnTo>
                    <a:pt x="519" y="466"/>
                  </a:lnTo>
                  <a:lnTo>
                    <a:pt x="524" y="462"/>
                  </a:lnTo>
                  <a:lnTo>
                    <a:pt x="524" y="462"/>
                  </a:lnTo>
                  <a:close/>
                  <a:moveTo>
                    <a:pt x="524" y="436"/>
                  </a:moveTo>
                  <a:lnTo>
                    <a:pt x="524" y="423"/>
                  </a:lnTo>
                  <a:lnTo>
                    <a:pt x="519" y="426"/>
                  </a:lnTo>
                  <a:lnTo>
                    <a:pt x="519" y="439"/>
                  </a:lnTo>
                  <a:lnTo>
                    <a:pt x="524" y="436"/>
                  </a:lnTo>
                  <a:lnTo>
                    <a:pt x="524" y="436"/>
                  </a:lnTo>
                  <a:close/>
                  <a:moveTo>
                    <a:pt x="524" y="409"/>
                  </a:moveTo>
                  <a:lnTo>
                    <a:pt x="524" y="396"/>
                  </a:lnTo>
                  <a:lnTo>
                    <a:pt x="518" y="399"/>
                  </a:lnTo>
                  <a:lnTo>
                    <a:pt x="518" y="413"/>
                  </a:lnTo>
                  <a:lnTo>
                    <a:pt x="524" y="409"/>
                  </a:lnTo>
                  <a:lnTo>
                    <a:pt x="524" y="409"/>
                  </a:lnTo>
                  <a:close/>
                  <a:moveTo>
                    <a:pt x="524" y="383"/>
                  </a:moveTo>
                  <a:lnTo>
                    <a:pt x="524" y="370"/>
                  </a:lnTo>
                  <a:lnTo>
                    <a:pt x="518" y="373"/>
                  </a:lnTo>
                  <a:lnTo>
                    <a:pt x="518" y="386"/>
                  </a:lnTo>
                  <a:lnTo>
                    <a:pt x="524" y="383"/>
                  </a:lnTo>
                  <a:lnTo>
                    <a:pt x="524" y="383"/>
                  </a:lnTo>
                  <a:close/>
                  <a:moveTo>
                    <a:pt x="524" y="357"/>
                  </a:moveTo>
                  <a:lnTo>
                    <a:pt x="524" y="343"/>
                  </a:lnTo>
                  <a:lnTo>
                    <a:pt x="518" y="347"/>
                  </a:lnTo>
                  <a:lnTo>
                    <a:pt x="518" y="360"/>
                  </a:lnTo>
                  <a:lnTo>
                    <a:pt x="524" y="357"/>
                  </a:lnTo>
                  <a:lnTo>
                    <a:pt x="524" y="357"/>
                  </a:lnTo>
                  <a:close/>
                  <a:moveTo>
                    <a:pt x="524" y="330"/>
                  </a:moveTo>
                  <a:lnTo>
                    <a:pt x="524" y="317"/>
                  </a:lnTo>
                  <a:lnTo>
                    <a:pt x="518" y="320"/>
                  </a:lnTo>
                  <a:lnTo>
                    <a:pt x="518" y="333"/>
                  </a:lnTo>
                  <a:lnTo>
                    <a:pt x="524" y="330"/>
                  </a:lnTo>
                  <a:lnTo>
                    <a:pt x="524" y="330"/>
                  </a:lnTo>
                  <a:close/>
                  <a:moveTo>
                    <a:pt x="524" y="304"/>
                  </a:moveTo>
                  <a:lnTo>
                    <a:pt x="524" y="290"/>
                  </a:lnTo>
                  <a:lnTo>
                    <a:pt x="518" y="294"/>
                  </a:lnTo>
                  <a:lnTo>
                    <a:pt x="518" y="307"/>
                  </a:lnTo>
                  <a:lnTo>
                    <a:pt x="524" y="304"/>
                  </a:lnTo>
                  <a:lnTo>
                    <a:pt x="524" y="304"/>
                  </a:lnTo>
                  <a:close/>
                  <a:moveTo>
                    <a:pt x="524" y="277"/>
                  </a:moveTo>
                  <a:lnTo>
                    <a:pt x="524" y="264"/>
                  </a:lnTo>
                  <a:lnTo>
                    <a:pt x="518" y="267"/>
                  </a:lnTo>
                  <a:lnTo>
                    <a:pt x="518" y="280"/>
                  </a:lnTo>
                  <a:lnTo>
                    <a:pt x="524" y="277"/>
                  </a:lnTo>
                  <a:lnTo>
                    <a:pt x="524" y="277"/>
                  </a:lnTo>
                  <a:close/>
                  <a:moveTo>
                    <a:pt x="524" y="251"/>
                  </a:moveTo>
                  <a:lnTo>
                    <a:pt x="524" y="238"/>
                  </a:lnTo>
                  <a:lnTo>
                    <a:pt x="518" y="241"/>
                  </a:lnTo>
                  <a:lnTo>
                    <a:pt x="518" y="254"/>
                  </a:lnTo>
                  <a:lnTo>
                    <a:pt x="524" y="251"/>
                  </a:lnTo>
                  <a:lnTo>
                    <a:pt x="524" y="251"/>
                  </a:lnTo>
                  <a:close/>
                  <a:moveTo>
                    <a:pt x="524" y="224"/>
                  </a:moveTo>
                  <a:lnTo>
                    <a:pt x="523" y="211"/>
                  </a:lnTo>
                  <a:lnTo>
                    <a:pt x="518" y="214"/>
                  </a:lnTo>
                  <a:lnTo>
                    <a:pt x="518" y="228"/>
                  </a:lnTo>
                  <a:lnTo>
                    <a:pt x="524" y="224"/>
                  </a:lnTo>
                  <a:lnTo>
                    <a:pt x="524" y="224"/>
                  </a:lnTo>
                  <a:close/>
                  <a:moveTo>
                    <a:pt x="523" y="198"/>
                  </a:moveTo>
                  <a:lnTo>
                    <a:pt x="523" y="185"/>
                  </a:lnTo>
                  <a:lnTo>
                    <a:pt x="518" y="188"/>
                  </a:lnTo>
                  <a:lnTo>
                    <a:pt x="518" y="201"/>
                  </a:lnTo>
                  <a:lnTo>
                    <a:pt x="523" y="198"/>
                  </a:lnTo>
                  <a:lnTo>
                    <a:pt x="523" y="198"/>
                  </a:lnTo>
                  <a:close/>
                  <a:moveTo>
                    <a:pt x="523" y="172"/>
                  </a:moveTo>
                  <a:lnTo>
                    <a:pt x="523" y="159"/>
                  </a:lnTo>
                  <a:lnTo>
                    <a:pt x="518" y="162"/>
                  </a:lnTo>
                  <a:lnTo>
                    <a:pt x="518" y="175"/>
                  </a:lnTo>
                  <a:lnTo>
                    <a:pt x="523" y="172"/>
                  </a:lnTo>
                  <a:lnTo>
                    <a:pt x="523" y="172"/>
                  </a:lnTo>
                  <a:close/>
                  <a:moveTo>
                    <a:pt x="523" y="145"/>
                  </a:moveTo>
                  <a:lnTo>
                    <a:pt x="523" y="132"/>
                  </a:lnTo>
                  <a:lnTo>
                    <a:pt x="518" y="135"/>
                  </a:lnTo>
                  <a:lnTo>
                    <a:pt x="518" y="149"/>
                  </a:lnTo>
                  <a:lnTo>
                    <a:pt x="523" y="145"/>
                  </a:lnTo>
                  <a:lnTo>
                    <a:pt x="523" y="145"/>
                  </a:lnTo>
                  <a:close/>
                  <a:moveTo>
                    <a:pt x="523" y="119"/>
                  </a:moveTo>
                  <a:lnTo>
                    <a:pt x="523" y="106"/>
                  </a:lnTo>
                  <a:lnTo>
                    <a:pt x="518" y="109"/>
                  </a:lnTo>
                  <a:lnTo>
                    <a:pt x="518" y="122"/>
                  </a:lnTo>
                  <a:lnTo>
                    <a:pt x="523" y="119"/>
                  </a:lnTo>
                  <a:lnTo>
                    <a:pt x="523" y="119"/>
                  </a:lnTo>
                  <a:close/>
                  <a:moveTo>
                    <a:pt x="523" y="92"/>
                  </a:moveTo>
                  <a:lnTo>
                    <a:pt x="523" y="79"/>
                  </a:lnTo>
                  <a:lnTo>
                    <a:pt x="518" y="83"/>
                  </a:lnTo>
                  <a:lnTo>
                    <a:pt x="518" y="96"/>
                  </a:lnTo>
                  <a:lnTo>
                    <a:pt x="523" y="92"/>
                  </a:lnTo>
                  <a:lnTo>
                    <a:pt x="523" y="92"/>
                  </a:lnTo>
                  <a:close/>
                  <a:moveTo>
                    <a:pt x="523" y="66"/>
                  </a:moveTo>
                  <a:lnTo>
                    <a:pt x="523" y="53"/>
                  </a:lnTo>
                  <a:lnTo>
                    <a:pt x="517" y="56"/>
                  </a:lnTo>
                  <a:lnTo>
                    <a:pt x="518" y="69"/>
                  </a:lnTo>
                  <a:lnTo>
                    <a:pt x="523" y="66"/>
                  </a:lnTo>
                  <a:lnTo>
                    <a:pt x="523" y="66"/>
                  </a:lnTo>
                  <a:close/>
                  <a:moveTo>
                    <a:pt x="523" y="40"/>
                  </a:moveTo>
                  <a:lnTo>
                    <a:pt x="523" y="26"/>
                  </a:lnTo>
                  <a:lnTo>
                    <a:pt x="517" y="30"/>
                  </a:lnTo>
                  <a:lnTo>
                    <a:pt x="517" y="43"/>
                  </a:lnTo>
                  <a:lnTo>
                    <a:pt x="523" y="40"/>
                  </a:lnTo>
                  <a:lnTo>
                    <a:pt x="523" y="40"/>
                  </a:lnTo>
                  <a:close/>
                  <a:moveTo>
                    <a:pt x="523" y="0"/>
                  </a:moveTo>
                  <a:lnTo>
                    <a:pt x="517" y="3"/>
                  </a:lnTo>
                  <a:lnTo>
                    <a:pt x="517" y="16"/>
                  </a:lnTo>
                  <a:lnTo>
                    <a:pt x="523" y="13"/>
                  </a:lnTo>
                  <a:lnTo>
                    <a:pt x="523" y="0"/>
                  </a:lnTo>
                  <a:lnTo>
                    <a:pt x="523" y="0"/>
                  </a:lnTo>
                  <a:close/>
                  <a:moveTo>
                    <a:pt x="448" y="506"/>
                  </a:moveTo>
                  <a:lnTo>
                    <a:pt x="448" y="493"/>
                  </a:lnTo>
                  <a:lnTo>
                    <a:pt x="442" y="496"/>
                  </a:lnTo>
                  <a:lnTo>
                    <a:pt x="442" y="510"/>
                  </a:lnTo>
                  <a:lnTo>
                    <a:pt x="448" y="506"/>
                  </a:lnTo>
                  <a:lnTo>
                    <a:pt x="448" y="506"/>
                  </a:lnTo>
                  <a:close/>
                  <a:moveTo>
                    <a:pt x="448" y="480"/>
                  </a:moveTo>
                  <a:lnTo>
                    <a:pt x="448" y="467"/>
                  </a:lnTo>
                  <a:lnTo>
                    <a:pt x="442" y="470"/>
                  </a:lnTo>
                  <a:lnTo>
                    <a:pt x="442" y="483"/>
                  </a:lnTo>
                  <a:lnTo>
                    <a:pt x="448" y="480"/>
                  </a:lnTo>
                  <a:lnTo>
                    <a:pt x="448" y="480"/>
                  </a:lnTo>
                  <a:close/>
                  <a:moveTo>
                    <a:pt x="448" y="453"/>
                  </a:moveTo>
                  <a:lnTo>
                    <a:pt x="448" y="440"/>
                  </a:lnTo>
                  <a:lnTo>
                    <a:pt x="442" y="444"/>
                  </a:lnTo>
                  <a:lnTo>
                    <a:pt x="442" y="450"/>
                  </a:lnTo>
                  <a:lnTo>
                    <a:pt x="436" y="454"/>
                  </a:lnTo>
                  <a:lnTo>
                    <a:pt x="436" y="461"/>
                  </a:lnTo>
                  <a:lnTo>
                    <a:pt x="447" y="454"/>
                  </a:lnTo>
                  <a:lnTo>
                    <a:pt x="447" y="454"/>
                  </a:lnTo>
                  <a:lnTo>
                    <a:pt x="448" y="453"/>
                  </a:lnTo>
                  <a:lnTo>
                    <a:pt x="448" y="453"/>
                  </a:lnTo>
                  <a:close/>
                  <a:moveTo>
                    <a:pt x="448" y="427"/>
                  </a:moveTo>
                  <a:lnTo>
                    <a:pt x="448" y="414"/>
                  </a:lnTo>
                  <a:lnTo>
                    <a:pt x="442" y="417"/>
                  </a:lnTo>
                  <a:lnTo>
                    <a:pt x="442" y="430"/>
                  </a:lnTo>
                  <a:lnTo>
                    <a:pt x="448" y="427"/>
                  </a:lnTo>
                  <a:lnTo>
                    <a:pt x="448" y="427"/>
                  </a:lnTo>
                  <a:close/>
                  <a:moveTo>
                    <a:pt x="448" y="401"/>
                  </a:moveTo>
                  <a:lnTo>
                    <a:pt x="448" y="387"/>
                  </a:lnTo>
                  <a:lnTo>
                    <a:pt x="442" y="391"/>
                  </a:lnTo>
                  <a:lnTo>
                    <a:pt x="442" y="404"/>
                  </a:lnTo>
                  <a:lnTo>
                    <a:pt x="448" y="401"/>
                  </a:lnTo>
                  <a:lnTo>
                    <a:pt x="448" y="401"/>
                  </a:lnTo>
                  <a:close/>
                  <a:moveTo>
                    <a:pt x="448" y="348"/>
                  </a:moveTo>
                  <a:lnTo>
                    <a:pt x="448" y="334"/>
                  </a:lnTo>
                  <a:lnTo>
                    <a:pt x="442" y="338"/>
                  </a:lnTo>
                  <a:lnTo>
                    <a:pt x="442" y="351"/>
                  </a:lnTo>
                  <a:lnTo>
                    <a:pt x="448" y="348"/>
                  </a:lnTo>
                  <a:lnTo>
                    <a:pt x="448" y="348"/>
                  </a:lnTo>
                  <a:close/>
                  <a:moveTo>
                    <a:pt x="448" y="321"/>
                  </a:moveTo>
                  <a:lnTo>
                    <a:pt x="447" y="308"/>
                  </a:lnTo>
                  <a:lnTo>
                    <a:pt x="442" y="311"/>
                  </a:lnTo>
                  <a:lnTo>
                    <a:pt x="442" y="325"/>
                  </a:lnTo>
                  <a:lnTo>
                    <a:pt x="448" y="321"/>
                  </a:lnTo>
                  <a:lnTo>
                    <a:pt x="448" y="321"/>
                  </a:lnTo>
                  <a:close/>
                  <a:moveTo>
                    <a:pt x="447" y="242"/>
                  </a:moveTo>
                  <a:lnTo>
                    <a:pt x="447" y="229"/>
                  </a:lnTo>
                  <a:lnTo>
                    <a:pt x="441" y="232"/>
                  </a:lnTo>
                  <a:lnTo>
                    <a:pt x="441" y="245"/>
                  </a:lnTo>
                  <a:lnTo>
                    <a:pt x="447" y="242"/>
                  </a:lnTo>
                  <a:lnTo>
                    <a:pt x="447" y="242"/>
                  </a:lnTo>
                  <a:close/>
                  <a:moveTo>
                    <a:pt x="447" y="216"/>
                  </a:moveTo>
                  <a:lnTo>
                    <a:pt x="447" y="203"/>
                  </a:lnTo>
                  <a:lnTo>
                    <a:pt x="441" y="206"/>
                  </a:lnTo>
                  <a:lnTo>
                    <a:pt x="441" y="219"/>
                  </a:lnTo>
                  <a:lnTo>
                    <a:pt x="447" y="216"/>
                  </a:lnTo>
                  <a:lnTo>
                    <a:pt x="447" y="216"/>
                  </a:lnTo>
                  <a:close/>
                  <a:moveTo>
                    <a:pt x="447" y="163"/>
                  </a:moveTo>
                  <a:lnTo>
                    <a:pt x="447" y="150"/>
                  </a:lnTo>
                  <a:lnTo>
                    <a:pt x="441" y="153"/>
                  </a:lnTo>
                  <a:lnTo>
                    <a:pt x="441" y="166"/>
                  </a:lnTo>
                  <a:lnTo>
                    <a:pt x="447" y="163"/>
                  </a:lnTo>
                  <a:lnTo>
                    <a:pt x="447" y="163"/>
                  </a:lnTo>
                  <a:close/>
                  <a:moveTo>
                    <a:pt x="447" y="136"/>
                  </a:moveTo>
                  <a:lnTo>
                    <a:pt x="447" y="123"/>
                  </a:lnTo>
                  <a:lnTo>
                    <a:pt x="441" y="127"/>
                  </a:lnTo>
                  <a:lnTo>
                    <a:pt x="441" y="140"/>
                  </a:lnTo>
                  <a:lnTo>
                    <a:pt x="447" y="136"/>
                  </a:lnTo>
                  <a:lnTo>
                    <a:pt x="447" y="136"/>
                  </a:lnTo>
                  <a:close/>
                  <a:moveTo>
                    <a:pt x="447" y="84"/>
                  </a:moveTo>
                  <a:lnTo>
                    <a:pt x="447" y="70"/>
                  </a:lnTo>
                  <a:lnTo>
                    <a:pt x="441" y="74"/>
                  </a:lnTo>
                  <a:lnTo>
                    <a:pt x="441" y="87"/>
                  </a:lnTo>
                  <a:lnTo>
                    <a:pt x="447" y="84"/>
                  </a:lnTo>
                  <a:lnTo>
                    <a:pt x="447" y="84"/>
                  </a:lnTo>
                  <a:close/>
                  <a:moveTo>
                    <a:pt x="447" y="44"/>
                  </a:moveTo>
                  <a:lnTo>
                    <a:pt x="441" y="47"/>
                  </a:lnTo>
                  <a:lnTo>
                    <a:pt x="441" y="60"/>
                  </a:lnTo>
                  <a:lnTo>
                    <a:pt x="447" y="57"/>
                  </a:lnTo>
                  <a:lnTo>
                    <a:pt x="447" y="44"/>
                  </a:lnTo>
                  <a:lnTo>
                    <a:pt x="447" y="44"/>
                  </a:lnTo>
                  <a:close/>
                  <a:moveTo>
                    <a:pt x="585" y="375"/>
                  </a:moveTo>
                  <a:lnTo>
                    <a:pt x="584" y="368"/>
                  </a:lnTo>
                  <a:lnTo>
                    <a:pt x="573" y="375"/>
                  </a:lnTo>
                  <a:lnTo>
                    <a:pt x="573" y="382"/>
                  </a:lnTo>
                  <a:lnTo>
                    <a:pt x="585" y="375"/>
                  </a:lnTo>
                  <a:lnTo>
                    <a:pt x="585" y="375"/>
                  </a:lnTo>
                  <a:close/>
                  <a:moveTo>
                    <a:pt x="562" y="388"/>
                  </a:moveTo>
                  <a:lnTo>
                    <a:pt x="561" y="381"/>
                  </a:lnTo>
                  <a:lnTo>
                    <a:pt x="550" y="388"/>
                  </a:lnTo>
                  <a:lnTo>
                    <a:pt x="550" y="395"/>
                  </a:lnTo>
                  <a:lnTo>
                    <a:pt x="562" y="388"/>
                  </a:lnTo>
                  <a:lnTo>
                    <a:pt x="562" y="388"/>
                  </a:lnTo>
                  <a:close/>
                  <a:moveTo>
                    <a:pt x="539" y="401"/>
                  </a:moveTo>
                  <a:lnTo>
                    <a:pt x="539" y="394"/>
                  </a:lnTo>
                  <a:lnTo>
                    <a:pt x="527" y="401"/>
                  </a:lnTo>
                  <a:lnTo>
                    <a:pt x="527" y="408"/>
                  </a:lnTo>
                  <a:lnTo>
                    <a:pt x="539" y="401"/>
                  </a:lnTo>
                  <a:lnTo>
                    <a:pt x="539" y="401"/>
                  </a:lnTo>
                  <a:close/>
                  <a:moveTo>
                    <a:pt x="516" y="415"/>
                  </a:moveTo>
                  <a:lnTo>
                    <a:pt x="516" y="408"/>
                  </a:lnTo>
                  <a:lnTo>
                    <a:pt x="504" y="414"/>
                  </a:lnTo>
                  <a:lnTo>
                    <a:pt x="504" y="421"/>
                  </a:lnTo>
                  <a:lnTo>
                    <a:pt x="516" y="415"/>
                  </a:lnTo>
                  <a:lnTo>
                    <a:pt x="516" y="415"/>
                  </a:lnTo>
                  <a:close/>
                  <a:moveTo>
                    <a:pt x="493" y="428"/>
                  </a:moveTo>
                  <a:lnTo>
                    <a:pt x="493" y="421"/>
                  </a:lnTo>
                  <a:lnTo>
                    <a:pt x="482" y="427"/>
                  </a:lnTo>
                  <a:lnTo>
                    <a:pt x="482" y="434"/>
                  </a:lnTo>
                  <a:lnTo>
                    <a:pt x="493" y="428"/>
                  </a:lnTo>
                  <a:lnTo>
                    <a:pt x="493" y="428"/>
                  </a:lnTo>
                  <a:close/>
                  <a:moveTo>
                    <a:pt x="470" y="441"/>
                  </a:moveTo>
                  <a:lnTo>
                    <a:pt x="470" y="434"/>
                  </a:lnTo>
                  <a:lnTo>
                    <a:pt x="459" y="441"/>
                  </a:lnTo>
                  <a:lnTo>
                    <a:pt x="459" y="448"/>
                  </a:lnTo>
                  <a:lnTo>
                    <a:pt x="470" y="441"/>
                  </a:lnTo>
                  <a:lnTo>
                    <a:pt x="470" y="441"/>
                  </a:lnTo>
                  <a:close/>
                  <a:moveTo>
                    <a:pt x="425" y="467"/>
                  </a:moveTo>
                  <a:lnTo>
                    <a:pt x="425" y="460"/>
                  </a:lnTo>
                  <a:lnTo>
                    <a:pt x="413" y="467"/>
                  </a:lnTo>
                  <a:lnTo>
                    <a:pt x="413" y="474"/>
                  </a:lnTo>
                  <a:lnTo>
                    <a:pt x="425" y="467"/>
                  </a:lnTo>
                  <a:lnTo>
                    <a:pt x="425" y="467"/>
                  </a:lnTo>
                  <a:close/>
                  <a:moveTo>
                    <a:pt x="402" y="481"/>
                  </a:moveTo>
                  <a:lnTo>
                    <a:pt x="402" y="474"/>
                  </a:lnTo>
                  <a:lnTo>
                    <a:pt x="390" y="480"/>
                  </a:lnTo>
                  <a:lnTo>
                    <a:pt x="390" y="487"/>
                  </a:lnTo>
                  <a:lnTo>
                    <a:pt x="402" y="481"/>
                  </a:lnTo>
                  <a:lnTo>
                    <a:pt x="402" y="481"/>
                  </a:lnTo>
                  <a:close/>
                  <a:moveTo>
                    <a:pt x="356" y="507"/>
                  </a:moveTo>
                  <a:lnTo>
                    <a:pt x="356" y="500"/>
                  </a:lnTo>
                  <a:lnTo>
                    <a:pt x="344" y="507"/>
                  </a:lnTo>
                  <a:lnTo>
                    <a:pt x="344" y="514"/>
                  </a:lnTo>
                  <a:lnTo>
                    <a:pt x="356" y="507"/>
                  </a:lnTo>
                  <a:lnTo>
                    <a:pt x="356" y="507"/>
                  </a:lnTo>
                  <a:close/>
                  <a:moveTo>
                    <a:pt x="333" y="520"/>
                  </a:moveTo>
                  <a:lnTo>
                    <a:pt x="333" y="513"/>
                  </a:lnTo>
                  <a:lnTo>
                    <a:pt x="321" y="520"/>
                  </a:lnTo>
                  <a:lnTo>
                    <a:pt x="321" y="527"/>
                  </a:lnTo>
                  <a:lnTo>
                    <a:pt x="333" y="520"/>
                  </a:lnTo>
                  <a:lnTo>
                    <a:pt x="333" y="520"/>
                  </a:lnTo>
                  <a:close/>
                  <a:moveTo>
                    <a:pt x="310" y="534"/>
                  </a:moveTo>
                  <a:lnTo>
                    <a:pt x="310" y="527"/>
                  </a:lnTo>
                  <a:lnTo>
                    <a:pt x="298" y="533"/>
                  </a:lnTo>
                  <a:lnTo>
                    <a:pt x="298" y="540"/>
                  </a:lnTo>
                  <a:lnTo>
                    <a:pt x="310" y="534"/>
                  </a:lnTo>
                  <a:lnTo>
                    <a:pt x="310" y="534"/>
                  </a:lnTo>
                  <a:close/>
                  <a:moveTo>
                    <a:pt x="287" y="547"/>
                  </a:moveTo>
                  <a:lnTo>
                    <a:pt x="287" y="540"/>
                  </a:lnTo>
                  <a:lnTo>
                    <a:pt x="276" y="546"/>
                  </a:lnTo>
                  <a:lnTo>
                    <a:pt x="276" y="553"/>
                  </a:lnTo>
                  <a:lnTo>
                    <a:pt x="287" y="547"/>
                  </a:lnTo>
                  <a:lnTo>
                    <a:pt x="287" y="547"/>
                  </a:lnTo>
                  <a:close/>
                  <a:moveTo>
                    <a:pt x="264" y="560"/>
                  </a:moveTo>
                  <a:lnTo>
                    <a:pt x="264" y="553"/>
                  </a:lnTo>
                  <a:lnTo>
                    <a:pt x="253" y="560"/>
                  </a:lnTo>
                  <a:lnTo>
                    <a:pt x="253" y="567"/>
                  </a:lnTo>
                  <a:lnTo>
                    <a:pt x="264" y="560"/>
                  </a:lnTo>
                  <a:lnTo>
                    <a:pt x="264" y="560"/>
                  </a:lnTo>
                  <a:close/>
                  <a:moveTo>
                    <a:pt x="241" y="573"/>
                  </a:moveTo>
                  <a:lnTo>
                    <a:pt x="241" y="566"/>
                  </a:lnTo>
                  <a:lnTo>
                    <a:pt x="230" y="573"/>
                  </a:lnTo>
                  <a:lnTo>
                    <a:pt x="230" y="580"/>
                  </a:lnTo>
                  <a:lnTo>
                    <a:pt x="241" y="573"/>
                  </a:lnTo>
                  <a:lnTo>
                    <a:pt x="241" y="573"/>
                  </a:lnTo>
                  <a:close/>
                  <a:moveTo>
                    <a:pt x="196" y="600"/>
                  </a:moveTo>
                  <a:lnTo>
                    <a:pt x="196" y="593"/>
                  </a:lnTo>
                  <a:lnTo>
                    <a:pt x="184" y="599"/>
                  </a:lnTo>
                  <a:lnTo>
                    <a:pt x="184" y="606"/>
                  </a:lnTo>
                  <a:lnTo>
                    <a:pt x="196" y="600"/>
                  </a:lnTo>
                  <a:lnTo>
                    <a:pt x="196" y="600"/>
                  </a:lnTo>
                  <a:close/>
                  <a:moveTo>
                    <a:pt x="172" y="613"/>
                  </a:moveTo>
                  <a:lnTo>
                    <a:pt x="172" y="606"/>
                  </a:lnTo>
                  <a:lnTo>
                    <a:pt x="161" y="612"/>
                  </a:lnTo>
                  <a:lnTo>
                    <a:pt x="161" y="619"/>
                  </a:lnTo>
                  <a:lnTo>
                    <a:pt x="172" y="613"/>
                  </a:lnTo>
                  <a:lnTo>
                    <a:pt x="172" y="613"/>
                  </a:lnTo>
                  <a:close/>
                  <a:moveTo>
                    <a:pt x="138" y="632"/>
                  </a:moveTo>
                  <a:lnTo>
                    <a:pt x="138" y="633"/>
                  </a:lnTo>
                  <a:lnTo>
                    <a:pt x="150" y="626"/>
                  </a:lnTo>
                  <a:lnTo>
                    <a:pt x="150" y="619"/>
                  </a:lnTo>
                  <a:lnTo>
                    <a:pt x="142" y="623"/>
                  </a:lnTo>
                  <a:lnTo>
                    <a:pt x="142" y="617"/>
                  </a:lnTo>
                  <a:lnTo>
                    <a:pt x="137" y="620"/>
                  </a:lnTo>
                  <a:lnTo>
                    <a:pt x="137" y="633"/>
                  </a:lnTo>
                  <a:lnTo>
                    <a:pt x="138" y="632"/>
                  </a:lnTo>
                  <a:lnTo>
                    <a:pt x="138" y="632"/>
                  </a:lnTo>
                  <a:close/>
                  <a:moveTo>
                    <a:pt x="127" y="639"/>
                  </a:moveTo>
                  <a:lnTo>
                    <a:pt x="127" y="632"/>
                  </a:lnTo>
                  <a:lnTo>
                    <a:pt x="115" y="639"/>
                  </a:lnTo>
                  <a:lnTo>
                    <a:pt x="115" y="646"/>
                  </a:lnTo>
                  <a:lnTo>
                    <a:pt x="127" y="639"/>
                  </a:lnTo>
                  <a:lnTo>
                    <a:pt x="127" y="639"/>
                  </a:lnTo>
                  <a:close/>
                  <a:moveTo>
                    <a:pt x="104" y="653"/>
                  </a:moveTo>
                  <a:lnTo>
                    <a:pt x="104" y="646"/>
                  </a:lnTo>
                  <a:lnTo>
                    <a:pt x="93" y="652"/>
                  </a:lnTo>
                  <a:lnTo>
                    <a:pt x="93" y="659"/>
                  </a:lnTo>
                  <a:lnTo>
                    <a:pt x="104" y="653"/>
                  </a:lnTo>
                  <a:lnTo>
                    <a:pt x="104" y="653"/>
                  </a:lnTo>
                  <a:close/>
                  <a:moveTo>
                    <a:pt x="81" y="666"/>
                  </a:moveTo>
                  <a:lnTo>
                    <a:pt x="81" y="659"/>
                  </a:lnTo>
                  <a:lnTo>
                    <a:pt x="70" y="665"/>
                  </a:lnTo>
                  <a:lnTo>
                    <a:pt x="70" y="672"/>
                  </a:lnTo>
                  <a:lnTo>
                    <a:pt x="81" y="666"/>
                  </a:lnTo>
                  <a:lnTo>
                    <a:pt x="81" y="666"/>
                  </a:lnTo>
                  <a:close/>
                  <a:moveTo>
                    <a:pt x="58" y="679"/>
                  </a:moveTo>
                  <a:lnTo>
                    <a:pt x="58" y="672"/>
                  </a:lnTo>
                  <a:lnTo>
                    <a:pt x="47" y="679"/>
                  </a:lnTo>
                  <a:lnTo>
                    <a:pt x="47" y="686"/>
                  </a:lnTo>
                  <a:lnTo>
                    <a:pt x="58" y="679"/>
                  </a:lnTo>
                  <a:lnTo>
                    <a:pt x="58" y="679"/>
                  </a:lnTo>
                  <a:close/>
                  <a:moveTo>
                    <a:pt x="35" y="692"/>
                  </a:moveTo>
                  <a:lnTo>
                    <a:pt x="35" y="685"/>
                  </a:lnTo>
                  <a:lnTo>
                    <a:pt x="24" y="692"/>
                  </a:lnTo>
                  <a:lnTo>
                    <a:pt x="24" y="699"/>
                  </a:lnTo>
                  <a:lnTo>
                    <a:pt x="35" y="692"/>
                  </a:lnTo>
                  <a:lnTo>
                    <a:pt x="35" y="692"/>
                  </a:lnTo>
                  <a:close/>
                  <a:moveTo>
                    <a:pt x="13" y="698"/>
                  </a:moveTo>
                  <a:lnTo>
                    <a:pt x="1" y="705"/>
                  </a:lnTo>
                  <a:lnTo>
                    <a:pt x="1" y="712"/>
                  </a:lnTo>
                  <a:lnTo>
                    <a:pt x="13" y="705"/>
                  </a:lnTo>
                  <a:lnTo>
                    <a:pt x="13" y="698"/>
                  </a:lnTo>
                  <a:lnTo>
                    <a:pt x="13" y="698"/>
                  </a:lnTo>
                  <a:close/>
                  <a:moveTo>
                    <a:pt x="584" y="287"/>
                  </a:moveTo>
                  <a:lnTo>
                    <a:pt x="584" y="280"/>
                  </a:lnTo>
                  <a:lnTo>
                    <a:pt x="573" y="287"/>
                  </a:lnTo>
                  <a:lnTo>
                    <a:pt x="573" y="293"/>
                  </a:lnTo>
                  <a:lnTo>
                    <a:pt x="584" y="287"/>
                  </a:lnTo>
                  <a:lnTo>
                    <a:pt x="584" y="287"/>
                  </a:lnTo>
                  <a:close/>
                  <a:moveTo>
                    <a:pt x="561" y="300"/>
                  </a:moveTo>
                  <a:lnTo>
                    <a:pt x="561" y="294"/>
                  </a:lnTo>
                  <a:lnTo>
                    <a:pt x="550" y="300"/>
                  </a:lnTo>
                  <a:lnTo>
                    <a:pt x="550" y="306"/>
                  </a:lnTo>
                  <a:lnTo>
                    <a:pt x="561" y="300"/>
                  </a:lnTo>
                  <a:lnTo>
                    <a:pt x="561" y="300"/>
                  </a:lnTo>
                  <a:close/>
                  <a:moveTo>
                    <a:pt x="539" y="313"/>
                  </a:moveTo>
                  <a:lnTo>
                    <a:pt x="539" y="307"/>
                  </a:lnTo>
                  <a:lnTo>
                    <a:pt x="527" y="313"/>
                  </a:lnTo>
                  <a:lnTo>
                    <a:pt x="527" y="320"/>
                  </a:lnTo>
                  <a:lnTo>
                    <a:pt x="539" y="313"/>
                  </a:lnTo>
                  <a:lnTo>
                    <a:pt x="539" y="313"/>
                  </a:lnTo>
                  <a:close/>
                  <a:moveTo>
                    <a:pt x="516" y="326"/>
                  </a:moveTo>
                  <a:lnTo>
                    <a:pt x="516" y="320"/>
                  </a:lnTo>
                  <a:lnTo>
                    <a:pt x="504" y="326"/>
                  </a:lnTo>
                  <a:lnTo>
                    <a:pt x="504" y="333"/>
                  </a:lnTo>
                  <a:lnTo>
                    <a:pt x="516" y="326"/>
                  </a:lnTo>
                  <a:lnTo>
                    <a:pt x="516" y="326"/>
                  </a:lnTo>
                  <a:close/>
                  <a:moveTo>
                    <a:pt x="493" y="339"/>
                  </a:moveTo>
                  <a:lnTo>
                    <a:pt x="493" y="333"/>
                  </a:lnTo>
                  <a:lnTo>
                    <a:pt x="481" y="340"/>
                  </a:lnTo>
                  <a:lnTo>
                    <a:pt x="481" y="346"/>
                  </a:lnTo>
                  <a:lnTo>
                    <a:pt x="493" y="339"/>
                  </a:lnTo>
                  <a:lnTo>
                    <a:pt x="493" y="339"/>
                  </a:lnTo>
                  <a:close/>
                  <a:moveTo>
                    <a:pt x="470" y="353"/>
                  </a:moveTo>
                  <a:lnTo>
                    <a:pt x="470" y="346"/>
                  </a:lnTo>
                  <a:lnTo>
                    <a:pt x="458" y="353"/>
                  </a:lnTo>
                  <a:lnTo>
                    <a:pt x="459" y="359"/>
                  </a:lnTo>
                  <a:lnTo>
                    <a:pt x="470" y="353"/>
                  </a:lnTo>
                  <a:lnTo>
                    <a:pt x="470" y="353"/>
                  </a:lnTo>
                  <a:close/>
                  <a:moveTo>
                    <a:pt x="447" y="361"/>
                  </a:moveTo>
                  <a:lnTo>
                    <a:pt x="447" y="360"/>
                  </a:lnTo>
                  <a:lnTo>
                    <a:pt x="435" y="366"/>
                  </a:lnTo>
                  <a:lnTo>
                    <a:pt x="435" y="373"/>
                  </a:lnTo>
                  <a:lnTo>
                    <a:pt x="442" y="369"/>
                  </a:lnTo>
                  <a:lnTo>
                    <a:pt x="442" y="378"/>
                  </a:lnTo>
                  <a:lnTo>
                    <a:pt x="448" y="374"/>
                  </a:lnTo>
                  <a:lnTo>
                    <a:pt x="448" y="361"/>
                  </a:lnTo>
                  <a:lnTo>
                    <a:pt x="447" y="361"/>
                  </a:lnTo>
                  <a:lnTo>
                    <a:pt x="447" y="361"/>
                  </a:lnTo>
                  <a:close/>
                  <a:moveTo>
                    <a:pt x="424" y="379"/>
                  </a:moveTo>
                  <a:lnTo>
                    <a:pt x="424" y="373"/>
                  </a:lnTo>
                  <a:lnTo>
                    <a:pt x="413" y="379"/>
                  </a:lnTo>
                  <a:lnTo>
                    <a:pt x="413" y="386"/>
                  </a:lnTo>
                  <a:lnTo>
                    <a:pt x="424" y="379"/>
                  </a:lnTo>
                  <a:lnTo>
                    <a:pt x="424" y="379"/>
                  </a:lnTo>
                  <a:close/>
                  <a:moveTo>
                    <a:pt x="401" y="392"/>
                  </a:moveTo>
                  <a:lnTo>
                    <a:pt x="401" y="386"/>
                  </a:lnTo>
                  <a:lnTo>
                    <a:pt x="390" y="393"/>
                  </a:lnTo>
                  <a:lnTo>
                    <a:pt x="390" y="399"/>
                  </a:lnTo>
                  <a:lnTo>
                    <a:pt x="401" y="392"/>
                  </a:lnTo>
                  <a:lnTo>
                    <a:pt x="401" y="392"/>
                  </a:lnTo>
                  <a:close/>
                  <a:moveTo>
                    <a:pt x="356" y="419"/>
                  </a:moveTo>
                  <a:lnTo>
                    <a:pt x="356" y="412"/>
                  </a:lnTo>
                  <a:lnTo>
                    <a:pt x="344" y="419"/>
                  </a:lnTo>
                  <a:lnTo>
                    <a:pt x="344" y="425"/>
                  </a:lnTo>
                  <a:lnTo>
                    <a:pt x="356" y="419"/>
                  </a:lnTo>
                  <a:lnTo>
                    <a:pt x="356" y="419"/>
                  </a:lnTo>
                  <a:close/>
                  <a:moveTo>
                    <a:pt x="333" y="432"/>
                  </a:moveTo>
                  <a:lnTo>
                    <a:pt x="333" y="426"/>
                  </a:lnTo>
                  <a:lnTo>
                    <a:pt x="321" y="432"/>
                  </a:lnTo>
                  <a:lnTo>
                    <a:pt x="321" y="439"/>
                  </a:lnTo>
                  <a:lnTo>
                    <a:pt x="333" y="432"/>
                  </a:lnTo>
                  <a:lnTo>
                    <a:pt x="333" y="432"/>
                  </a:lnTo>
                  <a:close/>
                  <a:moveTo>
                    <a:pt x="310" y="445"/>
                  </a:moveTo>
                  <a:lnTo>
                    <a:pt x="310" y="439"/>
                  </a:lnTo>
                  <a:lnTo>
                    <a:pt x="298" y="445"/>
                  </a:lnTo>
                  <a:lnTo>
                    <a:pt x="298" y="452"/>
                  </a:lnTo>
                  <a:lnTo>
                    <a:pt x="310" y="445"/>
                  </a:lnTo>
                  <a:lnTo>
                    <a:pt x="310" y="445"/>
                  </a:lnTo>
                  <a:close/>
                  <a:moveTo>
                    <a:pt x="287" y="458"/>
                  </a:moveTo>
                  <a:lnTo>
                    <a:pt x="287" y="452"/>
                  </a:lnTo>
                  <a:lnTo>
                    <a:pt x="275" y="459"/>
                  </a:lnTo>
                  <a:lnTo>
                    <a:pt x="275" y="465"/>
                  </a:lnTo>
                  <a:lnTo>
                    <a:pt x="287" y="458"/>
                  </a:lnTo>
                  <a:lnTo>
                    <a:pt x="287" y="458"/>
                  </a:lnTo>
                  <a:close/>
                  <a:moveTo>
                    <a:pt x="264" y="472"/>
                  </a:moveTo>
                  <a:lnTo>
                    <a:pt x="264" y="465"/>
                  </a:lnTo>
                  <a:lnTo>
                    <a:pt x="252" y="472"/>
                  </a:lnTo>
                  <a:lnTo>
                    <a:pt x="252" y="478"/>
                  </a:lnTo>
                  <a:lnTo>
                    <a:pt x="264" y="472"/>
                  </a:lnTo>
                  <a:lnTo>
                    <a:pt x="264" y="472"/>
                  </a:lnTo>
                  <a:close/>
                  <a:moveTo>
                    <a:pt x="241" y="485"/>
                  </a:moveTo>
                  <a:lnTo>
                    <a:pt x="241" y="478"/>
                  </a:lnTo>
                  <a:lnTo>
                    <a:pt x="230" y="485"/>
                  </a:lnTo>
                  <a:lnTo>
                    <a:pt x="230" y="491"/>
                  </a:lnTo>
                  <a:lnTo>
                    <a:pt x="241" y="485"/>
                  </a:lnTo>
                  <a:lnTo>
                    <a:pt x="241" y="485"/>
                  </a:lnTo>
                  <a:close/>
                  <a:moveTo>
                    <a:pt x="218" y="493"/>
                  </a:moveTo>
                  <a:lnTo>
                    <a:pt x="218" y="492"/>
                  </a:lnTo>
                  <a:lnTo>
                    <a:pt x="207" y="498"/>
                  </a:lnTo>
                  <a:lnTo>
                    <a:pt x="207" y="505"/>
                  </a:lnTo>
                  <a:lnTo>
                    <a:pt x="213" y="501"/>
                  </a:lnTo>
                  <a:lnTo>
                    <a:pt x="213" y="510"/>
                  </a:lnTo>
                  <a:lnTo>
                    <a:pt x="219" y="506"/>
                  </a:lnTo>
                  <a:lnTo>
                    <a:pt x="219" y="493"/>
                  </a:lnTo>
                  <a:lnTo>
                    <a:pt x="218" y="493"/>
                  </a:lnTo>
                  <a:lnTo>
                    <a:pt x="218" y="493"/>
                  </a:lnTo>
                  <a:close/>
                  <a:moveTo>
                    <a:pt x="195" y="511"/>
                  </a:moveTo>
                  <a:lnTo>
                    <a:pt x="195" y="505"/>
                  </a:lnTo>
                  <a:lnTo>
                    <a:pt x="184" y="511"/>
                  </a:lnTo>
                  <a:lnTo>
                    <a:pt x="184" y="518"/>
                  </a:lnTo>
                  <a:lnTo>
                    <a:pt x="195" y="511"/>
                  </a:lnTo>
                  <a:lnTo>
                    <a:pt x="195" y="511"/>
                  </a:lnTo>
                  <a:close/>
                  <a:moveTo>
                    <a:pt x="172" y="525"/>
                  </a:moveTo>
                  <a:lnTo>
                    <a:pt x="172" y="518"/>
                  </a:lnTo>
                  <a:lnTo>
                    <a:pt x="161" y="525"/>
                  </a:lnTo>
                  <a:lnTo>
                    <a:pt x="161" y="531"/>
                  </a:lnTo>
                  <a:lnTo>
                    <a:pt x="172" y="525"/>
                  </a:lnTo>
                  <a:lnTo>
                    <a:pt x="172" y="525"/>
                  </a:lnTo>
                  <a:close/>
                  <a:moveTo>
                    <a:pt x="150" y="538"/>
                  </a:moveTo>
                  <a:lnTo>
                    <a:pt x="150" y="531"/>
                  </a:lnTo>
                  <a:lnTo>
                    <a:pt x="138" y="538"/>
                  </a:lnTo>
                  <a:lnTo>
                    <a:pt x="138" y="540"/>
                  </a:lnTo>
                  <a:lnTo>
                    <a:pt x="137" y="540"/>
                  </a:lnTo>
                  <a:lnTo>
                    <a:pt x="137" y="554"/>
                  </a:lnTo>
                  <a:lnTo>
                    <a:pt x="142" y="551"/>
                  </a:lnTo>
                  <a:lnTo>
                    <a:pt x="142" y="542"/>
                  </a:lnTo>
                  <a:lnTo>
                    <a:pt x="150" y="538"/>
                  </a:lnTo>
                  <a:lnTo>
                    <a:pt x="150" y="538"/>
                  </a:lnTo>
                  <a:close/>
                  <a:moveTo>
                    <a:pt x="127" y="551"/>
                  </a:moveTo>
                  <a:lnTo>
                    <a:pt x="127" y="544"/>
                  </a:lnTo>
                  <a:lnTo>
                    <a:pt x="115" y="551"/>
                  </a:lnTo>
                  <a:lnTo>
                    <a:pt x="115" y="558"/>
                  </a:lnTo>
                  <a:lnTo>
                    <a:pt x="127" y="551"/>
                  </a:lnTo>
                  <a:lnTo>
                    <a:pt x="127" y="551"/>
                  </a:lnTo>
                  <a:close/>
                  <a:moveTo>
                    <a:pt x="104" y="564"/>
                  </a:moveTo>
                  <a:lnTo>
                    <a:pt x="104" y="558"/>
                  </a:lnTo>
                  <a:lnTo>
                    <a:pt x="92" y="564"/>
                  </a:lnTo>
                  <a:lnTo>
                    <a:pt x="92" y="571"/>
                  </a:lnTo>
                  <a:lnTo>
                    <a:pt x="104" y="564"/>
                  </a:lnTo>
                  <a:lnTo>
                    <a:pt x="104" y="564"/>
                  </a:lnTo>
                  <a:close/>
                  <a:moveTo>
                    <a:pt x="81" y="577"/>
                  </a:moveTo>
                  <a:lnTo>
                    <a:pt x="81" y="571"/>
                  </a:lnTo>
                  <a:lnTo>
                    <a:pt x="69" y="577"/>
                  </a:lnTo>
                  <a:lnTo>
                    <a:pt x="69" y="584"/>
                  </a:lnTo>
                  <a:lnTo>
                    <a:pt x="81" y="577"/>
                  </a:lnTo>
                  <a:lnTo>
                    <a:pt x="81" y="577"/>
                  </a:lnTo>
                  <a:close/>
                  <a:moveTo>
                    <a:pt x="58" y="591"/>
                  </a:moveTo>
                  <a:lnTo>
                    <a:pt x="58" y="584"/>
                  </a:lnTo>
                  <a:lnTo>
                    <a:pt x="46" y="591"/>
                  </a:lnTo>
                  <a:lnTo>
                    <a:pt x="46" y="597"/>
                  </a:lnTo>
                  <a:lnTo>
                    <a:pt x="58" y="591"/>
                  </a:lnTo>
                  <a:lnTo>
                    <a:pt x="58" y="591"/>
                  </a:lnTo>
                  <a:close/>
                  <a:moveTo>
                    <a:pt x="35" y="604"/>
                  </a:moveTo>
                  <a:lnTo>
                    <a:pt x="35" y="597"/>
                  </a:lnTo>
                  <a:lnTo>
                    <a:pt x="24" y="604"/>
                  </a:lnTo>
                  <a:lnTo>
                    <a:pt x="24" y="610"/>
                  </a:lnTo>
                  <a:lnTo>
                    <a:pt x="35" y="604"/>
                  </a:lnTo>
                  <a:lnTo>
                    <a:pt x="35" y="604"/>
                  </a:lnTo>
                  <a:close/>
                  <a:moveTo>
                    <a:pt x="12" y="610"/>
                  </a:moveTo>
                  <a:lnTo>
                    <a:pt x="1" y="617"/>
                  </a:lnTo>
                  <a:lnTo>
                    <a:pt x="1" y="624"/>
                  </a:lnTo>
                  <a:lnTo>
                    <a:pt x="12" y="617"/>
                  </a:lnTo>
                  <a:lnTo>
                    <a:pt x="12" y="610"/>
                  </a:lnTo>
                  <a:lnTo>
                    <a:pt x="12" y="610"/>
                  </a:lnTo>
                  <a:close/>
                  <a:moveTo>
                    <a:pt x="584" y="199"/>
                  </a:moveTo>
                  <a:lnTo>
                    <a:pt x="584" y="192"/>
                  </a:lnTo>
                  <a:lnTo>
                    <a:pt x="573" y="199"/>
                  </a:lnTo>
                  <a:lnTo>
                    <a:pt x="573" y="205"/>
                  </a:lnTo>
                  <a:lnTo>
                    <a:pt x="584" y="199"/>
                  </a:lnTo>
                  <a:lnTo>
                    <a:pt x="584" y="199"/>
                  </a:lnTo>
                  <a:close/>
                  <a:moveTo>
                    <a:pt x="561" y="212"/>
                  </a:moveTo>
                  <a:lnTo>
                    <a:pt x="561" y="205"/>
                  </a:lnTo>
                  <a:lnTo>
                    <a:pt x="550" y="212"/>
                  </a:lnTo>
                  <a:lnTo>
                    <a:pt x="550" y="219"/>
                  </a:lnTo>
                  <a:lnTo>
                    <a:pt x="561" y="212"/>
                  </a:lnTo>
                  <a:lnTo>
                    <a:pt x="561" y="212"/>
                  </a:lnTo>
                  <a:close/>
                  <a:moveTo>
                    <a:pt x="538" y="225"/>
                  </a:moveTo>
                  <a:lnTo>
                    <a:pt x="538" y="218"/>
                  </a:lnTo>
                  <a:lnTo>
                    <a:pt x="527" y="225"/>
                  </a:lnTo>
                  <a:lnTo>
                    <a:pt x="527" y="232"/>
                  </a:lnTo>
                  <a:lnTo>
                    <a:pt x="538" y="225"/>
                  </a:lnTo>
                  <a:lnTo>
                    <a:pt x="538" y="225"/>
                  </a:lnTo>
                  <a:close/>
                  <a:moveTo>
                    <a:pt x="515" y="238"/>
                  </a:moveTo>
                  <a:lnTo>
                    <a:pt x="515" y="232"/>
                  </a:lnTo>
                  <a:lnTo>
                    <a:pt x="504" y="238"/>
                  </a:lnTo>
                  <a:lnTo>
                    <a:pt x="504" y="245"/>
                  </a:lnTo>
                  <a:lnTo>
                    <a:pt x="515" y="238"/>
                  </a:lnTo>
                  <a:lnTo>
                    <a:pt x="515" y="238"/>
                  </a:lnTo>
                  <a:close/>
                  <a:moveTo>
                    <a:pt x="493" y="252"/>
                  </a:moveTo>
                  <a:lnTo>
                    <a:pt x="493" y="245"/>
                  </a:lnTo>
                  <a:lnTo>
                    <a:pt x="481" y="251"/>
                  </a:lnTo>
                  <a:lnTo>
                    <a:pt x="481" y="258"/>
                  </a:lnTo>
                  <a:lnTo>
                    <a:pt x="493" y="252"/>
                  </a:lnTo>
                  <a:lnTo>
                    <a:pt x="493" y="252"/>
                  </a:lnTo>
                  <a:close/>
                  <a:moveTo>
                    <a:pt x="470" y="265"/>
                  </a:moveTo>
                  <a:lnTo>
                    <a:pt x="470" y="258"/>
                  </a:lnTo>
                  <a:lnTo>
                    <a:pt x="458" y="265"/>
                  </a:lnTo>
                  <a:lnTo>
                    <a:pt x="458" y="271"/>
                  </a:lnTo>
                  <a:lnTo>
                    <a:pt x="470" y="265"/>
                  </a:lnTo>
                  <a:lnTo>
                    <a:pt x="470" y="265"/>
                  </a:lnTo>
                  <a:close/>
                  <a:moveTo>
                    <a:pt x="447" y="278"/>
                  </a:moveTo>
                  <a:lnTo>
                    <a:pt x="447" y="271"/>
                  </a:lnTo>
                  <a:lnTo>
                    <a:pt x="435" y="278"/>
                  </a:lnTo>
                  <a:lnTo>
                    <a:pt x="435" y="285"/>
                  </a:lnTo>
                  <a:lnTo>
                    <a:pt x="447" y="278"/>
                  </a:lnTo>
                  <a:lnTo>
                    <a:pt x="447" y="278"/>
                  </a:lnTo>
                  <a:close/>
                  <a:moveTo>
                    <a:pt x="447" y="295"/>
                  </a:moveTo>
                  <a:lnTo>
                    <a:pt x="442" y="298"/>
                  </a:lnTo>
                  <a:lnTo>
                    <a:pt x="442" y="285"/>
                  </a:lnTo>
                  <a:lnTo>
                    <a:pt x="447" y="281"/>
                  </a:lnTo>
                  <a:lnTo>
                    <a:pt x="447" y="295"/>
                  </a:lnTo>
                  <a:lnTo>
                    <a:pt x="447" y="295"/>
                  </a:lnTo>
                  <a:close/>
                  <a:moveTo>
                    <a:pt x="447" y="268"/>
                  </a:moveTo>
                  <a:lnTo>
                    <a:pt x="441" y="272"/>
                  </a:lnTo>
                  <a:lnTo>
                    <a:pt x="441" y="258"/>
                  </a:lnTo>
                  <a:lnTo>
                    <a:pt x="447" y="255"/>
                  </a:lnTo>
                  <a:lnTo>
                    <a:pt x="447" y="268"/>
                  </a:lnTo>
                  <a:lnTo>
                    <a:pt x="447" y="268"/>
                  </a:lnTo>
                  <a:close/>
                  <a:moveTo>
                    <a:pt x="424" y="291"/>
                  </a:moveTo>
                  <a:lnTo>
                    <a:pt x="424" y="284"/>
                  </a:lnTo>
                  <a:lnTo>
                    <a:pt x="413" y="291"/>
                  </a:lnTo>
                  <a:lnTo>
                    <a:pt x="413" y="298"/>
                  </a:lnTo>
                  <a:lnTo>
                    <a:pt x="424" y="291"/>
                  </a:lnTo>
                  <a:lnTo>
                    <a:pt x="424" y="291"/>
                  </a:lnTo>
                  <a:close/>
                  <a:moveTo>
                    <a:pt x="401" y="304"/>
                  </a:moveTo>
                  <a:lnTo>
                    <a:pt x="401" y="298"/>
                  </a:lnTo>
                  <a:lnTo>
                    <a:pt x="390" y="304"/>
                  </a:lnTo>
                  <a:lnTo>
                    <a:pt x="390" y="311"/>
                  </a:lnTo>
                  <a:lnTo>
                    <a:pt x="401" y="304"/>
                  </a:lnTo>
                  <a:lnTo>
                    <a:pt x="401" y="304"/>
                  </a:lnTo>
                  <a:close/>
                  <a:moveTo>
                    <a:pt x="378" y="318"/>
                  </a:moveTo>
                  <a:lnTo>
                    <a:pt x="367" y="324"/>
                  </a:lnTo>
                  <a:lnTo>
                    <a:pt x="367" y="317"/>
                  </a:lnTo>
                  <a:lnTo>
                    <a:pt x="378" y="311"/>
                  </a:lnTo>
                  <a:lnTo>
                    <a:pt x="378" y="318"/>
                  </a:lnTo>
                  <a:lnTo>
                    <a:pt x="378" y="318"/>
                  </a:lnTo>
                  <a:close/>
                  <a:moveTo>
                    <a:pt x="355" y="331"/>
                  </a:moveTo>
                  <a:lnTo>
                    <a:pt x="355" y="324"/>
                  </a:lnTo>
                  <a:lnTo>
                    <a:pt x="344" y="331"/>
                  </a:lnTo>
                  <a:lnTo>
                    <a:pt x="344" y="337"/>
                  </a:lnTo>
                  <a:lnTo>
                    <a:pt x="355" y="331"/>
                  </a:lnTo>
                  <a:lnTo>
                    <a:pt x="355" y="331"/>
                  </a:lnTo>
                  <a:close/>
                  <a:moveTo>
                    <a:pt x="332" y="344"/>
                  </a:moveTo>
                  <a:lnTo>
                    <a:pt x="332" y="337"/>
                  </a:lnTo>
                  <a:lnTo>
                    <a:pt x="321" y="344"/>
                  </a:lnTo>
                  <a:lnTo>
                    <a:pt x="321" y="351"/>
                  </a:lnTo>
                  <a:lnTo>
                    <a:pt x="332" y="344"/>
                  </a:lnTo>
                  <a:lnTo>
                    <a:pt x="332" y="344"/>
                  </a:lnTo>
                  <a:close/>
                  <a:moveTo>
                    <a:pt x="309" y="357"/>
                  </a:moveTo>
                  <a:lnTo>
                    <a:pt x="309" y="350"/>
                  </a:lnTo>
                  <a:lnTo>
                    <a:pt x="298" y="357"/>
                  </a:lnTo>
                  <a:lnTo>
                    <a:pt x="298" y="364"/>
                  </a:lnTo>
                  <a:lnTo>
                    <a:pt x="309" y="357"/>
                  </a:lnTo>
                  <a:lnTo>
                    <a:pt x="309" y="357"/>
                  </a:lnTo>
                  <a:close/>
                  <a:moveTo>
                    <a:pt x="287" y="370"/>
                  </a:moveTo>
                  <a:lnTo>
                    <a:pt x="287" y="364"/>
                  </a:lnTo>
                  <a:lnTo>
                    <a:pt x="275" y="370"/>
                  </a:lnTo>
                  <a:lnTo>
                    <a:pt x="275" y="377"/>
                  </a:lnTo>
                  <a:lnTo>
                    <a:pt x="287" y="370"/>
                  </a:lnTo>
                  <a:lnTo>
                    <a:pt x="287" y="370"/>
                  </a:lnTo>
                  <a:close/>
                  <a:moveTo>
                    <a:pt x="264" y="384"/>
                  </a:moveTo>
                  <a:lnTo>
                    <a:pt x="264" y="377"/>
                  </a:lnTo>
                  <a:lnTo>
                    <a:pt x="252" y="383"/>
                  </a:lnTo>
                  <a:lnTo>
                    <a:pt x="252" y="390"/>
                  </a:lnTo>
                  <a:lnTo>
                    <a:pt x="264" y="384"/>
                  </a:lnTo>
                  <a:lnTo>
                    <a:pt x="264" y="384"/>
                  </a:lnTo>
                  <a:close/>
                  <a:moveTo>
                    <a:pt x="241" y="397"/>
                  </a:moveTo>
                  <a:lnTo>
                    <a:pt x="241" y="390"/>
                  </a:lnTo>
                  <a:lnTo>
                    <a:pt x="229" y="397"/>
                  </a:lnTo>
                  <a:lnTo>
                    <a:pt x="229" y="404"/>
                  </a:lnTo>
                  <a:lnTo>
                    <a:pt x="241" y="397"/>
                  </a:lnTo>
                  <a:lnTo>
                    <a:pt x="241" y="397"/>
                  </a:lnTo>
                  <a:close/>
                  <a:moveTo>
                    <a:pt x="218" y="410"/>
                  </a:moveTo>
                  <a:lnTo>
                    <a:pt x="218" y="403"/>
                  </a:lnTo>
                  <a:lnTo>
                    <a:pt x="206" y="410"/>
                  </a:lnTo>
                  <a:lnTo>
                    <a:pt x="206" y="417"/>
                  </a:lnTo>
                  <a:lnTo>
                    <a:pt x="218" y="410"/>
                  </a:lnTo>
                  <a:lnTo>
                    <a:pt x="218" y="410"/>
                  </a:lnTo>
                  <a:close/>
                  <a:moveTo>
                    <a:pt x="218" y="427"/>
                  </a:moveTo>
                  <a:lnTo>
                    <a:pt x="213" y="430"/>
                  </a:lnTo>
                  <a:lnTo>
                    <a:pt x="213" y="417"/>
                  </a:lnTo>
                  <a:lnTo>
                    <a:pt x="218" y="414"/>
                  </a:lnTo>
                  <a:lnTo>
                    <a:pt x="218" y="427"/>
                  </a:lnTo>
                  <a:lnTo>
                    <a:pt x="218" y="427"/>
                  </a:lnTo>
                  <a:close/>
                  <a:moveTo>
                    <a:pt x="218" y="401"/>
                  </a:moveTo>
                  <a:lnTo>
                    <a:pt x="213" y="404"/>
                  </a:lnTo>
                  <a:lnTo>
                    <a:pt x="213" y="390"/>
                  </a:lnTo>
                  <a:lnTo>
                    <a:pt x="218" y="387"/>
                  </a:lnTo>
                  <a:lnTo>
                    <a:pt x="218" y="401"/>
                  </a:lnTo>
                  <a:lnTo>
                    <a:pt x="218" y="401"/>
                  </a:lnTo>
                  <a:close/>
                  <a:moveTo>
                    <a:pt x="195" y="423"/>
                  </a:moveTo>
                  <a:lnTo>
                    <a:pt x="195" y="416"/>
                  </a:lnTo>
                  <a:lnTo>
                    <a:pt x="183" y="423"/>
                  </a:lnTo>
                  <a:lnTo>
                    <a:pt x="184" y="430"/>
                  </a:lnTo>
                  <a:lnTo>
                    <a:pt x="195" y="423"/>
                  </a:lnTo>
                  <a:lnTo>
                    <a:pt x="195" y="423"/>
                  </a:lnTo>
                  <a:close/>
                  <a:moveTo>
                    <a:pt x="172" y="437"/>
                  </a:moveTo>
                  <a:lnTo>
                    <a:pt x="172" y="430"/>
                  </a:lnTo>
                  <a:lnTo>
                    <a:pt x="161" y="436"/>
                  </a:lnTo>
                  <a:lnTo>
                    <a:pt x="161" y="443"/>
                  </a:lnTo>
                  <a:lnTo>
                    <a:pt x="172" y="437"/>
                  </a:lnTo>
                  <a:lnTo>
                    <a:pt x="172" y="437"/>
                  </a:lnTo>
                  <a:close/>
                  <a:moveTo>
                    <a:pt x="149" y="450"/>
                  </a:moveTo>
                  <a:lnTo>
                    <a:pt x="149" y="443"/>
                  </a:lnTo>
                  <a:lnTo>
                    <a:pt x="138" y="449"/>
                  </a:lnTo>
                  <a:lnTo>
                    <a:pt x="138" y="456"/>
                  </a:lnTo>
                  <a:lnTo>
                    <a:pt x="149" y="450"/>
                  </a:lnTo>
                  <a:lnTo>
                    <a:pt x="149" y="450"/>
                  </a:lnTo>
                  <a:close/>
                  <a:moveTo>
                    <a:pt x="142" y="445"/>
                  </a:moveTo>
                  <a:lnTo>
                    <a:pt x="136" y="448"/>
                  </a:lnTo>
                  <a:lnTo>
                    <a:pt x="136" y="435"/>
                  </a:lnTo>
                  <a:lnTo>
                    <a:pt x="142" y="431"/>
                  </a:lnTo>
                  <a:lnTo>
                    <a:pt x="142" y="445"/>
                  </a:lnTo>
                  <a:lnTo>
                    <a:pt x="142" y="445"/>
                  </a:lnTo>
                  <a:close/>
                  <a:moveTo>
                    <a:pt x="126" y="463"/>
                  </a:moveTo>
                  <a:lnTo>
                    <a:pt x="126" y="456"/>
                  </a:lnTo>
                  <a:lnTo>
                    <a:pt x="115" y="463"/>
                  </a:lnTo>
                  <a:lnTo>
                    <a:pt x="115" y="470"/>
                  </a:lnTo>
                  <a:lnTo>
                    <a:pt x="126" y="463"/>
                  </a:lnTo>
                  <a:lnTo>
                    <a:pt x="126" y="463"/>
                  </a:lnTo>
                  <a:close/>
                  <a:moveTo>
                    <a:pt x="103" y="476"/>
                  </a:moveTo>
                  <a:lnTo>
                    <a:pt x="103" y="469"/>
                  </a:lnTo>
                  <a:lnTo>
                    <a:pt x="92" y="476"/>
                  </a:lnTo>
                  <a:lnTo>
                    <a:pt x="92" y="483"/>
                  </a:lnTo>
                  <a:lnTo>
                    <a:pt x="103" y="476"/>
                  </a:lnTo>
                  <a:lnTo>
                    <a:pt x="103" y="476"/>
                  </a:lnTo>
                  <a:close/>
                  <a:moveTo>
                    <a:pt x="81" y="489"/>
                  </a:moveTo>
                  <a:lnTo>
                    <a:pt x="81" y="483"/>
                  </a:lnTo>
                  <a:lnTo>
                    <a:pt x="69" y="489"/>
                  </a:lnTo>
                  <a:lnTo>
                    <a:pt x="69" y="496"/>
                  </a:lnTo>
                  <a:lnTo>
                    <a:pt x="81" y="489"/>
                  </a:lnTo>
                  <a:lnTo>
                    <a:pt x="81" y="489"/>
                  </a:lnTo>
                  <a:close/>
                  <a:moveTo>
                    <a:pt x="58" y="503"/>
                  </a:moveTo>
                  <a:lnTo>
                    <a:pt x="58" y="496"/>
                  </a:lnTo>
                  <a:lnTo>
                    <a:pt x="46" y="502"/>
                  </a:lnTo>
                  <a:lnTo>
                    <a:pt x="46" y="509"/>
                  </a:lnTo>
                  <a:lnTo>
                    <a:pt x="58" y="503"/>
                  </a:lnTo>
                  <a:lnTo>
                    <a:pt x="58" y="503"/>
                  </a:lnTo>
                  <a:close/>
                  <a:moveTo>
                    <a:pt x="35" y="516"/>
                  </a:moveTo>
                  <a:lnTo>
                    <a:pt x="35" y="509"/>
                  </a:lnTo>
                  <a:lnTo>
                    <a:pt x="23" y="516"/>
                  </a:lnTo>
                  <a:lnTo>
                    <a:pt x="23" y="522"/>
                  </a:lnTo>
                  <a:lnTo>
                    <a:pt x="35" y="516"/>
                  </a:lnTo>
                  <a:lnTo>
                    <a:pt x="35" y="516"/>
                  </a:lnTo>
                  <a:close/>
                  <a:moveTo>
                    <a:pt x="12" y="522"/>
                  </a:moveTo>
                  <a:lnTo>
                    <a:pt x="0" y="529"/>
                  </a:lnTo>
                  <a:lnTo>
                    <a:pt x="0" y="536"/>
                  </a:lnTo>
                  <a:lnTo>
                    <a:pt x="12" y="529"/>
                  </a:lnTo>
                  <a:lnTo>
                    <a:pt x="12" y="522"/>
                  </a:lnTo>
                  <a:lnTo>
                    <a:pt x="12" y="522"/>
                  </a:lnTo>
                  <a:close/>
                  <a:moveTo>
                    <a:pt x="584" y="111"/>
                  </a:moveTo>
                  <a:lnTo>
                    <a:pt x="584" y="104"/>
                  </a:lnTo>
                  <a:lnTo>
                    <a:pt x="572" y="111"/>
                  </a:lnTo>
                  <a:lnTo>
                    <a:pt x="572" y="117"/>
                  </a:lnTo>
                  <a:lnTo>
                    <a:pt x="584" y="111"/>
                  </a:lnTo>
                  <a:lnTo>
                    <a:pt x="584" y="111"/>
                  </a:lnTo>
                  <a:close/>
                  <a:moveTo>
                    <a:pt x="561" y="124"/>
                  </a:moveTo>
                  <a:lnTo>
                    <a:pt x="561" y="117"/>
                  </a:lnTo>
                  <a:lnTo>
                    <a:pt x="550" y="124"/>
                  </a:lnTo>
                  <a:lnTo>
                    <a:pt x="550" y="130"/>
                  </a:lnTo>
                  <a:lnTo>
                    <a:pt x="561" y="124"/>
                  </a:lnTo>
                  <a:lnTo>
                    <a:pt x="561" y="124"/>
                  </a:lnTo>
                  <a:close/>
                  <a:moveTo>
                    <a:pt x="538" y="137"/>
                  </a:moveTo>
                  <a:lnTo>
                    <a:pt x="538" y="131"/>
                  </a:lnTo>
                  <a:lnTo>
                    <a:pt x="527" y="137"/>
                  </a:lnTo>
                  <a:lnTo>
                    <a:pt x="527" y="144"/>
                  </a:lnTo>
                  <a:lnTo>
                    <a:pt x="538" y="137"/>
                  </a:lnTo>
                  <a:lnTo>
                    <a:pt x="538" y="137"/>
                  </a:lnTo>
                  <a:close/>
                  <a:moveTo>
                    <a:pt x="515" y="150"/>
                  </a:moveTo>
                  <a:lnTo>
                    <a:pt x="515" y="144"/>
                  </a:lnTo>
                  <a:lnTo>
                    <a:pt x="504" y="150"/>
                  </a:lnTo>
                  <a:lnTo>
                    <a:pt x="504" y="157"/>
                  </a:lnTo>
                  <a:lnTo>
                    <a:pt x="515" y="150"/>
                  </a:lnTo>
                  <a:lnTo>
                    <a:pt x="515" y="150"/>
                  </a:lnTo>
                  <a:close/>
                  <a:moveTo>
                    <a:pt x="493" y="163"/>
                  </a:moveTo>
                  <a:lnTo>
                    <a:pt x="493" y="157"/>
                  </a:lnTo>
                  <a:lnTo>
                    <a:pt x="481" y="164"/>
                  </a:lnTo>
                  <a:lnTo>
                    <a:pt x="481" y="170"/>
                  </a:lnTo>
                  <a:lnTo>
                    <a:pt x="493" y="163"/>
                  </a:lnTo>
                  <a:lnTo>
                    <a:pt x="493" y="163"/>
                  </a:lnTo>
                  <a:close/>
                  <a:moveTo>
                    <a:pt x="469" y="177"/>
                  </a:moveTo>
                  <a:lnTo>
                    <a:pt x="469" y="170"/>
                  </a:lnTo>
                  <a:lnTo>
                    <a:pt x="458" y="177"/>
                  </a:lnTo>
                  <a:lnTo>
                    <a:pt x="458" y="183"/>
                  </a:lnTo>
                  <a:lnTo>
                    <a:pt x="469" y="177"/>
                  </a:lnTo>
                  <a:lnTo>
                    <a:pt x="469" y="177"/>
                  </a:lnTo>
                  <a:close/>
                  <a:moveTo>
                    <a:pt x="441" y="186"/>
                  </a:moveTo>
                  <a:lnTo>
                    <a:pt x="435" y="190"/>
                  </a:lnTo>
                  <a:lnTo>
                    <a:pt x="435" y="196"/>
                  </a:lnTo>
                  <a:lnTo>
                    <a:pt x="441" y="193"/>
                  </a:lnTo>
                  <a:lnTo>
                    <a:pt x="446" y="190"/>
                  </a:lnTo>
                  <a:lnTo>
                    <a:pt x="447" y="189"/>
                  </a:lnTo>
                  <a:lnTo>
                    <a:pt x="447" y="176"/>
                  </a:lnTo>
                  <a:lnTo>
                    <a:pt x="441" y="180"/>
                  </a:lnTo>
                  <a:lnTo>
                    <a:pt x="441" y="186"/>
                  </a:lnTo>
                  <a:lnTo>
                    <a:pt x="441" y="186"/>
                  </a:lnTo>
                  <a:close/>
                  <a:moveTo>
                    <a:pt x="424" y="203"/>
                  </a:moveTo>
                  <a:lnTo>
                    <a:pt x="424" y="197"/>
                  </a:lnTo>
                  <a:lnTo>
                    <a:pt x="412" y="203"/>
                  </a:lnTo>
                  <a:lnTo>
                    <a:pt x="412" y="210"/>
                  </a:lnTo>
                  <a:lnTo>
                    <a:pt x="424" y="203"/>
                  </a:lnTo>
                  <a:lnTo>
                    <a:pt x="424" y="203"/>
                  </a:lnTo>
                  <a:close/>
                  <a:moveTo>
                    <a:pt x="401" y="216"/>
                  </a:moveTo>
                  <a:lnTo>
                    <a:pt x="401" y="210"/>
                  </a:lnTo>
                  <a:lnTo>
                    <a:pt x="389" y="216"/>
                  </a:lnTo>
                  <a:lnTo>
                    <a:pt x="389" y="223"/>
                  </a:lnTo>
                  <a:lnTo>
                    <a:pt x="401" y="216"/>
                  </a:lnTo>
                  <a:lnTo>
                    <a:pt x="401" y="216"/>
                  </a:lnTo>
                  <a:close/>
                  <a:moveTo>
                    <a:pt x="378" y="223"/>
                  </a:moveTo>
                  <a:lnTo>
                    <a:pt x="371" y="227"/>
                  </a:lnTo>
                  <a:lnTo>
                    <a:pt x="371" y="220"/>
                  </a:lnTo>
                  <a:lnTo>
                    <a:pt x="365" y="223"/>
                  </a:lnTo>
                  <a:lnTo>
                    <a:pt x="365" y="237"/>
                  </a:lnTo>
                  <a:lnTo>
                    <a:pt x="366" y="236"/>
                  </a:lnTo>
                  <a:lnTo>
                    <a:pt x="371" y="234"/>
                  </a:lnTo>
                  <a:lnTo>
                    <a:pt x="378" y="229"/>
                  </a:lnTo>
                  <a:lnTo>
                    <a:pt x="378" y="223"/>
                  </a:lnTo>
                  <a:lnTo>
                    <a:pt x="378" y="223"/>
                  </a:lnTo>
                  <a:close/>
                  <a:moveTo>
                    <a:pt x="355" y="243"/>
                  </a:moveTo>
                  <a:lnTo>
                    <a:pt x="355" y="236"/>
                  </a:lnTo>
                  <a:lnTo>
                    <a:pt x="344" y="243"/>
                  </a:lnTo>
                  <a:lnTo>
                    <a:pt x="344" y="249"/>
                  </a:lnTo>
                  <a:lnTo>
                    <a:pt x="355" y="243"/>
                  </a:lnTo>
                  <a:lnTo>
                    <a:pt x="355" y="243"/>
                  </a:lnTo>
                  <a:close/>
                  <a:moveTo>
                    <a:pt x="332" y="256"/>
                  </a:moveTo>
                  <a:lnTo>
                    <a:pt x="332" y="249"/>
                  </a:lnTo>
                  <a:lnTo>
                    <a:pt x="321" y="256"/>
                  </a:lnTo>
                  <a:lnTo>
                    <a:pt x="321" y="262"/>
                  </a:lnTo>
                  <a:lnTo>
                    <a:pt x="332" y="256"/>
                  </a:lnTo>
                  <a:lnTo>
                    <a:pt x="332" y="256"/>
                  </a:lnTo>
                  <a:close/>
                  <a:moveTo>
                    <a:pt x="309" y="269"/>
                  </a:moveTo>
                  <a:lnTo>
                    <a:pt x="309" y="263"/>
                  </a:lnTo>
                  <a:lnTo>
                    <a:pt x="298" y="269"/>
                  </a:lnTo>
                  <a:lnTo>
                    <a:pt x="298" y="276"/>
                  </a:lnTo>
                  <a:lnTo>
                    <a:pt x="309" y="269"/>
                  </a:lnTo>
                  <a:lnTo>
                    <a:pt x="309" y="269"/>
                  </a:lnTo>
                  <a:close/>
                  <a:moveTo>
                    <a:pt x="287" y="282"/>
                  </a:moveTo>
                  <a:lnTo>
                    <a:pt x="286" y="276"/>
                  </a:lnTo>
                  <a:lnTo>
                    <a:pt x="275" y="282"/>
                  </a:lnTo>
                  <a:lnTo>
                    <a:pt x="275" y="289"/>
                  </a:lnTo>
                  <a:lnTo>
                    <a:pt x="287" y="282"/>
                  </a:lnTo>
                  <a:lnTo>
                    <a:pt x="287" y="282"/>
                  </a:lnTo>
                  <a:close/>
                  <a:moveTo>
                    <a:pt x="263" y="295"/>
                  </a:moveTo>
                  <a:lnTo>
                    <a:pt x="263" y="289"/>
                  </a:lnTo>
                  <a:lnTo>
                    <a:pt x="252" y="296"/>
                  </a:lnTo>
                  <a:lnTo>
                    <a:pt x="252" y="302"/>
                  </a:lnTo>
                  <a:lnTo>
                    <a:pt x="263" y="295"/>
                  </a:lnTo>
                  <a:lnTo>
                    <a:pt x="263" y="295"/>
                  </a:lnTo>
                  <a:close/>
                  <a:moveTo>
                    <a:pt x="240" y="309"/>
                  </a:moveTo>
                  <a:lnTo>
                    <a:pt x="240" y="302"/>
                  </a:lnTo>
                  <a:lnTo>
                    <a:pt x="229" y="309"/>
                  </a:lnTo>
                  <a:lnTo>
                    <a:pt x="229" y="315"/>
                  </a:lnTo>
                  <a:lnTo>
                    <a:pt x="240" y="309"/>
                  </a:lnTo>
                  <a:lnTo>
                    <a:pt x="240" y="309"/>
                  </a:lnTo>
                  <a:close/>
                  <a:moveTo>
                    <a:pt x="213" y="318"/>
                  </a:moveTo>
                  <a:lnTo>
                    <a:pt x="206" y="322"/>
                  </a:lnTo>
                  <a:lnTo>
                    <a:pt x="206" y="328"/>
                  </a:lnTo>
                  <a:lnTo>
                    <a:pt x="213" y="325"/>
                  </a:lnTo>
                  <a:lnTo>
                    <a:pt x="218" y="322"/>
                  </a:lnTo>
                  <a:lnTo>
                    <a:pt x="218" y="322"/>
                  </a:lnTo>
                  <a:lnTo>
                    <a:pt x="218" y="308"/>
                  </a:lnTo>
                  <a:lnTo>
                    <a:pt x="213" y="312"/>
                  </a:lnTo>
                  <a:lnTo>
                    <a:pt x="213" y="318"/>
                  </a:lnTo>
                  <a:lnTo>
                    <a:pt x="213" y="318"/>
                  </a:lnTo>
                  <a:close/>
                  <a:moveTo>
                    <a:pt x="195" y="335"/>
                  </a:moveTo>
                  <a:lnTo>
                    <a:pt x="195" y="329"/>
                  </a:lnTo>
                  <a:lnTo>
                    <a:pt x="183" y="335"/>
                  </a:lnTo>
                  <a:lnTo>
                    <a:pt x="183" y="342"/>
                  </a:lnTo>
                  <a:lnTo>
                    <a:pt x="195" y="335"/>
                  </a:lnTo>
                  <a:lnTo>
                    <a:pt x="195" y="335"/>
                  </a:lnTo>
                  <a:close/>
                  <a:moveTo>
                    <a:pt x="172" y="348"/>
                  </a:moveTo>
                  <a:lnTo>
                    <a:pt x="172" y="342"/>
                  </a:lnTo>
                  <a:lnTo>
                    <a:pt x="161" y="348"/>
                  </a:lnTo>
                  <a:lnTo>
                    <a:pt x="161" y="355"/>
                  </a:lnTo>
                  <a:lnTo>
                    <a:pt x="172" y="348"/>
                  </a:lnTo>
                  <a:lnTo>
                    <a:pt x="172" y="348"/>
                  </a:lnTo>
                  <a:close/>
                  <a:moveTo>
                    <a:pt x="149" y="355"/>
                  </a:moveTo>
                  <a:lnTo>
                    <a:pt x="142" y="359"/>
                  </a:lnTo>
                  <a:lnTo>
                    <a:pt x="142" y="353"/>
                  </a:lnTo>
                  <a:lnTo>
                    <a:pt x="136" y="356"/>
                  </a:lnTo>
                  <a:lnTo>
                    <a:pt x="136" y="369"/>
                  </a:lnTo>
                  <a:lnTo>
                    <a:pt x="138" y="368"/>
                  </a:lnTo>
                  <a:lnTo>
                    <a:pt x="142" y="366"/>
                  </a:lnTo>
                  <a:lnTo>
                    <a:pt x="149" y="361"/>
                  </a:lnTo>
                  <a:lnTo>
                    <a:pt x="149" y="355"/>
                  </a:lnTo>
                  <a:lnTo>
                    <a:pt x="149" y="355"/>
                  </a:lnTo>
                  <a:close/>
                  <a:moveTo>
                    <a:pt x="126" y="375"/>
                  </a:moveTo>
                  <a:lnTo>
                    <a:pt x="126" y="368"/>
                  </a:lnTo>
                  <a:lnTo>
                    <a:pt x="115" y="375"/>
                  </a:lnTo>
                  <a:lnTo>
                    <a:pt x="115" y="381"/>
                  </a:lnTo>
                  <a:lnTo>
                    <a:pt x="126" y="375"/>
                  </a:lnTo>
                  <a:lnTo>
                    <a:pt x="126" y="375"/>
                  </a:lnTo>
                  <a:close/>
                  <a:moveTo>
                    <a:pt x="103" y="388"/>
                  </a:moveTo>
                  <a:lnTo>
                    <a:pt x="103" y="382"/>
                  </a:lnTo>
                  <a:lnTo>
                    <a:pt x="92" y="388"/>
                  </a:lnTo>
                  <a:lnTo>
                    <a:pt x="92" y="395"/>
                  </a:lnTo>
                  <a:lnTo>
                    <a:pt x="103" y="388"/>
                  </a:lnTo>
                  <a:lnTo>
                    <a:pt x="103" y="388"/>
                  </a:lnTo>
                  <a:close/>
                  <a:moveTo>
                    <a:pt x="80" y="401"/>
                  </a:moveTo>
                  <a:lnTo>
                    <a:pt x="80" y="395"/>
                  </a:lnTo>
                  <a:lnTo>
                    <a:pt x="69" y="401"/>
                  </a:lnTo>
                  <a:lnTo>
                    <a:pt x="69" y="408"/>
                  </a:lnTo>
                  <a:lnTo>
                    <a:pt x="80" y="401"/>
                  </a:lnTo>
                  <a:lnTo>
                    <a:pt x="80" y="401"/>
                  </a:lnTo>
                  <a:close/>
                  <a:moveTo>
                    <a:pt x="57" y="414"/>
                  </a:moveTo>
                  <a:lnTo>
                    <a:pt x="57" y="408"/>
                  </a:lnTo>
                  <a:lnTo>
                    <a:pt x="46" y="415"/>
                  </a:lnTo>
                  <a:lnTo>
                    <a:pt x="46" y="421"/>
                  </a:lnTo>
                  <a:lnTo>
                    <a:pt x="57" y="414"/>
                  </a:lnTo>
                  <a:lnTo>
                    <a:pt x="57" y="414"/>
                  </a:lnTo>
                  <a:close/>
                  <a:moveTo>
                    <a:pt x="34" y="428"/>
                  </a:moveTo>
                  <a:lnTo>
                    <a:pt x="34" y="421"/>
                  </a:lnTo>
                  <a:lnTo>
                    <a:pt x="23" y="428"/>
                  </a:lnTo>
                  <a:lnTo>
                    <a:pt x="23" y="434"/>
                  </a:lnTo>
                  <a:lnTo>
                    <a:pt x="34" y="428"/>
                  </a:lnTo>
                  <a:lnTo>
                    <a:pt x="34" y="428"/>
                  </a:lnTo>
                  <a:close/>
                  <a:moveTo>
                    <a:pt x="12" y="434"/>
                  </a:moveTo>
                  <a:lnTo>
                    <a:pt x="0" y="441"/>
                  </a:lnTo>
                  <a:lnTo>
                    <a:pt x="0" y="447"/>
                  </a:lnTo>
                  <a:lnTo>
                    <a:pt x="12" y="441"/>
                  </a:lnTo>
                  <a:lnTo>
                    <a:pt x="12" y="434"/>
                  </a:lnTo>
                  <a:lnTo>
                    <a:pt x="12" y="434"/>
                  </a:lnTo>
                  <a:close/>
                  <a:moveTo>
                    <a:pt x="584" y="23"/>
                  </a:moveTo>
                  <a:lnTo>
                    <a:pt x="583" y="16"/>
                  </a:lnTo>
                  <a:lnTo>
                    <a:pt x="572" y="22"/>
                  </a:lnTo>
                  <a:lnTo>
                    <a:pt x="572" y="29"/>
                  </a:lnTo>
                  <a:lnTo>
                    <a:pt x="584" y="23"/>
                  </a:lnTo>
                  <a:lnTo>
                    <a:pt x="584" y="23"/>
                  </a:lnTo>
                  <a:close/>
                  <a:moveTo>
                    <a:pt x="561" y="36"/>
                  </a:moveTo>
                  <a:lnTo>
                    <a:pt x="560" y="29"/>
                  </a:lnTo>
                  <a:lnTo>
                    <a:pt x="549" y="36"/>
                  </a:lnTo>
                  <a:lnTo>
                    <a:pt x="549" y="42"/>
                  </a:lnTo>
                  <a:lnTo>
                    <a:pt x="561" y="36"/>
                  </a:lnTo>
                  <a:lnTo>
                    <a:pt x="561" y="36"/>
                  </a:lnTo>
                  <a:close/>
                  <a:moveTo>
                    <a:pt x="538" y="49"/>
                  </a:moveTo>
                  <a:lnTo>
                    <a:pt x="538" y="42"/>
                  </a:lnTo>
                  <a:lnTo>
                    <a:pt x="526" y="49"/>
                  </a:lnTo>
                  <a:lnTo>
                    <a:pt x="526" y="56"/>
                  </a:lnTo>
                  <a:lnTo>
                    <a:pt x="538" y="49"/>
                  </a:lnTo>
                  <a:lnTo>
                    <a:pt x="538" y="49"/>
                  </a:lnTo>
                  <a:close/>
                  <a:moveTo>
                    <a:pt x="515" y="62"/>
                  </a:moveTo>
                  <a:lnTo>
                    <a:pt x="515" y="55"/>
                  </a:lnTo>
                  <a:lnTo>
                    <a:pt x="503" y="62"/>
                  </a:lnTo>
                  <a:lnTo>
                    <a:pt x="503" y="69"/>
                  </a:lnTo>
                  <a:lnTo>
                    <a:pt x="515" y="62"/>
                  </a:lnTo>
                  <a:lnTo>
                    <a:pt x="515" y="62"/>
                  </a:lnTo>
                  <a:close/>
                  <a:moveTo>
                    <a:pt x="492" y="75"/>
                  </a:moveTo>
                  <a:lnTo>
                    <a:pt x="492" y="69"/>
                  </a:lnTo>
                  <a:lnTo>
                    <a:pt x="481" y="75"/>
                  </a:lnTo>
                  <a:lnTo>
                    <a:pt x="481" y="82"/>
                  </a:lnTo>
                  <a:lnTo>
                    <a:pt x="492" y="75"/>
                  </a:lnTo>
                  <a:lnTo>
                    <a:pt x="492" y="75"/>
                  </a:lnTo>
                  <a:close/>
                  <a:moveTo>
                    <a:pt x="469" y="89"/>
                  </a:moveTo>
                  <a:lnTo>
                    <a:pt x="469" y="82"/>
                  </a:lnTo>
                  <a:lnTo>
                    <a:pt x="458" y="88"/>
                  </a:lnTo>
                  <a:lnTo>
                    <a:pt x="458" y="95"/>
                  </a:lnTo>
                  <a:lnTo>
                    <a:pt x="469" y="89"/>
                  </a:lnTo>
                  <a:lnTo>
                    <a:pt x="469" y="89"/>
                  </a:lnTo>
                  <a:close/>
                  <a:moveTo>
                    <a:pt x="446" y="97"/>
                  </a:moveTo>
                  <a:lnTo>
                    <a:pt x="446" y="95"/>
                  </a:lnTo>
                  <a:lnTo>
                    <a:pt x="435" y="102"/>
                  </a:lnTo>
                  <a:lnTo>
                    <a:pt x="435" y="109"/>
                  </a:lnTo>
                  <a:lnTo>
                    <a:pt x="441" y="105"/>
                  </a:lnTo>
                  <a:lnTo>
                    <a:pt x="441" y="113"/>
                  </a:lnTo>
                  <a:lnTo>
                    <a:pt x="447" y="110"/>
                  </a:lnTo>
                  <a:lnTo>
                    <a:pt x="447" y="97"/>
                  </a:lnTo>
                  <a:lnTo>
                    <a:pt x="446" y="97"/>
                  </a:lnTo>
                  <a:lnTo>
                    <a:pt x="446" y="97"/>
                  </a:lnTo>
                  <a:close/>
                  <a:moveTo>
                    <a:pt x="424" y="115"/>
                  </a:moveTo>
                  <a:lnTo>
                    <a:pt x="424" y="108"/>
                  </a:lnTo>
                  <a:lnTo>
                    <a:pt x="412" y="115"/>
                  </a:lnTo>
                  <a:lnTo>
                    <a:pt x="412" y="122"/>
                  </a:lnTo>
                  <a:lnTo>
                    <a:pt x="424" y="115"/>
                  </a:lnTo>
                  <a:lnTo>
                    <a:pt x="424" y="115"/>
                  </a:lnTo>
                  <a:close/>
                  <a:moveTo>
                    <a:pt x="401" y="128"/>
                  </a:moveTo>
                  <a:lnTo>
                    <a:pt x="401" y="121"/>
                  </a:lnTo>
                  <a:lnTo>
                    <a:pt x="389" y="128"/>
                  </a:lnTo>
                  <a:lnTo>
                    <a:pt x="389" y="135"/>
                  </a:lnTo>
                  <a:lnTo>
                    <a:pt x="401" y="128"/>
                  </a:lnTo>
                  <a:lnTo>
                    <a:pt x="401" y="128"/>
                  </a:lnTo>
                  <a:close/>
                  <a:moveTo>
                    <a:pt x="377" y="142"/>
                  </a:moveTo>
                  <a:lnTo>
                    <a:pt x="377" y="135"/>
                  </a:lnTo>
                  <a:lnTo>
                    <a:pt x="366" y="141"/>
                  </a:lnTo>
                  <a:lnTo>
                    <a:pt x="366" y="143"/>
                  </a:lnTo>
                  <a:lnTo>
                    <a:pt x="365" y="144"/>
                  </a:lnTo>
                  <a:lnTo>
                    <a:pt x="365" y="157"/>
                  </a:lnTo>
                  <a:lnTo>
                    <a:pt x="370" y="154"/>
                  </a:lnTo>
                  <a:lnTo>
                    <a:pt x="370" y="146"/>
                  </a:lnTo>
                  <a:lnTo>
                    <a:pt x="377" y="142"/>
                  </a:lnTo>
                  <a:lnTo>
                    <a:pt x="377" y="142"/>
                  </a:lnTo>
                  <a:close/>
                  <a:moveTo>
                    <a:pt x="355" y="155"/>
                  </a:moveTo>
                  <a:lnTo>
                    <a:pt x="355" y="148"/>
                  </a:lnTo>
                  <a:lnTo>
                    <a:pt x="343" y="154"/>
                  </a:lnTo>
                  <a:lnTo>
                    <a:pt x="343" y="161"/>
                  </a:lnTo>
                  <a:lnTo>
                    <a:pt x="355" y="155"/>
                  </a:lnTo>
                  <a:lnTo>
                    <a:pt x="355" y="155"/>
                  </a:lnTo>
                  <a:close/>
                  <a:moveTo>
                    <a:pt x="332" y="168"/>
                  </a:moveTo>
                  <a:lnTo>
                    <a:pt x="332" y="161"/>
                  </a:lnTo>
                  <a:lnTo>
                    <a:pt x="320" y="168"/>
                  </a:lnTo>
                  <a:lnTo>
                    <a:pt x="320" y="175"/>
                  </a:lnTo>
                  <a:lnTo>
                    <a:pt x="332" y="168"/>
                  </a:lnTo>
                  <a:lnTo>
                    <a:pt x="332" y="168"/>
                  </a:lnTo>
                  <a:close/>
                  <a:moveTo>
                    <a:pt x="309" y="181"/>
                  </a:moveTo>
                  <a:lnTo>
                    <a:pt x="309" y="174"/>
                  </a:lnTo>
                  <a:lnTo>
                    <a:pt x="297" y="181"/>
                  </a:lnTo>
                  <a:lnTo>
                    <a:pt x="297" y="188"/>
                  </a:lnTo>
                  <a:lnTo>
                    <a:pt x="309" y="181"/>
                  </a:lnTo>
                  <a:lnTo>
                    <a:pt x="309" y="181"/>
                  </a:lnTo>
                  <a:close/>
                  <a:moveTo>
                    <a:pt x="286" y="194"/>
                  </a:moveTo>
                  <a:lnTo>
                    <a:pt x="286" y="187"/>
                  </a:lnTo>
                  <a:lnTo>
                    <a:pt x="275" y="194"/>
                  </a:lnTo>
                  <a:lnTo>
                    <a:pt x="275" y="201"/>
                  </a:lnTo>
                  <a:lnTo>
                    <a:pt x="286" y="194"/>
                  </a:lnTo>
                  <a:lnTo>
                    <a:pt x="286" y="194"/>
                  </a:lnTo>
                  <a:close/>
                  <a:moveTo>
                    <a:pt x="263" y="208"/>
                  </a:moveTo>
                  <a:lnTo>
                    <a:pt x="263" y="201"/>
                  </a:lnTo>
                  <a:lnTo>
                    <a:pt x="252" y="207"/>
                  </a:lnTo>
                  <a:lnTo>
                    <a:pt x="252" y="214"/>
                  </a:lnTo>
                  <a:lnTo>
                    <a:pt x="263" y="208"/>
                  </a:lnTo>
                  <a:lnTo>
                    <a:pt x="263" y="208"/>
                  </a:lnTo>
                  <a:close/>
                  <a:moveTo>
                    <a:pt x="240" y="221"/>
                  </a:moveTo>
                  <a:lnTo>
                    <a:pt x="240" y="214"/>
                  </a:lnTo>
                  <a:lnTo>
                    <a:pt x="229" y="221"/>
                  </a:lnTo>
                  <a:lnTo>
                    <a:pt x="229" y="227"/>
                  </a:lnTo>
                  <a:lnTo>
                    <a:pt x="240" y="221"/>
                  </a:lnTo>
                  <a:lnTo>
                    <a:pt x="240" y="221"/>
                  </a:lnTo>
                  <a:close/>
                  <a:moveTo>
                    <a:pt x="218" y="229"/>
                  </a:moveTo>
                  <a:lnTo>
                    <a:pt x="218" y="227"/>
                  </a:lnTo>
                  <a:lnTo>
                    <a:pt x="206" y="234"/>
                  </a:lnTo>
                  <a:lnTo>
                    <a:pt x="206" y="241"/>
                  </a:lnTo>
                  <a:lnTo>
                    <a:pt x="212" y="237"/>
                  </a:lnTo>
                  <a:lnTo>
                    <a:pt x="212" y="245"/>
                  </a:lnTo>
                  <a:lnTo>
                    <a:pt x="218" y="242"/>
                  </a:lnTo>
                  <a:lnTo>
                    <a:pt x="218" y="229"/>
                  </a:lnTo>
                  <a:lnTo>
                    <a:pt x="218" y="229"/>
                  </a:lnTo>
                  <a:lnTo>
                    <a:pt x="218" y="229"/>
                  </a:lnTo>
                  <a:close/>
                  <a:moveTo>
                    <a:pt x="195" y="247"/>
                  </a:moveTo>
                  <a:lnTo>
                    <a:pt x="195" y="240"/>
                  </a:lnTo>
                  <a:lnTo>
                    <a:pt x="183" y="247"/>
                  </a:lnTo>
                  <a:lnTo>
                    <a:pt x="183" y="254"/>
                  </a:lnTo>
                  <a:lnTo>
                    <a:pt x="195" y="247"/>
                  </a:lnTo>
                  <a:lnTo>
                    <a:pt x="195" y="247"/>
                  </a:lnTo>
                  <a:close/>
                  <a:moveTo>
                    <a:pt x="171" y="261"/>
                  </a:moveTo>
                  <a:lnTo>
                    <a:pt x="171" y="254"/>
                  </a:lnTo>
                  <a:lnTo>
                    <a:pt x="160" y="260"/>
                  </a:lnTo>
                  <a:lnTo>
                    <a:pt x="160" y="267"/>
                  </a:lnTo>
                  <a:lnTo>
                    <a:pt x="171" y="261"/>
                  </a:lnTo>
                  <a:lnTo>
                    <a:pt x="171" y="261"/>
                  </a:lnTo>
                  <a:close/>
                  <a:moveTo>
                    <a:pt x="126" y="287"/>
                  </a:moveTo>
                  <a:lnTo>
                    <a:pt x="126" y="280"/>
                  </a:lnTo>
                  <a:lnTo>
                    <a:pt x="114" y="287"/>
                  </a:lnTo>
                  <a:lnTo>
                    <a:pt x="114" y="294"/>
                  </a:lnTo>
                  <a:lnTo>
                    <a:pt x="126" y="287"/>
                  </a:lnTo>
                  <a:lnTo>
                    <a:pt x="126" y="287"/>
                  </a:lnTo>
                  <a:close/>
                  <a:moveTo>
                    <a:pt x="103" y="300"/>
                  </a:moveTo>
                  <a:lnTo>
                    <a:pt x="103" y="293"/>
                  </a:lnTo>
                  <a:lnTo>
                    <a:pt x="92" y="300"/>
                  </a:lnTo>
                  <a:lnTo>
                    <a:pt x="92" y="307"/>
                  </a:lnTo>
                  <a:lnTo>
                    <a:pt x="103" y="300"/>
                  </a:lnTo>
                  <a:lnTo>
                    <a:pt x="103" y="300"/>
                  </a:lnTo>
                  <a:close/>
                  <a:moveTo>
                    <a:pt x="80" y="313"/>
                  </a:moveTo>
                  <a:lnTo>
                    <a:pt x="80" y="306"/>
                  </a:lnTo>
                  <a:lnTo>
                    <a:pt x="69" y="313"/>
                  </a:lnTo>
                  <a:lnTo>
                    <a:pt x="69" y="320"/>
                  </a:lnTo>
                  <a:lnTo>
                    <a:pt x="80" y="313"/>
                  </a:lnTo>
                  <a:lnTo>
                    <a:pt x="80" y="313"/>
                  </a:lnTo>
                  <a:close/>
                  <a:moveTo>
                    <a:pt x="57" y="327"/>
                  </a:moveTo>
                  <a:lnTo>
                    <a:pt x="57" y="320"/>
                  </a:lnTo>
                  <a:lnTo>
                    <a:pt x="46" y="326"/>
                  </a:lnTo>
                  <a:lnTo>
                    <a:pt x="46" y="333"/>
                  </a:lnTo>
                  <a:lnTo>
                    <a:pt x="57" y="327"/>
                  </a:lnTo>
                  <a:lnTo>
                    <a:pt x="57" y="327"/>
                  </a:lnTo>
                  <a:close/>
                  <a:moveTo>
                    <a:pt x="34" y="340"/>
                  </a:moveTo>
                  <a:lnTo>
                    <a:pt x="34" y="333"/>
                  </a:lnTo>
                  <a:lnTo>
                    <a:pt x="23" y="340"/>
                  </a:lnTo>
                  <a:lnTo>
                    <a:pt x="23" y="346"/>
                  </a:lnTo>
                  <a:lnTo>
                    <a:pt x="34" y="340"/>
                  </a:lnTo>
                  <a:close/>
                </a:path>
              </a:pathLst>
            </a:custGeom>
            <a:solidFill>
              <a:srgbClr val="C5D7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" name="Freeform 35"/>
            <p:cNvSpPr>
              <a:spLocks/>
            </p:cNvSpPr>
            <p:nvPr userDrawn="1"/>
          </p:nvSpPr>
          <p:spPr bwMode="auto">
            <a:xfrm>
              <a:off x="6427789" y="2716213"/>
              <a:ext cx="58738" cy="95250"/>
            </a:xfrm>
            <a:custGeom>
              <a:avLst/>
              <a:gdLst>
                <a:gd name="T0" fmla="*/ 37 w 37"/>
                <a:gd name="T1" fmla="*/ 21 h 60"/>
                <a:gd name="T2" fmla="*/ 0 w 37"/>
                <a:gd name="T3" fmla="*/ 0 h 60"/>
                <a:gd name="T4" fmla="*/ 0 w 37"/>
                <a:gd name="T5" fmla="*/ 39 h 60"/>
                <a:gd name="T6" fmla="*/ 37 w 37"/>
                <a:gd name="T7" fmla="*/ 60 h 60"/>
                <a:gd name="T8" fmla="*/ 37 w 37"/>
                <a:gd name="T9" fmla="*/ 21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60">
                  <a:moveTo>
                    <a:pt x="37" y="21"/>
                  </a:moveTo>
                  <a:lnTo>
                    <a:pt x="0" y="0"/>
                  </a:lnTo>
                  <a:lnTo>
                    <a:pt x="0" y="39"/>
                  </a:lnTo>
                  <a:lnTo>
                    <a:pt x="37" y="60"/>
                  </a:lnTo>
                  <a:lnTo>
                    <a:pt x="37" y="21"/>
                  </a:lnTo>
                  <a:close/>
                </a:path>
              </a:pathLst>
            </a:custGeom>
            <a:solidFill>
              <a:srgbClr val="0534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" name="Freeform 36"/>
            <p:cNvSpPr>
              <a:spLocks/>
            </p:cNvSpPr>
            <p:nvPr userDrawn="1"/>
          </p:nvSpPr>
          <p:spPr bwMode="auto">
            <a:xfrm>
              <a:off x="6427789" y="2079625"/>
              <a:ext cx="1166813" cy="669925"/>
            </a:xfrm>
            <a:custGeom>
              <a:avLst/>
              <a:gdLst>
                <a:gd name="T0" fmla="*/ 735 w 735"/>
                <a:gd name="T1" fmla="*/ 21 h 422"/>
                <a:gd name="T2" fmla="*/ 697 w 735"/>
                <a:gd name="T3" fmla="*/ 0 h 422"/>
                <a:gd name="T4" fmla="*/ 0 w 735"/>
                <a:gd name="T5" fmla="*/ 401 h 422"/>
                <a:gd name="T6" fmla="*/ 37 w 735"/>
                <a:gd name="T7" fmla="*/ 422 h 422"/>
                <a:gd name="T8" fmla="*/ 735 w 735"/>
                <a:gd name="T9" fmla="*/ 21 h 4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5" h="422">
                  <a:moveTo>
                    <a:pt x="735" y="21"/>
                  </a:moveTo>
                  <a:lnTo>
                    <a:pt x="697" y="0"/>
                  </a:lnTo>
                  <a:lnTo>
                    <a:pt x="0" y="401"/>
                  </a:lnTo>
                  <a:lnTo>
                    <a:pt x="37" y="422"/>
                  </a:lnTo>
                  <a:lnTo>
                    <a:pt x="735" y="21"/>
                  </a:lnTo>
                  <a:close/>
                </a:path>
              </a:pathLst>
            </a:custGeom>
            <a:solidFill>
              <a:srgbClr val="0327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" name="Freeform 37"/>
            <p:cNvSpPr>
              <a:spLocks/>
            </p:cNvSpPr>
            <p:nvPr userDrawn="1"/>
          </p:nvSpPr>
          <p:spPr bwMode="auto">
            <a:xfrm>
              <a:off x="6486526" y="2112963"/>
              <a:ext cx="1108075" cy="698500"/>
            </a:xfrm>
            <a:custGeom>
              <a:avLst/>
              <a:gdLst>
                <a:gd name="T0" fmla="*/ 0 w 698"/>
                <a:gd name="T1" fmla="*/ 401 h 440"/>
                <a:gd name="T2" fmla="*/ 0 w 698"/>
                <a:gd name="T3" fmla="*/ 440 h 440"/>
                <a:gd name="T4" fmla="*/ 698 w 698"/>
                <a:gd name="T5" fmla="*/ 40 h 440"/>
                <a:gd name="T6" fmla="*/ 698 w 698"/>
                <a:gd name="T7" fmla="*/ 0 h 440"/>
                <a:gd name="T8" fmla="*/ 0 w 698"/>
                <a:gd name="T9" fmla="*/ 401 h 4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8" h="440">
                  <a:moveTo>
                    <a:pt x="0" y="401"/>
                  </a:moveTo>
                  <a:lnTo>
                    <a:pt x="0" y="440"/>
                  </a:lnTo>
                  <a:lnTo>
                    <a:pt x="698" y="40"/>
                  </a:lnTo>
                  <a:lnTo>
                    <a:pt x="698" y="0"/>
                  </a:lnTo>
                  <a:lnTo>
                    <a:pt x="0" y="401"/>
                  </a:lnTo>
                  <a:close/>
                </a:path>
              </a:pathLst>
            </a:custGeom>
            <a:solidFill>
              <a:srgbClr val="0844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" name="Freeform 38"/>
            <p:cNvSpPr>
              <a:spLocks/>
            </p:cNvSpPr>
            <p:nvPr userDrawn="1"/>
          </p:nvSpPr>
          <p:spPr bwMode="auto">
            <a:xfrm>
              <a:off x="7324726" y="2489200"/>
              <a:ext cx="168275" cy="182563"/>
            </a:xfrm>
            <a:custGeom>
              <a:avLst/>
              <a:gdLst>
                <a:gd name="T0" fmla="*/ 37 w 106"/>
                <a:gd name="T1" fmla="*/ 83 h 115"/>
                <a:gd name="T2" fmla="*/ 34 w 106"/>
                <a:gd name="T3" fmla="*/ 83 h 115"/>
                <a:gd name="T4" fmla="*/ 21 w 106"/>
                <a:gd name="T5" fmla="*/ 72 h 115"/>
                <a:gd name="T6" fmla="*/ 17 w 106"/>
                <a:gd name="T7" fmla="*/ 52 h 115"/>
                <a:gd name="T8" fmla="*/ 17 w 106"/>
                <a:gd name="T9" fmla="*/ 52 h 115"/>
                <a:gd name="T10" fmla="*/ 18 w 106"/>
                <a:gd name="T11" fmla="*/ 38 h 115"/>
                <a:gd name="T12" fmla="*/ 37 w 106"/>
                <a:gd name="T13" fmla="*/ 12 h 115"/>
                <a:gd name="T14" fmla="*/ 37 w 106"/>
                <a:gd name="T15" fmla="*/ 12 h 115"/>
                <a:gd name="T16" fmla="*/ 72 w 106"/>
                <a:gd name="T17" fmla="*/ 0 h 115"/>
                <a:gd name="T18" fmla="*/ 96 w 106"/>
                <a:gd name="T19" fmla="*/ 13 h 115"/>
                <a:gd name="T20" fmla="*/ 105 w 106"/>
                <a:gd name="T21" fmla="*/ 41 h 115"/>
                <a:gd name="T22" fmla="*/ 104 w 106"/>
                <a:gd name="T23" fmla="*/ 56 h 115"/>
                <a:gd name="T24" fmla="*/ 84 w 106"/>
                <a:gd name="T25" fmla="*/ 96 h 115"/>
                <a:gd name="T26" fmla="*/ 45 w 106"/>
                <a:gd name="T27" fmla="*/ 115 h 115"/>
                <a:gd name="T28" fmla="*/ 35 w 106"/>
                <a:gd name="T29" fmla="*/ 115 h 115"/>
                <a:gd name="T30" fmla="*/ 9 w 106"/>
                <a:gd name="T31" fmla="*/ 92 h 115"/>
                <a:gd name="T32" fmla="*/ 2 w 106"/>
                <a:gd name="T33" fmla="*/ 50 h 115"/>
                <a:gd name="T34" fmla="*/ 8 w 106"/>
                <a:gd name="T35" fmla="*/ 51 h 115"/>
                <a:gd name="T36" fmla="*/ 14 w 106"/>
                <a:gd name="T37" fmla="*/ 90 h 115"/>
                <a:gd name="T38" fmla="*/ 36 w 106"/>
                <a:gd name="T39" fmla="*/ 109 h 115"/>
                <a:gd name="T40" fmla="*/ 45 w 106"/>
                <a:gd name="T41" fmla="*/ 109 h 115"/>
                <a:gd name="T42" fmla="*/ 79 w 106"/>
                <a:gd name="T43" fmla="*/ 92 h 115"/>
                <a:gd name="T44" fmla="*/ 99 w 106"/>
                <a:gd name="T45" fmla="*/ 55 h 115"/>
                <a:gd name="T46" fmla="*/ 99 w 106"/>
                <a:gd name="T47" fmla="*/ 42 h 115"/>
                <a:gd name="T48" fmla="*/ 91 w 106"/>
                <a:gd name="T49" fmla="*/ 16 h 115"/>
                <a:gd name="T50" fmla="*/ 72 w 106"/>
                <a:gd name="T51" fmla="*/ 6 h 115"/>
                <a:gd name="T52" fmla="*/ 41 w 106"/>
                <a:gd name="T53" fmla="*/ 17 h 115"/>
                <a:gd name="T54" fmla="*/ 40 w 106"/>
                <a:gd name="T55" fmla="*/ 17 h 115"/>
                <a:gd name="T56" fmla="*/ 24 w 106"/>
                <a:gd name="T57" fmla="*/ 40 h 115"/>
                <a:gd name="T58" fmla="*/ 23 w 106"/>
                <a:gd name="T59" fmla="*/ 52 h 115"/>
                <a:gd name="T60" fmla="*/ 26 w 106"/>
                <a:gd name="T61" fmla="*/ 69 h 115"/>
                <a:gd name="T62" fmla="*/ 35 w 106"/>
                <a:gd name="T63" fmla="*/ 77 h 115"/>
                <a:gd name="T64" fmla="*/ 37 w 106"/>
                <a:gd name="T65" fmla="*/ 77 h 115"/>
                <a:gd name="T66" fmla="*/ 37 w 106"/>
                <a:gd name="T67" fmla="*/ 83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06" h="115">
                  <a:moveTo>
                    <a:pt x="37" y="83"/>
                  </a:moveTo>
                  <a:cubicBezTo>
                    <a:pt x="36" y="83"/>
                    <a:pt x="35" y="83"/>
                    <a:pt x="34" y="83"/>
                  </a:cubicBezTo>
                  <a:cubicBezTo>
                    <a:pt x="28" y="82"/>
                    <a:pt x="23" y="78"/>
                    <a:pt x="21" y="72"/>
                  </a:cubicBezTo>
                  <a:cubicBezTo>
                    <a:pt x="18" y="66"/>
                    <a:pt x="17" y="59"/>
                    <a:pt x="17" y="52"/>
                  </a:cubicBezTo>
                  <a:cubicBezTo>
                    <a:pt x="17" y="52"/>
                    <a:pt x="17" y="52"/>
                    <a:pt x="17" y="52"/>
                  </a:cubicBezTo>
                  <a:cubicBezTo>
                    <a:pt x="17" y="48"/>
                    <a:pt x="17" y="43"/>
                    <a:pt x="18" y="38"/>
                  </a:cubicBezTo>
                  <a:cubicBezTo>
                    <a:pt x="20" y="28"/>
                    <a:pt x="28" y="19"/>
                    <a:pt x="37" y="12"/>
                  </a:cubicBezTo>
                  <a:cubicBezTo>
                    <a:pt x="37" y="12"/>
                    <a:pt x="37" y="12"/>
                    <a:pt x="37" y="12"/>
                  </a:cubicBezTo>
                  <a:cubicBezTo>
                    <a:pt x="48" y="4"/>
                    <a:pt x="62" y="0"/>
                    <a:pt x="72" y="0"/>
                  </a:cubicBezTo>
                  <a:cubicBezTo>
                    <a:pt x="82" y="1"/>
                    <a:pt x="90" y="5"/>
                    <a:pt x="96" y="13"/>
                  </a:cubicBezTo>
                  <a:cubicBezTo>
                    <a:pt x="101" y="20"/>
                    <a:pt x="105" y="30"/>
                    <a:pt x="105" y="41"/>
                  </a:cubicBezTo>
                  <a:cubicBezTo>
                    <a:pt x="106" y="46"/>
                    <a:pt x="105" y="51"/>
                    <a:pt x="104" y="56"/>
                  </a:cubicBezTo>
                  <a:cubicBezTo>
                    <a:pt x="102" y="71"/>
                    <a:pt x="94" y="85"/>
                    <a:pt x="84" y="96"/>
                  </a:cubicBezTo>
                  <a:cubicBezTo>
                    <a:pt x="73" y="107"/>
                    <a:pt x="60" y="115"/>
                    <a:pt x="45" y="115"/>
                  </a:cubicBezTo>
                  <a:cubicBezTo>
                    <a:pt x="42" y="115"/>
                    <a:pt x="38" y="115"/>
                    <a:pt x="35" y="115"/>
                  </a:cubicBezTo>
                  <a:cubicBezTo>
                    <a:pt x="23" y="113"/>
                    <a:pt x="14" y="104"/>
                    <a:pt x="9" y="92"/>
                  </a:cubicBezTo>
                  <a:cubicBezTo>
                    <a:pt x="2" y="80"/>
                    <a:pt x="0" y="63"/>
                    <a:pt x="2" y="50"/>
                  </a:cubicBezTo>
                  <a:cubicBezTo>
                    <a:pt x="8" y="51"/>
                    <a:pt x="8" y="51"/>
                    <a:pt x="8" y="51"/>
                  </a:cubicBezTo>
                  <a:cubicBezTo>
                    <a:pt x="6" y="63"/>
                    <a:pt x="8" y="78"/>
                    <a:pt x="14" y="90"/>
                  </a:cubicBezTo>
                  <a:cubicBezTo>
                    <a:pt x="19" y="100"/>
                    <a:pt x="26" y="107"/>
                    <a:pt x="36" y="109"/>
                  </a:cubicBezTo>
                  <a:cubicBezTo>
                    <a:pt x="39" y="109"/>
                    <a:pt x="42" y="109"/>
                    <a:pt x="45" y="109"/>
                  </a:cubicBezTo>
                  <a:cubicBezTo>
                    <a:pt x="58" y="109"/>
                    <a:pt x="70" y="102"/>
                    <a:pt x="79" y="92"/>
                  </a:cubicBezTo>
                  <a:cubicBezTo>
                    <a:pt x="89" y="82"/>
                    <a:pt x="96" y="69"/>
                    <a:pt x="99" y="55"/>
                  </a:cubicBezTo>
                  <a:cubicBezTo>
                    <a:pt x="99" y="51"/>
                    <a:pt x="100" y="46"/>
                    <a:pt x="99" y="42"/>
                  </a:cubicBezTo>
                  <a:cubicBezTo>
                    <a:pt x="99" y="32"/>
                    <a:pt x="96" y="23"/>
                    <a:pt x="91" y="16"/>
                  </a:cubicBezTo>
                  <a:cubicBezTo>
                    <a:pt x="86" y="10"/>
                    <a:pt x="80" y="7"/>
                    <a:pt x="72" y="6"/>
                  </a:cubicBezTo>
                  <a:cubicBezTo>
                    <a:pt x="63" y="6"/>
                    <a:pt x="51" y="10"/>
                    <a:pt x="41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32" y="23"/>
                    <a:pt x="26" y="30"/>
                    <a:pt x="24" y="40"/>
                  </a:cubicBezTo>
                  <a:cubicBezTo>
                    <a:pt x="23" y="44"/>
                    <a:pt x="23" y="48"/>
                    <a:pt x="23" y="52"/>
                  </a:cubicBezTo>
                  <a:cubicBezTo>
                    <a:pt x="23" y="58"/>
                    <a:pt x="24" y="64"/>
                    <a:pt x="26" y="69"/>
                  </a:cubicBezTo>
                  <a:cubicBezTo>
                    <a:pt x="28" y="73"/>
                    <a:pt x="31" y="76"/>
                    <a:pt x="35" y="77"/>
                  </a:cubicBezTo>
                  <a:cubicBezTo>
                    <a:pt x="36" y="77"/>
                    <a:pt x="36" y="77"/>
                    <a:pt x="37" y="77"/>
                  </a:cubicBezTo>
                  <a:lnTo>
                    <a:pt x="37" y="83"/>
                  </a:lnTo>
                  <a:close/>
                </a:path>
              </a:pathLst>
            </a:custGeom>
            <a:solidFill>
              <a:srgbClr val="1208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" name="Freeform 39"/>
            <p:cNvSpPr>
              <a:spLocks/>
            </p:cNvSpPr>
            <p:nvPr userDrawn="1"/>
          </p:nvSpPr>
          <p:spPr bwMode="auto">
            <a:xfrm>
              <a:off x="6702426" y="3111500"/>
              <a:ext cx="168275" cy="182563"/>
            </a:xfrm>
            <a:custGeom>
              <a:avLst/>
              <a:gdLst>
                <a:gd name="T0" fmla="*/ 37 w 106"/>
                <a:gd name="T1" fmla="*/ 83 h 115"/>
                <a:gd name="T2" fmla="*/ 34 w 106"/>
                <a:gd name="T3" fmla="*/ 83 h 115"/>
                <a:gd name="T4" fmla="*/ 21 w 106"/>
                <a:gd name="T5" fmla="*/ 71 h 115"/>
                <a:gd name="T6" fmla="*/ 17 w 106"/>
                <a:gd name="T7" fmla="*/ 52 h 115"/>
                <a:gd name="T8" fmla="*/ 17 w 106"/>
                <a:gd name="T9" fmla="*/ 52 h 115"/>
                <a:gd name="T10" fmla="*/ 18 w 106"/>
                <a:gd name="T11" fmla="*/ 38 h 115"/>
                <a:gd name="T12" fmla="*/ 37 w 106"/>
                <a:gd name="T13" fmla="*/ 12 h 115"/>
                <a:gd name="T14" fmla="*/ 37 w 106"/>
                <a:gd name="T15" fmla="*/ 12 h 115"/>
                <a:gd name="T16" fmla="*/ 72 w 106"/>
                <a:gd name="T17" fmla="*/ 0 h 115"/>
                <a:gd name="T18" fmla="*/ 96 w 106"/>
                <a:gd name="T19" fmla="*/ 12 h 115"/>
                <a:gd name="T20" fmla="*/ 106 w 106"/>
                <a:gd name="T21" fmla="*/ 41 h 115"/>
                <a:gd name="T22" fmla="*/ 105 w 106"/>
                <a:gd name="T23" fmla="*/ 56 h 115"/>
                <a:gd name="T24" fmla="*/ 84 w 106"/>
                <a:gd name="T25" fmla="*/ 96 h 115"/>
                <a:gd name="T26" fmla="*/ 45 w 106"/>
                <a:gd name="T27" fmla="*/ 115 h 115"/>
                <a:gd name="T28" fmla="*/ 35 w 106"/>
                <a:gd name="T29" fmla="*/ 114 h 115"/>
                <a:gd name="T30" fmla="*/ 9 w 106"/>
                <a:gd name="T31" fmla="*/ 92 h 115"/>
                <a:gd name="T32" fmla="*/ 2 w 106"/>
                <a:gd name="T33" fmla="*/ 50 h 115"/>
                <a:gd name="T34" fmla="*/ 8 w 106"/>
                <a:gd name="T35" fmla="*/ 50 h 115"/>
                <a:gd name="T36" fmla="*/ 14 w 106"/>
                <a:gd name="T37" fmla="*/ 90 h 115"/>
                <a:gd name="T38" fmla="*/ 36 w 106"/>
                <a:gd name="T39" fmla="*/ 108 h 115"/>
                <a:gd name="T40" fmla="*/ 45 w 106"/>
                <a:gd name="T41" fmla="*/ 109 h 115"/>
                <a:gd name="T42" fmla="*/ 80 w 106"/>
                <a:gd name="T43" fmla="*/ 92 h 115"/>
                <a:gd name="T44" fmla="*/ 99 w 106"/>
                <a:gd name="T45" fmla="*/ 55 h 115"/>
                <a:gd name="T46" fmla="*/ 100 w 106"/>
                <a:gd name="T47" fmla="*/ 42 h 115"/>
                <a:gd name="T48" fmla="*/ 91 w 106"/>
                <a:gd name="T49" fmla="*/ 16 h 115"/>
                <a:gd name="T50" fmla="*/ 72 w 106"/>
                <a:gd name="T51" fmla="*/ 6 h 115"/>
                <a:gd name="T52" fmla="*/ 41 w 106"/>
                <a:gd name="T53" fmla="*/ 17 h 115"/>
                <a:gd name="T54" fmla="*/ 41 w 106"/>
                <a:gd name="T55" fmla="*/ 17 h 115"/>
                <a:gd name="T56" fmla="*/ 24 w 106"/>
                <a:gd name="T57" fmla="*/ 39 h 115"/>
                <a:gd name="T58" fmla="*/ 23 w 106"/>
                <a:gd name="T59" fmla="*/ 52 h 115"/>
                <a:gd name="T60" fmla="*/ 26 w 106"/>
                <a:gd name="T61" fmla="*/ 69 h 115"/>
                <a:gd name="T62" fmla="*/ 35 w 106"/>
                <a:gd name="T63" fmla="*/ 77 h 115"/>
                <a:gd name="T64" fmla="*/ 37 w 106"/>
                <a:gd name="T65" fmla="*/ 77 h 115"/>
                <a:gd name="T66" fmla="*/ 37 w 106"/>
                <a:gd name="T67" fmla="*/ 83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06" h="115">
                  <a:moveTo>
                    <a:pt x="37" y="83"/>
                  </a:moveTo>
                  <a:cubicBezTo>
                    <a:pt x="36" y="83"/>
                    <a:pt x="35" y="83"/>
                    <a:pt x="34" y="83"/>
                  </a:cubicBezTo>
                  <a:cubicBezTo>
                    <a:pt x="28" y="82"/>
                    <a:pt x="24" y="77"/>
                    <a:pt x="21" y="71"/>
                  </a:cubicBezTo>
                  <a:cubicBezTo>
                    <a:pt x="18" y="66"/>
                    <a:pt x="17" y="59"/>
                    <a:pt x="17" y="52"/>
                  </a:cubicBezTo>
                  <a:cubicBezTo>
                    <a:pt x="17" y="52"/>
                    <a:pt x="17" y="52"/>
                    <a:pt x="17" y="52"/>
                  </a:cubicBezTo>
                  <a:cubicBezTo>
                    <a:pt x="17" y="47"/>
                    <a:pt x="17" y="43"/>
                    <a:pt x="18" y="38"/>
                  </a:cubicBezTo>
                  <a:cubicBezTo>
                    <a:pt x="20" y="27"/>
                    <a:pt x="28" y="18"/>
                    <a:pt x="37" y="12"/>
                  </a:cubicBezTo>
                  <a:cubicBezTo>
                    <a:pt x="37" y="12"/>
                    <a:pt x="37" y="12"/>
                    <a:pt x="37" y="12"/>
                  </a:cubicBezTo>
                  <a:cubicBezTo>
                    <a:pt x="49" y="4"/>
                    <a:pt x="63" y="0"/>
                    <a:pt x="72" y="0"/>
                  </a:cubicBezTo>
                  <a:cubicBezTo>
                    <a:pt x="82" y="1"/>
                    <a:pt x="90" y="5"/>
                    <a:pt x="96" y="12"/>
                  </a:cubicBezTo>
                  <a:cubicBezTo>
                    <a:pt x="102" y="20"/>
                    <a:pt x="105" y="30"/>
                    <a:pt x="106" y="41"/>
                  </a:cubicBezTo>
                  <a:cubicBezTo>
                    <a:pt x="106" y="46"/>
                    <a:pt x="105" y="51"/>
                    <a:pt x="105" y="56"/>
                  </a:cubicBezTo>
                  <a:cubicBezTo>
                    <a:pt x="102" y="71"/>
                    <a:pt x="94" y="85"/>
                    <a:pt x="84" y="96"/>
                  </a:cubicBezTo>
                  <a:cubicBezTo>
                    <a:pt x="73" y="107"/>
                    <a:pt x="60" y="114"/>
                    <a:pt x="45" y="115"/>
                  </a:cubicBezTo>
                  <a:cubicBezTo>
                    <a:pt x="42" y="115"/>
                    <a:pt x="38" y="115"/>
                    <a:pt x="35" y="114"/>
                  </a:cubicBezTo>
                  <a:cubicBezTo>
                    <a:pt x="23" y="112"/>
                    <a:pt x="14" y="104"/>
                    <a:pt x="9" y="92"/>
                  </a:cubicBezTo>
                  <a:cubicBezTo>
                    <a:pt x="3" y="79"/>
                    <a:pt x="0" y="63"/>
                    <a:pt x="2" y="50"/>
                  </a:cubicBezTo>
                  <a:cubicBezTo>
                    <a:pt x="8" y="50"/>
                    <a:pt x="8" y="50"/>
                    <a:pt x="8" y="50"/>
                  </a:cubicBezTo>
                  <a:cubicBezTo>
                    <a:pt x="6" y="63"/>
                    <a:pt x="8" y="78"/>
                    <a:pt x="14" y="90"/>
                  </a:cubicBezTo>
                  <a:cubicBezTo>
                    <a:pt x="19" y="99"/>
                    <a:pt x="26" y="107"/>
                    <a:pt x="36" y="108"/>
                  </a:cubicBezTo>
                  <a:cubicBezTo>
                    <a:pt x="39" y="109"/>
                    <a:pt x="42" y="109"/>
                    <a:pt x="45" y="109"/>
                  </a:cubicBezTo>
                  <a:cubicBezTo>
                    <a:pt x="58" y="108"/>
                    <a:pt x="70" y="102"/>
                    <a:pt x="80" y="92"/>
                  </a:cubicBezTo>
                  <a:cubicBezTo>
                    <a:pt x="89" y="82"/>
                    <a:pt x="96" y="69"/>
                    <a:pt x="99" y="55"/>
                  </a:cubicBezTo>
                  <a:cubicBezTo>
                    <a:pt x="99" y="50"/>
                    <a:pt x="100" y="46"/>
                    <a:pt x="100" y="42"/>
                  </a:cubicBezTo>
                  <a:cubicBezTo>
                    <a:pt x="99" y="31"/>
                    <a:pt x="96" y="22"/>
                    <a:pt x="91" y="16"/>
                  </a:cubicBezTo>
                  <a:cubicBezTo>
                    <a:pt x="86" y="10"/>
                    <a:pt x="80" y="7"/>
                    <a:pt x="72" y="6"/>
                  </a:cubicBezTo>
                  <a:cubicBezTo>
                    <a:pt x="64" y="6"/>
                    <a:pt x="51" y="10"/>
                    <a:pt x="41" y="17"/>
                  </a:cubicBezTo>
                  <a:cubicBezTo>
                    <a:pt x="41" y="17"/>
                    <a:pt x="41" y="17"/>
                    <a:pt x="41" y="17"/>
                  </a:cubicBezTo>
                  <a:cubicBezTo>
                    <a:pt x="33" y="23"/>
                    <a:pt x="26" y="30"/>
                    <a:pt x="24" y="39"/>
                  </a:cubicBezTo>
                  <a:cubicBezTo>
                    <a:pt x="23" y="43"/>
                    <a:pt x="23" y="48"/>
                    <a:pt x="23" y="52"/>
                  </a:cubicBezTo>
                  <a:cubicBezTo>
                    <a:pt x="23" y="58"/>
                    <a:pt x="24" y="64"/>
                    <a:pt x="26" y="69"/>
                  </a:cubicBezTo>
                  <a:cubicBezTo>
                    <a:pt x="28" y="73"/>
                    <a:pt x="31" y="76"/>
                    <a:pt x="35" y="77"/>
                  </a:cubicBezTo>
                  <a:cubicBezTo>
                    <a:pt x="36" y="77"/>
                    <a:pt x="37" y="77"/>
                    <a:pt x="37" y="77"/>
                  </a:cubicBezTo>
                  <a:lnTo>
                    <a:pt x="37" y="83"/>
                  </a:lnTo>
                  <a:close/>
                </a:path>
              </a:pathLst>
            </a:custGeom>
            <a:solidFill>
              <a:srgbClr val="1208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" name="Oval 40"/>
            <p:cNvSpPr>
              <a:spLocks noChangeArrowheads="1"/>
            </p:cNvSpPr>
            <p:nvPr userDrawn="1"/>
          </p:nvSpPr>
          <p:spPr bwMode="auto">
            <a:xfrm>
              <a:off x="6784976" y="3179763"/>
              <a:ext cx="30163" cy="49213"/>
            </a:xfrm>
            <a:prstGeom prst="ellipse">
              <a:avLst/>
            </a:prstGeom>
            <a:solidFill>
              <a:srgbClr val="1208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" name="Freeform 41"/>
            <p:cNvSpPr>
              <a:spLocks/>
            </p:cNvSpPr>
            <p:nvPr userDrawn="1"/>
          </p:nvSpPr>
          <p:spPr bwMode="auto">
            <a:xfrm>
              <a:off x="7185026" y="2401888"/>
              <a:ext cx="241300" cy="241300"/>
            </a:xfrm>
            <a:custGeom>
              <a:avLst/>
              <a:gdLst>
                <a:gd name="T0" fmla="*/ 0 w 152"/>
                <a:gd name="T1" fmla="*/ 62 h 152"/>
                <a:gd name="T2" fmla="*/ 45 w 152"/>
                <a:gd name="T3" fmla="*/ 131 h 152"/>
                <a:gd name="T4" fmla="*/ 152 w 152"/>
                <a:gd name="T5" fmla="*/ 71 h 152"/>
                <a:gd name="T6" fmla="*/ 109 w 152"/>
                <a:gd name="T7" fmla="*/ 0 h 152"/>
                <a:gd name="T8" fmla="*/ 0 w 152"/>
                <a:gd name="T9" fmla="*/ 62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2" h="152">
                  <a:moveTo>
                    <a:pt x="0" y="62"/>
                  </a:moveTo>
                  <a:cubicBezTo>
                    <a:pt x="12" y="107"/>
                    <a:pt x="5" y="152"/>
                    <a:pt x="45" y="131"/>
                  </a:cubicBezTo>
                  <a:cubicBezTo>
                    <a:pt x="152" y="71"/>
                    <a:pt x="152" y="71"/>
                    <a:pt x="152" y="71"/>
                  </a:cubicBezTo>
                  <a:cubicBezTo>
                    <a:pt x="112" y="84"/>
                    <a:pt x="118" y="42"/>
                    <a:pt x="109" y="0"/>
                  </a:cubicBezTo>
                  <a:lnTo>
                    <a:pt x="0" y="6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" name="Freeform 42"/>
            <p:cNvSpPr>
              <a:spLocks/>
            </p:cNvSpPr>
            <p:nvPr userDrawn="1"/>
          </p:nvSpPr>
          <p:spPr bwMode="auto">
            <a:xfrm>
              <a:off x="6789739" y="2913063"/>
              <a:ext cx="239713" cy="241300"/>
            </a:xfrm>
            <a:custGeom>
              <a:avLst/>
              <a:gdLst>
                <a:gd name="T0" fmla="*/ 0 w 151"/>
                <a:gd name="T1" fmla="*/ 63 h 152"/>
                <a:gd name="T2" fmla="*/ 45 w 151"/>
                <a:gd name="T3" fmla="*/ 132 h 152"/>
                <a:gd name="T4" fmla="*/ 151 w 151"/>
                <a:gd name="T5" fmla="*/ 71 h 152"/>
                <a:gd name="T6" fmla="*/ 108 w 151"/>
                <a:gd name="T7" fmla="*/ 0 h 152"/>
                <a:gd name="T8" fmla="*/ 0 w 151"/>
                <a:gd name="T9" fmla="*/ 63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1" h="152">
                  <a:moveTo>
                    <a:pt x="0" y="63"/>
                  </a:moveTo>
                  <a:cubicBezTo>
                    <a:pt x="12" y="107"/>
                    <a:pt x="5" y="152"/>
                    <a:pt x="45" y="132"/>
                  </a:cubicBezTo>
                  <a:cubicBezTo>
                    <a:pt x="151" y="71"/>
                    <a:pt x="151" y="71"/>
                    <a:pt x="151" y="71"/>
                  </a:cubicBezTo>
                  <a:cubicBezTo>
                    <a:pt x="112" y="85"/>
                    <a:pt x="117" y="43"/>
                    <a:pt x="108" y="0"/>
                  </a:cubicBezTo>
                  <a:lnTo>
                    <a:pt x="0" y="63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" name="Freeform 43"/>
            <p:cNvSpPr>
              <a:spLocks/>
            </p:cNvSpPr>
            <p:nvPr userDrawn="1"/>
          </p:nvSpPr>
          <p:spPr bwMode="auto">
            <a:xfrm>
              <a:off x="6888164" y="3097213"/>
              <a:ext cx="239713" cy="241300"/>
            </a:xfrm>
            <a:custGeom>
              <a:avLst/>
              <a:gdLst>
                <a:gd name="T0" fmla="*/ 0 w 151"/>
                <a:gd name="T1" fmla="*/ 63 h 152"/>
                <a:gd name="T2" fmla="*/ 45 w 151"/>
                <a:gd name="T3" fmla="*/ 132 h 152"/>
                <a:gd name="T4" fmla="*/ 151 w 151"/>
                <a:gd name="T5" fmla="*/ 71 h 152"/>
                <a:gd name="T6" fmla="*/ 108 w 151"/>
                <a:gd name="T7" fmla="*/ 0 h 152"/>
                <a:gd name="T8" fmla="*/ 0 w 151"/>
                <a:gd name="T9" fmla="*/ 63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1" h="152">
                  <a:moveTo>
                    <a:pt x="0" y="63"/>
                  </a:moveTo>
                  <a:cubicBezTo>
                    <a:pt x="12" y="107"/>
                    <a:pt x="5" y="152"/>
                    <a:pt x="45" y="132"/>
                  </a:cubicBezTo>
                  <a:cubicBezTo>
                    <a:pt x="151" y="71"/>
                    <a:pt x="151" y="71"/>
                    <a:pt x="151" y="71"/>
                  </a:cubicBezTo>
                  <a:cubicBezTo>
                    <a:pt x="112" y="85"/>
                    <a:pt x="117" y="43"/>
                    <a:pt x="108" y="0"/>
                  </a:cubicBezTo>
                  <a:lnTo>
                    <a:pt x="0" y="6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" name="Freeform 44"/>
            <p:cNvSpPr>
              <a:spLocks/>
            </p:cNvSpPr>
            <p:nvPr userDrawn="1"/>
          </p:nvSpPr>
          <p:spPr bwMode="auto">
            <a:xfrm>
              <a:off x="7140576" y="2633663"/>
              <a:ext cx="239713" cy="241300"/>
            </a:xfrm>
            <a:custGeom>
              <a:avLst/>
              <a:gdLst>
                <a:gd name="T0" fmla="*/ 0 w 151"/>
                <a:gd name="T1" fmla="*/ 63 h 152"/>
                <a:gd name="T2" fmla="*/ 45 w 151"/>
                <a:gd name="T3" fmla="*/ 131 h 152"/>
                <a:gd name="T4" fmla="*/ 151 w 151"/>
                <a:gd name="T5" fmla="*/ 71 h 152"/>
                <a:gd name="T6" fmla="*/ 108 w 151"/>
                <a:gd name="T7" fmla="*/ 0 h 152"/>
                <a:gd name="T8" fmla="*/ 0 w 151"/>
                <a:gd name="T9" fmla="*/ 63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1" h="152">
                  <a:moveTo>
                    <a:pt x="0" y="63"/>
                  </a:moveTo>
                  <a:cubicBezTo>
                    <a:pt x="12" y="107"/>
                    <a:pt x="5" y="152"/>
                    <a:pt x="45" y="131"/>
                  </a:cubicBezTo>
                  <a:cubicBezTo>
                    <a:pt x="151" y="71"/>
                    <a:pt x="151" y="71"/>
                    <a:pt x="151" y="71"/>
                  </a:cubicBezTo>
                  <a:cubicBezTo>
                    <a:pt x="111" y="85"/>
                    <a:pt x="117" y="43"/>
                    <a:pt x="108" y="0"/>
                  </a:cubicBezTo>
                  <a:lnTo>
                    <a:pt x="0" y="6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" name="Freeform 45"/>
            <p:cNvSpPr>
              <a:spLocks/>
            </p:cNvSpPr>
            <p:nvPr userDrawn="1"/>
          </p:nvSpPr>
          <p:spPr bwMode="auto">
            <a:xfrm>
              <a:off x="7334251" y="2711450"/>
              <a:ext cx="239713" cy="241300"/>
            </a:xfrm>
            <a:custGeom>
              <a:avLst/>
              <a:gdLst>
                <a:gd name="T0" fmla="*/ 0 w 151"/>
                <a:gd name="T1" fmla="*/ 63 h 152"/>
                <a:gd name="T2" fmla="*/ 45 w 151"/>
                <a:gd name="T3" fmla="*/ 132 h 152"/>
                <a:gd name="T4" fmla="*/ 151 w 151"/>
                <a:gd name="T5" fmla="*/ 71 h 152"/>
                <a:gd name="T6" fmla="*/ 108 w 151"/>
                <a:gd name="T7" fmla="*/ 0 h 152"/>
                <a:gd name="T8" fmla="*/ 0 w 151"/>
                <a:gd name="T9" fmla="*/ 63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1" h="152">
                  <a:moveTo>
                    <a:pt x="0" y="63"/>
                  </a:moveTo>
                  <a:cubicBezTo>
                    <a:pt x="12" y="107"/>
                    <a:pt x="5" y="152"/>
                    <a:pt x="45" y="132"/>
                  </a:cubicBezTo>
                  <a:cubicBezTo>
                    <a:pt x="151" y="71"/>
                    <a:pt x="151" y="71"/>
                    <a:pt x="151" y="71"/>
                  </a:cubicBezTo>
                  <a:cubicBezTo>
                    <a:pt x="112" y="85"/>
                    <a:pt x="117" y="43"/>
                    <a:pt x="108" y="0"/>
                  </a:cubicBezTo>
                  <a:lnTo>
                    <a:pt x="0" y="63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" name="Freeform 46"/>
            <p:cNvSpPr>
              <a:spLocks/>
            </p:cNvSpPr>
            <p:nvPr userDrawn="1"/>
          </p:nvSpPr>
          <p:spPr bwMode="auto">
            <a:xfrm>
              <a:off x="8321676" y="2070100"/>
              <a:ext cx="552450" cy="320675"/>
            </a:xfrm>
            <a:custGeom>
              <a:avLst/>
              <a:gdLst>
                <a:gd name="T0" fmla="*/ 348 w 348"/>
                <a:gd name="T1" fmla="*/ 118 h 202"/>
                <a:gd name="T2" fmla="*/ 145 w 348"/>
                <a:gd name="T3" fmla="*/ 0 h 202"/>
                <a:gd name="T4" fmla="*/ 0 w 348"/>
                <a:gd name="T5" fmla="*/ 84 h 202"/>
                <a:gd name="T6" fmla="*/ 202 w 348"/>
                <a:gd name="T7" fmla="*/ 202 h 202"/>
                <a:gd name="T8" fmla="*/ 348 w 348"/>
                <a:gd name="T9" fmla="*/ 118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8" h="202">
                  <a:moveTo>
                    <a:pt x="348" y="118"/>
                  </a:moveTo>
                  <a:lnTo>
                    <a:pt x="145" y="0"/>
                  </a:lnTo>
                  <a:lnTo>
                    <a:pt x="0" y="84"/>
                  </a:lnTo>
                  <a:lnTo>
                    <a:pt x="202" y="202"/>
                  </a:lnTo>
                  <a:lnTo>
                    <a:pt x="348" y="118"/>
                  </a:lnTo>
                  <a:close/>
                </a:path>
              </a:pathLst>
            </a:custGeom>
            <a:solidFill>
              <a:srgbClr val="6F85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" name="Freeform 47"/>
            <p:cNvSpPr>
              <a:spLocks/>
            </p:cNvSpPr>
            <p:nvPr userDrawn="1"/>
          </p:nvSpPr>
          <p:spPr bwMode="auto">
            <a:xfrm>
              <a:off x="8578851" y="2032000"/>
              <a:ext cx="152400" cy="303213"/>
            </a:xfrm>
            <a:custGeom>
              <a:avLst/>
              <a:gdLst>
                <a:gd name="T0" fmla="*/ 96 w 96"/>
                <a:gd name="T1" fmla="*/ 55 h 191"/>
                <a:gd name="T2" fmla="*/ 0 w 96"/>
                <a:gd name="T3" fmla="*/ 0 h 191"/>
                <a:gd name="T4" fmla="*/ 0 w 96"/>
                <a:gd name="T5" fmla="*/ 135 h 191"/>
                <a:gd name="T6" fmla="*/ 96 w 96"/>
                <a:gd name="T7" fmla="*/ 191 h 191"/>
                <a:gd name="T8" fmla="*/ 96 w 96"/>
                <a:gd name="T9" fmla="*/ 55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6" h="191">
                  <a:moveTo>
                    <a:pt x="96" y="55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96" y="191"/>
                  </a:lnTo>
                  <a:lnTo>
                    <a:pt x="96" y="55"/>
                  </a:lnTo>
                  <a:close/>
                </a:path>
              </a:pathLst>
            </a:custGeom>
            <a:solidFill>
              <a:srgbClr val="CED2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" name="Freeform 48"/>
            <p:cNvSpPr>
              <a:spLocks/>
            </p:cNvSpPr>
            <p:nvPr userDrawn="1"/>
          </p:nvSpPr>
          <p:spPr bwMode="auto">
            <a:xfrm>
              <a:off x="8578851" y="2003425"/>
              <a:ext cx="200025" cy="115888"/>
            </a:xfrm>
            <a:custGeom>
              <a:avLst/>
              <a:gdLst>
                <a:gd name="T0" fmla="*/ 126 w 126"/>
                <a:gd name="T1" fmla="*/ 56 h 73"/>
                <a:gd name="T2" fmla="*/ 30 w 126"/>
                <a:gd name="T3" fmla="*/ 0 h 73"/>
                <a:gd name="T4" fmla="*/ 0 w 126"/>
                <a:gd name="T5" fmla="*/ 18 h 73"/>
                <a:gd name="T6" fmla="*/ 96 w 126"/>
                <a:gd name="T7" fmla="*/ 73 h 73"/>
                <a:gd name="T8" fmla="*/ 126 w 126"/>
                <a:gd name="T9" fmla="*/ 56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6" h="73">
                  <a:moveTo>
                    <a:pt x="126" y="56"/>
                  </a:moveTo>
                  <a:lnTo>
                    <a:pt x="30" y="0"/>
                  </a:lnTo>
                  <a:lnTo>
                    <a:pt x="0" y="18"/>
                  </a:lnTo>
                  <a:lnTo>
                    <a:pt x="96" y="73"/>
                  </a:lnTo>
                  <a:lnTo>
                    <a:pt x="126" y="5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" name="Freeform 49"/>
            <p:cNvSpPr>
              <a:spLocks/>
            </p:cNvSpPr>
            <p:nvPr userDrawn="1"/>
          </p:nvSpPr>
          <p:spPr bwMode="auto">
            <a:xfrm>
              <a:off x="8731251" y="2092325"/>
              <a:ext cx="47625" cy="242888"/>
            </a:xfrm>
            <a:custGeom>
              <a:avLst/>
              <a:gdLst>
                <a:gd name="T0" fmla="*/ 0 w 30"/>
                <a:gd name="T1" fmla="*/ 17 h 153"/>
                <a:gd name="T2" fmla="*/ 0 w 30"/>
                <a:gd name="T3" fmla="*/ 153 h 153"/>
                <a:gd name="T4" fmla="*/ 30 w 30"/>
                <a:gd name="T5" fmla="*/ 136 h 153"/>
                <a:gd name="T6" fmla="*/ 30 w 30"/>
                <a:gd name="T7" fmla="*/ 0 h 153"/>
                <a:gd name="T8" fmla="*/ 0 w 30"/>
                <a:gd name="T9" fmla="*/ 1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153">
                  <a:moveTo>
                    <a:pt x="0" y="17"/>
                  </a:moveTo>
                  <a:lnTo>
                    <a:pt x="0" y="153"/>
                  </a:lnTo>
                  <a:lnTo>
                    <a:pt x="30" y="136"/>
                  </a:lnTo>
                  <a:lnTo>
                    <a:pt x="30" y="0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F4F4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" name="Freeform 50"/>
            <p:cNvSpPr>
              <a:spLocks/>
            </p:cNvSpPr>
            <p:nvPr userDrawn="1"/>
          </p:nvSpPr>
          <p:spPr bwMode="auto">
            <a:xfrm>
              <a:off x="8512176" y="2068513"/>
              <a:ext cx="152400" cy="303213"/>
            </a:xfrm>
            <a:custGeom>
              <a:avLst/>
              <a:gdLst>
                <a:gd name="T0" fmla="*/ 96 w 96"/>
                <a:gd name="T1" fmla="*/ 56 h 191"/>
                <a:gd name="T2" fmla="*/ 0 w 96"/>
                <a:gd name="T3" fmla="*/ 0 h 191"/>
                <a:gd name="T4" fmla="*/ 1 w 96"/>
                <a:gd name="T5" fmla="*/ 135 h 191"/>
                <a:gd name="T6" fmla="*/ 96 w 96"/>
                <a:gd name="T7" fmla="*/ 191 h 191"/>
                <a:gd name="T8" fmla="*/ 96 w 96"/>
                <a:gd name="T9" fmla="*/ 56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6" h="191">
                  <a:moveTo>
                    <a:pt x="96" y="56"/>
                  </a:moveTo>
                  <a:lnTo>
                    <a:pt x="0" y="0"/>
                  </a:lnTo>
                  <a:lnTo>
                    <a:pt x="1" y="135"/>
                  </a:lnTo>
                  <a:lnTo>
                    <a:pt x="96" y="191"/>
                  </a:lnTo>
                  <a:lnTo>
                    <a:pt x="96" y="56"/>
                  </a:lnTo>
                  <a:close/>
                </a:path>
              </a:pathLst>
            </a:custGeom>
            <a:solidFill>
              <a:srgbClr val="079D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" name="Freeform 51"/>
            <p:cNvSpPr>
              <a:spLocks/>
            </p:cNvSpPr>
            <p:nvPr userDrawn="1"/>
          </p:nvSpPr>
          <p:spPr bwMode="auto">
            <a:xfrm>
              <a:off x="8512176" y="2041525"/>
              <a:ext cx="200025" cy="115888"/>
            </a:xfrm>
            <a:custGeom>
              <a:avLst/>
              <a:gdLst>
                <a:gd name="T0" fmla="*/ 126 w 126"/>
                <a:gd name="T1" fmla="*/ 56 h 73"/>
                <a:gd name="T2" fmla="*/ 30 w 126"/>
                <a:gd name="T3" fmla="*/ 0 h 73"/>
                <a:gd name="T4" fmla="*/ 0 w 126"/>
                <a:gd name="T5" fmla="*/ 17 h 73"/>
                <a:gd name="T6" fmla="*/ 96 w 126"/>
                <a:gd name="T7" fmla="*/ 73 h 73"/>
                <a:gd name="T8" fmla="*/ 126 w 126"/>
                <a:gd name="T9" fmla="*/ 56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6" h="73">
                  <a:moveTo>
                    <a:pt x="126" y="56"/>
                  </a:moveTo>
                  <a:lnTo>
                    <a:pt x="30" y="0"/>
                  </a:lnTo>
                  <a:lnTo>
                    <a:pt x="0" y="17"/>
                  </a:lnTo>
                  <a:lnTo>
                    <a:pt x="96" y="73"/>
                  </a:lnTo>
                  <a:lnTo>
                    <a:pt x="126" y="56"/>
                  </a:lnTo>
                  <a:close/>
                </a:path>
              </a:pathLst>
            </a:custGeom>
            <a:solidFill>
              <a:srgbClr val="10D5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" name="Freeform 52"/>
            <p:cNvSpPr>
              <a:spLocks/>
            </p:cNvSpPr>
            <p:nvPr userDrawn="1"/>
          </p:nvSpPr>
          <p:spPr bwMode="auto">
            <a:xfrm>
              <a:off x="8664576" y="2130425"/>
              <a:ext cx="47625" cy="241300"/>
            </a:xfrm>
            <a:custGeom>
              <a:avLst/>
              <a:gdLst>
                <a:gd name="T0" fmla="*/ 0 w 30"/>
                <a:gd name="T1" fmla="*/ 17 h 152"/>
                <a:gd name="T2" fmla="*/ 0 w 30"/>
                <a:gd name="T3" fmla="*/ 152 h 152"/>
                <a:gd name="T4" fmla="*/ 30 w 30"/>
                <a:gd name="T5" fmla="*/ 135 h 152"/>
                <a:gd name="T6" fmla="*/ 30 w 30"/>
                <a:gd name="T7" fmla="*/ 0 h 152"/>
                <a:gd name="T8" fmla="*/ 0 w 30"/>
                <a:gd name="T9" fmla="*/ 17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152">
                  <a:moveTo>
                    <a:pt x="0" y="17"/>
                  </a:moveTo>
                  <a:lnTo>
                    <a:pt x="0" y="152"/>
                  </a:lnTo>
                  <a:lnTo>
                    <a:pt x="30" y="135"/>
                  </a:lnTo>
                  <a:lnTo>
                    <a:pt x="30" y="0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07B7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" name="Freeform 53"/>
            <p:cNvSpPr>
              <a:spLocks/>
            </p:cNvSpPr>
            <p:nvPr userDrawn="1"/>
          </p:nvSpPr>
          <p:spPr bwMode="auto">
            <a:xfrm>
              <a:off x="8320089" y="1739900"/>
              <a:ext cx="552450" cy="319088"/>
            </a:xfrm>
            <a:custGeom>
              <a:avLst/>
              <a:gdLst>
                <a:gd name="T0" fmla="*/ 348 w 348"/>
                <a:gd name="T1" fmla="*/ 117 h 201"/>
                <a:gd name="T2" fmla="*/ 145 w 348"/>
                <a:gd name="T3" fmla="*/ 0 h 201"/>
                <a:gd name="T4" fmla="*/ 0 w 348"/>
                <a:gd name="T5" fmla="*/ 84 h 201"/>
                <a:gd name="T6" fmla="*/ 203 w 348"/>
                <a:gd name="T7" fmla="*/ 201 h 201"/>
                <a:gd name="T8" fmla="*/ 348 w 348"/>
                <a:gd name="T9" fmla="*/ 117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8" h="201">
                  <a:moveTo>
                    <a:pt x="348" y="117"/>
                  </a:moveTo>
                  <a:lnTo>
                    <a:pt x="145" y="0"/>
                  </a:lnTo>
                  <a:lnTo>
                    <a:pt x="0" y="84"/>
                  </a:lnTo>
                  <a:lnTo>
                    <a:pt x="203" y="201"/>
                  </a:lnTo>
                  <a:lnTo>
                    <a:pt x="348" y="117"/>
                  </a:lnTo>
                  <a:close/>
                </a:path>
              </a:pathLst>
            </a:custGeom>
            <a:solidFill>
              <a:srgbClr val="6F85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" name="Freeform 54"/>
            <p:cNvSpPr>
              <a:spLocks/>
            </p:cNvSpPr>
            <p:nvPr userDrawn="1"/>
          </p:nvSpPr>
          <p:spPr bwMode="auto">
            <a:xfrm>
              <a:off x="8577264" y="1684338"/>
              <a:ext cx="152400" cy="303213"/>
            </a:xfrm>
            <a:custGeom>
              <a:avLst/>
              <a:gdLst>
                <a:gd name="T0" fmla="*/ 96 w 96"/>
                <a:gd name="T1" fmla="*/ 56 h 191"/>
                <a:gd name="T2" fmla="*/ 0 w 96"/>
                <a:gd name="T3" fmla="*/ 0 h 191"/>
                <a:gd name="T4" fmla="*/ 0 w 96"/>
                <a:gd name="T5" fmla="*/ 135 h 191"/>
                <a:gd name="T6" fmla="*/ 96 w 96"/>
                <a:gd name="T7" fmla="*/ 191 h 191"/>
                <a:gd name="T8" fmla="*/ 96 w 96"/>
                <a:gd name="T9" fmla="*/ 56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6" h="191">
                  <a:moveTo>
                    <a:pt x="96" y="56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96" y="191"/>
                  </a:lnTo>
                  <a:lnTo>
                    <a:pt x="96" y="56"/>
                  </a:lnTo>
                  <a:close/>
                </a:path>
              </a:pathLst>
            </a:custGeom>
            <a:solidFill>
              <a:srgbClr val="079D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" name="Freeform 55"/>
            <p:cNvSpPr>
              <a:spLocks/>
            </p:cNvSpPr>
            <p:nvPr userDrawn="1"/>
          </p:nvSpPr>
          <p:spPr bwMode="auto">
            <a:xfrm>
              <a:off x="8577264" y="1657350"/>
              <a:ext cx="200025" cy="115888"/>
            </a:xfrm>
            <a:custGeom>
              <a:avLst/>
              <a:gdLst>
                <a:gd name="T0" fmla="*/ 126 w 126"/>
                <a:gd name="T1" fmla="*/ 56 h 73"/>
                <a:gd name="T2" fmla="*/ 30 w 126"/>
                <a:gd name="T3" fmla="*/ 0 h 73"/>
                <a:gd name="T4" fmla="*/ 0 w 126"/>
                <a:gd name="T5" fmla="*/ 17 h 73"/>
                <a:gd name="T6" fmla="*/ 96 w 126"/>
                <a:gd name="T7" fmla="*/ 73 h 73"/>
                <a:gd name="T8" fmla="*/ 126 w 126"/>
                <a:gd name="T9" fmla="*/ 56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6" h="73">
                  <a:moveTo>
                    <a:pt x="126" y="56"/>
                  </a:moveTo>
                  <a:lnTo>
                    <a:pt x="30" y="0"/>
                  </a:lnTo>
                  <a:lnTo>
                    <a:pt x="0" y="17"/>
                  </a:lnTo>
                  <a:lnTo>
                    <a:pt x="96" y="73"/>
                  </a:lnTo>
                  <a:lnTo>
                    <a:pt x="126" y="56"/>
                  </a:lnTo>
                  <a:close/>
                </a:path>
              </a:pathLst>
            </a:custGeom>
            <a:solidFill>
              <a:srgbClr val="10D5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" name="Freeform 56"/>
            <p:cNvSpPr>
              <a:spLocks/>
            </p:cNvSpPr>
            <p:nvPr userDrawn="1"/>
          </p:nvSpPr>
          <p:spPr bwMode="auto">
            <a:xfrm>
              <a:off x="8729664" y="1746250"/>
              <a:ext cx="47625" cy="241300"/>
            </a:xfrm>
            <a:custGeom>
              <a:avLst/>
              <a:gdLst>
                <a:gd name="T0" fmla="*/ 0 w 30"/>
                <a:gd name="T1" fmla="*/ 17 h 152"/>
                <a:gd name="T2" fmla="*/ 0 w 30"/>
                <a:gd name="T3" fmla="*/ 152 h 152"/>
                <a:gd name="T4" fmla="*/ 30 w 30"/>
                <a:gd name="T5" fmla="*/ 135 h 152"/>
                <a:gd name="T6" fmla="*/ 30 w 30"/>
                <a:gd name="T7" fmla="*/ 0 h 152"/>
                <a:gd name="T8" fmla="*/ 0 w 30"/>
                <a:gd name="T9" fmla="*/ 17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152">
                  <a:moveTo>
                    <a:pt x="0" y="17"/>
                  </a:moveTo>
                  <a:lnTo>
                    <a:pt x="0" y="152"/>
                  </a:lnTo>
                  <a:lnTo>
                    <a:pt x="30" y="135"/>
                  </a:lnTo>
                  <a:lnTo>
                    <a:pt x="30" y="0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07B7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" name="Freeform 57"/>
            <p:cNvSpPr>
              <a:spLocks/>
            </p:cNvSpPr>
            <p:nvPr userDrawn="1"/>
          </p:nvSpPr>
          <p:spPr bwMode="auto">
            <a:xfrm>
              <a:off x="8510589" y="1720850"/>
              <a:ext cx="152400" cy="304800"/>
            </a:xfrm>
            <a:custGeom>
              <a:avLst/>
              <a:gdLst>
                <a:gd name="T0" fmla="*/ 96 w 96"/>
                <a:gd name="T1" fmla="*/ 56 h 192"/>
                <a:gd name="T2" fmla="*/ 0 w 96"/>
                <a:gd name="T3" fmla="*/ 0 h 192"/>
                <a:gd name="T4" fmla="*/ 1 w 96"/>
                <a:gd name="T5" fmla="*/ 136 h 192"/>
                <a:gd name="T6" fmla="*/ 96 w 96"/>
                <a:gd name="T7" fmla="*/ 192 h 192"/>
                <a:gd name="T8" fmla="*/ 96 w 96"/>
                <a:gd name="T9" fmla="*/ 56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6" h="192">
                  <a:moveTo>
                    <a:pt x="96" y="56"/>
                  </a:moveTo>
                  <a:lnTo>
                    <a:pt x="0" y="0"/>
                  </a:lnTo>
                  <a:lnTo>
                    <a:pt x="1" y="136"/>
                  </a:lnTo>
                  <a:lnTo>
                    <a:pt x="96" y="192"/>
                  </a:lnTo>
                  <a:lnTo>
                    <a:pt x="96" y="56"/>
                  </a:lnTo>
                  <a:close/>
                </a:path>
              </a:pathLst>
            </a:custGeom>
            <a:solidFill>
              <a:srgbClr val="9DAF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" name="Freeform 58"/>
            <p:cNvSpPr>
              <a:spLocks/>
            </p:cNvSpPr>
            <p:nvPr userDrawn="1"/>
          </p:nvSpPr>
          <p:spPr bwMode="auto">
            <a:xfrm>
              <a:off x="8510589" y="1693863"/>
              <a:ext cx="200025" cy="115888"/>
            </a:xfrm>
            <a:custGeom>
              <a:avLst/>
              <a:gdLst>
                <a:gd name="T0" fmla="*/ 126 w 126"/>
                <a:gd name="T1" fmla="*/ 56 h 73"/>
                <a:gd name="T2" fmla="*/ 30 w 126"/>
                <a:gd name="T3" fmla="*/ 0 h 73"/>
                <a:gd name="T4" fmla="*/ 0 w 126"/>
                <a:gd name="T5" fmla="*/ 17 h 73"/>
                <a:gd name="T6" fmla="*/ 96 w 126"/>
                <a:gd name="T7" fmla="*/ 73 h 73"/>
                <a:gd name="T8" fmla="*/ 126 w 126"/>
                <a:gd name="T9" fmla="*/ 56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6" h="73">
                  <a:moveTo>
                    <a:pt x="126" y="56"/>
                  </a:moveTo>
                  <a:lnTo>
                    <a:pt x="30" y="0"/>
                  </a:lnTo>
                  <a:lnTo>
                    <a:pt x="0" y="17"/>
                  </a:lnTo>
                  <a:lnTo>
                    <a:pt x="96" y="73"/>
                  </a:lnTo>
                  <a:lnTo>
                    <a:pt x="126" y="56"/>
                  </a:lnTo>
                  <a:close/>
                </a:path>
              </a:pathLst>
            </a:custGeom>
            <a:solidFill>
              <a:srgbClr val="C1D8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" name="Freeform 59"/>
            <p:cNvSpPr>
              <a:spLocks/>
            </p:cNvSpPr>
            <p:nvPr userDrawn="1"/>
          </p:nvSpPr>
          <p:spPr bwMode="auto">
            <a:xfrm>
              <a:off x="8662989" y="1782763"/>
              <a:ext cx="47625" cy="242888"/>
            </a:xfrm>
            <a:custGeom>
              <a:avLst/>
              <a:gdLst>
                <a:gd name="T0" fmla="*/ 0 w 30"/>
                <a:gd name="T1" fmla="*/ 17 h 153"/>
                <a:gd name="T2" fmla="*/ 0 w 30"/>
                <a:gd name="T3" fmla="*/ 153 h 153"/>
                <a:gd name="T4" fmla="*/ 30 w 30"/>
                <a:gd name="T5" fmla="*/ 135 h 153"/>
                <a:gd name="T6" fmla="*/ 30 w 30"/>
                <a:gd name="T7" fmla="*/ 0 h 153"/>
                <a:gd name="T8" fmla="*/ 0 w 30"/>
                <a:gd name="T9" fmla="*/ 1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153">
                  <a:moveTo>
                    <a:pt x="0" y="17"/>
                  </a:moveTo>
                  <a:lnTo>
                    <a:pt x="0" y="153"/>
                  </a:lnTo>
                  <a:lnTo>
                    <a:pt x="30" y="135"/>
                  </a:lnTo>
                  <a:lnTo>
                    <a:pt x="30" y="0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AFC6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" name="Freeform 60"/>
            <p:cNvSpPr>
              <a:spLocks/>
            </p:cNvSpPr>
            <p:nvPr userDrawn="1"/>
          </p:nvSpPr>
          <p:spPr bwMode="auto">
            <a:xfrm>
              <a:off x="8262939" y="2303463"/>
              <a:ext cx="322263" cy="452438"/>
            </a:xfrm>
            <a:custGeom>
              <a:avLst/>
              <a:gdLst>
                <a:gd name="T0" fmla="*/ 203 w 203"/>
                <a:gd name="T1" fmla="*/ 118 h 285"/>
                <a:gd name="T2" fmla="*/ 0 w 203"/>
                <a:gd name="T3" fmla="*/ 0 h 285"/>
                <a:gd name="T4" fmla="*/ 1 w 203"/>
                <a:gd name="T5" fmla="*/ 167 h 285"/>
                <a:gd name="T6" fmla="*/ 203 w 203"/>
                <a:gd name="T7" fmla="*/ 285 h 285"/>
                <a:gd name="T8" fmla="*/ 203 w 203"/>
                <a:gd name="T9" fmla="*/ 118 h 2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3" h="285">
                  <a:moveTo>
                    <a:pt x="203" y="118"/>
                  </a:moveTo>
                  <a:lnTo>
                    <a:pt x="0" y="0"/>
                  </a:lnTo>
                  <a:lnTo>
                    <a:pt x="1" y="167"/>
                  </a:lnTo>
                  <a:lnTo>
                    <a:pt x="203" y="285"/>
                  </a:lnTo>
                  <a:lnTo>
                    <a:pt x="203" y="118"/>
                  </a:lnTo>
                  <a:close/>
                </a:path>
              </a:pathLst>
            </a:custGeom>
            <a:solidFill>
              <a:srgbClr val="495E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" name="Freeform 61"/>
            <p:cNvSpPr>
              <a:spLocks/>
            </p:cNvSpPr>
            <p:nvPr userDrawn="1"/>
          </p:nvSpPr>
          <p:spPr bwMode="auto">
            <a:xfrm>
              <a:off x="7974014" y="2470150"/>
              <a:ext cx="323850" cy="452438"/>
            </a:xfrm>
            <a:custGeom>
              <a:avLst/>
              <a:gdLst>
                <a:gd name="T0" fmla="*/ 203 w 204"/>
                <a:gd name="T1" fmla="*/ 118 h 285"/>
                <a:gd name="T2" fmla="*/ 0 w 204"/>
                <a:gd name="T3" fmla="*/ 0 h 285"/>
                <a:gd name="T4" fmla="*/ 1 w 204"/>
                <a:gd name="T5" fmla="*/ 167 h 285"/>
                <a:gd name="T6" fmla="*/ 204 w 204"/>
                <a:gd name="T7" fmla="*/ 285 h 285"/>
                <a:gd name="T8" fmla="*/ 203 w 204"/>
                <a:gd name="T9" fmla="*/ 118 h 2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4" h="285">
                  <a:moveTo>
                    <a:pt x="203" y="118"/>
                  </a:moveTo>
                  <a:lnTo>
                    <a:pt x="0" y="0"/>
                  </a:lnTo>
                  <a:lnTo>
                    <a:pt x="1" y="167"/>
                  </a:lnTo>
                  <a:lnTo>
                    <a:pt x="204" y="285"/>
                  </a:lnTo>
                  <a:lnTo>
                    <a:pt x="203" y="118"/>
                  </a:lnTo>
                  <a:close/>
                </a:path>
              </a:pathLst>
            </a:custGeom>
            <a:solidFill>
              <a:srgbClr val="495E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" name="Freeform 62"/>
            <p:cNvSpPr>
              <a:spLocks/>
            </p:cNvSpPr>
            <p:nvPr userDrawn="1"/>
          </p:nvSpPr>
          <p:spPr bwMode="auto">
            <a:xfrm>
              <a:off x="8031164" y="2105025"/>
              <a:ext cx="322263" cy="452438"/>
            </a:xfrm>
            <a:custGeom>
              <a:avLst/>
              <a:gdLst>
                <a:gd name="T0" fmla="*/ 203 w 203"/>
                <a:gd name="T1" fmla="*/ 118 h 285"/>
                <a:gd name="T2" fmla="*/ 0 w 203"/>
                <a:gd name="T3" fmla="*/ 0 h 285"/>
                <a:gd name="T4" fmla="*/ 1 w 203"/>
                <a:gd name="T5" fmla="*/ 167 h 285"/>
                <a:gd name="T6" fmla="*/ 203 w 203"/>
                <a:gd name="T7" fmla="*/ 285 h 285"/>
                <a:gd name="T8" fmla="*/ 203 w 203"/>
                <a:gd name="T9" fmla="*/ 118 h 2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3" h="285">
                  <a:moveTo>
                    <a:pt x="203" y="118"/>
                  </a:moveTo>
                  <a:lnTo>
                    <a:pt x="0" y="0"/>
                  </a:lnTo>
                  <a:lnTo>
                    <a:pt x="1" y="167"/>
                  </a:lnTo>
                  <a:lnTo>
                    <a:pt x="203" y="285"/>
                  </a:lnTo>
                  <a:lnTo>
                    <a:pt x="203" y="118"/>
                  </a:lnTo>
                  <a:close/>
                </a:path>
              </a:pathLst>
            </a:custGeom>
            <a:solidFill>
              <a:srgbClr val="3E3C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" name="Freeform 63"/>
            <p:cNvSpPr>
              <a:spLocks/>
            </p:cNvSpPr>
            <p:nvPr userDrawn="1"/>
          </p:nvSpPr>
          <p:spPr bwMode="auto">
            <a:xfrm>
              <a:off x="8031164" y="1971675"/>
              <a:ext cx="552450" cy="320675"/>
            </a:xfrm>
            <a:custGeom>
              <a:avLst/>
              <a:gdLst>
                <a:gd name="T0" fmla="*/ 348 w 348"/>
                <a:gd name="T1" fmla="*/ 118 h 202"/>
                <a:gd name="T2" fmla="*/ 146 w 348"/>
                <a:gd name="T3" fmla="*/ 0 h 202"/>
                <a:gd name="T4" fmla="*/ 0 w 348"/>
                <a:gd name="T5" fmla="*/ 84 h 202"/>
                <a:gd name="T6" fmla="*/ 203 w 348"/>
                <a:gd name="T7" fmla="*/ 202 h 202"/>
                <a:gd name="T8" fmla="*/ 348 w 348"/>
                <a:gd name="T9" fmla="*/ 118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8" h="202">
                  <a:moveTo>
                    <a:pt x="348" y="118"/>
                  </a:moveTo>
                  <a:lnTo>
                    <a:pt x="146" y="0"/>
                  </a:lnTo>
                  <a:lnTo>
                    <a:pt x="0" y="84"/>
                  </a:lnTo>
                  <a:lnTo>
                    <a:pt x="203" y="202"/>
                  </a:lnTo>
                  <a:lnTo>
                    <a:pt x="348" y="118"/>
                  </a:lnTo>
                  <a:close/>
                </a:path>
              </a:pathLst>
            </a:custGeom>
            <a:solidFill>
              <a:srgbClr val="4647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" name="Freeform 64"/>
            <p:cNvSpPr>
              <a:spLocks/>
            </p:cNvSpPr>
            <p:nvPr userDrawn="1"/>
          </p:nvSpPr>
          <p:spPr bwMode="auto">
            <a:xfrm>
              <a:off x="7743826" y="2403475"/>
              <a:ext cx="552450" cy="320675"/>
            </a:xfrm>
            <a:custGeom>
              <a:avLst/>
              <a:gdLst>
                <a:gd name="T0" fmla="*/ 348 w 348"/>
                <a:gd name="T1" fmla="*/ 118 h 202"/>
                <a:gd name="T2" fmla="*/ 145 w 348"/>
                <a:gd name="T3" fmla="*/ 0 h 202"/>
                <a:gd name="T4" fmla="*/ 0 w 348"/>
                <a:gd name="T5" fmla="*/ 84 h 202"/>
                <a:gd name="T6" fmla="*/ 203 w 348"/>
                <a:gd name="T7" fmla="*/ 202 h 202"/>
                <a:gd name="T8" fmla="*/ 348 w 348"/>
                <a:gd name="T9" fmla="*/ 118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8" h="202">
                  <a:moveTo>
                    <a:pt x="348" y="118"/>
                  </a:moveTo>
                  <a:lnTo>
                    <a:pt x="145" y="0"/>
                  </a:lnTo>
                  <a:lnTo>
                    <a:pt x="0" y="84"/>
                  </a:lnTo>
                  <a:lnTo>
                    <a:pt x="203" y="202"/>
                  </a:lnTo>
                  <a:lnTo>
                    <a:pt x="348" y="118"/>
                  </a:lnTo>
                  <a:close/>
                </a:path>
              </a:pathLst>
            </a:custGeom>
            <a:solidFill>
              <a:srgbClr val="6F85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" name="Freeform 65"/>
            <p:cNvSpPr>
              <a:spLocks/>
            </p:cNvSpPr>
            <p:nvPr userDrawn="1"/>
          </p:nvSpPr>
          <p:spPr bwMode="auto">
            <a:xfrm>
              <a:off x="8032751" y="2236788"/>
              <a:ext cx="552450" cy="320675"/>
            </a:xfrm>
            <a:custGeom>
              <a:avLst/>
              <a:gdLst>
                <a:gd name="T0" fmla="*/ 348 w 348"/>
                <a:gd name="T1" fmla="*/ 118 h 202"/>
                <a:gd name="T2" fmla="*/ 146 w 348"/>
                <a:gd name="T3" fmla="*/ 0 h 202"/>
                <a:gd name="T4" fmla="*/ 0 w 348"/>
                <a:gd name="T5" fmla="*/ 84 h 202"/>
                <a:gd name="T6" fmla="*/ 203 w 348"/>
                <a:gd name="T7" fmla="*/ 202 h 202"/>
                <a:gd name="T8" fmla="*/ 348 w 348"/>
                <a:gd name="T9" fmla="*/ 118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8" h="202">
                  <a:moveTo>
                    <a:pt x="348" y="118"/>
                  </a:moveTo>
                  <a:lnTo>
                    <a:pt x="146" y="0"/>
                  </a:lnTo>
                  <a:lnTo>
                    <a:pt x="0" y="84"/>
                  </a:lnTo>
                  <a:lnTo>
                    <a:pt x="203" y="202"/>
                  </a:lnTo>
                  <a:lnTo>
                    <a:pt x="348" y="118"/>
                  </a:lnTo>
                  <a:close/>
                </a:path>
              </a:pathLst>
            </a:custGeom>
            <a:solidFill>
              <a:srgbClr val="6F85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" name="Freeform 66"/>
            <p:cNvSpPr>
              <a:spLocks/>
            </p:cNvSpPr>
            <p:nvPr userDrawn="1"/>
          </p:nvSpPr>
          <p:spPr bwMode="auto">
            <a:xfrm>
              <a:off x="8262939" y="1971675"/>
              <a:ext cx="322263" cy="452438"/>
            </a:xfrm>
            <a:custGeom>
              <a:avLst/>
              <a:gdLst>
                <a:gd name="T0" fmla="*/ 203 w 203"/>
                <a:gd name="T1" fmla="*/ 118 h 285"/>
                <a:gd name="T2" fmla="*/ 0 w 203"/>
                <a:gd name="T3" fmla="*/ 0 h 285"/>
                <a:gd name="T4" fmla="*/ 1 w 203"/>
                <a:gd name="T5" fmla="*/ 167 h 285"/>
                <a:gd name="T6" fmla="*/ 203 w 203"/>
                <a:gd name="T7" fmla="*/ 285 h 285"/>
                <a:gd name="T8" fmla="*/ 203 w 203"/>
                <a:gd name="T9" fmla="*/ 118 h 2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3" h="285">
                  <a:moveTo>
                    <a:pt x="203" y="118"/>
                  </a:moveTo>
                  <a:lnTo>
                    <a:pt x="0" y="0"/>
                  </a:lnTo>
                  <a:lnTo>
                    <a:pt x="1" y="167"/>
                  </a:lnTo>
                  <a:lnTo>
                    <a:pt x="203" y="285"/>
                  </a:lnTo>
                  <a:lnTo>
                    <a:pt x="203" y="118"/>
                  </a:lnTo>
                  <a:close/>
                </a:path>
              </a:pathLst>
            </a:custGeom>
            <a:solidFill>
              <a:srgbClr val="495E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" name="Freeform 67"/>
            <p:cNvSpPr>
              <a:spLocks/>
            </p:cNvSpPr>
            <p:nvPr userDrawn="1"/>
          </p:nvSpPr>
          <p:spPr bwMode="auto">
            <a:xfrm>
              <a:off x="8372476" y="2138363"/>
              <a:ext cx="152400" cy="303213"/>
            </a:xfrm>
            <a:custGeom>
              <a:avLst/>
              <a:gdLst>
                <a:gd name="T0" fmla="*/ 96 w 96"/>
                <a:gd name="T1" fmla="*/ 56 h 191"/>
                <a:gd name="T2" fmla="*/ 0 w 96"/>
                <a:gd name="T3" fmla="*/ 0 h 191"/>
                <a:gd name="T4" fmla="*/ 0 w 96"/>
                <a:gd name="T5" fmla="*/ 135 h 191"/>
                <a:gd name="T6" fmla="*/ 96 w 96"/>
                <a:gd name="T7" fmla="*/ 191 h 191"/>
                <a:gd name="T8" fmla="*/ 96 w 96"/>
                <a:gd name="T9" fmla="*/ 56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6" h="191">
                  <a:moveTo>
                    <a:pt x="96" y="56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96" y="191"/>
                  </a:lnTo>
                  <a:lnTo>
                    <a:pt x="96" y="56"/>
                  </a:lnTo>
                  <a:close/>
                </a:path>
              </a:pathLst>
            </a:custGeom>
            <a:solidFill>
              <a:srgbClr val="4679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" name="Freeform 68"/>
            <p:cNvSpPr>
              <a:spLocks/>
            </p:cNvSpPr>
            <p:nvPr userDrawn="1"/>
          </p:nvSpPr>
          <p:spPr bwMode="auto">
            <a:xfrm>
              <a:off x="8372476" y="2111375"/>
              <a:ext cx="198438" cy="115888"/>
            </a:xfrm>
            <a:custGeom>
              <a:avLst/>
              <a:gdLst>
                <a:gd name="T0" fmla="*/ 125 w 125"/>
                <a:gd name="T1" fmla="*/ 56 h 73"/>
                <a:gd name="T2" fmla="*/ 29 w 125"/>
                <a:gd name="T3" fmla="*/ 0 h 73"/>
                <a:gd name="T4" fmla="*/ 0 w 125"/>
                <a:gd name="T5" fmla="*/ 17 h 73"/>
                <a:gd name="T6" fmla="*/ 96 w 125"/>
                <a:gd name="T7" fmla="*/ 73 h 73"/>
                <a:gd name="T8" fmla="*/ 125 w 125"/>
                <a:gd name="T9" fmla="*/ 56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5" h="73">
                  <a:moveTo>
                    <a:pt x="125" y="56"/>
                  </a:moveTo>
                  <a:lnTo>
                    <a:pt x="29" y="0"/>
                  </a:lnTo>
                  <a:lnTo>
                    <a:pt x="0" y="17"/>
                  </a:lnTo>
                  <a:lnTo>
                    <a:pt x="96" y="73"/>
                  </a:lnTo>
                  <a:lnTo>
                    <a:pt x="125" y="56"/>
                  </a:lnTo>
                  <a:close/>
                </a:path>
              </a:pathLst>
            </a:custGeom>
            <a:solidFill>
              <a:srgbClr val="5B9E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" name="Freeform 69"/>
            <p:cNvSpPr>
              <a:spLocks/>
            </p:cNvSpPr>
            <p:nvPr userDrawn="1"/>
          </p:nvSpPr>
          <p:spPr bwMode="auto">
            <a:xfrm>
              <a:off x="8524876" y="2200275"/>
              <a:ext cx="47625" cy="241300"/>
            </a:xfrm>
            <a:custGeom>
              <a:avLst/>
              <a:gdLst>
                <a:gd name="T0" fmla="*/ 0 w 30"/>
                <a:gd name="T1" fmla="*/ 17 h 152"/>
                <a:gd name="T2" fmla="*/ 0 w 30"/>
                <a:gd name="T3" fmla="*/ 152 h 152"/>
                <a:gd name="T4" fmla="*/ 30 w 30"/>
                <a:gd name="T5" fmla="*/ 135 h 152"/>
                <a:gd name="T6" fmla="*/ 29 w 30"/>
                <a:gd name="T7" fmla="*/ 0 h 152"/>
                <a:gd name="T8" fmla="*/ 0 w 30"/>
                <a:gd name="T9" fmla="*/ 17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152">
                  <a:moveTo>
                    <a:pt x="0" y="17"/>
                  </a:moveTo>
                  <a:lnTo>
                    <a:pt x="0" y="152"/>
                  </a:lnTo>
                  <a:lnTo>
                    <a:pt x="30" y="135"/>
                  </a:lnTo>
                  <a:lnTo>
                    <a:pt x="29" y="0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5A95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" name="Freeform 70"/>
            <p:cNvSpPr>
              <a:spLocks/>
            </p:cNvSpPr>
            <p:nvPr userDrawn="1"/>
          </p:nvSpPr>
          <p:spPr bwMode="auto">
            <a:xfrm>
              <a:off x="8297864" y="2181225"/>
              <a:ext cx="152400" cy="303213"/>
            </a:xfrm>
            <a:custGeom>
              <a:avLst/>
              <a:gdLst>
                <a:gd name="T0" fmla="*/ 96 w 96"/>
                <a:gd name="T1" fmla="*/ 55 h 191"/>
                <a:gd name="T2" fmla="*/ 0 w 96"/>
                <a:gd name="T3" fmla="*/ 0 h 191"/>
                <a:gd name="T4" fmla="*/ 1 w 96"/>
                <a:gd name="T5" fmla="*/ 135 h 191"/>
                <a:gd name="T6" fmla="*/ 96 w 96"/>
                <a:gd name="T7" fmla="*/ 191 h 191"/>
                <a:gd name="T8" fmla="*/ 96 w 96"/>
                <a:gd name="T9" fmla="*/ 55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6" h="191">
                  <a:moveTo>
                    <a:pt x="96" y="55"/>
                  </a:moveTo>
                  <a:lnTo>
                    <a:pt x="0" y="0"/>
                  </a:lnTo>
                  <a:lnTo>
                    <a:pt x="1" y="135"/>
                  </a:lnTo>
                  <a:lnTo>
                    <a:pt x="96" y="191"/>
                  </a:lnTo>
                  <a:lnTo>
                    <a:pt x="96" y="55"/>
                  </a:lnTo>
                  <a:close/>
                </a:path>
              </a:pathLst>
            </a:custGeom>
            <a:solidFill>
              <a:srgbClr val="A9CC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" name="Freeform 71"/>
            <p:cNvSpPr>
              <a:spLocks/>
            </p:cNvSpPr>
            <p:nvPr userDrawn="1"/>
          </p:nvSpPr>
          <p:spPr bwMode="auto">
            <a:xfrm>
              <a:off x="8297864" y="2152650"/>
              <a:ext cx="200025" cy="115888"/>
            </a:xfrm>
            <a:custGeom>
              <a:avLst/>
              <a:gdLst>
                <a:gd name="T0" fmla="*/ 126 w 126"/>
                <a:gd name="T1" fmla="*/ 56 h 73"/>
                <a:gd name="T2" fmla="*/ 30 w 126"/>
                <a:gd name="T3" fmla="*/ 0 h 73"/>
                <a:gd name="T4" fmla="*/ 0 w 126"/>
                <a:gd name="T5" fmla="*/ 18 h 73"/>
                <a:gd name="T6" fmla="*/ 96 w 126"/>
                <a:gd name="T7" fmla="*/ 73 h 73"/>
                <a:gd name="T8" fmla="*/ 126 w 126"/>
                <a:gd name="T9" fmla="*/ 56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6" h="73">
                  <a:moveTo>
                    <a:pt x="126" y="56"/>
                  </a:moveTo>
                  <a:lnTo>
                    <a:pt x="30" y="0"/>
                  </a:lnTo>
                  <a:lnTo>
                    <a:pt x="0" y="18"/>
                  </a:lnTo>
                  <a:lnTo>
                    <a:pt x="96" y="73"/>
                  </a:lnTo>
                  <a:lnTo>
                    <a:pt x="126" y="56"/>
                  </a:lnTo>
                  <a:close/>
                </a:path>
              </a:pathLst>
            </a:custGeom>
            <a:solidFill>
              <a:srgbClr val="D8E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" name="Freeform 72"/>
            <p:cNvSpPr>
              <a:spLocks/>
            </p:cNvSpPr>
            <p:nvPr userDrawn="1"/>
          </p:nvSpPr>
          <p:spPr bwMode="auto">
            <a:xfrm>
              <a:off x="8450264" y="2241550"/>
              <a:ext cx="47625" cy="242888"/>
            </a:xfrm>
            <a:custGeom>
              <a:avLst/>
              <a:gdLst>
                <a:gd name="T0" fmla="*/ 0 w 30"/>
                <a:gd name="T1" fmla="*/ 17 h 153"/>
                <a:gd name="T2" fmla="*/ 0 w 30"/>
                <a:gd name="T3" fmla="*/ 153 h 153"/>
                <a:gd name="T4" fmla="*/ 30 w 30"/>
                <a:gd name="T5" fmla="*/ 136 h 153"/>
                <a:gd name="T6" fmla="*/ 30 w 30"/>
                <a:gd name="T7" fmla="*/ 0 h 153"/>
                <a:gd name="T8" fmla="*/ 0 w 30"/>
                <a:gd name="T9" fmla="*/ 1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153">
                  <a:moveTo>
                    <a:pt x="0" y="17"/>
                  </a:moveTo>
                  <a:lnTo>
                    <a:pt x="0" y="153"/>
                  </a:lnTo>
                  <a:lnTo>
                    <a:pt x="30" y="136"/>
                  </a:lnTo>
                  <a:lnTo>
                    <a:pt x="30" y="0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C6DE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" name="Freeform 73"/>
            <p:cNvSpPr>
              <a:spLocks/>
            </p:cNvSpPr>
            <p:nvPr userDrawn="1"/>
          </p:nvSpPr>
          <p:spPr bwMode="auto">
            <a:xfrm>
              <a:off x="8210551" y="2185988"/>
              <a:ext cx="180975" cy="333375"/>
            </a:xfrm>
            <a:custGeom>
              <a:avLst/>
              <a:gdLst>
                <a:gd name="T0" fmla="*/ 114 w 114"/>
                <a:gd name="T1" fmla="*/ 80 h 210"/>
                <a:gd name="T2" fmla="*/ 38 w 114"/>
                <a:gd name="T3" fmla="*/ 0 h 210"/>
                <a:gd name="T4" fmla="*/ 0 w 114"/>
                <a:gd name="T5" fmla="*/ 130 h 210"/>
                <a:gd name="T6" fmla="*/ 76 w 114"/>
                <a:gd name="T7" fmla="*/ 210 h 210"/>
                <a:gd name="T8" fmla="*/ 114 w 114"/>
                <a:gd name="T9" fmla="*/ 80 h 2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4" h="210">
                  <a:moveTo>
                    <a:pt x="114" y="80"/>
                  </a:moveTo>
                  <a:lnTo>
                    <a:pt x="38" y="0"/>
                  </a:lnTo>
                  <a:lnTo>
                    <a:pt x="0" y="130"/>
                  </a:lnTo>
                  <a:lnTo>
                    <a:pt x="76" y="210"/>
                  </a:lnTo>
                  <a:lnTo>
                    <a:pt x="114" y="80"/>
                  </a:lnTo>
                  <a:close/>
                </a:path>
              </a:pathLst>
            </a:custGeom>
            <a:solidFill>
              <a:srgbClr val="9DAF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" name="Freeform 74"/>
            <p:cNvSpPr>
              <a:spLocks/>
            </p:cNvSpPr>
            <p:nvPr userDrawn="1"/>
          </p:nvSpPr>
          <p:spPr bwMode="auto">
            <a:xfrm>
              <a:off x="8270876" y="2173288"/>
              <a:ext cx="173038" cy="139700"/>
            </a:xfrm>
            <a:custGeom>
              <a:avLst/>
              <a:gdLst>
                <a:gd name="T0" fmla="*/ 109 w 109"/>
                <a:gd name="T1" fmla="*/ 80 h 88"/>
                <a:gd name="T2" fmla="*/ 33 w 109"/>
                <a:gd name="T3" fmla="*/ 0 h 88"/>
                <a:gd name="T4" fmla="*/ 0 w 109"/>
                <a:gd name="T5" fmla="*/ 8 h 88"/>
                <a:gd name="T6" fmla="*/ 76 w 109"/>
                <a:gd name="T7" fmla="*/ 88 h 88"/>
                <a:gd name="T8" fmla="*/ 109 w 109"/>
                <a:gd name="T9" fmla="*/ 8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9" h="88">
                  <a:moveTo>
                    <a:pt x="109" y="80"/>
                  </a:moveTo>
                  <a:lnTo>
                    <a:pt x="33" y="0"/>
                  </a:lnTo>
                  <a:lnTo>
                    <a:pt x="0" y="8"/>
                  </a:lnTo>
                  <a:lnTo>
                    <a:pt x="76" y="88"/>
                  </a:lnTo>
                  <a:lnTo>
                    <a:pt x="109" y="80"/>
                  </a:lnTo>
                  <a:close/>
                </a:path>
              </a:pathLst>
            </a:custGeom>
            <a:solidFill>
              <a:srgbClr val="C1D8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" name="Freeform 75"/>
            <p:cNvSpPr>
              <a:spLocks/>
            </p:cNvSpPr>
            <p:nvPr userDrawn="1"/>
          </p:nvSpPr>
          <p:spPr bwMode="auto">
            <a:xfrm>
              <a:off x="8331201" y="2300288"/>
              <a:ext cx="112713" cy="219075"/>
            </a:xfrm>
            <a:custGeom>
              <a:avLst/>
              <a:gdLst>
                <a:gd name="T0" fmla="*/ 38 w 71"/>
                <a:gd name="T1" fmla="*/ 8 h 138"/>
                <a:gd name="T2" fmla="*/ 0 w 71"/>
                <a:gd name="T3" fmla="*/ 138 h 138"/>
                <a:gd name="T4" fmla="*/ 33 w 71"/>
                <a:gd name="T5" fmla="*/ 130 h 138"/>
                <a:gd name="T6" fmla="*/ 71 w 71"/>
                <a:gd name="T7" fmla="*/ 0 h 138"/>
                <a:gd name="T8" fmla="*/ 38 w 71"/>
                <a:gd name="T9" fmla="*/ 8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" h="138">
                  <a:moveTo>
                    <a:pt x="38" y="8"/>
                  </a:moveTo>
                  <a:lnTo>
                    <a:pt x="0" y="138"/>
                  </a:lnTo>
                  <a:lnTo>
                    <a:pt x="33" y="130"/>
                  </a:lnTo>
                  <a:lnTo>
                    <a:pt x="71" y="0"/>
                  </a:lnTo>
                  <a:lnTo>
                    <a:pt x="38" y="8"/>
                  </a:lnTo>
                  <a:close/>
                </a:path>
              </a:pathLst>
            </a:custGeom>
            <a:solidFill>
              <a:srgbClr val="AFC6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" name="Freeform 76"/>
            <p:cNvSpPr>
              <a:spLocks/>
            </p:cNvSpPr>
            <p:nvPr userDrawn="1"/>
          </p:nvSpPr>
          <p:spPr bwMode="auto">
            <a:xfrm>
              <a:off x="7974014" y="2138363"/>
              <a:ext cx="322263" cy="452438"/>
            </a:xfrm>
            <a:custGeom>
              <a:avLst/>
              <a:gdLst>
                <a:gd name="T0" fmla="*/ 202 w 203"/>
                <a:gd name="T1" fmla="*/ 118 h 285"/>
                <a:gd name="T2" fmla="*/ 0 w 203"/>
                <a:gd name="T3" fmla="*/ 0 h 285"/>
                <a:gd name="T4" fmla="*/ 0 w 203"/>
                <a:gd name="T5" fmla="*/ 167 h 285"/>
                <a:gd name="T6" fmla="*/ 203 w 203"/>
                <a:gd name="T7" fmla="*/ 285 h 285"/>
                <a:gd name="T8" fmla="*/ 202 w 203"/>
                <a:gd name="T9" fmla="*/ 118 h 2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3" h="285">
                  <a:moveTo>
                    <a:pt x="202" y="118"/>
                  </a:moveTo>
                  <a:lnTo>
                    <a:pt x="0" y="0"/>
                  </a:lnTo>
                  <a:lnTo>
                    <a:pt x="0" y="167"/>
                  </a:lnTo>
                  <a:lnTo>
                    <a:pt x="203" y="285"/>
                  </a:lnTo>
                  <a:lnTo>
                    <a:pt x="202" y="118"/>
                  </a:lnTo>
                  <a:close/>
                </a:path>
              </a:pathLst>
            </a:custGeom>
            <a:solidFill>
              <a:srgbClr val="495E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" name="Freeform 77"/>
            <p:cNvSpPr>
              <a:spLocks/>
            </p:cNvSpPr>
            <p:nvPr userDrawn="1"/>
          </p:nvSpPr>
          <p:spPr bwMode="auto">
            <a:xfrm>
              <a:off x="8031164" y="1906588"/>
              <a:ext cx="552450" cy="319088"/>
            </a:xfrm>
            <a:custGeom>
              <a:avLst/>
              <a:gdLst>
                <a:gd name="T0" fmla="*/ 348 w 348"/>
                <a:gd name="T1" fmla="*/ 117 h 201"/>
                <a:gd name="T2" fmla="*/ 146 w 348"/>
                <a:gd name="T3" fmla="*/ 0 h 201"/>
                <a:gd name="T4" fmla="*/ 0 w 348"/>
                <a:gd name="T5" fmla="*/ 84 h 201"/>
                <a:gd name="T6" fmla="*/ 203 w 348"/>
                <a:gd name="T7" fmla="*/ 201 h 201"/>
                <a:gd name="T8" fmla="*/ 348 w 348"/>
                <a:gd name="T9" fmla="*/ 117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8" h="201">
                  <a:moveTo>
                    <a:pt x="348" y="117"/>
                  </a:moveTo>
                  <a:lnTo>
                    <a:pt x="146" y="0"/>
                  </a:lnTo>
                  <a:lnTo>
                    <a:pt x="0" y="84"/>
                  </a:lnTo>
                  <a:lnTo>
                    <a:pt x="203" y="201"/>
                  </a:lnTo>
                  <a:lnTo>
                    <a:pt x="348" y="117"/>
                  </a:lnTo>
                  <a:close/>
                </a:path>
              </a:pathLst>
            </a:custGeom>
            <a:solidFill>
              <a:srgbClr val="6F85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" name="Freeform 78"/>
            <p:cNvSpPr>
              <a:spLocks noEditPoints="1"/>
            </p:cNvSpPr>
            <p:nvPr userDrawn="1"/>
          </p:nvSpPr>
          <p:spPr bwMode="auto">
            <a:xfrm>
              <a:off x="8064501" y="1793875"/>
              <a:ext cx="809625" cy="1128713"/>
            </a:xfrm>
            <a:custGeom>
              <a:avLst/>
              <a:gdLst>
                <a:gd name="T0" fmla="*/ 182 w 510"/>
                <a:gd name="T1" fmla="*/ 481 h 711"/>
                <a:gd name="T2" fmla="*/ 328 w 510"/>
                <a:gd name="T3" fmla="*/ 397 h 711"/>
                <a:gd name="T4" fmla="*/ 327 w 510"/>
                <a:gd name="T5" fmla="*/ 230 h 711"/>
                <a:gd name="T6" fmla="*/ 182 w 510"/>
                <a:gd name="T7" fmla="*/ 314 h 711"/>
                <a:gd name="T8" fmla="*/ 182 w 510"/>
                <a:gd name="T9" fmla="*/ 481 h 711"/>
                <a:gd name="T10" fmla="*/ 182 w 510"/>
                <a:gd name="T11" fmla="*/ 481 h 711"/>
                <a:gd name="T12" fmla="*/ 0 w 510"/>
                <a:gd name="T13" fmla="*/ 419 h 711"/>
                <a:gd name="T14" fmla="*/ 0 w 510"/>
                <a:gd name="T15" fmla="*/ 377 h 711"/>
                <a:gd name="T16" fmla="*/ 145 w 510"/>
                <a:gd name="T17" fmla="*/ 293 h 711"/>
                <a:gd name="T18" fmla="*/ 145 w 510"/>
                <a:gd name="T19" fmla="*/ 126 h 711"/>
                <a:gd name="T20" fmla="*/ 181 w 510"/>
                <a:gd name="T21" fmla="*/ 105 h 711"/>
                <a:gd name="T22" fmla="*/ 182 w 510"/>
                <a:gd name="T23" fmla="*/ 272 h 711"/>
                <a:gd name="T24" fmla="*/ 327 w 510"/>
                <a:gd name="T25" fmla="*/ 188 h 711"/>
                <a:gd name="T26" fmla="*/ 327 w 510"/>
                <a:gd name="T27" fmla="*/ 21 h 711"/>
                <a:gd name="T28" fmla="*/ 363 w 510"/>
                <a:gd name="T29" fmla="*/ 0 h 711"/>
                <a:gd name="T30" fmla="*/ 364 w 510"/>
                <a:gd name="T31" fmla="*/ 167 h 711"/>
                <a:gd name="T32" fmla="*/ 509 w 510"/>
                <a:gd name="T33" fmla="*/ 83 h 711"/>
                <a:gd name="T34" fmla="*/ 509 w 510"/>
                <a:gd name="T35" fmla="*/ 125 h 711"/>
                <a:gd name="T36" fmla="*/ 364 w 510"/>
                <a:gd name="T37" fmla="*/ 209 h 711"/>
                <a:gd name="T38" fmla="*/ 364 w 510"/>
                <a:gd name="T39" fmla="*/ 376 h 711"/>
                <a:gd name="T40" fmla="*/ 510 w 510"/>
                <a:gd name="T41" fmla="*/ 292 h 711"/>
                <a:gd name="T42" fmla="*/ 510 w 510"/>
                <a:gd name="T43" fmla="*/ 334 h 711"/>
                <a:gd name="T44" fmla="*/ 364 w 510"/>
                <a:gd name="T45" fmla="*/ 418 h 711"/>
                <a:gd name="T46" fmla="*/ 365 w 510"/>
                <a:gd name="T47" fmla="*/ 585 h 711"/>
                <a:gd name="T48" fmla="*/ 328 w 510"/>
                <a:gd name="T49" fmla="*/ 606 h 711"/>
                <a:gd name="T50" fmla="*/ 328 w 510"/>
                <a:gd name="T51" fmla="*/ 439 h 711"/>
                <a:gd name="T52" fmla="*/ 182 w 510"/>
                <a:gd name="T53" fmla="*/ 523 h 711"/>
                <a:gd name="T54" fmla="*/ 183 w 510"/>
                <a:gd name="T55" fmla="*/ 690 h 711"/>
                <a:gd name="T56" fmla="*/ 147 w 510"/>
                <a:gd name="T57" fmla="*/ 711 h 711"/>
                <a:gd name="T58" fmla="*/ 146 w 510"/>
                <a:gd name="T59" fmla="*/ 544 h 711"/>
                <a:gd name="T60" fmla="*/ 1 w 510"/>
                <a:gd name="T61" fmla="*/ 628 h 711"/>
                <a:gd name="T62" fmla="*/ 1 w 510"/>
                <a:gd name="T63" fmla="*/ 586 h 711"/>
                <a:gd name="T64" fmla="*/ 146 w 510"/>
                <a:gd name="T65" fmla="*/ 502 h 711"/>
                <a:gd name="T66" fmla="*/ 145 w 510"/>
                <a:gd name="T67" fmla="*/ 335 h 711"/>
                <a:gd name="T68" fmla="*/ 0 w 510"/>
                <a:gd name="T69" fmla="*/ 419 h 7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510" h="711">
                  <a:moveTo>
                    <a:pt x="182" y="481"/>
                  </a:moveTo>
                  <a:lnTo>
                    <a:pt x="328" y="397"/>
                  </a:lnTo>
                  <a:lnTo>
                    <a:pt x="327" y="230"/>
                  </a:lnTo>
                  <a:lnTo>
                    <a:pt x="182" y="314"/>
                  </a:lnTo>
                  <a:lnTo>
                    <a:pt x="182" y="481"/>
                  </a:lnTo>
                  <a:lnTo>
                    <a:pt x="182" y="481"/>
                  </a:lnTo>
                  <a:close/>
                  <a:moveTo>
                    <a:pt x="0" y="419"/>
                  </a:moveTo>
                  <a:lnTo>
                    <a:pt x="0" y="377"/>
                  </a:lnTo>
                  <a:lnTo>
                    <a:pt x="145" y="293"/>
                  </a:lnTo>
                  <a:lnTo>
                    <a:pt x="145" y="126"/>
                  </a:lnTo>
                  <a:lnTo>
                    <a:pt x="181" y="105"/>
                  </a:lnTo>
                  <a:lnTo>
                    <a:pt x="182" y="272"/>
                  </a:lnTo>
                  <a:lnTo>
                    <a:pt x="327" y="188"/>
                  </a:lnTo>
                  <a:lnTo>
                    <a:pt x="327" y="21"/>
                  </a:lnTo>
                  <a:lnTo>
                    <a:pt x="363" y="0"/>
                  </a:lnTo>
                  <a:lnTo>
                    <a:pt x="364" y="167"/>
                  </a:lnTo>
                  <a:lnTo>
                    <a:pt x="509" y="83"/>
                  </a:lnTo>
                  <a:lnTo>
                    <a:pt x="509" y="125"/>
                  </a:lnTo>
                  <a:lnTo>
                    <a:pt x="364" y="209"/>
                  </a:lnTo>
                  <a:lnTo>
                    <a:pt x="364" y="376"/>
                  </a:lnTo>
                  <a:lnTo>
                    <a:pt x="510" y="292"/>
                  </a:lnTo>
                  <a:lnTo>
                    <a:pt x="510" y="334"/>
                  </a:lnTo>
                  <a:lnTo>
                    <a:pt x="364" y="418"/>
                  </a:lnTo>
                  <a:lnTo>
                    <a:pt x="365" y="585"/>
                  </a:lnTo>
                  <a:lnTo>
                    <a:pt x="328" y="606"/>
                  </a:lnTo>
                  <a:lnTo>
                    <a:pt x="328" y="439"/>
                  </a:lnTo>
                  <a:lnTo>
                    <a:pt x="182" y="523"/>
                  </a:lnTo>
                  <a:lnTo>
                    <a:pt x="183" y="690"/>
                  </a:lnTo>
                  <a:lnTo>
                    <a:pt x="147" y="711"/>
                  </a:lnTo>
                  <a:lnTo>
                    <a:pt x="146" y="544"/>
                  </a:lnTo>
                  <a:lnTo>
                    <a:pt x="1" y="628"/>
                  </a:lnTo>
                  <a:lnTo>
                    <a:pt x="1" y="586"/>
                  </a:lnTo>
                  <a:lnTo>
                    <a:pt x="146" y="502"/>
                  </a:lnTo>
                  <a:lnTo>
                    <a:pt x="145" y="335"/>
                  </a:lnTo>
                  <a:lnTo>
                    <a:pt x="0" y="419"/>
                  </a:lnTo>
                  <a:close/>
                </a:path>
              </a:pathLst>
            </a:custGeom>
            <a:solidFill>
              <a:srgbClr val="5F76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" name="Freeform 79"/>
            <p:cNvSpPr>
              <a:spLocks/>
            </p:cNvSpPr>
            <p:nvPr userDrawn="1"/>
          </p:nvSpPr>
          <p:spPr bwMode="auto">
            <a:xfrm>
              <a:off x="7743826" y="2536825"/>
              <a:ext cx="322263" cy="254000"/>
            </a:xfrm>
            <a:custGeom>
              <a:avLst/>
              <a:gdLst>
                <a:gd name="T0" fmla="*/ 203 w 203"/>
                <a:gd name="T1" fmla="*/ 118 h 160"/>
                <a:gd name="T2" fmla="*/ 0 w 203"/>
                <a:gd name="T3" fmla="*/ 0 h 160"/>
                <a:gd name="T4" fmla="*/ 0 w 203"/>
                <a:gd name="T5" fmla="*/ 42 h 160"/>
                <a:gd name="T6" fmla="*/ 203 w 203"/>
                <a:gd name="T7" fmla="*/ 160 h 160"/>
                <a:gd name="T8" fmla="*/ 203 w 203"/>
                <a:gd name="T9" fmla="*/ 118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3" h="160">
                  <a:moveTo>
                    <a:pt x="203" y="118"/>
                  </a:moveTo>
                  <a:lnTo>
                    <a:pt x="0" y="0"/>
                  </a:lnTo>
                  <a:lnTo>
                    <a:pt x="0" y="42"/>
                  </a:lnTo>
                  <a:lnTo>
                    <a:pt x="203" y="160"/>
                  </a:lnTo>
                  <a:lnTo>
                    <a:pt x="203" y="118"/>
                  </a:lnTo>
                  <a:close/>
                </a:path>
              </a:pathLst>
            </a:custGeom>
            <a:solidFill>
              <a:srgbClr val="495E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" name="Freeform 80"/>
            <p:cNvSpPr>
              <a:spLocks/>
            </p:cNvSpPr>
            <p:nvPr userDrawn="1"/>
          </p:nvSpPr>
          <p:spPr bwMode="auto">
            <a:xfrm>
              <a:off x="8261351" y="1639888"/>
              <a:ext cx="322263" cy="452438"/>
            </a:xfrm>
            <a:custGeom>
              <a:avLst/>
              <a:gdLst>
                <a:gd name="T0" fmla="*/ 203 w 203"/>
                <a:gd name="T1" fmla="*/ 118 h 285"/>
                <a:gd name="T2" fmla="*/ 0 w 203"/>
                <a:gd name="T3" fmla="*/ 0 h 285"/>
                <a:gd name="T4" fmla="*/ 1 w 203"/>
                <a:gd name="T5" fmla="*/ 168 h 285"/>
                <a:gd name="T6" fmla="*/ 203 w 203"/>
                <a:gd name="T7" fmla="*/ 285 h 285"/>
                <a:gd name="T8" fmla="*/ 203 w 203"/>
                <a:gd name="T9" fmla="*/ 118 h 2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3" h="285">
                  <a:moveTo>
                    <a:pt x="203" y="118"/>
                  </a:moveTo>
                  <a:lnTo>
                    <a:pt x="0" y="0"/>
                  </a:lnTo>
                  <a:lnTo>
                    <a:pt x="1" y="168"/>
                  </a:lnTo>
                  <a:lnTo>
                    <a:pt x="203" y="285"/>
                  </a:lnTo>
                  <a:lnTo>
                    <a:pt x="203" y="118"/>
                  </a:lnTo>
                  <a:close/>
                </a:path>
              </a:pathLst>
            </a:custGeom>
            <a:solidFill>
              <a:srgbClr val="495E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" name="Freeform 81"/>
            <p:cNvSpPr>
              <a:spLocks/>
            </p:cNvSpPr>
            <p:nvPr userDrawn="1"/>
          </p:nvSpPr>
          <p:spPr bwMode="auto">
            <a:xfrm>
              <a:off x="8059739" y="2319338"/>
              <a:ext cx="152400" cy="303213"/>
            </a:xfrm>
            <a:custGeom>
              <a:avLst/>
              <a:gdLst>
                <a:gd name="T0" fmla="*/ 96 w 96"/>
                <a:gd name="T1" fmla="*/ 56 h 191"/>
                <a:gd name="T2" fmla="*/ 0 w 96"/>
                <a:gd name="T3" fmla="*/ 0 h 191"/>
                <a:gd name="T4" fmla="*/ 0 w 96"/>
                <a:gd name="T5" fmla="*/ 135 h 191"/>
                <a:gd name="T6" fmla="*/ 96 w 96"/>
                <a:gd name="T7" fmla="*/ 191 h 191"/>
                <a:gd name="T8" fmla="*/ 96 w 96"/>
                <a:gd name="T9" fmla="*/ 56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6" h="191">
                  <a:moveTo>
                    <a:pt x="96" y="56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96" y="191"/>
                  </a:lnTo>
                  <a:lnTo>
                    <a:pt x="96" y="56"/>
                  </a:lnTo>
                  <a:close/>
                </a:path>
              </a:pathLst>
            </a:custGeom>
            <a:solidFill>
              <a:srgbClr val="4731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" name="Freeform 82"/>
            <p:cNvSpPr>
              <a:spLocks/>
            </p:cNvSpPr>
            <p:nvPr userDrawn="1"/>
          </p:nvSpPr>
          <p:spPr bwMode="auto">
            <a:xfrm>
              <a:off x="8059739" y="2292350"/>
              <a:ext cx="198438" cy="115888"/>
            </a:xfrm>
            <a:custGeom>
              <a:avLst/>
              <a:gdLst>
                <a:gd name="T0" fmla="*/ 125 w 125"/>
                <a:gd name="T1" fmla="*/ 55 h 73"/>
                <a:gd name="T2" fmla="*/ 29 w 125"/>
                <a:gd name="T3" fmla="*/ 0 h 73"/>
                <a:gd name="T4" fmla="*/ 0 w 125"/>
                <a:gd name="T5" fmla="*/ 17 h 73"/>
                <a:gd name="T6" fmla="*/ 96 w 125"/>
                <a:gd name="T7" fmla="*/ 73 h 73"/>
                <a:gd name="T8" fmla="*/ 125 w 125"/>
                <a:gd name="T9" fmla="*/ 55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5" h="73">
                  <a:moveTo>
                    <a:pt x="125" y="55"/>
                  </a:moveTo>
                  <a:lnTo>
                    <a:pt x="29" y="0"/>
                  </a:lnTo>
                  <a:lnTo>
                    <a:pt x="0" y="17"/>
                  </a:lnTo>
                  <a:lnTo>
                    <a:pt x="96" y="73"/>
                  </a:lnTo>
                  <a:lnTo>
                    <a:pt x="125" y="55"/>
                  </a:lnTo>
                  <a:close/>
                </a:path>
              </a:pathLst>
            </a:custGeom>
            <a:solidFill>
              <a:srgbClr val="7858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" name="Freeform 83"/>
            <p:cNvSpPr>
              <a:spLocks/>
            </p:cNvSpPr>
            <p:nvPr userDrawn="1"/>
          </p:nvSpPr>
          <p:spPr bwMode="auto">
            <a:xfrm>
              <a:off x="8212139" y="2379663"/>
              <a:ext cx="47625" cy="242888"/>
            </a:xfrm>
            <a:custGeom>
              <a:avLst/>
              <a:gdLst>
                <a:gd name="T0" fmla="*/ 0 w 30"/>
                <a:gd name="T1" fmla="*/ 18 h 153"/>
                <a:gd name="T2" fmla="*/ 0 w 30"/>
                <a:gd name="T3" fmla="*/ 153 h 153"/>
                <a:gd name="T4" fmla="*/ 30 w 30"/>
                <a:gd name="T5" fmla="*/ 136 h 153"/>
                <a:gd name="T6" fmla="*/ 29 w 30"/>
                <a:gd name="T7" fmla="*/ 0 h 153"/>
                <a:gd name="T8" fmla="*/ 0 w 30"/>
                <a:gd name="T9" fmla="*/ 18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153">
                  <a:moveTo>
                    <a:pt x="0" y="18"/>
                  </a:moveTo>
                  <a:lnTo>
                    <a:pt x="0" y="153"/>
                  </a:lnTo>
                  <a:lnTo>
                    <a:pt x="30" y="136"/>
                  </a:lnTo>
                  <a:lnTo>
                    <a:pt x="29" y="0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6044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" name="Freeform 84"/>
            <p:cNvSpPr>
              <a:spLocks/>
            </p:cNvSpPr>
            <p:nvPr userDrawn="1"/>
          </p:nvSpPr>
          <p:spPr bwMode="auto">
            <a:xfrm>
              <a:off x="7993064" y="2355850"/>
              <a:ext cx="152400" cy="303213"/>
            </a:xfrm>
            <a:custGeom>
              <a:avLst/>
              <a:gdLst>
                <a:gd name="T0" fmla="*/ 96 w 96"/>
                <a:gd name="T1" fmla="*/ 56 h 191"/>
                <a:gd name="T2" fmla="*/ 0 w 96"/>
                <a:gd name="T3" fmla="*/ 0 h 191"/>
                <a:gd name="T4" fmla="*/ 0 w 96"/>
                <a:gd name="T5" fmla="*/ 136 h 191"/>
                <a:gd name="T6" fmla="*/ 96 w 96"/>
                <a:gd name="T7" fmla="*/ 191 h 191"/>
                <a:gd name="T8" fmla="*/ 96 w 96"/>
                <a:gd name="T9" fmla="*/ 56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6" h="191">
                  <a:moveTo>
                    <a:pt x="96" y="56"/>
                  </a:moveTo>
                  <a:lnTo>
                    <a:pt x="0" y="0"/>
                  </a:lnTo>
                  <a:lnTo>
                    <a:pt x="0" y="136"/>
                  </a:lnTo>
                  <a:lnTo>
                    <a:pt x="96" y="191"/>
                  </a:lnTo>
                  <a:lnTo>
                    <a:pt x="96" y="56"/>
                  </a:lnTo>
                  <a:close/>
                </a:path>
              </a:pathLst>
            </a:custGeom>
            <a:solidFill>
              <a:srgbClr val="4679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" name="Freeform 85"/>
            <p:cNvSpPr>
              <a:spLocks/>
            </p:cNvSpPr>
            <p:nvPr userDrawn="1"/>
          </p:nvSpPr>
          <p:spPr bwMode="auto">
            <a:xfrm>
              <a:off x="7993064" y="2328863"/>
              <a:ext cx="198438" cy="115888"/>
            </a:xfrm>
            <a:custGeom>
              <a:avLst/>
              <a:gdLst>
                <a:gd name="T0" fmla="*/ 125 w 125"/>
                <a:gd name="T1" fmla="*/ 56 h 73"/>
                <a:gd name="T2" fmla="*/ 29 w 125"/>
                <a:gd name="T3" fmla="*/ 0 h 73"/>
                <a:gd name="T4" fmla="*/ 0 w 125"/>
                <a:gd name="T5" fmla="*/ 17 h 73"/>
                <a:gd name="T6" fmla="*/ 96 w 125"/>
                <a:gd name="T7" fmla="*/ 73 h 73"/>
                <a:gd name="T8" fmla="*/ 125 w 125"/>
                <a:gd name="T9" fmla="*/ 56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5" h="73">
                  <a:moveTo>
                    <a:pt x="125" y="56"/>
                  </a:moveTo>
                  <a:lnTo>
                    <a:pt x="29" y="0"/>
                  </a:lnTo>
                  <a:lnTo>
                    <a:pt x="0" y="17"/>
                  </a:lnTo>
                  <a:lnTo>
                    <a:pt x="96" y="73"/>
                  </a:lnTo>
                  <a:lnTo>
                    <a:pt x="125" y="56"/>
                  </a:lnTo>
                  <a:close/>
                </a:path>
              </a:pathLst>
            </a:custGeom>
            <a:solidFill>
              <a:srgbClr val="5B9E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" name="Freeform 86"/>
            <p:cNvSpPr>
              <a:spLocks/>
            </p:cNvSpPr>
            <p:nvPr userDrawn="1"/>
          </p:nvSpPr>
          <p:spPr bwMode="auto">
            <a:xfrm>
              <a:off x="8145464" y="2417763"/>
              <a:ext cx="47625" cy="241300"/>
            </a:xfrm>
            <a:custGeom>
              <a:avLst/>
              <a:gdLst>
                <a:gd name="T0" fmla="*/ 0 w 30"/>
                <a:gd name="T1" fmla="*/ 17 h 152"/>
                <a:gd name="T2" fmla="*/ 0 w 30"/>
                <a:gd name="T3" fmla="*/ 152 h 152"/>
                <a:gd name="T4" fmla="*/ 30 w 30"/>
                <a:gd name="T5" fmla="*/ 135 h 152"/>
                <a:gd name="T6" fmla="*/ 29 w 30"/>
                <a:gd name="T7" fmla="*/ 0 h 152"/>
                <a:gd name="T8" fmla="*/ 0 w 30"/>
                <a:gd name="T9" fmla="*/ 17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152">
                  <a:moveTo>
                    <a:pt x="0" y="17"/>
                  </a:moveTo>
                  <a:lnTo>
                    <a:pt x="0" y="152"/>
                  </a:lnTo>
                  <a:lnTo>
                    <a:pt x="30" y="135"/>
                  </a:lnTo>
                  <a:lnTo>
                    <a:pt x="29" y="0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5A95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" name="Freeform 87"/>
            <p:cNvSpPr>
              <a:spLocks/>
            </p:cNvSpPr>
            <p:nvPr userDrawn="1"/>
          </p:nvSpPr>
          <p:spPr bwMode="auto">
            <a:xfrm>
              <a:off x="7918451" y="2398713"/>
              <a:ext cx="153988" cy="303213"/>
            </a:xfrm>
            <a:custGeom>
              <a:avLst/>
              <a:gdLst>
                <a:gd name="T0" fmla="*/ 96 w 97"/>
                <a:gd name="T1" fmla="*/ 56 h 191"/>
                <a:gd name="T2" fmla="*/ 0 w 97"/>
                <a:gd name="T3" fmla="*/ 0 h 191"/>
                <a:gd name="T4" fmla="*/ 1 w 97"/>
                <a:gd name="T5" fmla="*/ 135 h 191"/>
                <a:gd name="T6" fmla="*/ 97 w 97"/>
                <a:gd name="T7" fmla="*/ 191 h 191"/>
                <a:gd name="T8" fmla="*/ 96 w 97"/>
                <a:gd name="T9" fmla="*/ 56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7" h="191">
                  <a:moveTo>
                    <a:pt x="96" y="56"/>
                  </a:moveTo>
                  <a:lnTo>
                    <a:pt x="0" y="0"/>
                  </a:lnTo>
                  <a:lnTo>
                    <a:pt x="1" y="135"/>
                  </a:lnTo>
                  <a:lnTo>
                    <a:pt x="97" y="191"/>
                  </a:lnTo>
                  <a:lnTo>
                    <a:pt x="96" y="56"/>
                  </a:lnTo>
                  <a:close/>
                </a:path>
              </a:pathLst>
            </a:custGeom>
            <a:solidFill>
              <a:srgbClr val="0327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" name="Freeform 88"/>
            <p:cNvSpPr>
              <a:spLocks/>
            </p:cNvSpPr>
            <p:nvPr userDrawn="1"/>
          </p:nvSpPr>
          <p:spPr bwMode="auto">
            <a:xfrm>
              <a:off x="7918451" y="2371725"/>
              <a:ext cx="200025" cy="115888"/>
            </a:xfrm>
            <a:custGeom>
              <a:avLst/>
              <a:gdLst>
                <a:gd name="T0" fmla="*/ 126 w 126"/>
                <a:gd name="T1" fmla="*/ 56 h 73"/>
                <a:gd name="T2" fmla="*/ 30 w 126"/>
                <a:gd name="T3" fmla="*/ 0 h 73"/>
                <a:gd name="T4" fmla="*/ 0 w 126"/>
                <a:gd name="T5" fmla="*/ 17 h 73"/>
                <a:gd name="T6" fmla="*/ 96 w 126"/>
                <a:gd name="T7" fmla="*/ 73 h 73"/>
                <a:gd name="T8" fmla="*/ 126 w 126"/>
                <a:gd name="T9" fmla="*/ 56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6" h="73">
                  <a:moveTo>
                    <a:pt x="126" y="56"/>
                  </a:moveTo>
                  <a:lnTo>
                    <a:pt x="30" y="0"/>
                  </a:lnTo>
                  <a:lnTo>
                    <a:pt x="0" y="17"/>
                  </a:lnTo>
                  <a:lnTo>
                    <a:pt x="96" y="73"/>
                  </a:lnTo>
                  <a:lnTo>
                    <a:pt x="126" y="56"/>
                  </a:lnTo>
                  <a:close/>
                </a:path>
              </a:pathLst>
            </a:custGeom>
            <a:solidFill>
              <a:srgbClr val="0844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" name="Freeform 89"/>
            <p:cNvSpPr>
              <a:spLocks/>
            </p:cNvSpPr>
            <p:nvPr userDrawn="1"/>
          </p:nvSpPr>
          <p:spPr bwMode="auto">
            <a:xfrm>
              <a:off x="8070851" y="2460625"/>
              <a:ext cx="47625" cy="241300"/>
            </a:xfrm>
            <a:custGeom>
              <a:avLst/>
              <a:gdLst>
                <a:gd name="T0" fmla="*/ 0 w 30"/>
                <a:gd name="T1" fmla="*/ 17 h 152"/>
                <a:gd name="T2" fmla="*/ 1 w 30"/>
                <a:gd name="T3" fmla="*/ 152 h 152"/>
                <a:gd name="T4" fmla="*/ 30 w 30"/>
                <a:gd name="T5" fmla="*/ 135 h 152"/>
                <a:gd name="T6" fmla="*/ 30 w 30"/>
                <a:gd name="T7" fmla="*/ 0 h 152"/>
                <a:gd name="T8" fmla="*/ 0 w 30"/>
                <a:gd name="T9" fmla="*/ 17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152">
                  <a:moveTo>
                    <a:pt x="0" y="17"/>
                  </a:moveTo>
                  <a:lnTo>
                    <a:pt x="1" y="152"/>
                  </a:lnTo>
                  <a:lnTo>
                    <a:pt x="30" y="135"/>
                  </a:lnTo>
                  <a:lnTo>
                    <a:pt x="30" y="0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0534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" name="Freeform 90"/>
            <p:cNvSpPr>
              <a:spLocks/>
            </p:cNvSpPr>
            <p:nvPr userDrawn="1"/>
          </p:nvSpPr>
          <p:spPr bwMode="auto">
            <a:xfrm>
              <a:off x="8261351" y="1606550"/>
              <a:ext cx="379413" cy="220663"/>
            </a:xfrm>
            <a:custGeom>
              <a:avLst/>
              <a:gdLst>
                <a:gd name="T0" fmla="*/ 239 w 239"/>
                <a:gd name="T1" fmla="*/ 118 h 139"/>
                <a:gd name="T2" fmla="*/ 36 w 239"/>
                <a:gd name="T3" fmla="*/ 0 h 139"/>
                <a:gd name="T4" fmla="*/ 0 w 239"/>
                <a:gd name="T5" fmla="*/ 21 h 139"/>
                <a:gd name="T6" fmla="*/ 203 w 239"/>
                <a:gd name="T7" fmla="*/ 139 h 139"/>
                <a:gd name="T8" fmla="*/ 239 w 239"/>
                <a:gd name="T9" fmla="*/ 118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9" h="139">
                  <a:moveTo>
                    <a:pt x="239" y="118"/>
                  </a:moveTo>
                  <a:lnTo>
                    <a:pt x="36" y="0"/>
                  </a:lnTo>
                  <a:lnTo>
                    <a:pt x="0" y="21"/>
                  </a:lnTo>
                  <a:lnTo>
                    <a:pt x="203" y="139"/>
                  </a:lnTo>
                  <a:lnTo>
                    <a:pt x="239" y="118"/>
                  </a:lnTo>
                  <a:close/>
                </a:path>
              </a:pathLst>
            </a:custGeom>
            <a:solidFill>
              <a:srgbClr val="6F85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" name="Freeform 91"/>
            <p:cNvSpPr>
              <a:spLocks/>
            </p:cNvSpPr>
            <p:nvPr userDrawn="1"/>
          </p:nvSpPr>
          <p:spPr bwMode="auto">
            <a:xfrm>
              <a:off x="7742239" y="2205038"/>
              <a:ext cx="322263" cy="254000"/>
            </a:xfrm>
            <a:custGeom>
              <a:avLst/>
              <a:gdLst>
                <a:gd name="T0" fmla="*/ 203 w 203"/>
                <a:gd name="T1" fmla="*/ 118 h 160"/>
                <a:gd name="T2" fmla="*/ 0 w 203"/>
                <a:gd name="T3" fmla="*/ 0 h 160"/>
                <a:gd name="T4" fmla="*/ 0 w 203"/>
                <a:gd name="T5" fmla="*/ 42 h 160"/>
                <a:gd name="T6" fmla="*/ 203 w 203"/>
                <a:gd name="T7" fmla="*/ 160 h 160"/>
                <a:gd name="T8" fmla="*/ 203 w 203"/>
                <a:gd name="T9" fmla="*/ 118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3" h="160">
                  <a:moveTo>
                    <a:pt x="203" y="118"/>
                  </a:moveTo>
                  <a:lnTo>
                    <a:pt x="0" y="0"/>
                  </a:lnTo>
                  <a:lnTo>
                    <a:pt x="0" y="42"/>
                  </a:lnTo>
                  <a:lnTo>
                    <a:pt x="203" y="160"/>
                  </a:lnTo>
                  <a:lnTo>
                    <a:pt x="203" y="118"/>
                  </a:lnTo>
                  <a:close/>
                </a:path>
              </a:pathLst>
            </a:custGeom>
            <a:solidFill>
              <a:srgbClr val="495E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" name="Freeform 92"/>
            <p:cNvSpPr>
              <a:spLocks/>
            </p:cNvSpPr>
            <p:nvPr userDrawn="1"/>
          </p:nvSpPr>
          <p:spPr bwMode="auto">
            <a:xfrm>
              <a:off x="7742239" y="2073275"/>
              <a:ext cx="552450" cy="319088"/>
            </a:xfrm>
            <a:custGeom>
              <a:avLst/>
              <a:gdLst>
                <a:gd name="T0" fmla="*/ 348 w 348"/>
                <a:gd name="T1" fmla="*/ 117 h 201"/>
                <a:gd name="T2" fmla="*/ 146 w 348"/>
                <a:gd name="T3" fmla="*/ 0 h 201"/>
                <a:gd name="T4" fmla="*/ 0 w 348"/>
                <a:gd name="T5" fmla="*/ 83 h 201"/>
                <a:gd name="T6" fmla="*/ 203 w 348"/>
                <a:gd name="T7" fmla="*/ 201 h 201"/>
                <a:gd name="T8" fmla="*/ 348 w 348"/>
                <a:gd name="T9" fmla="*/ 117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8" h="201">
                  <a:moveTo>
                    <a:pt x="348" y="117"/>
                  </a:moveTo>
                  <a:lnTo>
                    <a:pt x="146" y="0"/>
                  </a:lnTo>
                  <a:lnTo>
                    <a:pt x="0" y="83"/>
                  </a:lnTo>
                  <a:lnTo>
                    <a:pt x="203" y="201"/>
                  </a:lnTo>
                  <a:lnTo>
                    <a:pt x="348" y="117"/>
                  </a:lnTo>
                  <a:close/>
                </a:path>
              </a:pathLst>
            </a:custGeom>
            <a:solidFill>
              <a:srgbClr val="6F85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" name="Freeform 93"/>
            <p:cNvSpPr>
              <a:spLocks/>
            </p:cNvSpPr>
            <p:nvPr userDrawn="1"/>
          </p:nvSpPr>
          <p:spPr bwMode="auto">
            <a:xfrm>
              <a:off x="8364539" y="1803400"/>
              <a:ext cx="152400" cy="303213"/>
            </a:xfrm>
            <a:custGeom>
              <a:avLst/>
              <a:gdLst>
                <a:gd name="T0" fmla="*/ 96 w 96"/>
                <a:gd name="T1" fmla="*/ 56 h 191"/>
                <a:gd name="T2" fmla="*/ 0 w 96"/>
                <a:gd name="T3" fmla="*/ 0 h 191"/>
                <a:gd name="T4" fmla="*/ 0 w 96"/>
                <a:gd name="T5" fmla="*/ 135 h 191"/>
                <a:gd name="T6" fmla="*/ 96 w 96"/>
                <a:gd name="T7" fmla="*/ 191 h 191"/>
                <a:gd name="T8" fmla="*/ 96 w 96"/>
                <a:gd name="T9" fmla="*/ 56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6" h="191">
                  <a:moveTo>
                    <a:pt x="96" y="56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96" y="191"/>
                  </a:lnTo>
                  <a:lnTo>
                    <a:pt x="96" y="56"/>
                  </a:lnTo>
                  <a:close/>
                </a:path>
              </a:pathLst>
            </a:custGeom>
            <a:solidFill>
              <a:srgbClr val="0327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" name="Freeform 94"/>
            <p:cNvSpPr>
              <a:spLocks/>
            </p:cNvSpPr>
            <p:nvPr userDrawn="1"/>
          </p:nvSpPr>
          <p:spPr bwMode="auto">
            <a:xfrm>
              <a:off x="8364539" y="1776413"/>
              <a:ext cx="198438" cy="115888"/>
            </a:xfrm>
            <a:custGeom>
              <a:avLst/>
              <a:gdLst>
                <a:gd name="T0" fmla="*/ 125 w 125"/>
                <a:gd name="T1" fmla="*/ 56 h 73"/>
                <a:gd name="T2" fmla="*/ 29 w 125"/>
                <a:gd name="T3" fmla="*/ 0 h 73"/>
                <a:gd name="T4" fmla="*/ 0 w 125"/>
                <a:gd name="T5" fmla="*/ 17 h 73"/>
                <a:gd name="T6" fmla="*/ 96 w 125"/>
                <a:gd name="T7" fmla="*/ 73 h 73"/>
                <a:gd name="T8" fmla="*/ 125 w 125"/>
                <a:gd name="T9" fmla="*/ 56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5" h="73">
                  <a:moveTo>
                    <a:pt x="125" y="56"/>
                  </a:moveTo>
                  <a:lnTo>
                    <a:pt x="29" y="0"/>
                  </a:lnTo>
                  <a:lnTo>
                    <a:pt x="0" y="17"/>
                  </a:lnTo>
                  <a:lnTo>
                    <a:pt x="96" y="73"/>
                  </a:lnTo>
                  <a:lnTo>
                    <a:pt x="125" y="56"/>
                  </a:lnTo>
                  <a:close/>
                </a:path>
              </a:pathLst>
            </a:custGeom>
            <a:solidFill>
              <a:srgbClr val="0844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" name="Freeform 95"/>
            <p:cNvSpPr>
              <a:spLocks/>
            </p:cNvSpPr>
            <p:nvPr userDrawn="1"/>
          </p:nvSpPr>
          <p:spPr bwMode="auto">
            <a:xfrm>
              <a:off x="8516939" y="1865313"/>
              <a:ext cx="47625" cy="241300"/>
            </a:xfrm>
            <a:custGeom>
              <a:avLst/>
              <a:gdLst>
                <a:gd name="T0" fmla="*/ 0 w 30"/>
                <a:gd name="T1" fmla="*/ 17 h 152"/>
                <a:gd name="T2" fmla="*/ 0 w 30"/>
                <a:gd name="T3" fmla="*/ 152 h 152"/>
                <a:gd name="T4" fmla="*/ 30 w 30"/>
                <a:gd name="T5" fmla="*/ 135 h 152"/>
                <a:gd name="T6" fmla="*/ 29 w 30"/>
                <a:gd name="T7" fmla="*/ 0 h 152"/>
                <a:gd name="T8" fmla="*/ 0 w 30"/>
                <a:gd name="T9" fmla="*/ 17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152">
                  <a:moveTo>
                    <a:pt x="0" y="17"/>
                  </a:moveTo>
                  <a:lnTo>
                    <a:pt x="0" y="152"/>
                  </a:lnTo>
                  <a:lnTo>
                    <a:pt x="30" y="135"/>
                  </a:lnTo>
                  <a:lnTo>
                    <a:pt x="29" y="0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0534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" name="Freeform 96"/>
            <p:cNvSpPr>
              <a:spLocks/>
            </p:cNvSpPr>
            <p:nvPr userDrawn="1"/>
          </p:nvSpPr>
          <p:spPr bwMode="auto">
            <a:xfrm>
              <a:off x="8289926" y="1846263"/>
              <a:ext cx="152400" cy="303213"/>
            </a:xfrm>
            <a:custGeom>
              <a:avLst/>
              <a:gdLst>
                <a:gd name="T0" fmla="*/ 96 w 96"/>
                <a:gd name="T1" fmla="*/ 55 h 191"/>
                <a:gd name="T2" fmla="*/ 0 w 96"/>
                <a:gd name="T3" fmla="*/ 0 h 191"/>
                <a:gd name="T4" fmla="*/ 0 w 96"/>
                <a:gd name="T5" fmla="*/ 135 h 191"/>
                <a:gd name="T6" fmla="*/ 96 w 96"/>
                <a:gd name="T7" fmla="*/ 191 h 191"/>
                <a:gd name="T8" fmla="*/ 96 w 96"/>
                <a:gd name="T9" fmla="*/ 55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6" h="191">
                  <a:moveTo>
                    <a:pt x="96" y="55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96" y="191"/>
                  </a:lnTo>
                  <a:lnTo>
                    <a:pt x="96" y="55"/>
                  </a:lnTo>
                  <a:close/>
                </a:path>
              </a:pathLst>
            </a:custGeom>
            <a:solidFill>
              <a:srgbClr val="4731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" name="Freeform 97"/>
            <p:cNvSpPr>
              <a:spLocks/>
            </p:cNvSpPr>
            <p:nvPr userDrawn="1"/>
          </p:nvSpPr>
          <p:spPr bwMode="auto">
            <a:xfrm>
              <a:off x="8289926" y="1817688"/>
              <a:ext cx="200025" cy="115888"/>
            </a:xfrm>
            <a:custGeom>
              <a:avLst/>
              <a:gdLst>
                <a:gd name="T0" fmla="*/ 126 w 126"/>
                <a:gd name="T1" fmla="*/ 56 h 73"/>
                <a:gd name="T2" fmla="*/ 30 w 126"/>
                <a:gd name="T3" fmla="*/ 0 h 73"/>
                <a:gd name="T4" fmla="*/ 0 w 126"/>
                <a:gd name="T5" fmla="*/ 18 h 73"/>
                <a:gd name="T6" fmla="*/ 96 w 126"/>
                <a:gd name="T7" fmla="*/ 73 h 73"/>
                <a:gd name="T8" fmla="*/ 126 w 126"/>
                <a:gd name="T9" fmla="*/ 56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6" h="73">
                  <a:moveTo>
                    <a:pt x="126" y="56"/>
                  </a:moveTo>
                  <a:lnTo>
                    <a:pt x="30" y="0"/>
                  </a:lnTo>
                  <a:lnTo>
                    <a:pt x="0" y="18"/>
                  </a:lnTo>
                  <a:lnTo>
                    <a:pt x="96" y="73"/>
                  </a:lnTo>
                  <a:lnTo>
                    <a:pt x="126" y="56"/>
                  </a:lnTo>
                  <a:close/>
                </a:path>
              </a:pathLst>
            </a:custGeom>
            <a:solidFill>
              <a:srgbClr val="7858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0" name="Freeform 98"/>
            <p:cNvSpPr>
              <a:spLocks/>
            </p:cNvSpPr>
            <p:nvPr userDrawn="1"/>
          </p:nvSpPr>
          <p:spPr bwMode="auto">
            <a:xfrm>
              <a:off x="8442326" y="1906588"/>
              <a:ext cx="47625" cy="242888"/>
            </a:xfrm>
            <a:custGeom>
              <a:avLst/>
              <a:gdLst>
                <a:gd name="T0" fmla="*/ 0 w 30"/>
                <a:gd name="T1" fmla="*/ 17 h 153"/>
                <a:gd name="T2" fmla="*/ 0 w 30"/>
                <a:gd name="T3" fmla="*/ 153 h 153"/>
                <a:gd name="T4" fmla="*/ 30 w 30"/>
                <a:gd name="T5" fmla="*/ 136 h 153"/>
                <a:gd name="T6" fmla="*/ 30 w 30"/>
                <a:gd name="T7" fmla="*/ 0 h 153"/>
                <a:gd name="T8" fmla="*/ 0 w 30"/>
                <a:gd name="T9" fmla="*/ 1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153">
                  <a:moveTo>
                    <a:pt x="0" y="17"/>
                  </a:moveTo>
                  <a:lnTo>
                    <a:pt x="0" y="153"/>
                  </a:lnTo>
                  <a:lnTo>
                    <a:pt x="30" y="136"/>
                  </a:lnTo>
                  <a:lnTo>
                    <a:pt x="30" y="0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6044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" name="Freeform 99"/>
            <p:cNvSpPr>
              <a:spLocks/>
            </p:cNvSpPr>
            <p:nvPr userDrawn="1"/>
          </p:nvSpPr>
          <p:spPr bwMode="auto">
            <a:xfrm>
              <a:off x="8223251" y="1882775"/>
              <a:ext cx="152400" cy="303213"/>
            </a:xfrm>
            <a:custGeom>
              <a:avLst/>
              <a:gdLst>
                <a:gd name="T0" fmla="*/ 96 w 96"/>
                <a:gd name="T1" fmla="*/ 56 h 191"/>
                <a:gd name="T2" fmla="*/ 0 w 96"/>
                <a:gd name="T3" fmla="*/ 0 h 191"/>
                <a:gd name="T4" fmla="*/ 1 w 96"/>
                <a:gd name="T5" fmla="*/ 135 h 191"/>
                <a:gd name="T6" fmla="*/ 96 w 96"/>
                <a:gd name="T7" fmla="*/ 191 h 191"/>
                <a:gd name="T8" fmla="*/ 96 w 96"/>
                <a:gd name="T9" fmla="*/ 56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6" h="191">
                  <a:moveTo>
                    <a:pt x="96" y="56"/>
                  </a:moveTo>
                  <a:lnTo>
                    <a:pt x="0" y="0"/>
                  </a:lnTo>
                  <a:lnTo>
                    <a:pt x="1" y="135"/>
                  </a:lnTo>
                  <a:lnTo>
                    <a:pt x="96" y="191"/>
                  </a:lnTo>
                  <a:lnTo>
                    <a:pt x="96" y="56"/>
                  </a:lnTo>
                  <a:close/>
                </a:path>
              </a:pathLst>
            </a:custGeom>
            <a:solidFill>
              <a:srgbClr val="CBBE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" name="Freeform 100"/>
            <p:cNvSpPr>
              <a:spLocks/>
            </p:cNvSpPr>
            <p:nvPr userDrawn="1"/>
          </p:nvSpPr>
          <p:spPr bwMode="auto">
            <a:xfrm>
              <a:off x="8223251" y="1855788"/>
              <a:ext cx="200025" cy="115888"/>
            </a:xfrm>
            <a:custGeom>
              <a:avLst/>
              <a:gdLst>
                <a:gd name="T0" fmla="*/ 126 w 126"/>
                <a:gd name="T1" fmla="*/ 56 h 73"/>
                <a:gd name="T2" fmla="*/ 30 w 126"/>
                <a:gd name="T3" fmla="*/ 0 h 73"/>
                <a:gd name="T4" fmla="*/ 0 w 126"/>
                <a:gd name="T5" fmla="*/ 17 h 73"/>
                <a:gd name="T6" fmla="*/ 96 w 126"/>
                <a:gd name="T7" fmla="*/ 73 h 73"/>
                <a:gd name="T8" fmla="*/ 126 w 126"/>
                <a:gd name="T9" fmla="*/ 56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6" h="73">
                  <a:moveTo>
                    <a:pt x="126" y="56"/>
                  </a:moveTo>
                  <a:lnTo>
                    <a:pt x="30" y="0"/>
                  </a:lnTo>
                  <a:lnTo>
                    <a:pt x="0" y="17"/>
                  </a:lnTo>
                  <a:lnTo>
                    <a:pt x="96" y="73"/>
                  </a:lnTo>
                  <a:lnTo>
                    <a:pt x="126" y="56"/>
                  </a:lnTo>
                  <a:close/>
                </a:path>
              </a:pathLst>
            </a:custGeom>
            <a:solidFill>
              <a:srgbClr val="F5EB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" name="Freeform 101"/>
            <p:cNvSpPr>
              <a:spLocks/>
            </p:cNvSpPr>
            <p:nvPr userDrawn="1"/>
          </p:nvSpPr>
          <p:spPr bwMode="auto">
            <a:xfrm>
              <a:off x="8375651" y="1944688"/>
              <a:ext cx="47625" cy="241300"/>
            </a:xfrm>
            <a:custGeom>
              <a:avLst/>
              <a:gdLst>
                <a:gd name="T0" fmla="*/ 0 w 30"/>
                <a:gd name="T1" fmla="*/ 17 h 152"/>
                <a:gd name="T2" fmla="*/ 0 w 30"/>
                <a:gd name="T3" fmla="*/ 152 h 152"/>
                <a:gd name="T4" fmla="*/ 30 w 30"/>
                <a:gd name="T5" fmla="*/ 135 h 152"/>
                <a:gd name="T6" fmla="*/ 30 w 30"/>
                <a:gd name="T7" fmla="*/ 0 h 152"/>
                <a:gd name="T8" fmla="*/ 0 w 30"/>
                <a:gd name="T9" fmla="*/ 17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152">
                  <a:moveTo>
                    <a:pt x="0" y="17"/>
                  </a:moveTo>
                  <a:lnTo>
                    <a:pt x="0" y="152"/>
                  </a:lnTo>
                  <a:lnTo>
                    <a:pt x="30" y="135"/>
                  </a:lnTo>
                  <a:lnTo>
                    <a:pt x="30" y="0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E2D7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" name="Freeform 102"/>
            <p:cNvSpPr>
              <a:spLocks/>
            </p:cNvSpPr>
            <p:nvPr userDrawn="1"/>
          </p:nvSpPr>
          <p:spPr bwMode="auto">
            <a:xfrm>
              <a:off x="8064501" y="1960563"/>
              <a:ext cx="290513" cy="962025"/>
            </a:xfrm>
            <a:custGeom>
              <a:avLst/>
              <a:gdLst>
                <a:gd name="T0" fmla="*/ 0 w 183"/>
                <a:gd name="T1" fmla="*/ 314 h 606"/>
                <a:gd name="T2" fmla="*/ 0 w 183"/>
                <a:gd name="T3" fmla="*/ 272 h 606"/>
                <a:gd name="T4" fmla="*/ 145 w 183"/>
                <a:gd name="T5" fmla="*/ 188 h 606"/>
                <a:gd name="T6" fmla="*/ 145 w 183"/>
                <a:gd name="T7" fmla="*/ 21 h 606"/>
                <a:gd name="T8" fmla="*/ 181 w 183"/>
                <a:gd name="T9" fmla="*/ 0 h 606"/>
                <a:gd name="T10" fmla="*/ 183 w 183"/>
                <a:gd name="T11" fmla="*/ 585 h 606"/>
                <a:gd name="T12" fmla="*/ 147 w 183"/>
                <a:gd name="T13" fmla="*/ 606 h 606"/>
                <a:gd name="T14" fmla="*/ 146 w 183"/>
                <a:gd name="T15" fmla="*/ 439 h 606"/>
                <a:gd name="T16" fmla="*/ 1 w 183"/>
                <a:gd name="T17" fmla="*/ 523 h 606"/>
                <a:gd name="T18" fmla="*/ 1 w 183"/>
                <a:gd name="T19" fmla="*/ 481 h 606"/>
                <a:gd name="T20" fmla="*/ 146 w 183"/>
                <a:gd name="T21" fmla="*/ 397 h 606"/>
                <a:gd name="T22" fmla="*/ 145 w 183"/>
                <a:gd name="T23" fmla="*/ 230 h 606"/>
                <a:gd name="T24" fmla="*/ 0 w 183"/>
                <a:gd name="T25" fmla="*/ 314 h 6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83" h="606">
                  <a:moveTo>
                    <a:pt x="0" y="314"/>
                  </a:moveTo>
                  <a:cubicBezTo>
                    <a:pt x="0" y="272"/>
                    <a:pt x="0" y="272"/>
                    <a:pt x="0" y="272"/>
                  </a:cubicBezTo>
                  <a:cubicBezTo>
                    <a:pt x="145" y="188"/>
                    <a:pt x="145" y="188"/>
                    <a:pt x="145" y="188"/>
                  </a:cubicBezTo>
                  <a:cubicBezTo>
                    <a:pt x="145" y="21"/>
                    <a:pt x="145" y="21"/>
                    <a:pt x="145" y="21"/>
                  </a:cubicBezTo>
                  <a:cubicBezTo>
                    <a:pt x="181" y="0"/>
                    <a:pt x="181" y="0"/>
                    <a:pt x="181" y="0"/>
                  </a:cubicBezTo>
                  <a:cubicBezTo>
                    <a:pt x="181" y="2"/>
                    <a:pt x="181" y="4"/>
                    <a:pt x="183" y="585"/>
                  </a:cubicBezTo>
                  <a:cubicBezTo>
                    <a:pt x="147" y="606"/>
                    <a:pt x="147" y="606"/>
                    <a:pt x="147" y="606"/>
                  </a:cubicBezTo>
                  <a:cubicBezTo>
                    <a:pt x="146" y="439"/>
                    <a:pt x="146" y="439"/>
                    <a:pt x="146" y="439"/>
                  </a:cubicBezTo>
                  <a:cubicBezTo>
                    <a:pt x="1" y="523"/>
                    <a:pt x="1" y="523"/>
                    <a:pt x="1" y="523"/>
                  </a:cubicBezTo>
                  <a:cubicBezTo>
                    <a:pt x="1" y="481"/>
                    <a:pt x="1" y="481"/>
                    <a:pt x="1" y="481"/>
                  </a:cubicBezTo>
                  <a:cubicBezTo>
                    <a:pt x="146" y="397"/>
                    <a:pt x="146" y="397"/>
                    <a:pt x="146" y="397"/>
                  </a:cubicBezTo>
                  <a:cubicBezTo>
                    <a:pt x="145" y="230"/>
                    <a:pt x="145" y="230"/>
                    <a:pt x="145" y="230"/>
                  </a:cubicBezTo>
                  <a:lnTo>
                    <a:pt x="0" y="314"/>
                  </a:lnTo>
                  <a:close/>
                </a:path>
              </a:pathLst>
            </a:custGeom>
            <a:solidFill>
              <a:srgbClr val="5F76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" name="Freeform 103"/>
            <p:cNvSpPr>
              <a:spLocks/>
            </p:cNvSpPr>
            <p:nvPr userDrawn="1"/>
          </p:nvSpPr>
          <p:spPr bwMode="auto">
            <a:xfrm>
              <a:off x="7972426" y="1773238"/>
              <a:ext cx="379413" cy="220663"/>
            </a:xfrm>
            <a:custGeom>
              <a:avLst/>
              <a:gdLst>
                <a:gd name="T0" fmla="*/ 239 w 239"/>
                <a:gd name="T1" fmla="*/ 118 h 139"/>
                <a:gd name="T2" fmla="*/ 37 w 239"/>
                <a:gd name="T3" fmla="*/ 0 h 139"/>
                <a:gd name="T4" fmla="*/ 0 w 239"/>
                <a:gd name="T5" fmla="*/ 21 h 139"/>
                <a:gd name="T6" fmla="*/ 203 w 239"/>
                <a:gd name="T7" fmla="*/ 139 h 139"/>
                <a:gd name="T8" fmla="*/ 239 w 239"/>
                <a:gd name="T9" fmla="*/ 118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9" h="139">
                  <a:moveTo>
                    <a:pt x="239" y="118"/>
                  </a:moveTo>
                  <a:lnTo>
                    <a:pt x="37" y="0"/>
                  </a:lnTo>
                  <a:lnTo>
                    <a:pt x="0" y="21"/>
                  </a:lnTo>
                  <a:lnTo>
                    <a:pt x="203" y="139"/>
                  </a:lnTo>
                  <a:lnTo>
                    <a:pt x="239" y="118"/>
                  </a:lnTo>
                  <a:close/>
                </a:path>
              </a:pathLst>
            </a:custGeom>
            <a:solidFill>
              <a:srgbClr val="6F85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" name="Freeform 104"/>
            <p:cNvSpPr>
              <a:spLocks/>
            </p:cNvSpPr>
            <p:nvPr userDrawn="1"/>
          </p:nvSpPr>
          <p:spPr bwMode="auto">
            <a:xfrm>
              <a:off x="7972426" y="1806575"/>
              <a:ext cx="322263" cy="452438"/>
            </a:xfrm>
            <a:custGeom>
              <a:avLst/>
              <a:gdLst>
                <a:gd name="T0" fmla="*/ 203 w 203"/>
                <a:gd name="T1" fmla="*/ 118 h 285"/>
                <a:gd name="T2" fmla="*/ 0 w 203"/>
                <a:gd name="T3" fmla="*/ 0 h 285"/>
                <a:gd name="T4" fmla="*/ 1 w 203"/>
                <a:gd name="T5" fmla="*/ 168 h 285"/>
                <a:gd name="T6" fmla="*/ 203 w 203"/>
                <a:gd name="T7" fmla="*/ 285 h 285"/>
                <a:gd name="T8" fmla="*/ 203 w 203"/>
                <a:gd name="T9" fmla="*/ 118 h 2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3" h="285">
                  <a:moveTo>
                    <a:pt x="203" y="118"/>
                  </a:moveTo>
                  <a:lnTo>
                    <a:pt x="0" y="0"/>
                  </a:lnTo>
                  <a:lnTo>
                    <a:pt x="1" y="168"/>
                  </a:lnTo>
                  <a:lnTo>
                    <a:pt x="203" y="285"/>
                  </a:lnTo>
                  <a:lnTo>
                    <a:pt x="203" y="118"/>
                  </a:lnTo>
                  <a:close/>
                </a:path>
              </a:pathLst>
            </a:custGeom>
            <a:solidFill>
              <a:srgbClr val="495E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" name="Freeform 105"/>
            <p:cNvSpPr>
              <a:spLocks/>
            </p:cNvSpPr>
            <p:nvPr userDrawn="1"/>
          </p:nvSpPr>
          <p:spPr bwMode="auto">
            <a:xfrm>
              <a:off x="8042276" y="1971675"/>
              <a:ext cx="153988" cy="304800"/>
            </a:xfrm>
            <a:custGeom>
              <a:avLst/>
              <a:gdLst>
                <a:gd name="T0" fmla="*/ 96 w 97"/>
                <a:gd name="T1" fmla="*/ 56 h 192"/>
                <a:gd name="T2" fmla="*/ 0 w 97"/>
                <a:gd name="T3" fmla="*/ 0 h 192"/>
                <a:gd name="T4" fmla="*/ 1 w 97"/>
                <a:gd name="T5" fmla="*/ 136 h 192"/>
                <a:gd name="T6" fmla="*/ 97 w 97"/>
                <a:gd name="T7" fmla="*/ 192 h 192"/>
                <a:gd name="T8" fmla="*/ 96 w 97"/>
                <a:gd name="T9" fmla="*/ 56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7" h="192">
                  <a:moveTo>
                    <a:pt x="96" y="56"/>
                  </a:moveTo>
                  <a:lnTo>
                    <a:pt x="0" y="0"/>
                  </a:lnTo>
                  <a:lnTo>
                    <a:pt x="1" y="136"/>
                  </a:lnTo>
                  <a:lnTo>
                    <a:pt x="97" y="192"/>
                  </a:lnTo>
                  <a:lnTo>
                    <a:pt x="96" y="56"/>
                  </a:lnTo>
                  <a:close/>
                </a:path>
              </a:pathLst>
            </a:custGeom>
            <a:solidFill>
              <a:srgbClr val="A9CC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" name="Freeform 106"/>
            <p:cNvSpPr>
              <a:spLocks/>
            </p:cNvSpPr>
            <p:nvPr userDrawn="1"/>
          </p:nvSpPr>
          <p:spPr bwMode="auto">
            <a:xfrm>
              <a:off x="8042276" y="1944688"/>
              <a:ext cx="200025" cy="115888"/>
            </a:xfrm>
            <a:custGeom>
              <a:avLst/>
              <a:gdLst>
                <a:gd name="T0" fmla="*/ 126 w 126"/>
                <a:gd name="T1" fmla="*/ 56 h 73"/>
                <a:gd name="T2" fmla="*/ 30 w 126"/>
                <a:gd name="T3" fmla="*/ 0 h 73"/>
                <a:gd name="T4" fmla="*/ 0 w 126"/>
                <a:gd name="T5" fmla="*/ 17 h 73"/>
                <a:gd name="T6" fmla="*/ 96 w 126"/>
                <a:gd name="T7" fmla="*/ 73 h 73"/>
                <a:gd name="T8" fmla="*/ 126 w 126"/>
                <a:gd name="T9" fmla="*/ 56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6" h="73">
                  <a:moveTo>
                    <a:pt x="126" y="56"/>
                  </a:moveTo>
                  <a:lnTo>
                    <a:pt x="30" y="0"/>
                  </a:lnTo>
                  <a:lnTo>
                    <a:pt x="0" y="17"/>
                  </a:lnTo>
                  <a:lnTo>
                    <a:pt x="96" y="73"/>
                  </a:lnTo>
                  <a:lnTo>
                    <a:pt x="126" y="56"/>
                  </a:lnTo>
                  <a:close/>
                </a:path>
              </a:pathLst>
            </a:custGeom>
            <a:solidFill>
              <a:srgbClr val="D8E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" name="Freeform 107"/>
            <p:cNvSpPr>
              <a:spLocks/>
            </p:cNvSpPr>
            <p:nvPr userDrawn="1"/>
          </p:nvSpPr>
          <p:spPr bwMode="auto">
            <a:xfrm>
              <a:off x="8194676" y="2033588"/>
              <a:ext cx="47625" cy="242888"/>
            </a:xfrm>
            <a:custGeom>
              <a:avLst/>
              <a:gdLst>
                <a:gd name="T0" fmla="*/ 0 w 30"/>
                <a:gd name="T1" fmla="*/ 17 h 153"/>
                <a:gd name="T2" fmla="*/ 1 w 30"/>
                <a:gd name="T3" fmla="*/ 153 h 153"/>
                <a:gd name="T4" fmla="*/ 30 w 30"/>
                <a:gd name="T5" fmla="*/ 135 h 153"/>
                <a:gd name="T6" fmla="*/ 30 w 30"/>
                <a:gd name="T7" fmla="*/ 0 h 153"/>
                <a:gd name="T8" fmla="*/ 0 w 30"/>
                <a:gd name="T9" fmla="*/ 1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153">
                  <a:moveTo>
                    <a:pt x="0" y="17"/>
                  </a:moveTo>
                  <a:lnTo>
                    <a:pt x="1" y="153"/>
                  </a:lnTo>
                  <a:lnTo>
                    <a:pt x="30" y="135"/>
                  </a:lnTo>
                  <a:lnTo>
                    <a:pt x="30" y="0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C6DE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" name="Freeform 108"/>
            <p:cNvSpPr>
              <a:spLocks/>
            </p:cNvSpPr>
            <p:nvPr userDrawn="1"/>
          </p:nvSpPr>
          <p:spPr bwMode="auto">
            <a:xfrm>
              <a:off x="7913689" y="2019300"/>
              <a:ext cx="180975" cy="333375"/>
            </a:xfrm>
            <a:custGeom>
              <a:avLst/>
              <a:gdLst>
                <a:gd name="T0" fmla="*/ 114 w 114"/>
                <a:gd name="T1" fmla="*/ 81 h 210"/>
                <a:gd name="T2" fmla="*/ 38 w 114"/>
                <a:gd name="T3" fmla="*/ 0 h 210"/>
                <a:gd name="T4" fmla="*/ 0 w 114"/>
                <a:gd name="T5" fmla="*/ 130 h 210"/>
                <a:gd name="T6" fmla="*/ 76 w 114"/>
                <a:gd name="T7" fmla="*/ 210 h 210"/>
                <a:gd name="T8" fmla="*/ 114 w 114"/>
                <a:gd name="T9" fmla="*/ 81 h 2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4" h="210">
                  <a:moveTo>
                    <a:pt x="114" y="81"/>
                  </a:moveTo>
                  <a:lnTo>
                    <a:pt x="38" y="0"/>
                  </a:lnTo>
                  <a:lnTo>
                    <a:pt x="0" y="130"/>
                  </a:lnTo>
                  <a:lnTo>
                    <a:pt x="76" y="210"/>
                  </a:lnTo>
                  <a:lnTo>
                    <a:pt x="114" y="81"/>
                  </a:lnTo>
                  <a:close/>
                </a:path>
              </a:pathLst>
            </a:custGeom>
            <a:solidFill>
              <a:srgbClr val="CEDC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" name="Freeform 109"/>
            <p:cNvSpPr>
              <a:spLocks/>
            </p:cNvSpPr>
            <p:nvPr userDrawn="1"/>
          </p:nvSpPr>
          <p:spPr bwMode="auto">
            <a:xfrm>
              <a:off x="7974014" y="2006600"/>
              <a:ext cx="173038" cy="141288"/>
            </a:xfrm>
            <a:custGeom>
              <a:avLst/>
              <a:gdLst>
                <a:gd name="T0" fmla="*/ 109 w 109"/>
                <a:gd name="T1" fmla="*/ 81 h 89"/>
                <a:gd name="T2" fmla="*/ 33 w 109"/>
                <a:gd name="T3" fmla="*/ 0 h 89"/>
                <a:gd name="T4" fmla="*/ 0 w 109"/>
                <a:gd name="T5" fmla="*/ 8 h 89"/>
                <a:gd name="T6" fmla="*/ 76 w 109"/>
                <a:gd name="T7" fmla="*/ 89 h 89"/>
                <a:gd name="T8" fmla="*/ 109 w 109"/>
                <a:gd name="T9" fmla="*/ 81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9" h="89">
                  <a:moveTo>
                    <a:pt x="109" y="81"/>
                  </a:moveTo>
                  <a:lnTo>
                    <a:pt x="33" y="0"/>
                  </a:lnTo>
                  <a:lnTo>
                    <a:pt x="0" y="8"/>
                  </a:lnTo>
                  <a:lnTo>
                    <a:pt x="76" y="89"/>
                  </a:lnTo>
                  <a:lnTo>
                    <a:pt x="109" y="81"/>
                  </a:lnTo>
                  <a:close/>
                </a:path>
              </a:pathLst>
            </a:custGeom>
            <a:solidFill>
              <a:srgbClr val="F7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" name="Freeform 110"/>
            <p:cNvSpPr>
              <a:spLocks/>
            </p:cNvSpPr>
            <p:nvPr userDrawn="1"/>
          </p:nvSpPr>
          <p:spPr bwMode="auto">
            <a:xfrm>
              <a:off x="8034339" y="2135188"/>
              <a:ext cx="112713" cy="217488"/>
            </a:xfrm>
            <a:custGeom>
              <a:avLst/>
              <a:gdLst>
                <a:gd name="T0" fmla="*/ 38 w 71"/>
                <a:gd name="T1" fmla="*/ 8 h 137"/>
                <a:gd name="T2" fmla="*/ 0 w 71"/>
                <a:gd name="T3" fmla="*/ 137 h 137"/>
                <a:gd name="T4" fmla="*/ 33 w 71"/>
                <a:gd name="T5" fmla="*/ 129 h 137"/>
                <a:gd name="T6" fmla="*/ 71 w 71"/>
                <a:gd name="T7" fmla="*/ 0 h 137"/>
                <a:gd name="T8" fmla="*/ 38 w 71"/>
                <a:gd name="T9" fmla="*/ 8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" h="137">
                  <a:moveTo>
                    <a:pt x="38" y="8"/>
                  </a:moveTo>
                  <a:lnTo>
                    <a:pt x="0" y="137"/>
                  </a:lnTo>
                  <a:lnTo>
                    <a:pt x="33" y="129"/>
                  </a:lnTo>
                  <a:lnTo>
                    <a:pt x="71" y="0"/>
                  </a:lnTo>
                  <a:lnTo>
                    <a:pt x="38" y="8"/>
                  </a:lnTo>
                  <a:close/>
                </a:path>
              </a:pathLst>
            </a:custGeom>
            <a:solidFill>
              <a:srgbClr val="E4EC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" name="Freeform 111"/>
            <p:cNvSpPr>
              <a:spLocks/>
            </p:cNvSpPr>
            <p:nvPr userDrawn="1"/>
          </p:nvSpPr>
          <p:spPr bwMode="auto">
            <a:xfrm>
              <a:off x="8783639" y="4208463"/>
              <a:ext cx="252413" cy="193675"/>
            </a:xfrm>
            <a:custGeom>
              <a:avLst/>
              <a:gdLst>
                <a:gd name="T0" fmla="*/ 84 w 159"/>
                <a:gd name="T1" fmla="*/ 9 h 122"/>
                <a:gd name="T2" fmla="*/ 152 w 159"/>
                <a:gd name="T3" fmla="*/ 84 h 122"/>
                <a:gd name="T4" fmla="*/ 145 w 159"/>
                <a:gd name="T5" fmla="*/ 115 h 122"/>
                <a:gd name="T6" fmla="*/ 103 w 159"/>
                <a:gd name="T7" fmla="*/ 119 h 122"/>
                <a:gd name="T8" fmla="*/ 47 w 159"/>
                <a:gd name="T9" fmla="*/ 87 h 122"/>
                <a:gd name="T10" fmla="*/ 0 w 159"/>
                <a:gd name="T11" fmla="*/ 53 h 122"/>
                <a:gd name="T12" fmla="*/ 9 w 159"/>
                <a:gd name="T13" fmla="*/ 0 h 122"/>
                <a:gd name="T14" fmla="*/ 40 w 159"/>
                <a:gd name="T15" fmla="*/ 8 h 122"/>
                <a:gd name="T16" fmla="*/ 84 w 159"/>
                <a:gd name="T17" fmla="*/ 9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9" h="122">
                  <a:moveTo>
                    <a:pt x="84" y="9"/>
                  </a:moveTo>
                  <a:cubicBezTo>
                    <a:pt x="89" y="31"/>
                    <a:pt x="142" y="72"/>
                    <a:pt x="152" y="84"/>
                  </a:cubicBezTo>
                  <a:cubicBezTo>
                    <a:pt x="159" y="91"/>
                    <a:pt x="155" y="109"/>
                    <a:pt x="145" y="115"/>
                  </a:cubicBezTo>
                  <a:cubicBezTo>
                    <a:pt x="134" y="122"/>
                    <a:pt x="117" y="121"/>
                    <a:pt x="103" y="119"/>
                  </a:cubicBezTo>
                  <a:cubicBezTo>
                    <a:pt x="87" y="117"/>
                    <a:pt x="68" y="100"/>
                    <a:pt x="47" y="87"/>
                  </a:cubicBezTo>
                  <a:cubicBezTo>
                    <a:pt x="26" y="74"/>
                    <a:pt x="0" y="65"/>
                    <a:pt x="0" y="53"/>
                  </a:cubicBezTo>
                  <a:cubicBezTo>
                    <a:pt x="1" y="36"/>
                    <a:pt x="6" y="24"/>
                    <a:pt x="9" y="0"/>
                  </a:cubicBezTo>
                  <a:cubicBezTo>
                    <a:pt x="40" y="8"/>
                    <a:pt x="40" y="8"/>
                    <a:pt x="40" y="8"/>
                  </a:cubicBezTo>
                  <a:lnTo>
                    <a:pt x="84" y="9"/>
                  </a:lnTo>
                  <a:close/>
                </a:path>
              </a:pathLst>
            </a:custGeom>
            <a:solidFill>
              <a:srgbClr val="4845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" name="Freeform 112"/>
            <p:cNvSpPr>
              <a:spLocks/>
            </p:cNvSpPr>
            <p:nvPr userDrawn="1"/>
          </p:nvSpPr>
          <p:spPr bwMode="auto">
            <a:xfrm>
              <a:off x="8407401" y="4179888"/>
              <a:ext cx="169863" cy="130175"/>
            </a:xfrm>
            <a:custGeom>
              <a:avLst/>
              <a:gdLst>
                <a:gd name="T0" fmla="*/ 0 w 107"/>
                <a:gd name="T1" fmla="*/ 0 h 82"/>
                <a:gd name="T2" fmla="*/ 0 w 107"/>
                <a:gd name="T3" fmla="*/ 1 h 82"/>
                <a:gd name="T4" fmla="*/ 0 w 107"/>
                <a:gd name="T5" fmla="*/ 1 h 82"/>
                <a:gd name="T6" fmla="*/ 1 w 107"/>
                <a:gd name="T7" fmla="*/ 2 h 82"/>
                <a:gd name="T8" fmla="*/ 1 w 107"/>
                <a:gd name="T9" fmla="*/ 3 h 82"/>
                <a:gd name="T10" fmla="*/ 2 w 107"/>
                <a:gd name="T11" fmla="*/ 4 h 82"/>
                <a:gd name="T12" fmla="*/ 3 w 107"/>
                <a:gd name="T13" fmla="*/ 4 h 82"/>
                <a:gd name="T14" fmla="*/ 4 w 107"/>
                <a:gd name="T15" fmla="*/ 5 h 82"/>
                <a:gd name="T16" fmla="*/ 107 w 107"/>
                <a:gd name="T17" fmla="*/ 65 h 82"/>
                <a:gd name="T18" fmla="*/ 107 w 107"/>
                <a:gd name="T19" fmla="*/ 82 h 82"/>
                <a:gd name="T20" fmla="*/ 4 w 107"/>
                <a:gd name="T21" fmla="*/ 22 h 82"/>
                <a:gd name="T22" fmla="*/ 3 w 107"/>
                <a:gd name="T23" fmla="*/ 22 h 82"/>
                <a:gd name="T24" fmla="*/ 3 w 107"/>
                <a:gd name="T25" fmla="*/ 21 h 82"/>
                <a:gd name="T26" fmla="*/ 2 w 107"/>
                <a:gd name="T27" fmla="*/ 20 h 82"/>
                <a:gd name="T28" fmla="*/ 2 w 107"/>
                <a:gd name="T29" fmla="*/ 20 h 82"/>
                <a:gd name="T30" fmla="*/ 1 w 107"/>
                <a:gd name="T31" fmla="*/ 19 h 82"/>
                <a:gd name="T32" fmla="*/ 1 w 107"/>
                <a:gd name="T33" fmla="*/ 19 h 82"/>
                <a:gd name="T34" fmla="*/ 1 w 107"/>
                <a:gd name="T35" fmla="*/ 19 h 82"/>
                <a:gd name="T36" fmla="*/ 0 w 107"/>
                <a:gd name="T37" fmla="*/ 19 h 82"/>
                <a:gd name="T38" fmla="*/ 0 w 107"/>
                <a:gd name="T39" fmla="*/ 18 h 82"/>
                <a:gd name="T40" fmla="*/ 0 w 107"/>
                <a:gd name="T41" fmla="*/ 18 h 82"/>
                <a:gd name="T42" fmla="*/ 0 w 107"/>
                <a:gd name="T43" fmla="*/ 18 h 82"/>
                <a:gd name="T44" fmla="*/ 0 w 107"/>
                <a:gd name="T45" fmla="*/ 17 h 82"/>
                <a:gd name="T46" fmla="*/ 0 w 107"/>
                <a:gd name="T47" fmla="*/ 16 h 82"/>
                <a:gd name="T48" fmla="*/ 0 w 107"/>
                <a:gd name="T49" fmla="*/ 16 h 82"/>
                <a:gd name="T50" fmla="*/ 0 w 107"/>
                <a:gd name="T51" fmla="*/ 16 h 82"/>
                <a:gd name="T52" fmla="*/ 0 w 107"/>
                <a:gd name="T53" fmla="*/ 0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07" h="82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1" y="2"/>
                    <a:pt x="1" y="3"/>
                    <a:pt x="1" y="3"/>
                  </a:cubicBezTo>
                  <a:cubicBezTo>
                    <a:pt x="1" y="3"/>
                    <a:pt x="1" y="3"/>
                    <a:pt x="2" y="4"/>
                  </a:cubicBezTo>
                  <a:cubicBezTo>
                    <a:pt x="2" y="4"/>
                    <a:pt x="2" y="4"/>
                    <a:pt x="3" y="4"/>
                  </a:cubicBezTo>
                  <a:cubicBezTo>
                    <a:pt x="3" y="5"/>
                    <a:pt x="3" y="5"/>
                    <a:pt x="4" y="5"/>
                  </a:cubicBezTo>
                  <a:cubicBezTo>
                    <a:pt x="107" y="65"/>
                    <a:pt x="107" y="65"/>
                    <a:pt x="107" y="65"/>
                  </a:cubicBezTo>
                  <a:cubicBezTo>
                    <a:pt x="107" y="82"/>
                    <a:pt x="107" y="82"/>
                    <a:pt x="107" y="82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2" y="21"/>
                    <a:pt x="2" y="21"/>
                    <a:pt x="2" y="2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1" y="20"/>
                    <a:pt x="1" y="20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1" y="19"/>
                    <a:pt x="0" y="19"/>
                    <a:pt x="0" y="19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7"/>
                    <a:pt x="0" y="17"/>
                  </a:cubicBezTo>
                  <a:cubicBezTo>
                    <a:pt x="0" y="17"/>
                    <a:pt x="0" y="17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1F43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" name="Freeform 113"/>
            <p:cNvSpPr>
              <a:spLocks/>
            </p:cNvSpPr>
            <p:nvPr userDrawn="1"/>
          </p:nvSpPr>
          <p:spPr bwMode="auto">
            <a:xfrm>
              <a:off x="8577264" y="4164013"/>
              <a:ext cx="227013" cy="149225"/>
            </a:xfrm>
            <a:custGeom>
              <a:avLst/>
              <a:gdLst>
                <a:gd name="T0" fmla="*/ 4 w 143"/>
                <a:gd name="T1" fmla="*/ 77 h 94"/>
                <a:gd name="T2" fmla="*/ 5 w 143"/>
                <a:gd name="T3" fmla="*/ 77 h 94"/>
                <a:gd name="T4" fmla="*/ 10 w 143"/>
                <a:gd name="T5" fmla="*/ 78 h 94"/>
                <a:gd name="T6" fmla="*/ 10 w 143"/>
                <a:gd name="T7" fmla="*/ 78 h 94"/>
                <a:gd name="T8" fmla="*/ 15 w 143"/>
                <a:gd name="T9" fmla="*/ 77 h 94"/>
                <a:gd name="T10" fmla="*/ 15 w 143"/>
                <a:gd name="T11" fmla="*/ 77 h 94"/>
                <a:gd name="T12" fmla="*/ 19 w 143"/>
                <a:gd name="T13" fmla="*/ 75 h 94"/>
                <a:gd name="T14" fmla="*/ 139 w 143"/>
                <a:gd name="T15" fmla="*/ 6 h 94"/>
                <a:gd name="T16" fmla="*/ 143 w 143"/>
                <a:gd name="T17" fmla="*/ 0 h 94"/>
                <a:gd name="T18" fmla="*/ 143 w 143"/>
                <a:gd name="T19" fmla="*/ 17 h 94"/>
                <a:gd name="T20" fmla="*/ 139 w 143"/>
                <a:gd name="T21" fmla="*/ 23 h 94"/>
                <a:gd name="T22" fmla="*/ 19 w 143"/>
                <a:gd name="T23" fmla="*/ 92 h 94"/>
                <a:gd name="T24" fmla="*/ 17 w 143"/>
                <a:gd name="T25" fmla="*/ 93 h 94"/>
                <a:gd name="T26" fmla="*/ 16 w 143"/>
                <a:gd name="T27" fmla="*/ 93 h 94"/>
                <a:gd name="T28" fmla="*/ 15 w 143"/>
                <a:gd name="T29" fmla="*/ 94 h 94"/>
                <a:gd name="T30" fmla="*/ 15 w 143"/>
                <a:gd name="T31" fmla="*/ 94 h 94"/>
                <a:gd name="T32" fmla="*/ 14 w 143"/>
                <a:gd name="T33" fmla="*/ 94 h 94"/>
                <a:gd name="T34" fmla="*/ 13 w 143"/>
                <a:gd name="T35" fmla="*/ 94 h 94"/>
                <a:gd name="T36" fmla="*/ 12 w 143"/>
                <a:gd name="T37" fmla="*/ 94 h 94"/>
                <a:gd name="T38" fmla="*/ 10 w 143"/>
                <a:gd name="T39" fmla="*/ 94 h 94"/>
                <a:gd name="T40" fmla="*/ 10 w 143"/>
                <a:gd name="T41" fmla="*/ 94 h 94"/>
                <a:gd name="T42" fmla="*/ 10 w 143"/>
                <a:gd name="T43" fmla="*/ 94 h 94"/>
                <a:gd name="T44" fmla="*/ 9 w 143"/>
                <a:gd name="T45" fmla="*/ 94 h 94"/>
                <a:gd name="T46" fmla="*/ 7 w 143"/>
                <a:gd name="T47" fmla="*/ 94 h 94"/>
                <a:gd name="T48" fmla="*/ 6 w 143"/>
                <a:gd name="T49" fmla="*/ 94 h 94"/>
                <a:gd name="T50" fmla="*/ 5 w 143"/>
                <a:gd name="T51" fmla="*/ 94 h 94"/>
                <a:gd name="T52" fmla="*/ 4 w 143"/>
                <a:gd name="T53" fmla="*/ 94 h 94"/>
                <a:gd name="T54" fmla="*/ 3 w 143"/>
                <a:gd name="T55" fmla="*/ 93 h 94"/>
                <a:gd name="T56" fmla="*/ 0 w 143"/>
                <a:gd name="T57" fmla="*/ 92 h 94"/>
                <a:gd name="T58" fmla="*/ 0 w 143"/>
                <a:gd name="T59" fmla="*/ 75 h 94"/>
                <a:gd name="T60" fmla="*/ 4 w 143"/>
                <a:gd name="T61" fmla="*/ 77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43" h="94">
                  <a:moveTo>
                    <a:pt x="4" y="77"/>
                  </a:moveTo>
                  <a:cubicBezTo>
                    <a:pt x="5" y="77"/>
                    <a:pt x="5" y="77"/>
                    <a:pt x="5" y="77"/>
                  </a:cubicBezTo>
                  <a:cubicBezTo>
                    <a:pt x="6" y="77"/>
                    <a:pt x="8" y="78"/>
                    <a:pt x="10" y="78"/>
                  </a:cubicBezTo>
                  <a:cubicBezTo>
                    <a:pt x="10" y="78"/>
                    <a:pt x="10" y="78"/>
                    <a:pt x="10" y="78"/>
                  </a:cubicBezTo>
                  <a:cubicBezTo>
                    <a:pt x="11" y="78"/>
                    <a:pt x="13" y="77"/>
                    <a:pt x="15" y="77"/>
                  </a:cubicBezTo>
                  <a:cubicBezTo>
                    <a:pt x="15" y="77"/>
                    <a:pt x="15" y="77"/>
                    <a:pt x="15" y="77"/>
                  </a:cubicBezTo>
                  <a:cubicBezTo>
                    <a:pt x="16" y="77"/>
                    <a:pt x="18" y="76"/>
                    <a:pt x="19" y="75"/>
                  </a:cubicBezTo>
                  <a:cubicBezTo>
                    <a:pt x="139" y="6"/>
                    <a:pt x="139" y="6"/>
                    <a:pt x="139" y="6"/>
                  </a:cubicBezTo>
                  <a:cubicBezTo>
                    <a:pt x="142" y="4"/>
                    <a:pt x="143" y="2"/>
                    <a:pt x="143" y="0"/>
                  </a:cubicBezTo>
                  <a:cubicBezTo>
                    <a:pt x="143" y="17"/>
                    <a:pt x="143" y="17"/>
                    <a:pt x="143" y="17"/>
                  </a:cubicBezTo>
                  <a:cubicBezTo>
                    <a:pt x="143" y="19"/>
                    <a:pt x="142" y="21"/>
                    <a:pt x="139" y="23"/>
                  </a:cubicBezTo>
                  <a:cubicBezTo>
                    <a:pt x="19" y="92"/>
                    <a:pt x="19" y="92"/>
                    <a:pt x="19" y="92"/>
                  </a:cubicBezTo>
                  <a:cubicBezTo>
                    <a:pt x="18" y="92"/>
                    <a:pt x="18" y="93"/>
                    <a:pt x="17" y="93"/>
                  </a:cubicBezTo>
                  <a:cubicBezTo>
                    <a:pt x="17" y="93"/>
                    <a:pt x="16" y="93"/>
                    <a:pt x="16" y="93"/>
                  </a:cubicBezTo>
                  <a:cubicBezTo>
                    <a:pt x="15" y="94"/>
                    <a:pt x="15" y="94"/>
                    <a:pt x="15" y="94"/>
                  </a:cubicBezTo>
                  <a:cubicBezTo>
                    <a:pt x="15" y="94"/>
                    <a:pt x="15" y="94"/>
                    <a:pt x="15" y="94"/>
                  </a:cubicBezTo>
                  <a:cubicBezTo>
                    <a:pt x="14" y="94"/>
                    <a:pt x="14" y="94"/>
                    <a:pt x="14" y="94"/>
                  </a:cubicBezTo>
                  <a:cubicBezTo>
                    <a:pt x="14" y="94"/>
                    <a:pt x="13" y="94"/>
                    <a:pt x="13" y="94"/>
                  </a:cubicBezTo>
                  <a:cubicBezTo>
                    <a:pt x="12" y="94"/>
                    <a:pt x="12" y="94"/>
                    <a:pt x="12" y="94"/>
                  </a:cubicBezTo>
                  <a:cubicBezTo>
                    <a:pt x="11" y="94"/>
                    <a:pt x="11" y="94"/>
                    <a:pt x="10" y="94"/>
                  </a:cubicBezTo>
                  <a:cubicBezTo>
                    <a:pt x="10" y="94"/>
                    <a:pt x="10" y="94"/>
                    <a:pt x="10" y="94"/>
                  </a:cubicBezTo>
                  <a:cubicBezTo>
                    <a:pt x="10" y="94"/>
                    <a:pt x="10" y="94"/>
                    <a:pt x="10" y="94"/>
                  </a:cubicBezTo>
                  <a:cubicBezTo>
                    <a:pt x="9" y="94"/>
                    <a:pt x="9" y="94"/>
                    <a:pt x="9" y="94"/>
                  </a:cubicBezTo>
                  <a:cubicBezTo>
                    <a:pt x="8" y="94"/>
                    <a:pt x="8" y="94"/>
                    <a:pt x="7" y="94"/>
                  </a:cubicBezTo>
                  <a:cubicBezTo>
                    <a:pt x="7" y="94"/>
                    <a:pt x="6" y="94"/>
                    <a:pt x="6" y="94"/>
                  </a:cubicBezTo>
                  <a:cubicBezTo>
                    <a:pt x="6" y="94"/>
                    <a:pt x="5" y="94"/>
                    <a:pt x="5" y="94"/>
                  </a:cubicBezTo>
                  <a:cubicBezTo>
                    <a:pt x="5" y="94"/>
                    <a:pt x="5" y="94"/>
                    <a:pt x="4" y="94"/>
                  </a:cubicBezTo>
                  <a:cubicBezTo>
                    <a:pt x="4" y="93"/>
                    <a:pt x="4" y="93"/>
                    <a:pt x="3" y="93"/>
                  </a:cubicBezTo>
                  <a:cubicBezTo>
                    <a:pt x="2" y="93"/>
                    <a:pt x="1" y="93"/>
                    <a:pt x="0" y="92"/>
                  </a:cubicBezTo>
                  <a:cubicBezTo>
                    <a:pt x="0" y="75"/>
                    <a:pt x="0" y="75"/>
                    <a:pt x="0" y="75"/>
                  </a:cubicBezTo>
                  <a:cubicBezTo>
                    <a:pt x="2" y="76"/>
                    <a:pt x="3" y="77"/>
                    <a:pt x="4" y="77"/>
                  </a:cubicBezTo>
                  <a:close/>
                </a:path>
              </a:pathLst>
            </a:custGeom>
            <a:solidFill>
              <a:srgbClr val="294F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" name="Freeform 114"/>
            <p:cNvSpPr>
              <a:spLocks/>
            </p:cNvSpPr>
            <p:nvPr userDrawn="1"/>
          </p:nvSpPr>
          <p:spPr bwMode="auto">
            <a:xfrm>
              <a:off x="8404226" y="4056063"/>
              <a:ext cx="403225" cy="231775"/>
            </a:xfrm>
            <a:custGeom>
              <a:avLst/>
              <a:gdLst>
                <a:gd name="T0" fmla="*/ 6 w 254"/>
                <a:gd name="T1" fmla="*/ 72 h 146"/>
                <a:gd name="T2" fmla="*/ 6 w 254"/>
                <a:gd name="T3" fmla="*/ 83 h 146"/>
                <a:gd name="T4" fmla="*/ 109 w 254"/>
                <a:gd name="T5" fmla="*/ 143 h 146"/>
                <a:gd name="T6" fmla="*/ 128 w 254"/>
                <a:gd name="T7" fmla="*/ 143 h 146"/>
                <a:gd name="T8" fmla="*/ 248 w 254"/>
                <a:gd name="T9" fmla="*/ 74 h 146"/>
                <a:gd name="T10" fmla="*/ 248 w 254"/>
                <a:gd name="T11" fmla="*/ 63 h 146"/>
                <a:gd name="T12" fmla="*/ 145 w 254"/>
                <a:gd name="T13" fmla="*/ 3 h 146"/>
                <a:gd name="T14" fmla="*/ 126 w 254"/>
                <a:gd name="T15" fmla="*/ 3 h 146"/>
                <a:gd name="T16" fmla="*/ 6 w 254"/>
                <a:gd name="T17" fmla="*/ 72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4" h="146">
                  <a:moveTo>
                    <a:pt x="6" y="72"/>
                  </a:moveTo>
                  <a:cubicBezTo>
                    <a:pt x="0" y="75"/>
                    <a:pt x="0" y="80"/>
                    <a:pt x="6" y="83"/>
                  </a:cubicBezTo>
                  <a:cubicBezTo>
                    <a:pt x="109" y="143"/>
                    <a:pt x="109" y="143"/>
                    <a:pt x="109" y="143"/>
                  </a:cubicBezTo>
                  <a:cubicBezTo>
                    <a:pt x="114" y="146"/>
                    <a:pt x="123" y="146"/>
                    <a:pt x="128" y="143"/>
                  </a:cubicBezTo>
                  <a:cubicBezTo>
                    <a:pt x="248" y="74"/>
                    <a:pt x="248" y="74"/>
                    <a:pt x="248" y="74"/>
                  </a:cubicBezTo>
                  <a:cubicBezTo>
                    <a:pt x="254" y="71"/>
                    <a:pt x="254" y="66"/>
                    <a:pt x="248" y="6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0" y="0"/>
                    <a:pt x="131" y="0"/>
                    <a:pt x="126" y="3"/>
                  </a:cubicBezTo>
                  <a:lnTo>
                    <a:pt x="6" y="72"/>
                  </a:lnTo>
                  <a:close/>
                </a:path>
              </a:pathLst>
            </a:custGeom>
            <a:solidFill>
              <a:srgbClr val="3763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" name="Freeform 115"/>
            <p:cNvSpPr>
              <a:spLocks/>
            </p:cNvSpPr>
            <p:nvPr userDrawn="1"/>
          </p:nvSpPr>
          <p:spPr bwMode="auto">
            <a:xfrm>
              <a:off x="8599489" y="3706813"/>
              <a:ext cx="39688" cy="492125"/>
            </a:xfrm>
            <a:custGeom>
              <a:avLst/>
              <a:gdLst>
                <a:gd name="T0" fmla="*/ 4 w 25"/>
                <a:gd name="T1" fmla="*/ 12 h 310"/>
                <a:gd name="T2" fmla="*/ 0 w 25"/>
                <a:gd name="T3" fmla="*/ 94 h 310"/>
                <a:gd name="T4" fmla="*/ 4 w 25"/>
                <a:gd name="T5" fmla="*/ 310 h 310"/>
                <a:gd name="T6" fmla="*/ 25 w 25"/>
                <a:gd name="T7" fmla="*/ 298 h 310"/>
                <a:gd name="T8" fmla="*/ 25 w 25"/>
                <a:gd name="T9" fmla="*/ 0 h 310"/>
                <a:gd name="T10" fmla="*/ 4 w 25"/>
                <a:gd name="T11" fmla="*/ 12 h 3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" h="310">
                  <a:moveTo>
                    <a:pt x="4" y="12"/>
                  </a:moveTo>
                  <a:lnTo>
                    <a:pt x="0" y="94"/>
                  </a:lnTo>
                  <a:lnTo>
                    <a:pt x="4" y="310"/>
                  </a:lnTo>
                  <a:lnTo>
                    <a:pt x="25" y="298"/>
                  </a:lnTo>
                  <a:lnTo>
                    <a:pt x="25" y="0"/>
                  </a:lnTo>
                  <a:lnTo>
                    <a:pt x="4" y="12"/>
                  </a:lnTo>
                  <a:close/>
                </a:path>
              </a:pathLst>
            </a:custGeom>
            <a:solidFill>
              <a:srgbClr val="041D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" name="Freeform 116"/>
            <p:cNvSpPr>
              <a:spLocks/>
            </p:cNvSpPr>
            <p:nvPr userDrawn="1"/>
          </p:nvSpPr>
          <p:spPr bwMode="auto">
            <a:xfrm>
              <a:off x="8572501" y="3706813"/>
              <a:ext cx="33338" cy="492125"/>
            </a:xfrm>
            <a:custGeom>
              <a:avLst/>
              <a:gdLst>
                <a:gd name="T0" fmla="*/ 21 w 21"/>
                <a:gd name="T1" fmla="*/ 12 h 310"/>
                <a:gd name="T2" fmla="*/ 0 w 21"/>
                <a:gd name="T3" fmla="*/ 0 h 310"/>
                <a:gd name="T4" fmla="*/ 0 w 21"/>
                <a:gd name="T5" fmla="*/ 298 h 310"/>
                <a:gd name="T6" fmla="*/ 21 w 21"/>
                <a:gd name="T7" fmla="*/ 310 h 310"/>
                <a:gd name="T8" fmla="*/ 21 w 21"/>
                <a:gd name="T9" fmla="*/ 12 h 3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310">
                  <a:moveTo>
                    <a:pt x="21" y="12"/>
                  </a:moveTo>
                  <a:lnTo>
                    <a:pt x="0" y="0"/>
                  </a:lnTo>
                  <a:lnTo>
                    <a:pt x="0" y="298"/>
                  </a:lnTo>
                  <a:lnTo>
                    <a:pt x="21" y="310"/>
                  </a:lnTo>
                  <a:lnTo>
                    <a:pt x="21" y="12"/>
                  </a:lnTo>
                  <a:close/>
                </a:path>
              </a:pathLst>
            </a:custGeom>
            <a:solidFill>
              <a:srgbClr val="0835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" name="Freeform 117"/>
            <p:cNvSpPr>
              <a:spLocks/>
            </p:cNvSpPr>
            <p:nvPr userDrawn="1"/>
          </p:nvSpPr>
          <p:spPr bwMode="auto">
            <a:xfrm>
              <a:off x="8745539" y="3846513"/>
              <a:ext cx="26988" cy="36513"/>
            </a:xfrm>
            <a:custGeom>
              <a:avLst/>
              <a:gdLst>
                <a:gd name="T0" fmla="*/ 0 w 17"/>
                <a:gd name="T1" fmla="*/ 23 h 23"/>
                <a:gd name="T2" fmla="*/ 17 w 17"/>
                <a:gd name="T3" fmla="*/ 13 h 23"/>
                <a:gd name="T4" fmla="*/ 17 w 17"/>
                <a:gd name="T5" fmla="*/ 0 h 23"/>
                <a:gd name="T6" fmla="*/ 0 w 17"/>
                <a:gd name="T7" fmla="*/ 10 h 23"/>
                <a:gd name="T8" fmla="*/ 0 w 17"/>
                <a:gd name="T9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23">
                  <a:moveTo>
                    <a:pt x="0" y="23"/>
                  </a:moveTo>
                  <a:lnTo>
                    <a:pt x="17" y="13"/>
                  </a:lnTo>
                  <a:lnTo>
                    <a:pt x="17" y="0"/>
                  </a:lnTo>
                  <a:lnTo>
                    <a:pt x="0" y="10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367C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" name="Freeform 118"/>
            <p:cNvSpPr>
              <a:spLocks/>
            </p:cNvSpPr>
            <p:nvPr userDrawn="1"/>
          </p:nvSpPr>
          <p:spPr bwMode="auto">
            <a:xfrm>
              <a:off x="8434389" y="3608388"/>
              <a:ext cx="76200" cy="101600"/>
            </a:xfrm>
            <a:custGeom>
              <a:avLst/>
              <a:gdLst>
                <a:gd name="T0" fmla="*/ 0 w 48"/>
                <a:gd name="T1" fmla="*/ 16 h 64"/>
                <a:gd name="T2" fmla="*/ 0 w 48"/>
                <a:gd name="T3" fmla="*/ 10 h 64"/>
                <a:gd name="T4" fmla="*/ 17 w 48"/>
                <a:gd name="T5" fmla="*/ 0 h 64"/>
                <a:gd name="T6" fmla="*/ 17 w 48"/>
                <a:gd name="T7" fmla="*/ 7 h 64"/>
                <a:gd name="T8" fmla="*/ 18 w 48"/>
                <a:gd name="T9" fmla="*/ 8 h 64"/>
                <a:gd name="T10" fmla="*/ 19 w 48"/>
                <a:gd name="T11" fmla="*/ 15 h 64"/>
                <a:gd name="T12" fmla="*/ 19 w 48"/>
                <a:gd name="T13" fmla="*/ 16 h 64"/>
                <a:gd name="T14" fmla="*/ 22 w 48"/>
                <a:gd name="T15" fmla="*/ 23 h 64"/>
                <a:gd name="T16" fmla="*/ 22 w 48"/>
                <a:gd name="T17" fmla="*/ 23 h 64"/>
                <a:gd name="T18" fmla="*/ 26 w 48"/>
                <a:gd name="T19" fmla="*/ 31 h 64"/>
                <a:gd name="T20" fmla="*/ 26 w 48"/>
                <a:gd name="T21" fmla="*/ 31 h 64"/>
                <a:gd name="T22" fmla="*/ 30 w 48"/>
                <a:gd name="T23" fmla="*/ 38 h 64"/>
                <a:gd name="T24" fmla="*/ 31 w 48"/>
                <a:gd name="T25" fmla="*/ 38 h 64"/>
                <a:gd name="T26" fmla="*/ 35 w 48"/>
                <a:gd name="T27" fmla="*/ 44 h 64"/>
                <a:gd name="T28" fmla="*/ 37 w 48"/>
                <a:gd name="T29" fmla="*/ 45 h 64"/>
                <a:gd name="T30" fmla="*/ 41 w 48"/>
                <a:gd name="T31" fmla="*/ 49 h 64"/>
                <a:gd name="T32" fmla="*/ 42 w 48"/>
                <a:gd name="T33" fmla="*/ 50 h 64"/>
                <a:gd name="T34" fmla="*/ 48 w 48"/>
                <a:gd name="T35" fmla="*/ 55 h 64"/>
                <a:gd name="T36" fmla="*/ 31 w 48"/>
                <a:gd name="T37" fmla="*/ 64 h 64"/>
                <a:gd name="T38" fmla="*/ 25 w 48"/>
                <a:gd name="T39" fmla="*/ 60 h 64"/>
                <a:gd name="T40" fmla="*/ 23 w 48"/>
                <a:gd name="T41" fmla="*/ 59 h 64"/>
                <a:gd name="T42" fmla="*/ 21 w 48"/>
                <a:gd name="T43" fmla="*/ 56 h 64"/>
                <a:gd name="T44" fmla="*/ 19 w 48"/>
                <a:gd name="T45" fmla="*/ 55 h 64"/>
                <a:gd name="T46" fmla="*/ 18 w 48"/>
                <a:gd name="T47" fmla="*/ 54 h 64"/>
                <a:gd name="T48" fmla="*/ 17 w 48"/>
                <a:gd name="T49" fmla="*/ 53 h 64"/>
                <a:gd name="T50" fmla="*/ 15 w 48"/>
                <a:gd name="T51" fmla="*/ 49 h 64"/>
                <a:gd name="T52" fmla="*/ 14 w 48"/>
                <a:gd name="T53" fmla="*/ 48 h 64"/>
                <a:gd name="T54" fmla="*/ 13 w 48"/>
                <a:gd name="T55" fmla="*/ 48 h 64"/>
                <a:gd name="T56" fmla="*/ 13 w 48"/>
                <a:gd name="T57" fmla="*/ 47 h 64"/>
                <a:gd name="T58" fmla="*/ 11 w 48"/>
                <a:gd name="T59" fmla="*/ 44 h 64"/>
                <a:gd name="T60" fmla="*/ 9 w 48"/>
                <a:gd name="T61" fmla="*/ 41 h 64"/>
                <a:gd name="T62" fmla="*/ 9 w 48"/>
                <a:gd name="T63" fmla="*/ 41 h 64"/>
                <a:gd name="T64" fmla="*/ 9 w 48"/>
                <a:gd name="T65" fmla="*/ 41 h 64"/>
                <a:gd name="T66" fmla="*/ 8 w 48"/>
                <a:gd name="T67" fmla="*/ 38 h 64"/>
                <a:gd name="T68" fmla="*/ 6 w 48"/>
                <a:gd name="T69" fmla="*/ 36 h 64"/>
                <a:gd name="T70" fmla="*/ 5 w 48"/>
                <a:gd name="T71" fmla="*/ 33 h 64"/>
                <a:gd name="T72" fmla="*/ 5 w 48"/>
                <a:gd name="T73" fmla="*/ 33 h 64"/>
                <a:gd name="T74" fmla="*/ 5 w 48"/>
                <a:gd name="T75" fmla="*/ 33 h 64"/>
                <a:gd name="T76" fmla="*/ 4 w 48"/>
                <a:gd name="T77" fmla="*/ 30 h 64"/>
                <a:gd name="T78" fmla="*/ 3 w 48"/>
                <a:gd name="T79" fmla="*/ 27 h 64"/>
                <a:gd name="T80" fmla="*/ 2 w 48"/>
                <a:gd name="T81" fmla="*/ 26 h 64"/>
                <a:gd name="T82" fmla="*/ 2 w 48"/>
                <a:gd name="T83" fmla="*/ 25 h 64"/>
                <a:gd name="T84" fmla="*/ 2 w 48"/>
                <a:gd name="T85" fmla="*/ 24 h 64"/>
                <a:gd name="T86" fmla="*/ 1 w 48"/>
                <a:gd name="T87" fmla="*/ 20 h 64"/>
                <a:gd name="T88" fmla="*/ 0 w 48"/>
                <a:gd name="T89" fmla="*/ 18 h 64"/>
                <a:gd name="T90" fmla="*/ 0 w 48"/>
                <a:gd name="T91" fmla="*/ 17 h 64"/>
                <a:gd name="T92" fmla="*/ 0 w 48"/>
                <a:gd name="T93" fmla="*/ 16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8" h="64">
                  <a:moveTo>
                    <a:pt x="0" y="16"/>
                  </a:moveTo>
                  <a:cubicBezTo>
                    <a:pt x="0" y="14"/>
                    <a:pt x="0" y="12"/>
                    <a:pt x="0" y="1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7" y="2"/>
                    <a:pt x="17" y="5"/>
                    <a:pt x="17" y="7"/>
                  </a:cubicBezTo>
                  <a:cubicBezTo>
                    <a:pt x="17" y="7"/>
                    <a:pt x="17" y="8"/>
                    <a:pt x="18" y="8"/>
                  </a:cubicBezTo>
                  <a:cubicBezTo>
                    <a:pt x="18" y="11"/>
                    <a:pt x="18" y="13"/>
                    <a:pt x="19" y="15"/>
                  </a:cubicBezTo>
                  <a:cubicBezTo>
                    <a:pt x="19" y="15"/>
                    <a:pt x="19" y="16"/>
                    <a:pt x="19" y="16"/>
                  </a:cubicBezTo>
                  <a:cubicBezTo>
                    <a:pt x="20" y="18"/>
                    <a:pt x="21" y="21"/>
                    <a:pt x="22" y="23"/>
                  </a:cubicBezTo>
                  <a:cubicBezTo>
                    <a:pt x="22" y="23"/>
                    <a:pt x="22" y="23"/>
                    <a:pt x="22" y="23"/>
                  </a:cubicBezTo>
                  <a:cubicBezTo>
                    <a:pt x="23" y="26"/>
                    <a:pt x="24" y="28"/>
                    <a:pt x="26" y="31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7" y="33"/>
                    <a:pt x="29" y="36"/>
                    <a:pt x="30" y="38"/>
                  </a:cubicBezTo>
                  <a:cubicBezTo>
                    <a:pt x="31" y="38"/>
                    <a:pt x="31" y="38"/>
                    <a:pt x="31" y="38"/>
                  </a:cubicBezTo>
                  <a:cubicBezTo>
                    <a:pt x="32" y="40"/>
                    <a:pt x="34" y="42"/>
                    <a:pt x="35" y="44"/>
                  </a:cubicBezTo>
                  <a:cubicBezTo>
                    <a:pt x="36" y="44"/>
                    <a:pt x="36" y="45"/>
                    <a:pt x="37" y="45"/>
                  </a:cubicBezTo>
                  <a:cubicBezTo>
                    <a:pt x="38" y="46"/>
                    <a:pt x="39" y="48"/>
                    <a:pt x="41" y="49"/>
                  </a:cubicBezTo>
                  <a:cubicBezTo>
                    <a:pt x="41" y="49"/>
                    <a:pt x="42" y="50"/>
                    <a:pt x="42" y="50"/>
                  </a:cubicBezTo>
                  <a:cubicBezTo>
                    <a:pt x="44" y="52"/>
                    <a:pt x="46" y="53"/>
                    <a:pt x="48" y="55"/>
                  </a:cubicBezTo>
                  <a:cubicBezTo>
                    <a:pt x="31" y="64"/>
                    <a:pt x="31" y="64"/>
                    <a:pt x="31" y="64"/>
                  </a:cubicBezTo>
                  <a:cubicBezTo>
                    <a:pt x="29" y="63"/>
                    <a:pt x="27" y="62"/>
                    <a:pt x="25" y="60"/>
                  </a:cubicBezTo>
                  <a:cubicBezTo>
                    <a:pt x="25" y="60"/>
                    <a:pt x="24" y="59"/>
                    <a:pt x="23" y="59"/>
                  </a:cubicBezTo>
                  <a:cubicBezTo>
                    <a:pt x="23" y="58"/>
                    <a:pt x="22" y="57"/>
                    <a:pt x="21" y="56"/>
                  </a:cubicBezTo>
                  <a:cubicBezTo>
                    <a:pt x="20" y="56"/>
                    <a:pt x="20" y="55"/>
                    <a:pt x="19" y="55"/>
                  </a:cubicBezTo>
                  <a:cubicBezTo>
                    <a:pt x="19" y="55"/>
                    <a:pt x="19" y="54"/>
                    <a:pt x="18" y="54"/>
                  </a:cubicBezTo>
                  <a:cubicBezTo>
                    <a:pt x="18" y="53"/>
                    <a:pt x="18" y="53"/>
                    <a:pt x="17" y="53"/>
                  </a:cubicBezTo>
                  <a:cubicBezTo>
                    <a:pt x="16" y="52"/>
                    <a:pt x="15" y="51"/>
                    <a:pt x="15" y="49"/>
                  </a:cubicBezTo>
                  <a:cubicBezTo>
                    <a:pt x="14" y="49"/>
                    <a:pt x="14" y="49"/>
                    <a:pt x="14" y="48"/>
                  </a:cubicBezTo>
                  <a:cubicBezTo>
                    <a:pt x="14" y="48"/>
                    <a:pt x="14" y="48"/>
                    <a:pt x="13" y="48"/>
                  </a:cubicBezTo>
                  <a:cubicBezTo>
                    <a:pt x="13" y="47"/>
                    <a:pt x="13" y="47"/>
                    <a:pt x="13" y="47"/>
                  </a:cubicBezTo>
                  <a:cubicBezTo>
                    <a:pt x="12" y="46"/>
                    <a:pt x="11" y="45"/>
                    <a:pt x="11" y="44"/>
                  </a:cubicBezTo>
                  <a:cubicBezTo>
                    <a:pt x="10" y="43"/>
                    <a:pt x="10" y="42"/>
                    <a:pt x="9" y="41"/>
                  </a:cubicBezTo>
                  <a:cubicBezTo>
                    <a:pt x="9" y="41"/>
                    <a:pt x="9" y="41"/>
                    <a:pt x="9" y="41"/>
                  </a:cubicBezTo>
                  <a:cubicBezTo>
                    <a:pt x="9" y="41"/>
                    <a:pt x="9" y="41"/>
                    <a:pt x="9" y="41"/>
                  </a:cubicBezTo>
                  <a:cubicBezTo>
                    <a:pt x="8" y="40"/>
                    <a:pt x="8" y="39"/>
                    <a:pt x="8" y="38"/>
                  </a:cubicBezTo>
                  <a:cubicBezTo>
                    <a:pt x="7" y="38"/>
                    <a:pt x="7" y="37"/>
                    <a:pt x="6" y="36"/>
                  </a:cubicBezTo>
                  <a:cubicBezTo>
                    <a:pt x="6" y="35"/>
                    <a:pt x="5" y="34"/>
                    <a:pt x="5" y="3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5" y="32"/>
                    <a:pt x="4" y="31"/>
                    <a:pt x="4" y="30"/>
                  </a:cubicBezTo>
                  <a:cubicBezTo>
                    <a:pt x="3" y="29"/>
                    <a:pt x="3" y="28"/>
                    <a:pt x="3" y="27"/>
                  </a:cubicBezTo>
                  <a:cubicBezTo>
                    <a:pt x="3" y="27"/>
                    <a:pt x="2" y="26"/>
                    <a:pt x="2" y="26"/>
                  </a:cubicBezTo>
                  <a:cubicBezTo>
                    <a:pt x="2" y="25"/>
                    <a:pt x="2" y="25"/>
                    <a:pt x="2" y="25"/>
                  </a:cubicBezTo>
                  <a:cubicBezTo>
                    <a:pt x="2" y="25"/>
                    <a:pt x="2" y="24"/>
                    <a:pt x="2" y="24"/>
                  </a:cubicBezTo>
                  <a:cubicBezTo>
                    <a:pt x="1" y="23"/>
                    <a:pt x="1" y="22"/>
                    <a:pt x="1" y="20"/>
                  </a:cubicBezTo>
                  <a:cubicBezTo>
                    <a:pt x="1" y="20"/>
                    <a:pt x="1" y="19"/>
                    <a:pt x="0" y="18"/>
                  </a:cubicBezTo>
                  <a:cubicBezTo>
                    <a:pt x="0" y="18"/>
                    <a:pt x="0" y="17"/>
                    <a:pt x="0" y="17"/>
                  </a:cubicBezTo>
                  <a:cubicBezTo>
                    <a:pt x="0" y="17"/>
                    <a:pt x="0" y="16"/>
                    <a:pt x="0" y="16"/>
                  </a:cubicBezTo>
                  <a:close/>
                </a:path>
              </a:pathLst>
            </a:custGeom>
            <a:solidFill>
              <a:srgbClr val="041D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" name="Freeform 119"/>
            <p:cNvSpPr>
              <a:spLocks/>
            </p:cNvSpPr>
            <p:nvPr userDrawn="1"/>
          </p:nvSpPr>
          <p:spPr bwMode="auto">
            <a:xfrm>
              <a:off x="8434389" y="3325813"/>
              <a:ext cx="26988" cy="298450"/>
            </a:xfrm>
            <a:custGeom>
              <a:avLst/>
              <a:gdLst>
                <a:gd name="T0" fmla="*/ 0 w 17"/>
                <a:gd name="T1" fmla="*/ 188 h 188"/>
                <a:gd name="T2" fmla="*/ 17 w 17"/>
                <a:gd name="T3" fmla="*/ 178 h 188"/>
                <a:gd name="T4" fmla="*/ 17 w 17"/>
                <a:gd name="T5" fmla="*/ 0 h 188"/>
                <a:gd name="T6" fmla="*/ 0 w 17"/>
                <a:gd name="T7" fmla="*/ 10 h 188"/>
                <a:gd name="T8" fmla="*/ 0 w 17"/>
                <a:gd name="T9" fmla="*/ 188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188">
                  <a:moveTo>
                    <a:pt x="0" y="188"/>
                  </a:moveTo>
                  <a:lnTo>
                    <a:pt x="17" y="178"/>
                  </a:lnTo>
                  <a:lnTo>
                    <a:pt x="17" y="0"/>
                  </a:lnTo>
                  <a:lnTo>
                    <a:pt x="0" y="10"/>
                  </a:lnTo>
                  <a:lnTo>
                    <a:pt x="0" y="188"/>
                  </a:lnTo>
                  <a:close/>
                </a:path>
              </a:pathLst>
            </a:custGeom>
            <a:solidFill>
              <a:srgbClr val="041D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" name="Freeform 120"/>
            <p:cNvSpPr>
              <a:spLocks/>
            </p:cNvSpPr>
            <p:nvPr userDrawn="1"/>
          </p:nvSpPr>
          <p:spPr bwMode="auto">
            <a:xfrm>
              <a:off x="8416926" y="3316288"/>
              <a:ext cx="44450" cy="25400"/>
            </a:xfrm>
            <a:custGeom>
              <a:avLst/>
              <a:gdLst>
                <a:gd name="T0" fmla="*/ 11 w 28"/>
                <a:gd name="T1" fmla="*/ 16 h 16"/>
                <a:gd name="T2" fmla="*/ 28 w 28"/>
                <a:gd name="T3" fmla="*/ 6 h 16"/>
                <a:gd name="T4" fmla="*/ 17 w 28"/>
                <a:gd name="T5" fmla="*/ 0 h 16"/>
                <a:gd name="T6" fmla="*/ 0 w 28"/>
                <a:gd name="T7" fmla="*/ 9 h 16"/>
                <a:gd name="T8" fmla="*/ 11 w 28"/>
                <a:gd name="T9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16">
                  <a:moveTo>
                    <a:pt x="11" y="16"/>
                  </a:moveTo>
                  <a:lnTo>
                    <a:pt x="28" y="6"/>
                  </a:lnTo>
                  <a:lnTo>
                    <a:pt x="17" y="0"/>
                  </a:lnTo>
                  <a:lnTo>
                    <a:pt x="0" y="9"/>
                  </a:lnTo>
                  <a:lnTo>
                    <a:pt x="11" y="16"/>
                  </a:lnTo>
                  <a:close/>
                </a:path>
              </a:pathLst>
            </a:custGeom>
            <a:solidFill>
              <a:srgbClr val="46AA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" name="Freeform 121"/>
            <p:cNvSpPr>
              <a:spLocks/>
            </p:cNvSpPr>
            <p:nvPr userDrawn="1"/>
          </p:nvSpPr>
          <p:spPr bwMode="auto">
            <a:xfrm>
              <a:off x="8483601" y="3695700"/>
              <a:ext cx="288925" cy="166688"/>
            </a:xfrm>
            <a:custGeom>
              <a:avLst/>
              <a:gdLst>
                <a:gd name="T0" fmla="*/ 17 w 182"/>
                <a:gd name="T1" fmla="*/ 0 h 105"/>
                <a:gd name="T2" fmla="*/ 182 w 182"/>
                <a:gd name="T3" fmla="*/ 95 h 105"/>
                <a:gd name="T4" fmla="*/ 165 w 182"/>
                <a:gd name="T5" fmla="*/ 105 h 105"/>
                <a:gd name="T6" fmla="*/ 0 w 182"/>
                <a:gd name="T7" fmla="*/ 9 h 105"/>
                <a:gd name="T8" fmla="*/ 17 w 182"/>
                <a:gd name="T9" fmla="*/ 0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2" h="105">
                  <a:moveTo>
                    <a:pt x="17" y="0"/>
                  </a:moveTo>
                  <a:lnTo>
                    <a:pt x="182" y="95"/>
                  </a:lnTo>
                  <a:lnTo>
                    <a:pt x="165" y="105"/>
                  </a:lnTo>
                  <a:lnTo>
                    <a:pt x="0" y="9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46AA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" name="Freeform 122"/>
            <p:cNvSpPr>
              <a:spLocks/>
            </p:cNvSpPr>
            <p:nvPr userDrawn="1"/>
          </p:nvSpPr>
          <p:spPr bwMode="auto">
            <a:xfrm>
              <a:off x="8415339" y="3330575"/>
              <a:ext cx="330200" cy="552450"/>
            </a:xfrm>
            <a:custGeom>
              <a:avLst/>
              <a:gdLst>
                <a:gd name="T0" fmla="*/ 1 w 208"/>
                <a:gd name="T1" fmla="*/ 0 h 348"/>
                <a:gd name="T2" fmla="*/ 12 w 208"/>
                <a:gd name="T3" fmla="*/ 7 h 348"/>
                <a:gd name="T4" fmla="*/ 12 w 208"/>
                <a:gd name="T5" fmla="*/ 185 h 348"/>
                <a:gd name="T6" fmla="*/ 43 w 208"/>
                <a:gd name="T7" fmla="*/ 239 h 348"/>
                <a:gd name="T8" fmla="*/ 208 w 208"/>
                <a:gd name="T9" fmla="*/ 335 h 348"/>
                <a:gd name="T10" fmla="*/ 208 w 208"/>
                <a:gd name="T11" fmla="*/ 348 h 348"/>
                <a:gd name="T12" fmla="*/ 43 w 208"/>
                <a:gd name="T13" fmla="*/ 253 h 348"/>
                <a:gd name="T14" fmla="*/ 0 w 208"/>
                <a:gd name="T15" fmla="*/ 178 h 348"/>
                <a:gd name="T16" fmla="*/ 1 w 208"/>
                <a:gd name="T17" fmla="*/ 0 h 3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8" h="348">
                  <a:moveTo>
                    <a:pt x="1" y="0"/>
                  </a:moveTo>
                  <a:cubicBezTo>
                    <a:pt x="12" y="7"/>
                    <a:pt x="12" y="7"/>
                    <a:pt x="12" y="7"/>
                  </a:cubicBezTo>
                  <a:cubicBezTo>
                    <a:pt x="12" y="185"/>
                    <a:pt x="12" y="185"/>
                    <a:pt x="12" y="185"/>
                  </a:cubicBezTo>
                  <a:cubicBezTo>
                    <a:pt x="12" y="205"/>
                    <a:pt x="26" y="229"/>
                    <a:pt x="43" y="239"/>
                  </a:cubicBezTo>
                  <a:cubicBezTo>
                    <a:pt x="208" y="335"/>
                    <a:pt x="208" y="335"/>
                    <a:pt x="208" y="335"/>
                  </a:cubicBezTo>
                  <a:cubicBezTo>
                    <a:pt x="208" y="348"/>
                    <a:pt x="208" y="348"/>
                    <a:pt x="208" y="348"/>
                  </a:cubicBezTo>
                  <a:cubicBezTo>
                    <a:pt x="43" y="253"/>
                    <a:pt x="43" y="253"/>
                    <a:pt x="43" y="253"/>
                  </a:cubicBezTo>
                  <a:cubicBezTo>
                    <a:pt x="19" y="239"/>
                    <a:pt x="0" y="206"/>
                    <a:pt x="0" y="178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0835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5" name="Freeform 123"/>
            <p:cNvSpPr>
              <a:spLocks/>
            </p:cNvSpPr>
            <p:nvPr userDrawn="1"/>
          </p:nvSpPr>
          <p:spPr bwMode="auto">
            <a:xfrm>
              <a:off x="8321676" y="3748088"/>
              <a:ext cx="263525" cy="201613"/>
            </a:xfrm>
            <a:custGeom>
              <a:avLst/>
              <a:gdLst>
                <a:gd name="T0" fmla="*/ 0 w 166"/>
                <a:gd name="T1" fmla="*/ 0 h 127"/>
                <a:gd name="T2" fmla="*/ 0 w 166"/>
                <a:gd name="T3" fmla="*/ 2 h 127"/>
                <a:gd name="T4" fmla="*/ 0 w 166"/>
                <a:gd name="T5" fmla="*/ 2 h 127"/>
                <a:gd name="T6" fmla="*/ 1 w 166"/>
                <a:gd name="T7" fmla="*/ 4 h 127"/>
                <a:gd name="T8" fmla="*/ 2 w 166"/>
                <a:gd name="T9" fmla="*/ 5 h 127"/>
                <a:gd name="T10" fmla="*/ 3 w 166"/>
                <a:gd name="T11" fmla="*/ 6 h 127"/>
                <a:gd name="T12" fmla="*/ 5 w 166"/>
                <a:gd name="T13" fmla="*/ 7 h 127"/>
                <a:gd name="T14" fmla="*/ 6 w 166"/>
                <a:gd name="T15" fmla="*/ 8 h 127"/>
                <a:gd name="T16" fmla="*/ 166 w 166"/>
                <a:gd name="T17" fmla="*/ 101 h 127"/>
                <a:gd name="T18" fmla="*/ 166 w 166"/>
                <a:gd name="T19" fmla="*/ 127 h 127"/>
                <a:gd name="T20" fmla="*/ 6 w 166"/>
                <a:gd name="T21" fmla="*/ 34 h 127"/>
                <a:gd name="T22" fmla="*/ 6 w 166"/>
                <a:gd name="T23" fmla="*/ 34 h 127"/>
                <a:gd name="T24" fmla="*/ 5 w 166"/>
                <a:gd name="T25" fmla="*/ 33 h 127"/>
                <a:gd name="T26" fmla="*/ 3 w 166"/>
                <a:gd name="T27" fmla="*/ 32 h 127"/>
                <a:gd name="T28" fmla="*/ 3 w 166"/>
                <a:gd name="T29" fmla="*/ 32 h 127"/>
                <a:gd name="T30" fmla="*/ 2 w 166"/>
                <a:gd name="T31" fmla="*/ 30 h 127"/>
                <a:gd name="T32" fmla="*/ 2 w 166"/>
                <a:gd name="T33" fmla="*/ 30 h 127"/>
                <a:gd name="T34" fmla="*/ 1 w 166"/>
                <a:gd name="T35" fmla="*/ 30 h 127"/>
                <a:gd name="T36" fmla="*/ 1 w 166"/>
                <a:gd name="T37" fmla="*/ 29 h 127"/>
                <a:gd name="T38" fmla="*/ 0 w 166"/>
                <a:gd name="T39" fmla="*/ 28 h 127"/>
                <a:gd name="T40" fmla="*/ 0 w 166"/>
                <a:gd name="T41" fmla="*/ 28 h 127"/>
                <a:gd name="T42" fmla="*/ 0 w 166"/>
                <a:gd name="T43" fmla="*/ 28 h 127"/>
                <a:gd name="T44" fmla="*/ 0 w 166"/>
                <a:gd name="T45" fmla="*/ 27 h 127"/>
                <a:gd name="T46" fmla="*/ 0 w 166"/>
                <a:gd name="T47" fmla="*/ 26 h 127"/>
                <a:gd name="T48" fmla="*/ 0 w 166"/>
                <a:gd name="T49" fmla="*/ 26 h 127"/>
                <a:gd name="T50" fmla="*/ 0 w 166"/>
                <a:gd name="T51" fmla="*/ 26 h 127"/>
                <a:gd name="T52" fmla="*/ 0 w 166"/>
                <a:gd name="T53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66" h="127">
                  <a:moveTo>
                    <a:pt x="0" y="0"/>
                  </a:move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3"/>
                    <a:pt x="1" y="4"/>
                    <a:pt x="1" y="4"/>
                  </a:cubicBezTo>
                  <a:cubicBezTo>
                    <a:pt x="1" y="4"/>
                    <a:pt x="1" y="4"/>
                    <a:pt x="2" y="5"/>
                  </a:cubicBezTo>
                  <a:cubicBezTo>
                    <a:pt x="2" y="5"/>
                    <a:pt x="3" y="6"/>
                    <a:pt x="3" y="6"/>
                  </a:cubicBezTo>
                  <a:cubicBezTo>
                    <a:pt x="4" y="7"/>
                    <a:pt x="4" y="7"/>
                    <a:pt x="5" y="7"/>
                  </a:cubicBezTo>
                  <a:cubicBezTo>
                    <a:pt x="5" y="8"/>
                    <a:pt x="5" y="8"/>
                    <a:pt x="6" y="8"/>
                  </a:cubicBezTo>
                  <a:cubicBezTo>
                    <a:pt x="166" y="101"/>
                    <a:pt x="166" y="101"/>
                    <a:pt x="166" y="101"/>
                  </a:cubicBezTo>
                  <a:cubicBezTo>
                    <a:pt x="166" y="127"/>
                    <a:pt x="166" y="127"/>
                    <a:pt x="166" y="127"/>
                  </a:cubicBezTo>
                  <a:cubicBezTo>
                    <a:pt x="6" y="34"/>
                    <a:pt x="6" y="34"/>
                    <a:pt x="6" y="34"/>
                  </a:cubicBezTo>
                  <a:cubicBezTo>
                    <a:pt x="6" y="34"/>
                    <a:pt x="6" y="34"/>
                    <a:pt x="6" y="34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4" y="33"/>
                    <a:pt x="4" y="32"/>
                    <a:pt x="3" y="32"/>
                  </a:cubicBezTo>
                  <a:cubicBezTo>
                    <a:pt x="3" y="32"/>
                    <a:pt x="3" y="32"/>
                    <a:pt x="3" y="32"/>
                  </a:cubicBezTo>
                  <a:cubicBezTo>
                    <a:pt x="3" y="31"/>
                    <a:pt x="2" y="31"/>
                    <a:pt x="2" y="30"/>
                  </a:cubicBezTo>
                  <a:cubicBezTo>
                    <a:pt x="2" y="30"/>
                    <a:pt x="2" y="30"/>
                    <a:pt x="2" y="30"/>
                  </a:cubicBezTo>
                  <a:cubicBezTo>
                    <a:pt x="2" y="30"/>
                    <a:pt x="1" y="30"/>
                    <a:pt x="1" y="30"/>
                  </a:cubicBezTo>
                  <a:cubicBezTo>
                    <a:pt x="1" y="30"/>
                    <a:pt x="1" y="29"/>
                    <a:pt x="1" y="29"/>
                  </a:cubicBezTo>
                  <a:cubicBezTo>
                    <a:pt x="1" y="29"/>
                    <a:pt x="1" y="28"/>
                    <a:pt x="0" y="28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27"/>
                    <a:pt x="0" y="26"/>
                    <a:pt x="0" y="26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26"/>
                    <a:pt x="0" y="26"/>
                    <a:pt x="0" y="2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1F43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6" name="Freeform 124"/>
            <p:cNvSpPr>
              <a:spLocks/>
            </p:cNvSpPr>
            <p:nvPr userDrawn="1"/>
          </p:nvSpPr>
          <p:spPr bwMode="auto">
            <a:xfrm>
              <a:off x="8585201" y="3725863"/>
              <a:ext cx="349250" cy="228600"/>
            </a:xfrm>
            <a:custGeom>
              <a:avLst/>
              <a:gdLst>
                <a:gd name="T0" fmla="*/ 6 w 220"/>
                <a:gd name="T1" fmla="*/ 117 h 144"/>
                <a:gd name="T2" fmla="*/ 7 w 220"/>
                <a:gd name="T3" fmla="*/ 118 h 144"/>
                <a:gd name="T4" fmla="*/ 14 w 220"/>
                <a:gd name="T5" fmla="*/ 119 h 144"/>
                <a:gd name="T6" fmla="*/ 14 w 220"/>
                <a:gd name="T7" fmla="*/ 119 h 144"/>
                <a:gd name="T8" fmla="*/ 21 w 220"/>
                <a:gd name="T9" fmla="*/ 118 h 144"/>
                <a:gd name="T10" fmla="*/ 22 w 220"/>
                <a:gd name="T11" fmla="*/ 118 h 144"/>
                <a:gd name="T12" fmla="*/ 28 w 220"/>
                <a:gd name="T13" fmla="*/ 115 h 144"/>
                <a:gd name="T14" fmla="*/ 214 w 220"/>
                <a:gd name="T15" fmla="*/ 8 h 144"/>
                <a:gd name="T16" fmla="*/ 219 w 220"/>
                <a:gd name="T17" fmla="*/ 0 h 144"/>
                <a:gd name="T18" fmla="*/ 220 w 220"/>
                <a:gd name="T19" fmla="*/ 25 h 144"/>
                <a:gd name="T20" fmla="*/ 214 w 220"/>
                <a:gd name="T21" fmla="*/ 34 h 144"/>
                <a:gd name="T22" fmla="*/ 28 w 220"/>
                <a:gd name="T23" fmla="*/ 141 h 144"/>
                <a:gd name="T24" fmla="*/ 25 w 220"/>
                <a:gd name="T25" fmla="*/ 142 h 144"/>
                <a:gd name="T26" fmla="*/ 23 w 220"/>
                <a:gd name="T27" fmla="*/ 143 h 144"/>
                <a:gd name="T28" fmla="*/ 22 w 220"/>
                <a:gd name="T29" fmla="*/ 143 h 144"/>
                <a:gd name="T30" fmla="*/ 21 w 220"/>
                <a:gd name="T31" fmla="*/ 143 h 144"/>
                <a:gd name="T32" fmla="*/ 21 w 220"/>
                <a:gd name="T33" fmla="*/ 143 h 144"/>
                <a:gd name="T34" fmla="*/ 19 w 220"/>
                <a:gd name="T35" fmla="*/ 144 h 144"/>
                <a:gd name="T36" fmla="*/ 17 w 220"/>
                <a:gd name="T37" fmla="*/ 144 h 144"/>
                <a:gd name="T38" fmla="*/ 15 w 220"/>
                <a:gd name="T39" fmla="*/ 144 h 144"/>
                <a:gd name="T40" fmla="*/ 14 w 220"/>
                <a:gd name="T41" fmla="*/ 144 h 144"/>
                <a:gd name="T42" fmla="*/ 14 w 220"/>
                <a:gd name="T43" fmla="*/ 144 h 144"/>
                <a:gd name="T44" fmla="*/ 13 w 220"/>
                <a:gd name="T45" fmla="*/ 144 h 144"/>
                <a:gd name="T46" fmla="*/ 11 w 220"/>
                <a:gd name="T47" fmla="*/ 144 h 144"/>
                <a:gd name="T48" fmla="*/ 8 w 220"/>
                <a:gd name="T49" fmla="*/ 144 h 144"/>
                <a:gd name="T50" fmla="*/ 7 w 220"/>
                <a:gd name="T51" fmla="*/ 143 h 144"/>
                <a:gd name="T52" fmla="*/ 6 w 220"/>
                <a:gd name="T53" fmla="*/ 143 h 144"/>
                <a:gd name="T54" fmla="*/ 4 w 220"/>
                <a:gd name="T55" fmla="*/ 143 h 144"/>
                <a:gd name="T56" fmla="*/ 0 w 220"/>
                <a:gd name="T57" fmla="*/ 141 h 144"/>
                <a:gd name="T58" fmla="*/ 0 w 220"/>
                <a:gd name="T59" fmla="*/ 115 h 144"/>
                <a:gd name="T60" fmla="*/ 6 w 220"/>
                <a:gd name="T61" fmla="*/ 117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20" h="144">
                  <a:moveTo>
                    <a:pt x="6" y="117"/>
                  </a:moveTo>
                  <a:cubicBezTo>
                    <a:pt x="6" y="118"/>
                    <a:pt x="6" y="118"/>
                    <a:pt x="7" y="118"/>
                  </a:cubicBezTo>
                  <a:cubicBezTo>
                    <a:pt x="9" y="118"/>
                    <a:pt x="11" y="119"/>
                    <a:pt x="14" y="119"/>
                  </a:cubicBezTo>
                  <a:cubicBezTo>
                    <a:pt x="14" y="119"/>
                    <a:pt x="14" y="119"/>
                    <a:pt x="14" y="119"/>
                  </a:cubicBezTo>
                  <a:cubicBezTo>
                    <a:pt x="17" y="119"/>
                    <a:pt x="19" y="118"/>
                    <a:pt x="21" y="118"/>
                  </a:cubicBezTo>
                  <a:cubicBezTo>
                    <a:pt x="21" y="118"/>
                    <a:pt x="22" y="118"/>
                    <a:pt x="22" y="118"/>
                  </a:cubicBezTo>
                  <a:cubicBezTo>
                    <a:pt x="24" y="117"/>
                    <a:pt x="26" y="116"/>
                    <a:pt x="28" y="115"/>
                  </a:cubicBezTo>
                  <a:cubicBezTo>
                    <a:pt x="214" y="8"/>
                    <a:pt x="214" y="8"/>
                    <a:pt x="214" y="8"/>
                  </a:cubicBezTo>
                  <a:cubicBezTo>
                    <a:pt x="217" y="6"/>
                    <a:pt x="219" y="3"/>
                    <a:pt x="219" y="0"/>
                  </a:cubicBezTo>
                  <a:cubicBezTo>
                    <a:pt x="220" y="25"/>
                    <a:pt x="220" y="25"/>
                    <a:pt x="220" y="25"/>
                  </a:cubicBezTo>
                  <a:cubicBezTo>
                    <a:pt x="220" y="28"/>
                    <a:pt x="218" y="31"/>
                    <a:pt x="214" y="34"/>
                  </a:cubicBezTo>
                  <a:cubicBezTo>
                    <a:pt x="28" y="141"/>
                    <a:pt x="28" y="141"/>
                    <a:pt x="28" y="141"/>
                  </a:cubicBezTo>
                  <a:cubicBezTo>
                    <a:pt x="27" y="141"/>
                    <a:pt x="26" y="142"/>
                    <a:pt x="25" y="142"/>
                  </a:cubicBezTo>
                  <a:cubicBezTo>
                    <a:pt x="25" y="142"/>
                    <a:pt x="24" y="143"/>
                    <a:pt x="23" y="143"/>
                  </a:cubicBezTo>
                  <a:cubicBezTo>
                    <a:pt x="23" y="143"/>
                    <a:pt x="22" y="143"/>
                    <a:pt x="22" y="143"/>
                  </a:cubicBezTo>
                  <a:cubicBezTo>
                    <a:pt x="22" y="143"/>
                    <a:pt x="22" y="143"/>
                    <a:pt x="21" y="143"/>
                  </a:cubicBezTo>
                  <a:cubicBezTo>
                    <a:pt x="21" y="143"/>
                    <a:pt x="21" y="143"/>
                    <a:pt x="21" y="143"/>
                  </a:cubicBezTo>
                  <a:cubicBezTo>
                    <a:pt x="20" y="144"/>
                    <a:pt x="20" y="144"/>
                    <a:pt x="19" y="144"/>
                  </a:cubicBezTo>
                  <a:cubicBezTo>
                    <a:pt x="18" y="144"/>
                    <a:pt x="18" y="144"/>
                    <a:pt x="17" y="144"/>
                  </a:cubicBezTo>
                  <a:cubicBezTo>
                    <a:pt x="16" y="144"/>
                    <a:pt x="16" y="144"/>
                    <a:pt x="15" y="144"/>
                  </a:cubicBezTo>
                  <a:cubicBezTo>
                    <a:pt x="15" y="144"/>
                    <a:pt x="14" y="144"/>
                    <a:pt x="14" y="144"/>
                  </a:cubicBezTo>
                  <a:cubicBezTo>
                    <a:pt x="14" y="144"/>
                    <a:pt x="14" y="144"/>
                    <a:pt x="14" y="144"/>
                  </a:cubicBezTo>
                  <a:cubicBezTo>
                    <a:pt x="13" y="144"/>
                    <a:pt x="13" y="144"/>
                    <a:pt x="13" y="144"/>
                  </a:cubicBezTo>
                  <a:cubicBezTo>
                    <a:pt x="12" y="144"/>
                    <a:pt x="11" y="144"/>
                    <a:pt x="11" y="144"/>
                  </a:cubicBezTo>
                  <a:cubicBezTo>
                    <a:pt x="10" y="144"/>
                    <a:pt x="9" y="144"/>
                    <a:pt x="8" y="144"/>
                  </a:cubicBezTo>
                  <a:cubicBezTo>
                    <a:pt x="8" y="144"/>
                    <a:pt x="7" y="143"/>
                    <a:pt x="7" y="143"/>
                  </a:cubicBezTo>
                  <a:cubicBezTo>
                    <a:pt x="6" y="143"/>
                    <a:pt x="6" y="143"/>
                    <a:pt x="6" y="143"/>
                  </a:cubicBezTo>
                  <a:cubicBezTo>
                    <a:pt x="5" y="143"/>
                    <a:pt x="5" y="143"/>
                    <a:pt x="4" y="143"/>
                  </a:cubicBezTo>
                  <a:cubicBezTo>
                    <a:pt x="3" y="142"/>
                    <a:pt x="1" y="141"/>
                    <a:pt x="0" y="141"/>
                  </a:cubicBezTo>
                  <a:cubicBezTo>
                    <a:pt x="0" y="115"/>
                    <a:pt x="0" y="115"/>
                    <a:pt x="0" y="115"/>
                  </a:cubicBezTo>
                  <a:cubicBezTo>
                    <a:pt x="1" y="116"/>
                    <a:pt x="4" y="117"/>
                    <a:pt x="6" y="117"/>
                  </a:cubicBezTo>
                  <a:close/>
                </a:path>
              </a:pathLst>
            </a:custGeom>
            <a:solidFill>
              <a:srgbClr val="294F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7" name="Freeform 125"/>
            <p:cNvSpPr>
              <a:spLocks/>
            </p:cNvSpPr>
            <p:nvPr userDrawn="1"/>
          </p:nvSpPr>
          <p:spPr bwMode="auto">
            <a:xfrm>
              <a:off x="8318501" y="3557588"/>
              <a:ext cx="617538" cy="358775"/>
            </a:xfrm>
            <a:custGeom>
              <a:avLst/>
              <a:gdLst>
                <a:gd name="T0" fmla="*/ 8 w 389"/>
                <a:gd name="T1" fmla="*/ 112 h 226"/>
                <a:gd name="T2" fmla="*/ 8 w 389"/>
                <a:gd name="T3" fmla="*/ 128 h 226"/>
                <a:gd name="T4" fmla="*/ 168 w 389"/>
                <a:gd name="T5" fmla="*/ 221 h 226"/>
                <a:gd name="T6" fmla="*/ 196 w 389"/>
                <a:gd name="T7" fmla="*/ 221 h 226"/>
                <a:gd name="T8" fmla="*/ 382 w 389"/>
                <a:gd name="T9" fmla="*/ 114 h 226"/>
                <a:gd name="T10" fmla="*/ 382 w 389"/>
                <a:gd name="T11" fmla="*/ 98 h 226"/>
                <a:gd name="T12" fmla="*/ 222 w 389"/>
                <a:gd name="T13" fmla="*/ 5 h 226"/>
                <a:gd name="T14" fmla="*/ 193 w 389"/>
                <a:gd name="T15" fmla="*/ 5 h 226"/>
                <a:gd name="T16" fmla="*/ 8 w 389"/>
                <a:gd name="T17" fmla="*/ 112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89" h="226">
                  <a:moveTo>
                    <a:pt x="8" y="112"/>
                  </a:moveTo>
                  <a:cubicBezTo>
                    <a:pt x="0" y="116"/>
                    <a:pt x="0" y="124"/>
                    <a:pt x="8" y="128"/>
                  </a:cubicBezTo>
                  <a:cubicBezTo>
                    <a:pt x="168" y="221"/>
                    <a:pt x="168" y="221"/>
                    <a:pt x="168" y="221"/>
                  </a:cubicBezTo>
                  <a:cubicBezTo>
                    <a:pt x="175" y="226"/>
                    <a:pt x="188" y="226"/>
                    <a:pt x="196" y="221"/>
                  </a:cubicBezTo>
                  <a:cubicBezTo>
                    <a:pt x="382" y="114"/>
                    <a:pt x="382" y="114"/>
                    <a:pt x="382" y="114"/>
                  </a:cubicBezTo>
                  <a:cubicBezTo>
                    <a:pt x="389" y="110"/>
                    <a:pt x="389" y="102"/>
                    <a:pt x="382" y="98"/>
                  </a:cubicBezTo>
                  <a:cubicBezTo>
                    <a:pt x="222" y="5"/>
                    <a:pt x="222" y="5"/>
                    <a:pt x="222" y="5"/>
                  </a:cubicBezTo>
                  <a:cubicBezTo>
                    <a:pt x="214" y="0"/>
                    <a:pt x="201" y="0"/>
                    <a:pt x="193" y="5"/>
                  </a:cubicBezTo>
                  <a:lnTo>
                    <a:pt x="8" y="112"/>
                  </a:lnTo>
                  <a:close/>
                </a:path>
              </a:pathLst>
            </a:custGeom>
            <a:solidFill>
              <a:srgbClr val="3763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8" name="Freeform 126"/>
            <p:cNvSpPr>
              <a:spLocks/>
            </p:cNvSpPr>
            <p:nvPr userDrawn="1"/>
          </p:nvSpPr>
          <p:spPr bwMode="auto">
            <a:xfrm>
              <a:off x="8234364" y="3384550"/>
              <a:ext cx="42863" cy="239713"/>
            </a:xfrm>
            <a:custGeom>
              <a:avLst/>
              <a:gdLst>
                <a:gd name="T0" fmla="*/ 22 w 27"/>
                <a:gd name="T1" fmla="*/ 13 h 151"/>
                <a:gd name="T2" fmla="*/ 23 w 27"/>
                <a:gd name="T3" fmla="*/ 142 h 151"/>
                <a:gd name="T4" fmla="*/ 23 w 27"/>
                <a:gd name="T5" fmla="*/ 145 h 151"/>
                <a:gd name="T6" fmla="*/ 23 w 27"/>
                <a:gd name="T7" fmla="*/ 145 h 151"/>
                <a:gd name="T8" fmla="*/ 24 w 27"/>
                <a:gd name="T9" fmla="*/ 147 h 151"/>
                <a:gd name="T10" fmla="*/ 24 w 27"/>
                <a:gd name="T11" fmla="*/ 148 h 151"/>
                <a:gd name="T12" fmla="*/ 25 w 27"/>
                <a:gd name="T13" fmla="*/ 149 h 151"/>
                <a:gd name="T14" fmla="*/ 27 w 27"/>
                <a:gd name="T15" fmla="*/ 151 h 151"/>
                <a:gd name="T16" fmla="*/ 5 w 27"/>
                <a:gd name="T17" fmla="*/ 138 h 151"/>
                <a:gd name="T18" fmla="*/ 3 w 27"/>
                <a:gd name="T19" fmla="*/ 136 h 151"/>
                <a:gd name="T20" fmla="*/ 2 w 27"/>
                <a:gd name="T21" fmla="*/ 136 h 151"/>
                <a:gd name="T22" fmla="*/ 2 w 27"/>
                <a:gd name="T23" fmla="*/ 135 h 151"/>
                <a:gd name="T24" fmla="*/ 2 w 27"/>
                <a:gd name="T25" fmla="*/ 135 h 151"/>
                <a:gd name="T26" fmla="*/ 2 w 27"/>
                <a:gd name="T27" fmla="*/ 135 h 151"/>
                <a:gd name="T28" fmla="*/ 1 w 27"/>
                <a:gd name="T29" fmla="*/ 134 h 151"/>
                <a:gd name="T30" fmla="*/ 1 w 27"/>
                <a:gd name="T31" fmla="*/ 133 h 151"/>
                <a:gd name="T32" fmla="*/ 1 w 27"/>
                <a:gd name="T33" fmla="*/ 132 h 151"/>
                <a:gd name="T34" fmla="*/ 1 w 27"/>
                <a:gd name="T35" fmla="*/ 132 h 151"/>
                <a:gd name="T36" fmla="*/ 1 w 27"/>
                <a:gd name="T37" fmla="*/ 132 h 151"/>
                <a:gd name="T38" fmla="*/ 1 w 27"/>
                <a:gd name="T39" fmla="*/ 132 h 151"/>
                <a:gd name="T40" fmla="*/ 1 w 27"/>
                <a:gd name="T41" fmla="*/ 131 h 151"/>
                <a:gd name="T42" fmla="*/ 1 w 27"/>
                <a:gd name="T43" fmla="*/ 130 h 151"/>
                <a:gd name="T44" fmla="*/ 1 w 27"/>
                <a:gd name="T45" fmla="*/ 130 h 151"/>
                <a:gd name="T46" fmla="*/ 1 w 27"/>
                <a:gd name="T47" fmla="*/ 129 h 151"/>
                <a:gd name="T48" fmla="*/ 1 w 27"/>
                <a:gd name="T49" fmla="*/ 129 h 151"/>
                <a:gd name="T50" fmla="*/ 0 w 27"/>
                <a:gd name="T51" fmla="*/ 0 h 151"/>
                <a:gd name="T52" fmla="*/ 22 w 27"/>
                <a:gd name="T53" fmla="*/ 13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7" h="151">
                  <a:moveTo>
                    <a:pt x="22" y="13"/>
                  </a:moveTo>
                  <a:cubicBezTo>
                    <a:pt x="23" y="142"/>
                    <a:pt x="23" y="142"/>
                    <a:pt x="23" y="142"/>
                  </a:cubicBezTo>
                  <a:cubicBezTo>
                    <a:pt x="23" y="143"/>
                    <a:pt x="23" y="144"/>
                    <a:pt x="23" y="145"/>
                  </a:cubicBezTo>
                  <a:cubicBezTo>
                    <a:pt x="23" y="145"/>
                    <a:pt x="23" y="145"/>
                    <a:pt x="23" y="145"/>
                  </a:cubicBezTo>
                  <a:cubicBezTo>
                    <a:pt x="23" y="146"/>
                    <a:pt x="24" y="147"/>
                    <a:pt x="24" y="147"/>
                  </a:cubicBezTo>
                  <a:cubicBezTo>
                    <a:pt x="24" y="148"/>
                    <a:pt x="24" y="148"/>
                    <a:pt x="24" y="148"/>
                  </a:cubicBezTo>
                  <a:cubicBezTo>
                    <a:pt x="24" y="148"/>
                    <a:pt x="24" y="148"/>
                    <a:pt x="25" y="149"/>
                  </a:cubicBezTo>
                  <a:cubicBezTo>
                    <a:pt x="25" y="150"/>
                    <a:pt x="26" y="150"/>
                    <a:pt x="27" y="151"/>
                  </a:cubicBezTo>
                  <a:cubicBezTo>
                    <a:pt x="5" y="138"/>
                    <a:pt x="5" y="138"/>
                    <a:pt x="5" y="138"/>
                  </a:cubicBezTo>
                  <a:cubicBezTo>
                    <a:pt x="4" y="138"/>
                    <a:pt x="3" y="137"/>
                    <a:pt x="3" y="136"/>
                  </a:cubicBezTo>
                  <a:cubicBezTo>
                    <a:pt x="3" y="136"/>
                    <a:pt x="2" y="136"/>
                    <a:pt x="2" y="136"/>
                  </a:cubicBezTo>
                  <a:cubicBezTo>
                    <a:pt x="2" y="135"/>
                    <a:pt x="2" y="135"/>
                    <a:pt x="2" y="135"/>
                  </a:cubicBezTo>
                  <a:cubicBezTo>
                    <a:pt x="2" y="135"/>
                    <a:pt x="2" y="135"/>
                    <a:pt x="2" y="135"/>
                  </a:cubicBezTo>
                  <a:cubicBezTo>
                    <a:pt x="2" y="135"/>
                    <a:pt x="2" y="135"/>
                    <a:pt x="2" y="135"/>
                  </a:cubicBezTo>
                  <a:cubicBezTo>
                    <a:pt x="2" y="134"/>
                    <a:pt x="2" y="134"/>
                    <a:pt x="1" y="134"/>
                  </a:cubicBezTo>
                  <a:cubicBezTo>
                    <a:pt x="1" y="134"/>
                    <a:pt x="1" y="133"/>
                    <a:pt x="1" y="133"/>
                  </a:cubicBezTo>
                  <a:cubicBezTo>
                    <a:pt x="1" y="133"/>
                    <a:pt x="1" y="133"/>
                    <a:pt x="1" y="132"/>
                  </a:cubicBezTo>
                  <a:cubicBezTo>
                    <a:pt x="1" y="132"/>
                    <a:pt x="1" y="132"/>
                    <a:pt x="1" y="132"/>
                  </a:cubicBezTo>
                  <a:cubicBezTo>
                    <a:pt x="1" y="132"/>
                    <a:pt x="1" y="132"/>
                    <a:pt x="1" y="132"/>
                  </a:cubicBezTo>
                  <a:cubicBezTo>
                    <a:pt x="1" y="132"/>
                    <a:pt x="1" y="132"/>
                    <a:pt x="1" y="132"/>
                  </a:cubicBezTo>
                  <a:cubicBezTo>
                    <a:pt x="1" y="131"/>
                    <a:pt x="1" y="131"/>
                    <a:pt x="1" y="131"/>
                  </a:cubicBezTo>
                  <a:cubicBezTo>
                    <a:pt x="1" y="131"/>
                    <a:pt x="1" y="131"/>
                    <a:pt x="1" y="130"/>
                  </a:cubicBezTo>
                  <a:cubicBezTo>
                    <a:pt x="1" y="130"/>
                    <a:pt x="1" y="130"/>
                    <a:pt x="1" y="130"/>
                  </a:cubicBezTo>
                  <a:cubicBezTo>
                    <a:pt x="1" y="129"/>
                    <a:pt x="1" y="129"/>
                    <a:pt x="1" y="129"/>
                  </a:cubicBezTo>
                  <a:cubicBezTo>
                    <a:pt x="1" y="129"/>
                    <a:pt x="1" y="129"/>
                    <a:pt x="1" y="129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22" y="13"/>
                  </a:lnTo>
                  <a:close/>
                </a:path>
              </a:pathLst>
            </a:custGeom>
            <a:solidFill>
              <a:srgbClr val="0534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9" name="Freeform 127"/>
            <p:cNvSpPr>
              <a:spLocks/>
            </p:cNvSpPr>
            <p:nvPr userDrawn="1"/>
          </p:nvSpPr>
          <p:spPr bwMode="auto">
            <a:xfrm>
              <a:off x="8234364" y="3171825"/>
              <a:ext cx="368300" cy="233363"/>
            </a:xfrm>
            <a:custGeom>
              <a:avLst/>
              <a:gdLst>
                <a:gd name="T0" fmla="*/ 31 w 232"/>
                <a:gd name="T1" fmla="*/ 126 h 147"/>
                <a:gd name="T2" fmla="*/ 29 w 232"/>
                <a:gd name="T3" fmla="*/ 129 h 147"/>
                <a:gd name="T4" fmla="*/ 27 w 232"/>
                <a:gd name="T5" fmla="*/ 133 h 147"/>
                <a:gd name="T6" fmla="*/ 25 w 232"/>
                <a:gd name="T7" fmla="*/ 136 h 147"/>
                <a:gd name="T8" fmla="*/ 24 w 232"/>
                <a:gd name="T9" fmla="*/ 140 h 147"/>
                <a:gd name="T10" fmla="*/ 23 w 232"/>
                <a:gd name="T11" fmla="*/ 143 h 147"/>
                <a:gd name="T12" fmla="*/ 0 w 232"/>
                <a:gd name="T13" fmla="*/ 134 h 147"/>
                <a:gd name="T14" fmla="*/ 0 w 232"/>
                <a:gd name="T15" fmla="*/ 132 h 147"/>
                <a:gd name="T16" fmla="*/ 1 w 232"/>
                <a:gd name="T17" fmla="*/ 131 h 147"/>
                <a:gd name="T18" fmla="*/ 1 w 232"/>
                <a:gd name="T19" fmla="*/ 130 h 147"/>
                <a:gd name="T20" fmla="*/ 1 w 232"/>
                <a:gd name="T21" fmla="*/ 130 h 147"/>
                <a:gd name="T22" fmla="*/ 1 w 232"/>
                <a:gd name="T23" fmla="*/ 128 h 147"/>
                <a:gd name="T24" fmla="*/ 1 w 232"/>
                <a:gd name="T25" fmla="*/ 127 h 147"/>
                <a:gd name="T26" fmla="*/ 2 w 232"/>
                <a:gd name="T27" fmla="*/ 127 h 147"/>
                <a:gd name="T28" fmla="*/ 2 w 232"/>
                <a:gd name="T29" fmla="*/ 125 h 147"/>
                <a:gd name="T30" fmla="*/ 3 w 232"/>
                <a:gd name="T31" fmla="*/ 124 h 147"/>
                <a:gd name="T32" fmla="*/ 3 w 232"/>
                <a:gd name="T33" fmla="*/ 123 h 147"/>
                <a:gd name="T34" fmla="*/ 3 w 232"/>
                <a:gd name="T35" fmla="*/ 122 h 147"/>
                <a:gd name="T36" fmla="*/ 4 w 232"/>
                <a:gd name="T37" fmla="*/ 121 h 147"/>
                <a:gd name="T38" fmla="*/ 5 w 232"/>
                <a:gd name="T39" fmla="*/ 120 h 147"/>
                <a:gd name="T40" fmla="*/ 6 w 232"/>
                <a:gd name="T41" fmla="*/ 118 h 147"/>
                <a:gd name="T42" fmla="*/ 7 w 232"/>
                <a:gd name="T43" fmla="*/ 116 h 147"/>
                <a:gd name="T44" fmla="*/ 7 w 232"/>
                <a:gd name="T45" fmla="*/ 116 h 147"/>
                <a:gd name="T46" fmla="*/ 8 w 232"/>
                <a:gd name="T47" fmla="*/ 114 h 147"/>
                <a:gd name="T48" fmla="*/ 9 w 232"/>
                <a:gd name="T49" fmla="*/ 114 h 147"/>
                <a:gd name="T50" fmla="*/ 10 w 232"/>
                <a:gd name="T51" fmla="*/ 113 h 147"/>
                <a:gd name="T52" fmla="*/ 11 w 232"/>
                <a:gd name="T53" fmla="*/ 112 h 147"/>
                <a:gd name="T54" fmla="*/ 12 w 232"/>
                <a:gd name="T55" fmla="*/ 111 h 147"/>
                <a:gd name="T56" fmla="*/ 12 w 232"/>
                <a:gd name="T57" fmla="*/ 111 h 147"/>
                <a:gd name="T58" fmla="*/ 13 w 232"/>
                <a:gd name="T59" fmla="*/ 110 h 147"/>
                <a:gd name="T60" fmla="*/ 15 w 232"/>
                <a:gd name="T61" fmla="*/ 109 h 147"/>
                <a:gd name="T62" fmla="*/ 200 w 232"/>
                <a:gd name="T63" fmla="*/ 2 h 147"/>
                <a:gd name="T64" fmla="*/ 201 w 232"/>
                <a:gd name="T65" fmla="*/ 1 h 147"/>
                <a:gd name="T66" fmla="*/ 202 w 232"/>
                <a:gd name="T67" fmla="*/ 1 h 147"/>
                <a:gd name="T68" fmla="*/ 203 w 232"/>
                <a:gd name="T69" fmla="*/ 1 h 147"/>
                <a:gd name="T70" fmla="*/ 203 w 232"/>
                <a:gd name="T71" fmla="*/ 1 h 147"/>
                <a:gd name="T72" fmla="*/ 204 w 232"/>
                <a:gd name="T73" fmla="*/ 0 h 147"/>
                <a:gd name="T74" fmla="*/ 205 w 232"/>
                <a:gd name="T75" fmla="*/ 0 h 147"/>
                <a:gd name="T76" fmla="*/ 206 w 232"/>
                <a:gd name="T77" fmla="*/ 0 h 147"/>
                <a:gd name="T78" fmla="*/ 207 w 232"/>
                <a:gd name="T79" fmla="*/ 0 h 147"/>
                <a:gd name="T80" fmla="*/ 208 w 232"/>
                <a:gd name="T81" fmla="*/ 0 h 147"/>
                <a:gd name="T82" fmla="*/ 209 w 232"/>
                <a:gd name="T83" fmla="*/ 1 h 147"/>
                <a:gd name="T84" fmla="*/ 232 w 232"/>
                <a:gd name="T85" fmla="*/ 14 h 147"/>
                <a:gd name="T86" fmla="*/ 230 w 232"/>
                <a:gd name="T87" fmla="*/ 13 h 147"/>
                <a:gd name="T88" fmla="*/ 228 w 232"/>
                <a:gd name="T89" fmla="*/ 13 h 147"/>
                <a:gd name="T90" fmla="*/ 225 w 232"/>
                <a:gd name="T91" fmla="*/ 14 h 147"/>
                <a:gd name="T92" fmla="*/ 37 w 232"/>
                <a:gd name="T93" fmla="*/ 122 h 147"/>
                <a:gd name="T94" fmla="*/ 34 w 232"/>
                <a:gd name="T95" fmla="*/ 124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32" h="147">
                  <a:moveTo>
                    <a:pt x="31" y="126"/>
                  </a:moveTo>
                  <a:cubicBezTo>
                    <a:pt x="31" y="126"/>
                    <a:pt x="31" y="126"/>
                    <a:pt x="31" y="126"/>
                  </a:cubicBezTo>
                  <a:cubicBezTo>
                    <a:pt x="30" y="127"/>
                    <a:pt x="30" y="128"/>
                    <a:pt x="29" y="129"/>
                  </a:cubicBezTo>
                  <a:cubicBezTo>
                    <a:pt x="29" y="129"/>
                    <a:pt x="29" y="129"/>
                    <a:pt x="29" y="129"/>
                  </a:cubicBezTo>
                  <a:cubicBezTo>
                    <a:pt x="28" y="130"/>
                    <a:pt x="27" y="131"/>
                    <a:pt x="27" y="132"/>
                  </a:cubicBezTo>
                  <a:cubicBezTo>
                    <a:pt x="27" y="133"/>
                    <a:pt x="27" y="133"/>
                    <a:pt x="27" y="133"/>
                  </a:cubicBezTo>
                  <a:cubicBezTo>
                    <a:pt x="26" y="134"/>
                    <a:pt x="25" y="135"/>
                    <a:pt x="25" y="136"/>
                  </a:cubicBezTo>
                  <a:cubicBezTo>
                    <a:pt x="25" y="136"/>
                    <a:pt x="25" y="136"/>
                    <a:pt x="25" y="136"/>
                  </a:cubicBezTo>
                  <a:cubicBezTo>
                    <a:pt x="24" y="137"/>
                    <a:pt x="24" y="138"/>
                    <a:pt x="24" y="140"/>
                  </a:cubicBezTo>
                  <a:cubicBezTo>
                    <a:pt x="24" y="140"/>
                    <a:pt x="24" y="140"/>
                    <a:pt x="24" y="140"/>
                  </a:cubicBezTo>
                  <a:cubicBezTo>
                    <a:pt x="23" y="141"/>
                    <a:pt x="23" y="142"/>
                    <a:pt x="23" y="143"/>
                  </a:cubicBezTo>
                  <a:cubicBezTo>
                    <a:pt x="23" y="143"/>
                    <a:pt x="23" y="143"/>
                    <a:pt x="23" y="143"/>
                  </a:cubicBezTo>
                  <a:cubicBezTo>
                    <a:pt x="23" y="144"/>
                    <a:pt x="22" y="145"/>
                    <a:pt x="22" y="147"/>
                  </a:cubicBezTo>
                  <a:cubicBezTo>
                    <a:pt x="0" y="134"/>
                    <a:pt x="0" y="134"/>
                    <a:pt x="0" y="134"/>
                  </a:cubicBezTo>
                  <a:cubicBezTo>
                    <a:pt x="0" y="134"/>
                    <a:pt x="0" y="133"/>
                    <a:pt x="0" y="133"/>
                  </a:cubicBezTo>
                  <a:cubicBezTo>
                    <a:pt x="0" y="133"/>
                    <a:pt x="0" y="133"/>
                    <a:pt x="0" y="132"/>
                  </a:cubicBezTo>
                  <a:cubicBezTo>
                    <a:pt x="0" y="132"/>
                    <a:pt x="0" y="132"/>
                    <a:pt x="0" y="132"/>
                  </a:cubicBezTo>
                  <a:cubicBezTo>
                    <a:pt x="0" y="131"/>
                    <a:pt x="1" y="131"/>
                    <a:pt x="1" y="131"/>
                  </a:cubicBezTo>
                  <a:cubicBezTo>
                    <a:pt x="1" y="131"/>
                    <a:pt x="1" y="131"/>
                    <a:pt x="1" y="130"/>
                  </a:cubicBezTo>
                  <a:cubicBezTo>
                    <a:pt x="1" y="130"/>
                    <a:pt x="1" y="130"/>
                    <a:pt x="1" y="130"/>
                  </a:cubicBezTo>
                  <a:cubicBezTo>
                    <a:pt x="1" y="130"/>
                    <a:pt x="1" y="130"/>
                    <a:pt x="1" y="130"/>
                  </a:cubicBezTo>
                  <a:cubicBezTo>
                    <a:pt x="1" y="130"/>
                    <a:pt x="1" y="130"/>
                    <a:pt x="1" y="130"/>
                  </a:cubicBezTo>
                  <a:cubicBezTo>
                    <a:pt x="1" y="129"/>
                    <a:pt x="1" y="129"/>
                    <a:pt x="1" y="129"/>
                  </a:cubicBezTo>
                  <a:cubicBezTo>
                    <a:pt x="1" y="129"/>
                    <a:pt x="1" y="128"/>
                    <a:pt x="1" y="128"/>
                  </a:cubicBezTo>
                  <a:cubicBezTo>
                    <a:pt x="1" y="128"/>
                    <a:pt x="1" y="128"/>
                    <a:pt x="1" y="127"/>
                  </a:cubicBezTo>
                  <a:cubicBezTo>
                    <a:pt x="1" y="127"/>
                    <a:pt x="1" y="127"/>
                    <a:pt x="1" y="127"/>
                  </a:cubicBezTo>
                  <a:cubicBezTo>
                    <a:pt x="1" y="127"/>
                    <a:pt x="1" y="127"/>
                    <a:pt x="1" y="127"/>
                  </a:cubicBezTo>
                  <a:cubicBezTo>
                    <a:pt x="2" y="127"/>
                    <a:pt x="2" y="127"/>
                    <a:pt x="2" y="127"/>
                  </a:cubicBezTo>
                  <a:cubicBezTo>
                    <a:pt x="2" y="126"/>
                    <a:pt x="2" y="126"/>
                    <a:pt x="2" y="126"/>
                  </a:cubicBezTo>
                  <a:cubicBezTo>
                    <a:pt x="2" y="126"/>
                    <a:pt x="2" y="125"/>
                    <a:pt x="2" y="125"/>
                  </a:cubicBezTo>
                  <a:cubicBezTo>
                    <a:pt x="2" y="125"/>
                    <a:pt x="2" y="125"/>
                    <a:pt x="2" y="124"/>
                  </a:cubicBezTo>
                  <a:cubicBezTo>
                    <a:pt x="2" y="124"/>
                    <a:pt x="2" y="124"/>
                    <a:pt x="3" y="124"/>
                  </a:cubicBezTo>
                  <a:cubicBezTo>
                    <a:pt x="3" y="124"/>
                    <a:pt x="3" y="123"/>
                    <a:pt x="3" y="123"/>
                  </a:cubicBezTo>
                  <a:cubicBezTo>
                    <a:pt x="3" y="123"/>
                    <a:pt x="3" y="123"/>
                    <a:pt x="3" y="123"/>
                  </a:cubicBezTo>
                  <a:cubicBezTo>
                    <a:pt x="3" y="123"/>
                    <a:pt x="3" y="123"/>
                    <a:pt x="3" y="123"/>
                  </a:cubicBezTo>
                  <a:cubicBezTo>
                    <a:pt x="3" y="123"/>
                    <a:pt x="3" y="123"/>
                    <a:pt x="3" y="122"/>
                  </a:cubicBezTo>
                  <a:cubicBezTo>
                    <a:pt x="3" y="122"/>
                    <a:pt x="3" y="122"/>
                    <a:pt x="4" y="122"/>
                  </a:cubicBezTo>
                  <a:cubicBezTo>
                    <a:pt x="4" y="121"/>
                    <a:pt x="4" y="121"/>
                    <a:pt x="4" y="121"/>
                  </a:cubicBezTo>
                  <a:cubicBezTo>
                    <a:pt x="4" y="120"/>
                    <a:pt x="4" y="120"/>
                    <a:pt x="4" y="120"/>
                  </a:cubicBezTo>
                  <a:cubicBezTo>
                    <a:pt x="5" y="120"/>
                    <a:pt x="5" y="120"/>
                    <a:pt x="5" y="120"/>
                  </a:cubicBezTo>
                  <a:cubicBezTo>
                    <a:pt x="5" y="120"/>
                    <a:pt x="5" y="119"/>
                    <a:pt x="5" y="119"/>
                  </a:cubicBezTo>
                  <a:cubicBezTo>
                    <a:pt x="5" y="119"/>
                    <a:pt x="5" y="118"/>
                    <a:pt x="6" y="118"/>
                  </a:cubicBezTo>
                  <a:cubicBezTo>
                    <a:pt x="6" y="117"/>
                    <a:pt x="6" y="117"/>
                    <a:pt x="7" y="116"/>
                  </a:cubicBezTo>
                  <a:cubicBezTo>
                    <a:pt x="7" y="116"/>
                    <a:pt x="7" y="116"/>
                    <a:pt x="7" y="116"/>
                  </a:cubicBezTo>
                  <a:cubicBezTo>
                    <a:pt x="7" y="116"/>
                    <a:pt x="7" y="116"/>
                    <a:pt x="7" y="116"/>
                  </a:cubicBezTo>
                  <a:cubicBezTo>
                    <a:pt x="7" y="116"/>
                    <a:pt x="7" y="116"/>
                    <a:pt x="7" y="116"/>
                  </a:cubicBezTo>
                  <a:cubicBezTo>
                    <a:pt x="8" y="115"/>
                    <a:pt x="8" y="115"/>
                    <a:pt x="8" y="115"/>
                  </a:cubicBezTo>
                  <a:cubicBezTo>
                    <a:pt x="8" y="115"/>
                    <a:pt x="8" y="114"/>
                    <a:pt x="8" y="114"/>
                  </a:cubicBezTo>
                  <a:cubicBezTo>
                    <a:pt x="9" y="114"/>
                    <a:pt x="9" y="114"/>
                    <a:pt x="9" y="114"/>
                  </a:cubicBezTo>
                  <a:cubicBezTo>
                    <a:pt x="9" y="114"/>
                    <a:pt x="9" y="114"/>
                    <a:pt x="9" y="114"/>
                  </a:cubicBezTo>
                  <a:cubicBezTo>
                    <a:pt x="9" y="114"/>
                    <a:pt x="9" y="113"/>
                    <a:pt x="9" y="113"/>
                  </a:cubicBezTo>
                  <a:cubicBezTo>
                    <a:pt x="9" y="113"/>
                    <a:pt x="9" y="113"/>
                    <a:pt x="10" y="113"/>
                  </a:cubicBezTo>
                  <a:cubicBezTo>
                    <a:pt x="10" y="113"/>
                    <a:pt x="10" y="113"/>
                    <a:pt x="10" y="112"/>
                  </a:cubicBezTo>
                  <a:cubicBezTo>
                    <a:pt x="10" y="112"/>
                    <a:pt x="11" y="112"/>
                    <a:pt x="11" y="112"/>
                  </a:cubicBezTo>
                  <a:cubicBezTo>
                    <a:pt x="11" y="112"/>
                    <a:pt x="11" y="111"/>
                    <a:pt x="11" y="111"/>
                  </a:cubicBezTo>
                  <a:cubicBezTo>
                    <a:pt x="12" y="111"/>
                    <a:pt x="12" y="111"/>
                    <a:pt x="12" y="111"/>
                  </a:cubicBezTo>
                  <a:cubicBezTo>
                    <a:pt x="12" y="111"/>
                    <a:pt x="12" y="111"/>
                    <a:pt x="12" y="111"/>
                  </a:cubicBezTo>
                  <a:cubicBezTo>
                    <a:pt x="12" y="111"/>
                    <a:pt x="12" y="111"/>
                    <a:pt x="12" y="111"/>
                  </a:cubicBezTo>
                  <a:cubicBezTo>
                    <a:pt x="12" y="111"/>
                    <a:pt x="12" y="110"/>
                    <a:pt x="13" y="110"/>
                  </a:cubicBezTo>
                  <a:cubicBezTo>
                    <a:pt x="13" y="110"/>
                    <a:pt x="13" y="110"/>
                    <a:pt x="13" y="110"/>
                  </a:cubicBezTo>
                  <a:cubicBezTo>
                    <a:pt x="14" y="110"/>
                    <a:pt x="14" y="110"/>
                    <a:pt x="14" y="109"/>
                  </a:cubicBezTo>
                  <a:cubicBezTo>
                    <a:pt x="14" y="109"/>
                    <a:pt x="14" y="109"/>
                    <a:pt x="15" y="109"/>
                  </a:cubicBezTo>
                  <a:cubicBezTo>
                    <a:pt x="15" y="109"/>
                    <a:pt x="15" y="109"/>
                    <a:pt x="15" y="109"/>
                  </a:cubicBezTo>
                  <a:cubicBezTo>
                    <a:pt x="200" y="2"/>
                    <a:pt x="200" y="2"/>
                    <a:pt x="200" y="2"/>
                  </a:cubicBezTo>
                  <a:cubicBezTo>
                    <a:pt x="200" y="2"/>
                    <a:pt x="200" y="2"/>
                    <a:pt x="200" y="2"/>
                  </a:cubicBezTo>
                  <a:cubicBezTo>
                    <a:pt x="201" y="2"/>
                    <a:pt x="201" y="2"/>
                    <a:pt x="201" y="1"/>
                  </a:cubicBezTo>
                  <a:cubicBezTo>
                    <a:pt x="201" y="1"/>
                    <a:pt x="201" y="1"/>
                    <a:pt x="202" y="1"/>
                  </a:cubicBezTo>
                  <a:cubicBezTo>
                    <a:pt x="202" y="1"/>
                    <a:pt x="202" y="1"/>
                    <a:pt x="202" y="1"/>
                  </a:cubicBezTo>
                  <a:cubicBezTo>
                    <a:pt x="202" y="1"/>
                    <a:pt x="202" y="1"/>
                    <a:pt x="203" y="1"/>
                  </a:cubicBezTo>
                  <a:cubicBezTo>
                    <a:pt x="203" y="1"/>
                    <a:pt x="203" y="1"/>
                    <a:pt x="203" y="1"/>
                  </a:cubicBezTo>
                  <a:cubicBezTo>
                    <a:pt x="203" y="1"/>
                    <a:pt x="203" y="1"/>
                    <a:pt x="203" y="1"/>
                  </a:cubicBezTo>
                  <a:cubicBezTo>
                    <a:pt x="203" y="1"/>
                    <a:pt x="203" y="1"/>
                    <a:pt x="203" y="1"/>
                  </a:cubicBezTo>
                  <a:cubicBezTo>
                    <a:pt x="203" y="0"/>
                    <a:pt x="204" y="0"/>
                    <a:pt x="204" y="0"/>
                  </a:cubicBezTo>
                  <a:cubicBezTo>
                    <a:pt x="204" y="0"/>
                    <a:pt x="204" y="0"/>
                    <a:pt x="204" y="0"/>
                  </a:cubicBezTo>
                  <a:cubicBezTo>
                    <a:pt x="205" y="0"/>
                    <a:pt x="205" y="0"/>
                    <a:pt x="205" y="0"/>
                  </a:cubicBezTo>
                  <a:cubicBezTo>
                    <a:pt x="205" y="0"/>
                    <a:pt x="205" y="0"/>
                    <a:pt x="205" y="0"/>
                  </a:cubicBezTo>
                  <a:cubicBezTo>
                    <a:pt x="205" y="0"/>
                    <a:pt x="206" y="0"/>
                    <a:pt x="206" y="0"/>
                  </a:cubicBezTo>
                  <a:cubicBezTo>
                    <a:pt x="206" y="0"/>
                    <a:pt x="206" y="0"/>
                    <a:pt x="206" y="0"/>
                  </a:cubicBezTo>
                  <a:cubicBezTo>
                    <a:pt x="206" y="0"/>
                    <a:pt x="206" y="0"/>
                    <a:pt x="206" y="0"/>
                  </a:cubicBezTo>
                  <a:cubicBezTo>
                    <a:pt x="207" y="0"/>
                    <a:pt x="207" y="0"/>
                    <a:pt x="207" y="0"/>
                  </a:cubicBezTo>
                  <a:cubicBezTo>
                    <a:pt x="207" y="0"/>
                    <a:pt x="208" y="0"/>
                    <a:pt x="208" y="0"/>
                  </a:cubicBezTo>
                  <a:cubicBezTo>
                    <a:pt x="208" y="0"/>
                    <a:pt x="208" y="0"/>
                    <a:pt x="208" y="0"/>
                  </a:cubicBezTo>
                  <a:cubicBezTo>
                    <a:pt x="208" y="0"/>
                    <a:pt x="208" y="0"/>
                    <a:pt x="208" y="0"/>
                  </a:cubicBezTo>
                  <a:cubicBezTo>
                    <a:pt x="208" y="0"/>
                    <a:pt x="209" y="0"/>
                    <a:pt x="209" y="1"/>
                  </a:cubicBezTo>
                  <a:cubicBezTo>
                    <a:pt x="209" y="1"/>
                    <a:pt x="210" y="1"/>
                    <a:pt x="210" y="1"/>
                  </a:cubicBezTo>
                  <a:cubicBezTo>
                    <a:pt x="232" y="14"/>
                    <a:pt x="232" y="14"/>
                    <a:pt x="232" y="14"/>
                  </a:cubicBezTo>
                  <a:cubicBezTo>
                    <a:pt x="232" y="14"/>
                    <a:pt x="231" y="13"/>
                    <a:pt x="230" y="13"/>
                  </a:cubicBezTo>
                  <a:cubicBezTo>
                    <a:pt x="230" y="13"/>
                    <a:pt x="230" y="13"/>
                    <a:pt x="230" y="13"/>
                  </a:cubicBezTo>
                  <a:cubicBezTo>
                    <a:pt x="229" y="13"/>
                    <a:pt x="229" y="13"/>
                    <a:pt x="228" y="13"/>
                  </a:cubicBezTo>
                  <a:cubicBezTo>
                    <a:pt x="228" y="13"/>
                    <a:pt x="228" y="13"/>
                    <a:pt x="228" y="13"/>
                  </a:cubicBezTo>
                  <a:cubicBezTo>
                    <a:pt x="227" y="13"/>
                    <a:pt x="226" y="13"/>
                    <a:pt x="225" y="14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224" y="14"/>
                    <a:pt x="223" y="14"/>
                    <a:pt x="222" y="15"/>
                  </a:cubicBezTo>
                  <a:cubicBezTo>
                    <a:pt x="37" y="122"/>
                    <a:pt x="37" y="122"/>
                    <a:pt x="37" y="122"/>
                  </a:cubicBezTo>
                  <a:cubicBezTo>
                    <a:pt x="36" y="122"/>
                    <a:pt x="35" y="123"/>
                    <a:pt x="34" y="124"/>
                  </a:cubicBezTo>
                  <a:cubicBezTo>
                    <a:pt x="34" y="124"/>
                    <a:pt x="34" y="124"/>
                    <a:pt x="34" y="124"/>
                  </a:cubicBezTo>
                  <a:cubicBezTo>
                    <a:pt x="33" y="125"/>
                    <a:pt x="32" y="125"/>
                    <a:pt x="31" y="126"/>
                  </a:cubicBezTo>
                  <a:close/>
                </a:path>
              </a:pathLst>
            </a:custGeom>
            <a:solidFill>
              <a:srgbClr val="0844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0" name="Freeform 128"/>
            <p:cNvSpPr>
              <a:spLocks/>
            </p:cNvSpPr>
            <p:nvPr userDrawn="1"/>
          </p:nvSpPr>
          <p:spPr bwMode="auto">
            <a:xfrm>
              <a:off x="8269289" y="3187700"/>
              <a:ext cx="341313" cy="442913"/>
            </a:xfrm>
            <a:custGeom>
              <a:avLst/>
              <a:gdLst>
                <a:gd name="T0" fmla="*/ 15 w 215"/>
                <a:gd name="T1" fmla="*/ 112 h 279"/>
                <a:gd name="T2" fmla="*/ 200 w 215"/>
                <a:gd name="T3" fmla="*/ 5 h 279"/>
                <a:gd name="T4" fmla="*/ 214 w 215"/>
                <a:gd name="T5" fmla="*/ 13 h 279"/>
                <a:gd name="T6" fmla="*/ 215 w 215"/>
                <a:gd name="T7" fmla="*/ 142 h 279"/>
                <a:gd name="T8" fmla="*/ 200 w 215"/>
                <a:gd name="T9" fmla="*/ 167 h 279"/>
                <a:gd name="T10" fmla="*/ 15 w 215"/>
                <a:gd name="T11" fmla="*/ 274 h 279"/>
                <a:gd name="T12" fmla="*/ 1 w 215"/>
                <a:gd name="T13" fmla="*/ 266 h 279"/>
                <a:gd name="T14" fmla="*/ 0 w 215"/>
                <a:gd name="T15" fmla="*/ 137 h 279"/>
                <a:gd name="T16" fmla="*/ 15 w 215"/>
                <a:gd name="T17" fmla="*/ 112 h 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5" h="279">
                  <a:moveTo>
                    <a:pt x="15" y="112"/>
                  </a:moveTo>
                  <a:cubicBezTo>
                    <a:pt x="200" y="5"/>
                    <a:pt x="200" y="5"/>
                    <a:pt x="200" y="5"/>
                  </a:cubicBezTo>
                  <a:cubicBezTo>
                    <a:pt x="208" y="0"/>
                    <a:pt x="214" y="4"/>
                    <a:pt x="214" y="13"/>
                  </a:cubicBezTo>
                  <a:cubicBezTo>
                    <a:pt x="215" y="142"/>
                    <a:pt x="215" y="142"/>
                    <a:pt x="215" y="142"/>
                  </a:cubicBezTo>
                  <a:cubicBezTo>
                    <a:pt x="215" y="151"/>
                    <a:pt x="208" y="162"/>
                    <a:pt x="200" y="167"/>
                  </a:cubicBezTo>
                  <a:cubicBezTo>
                    <a:pt x="15" y="274"/>
                    <a:pt x="15" y="274"/>
                    <a:pt x="15" y="274"/>
                  </a:cubicBezTo>
                  <a:cubicBezTo>
                    <a:pt x="7" y="279"/>
                    <a:pt x="1" y="275"/>
                    <a:pt x="1" y="266"/>
                  </a:cubicBezTo>
                  <a:cubicBezTo>
                    <a:pt x="0" y="137"/>
                    <a:pt x="0" y="137"/>
                    <a:pt x="0" y="137"/>
                  </a:cubicBezTo>
                  <a:cubicBezTo>
                    <a:pt x="0" y="128"/>
                    <a:pt x="7" y="116"/>
                    <a:pt x="15" y="112"/>
                  </a:cubicBezTo>
                  <a:close/>
                </a:path>
              </a:pathLst>
            </a:custGeom>
            <a:solidFill>
              <a:srgbClr val="0327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1" name="Freeform 129"/>
            <p:cNvSpPr>
              <a:spLocks/>
            </p:cNvSpPr>
            <p:nvPr userDrawn="1"/>
          </p:nvSpPr>
          <p:spPr bwMode="auto">
            <a:xfrm>
              <a:off x="8766176" y="3619500"/>
              <a:ext cx="163513" cy="684213"/>
            </a:xfrm>
            <a:custGeom>
              <a:avLst/>
              <a:gdLst>
                <a:gd name="T0" fmla="*/ 12 w 103"/>
                <a:gd name="T1" fmla="*/ 103 h 431"/>
                <a:gd name="T2" fmla="*/ 0 w 103"/>
                <a:gd name="T3" fmla="*/ 171 h 431"/>
                <a:gd name="T4" fmla="*/ 5 w 103"/>
                <a:gd name="T5" fmla="*/ 395 h 431"/>
                <a:gd name="T6" fmla="*/ 100 w 103"/>
                <a:gd name="T7" fmla="*/ 375 h 431"/>
                <a:gd name="T8" fmla="*/ 103 w 103"/>
                <a:gd name="T9" fmla="*/ 80 h 431"/>
                <a:gd name="T10" fmla="*/ 1 w 103"/>
                <a:gd name="T11" fmla="*/ 0 h 431"/>
                <a:gd name="T12" fmla="*/ 12 w 103"/>
                <a:gd name="T13" fmla="*/ 103 h 4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3" h="431">
                  <a:moveTo>
                    <a:pt x="12" y="103"/>
                  </a:moveTo>
                  <a:cubicBezTo>
                    <a:pt x="0" y="171"/>
                    <a:pt x="0" y="171"/>
                    <a:pt x="0" y="171"/>
                  </a:cubicBezTo>
                  <a:cubicBezTo>
                    <a:pt x="5" y="395"/>
                    <a:pt x="5" y="395"/>
                    <a:pt x="5" y="395"/>
                  </a:cubicBezTo>
                  <a:cubicBezTo>
                    <a:pt x="13" y="426"/>
                    <a:pt x="89" y="431"/>
                    <a:pt x="100" y="375"/>
                  </a:cubicBezTo>
                  <a:cubicBezTo>
                    <a:pt x="102" y="276"/>
                    <a:pt x="103" y="172"/>
                    <a:pt x="103" y="80"/>
                  </a:cubicBezTo>
                  <a:cubicBezTo>
                    <a:pt x="86" y="50"/>
                    <a:pt x="17" y="2"/>
                    <a:pt x="1" y="0"/>
                  </a:cubicBezTo>
                  <a:lnTo>
                    <a:pt x="12" y="103"/>
                  </a:lnTo>
                  <a:close/>
                </a:path>
              </a:pathLst>
            </a:custGeom>
            <a:solidFill>
              <a:srgbClr val="021A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2" name="Freeform 130"/>
            <p:cNvSpPr>
              <a:spLocks/>
            </p:cNvSpPr>
            <p:nvPr userDrawn="1"/>
          </p:nvSpPr>
          <p:spPr bwMode="auto">
            <a:xfrm>
              <a:off x="8550276" y="3540125"/>
              <a:ext cx="388938" cy="285750"/>
            </a:xfrm>
            <a:custGeom>
              <a:avLst/>
              <a:gdLst>
                <a:gd name="T0" fmla="*/ 66 w 245"/>
                <a:gd name="T1" fmla="*/ 0 h 180"/>
                <a:gd name="T2" fmla="*/ 232 w 245"/>
                <a:gd name="T3" fmla="*/ 101 h 180"/>
                <a:gd name="T4" fmla="*/ 239 w 245"/>
                <a:gd name="T5" fmla="*/ 119 h 180"/>
                <a:gd name="T6" fmla="*/ 178 w 245"/>
                <a:gd name="T7" fmla="*/ 173 h 180"/>
                <a:gd name="T8" fmla="*/ 0 w 245"/>
                <a:gd name="T9" fmla="*/ 57 h 180"/>
                <a:gd name="T10" fmla="*/ 66 w 245"/>
                <a:gd name="T11" fmla="*/ 0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5" h="180">
                  <a:moveTo>
                    <a:pt x="66" y="0"/>
                  </a:moveTo>
                  <a:cubicBezTo>
                    <a:pt x="115" y="19"/>
                    <a:pt x="203" y="72"/>
                    <a:pt x="232" y="101"/>
                  </a:cubicBezTo>
                  <a:cubicBezTo>
                    <a:pt x="237" y="106"/>
                    <a:pt x="238" y="113"/>
                    <a:pt x="239" y="119"/>
                  </a:cubicBezTo>
                  <a:cubicBezTo>
                    <a:pt x="245" y="166"/>
                    <a:pt x="201" y="180"/>
                    <a:pt x="178" y="173"/>
                  </a:cubicBezTo>
                  <a:cubicBezTo>
                    <a:pt x="111" y="153"/>
                    <a:pt x="61" y="105"/>
                    <a:pt x="0" y="57"/>
                  </a:cubicBezTo>
                  <a:lnTo>
                    <a:pt x="66" y="0"/>
                  </a:lnTo>
                  <a:close/>
                </a:path>
              </a:pathLst>
            </a:custGeom>
            <a:solidFill>
              <a:srgbClr val="021A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3" name="Freeform 131"/>
            <p:cNvSpPr>
              <a:spLocks/>
            </p:cNvSpPr>
            <p:nvPr userDrawn="1"/>
          </p:nvSpPr>
          <p:spPr bwMode="auto">
            <a:xfrm>
              <a:off x="8334376" y="3565525"/>
              <a:ext cx="503238" cy="371475"/>
            </a:xfrm>
            <a:custGeom>
              <a:avLst/>
              <a:gdLst>
                <a:gd name="T0" fmla="*/ 129 w 317"/>
                <a:gd name="T1" fmla="*/ 24 h 234"/>
                <a:gd name="T2" fmla="*/ 303 w 317"/>
                <a:gd name="T3" fmla="*/ 149 h 234"/>
                <a:gd name="T4" fmla="*/ 310 w 317"/>
                <a:gd name="T5" fmla="*/ 166 h 234"/>
                <a:gd name="T6" fmla="*/ 248 w 317"/>
                <a:gd name="T7" fmla="*/ 227 h 234"/>
                <a:gd name="T8" fmla="*/ 82 w 317"/>
                <a:gd name="T9" fmla="*/ 143 h 234"/>
                <a:gd name="T10" fmla="*/ 21 w 317"/>
                <a:gd name="T11" fmla="*/ 0 h 234"/>
                <a:gd name="T12" fmla="*/ 129 w 317"/>
                <a:gd name="T13" fmla="*/ 24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7" h="234">
                  <a:moveTo>
                    <a:pt x="129" y="24"/>
                  </a:moveTo>
                  <a:cubicBezTo>
                    <a:pt x="178" y="44"/>
                    <a:pt x="278" y="110"/>
                    <a:pt x="303" y="149"/>
                  </a:cubicBezTo>
                  <a:cubicBezTo>
                    <a:pt x="307" y="154"/>
                    <a:pt x="309" y="160"/>
                    <a:pt x="310" y="166"/>
                  </a:cubicBezTo>
                  <a:cubicBezTo>
                    <a:pt x="317" y="214"/>
                    <a:pt x="272" y="234"/>
                    <a:pt x="248" y="227"/>
                  </a:cubicBezTo>
                  <a:cubicBezTo>
                    <a:pt x="200" y="212"/>
                    <a:pt x="131" y="177"/>
                    <a:pt x="82" y="143"/>
                  </a:cubicBezTo>
                  <a:cubicBezTo>
                    <a:pt x="61" y="129"/>
                    <a:pt x="0" y="119"/>
                    <a:pt x="21" y="0"/>
                  </a:cubicBezTo>
                  <a:lnTo>
                    <a:pt x="129" y="24"/>
                  </a:lnTo>
                  <a:close/>
                </a:path>
              </a:pathLst>
            </a:custGeom>
            <a:solidFill>
              <a:srgbClr val="0327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" name="Freeform 132"/>
            <p:cNvSpPr>
              <a:spLocks/>
            </p:cNvSpPr>
            <p:nvPr userDrawn="1"/>
          </p:nvSpPr>
          <p:spPr bwMode="auto">
            <a:xfrm>
              <a:off x="8669339" y="4284663"/>
              <a:ext cx="252413" cy="193675"/>
            </a:xfrm>
            <a:custGeom>
              <a:avLst/>
              <a:gdLst>
                <a:gd name="T0" fmla="*/ 84 w 159"/>
                <a:gd name="T1" fmla="*/ 9 h 122"/>
                <a:gd name="T2" fmla="*/ 152 w 159"/>
                <a:gd name="T3" fmla="*/ 84 h 122"/>
                <a:gd name="T4" fmla="*/ 145 w 159"/>
                <a:gd name="T5" fmla="*/ 115 h 122"/>
                <a:gd name="T6" fmla="*/ 103 w 159"/>
                <a:gd name="T7" fmla="*/ 120 h 122"/>
                <a:gd name="T8" fmla="*/ 47 w 159"/>
                <a:gd name="T9" fmla="*/ 87 h 122"/>
                <a:gd name="T10" fmla="*/ 0 w 159"/>
                <a:gd name="T11" fmla="*/ 53 h 122"/>
                <a:gd name="T12" fmla="*/ 9 w 159"/>
                <a:gd name="T13" fmla="*/ 0 h 122"/>
                <a:gd name="T14" fmla="*/ 40 w 159"/>
                <a:gd name="T15" fmla="*/ 8 h 122"/>
                <a:gd name="T16" fmla="*/ 84 w 159"/>
                <a:gd name="T17" fmla="*/ 9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9" h="122">
                  <a:moveTo>
                    <a:pt x="84" y="9"/>
                  </a:moveTo>
                  <a:cubicBezTo>
                    <a:pt x="89" y="31"/>
                    <a:pt x="142" y="73"/>
                    <a:pt x="152" y="84"/>
                  </a:cubicBezTo>
                  <a:cubicBezTo>
                    <a:pt x="159" y="91"/>
                    <a:pt x="155" y="109"/>
                    <a:pt x="145" y="115"/>
                  </a:cubicBezTo>
                  <a:cubicBezTo>
                    <a:pt x="135" y="122"/>
                    <a:pt x="117" y="122"/>
                    <a:pt x="103" y="120"/>
                  </a:cubicBezTo>
                  <a:cubicBezTo>
                    <a:pt x="87" y="117"/>
                    <a:pt x="68" y="100"/>
                    <a:pt x="47" y="87"/>
                  </a:cubicBezTo>
                  <a:cubicBezTo>
                    <a:pt x="26" y="74"/>
                    <a:pt x="0" y="65"/>
                    <a:pt x="0" y="53"/>
                  </a:cubicBezTo>
                  <a:cubicBezTo>
                    <a:pt x="1" y="36"/>
                    <a:pt x="6" y="24"/>
                    <a:pt x="9" y="0"/>
                  </a:cubicBezTo>
                  <a:cubicBezTo>
                    <a:pt x="40" y="8"/>
                    <a:pt x="40" y="8"/>
                    <a:pt x="40" y="8"/>
                  </a:cubicBezTo>
                  <a:lnTo>
                    <a:pt x="84" y="9"/>
                  </a:lnTo>
                  <a:close/>
                </a:path>
              </a:pathLst>
            </a:custGeom>
            <a:solidFill>
              <a:srgbClr val="615D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" name="Freeform 133"/>
            <p:cNvSpPr>
              <a:spLocks/>
            </p:cNvSpPr>
            <p:nvPr userDrawn="1"/>
          </p:nvSpPr>
          <p:spPr bwMode="auto">
            <a:xfrm>
              <a:off x="8661401" y="3692525"/>
              <a:ext cx="165100" cy="673100"/>
            </a:xfrm>
            <a:custGeom>
              <a:avLst/>
              <a:gdLst>
                <a:gd name="T0" fmla="*/ 12 w 104"/>
                <a:gd name="T1" fmla="*/ 103 h 424"/>
                <a:gd name="T2" fmla="*/ 0 w 104"/>
                <a:gd name="T3" fmla="*/ 172 h 424"/>
                <a:gd name="T4" fmla="*/ 7 w 104"/>
                <a:gd name="T5" fmla="*/ 373 h 424"/>
                <a:gd name="T6" fmla="*/ 101 w 104"/>
                <a:gd name="T7" fmla="*/ 376 h 424"/>
                <a:gd name="T8" fmla="*/ 104 w 104"/>
                <a:gd name="T9" fmla="*/ 90 h 424"/>
                <a:gd name="T10" fmla="*/ 2 w 104"/>
                <a:gd name="T11" fmla="*/ 0 h 424"/>
                <a:gd name="T12" fmla="*/ 12 w 104"/>
                <a:gd name="T13" fmla="*/ 103 h 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4" h="424">
                  <a:moveTo>
                    <a:pt x="12" y="103"/>
                  </a:moveTo>
                  <a:cubicBezTo>
                    <a:pt x="0" y="172"/>
                    <a:pt x="0" y="172"/>
                    <a:pt x="0" y="172"/>
                  </a:cubicBezTo>
                  <a:cubicBezTo>
                    <a:pt x="7" y="373"/>
                    <a:pt x="7" y="373"/>
                    <a:pt x="7" y="373"/>
                  </a:cubicBezTo>
                  <a:cubicBezTo>
                    <a:pt x="7" y="403"/>
                    <a:pt x="100" y="424"/>
                    <a:pt x="101" y="376"/>
                  </a:cubicBezTo>
                  <a:cubicBezTo>
                    <a:pt x="103" y="279"/>
                    <a:pt x="104" y="183"/>
                    <a:pt x="104" y="90"/>
                  </a:cubicBezTo>
                  <a:cubicBezTo>
                    <a:pt x="87" y="61"/>
                    <a:pt x="17" y="2"/>
                    <a:pt x="2" y="0"/>
                  </a:cubicBezTo>
                  <a:lnTo>
                    <a:pt x="12" y="103"/>
                  </a:lnTo>
                  <a:close/>
                </a:path>
              </a:pathLst>
            </a:custGeom>
            <a:solidFill>
              <a:srgbClr val="0327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" name="Freeform 134"/>
            <p:cNvSpPr>
              <a:spLocks/>
            </p:cNvSpPr>
            <p:nvPr userDrawn="1"/>
          </p:nvSpPr>
          <p:spPr bwMode="auto">
            <a:xfrm>
              <a:off x="9088439" y="3394075"/>
              <a:ext cx="65088" cy="622300"/>
            </a:xfrm>
            <a:custGeom>
              <a:avLst/>
              <a:gdLst>
                <a:gd name="T0" fmla="*/ 0 w 41"/>
                <a:gd name="T1" fmla="*/ 0 h 392"/>
                <a:gd name="T2" fmla="*/ 1 w 41"/>
                <a:gd name="T3" fmla="*/ 368 h 392"/>
                <a:gd name="T4" fmla="*/ 41 w 41"/>
                <a:gd name="T5" fmla="*/ 392 h 392"/>
                <a:gd name="T6" fmla="*/ 40 w 41"/>
                <a:gd name="T7" fmla="*/ 0 h 392"/>
                <a:gd name="T8" fmla="*/ 0 w 41"/>
                <a:gd name="T9" fmla="*/ 0 h 3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392">
                  <a:moveTo>
                    <a:pt x="0" y="0"/>
                  </a:moveTo>
                  <a:lnTo>
                    <a:pt x="1" y="368"/>
                  </a:lnTo>
                  <a:lnTo>
                    <a:pt x="41" y="392"/>
                  </a:lnTo>
                  <a:lnTo>
                    <a:pt x="4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289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" name="Freeform 135"/>
            <p:cNvSpPr>
              <a:spLocks/>
            </p:cNvSpPr>
            <p:nvPr userDrawn="1"/>
          </p:nvSpPr>
          <p:spPr bwMode="auto">
            <a:xfrm>
              <a:off x="9151939" y="3394075"/>
              <a:ext cx="63500" cy="622300"/>
            </a:xfrm>
            <a:custGeom>
              <a:avLst/>
              <a:gdLst>
                <a:gd name="T0" fmla="*/ 0 w 40"/>
                <a:gd name="T1" fmla="*/ 0 h 392"/>
                <a:gd name="T2" fmla="*/ 1 w 40"/>
                <a:gd name="T3" fmla="*/ 392 h 392"/>
                <a:gd name="T4" fmla="*/ 40 w 40"/>
                <a:gd name="T5" fmla="*/ 369 h 392"/>
                <a:gd name="T6" fmla="*/ 39 w 40"/>
                <a:gd name="T7" fmla="*/ 0 h 392"/>
                <a:gd name="T8" fmla="*/ 0 w 40"/>
                <a:gd name="T9" fmla="*/ 0 h 3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392">
                  <a:moveTo>
                    <a:pt x="0" y="0"/>
                  </a:moveTo>
                  <a:lnTo>
                    <a:pt x="1" y="392"/>
                  </a:lnTo>
                  <a:lnTo>
                    <a:pt x="40" y="369"/>
                  </a:lnTo>
                  <a:lnTo>
                    <a:pt x="3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8A0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" name="Freeform 136"/>
            <p:cNvSpPr>
              <a:spLocks/>
            </p:cNvSpPr>
            <p:nvPr userDrawn="1"/>
          </p:nvSpPr>
          <p:spPr bwMode="auto">
            <a:xfrm>
              <a:off x="9894889" y="3951288"/>
              <a:ext cx="65088" cy="544513"/>
            </a:xfrm>
            <a:custGeom>
              <a:avLst/>
              <a:gdLst>
                <a:gd name="T0" fmla="*/ 0 w 41"/>
                <a:gd name="T1" fmla="*/ 0 h 343"/>
                <a:gd name="T2" fmla="*/ 1 w 41"/>
                <a:gd name="T3" fmla="*/ 320 h 343"/>
                <a:gd name="T4" fmla="*/ 41 w 41"/>
                <a:gd name="T5" fmla="*/ 343 h 343"/>
                <a:gd name="T6" fmla="*/ 40 w 41"/>
                <a:gd name="T7" fmla="*/ 0 h 343"/>
                <a:gd name="T8" fmla="*/ 0 w 41"/>
                <a:gd name="T9" fmla="*/ 0 h 3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343">
                  <a:moveTo>
                    <a:pt x="0" y="0"/>
                  </a:moveTo>
                  <a:lnTo>
                    <a:pt x="1" y="320"/>
                  </a:lnTo>
                  <a:lnTo>
                    <a:pt x="41" y="343"/>
                  </a:lnTo>
                  <a:lnTo>
                    <a:pt x="4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289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9" name="Freeform 137"/>
            <p:cNvSpPr>
              <a:spLocks/>
            </p:cNvSpPr>
            <p:nvPr userDrawn="1"/>
          </p:nvSpPr>
          <p:spPr bwMode="auto">
            <a:xfrm>
              <a:off x="9958389" y="3951288"/>
              <a:ext cx="63500" cy="544513"/>
            </a:xfrm>
            <a:custGeom>
              <a:avLst/>
              <a:gdLst>
                <a:gd name="T0" fmla="*/ 0 w 40"/>
                <a:gd name="T1" fmla="*/ 0 h 343"/>
                <a:gd name="T2" fmla="*/ 1 w 40"/>
                <a:gd name="T3" fmla="*/ 343 h 343"/>
                <a:gd name="T4" fmla="*/ 40 w 40"/>
                <a:gd name="T5" fmla="*/ 321 h 343"/>
                <a:gd name="T6" fmla="*/ 39 w 40"/>
                <a:gd name="T7" fmla="*/ 0 h 343"/>
                <a:gd name="T8" fmla="*/ 0 w 40"/>
                <a:gd name="T9" fmla="*/ 0 h 3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343">
                  <a:moveTo>
                    <a:pt x="0" y="0"/>
                  </a:moveTo>
                  <a:lnTo>
                    <a:pt x="1" y="343"/>
                  </a:lnTo>
                  <a:lnTo>
                    <a:pt x="40" y="321"/>
                  </a:lnTo>
                  <a:lnTo>
                    <a:pt x="3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8A0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0" name="Freeform 138"/>
            <p:cNvSpPr>
              <a:spLocks/>
            </p:cNvSpPr>
            <p:nvPr userDrawn="1"/>
          </p:nvSpPr>
          <p:spPr bwMode="auto">
            <a:xfrm>
              <a:off x="9669464" y="4267200"/>
              <a:ext cx="163513" cy="544513"/>
            </a:xfrm>
            <a:custGeom>
              <a:avLst/>
              <a:gdLst>
                <a:gd name="T0" fmla="*/ 35 w 103"/>
                <a:gd name="T1" fmla="*/ 30 h 343"/>
                <a:gd name="T2" fmla="*/ 35 w 103"/>
                <a:gd name="T3" fmla="*/ 35 h 343"/>
                <a:gd name="T4" fmla="*/ 42 w 103"/>
                <a:gd name="T5" fmla="*/ 222 h 343"/>
                <a:gd name="T6" fmla="*/ 17 w 103"/>
                <a:gd name="T7" fmla="*/ 312 h 343"/>
                <a:gd name="T8" fmla="*/ 2 w 103"/>
                <a:gd name="T9" fmla="*/ 317 h 343"/>
                <a:gd name="T10" fmla="*/ 0 w 103"/>
                <a:gd name="T11" fmla="*/ 318 h 343"/>
                <a:gd name="T12" fmla="*/ 31 w 103"/>
                <a:gd name="T13" fmla="*/ 343 h 343"/>
                <a:gd name="T14" fmla="*/ 80 w 103"/>
                <a:gd name="T15" fmla="*/ 249 h 343"/>
                <a:gd name="T16" fmla="*/ 83 w 103"/>
                <a:gd name="T17" fmla="*/ 236 h 343"/>
                <a:gd name="T18" fmla="*/ 78 w 103"/>
                <a:gd name="T19" fmla="*/ 216 h 343"/>
                <a:gd name="T20" fmla="*/ 102 w 103"/>
                <a:gd name="T21" fmla="*/ 45 h 343"/>
                <a:gd name="T22" fmla="*/ 100 w 103"/>
                <a:gd name="T23" fmla="*/ 0 h 343"/>
                <a:gd name="T24" fmla="*/ 35 w 103"/>
                <a:gd name="T25" fmla="*/ 30 h 3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3" h="343">
                  <a:moveTo>
                    <a:pt x="35" y="30"/>
                  </a:moveTo>
                  <a:cubicBezTo>
                    <a:pt x="35" y="32"/>
                    <a:pt x="35" y="34"/>
                    <a:pt x="35" y="35"/>
                  </a:cubicBezTo>
                  <a:cubicBezTo>
                    <a:pt x="33" y="97"/>
                    <a:pt x="41" y="158"/>
                    <a:pt x="42" y="222"/>
                  </a:cubicBezTo>
                  <a:cubicBezTo>
                    <a:pt x="37" y="267"/>
                    <a:pt x="29" y="300"/>
                    <a:pt x="17" y="312"/>
                  </a:cubicBezTo>
                  <a:cubicBezTo>
                    <a:pt x="14" y="315"/>
                    <a:pt x="10" y="319"/>
                    <a:pt x="2" y="317"/>
                  </a:cubicBezTo>
                  <a:cubicBezTo>
                    <a:pt x="2" y="316"/>
                    <a:pt x="1" y="318"/>
                    <a:pt x="0" y="318"/>
                  </a:cubicBezTo>
                  <a:cubicBezTo>
                    <a:pt x="31" y="343"/>
                    <a:pt x="31" y="343"/>
                    <a:pt x="31" y="343"/>
                  </a:cubicBezTo>
                  <a:cubicBezTo>
                    <a:pt x="80" y="249"/>
                    <a:pt x="80" y="249"/>
                    <a:pt x="80" y="249"/>
                  </a:cubicBezTo>
                  <a:cubicBezTo>
                    <a:pt x="81" y="244"/>
                    <a:pt x="84" y="240"/>
                    <a:pt x="83" y="236"/>
                  </a:cubicBezTo>
                  <a:cubicBezTo>
                    <a:pt x="81" y="232"/>
                    <a:pt x="76" y="225"/>
                    <a:pt x="78" y="216"/>
                  </a:cubicBezTo>
                  <a:cubicBezTo>
                    <a:pt x="90" y="144"/>
                    <a:pt x="103" y="92"/>
                    <a:pt x="102" y="45"/>
                  </a:cubicBezTo>
                  <a:cubicBezTo>
                    <a:pt x="101" y="26"/>
                    <a:pt x="100" y="12"/>
                    <a:pt x="100" y="0"/>
                  </a:cubicBezTo>
                  <a:lnTo>
                    <a:pt x="35" y="30"/>
                  </a:lnTo>
                  <a:close/>
                </a:path>
              </a:pathLst>
            </a:custGeom>
            <a:solidFill>
              <a:srgbClr val="F0C1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1" name="Freeform 139"/>
            <p:cNvSpPr>
              <a:spLocks/>
            </p:cNvSpPr>
            <p:nvPr userDrawn="1"/>
          </p:nvSpPr>
          <p:spPr bwMode="auto">
            <a:xfrm>
              <a:off x="9658351" y="4637088"/>
              <a:ext cx="166688" cy="196850"/>
            </a:xfrm>
            <a:custGeom>
              <a:avLst/>
              <a:gdLst>
                <a:gd name="T0" fmla="*/ 40 w 105"/>
                <a:gd name="T1" fmla="*/ 70 h 124"/>
                <a:gd name="T2" fmla="*/ 61 w 105"/>
                <a:gd name="T3" fmla="*/ 25 h 124"/>
                <a:gd name="T4" fmla="*/ 89 w 105"/>
                <a:gd name="T5" fmla="*/ 1 h 124"/>
                <a:gd name="T6" fmla="*/ 100 w 105"/>
                <a:gd name="T7" fmla="*/ 49 h 124"/>
                <a:gd name="T8" fmla="*/ 90 w 105"/>
                <a:gd name="T9" fmla="*/ 122 h 124"/>
                <a:gd name="T10" fmla="*/ 86 w 105"/>
                <a:gd name="T11" fmla="*/ 124 h 124"/>
                <a:gd name="T12" fmla="*/ 84 w 105"/>
                <a:gd name="T13" fmla="*/ 122 h 124"/>
                <a:gd name="T14" fmla="*/ 80 w 105"/>
                <a:gd name="T15" fmla="*/ 60 h 124"/>
                <a:gd name="T16" fmla="*/ 66 w 105"/>
                <a:gd name="T17" fmla="*/ 96 h 124"/>
                <a:gd name="T18" fmla="*/ 59 w 105"/>
                <a:gd name="T19" fmla="*/ 106 h 124"/>
                <a:gd name="T20" fmla="*/ 34 w 105"/>
                <a:gd name="T21" fmla="*/ 119 h 124"/>
                <a:gd name="T22" fmla="*/ 16 w 105"/>
                <a:gd name="T23" fmla="*/ 110 h 124"/>
                <a:gd name="T24" fmla="*/ 2 w 105"/>
                <a:gd name="T25" fmla="*/ 90 h 124"/>
                <a:gd name="T26" fmla="*/ 10 w 105"/>
                <a:gd name="T27" fmla="*/ 84 h 124"/>
                <a:gd name="T28" fmla="*/ 25 w 105"/>
                <a:gd name="T29" fmla="*/ 91 h 124"/>
                <a:gd name="T30" fmla="*/ 40 w 105"/>
                <a:gd name="T31" fmla="*/ 70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05" h="124">
                  <a:moveTo>
                    <a:pt x="40" y="70"/>
                  </a:moveTo>
                  <a:cubicBezTo>
                    <a:pt x="47" y="53"/>
                    <a:pt x="54" y="38"/>
                    <a:pt x="61" y="25"/>
                  </a:cubicBezTo>
                  <a:cubicBezTo>
                    <a:pt x="64" y="19"/>
                    <a:pt x="69" y="0"/>
                    <a:pt x="89" y="1"/>
                  </a:cubicBezTo>
                  <a:cubicBezTo>
                    <a:pt x="102" y="13"/>
                    <a:pt x="105" y="30"/>
                    <a:pt x="100" y="49"/>
                  </a:cubicBezTo>
                  <a:cubicBezTo>
                    <a:pt x="93" y="73"/>
                    <a:pt x="92" y="94"/>
                    <a:pt x="90" y="122"/>
                  </a:cubicBezTo>
                  <a:cubicBezTo>
                    <a:pt x="86" y="124"/>
                    <a:pt x="86" y="124"/>
                    <a:pt x="86" y="124"/>
                  </a:cubicBezTo>
                  <a:cubicBezTo>
                    <a:pt x="84" y="122"/>
                    <a:pt x="84" y="122"/>
                    <a:pt x="84" y="122"/>
                  </a:cubicBezTo>
                  <a:cubicBezTo>
                    <a:pt x="84" y="93"/>
                    <a:pt x="87" y="89"/>
                    <a:pt x="80" y="60"/>
                  </a:cubicBezTo>
                  <a:cubicBezTo>
                    <a:pt x="67" y="68"/>
                    <a:pt x="68" y="81"/>
                    <a:pt x="66" y="96"/>
                  </a:cubicBezTo>
                  <a:cubicBezTo>
                    <a:pt x="65" y="99"/>
                    <a:pt x="65" y="101"/>
                    <a:pt x="59" y="106"/>
                  </a:cubicBezTo>
                  <a:cubicBezTo>
                    <a:pt x="52" y="112"/>
                    <a:pt x="36" y="119"/>
                    <a:pt x="34" y="119"/>
                  </a:cubicBezTo>
                  <a:cubicBezTo>
                    <a:pt x="30" y="119"/>
                    <a:pt x="20" y="113"/>
                    <a:pt x="16" y="110"/>
                  </a:cubicBezTo>
                  <a:cubicBezTo>
                    <a:pt x="7" y="105"/>
                    <a:pt x="0" y="97"/>
                    <a:pt x="2" y="90"/>
                  </a:cubicBezTo>
                  <a:cubicBezTo>
                    <a:pt x="5" y="83"/>
                    <a:pt x="9" y="84"/>
                    <a:pt x="10" y="84"/>
                  </a:cubicBezTo>
                  <a:cubicBezTo>
                    <a:pt x="10" y="88"/>
                    <a:pt x="22" y="93"/>
                    <a:pt x="25" y="91"/>
                  </a:cubicBezTo>
                  <a:cubicBezTo>
                    <a:pt x="29" y="88"/>
                    <a:pt x="37" y="79"/>
                    <a:pt x="40" y="70"/>
                  </a:cubicBezTo>
                  <a:close/>
                </a:path>
              </a:pathLst>
            </a:custGeom>
            <a:solidFill>
              <a:srgbClr val="0327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2" name="Freeform 140"/>
            <p:cNvSpPr>
              <a:spLocks/>
            </p:cNvSpPr>
            <p:nvPr userDrawn="1"/>
          </p:nvSpPr>
          <p:spPr bwMode="auto">
            <a:xfrm>
              <a:off x="9561514" y="4318000"/>
              <a:ext cx="163513" cy="554038"/>
            </a:xfrm>
            <a:custGeom>
              <a:avLst/>
              <a:gdLst>
                <a:gd name="T0" fmla="*/ 34 w 103"/>
                <a:gd name="T1" fmla="*/ 26 h 349"/>
                <a:gd name="T2" fmla="*/ 35 w 103"/>
                <a:gd name="T3" fmla="*/ 41 h 349"/>
                <a:gd name="T4" fmla="*/ 42 w 103"/>
                <a:gd name="T5" fmla="*/ 228 h 349"/>
                <a:gd name="T6" fmla="*/ 17 w 103"/>
                <a:gd name="T7" fmla="*/ 319 h 349"/>
                <a:gd name="T8" fmla="*/ 2 w 103"/>
                <a:gd name="T9" fmla="*/ 323 h 349"/>
                <a:gd name="T10" fmla="*/ 0 w 103"/>
                <a:gd name="T11" fmla="*/ 325 h 349"/>
                <a:gd name="T12" fmla="*/ 31 w 103"/>
                <a:gd name="T13" fmla="*/ 349 h 349"/>
                <a:gd name="T14" fmla="*/ 80 w 103"/>
                <a:gd name="T15" fmla="*/ 255 h 349"/>
                <a:gd name="T16" fmla="*/ 82 w 103"/>
                <a:gd name="T17" fmla="*/ 242 h 349"/>
                <a:gd name="T18" fmla="*/ 78 w 103"/>
                <a:gd name="T19" fmla="*/ 222 h 349"/>
                <a:gd name="T20" fmla="*/ 101 w 103"/>
                <a:gd name="T21" fmla="*/ 51 h 349"/>
                <a:gd name="T22" fmla="*/ 100 w 103"/>
                <a:gd name="T23" fmla="*/ 0 h 349"/>
                <a:gd name="T24" fmla="*/ 97 w 103"/>
                <a:gd name="T25" fmla="*/ 1 h 349"/>
                <a:gd name="T26" fmla="*/ 34 w 103"/>
                <a:gd name="T27" fmla="*/ 26 h 3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03" h="349">
                  <a:moveTo>
                    <a:pt x="34" y="26"/>
                  </a:moveTo>
                  <a:cubicBezTo>
                    <a:pt x="35" y="30"/>
                    <a:pt x="35" y="35"/>
                    <a:pt x="35" y="41"/>
                  </a:cubicBezTo>
                  <a:cubicBezTo>
                    <a:pt x="32" y="103"/>
                    <a:pt x="41" y="164"/>
                    <a:pt x="42" y="228"/>
                  </a:cubicBezTo>
                  <a:cubicBezTo>
                    <a:pt x="37" y="274"/>
                    <a:pt x="29" y="306"/>
                    <a:pt x="17" y="319"/>
                  </a:cubicBezTo>
                  <a:cubicBezTo>
                    <a:pt x="14" y="321"/>
                    <a:pt x="10" y="325"/>
                    <a:pt x="2" y="323"/>
                  </a:cubicBezTo>
                  <a:cubicBezTo>
                    <a:pt x="1" y="322"/>
                    <a:pt x="1" y="324"/>
                    <a:pt x="0" y="325"/>
                  </a:cubicBezTo>
                  <a:cubicBezTo>
                    <a:pt x="31" y="349"/>
                    <a:pt x="31" y="349"/>
                    <a:pt x="31" y="349"/>
                  </a:cubicBezTo>
                  <a:cubicBezTo>
                    <a:pt x="80" y="255"/>
                    <a:pt x="80" y="255"/>
                    <a:pt x="80" y="255"/>
                  </a:cubicBezTo>
                  <a:cubicBezTo>
                    <a:pt x="81" y="250"/>
                    <a:pt x="84" y="246"/>
                    <a:pt x="82" y="242"/>
                  </a:cubicBezTo>
                  <a:cubicBezTo>
                    <a:pt x="81" y="239"/>
                    <a:pt x="76" y="231"/>
                    <a:pt x="78" y="222"/>
                  </a:cubicBezTo>
                  <a:cubicBezTo>
                    <a:pt x="90" y="150"/>
                    <a:pt x="103" y="98"/>
                    <a:pt x="101" y="51"/>
                  </a:cubicBezTo>
                  <a:cubicBezTo>
                    <a:pt x="101" y="29"/>
                    <a:pt x="100" y="13"/>
                    <a:pt x="100" y="0"/>
                  </a:cubicBezTo>
                  <a:cubicBezTo>
                    <a:pt x="97" y="1"/>
                    <a:pt x="97" y="1"/>
                    <a:pt x="97" y="1"/>
                  </a:cubicBezTo>
                  <a:cubicBezTo>
                    <a:pt x="97" y="1"/>
                    <a:pt x="60" y="16"/>
                    <a:pt x="34" y="26"/>
                  </a:cubicBezTo>
                  <a:close/>
                </a:path>
              </a:pathLst>
            </a:custGeom>
            <a:solidFill>
              <a:srgbClr val="FFDB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3" name="Freeform 141"/>
            <p:cNvSpPr>
              <a:spLocks/>
            </p:cNvSpPr>
            <p:nvPr userDrawn="1"/>
          </p:nvSpPr>
          <p:spPr bwMode="auto">
            <a:xfrm>
              <a:off x="9550401" y="4697413"/>
              <a:ext cx="166688" cy="196850"/>
            </a:xfrm>
            <a:custGeom>
              <a:avLst/>
              <a:gdLst>
                <a:gd name="T0" fmla="*/ 40 w 105"/>
                <a:gd name="T1" fmla="*/ 70 h 124"/>
                <a:gd name="T2" fmla="*/ 61 w 105"/>
                <a:gd name="T3" fmla="*/ 25 h 124"/>
                <a:gd name="T4" fmla="*/ 89 w 105"/>
                <a:gd name="T5" fmla="*/ 1 h 124"/>
                <a:gd name="T6" fmla="*/ 100 w 105"/>
                <a:gd name="T7" fmla="*/ 50 h 124"/>
                <a:gd name="T8" fmla="*/ 90 w 105"/>
                <a:gd name="T9" fmla="*/ 122 h 124"/>
                <a:gd name="T10" fmla="*/ 86 w 105"/>
                <a:gd name="T11" fmla="*/ 124 h 124"/>
                <a:gd name="T12" fmla="*/ 83 w 105"/>
                <a:gd name="T13" fmla="*/ 123 h 124"/>
                <a:gd name="T14" fmla="*/ 80 w 105"/>
                <a:gd name="T15" fmla="*/ 60 h 124"/>
                <a:gd name="T16" fmla="*/ 66 w 105"/>
                <a:gd name="T17" fmla="*/ 96 h 124"/>
                <a:gd name="T18" fmla="*/ 59 w 105"/>
                <a:gd name="T19" fmla="*/ 106 h 124"/>
                <a:gd name="T20" fmla="*/ 34 w 105"/>
                <a:gd name="T21" fmla="*/ 119 h 124"/>
                <a:gd name="T22" fmla="*/ 16 w 105"/>
                <a:gd name="T23" fmla="*/ 110 h 124"/>
                <a:gd name="T24" fmla="*/ 2 w 105"/>
                <a:gd name="T25" fmla="*/ 91 h 124"/>
                <a:gd name="T26" fmla="*/ 9 w 105"/>
                <a:gd name="T27" fmla="*/ 84 h 124"/>
                <a:gd name="T28" fmla="*/ 24 w 105"/>
                <a:gd name="T29" fmla="*/ 91 h 124"/>
                <a:gd name="T30" fmla="*/ 40 w 105"/>
                <a:gd name="T31" fmla="*/ 70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05" h="124">
                  <a:moveTo>
                    <a:pt x="40" y="70"/>
                  </a:moveTo>
                  <a:cubicBezTo>
                    <a:pt x="47" y="53"/>
                    <a:pt x="54" y="38"/>
                    <a:pt x="61" y="25"/>
                  </a:cubicBezTo>
                  <a:cubicBezTo>
                    <a:pt x="64" y="19"/>
                    <a:pt x="69" y="0"/>
                    <a:pt x="89" y="1"/>
                  </a:cubicBezTo>
                  <a:cubicBezTo>
                    <a:pt x="102" y="13"/>
                    <a:pt x="105" y="31"/>
                    <a:pt x="100" y="50"/>
                  </a:cubicBezTo>
                  <a:cubicBezTo>
                    <a:pt x="93" y="74"/>
                    <a:pt x="92" y="95"/>
                    <a:pt x="90" y="122"/>
                  </a:cubicBezTo>
                  <a:cubicBezTo>
                    <a:pt x="86" y="124"/>
                    <a:pt x="86" y="124"/>
                    <a:pt x="86" y="124"/>
                  </a:cubicBezTo>
                  <a:cubicBezTo>
                    <a:pt x="83" y="123"/>
                    <a:pt x="83" y="123"/>
                    <a:pt x="83" y="123"/>
                  </a:cubicBezTo>
                  <a:cubicBezTo>
                    <a:pt x="83" y="93"/>
                    <a:pt x="87" y="89"/>
                    <a:pt x="80" y="60"/>
                  </a:cubicBezTo>
                  <a:cubicBezTo>
                    <a:pt x="67" y="69"/>
                    <a:pt x="68" y="81"/>
                    <a:pt x="66" y="96"/>
                  </a:cubicBezTo>
                  <a:cubicBezTo>
                    <a:pt x="65" y="100"/>
                    <a:pt x="65" y="102"/>
                    <a:pt x="59" y="106"/>
                  </a:cubicBezTo>
                  <a:cubicBezTo>
                    <a:pt x="51" y="112"/>
                    <a:pt x="36" y="119"/>
                    <a:pt x="34" y="119"/>
                  </a:cubicBezTo>
                  <a:cubicBezTo>
                    <a:pt x="30" y="119"/>
                    <a:pt x="20" y="113"/>
                    <a:pt x="16" y="110"/>
                  </a:cubicBezTo>
                  <a:cubicBezTo>
                    <a:pt x="7" y="105"/>
                    <a:pt x="0" y="97"/>
                    <a:pt x="2" y="91"/>
                  </a:cubicBezTo>
                  <a:cubicBezTo>
                    <a:pt x="5" y="83"/>
                    <a:pt x="9" y="84"/>
                    <a:pt x="9" y="84"/>
                  </a:cubicBezTo>
                  <a:cubicBezTo>
                    <a:pt x="10" y="88"/>
                    <a:pt x="21" y="94"/>
                    <a:pt x="24" y="91"/>
                  </a:cubicBezTo>
                  <a:cubicBezTo>
                    <a:pt x="29" y="88"/>
                    <a:pt x="36" y="79"/>
                    <a:pt x="40" y="70"/>
                  </a:cubicBezTo>
                  <a:close/>
                </a:path>
              </a:pathLst>
            </a:custGeom>
            <a:solidFill>
              <a:srgbClr val="0534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" name="Freeform 142"/>
            <p:cNvSpPr>
              <a:spLocks/>
            </p:cNvSpPr>
            <p:nvPr userDrawn="1"/>
          </p:nvSpPr>
          <p:spPr bwMode="auto">
            <a:xfrm>
              <a:off x="9782176" y="4937125"/>
              <a:ext cx="171450" cy="130175"/>
            </a:xfrm>
            <a:custGeom>
              <a:avLst/>
              <a:gdLst>
                <a:gd name="T0" fmla="*/ 0 w 108"/>
                <a:gd name="T1" fmla="*/ 0 h 82"/>
                <a:gd name="T2" fmla="*/ 0 w 108"/>
                <a:gd name="T3" fmla="*/ 1 h 82"/>
                <a:gd name="T4" fmla="*/ 0 w 108"/>
                <a:gd name="T5" fmla="*/ 1 h 82"/>
                <a:gd name="T6" fmla="*/ 1 w 108"/>
                <a:gd name="T7" fmla="*/ 3 h 82"/>
                <a:gd name="T8" fmla="*/ 1 w 108"/>
                <a:gd name="T9" fmla="*/ 3 h 82"/>
                <a:gd name="T10" fmla="*/ 2 w 108"/>
                <a:gd name="T11" fmla="*/ 4 h 82"/>
                <a:gd name="T12" fmla="*/ 3 w 108"/>
                <a:gd name="T13" fmla="*/ 5 h 82"/>
                <a:gd name="T14" fmla="*/ 4 w 108"/>
                <a:gd name="T15" fmla="*/ 5 h 82"/>
                <a:gd name="T16" fmla="*/ 108 w 108"/>
                <a:gd name="T17" fmla="*/ 66 h 82"/>
                <a:gd name="T18" fmla="*/ 108 w 108"/>
                <a:gd name="T19" fmla="*/ 82 h 82"/>
                <a:gd name="T20" fmla="*/ 4 w 108"/>
                <a:gd name="T21" fmla="*/ 22 h 82"/>
                <a:gd name="T22" fmla="*/ 4 w 108"/>
                <a:gd name="T23" fmla="*/ 22 h 82"/>
                <a:gd name="T24" fmla="*/ 3 w 108"/>
                <a:gd name="T25" fmla="*/ 21 h 82"/>
                <a:gd name="T26" fmla="*/ 2 w 108"/>
                <a:gd name="T27" fmla="*/ 21 h 82"/>
                <a:gd name="T28" fmla="*/ 2 w 108"/>
                <a:gd name="T29" fmla="*/ 21 h 82"/>
                <a:gd name="T30" fmla="*/ 1 w 108"/>
                <a:gd name="T31" fmla="*/ 20 h 82"/>
                <a:gd name="T32" fmla="*/ 1 w 108"/>
                <a:gd name="T33" fmla="*/ 19 h 82"/>
                <a:gd name="T34" fmla="*/ 1 w 108"/>
                <a:gd name="T35" fmla="*/ 19 h 82"/>
                <a:gd name="T36" fmla="*/ 1 w 108"/>
                <a:gd name="T37" fmla="*/ 19 h 82"/>
                <a:gd name="T38" fmla="*/ 1 w 108"/>
                <a:gd name="T39" fmla="*/ 18 h 82"/>
                <a:gd name="T40" fmla="*/ 0 w 108"/>
                <a:gd name="T41" fmla="*/ 18 h 82"/>
                <a:gd name="T42" fmla="*/ 0 w 108"/>
                <a:gd name="T43" fmla="*/ 18 h 82"/>
                <a:gd name="T44" fmla="*/ 0 w 108"/>
                <a:gd name="T45" fmla="*/ 17 h 82"/>
                <a:gd name="T46" fmla="*/ 0 w 108"/>
                <a:gd name="T47" fmla="*/ 17 h 82"/>
                <a:gd name="T48" fmla="*/ 0 w 108"/>
                <a:gd name="T49" fmla="*/ 16 h 82"/>
                <a:gd name="T50" fmla="*/ 0 w 108"/>
                <a:gd name="T51" fmla="*/ 16 h 82"/>
                <a:gd name="T52" fmla="*/ 0 w 108"/>
                <a:gd name="T53" fmla="*/ 0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08" h="82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2" y="4"/>
                    <a:pt x="2" y="4"/>
                  </a:cubicBezTo>
                  <a:cubicBezTo>
                    <a:pt x="3" y="4"/>
                    <a:pt x="3" y="4"/>
                    <a:pt x="3" y="5"/>
                  </a:cubicBezTo>
                  <a:cubicBezTo>
                    <a:pt x="3" y="5"/>
                    <a:pt x="4" y="5"/>
                    <a:pt x="4" y="5"/>
                  </a:cubicBezTo>
                  <a:cubicBezTo>
                    <a:pt x="108" y="66"/>
                    <a:pt x="108" y="66"/>
                    <a:pt x="108" y="66"/>
                  </a:cubicBezTo>
                  <a:cubicBezTo>
                    <a:pt x="108" y="82"/>
                    <a:pt x="108" y="82"/>
                    <a:pt x="108" y="82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4" y="22"/>
                    <a:pt x="3" y="21"/>
                    <a:pt x="3" y="21"/>
                  </a:cubicBezTo>
                  <a:cubicBezTo>
                    <a:pt x="3" y="21"/>
                    <a:pt x="3" y="21"/>
                    <a:pt x="2" y="21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2" y="20"/>
                    <a:pt x="2" y="20"/>
                    <a:pt x="1" y="20"/>
                  </a:cubicBezTo>
                  <a:cubicBezTo>
                    <a:pt x="1" y="20"/>
                    <a:pt x="1" y="20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1" y="19"/>
                    <a:pt x="1" y="18"/>
                    <a:pt x="1" y="18"/>
                  </a:cubicBezTo>
                  <a:cubicBezTo>
                    <a:pt x="1" y="18"/>
                    <a:pt x="0" y="18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7"/>
                    <a:pt x="0" y="17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534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" name="Freeform 143"/>
            <p:cNvSpPr>
              <a:spLocks/>
            </p:cNvSpPr>
            <p:nvPr userDrawn="1"/>
          </p:nvSpPr>
          <p:spPr bwMode="auto">
            <a:xfrm>
              <a:off x="9953626" y="4922838"/>
              <a:ext cx="227013" cy="147638"/>
            </a:xfrm>
            <a:custGeom>
              <a:avLst/>
              <a:gdLst>
                <a:gd name="T0" fmla="*/ 4 w 143"/>
                <a:gd name="T1" fmla="*/ 76 h 93"/>
                <a:gd name="T2" fmla="*/ 4 w 143"/>
                <a:gd name="T3" fmla="*/ 76 h 93"/>
                <a:gd name="T4" fmla="*/ 9 w 143"/>
                <a:gd name="T5" fmla="*/ 77 h 93"/>
                <a:gd name="T6" fmla="*/ 9 w 143"/>
                <a:gd name="T7" fmla="*/ 77 h 93"/>
                <a:gd name="T8" fmla="*/ 14 w 143"/>
                <a:gd name="T9" fmla="*/ 76 h 93"/>
                <a:gd name="T10" fmla="*/ 14 w 143"/>
                <a:gd name="T11" fmla="*/ 76 h 93"/>
                <a:gd name="T12" fmla="*/ 18 w 143"/>
                <a:gd name="T13" fmla="*/ 75 h 93"/>
                <a:gd name="T14" fmla="*/ 139 w 143"/>
                <a:gd name="T15" fmla="*/ 5 h 93"/>
                <a:gd name="T16" fmla="*/ 143 w 143"/>
                <a:gd name="T17" fmla="*/ 0 h 93"/>
                <a:gd name="T18" fmla="*/ 143 w 143"/>
                <a:gd name="T19" fmla="*/ 16 h 93"/>
                <a:gd name="T20" fmla="*/ 139 w 143"/>
                <a:gd name="T21" fmla="*/ 22 h 93"/>
                <a:gd name="T22" fmla="*/ 19 w 143"/>
                <a:gd name="T23" fmla="*/ 91 h 93"/>
                <a:gd name="T24" fmla="*/ 17 w 143"/>
                <a:gd name="T25" fmla="*/ 92 h 93"/>
                <a:gd name="T26" fmla="*/ 15 w 143"/>
                <a:gd name="T27" fmla="*/ 93 h 93"/>
                <a:gd name="T28" fmla="*/ 14 w 143"/>
                <a:gd name="T29" fmla="*/ 93 h 93"/>
                <a:gd name="T30" fmla="*/ 14 w 143"/>
                <a:gd name="T31" fmla="*/ 93 h 93"/>
                <a:gd name="T32" fmla="*/ 14 w 143"/>
                <a:gd name="T33" fmla="*/ 93 h 93"/>
                <a:gd name="T34" fmla="*/ 12 w 143"/>
                <a:gd name="T35" fmla="*/ 93 h 93"/>
                <a:gd name="T36" fmla="*/ 11 w 143"/>
                <a:gd name="T37" fmla="*/ 93 h 93"/>
                <a:gd name="T38" fmla="*/ 10 w 143"/>
                <a:gd name="T39" fmla="*/ 93 h 93"/>
                <a:gd name="T40" fmla="*/ 9 w 143"/>
                <a:gd name="T41" fmla="*/ 93 h 93"/>
                <a:gd name="T42" fmla="*/ 9 w 143"/>
                <a:gd name="T43" fmla="*/ 93 h 93"/>
                <a:gd name="T44" fmla="*/ 8 w 143"/>
                <a:gd name="T45" fmla="*/ 93 h 93"/>
                <a:gd name="T46" fmla="*/ 7 w 143"/>
                <a:gd name="T47" fmla="*/ 93 h 93"/>
                <a:gd name="T48" fmla="*/ 5 w 143"/>
                <a:gd name="T49" fmla="*/ 93 h 93"/>
                <a:gd name="T50" fmla="*/ 5 w 143"/>
                <a:gd name="T51" fmla="*/ 93 h 93"/>
                <a:gd name="T52" fmla="*/ 4 w 143"/>
                <a:gd name="T53" fmla="*/ 93 h 93"/>
                <a:gd name="T54" fmla="*/ 3 w 143"/>
                <a:gd name="T55" fmla="*/ 92 h 93"/>
                <a:gd name="T56" fmla="*/ 0 w 143"/>
                <a:gd name="T57" fmla="*/ 91 h 93"/>
                <a:gd name="T58" fmla="*/ 0 w 143"/>
                <a:gd name="T59" fmla="*/ 75 h 93"/>
                <a:gd name="T60" fmla="*/ 4 w 143"/>
                <a:gd name="T61" fmla="*/ 76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43" h="93">
                  <a:moveTo>
                    <a:pt x="4" y="76"/>
                  </a:moveTo>
                  <a:cubicBezTo>
                    <a:pt x="4" y="76"/>
                    <a:pt x="4" y="76"/>
                    <a:pt x="4" y="76"/>
                  </a:cubicBezTo>
                  <a:cubicBezTo>
                    <a:pt x="6" y="77"/>
                    <a:pt x="7" y="77"/>
                    <a:pt x="9" y="77"/>
                  </a:cubicBezTo>
                  <a:cubicBezTo>
                    <a:pt x="9" y="77"/>
                    <a:pt x="9" y="77"/>
                    <a:pt x="9" y="77"/>
                  </a:cubicBezTo>
                  <a:cubicBezTo>
                    <a:pt x="11" y="77"/>
                    <a:pt x="12" y="77"/>
                    <a:pt x="14" y="76"/>
                  </a:cubicBezTo>
                  <a:cubicBezTo>
                    <a:pt x="14" y="76"/>
                    <a:pt x="14" y="76"/>
                    <a:pt x="14" y="76"/>
                  </a:cubicBezTo>
                  <a:cubicBezTo>
                    <a:pt x="16" y="76"/>
                    <a:pt x="17" y="75"/>
                    <a:pt x="18" y="75"/>
                  </a:cubicBezTo>
                  <a:cubicBezTo>
                    <a:pt x="139" y="5"/>
                    <a:pt x="139" y="5"/>
                    <a:pt x="139" y="5"/>
                  </a:cubicBezTo>
                  <a:cubicBezTo>
                    <a:pt x="141" y="4"/>
                    <a:pt x="143" y="2"/>
                    <a:pt x="143" y="0"/>
                  </a:cubicBezTo>
                  <a:cubicBezTo>
                    <a:pt x="143" y="16"/>
                    <a:pt x="143" y="16"/>
                    <a:pt x="143" y="16"/>
                  </a:cubicBezTo>
                  <a:cubicBezTo>
                    <a:pt x="143" y="18"/>
                    <a:pt x="142" y="20"/>
                    <a:pt x="139" y="22"/>
                  </a:cubicBezTo>
                  <a:cubicBezTo>
                    <a:pt x="19" y="91"/>
                    <a:pt x="19" y="91"/>
                    <a:pt x="19" y="91"/>
                  </a:cubicBezTo>
                  <a:cubicBezTo>
                    <a:pt x="18" y="92"/>
                    <a:pt x="17" y="92"/>
                    <a:pt x="17" y="92"/>
                  </a:cubicBezTo>
                  <a:cubicBezTo>
                    <a:pt x="16" y="92"/>
                    <a:pt x="16" y="92"/>
                    <a:pt x="15" y="93"/>
                  </a:cubicBezTo>
                  <a:cubicBezTo>
                    <a:pt x="15" y="93"/>
                    <a:pt x="14" y="93"/>
                    <a:pt x="14" y="93"/>
                  </a:cubicBezTo>
                  <a:cubicBezTo>
                    <a:pt x="14" y="93"/>
                    <a:pt x="14" y="93"/>
                    <a:pt x="14" y="93"/>
                  </a:cubicBezTo>
                  <a:cubicBezTo>
                    <a:pt x="14" y="93"/>
                    <a:pt x="14" y="93"/>
                    <a:pt x="14" y="93"/>
                  </a:cubicBezTo>
                  <a:cubicBezTo>
                    <a:pt x="13" y="93"/>
                    <a:pt x="13" y="93"/>
                    <a:pt x="12" y="93"/>
                  </a:cubicBezTo>
                  <a:cubicBezTo>
                    <a:pt x="12" y="93"/>
                    <a:pt x="11" y="93"/>
                    <a:pt x="11" y="93"/>
                  </a:cubicBezTo>
                  <a:cubicBezTo>
                    <a:pt x="11" y="93"/>
                    <a:pt x="10" y="93"/>
                    <a:pt x="10" y="93"/>
                  </a:cubicBezTo>
                  <a:cubicBezTo>
                    <a:pt x="10" y="93"/>
                    <a:pt x="9" y="93"/>
                    <a:pt x="9" y="93"/>
                  </a:cubicBezTo>
                  <a:cubicBezTo>
                    <a:pt x="9" y="93"/>
                    <a:pt x="9" y="93"/>
                    <a:pt x="9" y="93"/>
                  </a:cubicBezTo>
                  <a:cubicBezTo>
                    <a:pt x="9" y="93"/>
                    <a:pt x="9" y="93"/>
                    <a:pt x="8" y="93"/>
                  </a:cubicBezTo>
                  <a:cubicBezTo>
                    <a:pt x="8" y="93"/>
                    <a:pt x="7" y="93"/>
                    <a:pt x="7" y="93"/>
                  </a:cubicBezTo>
                  <a:cubicBezTo>
                    <a:pt x="6" y="93"/>
                    <a:pt x="6" y="93"/>
                    <a:pt x="5" y="93"/>
                  </a:cubicBezTo>
                  <a:cubicBezTo>
                    <a:pt x="5" y="93"/>
                    <a:pt x="5" y="93"/>
                    <a:pt x="5" y="93"/>
                  </a:cubicBezTo>
                  <a:cubicBezTo>
                    <a:pt x="4" y="93"/>
                    <a:pt x="4" y="93"/>
                    <a:pt x="4" y="93"/>
                  </a:cubicBezTo>
                  <a:cubicBezTo>
                    <a:pt x="4" y="93"/>
                    <a:pt x="3" y="93"/>
                    <a:pt x="3" y="92"/>
                  </a:cubicBezTo>
                  <a:cubicBezTo>
                    <a:pt x="2" y="92"/>
                    <a:pt x="1" y="92"/>
                    <a:pt x="0" y="91"/>
                  </a:cubicBezTo>
                  <a:cubicBezTo>
                    <a:pt x="0" y="75"/>
                    <a:pt x="0" y="75"/>
                    <a:pt x="0" y="75"/>
                  </a:cubicBezTo>
                  <a:cubicBezTo>
                    <a:pt x="1" y="75"/>
                    <a:pt x="2" y="76"/>
                    <a:pt x="4" y="76"/>
                  </a:cubicBezTo>
                  <a:close/>
                </a:path>
              </a:pathLst>
            </a:custGeom>
            <a:solidFill>
              <a:srgbClr val="0327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6" name="Freeform 144"/>
            <p:cNvSpPr>
              <a:spLocks/>
            </p:cNvSpPr>
            <p:nvPr userDrawn="1"/>
          </p:nvSpPr>
          <p:spPr bwMode="auto">
            <a:xfrm>
              <a:off x="9780589" y="4813300"/>
              <a:ext cx="401638" cy="233363"/>
            </a:xfrm>
            <a:custGeom>
              <a:avLst/>
              <a:gdLst>
                <a:gd name="T0" fmla="*/ 5 w 253"/>
                <a:gd name="T1" fmla="*/ 72 h 147"/>
                <a:gd name="T2" fmla="*/ 5 w 253"/>
                <a:gd name="T3" fmla="*/ 83 h 147"/>
                <a:gd name="T4" fmla="*/ 109 w 253"/>
                <a:gd name="T5" fmla="*/ 144 h 147"/>
                <a:gd name="T6" fmla="*/ 127 w 253"/>
                <a:gd name="T7" fmla="*/ 144 h 147"/>
                <a:gd name="T8" fmla="*/ 248 w 253"/>
                <a:gd name="T9" fmla="*/ 74 h 147"/>
                <a:gd name="T10" fmla="*/ 248 w 253"/>
                <a:gd name="T11" fmla="*/ 63 h 147"/>
                <a:gd name="T12" fmla="*/ 144 w 253"/>
                <a:gd name="T13" fmla="*/ 3 h 147"/>
                <a:gd name="T14" fmla="*/ 125 w 253"/>
                <a:gd name="T15" fmla="*/ 3 h 147"/>
                <a:gd name="T16" fmla="*/ 5 w 253"/>
                <a:gd name="T17" fmla="*/ 72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3" h="147">
                  <a:moveTo>
                    <a:pt x="5" y="72"/>
                  </a:moveTo>
                  <a:cubicBezTo>
                    <a:pt x="0" y="75"/>
                    <a:pt x="0" y="80"/>
                    <a:pt x="5" y="83"/>
                  </a:cubicBezTo>
                  <a:cubicBezTo>
                    <a:pt x="109" y="144"/>
                    <a:pt x="109" y="144"/>
                    <a:pt x="109" y="144"/>
                  </a:cubicBezTo>
                  <a:cubicBezTo>
                    <a:pt x="114" y="147"/>
                    <a:pt x="122" y="147"/>
                    <a:pt x="127" y="144"/>
                  </a:cubicBezTo>
                  <a:cubicBezTo>
                    <a:pt x="248" y="74"/>
                    <a:pt x="248" y="74"/>
                    <a:pt x="248" y="74"/>
                  </a:cubicBezTo>
                  <a:cubicBezTo>
                    <a:pt x="253" y="71"/>
                    <a:pt x="253" y="66"/>
                    <a:pt x="248" y="63"/>
                  </a:cubicBezTo>
                  <a:cubicBezTo>
                    <a:pt x="144" y="3"/>
                    <a:pt x="144" y="3"/>
                    <a:pt x="144" y="3"/>
                  </a:cubicBezTo>
                  <a:cubicBezTo>
                    <a:pt x="139" y="0"/>
                    <a:pt x="131" y="0"/>
                    <a:pt x="125" y="3"/>
                  </a:cubicBezTo>
                  <a:lnTo>
                    <a:pt x="5" y="72"/>
                  </a:lnTo>
                  <a:close/>
                </a:path>
              </a:pathLst>
            </a:custGeom>
            <a:solidFill>
              <a:srgbClr val="0844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7" name="Freeform 145"/>
            <p:cNvSpPr>
              <a:spLocks/>
            </p:cNvSpPr>
            <p:nvPr userDrawn="1"/>
          </p:nvSpPr>
          <p:spPr bwMode="auto">
            <a:xfrm>
              <a:off x="9974264" y="4464050"/>
              <a:ext cx="41275" cy="492125"/>
            </a:xfrm>
            <a:custGeom>
              <a:avLst/>
              <a:gdLst>
                <a:gd name="T0" fmla="*/ 4 w 26"/>
                <a:gd name="T1" fmla="*/ 13 h 310"/>
                <a:gd name="T2" fmla="*/ 0 w 26"/>
                <a:gd name="T3" fmla="*/ 94 h 310"/>
                <a:gd name="T4" fmla="*/ 4 w 26"/>
                <a:gd name="T5" fmla="*/ 310 h 310"/>
                <a:gd name="T6" fmla="*/ 26 w 26"/>
                <a:gd name="T7" fmla="*/ 298 h 310"/>
                <a:gd name="T8" fmla="*/ 26 w 26"/>
                <a:gd name="T9" fmla="*/ 0 h 310"/>
                <a:gd name="T10" fmla="*/ 4 w 26"/>
                <a:gd name="T11" fmla="*/ 13 h 3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6" h="310">
                  <a:moveTo>
                    <a:pt x="4" y="13"/>
                  </a:moveTo>
                  <a:lnTo>
                    <a:pt x="0" y="94"/>
                  </a:lnTo>
                  <a:lnTo>
                    <a:pt x="4" y="310"/>
                  </a:lnTo>
                  <a:lnTo>
                    <a:pt x="26" y="298"/>
                  </a:lnTo>
                  <a:lnTo>
                    <a:pt x="26" y="0"/>
                  </a:lnTo>
                  <a:lnTo>
                    <a:pt x="4" y="13"/>
                  </a:lnTo>
                  <a:close/>
                </a:path>
              </a:pathLst>
            </a:custGeom>
            <a:solidFill>
              <a:srgbClr val="041D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8" name="Freeform 146"/>
            <p:cNvSpPr>
              <a:spLocks/>
            </p:cNvSpPr>
            <p:nvPr userDrawn="1"/>
          </p:nvSpPr>
          <p:spPr bwMode="auto">
            <a:xfrm>
              <a:off x="9947276" y="4464050"/>
              <a:ext cx="33338" cy="492125"/>
            </a:xfrm>
            <a:custGeom>
              <a:avLst/>
              <a:gdLst>
                <a:gd name="T0" fmla="*/ 21 w 21"/>
                <a:gd name="T1" fmla="*/ 13 h 310"/>
                <a:gd name="T2" fmla="*/ 0 w 21"/>
                <a:gd name="T3" fmla="*/ 0 h 310"/>
                <a:gd name="T4" fmla="*/ 0 w 21"/>
                <a:gd name="T5" fmla="*/ 298 h 310"/>
                <a:gd name="T6" fmla="*/ 21 w 21"/>
                <a:gd name="T7" fmla="*/ 310 h 310"/>
                <a:gd name="T8" fmla="*/ 21 w 21"/>
                <a:gd name="T9" fmla="*/ 13 h 3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310">
                  <a:moveTo>
                    <a:pt x="21" y="13"/>
                  </a:moveTo>
                  <a:lnTo>
                    <a:pt x="0" y="0"/>
                  </a:lnTo>
                  <a:lnTo>
                    <a:pt x="0" y="298"/>
                  </a:lnTo>
                  <a:lnTo>
                    <a:pt x="21" y="310"/>
                  </a:lnTo>
                  <a:lnTo>
                    <a:pt x="21" y="13"/>
                  </a:lnTo>
                  <a:close/>
                </a:path>
              </a:pathLst>
            </a:custGeom>
            <a:solidFill>
              <a:srgbClr val="0835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9" name="Freeform 147"/>
            <p:cNvSpPr>
              <a:spLocks/>
            </p:cNvSpPr>
            <p:nvPr userDrawn="1"/>
          </p:nvSpPr>
          <p:spPr bwMode="auto">
            <a:xfrm>
              <a:off x="9796464" y="4462463"/>
              <a:ext cx="347663" cy="185738"/>
            </a:xfrm>
            <a:custGeom>
              <a:avLst/>
              <a:gdLst>
                <a:gd name="T0" fmla="*/ 18 w 219"/>
                <a:gd name="T1" fmla="*/ 0 h 117"/>
                <a:gd name="T2" fmla="*/ 195 w 219"/>
                <a:gd name="T3" fmla="*/ 102 h 117"/>
                <a:gd name="T4" fmla="*/ 201 w 219"/>
                <a:gd name="T5" fmla="*/ 105 h 117"/>
                <a:gd name="T6" fmla="*/ 202 w 219"/>
                <a:gd name="T7" fmla="*/ 105 h 117"/>
                <a:gd name="T8" fmla="*/ 208 w 219"/>
                <a:gd name="T9" fmla="*/ 107 h 117"/>
                <a:gd name="T10" fmla="*/ 208 w 219"/>
                <a:gd name="T11" fmla="*/ 107 h 117"/>
                <a:gd name="T12" fmla="*/ 214 w 219"/>
                <a:gd name="T13" fmla="*/ 106 h 117"/>
                <a:gd name="T14" fmla="*/ 214 w 219"/>
                <a:gd name="T15" fmla="*/ 106 h 117"/>
                <a:gd name="T16" fmla="*/ 219 w 219"/>
                <a:gd name="T17" fmla="*/ 104 h 117"/>
                <a:gd name="T18" fmla="*/ 219 w 219"/>
                <a:gd name="T19" fmla="*/ 104 h 117"/>
                <a:gd name="T20" fmla="*/ 219 w 219"/>
                <a:gd name="T21" fmla="*/ 104 h 117"/>
                <a:gd name="T22" fmla="*/ 219 w 219"/>
                <a:gd name="T23" fmla="*/ 104 h 117"/>
                <a:gd name="T24" fmla="*/ 201 w 219"/>
                <a:gd name="T25" fmla="*/ 115 h 117"/>
                <a:gd name="T26" fmla="*/ 201 w 219"/>
                <a:gd name="T27" fmla="*/ 115 h 117"/>
                <a:gd name="T28" fmla="*/ 199 w 219"/>
                <a:gd name="T29" fmla="*/ 116 h 117"/>
                <a:gd name="T30" fmla="*/ 197 w 219"/>
                <a:gd name="T31" fmla="*/ 117 h 117"/>
                <a:gd name="T32" fmla="*/ 196 w 219"/>
                <a:gd name="T33" fmla="*/ 117 h 117"/>
                <a:gd name="T34" fmla="*/ 196 w 219"/>
                <a:gd name="T35" fmla="*/ 117 h 117"/>
                <a:gd name="T36" fmla="*/ 195 w 219"/>
                <a:gd name="T37" fmla="*/ 117 h 117"/>
                <a:gd name="T38" fmla="*/ 193 w 219"/>
                <a:gd name="T39" fmla="*/ 117 h 117"/>
                <a:gd name="T40" fmla="*/ 191 w 219"/>
                <a:gd name="T41" fmla="*/ 117 h 117"/>
                <a:gd name="T42" fmla="*/ 190 w 219"/>
                <a:gd name="T43" fmla="*/ 117 h 117"/>
                <a:gd name="T44" fmla="*/ 190 w 219"/>
                <a:gd name="T45" fmla="*/ 117 h 117"/>
                <a:gd name="T46" fmla="*/ 188 w 219"/>
                <a:gd name="T47" fmla="*/ 117 h 117"/>
                <a:gd name="T48" fmla="*/ 185 w 219"/>
                <a:gd name="T49" fmla="*/ 116 h 117"/>
                <a:gd name="T50" fmla="*/ 184 w 219"/>
                <a:gd name="T51" fmla="*/ 116 h 117"/>
                <a:gd name="T52" fmla="*/ 183 w 219"/>
                <a:gd name="T53" fmla="*/ 116 h 117"/>
                <a:gd name="T54" fmla="*/ 181 w 219"/>
                <a:gd name="T55" fmla="*/ 115 h 117"/>
                <a:gd name="T56" fmla="*/ 177 w 219"/>
                <a:gd name="T57" fmla="*/ 113 h 117"/>
                <a:gd name="T58" fmla="*/ 0 w 219"/>
                <a:gd name="T59" fmla="*/ 11 h 117"/>
                <a:gd name="T60" fmla="*/ 18 w 219"/>
                <a:gd name="T61" fmla="*/ 0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19" h="117">
                  <a:moveTo>
                    <a:pt x="18" y="0"/>
                  </a:moveTo>
                  <a:cubicBezTo>
                    <a:pt x="195" y="102"/>
                    <a:pt x="195" y="102"/>
                    <a:pt x="195" y="102"/>
                  </a:cubicBezTo>
                  <a:cubicBezTo>
                    <a:pt x="197" y="103"/>
                    <a:pt x="199" y="104"/>
                    <a:pt x="201" y="105"/>
                  </a:cubicBezTo>
                  <a:cubicBezTo>
                    <a:pt x="202" y="105"/>
                    <a:pt x="202" y="105"/>
                    <a:pt x="202" y="105"/>
                  </a:cubicBezTo>
                  <a:cubicBezTo>
                    <a:pt x="204" y="106"/>
                    <a:pt x="206" y="106"/>
                    <a:pt x="208" y="107"/>
                  </a:cubicBezTo>
                  <a:cubicBezTo>
                    <a:pt x="208" y="107"/>
                    <a:pt x="208" y="107"/>
                    <a:pt x="208" y="107"/>
                  </a:cubicBezTo>
                  <a:cubicBezTo>
                    <a:pt x="210" y="107"/>
                    <a:pt x="212" y="107"/>
                    <a:pt x="214" y="106"/>
                  </a:cubicBezTo>
                  <a:cubicBezTo>
                    <a:pt x="214" y="106"/>
                    <a:pt x="214" y="106"/>
                    <a:pt x="214" y="106"/>
                  </a:cubicBezTo>
                  <a:cubicBezTo>
                    <a:pt x="216" y="106"/>
                    <a:pt x="218" y="105"/>
                    <a:pt x="219" y="104"/>
                  </a:cubicBezTo>
                  <a:cubicBezTo>
                    <a:pt x="219" y="104"/>
                    <a:pt x="219" y="104"/>
                    <a:pt x="219" y="104"/>
                  </a:cubicBezTo>
                  <a:cubicBezTo>
                    <a:pt x="219" y="104"/>
                    <a:pt x="219" y="104"/>
                    <a:pt x="219" y="104"/>
                  </a:cubicBezTo>
                  <a:cubicBezTo>
                    <a:pt x="219" y="104"/>
                    <a:pt x="219" y="104"/>
                    <a:pt x="219" y="104"/>
                  </a:cubicBezTo>
                  <a:cubicBezTo>
                    <a:pt x="201" y="115"/>
                    <a:pt x="201" y="115"/>
                    <a:pt x="201" y="115"/>
                  </a:cubicBezTo>
                  <a:cubicBezTo>
                    <a:pt x="201" y="115"/>
                    <a:pt x="201" y="115"/>
                    <a:pt x="201" y="115"/>
                  </a:cubicBezTo>
                  <a:cubicBezTo>
                    <a:pt x="200" y="115"/>
                    <a:pt x="200" y="116"/>
                    <a:pt x="199" y="116"/>
                  </a:cubicBezTo>
                  <a:cubicBezTo>
                    <a:pt x="198" y="116"/>
                    <a:pt x="198" y="116"/>
                    <a:pt x="197" y="117"/>
                  </a:cubicBezTo>
                  <a:cubicBezTo>
                    <a:pt x="197" y="117"/>
                    <a:pt x="196" y="117"/>
                    <a:pt x="196" y="117"/>
                  </a:cubicBezTo>
                  <a:cubicBezTo>
                    <a:pt x="196" y="117"/>
                    <a:pt x="196" y="117"/>
                    <a:pt x="196" y="117"/>
                  </a:cubicBezTo>
                  <a:cubicBezTo>
                    <a:pt x="196" y="117"/>
                    <a:pt x="195" y="117"/>
                    <a:pt x="195" y="117"/>
                  </a:cubicBezTo>
                  <a:cubicBezTo>
                    <a:pt x="195" y="117"/>
                    <a:pt x="194" y="117"/>
                    <a:pt x="193" y="117"/>
                  </a:cubicBezTo>
                  <a:cubicBezTo>
                    <a:pt x="192" y="117"/>
                    <a:pt x="192" y="117"/>
                    <a:pt x="191" y="117"/>
                  </a:cubicBezTo>
                  <a:cubicBezTo>
                    <a:pt x="191" y="117"/>
                    <a:pt x="190" y="117"/>
                    <a:pt x="190" y="117"/>
                  </a:cubicBezTo>
                  <a:cubicBezTo>
                    <a:pt x="190" y="117"/>
                    <a:pt x="190" y="117"/>
                    <a:pt x="190" y="117"/>
                  </a:cubicBezTo>
                  <a:cubicBezTo>
                    <a:pt x="189" y="117"/>
                    <a:pt x="189" y="117"/>
                    <a:pt x="188" y="117"/>
                  </a:cubicBezTo>
                  <a:cubicBezTo>
                    <a:pt x="187" y="117"/>
                    <a:pt x="186" y="117"/>
                    <a:pt x="185" y="116"/>
                  </a:cubicBezTo>
                  <a:cubicBezTo>
                    <a:pt x="185" y="116"/>
                    <a:pt x="185" y="116"/>
                    <a:pt x="184" y="116"/>
                  </a:cubicBezTo>
                  <a:cubicBezTo>
                    <a:pt x="184" y="116"/>
                    <a:pt x="183" y="116"/>
                    <a:pt x="183" y="116"/>
                  </a:cubicBezTo>
                  <a:cubicBezTo>
                    <a:pt x="182" y="115"/>
                    <a:pt x="182" y="115"/>
                    <a:pt x="181" y="115"/>
                  </a:cubicBezTo>
                  <a:cubicBezTo>
                    <a:pt x="180" y="114"/>
                    <a:pt x="178" y="114"/>
                    <a:pt x="177" y="113"/>
                  </a:cubicBezTo>
                  <a:cubicBezTo>
                    <a:pt x="0" y="11"/>
                    <a:pt x="0" y="11"/>
                    <a:pt x="0" y="11"/>
                  </a:cubicBezTo>
                  <a:lnTo>
                    <a:pt x="18" y="0"/>
                  </a:lnTo>
                  <a:close/>
                </a:path>
              </a:pathLst>
            </a:custGeom>
            <a:solidFill>
              <a:srgbClr val="041D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0" name="Freeform 148"/>
            <p:cNvSpPr>
              <a:spLocks/>
            </p:cNvSpPr>
            <p:nvPr userDrawn="1"/>
          </p:nvSpPr>
          <p:spPr bwMode="auto">
            <a:xfrm>
              <a:off x="9796464" y="4308475"/>
              <a:ext cx="355600" cy="377825"/>
            </a:xfrm>
            <a:custGeom>
              <a:avLst/>
              <a:gdLst>
                <a:gd name="T0" fmla="*/ 0 w 224"/>
                <a:gd name="T1" fmla="*/ 108 h 238"/>
                <a:gd name="T2" fmla="*/ 177 w 224"/>
                <a:gd name="T3" fmla="*/ 210 h 238"/>
                <a:gd name="T4" fmla="*/ 211 w 224"/>
                <a:gd name="T5" fmla="*/ 190 h 238"/>
                <a:gd name="T6" fmla="*/ 211 w 224"/>
                <a:gd name="T7" fmla="*/ 0 h 238"/>
                <a:gd name="T8" fmla="*/ 224 w 224"/>
                <a:gd name="T9" fmla="*/ 7 h 238"/>
                <a:gd name="T10" fmla="*/ 223 w 224"/>
                <a:gd name="T11" fmla="*/ 197 h 238"/>
                <a:gd name="T12" fmla="*/ 177 w 224"/>
                <a:gd name="T13" fmla="*/ 224 h 238"/>
                <a:gd name="T14" fmla="*/ 0 w 224"/>
                <a:gd name="T15" fmla="*/ 122 h 238"/>
                <a:gd name="T16" fmla="*/ 0 w 224"/>
                <a:gd name="T17" fmla="*/ 108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4" h="238">
                  <a:moveTo>
                    <a:pt x="0" y="108"/>
                  </a:moveTo>
                  <a:cubicBezTo>
                    <a:pt x="177" y="210"/>
                    <a:pt x="177" y="210"/>
                    <a:pt x="177" y="210"/>
                  </a:cubicBezTo>
                  <a:cubicBezTo>
                    <a:pt x="195" y="220"/>
                    <a:pt x="211" y="212"/>
                    <a:pt x="211" y="190"/>
                  </a:cubicBezTo>
                  <a:cubicBezTo>
                    <a:pt x="211" y="0"/>
                    <a:pt x="211" y="0"/>
                    <a:pt x="211" y="0"/>
                  </a:cubicBezTo>
                  <a:cubicBezTo>
                    <a:pt x="224" y="7"/>
                    <a:pt x="224" y="7"/>
                    <a:pt x="224" y="7"/>
                  </a:cubicBezTo>
                  <a:cubicBezTo>
                    <a:pt x="223" y="197"/>
                    <a:pt x="223" y="197"/>
                    <a:pt x="223" y="197"/>
                  </a:cubicBezTo>
                  <a:cubicBezTo>
                    <a:pt x="223" y="227"/>
                    <a:pt x="202" y="238"/>
                    <a:pt x="177" y="224"/>
                  </a:cubicBezTo>
                  <a:cubicBezTo>
                    <a:pt x="0" y="122"/>
                    <a:pt x="0" y="122"/>
                    <a:pt x="0" y="122"/>
                  </a:cubicBezTo>
                  <a:lnTo>
                    <a:pt x="0" y="108"/>
                  </a:lnTo>
                  <a:close/>
                </a:path>
              </a:pathLst>
            </a:custGeom>
            <a:solidFill>
              <a:srgbClr val="0835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1" name="Freeform 149"/>
            <p:cNvSpPr>
              <a:spLocks/>
            </p:cNvSpPr>
            <p:nvPr userDrawn="1"/>
          </p:nvSpPr>
          <p:spPr bwMode="auto">
            <a:xfrm>
              <a:off x="9675814" y="4491038"/>
              <a:ext cx="268288" cy="201613"/>
            </a:xfrm>
            <a:custGeom>
              <a:avLst/>
              <a:gdLst>
                <a:gd name="T0" fmla="*/ 0 w 169"/>
                <a:gd name="T1" fmla="*/ 0 h 127"/>
                <a:gd name="T2" fmla="*/ 0 w 169"/>
                <a:gd name="T3" fmla="*/ 2 h 127"/>
                <a:gd name="T4" fmla="*/ 0 w 169"/>
                <a:gd name="T5" fmla="*/ 2 h 127"/>
                <a:gd name="T6" fmla="*/ 1 w 169"/>
                <a:gd name="T7" fmla="*/ 4 h 127"/>
                <a:gd name="T8" fmla="*/ 1 w 169"/>
                <a:gd name="T9" fmla="*/ 5 h 127"/>
                <a:gd name="T10" fmla="*/ 3 w 169"/>
                <a:gd name="T11" fmla="*/ 6 h 127"/>
                <a:gd name="T12" fmla="*/ 4 w 169"/>
                <a:gd name="T13" fmla="*/ 8 h 127"/>
                <a:gd name="T14" fmla="*/ 6 w 169"/>
                <a:gd name="T15" fmla="*/ 8 h 127"/>
                <a:gd name="T16" fmla="*/ 165 w 169"/>
                <a:gd name="T17" fmla="*/ 101 h 127"/>
                <a:gd name="T18" fmla="*/ 169 w 169"/>
                <a:gd name="T19" fmla="*/ 112 h 127"/>
                <a:gd name="T20" fmla="*/ 165 w 169"/>
                <a:gd name="T21" fmla="*/ 127 h 127"/>
                <a:gd name="T22" fmla="*/ 6 w 169"/>
                <a:gd name="T23" fmla="*/ 34 h 127"/>
                <a:gd name="T24" fmla="*/ 5 w 169"/>
                <a:gd name="T25" fmla="*/ 34 h 127"/>
                <a:gd name="T26" fmla="*/ 4 w 169"/>
                <a:gd name="T27" fmla="*/ 33 h 127"/>
                <a:gd name="T28" fmla="*/ 3 w 169"/>
                <a:gd name="T29" fmla="*/ 32 h 127"/>
                <a:gd name="T30" fmla="*/ 3 w 169"/>
                <a:gd name="T31" fmla="*/ 32 h 127"/>
                <a:gd name="T32" fmla="*/ 2 w 169"/>
                <a:gd name="T33" fmla="*/ 31 h 127"/>
                <a:gd name="T34" fmla="*/ 1 w 169"/>
                <a:gd name="T35" fmla="*/ 30 h 127"/>
                <a:gd name="T36" fmla="*/ 1 w 169"/>
                <a:gd name="T37" fmla="*/ 30 h 127"/>
                <a:gd name="T38" fmla="*/ 1 w 169"/>
                <a:gd name="T39" fmla="*/ 29 h 127"/>
                <a:gd name="T40" fmla="*/ 0 w 169"/>
                <a:gd name="T41" fmla="*/ 28 h 127"/>
                <a:gd name="T42" fmla="*/ 0 w 169"/>
                <a:gd name="T43" fmla="*/ 28 h 127"/>
                <a:gd name="T44" fmla="*/ 0 w 169"/>
                <a:gd name="T45" fmla="*/ 28 h 127"/>
                <a:gd name="T46" fmla="*/ 0 w 169"/>
                <a:gd name="T47" fmla="*/ 27 h 127"/>
                <a:gd name="T48" fmla="*/ 0 w 169"/>
                <a:gd name="T49" fmla="*/ 26 h 127"/>
                <a:gd name="T50" fmla="*/ 0 w 169"/>
                <a:gd name="T51" fmla="*/ 26 h 127"/>
                <a:gd name="T52" fmla="*/ 0 w 169"/>
                <a:gd name="T53" fmla="*/ 26 h 127"/>
                <a:gd name="T54" fmla="*/ 0 w 169"/>
                <a:gd name="T55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69" h="127">
                  <a:moveTo>
                    <a:pt x="0" y="0"/>
                  </a:move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4"/>
                    <a:pt x="1" y="4"/>
                  </a:cubicBezTo>
                  <a:cubicBezTo>
                    <a:pt x="1" y="4"/>
                    <a:pt x="1" y="5"/>
                    <a:pt x="1" y="5"/>
                  </a:cubicBezTo>
                  <a:cubicBezTo>
                    <a:pt x="2" y="5"/>
                    <a:pt x="2" y="6"/>
                    <a:pt x="3" y="6"/>
                  </a:cubicBezTo>
                  <a:cubicBezTo>
                    <a:pt x="3" y="7"/>
                    <a:pt x="4" y="7"/>
                    <a:pt x="4" y="8"/>
                  </a:cubicBezTo>
                  <a:cubicBezTo>
                    <a:pt x="5" y="8"/>
                    <a:pt x="5" y="8"/>
                    <a:pt x="6" y="8"/>
                  </a:cubicBezTo>
                  <a:cubicBezTo>
                    <a:pt x="165" y="101"/>
                    <a:pt x="165" y="101"/>
                    <a:pt x="165" y="101"/>
                  </a:cubicBezTo>
                  <a:cubicBezTo>
                    <a:pt x="169" y="112"/>
                    <a:pt x="169" y="112"/>
                    <a:pt x="169" y="112"/>
                  </a:cubicBezTo>
                  <a:cubicBezTo>
                    <a:pt x="165" y="127"/>
                    <a:pt x="165" y="127"/>
                    <a:pt x="165" y="127"/>
                  </a:cubicBezTo>
                  <a:cubicBezTo>
                    <a:pt x="6" y="34"/>
                    <a:pt x="6" y="34"/>
                    <a:pt x="6" y="34"/>
                  </a:cubicBezTo>
                  <a:cubicBezTo>
                    <a:pt x="6" y="34"/>
                    <a:pt x="5" y="34"/>
                    <a:pt x="5" y="34"/>
                  </a:cubicBezTo>
                  <a:cubicBezTo>
                    <a:pt x="5" y="34"/>
                    <a:pt x="5" y="33"/>
                    <a:pt x="4" y="33"/>
                  </a:cubicBezTo>
                  <a:cubicBezTo>
                    <a:pt x="4" y="33"/>
                    <a:pt x="3" y="32"/>
                    <a:pt x="3" y="32"/>
                  </a:cubicBezTo>
                  <a:cubicBezTo>
                    <a:pt x="3" y="32"/>
                    <a:pt x="3" y="32"/>
                    <a:pt x="3" y="32"/>
                  </a:cubicBezTo>
                  <a:cubicBezTo>
                    <a:pt x="2" y="32"/>
                    <a:pt x="2" y="31"/>
                    <a:pt x="2" y="31"/>
                  </a:cubicBezTo>
                  <a:cubicBezTo>
                    <a:pt x="2" y="30"/>
                    <a:pt x="1" y="30"/>
                    <a:pt x="1" y="30"/>
                  </a:cubicBezTo>
                  <a:cubicBezTo>
                    <a:pt x="1" y="30"/>
                    <a:pt x="1" y="30"/>
                    <a:pt x="1" y="30"/>
                  </a:cubicBezTo>
                  <a:cubicBezTo>
                    <a:pt x="1" y="30"/>
                    <a:pt x="1" y="30"/>
                    <a:pt x="1" y="29"/>
                  </a:cubicBezTo>
                  <a:cubicBezTo>
                    <a:pt x="1" y="29"/>
                    <a:pt x="0" y="29"/>
                    <a:pt x="0" y="28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28"/>
                    <a:pt x="0" y="27"/>
                    <a:pt x="0" y="27"/>
                  </a:cubicBezTo>
                  <a:cubicBezTo>
                    <a:pt x="0" y="27"/>
                    <a:pt x="0" y="26"/>
                    <a:pt x="0" y="26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26"/>
                    <a:pt x="0" y="26"/>
                    <a:pt x="0" y="2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534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2" name="Freeform 150"/>
            <p:cNvSpPr>
              <a:spLocks/>
            </p:cNvSpPr>
            <p:nvPr userDrawn="1"/>
          </p:nvSpPr>
          <p:spPr bwMode="auto">
            <a:xfrm>
              <a:off x="9937751" y="4468813"/>
              <a:ext cx="349250" cy="228600"/>
            </a:xfrm>
            <a:custGeom>
              <a:avLst/>
              <a:gdLst>
                <a:gd name="T0" fmla="*/ 7 w 220"/>
                <a:gd name="T1" fmla="*/ 118 h 144"/>
                <a:gd name="T2" fmla="*/ 7 w 220"/>
                <a:gd name="T3" fmla="*/ 118 h 144"/>
                <a:gd name="T4" fmla="*/ 14 w 220"/>
                <a:gd name="T5" fmla="*/ 119 h 144"/>
                <a:gd name="T6" fmla="*/ 15 w 220"/>
                <a:gd name="T7" fmla="*/ 119 h 144"/>
                <a:gd name="T8" fmla="*/ 22 w 220"/>
                <a:gd name="T9" fmla="*/ 118 h 144"/>
                <a:gd name="T10" fmla="*/ 22 w 220"/>
                <a:gd name="T11" fmla="*/ 118 h 144"/>
                <a:gd name="T12" fmla="*/ 29 w 220"/>
                <a:gd name="T13" fmla="*/ 115 h 144"/>
                <a:gd name="T14" fmla="*/ 214 w 220"/>
                <a:gd name="T15" fmla="*/ 8 h 144"/>
                <a:gd name="T16" fmla="*/ 220 w 220"/>
                <a:gd name="T17" fmla="*/ 0 h 144"/>
                <a:gd name="T18" fmla="*/ 220 w 220"/>
                <a:gd name="T19" fmla="*/ 26 h 144"/>
                <a:gd name="T20" fmla="*/ 214 w 220"/>
                <a:gd name="T21" fmla="*/ 34 h 144"/>
                <a:gd name="T22" fmla="*/ 29 w 220"/>
                <a:gd name="T23" fmla="*/ 141 h 144"/>
                <a:gd name="T24" fmla="*/ 26 w 220"/>
                <a:gd name="T25" fmla="*/ 142 h 144"/>
                <a:gd name="T26" fmla="*/ 24 w 220"/>
                <a:gd name="T27" fmla="*/ 143 h 144"/>
                <a:gd name="T28" fmla="*/ 22 w 220"/>
                <a:gd name="T29" fmla="*/ 143 h 144"/>
                <a:gd name="T30" fmla="*/ 22 w 220"/>
                <a:gd name="T31" fmla="*/ 143 h 144"/>
                <a:gd name="T32" fmla="*/ 22 w 220"/>
                <a:gd name="T33" fmla="*/ 144 h 144"/>
                <a:gd name="T34" fmla="*/ 20 w 220"/>
                <a:gd name="T35" fmla="*/ 144 h 144"/>
                <a:gd name="T36" fmla="*/ 18 w 220"/>
                <a:gd name="T37" fmla="*/ 144 h 144"/>
                <a:gd name="T38" fmla="*/ 16 w 220"/>
                <a:gd name="T39" fmla="*/ 144 h 144"/>
                <a:gd name="T40" fmla="*/ 15 w 220"/>
                <a:gd name="T41" fmla="*/ 144 h 144"/>
                <a:gd name="T42" fmla="*/ 15 w 220"/>
                <a:gd name="T43" fmla="*/ 144 h 144"/>
                <a:gd name="T44" fmla="*/ 14 w 220"/>
                <a:gd name="T45" fmla="*/ 144 h 144"/>
                <a:gd name="T46" fmla="*/ 11 w 220"/>
                <a:gd name="T47" fmla="*/ 144 h 144"/>
                <a:gd name="T48" fmla="*/ 9 w 220"/>
                <a:gd name="T49" fmla="*/ 144 h 144"/>
                <a:gd name="T50" fmla="*/ 8 w 220"/>
                <a:gd name="T51" fmla="*/ 143 h 144"/>
                <a:gd name="T52" fmla="*/ 7 w 220"/>
                <a:gd name="T53" fmla="*/ 143 h 144"/>
                <a:gd name="T54" fmla="*/ 5 w 220"/>
                <a:gd name="T55" fmla="*/ 143 h 144"/>
                <a:gd name="T56" fmla="*/ 0 w 220"/>
                <a:gd name="T57" fmla="*/ 141 h 144"/>
                <a:gd name="T58" fmla="*/ 0 w 220"/>
                <a:gd name="T59" fmla="*/ 115 h 144"/>
                <a:gd name="T60" fmla="*/ 7 w 220"/>
                <a:gd name="T61" fmla="*/ 118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20" h="144">
                  <a:moveTo>
                    <a:pt x="7" y="118"/>
                  </a:moveTo>
                  <a:cubicBezTo>
                    <a:pt x="7" y="118"/>
                    <a:pt x="7" y="118"/>
                    <a:pt x="7" y="118"/>
                  </a:cubicBezTo>
                  <a:cubicBezTo>
                    <a:pt x="10" y="118"/>
                    <a:pt x="12" y="119"/>
                    <a:pt x="14" y="119"/>
                  </a:cubicBezTo>
                  <a:cubicBezTo>
                    <a:pt x="15" y="119"/>
                    <a:pt x="15" y="119"/>
                    <a:pt x="15" y="119"/>
                  </a:cubicBezTo>
                  <a:cubicBezTo>
                    <a:pt x="17" y="119"/>
                    <a:pt x="20" y="118"/>
                    <a:pt x="22" y="118"/>
                  </a:cubicBezTo>
                  <a:cubicBezTo>
                    <a:pt x="22" y="118"/>
                    <a:pt x="22" y="118"/>
                    <a:pt x="22" y="118"/>
                  </a:cubicBezTo>
                  <a:cubicBezTo>
                    <a:pt x="25" y="117"/>
                    <a:pt x="27" y="116"/>
                    <a:pt x="29" y="115"/>
                  </a:cubicBezTo>
                  <a:cubicBezTo>
                    <a:pt x="214" y="8"/>
                    <a:pt x="214" y="8"/>
                    <a:pt x="214" y="8"/>
                  </a:cubicBezTo>
                  <a:cubicBezTo>
                    <a:pt x="218" y="6"/>
                    <a:pt x="220" y="3"/>
                    <a:pt x="220" y="0"/>
                  </a:cubicBezTo>
                  <a:cubicBezTo>
                    <a:pt x="220" y="26"/>
                    <a:pt x="220" y="26"/>
                    <a:pt x="220" y="26"/>
                  </a:cubicBezTo>
                  <a:cubicBezTo>
                    <a:pt x="220" y="29"/>
                    <a:pt x="218" y="32"/>
                    <a:pt x="214" y="34"/>
                  </a:cubicBezTo>
                  <a:cubicBezTo>
                    <a:pt x="29" y="141"/>
                    <a:pt x="29" y="141"/>
                    <a:pt x="29" y="141"/>
                  </a:cubicBezTo>
                  <a:cubicBezTo>
                    <a:pt x="28" y="141"/>
                    <a:pt x="27" y="142"/>
                    <a:pt x="26" y="142"/>
                  </a:cubicBezTo>
                  <a:cubicBezTo>
                    <a:pt x="25" y="143"/>
                    <a:pt x="25" y="143"/>
                    <a:pt x="24" y="143"/>
                  </a:cubicBezTo>
                  <a:cubicBezTo>
                    <a:pt x="23" y="143"/>
                    <a:pt x="23" y="143"/>
                    <a:pt x="22" y="143"/>
                  </a:cubicBezTo>
                  <a:cubicBezTo>
                    <a:pt x="22" y="143"/>
                    <a:pt x="22" y="143"/>
                    <a:pt x="22" y="143"/>
                  </a:cubicBezTo>
                  <a:cubicBezTo>
                    <a:pt x="22" y="143"/>
                    <a:pt x="22" y="144"/>
                    <a:pt x="22" y="144"/>
                  </a:cubicBezTo>
                  <a:cubicBezTo>
                    <a:pt x="21" y="144"/>
                    <a:pt x="20" y="144"/>
                    <a:pt x="20" y="144"/>
                  </a:cubicBezTo>
                  <a:cubicBezTo>
                    <a:pt x="19" y="144"/>
                    <a:pt x="18" y="144"/>
                    <a:pt x="18" y="144"/>
                  </a:cubicBezTo>
                  <a:cubicBezTo>
                    <a:pt x="17" y="144"/>
                    <a:pt x="16" y="144"/>
                    <a:pt x="16" y="144"/>
                  </a:cubicBezTo>
                  <a:cubicBezTo>
                    <a:pt x="15" y="144"/>
                    <a:pt x="15" y="144"/>
                    <a:pt x="15" y="144"/>
                  </a:cubicBezTo>
                  <a:cubicBezTo>
                    <a:pt x="15" y="144"/>
                    <a:pt x="15" y="144"/>
                    <a:pt x="15" y="144"/>
                  </a:cubicBezTo>
                  <a:cubicBezTo>
                    <a:pt x="14" y="144"/>
                    <a:pt x="14" y="144"/>
                    <a:pt x="14" y="144"/>
                  </a:cubicBezTo>
                  <a:cubicBezTo>
                    <a:pt x="13" y="144"/>
                    <a:pt x="12" y="144"/>
                    <a:pt x="11" y="144"/>
                  </a:cubicBezTo>
                  <a:cubicBezTo>
                    <a:pt x="10" y="144"/>
                    <a:pt x="10" y="144"/>
                    <a:pt x="9" y="144"/>
                  </a:cubicBezTo>
                  <a:cubicBezTo>
                    <a:pt x="8" y="144"/>
                    <a:pt x="8" y="144"/>
                    <a:pt x="8" y="143"/>
                  </a:cubicBezTo>
                  <a:cubicBezTo>
                    <a:pt x="7" y="143"/>
                    <a:pt x="7" y="143"/>
                    <a:pt x="7" y="143"/>
                  </a:cubicBezTo>
                  <a:cubicBezTo>
                    <a:pt x="6" y="143"/>
                    <a:pt x="5" y="143"/>
                    <a:pt x="5" y="143"/>
                  </a:cubicBezTo>
                  <a:cubicBezTo>
                    <a:pt x="3" y="142"/>
                    <a:pt x="2" y="142"/>
                    <a:pt x="0" y="141"/>
                  </a:cubicBezTo>
                  <a:cubicBezTo>
                    <a:pt x="0" y="115"/>
                    <a:pt x="0" y="115"/>
                    <a:pt x="0" y="115"/>
                  </a:cubicBezTo>
                  <a:cubicBezTo>
                    <a:pt x="2" y="116"/>
                    <a:pt x="4" y="117"/>
                    <a:pt x="7" y="118"/>
                  </a:cubicBezTo>
                  <a:close/>
                </a:path>
              </a:pathLst>
            </a:custGeom>
            <a:solidFill>
              <a:srgbClr val="0327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3" name="Freeform 151"/>
            <p:cNvSpPr>
              <a:spLocks/>
            </p:cNvSpPr>
            <p:nvPr userDrawn="1"/>
          </p:nvSpPr>
          <p:spPr bwMode="auto">
            <a:xfrm>
              <a:off x="9672639" y="4300538"/>
              <a:ext cx="617538" cy="358775"/>
            </a:xfrm>
            <a:custGeom>
              <a:avLst/>
              <a:gdLst>
                <a:gd name="T0" fmla="*/ 8 w 389"/>
                <a:gd name="T1" fmla="*/ 112 h 226"/>
                <a:gd name="T2" fmla="*/ 8 w 389"/>
                <a:gd name="T3" fmla="*/ 128 h 226"/>
                <a:gd name="T4" fmla="*/ 167 w 389"/>
                <a:gd name="T5" fmla="*/ 221 h 226"/>
                <a:gd name="T6" fmla="*/ 196 w 389"/>
                <a:gd name="T7" fmla="*/ 221 h 226"/>
                <a:gd name="T8" fmla="*/ 381 w 389"/>
                <a:gd name="T9" fmla="*/ 114 h 226"/>
                <a:gd name="T10" fmla="*/ 381 w 389"/>
                <a:gd name="T11" fmla="*/ 98 h 226"/>
                <a:gd name="T12" fmla="*/ 222 w 389"/>
                <a:gd name="T13" fmla="*/ 5 h 226"/>
                <a:gd name="T14" fmla="*/ 193 w 389"/>
                <a:gd name="T15" fmla="*/ 5 h 226"/>
                <a:gd name="T16" fmla="*/ 8 w 389"/>
                <a:gd name="T17" fmla="*/ 112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89" h="226">
                  <a:moveTo>
                    <a:pt x="8" y="112"/>
                  </a:moveTo>
                  <a:cubicBezTo>
                    <a:pt x="0" y="116"/>
                    <a:pt x="0" y="124"/>
                    <a:pt x="8" y="128"/>
                  </a:cubicBezTo>
                  <a:cubicBezTo>
                    <a:pt x="167" y="221"/>
                    <a:pt x="167" y="221"/>
                    <a:pt x="167" y="221"/>
                  </a:cubicBezTo>
                  <a:cubicBezTo>
                    <a:pt x="175" y="226"/>
                    <a:pt x="188" y="226"/>
                    <a:pt x="196" y="221"/>
                  </a:cubicBezTo>
                  <a:cubicBezTo>
                    <a:pt x="381" y="114"/>
                    <a:pt x="381" y="114"/>
                    <a:pt x="381" y="114"/>
                  </a:cubicBezTo>
                  <a:cubicBezTo>
                    <a:pt x="389" y="110"/>
                    <a:pt x="389" y="102"/>
                    <a:pt x="381" y="98"/>
                  </a:cubicBezTo>
                  <a:cubicBezTo>
                    <a:pt x="222" y="5"/>
                    <a:pt x="222" y="5"/>
                    <a:pt x="222" y="5"/>
                  </a:cubicBezTo>
                  <a:cubicBezTo>
                    <a:pt x="214" y="0"/>
                    <a:pt x="201" y="0"/>
                    <a:pt x="193" y="5"/>
                  </a:cubicBezTo>
                  <a:lnTo>
                    <a:pt x="8" y="112"/>
                  </a:lnTo>
                  <a:close/>
                </a:path>
              </a:pathLst>
            </a:custGeom>
            <a:solidFill>
              <a:srgbClr val="0844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4" name="Freeform 152"/>
            <p:cNvSpPr>
              <a:spLocks/>
            </p:cNvSpPr>
            <p:nvPr userDrawn="1"/>
          </p:nvSpPr>
          <p:spPr bwMode="auto">
            <a:xfrm>
              <a:off x="9605964" y="4208463"/>
              <a:ext cx="600075" cy="369888"/>
            </a:xfrm>
            <a:custGeom>
              <a:avLst/>
              <a:gdLst>
                <a:gd name="T0" fmla="*/ 322 w 378"/>
                <a:gd name="T1" fmla="*/ 52 h 233"/>
                <a:gd name="T2" fmla="*/ 361 w 378"/>
                <a:gd name="T3" fmla="*/ 60 h 233"/>
                <a:gd name="T4" fmla="*/ 373 w 378"/>
                <a:gd name="T5" fmla="*/ 133 h 233"/>
                <a:gd name="T6" fmla="*/ 261 w 378"/>
                <a:gd name="T7" fmla="*/ 221 h 233"/>
                <a:gd name="T8" fmla="*/ 4 w 378"/>
                <a:gd name="T9" fmla="*/ 107 h 233"/>
                <a:gd name="T10" fmla="*/ 28 w 378"/>
                <a:gd name="T11" fmla="*/ 30 h 233"/>
                <a:gd name="T12" fmla="*/ 133 w 378"/>
                <a:gd name="T13" fmla="*/ 14 h 233"/>
                <a:gd name="T14" fmla="*/ 255 w 378"/>
                <a:gd name="T15" fmla="*/ 56 h 233"/>
                <a:gd name="T16" fmla="*/ 322 w 378"/>
                <a:gd name="T17" fmla="*/ 52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78" h="233">
                  <a:moveTo>
                    <a:pt x="322" y="52"/>
                  </a:moveTo>
                  <a:cubicBezTo>
                    <a:pt x="361" y="60"/>
                    <a:pt x="361" y="60"/>
                    <a:pt x="361" y="60"/>
                  </a:cubicBezTo>
                  <a:cubicBezTo>
                    <a:pt x="374" y="88"/>
                    <a:pt x="378" y="111"/>
                    <a:pt x="373" y="133"/>
                  </a:cubicBezTo>
                  <a:cubicBezTo>
                    <a:pt x="363" y="176"/>
                    <a:pt x="302" y="215"/>
                    <a:pt x="261" y="221"/>
                  </a:cubicBezTo>
                  <a:cubicBezTo>
                    <a:pt x="184" y="233"/>
                    <a:pt x="64" y="138"/>
                    <a:pt x="4" y="107"/>
                  </a:cubicBezTo>
                  <a:cubicBezTo>
                    <a:pt x="0" y="55"/>
                    <a:pt x="7" y="43"/>
                    <a:pt x="28" y="30"/>
                  </a:cubicBezTo>
                  <a:cubicBezTo>
                    <a:pt x="67" y="7"/>
                    <a:pt x="97" y="0"/>
                    <a:pt x="133" y="14"/>
                  </a:cubicBezTo>
                  <a:cubicBezTo>
                    <a:pt x="179" y="31"/>
                    <a:pt x="219" y="38"/>
                    <a:pt x="255" y="56"/>
                  </a:cubicBezTo>
                  <a:lnTo>
                    <a:pt x="322" y="52"/>
                  </a:lnTo>
                  <a:close/>
                </a:path>
              </a:pathLst>
            </a:custGeom>
            <a:solidFill>
              <a:srgbClr val="005B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5" name="Freeform 153"/>
            <p:cNvSpPr>
              <a:spLocks/>
            </p:cNvSpPr>
            <p:nvPr userDrawn="1"/>
          </p:nvSpPr>
          <p:spPr bwMode="auto">
            <a:xfrm>
              <a:off x="7696201" y="4632325"/>
              <a:ext cx="171450" cy="130175"/>
            </a:xfrm>
            <a:custGeom>
              <a:avLst/>
              <a:gdLst>
                <a:gd name="T0" fmla="*/ 0 w 108"/>
                <a:gd name="T1" fmla="*/ 0 h 82"/>
                <a:gd name="T2" fmla="*/ 1 w 108"/>
                <a:gd name="T3" fmla="*/ 1 h 82"/>
                <a:gd name="T4" fmla="*/ 1 w 108"/>
                <a:gd name="T5" fmla="*/ 1 h 82"/>
                <a:gd name="T6" fmla="*/ 1 w 108"/>
                <a:gd name="T7" fmla="*/ 2 h 82"/>
                <a:gd name="T8" fmla="*/ 1 w 108"/>
                <a:gd name="T9" fmla="*/ 3 h 82"/>
                <a:gd name="T10" fmla="*/ 2 w 108"/>
                <a:gd name="T11" fmla="*/ 4 h 82"/>
                <a:gd name="T12" fmla="*/ 3 w 108"/>
                <a:gd name="T13" fmla="*/ 5 h 82"/>
                <a:gd name="T14" fmla="*/ 4 w 108"/>
                <a:gd name="T15" fmla="*/ 5 h 82"/>
                <a:gd name="T16" fmla="*/ 108 w 108"/>
                <a:gd name="T17" fmla="*/ 65 h 82"/>
                <a:gd name="T18" fmla="*/ 108 w 108"/>
                <a:gd name="T19" fmla="*/ 82 h 82"/>
                <a:gd name="T20" fmla="*/ 4 w 108"/>
                <a:gd name="T21" fmla="*/ 22 h 82"/>
                <a:gd name="T22" fmla="*/ 4 w 108"/>
                <a:gd name="T23" fmla="*/ 22 h 82"/>
                <a:gd name="T24" fmla="*/ 3 w 108"/>
                <a:gd name="T25" fmla="*/ 21 h 82"/>
                <a:gd name="T26" fmla="*/ 2 w 108"/>
                <a:gd name="T27" fmla="*/ 20 h 82"/>
                <a:gd name="T28" fmla="*/ 2 w 108"/>
                <a:gd name="T29" fmla="*/ 20 h 82"/>
                <a:gd name="T30" fmla="*/ 2 w 108"/>
                <a:gd name="T31" fmla="*/ 20 h 82"/>
                <a:gd name="T32" fmla="*/ 1 w 108"/>
                <a:gd name="T33" fmla="*/ 19 h 82"/>
                <a:gd name="T34" fmla="*/ 1 w 108"/>
                <a:gd name="T35" fmla="*/ 19 h 82"/>
                <a:gd name="T36" fmla="*/ 1 w 108"/>
                <a:gd name="T37" fmla="*/ 19 h 82"/>
                <a:gd name="T38" fmla="*/ 1 w 108"/>
                <a:gd name="T39" fmla="*/ 18 h 82"/>
                <a:gd name="T40" fmla="*/ 1 w 108"/>
                <a:gd name="T41" fmla="*/ 18 h 82"/>
                <a:gd name="T42" fmla="*/ 1 w 108"/>
                <a:gd name="T43" fmla="*/ 18 h 82"/>
                <a:gd name="T44" fmla="*/ 0 w 108"/>
                <a:gd name="T45" fmla="*/ 17 h 82"/>
                <a:gd name="T46" fmla="*/ 0 w 108"/>
                <a:gd name="T47" fmla="*/ 17 h 82"/>
                <a:gd name="T48" fmla="*/ 0 w 108"/>
                <a:gd name="T49" fmla="*/ 16 h 82"/>
                <a:gd name="T50" fmla="*/ 0 w 108"/>
                <a:gd name="T51" fmla="*/ 16 h 82"/>
                <a:gd name="T52" fmla="*/ 0 w 108"/>
                <a:gd name="T53" fmla="*/ 0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08" h="82">
                  <a:moveTo>
                    <a:pt x="0" y="0"/>
                  </a:moveTo>
                  <a:cubicBezTo>
                    <a:pt x="0" y="0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3"/>
                    <a:pt x="2" y="3"/>
                    <a:pt x="2" y="4"/>
                  </a:cubicBezTo>
                  <a:cubicBezTo>
                    <a:pt x="3" y="4"/>
                    <a:pt x="3" y="4"/>
                    <a:pt x="3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108" y="65"/>
                    <a:pt x="108" y="65"/>
                    <a:pt x="108" y="65"/>
                  </a:cubicBezTo>
                  <a:cubicBezTo>
                    <a:pt x="108" y="82"/>
                    <a:pt x="108" y="82"/>
                    <a:pt x="108" y="82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4" y="21"/>
                    <a:pt x="4" y="21"/>
                    <a:pt x="3" y="21"/>
                  </a:cubicBezTo>
                  <a:cubicBezTo>
                    <a:pt x="3" y="21"/>
                    <a:pt x="3" y="21"/>
                    <a:pt x="2" y="2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1" y="19"/>
                    <a:pt x="1" y="18"/>
                    <a:pt x="1" y="18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1" y="18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534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6" name="Freeform 154"/>
            <p:cNvSpPr>
              <a:spLocks/>
            </p:cNvSpPr>
            <p:nvPr userDrawn="1"/>
          </p:nvSpPr>
          <p:spPr bwMode="auto">
            <a:xfrm>
              <a:off x="7867651" y="4618038"/>
              <a:ext cx="227013" cy="147638"/>
            </a:xfrm>
            <a:custGeom>
              <a:avLst/>
              <a:gdLst>
                <a:gd name="T0" fmla="*/ 4 w 143"/>
                <a:gd name="T1" fmla="*/ 76 h 93"/>
                <a:gd name="T2" fmla="*/ 5 w 143"/>
                <a:gd name="T3" fmla="*/ 76 h 93"/>
                <a:gd name="T4" fmla="*/ 9 w 143"/>
                <a:gd name="T5" fmla="*/ 77 h 93"/>
                <a:gd name="T6" fmla="*/ 9 w 143"/>
                <a:gd name="T7" fmla="*/ 77 h 93"/>
                <a:gd name="T8" fmla="*/ 14 w 143"/>
                <a:gd name="T9" fmla="*/ 76 h 93"/>
                <a:gd name="T10" fmla="*/ 14 w 143"/>
                <a:gd name="T11" fmla="*/ 76 h 93"/>
                <a:gd name="T12" fmla="*/ 19 w 143"/>
                <a:gd name="T13" fmla="*/ 74 h 93"/>
                <a:gd name="T14" fmla="*/ 139 w 143"/>
                <a:gd name="T15" fmla="*/ 5 h 93"/>
                <a:gd name="T16" fmla="*/ 143 w 143"/>
                <a:gd name="T17" fmla="*/ 0 h 93"/>
                <a:gd name="T18" fmla="*/ 143 w 143"/>
                <a:gd name="T19" fmla="*/ 16 h 93"/>
                <a:gd name="T20" fmla="*/ 139 w 143"/>
                <a:gd name="T21" fmla="*/ 22 h 93"/>
                <a:gd name="T22" fmla="*/ 19 w 143"/>
                <a:gd name="T23" fmla="*/ 91 h 93"/>
                <a:gd name="T24" fmla="*/ 17 w 143"/>
                <a:gd name="T25" fmla="*/ 92 h 93"/>
                <a:gd name="T26" fmla="*/ 15 w 143"/>
                <a:gd name="T27" fmla="*/ 93 h 93"/>
                <a:gd name="T28" fmla="*/ 14 w 143"/>
                <a:gd name="T29" fmla="*/ 93 h 93"/>
                <a:gd name="T30" fmla="*/ 14 w 143"/>
                <a:gd name="T31" fmla="*/ 93 h 93"/>
                <a:gd name="T32" fmla="*/ 14 w 143"/>
                <a:gd name="T33" fmla="*/ 93 h 93"/>
                <a:gd name="T34" fmla="*/ 12 w 143"/>
                <a:gd name="T35" fmla="*/ 93 h 93"/>
                <a:gd name="T36" fmla="*/ 11 w 143"/>
                <a:gd name="T37" fmla="*/ 93 h 93"/>
                <a:gd name="T38" fmla="*/ 10 w 143"/>
                <a:gd name="T39" fmla="*/ 93 h 93"/>
                <a:gd name="T40" fmla="*/ 9 w 143"/>
                <a:gd name="T41" fmla="*/ 93 h 93"/>
                <a:gd name="T42" fmla="*/ 9 w 143"/>
                <a:gd name="T43" fmla="*/ 93 h 93"/>
                <a:gd name="T44" fmla="*/ 9 w 143"/>
                <a:gd name="T45" fmla="*/ 93 h 93"/>
                <a:gd name="T46" fmla="*/ 7 w 143"/>
                <a:gd name="T47" fmla="*/ 93 h 93"/>
                <a:gd name="T48" fmla="*/ 5 w 143"/>
                <a:gd name="T49" fmla="*/ 93 h 93"/>
                <a:gd name="T50" fmla="*/ 5 w 143"/>
                <a:gd name="T51" fmla="*/ 93 h 93"/>
                <a:gd name="T52" fmla="*/ 4 w 143"/>
                <a:gd name="T53" fmla="*/ 93 h 93"/>
                <a:gd name="T54" fmla="*/ 3 w 143"/>
                <a:gd name="T55" fmla="*/ 92 h 93"/>
                <a:gd name="T56" fmla="*/ 0 w 143"/>
                <a:gd name="T57" fmla="*/ 91 h 93"/>
                <a:gd name="T58" fmla="*/ 0 w 143"/>
                <a:gd name="T59" fmla="*/ 74 h 93"/>
                <a:gd name="T60" fmla="*/ 4 w 143"/>
                <a:gd name="T61" fmla="*/ 76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43" h="93">
                  <a:moveTo>
                    <a:pt x="4" y="76"/>
                  </a:moveTo>
                  <a:cubicBezTo>
                    <a:pt x="4" y="76"/>
                    <a:pt x="4" y="76"/>
                    <a:pt x="5" y="76"/>
                  </a:cubicBezTo>
                  <a:cubicBezTo>
                    <a:pt x="6" y="76"/>
                    <a:pt x="8" y="77"/>
                    <a:pt x="9" y="77"/>
                  </a:cubicBezTo>
                  <a:cubicBezTo>
                    <a:pt x="9" y="77"/>
                    <a:pt x="9" y="77"/>
                    <a:pt x="9" y="77"/>
                  </a:cubicBezTo>
                  <a:cubicBezTo>
                    <a:pt x="11" y="77"/>
                    <a:pt x="13" y="77"/>
                    <a:pt x="14" y="76"/>
                  </a:cubicBezTo>
                  <a:cubicBezTo>
                    <a:pt x="14" y="76"/>
                    <a:pt x="14" y="76"/>
                    <a:pt x="14" y="76"/>
                  </a:cubicBezTo>
                  <a:cubicBezTo>
                    <a:pt x="16" y="76"/>
                    <a:pt x="17" y="75"/>
                    <a:pt x="19" y="74"/>
                  </a:cubicBezTo>
                  <a:cubicBezTo>
                    <a:pt x="139" y="5"/>
                    <a:pt x="139" y="5"/>
                    <a:pt x="139" y="5"/>
                  </a:cubicBezTo>
                  <a:cubicBezTo>
                    <a:pt x="142" y="3"/>
                    <a:pt x="143" y="1"/>
                    <a:pt x="143" y="0"/>
                  </a:cubicBezTo>
                  <a:cubicBezTo>
                    <a:pt x="143" y="16"/>
                    <a:pt x="143" y="16"/>
                    <a:pt x="143" y="16"/>
                  </a:cubicBezTo>
                  <a:cubicBezTo>
                    <a:pt x="143" y="18"/>
                    <a:pt x="142" y="20"/>
                    <a:pt x="139" y="22"/>
                  </a:cubicBezTo>
                  <a:cubicBezTo>
                    <a:pt x="19" y="91"/>
                    <a:pt x="19" y="91"/>
                    <a:pt x="19" y="91"/>
                  </a:cubicBezTo>
                  <a:cubicBezTo>
                    <a:pt x="18" y="91"/>
                    <a:pt x="17" y="92"/>
                    <a:pt x="17" y="92"/>
                  </a:cubicBezTo>
                  <a:cubicBezTo>
                    <a:pt x="16" y="92"/>
                    <a:pt x="16" y="92"/>
                    <a:pt x="15" y="93"/>
                  </a:cubicBezTo>
                  <a:cubicBezTo>
                    <a:pt x="15" y="93"/>
                    <a:pt x="15" y="93"/>
                    <a:pt x="14" y="93"/>
                  </a:cubicBezTo>
                  <a:cubicBezTo>
                    <a:pt x="14" y="93"/>
                    <a:pt x="14" y="93"/>
                    <a:pt x="14" y="93"/>
                  </a:cubicBezTo>
                  <a:cubicBezTo>
                    <a:pt x="14" y="93"/>
                    <a:pt x="14" y="93"/>
                    <a:pt x="14" y="93"/>
                  </a:cubicBezTo>
                  <a:cubicBezTo>
                    <a:pt x="13" y="93"/>
                    <a:pt x="13" y="93"/>
                    <a:pt x="12" y="93"/>
                  </a:cubicBezTo>
                  <a:cubicBezTo>
                    <a:pt x="12" y="93"/>
                    <a:pt x="12" y="93"/>
                    <a:pt x="11" y="93"/>
                  </a:cubicBezTo>
                  <a:cubicBezTo>
                    <a:pt x="11" y="93"/>
                    <a:pt x="10" y="93"/>
                    <a:pt x="10" y="93"/>
                  </a:cubicBezTo>
                  <a:cubicBezTo>
                    <a:pt x="10" y="93"/>
                    <a:pt x="10" y="93"/>
                    <a:pt x="9" y="93"/>
                  </a:cubicBezTo>
                  <a:cubicBezTo>
                    <a:pt x="9" y="93"/>
                    <a:pt x="9" y="93"/>
                    <a:pt x="9" y="93"/>
                  </a:cubicBezTo>
                  <a:cubicBezTo>
                    <a:pt x="9" y="93"/>
                    <a:pt x="9" y="93"/>
                    <a:pt x="9" y="93"/>
                  </a:cubicBezTo>
                  <a:cubicBezTo>
                    <a:pt x="8" y="93"/>
                    <a:pt x="8" y="93"/>
                    <a:pt x="7" y="93"/>
                  </a:cubicBezTo>
                  <a:cubicBezTo>
                    <a:pt x="7" y="93"/>
                    <a:pt x="6" y="93"/>
                    <a:pt x="5" y="93"/>
                  </a:cubicBezTo>
                  <a:cubicBezTo>
                    <a:pt x="5" y="93"/>
                    <a:pt x="5" y="93"/>
                    <a:pt x="5" y="93"/>
                  </a:cubicBezTo>
                  <a:cubicBezTo>
                    <a:pt x="4" y="93"/>
                    <a:pt x="4" y="93"/>
                    <a:pt x="4" y="93"/>
                  </a:cubicBezTo>
                  <a:cubicBezTo>
                    <a:pt x="4" y="93"/>
                    <a:pt x="3" y="92"/>
                    <a:pt x="3" y="92"/>
                  </a:cubicBezTo>
                  <a:cubicBezTo>
                    <a:pt x="2" y="92"/>
                    <a:pt x="1" y="92"/>
                    <a:pt x="0" y="91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1" y="75"/>
                    <a:pt x="3" y="76"/>
                    <a:pt x="4" y="76"/>
                  </a:cubicBezTo>
                  <a:close/>
                </a:path>
              </a:pathLst>
            </a:custGeom>
            <a:solidFill>
              <a:srgbClr val="0327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7" name="Freeform 155"/>
            <p:cNvSpPr>
              <a:spLocks/>
            </p:cNvSpPr>
            <p:nvPr userDrawn="1"/>
          </p:nvSpPr>
          <p:spPr bwMode="auto">
            <a:xfrm>
              <a:off x="7694614" y="4508500"/>
              <a:ext cx="401638" cy="231775"/>
            </a:xfrm>
            <a:custGeom>
              <a:avLst/>
              <a:gdLst>
                <a:gd name="T0" fmla="*/ 5 w 253"/>
                <a:gd name="T1" fmla="*/ 72 h 146"/>
                <a:gd name="T2" fmla="*/ 5 w 253"/>
                <a:gd name="T3" fmla="*/ 83 h 146"/>
                <a:gd name="T4" fmla="*/ 109 w 253"/>
                <a:gd name="T5" fmla="*/ 143 h 146"/>
                <a:gd name="T6" fmla="*/ 128 w 253"/>
                <a:gd name="T7" fmla="*/ 143 h 146"/>
                <a:gd name="T8" fmla="*/ 248 w 253"/>
                <a:gd name="T9" fmla="*/ 74 h 146"/>
                <a:gd name="T10" fmla="*/ 248 w 253"/>
                <a:gd name="T11" fmla="*/ 63 h 146"/>
                <a:gd name="T12" fmla="*/ 144 w 253"/>
                <a:gd name="T13" fmla="*/ 3 h 146"/>
                <a:gd name="T14" fmla="*/ 126 w 253"/>
                <a:gd name="T15" fmla="*/ 3 h 146"/>
                <a:gd name="T16" fmla="*/ 5 w 253"/>
                <a:gd name="T17" fmla="*/ 72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3" h="146">
                  <a:moveTo>
                    <a:pt x="5" y="72"/>
                  </a:moveTo>
                  <a:cubicBezTo>
                    <a:pt x="0" y="75"/>
                    <a:pt x="0" y="80"/>
                    <a:pt x="5" y="83"/>
                  </a:cubicBezTo>
                  <a:cubicBezTo>
                    <a:pt x="109" y="143"/>
                    <a:pt x="109" y="143"/>
                    <a:pt x="109" y="143"/>
                  </a:cubicBezTo>
                  <a:cubicBezTo>
                    <a:pt x="114" y="146"/>
                    <a:pt x="122" y="146"/>
                    <a:pt x="128" y="143"/>
                  </a:cubicBezTo>
                  <a:cubicBezTo>
                    <a:pt x="248" y="74"/>
                    <a:pt x="248" y="74"/>
                    <a:pt x="248" y="74"/>
                  </a:cubicBezTo>
                  <a:cubicBezTo>
                    <a:pt x="253" y="71"/>
                    <a:pt x="253" y="66"/>
                    <a:pt x="248" y="63"/>
                  </a:cubicBezTo>
                  <a:cubicBezTo>
                    <a:pt x="144" y="3"/>
                    <a:pt x="144" y="3"/>
                    <a:pt x="144" y="3"/>
                  </a:cubicBezTo>
                  <a:cubicBezTo>
                    <a:pt x="139" y="0"/>
                    <a:pt x="131" y="0"/>
                    <a:pt x="126" y="3"/>
                  </a:cubicBezTo>
                  <a:lnTo>
                    <a:pt x="5" y="72"/>
                  </a:lnTo>
                  <a:close/>
                </a:path>
              </a:pathLst>
            </a:custGeom>
            <a:solidFill>
              <a:srgbClr val="0844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8" name="Freeform 156"/>
            <p:cNvSpPr>
              <a:spLocks/>
            </p:cNvSpPr>
            <p:nvPr userDrawn="1"/>
          </p:nvSpPr>
          <p:spPr bwMode="auto">
            <a:xfrm>
              <a:off x="7889876" y="4159250"/>
              <a:ext cx="39688" cy="492125"/>
            </a:xfrm>
            <a:custGeom>
              <a:avLst/>
              <a:gdLst>
                <a:gd name="T0" fmla="*/ 3 w 25"/>
                <a:gd name="T1" fmla="*/ 12 h 310"/>
                <a:gd name="T2" fmla="*/ 0 w 25"/>
                <a:gd name="T3" fmla="*/ 94 h 310"/>
                <a:gd name="T4" fmla="*/ 4 w 25"/>
                <a:gd name="T5" fmla="*/ 310 h 310"/>
                <a:gd name="T6" fmla="*/ 25 w 25"/>
                <a:gd name="T7" fmla="*/ 298 h 310"/>
                <a:gd name="T8" fmla="*/ 25 w 25"/>
                <a:gd name="T9" fmla="*/ 0 h 310"/>
                <a:gd name="T10" fmla="*/ 3 w 25"/>
                <a:gd name="T11" fmla="*/ 12 h 3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" h="310">
                  <a:moveTo>
                    <a:pt x="3" y="12"/>
                  </a:moveTo>
                  <a:lnTo>
                    <a:pt x="0" y="94"/>
                  </a:lnTo>
                  <a:lnTo>
                    <a:pt x="4" y="310"/>
                  </a:lnTo>
                  <a:lnTo>
                    <a:pt x="25" y="298"/>
                  </a:lnTo>
                  <a:lnTo>
                    <a:pt x="25" y="0"/>
                  </a:lnTo>
                  <a:lnTo>
                    <a:pt x="3" y="12"/>
                  </a:lnTo>
                  <a:close/>
                </a:path>
              </a:pathLst>
            </a:custGeom>
            <a:solidFill>
              <a:srgbClr val="041D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9" name="Freeform 157"/>
            <p:cNvSpPr>
              <a:spLocks/>
            </p:cNvSpPr>
            <p:nvPr userDrawn="1"/>
          </p:nvSpPr>
          <p:spPr bwMode="auto">
            <a:xfrm>
              <a:off x="7861301" y="4159250"/>
              <a:ext cx="34925" cy="492125"/>
            </a:xfrm>
            <a:custGeom>
              <a:avLst/>
              <a:gdLst>
                <a:gd name="T0" fmla="*/ 21 w 22"/>
                <a:gd name="T1" fmla="*/ 12 h 310"/>
                <a:gd name="T2" fmla="*/ 0 w 22"/>
                <a:gd name="T3" fmla="*/ 0 h 310"/>
                <a:gd name="T4" fmla="*/ 1 w 22"/>
                <a:gd name="T5" fmla="*/ 298 h 310"/>
                <a:gd name="T6" fmla="*/ 22 w 22"/>
                <a:gd name="T7" fmla="*/ 310 h 310"/>
                <a:gd name="T8" fmla="*/ 21 w 22"/>
                <a:gd name="T9" fmla="*/ 12 h 3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10">
                  <a:moveTo>
                    <a:pt x="21" y="12"/>
                  </a:moveTo>
                  <a:lnTo>
                    <a:pt x="0" y="0"/>
                  </a:lnTo>
                  <a:lnTo>
                    <a:pt x="1" y="298"/>
                  </a:lnTo>
                  <a:lnTo>
                    <a:pt x="22" y="310"/>
                  </a:lnTo>
                  <a:lnTo>
                    <a:pt x="21" y="12"/>
                  </a:lnTo>
                  <a:close/>
                </a:path>
              </a:pathLst>
            </a:custGeom>
            <a:solidFill>
              <a:srgbClr val="0835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0" name="Freeform 158"/>
            <p:cNvSpPr>
              <a:spLocks/>
            </p:cNvSpPr>
            <p:nvPr userDrawn="1"/>
          </p:nvSpPr>
          <p:spPr bwMode="auto">
            <a:xfrm>
              <a:off x="8035926" y="4298950"/>
              <a:ext cx="26988" cy="36513"/>
            </a:xfrm>
            <a:custGeom>
              <a:avLst/>
              <a:gdLst>
                <a:gd name="T0" fmla="*/ 0 w 17"/>
                <a:gd name="T1" fmla="*/ 23 h 23"/>
                <a:gd name="T2" fmla="*/ 17 w 17"/>
                <a:gd name="T3" fmla="*/ 13 h 23"/>
                <a:gd name="T4" fmla="*/ 17 w 17"/>
                <a:gd name="T5" fmla="*/ 0 h 23"/>
                <a:gd name="T6" fmla="*/ 0 w 17"/>
                <a:gd name="T7" fmla="*/ 10 h 23"/>
                <a:gd name="T8" fmla="*/ 0 w 17"/>
                <a:gd name="T9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23">
                  <a:moveTo>
                    <a:pt x="0" y="23"/>
                  </a:moveTo>
                  <a:lnTo>
                    <a:pt x="17" y="13"/>
                  </a:lnTo>
                  <a:lnTo>
                    <a:pt x="17" y="0"/>
                  </a:lnTo>
                  <a:lnTo>
                    <a:pt x="0" y="10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367C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1" name="Freeform 159"/>
            <p:cNvSpPr>
              <a:spLocks/>
            </p:cNvSpPr>
            <p:nvPr userDrawn="1"/>
          </p:nvSpPr>
          <p:spPr bwMode="auto">
            <a:xfrm>
              <a:off x="7723189" y="4060825"/>
              <a:ext cx="77788" cy="103188"/>
            </a:xfrm>
            <a:custGeom>
              <a:avLst/>
              <a:gdLst>
                <a:gd name="T0" fmla="*/ 1 w 49"/>
                <a:gd name="T1" fmla="*/ 16 h 65"/>
                <a:gd name="T2" fmla="*/ 0 w 49"/>
                <a:gd name="T3" fmla="*/ 10 h 65"/>
                <a:gd name="T4" fmla="*/ 17 w 49"/>
                <a:gd name="T5" fmla="*/ 0 h 65"/>
                <a:gd name="T6" fmla="*/ 18 w 49"/>
                <a:gd name="T7" fmla="*/ 7 h 65"/>
                <a:gd name="T8" fmla="*/ 18 w 49"/>
                <a:gd name="T9" fmla="*/ 8 h 65"/>
                <a:gd name="T10" fmla="*/ 20 w 49"/>
                <a:gd name="T11" fmla="*/ 15 h 65"/>
                <a:gd name="T12" fmla="*/ 20 w 49"/>
                <a:gd name="T13" fmla="*/ 16 h 65"/>
                <a:gd name="T14" fmla="*/ 23 w 49"/>
                <a:gd name="T15" fmla="*/ 23 h 65"/>
                <a:gd name="T16" fmla="*/ 23 w 49"/>
                <a:gd name="T17" fmla="*/ 23 h 65"/>
                <a:gd name="T18" fmla="*/ 26 w 49"/>
                <a:gd name="T19" fmla="*/ 31 h 65"/>
                <a:gd name="T20" fmla="*/ 27 w 49"/>
                <a:gd name="T21" fmla="*/ 31 h 65"/>
                <a:gd name="T22" fmla="*/ 31 w 49"/>
                <a:gd name="T23" fmla="*/ 38 h 65"/>
                <a:gd name="T24" fmla="*/ 31 w 49"/>
                <a:gd name="T25" fmla="*/ 38 h 65"/>
                <a:gd name="T26" fmla="*/ 36 w 49"/>
                <a:gd name="T27" fmla="*/ 44 h 65"/>
                <a:gd name="T28" fmla="*/ 37 w 49"/>
                <a:gd name="T29" fmla="*/ 45 h 65"/>
                <a:gd name="T30" fmla="*/ 41 w 49"/>
                <a:gd name="T31" fmla="*/ 49 h 65"/>
                <a:gd name="T32" fmla="*/ 43 w 49"/>
                <a:gd name="T33" fmla="*/ 51 h 65"/>
                <a:gd name="T34" fmla="*/ 49 w 49"/>
                <a:gd name="T35" fmla="*/ 55 h 65"/>
                <a:gd name="T36" fmla="*/ 32 w 49"/>
                <a:gd name="T37" fmla="*/ 65 h 65"/>
                <a:gd name="T38" fmla="*/ 26 w 49"/>
                <a:gd name="T39" fmla="*/ 60 h 65"/>
                <a:gd name="T40" fmla="*/ 24 w 49"/>
                <a:gd name="T41" fmla="*/ 59 h 65"/>
                <a:gd name="T42" fmla="*/ 21 w 49"/>
                <a:gd name="T43" fmla="*/ 56 h 65"/>
                <a:gd name="T44" fmla="*/ 20 w 49"/>
                <a:gd name="T45" fmla="*/ 55 h 65"/>
                <a:gd name="T46" fmla="*/ 19 w 49"/>
                <a:gd name="T47" fmla="*/ 54 h 65"/>
                <a:gd name="T48" fmla="*/ 18 w 49"/>
                <a:gd name="T49" fmla="*/ 53 h 65"/>
                <a:gd name="T50" fmla="*/ 15 w 49"/>
                <a:gd name="T51" fmla="*/ 50 h 65"/>
                <a:gd name="T52" fmla="*/ 14 w 49"/>
                <a:gd name="T53" fmla="*/ 48 h 65"/>
                <a:gd name="T54" fmla="*/ 14 w 49"/>
                <a:gd name="T55" fmla="*/ 48 h 65"/>
                <a:gd name="T56" fmla="*/ 13 w 49"/>
                <a:gd name="T57" fmla="*/ 47 h 65"/>
                <a:gd name="T58" fmla="*/ 11 w 49"/>
                <a:gd name="T59" fmla="*/ 44 h 65"/>
                <a:gd name="T60" fmla="*/ 10 w 49"/>
                <a:gd name="T61" fmla="*/ 41 h 65"/>
                <a:gd name="T62" fmla="*/ 10 w 49"/>
                <a:gd name="T63" fmla="*/ 41 h 65"/>
                <a:gd name="T64" fmla="*/ 9 w 49"/>
                <a:gd name="T65" fmla="*/ 41 h 65"/>
                <a:gd name="T66" fmla="*/ 8 w 49"/>
                <a:gd name="T67" fmla="*/ 39 h 65"/>
                <a:gd name="T68" fmla="*/ 7 w 49"/>
                <a:gd name="T69" fmla="*/ 36 h 65"/>
                <a:gd name="T70" fmla="*/ 6 w 49"/>
                <a:gd name="T71" fmla="*/ 33 h 65"/>
                <a:gd name="T72" fmla="*/ 6 w 49"/>
                <a:gd name="T73" fmla="*/ 33 h 65"/>
                <a:gd name="T74" fmla="*/ 6 w 49"/>
                <a:gd name="T75" fmla="*/ 33 h 65"/>
                <a:gd name="T76" fmla="*/ 4 w 49"/>
                <a:gd name="T77" fmla="*/ 30 h 65"/>
                <a:gd name="T78" fmla="*/ 3 w 49"/>
                <a:gd name="T79" fmla="*/ 27 h 65"/>
                <a:gd name="T80" fmla="*/ 3 w 49"/>
                <a:gd name="T81" fmla="*/ 26 h 65"/>
                <a:gd name="T82" fmla="*/ 3 w 49"/>
                <a:gd name="T83" fmla="*/ 25 h 65"/>
                <a:gd name="T84" fmla="*/ 2 w 49"/>
                <a:gd name="T85" fmla="*/ 24 h 65"/>
                <a:gd name="T86" fmla="*/ 1 w 49"/>
                <a:gd name="T87" fmla="*/ 20 h 65"/>
                <a:gd name="T88" fmla="*/ 1 w 49"/>
                <a:gd name="T89" fmla="*/ 18 h 65"/>
                <a:gd name="T90" fmla="*/ 1 w 49"/>
                <a:gd name="T91" fmla="*/ 17 h 65"/>
                <a:gd name="T92" fmla="*/ 1 w 49"/>
                <a:gd name="T93" fmla="*/ 16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9" h="65">
                  <a:moveTo>
                    <a:pt x="1" y="16"/>
                  </a:moveTo>
                  <a:cubicBezTo>
                    <a:pt x="0" y="14"/>
                    <a:pt x="0" y="12"/>
                    <a:pt x="0" y="1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7" y="2"/>
                    <a:pt x="18" y="5"/>
                    <a:pt x="18" y="7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9" y="11"/>
                    <a:pt x="19" y="13"/>
                    <a:pt x="20" y="15"/>
                  </a:cubicBezTo>
                  <a:cubicBezTo>
                    <a:pt x="20" y="15"/>
                    <a:pt x="20" y="16"/>
                    <a:pt x="20" y="16"/>
                  </a:cubicBezTo>
                  <a:cubicBezTo>
                    <a:pt x="21" y="18"/>
                    <a:pt x="22" y="21"/>
                    <a:pt x="23" y="23"/>
                  </a:cubicBezTo>
                  <a:cubicBezTo>
                    <a:pt x="23" y="23"/>
                    <a:pt x="23" y="23"/>
                    <a:pt x="23" y="23"/>
                  </a:cubicBezTo>
                  <a:cubicBezTo>
                    <a:pt x="24" y="26"/>
                    <a:pt x="25" y="28"/>
                    <a:pt x="26" y="31"/>
                  </a:cubicBezTo>
                  <a:cubicBezTo>
                    <a:pt x="27" y="31"/>
                    <a:pt x="27" y="31"/>
                    <a:pt x="27" y="31"/>
                  </a:cubicBezTo>
                  <a:cubicBezTo>
                    <a:pt x="28" y="33"/>
                    <a:pt x="29" y="36"/>
                    <a:pt x="31" y="38"/>
                  </a:cubicBezTo>
                  <a:cubicBezTo>
                    <a:pt x="31" y="38"/>
                    <a:pt x="31" y="38"/>
                    <a:pt x="31" y="38"/>
                  </a:cubicBezTo>
                  <a:cubicBezTo>
                    <a:pt x="33" y="40"/>
                    <a:pt x="34" y="42"/>
                    <a:pt x="36" y="44"/>
                  </a:cubicBezTo>
                  <a:cubicBezTo>
                    <a:pt x="36" y="44"/>
                    <a:pt x="37" y="45"/>
                    <a:pt x="37" y="45"/>
                  </a:cubicBezTo>
                  <a:cubicBezTo>
                    <a:pt x="38" y="46"/>
                    <a:pt x="40" y="48"/>
                    <a:pt x="41" y="49"/>
                  </a:cubicBezTo>
                  <a:cubicBezTo>
                    <a:pt x="42" y="49"/>
                    <a:pt x="42" y="50"/>
                    <a:pt x="43" y="51"/>
                  </a:cubicBezTo>
                  <a:cubicBezTo>
                    <a:pt x="45" y="52"/>
                    <a:pt x="47" y="53"/>
                    <a:pt x="49" y="55"/>
                  </a:cubicBezTo>
                  <a:cubicBezTo>
                    <a:pt x="32" y="65"/>
                    <a:pt x="32" y="65"/>
                    <a:pt x="32" y="65"/>
                  </a:cubicBezTo>
                  <a:cubicBezTo>
                    <a:pt x="30" y="63"/>
                    <a:pt x="28" y="62"/>
                    <a:pt x="26" y="60"/>
                  </a:cubicBezTo>
                  <a:cubicBezTo>
                    <a:pt x="25" y="60"/>
                    <a:pt x="25" y="59"/>
                    <a:pt x="24" y="59"/>
                  </a:cubicBezTo>
                  <a:cubicBezTo>
                    <a:pt x="23" y="58"/>
                    <a:pt x="22" y="57"/>
                    <a:pt x="21" y="56"/>
                  </a:cubicBezTo>
                  <a:cubicBezTo>
                    <a:pt x="21" y="56"/>
                    <a:pt x="21" y="56"/>
                    <a:pt x="20" y="55"/>
                  </a:cubicBezTo>
                  <a:cubicBezTo>
                    <a:pt x="20" y="55"/>
                    <a:pt x="19" y="54"/>
                    <a:pt x="19" y="54"/>
                  </a:cubicBezTo>
                  <a:cubicBezTo>
                    <a:pt x="19" y="54"/>
                    <a:pt x="18" y="53"/>
                    <a:pt x="18" y="53"/>
                  </a:cubicBezTo>
                  <a:cubicBezTo>
                    <a:pt x="17" y="52"/>
                    <a:pt x="16" y="51"/>
                    <a:pt x="15" y="50"/>
                  </a:cubicBezTo>
                  <a:cubicBezTo>
                    <a:pt x="15" y="49"/>
                    <a:pt x="15" y="49"/>
                    <a:pt x="14" y="48"/>
                  </a:cubicBezTo>
                  <a:cubicBezTo>
                    <a:pt x="14" y="48"/>
                    <a:pt x="14" y="48"/>
                    <a:pt x="14" y="48"/>
                  </a:cubicBezTo>
                  <a:cubicBezTo>
                    <a:pt x="14" y="47"/>
                    <a:pt x="13" y="47"/>
                    <a:pt x="13" y="47"/>
                  </a:cubicBezTo>
                  <a:cubicBezTo>
                    <a:pt x="13" y="46"/>
                    <a:pt x="12" y="45"/>
                    <a:pt x="11" y="44"/>
                  </a:cubicBezTo>
                  <a:cubicBezTo>
                    <a:pt x="11" y="43"/>
                    <a:pt x="10" y="42"/>
                    <a:pt x="10" y="41"/>
                  </a:cubicBezTo>
                  <a:cubicBezTo>
                    <a:pt x="10" y="41"/>
                    <a:pt x="10" y="41"/>
                    <a:pt x="10" y="41"/>
                  </a:cubicBezTo>
                  <a:cubicBezTo>
                    <a:pt x="9" y="41"/>
                    <a:pt x="9" y="41"/>
                    <a:pt x="9" y="41"/>
                  </a:cubicBezTo>
                  <a:cubicBezTo>
                    <a:pt x="9" y="40"/>
                    <a:pt x="9" y="39"/>
                    <a:pt x="8" y="39"/>
                  </a:cubicBezTo>
                  <a:cubicBezTo>
                    <a:pt x="8" y="38"/>
                    <a:pt x="7" y="37"/>
                    <a:pt x="7" y="36"/>
                  </a:cubicBezTo>
                  <a:cubicBezTo>
                    <a:pt x="6" y="35"/>
                    <a:pt x="6" y="34"/>
                    <a:pt x="6" y="33"/>
                  </a:cubicBezTo>
                  <a:cubicBezTo>
                    <a:pt x="6" y="33"/>
                    <a:pt x="6" y="33"/>
                    <a:pt x="6" y="33"/>
                  </a:cubicBezTo>
                  <a:cubicBezTo>
                    <a:pt x="6" y="33"/>
                    <a:pt x="6" y="33"/>
                    <a:pt x="6" y="33"/>
                  </a:cubicBezTo>
                  <a:cubicBezTo>
                    <a:pt x="5" y="32"/>
                    <a:pt x="5" y="31"/>
                    <a:pt x="4" y="30"/>
                  </a:cubicBezTo>
                  <a:cubicBezTo>
                    <a:pt x="4" y="29"/>
                    <a:pt x="4" y="28"/>
                    <a:pt x="3" y="27"/>
                  </a:cubicBezTo>
                  <a:cubicBezTo>
                    <a:pt x="3" y="27"/>
                    <a:pt x="3" y="26"/>
                    <a:pt x="3" y="26"/>
                  </a:cubicBezTo>
                  <a:cubicBezTo>
                    <a:pt x="3" y="26"/>
                    <a:pt x="3" y="25"/>
                    <a:pt x="3" y="25"/>
                  </a:cubicBezTo>
                  <a:cubicBezTo>
                    <a:pt x="3" y="25"/>
                    <a:pt x="2" y="24"/>
                    <a:pt x="2" y="24"/>
                  </a:cubicBezTo>
                  <a:cubicBezTo>
                    <a:pt x="2" y="23"/>
                    <a:pt x="2" y="22"/>
                    <a:pt x="1" y="20"/>
                  </a:cubicBezTo>
                  <a:cubicBezTo>
                    <a:pt x="1" y="20"/>
                    <a:pt x="1" y="19"/>
                    <a:pt x="1" y="18"/>
                  </a:cubicBezTo>
                  <a:cubicBezTo>
                    <a:pt x="1" y="18"/>
                    <a:pt x="1" y="17"/>
                    <a:pt x="1" y="17"/>
                  </a:cubicBezTo>
                  <a:cubicBezTo>
                    <a:pt x="1" y="17"/>
                    <a:pt x="1" y="16"/>
                    <a:pt x="1" y="16"/>
                  </a:cubicBezTo>
                  <a:close/>
                </a:path>
              </a:pathLst>
            </a:custGeom>
            <a:solidFill>
              <a:srgbClr val="041D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2" name="Freeform 160"/>
            <p:cNvSpPr>
              <a:spLocks/>
            </p:cNvSpPr>
            <p:nvPr userDrawn="1"/>
          </p:nvSpPr>
          <p:spPr bwMode="auto">
            <a:xfrm>
              <a:off x="7723189" y="3778250"/>
              <a:ext cx="28575" cy="298450"/>
            </a:xfrm>
            <a:custGeom>
              <a:avLst/>
              <a:gdLst>
                <a:gd name="T0" fmla="*/ 0 w 18"/>
                <a:gd name="T1" fmla="*/ 188 h 188"/>
                <a:gd name="T2" fmla="*/ 17 w 18"/>
                <a:gd name="T3" fmla="*/ 178 h 188"/>
                <a:gd name="T4" fmla="*/ 18 w 18"/>
                <a:gd name="T5" fmla="*/ 0 h 188"/>
                <a:gd name="T6" fmla="*/ 1 w 18"/>
                <a:gd name="T7" fmla="*/ 10 h 188"/>
                <a:gd name="T8" fmla="*/ 0 w 18"/>
                <a:gd name="T9" fmla="*/ 188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188">
                  <a:moveTo>
                    <a:pt x="0" y="188"/>
                  </a:moveTo>
                  <a:lnTo>
                    <a:pt x="17" y="178"/>
                  </a:lnTo>
                  <a:lnTo>
                    <a:pt x="18" y="0"/>
                  </a:lnTo>
                  <a:lnTo>
                    <a:pt x="1" y="10"/>
                  </a:lnTo>
                  <a:lnTo>
                    <a:pt x="0" y="188"/>
                  </a:lnTo>
                  <a:close/>
                </a:path>
              </a:pathLst>
            </a:custGeom>
            <a:solidFill>
              <a:srgbClr val="041D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3" name="Freeform 161"/>
            <p:cNvSpPr>
              <a:spLocks/>
            </p:cNvSpPr>
            <p:nvPr userDrawn="1"/>
          </p:nvSpPr>
          <p:spPr bwMode="auto">
            <a:xfrm>
              <a:off x="7705726" y="3768725"/>
              <a:ext cx="46038" cy="25400"/>
            </a:xfrm>
            <a:custGeom>
              <a:avLst/>
              <a:gdLst>
                <a:gd name="T0" fmla="*/ 12 w 29"/>
                <a:gd name="T1" fmla="*/ 16 h 16"/>
                <a:gd name="T2" fmla="*/ 29 w 29"/>
                <a:gd name="T3" fmla="*/ 6 h 16"/>
                <a:gd name="T4" fmla="*/ 17 w 29"/>
                <a:gd name="T5" fmla="*/ 0 h 16"/>
                <a:gd name="T6" fmla="*/ 0 w 29"/>
                <a:gd name="T7" fmla="*/ 9 h 16"/>
                <a:gd name="T8" fmla="*/ 12 w 29"/>
                <a:gd name="T9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16">
                  <a:moveTo>
                    <a:pt x="12" y="16"/>
                  </a:moveTo>
                  <a:lnTo>
                    <a:pt x="29" y="6"/>
                  </a:lnTo>
                  <a:lnTo>
                    <a:pt x="17" y="0"/>
                  </a:lnTo>
                  <a:lnTo>
                    <a:pt x="0" y="9"/>
                  </a:lnTo>
                  <a:lnTo>
                    <a:pt x="12" y="16"/>
                  </a:lnTo>
                  <a:close/>
                </a:path>
              </a:pathLst>
            </a:custGeom>
            <a:solidFill>
              <a:srgbClr val="46AA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4" name="Freeform 162"/>
            <p:cNvSpPr>
              <a:spLocks/>
            </p:cNvSpPr>
            <p:nvPr userDrawn="1"/>
          </p:nvSpPr>
          <p:spPr bwMode="auto">
            <a:xfrm>
              <a:off x="7773989" y="4148138"/>
              <a:ext cx="288925" cy="166688"/>
            </a:xfrm>
            <a:custGeom>
              <a:avLst/>
              <a:gdLst>
                <a:gd name="T0" fmla="*/ 17 w 182"/>
                <a:gd name="T1" fmla="*/ 0 h 105"/>
                <a:gd name="T2" fmla="*/ 182 w 182"/>
                <a:gd name="T3" fmla="*/ 95 h 105"/>
                <a:gd name="T4" fmla="*/ 165 w 182"/>
                <a:gd name="T5" fmla="*/ 105 h 105"/>
                <a:gd name="T6" fmla="*/ 0 w 182"/>
                <a:gd name="T7" fmla="*/ 10 h 105"/>
                <a:gd name="T8" fmla="*/ 17 w 182"/>
                <a:gd name="T9" fmla="*/ 0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2" h="105">
                  <a:moveTo>
                    <a:pt x="17" y="0"/>
                  </a:moveTo>
                  <a:lnTo>
                    <a:pt x="182" y="95"/>
                  </a:lnTo>
                  <a:lnTo>
                    <a:pt x="165" y="105"/>
                  </a:lnTo>
                  <a:lnTo>
                    <a:pt x="0" y="10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46AA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5" name="Freeform 163"/>
            <p:cNvSpPr>
              <a:spLocks/>
            </p:cNvSpPr>
            <p:nvPr userDrawn="1"/>
          </p:nvSpPr>
          <p:spPr bwMode="auto">
            <a:xfrm>
              <a:off x="7705726" y="3783013"/>
              <a:ext cx="330200" cy="552450"/>
            </a:xfrm>
            <a:custGeom>
              <a:avLst/>
              <a:gdLst>
                <a:gd name="T0" fmla="*/ 0 w 208"/>
                <a:gd name="T1" fmla="*/ 0 h 348"/>
                <a:gd name="T2" fmla="*/ 12 w 208"/>
                <a:gd name="T3" fmla="*/ 7 h 348"/>
                <a:gd name="T4" fmla="*/ 11 w 208"/>
                <a:gd name="T5" fmla="*/ 185 h 348"/>
                <a:gd name="T6" fmla="*/ 43 w 208"/>
                <a:gd name="T7" fmla="*/ 240 h 348"/>
                <a:gd name="T8" fmla="*/ 208 w 208"/>
                <a:gd name="T9" fmla="*/ 335 h 348"/>
                <a:gd name="T10" fmla="*/ 208 w 208"/>
                <a:gd name="T11" fmla="*/ 348 h 348"/>
                <a:gd name="T12" fmla="*/ 43 w 208"/>
                <a:gd name="T13" fmla="*/ 253 h 348"/>
                <a:gd name="T14" fmla="*/ 0 w 208"/>
                <a:gd name="T15" fmla="*/ 178 h 348"/>
                <a:gd name="T16" fmla="*/ 0 w 208"/>
                <a:gd name="T17" fmla="*/ 0 h 3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8" h="348">
                  <a:moveTo>
                    <a:pt x="0" y="0"/>
                  </a:moveTo>
                  <a:cubicBezTo>
                    <a:pt x="12" y="7"/>
                    <a:pt x="12" y="7"/>
                    <a:pt x="12" y="7"/>
                  </a:cubicBezTo>
                  <a:cubicBezTo>
                    <a:pt x="11" y="185"/>
                    <a:pt x="11" y="185"/>
                    <a:pt x="11" y="185"/>
                  </a:cubicBezTo>
                  <a:cubicBezTo>
                    <a:pt x="11" y="205"/>
                    <a:pt x="25" y="229"/>
                    <a:pt x="43" y="240"/>
                  </a:cubicBezTo>
                  <a:cubicBezTo>
                    <a:pt x="208" y="335"/>
                    <a:pt x="208" y="335"/>
                    <a:pt x="208" y="335"/>
                  </a:cubicBezTo>
                  <a:cubicBezTo>
                    <a:pt x="208" y="348"/>
                    <a:pt x="208" y="348"/>
                    <a:pt x="208" y="348"/>
                  </a:cubicBezTo>
                  <a:cubicBezTo>
                    <a:pt x="43" y="253"/>
                    <a:pt x="43" y="253"/>
                    <a:pt x="43" y="253"/>
                  </a:cubicBezTo>
                  <a:cubicBezTo>
                    <a:pt x="19" y="239"/>
                    <a:pt x="0" y="206"/>
                    <a:pt x="0" y="178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835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6" name="Freeform 164"/>
            <p:cNvSpPr>
              <a:spLocks/>
            </p:cNvSpPr>
            <p:nvPr userDrawn="1"/>
          </p:nvSpPr>
          <p:spPr bwMode="auto">
            <a:xfrm>
              <a:off x="7612064" y="4200525"/>
              <a:ext cx="261938" cy="201613"/>
            </a:xfrm>
            <a:custGeom>
              <a:avLst/>
              <a:gdLst>
                <a:gd name="T0" fmla="*/ 0 w 165"/>
                <a:gd name="T1" fmla="*/ 0 h 127"/>
                <a:gd name="T2" fmla="*/ 0 w 165"/>
                <a:gd name="T3" fmla="*/ 2 h 127"/>
                <a:gd name="T4" fmla="*/ 0 w 165"/>
                <a:gd name="T5" fmla="*/ 2 h 127"/>
                <a:gd name="T6" fmla="*/ 1 w 165"/>
                <a:gd name="T7" fmla="*/ 4 h 127"/>
                <a:gd name="T8" fmla="*/ 1 w 165"/>
                <a:gd name="T9" fmla="*/ 5 h 127"/>
                <a:gd name="T10" fmla="*/ 3 w 165"/>
                <a:gd name="T11" fmla="*/ 6 h 127"/>
                <a:gd name="T12" fmla="*/ 4 w 165"/>
                <a:gd name="T13" fmla="*/ 7 h 127"/>
                <a:gd name="T14" fmla="*/ 5 w 165"/>
                <a:gd name="T15" fmla="*/ 8 h 127"/>
                <a:gd name="T16" fmla="*/ 165 w 165"/>
                <a:gd name="T17" fmla="*/ 101 h 127"/>
                <a:gd name="T18" fmla="*/ 165 w 165"/>
                <a:gd name="T19" fmla="*/ 127 h 127"/>
                <a:gd name="T20" fmla="*/ 6 w 165"/>
                <a:gd name="T21" fmla="*/ 34 h 127"/>
                <a:gd name="T22" fmla="*/ 5 w 165"/>
                <a:gd name="T23" fmla="*/ 34 h 127"/>
                <a:gd name="T24" fmla="*/ 4 w 165"/>
                <a:gd name="T25" fmla="*/ 33 h 127"/>
                <a:gd name="T26" fmla="*/ 3 w 165"/>
                <a:gd name="T27" fmla="*/ 32 h 127"/>
                <a:gd name="T28" fmla="*/ 3 w 165"/>
                <a:gd name="T29" fmla="*/ 32 h 127"/>
                <a:gd name="T30" fmla="*/ 1 w 165"/>
                <a:gd name="T31" fmla="*/ 31 h 127"/>
                <a:gd name="T32" fmla="*/ 1 w 165"/>
                <a:gd name="T33" fmla="*/ 30 h 127"/>
                <a:gd name="T34" fmla="*/ 1 w 165"/>
                <a:gd name="T35" fmla="*/ 30 h 127"/>
                <a:gd name="T36" fmla="*/ 1 w 165"/>
                <a:gd name="T37" fmla="*/ 29 h 127"/>
                <a:gd name="T38" fmla="*/ 0 w 165"/>
                <a:gd name="T39" fmla="*/ 28 h 127"/>
                <a:gd name="T40" fmla="*/ 0 w 165"/>
                <a:gd name="T41" fmla="*/ 28 h 127"/>
                <a:gd name="T42" fmla="*/ 0 w 165"/>
                <a:gd name="T43" fmla="*/ 28 h 127"/>
                <a:gd name="T44" fmla="*/ 0 w 165"/>
                <a:gd name="T45" fmla="*/ 27 h 127"/>
                <a:gd name="T46" fmla="*/ 0 w 165"/>
                <a:gd name="T47" fmla="*/ 26 h 127"/>
                <a:gd name="T48" fmla="*/ 0 w 165"/>
                <a:gd name="T49" fmla="*/ 26 h 127"/>
                <a:gd name="T50" fmla="*/ 0 w 165"/>
                <a:gd name="T51" fmla="*/ 26 h 127"/>
                <a:gd name="T52" fmla="*/ 0 w 165"/>
                <a:gd name="T53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65" h="127">
                  <a:moveTo>
                    <a:pt x="0" y="0"/>
                  </a:move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4"/>
                    <a:pt x="1" y="4"/>
                  </a:cubicBezTo>
                  <a:cubicBezTo>
                    <a:pt x="1" y="4"/>
                    <a:pt x="1" y="4"/>
                    <a:pt x="1" y="5"/>
                  </a:cubicBezTo>
                  <a:cubicBezTo>
                    <a:pt x="2" y="5"/>
                    <a:pt x="2" y="6"/>
                    <a:pt x="3" y="6"/>
                  </a:cubicBezTo>
                  <a:cubicBezTo>
                    <a:pt x="3" y="7"/>
                    <a:pt x="4" y="7"/>
                    <a:pt x="4" y="7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165" y="101"/>
                    <a:pt x="165" y="101"/>
                    <a:pt x="165" y="101"/>
                  </a:cubicBezTo>
                  <a:cubicBezTo>
                    <a:pt x="165" y="127"/>
                    <a:pt x="165" y="127"/>
                    <a:pt x="165" y="127"/>
                  </a:cubicBezTo>
                  <a:cubicBezTo>
                    <a:pt x="6" y="34"/>
                    <a:pt x="6" y="34"/>
                    <a:pt x="6" y="34"/>
                  </a:cubicBezTo>
                  <a:cubicBezTo>
                    <a:pt x="5" y="34"/>
                    <a:pt x="5" y="34"/>
                    <a:pt x="5" y="34"/>
                  </a:cubicBezTo>
                  <a:cubicBezTo>
                    <a:pt x="5" y="34"/>
                    <a:pt x="5" y="33"/>
                    <a:pt x="4" y="33"/>
                  </a:cubicBezTo>
                  <a:cubicBezTo>
                    <a:pt x="4" y="33"/>
                    <a:pt x="3" y="32"/>
                    <a:pt x="3" y="32"/>
                  </a:cubicBezTo>
                  <a:cubicBezTo>
                    <a:pt x="3" y="32"/>
                    <a:pt x="3" y="32"/>
                    <a:pt x="3" y="32"/>
                  </a:cubicBezTo>
                  <a:cubicBezTo>
                    <a:pt x="2" y="31"/>
                    <a:pt x="2" y="31"/>
                    <a:pt x="1" y="31"/>
                  </a:cubicBezTo>
                  <a:cubicBezTo>
                    <a:pt x="1" y="30"/>
                    <a:pt x="1" y="30"/>
                    <a:pt x="1" y="30"/>
                  </a:cubicBezTo>
                  <a:cubicBezTo>
                    <a:pt x="1" y="30"/>
                    <a:pt x="1" y="30"/>
                    <a:pt x="1" y="30"/>
                  </a:cubicBezTo>
                  <a:cubicBezTo>
                    <a:pt x="1" y="30"/>
                    <a:pt x="1" y="29"/>
                    <a:pt x="1" y="29"/>
                  </a:cubicBezTo>
                  <a:cubicBezTo>
                    <a:pt x="0" y="29"/>
                    <a:pt x="0" y="29"/>
                    <a:pt x="0" y="28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27"/>
                    <a:pt x="0" y="26"/>
                    <a:pt x="0" y="26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26"/>
                    <a:pt x="0" y="26"/>
                    <a:pt x="0" y="2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1F43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7" name="Freeform 165"/>
            <p:cNvSpPr>
              <a:spLocks/>
            </p:cNvSpPr>
            <p:nvPr userDrawn="1"/>
          </p:nvSpPr>
          <p:spPr bwMode="auto">
            <a:xfrm>
              <a:off x="7874001" y="4178300"/>
              <a:ext cx="349250" cy="228600"/>
            </a:xfrm>
            <a:custGeom>
              <a:avLst/>
              <a:gdLst>
                <a:gd name="T0" fmla="*/ 6 w 220"/>
                <a:gd name="T1" fmla="*/ 118 h 144"/>
                <a:gd name="T2" fmla="*/ 7 w 220"/>
                <a:gd name="T3" fmla="*/ 118 h 144"/>
                <a:gd name="T4" fmla="*/ 14 w 220"/>
                <a:gd name="T5" fmla="*/ 119 h 144"/>
                <a:gd name="T6" fmla="*/ 15 w 220"/>
                <a:gd name="T7" fmla="*/ 119 h 144"/>
                <a:gd name="T8" fmla="*/ 22 w 220"/>
                <a:gd name="T9" fmla="*/ 118 h 144"/>
                <a:gd name="T10" fmla="*/ 22 w 220"/>
                <a:gd name="T11" fmla="*/ 118 h 144"/>
                <a:gd name="T12" fmla="*/ 29 w 220"/>
                <a:gd name="T13" fmla="*/ 115 h 144"/>
                <a:gd name="T14" fmla="*/ 214 w 220"/>
                <a:gd name="T15" fmla="*/ 8 h 144"/>
                <a:gd name="T16" fmla="*/ 220 w 220"/>
                <a:gd name="T17" fmla="*/ 0 h 144"/>
                <a:gd name="T18" fmla="*/ 220 w 220"/>
                <a:gd name="T19" fmla="*/ 25 h 144"/>
                <a:gd name="T20" fmla="*/ 214 w 220"/>
                <a:gd name="T21" fmla="*/ 34 h 144"/>
                <a:gd name="T22" fmla="*/ 29 w 220"/>
                <a:gd name="T23" fmla="*/ 141 h 144"/>
                <a:gd name="T24" fmla="*/ 26 w 220"/>
                <a:gd name="T25" fmla="*/ 142 h 144"/>
                <a:gd name="T26" fmla="*/ 24 w 220"/>
                <a:gd name="T27" fmla="*/ 143 h 144"/>
                <a:gd name="T28" fmla="*/ 22 w 220"/>
                <a:gd name="T29" fmla="*/ 143 h 144"/>
                <a:gd name="T30" fmla="*/ 22 w 220"/>
                <a:gd name="T31" fmla="*/ 143 h 144"/>
                <a:gd name="T32" fmla="*/ 21 w 220"/>
                <a:gd name="T33" fmla="*/ 143 h 144"/>
                <a:gd name="T34" fmla="*/ 19 w 220"/>
                <a:gd name="T35" fmla="*/ 144 h 144"/>
                <a:gd name="T36" fmla="*/ 17 w 220"/>
                <a:gd name="T37" fmla="*/ 144 h 144"/>
                <a:gd name="T38" fmla="*/ 15 w 220"/>
                <a:gd name="T39" fmla="*/ 144 h 144"/>
                <a:gd name="T40" fmla="*/ 15 w 220"/>
                <a:gd name="T41" fmla="*/ 144 h 144"/>
                <a:gd name="T42" fmla="*/ 14 w 220"/>
                <a:gd name="T43" fmla="*/ 144 h 144"/>
                <a:gd name="T44" fmla="*/ 13 w 220"/>
                <a:gd name="T45" fmla="*/ 144 h 144"/>
                <a:gd name="T46" fmla="*/ 11 w 220"/>
                <a:gd name="T47" fmla="*/ 144 h 144"/>
                <a:gd name="T48" fmla="*/ 9 w 220"/>
                <a:gd name="T49" fmla="*/ 144 h 144"/>
                <a:gd name="T50" fmla="*/ 7 w 220"/>
                <a:gd name="T51" fmla="*/ 143 h 144"/>
                <a:gd name="T52" fmla="*/ 6 w 220"/>
                <a:gd name="T53" fmla="*/ 143 h 144"/>
                <a:gd name="T54" fmla="*/ 5 w 220"/>
                <a:gd name="T55" fmla="*/ 143 h 144"/>
                <a:gd name="T56" fmla="*/ 0 w 220"/>
                <a:gd name="T57" fmla="*/ 141 h 144"/>
                <a:gd name="T58" fmla="*/ 0 w 220"/>
                <a:gd name="T59" fmla="*/ 115 h 144"/>
                <a:gd name="T60" fmla="*/ 6 w 220"/>
                <a:gd name="T61" fmla="*/ 118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20" h="144">
                  <a:moveTo>
                    <a:pt x="6" y="118"/>
                  </a:moveTo>
                  <a:cubicBezTo>
                    <a:pt x="7" y="118"/>
                    <a:pt x="7" y="118"/>
                    <a:pt x="7" y="118"/>
                  </a:cubicBezTo>
                  <a:cubicBezTo>
                    <a:pt x="10" y="118"/>
                    <a:pt x="12" y="119"/>
                    <a:pt x="14" y="119"/>
                  </a:cubicBezTo>
                  <a:cubicBezTo>
                    <a:pt x="14" y="119"/>
                    <a:pt x="15" y="119"/>
                    <a:pt x="15" y="119"/>
                  </a:cubicBezTo>
                  <a:cubicBezTo>
                    <a:pt x="17" y="119"/>
                    <a:pt x="20" y="118"/>
                    <a:pt x="22" y="118"/>
                  </a:cubicBezTo>
                  <a:cubicBezTo>
                    <a:pt x="22" y="118"/>
                    <a:pt x="22" y="118"/>
                    <a:pt x="22" y="118"/>
                  </a:cubicBezTo>
                  <a:cubicBezTo>
                    <a:pt x="25" y="117"/>
                    <a:pt x="27" y="116"/>
                    <a:pt x="29" y="115"/>
                  </a:cubicBezTo>
                  <a:cubicBezTo>
                    <a:pt x="214" y="8"/>
                    <a:pt x="214" y="8"/>
                    <a:pt x="214" y="8"/>
                  </a:cubicBezTo>
                  <a:cubicBezTo>
                    <a:pt x="218" y="6"/>
                    <a:pt x="220" y="3"/>
                    <a:pt x="220" y="0"/>
                  </a:cubicBezTo>
                  <a:cubicBezTo>
                    <a:pt x="220" y="25"/>
                    <a:pt x="220" y="25"/>
                    <a:pt x="220" y="25"/>
                  </a:cubicBezTo>
                  <a:cubicBezTo>
                    <a:pt x="220" y="28"/>
                    <a:pt x="218" y="31"/>
                    <a:pt x="214" y="34"/>
                  </a:cubicBezTo>
                  <a:cubicBezTo>
                    <a:pt x="29" y="141"/>
                    <a:pt x="29" y="141"/>
                    <a:pt x="29" y="141"/>
                  </a:cubicBezTo>
                  <a:cubicBezTo>
                    <a:pt x="28" y="141"/>
                    <a:pt x="27" y="142"/>
                    <a:pt x="26" y="142"/>
                  </a:cubicBezTo>
                  <a:cubicBezTo>
                    <a:pt x="25" y="142"/>
                    <a:pt x="24" y="143"/>
                    <a:pt x="24" y="143"/>
                  </a:cubicBezTo>
                  <a:cubicBezTo>
                    <a:pt x="23" y="143"/>
                    <a:pt x="23" y="143"/>
                    <a:pt x="22" y="143"/>
                  </a:cubicBezTo>
                  <a:cubicBezTo>
                    <a:pt x="22" y="143"/>
                    <a:pt x="22" y="143"/>
                    <a:pt x="22" y="143"/>
                  </a:cubicBezTo>
                  <a:cubicBezTo>
                    <a:pt x="22" y="143"/>
                    <a:pt x="22" y="143"/>
                    <a:pt x="21" y="143"/>
                  </a:cubicBezTo>
                  <a:cubicBezTo>
                    <a:pt x="21" y="144"/>
                    <a:pt x="20" y="144"/>
                    <a:pt x="19" y="144"/>
                  </a:cubicBezTo>
                  <a:cubicBezTo>
                    <a:pt x="19" y="144"/>
                    <a:pt x="18" y="144"/>
                    <a:pt x="17" y="144"/>
                  </a:cubicBezTo>
                  <a:cubicBezTo>
                    <a:pt x="17" y="144"/>
                    <a:pt x="16" y="144"/>
                    <a:pt x="15" y="144"/>
                  </a:cubicBezTo>
                  <a:cubicBezTo>
                    <a:pt x="15" y="144"/>
                    <a:pt x="15" y="144"/>
                    <a:pt x="15" y="144"/>
                  </a:cubicBezTo>
                  <a:cubicBezTo>
                    <a:pt x="15" y="144"/>
                    <a:pt x="15" y="144"/>
                    <a:pt x="14" y="144"/>
                  </a:cubicBezTo>
                  <a:cubicBezTo>
                    <a:pt x="14" y="144"/>
                    <a:pt x="14" y="144"/>
                    <a:pt x="13" y="144"/>
                  </a:cubicBezTo>
                  <a:cubicBezTo>
                    <a:pt x="13" y="144"/>
                    <a:pt x="12" y="144"/>
                    <a:pt x="11" y="144"/>
                  </a:cubicBezTo>
                  <a:cubicBezTo>
                    <a:pt x="10" y="144"/>
                    <a:pt x="9" y="144"/>
                    <a:pt x="9" y="144"/>
                  </a:cubicBezTo>
                  <a:cubicBezTo>
                    <a:pt x="8" y="144"/>
                    <a:pt x="8" y="143"/>
                    <a:pt x="7" y="143"/>
                  </a:cubicBezTo>
                  <a:cubicBezTo>
                    <a:pt x="7" y="143"/>
                    <a:pt x="7" y="143"/>
                    <a:pt x="6" y="143"/>
                  </a:cubicBezTo>
                  <a:cubicBezTo>
                    <a:pt x="6" y="143"/>
                    <a:pt x="5" y="143"/>
                    <a:pt x="5" y="143"/>
                  </a:cubicBezTo>
                  <a:cubicBezTo>
                    <a:pt x="3" y="142"/>
                    <a:pt x="2" y="142"/>
                    <a:pt x="0" y="141"/>
                  </a:cubicBezTo>
                  <a:cubicBezTo>
                    <a:pt x="0" y="115"/>
                    <a:pt x="0" y="115"/>
                    <a:pt x="0" y="115"/>
                  </a:cubicBezTo>
                  <a:cubicBezTo>
                    <a:pt x="2" y="116"/>
                    <a:pt x="4" y="117"/>
                    <a:pt x="6" y="118"/>
                  </a:cubicBezTo>
                  <a:close/>
                </a:path>
              </a:pathLst>
            </a:custGeom>
            <a:solidFill>
              <a:srgbClr val="294F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8" name="Freeform 166"/>
            <p:cNvSpPr>
              <a:spLocks/>
            </p:cNvSpPr>
            <p:nvPr userDrawn="1"/>
          </p:nvSpPr>
          <p:spPr bwMode="auto">
            <a:xfrm>
              <a:off x="7608889" y="4010025"/>
              <a:ext cx="617538" cy="358775"/>
            </a:xfrm>
            <a:custGeom>
              <a:avLst/>
              <a:gdLst>
                <a:gd name="T0" fmla="*/ 8 w 389"/>
                <a:gd name="T1" fmla="*/ 112 h 226"/>
                <a:gd name="T2" fmla="*/ 7 w 389"/>
                <a:gd name="T3" fmla="*/ 128 h 226"/>
                <a:gd name="T4" fmla="*/ 167 w 389"/>
                <a:gd name="T5" fmla="*/ 221 h 226"/>
                <a:gd name="T6" fmla="*/ 196 w 389"/>
                <a:gd name="T7" fmla="*/ 221 h 226"/>
                <a:gd name="T8" fmla="*/ 381 w 389"/>
                <a:gd name="T9" fmla="*/ 114 h 226"/>
                <a:gd name="T10" fmla="*/ 381 w 389"/>
                <a:gd name="T11" fmla="*/ 98 h 226"/>
                <a:gd name="T12" fmla="*/ 221 w 389"/>
                <a:gd name="T13" fmla="*/ 5 h 226"/>
                <a:gd name="T14" fmla="*/ 193 w 389"/>
                <a:gd name="T15" fmla="*/ 5 h 226"/>
                <a:gd name="T16" fmla="*/ 8 w 389"/>
                <a:gd name="T17" fmla="*/ 112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89" h="226">
                  <a:moveTo>
                    <a:pt x="8" y="112"/>
                  </a:moveTo>
                  <a:cubicBezTo>
                    <a:pt x="0" y="116"/>
                    <a:pt x="0" y="124"/>
                    <a:pt x="7" y="128"/>
                  </a:cubicBezTo>
                  <a:cubicBezTo>
                    <a:pt x="167" y="221"/>
                    <a:pt x="167" y="221"/>
                    <a:pt x="167" y="221"/>
                  </a:cubicBezTo>
                  <a:cubicBezTo>
                    <a:pt x="175" y="226"/>
                    <a:pt x="188" y="226"/>
                    <a:pt x="196" y="221"/>
                  </a:cubicBezTo>
                  <a:cubicBezTo>
                    <a:pt x="381" y="114"/>
                    <a:pt x="381" y="114"/>
                    <a:pt x="381" y="114"/>
                  </a:cubicBezTo>
                  <a:cubicBezTo>
                    <a:pt x="389" y="110"/>
                    <a:pt x="389" y="102"/>
                    <a:pt x="381" y="98"/>
                  </a:cubicBezTo>
                  <a:cubicBezTo>
                    <a:pt x="221" y="5"/>
                    <a:pt x="221" y="5"/>
                    <a:pt x="221" y="5"/>
                  </a:cubicBezTo>
                  <a:cubicBezTo>
                    <a:pt x="214" y="0"/>
                    <a:pt x="201" y="0"/>
                    <a:pt x="193" y="5"/>
                  </a:cubicBezTo>
                  <a:lnTo>
                    <a:pt x="8" y="112"/>
                  </a:lnTo>
                  <a:close/>
                </a:path>
              </a:pathLst>
            </a:custGeom>
            <a:solidFill>
              <a:srgbClr val="3763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9" name="Freeform 167"/>
            <p:cNvSpPr>
              <a:spLocks/>
            </p:cNvSpPr>
            <p:nvPr userDrawn="1"/>
          </p:nvSpPr>
          <p:spPr bwMode="auto">
            <a:xfrm>
              <a:off x="7524751" y="3836988"/>
              <a:ext cx="42863" cy="239713"/>
            </a:xfrm>
            <a:custGeom>
              <a:avLst/>
              <a:gdLst>
                <a:gd name="T0" fmla="*/ 22 w 27"/>
                <a:gd name="T1" fmla="*/ 13 h 151"/>
                <a:gd name="T2" fmla="*/ 22 w 27"/>
                <a:gd name="T3" fmla="*/ 142 h 151"/>
                <a:gd name="T4" fmla="*/ 23 w 27"/>
                <a:gd name="T5" fmla="*/ 145 h 151"/>
                <a:gd name="T6" fmla="*/ 23 w 27"/>
                <a:gd name="T7" fmla="*/ 145 h 151"/>
                <a:gd name="T8" fmla="*/ 24 w 27"/>
                <a:gd name="T9" fmla="*/ 148 h 151"/>
                <a:gd name="T10" fmla="*/ 24 w 27"/>
                <a:gd name="T11" fmla="*/ 148 h 151"/>
                <a:gd name="T12" fmla="*/ 24 w 27"/>
                <a:gd name="T13" fmla="*/ 149 h 151"/>
                <a:gd name="T14" fmla="*/ 27 w 27"/>
                <a:gd name="T15" fmla="*/ 151 h 151"/>
                <a:gd name="T16" fmla="*/ 4 w 27"/>
                <a:gd name="T17" fmla="*/ 138 h 151"/>
                <a:gd name="T18" fmla="*/ 2 w 27"/>
                <a:gd name="T19" fmla="*/ 136 h 151"/>
                <a:gd name="T20" fmla="*/ 2 w 27"/>
                <a:gd name="T21" fmla="*/ 136 h 151"/>
                <a:gd name="T22" fmla="*/ 1 w 27"/>
                <a:gd name="T23" fmla="*/ 135 h 151"/>
                <a:gd name="T24" fmla="*/ 1 w 27"/>
                <a:gd name="T25" fmla="*/ 135 h 151"/>
                <a:gd name="T26" fmla="*/ 1 w 27"/>
                <a:gd name="T27" fmla="*/ 135 h 151"/>
                <a:gd name="T28" fmla="*/ 1 w 27"/>
                <a:gd name="T29" fmla="*/ 134 h 151"/>
                <a:gd name="T30" fmla="*/ 1 w 27"/>
                <a:gd name="T31" fmla="*/ 133 h 151"/>
                <a:gd name="T32" fmla="*/ 1 w 27"/>
                <a:gd name="T33" fmla="*/ 132 h 151"/>
                <a:gd name="T34" fmla="*/ 1 w 27"/>
                <a:gd name="T35" fmla="*/ 132 h 151"/>
                <a:gd name="T36" fmla="*/ 1 w 27"/>
                <a:gd name="T37" fmla="*/ 132 h 151"/>
                <a:gd name="T38" fmla="*/ 1 w 27"/>
                <a:gd name="T39" fmla="*/ 132 h 151"/>
                <a:gd name="T40" fmla="*/ 0 w 27"/>
                <a:gd name="T41" fmla="*/ 131 h 151"/>
                <a:gd name="T42" fmla="*/ 0 w 27"/>
                <a:gd name="T43" fmla="*/ 130 h 151"/>
                <a:gd name="T44" fmla="*/ 0 w 27"/>
                <a:gd name="T45" fmla="*/ 130 h 151"/>
                <a:gd name="T46" fmla="*/ 0 w 27"/>
                <a:gd name="T47" fmla="*/ 129 h 151"/>
                <a:gd name="T48" fmla="*/ 0 w 27"/>
                <a:gd name="T49" fmla="*/ 129 h 151"/>
                <a:gd name="T50" fmla="*/ 0 w 27"/>
                <a:gd name="T51" fmla="*/ 0 h 151"/>
                <a:gd name="T52" fmla="*/ 22 w 27"/>
                <a:gd name="T53" fmla="*/ 13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7" h="151">
                  <a:moveTo>
                    <a:pt x="22" y="13"/>
                  </a:moveTo>
                  <a:cubicBezTo>
                    <a:pt x="22" y="142"/>
                    <a:pt x="22" y="142"/>
                    <a:pt x="22" y="142"/>
                  </a:cubicBezTo>
                  <a:cubicBezTo>
                    <a:pt x="22" y="143"/>
                    <a:pt x="22" y="144"/>
                    <a:pt x="23" y="145"/>
                  </a:cubicBezTo>
                  <a:cubicBezTo>
                    <a:pt x="23" y="145"/>
                    <a:pt x="23" y="145"/>
                    <a:pt x="23" y="145"/>
                  </a:cubicBezTo>
                  <a:cubicBezTo>
                    <a:pt x="23" y="146"/>
                    <a:pt x="23" y="147"/>
                    <a:pt x="24" y="148"/>
                  </a:cubicBezTo>
                  <a:cubicBezTo>
                    <a:pt x="24" y="148"/>
                    <a:pt x="24" y="148"/>
                    <a:pt x="24" y="148"/>
                  </a:cubicBezTo>
                  <a:cubicBezTo>
                    <a:pt x="24" y="148"/>
                    <a:pt x="24" y="148"/>
                    <a:pt x="24" y="149"/>
                  </a:cubicBezTo>
                  <a:cubicBezTo>
                    <a:pt x="25" y="150"/>
                    <a:pt x="26" y="151"/>
                    <a:pt x="27" y="151"/>
                  </a:cubicBezTo>
                  <a:cubicBezTo>
                    <a:pt x="4" y="138"/>
                    <a:pt x="4" y="138"/>
                    <a:pt x="4" y="138"/>
                  </a:cubicBezTo>
                  <a:cubicBezTo>
                    <a:pt x="4" y="138"/>
                    <a:pt x="3" y="137"/>
                    <a:pt x="2" y="136"/>
                  </a:cubicBezTo>
                  <a:cubicBezTo>
                    <a:pt x="2" y="136"/>
                    <a:pt x="2" y="136"/>
                    <a:pt x="2" y="136"/>
                  </a:cubicBezTo>
                  <a:cubicBezTo>
                    <a:pt x="2" y="135"/>
                    <a:pt x="2" y="135"/>
                    <a:pt x="1" y="135"/>
                  </a:cubicBezTo>
                  <a:cubicBezTo>
                    <a:pt x="1" y="135"/>
                    <a:pt x="1" y="135"/>
                    <a:pt x="1" y="135"/>
                  </a:cubicBezTo>
                  <a:cubicBezTo>
                    <a:pt x="1" y="135"/>
                    <a:pt x="1" y="135"/>
                    <a:pt x="1" y="135"/>
                  </a:cubicBezTo>
                  <a:cubicBezTo>
                    <a:pt x="1" y="134"/>
                    <a:pt x="1" y="134"/>
                    <a:pt x="1" y="134"/>
                  </a:cubicBezTo>
                  <a:cubicBezTo>
                    <a:pt x="1" y="134"/>
                    <a:pt x="1" y="133"/>
                    <a:pt x="1" y="133"/>
                  </a:cubicBezTo>
                  <a:cubicBezTo>
                    <a:pt x="1" y="133"/>
                    <a:pt x="1" y="133"/>
                    <a:pt x="1" y="132"/>
                  </a:cubicBezTo>
                  <a:cubicBezTo>
                    <a:pt x="1" y="132"/>
                    <a:pt x="1" y="132"/>
                    <a:pt x="1" y="132"/>
                  </a:cubicBezTo>
                  <a:cubicBezTo>
                    <a:pt x="1" y="132"/>
                    <a:pt x="1" y="132"/>
                    <a:pt x="1" y="132"/>
                  </a:cubicBezTo>
                  <a:cubicBezTo>
                    <a:pt x="1" y="132"/>
                    <a:pt x="1" y="132"/>
                    <a:pt x="1" y="132"/>
                  </a:cubicBezTo>
                  <a:cubicBezTo>
                    <a:pt x="0" y="132"/>
                    <a:pt x="0" y="131"/>
                    <a:pt x="0" y="131"/>
                  </a:cubicBezTo>
                  <a:cubicBezTo>
                    <a:pt x="0" y="131"/>
                    <a:pt x="0" y="131"/>
                    <a:pt x="0" y="130"/>
                  </a:cubicBezTo>
                  <a:cubicBezTo>
                    <a:pt x="0" y="130"/>
                    <a:pt x="0" y="130"/>
                    <a:pt x="0" y="130"/>
                  </a:cubicBezTo>
                  <a:cubicBezTo>
                    <a:pt x="0" y="130"/>
                    <a:pt x="0" y="129"/>
                    <a:pt x="0" y="129"/>
                  </a:cubicBezTo>
                  <a:cubicBezTo>
                    <a:pt x="0" y="129"/>
                    <a:pt x="0" y="129"/>
                    <a:pt x="0" y="129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22" y="13"/>
                  </a:lnTo>
                  <a:close/>
                </a:path>
              </a:pathLst>
            </a:custGeom>
            <a:solidFill>
              <a:srgbClr val="0534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0" name="Freeform 168"/>
            <p:cNvSpPr>
              <a:spLocks/>
            </p:cNvSpPr>
            <p:nvPr userDrawn="1"/>
          </p:nvSpPr>
          <p:spPr bwMode="auto">
            <a:xfrm>
              <a:off x="7524751" y="3624263"/>
              <a:ext cx="368300" cy="233363"/>
            </a:xfrm>
            <a:custGeom>
              <a:avLst/>
              <a:gdLst>
                <a:gd name="T0" fmla="*/ 31 w 232"/>
                <a:gd name="T1" fmla="*/ 126 h 147"/>
                <a:gd name="T2" fmla="*/ 28 w 232"/>
                <a:gd name="T3" fmla="*/ 129 h 147"/>
                <a:gd name="T4" fmla="*/ 26 w 232"/>
                <a:gd name="T5" fmla="*/ 133 h 147"/>
                <a:gd name="T6" fmla="*/ 25 w 232"/>
                <a:gd name="T7" fmla="*/ 136 h 147"/>
                <a:gd name="T8" fmla="*/ 23 w 232"/>
                <a:gd name="T9" fmla="*/ 140 h 147"/>
                <a:gd name="T10" fmla="*/ 22 w 232"/>
                <a:gd name="T11" fmla="*/ 143 h 147"/>
                <a:gd name="T12" fmla="*/ 0 w 232"/>
                <a:gd name="T13" fmla="*/ 134 h 147"/>
                <a:gd name="T14" fmla="*/ 0 w 232"/>
                <a:gd name="T15" fmla="*/ 132 h 147"/>
                <a:gd name="T16" fmla="*/ 0 w 232"/>
                <a:gd name="T17" fmla="*/ 131 h 147"/>
                <a:gd name="T18" fmla="*/ 0 w 232"/>
                <a:gd name="T19" fmla="*/ 130 h 147"/>
                <a:gd name="T20" fmla="*/ 0 w 232"/>
                <a:gd name="T21" fmla="*/ 130 h 147"/>
                <a:gd name="T22" fmla="*/ 1 w 232"/>
                <a:gd name="T23" fmla="*/ 128 h 147"/>
                <a:gd name="T24" fmla="*/ 1 w 232"/>
                <a:gd name="T25" fmla="*/ 127 h 147"/>
                <a:gd name="T26" fmla="*/ 1 w 232"/>
                <a:gd name="T27" fmla="*/ 127 h 147"/>
                <a:gd name="T28" fmla="*/ 2 w 232"/>
                <a:gd name="T29" fmla="*/ 125 h 147"/>
                <a:gd name="T30" fmla="*/ 2 w 232"/>
                <a:gd name="T31" fmla="*/ 124 h 147"/>
                <a:gd name="T32" fmla="*/ 2 w 232"/>
                <a:gd name="T33" fmla="*/ 123 h 147"/>
                <a:gd name="T34" fmla="*/ 3 w 232"/>
                <a:gd name="T35" fmla="*/ 122 h 147"/>
                <a:gd name="T36" fmla="*/ 4 w 232"/>
                <a:gd name="T37" fmla="*/ 121 h 147"/>
                <a:gd name="T38" fmla="*/ 4 w 232"/>
                <a:gd name="T39" fmla="*/ 120 h 147"/>
                <a:gd name="T40" fmla="*/ 5 w 232"/>
                <a:gd name="T41" fmla="*/ 118 h 147"/>
                <a:gd name="T42" fmla="*/ 6 w 232"/>
                <a:gd name="T43" fmla="*/ 116 h 147"/>
                <a:gd name="T44" fmla="*/ 7 w 232"/>
                <a:gd name="T45" fmla="*/ 116 h 147"/>
                <a:gd name="T46" fmla="*/ 8 w 232"/>
                <a:gd name="T47" fmla="*/ 114 h 147"/>
                <a:gd name="T48" fmla="*/ 9 w 232"/>
                <a:gd name="T49" fmla="*/ 114 h 147"/>
                <a:gd name="T50" fmla="*/ 9 w 232"/>
                <a:gd name="T51" fmla="*/ 113 h 147"/>
                <a:gd name="T52" fmla="*/ 10 w 232"/>
                <a:gd name="T53" fmla="*/ 112 h 147"/>
                <a:gd name="T54" fmla="*/ 11 w 232"/>
                <a:gd name="T55" fmla="*/ 111 h 147"/>
                <a:gd name="T56" fmla="*/ 12 w 232"/>
                <a:gd name="T57" fmla="*/ 111 h 147"/>
                <a:gd name="T58" fmla="*/ 13 w 232"/>
                <a:gd name="T59" fmla="*/ 110 h 147"/>
                <a:gd name="T60" fmla="*/ 14 w 232"/>
                <a:gd name="T61" fmla="*/ 109 h 147"/>
                <a:gd name="T62" fmla="*/ 200 w 232"/>
                <a:gd name="T63" fmla="*/ 2 h 147"/>
                <a:gd name="T64" fmla="*/ 201 w 232"/>
                <a:gd name="T65" fmla="*/ 2 h 147"/>
                <a:gd name="T66" fmla="*/ 202 w 232"/>
                <a:gd name="T67" fmla="*/ 1 h 147"/>
                <a:gd name="T68" fmla="*/ 202 w 232"/>
                <a:gd name="T69" fmla="*/ 1 h 147"/>
                <a:gd name="T70" fmla="*/ 203 w 232"/>
                <a:gd name="T71" fmla="*/ 1 h 147"/>
                <a:gd name="T72" fmla="*/ 204 w 232"/>
                <a:gd name="T73" fmla="*/ 0 h 147"/>
                <a:gd name="T74" fmla="*/ 205 w 232"/>
                <a:gd name="T75" fmla="*/ 0 h 147"/>
                <a:gd name="T76" fmla="*/ 205 w 232"/>
                <a:gd name="T77" fmla="*/ 0 h 147"/>
                <a:gd name="T78" fmla="*/ 207 w 232"/>
                <a:gd name="T79" fmla="*/ 0 h 147"/>
                <a:gd name="T80" fmla="*/ 208 w 232"/>
                <a:gd name="T81" fmla="*/ 0 h 147"/>
                <a:gd name="T82" fmla="*/ 209 w 232"/>
                <a:gd name="T83" fmla="*/ 1 h 147"/>
                <a:gd name="T84" fmla="*/ 232 w 232"/>
                <a:gd name="T85" fmla="*/ 14 h 147"/>
                <a:gd name="T86" fmla="*/ 230 w 232"/>
                <a:gd name="T87" fmla="*/ 13 h 147"/>
                <a:gd name="T88" fmla="*/ 227 w 232"/>
                <a:gd name="T89" fmla="*/ 13 h 147"/>
                <a:gd name="T90" fmla="*/ 225 w 232"/>
                <a:gd name="T91" fmla="*/ 14 h 147"/>
                <a:gd name="T92" fmla="*/ 36 w 232"/>
                <a:gd name="T93" fmla="*/ 122 h 147"/>
                <a:gd name="T94" fmla="*/ 33 w 232"/>
                <a:gd name="T95" fmla="*/ 124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32" h="147">
                  <a:moveTo>
                    <a:pt x="31" y="126"/>
                  </a:moveTo>
                  <a:cubicBezTo>
                    <a:pt x="31" y="126"/>
                    <a:pt x="31" y="126"/>
                    <a:pt x="31" y="126"/>
                  </a:cubicBezTo>
                  <a:cubicBezTo>
                    <a:pt x="30" y="127"/>
                    <a:pt x="29" y="128"/>
                    <a:pt x="28" y="129"/>
                  </a:cubicBezTo>
                  <a:cubicBezTo>
                    <a:pt x="28" y="129"/>
                    <a:pt x="28" y="129"/>
                    <a:pt x="28" y="129"/>
                  </a:cubicBezTo>
                  <a:cubicBezTo>
                    <a:pt x="28" y="130"/>
                    <a:pt x="27" y="131"/>
                    <a:pt x="26" y="133"/>
                  </a:cubicBezTo>
                  <a:cubicBezTo>
                    <a:pt x="26" y="133"/>
                    <a:pt x="26" y="133"/>
                    <a:pt x="26" y="133"/>
                  </a:cubicBezTo>
                  <a:cubicBezTo>
                    <a:pt x="26" y="134"/>
                    <a:pt x="25" y="135"/>
                    <a:pt x="25" y="136"/>
                  </a:cubicBezTo>
                  <a:cubicBezTo>
                    <a:pt x="25" y="136"/>
                    <a:pt x="25" y="136"/>
                    <a:pt x="25" y="136"/>
                  </a:cubicBezTo>
                  <a:cubicBezTo>
                    <a:pt x="24" y="137"/>
                    <a:pt x="24" y="138"/>
                    <a:pt x="23" y="140"/>
                  </a:cubicBezTo>
                  <a:cubicBezTo>
                    <a:pt x="23" y="140"/>
                    <a:pt x="23" y="140"/>
                    <a:pt x="23" y="140"/>
                  </a:cubicBezTo>
                  <a:cubicBezTo>
                    <a:pt x="23" y="141"/>
                    <a:pt x="23" y="142"/>
                    <a:pt x="22" y="143"/>
                  </a:cubicBezTo>
                  <a:cubicBezTo>
                    <a:pt x="22" y="143"/>
                    <a:pt x="22" y="143"/>
                    <a:pt x="22" y="143"/>
                  </a:cubicBezTo>
                  <a:cubicBezTo>
                    <a:pt x="22" y="144"/>
                    <a:pt x="22" y="146"/>
                    <a:pt x="22" y="147"/>
                  </a:cubicBezTo>
                  <a:cubicBezTo>
                    <a:pt x="0" y="134"/>
                    <a:pt x="0" y="134"/>
                    <a:pt x="0" y="134"/>
                  </a:cubicBezTo>
                  <a:cubicBezTo>
                    <a:pt x="0" y="134"/>
                    <a:pt x="0" y="133"/>
                    <a:pt x="0" y="133"/>
                  </a:cubicBezTo>
                  <a:cubicBezTo>
                    <a:pt x="0" y="133"/>
                    <a:pt x="0" y="133"/>
                    <a:pt x="0" y="132"/>
                  </a:cubicBezTo>
                  <a:cubicBezTo>
                    <a:pt x="0" y="132"/>
                    <a:pt x="0" y="132"/>
                    <a:pt x="0" y="132"/>
                  </a:cubicBezTo>
                  <a:cubicBezTo>
                    <a:pt x="0" y="132"/>
                    <a:pt x="0" y="131"/>
                    <a:pt x="0" y="131"/>
                  </a:cubicBezTo>
                  <a:cubicBezTo>
                    <a:pt x="0" y="131"/>
                    <a:pt x="0" y="131"/>
                    <a:pt x="0" y="130"/>
                  </a:cubicBezTo>
                  <a:cubicBezTo>
                    <a:pt x="0" y="130"/>
                    <a:pt x="0" y="130"/>
                    <a:pt x="0" y="130"/>
                  </a:cubicBezTo>
                  <a:cubicBezTo>
                    <a:pt x="0" y="130"/>
                    <a:pt x="0" y="130"/>
                    <a:pt x="0" y="130"/>
                  </a:cubicBezTo>
                  <a:cubicBezTo>
                    <a:pt x="0" y="130"/>
                    <a:pt x="0" y="130"/>
                    <a:pt x="0" y="130"/>
                  </a:cubicBezTo>
                  <a:cubicBezTo>
                    <a:pt x="0" y="129"/>
                    <a:pt x="0" y="129"/>
                    <a:pt x="1" y="129"/>
                  </a:cubicBezTo>
                  <a:cubicBezTo>
                    <a:pt x="1" y="129"/>
                    <a:pt x="1" y="128"/>
                    <a:pt x="1" y="128"/>
                  </a:cubicBezTo>
                  <a:cubicBezTo>
                    <a:pt x="1" y="128"/>
                    <a:pt x="1" y="128"/>
                    <a:pt x="1" y="127"/>
                  </a:cubicBezTo>
                  <a:cubicBezTo>
                    <a:pt x="1" y="127"/>
                    <a:pt x="1" y="127"/>
                    <a:pt x="1" y="127"/>
                  </a:cubicBezTo>
                  <a:cubicBezTo>
                    <a:pt x="1" y="127"/>
                    <a:pt x="1" y="127"/>
                    <a:pt x="1" y="127"/>
                  </a:cubicBezTo>
                  <a:cubicBezTo>
                    <a:pt x="1" y="127"/>
                    <a:pt x="1" y="127"/>
                    <a:pt x="1" y="127"/>
                  </a:cubicBezTo>
                  <a:cubicBezTo>
                    <a:pt x="1" y="126"/>
                    <a:pt x="1" y="126"/>
                    <a:pt x="1" y="126"/>
                  </a:cubicBezTo>
                  <a:cubicBezTo>
                    <a:pt x="1" y="126"/>
                    <a:pt x="2" y="125"/>
                    <a:pt x="2" y="125"/>
                  </a:cubicBezTo>
                  <a:cubicBezTo>
                    <a:pt x="2" y="125"/>
                    <a:pt x="2" y="125"/>
                    <a:pt x="2" y="124"/>
                  </a:cubicBezTo>
                  <a:cubicBezTo>
                    <a:pt x="2" y="124"/>
                    <a:pt x="2" y="124"/>
                    <a:pt x="2" y="124"/>
                  </a:cubicBezTo>
                  <a:cubicBezTo>
                    <a:pt x="2" y="124"/>
                    <a:pt x="2" y="123"/>
                    <a:pt x="2" y="123"/>
                  </a:cubicBezTo>
                  <a:cubicBezTo>
                    <a:pt x="2" y="123"/>
                    <a:pt x="2" y="123"/>
                    <a:pt x="2" y="123"/>
                  </a:cubicBezTo>
                  <a:cubicBezTo>
                    <a:pt x="2" y="123"/>
                    <a:pt x="2" y="123"/>
                    <a:pt x="2" y="123"/>
                  </a:cubicBezTo>
                  <a:cubicBezTo>
                    <a:pt x="3" y="123"/>
                    <a:pt x="3" y="123"/>
                    <a:pt x="3" y="122"/>
                  </a:cubicBezTo>
                  <a:cubicBezTo>
                    <a:pt x="3" y="122"/>
                    <a:pt x="3" y="122"/>
                    <a:pt x="3" y="122"/>
                  </a:cubicBezTo>
                  <a:cubicBezTo>
                    <a:pt x="3" y="121"/>
                    <a:pt x="3" y="121"/>
                    <a:pt x="4" y="121"/>
                  </a:cubicBezTo>
                  <a:cubicBezTo>
                    <a:pt x="4" y="120"/>
                    <a:pt x="4" y="120"/>
                    <a:pt x="4" y="120"/>
                  </a:cubicBezTo>
                  <a:cubicBezTo>
                    <a:pt x="4" y="120"/>
                    <a:pt x="4" y="120"/>
                    <a:pt x="4" y="120"/>
                  </a:cubicBezTo>
                  <a:cubicBezTo>
                    <a:pt x="4" y="120"/>
                    <a:pt x="4" y="120"/>
                    <a:pt x="4" y="119"/>
                  </a:cubicBezTo>
                  <a:cubicBezTo>
                    <a:pt x="5" y="119"/>
                    <a:pt x="5" y="118"/>
                    <a:pt x="5" y="118"/>
                  </a:cubicBezTo>
                  <a:cubicBezTo>
                    <a:pt x="6" y="117"/>
                    <a:pt x="6" y="117"/>
                    <a:pt x="6" y="117"/>
                  </a:cubicBezTo>
                  <a:cubicBezTo>
                    <a:pt x="6" y="117"/>
                    <a:pt x="6" y="116"/>
                    <a:pt x="6" y="116"/>
                  </a:cubicBezTo>
                  <a:cubicBezTo>
                    <a:pt x="6" y="116"/>
                    <a:pt x="6" y="116"/>
                    <a:pt x="6" y="116"/>
                  </a:cubicBezTo>
                  <a:cubicBezTo>
                    <a:pt x="7" y="116"/>
                    <a:pt x="7" y="116"/>
                    <a:pt x="7" y="116"/>
                  </a:cubicBezTo>
                  <a:cubicBezTo>
                    <a:pt x="7" y="115"/>
                    <a:pt x="7" y="115"/>
                    <a:pt x="7" y="115"/>
                  </a:cubicBezTo>
                  <a:cubicBezTo>
                    <a:pt x="8" y="115"/>
                    <a:pt x="8" y="115"/>
                    <a:pt x="8" y="114"/>
                  </a:cubicBezTo>
                  <a:cubicBezTo>
                    <a:pt x="8" y="114"/>
                    <a:pt x="8" y="114"/>
                    <a:pt x="9" y="114"/>
                  </a:cubicBezTo>
                  <a:cubicBezTo>
                    <a:pt x="9" y="114"/>
                    <a:pt x="9" y="114"/>
                    <a:pt x="9" y="114"/>
                  </a:cubicBezTo>
                  <a:cubicBezTo>
                    <a:pt x="9" y="114"/>
                    <a:pt x="9" y="114"/>
                    <a:pt x="9" y="114"/>
                  </a:cubicBezTo>
                  <a:cubicBezTo>
                    <a:pt x="9" y="113"/>
                    <a:pt x="9" y="113"/>
                    <a:pt x="9" y="113"/>
                  </a:cubicBezTo>
                  <a:cubicBezTo>
                    <a:pt x="9" y="113"/>
                    <a:pt x="10" y="113"/>
                    <a:pt x="10" y="112"/>
                  </a:cubicBezTo>
                  <a:cubicBezTo>
                    <a:pt x="10" y="112"/>
                    <a:pt x="10" y="112"/>
                    <a:pt x="10" y="112"/>
                  </a:cubicBezTo>
                  <a:cubicBezTo>
                    <a:pt x="11" y="112"/>
                    <a:pt x="11" y="112"/>
                    <a:pt x="11" y="111"/>
                  </a:cubicBezTo>
                  <a:cubicBezTo>
                    <a:pt x="11" y="111"/>
                    <a:pt x="11" y="111"/>
                    <a:pt x="11" y="111"/>
                  </a:cubicBezTo>
                  <a:cubicBezTo>
                    <a:pt x="11" y="111"/>
                    <a:pt x="11" y="111"/>
                    <a:pt x="11" y="111"/>
                  </a:cubicBezTo>
                  <a:cubicBezTo>
                    <a:pt x="12" y="111"/>
                    <a:pt x="12" y="111"/>
                    <a:pt x="12" y="111"/>
                  </a:cubicBezTo>
                  <a:cubicBezTo>
                    <a:pt x="12" y="111"/>
                    <a:pt x="12" y="110"/>
                    <a:pt x="12" y="110"/>
                  </a:cubicBezTo>
                  <a:cubicBezTo>
                    <a:pt x="13" y="110"/>
                    <a:pt x="13" y="110"/>
                    <a:pt x="13" y="110"/>
                  </a:cubicBezTo>
                  <a:cubicBezTo>
                    <a:pt x="13" y="110"/>
                    <a:pt x="13" y="110"/>
                    <a:pt x="14" y="109"/>
                  </a:cubicBezTo>
                  <a:cubicBezTo>
                    <a:pt x="14" y="109"/>
                    <a:pt x="14" y="109"/>
                    <a:pt x="14" y="109"/>
                  </a:cubicBezTo>
                  <a:cubicBezTo>
                    <a:pt x="14" y="109"/>
                    <a:pt x="14" y="109"/>
                    <a:pt x="14" y="109"/>
                  </a:cubicBezTo>
                  <a:cubicBezTo>
                    <a:pt x="200" y="2"/>
                    <a:pt x="200" y="2"/>
                    <a:pt x="200" y="2"/>
                  </a:cubicBezTo>
                  <a:cubicBezTo>
                    <a:pt x="200" y="2"/>
                    <a:pt x="200" y="2"/>
                    <a:pt x="200" y="2"/>
                  </a:cubicBezTo>
                  <a:cubicBezTo>
                    <a:pt x="200" y="2"/>
                    <a:pt x="200" y="2"/>
                    <a:pt x="201" y="2"/>
                  </a:cubicBezTo>
                  <a:cubicBezTo>
                    <a:pt x="201" y="1"/>
                    <a:pt x="201" y="1"/>
                    <a:pt x="201" y="1"/>
                  </a:cubicBezTo>
                  <a:cubicBezTo>
                    <a:pt x="201" y="1"/>
                    <a:pt x="202" y="1"/>
                    <a:pt x="202" y="1"/>
                  </a:cubicBezTo>
                  <a:cubicBezTo>
                    <a:pt x="202" y="1"/>
                    <a:pt x="202" y="1"/>
                    <a:pt x="202" y="1"/>
                  </a:cubicBezTo>
                  <a:cubicBezTo>
                    <a:pt x="202" y="1"/>
                    <a:pt x="202" y="1"/>
                    <a:pt x="202" y="1"/>
                  </a:cubicBezTo>
                  <a:cubicBezTo>
                    <a:pt x="202" y="1"/>
                    <a:pt x="202" y="1"/>
                    <a:pt x="202" y="1"/>
                  </a:cubicBezTo>
                  <a:cubicBezTo>
                    <a:pt x="203" y="1"/>
                    <a:pt x="203" y="1"/>
                    <a:pt x="203" y="1"/>
                  </a:cubicBezTo>
                  <a:cubicBezTo>
                    <a:pt x="203" y="1"/>
                    <a:pt x="203" y="1"/>
                    <a:pt x="203" y="0"/>
                  </a:cubicBezTo>
                  <a:cubicBezTo>
                    <a:pt x="204" y="0"/>
                    <a:pt x="204" y="0"/>
                    <a:pt x="204" y="0"/>
                  </a:cubicBezTo>
                  <a:cubicBezTo>
                    <a:pt x="204" y="0"/>
                    <a:pt x="204" y="0"/>
                    <a:pt x="205" y="0"/>
                  </a:cubicBezTo>
                  <a:cubicBezTo>
                    <a:pt x="205" y="0"/>
                    <a:pt x="205" y="0"/>
                    <a:pt x="205" y="0"/>
                  </a:cubicBezTo>
                  <a:cubicBezTo>
                    <a:pt x="205" y="0"/>
                    <a:pt x="205" y="0"/>
                    <a:pt x="205" y="0"/>
                  </a:cubicBezTo>
                  <a:cubicBezTo>
                    <a:pt x="205" y="0"/>
                    <a:pt x="205" y="0"/>
                    <a:pt x="205" y="0"/>
                  </a:cubicBezTo>
                  <a:cubicBezTo>
                    <a:pt x="206" y="0"/>
                    <a:pt x="206" y="0"/>
                    <a:pt x="206" y="0"/>
                  </a:cubicBezTo>
                  <a:cubicBezTo>
                    <a:pt x="206" y="0"/>
                    <a:pt x="206" y="0"/>
                    <a:pt x="207" y="0"/>
                  </a:cubicBezTo>
                  <a:cubicBezTo>
                    <a:pt x="207" y="0"/>
                    <a:pt x="207" y="0"/>
                    <a:pt x="208" y="0"/>
                  </a:cubicBezTo>
                  <a:cubicBezTo>
                    <a:pt x="208" y="0"/>
                    <a:pt x="208" y="0"/>
                    <a:pt x="208" y="0"/>
                  </a:cubicBezTo>
                  <a:cubicBezTo>
                    <a:pt x="208" y="0"/>
                    <a:pt x="208" y="0"/>
                    <a:pt x="208" y="0"/>
                  </a:cubicBezTo>
                  <a:cubicBezTo>
                    <a:pt x="208" y="0"/>
                    <a:pt x="208" y="0"/>
                    <a:pt x="209" y="1"/>
                  </a:cubicBezTo>
                  <a:cubicBezTo>
                    <a:pt x="209" y="1"/>
                    <a:pt x="209" y="1"/>
                    <a:pt x="210" y="1"/>
                  </a:cubicBezTo>
                  <a:cubicBezTo>
                    <a:pt x="232" y="14"/>
                    <a:pt x="232" y="14"/>
                    <a:pt x="232" y="14"/>
                  </a:cubicBezTo>
                  <a:cubicBezTo>
                    <a:pt x="231" y="14"/>
                    <a:pt x="230" y="13"/>
                    <a:pt x="230" y="13"/>
                  </a:cubicBezTo>
                  <a:cubicBezTo>
                    <a:pt x="230" y="13"/>
                    <a:pt x="230" y="13"/>
                    <a:pt x="230" y="13"/>
                  </a:cubicBezTo>
                  <a:cubicBezTo>
                    <a:pt x="229" y="13"/>
                    <a:pt x="228" y="13"/>
                    <a:pt x="227" y="13"/>
                  </a:cubicBezTo>
                  <a:cubicBezTo>
                    <a:pt x="227" y="13"/>
                    <a:pt x="227" y="13"/>
                    <a:pt x="227" y="13"/>
                  </a:cubicBezTo>
                  <a:cubicBezTo>
                    <a:pt x="226" y="13"/>
                    <a:pt x="225" y="13"/>
                    <a:pt x="225" y="14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224" y="14"/>
                    <a:pt x="223" y="14"/>
                    <a:pt x="222" y="15"/>
                  </a:cubicBezTo>
                  <a:cubicBezTo>
                    <a:pt x="36" y="122"/>
                    <a:pt x="36" y="122"/>
                    <a:pt x="36" y="122"/>
                  </a:cubicBezTo>
                  <a:cubicBezTo>
                    <a:pt x="35" y="122"/>
                    <a:pt x="34" y="123"/>
                    <a:pt x="34" y="124"/>
                  </a:cubicBezTo>
                  <a:cubicBezTo>
                    <a:pt x="34" y="124"/>
                    <a:pt x="34" y="124"/>
                    <a:pt x="33" y="124"/>
                  </a:cubicBezTo>
                  <a:cubicBezTo>
                    <a:pt x="33" y="125"/>
                    <a:pt x="32" y="125"/>
                    <a:pt x="31" y="126"/>
                  </a:cubicBezTo>
                  <a:close/>
                </a:path>
              </a:pathLst>
            </a:custGeom>
            <a:solidFill>
              <a:srgbClr val="0844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1" name="Freeform 169"/>
            <p:cNvSpPr>
              <a:spLocks/>
            </p:cNvSpPr>
            <p:nvPr userDrawn="1"/>
          </p:nvSpPr>
          <p:spPr bwMode="auto">
            <a:xfrm>
              <a:off x="7559676" y="3640138"/>
              <a:ext cx="339725" cy="442913"/>
            </a:xfrm>
            <a:custGeom>
              <a:avLst/>
              <a:gdLst>
                <a:gd name="T0" fmla="*/ 14 w 214"/>
                <a:gd name="T1" fmla="*/ 112 h 279"/>
                <a:gd name="T2" fmla="*/ 200 w 214"/>
                <a:gd name="T3" fmla="*/ 5 h 279"/>
                <a:gd name="T4" fmla="*/ 214 w 214"/>
                <a:gd name="T5" fmla="*/ 13 h 279"/>
                <a:gd name="T6" fmla="*/ 214 w 214"/>
                <a:gd name="T7" fmla="*/ 142 h 279"/>
                <a:gd name="T8" fmla="*/ 200 w 214"/>
                <a:gd name="T9" fmla="*/ 167 h 279"/>
                <a:gd name="T10" fmla="*/ 15 w 214"/>
                <a:gd name="T11" fmla="*/ 274 h 279"/>
                <a:gd name="T12" fmla="*/ 0 w 214"/>
                <a:gd name="T13" fmla="*/ 266 h 279"/>
                <a:gd name="T14" fmla="*/ 0 w 214"/>
                <a:gd name="T15" fmla="*/ 137 h 279"/>
                <a:gd name="T16" fmla="*/ 14 w 214"/>
                <a:gd name="T17" fmla="*/ 112 h 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4" h="279">
                  <a:moveTo>
                    <a:pt x="14" y="112"/>
                  </a:moveTo>
                  <a:cubicBezTo>
                    <a:pt x="200" y="5"/>
                    <a:pt x="200" y="5"/>
                    <a:pt x="200" y="5"/>
                  </a:cubicBezTo>
                  <a:cubicBezTo>
                    <a:pt x="208" y="0"/>
                    <a:pt x="214" y="4"/>
                    <a:pt x="214" y="13"/>
                  </a:cubicBezTo>
                  <a:cubicBezTo>
                    <a:pt x="214" y="142"/>
                    <a:pt x="214" y="142"/>
                    <a:pt x="214" y="142"/>
                  </a:cubicBezTo>
                  <a:cubicBezTo>
                    <a:pt x="214" y="151"/>
                    <a:pt x="208" y="163"/>
                    <a:pt x="200" y="167"/>
                  </a:cubicBezTo>
                  <a:cubicBezTo>
                    <a:pt x="15" y="274"/>
                    <a:pt x="15" y="274"/>
                    <a:pt x="15" y="274"/>
                  </a:cubicBezTo>
                  <a:cubicBezTo>
                    <a:pt x="7" y="279"/>
                    <a:pt x="0" y="275"/>
                    <a:pt x="0" y="266"/>
                  </a:cubicBezTo>
                  <a:cubicBezTo>
                    <a:pt x="0" y="137"/>
                    <a:pt x="0" y="137"/>
                    <a:pt x="0" y="137"/>
                  </a:cubicBezTo>
                  <a:cubicBezTo>
                    <a:pt x="0" y="128"/>
                    <a:pt x="6" y="116"/>
                    <a:pt x="14" y="112"/>
                  </a:cubicBezTo>
                  <a:close/>
                </a:path>
              </a:pathLst>
            </a:custGeom>
            <a:solidFill>
              <a:srgbClr val="0327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2" name="Freeform 170"/>
            <p:cNvSpPr>
              <a:spLocks/>
            </p:cNvSpPr>
            <p:nvPr userDrawn="1"/>
          </p:nvSpPr>
          <p:spPr bwMode="auto">
            <a:xfrm>
              <a:off x="7645401" y="3255963"/>
              <a:ext cx="242888" cy="411163"/>
            </a:xfrm>
            <a:custGeom>
              <a:avLst/>
              <a:gdLst>
                <a:gd name="T0" fmla="*/ 109 w 153"/>
                <a:gd name="T1" fmla="*/ 29 h 259"/>
                <a:gd name="T2" fmla="*/ 153 w 153"/>
                <a:gd name="T3" fmla="*/ 222 h 259"/>
                <a:gd name="T4" fmla="*/ 34 w 153"/>
                <a:gd name="T5" fmla="*/ 8 h 259"/>
                <a:gd name="T6" fmla="*/ 109 w 153"/>
                <a:gd name="T7" fmla="*/ 29 h 2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3" h="259">
                  <a:moveTo>
                    <a:pt x="109" y="29"/>
                  </a:moveTo>
                  <a:cubicBezTo>
                    <a:pt x="148" y="81"/>
                    <a:pt x="122" y="179"/>
                    <a:pt x="153" y="222"/>
                  </a:cubicBezTo>
                  <a:cubicBezTo>
                    <a:pt x="0" y="259"/>
                    <a:pt x="13" y="20"/>
                    <a:pt x="34" y="8"/>
                  </a:cubicBezTo>
                  <a:cubicBezTo>
                    <a:pt x="48" y="0"/>
                    <a:pt x="91" y="4"/>
                    <a:pt x="109" y="29"/>
                  </a:cubicBezTo>
                  <a:close/>
                </a:path>
              </a:pathLst>
            </a:custGeom>
            <a:solidFill>
              <a:srgbClr val="290F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3" name="Freeform 171"/>
            <p:cNvSpPr>
              <a:spLocks/>
            </p:cNvSpPr>
            <p:nvPr userDrawn="1"/>
          </p:nvSpPr>
          <p:spPr bwMode="auto">
            <a:xfrm>
              <a:off x="7607301" y="3552825"/>
              <a:ext cx="354013" cy="823913"/>
            </a:xfrm>
            <a:custGeom>
              <a:avLst/>
              <a:gdLst>
                <a:gd name="T0" fmla="*/ 55 w 223"/>
                <a:gd name="T1" fmla="*/ 34 h 519"/>
                <a:gd name="T2" fmla="*/ 0 w 223"/>
                <a:gd name="T3" fmla="*/ 89 h 519"/>
                <a:gd name="T4" fmla="*/ 16 w 223"/>
                <a:gd name="T5" fmla="*/ 120 h 519"/>
                <a:gd name="T6" fmla="*/ 46 w 223"/>
                <a:gd name="T7" fmla="*/ 199 h 519"/>
                <a:gd name="T8" fmla="*/ 60 w 223"/>
                <a:gd name="T9" fmla="*/ 291 h 519"/>
                <a:gd name="T10" fmla="*/ 215 w 223"/>
                <a:gd name="T11" fmla="*/ 418 h 519"/>
                <a:gd name="T12" fmla="*/ 191 w 223"/>
                <a:gd name="T13" fmla="*/ 282 h 519"/>
                <a:gd name="T14" fmla="*/ 187 w 223"/>
                <a:gd name="T15" fmla="*/ 233 h 519"/>
                <a:gd name="T16" fmla="*/ 201 w 223"/>
                <a:gd name="T17" fmla="*/ 182 h 519"/>
                <a:gd name="T18" fmla="*/ 211 w 223"/>
                <a:gd name="T19" fmla="*/ 129 h 519"/>
                <a:gd name="T20" fmla="*/ 181 w 223"/>
                <a:gd name="T21" fmla="*/ 58 h 519"/>
                <a:gd name="T22" fmla="*/ 160 w 223"/>
                <a:gd name="T23" fmla="*/ 23 h 519"/>
                <a:gd name="T24" fmla="*/ 157 w 223"/>
                <a:gd name="T25" fmla="*/ 21 h 519"/>
                <a:gd name="T26" fmla="*/ 154 w 223"/>
                <a:gd name="T27" fmla="*/ 17 h 519"/>
                <a:gd name="T28" fmla="*/ 55 w 223"/>
                <a:gd name="T29" fmla="*/ 34 h 5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23" h="519">
                  <a:moveTo>
                    <a:pt x="55" y="34"/>
                  </a:moveTo>
                  <a:cubicBezTo>
                    <a:pt x="26" y="50"/>
                    <a:pt x="2" y="67"/>
                    <a:pt x="0" y="89"/>
                  </a:cubicBezTo>
                  <a:cubicBezTo>
                    <a:pt x="0" y="98"/>
                    <a:pt x="14" y="107"/>
                    <a:pt x="16" y="120"/>
                  </a:cubicBezTo>
                  <a:cubicBezTo>
                    <a:pt x="22" y="146"/>
                    <a:pt x="34" y="175"/>
                    <a:pt x="46" y="199"/>
                  </a:cubicBezTo>
                  <a:cubicBezTo>
                    <a:pt x="65" y="234"/>
                    <a:pt x="70" y="255"/>
                    <a:pt x="60" y="291"/>
                  </a:cubicBezTo>
                  <a:cubicBezTo>
                    <a:pt x="18" y="431"/>
                    <a:pt x="187" y="519"/>
                    <a:pt x="215" y="418"/>
                  </a:cubicBezTo>
                  <a:cubicBezTo>
                    <a:pt x="223" y="388"/>
                    <a:pt x="219" y="346"/>
                    <a:pt x="191" y="282"/>
                  </a:cubicBezTo>
                  <a:cubicBezTo>
                    <a:pt x="181" y="260"/>
                    <a:pt x="187" y="244"/>
                    <a:pt x="187" y="233"/>
                  </a:cubicBezTo>
                  <a:cubicBezTo>
                    <a:pt x="186" y="223"/>
                    <a:pt x="195" y="206"/>
                    <a:pt x="201" y="182"/>
                  </a:cubicBezTo>
                  <a:cubicBezTo>
                    <a:pt x="211" y="163"/>
                    <a:pt x="213" y="144"/>
                    <a:pt x="211" y="129"/>
                  </a:cubicBezTo>
                  <a:cubicBezTo>
                    <a:pt x="208" y="108"/>
                    <a:pt x="193" y="84"/>
                    <a:pt x="181" y="58"/>
                  </a:cubicBezTo>
                  <a:cubicBezTo>
                    <a:pt x="173" y="44"/>
                    <a:pt x="168" y="31"/>
                    <a:pt x="160" y="23"/>
                  </a:cubicBezTo>
                  <a:cubicBezTo>
                    <a:pt x="159" y="22"/>
                    <a:pt x="158" y="21"/>
                    <a:pt x="157" y="21"/>
                  </a:cubicBezTo>
                  <a:cubicBezTo>
                    <a:pt x="157" y="19"/>
                    <a:pt x="156" y="18"/>
                    <a:pt x="154" y="17"/>
                  </a:cubicBezTo>
                  <a:cubicBezTo>
                    <a:pt x="123" y="0"/>
                    <a:pt x="77" y="21"/>
                    <a:pt x="55" y="34"/>
                  </a:cubicBezTo>
                  <a:close/>
                </a:path>
              </a:pathLst>
            </a:custGeom>
            <a:solidFill>
              <a:srgbClr val="E2D7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4" name="Freeform 172"/>
            <p:cNvSpPr>
              <a:spLocks/>
            </p:cNvSpPr>
            <p:nvPr userDrawn="1"/>
          </p:nvSpPr>
          <p:spPr bwMode="auto">
            <a:xfrm>
              <a:off x="7835901" y="3949700"/>
              <a:ext cx="76200" cy="101600"/>
            </a:xfrm>
            <a:custGeom>
              <a:avLst/>
              <a:gdLst>
                <a:gd name="T0" fmla="*/ 0 w 48"/>
                <a:gd name="T1" fmla="*/ 16 h 64"/>
                <a:gd name="T2" fmla="*/ 0 w 48"/>
                <a:gd name="T3" fmla="*/ 9 h 64"/>
                <a:gd name="T4" fmla="*/ 17 w 48"/>
                <a:gd name="T5" fmla="*/ 0 h 64"/>
                <a:gd name="T6" fmla="*/ 17 w 48"/>
                <a:gd name="T7" fmla="*/ 7 h 64"/>
                <a:gd name="T8" fmla="*/ 17 w 48"/>
                <a:gd name="T9" fmla="*/ 8 h 64"/>
                <a:gd name="T10" fmla="*/ 19 w 48"/>
                <a:gd name="T11" fmla="*/ 15 h 64"/>
                <a:gd name="T12" fmla="*/ 19 w 48"/>
                <a:gd name="T13" fmla="*/ 15 h 64"/>
                <a:gd name="T14" fmla="*/ 22 w 48"/>
                <a:gd name="T15" fmla="*/ 23 h 64"/>
                <a:gd name="T16" fmla="*/ 22 w 48"/>
                <a:gd name="T17" fmla="*/ 23 h 64"/>
                <a:gd name="T18" fmla="*/ 26 w 48"/>
                <a:gd name="T19" fmla="*/ 30 h 64"/>
                <a:gd name="T20" fmla="*/ 26 w 48"/>
                <a:gd name="T21" fmla="*/ 31 h 64"/>
                <a:gd name="T22" fmla="*/ 30 w 48"/>
                <a:gd name="T23" fmla="*/ 37 h 64"/>
                <a:gd name="T24" fmla="*/ 31 w 48"/>
                <a:gd name="T25" fmla="*/ 38 h 64"/>
                <a:gd name="T26" fmla="*/ 35 w 48"/>
                <a:gd name="T27" fmla="*/ 44 h 64"/>
                <a:gd name="T28" fmla="*/ 36 w 48"/>
                <a:gd name="T29" fmla="*/ 45 h 64"/>
                <a:gd name="T30" fmla="*/ 40 w 48"/>
                <a:gd name="T31" fmla="*/ 48 h 64"/>
                <a:gd name="T32" fmla="*/ 42 w 48"/>
                <a:gd name="T33" fmla="*/ 50 h 64"/>
                <a:gd name="T34" fmla="*/ 48 w 48"/>
                <a:gd name="T35" fmla="*/ 54 h 64"/>
                <a:gd name="T36" fmla="*/ 31 w 48"/>
                <a:gd name="T37" fmla="*/ 64 h 64"/>
                <a:gd name="T38" fmla="*/ 25 w 48"/>
                <a:gd name="T39" fmla="*/ 60 h 64"/>
                <a:gd name="T40" fmla="*/ 23 w 48"/>
                <a:gd name="T41" fmla="*/ 58 h 64"/>
                <a:gd name="T42" fmla="*/ 21 w 48"/>
                <a:gd name="T43" fmla="*/ 56 h 64"/>
                <a:gd name="T44" fmla="*/ 19 w 48"/>
                <a:gd name="T45" fmla="*/ 55 h 64"/>
                <a:gd name="T46" fmla="*/ 18 w 48"/>
                <a:gd name="T47" fmla="*/ 54 h 64"/>
                <a:gd name="T48" fmla="*/ 17 w 48"/>
                <a:gd name="T49" fmla="*/ 52 h 64"/>
                <a:gd name="T50" fmla="*/ 15 w 48"/>
                <a:gd name="T51" fmla="*/ 49 h 64"/>
                <a:gd name="T52" fmla="*/ 14 w 48"/>
                <a:gd name="T53" fmla="*/ 48 h 64"/>
                <a:gd name="T54" fmla="*/ 13 w 48"/>
                <a:gd name="T55" fmla="*/ 47 h 64"/>
                <a:gd name="T56" fmla="*/ 12 w 48"/>
                <a:gd name="T57" fmla="*/ 46 h 64"/>
                <a:gd name="T58" fmla="*/ 11 w 48"/>
                <a:gd name="T59" fmla="*/ 44 h 64"/>
                <a:gd name="T60" fmla="*/ 9 w 48"/>
                <a:gd name="T61" fmla="*/ 41 h 64"/>
                <a:gd name="T62" fmla="*/ 9 w 48"/>
                <a:gd name="T63" fmla="*/ 41 h 64"/>
                <a:gd name="T64" fmla="*/ 9 w 48"/>
                <a:gd name="T65" fmla="*/ 40 h 64"/>
                <a:gd name="T66" fmla="*/ 7 w 48"/>
                <a:gd name="T67" fmla="*/ 38 h 64"/>
                <a:gd name="T68" fmla="*/ 6 w 48"/>
                <a:gd name="T69" fmla="*/ 35 h 64"/>
                <a:gd name="T70" fmla="*/ 5 w 48"/>
                <a:gd name="T71" fmla="*/ 33 h 64"/>
                <a:gd name="T72" fmla="*/ 5 w 48"/>
                <a:gd name="T73" fmla="*/ 33 h 64"/>
                <a:gd name="T74" fmla="*/ 5 w 48"/>
                <a:gd name="T75" fmla="*/ 33 h 64"/>
                <a:gd name="T76" fmla="*/ 4 w 48"/>
                <a:gd name="T77" fmla="*/ 30 h 64"/>
                <a:gd name="T78" fmla="*/ 3 w 48"/>
                <a:gd name="T79" fmla="*/ 27 h 64"/>
                <a:gd name="T80" fmla="*/ 2 w 48"/>
                <a:gd name="T81" fmla="*/ 25 h 64"/>
                <a:gd name="T82" fmla="*/ 2 w 48"/>
                <a:gd name="T83" fmla="*/ 25 h 64"/>
                <a:gd name="T84" fmla="*/ 2 w 48"/>
                <a:gd name="T85" fmla="*/ 24 h 64"/>
                <a:gd name="T86" fmla="*/ 1 w 48"/>
                <a:gd name="T87" fmla="*/ 20 h 64"/>
                <a:gd name="T88" fmla="*/ 0 w 48"/>
                <a:gd name="T89" fmla="*/ 18 h 64"/>
                <a:gd name="T90" fmla="*/ 0 w 48"/>
                <a:gd name="T91" fmla="*/ 17 h 64"/>
                <a:gd name="T92" fmla="*/ 0 w 48"/>
                <a:gd name="T93" fmla="*/ 16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8" h="64">
                  <a:moveTo>
                    <a:pt x="0" y="16"/>
                  </a:moveTo>
                  <a:cubicBezTo>
                    <a:pt x="0" y="14"/>
                    <a:pt x="0" y="11"/>
                    <a:pt x="0" y="9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7" y="2"/>
                    <a:pt x="17" y="4"/>
                    <a:pt x="17" y="7"/>
                  </a:cubicBezTo>
                  <a:cubicBezTo>
                    <a:pt x="17" y="7"/>
                    <a:pt x="17" y="8"/>
                    <a:pt x="17" y="8"/>
                  </a:cubicBezTo>
                  <a:cubicBezTo>
                    <a:pt x="18" y="10"/>
                    <a:pt x="18" y="13"/>
                    <a:pt x="19" y="15"/>
                  </a:cubicBezTo>
                  <a:cubicBezTo>
                    <a:pt x="19" y="15"/>
                    <a:pt x="19" y="15"/>
                    <a:pt x="19" y="15"/>
                  </a:cubicBezTo>
                  <a:cubicBezTo>
                    <a:pt x="20" y="18"/>
                    <a:pt x="21" y="20"/>
                    <a:pt x="22" y="23"/>
                  </a:cubicBezTo>
                  <a:cubicBezTo>
                    <a:pt x="22" y="23"/>
                    <a:pt x="22" y="23"/>
                    <a:pt x="22" y="23"/>
                  </a:cubicBezTo>
                  <a:cubicBezTo>
                    <a:pt x="23" y="26"/>
                    <a:pt x="24" y="28"/>
                    <a:pt x="26" y="30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7" y="33"/>
                    <a:pt x="29" y="35"/>
                    <a:pt x="30" y="37"/>
                  </a:cubicBezTo>
                  <a:cubicBezTo>
                    <a:pt x="30" y="38"/>
                    <a:pt x="31" y="38"/>
                    <a:pt x="31" y="38"/>
                  </a:cubicBezTo>
                  <a:cubicBezTo>
                    <a:pt x="32" y="40"/>
                    <a:pt x="34" y="42"/>
                    <a:pt x="35" y="44"/>
                  </a:cubicBezTo>
                  <a:cubicBezTo>
                    <a:pt x="36" y="44"/>
                    <a:pt x="36" y="44"/>
                    <a:pt x="36" y="45"/>
                  </a:cubicBezTo>
                  <a:cubicBezTo>
                    <a:pt x="38" y="46"/>
                    <a:pt x="39" y="47"/>
                    <a:pt x="40" y="48"/>
                  </a:cubicBezTo>
                  <a:cubicBezTo>
                    <a:pt x="41" y="49"/>
                    <a:pt x="42" y="50"/>
                    <a:pt x="42" y="50"/>
                  </a:cubicBezTo>
                  <a:cubicBezTo>
                    <a:pt x="44" y="52"/>
                    <a:pt x="46" y="53"/>
                    <a:pt x="48" y="54"/>
                  </a:cubicBezTo>
                  <a:cubicBezTo>
                    <a:pt x="31" y="64"/>
                    <a:pt x="31" y="64"/>
                    <a:pt x="31" y="64"/>
                  </a:cubicBezTo>
                  <a:cubicBezTo>
                    <a:pt x="29" y="63"/>
                    <a:pt x="27" y="62"/>
                    <a:pt x="25" y="60"/>
                  </a:cubicBezTo>
                  <a:cubicBezTo>
                    <a:pt x="25" y="60"/>
                    <a:pt x="24" y="59"/>
                    <a:pt x="23" y="58"/>
                  </a:cubicBezTo>
                  <a:cubicBezTo>
                    <a:pt x="22" y="58"/>
                    <a:pt x="21" y="57"/>
                    <a:pt x="21" y="56"/>
                  </a:cubicBezTo>
                  <a:cubicBezTo>
                    <a:pt x="20" y="56"/>
                    <a:pt x="20" y="55"/>
                    <a:pt x="19" y="55"/>
                  </a:cubicBezTo>
                  <a:cubicBezTo>
                    <a:pt x="19" y="54"/>
                    <a:pt x="19" y="54"/>
                    <a:pt x="18" y="54"/>
                  </a:cubicBezTo>
                  <a:cubicBezTo>
                    <a:pt x="18" y="53"/>
                    <a:pt x="17" y="53"/>
                    <a:pt x="17" y="52"/>
                  </a:cubicBezTo>
                  <a:cubicBezTo>
                    <a:pt x="16" y="51"/>
                    <a:pt x="15" y="50"/>
                    <a:pt x="15" y="49"/>
                  </a:cubicBezTo>
                  <a:cubicBezTo>
                    <a:pt x="14" y="49"/>
                    <a:pt x="14" y="48"/>
                    <a:pt x="14" y="48"/>
                  </a:cubicBezTo>
                  <a:cubicBezTo>
                    <a:pt x="14" y="48"/>
                    <a:pt x="13" y="48"/>
                    <a:pt x="13" y="47"/>
                  </a:cubicBezTo>
                  <a:cubicBezTo>
                    <a:pt x="13" y="47"/>
                    <a:pt x="13" y="47"/>
                    <a:pt x="12" y="46"/>
                  </a:cubicBezTo>
                  <a:cubicBezTo>
                    <a:pt x="12" y="45"/>
                    <a:pt x="11" y="44"/>
                    <a:pt x="11" y="44"/>
                  </a:cubicBezTo>
                  <a:cubicBezTo>
                    <a:pt x="10" y="43"/>
                    <a:pt x="9" y="42"/>
                    <a:pt x="9" y="41"/>
                  </a:cubicBezTo>
                  <a:cubicBezTo>
                    <a:pt x="9" y="41"/>
                    <a:pt x="9" y="41"/>
                    <a:pt x="9" y="41"/>
                  </a:cubicBezTo>
                  <a:cubicBezTo>
                    <a:pt x="9" y="41"/>
                    <a:pt x="9" y="40"/>
                    <a:pt x="9" y="40"/>
                  </a:cubicBezTo>
                  <a:cubicBezTo>
                    <a:pt x="8" y="40"/>
                    <a:pt x="8" y="39"/>
                    <a:pt x="7" y="38"/>
                  </a:cubicBezTo>
                  <a:cubicBezTo>
                    <a:pt x="7" y="37"/>
                    <a:pt x="6" y="36"/>
                    <a:pt x="6" y="35"/>
                  </a:cubicBezTo>
                  <a:cubicBezTo>
                    <a:pt x="6" y="35"/>
                    <a:pt x="5" y="34"/>
                    <a:pt x="5" y="3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4" y="32"/>
                    <a:pt x="4" y="31"/>
                    <a:pt x="4" y="30"/>
                  </a:cubicBezTo>
                  <a:cubicBezTo>
                    <a:pt x="3" y="29"/>
                    <a:pt x="3" y="28"/>
                    <a:pt x="3" y="27"/>
                  </a:cubicBezTo>
                  <a:cubicBezTo>
                    <a:pt x="2" y="26"/>
                    <a:pt x="2" y="26"/>
                    <a:pt x="2" y="25"/>
                  </a:cubicBezTo>
                  <a:cubicBezTo>
                    <a:pt x="2" y="25"/>
                    <a:pt x="2" y="25"/>
                    <a:pt x="2" y="25"/>
                  </a:cubicBezTo>
                  <a:cubicBezTo>
                    <a:pt x="2" y="24"/>
                    <a:pt x="2" y="24"/>
                    <a:pt x="2" y="24"/>
                  </a:cubicBezTo>
                  <a:cubicBezTo>
                    <a:pt x="1" y="22"/>
                    <a:pt x="1" y="21"/>
                    <a:pt x="1" y="20"/>
                  </a:cubicBezTo>
                  <a:cubicBezTo>
                    <a:pt x="1" y="19"/>
                    <a:pt x="0" y="19"/>
                    <a:pt x="0" y="18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6"/>
                    <a:pt x="0" y="16"/>
                    <a:pt x="0" y="16"/>
                  </a:cubicBezTo>
                  <a:close/>
                </a:path>
              </a:pathLst>
            </a:custGeom>
            <a:solidFill>
              <a:srgbClr val="8A8B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5" name="Freeform 173"/>
            <p:cNvSpPr>
              <a:spLocks/>
            </p:cNvSpPr>
            <p:nvPr userDrawn="1"/>
          </p:nvSpPr>
          <p:spPr bwMode="auto">
            <a:xfrm>
              <a:off x="7700964" y="3482975"/>
              <a:ext cx="117475" cy="153988"/>
            </a:xfrm>
            <a:custGeom>
              <a:avLst/>
              <a:gdLst>
                <a:gd name="T0" fmla="*/ 0 w 74"/>
                <a:gd name="T1" fmla="*/ 0 h 97"/>
                <a:gd name="T2" fmla="*/ 7 w 74"/>
                <a:gd name="T3" fmla="*/ 72 h 97"/>
                <a:gd name="T4" fmla="*/ 68 w 74"/>
                <a:gd name="T5" fmla="*/ 97 h 97"/>
                <a:gd name="T6" fmla="*/ 74 w 74"/>
                <a:gd name="T7" fmla="*/ 79 h 97"/>
                <a:gd name="T8" fmla="*/ 65 w 74"/>
                <a:gd name="T9" fmla="*/ 12 h 97"/>
                <a:gd name="T10" fmla="*/ 0 w 74"/>
                <a:gd name="T11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4" h="97">
                  <a:moveTo>
                    <a:pt x="0" y="0"/>
                  </a:moveTo>
                  <a:cubicBezTo>
                    <a:pt x="3" y="12"/>
                    <a:pt x="17" y="39"/>
                    <a:pt x="7" y="72"/>
                  </a:cubicBezTo>
                  <a:cubicBezTo>
                    <a:pt x="68" y="97"/>
                    <a:pt x="68" y="97"/>
                    <a:pt x="68" y="97"/>
                  </a:cubicBezTo>
                  <a:cubicBezTo>
                    <a:pt x="74" y="79"/>
                    <a:pt x="74" y="79"/>
                    <a:pt x="74" y="79"/>
                  </a:cubicBezTo>
                  <a:cubicBezTo>
                    <a:pt x="66" y="53"/>
                    <a:pt x="63" y="37"/>
                    <a:pt x="65" y="12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0C1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6" name="Freeform 174"/>
            <p:cNvSpPr>
              <a:spLocks/>
            </p:cNvSpPr>
            <p:nvPr userDrawn="1"/>
          </p:nvSpPr>
          <p:spPr bwMode="auto">
            <a:xfrm>
              <a:off x="7634289" y="3302000"/>
              <a:ext cx="209550" cy="247650"/>
            </a:xfrm>
            <a:custGeom>
              <a:avLst/>
              <a:gdLst>
                <a:gd name="T0" fmla="*/ 107 w 132"/>
                <a:gd name="T1" fmla="*/ 0 h 156"/>
                <a:gd name="T2" fmla="*/ 125 w 132"/>
                <a:gd name="T3" fmla="*/ 91 h 156"/>
                <a:gd name="T4" fmla="*/ 119 w 132"/>
                <a:gd name="T5" fmla="*/ 129 h 156"/>
                <a:gd name="T6" fmla="*/ 100 w 132"/>
                <a:gd name="T7" fmla="*/ 151 h 156"/>
                <a:gd name="T8" fmla="*/ 18 w 132"/>
                <a:gd name="T9" fmla="*/ 110 h 156"/>
                <a:gd name="T10" fmla="*/ 0 w 132"/>
                <a:gd name="T11" fmla="*/ 31 h 156"/>
                <a:gd name="T12" fmla="*/ 107 w 132"/>
                <a:gd name="T13" fmla="*/ 0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2" h="156">
                  <a:moveTo>
                    <a:pt x="107" y="0"/>
                  </a:moveTo>
                  <a:cubicBezTo>
                    <a:pt x="132" y="36"/>
                    <a:pt x="121" y="61"/>
                    <a:pt x="125" y="91"/>
                  </a:cubicBezTo>
                  <a:cubicBezTo>
                    <a:pt x="126" y="107"/>
                    <a:pt x="122" y="120"/>
                    <a:pt x="119" y="129"/>
                  </a:cubicBezTo>
                  <a:cubicBezTo>
                    <a:pt x="113" y="143"/>
                    <a:pt x="107" y="149"/>
                    <a:pt x="100" y="151"/>
                  </a:cubicBezTo>
                  <a:cubicBezTo>
                    <a:pt x="85" y="156"/>
                    <a:pt x="23" y="130"/>
                    <a:pt x="18" y="110"/>
                  </a:cubicBezTo>
                  <a:cubicBezTo>
                    <a:pt x="0" y="31"/>
                    <a:pt x="0" y="31"/>
                    <a:pt x="0" y="3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rgbClr val="FFDB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7" name="Freeform 175"/>
            <p:cNvSpPr>
              <a:spLocks/>
            </p:cNvSpPr>
            <p:nvPr userDrawn="1"/>
          </p:nvSpPr>
          <p:spPr bwMode="auto">
            <a:xfrm>
              <a:off x="8097839" y="4086225"/>
              <a:ext cx="155575" cy="558800"/>
            </a:xfrm>
            <a:custGeom>
              <a:avLst/>
              <a:gdLst>
                <a:gd name="T0" fmla="*/ 84 w 98"/>
                <a:gd name="T1" fmla="*/ 117 h 352"/>
                <a:gd name="T2" fmla="*/ 98 w 98"/>
                <a:gd name="T3" fmla="*/ 320 h 352"/>
                <a:gd name="T4" fmla="*/ 71 w 98"/>
                <a:gd name="T5" fmla="*/ 352 h 352"/>
                <a:gd name="T6" fmla="*/ 13 w 98"/>
                <a:gd name="T7" fmla="*/ 135 h 352"/>
                <a:gd name="T8" fmla="*/ 6 w 98"/>
                <a:gd name="T9" fmla="*/ 60 h 352"/>
                <a:gd name="T10" fmla="*/ 84 w 98"/>
                <a:gd name="T11" fmla="*/ 117 h 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8" h="352">
                  <a:moveTo>
                    <a:pt x="84" y="117"/>
                  </a:moveTo>
                  <a:cubicBezTo>
                    <a:pt x="94" y="184"/>
                    <a:pt x="92" y="250"/>
                    <a:pt x="98" y="320"/>
                  </a:cubicBezTo>
                  <a:cubicBezTo>
                    <a:pt x="71" y="352"/>
                    <a:pt x="71" y="352"/>
                    <a:pt x="71" y="352"/>
                  </a:cubicBezTo>
                  <a:cubicBezTo>
                    <a:pt x="46" y="249"/>
                    <a:pt x="17" y="195"/>
                    <a:pt x="13" y="135"/>
                  </a:cubicBezTo>
                  <a:cubicBezTo>
                    <a:pt x="11" y="100"/>
                    <a:pt x="9" y="77"/>
                    <a:pt x="6" y="60"/>
                  </a:cubicBezTo>
                  <a:cubicBezTo>
                    <a:pt x="0" y="0"/>
                    <a:pt x="76" y="66"/>
                    <a:pt x="84" y="117"/>
                  </a:cubicBezTo>
                  <a:close/>
                </a:path>
              </a:pathLst>
            </a:custGeom>
            <a:solidFill>
              <a:srgbClr val="F0C1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8" name="Freeform 176"/>
            <p:cNvSpPr>
              <a:spLocks/>
            </p:cNvSpPr>
            <p:nvPr userDrawn="1"/>
          </p:nvSpPr>
          <p:spPr bwMode="auto">
            <a:xfrm>
              <a:off x="7975601" y="4010025"/>
              <a:ext cx="174625" cy="692150"/>
            </a:xfrm>
            <a:custGeom>
              <a:avLst/>
              <a:gdLst>
                <a:gd name="T0" fmla="*/ 94 w 110"/>
                <a:gd name="T1" fmla="*/ 129 h 436"/>
                <a:gd name="T2" fmla="*/ 95 w 110"/>
                <a:gd name="T3" fmla="*/ 201 h 436"/>
                <a:gd name="T4" fmla="*/ 110 w 110"/>
                <a:gd name="T5" fmla="*/ 404 h 436"/>
                <a:gd name="T6" fmla="*/ 83 w 110"/>
                <a:gd name="T7" fmla="*/ 436 h 436"/>
                <a:gd name="T8" fmla="*/ 25 w 110"/>
                <a:gd name="T9" fmla="*/ 219 h 436"/>
                <a:gd name="T10" fmla="*/ 19 w 110"/>
                <a:gd name="T11" fmla="*/ 149 h 436"/>
                <a:gd name="T12" fmla="*/ 94 w 110"/>
                <a:gd name="T13" fmla="*/ 129 h 4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0" h="436">
                  <a:moveTo>
                    <a:pt x="94" y="129"/>
                  </a:moveTo>
                  <a:cubicBezTo>
                    <a:pt x="98" y="161"/>
                    <a:pt x="92" y="177"/>
                    <a:pt x="95" y="201"/>
                  </a:cubicBezTo>
                  <a:cubicBezTo>
                    <a:pt x="105" y="268"/>
                    <a:pt x="104" y="334"/>
                    <a:pt x="110" y="404"/>
                  </a:cubicBezTo>
                  <a:cubicBezTo>
                    <a:pt x="83" y="436"/>
                    <a:pt x="83" y="436"/>
                    <a:pt x="83" y="436"/>
                  </a:cubicBezTo>
                  <a:cubicBezTo>
                    <a:pt x="57" y="333"/>
                    <a:pt x="29" y="279"/>
                    <a:pt x="25" y="219"/>
                  </a:cubicBezTo>
                  <a:cubicBezTo>
                    <a:pt x="23" y="187"/>
                    <a:pt x="21" y="166"/>
                    <a:pt x="19" y="149"/>
                  </a:cubicBezTo>
                  <a:cubicBezTo>
                    <a:pt x="0" y="0"/>
                    <a:pt x="87" y="63"/>
                    <a:pt x="94" y="129"/>
                  </a:cubicBezTo>
                  <a:close/>
                </a:path>
              </a:pathLst>
            </a:custGeom>
            <a:solidFill>
              <a:srgbClr val="FFDB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9" name="Freeform 177"/>
            <p:cNvSpPr>
              <a:spLocks/>
            </p:cNvSpPr>
            <p:nvPr userDrawn="1"/>
          </p:nvSpPr>
          <p:spPr bwMode="auto">
            <a:xfrm>
              <a:off x="7635876" y="3570288"/>
              <a:ext cx="617538" cy="800100"/>
            </a:xfrm>
            <a:custGeom>
              <a:avLst/>
              <a:gdLst>
                <a:gd name="T0" fmla="*/ 31 w 389"/>
                <a:gd name="T1" fmla="*/ 352 h 504"/>
                <a:gd name="T2" fmla="*/ 63 w 389"/>
                <a:gd name="T3" fmla="*/ 432 h 504"/>
                <a:gd name="T4" fmla="*/ 236 w 389"/>
                <a:gd name="T5" fmla="*/ 496 h 504"/>
                <a:gd name="T6" fmla="*/ 238 w 389"/>
                <a:gd name="T7" fmla="*/ 497 h 504"/>
                <a:gd name="T8" fmla="*/ 238 w 389"/>
                <a:gd name="T9" fmla="*/ 498 h 504"/>
                <a:gd name="T10" fmla="*/ 239 w 389"/>
                <a:gd name="T11" fmla="*/ 498 h 504"/>
                <a:gd name="T12" fmla="*/ 239 w 389"/>
                <a:gd name="T13" fmla="*/ 498 h 504"/>
                <a:gd name="T14" fmla="*/ 339 w 389"/>
                <a:gd name="T15" fmla="*/ 476 h 504"/>
                <a:gd name="T16" fmla="*/ 382 w 389"/>
                <a:gd name="T17" fmla="*/ 417 h 504"/>
                <a:gd name="T18" fmla="*/ 352 w 389"/>
                <a:gd name="T19" fmla="*/ 373 h 504"/>
                <a:gd name="T20" fmla="*/ 181 w 389"/>
                <a:gd name="T21" fmla="*/ 286 h 504"/>
                <a:gd name="T22" fmla="*/ 174 w 389"/>
                <a:gd name="T23" fmla="*/ 274 h 504"/>
                <a:gd name="T24" fmla="*/ 175 w 389"/>
                <a:gd name="T25" fmla="*/ 274 h 504"/>
                <a:gd name="T26" fmla="*/ 183 w 389"/>
                <a:gd name="T27" fmla="*/ 173 h 504"/>
                <a:gd name="T28" fmla="*/ 195 w 389"/>
                <a:gd name="T29" fmla="*/ 118 h 504"/>
                <a:gd name="T30" fmla="*/ 166 w 389"/>
                <a:gd name="T31" fmla="*/ 47 h 504"/>
                <a:gd name="T32" fmla="*/ 138 w 389"/>
                <a:gd name="T33" fmla="*/ 8 h 504"/>
                <a:gd name="T34" fmla="*/ 119 w 389"/>
                <a:gd name="T35" fmla="*/ 0 h 504"/>
                <a:gd name="T36" fmla="*/ 148 w 389"/>
                <a:gd name="T37" fmla="*/ 135 h 504"/>
                <a:gd name="T38" fmla="*/ 33 w 389"/>
                <a:gd name="T39" fmla="*/ 26 h 504"/>
                <a:gd name="T40" fmla="*/ 0 w 389"/>
                <a:gd name="T41" fmla="*/ 48 h 504"/>
                <a:gd name="T42" fmla="*/ 62 w 389"/>
                <a:gd name="T43" fmla="*/ 151 h 504"/>
                <a:gd name="T44" fmla="*/ 29 w 389"/>
                <a:gd name="T45" fmla="*/ 193 h 504"/>
                <a:gd name="T46" fmla="*/ 45 w 389"/>
                <a:gd name="T47" fmla="*/ 252 h 504"/>
                <a:gd name="T48" fmla="*/ 30 w 389"/>
                <a:gd name="T49" fmla="*/ 352 h 504"/>
                <a:gd name="T50" fmla="*/ 31 w 389"/>
                <a:gd name="T51" fmla="*/ 352 h 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89" h="504">
                  <a:moveTo>
                    <a:pt x="31" y="352"/>
                  </a:moveTo>
                  <a:cubicBezTo>
                    <a:pt x="33" y="381"/>
                    <a:pt x="41" y="414"/>
                    <a:pt x="63" y="432"/>
                  </a:cubicBezTo>
                  <a:cubicBezTo>
                    <a:pt x="103" y="464"/>
                    <a:pt x="177" y="455"/>
                    <a:pt x="236" y="496"/>
                  </a:cubicBezTo>
                  <a:cubicBezTo>
                    <a:pt x="236" y="496"/>
                    <a:pt x="237" y="497"/>
                    <a:pt x="238" y="497"/>
                  </a:cubicBezTo>
                  <a:cubicBezTo>
                    <a:pt x="238" y="498"/>
                    <a:pt x="238" y="498"/>
                    <a:pt x="238" y="498"/>
                  </a:cubicBezTo>
                  <a:cubicBezTo>
                    <a:pt x="239" y="498"/>
                    <a:pt x="239" y="498"/>
                    <a:pt x="239" y="498"/>
                  </a:cubicBezTo>
                  <a:cubicBezTo>
                    <a:pt x="239" y="498"/>
                    <a:pt x="239" y="498"/>
                    <a:pt x="239" y="498"/>
                  </a:cubicBezTo>
                  <a:cubicBezTo>
                    <a:pt x="254" y="504"/>
                    <a:pt x="302" y="498"/>
                    <a:pt x="339" y="476"/>
                  </a:cubicBezTo>
                  <a:cubicBezTo>
                    <a:pt x="378" y="456"/>
                    <a:pt x="389" y="426"/>
                    <a:pt x="382" y="417"/>
                  </a:cubicBezTo>
                  <a:cubicBezTo>
                    <a:pt x="376" y="400"/>
                    <a:pt x="369" y="384"/>
                    <a:pt x="352" y="373"/>
                  </a:cubicBezTo>
                  <a:cubicBezTo>
                    <a:pt x="322" y="355"/>
                    <a:pt x="210" y="289"/>
                    <a:pt x="181" y="286"/>
                  </a:cubicBezTo>
                  <a:cubicBezTo>
                    <a:pt x="178" y="282"/>
                    <a:pt x="176" y="278"/>
                    <a:pt x="174" y="274"/>
                  </a:cubicBezTo>
                  <a:cubicBezTo>
                    <a:pt x="175" y="274"/>
                    <a:pt x="175" y="274"/>
                    <a:pt x="175" y="274"/>
                  </a:cubicBezTo>
                  <a:cubicBezTo>
                    <a:pt x="161" y="242"/>
                    <a:pt x="175" y="204"/>
                    <a:pt x="183" y="173"/>
                  </a:cubicBezTo>
                  <a:cubicBezTo>
                    <a:pt x="193" y="154"/>
                    <a:pt x="197" y="133"/>
                    <a:pt x="195" y="118"/>
                  </a:cubicBezTo>
                  <a:cubicBezTo>
                    <a:pt x="192" y="97"/>
                    <a:pt x="178" y="73"/>
                    <a:pt x="166" y="47"/>
                  </a:cubicBezTo>
                  <a:cubicBezTo>
                    <a:pt x="158" y="32"/>
                    <a:pt x="147" y="16"/>
                    <a:pt x="138" y="8"/>
                  </a:cubicBezTo>
                  <a:cubicBezTo>
                    <a:pt x="135" y="4"/>
                    <a:pt x="127" y="1"/>
                    <a:pt x="119" y="0"/>
                  </a:cubicBezTo>
                  <a:cubicBezTo>
                    <a:pt x="130" y="11"/>
                    <a:pt x="159" y="99"/>
                    <a:pt x="148" y="135"/>
                  </a:cubicBezTo>
                  <a:cubicBezTo>
                    <a:pt x="138" y="99"/>
                    <a:pt x="63" y="41"/>
                    <a:pt x="33" y="26"/>
                  </a:cubicBezTo>
                  <a:cubicBezTo>
                    <a:pt x="17" y="35"/>
                    <a:pt x="11" y="38"/>
                    <a:pt x="0" y="48"/>
                  </a:cubicBezTo>
                  <a:cubicBezTo>
                    <a:pt x="43" y="42"/>
                    <a:pt x="65" y="93"/>
                    <a:pt x="62" y="151"/>
                  </a:cubicBezTo>
                  <a:cubicBezTo>
                    <a:pt x="61" y="175"/>
                    <a:pt x="50" y="192"/>
                    <a:pt x="29" y="193"/>
                  </a:cubicBezTo>
                  <a:cubicBezTo>
                    <a:pt x="40" y="217"/>
                    <a:pt x="47" y="238"/>
                    <a:pt x="45" y="252"/>
                  </a:cubicBezTo>
                  <a:cubicBezTo>
                    <a:pt x="40" y="281"/>
                    <a:pt x="26" y="308"/>
                    <a:pt x="30" y="352"/>
                  </a:cubicBezTo>
                  <a:cubicBezTo>
                    <a:pt x="30" y="352"/>
                    <a:pt x="30" y="352"/>
                    <a:pt x="31" y="352"/>
                  </a:cubicBezTo>
                  <a:close/>
                </a:path>
              </a:pathLst>
            </a:custGeom>
            <a:solidFill>
              <a:srgbClr val="4731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0" name="Freeform 178"/>
            <p:cNvSpPr>
              <a:spLocks/>
            </p:cNvSpPr>
            <p:nvPr userDrawn="1"/>
          </p:nvSpPr>
          <p:spPr bwMode="auto">
            <a:xfrm>
              <a:off x="7702551" y="3582988"/>
              <a:ext cx="109538" cy="98425"/>
            </a:xfrm>
            <a:custGeom>
              <a:avLst/>
              <a:gdLst>
                <a:gd name="T0" fmla="*/ 4 w 69"/>
                <a:gd name="T1" fmla="*/ 0 h 62"/>
                <a:gd name="T2" fmla="*/ 68 w 69"/>
                <a:gd name="T3" fmla="*/ 33 h 62"/>
                <a:gd name="T4" fmla="*/ 69 w 69"/>
                <a:gd name="T5" fmla="*/ 62 h 62"/>
                <a:gd name="T6" fmla="*/ 0 w 69"/>
                <a:gd name="T7" fmla="*/ 19 h 62"/>
                <a:gd name="T8" fmla="*/ 4 w 69"/>
                <a:gd name="T9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" h="62">
                  <a:moveTo>
                    <a:pt x="4" y="0"/>
                  </a:moveTo>
                  <a:cubicBezTo>
                    <a:pt x="26" y="13"/>
                    <a:pt x="47" y="19"/>
                    <a:pt x="68" y="33"/>
                  </a:cubicBezTo>
                  <a:cubicBezTo>
                    <a:pt x="69" y="62"/>
                    <a:pt x="69" y="62"/>
                    <a:pt x="69" y="62"/>
                  </a:cubicBezTo>
                  <a:cubicBezTo>
                    <a:pt x="45" y="41"/>
                    <a:pt x="27" y="36"/>
                    <a:pt x="0" y="19"/>
                  </a:cubicBezTo>
                  <a:lnTo>
                    <a:pt x="4" y="0"/>
                  </a:lnTo>
                  <a:close/>
                </a:path>
              </a:pathLst>
            </a:custGeom>
            <a:solidFill>
              <a:srgbClr val="F5EB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1" name="Freeform 179"/>
            <p:cNvSpPr>
              <a:spLocks/>
            </p:cNvSpPr>
            <p:nvPr userDrawn="1"/>
          </p:nvSpPr>
          <p:spPr bwMode="auto">
            <a:xfrm>
              <a:off x="7564439" y="3240088"/>
              <a:ext cx="277813" cy="398463"/>
            </a:xfrm>
            <a:custGeom>
              <a:avLst/>
              <a:gdLst>
                <a:gd name="T0" fmla="*/ 85 w 175"/>
                <a:gd name="T1" fmla="*/ 138 h 251"/>
                <a:gd name="T2" fmla="*/ 70 w 175"/>
                <a:gd name="T3" fmla="*/ 120 h 251"/>
                <a:gd name="T4" fmla="*/ 65 w 175"/>
                <a:gd name="T5" fmla="*/ 136 h 251"/>
                <a:gd name="T6" fmla="*/ 74 w 175"/>
                <a:gd name="T7" fmla="*/ 160 h 251"/>
                <a:gd name="T8" fmla="*/ 83 w 175"/>
                <a:gd name="T9" fmla="*/ 160 h 251"/>
                <a:gd name="T10" fmla="*/ 111 w 175"/>
                <a:gd name="T11" fmla="*/ 248 h 251"/>
                <a:gd name="T12" fmla="*/ 33 w 175"/>
                <a:gd name="T13" fmla="*/ 50 h 251"/>
                <a:gd name="T14" fmla="*/ 159 w 175"/>
                <a:gd name="T15" fmla="*/ 46 h 251"/>
                <a:gd name="T16" fmla="*/ 85 w 175"/>
                <a:gd name="T17" fmla="*/ 138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5" h="251">
                  <a:moveTo>
                    <a:pt x="85" y="138"/>
                  </a:moveTo>
                  <a:cubicBezTo>
                    <a:pt x="84" y="120"/>
                    <a:pt x="74" y="119"/>
                    <a:pt x="70" y="120"/>
                  </a:cubicBezTo>
                  <a:cubicBezTo>
                    <a:pt x="64" y="122"/>
                    <a:pt x="63" y="128"/>
                    <a:pt x="65" y="136"/>
                  </a:cubicBezTo>
                  <a:cubicBezTo>
                    <a:pt x="67" y="143"/>
                    <a:pt x="69" y="153"/>
                    <a:pt x="74" y="160"/>
                  </a:cubicBezTo>
                  <a:cubicBezTo>
                    <a:pt x="77" y="164"/>
                    <a:pt x="80" y="158"/>
                    <a:pt x="83" y="160"/>
                  </a:cubicBezTo>
                  <a:cubicBezTo>
                    <a:pt x="101" y="184"/>
                    <a:pt x="102" y="233"/>
                    <a:pt x="111" y="248"/>
                  </a:cubicBezTo>
                  <a:cubicBezTo>
                    <a:pt x="14" y="251"/>
                    <a:pt x="0" y="115"/>
                    <a:pt x="33" y="50"/>
                  </a:cubicBezTo>
                  <a:cubicBezTo>
                    <a:pt x="55" y="7"/>
                    <a:pt x="143" y="0"/>
                    <a:pt x="159" y="46"/>
                  </a:cubicBezTo>
                  <a:cubicBezTo>
                    <a:pt x="175" y="91"/>
                    <a:pt x="99" y="101"/>
                    <a:pt x="85" y="138"/>
                  </a:cubicBezTo>
                  <a:close/>
                </a:path>
              </a:pathLst>
            </a:custGeom>
            <a:solidFill>
              <a:srgbClr val="290F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2" name="Freeform 180"/>
            <p:cNvSpPr>
              <a:spLocks/>
            </p:cNvSpPr>
            <p:nvPr userDrawn="1"/>
          </p:nvSpPr>
          <p:spPr bwMode="auto">
            <a:xfrm>
              <a:off x="7807326" y="3570288"/>
              <a:ext cx="38100" cy="90488"/>
            </a:xfrm>
            <a:custGeom>
              <a:avLst/>
              <a:gdLst>
                <a:gd name="T0" fmla="*/ 0 w 24"/>
                <a:gd name="T1" fmla="*/ 0 h 57"/>
                <a:gd name="T2" fmla="*/ 2 w 24"/>
                <a:gd name="T3" fmla="*/ 42 h 57"/>
                <a:gd name="T4" fmla="*/ 24 w 24"/>
                <a:gd name="T5" fmla="*/ 57 h 57"/>
                <a:gd name="T6" fmla="*/ 14 w 24"/>
                <a:gd name="T7" fmla="*/ 4 h 57"/>
                <a:gd name="T8" fmla="*/ 0 w 24"/>
                <a:gd name="T9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57">
                  <a:moveTo>
                    <a:pt x="0" y="0"/>
                  </a:moveTo>
                  <a:cubicBezTo>
                    <a:pt x="2" y="7"/>
                    <a:pt x="3" y="21"/>
                    <a:pt x="2" y="42"/>
                  </a:cubicBezTo>
                  <a:cubicBezTo>
                    <a:pt x="9" y="46"/>
                    <a:pt x="17" y="53"/>
                    <a:pt x="24" y="57"/>
                  </a:cubicBezTo>
                  <a:cubicBezTo>
                    <a:pt x="21" y="35"/>
                    <a:pt x="20" y="26"/>
                    <a:pt x="14" y="4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5EB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3" name="Freeform 181"/>
            <p:cNvSpPr>
              <a:spLocks/>
            </p:cNvSpPr>
            <p:nvPr userDrawn="1"/>
          </p:nvSpPr>
          <p:spPr bwMode="auto">
            <a:xfrm>
              <a:off x="8048626" y="4575175"/>
              <a:ext cx="168275" cy="269875"/>
            </a:xfrm>
            <a:custGeom>
              <a:avLst/>
              <a:gdLst>
                <a:gd name="T0" fmla="*/ 59 w 106"/>
                <a:gd name="T1" fmla="*/ 12 h 170"/>
                <a:gd name="T2" fmla="*/ 89 w 106"/>
                <a:gd name="T3" fmla="*/ 128 h 170"/>
                <a:gd name="T4" fmla="*/ 106 w 106"/>
                <a:gd name="T5" fmla="*/ 158 h 170"/>
                <a:gd name="T6" fmla="*/ 84 w 106"/>
                <a:gd name="T7" fmla="*/ 170 h 170"/>
                <a:gd name="T8" fmla="*/ 46 w 106"/>
                <a:gd name="T9" fmla="*/ 164 h 170"/>
                <a:gd name="T10" fmla="*/ 24 w 106"/>
                <a:gd name="T11" fmla="*/ 106 h 170"/>
                <a:gd name="T12" fmla="*/ 18 w 106"/>
                <a:gd name="T13" fmla="*/ 45 h 170"/>
                <a:gd name="T14" fmla="*/ 20 w 106"/>
                <a:gd name="T15" fmla="*/ 0 h 170"/>
                <a:gd name="T16" fmla="*/ 59 w 106"/>
                <a:gd name="T17" fmla="*/ 12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6" h="170">
                  <a:moveTo>
                    <a:pt x="59" y="12"/>
                  </a:moveTo>
                  <a:cubicBezTo>
                    <a:pt x="62" y="35"/>
                    <a:pt x="80" y="111"/>
                    <a:pt x="89" y="128"/>
                  </a:cubicBezTo>
                  <a:cubicBezTo>
                    <a:pt x="93" y="136"/>
                    <a:pt x="97" y="145"/>
                    <a:pt x="106" y="158"/>
                  </a:cubicBezTo>
                  <a:cubicBezTo>
                    <a:pt x="106" y="158"/>
                    <a:pt x="87" y="169"/>
                    <a:pt x="84" y="170"/>
                  </a:cubicBezTo>
                  <a:cubicBezTo>
                    <a:pt x="82" y="170"/>
                    <a:pt x="46" y="164"/>
                    <a:pt x="46" y="164"/>
                  </a:cubicBezTo>
                  <a:cubicBezTo>
                    <a:pt x="46" y="164"/>
                    <a:pt x="24" y="109"/>
                    <a:pt x="24" y="106"/>
                  </a:cubicBezTo>
                  <a:cubicBezTo>
                    <a:pt x="20" y="69"/>
                    <a:pt x="0" y="75"/>
                    <a:pt x="18" y="45"/>
                  </a:cubicBezTo>
                  <a:cubicBezTo>
                    <a:pt x="27" y="31"/>
                    <a:pt x="22" y="14"/>
                    <a:pt x="20" y="0"/>
                  </a:cubicBezTo>
                  <a:lnTo>
                    <a:pt x="59" y="12"/>
                  </a:lnTo>
                  <a:close/>
                </a:path>
              </a:pathLst>
            </a:custGeom>
            <a:solidFill>
              <a:srgbClr val="FFDB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4" name="Freeform 182"/>
            <p:cNvSpPr>
              <a:spLocks/>
            </p:cNvSpPr>
            <p:nvPr userDrawn="1"/>
          </p:nvSpPr>
          <p:spPr bwMode="auto">
            <a:xfrm>
              <a:off x="8045451" y="4646613"/>
              <a:ext cx="182563" cy="219075"/>
            </a:xfrm>
            <a:custGeom>
              <a:avLst/>
              <a:gdLst>
                <a:gd name="T0" fmla="*/ 99 w 115"/>
                <a:gd name="T1" fmla="*/ 99 h 138"/>
                <a:gd name="T2" fmla="*/ 115 w 115"/>
                <a:gd name="T3" fmla="*/ 123 h 138"/>
                <a:gd name="T4" fmla="*/ 87 w 115"/>
                <a:gd name="T5" fmla="*/ 137 h 138"/>
                <a:gd name="T6" fmla="*/ 47 w 115"/>
                <a:gd name="T7" fmla="*/ 122 h 138"/>
                <a:gd name="T8" fmla="*/ 24 w 115"/>
                <a:gd name="T9" fmla="*/ 60 h 138"/>
                <a:gd name="T10" fmla="*/ 30 w 115"/>
                <a:gd name="T11" fmla="*/ 114 h 138"/>
                <a:gd name="T12" fmla="*/ 25 w 115"/>
                <a:gd name="T13" fmla="*/ 114 h 138"/>
                <a:gd name="T14" fmla="*/ 10 w 115"/>
                <a:gd name="T15" fmla="*/ 56 h 138"/>
                <a:gd name="T16" fmla="*/ 4 w 115"/>
                <a:gd name="T17" fmla="*/ 40 h 138"/>
                <a:gd name="T18" fmla="*/ 19 w 115"/>
                <a:gd name="T19" fmla="*/ 0 h 138"/>
                <a:gd name="T20" fmla="*/ 72 w 115"/>
                <a:gd name="T21" fmla="*/ 105 h 138"/>
                <a:gd name="T22" fmla="*/ 99 w 115"/>
                <a:gd name="T23" fmla="*/ 99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5" h="138">
                  <a:moveTo>
                    <a:pt x="99" y="99"/>
                  </a:moveTo>
                  <a:cubicBezTo>
                    <a:pt x="107" y="113"/>
                    <a:pt x="115" y="115"/>
                    <a:pt x="115" y="123"/>
                  </a:cubicBezTo>
                  <a:cubicBezTo>
                    <a:pt x="115" y="134"/>
                    <a:pt x="94" y="137"/>
                    <a:pt x="87" y="137"/>
                  </a:cubicBezTo>
                  <a:cubicBezTo>
                    <a:pt x="76" y="138"/>
                    <a:pt x="56" y="131"/>
                    <a:pt x="47" y="122"/>
                  </a:cubicBezTo>
                  <a:cubicBezTo>
                    <a:pt x="41" y="100"/>
                    <a:pt x="32" y="81"/>
                    <a:pt x="24" y="60"/>
                  </a:cubicBezTo>
                  <a:cubicBezTo>
                    <a:pt x="30" y="114"/>
                    <a:pt x="30" y="114"/>
                    <a:pt x="30" y="114"/>
                  </a:cubicBezTo>
                  <a:cubicBezTo>
                    <a:pt x="25" y="114"/>
                    <a:pt x="25" y="114"/>
                    <a:pt x="25" y="114"/>
                  </a:cubicBezTo>
                  <a:cubicBezTo>
                    <a:pt x="21" y="95"/>
                    <a:pt x="16" y="72"/>
                    <a:pt x="10" y="56"/>
                  </a:cubicBezTo>
                  <a:cubicBezTo>
                    <a:pt x="8" y="50"/>
                    <a:pt x="4" y="44"/>
                    <a:pt x="4" y="40"/>
                  </a:cubicBezTo>
                  <a:cubicBezTo>
                    <a:pt x="0" y="24"/>
                    <a:pt x="11" y="12"/>
                    <a:pt x="19" y="0"/>
                  </a:cubicBezTo>
                  <a:cubicBezTo>
                    <a:pt x="28" y="28"/>
                    <a:pt x="41" y="95"/>
                    <a:pt x="72" y="105"/>
                  </a:cubicBezTo>
                  <a:cubicBezTo>
                    <a:pt x="82" y="109"/>
                    <a:pt x="95" y="104"/>
                    <a:pt x="99" y="99"/>
                  </a:cubicBezTo>
                  <a:close/>
                </a:path>
              </a:pathLst>
            </a:custGeom>
            <a:solidFill>
              <a:srgbClr val="0534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5" name="Freeform 183"/>
            <p:cNvSpPr>
              <a:spLocks/>
            </p:cNvSpPr>
            <p:nvPr userDrawn="1"/>
          </p:nvSpPr>
          <p:spPr bwMode="auto">
            <a:xfrm>
              <a:off x="8150226" y="4513263"/>
              <a:ext cx="168275" cy="269875"/>
            </a:xfrm>
            <a:custGeom>
              <a:avLst/>
              <a:gdLst>
                <a:gd name="T0" fmla="*/ 58 w 106"/>
                <a:gd name="T1" fmla="*/ 12 h 170"/>
                <a:gd name="T2" fmla="*/ 88 w 106"/>
                <a:gd name="T3" fmla="*/ 128 h 170"/>
                <a:gd name="T4" fmla="*/ 106 w 106"/>
                <a:gd name="T5" fmla="*/ 158 h 170"/>
                <a:gd name="T6" fmla="*/ 84 w 106"/>
                <a:gd name="T7" fmla="*/ 170 h 170"/>
                <a:gd name="T8" fmla="*/ 46 w 106"/>
                <a:gd name="T9" fmla="*/ 165 h 170"/>
                <a:gd name="T10" fmla="*/ 23 w 106"/>
                <a:gd name="T11" fmla="*/ 106 h 170"/>
                <a:gd name="T12" fmla="*/ 18 w 106"/>
                <a:gd name="T13" fmla="*/ 45 h 170"/>
                <a:gd name="T14" fmla="*/ 20 w 106"/>
                <a:gd name="T15" fmla="*/ 0 h 170"/>
                <a:gd name="T16" fmla="*/ 58 w 106"/>
                <a:gd name="T17" fmla="*/ 12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6" h="170">
                  <a:moveTo>
                    <a:pt x="58" y="12"/>
                  </a:moveTo>
                  <a:cubicBezTo>
                    <a:pt x="62" y="35"/>
                    <a:pt x="79" y="111"/>
                    <a:pt x="88" y="128"/>
                  </a:cubicBezTo>
                  <a:cubicBezTo>
                    <a:pt x="92" y="136"/>
                    <a:pt x="96" y="145"/>
                    <a:pt x="106" y="158"/>
                  </a:cubicBezTo>
                  <a:cubicBezTo>
                    <a:pt x="106" y="158"/>
                    <a:pt x="86" y="169"/>
                    <a:pt x="84" y="170"/>
                  </a:cubicBezTo>
                  <a:cubicBezTo>
                    <a:pt x="81" y="170"/>
                    <a:pt x="46" y="165"/>
                    <a:pt x="46" y="165"/>
                  </a:cubicBezTo>
                  <a:cubicBezTo>
                    <a:pt x="46" y="165"/>
                    <a:pt x="24" y="110"/>
                    <a:pt x="23" y="106"/>
                  </a:cubicBezTo>
                  <a:cubicBezTo>
                    <a:pt x="19" y="69"/>
                    <a:pt x="0" y="75"/>
                    <a:pt x="18" y="45"/>
                  </a:cubicBezTo>
                  <a:cubicBezTo>
                    <a:pt x="26" y="31"/>
                    <a:pt x="22" y="15"/>
                    <a:pt x="20" y="0"/>
                  </a:cubicBezTo>
                  <a:lnTo>
                    <a:pt x="58" y="12"/>
                  </a:lnTo>
                  <a:close/>
                </a:path>
              </a:pathLst>
            </a:custGeom>
            <a:solidFill>
              <a:srgbClr val="F0C1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6" name="Freeform 184"/>
            <p:cNvSpPr>
              <a:spLocks/>
            </p:cNvSpPr>
            <p:nvPr userDrawn="1"/>
          </p:nvSpPr>
          <p:spPr bwMode="auto">
            <a:xfrm>
              <a:off x="8147051" y="4584700"/>
              <a:ext cx="182563" cy="219075"/>
            </a:xfrm>
            <a:custGeom>
              <a:avLst/>
              <a:gdLst>
                <a:gd name="T0" fmla="*/ 99 w 115"/>
                <a:gd name="T1" fmla="*/ 99 h 138"/>
                <a:gd name="T2" fmla="*/ 114 w 115"/>
                <a:gd name="T3" fmla="*/ 123 h 138"/>
                <a:gd name="T4" fmla="*/ 86 w 115"/>
                <a:gd name="T5" fmla="*/ 137 h 138"/>
                <a:gd name="T6" fmla="*/ 46 w 115"/>
                <a:gd name="T7" fmla="*/ 122 h 138"/>
                <a:gd name="T8" fmla="*/ 24 w 115"/>
                <a:gd name="T9" fmla="*/ 60 h 138"/>
                <a:gd name="T10" fmla="*/ 29 w 115"/>
                <a:gd name="T11" fmla="*/ 114 h 138"/>
                <a:gd name="T12" fmla="*/ 25 w 115"/>
                <a:gd name="T13" fmla="*/ 114 h 138"/>
                <a:gd name="T14" fmla="*/ 10 w 115"/>
                <a:gd name="T15" fmla="*/ 56 h 138"/>
                <a:gd name="T16" fmla="*/ 3 w 115"/>
                <a:gd name="T17" fmla="*/ 40 h 138"/>
                <a:gd name="T18" fmla="*/ 18 w 115"/>
                <a:gd name="T19" fmla="*/ 0 h 138"/>
                <a:gd name="T20" fmla="*/ 71 w 115"/>
                <a:gd name="T21" fmla="*/ 106 h 138"/>
                <a:gd name="T22" fmla="*/ 99 w 115"/>
                <a:gd name="T23" fmla="*/ 99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5" h="138">
                  <a:moveTo>
                    <a:pt x="99" y="99"/>
                  </a:moveTo>
                  <a:cubicBezTo>
                    <a:pt x="107" y="113"/>
                    <a:pt x="114" y="115"/>
                    <a:pt x="114" y="123"/>
                  </a:cubicBezTo>
                  <a:cubicBezTo>
                    <a:pt x="115" y="134"/>
                    <a:pt x="94" y="137"/>
                    <a:pt x="86" y="137"/>
                  </a:cubicBezTo>
                  <a:cubicBezTo>
                    <a:pt x="76" y="138"/>
                    <a:pt x="56" y="131"/>
                    <a:pt x="46" y="122"/>
                  </a:cubicBezTo>
                  <a:cubicBezTo>
                    <a:pt x="41" y="100"/>
                    <a:pt x="32" y="81"/>
                    <a:pt x="24" y="60"/>
                  </a:cubicBezTo>
                  <a:cubicBezTo>
                    <a:pt x="29" y="114"/>
                    <a:pt x="29" y="114"/>
                    <a:pt x="29" y="114"/>
                  </a:cubicBezTo>
                  <a:cubicBezTo>
                    <a:pt x="25" y="114"/>
                    <a:pt x="25" y="114"/>
                    <a:pt x="25" y="114"/>
                  </a:cubicBezTo>
                  <a:cubicBezTo>
                    <a:pt x="21" y="95"/>
                    <a:pt x="15" y="73"/>
                    <a:pt x="10" y="56"/>
                  </a:cubicBezTo>
                  <a:cubicBezTo>
                    <a:pt x="8" y="50"/>
                    <a:pt x="4" y="44"/>
                    <a:pt x="3" y="40"/>
                  </a:cubicBezTo>
                  <a:cubicBezTo>
                    <a:pt x="0" y="25"/>
                    <a:pt x="11" y="13"/>
                    <a:pt x="18" y="0"/>
                  </a:cubicBezTo>
                  <a:cubicBezTo>
                    <a:pt x="28" y="29"/>
                    <a:pt x="41" y="95"/>
                    <a:pt x="71" y="106"/>
                  </a:cubicBezTo>
                  <a:cubicBezTo>
                    <a:pt x="82" y="109"/>
                    <a:pt x="95" y="104"/>
                    <a:pt x="99" y="99"/>
                  </a:cubicBezTo>
                  <a:close/>
                </a:path>
              </a:pathLst>
            </a:custGeom>
            <a:solidFill>
              <a:srgbClr val="0428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7" name="Freeform 185"/>
            <p:cNvSpPr>
              <a:spLocks/>
            </p:cNvSpPr>
            <p:nvPr userDrawn="1"/>
          </p:nvSpPr>
          <p:spPr bwMode="auto">
            <a:xfrm>
              <a:off x="7840664" y="3573463"/>
              <a:ext cx="242888" cy="303213"/>
            </a:xfrm>
            <a:custGeom>
              <a:avLst/>
              <a:gdLst>
                <a:gd name="T0" fmla="*/ 0 w 153"/>
                <a:gd name="T1" fmla="*/ 0 h 191"/>
                <a:gd name="T2" fmla="*/ 112 w 153"/>
                <a:gd name="T3" fmla="*/ 102 h 191"/>
                <a:gd name="T4" fmla="*/ 146 w 153"/>
                <a:gd name="T5" fmla="*/ 158 h 191"/>
                <a:gd name="T6" fmla="*/ 65 w 153"/>
                <a:gd name="T7" fmla="*/ 139 h 191"/>
                <a:gd name="T8" fmla="*/ 66 w 153"/>
                <a:gd name="T9" fmla="*/ 116 h 191"/>
                <a:gd name="T10" fmla="*/ 37 w 153"/>
                <a:gd name="T11" fmla="*/ 45 h 191"/>
                <a:gd name="T12" fmla="*/ 9 w 153"/>
                <a:gd name="T13" fmla="*/ 6 h 191"/>
                <a:gd name="T14" fmla="*/ 0 w 153"/>
                <a:gd name="T15" fmla="*/ 0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3" h="191">
                  <a:moveTo>
                    <a:pt x="0" y="0"/>
                  </a:moveTo>
                  <a:cubicBezTo>
                    <a:pt x="24" y="1"/>
                    <a:pt x="82" y="70"/>
                    <a:pt x="112" y="102"/>
                  </a:cubicBezTo>
                  <a:cubicBezTo>
                    <a:pt x="132" y="123"/>
                    <a:pt x="153" y="148"/>
                    <a:pt x="146" y="158"/>
                  </a:cubicBezTo>
                  <a:cubicBezTo>
                    <a:pt x="121" y="191"/>
                    <a:pt x="83" y="154"/>
                    <a:pt x="65" y="139"/>
                  </a:cubicBezTo>
                  <a:cubicBezTo>
                    <a:pt x="67" y="130"/>
                    <a:pt x="67" y="123"/>
                    <a:pt x="66" y="116"/>
                  </a:cubicBezTo>
                  <a:cubicBezTo>
                    <a:pt x="63" y="95"/>
                    <a:pt x="49" y="71"/>
                    <a:pt x="37" y="45"/>
                  </a:cubicBezTo>
                  <a:cubicBezTo>
                    <a:pt x="29" y="30"/>
                    <a:pt x="18" y="14"/>
                    <a:pt x="9" y="6"/>
                  </a:cubicBezTo>
                  <a:cubicBezTo>
                    <a:pt x="7" y="4"/>
                    <a:pt x="4" y="2"/>
                    <a:pt x="0" y="0"/>
                  </a:cubicBezTo>
                  <a:close/>
                </a:path>
              </a:pathLst>
            </a:custGeom>
            <a:solidFill>
              <a:srgbClr val="CBBE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8" name="Freeform 186"/>
            <p:cNvSpPr>
              <a:spLocks/>
            </p:cNvSpPr>
            <p:nvPr userDrawn="1"/>
          </p:nvSpPr>
          <p:spPr bwMode="auto">
            <a:xfrm>
              <a:off x="8810626" y="5138738"/>
              <a:ext cx="287338" cy="195263"/>
            </a:xfrm>
            <a:custGeom>
              <a:avLst/>
              <a:gdLst>
                <a:gd name="T0" fmla="*/ 144 w 181"/>
                <a:gd name="T1" fmla="*/ 26 h 123"/>
                <a:gd name="T2" fmla="*/ 181 w 181"/>
                <a:gd name="T3" fmla="*/ 53 h 123"/>
                <a:gd name="T4" fmla="*/ 167 w 181"/>
                <a:gd name="T5" fmla="*/ 112 h 123"/>
                <a:gd name="T6" fmla="*/ 109 w 181"/>
                <a:gd name="T7" fmla="*/ 107 h 123"/>
                <a:gd name="T8" fmla="*/ 105 w 181"/>
                <a:gd name="T9" fmla="*/ 94 h 123"/>
                <a:gd name="T10" fmla="*/ 76 w 181"/>
                <a:gd name="T11" fmla="*/ 87 h 123"/>
                <a:gd name="T12" fmla="*/ 1 w 181"/>
                <a:gd name="T13" fmla="*/ 19 h 123"/>
                <a:gd name="T14" fmla="*/ 12 w 181"/>
                <a:gd name="T15" fmla="*/ 1 h 123"/>
                <a:gd name="T16" fmla="*/ 94 w 181"/>
                <a:gd name="T17" fmla="*/ 15 h 123"/>
                <a:gd name="T18" fmla="*/ 144 w 181"/>
                <a:gd name="T19" fmla="*/ 26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1" h="123">
                  <a:moveTo>
                    <a:pt x="144" y="26"/>
                  </a:moveTo>
                  <a:cubicBezTo>
                    <a:pt x="181" y="53"/>
                    <a:pt x="181" y="53"/>
                    <a:pt x="181" y="53"/>
                  </a:cubicBezTo>
                  <a:cubicBezTo>
                    <a:pt x="180" y="87"/>
                    <a:pt x="180" y="103"/>
                    <a:pt x="167" y="112"/>
                  </a:cubicBezTo>
                  <a:cubicBezTo>
                    <a:pt x="152" y="123"/>
                    <a:pt x="125" y="114"/>
                    <a:pt x="109" y="107"/>
                  </a:cubicBezTo>
                  <a:cubicBezTo>
                    <a:pt x="105" y="94"/>
                    <a:pt x="105" y="94"/>
                    <a:pt x="105" y="94"/>
                  </a:cubicBezTo>
                  <a:cubicBezTo>
                    <a:pt x="89" y="92"/>
                    <a:pt x="93" y="96"/>
                    <a:pt x="76" y="87"/>
                  </a:cubicBezTo>
                  <a:cubicBezTo>
                    <a:pt x="48" y="71"/>
                    <a:pt x="7" y="47"/>
                    <a:pt x="1" y="19"/>
                  </a:cubicBezTo>
                  <a:cubicBezTo>
                    <a:pt x="0" y="12"/>
                    <a:pt x="5" y="0"/>
                    <a:pt x="12" y="1"/>
                  </a:cubicBezTo>
                  <a:cubicBezTo>
                    <a:pt x="94" y="15"/>
                    <a:pt x="94" y="15"/>
                    <a:pt x="94" y="15"/>
                  </a:cubicBezTo>
                  <a:lnTo>
                    <a:pt x="144" y="26"/>
                  </a:lnTo>
                  <a:close/>
                </a:path>
              </a:pathLst>
            </a:custGeom>
            <a:solidFill>
              <a:srgbClr val="041D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9" name="Freeform 187"/>
            <p:cNvSpPr>
              <a:spLocks/>
            </p:cNvSpPr>
            <p:nvPr userDrawn="1"/>
          </p:nvSpPr>
          <p:spPr bwMode="auto">
            <a:xfrm>
              <a:off x="8916989" y="4732338"/>
              <a:ext cx="206375" cy="525463"/>
            </a:xfrm>
            <a:custGeom>
              <a:avLst/>
              <a:gdLst>
                <a:gd name="T0" fmla="*/ 130 w 130"/>
                <a:gd name="T1" fmla="*/ 65 h 331"/>
                <a:gd name="T2" fmla="*/ 116 w 130"/>
                <a:gd name="T3" fmla="*/ 321 h 331"/>
                <a:gd name="T4" fmla="*/ 116 w 130"/>
                <a:gd name="T5" fmla="*/ 321 h 331"/>
                <a:gd name="T6" fmla="*/ 114 w 130"/>
                <a:gd name="T7" fmla="*/ 326 h 331"/>
                <a:gd name="T8" fmla="*/ 51 w 130"/>
                <a:gd name="T9" fmla="*/ 307 h 331"/>
                <a:gd name="T10" fmla="*/ 25 w 130"/>
                <a:gd name="T11" fmla="*/ 289 h 331"/>
                <a:gd name="T12" fmla="*/ 15 w 130"/>
                <a:gd name="T13" fmla="*/ 282 h 331"/>
                <a:gd name="T14" fmla="*/ 0 w 130"/>
                <a:gd name="T15" fmla="*/ 0 h 331"/>
                <a:gd name="T16" fmla="*/ 130 w 130"/>
                <a:gd name="T17" fmla="*/ 65 h 3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0" h="331">
                  <a:moveTo>
                    <a:pt x="130" y="65"/>
                  </a:moveTo>
                  <a:cubicBezTo>
                    <a:pt x="116" y="321"/>
                    <a:pt x="116" y="321"/>
                    <a:pt x="116" y="321"/>
                  </a:cubicBezTo>
                  <a:cubicBezTo>
                    <a:pt x="116" y="321"/>
                    <a:pt x="116" y="321"/>
                    <a:pt x="116" y="321"/>
                  </a:cubicBezTo>
                  <a:cubicBezTo>
                    <a:pt x="117" y="323"/>
                    <a:pt x="116" y="325"/>
                    <a:pt x="114" y="326"/>
                  </a:cubicBezTo>
                  <a:cubicBezTo>
                    <a:pt x="105" y="331"/>
                    <a:pt x="77" y="323"/>
                    <a:pt x="51" y="307"/>
                  </a:cubicBezTo>
                  <a:cubicBezTo>
                    <a:pt x="40" y="301"/>
                    <a:pt x="31" y="294"/>
                    <a:pt x="25" y="289"/>
                  </a:cubicBezTo>
                  <a:cubicBezTo>
                    <a:pt x="22" y="287"/>
                    <a:pt x="18" y="284"/>
                    <a:pt x="15" y="282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30" y="65"/>
                  </a:lnTo>
                  <a:close/>
                </a:path>
              </a:pathLst>
            </a:custGeom>
            <a:solidFill>
              <a:srgbClr val="2523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0" name="Freeform 188"/>
            <p:cNvSpPr>
              <a:spLocks/>
            </p:cNvSpPr>
            <p:nvPr userDrawn="1"/>
          </p:nvSpPr>
          <p:spPr bwMode="auto">
            <a:xfrm>
              <a:off x="8809039" y="5151438"/>
              <a:ext cx="282575" cy="182563"/>
            </a:xfrm>
            <a:custGeom>
              <a:avLst/>
              <a:gdLst>
                <a:gd name="T0" fmla="*/ 178 w 178"/>
                <a:gd name="T1" fmla="*/ 90 h 115"/>
                <a:gd name="T2" fmla="*/ 169 w 178"/>
                <a:gd name="T3" fmla="*/ 104 h 115"/>
                <a:gd name="T4" fmla="*/ 110 w 178"/>
                <a:gd name="T5" fmla="*/ 99 h 115"/>
                <a:gd name="T6" fmla="*/ 105 w 178"/>
                <a:gd name="T7" fmla="*/ 86 h 115"/>
                <a:gd name="T8" fmla="*/ 67 w 178"/>
                <a:gd name="T9" fmla="*/ 76 h 115"/>
                <a:gd name="T10" fmla="*/ 1 w 178"/>
                <a:gd name="T11" fmla="*/ 17 h 115"/>
                <a:gd name="T12" fmla="*/ 6 w 178"/>
                <a:gd name="T13" fmla="*/ 0 h 115"/>
                <a:gd name="T14" fmla="*/ 6 w 178"/>
                <a:gd name="T15" fmla="*/ 7 h 115"/>
                <a:gd name="T16" fmla="*/ 72 w 178"/>
                <a:gd name="T17" fmla="*/ 66 h 115"/>
                <a:gd name="T18" fmla="*/ 110 w 178"/>
                <a:gd name="T19" fmla="*/ 76 h 115"/>
                <a:gd name="T20" fmla="*/ 115 w 178"/>
                <a:gd name="T21" fmla="*/ 89 h 115"/>
                <a:gd name="T22" fmla="*/ 174 w 178"/>
                <a:gd name="T23" fmla="*/ 94 h 115"/>
                <a:gd name="T24" fmla="*/ 178 w 178"/>
                <a:gd name="T25" fmla="*/ 9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78" h="115">
                  <a:moveTo>
                    <a:pt x="178" y="90"/>
                  </a:moveTo>
                  <a:cubicBezTo>
                    <a:pt x="177" y="96"/>
                    <a:pt x="174" y="100"/>
                    <a:pt x="169" y="104"/>
                  </a:cubicBezTo>
                  <a:cubicBezTo>
                    <a:pt x="154" y="115"/>
                    <a:pt x="126" y="106"/>
                    <a:pt x="110" y="99"/>
                  </a:cubicBezTo>
                  <a:cubicBezTo>
                    <a:pt x="105" y="86"/>
                    <a:pt x="105" y="86"/>
                    <a:pt x="105" y="86"/>
                  </a:cubicBezTo>
                  <a:cubicBezTo>
                    <a:pt x="83" y="84"/>
                    <a:pt x="89" y="87"/>
                    <a:pt x="67" y="76"/>
                  </a:cubicBezTo>
                  <a:cubicBezTo>
                    <a:pt x="40" y="62"/>
                    <a:pt x="7" y="42"/>
                    <a:pt x="1" y="17"/>
                  </a:cubicBezTo>
                  <a:cubicBezTo>
                    <a:pt x="0" y="12"/>
                    <a:pt x="2" y="4"/>
                    <a:pt x="6" y="0"/>
                  </a:cubicBezTo>
                  <a:cubicBezTo>
                    <a:pt x="5" y="3"/>
                    <a:pt x="5" y="5"/>
                    <a:pt x="6" y="7"/>
                  </a:cubicBezTo>
                  <a:cubicBezTo>
                    <a:pt x="12" y="32"/>
                    <a:pt x="45" y="52"/>
                    <a:pt x="72" y="66"/>
                  </a:cubicBezTo>
                  <a:cubicBezTo>
                    <a:pt x="94" y="77"/>
                    <a:pt x="88" y="74"/>
                    <a:pt x="110" y="76"/>
                  </a:cubicBezTo>
                  <a:cubicBezTo>
                    <a:pt x="115" y="89"/>
                    <a:pt x="115" y="89"/>
                    <a:pt x="115" y="89"/>
                  </a:cubicBezTo>
                  <a:cubicBezTo>
                    <a:pt x="131" y="96"/>
                    <a:pt x="159" y="105"/>
                    <a:pt x="174" y="94"/>
                  </a:cubicBezTo>
                  <a:cubicBezTo>
                    <a:pt x="176" y="92"/>
                    <a:pt x="177" y="91"/>
                    <a:pt x="178" y="90"/>
                  </a:cubicBezTo>
                  <a:close/>
                </a:path>
              </a:pathLst>
            </a:custGeom>
            <a:solidFill>
              <a:srgbClr val="D0DB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1" name="Freeform 189"/>
            <p:cNvSpPr>
              <a:spLocks/>
            </p:cNvSpPr>
            <p:nvPr userDrawn="1"/>
          </p:nvSpPr>
          <p:spPr bwMode="auto">
            <a:xfrm>
              <a:off x="8672514" y="5229225"/>
              <a:ext cx="290513" cy="184150"/>
            </a:xfrm>
            <a:custGeom>
              <a:avLst/>
              <a:gdLst>
                <a:gd name="T0" fmla="*/ 143 w 183"/>
                <a:gd name="T1" fmla="*/ 19 h 116"/>
                <a:gd name="T2" fmla="*/ 181 w 183"/>
                <a:gd name="T3" fmla="*/ 45 h 116"/>
                <a:gd name="T4" fmla="*/ 170 w 183"/>
                <a:gd name="T5" fmla="*/ 104 h 116"/>
                <a:gd name="T6" fmla="*/ 111 w 183"/>
                <a:gd name="T7" fmla="*/ 102 h 116"/>
                <a:gd name="T8" fmla="*/ 106 w 183"/>
                <a:gd name="T9" fmla="*/ 89 h 116"/>
                <a:gd name="T10" fmla="*/ 68 w 183"/>
                <a:gd name="T11" fmla="*/ 78 h 116"/>
                <a:gd name="T12" fmla="*/ 2 w 183"/>
                <a:gd name="T13" fmla="*/ 20 h 116"/>
                <a:gd name="T14" fmla="*/ 12 w 183"/>
                <a:gd name="T15" fmla="*/ 1 h 116"/>
                <a:gd name="T16" fmla="*/ 92 w 183"/>
                <a:gd name="T17" fmla="*/ 10 h 116"/>
                <a:gd name="T18" fmla="*/ 143 w 183"/>
                <a:gd name="T19" fmla="*/ 19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3" h="116">
                  <a:moveTo>
                    <a:pt x="143" y="19"/>
                  </a:moveTo>
                  <a:cubicBezTo>
                    <a:pt x="181" y="45"/>
                    <a:pt x="181" y="45"/>
                    <a:pt x="181" y="45"/>
                  </a:cubicBezTo>
                  <a:cubicBezTo>
                    <a:pt x="182" y="79"/>
                    <a:pt x="183" y="95"/>
                    <a:pt x="170" y="104"/>
                  </a:cubicBezTo>
                  <a:cubicBezTo>
                    <a:pt x="155" y="116"/>
                    <a:pt x="128" y="108"/>
                    <a:pt x="111" y="102"/>
                  </a:cubicBezTo>
                  <a:cubicBezTo>
                    <a:pt x="106" y="89"/>
                    <a:pt x="106" y="89"/>
                    <a:pt x="106" y="89"/>
                  </a:cubicBezTo>
                  <a:cubicBezTo>
                    <a:pt x="84" y="87"/>
                    <a:pt x="90" y="90"/>
                    <a:pt x="68" y="78"/>
                  </a:cubicBezTo>
                  <a:cubicBezTo>
                    <a:pt x="41" y="64"/>
                    <a:pt x="8" y="45"/>
                    <a:pt x="2" y="20"/>
                  </a:cubicBezTo>
                  <a:cubicBezTo>
                    <a:pt x="0" y="13"/>
                    <a:pt x="5" y="0"/>
                    <a:pt x="12" y="1"/>
                  </a:cubicBezTo>
                  <a:cubicBezTo>
                    <a:pt x="92" y="10"/>
                    <a:pt x="92" y="10"/>
                    <a:pt x="92" y="10"/>
                  </a:cubicBezTo>
                  <a:lnTo>
                    <a:pt x="143" y="19"/>
                  </a:lnTo>
                  <a:close/>
                </a:path>
              </a:pathLst>
            </a:custGeom>
            <a:solidFill>
              <a:srgbClr val="0835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2" name="Freeform 190"/>
            <p:cNvSpPr>
              <a:spLocks/>
            </p:cNvSpPr>
            <p:nvPr userDrawn="1"/>
          </p:nvSpPr>
          <p:spPr bwMode="auto">
            <a:xfrm>
              <a:off x="8799514" y="4714875"/>
              <a:ext cx="185738" cy="622300"/>
            </a:xfrm>
            <a:custGeom>
              <a:avLst/>
              <a:gdLst>
                <a:gd name="T0" fmla="*/ 117 w 117"/>
                <a:gd name="T1" fmla="*/ 62 h 392"/>
                <a:gd name="T2" fmla="*/ 113 w 117"/>
                <a:gd name="T3" fmla="*/ 131 h 392"/>
                <a:gd name="T4" fmla="*/ 106 w 117"/>
                <a:gd name="T5" fmla="*/ 383 h 392"/>
                <a:gd name="T6" fmla="*/ 105 w 117"/>
                <a:gd name="T7" fmla="*/ 383 h 392"/>
                <a:gd name="T8" fmla="*/ 103 w 117"/>
                <a:gd name="T9" fmla="*/ 387 h 392"/>
                <a:gd name="T10" fmla="*/ 39 w 117"/>
                <a:gd name="T11" fmla="*/ 368 h 392"/>
                <a:gd name="T12" fmla="*/ 6 w 117"/>
                <a:gd name="T13" fmla="*/ 332 h 392"/>
                <a:gd name="T14" fmla="*/ 5 w 117"/>
                <a:gd name="T15" fmla="*/ 56 h 392"/>
                <a:gd name="T16" fmla="*/ 117 w 117"/>
                <a:gd name="T17" fmla="*/ 62 h 3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7" h="392">
                  <a:moveTo>
                    <a:pt x="117" y="62"/>
                  </a:moveTo>
                  <a:cubicBezTo>
                    <a:pt x="115" y="85"/>
                    <a:pt x="114" y="108"/>
                    <a:pt x="113" y="131"/>
                  </a:cubicBezTo>
                  <a:cubicBezTo>
                    <a:pt x="106" y="383"/>
                    <a:pt x="106" y="383"/>
                    <a:pt x="106" y="383"/>
                  </a:cubicBezTo>
                  <a:cubicBezTo>
                    <a:pt x="105" y="383"/>
                    <a:pt x="105" y="383"/>
                    <a:pt x="105" y="383"/>
                  </a:cubicBezTo>
                  <a:cubicBezTo>
                    <a:pt x="105" y="384"/>
                    <a:pt x="104" y="386"/>
                    <a:pt x="103" y="387"/>
                  </a:cubicBezTo>
                  <a:cubicBezTo>
                    <a:pt x="94" y="392"/>
                    <a:pt x="66" y="383"/>
                    <a:pt x="39" y="368"/>
                  </a:cubicBezTo>
                  <a:cubicBezTo>
                    <a:pt x="14" y="353"/>
                    <a:pt x="0" y="338"/>
                    <a:pt x="6" y="332"/>
                  </a:cubicBezTo>
                  <a:cubicBezTo>
                    <a:pt x="5" y="56"/>
                    <a:pt x="5" y="56"/>
                    <a:pt x="5" y="56"/>
                  </a:cubicBezTo>
                  <a:cubicBezTo>
                    <a:pt x="3" y="0"/>
                    <a:pt x="116" y="11"/>
                    <a:pt x="117" y="62"/>
                  </a:cubicBezTo>
                  <a:close/>
                </a:path>
              </a:pathLst>
            </a:custGeom>
            <a:solidFill>
              <a:srgbClr val="3330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3" name="Freeform 191"/>
            <p:cNvSpPr>
              <a:spLocks/>
            </p:cNvSpPr>
            <p:nvPr userDrawn="1"/>
          </p:nvSpPr>
          <p:spPr bwMode="auto">
            <a:xfrm>
              <a:off x="8978901" y="5414963"/>
              <a:ext cx="171450" cy="130175"/>
            </a:xfrm>
            <a:custGeom>
              <a:avLst/>
              <a:gdLst>
                <a:gd name="T0" fmla="*/ 0 w 108"/>
                <a:gd name="T1" fmla="*/ 0 h 82"/>
                <a:gd name="T2" fmla="*/ 1 w 108"/>
                <a:gd name="T3" fmla="*/ 1 h 82"/>
                <a:gd name="T4" fmla="*/ 1 w 108"/>
                <a:gd name="T5" fmla="*/ 1 h 82"/>
                <a:gd name="T6" fmla="*/ 1 w 108"/>
                <a:gd name="T7" fmla="*/ 2 h 82"/>
                <a:gd name="T8" fmla="*/ 2 w 108"/>
                <a:gd name="T9" fmla="*/ 3 h 82"/>
                <a:gd name="T10" fmla="*/ 3 w 108"/>
                <a:gd name="T11" fmla="*/ 4 h 82"/>
                <a:gd name="T12" fmla="*/ 3 w 108"/>
                <a:gd name="T13" fmla="*/ 4 h 82"/>
                <a:gd name="T14" fmla="*/ 4 w 108"/>
                <a:gd name="T15" fmla="*/ 5 h 82"/>
                <a:gd name="T16" fmla="*/ 108 w 108"/>
                <a:gd name="T17" fmla="*/ 65 h 82"/>
                <a:gd name="T18" fmla="*/ 108 w 108"/>
                <a:gd name="T19" fmla="*/ 82 h 82"/>
                <a:gd name="T20" fmla="*/ 4 w 108"/>
                <a:gd name="T21" fmla="*/ 22 h 82"/>
                <a:gd name="T22" fmla="*/ 4 w 108"/>
                <a:gd name="T23" fmla="*/ 21 h 82"/>
                <a:gd name="T24" fmla="*/ 4 w 108"/>
                <a:gd name="T25" fmla="*/ 21 h 82"/>
                <a:gd name="T26" fmla="*/ 3 w 108"/>
                <a:gd name="T27" fmla="*/ 20 h 82"/>
                <a:gd name="T28" fmla="*/ 3 w 108"/>
                <a:gd name="T29" fmla="*/ 20 h 82"/>
                <a:gd name="T30" fmla="*/ 2 w 108"/>
                <a:gd name="T31" fmla="*/ 19 h 82"/>
                <a:gd name="T32" fmla="*/ 2 w 108"/>
                <a:gd name="T33" fmla="*/ 19 h 82"/>
                <a:gd name="T34" fmla="*/ 1 w 108"/>
                <a:gd name="T35" fmla="*/ 19 h 82"/>
                <a:gd name="T36" fmla="*/ 1 w 108"/>
                <a:gd name="T37" fmla="*/ 19 h 82"/>
                <a:gd name="T38" fmla="*/ 1 w 108"/>
                <a:gd name="T39" fmla="*/ 18 h 82"/>
                <a:gd name="T40" fmla="*/ 1 w 108"/>
                <a:gd name="T41" fmla="*/ 18 h 82"/>
                <a:gd name="T42" fmla="*/ 1 w 108"/>
                <a:gd name="T43" fmla="*/ 18 h 82"/>
                <a:gd name="T44" fmla="*/ 1 w 108"/>
                <a:gd name="T45" fmla="*/ 17 h 82"/>
                <a:gd name="T46" fmla="*/ 1 w 108"/>
                <a:gd name="T47" fmla="*/ 16 h 82"/>
                <a:gd name="T48" fmla="*/ 1 w 108"/>
                <a:gd name="T49" fmla="*/ 16 h 82"/>
                <a:gd name="T50" fmla="*/ 1 w 108"/>
                <a:gd name="T51" fmla="*/ 16 h 82"/>
                <a:gd name="T52" fmla="*/ 0 w 108"/>
                <a:gd name="T53" fmla="*/ 0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08" h="82">
                  <a:moveTo>
                    <a:pt x="0" y="0"/>
                  </a:moveTo>
                  <a:cubicBezTo>
                    <a:pt x="0" y="0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2" y="3"/>
                  </a:cubicBezTo>
                  <a:cubicBezTo>
                    <a:pt x="2" y="3"/>
                    <a:pt x="2" y="3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108" y="65"/>
                    <a:pt x="108" y="65"/>
                    <a:pt x="108" y="65"/>
                  </a:cubicBezTo>
                  <a:cubicBezTo>
                    <a:pt x="108" y="82"/>
                    <a:pt x="108" y="82"/>
                    <a:pt x="108" y="82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4" y="22"/>
                    <a:pt x="4" y="22"/>
                    <a:pt x="4" y="21"/>
                  </a:cubicBezTo>
                  <a:cubicBezTo>
                    <a:pt x="4" y="21"/>
                    <a:pt x="4" y="21"/>
                    <a:pt x="4" y="21"/>
                  </a:cubicBezTo>
                  <a:cubicBezTo>
                    <a:pt x="3" y="21"/>
                    <a:pt x="3" y="21"/>
                    <a:pt x="3" y="20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2" y="20"/>
                    <a:pt x="2" y="20"/>
                    <a:pt x="2" y="19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2" y="19"/>
                    <a:pt x="1" y="19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1" y="17"/>
                    <a:pt x="1" y="17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534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4" name="Freeform 192"/>
            <p:cNvSpPr>
              <a:spLocks/>
            </p:cNvSpPr>
            <p:nvPr userDrawn="1"/>
          </p:nvSpPr>
          <p:spPr bwMode="auto">
            <a:xfrm>
              <a:off x="9150351" y="5399088"/>
              <a:ext cx="225425" cy="149225"/>
            </a:xfrm>
            <a:custGeom>
              <a:avLst/>
              <a:gdLst>
                <a:gd name="T0" fmla="*/ 4 w 143"/>
                <a:gd name="T1" fmla="*/ 77 h 94"/>
                <a:gd name="T2" fmla="*/ 5 w 143"/>
                <a:gd name="T3" fmla="*/ 77 h 94"/>
                <a:gd name="T4" fmla="*/ 9 w 143"/>
                <a:gd name="T5" fmla="*/ 78 h 94"/>
                <a:gd name="T6" fmla="*/ 10 w 143"/>
                <a:gd name="T7" fmla="*/ 78 h 94"/>
                <a:gd name="T8" fmla="*/ 14 w 143"/>
                <a:gd name="T9" fmla="*/ 77 h 94"/>
                <a:gd name="T10" fmla="*/ 14 w 143"/>
                <a:gd name="T11" fmla="*/ 77 h 94"/>
                <a:gd name="T12" fmla="*/ 19 w 143"/>
                <a:gd name="T13" fmla="*/ 75 h 94"/>
                <a:gd name="T14" fmla="*/ 139 w 143"/>
                <a:gd name="T15" fmla="*/ 6 h 94"/>
                <a:gd name="T16" fmla="*/ 143 w 143"/>
                <a:gd name="T17" fmla="*/ 0 h 94"/>
                <a:gd name="T18" fmla="*/ 143 w 143"/>
                <a:gd name="T19" fmla="*/ 17 h 94"/>
                <a:gd name="T20" fmla="*/ 139 w 143"/>
                <a:gd name="T21" fmla="*/ 22 h 94"/>
                <a:gd name="T22" fmla="*/ 19 w 143"/>
                <a:gd name="T23" fmla="*/ 92 h 94"/>
                <a:gd name="T24" fmla="*/ 17 w 143"/>
                <a:gd name="T25" fmla="*/ 93 h 94"/>
                <a:gd name="T26" fmla="*/ 15 w 143"/>
                <a:gd name="T27" fmla="*/ 93 h 94"/>
                <a:gd name="T28" fmla="*/ 15 w 143"/>
                <a:gd name="T29" fmla="*/ 94 h 94"/>
                <a:gd name="T30" fmla="*/ 14 w 143"/>
                <a:gd name="T31" fmla="*/ 94 h 94"/>
                <a:gd name="T32" fmla="*/ 14 w 143"/>
                <a:gd name="T33" fmla="*/ 94 h 94"/>
                <a:gd name="T34" fmla="*/ 13 w 143"/>
                <a:gd name="T35" fmla="*/ 94 h 94"/>
                <a:gd name="T36" fmla="*/ 11 w 143"/>
                <a:gd name="T37" fmla="*/ 94 h 94"/>
                <a:gd name="T38" fmla="*/ 10 w 143"/>
                <a:gd name="T39" fmla="*/ 94 h 94"/>
                <a:gd name="T40" fmla="*/ 10 w 143"/>
                <a:gd name="T41" fmla="*/ 94 h 94"/>
                <a:gd name="T42" fmla="*/ 9 w 143"/>
                <a:gd name="T43" fmla="*/ 94 h 94"/>
                <a:gd name="T44" fmla="*/ 9 w 143"/>
                <a:gd name="T45" fmla="*/ 94 h 94"/>
                <a:gd name="T46" fmla="*/ 7 w 143"/>
                <a:gd name="T47" fmla="*/ 94 h 94"/>
                <a:gd name="T48" fmla="*/ 6 w 143"/>
                <a:gd name="T49" fmla="*/ 94 h 94"/>
                <a:gd name="T50" fmla="*/ 5 w 143"/>
                <a:gd name="T51" fmla="*/ 94 h 94"/>
                <a:gd name="T52" fmla="*/ 4 w 143"/>
                <a:gd name="T53" fmla="*/ 94 h 94"/>
                <a:gd name="T54" fmla="*/ 3 w 143"/>
                <a:gd name="T55" fmla="*/ 93 h 94"/>
                <a:gd name="T56" fmla="*/ 0 w 143"/>
                <a:gd name="T57" fmla="*/ 92 h 94"/>
                <a:gd name="T58" fmla="*/ 0 w 143"/>
                <a:gd name="T59" fmla="*/ 75 h 94"/>
                <a:gd name="T60" fmla="*/ 4 w 143"/>
                <a:gd name="T61" fmla="*/ 77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43" h="94">
                  <a:moveTo>
                    <a:pt x="4" y="77"/>
                  </a:moveTo>
                  <a:cubicBezTo>
                    <a:pt x="4" y="77"/>
                    <a:pt x="5" y="77"/>
                    <a:pt x="5" y="77"/>
                  </a:cubicBezTo>
                  <a:cubicBezTo>
                    <a:pt x="6" y="77"/>
                    <a:pt x="8" y="78"/>
                    <a:pt x="9" y="78"/>
                  </a:cubicBezTo>
                  <a:cubicBezTo>
                    <a:pt x="9" y="78"/>
                    <a:pt x="9" y="78"/>
                    <a:pt x="10" y="78"/>
                  </a:cubicBezTo>
                  <a:cubicBezTo>
                    <a:pt x="11" y="78"/>
                    <a:pt x="13" y="77"/>
                    <a:pt x="14" y="77"/>
                  </a:cubicBezTo>
                  <a:cubicBezTo>
                    <a:pt x="14" y="77"/>
                    <a:pt x="14" y="77"/>
                    <a:pt x="14" y="77"/>
                  </a:cubicBezTo>
                  <a:cubicBezTo>
                    <a:pt x="16" y="77"/>
                    <a:pt x="18" y="76"/>
                    <a:pt x="19" y="75"/>
                  </a:cubicBezTo>
                  <a:cubicBezTo>
                    <a:pt x="139" y="6"/>
                    <a:pt x="139" y="6"/>
                    <a:pt x="139" y="6"/>
                  </a:cubicBezTo>
                  <a:cubicBezTo>
                    <a:pt x="142" y="4"/>
                    <a:pt x="143" y="2"/>
                    <a:pt x="143" y="0"/>
                  </a:cubicBezTo>
                  <a:cubicBezTo>
                    <a:pt x="143" y="17"/>
                    <a:pt x="143" y="17"/>
                    <a:pt x="143" y="17"/>
                  </a:cubicBezTo>
                  <a:cubicBezTo>
                    <a:pt x="143" y="19"/>
                    <a:pt x="142" y="21"/>
                    <a:pt x="139" y="22"/>
                  </a:cubicBezTo>
                  <a:cubicBezTo>
                    <a:pt x="19" y="92"/>
                    <a:pt x="19" y="92"/>
                    <a:pt x="19" y="92"/>
                  </a:cubicBezTo>
                  <a:cubicBezTo>
                    <a:pt x="18" y="92"/>
                    <a:pt x="18" y="93"/>
                    <a:pt x="17" y="93"/>
                  </a:cubicBezTo>
                  <a:cubicBezTo>
                    <a:pt x="16" y="93"/>
                    <a:pt x="16" y="93"/>
                    <a:pt x="15" y="93"/>
                  </a:cubicBezTo>
                  <a:cubicBezTo>
                    <a:pt x="15" y="93"/>
                    <a:pt x="15" y="94"/>
                    <a:pt x="15" y="94"/>
                  </a:cubicBezTo>
                  <a:cubicBezTo>
                    <a:pt x="14" y="94"/>
                    <a:pt x="14" y="94"/>
                    <a:pt x="14" y="94"/>
                  </a:cubicBezTo>
                  <a:cubicBezTo>
                    <a:pt x="14" y="94"/>
                    <a:pt x="14" y="94"/>
                    <a:pt x="14" y="94"/>
                  </a:cubicBezTo>
                  <a:cubicBezTo>
                    <a:pt x="14" y="94"/>
                    <a:pt x="13" y="94"/>
                    <a:pt x="13" y="94"/>
                  </a:cubicBezTo>
                  <a:cubicBezTo>
                    <a:pt x="12" y="94"/>
                    <a:pt x="12" y="94"/>
                    <a:pt x="11" y="94"/>
                  </a:cubicBezTo>
                  <a:cubicBezTo>
                    <a:pt x="11" y="94"/>
                    <a:pt x="11" y="94"/>
                    <a:pt x="10" y="94"/>
                  </a:cubicBezTo>
                  <a:cubicBezTo>
                    <a:pt x="10" y="94"/>
                    <a:pt x="10" y="94"/>
                    <a:pt x="10" y="94"/>
                  </a:cubicBezTo>
                  <a:cubicBezTo>
                    <a:pt x="10" y="94"/>
                    <a:pt x="9" y="94"/>
                    <a:pt x="9" y="94"/>
                  </a:cubicBezTo>
                  <a:cubicBezTo>
                    <a:pt x="9" y="94"/>
                    <a:pt x="9" y="94"/>
                    <a:pt x="9" y="94"/>
                  </a:cubicBezTo>
                  <a:cubicBezTo>
                    <a:pt x="8" y="94"/>
                    <a:pt x="8" y="94"/>
                    <a:pt x="7" y="94"/>
                  </a:cubicBezTo>
                  <a:cubicBezTo>
                    <a:pt x="7" y="94"/>
                    <a:pt x="6" y="94"/>
                    <a:pt x="6" y="94"/>
                  </a:cubicBezTo>
                  <a:cubicBezTo>
                    <a:pt x="5" y="94"/>
                    <a:pt x="5" y="94"/>
                    <a:pt x="5" y="94"/>
                  </a:cubicBezTo>
                  <a:cubicBezTo>
                    <a:pt x="5" y="94"/>
                    <a:pt x="4" y="94"/>
                    <a:pt x="4" y="94"/>
                  </a:cubicBezTo>
                  <a:cubicBezTo>
                    <a:pt x="4" y="93"/>
                    <a:pt x="3" y="93"/>
                    <a:pt x="3" y="93"/>
                  </a:cubicBezTo>
                  <a:cubicBezTo>
                    <a:pt x="2" y="93"/>
                    <a:pt x="1" y="92"/>
                    <a:pt x="0" y="92"/>
                  </a:cubicBezTo>
                  <a:cubicBezTo>
                    <a:pt x="0" y="75"/>
                    <a:pt x="0" y="75"/>
                    <a:pt x="0" y="75"/>
                  </a:cubicBezTo>
                  <a:cubicBezTo>
                    <a:pt x="1" y="76"/>
                    <a:pt x="3" y="76"/>
                    <a:pt x="4" y="77"/>
                  </a:cubicBezTo>
                  <a:close/>
                </a:path>
              </a:pathLst>
            </a:custGeom>
            <a:solidFill>
              <a:srgbClr val="0327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5" name="Freeform 193"/>
            <p:cNvSpPr>
              <a:spLocks/>
            </p:cNvSpPr>
            <p:nvPr userDrawn="1"/>
          </p:nvSpPr>
          <p:spPr bwMode="auto">
            <a:xfrm>
              <a:off x="8977314" y="5291138"/>
              <a:ext cx="400050" cy="231775"/>
            </a:xfrm>
            <a:custGeom>
              <a:avLst/>
              <a:gdLst>
                <a:gd name="T0" fmla="*/ 5 w 253"/>
                <a:gd name="T1" fmla="*/ 72 h 146"/>
                <a:gd name="T2" fmla="*/ 5 w 253"/>
                <a:gd name="T3" fmla="*/ 83 h 146"/>
                <a:gd name="T4" fmla="*/ 109 w 253"/>
                <a:gd name="T5" fmla="*/ 143 h 146"/>
                <a:gd name="T6" fmla="*/ 128 w 253"/>
                <a:gd name="T7" fmla="*/ 143 h 146"/>
                <a:gd name="T8" fmla="*/ 248 w 253"/>
                <a:gd name="T9" fmla="*/ 74 h 146"/>
                <a:gd name="T10" fmla="*/ 248 w 253"/>
                <a:gd name="T11" fmla="*/ 63 h 146"/>
                <a:gd name="T12" fmla="*/ 144 w 253"/>
                <a:gd name="T13" fmla="*/ 3 h 146"/>
                <a:gd name="T14" fmla="*/ 126 w 253"/>
                <a:gd name="T15" fmla="*/ 3 h 146"/>
                <a:gd name="T16" fmla="*/ 5 w 253"/>
                <a:gd name="T17" fmla="*/ 72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3" h="146">
                  <a:moveTo>
                    <a:pt x="5" y="72"/>
                  </a:moveTo>
                  <a:cubicBezTo>
                    <a:pt x="0" y="75"/>
                    <a:pt x="0" y="80"/>
                    <a:pt x="5" y="83"/>
                  </a:cubicBezTo>
                  <a:cubicBezTo>
                    <a:pt x="109" y="143"/>
                    <a:pt x="109" y="143"/>
                    <a:pt x="109" y="143"/>
                  </a:cubicBezTo>
                  <a:cubicBezTo>
                    <a:pt x="114" y="146"/>
                    <a:pt x="123" y="146"/>
                    <a:pt x="128" y="143"/>
                  </a:cubicBezTo>
                  <a:cubicBezTo>
                    <a:pt x="248" y="74"/>
                    <a:pt x="248" y="74"/>
                    <a:pt x="248" y="74"/>
                  </a:cubicBezTo>
                  <a:cubicBezTo>
                    <a:pt x="253" y="71"/>
                    <a:pt x="253" y="66"/>
                    <a:pt x="248" y="63"/>
                  </a:cubicBezTo>
                  <a:cubicBezTo>
                    <a:pt x="144" y="3"/>
                    <a:pt x="144" y="3"/>
                    <a:pt x="144" y="3"/>
                  </a:cubicBezTo>
                  <a:cubicBezTo>
                    <a:pt x="139" y="0"/>
                    <a:pt x="131" y="0"/>
                    <a:pt x="126" y="3"/>
                  </a:cubicBezTo>
                  <a:lnTo>
                    <a:pt x="5" y="72"/>
                  </a:lnTo>
                  <a:close/>
                </a:path>
              </a:pathLst>
            </a:custGeom>
            <a:solidFill>
              <a:srgbClr val="0844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6" name="Freeform 194"/>
            <p:cNvSpPr>
              <a:spLocks/>
            </p:cNvSpPr>
            <p:nvPr userDrawn="1"/>
          </p:nvSpPr>
          <p:spPr bwMode="auto">
            <a:xfrm>
              <a:off x="9172576" y="4941888"/>
              <a:ext cx="39688" cy="492125"/>
            </a:xfrm>
            <a:custGeom>
              <a:avLst/>
              <a:gdLst>
                <a:gd name="T0" fmla="*/ 3 w 25"/>
                <a:gd name="T1" fmla="*/ 12 h 310"/>
                <a:gd name="T2" fmla="*/ 0 w 25"/>
                <a:gd name="T3" fmla="*/ 93 h 310"/>
                <a:gd name="T4" fmla="*/ 4 w 25"/>
                <a:gd name="T5" fmla="*/ 310 h 310"/>
                <a:gd name="T6" fmla="*/ 25 w 25"/>
                <a:gd name="T7" fmla="*/ 298 h 310"/>
                <a:gd name="T8" fmla="*/ 25 w 25"/>
                <a:gd name="T9" fmla="*/ 0 h 310"/>
                <a:gd name="T10" fmla="*/ 3 w 25"/>
                <a:gd name="T11" fmla="*/ 12 h 3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" h="310">
                  <a:moveTo>
                    <a:pt x="3" y="12"/>
                  </a:moveTo>
                  <a:lnTo>
                    <a:pt x="0" y="93"/>
                  </a:lnTo>
                  <a:lnTo>
                    <a:pt x="4" y="310"/>
                  </a:lnTo>
                  <a:lnTo>
                    <a:pt x="25" y="298"/>
                  </a:lnTo>
                  <a:lnTo>
                    <a:pt x="25" y="0"/>
                  </a:lnTo>
                  <a:lnTo>
                    <a:pt x="3" y="12"/>
                  </a:lnTo>
                  <a:close/>
                </a:path>
              </a:pathLst>
            </a:custGeom>
            <a:solidFill>
              <a:srgbClr val="041D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7" name="Freeform 195"/>
            <p:cNvSpPr>
              <a:spLocks/>
            </p:cNvSpPr>
            <p:nvPr userDrawn="1"/>
          </p:nvSpPr>
          <p:spPr bwMode="auto">
            <a:xfrm>
              <a:off x="9144001" y="4941888"/>
              <a:ext cx="34925" cy="492125"/>
            </a:xfrm>
            <a:custGeom>
              <a:avLst/>
              <a:gdLst>
                <a:gd name="T0" fmla="*/ 21 w 22"/>
                <a:gd name="T1" fmla="*/ 12 h 310"/>
                <a:gd name="T2" fmla="*/ 0 w 22"/>
                <a:gd name="T3" fmla="*/ 0 h 310"/>
                <a:gd name="T4" fmla="*/ 1 w 22"/>
                <a:gd name="T5" fmla="*/ 298 h 310"/>
                <a:gd name="T6" fmla="*/ 22 w 22"/>
                <a:gd name="T7" fmla="*/ 310 h 310"/>
                <a:gd name="T8" fmla="*/ 21 w 22"/>
                <a:gd name="T9" fmla="*/ 12 h 3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10">
                  <a:moveTo>
                    <a:pt x="21" y="12"/>
                  </a:moveTo>
                  <a:lnTo>
                    <a:pt x="0" y="0"/>
                  </a:lnTo>
                  <a:lnTo>
                    <a:pt x="1" y="298"/>
                  </a:lnTo>
                  <a:lnTo>
                    <a:pt x="22" y="310"/>
                  </a:lnTo>
                  <a:lnTo>
                    <a:pt x="21" y="12"/>
                  </a:lnTo>
                  <a:close/>
                </a:path>
              </a:pathLst>
            </a:custGeom>
            <a:solidFill>
              <a:srgbClr val="0835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8" name="Freeform 196"/>
            <p:cNvSpPr>
              <a:spLocks/>
            </p:cNvSpPr>
            <p:nvPr userDrawn="1"/>
          </p:nvSpPr>
          <p:spPr bwMode="auto">
            <a:xfrm>
              <a:off x="8993189" y="4940300"/>
              <a:ext cx="346075" cy="185738"/>
            </a:xfrm>
            <a:custGeom>
              <a:avLst/>
              <a:gdLst>
                <a:gd name="T0" fmla="*/ 19 w 219"/>
                <a:gd name="T1" fmla="*/ 0 h 117"/>
                <a:gd name="T2" fmla="*/ 195 w 219"/>
                <a:gd name="T3" fmla="*/ 102 h 117"/>
                <a:gd name="T4" fmla="*/ 202 w 219"/>
                <a:gd name="T5" fmla="*/ 105 h 117"/>
                <a:gd name="T6" fmla="*/ 203 w 219"/>
                <a:gd name="T7" fmla="*/ 105 h 117"/>
                <a:gd name="T8" fmla="*/ 208 w 219"/>
                <a:gd name="T9" fmla="*/ 106 h 117"/>
                <a:gd name="T10" fmla="*/ 209 w 219"/>
                <a:gd name="T11" fmla="*/ 106 h 117"/>
                <a:gd name="T12" fmla="*/ 214 w 219"/>
                <a:gd name="T13" fmla="*/ 106 h 117"/>
                <a:gd name="T14" fmla="*/ 215 w 219"/>
                <a:gd name="T15" fmla="*/ 106 h 117"/>
                <a:gd name="T16" fmla="*/ 219 w 219"/>
                <a:gd name="T17" fmla="*/ 104 h 117"/>
                <a:gd name="T18" fmla="*/ 219 w 219"/>
                <a:gd name="T19" fmla="*/ 104 h 117"/>
                <a:gd name="T20" fmla="*/ 219 w 219"/>
                <a:gd name="T21" fmla="*/ 104 h 117"/>
                <a:gd name="T22" fmla="*/ 219 w 219"/>
                <a:gd name="T23" fmla="*/ 104 h 117"/>
                <a:gd name="T24" fmla="*/ 201 w 219"/>
                <a:gd name="T25" fmla="*/ 115 h 117"/>
                <a:gd name="T26" fmla="*/ 201 w 219"/>
                <a:gd name="T27" fmla="*/ 115 h 117"/>
                <a:gd name="T28" fmla="*/ 199 w 219"/>
                <a:gd name="T29" fmla="*/ 116 h 117"/>
                <a:gd name="T30" fmla="*/ 197 w 219"/>
                <a:gd name="T31" fmla="*/ 116 h 117"/>
                <a:gd name="T32" fmla="*/ 196 w 219"/>
                <a:gd name="T33" fmla="*/ 117 h 117"/>
                <a:gd name="T34" fmla="*/ 196 w 219"/>
                <a:gd name="T35" fmla="*/ 117 h 117"/>
                <a:gd name="T36" fmla="*/ 196 w 219"/>
                <a:gd name="T37" fmla="*/ 117 h 117"/>
                <a:gd name="T38" fmla="*/ 193 w 219"/>
                <a:gd name="T39" fmla="*/ 117 h 117"/>
                <a:gd name="T40" fmla="*/ 191 w 219"/>
                <a:gd name="T41" fmla="*/ 117 h 117"/>
                <a:gd name="T42" fmla="*/ 191 w 219"/>
                <a:gd name="T43" fmla="*/ 117 h 117"/>
                <a:gd name="T44" fmla="*/ 190 w 219"/>
                <a:gd name="T45" fmla="*/ 117 h 117"/>
                <a:gd name="T46" fmla="*/ 189 w 219"/>
                <a:gd name="T47" fmla="*/ 117 h 117"/>
                <a:gd name="T48" fmla="*/ 186 w 219"/>
                <a:gd name="T49" fmla="*/ 116 h 117"/>
                <a:gd name="T50" fmla="*/ 184 w 219"/>
                <a:gd name="T51" fmla="*/ 116 h 117"/>
                <a:gd name="T52" fmla="*/ 183 w 219"/>
                <a:gd name="T53" fmla="*/ 115 h 117"/>
                <a:gd name="T54" fmla="*/ 182 w 219"/>
                <a:gd name="T55" fmla="*/ 115 h 117"/>
                <a:gd name="T56" fmla="*/ 177 w 219"/>
                <a:gd name="T57" fmla="*/ 112 h 117"/>
                <a:gd name="T58" fmla="*/ 0 w 219"/>
                <a:gd name="T59" fmla="*/ 10 h 117"/>
                <a:gd name="T60" fmla="*/ 19 w 219"/>
                <a:gd name="T61" fmla="*/ 0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19" h="117">
                  <a:moveTo>
                    <a:pt x="19" y="0"/>
                  </a:moveTo>
                  <a:cubicBezTo>
                    <a:pt x="195" y="102"/>
                    <a:pt x="195" y="102"/>
                    <a:pt x="195" y="102"/>
                  </a:cubicBezTo>
                  <a:cubicBezTo>
                    <a:pt x="197" y="103"/>
                    <a:pt x="200" y="104"/>
                    <a:pt x="202" y="105"/>
                  </a:cubicBezTo>
                  <a:cubicBezTo>
                    <a:pt x="202" y="105"/>
                    <a:pt x="202" y="105"/>
                    <a:pt x="203" y="105"/>
                  </a:cubicBezTo>
                  <a:cubicBezTo>
                    <a:pt x="205" y="106"/>
                    <a:pt x="207" y="106"/>
                    <a:pt x="208" y="106"/>
                  </a:cubicBezTo>
                  <a:cubicBezTo>
                    <a:pt x="208" y="106"/>
                    <a:pt x="209" y="106"/>
                    <a:pt x="209" y="106"/>
                  </a:cubicBezTo>
                  <a:cubicBezTo>
                    <a:pt x="211" y="106"/>
                    <a:pt x="213" y="106"/>
                    <a:pt x="214" y="106"/>
                  </a:cubicBezTo>
                  <a:cubicBezTo>
                    <a:pt x="214" y="106"/>
                    <a:pt x="214" y="106"/>
                    <a:pt x="215" y="106"/>
                  </a:cubicBezTo>
                  <a:cubicBezTo>
                    <a:pt x="216" y="106"/>
                    <a:pt x="218" y="105"/>
                    <a:pt x="219" y="104"/>
                  </a:cubicBezTo>
                  <a:cubicBezTo>
                    <a:pt x="219" y="104"/>
                    <a:pt x="219" y="104"/>
                    <a:pt x="219" y="104"/>
                  </a:cubicBezTo>
                  <a:cubicBezTo>
                    <a:pt x="219" y="104"/>
                    <a:pt x="219" y="104"/>
                    <a:pt x="219" y="104"/>
                  </a:cubicBezTo>
                  <a:cubicBezTo>
                    <a:pt x="219" y="104"/>
                    <a:pt x="219" y="104"/>
                    <a:pt x="219" y="104"/>
                  </a:cubicBezTo>
                  <a:cubicBezTo>
                    <a:pt x="201" y="115"/>
                    <a:pt x="201" y="115"/>
                    <a:pt x="201" y="115"/>
                  </a:cubicBezTo>
                  <a:cubicBezTo>
                    <a:pt x="201" y="115"/>
                    <a:pt x="201" y="115"/>
                    <a:pt x="201" y="115"/>
                  </a:cubicBezTo>
                  <a:cubicBezTo>
                    <a:pt x="200" y="115"/>
                    <a:pt x="200" y="115"/>
                    <a:pt x="199" y="116"/>
                  </a:cubicBezTo>
                  <a:cubicBezTo>
                    <a:pt x="199" y="116"/>
                    <a:pt x="198" y="116"/>
                    <a:pt x="197" y="116"/>
                  </a:cubicBezTo>
                  <a:cubicBezTo>
                    <a:pt x="197" y="116"/>
                    <a:pt x="197" y="117"/>
                    <a:pt x="196" y="117"/>
                  </a:cubicBezTo>
                  <a:cubicBezTo>
                    <a:pt x="196" y="117"/>
                    <a:pt x="196" y="117"/>
                    <a:pt x="196" y="117"/>
                  </a:cubicBezTo>
                  <a:cubicBezTo>
                    <a:pt x="196" y="117"/>
                    <a:pt x="196" y="117"/>
                    <a:pt x="196" y="117"/>
                  </a:cubicBezTo>
                  <a:cubicBezTo>
                    <a:pt x="195" y="117"/>
                    <a:pt x="194" y="117"/>
                    <a:pt x="193" y="117"/>
                  </a:cubicBezTo>
                  <a:cubicBezTo>
                    <a:pt x="193" y="117"/>
                    <a:pt x="192" y="117"/>
                    <a:pt x="191" y="117"/>
                  </a:cubicBezTo>
                  <a:cubicBezTo>
                    <a:pt x="191" y="117"/>
                    <a:pt x="191" y="117"/>
                    <a:pt x="191" y="117"/>
                  </a:cubicBezTo>
                  <a:cubicBezTo>
                    <a:pt x="190" y="117"/>
                    <a:pt x="190" y="117"/>
                    <a:pt x="190" y="117"/>
                  </a:cubicBezTo>
                  <a:cubicBezTo>
                    <a:pt x="190" y="117"/>
                    <a:pt x="189" y="117"/>
                    <a:pt x="189" y="117"/>
                  </a:cubicBezTo>
                  <a:cubicBezTo>
                    <a:pt x="188" y="117"/>
                    <a:pt x="187" y="116"/>
                    <a:pt x="186" y="116"/>
                  </a:cubicBezTo>
                  <a:cubicBezTo>
                    <a:pt x="185" y="116"/>
                    <a:pt x="185" y="116"/>
                    <a:pt x="184" y="116"/>
                  </a:cubicBezTo>
                  <a:cubicBezTo>
                    <a:pt x="184" y="116"/>
                    <a:pt x="184" y="115"/>
                    <a:pt x="183" y="115"/>
                  </a:cubicBezTo>
                  <a:cubicBezTo>
                    <a:pt x="183" y="115"/>
                    <a:pt x="182" y="115"/>
                    <a:pt x="182" y="115"/>
                  </a:cubicBezTo>
                  <a:cubicBezTo>
                    <a:pt x="180" y="114"/>
                    <a:pt x="179" y="113"/>
                    <a:pt x="177" y="112"/>
                  </a:cubicBezTo>
                  <a:cubicBezTo>
                    <a:pt x="0" y="10"/>
                    <a:pt x="0" y="10"/>
                    <a:pt x="0" y="10"/>
                  </a:cubicBezTo>
                  <a:lnTo>
                    <a:pt x="19" y="0"/>
                  </a:lnTo>
                  <a:close/>
                </a:path>
              </a:pathLst>
            </a:custGeom>
            <a:solidFill>
              <a:srgbClr val="041D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9" name="Freeform 197"/>
            <p:cNvSpPr>
              <a:spLocks/>
            </p:cNvSpPr>
            <p:nvPr userDrawn="1"/>
          </p:nvSpPr>
          <p:spPr bwMode="auto">
            <a:xfrm>
              <a:off x="8993189" y="4784725"/>
              <a:ext cx="354013" cy="379413"/>
            </a:xfrm>
            <a:custGeom>
              <a:avLst/>
              <a:gdLst>
                <a:gd name="T0" fmla="*/ 0 w 224"/>
                <a:gd name="T1" fmla="*/ 108 h 239"/>
                <a:gd name="T2" fmla="*/ 177 w 224"/>
                <a:gd name="T3" fmla="*/ 210 h 239"/>
                <a:gd name="T4" fmla="*/ 211 w 224"/>
                <a:gd name="T5" fmla="*/ 191 h 239"/>
                <a:gd name="T6" fmla="*/ 212 w 224"/>
                <a:gd name="T7" fmla="*/ 0 h 239"/>
                <a:gd name="T8" fmla="*/ 224 w 224"/>
                <a:gd name="T9" fmla="*/ 7 h 239"/>
                <a:gd name="T10" fmla="*/ 223 w 224"/>
                <a:gd name="T11" fmla="*/ 198 h 239"/>
                <a:gd name="T12" fmla="*/ 177 w 224"/>
                <a:gd name="T13" fmla="*/ 225 h 239"/>
                <a:gd name="T14" fmla="*/ 0 w 224"/>
                <a:gd name="T15" fmla="*/ 122 h 239"/>
                <a:gd name="T16" fmla="*/ 0 w 224"/>
                <a:gd name="T17" fmla="*/ 108 h 2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4" h="239">
                  <a:moveTo>
                    <a:pt x="0" y="108"/>
                  </a:moveTo>
                  <a:cubicBezTo>
                    <a:pt x="177" y="210"/>
                    <a:pt x="177" y="210"/>
                    <a:pt x="177" y="210"/>
                  </a:cubicBezTo>
                  <a:cubicBezTo>
                    <a:pt x="196" y="221"/>
                    <a:pt x="211" y="212"/>
                    <a:pt x="211" y="191"/>
                  </a:cubicBezTo>
                  <a:cubicBezTo>
                    <a:pt x="212" y="0"/>
                    <a:pt x="212" y="0"/>
                    <a:pt x="212" y="0"/>
                  </a:cubicBezTo>
                  <a:cubicBezTo>
                    <a:pt x="224" y="7"/>
                    <a:pt x="224" y="7"/>
                    <a:pt x="224" y="7"/>
                  </a:cubicBezTo>
                  <a:cubicBezTo>
                    <a:pt x="223" y="198"/>
                    <a:pt x="223" y="198"/>
                    <a:pt x="223" y="198"/>
                  </a:cubicBezTo>
                  <a:cubicBezTo>
                    <a:pt x="223" y="227"/>
                    <a:pt x="202" y="239"/>
                    <a:pt x="177" y="225"/>
                  </a:cubicBezTo>
                  <a:cubicBezTo>
                    <a:pt x="0" y="122"/>
                    <a:pt x="0" y="122"/>
                    <a:pt x="0" y="122"/>
                  </a:cubicBezTo>
                  <a:lnTo>
                    <a:pt x="0" y="108"/>
                  </a:lnTo>
                  <a:close/>
                </a:path>
              </a:pathLst>
            </a:custGeom>
            <a:solidFill>
              <a:srgbClr val="0835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0" name="Freeform 198"/>
            <p:cNvSpPr>
              <a:spLocks/>
            </p:cNvSpPr>
            <p:nvPr userDrawn="1"/>
          </p:nvSpPr>
          <p:spPr bwMode="auto">
            <a:xfrm>
              <a:off x="8872539" y="4968875"/>
              <a:ext cx="268288" cy="201613"/>
            </a:xfrm>
            <a:custGeom>
              <a:avLst/>
              <a:gdLst>
                <a:gd name="T0" fmla="*/ 0 w 169"/>
                <a:gd name="T1" fmla="*/ 0 h 127"/>
                <a:gd name="T2" fmla="*/ 0 w 169"/>
                <a:gd name="T3" fmla="*/ 2 h 127"/>
                <a:gd name="T4" fmla="*/ 0 w 169"/>
                <a:gd name="T5" fmla="*/ 2 h 127"/>
                <a:gd name="T6" fmla="*/ 1 w 169"/>
                <a:gd name="T7" fmla="*/ 4 h 127"/>
                <a:gd name="T8" fmla="*/ 2 w 169"/>
                <a:gd name="T9" fmla="*/ 4 h 127"/>
                <a:gd name="T10" fmla="*/ 3 w 169"/>
                <a:gd name="T11" fmla="*/ 6 h 127"/>
                <a:gd name="T12" fmla="*/ 5 w 169"/>
                <a:gd name="T13" fmla="*/ 7 h 127"/>
                <a:gd name="T14" fmla="*/ 6 w 169"/>
                <a:gd name="T15" fmla="*/ 8 h 127"/>
                <a:gd name="T16" fmla="*/ 166 w 169"/>
                <a:gd name="T17" fmla="*/ 101 h 127"/>
                <a:gd name="T18" fmla="*/ 169 w 169"/>
                <a:gd name="T19" fmla="*/ 112 h 127"/>
                <a:gd name="T20" fmla="*/ 166 w 169"/>
                <a:gd name="T21" fmla="*/ 127 h 127"/>
                <a:gd name="T22" fmla="*/ 6 w 169"/>
                <a:gd name="T23" fmla="*/ 34 h 127"/>
                <a:gd name="T24" fmla="*/ 6 w 169"/>
                <a:gd name="T25" fmla="*/ 34 h 127"/>
                <a:gd name="T26" fmla="*/ 5 w 169"/>
                <a:gd name="T27" fmla="*/ 33 h 127"/>
                <a:gd name="T28" fmla="*/ 3 w 169"/>
                <a:gd name="T29" fmla="*/ 32 h 127"/>
                <a:gd name="T30" fmla="*/ 3 w 169"/>
                <a:gd name="T31" fmla="*/ 32 h 127"/>
                <a:gd name="T32" fmla="*/ 2 w 169"/>
                <a:gd name="T33" fmla="*/ 30 h 127"/>
                <a:gd name="T34" fmla="*/ 2 w 169"/>
                <a:gd name="T35" fmla="*/ 30 h 127"/>
                <a:gd name="T36" fmla="*/ 1 w 169"/>
                <a:gd name="T37" fmla="*/ 30 h 127"/>
                <a:gd name="T38" fmla="*/ 1 w 169"/>
                <a:gd name="T39" fmla="*/ 29 h 127"/>
                <a:gd name="T40" fmla="*/ 1 w 169"/>
                <a:gd name="T41" fmla="*/ 28 h 127"/>
                <a:gd name="T42" fmla="*/ 1 w 169"/>
                <a:gd name="T43" fmla="*/ 28 h 127"/>
                <a:gd name="T44" fmla="*/ 0 w 169"/>
                <a:gd name="T45" fmla="*/ 28 h 127"/>
                <a:gd name="T46" fmla="*/ 0 w 169"/>
                <a:gd name="T47" fmla="*/ 27 h 127"/>
                <a:gd name="T48" fmla="*/ 0 w 169"/>
                <a:gd name="T49" fmla="*/ 26 h 127"/>
                <a:gd name="T50" fmla="*/ 0 w 169"/>
                <a:gd name="T51" fmla="*/ 25 h 127"/>
                <a:gd name="T52" fmla="*/ 0 w 169"/>
                <a:gd name="T53" fmla="*/ 25 h 127"/>
                <a:gd name="T54" fmla="*/ 0 w 169"/>
                <a:gd name="T55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69" h="127">
                  <a:moveTo>
                    <a:pt x="0" y="0"/>
                  </a:move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3"/>
                    <a:pt x="1" y="4"/>
                    <a:pt x="1" y="4"/>
                  </a:cubicBezTo>
                  <a:cubicBezTo>
                    <a:pt x="1" y="4"/>
                    <a:pt x="2" y="4"/>
                    <a:pt x="2" y="4"/>
                  </a:cubicBezTo>
                  <a:cubicBezTo>
                    <a:pt x="2" y="5"/>
                    <a:pt x="3" y="6"/>
                    <a:pt x="3" y="6"/>
                  </a:cubicBezTo>
                  <a:cubicBezTo>
                    <a:pt x="4" y="7"/>
                    <a:pt x="4" y="7"/>
                    <a:pt x="5" y="7"/>
                  </a:cubicBezTo>
                  <a:cubicBezTo>
                    <a:pt x="5" y="8"/>
                    <a:pt x="5" y="8"/>
                    <a:pt x="6" y="8"/>
                  </a:cubicBezTo>
                  <a:cubicBezTo>
                    <a:pt x="166" y="101"/>
                    <a:pt x="166" y="101"/>
                    <a:pt x="166" y="101"/>
                  </a:cubicBezTo>
                  <a:cubicBezTo>
                    <a:pt x="169" y="112"/>
                    <a:pt x="169" y="112"/>
                    <a:pt x="169" y="112"/>
                  </a:cubicBezTo>
                  <a:cubicBezTo>
                    <a:pt x="166" y="127"/>
                    <a:pt x="166" y="127"/>
                    <a:pt x="166" y="127"/>
                  </a:cubicBezTo>
                  <a:cubicBezTo>
                    <a:pt x="6" y="34"/>
                    <a:pt x="6" y="34"/>
                    <a:pt x="6" y="34"/>
                  </a:cubicBezTo>
                  <a:cubicBezTo>
                    <a:pt x="6" y="34"/>
                    <a:pt x="6" y="34"/>
                    <a:pt x="6" y="34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4" y="32"/>
                    <a:pt x="4" y="32"/>
                    <a:pt x="3" y="32"/>
                  </a:cubicBezTo>
                  <a:cubicBezTo>
                    <a:pt x="3" y="32"/>
                    <a:pt x="3" y="32"/>
                    <a:pt x="3" y="32"/>
                  </a:cubicBezTo>
                  <a:cubicBezTo>
                    <a:pt x="3" y="31"/>
                    <a:pt x="2" y="31"/>
                    <a:pt x="2" y="30"/>
                  </a:cubicBezTo>
                  <a:cubicBezTo>
                    <a:pt x="2" y="30"/>
                    <a:pt x="2" y="30"/>
                    <a:pt x="2" y="30"/>
                  </a:cubicBezTo>
                  <a:cubicBezTo>
                    <a:pt x="2" y="30"/>
                    <a:pt x="2" y="30"/>
                    <a:pt x="1" y="30"/>
                  </a:cubicBezTo>
                  <a:cubicBezTo>
                    <a:pt x="1" y="30"/>
                    <a:pt x="1" y="29"/>
                    <a:pt x="1" y="29"/>
                  </a:cubicBezTo>
                  <a:cubicBezTo>
                    <a:pt x="1" y="29"/>
                    <a:pt x="1" y="28"/>
                    <a:pt x="1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26"/>
                    <a:pt x="0" y="26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534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1" name="Freeform 199"/>
            <p:cNvSpPr>
              <a:spLocks/>
            </p:cNvSpPr>
            <p:nvPr userDrawn="1"/>
          </p:nvSpPr>
          <p:spPr bwMode="auto">
            <a:xfrm>
              <a:off x="9136064" y="4946650"/>
              <a:ext cx="347663" cy="228600"/>
            </a:xfrm>
            <a:custGeom>
              <a:avLst/>
              <a:gdLst>
                <a:gd name="T0" fmla="*/ 6 w 220"/>
                <a:gd name="T1" fmla="*/ 117 h 144"/>
                <a:gd name="T2" fmla="*/ 7 w 220"/>
                <a:gd name="T3" fmla="*/ 118 h 144"/>
                <a:gd name="T4" fmla="*/ 14 w 220"/>
                <a:gd name="T5" fmla="*/ 118 h 144"/>
                <a:gd name="T6" fmla="*/ 14 w 220"/>
                <a:gd name="T7" fmla="*/ 118 h 144"/>
                <a:gd name="T8" fmla="*/ 21 w 220"/>
                <a:gd name="T9" fmla="*/ 118 h 144"/>
                <a:gd name="T10" fmla="*/ 22 w 220"/>
                <a:gd name="T11" fmla="*/ 118 h 144"/>
                <a:gd name="T12" fmla="*/ 28 w 220"/>
                <a:gd name="T13" fmla="*/ 115 h 144"/>
                <a:gd name="T14" fmla="*/ 214 w 220"/>
                <a:gd name="T15" fmla="*/ 8 h 144"/>
                <a:gd name="T16" fmla="*/ 220 w 220"/>
                <a:gd name="T17" fmla="*/ 0 h 144"/>
                <a:gd name="T18" fmla="*/ 220 w 220"/>
                <a:gd name="T19" fmla="*/ 25 h 144"/>
                <a:gd name="T20" fmla="*/ 214 w 220"/>
                <a:gd name="T21" fmla="*/ 34 h 144"/>
                <a:gd name="T22" fmla="*/ 28 w 220"/>
                <a:gd name="T23" fmla="*/ 141 h 144"/>
                <a:gd name="T24" fmla="*/ 25 w 220"/>
                <a:gd name="T25" fmla="*/ 142 h 144"/>
                <a:gd name="T26" fmla="*/ 23 w 220"/>
                <a:gd name="T27" fmla="*/ 143 h 144"/>
                <a:gd name="T28" fmla="*/ 22 w 220"/>
                <a:gd name="T29" fmla="*/ 143 h 144"/>
                <a:gd name="T30" fmla="*/ 22 w 220"/>
                <a:gd name="T31" fmla="*/ 143 h 144"/>
                <a:gd name="T32" fmla="*/ 21 w 220"/>
                <a:gd name="T33" fmla="*/ 143 h 144"/>
                <a:gd name="T34" fmla="*/ 19 w 220"/>
                <a:gd name="T35" fmla="*/ 144 h 144"/>
                <a:gd name="T36" fmla="*/ 17 w 220"/>
                <a:gd name="T37" fmla="*/ 144 h 144"/>
                <a:gd name="T38" fmla="*/ 15 w 220"/>
                <a:gd name="T39" fmla="*/ 144 h 144"/>
                <a:gd name="T40" fmla="*/ 14 w 220"/>
                <a:gd name="T41" fmla="*/ 144 h 144"/>
                <a:gd name="T42" fmla="*/ 14 w 220"/>
                <a:gd name="T43" fmla="*/ 144 h 144"/>
                <a:gd name="T44" fmla="*/ 13 w 220"/>
                <a:gd name="T45" fmla="*/ 144 h 144"/>
                <a:gd name="T46" fmla="*/ 11 w 220"/>
                <a:gd name="T47" fmla="*/ 144 h 144"/>
                <a:gd name="T48" fmla="*/ 8 w 220"/>
                <a:gd name="T49" fmla="*/ 143 h 144"/>
                <a:gd name="T50" fmla="*/ 7 w 220"/>
                <a:gd name="T51" fmla="*/ 143 h 144"/>
                <a:gd name="T52" fmla="*/ 6 w 220"/>
                <a:gd name="T53" fmla="*/ 143 h 144"/>
                <a:gd name="T54" fmla="*/ 4 w 220"/>
                <a:gd name="T55" fmla="*/ 143 h 144"/>
                <a:gd name="T56" fmla="*/ 0 w 220"/>
                <a:gd name="T57" fmla="*/ 141 h 144"/>
                <a:gd name="T58" fmla="*/ 0 w 220"/>
                <a:gd name="T59" fmla="*/ 115 h 144"/>
                <a:gd name="T60" fmla="*/ 6 w 220"/>
                <a:gd name="T61" fmla="*/ 117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20" h="144">
                  <a:moveTo>
                    <a:pt x="6" y="117"/>
                  </a:moveTo>
                  <a:cubicBezTo>
                    <a:pt x="6" y="117"/>
                    <a:pt x="6" y="118"/>
                    <a:pt x="7" y="118"/>
                  </a:cubicBezTo>
                  <a:cubicBezTo>
                    <a:pt x="9" y="118"/>
                    <a:pt x="11" y="118"/>
                    <a:pt x="14" y="118"/>
                  </a:cubicBezTo>
                  <a:cubicBezTo>
                    <a:pt x="14" y="118"/>
                    <a:pt x="14" y="118"/>
                    <a:pt x="14" y="118"/>
                  </a:cubicBezTo>
                  <a:cubicBezTo>
                    <a:pt x="17" y="118"/>
                    <a:pt x="19" y="118"/>
                    <a:pt x="21" y="118"/>
                  </a:cubicBezTo>
                  <a:cubicBezTo>
                    <a:pt x="22" y="118"/>
                    <a:pt x="22" y="118"/>
                    <a:pt x="22" y="118"/>
                  </a:cubicBezTo>
                  <a:cubicBezTo>
                    <a:pt x="24" y="117"/>
                    <a:pt x="26" y="116"/>
                    <a:pt x="28" y="115"/>
                  </a:cubicBezTo>
                  <a:cubicBezTo>
                    <a:pt x="214" y="8"/>
                    <a:pt x="214" y="8"/>
                    <a:pt x="214" y="8"/>
                  </a:cubicBezTo>
                  <a:cubicBezTo>
                    <a:pt x="218" y="6"/>
                    <a:pt x="220" y="3"/>
                    <a:pt x="220" y="0"/>
                  </a:cubicBezTo>
                  <a:cubicBezTo>
                    <a:pt x="220" y="25"/>
                    <a:pt x="220" y="25"/>
                    <a:pt x="220" y="25"/>
                  </a:cubicBezTo>
                  <a:cubicBezTo>
                    <a:pt x="220" y="28"/>
                    <a:pt x="218" y="31"/>
                    <a:pt x="214" y="34"/>
                  </a:cubicBezTo>
                  <a:cubicBezTo>
                    <a:pt x="28" y="141"/>
                    <a:pt x="28" y="141"/>
                    <a:pt x="28" y="141"/>
                  </a:cubicBezTo>
                  <a:cubicBezTo>
                    <a:pt x="27" y="141"/>
                    <a:pt x="26" y="142"/>
                    <a:pt x="25" y="142"/>
                  </a:cubicBezTo>
                  <a:cubicBezTo>
                    <a:pt x="25" y="142"/>
                    <a:pt x="24" y="143"/>
                    <a:pt x="23" y="143"/>
                  </a:cubicBezTo>
                  <a:cubicBezTo>
                    <a:pt x="23" y="143"/>
                    <a:pt x="22" y="143"/>
                    <a:pt x="22" y="143"/>
                  </a:cubicBezTo>
                  <a:cubicBezTo>
                    <a:pt x="22" y="143"/>
                    <a:pt x="22" y="143"/>
                    <a:pt x="22" y="143"/>
                  </a:cubicBezTo>
                  <a:cubicBezTo>
                    <a:pt x="21" y="143"/>
                    <a:pt x="21" y="143"/>
                    <a:pt x="21" y="143"/>
                  </a:cubicBezTo>
                  <a:cubicBezTo>
                    <a:pt x="20" y="143"/>
                    <a:pt x="20" y="144"/>
                    <a:pt x="19" y="144"/>
                  </a:cubicBezTo>
                  <a:cubicBezTo>
                    <a:pt x="18" y="144"/>
                    <a:pt x="18" y="144"/>
                    <a:pt x="17" y="144"/>
                  </a:cubicBezTo>
                  <a:cubicBezTo>
                    <a:pt x="16" y="144"/>
                    <a:pt x="16" y="144"/>
                    <a:pt x="15" y="144"/>
                  </a:cubicBezTo>
                  <a:cubicBezTo>
                    <a:pt x="15" y="144"/>
                    <a:pt x="14" y="144"/>
                    <a:pt x="14" y="144"/>
                  </a:cubicBezTo>
                  <a:cubicBezTo>
                    <a:pt x="14" y="144"/>
                    <a:pt x="14" y="144"/>
                    <a:pt x="14" y="144"/>
                  </a:cubicBezTo>
                  <a:cubicBezTo>
                    <a:pt x="14" y="144"/>
                    <a:pt x="13" y="144"/>
                    <a:pt x="13" y="144"/>
                  </a:cubicBezTo>
                  <a:cubicBezTo>
                    <a:pt x="12" y="144"/>
                    <a:pt x="11" y="144"/>
                    <a:pt x="11" y="144"/>
                  </a:cubicBezTo>
                  <a:cubicBezTo>
                    <a:pt x="10" y="144"/>
                    <a:pt x="9" y="144"/>
                    <a:pt x="8" y="143"/>
                  </a:cubicBezTo>
                  <a:cubicBezTo>
                    <a:pt x="8" y="143"/>
                    <a:pt x="7" y="143"/>
                    <a:pt x="7" y="143"/>
                  </a:cubicBezTo>
                  <a:cubicBezTo>
                    <a:pt x="7" y="143"/>
                    <a:pt x="6" y="143"/>
                    <a:pt x="6" y="143"/>
                  </a:cubicBezTo>
                  <a:cubicBezTo>
                    <a:pt x="5" y="143"/>
                    <a:pt x="5" y="143"/>
                    <a:pt x="4" y="143"/>
                  </a:cubicBezTo>
                  <a:cubicBezTo>
                    <a:pt x="3" y="142"/>
                    <a:pt x="1" y="141"/>
                    <a:pt x="0" y="141"/>
                  </a:cubicBezTo>
                  <a:cubicBezTo>
                    <a:pt x="0" y="115"/>
                    <a:pt x="0" y="115"/>
                    <a:pt x="0" y="115"/>
                  </a:cubicBezTo>
                  <a:cubicBezTo>
                    <a:pt x="1" y="116"/>
                    <a:pt x="4" y="117"/>
                    <a:pt x="6" y="117"/>
                  </a:cubicBezTo>
                  <a:close/>
                </a:path>
              </a:pathLst>
            </a:custGeom>
            <a:solidFill>
              <a:srgbClr val="0327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2" name="Freeform 200"/>
            <p:cNvSpPr>
              <a:spLocks/>
            </p:cNvSpPr>
            <p:nvPr userDrawn="1"/>
          </p:nvSpPr>
          <p:spPr bwMode="auto">
            <a:xfrm>
              <a:off x="8869364" y="4778375"/>
              <a:ext cx="615950" cy="358775"/>
            </a:xfrm>
            <a:custGeom>
              <a:avLst/>
              <a:gdLst>
                <a:gd name="T0" fmla="*/ 8 w 389"/>
                <a:gd name="T1" fmla="*/ 112 h 226"/>
                <a:gd name="T2" fmla="*/ 8 w 389"/>
                <a:gd name="T3" fmla="*/ 128 h 226"/>
                <a:gd name="T4" fmla="*/ 168 w 389"/>
                <a:gd name="T5" fmla="*/ 221 h 226"/>
                <a:gd name="T6" fmla="*/ 196 w 389"/>
                <a:gd name="T7" fmla="*/ 221 h 226"/>
                <a:gd name="T8" fmla="*/ 382 w 389"/>
                <a:gd name="T9" fmla="*/ 114 h 226"/>
                <a:gd name="T10" fmla="*/ 382 w 389"/>
                <a:gd name="T11" fmla="*/ 97 h 226"/>
                <a:gd name="T12" fmla="*/ 222 w 389"/>
                <a:gd name="T13" fmla="*/ 5 h 226"/>
                <a:gd name="T14" fmla="*/ 193 w 389"/>
                <a:gd name="T15" fmla="*/ 5 h 226"/>
                <a:gd name="T16" fmla="*/ 8 w 389"/>
                <a:gd name="T17" fmla="*/ 112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89" h="226">
                  <a:moveTo>
                    <a:pt x="8" y="112"/>
                  </a:moveTo>
                  <a:cubicBezTo>
                    <a:pt x="0" y="116"/>
                    <a:pt x="0" y="124"/>
                    <a:pt x="8" y="128"/>
                  </a:cubicBezTo>
                  <a:cubicBezTo>
                    <a:pt x="168" y="221"/>
                    <a:pt x="168" y="221"/>
                    <a:pt x="168" y="221"/>
                  </a:cubicBezTo>
                  <a:cubicBezTo>
                    <a:pt x="176" y="226"/>
                    <a:pt x="188" y="226"/>
                    <a:pt x="196" y="221"/>
                  </a:cubicBezTo>
                  <a:cubicBezTo>
                    <a:pt x="382" y="114"/>
                    <a:pt x="382" y="114"/>
                    <a:pt x="382" y="114"/>
                  </a:cubicBezTo>
                  <a:cubicBezTo>
                    <a:pt x="389" y="109"/>
                    <a:pt x="389" y="102"/>
                    <a:pt x="382" y="97"/>
                  </a:cubicBezTo>
                  <a:cubicBezTo>
                    <a:pt x="222" y="5"/>
                    <a:pt x="222" y="5"/>
                    <a:pt x="222" y="5"/>
                  </a:cubicBezTo>
                  <a:cubicBezTo>
                    <a:pt x="214" y="0"/>
                    <a:pt x="201" y="0"/>
                    <a:pt x="193" y="5"/>
                  </a:cubicBezTo>
                  <a:lnTo>
                    <a:pt x="8" y="112"/>
                  </a:lnTo>
                  <a:close/>
                </a:path>
              </a:pathLst>
            </a:custGeom>
            <a:solidFill>
              <a:srgbClr val="0844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3" name="Freeform 201"/>
            <p:cNvSpPr>
              <a:spLocks/>
            </p:cNvSpPr>
            <p:nvPr userDrawn="1"/>
          </p:nvSpPr>
          <p:spPr bwMode="auto">
            <a:xfrm>
              <a:off x="8907464" y="4654550"/>
              <a:ext cx="334963" cy="352425"/>
            </a:xfrm>
            <a:custGeom>
              <a:avLst/>
              <a:gdLst>
                <a:gd name="T0" fmla="*/ 197 w 211"/>
                <a:gd name="T1" fmla="*/ 222 h 222"/>
                <a:gd name="T2" fmla="*/ 54 w 211"/>
                <a:gd name="T3" fmla="*/ 119 h 222"/>
                <a:gd name="T4" fmla="*/ 4 w 211"/>
                <a:gd name="T5" fmla="*/ 93 h 222"/>
                <a:gd name="T6" fmla="*/ 28 w 211"/>
                <a:gd name="T7" fmla="*/ 16 h 222"/>
                <a:gd name="T8" fmla="*/ 211 w 211"/>
                <a:gd name="T9" fmla="*/ 70 h 222"/>
                <a:gd name="T10" fmla="*/ 197 w 211"/>
                <a:gd name="T11" fmla="*/ 222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1" h="222">
                  <a:moveTo>
                    <a:pt x="197" y="222"/>
                  </a:moveTo>
                  <a:cubicBezTo>
                    <a:pt x="148" y="211"/>
                    <a:pt x="111" y="159"/>
                    <a:pt x="54" y="119"/>
                  </a:cubicBezTo>
                  <a:cubicBezTo>
                    <a:pt x="4" y="93"/>
                    <a:pt x="4" y="93"/>
                    <a:pt x="4" y="93"/>
                  </a:cubicBezTo>
                  <a:cubicBezTo>
                    <a:pt x="0" y="41"/>
                    <a:pt x="4" y="24"/>
                    <a:pt x="28" y="16"/>
                  </a:cubicBezTo>
                  <a:cubicBezTo>
                    <a:pt x="74" y="0"/>
                    <a:pt x="152" y="41"/>
                    <a:pt x="211" y="70"/>
                  </a:cubicBezTo>
                  <a:lnTo>
                    <a:pt x="197" y="222"/>
                  </a:lnTo>
                  <a:close/>
                </a:path>
              </a:pathLst>
            </a:custGeom>
            <a:solidFill>
              <a:srgbClr val="2523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4" name="Freeform 202"/>
            <p:cNvSpPr>
              <a:spLocks/>
            </p:cNvSpPr>
            <p:nvPr userDrawn="1"/>
          </p:nvSpPr>
          <p:spPr bwMode="auto">
            <a:xfrm>
              <a:off x="8802689" y="4718050"/>
              <a:ext cx="628650" cy="376238"/>
            </a:xfrm>
            <a:custGeom>
              <a:avLst/>
              <a:gdLst>
                <a:gd name="T0" fmla="*/ 354 w 397"/>
                <a:gd name="T1" fmla="*/ 45 h 237"/>
                <a:gd name="T2" fmla="*/ 386 w 397"/>
                <a:gd name="T3" fmla="*/ 62 h 237"/>
                <a:gd name="T4" fmla="*/ 367 w 397"/>
                <a:gd name="T5" fmla="*/ 174 h 237"/>
                <a:gd name="T6" fmla="*/ 197 w 397"/>
                <a:gd name="T7" fmla="*/ 221 h 237"/>
                <a:gd name="T8" fmla="*/ 53 w 397"/>
                <a:gd name="T9" fmla="*/ 118 h 237"/>
                <a:gd name="T10" fmla="*/ 3 w 397"/>
                <a:gd name="T11" fmla="*/ 92 h 237"/>
                <a:gd name="T12" fmla="*/ 28 w 397"/>
                <a:gd name="T13" fmla="*/ 15 h 237"/>
                <a:gd name="T14" fmla="*/ 210 w 397"/>
                <a:gd name="T15" fmla="*/ 69 h 237"/>
                <a:gd name="T16" fmla="*/ 354 w 397"/>
                <a:gd name="T17" fmla="*/ 45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97" h="237">
                  <a:moveTo>
                    <a:pt x="354" y="45"/>
                  </a:moveTo>
                  <a:cubicBezTo>
                    <a:pt x="386" y="62"/>
                    <a:pt x="386" y="62"/>
                    <a:pt x="386" y="62"/>
                  </a:cubicBezTo>
                  <a:cubicBezTo>
                    <a:pt x="397" y="113"/>
                    <a:pt x="391" y="150"/>
                    <a:pt x="367" y="174"/>
                  </a:cubicBezTo>
                  <a:cubicBezTo>
                    <a:pt x="333" y="210"/>
                    <a:pt x="262" y="237"/>
                    <a:pt x="197" y="221"/>
                  </a:cubicBezTo>
                  <a:cubicBezTo>
                    <a:pt x="148" y="210"/>
                    <a:pt x="110" y="159"/>
                    <a:pt x="53" y="118"/>
                  </a:cubicBezTo>
                  <a:cubicBezTo>
                    <a:pt x="3" y="92"/>
                    <a:pt x="3" y="92"/>
                    <a:pt x="3" y="92"/>
                  </a:cubicBezTo>
                  <a:cubicBezTo>
                    <a:pt x="0" y="40"/>
                    <a:pt x="4" y="24"/>
                    <a:pt x="28" y="15"/>
                  </a:cubicBezTo>
                  <a:cubicBezTo>
                    <a:pt x="73" y="0"/>
                    <a:pt x="151" y="40"/>
                    <a:pt x="210" y="69"/>
                  </a:cubicBezTo>
                  <a:lnTo>
                    <a:pt x="354" y="45"/>
                  </a:lnTo>
                  <a:close/>
                </a:path>
              </a:pathLst>
            </a:custGeom>
            <a:solidFill>
              <a:srgbClr val="3330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5" name="Freeform 203"/>
            <p:cNvSpPr>
              <a:spLocks/>
            </p:cNvSpPr>
            <p:nvPr userDrawn="1"/>
          </p:nvSpPr>
          <p:spPr bwMode="auto">
            <a:xfrm>
              <a:off x="8674101" y="5233988"/>
              <a:ext cx="282575" cy="179388"/>
            </a:xfrm>
            <a:custGeom>
              <a:avLst/>
              <a:gdLst>
                <a:gd name="T0" fmla="*/ 178 w 178"/>
                <a:gd name="T1" fmla="*/ 88 h 113"/>
                <a:gd name="T2" fmla="*/ 169 w 178"/>
                <a:gd name="T3" fmla="*/ 101 h 113"/>
                <a:gd name="T4" fmla="*/ 110 w 178"/>
                <a:gd name="T5" fmla="*/ 99 h 113"/>
                <a:gd name="T6" fmla="*/ 105 w 178"/>
                <a:gd name="T7" fmla="*/ 86 h 113"/>
                <a:gd name="T8" fmla="*/ 67 w 178"/>
                <a:gd name="T9" fmla="*/ 75 h 113"/>
                <a:gd name="T10" fmla="*/ 1 w 178"/>
                <a:gd name="T11" fmla="*/ 17 h 113"/>
                <a:gd name="T12" fmla="*/ 6 w 178"/>
                <a:gd name="T13" fmla="*/ 0 h 113"/>
                <a:gd name="T14" fmla="*/ 6 w 178"/>
                <a:gd name="T15" fmla="*/ 7 h 113"/>
                <a:gd name="T16" fmla="*/ 72 w 178"/>
                <a:gd name="T17" fmla="*/ 66 h 113"/>
                <a:gd name="T18" fmla="*/ 110 w 178"/>
                <a:gd name="T19" fmla="*/ 76 h 113"/>
                <a:gd name="T20" fmla="*/ 115 w 178"/>
                <a:gd name="T21" fmla="*/ 89 h 113"/>
                <a:gd name="T22" fmla="*/ 174 w 178"/>
                <a:gd name="T23" fmla="*/ 92 h 113"/>
                <a:gd name="T24" fmla="*/ 178 w 178"/>
                <a:gd name="T25" fmla="*/ 88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78" h="113">
                  <a:moveTo>
                    <a:pt x="178" y="88"/>
                  </a:moveTo>
                  <a:cubicBezTo>
                    <a:pt x="177" y="94"/>
                    <a:pt x="174" y="98"/>
                    <a:pt x="169" y="101"/>
                  </a:cubicBezTo>
                  <a:cubicBezTo>
                    <a:pt x="154" y="113"/>
                    <a:pt x="127" y="105"/>
                    <a:pt x="110" y="99"/>
                  </a:cubicBezTo>
                  <a:cubicBezTo>
                    <a:pt x="105" y="86"/>
                    <a:pt x="105" y="86"/>
                    <a:pt x="105" y="86"/>
                  </a:cubicBezTo>
                  <a:cubicBezTo>
                    <a:pt x="83" y="84"/>
                    <a:pt x="89" y="87"/>
                    <a:pt x="67" y="75"/>
                  </a:cubicBezTo>
                  <a:cubicBezTo>
                    <a:pt x="40" y="61"/>
                    <a:pt x="7" y="42"/>
                    <a:pt x="1" y="17"/>
                  </a:cubicBezTo>
                  <a:cubicBezTo>
                    <a:pt x="0" y="12"/>
                    <a:pt x="2" y="4"/>
                    <a:pt x="6" y="0"/>
                  </a:cubicBezTo>
                  <a:cubicBezTo>
                    <a:pt x="5" y="2"/>
                    <a:pt x="5" y="5"/>
                    <a:pt x="6" y="7"/>
                  </a:cubicBezTo>
                  <a:cubicBezTo>
                    <a:pt x="12" y="32"/>
                    <a:pt x="45" y="52"/>
                    <a:pt x="72" y="66"/>
                  </a:cubicBezTo>
                  <a:cubicBezTo>
                    <a:pt x="94" y="77"/>
                    <a:pt x="88" y="74"/>
                    <a:pt x="110" y="76"/>
                  </a:cubicBezTo>
                  <a:cubicBezTo>
                    <a:pt x="115" y="89"/>
                    <a:pt x="115" y="89"/>
                    <a:pt x="115" y="89"/>
                  </a:cubicBezTo>
                  <a:cubicBezTo>
                    <a:pt x="132" y="95"/>
                    <a:pt x="159" y="103"/>
                    <a:pt x="174" y="92"/>
                  </a:cubicBezTo>
                  <a:cubicBezTo>
                    <a:pt x="176" y="90"/>
                    <a:pt x="177" y="89"/>
                    <a:pt x="178" y="88"/>
                  </a:cubicBezTo>
                  <a:close/>
                </a:path>
              </a:pathLst>
            </a:custGeom>
            <a:solidFill>
              <a:srgbClr val="D0DB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6" name="Freeform 204"/>
            <p:cNvSpPr>
              <a:spLocks/>
            </p:cNvSpPr>
            <p:nvPr userDrawn="1"/>
          </p:nvSpPr>
          <p:spPr bwMode="auto">
            <a:xfrm>
              <a:off x="7580314" y="4418013"/>
              <a:ext cx="65088" cy="620713"/>
            </a:xfrm>
            <a:custGeom>
              <a:avLst/>
              <a:gdLst>
                <a:gd name="T0" fmla="*/ 0 w 41"/>
                <a:gd name="T1" fmla="*/ 0 h 391"/>
                <a:gd name="T2" fmla="*/ 1 w 41"/>
                <a:gd name="T3" fmla="*/ 368 h 391"/>
                <a:gd name="T4" fmla="*/ 41 w 41"/>
                <a:gd name="T5" fmla="*/ 391 h 391"/>
                <a:gd name="T6" fmla="*/ 40 w 41"/>
                <a:gd name="T7" fmla="*/ 0 h 391"/>
                <a:gd name="T8" fmla="*/ 0 w 41"/>
                <a:gd name="T9" fmla="*/ 0 h 3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391">
                  <a:moveTo>
                    <a:pt x="0" y="0"/>
                  </a:moveTo>
                  <a:lnTo>
                    <a:pt x="1" y="368"/>
                  </a:lnTo>
                  <a:lnTo>
                    <a:pt x="41" y="391"/>
                  </a:lnTo>
                  <a:lnTo>
                    <a:pt x="4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835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7" name="Freeform 206"/>
            <p:cNvSpPr>
              <a:spLocks/>
            </p:cNvSpPr>
            <p:nvPr userDrawn="1"/>
          </p:nvSpPr>
          <p:spPr bwMode="auto">
            <a:xfrm>
              <a:off x="7643813" y="4418013"/>
              <a:ext cx="63500" cy="620713"/>
            </a:xfrm>
            <a:custGeom>
              <a:avLst/>
              <a:gdLst>
                <a:gd name="T0" fmla="*/ 0 w 40"/>
                <a:gd name="T1" fmla="*/ 0 h 391"/>
                <a:gd name="T2" fmla="*/ 1 w 40"/>
                <a:gd name="T3" fmla="*/ 391 h 391"/>
                <a:gd name="T4" fmla="*/ 40 w 40"/>
                <a:gd name="T5" fmla="*/ 369 h 391"/>
                <a:gd name="T6" fmla="*/ 39 w 40"/>
                <a:gd name="T7" fmla="*/ 0 h 391"/>
                <a:gd name="T8" fmla="*/ 0 w 40"/>
                <a:gd name="T9" fmla="*/ 0 h 3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391">
                  <a:moveTo>
                    <a:pt x="0" y="0"/>
                  </a:moveTo>
                  <a:lnTo>
                    <a:pt x="1" y="391"/>
                  </a:lnTo>
                  <a:lnTo>
                    <a:pt x="40" y="369"/>
                  </a:lnTo>
                  <a:lnTo>
                    <a:pt x="3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41D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8" name="Freeform 207"/>
            <p:cNvSpPr>
              <a:spLocks/>
            </p:cNvSpPr>
            <p:nvPr userDrawn="1"/>
          </p:nvSpPr>
          <p:spPr bwMode="auto">
            <a:xfrm>
              <a:off x="8386763" y="4695826"/>
              <a:ext cx="65088" cy="823913"/>
            </a:xfrm>
            <a:custGeom>
              <a:avLst/>
              <a:gdLst>
                <a:gd name="T0" fmla="*/ 40 w 41"/>
                <a:gd name="T1" fmla="*/ 23 h 519"/>
                <a:gd name="T2" fmla="*/ 0 w 41"/>
                <a:gd name="T3" fmla="*/ 0 h 519"/>
                <a:gd name="T4" fmla="*/ 1 w 41"/>
                <a:gd name="T5" fmla="*/ 496 h 519"/>
                <a:gd name="T6" fmla="*/ 41 w 41"/>
                <a:gd name="T7" fmla="*/ 519 h 519"/>
                <a:gd name="T8" fmla="*/ 40 w 41"/>
                <a:gd name="T9" fmla="*/ 23 h 5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519">
                  <a:moveTo>
                    <a:pt x="40" y="23"/>
                  </a:moveTo>
                  <a:lnTo>
                    <a:pt x="0" y="0"/>
                  </a:lnTo>
                  <a:lnTo>
                    <a:pt x="1" y="496"/>
                  </a:lnTo>
                  <a:lnTo>
                    <a:pt x="41" y="519"/>
                  </a:lnTo>
                  <a:lnTo>
                    <a:pt x="40" y="23"/>
                  </a:lnTo>
                  <a:close/>
                </a:path>
              </a:pathLst>
            </a:custGeom>
            <a:solidFill>
              <a:srgbClr val="0835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9" name="Freeform 208"/>
            <p:cNvSpPr>
              <a:spLocks/>
            </p:cNvSpPr>
            <p:nvPr userDrawn="1"/>
          </p:nvSpPr>
          <p:spPr bwMode="auto">
            <a:xfrm>
              <a:off x="8450263" y="4697413"/>
              <a:ext cx="65088" cy="822325"/>
            </a:xfrm>
            <a:custGeom>
              <a:avLst/>
              <a:gdLst>
                <a:gd name="T0" fmla="*/ 0 w 41"/>
                <a:gd name="T1" fmla="*/ 22 h 518"/>
                <a:gd name="T2" fmla="*/ 1 w 41"/>
                <a:gd name="T3" fmla="*/ 518 h 518"/>
                <a:gd name="T4" fmla="*/ 41 w 41"/>
                <a:gd name="T5" fmla="*/ 496 h 518"/>
                <a:gd name="T6" fmla="*/ 40 w 41"/>
                <a:gd name="T7" fmla="*/ 0 h 518"/>
                <a:gd name="T8" fmla="*/ 0 w 41"/>
                <a:gd name="T9" fmla="*/ 22 h 5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518">
                  <a:moveTo>
                    <a:pt x="0" y="22"/>
                  </a:moveTo>
                  <a:lnTo>
                    <a:pt x="1" y="518"/>
                  </a:lnTo>
                  <a:lnTo>
                    <a:pt x="41" y="496"/>
                  </a:lnTo>
                  <a:lnTo>
                    <a:pt x="40" y="0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rgbClr val="041D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0" name="Freeform 209"/>
            <p:cNvSpPr>
              <a:spLocks/>
            </p:cNvSpPr>
            <p:nvPr userDrawn="1"/>
          </p:nvSpPr>
          <p:spPr bwMode="auto">
            <a:xfrm>
              <a:off x="7373938" y="4273551"/>
              <a:ext cx="1116013" cy="754063"/>
            </a:xfrm>
            <a:custGeom>
              <a:avLst/>
              <a:gdLst>
                <a:gd name="T0" fmla="*/ 0 w 703"/>
                <a:gd name="T1" fmla="*/ 0 h 475"/>
                <a:gd name="T2" fmla="*/ 0 w 703"/>
                <a:gd name="T3" fmla="*/ 66 h 475"/>
                <a:gd name="T4" fmla="*/ 703 w 703"/>
                <a:gd name="T5" fmla="*/ 475 h 475"/>
                <a:gd name="T6" fmla="*/ 703 w 703"/>
                <a:gd name="T7" fmla="*/ 408 h 475"/>
                <a:gd name="T8" fmla="*/ 0 w 703"/>
                <a:gd name="T9" fmla="*/ 0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03" h="475">
                  <a:moveTo>
                    <a:pt x="0" y="0"/>
                  </a:moveTo>
                  <a:cubicBezTo>
                    <a:pt x="0" y="66"/>
                    <a:pt x="0" y="66"/>
                    <a:pt x="0" y="66"/>
                  </a:cubicBezTo>
                  <a:cubicBezTo>
                    <a:pt x="234" y="202"/>
                    <a:pt x="469" y="338"/>
                    <a:pt x="703" y="475"/>
                  </a:cubicBezTo>
                  <a:cubicBezTo>
                    <a:pt x="703" y="408"/>
                    <a:pt x="703" y="408"/>
                    <a:pt x="703" y="408"/>
                  </a:cubicBezTo>
                  <a:cubicBezTo>
                    <a:pt x="468" y="272"/>
                    <a:pt x="234" y="136"/>
                    <a:pt x="0" y="0"/>
                  </a:cubicBezTo>
                  <a:close/>
                </a:path>
              </a:pathLst>
            </a:custGeom>
            <a:solidFill>
              <a:srgbClr val="F0F0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1" name="Freeform 210"/>
            <p:cNvSpPr>
              <a:spLocks/>
            </p:cNvSpPr>
            <p:nvPr userDrawn="1"/>
          </p:nvSpPr>
          <p:spPr bwMode="auto">
            <a:xfrm>
              <a:off x="7373938" y="3236913"/>
              <a:ext cx="2916238" cy="1684338"/>
            </a:xfrm>
            <a:custGeom>
              <a:avLst/>
              <a:gdLst>
                <a:gd name="T0" fmla="*/ 1135 w 1838"/>
                <a:gd name="T1" fmla="*/ 0 h 1061"/>
                <a:gd name="T2" fmla="*/ 0 w 1838"/>
                <a:gd name="T3" fmla="*/ 653 h 1061"/>
                <a:gd name="T4" fmla="*/ 703 w 1838"/>
                <a:gd name="T5" fmla="*/ 1061 h 1061"/>
                <a:gd name="T6" fmla="*/ 1838 w 1838"/>
                <a:gd name="T7" fmla="*/ 409 h 1061"/>
                <a:gd name="T8" fmla="*/ 1135 w 1838"/>
                <a:gd name="T9" fmla="*/ 0 h 10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38" h="1061">
                  <a:moveTo>
                    <a:pt x="1135" y="0"/>
                  </a:moveTo>
                  <a:cubicBezTo>
                    <a:pt x="0" y="653"/>
                    <a:pt x="0" y="653"/>
                    <a:pt x="0" y="653"/>
                  </a:cubicBezTo>
                  <a:cubicBezTo>
                    <a:pt x="234" y="789"/>
                    <a:pt x="468" y="925"/>
                    <a:pt x="703" y="1061"/>
                  </a:cubicBezTo>
                  <a:cubicBezTo>
                    <a:pt x="1838" y="409"/>
                    <a:pt x="1838" y="409"/>
                    <a:pt x="1838" y="409"/>
                  </a:cubicBezTo>
                  <a:cubicBezTo>
                    <a:pt x="1604" y="272"/>
                    <a:pt x="1369" y="136"/>
                    <a:pt x="1135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2" name="Freeform 211"/>
            <p:cNvSpPr>
              <a:spLocks/>
            </p:cNvSpPr>
            <p:nvPr userDrawn="1"/>
          </p:nvSpPr>
          <p:spPr bwMode="auto">
            <a:xfrm>
              <a:off x="8489951" y="3886201"/>
              <a:ext cx="1800225" cy="1141413"/>
            </a:xfrm>
            <a:custGeom>
              <a:avLst/>
              <a:gdLst>
                <a:gd name="T0" fmla="*/ 0 w 1134"/>
                <a:gd name="T1" fmla="*/ 652 h 719"/>
                <a:gd name="T2" fmla="*/ 0 w 1134"/>
                <a:gd name="T3" fmla="*/ 719 h 719"/>
                <a:gd name="T4" fmla="*/ 1134 w 1134"/>
                <a:gd name="T5" fmla="*/ 66 h 719"/>
                <a:gd name="T6" fmla="*/ 1134 w 1134"/>
                <a:gd name="T7" fmla="*/ 0 h 719"/>
                <a:gd name="T8" fmla="*/ 0 w 1134"/>
                <a:gd name="T9" fmla="*/ 652 h 7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34" h="719">
                  <a:moveTo>
                    <a:pt x="0" y="652"/>
                  </a:moveTo>
                  <a:lnTo>
                    <a:pt x="0" y="719"/>
                  </a:lnTo>
                  <a:lnTo>
                    <a:pt x="1134" y="66"/>
                  </a:lnTo>
                  <a:lnTo>
                    <a:pt x="1134" y="0"/>
                  </a:lnTo>
                  <a:lnTo>
                    <a:pt x="0" y="652"/>
                  </a:ln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3" name="Freeform 212"/>
            <p:cNvSpPr>
              <a:spLocks/>
            </p:cNvSpPr>
            <p:nvPr userDrawn="1"/>
          </p:nvSpPr>
          <p:spPr bwMode="auto">
            <a:xfrm>
              <a:off x="9825038" y="4048126"/>
              <a:ext cx="17463" cy="22225"/>
            </a:xfrm>
            <a:custGeom>
              <a:avLst/>
              <a:gdLst>
                <a:gd name="T0" fmla="*/ 5 w 11"/>
                <a:gd name="T1" fmla="*/ 2 h 14"/>
                <a:gd name="T2" fmla="*/ 1 w 11"/>
                <a:gd name="T3" fmla="*/ 10 h 14"/>
                <a:gd name="T4" fmla="*/ 5 w 11"/>
                <a:gd name="T5" fmla="*/ 13 h 14"/>
                <a:gd name="T6" fmla="*/ 10 w 11"/>
                <a:gd name="T7" fmla="*/ 4 h 14"/>
                <a:gd name="T8" fmla="*/ 5 w 11"/>
                <a:gd name="T9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4">
                  <a:moveTo>
                    <a:pt x="5" y="2"/>
                  </a:moveTo>
                  <a:cubicBezTo>
                    <a:pt x="3" y="3"/>
                    <a:pt x="0" y="7"/>
                    <a:pt x="1" y="10"/>
                  </a:cubicBezTo>
                  <a:cubicBezTo>
                    <a:pt x="1" y="13"/>
                    <a:pt x="3" y="14"/>
                    <a:pt x="5" y="13"/>
                  </a:cubicBezTo>
                  <a:cubicBezTo>
                    <a:pt x="11" y="10"/>
                    <a:pt x="11" y="7"/>
                    <a:pt x="10" y="4"/>
                  </a:cubicBezTo>
                  <a:cubicBezTo>
                    <a:pt x="10" y="1"/>
                    <a:pt x="8" y="0"/>
                    <a:pt x="5" y="2"/>
                  </a:cubicBezTo>
                  <a:close/>
                </a:path>
              </a:pathLst>
            </a:custGeom>
            <a:solidFill>
              <a:srgbClr val="ECF3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4" name="Freeform 213"/>
            <p:cNvSpPr>
              <a:spLocks noEditPoints="1"/>
            </p:cNvSpPr>
            <p:nvPr userDrawn="1"/>
          </p:nvSpPr>
          <p:spPr bwMode="auto">
            <a:xfrm>
              <a:off x="8475663" y="3944938"/>
              <a:ext cx="366713" cy="501650"/>
            </a:xfrm>
            <a:custGeom>
              <a:avLst/>
              <a:gdLst>
                <a:gd name="T0" fmla="*/ 19 w 231"/>
                <a:gd name="T1" fmla="*/ 292 h 316"/>
                <a:gd name="T2" fmla="*/ 18 w 231"/>
                <a:gd name="T3" fmla="*/ 136 h 316"/>
                <a:gd name="T4" fmla="*/ 212 w 231"/>
                <a:gd name="T5" fmla="*/ 25 h 316"/>
                <a:gd name="T6" fmla="*/ 212 w 231"/>
                <a:gd name="T7" fmla="*/ 180 h 316"/>
                <a:gd name="T8" fmla="*/ 19 w 231"/>
                <a:gd name="T9" fmla="*/ 292 h 316"/>
                <a:gd name="T10" fmla="*/ 115 w 231"/>
                <a:gd name="T11" fmla="*/ 67 h 316"/>
                <a:gd name="T12" fmla="*/ 110 w 231"/>
                <a:gd name="T13" fmla="*/ 75 h 316"/>
                <a:gd name="T14" fmla="*/ 115 w 231"/>
                <a:gd name="T15" fmla="*/ 78 h 316"/>
                <a:gd name="T16" fmla="*/ 120 w 231"/>
                <a:gd name="T17" fmla="*/ 69 h 316"/>
                <a:gd name="T18" fmla="*/ 115 w 231"/>
                <a:gd name="T19" fmla="*/ 67 h 316"/>
                <a:gd name="T20" fmla="*/ 230 w 231"/>
                <a:gd name="T21" fmla="*/ 8 h 316"/>
                <a:gd name="T22" fmla="*/ 221 w 231"/>
                <a:gd name="T23" fmla="*/ 3 h 316"/>
                <a:gd name="T24" fmla="*/ 9 w 231"/>
                <a:gd name="T25" fmla="*/ 126 h 316"/>
                <a:gd name="T26" fmla="*/ 0 w 231"/>
                <a:gd name="T27" fmla="*/ 141 h 316"/>
                <a:gd name="T28" fmla="*/ 0 w 231"/>
                <a:gd name="T29" fmla="*/ 308 h 316"/>
                <a:gd name="T30" fmla="*/ 9 w 231"/>
                <a:gd name="T31" fmla="*/ 313 h 316"/>
                <a:gd name="T32" fmla="*/ 222 w 231"/>
                <a:gd name="T33" fmla="*/ 190 h 316"/>
                <a:gd name="T34" fmla="*/ 231 w 231"/>
                <a:gd name="T35" fmla="*/ 175 h 316"/>
                <a:gd name="T36" fmla="*/ 230 w 231"/>
                <a:gd name="T37" fmla="*/ 8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31" h="316">
                  <a:moveTo>
                    <a:pt x="19" y="292"/>
                  </a:moveTo>
                  <a:cubicBezTo>
                    <a:pt x="18" y="136"/>
                    <a:pt x="18" y="136"/>
                    <a:pt x="18" y="136"/>
                  </a:cubicBezTo>
                  <a:cubicBezTo>
                    <a:pt x="212" y="25"/>
                    <a:pt x="212" y="25"/>
                    <a:pt x="212" y="25"/>
                  </a:cubicBezTo>
                  <a:cubicBezTo>
                    <a:pt x="212" y="180"/>
                    <a:pt x="212" y="180"/>
                    <a:pt x="212" y="180"/>
                  </a:cubicBezTo>
                  <a:cubicBezTo>
                    <a:pt x="19" y="292"/>
                    <a:pt x="19" y="292"/>
                    <a:pt x="19" y="292"/>
                  </a:cubicBezTo>
                  <a:close/>
                  <a:moveTo>
                    <a:pt x="115" y="67"/>
                  </a:moveTo>
                  <a:cubicBezTo>
                    <a:pt x="112" y="68"/>
                    <a:pt x="110" y="72"/>
                    <a:pt x="110" y="75"/>
                  </a:cubicBezTo>
                  <a:cubicBezTo>
                    <a:pt x="110" y="78"/>
                    <a:pt x="112" y="79"/>
                    <a:pt x="115" y="78"/>
                  </a:cubicBezTo>
                  <a:cubicBezTo>
                    <a:pt x="118" y="76"/>
                    <a:pt x="120" y="72"/>
                    <a:pt x="120" y="69"/>
                  </a:cubicBezTo>
                  <a:cubicBezTo>
                    <a:pt x="120" y="66"/>
                    <a:pt x="118" y="65"/>
                    <a:pt x="115" y="67"/>
                  </a:cubicBezTo>
                  <a:close/>
                  <a:moveTo>
                    <a:pt x="230" y="8"/>
                  </a:moveTo>
                  <a:cubicBezTo>
                    <a:pt x="230" y="2"/>
                    <a:pt x="226" y="0"/>
                    <a:pt x="221" y="3"/>
                  </a:cubicBezTo>
                  <a:cubicBezTo>
                    <a:pt x="9" y="126"/>
                    <a:pt x="9" y="126"/>
                    <a:pt x="9" y="126"/>
                  </a:cubicBezTo>
                  <a:cubicBezTo>
                    <a:pt x="4" y="129"/>
                    <a:pt x="0" y="136"/>
                    <a:pt x="0" y="141"/>
                  </a:cubicBezTo>
                  <a:cubicBezTo>
                    <a:pt x="0" y="308"/>
                    <a:pt x="0" y="308"/>
                    <a:pt x="0" y="308"/>
                  </a:cubicBezTo>
                  <a:cubicBezTo>
                    <a:pt x="0" y="314"/>
                    <a:pt x="4" y="316"/>
                    <a:pt x="9" y="313"/>
                  </a:cubicBezTo>
                  <a:cubicBezTo>
                    <a:pt x="222" y="190"/>
                    <a:pt x="222" y="190"/>
                    <a:pt x="222" y="190"/>
                  </a:cubicBezTo>
                  <a:cubicBezTo>
                    <a:pt x="227" y="188"/>
                    <a:pt x="231" y="181"/>
                    <a:pt x="231" y="175"/>
                  </a:cubicBezTo>
                  <a:lnTo>
                    <a:pt x="230" y="8"/>
                  </a:lnTo>
                  <a:close/>
                </a:path>
              </a:pathLst>
            </a:custGeom>
            <a:solidFill>
              <a:srgbClr val="C2C2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5" name="Freeform 214"/>
            <p:cNvSpPr>
              <a:spLocks/>
            </p:cNvSpPr>
            <p:nvPr userDrawn="1"/>
          </p:nvSpPr>
          <p:spPr bwMode="auto">
            <a:xfrm>
              <a:off x="8504238" y="3984626"/>
              <a:ext cx="307975" cy="423863"/>
            </a:xfrm>
            <a:custGeom>
              <a:avLst/>
              <a:gdLst>
                <a:gd name="T0" fmla="*/ 194 w 194"/>
                <a:gd name="T1" fmla="*/ 0 h 267"/>
                <a:gd name="T2" fmla="*/ 0 w 194"/>
                <a:gd name="T3" fmla="*/ 111 h 267"/>
                <a:gd name="T4" fmla="*/ 1 w 194"/>
                <a:gd name="T5" fmla="*/ 267 h 267"/>
                <a:gd name="T6" fmla="*/ 194 w 194"/>
                <a:gd name="T7" fmla="*/ 155 h 267"/>
                <a:gd name="T8" fmla="*/ 194 w 194"/>
                <a:gd name="T9" fmla="*/ 0 h 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4" h="267">
                  <a:moveTo>
                    <a:pt x="194" y="0"/>
                  </a:moveTo>
                  <a:lnTo>
                    <a:pt x="0" y="111"/>
                  </a:lnTo>
                  <a:lnTo>
                    <a:pt x="1" y="267"/>
                  </a:lnTo>
                  <a:lnTo>
                    <a:pt x="194" y="155"/>
                  </a:lnTo>
                  <a:lnTo>
                    <a:pt x="194" y="0"/>
                  </a:lnTo>
                  <a:close/>
                </a:path>
              </a:pathLst>
            </a:custGeom>
            <a:solidFill>
              <a:srgbClr val="ECF3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6" name="Freeform 215"/>
            <p:cNvSpPr>
              <a:spLocks/>
            </p:cNvSpPr>
            <p:nvPr userDrawn="1"/>
          </p:nvSpPr>
          <p:spPr bwMode="auto">
            <a:xfrm>
              <a:off x="8456613" y="4157663"/>
              <a:ext cx="23813" cy="285750"/>
            </a:xfrm>
            <a:custGeom>
              <a:avLst/>
              <a:gdLst>
                <a:gd name="T0" fmla="*/ 12 w 15"/>
                <a:gd name="T1" fmla="*/ 174 h 180"/>
                <a:gd name="T2" fmla="*/ 12 w 15"/>
                <a:gd name="T3" fmla="*/ 7 h 180"/>
                <a:gd name="T4" fmla="*/ 0 w 15"/>
                <a:gd name="T5" fmla="*/ 0 h 180"/>
                <a:gd name="T6" fmla="*/ 1 w 15"/>
                <a:gd name="T7" fmla="*/ 167 h 180"/>
                <a:gd name="T8" fmla="*/ 1 w 15"/>
                <a:gd name="T9" fmla="*/ 169 h 180"/>
                <a:gd name="T10" fmla="*/ 3 w 15"/>
                <a:gd name="T11" fmla="*/ 173 h 180"/>
                <a:gd name="T12" fmla="*/ 15 w 15"/>
                <a:gd name="T13" fmla="*/ 180 h 180"/>
                <a:gd name="T14" fmla="*/ 12 w 15"/>
                <a:gd name="T15" fmla="*/ 174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" h="180">
                  <a:moveTo>
                    <a:pt x="12" y="174"/>
                  </a:moveTo>
                  <a:cubicBezTo>
                    <a:pt x="12" y="7"/>
                    <a:pt x="12" y="7"/>
                    <a:pt x="12" y="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67"/>
                    <a:pt x="1" y="167"/>
                    <a:pt x="1" y="167"/>
                  </a:cubicBezTo>
                  <a:cubicBezTo>
                    <a:pt x="1" y="168"/>
                    <a:pt x="1" y="169"/>
                    <a:pt x="1" y="169"/>
                  </a:cubicBezTo>
                  <a:cubicBezTo>
                    <a:pt x="1" y="171"/>
                    <a:pt x="2" y="172"/>
                    <a:pt x="3" y="173"/>
                  </a:cubicBezTo>
                  <a:cubicBezTo>
                    <a:pt x="15" y="180"/>
                    <a:pt x="15" y="180"/>
                    <a:pt x="15" y="180"/>
                  </a:cubicBezTo>
                  <a:cubicBezTo>
                    <a:pt x="13" y="179"/>
                    <a:pt x="12" y="177"/>
                    <a:pt x="12" y="174"/>
                  </a:cubicBezTo>
                  <a:close/>
                </a:path>
              </a:pathLst>
            </a:custGeom>
            <a:solidFill>
              <a:srgbClr val="8A8C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7" name="Freeform 216"/>
            <p:cNvSpPr>
              <a:spLocks/>
            </p:cNvSpPr>
            <p:nvPr userDrawn="1"/>
          </p:nvSpPr>
          <p:spPr bwMode="auto">
            <a:xfrm>
              <a:off x="8456613" y="3937001"/>
              <a:ext cx="381000" cy="231775"/>
            </a:xfrm>
            <a:custGeom>
              <a:avLst/>
              <a:gdLst>
                <a:gd name="T0" fmla="*/ 228 w 240"/>
                <a:gd name="T1" fmla="*/ 1 h 146"/>
                <a:gd name="T2" fmla="*/ 228 w 240"/>
                <a:gd name="T3" fmla="*/ 0 h 146"/>
                <a:gd name="T4" fmla="*/ 227 w 240"/>
                <a:gd name="T5" fmla="*/ 0 h 146"/>
                <a:gd name="T6" fmla="*/ 227 w 240"/>
                <a:gd name="T7" fmla="*/ 0 h 146"/>
                <a:gd name="T8" fmla="*/ 225 w 240"/>
                <a:gd name="T9" fmla="*/ 0 h 146"/>
                <a:gd name="T10" fmla="*/ 225 w 240"/>
                <a:gd name="T11" fmla="*/ 0 h 146"/>
                <a:gd name="T12" fmla="*/ 224 w 240"/>
                <a:gd name="T13" fmla="*/ 0 h 146"/>
                <a:gd name="T14" fmla="*/ 223 w 240"/>
                <a:gd name="T15" fmla="*/ 0 h 146"/>
                <a:gd name="T16" fmla="*/ 222 w 240"/>
                <a:gd name="T17" fmla="*/ 1 h 146"/>
                <a:gd name="T18" fmla="*/ 6 w 240"/>
                <a:gd name="T19" fmla="*/ 126 h 146"/>
                <a:gd name="T20" fmla="*/ 6 w 240"/>
                <a:gd name="T21" fmla="*/ 127 h 146"/>
                <a:gd name="T22" fmla="*/ 5 w 240"/>
                <a:gd name="T23" fmla="*/ 127 h 146"/>
                <a:gd name="T24" fmla="*/ 4 w 240"/>
                <a:gd name="T25" fmla="*/ 129 h 146"/>
                <a:gd name="T26" fmla="*/ 4 w 240"/>
                <a:gd name="T27" fmla="*/ 129 h 146"/>
                <a:gd name="T28" fmla="*/ 3 w 240"/>
                <a:gd name="T29" fmla="*/ 131 h 146"/>
                <a:gd name="T30" fmla="*/ 3 w 240"/>
                <a:gd name="T31" fmla="*/ 131 h 146"/>
                <a:gd name="T32" fmla="*/ 2 w 240"/>
                <a:gd name="T33" fmla="*/ 132 h 146"/>
                <a:gd name="T34" fmla="*/ 2 w 240"/>
                <a:gd name="T35" fmla="*/ 133 h 146"/>
                <a:gd name="T36" fmla="*/ 1 w 240"/>
                <a:gd name="T37" fmla="*/ 134 h 146"/>
                <a:gd name="T38" fmla="*/ 1 w 240"/>
                <a:gd name="T39" fmla="*/ 135 h 146"/>
                <a:gd name="T40" fmla="*/ 1 w 240"/>
                <a:gd name="T41" fmla="*/ 135 h 146"/>
                <a:gd name="T42" fmla="*/ 0 w 240"/>
                <a:gd name="T43" fmla="*/ 137 h 146"/>
                <a:gd name="T44" fmla="*/ 0 w 240"/>
                <a:gd name="T45" fmla="*/ 138 h 146"/>
                <a:gd name="T46" fmla="*/ 0 w 240"/>
                <a:gd name="T47" fmla="*/ 139 h 146"/>
                <a:gd name="T48" fmla="*/ 12 w 240"/>
                <a:gd name="T49" fmla="*/ 144 h 146"/>
                <a:gd name="T50" fmla="*/ 12 w 240"/>
                <a:gd name="T51" fmla="*/ 142 h 146"/>
                <a:gd name="T52" fmla="*/ 13 w 240"/>
                <a:gd name="T53" fmla="*/ 140 h 146"/>
                <a:gd name="T54" fmla="*/ 14 w 240"/>
                <a:gd name="T55" fmla="*/ 137 h 146"/>
                <a:gd name="T56" fmla="*/ 16 w 240"/>
                <a:gd name="T57" fmla="*/ 136 h 146"/>
                <a:gd name="T58" fmla="*/ 17 w 240"/>
                <a:gd name="T59" fmla="*/ 134 h 146"/>
                <a:gd name="T60" fmla="*/ 18 w 240"/>
                <a:gd name="T61" fmla="*/ 133 h 146"/>
                <a:gd name="T62" fmla="*/ 233 w 240"/>
                <a:gd name="T63" fmla="*/ 8 h 146"/>
                <a:gd name="T64" fmla="*/ 235 w 240"/>
                <a:gd name="T65" fmla="*/ 7 h 146"/>
                <a:gd name="T66" fmla="*/ 237 w 240"/>
                <a:gd name="T67" fmla="*/ 7 h 146"/>
                <a:gd name="T68" fmla="*/ 238 w 240"/>
                <a:gd name="T69" fmla="*/ 7 h 146"/>
                <a:gd name="T70" fmla="*/ 240 w 240"/>
                <a:gd name="T71" fmla="*/ 7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40" h="146">
                  <a:moveTo>
                    <a:pt x="240" y="7"/>
                  </a:moveTo>
                  <a:cubicBezTo>
                    <a:pt x="228" y="1"/>
                    <a:pt x="228" y="1"/>
                    <a:pt x="228" y="1"/>
                  </a:cubicBezTo>
                  <a:cubicBezTo>
                    <a:pt x="228" y="1"/>
                    <a:pt x="228" y="1"/>
                    <a:pt x="228" y="1"/>
                  </a:cubicBezTo>
                  <a:cubicBezTo>
                    <a:pt x="228" y="0"/>
                    <a:pt x="228" y="0"/>
                    <a:pt x="228" y="0"/>
                  </a:cubicBezTo>
                  <a:cubicBezTo>
                    <a:pt x="227" y="0"/>
                    <a:pt x="227" y="0"/>
                    <a:pt x="227" y="0"/>
                  </a:cubicBezTo>
                  <a:cubicBezTo>
                    <a:pt x="227" y="0"/>
                    <a:pt x="227" y="0"/>
                    <a:pt x="227" y="0"/>
                  </a:cubicBezTo>
                  <a:cubicBezTo>
                    <a:pt x="227" y="0"/>
                    <a:pt x="227" y="0"/>
                    <a:pt x="227" y="0"/>
                  </a:cubicBezTo>
                  <a:cubicBezTo>
                    <a:pt x="227" y="0"/>
                    <a:pt x="227" y="0"/>
                    <a:pt x="227" y="0"/>
                  </a:cubicBezTo>
                  <a:cubicBezTo>
                    <a:pt x="226" y="0"/>
                    <a:pt x="226" y="0"/>
                    <a:pt x="226" y="0"/>
                  </a:cubicBezTo>
                  <a:cubicBezTo>
                    <a:pt x="226" y="0"/>
                    <a:pt x="226" y="0"/>
                    <a:pt x="225" y="0"/>
                  </a:cubicBezTo>
                  <a:cubicBezTo>
                    <a:pt x="225" y="0"/>
                    <a:pt x="225" y="0"/>
                    <a:pt x="225" y="0"/>
                  </a:cubicBezTo>
                  <a:cubicBezTo>
                    <a:pt x="225" y="0"/>
                    <a:pt x="225" y="0"/>
                    <a:pt x="225" y="0"/>
                  </a:cubicBezTo>
                  <a:cubicBezTo>
                    <a:pt x="225" y="0"/>
                    <a:pt x="225" y="0"/>
                    <a:pt x="225" y="0"/>
                  </a:cubicBezTo>
                  <a:cubicBezTo>
                    <a:pt x="224" y="0"/>
                    <a:pt x="224" y="0"/>
                    <a:pt x="224" y="0"/>
                  </a:cubicBezTo>
                  <a:cubicBezTo>
                    <a:pt x="224" y="0"/>
                    <a:pt x="224" y="0"/>
                    <a:pt x="224" y="0"/>
                  </a:cubicBezTo>
                  <a:cubicBezTo>
                    <a:pt x="224" y="0"/>
                    <a:pt x="223" y="0"/>
                    <a:pt x="223" y="0"/>
                  </a:cubicBezTo>
                  <a:cubicBezTo>
                    <a:pt x="223" y="0"/>
                    <a:pt x="223" y="1"/>
                    <a:pt x="223" y="1"/>
                  </a:cubicBezTo>
                  <a:cubicBezTo>
                    <a:pt x="222" y="1"/>
                    <a:pt x="222" y="1"/>
                    <a:pt x="222" y="1"/>
                  </a:cubicBezTo>
                  <a:cubicBezTo>
                    <a:pt x="9" y="124"/>
                    <a:pt x="9" y="124"/>
                    <a:pt x="9" y="124"/>
                  </a:cubicBezTo>
                  <a:cubicBezTo>
                    <a:pt x="8" y="125"/>
                    <a:pt x="7" y="125"/>
                    <a:pt x="6" y="126"/>
                  </a:cubicBezTo>
                  <a:cubicBezTo>
                    <a:pt x="6" y="126"/>
                    <a:pt x="6" y="126"/>
                    <a:pt x="6" y="126"/>
                  </a:cubicBezTo>
                  <a:cubicBezTo>
                    <a:pt x="6" y="126"/>
                    <a:pt x="6" y="127"/>
                    <a:pt x="6" y="127"/>
                  </a:cubicBezTo>
                  <a:cubicBezTo>
                    <a:pt x="6" y="127"/>
                    <a:pt x="5" y="127"/>
                    <a:pt x="5" y="127"/>
                  </a:cubicBezTo>
                  <a:cubicBezTo>
                    <a:pt x="5" y="127"/>
                    <a:pt x="5" y="127"/>
                    <a:pt x="5" y="127"/>
                  </a:cubicBezTo>
                  <a:cubicBezTo>
                    <a:pt x="5" y="128"/>
                    <a:pt x="5" y="128"/>
                    <a:pt x="4" y="128"/>
                  </a:cubicBezTo>
                  <a:cubicBezTo>
                    <a:pt x="4" y="128"/>
                    <a:pt x="4" y="128"/>
                    <a:pt x="4" y="129"/>
                  </a:cubicBezTo>
                  <a:cubicBezTo>
                    <a:pt x="4" y="129"/>
                    <a:pt x="4" y="129"/>
                    <a:pt x="4" y="129"/>
                  </a:cubicBezTo>
                  <a:cubicBezTo>
                    <a:pt x="4" y="129"/>
                    <a:pt x="4" y="129"/>
                    <a:pt x="4" y="129"/>
                  </a:cubicBezTo>
                  <a:cubicBezTo>
                    <a:pt x="4" y="129"/>
                    <a:pt x="3" y="130"/>
                    <a:pt x="3" y="130"/>
                  </a:cubicBezTo>
                  <a:cubicBezTo>
                    <a:pt x="3" y="130"/>
                    <a:pt x="3" y="130"/>
                    <a:pt x="3" y="131"/>
                  </a:cubicBezTo>
                  <a:cubicBezTo>
                    <a:pt x="3" y="131"/>
                    <a:pt x="3" y="131"/>
                    <a:pt x="3" y="131"/>
                  </a:cubicBezTo>
                  <a:cubicBezTo>
                    <a:pt x="3" y="131"/>
                    <a:pt x="3" y="131"/>
                    <a:pt x="3" y="131"/>
                  </a:cubicBezTo>
                  <a:cubicBezTo>
                    <a:pt x="3" y="131"/>
                    <a:pt x="2" y="131"/>
                    <a:pt x="2" y="131"/>
                  </a:cubicBezTo>
                  <a:cubicBezTo>
                    <a:pt x="2" y="132"/>
                    <a:pt x="2" y="132"/>
                    <a:pt x="2" y="132"/>
                  </a:cubicBezTo>
                  <a:cubicBezTo>
                    <a:pt x="2" y="132"/>
                    <a:pt x="2" y="133"/>
                    <a:pt x="2" y="133"/>
                  </a:cubicBezTo>
                  <a:cubicBezTo>
                    <a:pt x="2" y="133"/>
                    <a:pt x="2" y="133"/>
                    <a:pt x="2" y="133"/>
                  </a:cubicBezTo>
                  <a:cubicBezTo>
                    <a:pt x="2" y="133"/>
                    <a:pt x="2" y="133"/>
                    <a:pt x="2" y="133"/>
                  </a:cubicBezTo>
                  <a:cubicBezTo>
                    <a:pt x="1" y="133"/>
                    <a:pt x="1" y="133"/>
                    <a:pt x="1" y="134"/>
                  </a:cubicBezTo>
                  <a:cubicBezTo>
                    <a:pt x="1" y="134"/>
                    <a:pt x="1" y="134"/>
                    <a:pt x="1" y="135"/>
                  </a:cubicBezTo>
                  <a:cubicBezTo>
                    <a:pt x="1" y="135"/>
                    <a:pt x="1" y="135"/>
                    <a:pt x="1" y="135"/>
                  </a:cubicBezTo>
                  <a:cubicBezTo>
                    <a:pt x="1" y="135"/>
                    <a:pt x="1" y="135"/>
                    <a:pt x="1" y="135"/>
                  </a:cubicBezTo>
                  <a:cubicBezTo>
                    <a:pt x="1" y="135"/>
                    <a:pt x="1" y="135"/>
                    <a:pt x="1" y="135"/>
                  </a:cubicBezTo>
                  <a:cubicBezTo>
                    <a:pt x="1" y="136"/>
                    <a:pt x="0" y="136"/>
                    <a:pt x="0" y="136"/>
                  </a:cubicBezTo>
                  <a:cubicBezTo>
                    <a:pt x="0" y="137"/>
                    <a:pt x="0" y="137"/>
                    <a:pt x="0" y="137"/>
                  </a:cubicBezTo>
                  <a:cubicBezTo>
                    <a:pt x="0" y="137"/>
                    <a:pt x="0" y="137"/>
                    <a:pt x="0" y="137"/>
                  </a:cubicBezTo>
                  <a:cubicBezTo>
                    <a:pt x="0" y="137"/>
                    <a:pt x="0" y="138"/>
                    <a:pt x="0" y="138"/>
                  </a:cubicBezTo>
                  <a:cubicBezTo>
                    <a:pt x="0" y="138"/>
                    <a:pt x="0" y="139"/>
                    <a:pt x="0" y="139"/>
                  </a:cubicBezTo>
                  <a:cubicBezTo>
                    <a:pt x="0" y="139"/>
                    <a:pt x="0" y="139"/>
                    <a:pt x="0" y="139"/>
                  </a:cubicBezTo>
                  <a:cubicBezTo>
                    <a:pt x="12" y="146"/>
                    <a:pt x="12" y="146"/>
                    <a:pt x="12" y="146"/>
                  </a:cubicBezTo>
                  <a:cubicBezTo>
                    <a:pt x="12" y="146"/>
                    <a:pt x="12" y="145"/>
                    <a:pt x="12" y="144"/>
                  </a:cubicBezTo>
                  <a:cubicBezTo>
                    <a:pt x="12" y="144"/>
                    <a:pt x="12" y="144"/>
                    <a:pt x="12" y="144"/>
                  </a:cubicBezTo>
                  <a:cubicBezTo>
                    <a:pt x="12" y="143"/>
                    <a:pt x="12" y="143"/>
                    <a:pt x="12" y="142"/>
                  </a:cubicBezTo>
                  <a:cubicBezTo>
                    <a:pt x="12" y="142"/>
                    <a:pt x="13" y="142"/>
                    <a:pt x="13" y="142"/>
                  </a:cubicBezTo>
                  <a:cubicBezTo>
                    <a:pt x="13" y="141"/>
                    <a:pt x="13" y="140"/>
                    <a:pt x="13" y="140"/>
                  </a:cubicBezTo>
                  <a:cubicBezTo>
                    <a:pt x="13" y="140"/>
                    <a:pt x="13" y="140"/>
                    <a:pt x="13" y="140"/>
                  </a:cubicBezTo>
                  <a:cubicBezTo>
                    <a:pt x="14" y="139"/>
                    <a:pt x="14" y="138"/>
                    <a:pt x="14" y="137"/>
                  </a:cubicBezTo>
                  <a:cubicBezTo>
                    <a:pt x="14" y="137"/>
                    <a:pt x="14" y="137"/>
                    <a:pt x="14" y="137"/>
                  </a:cubicBezTo>
                  <a:cubicBezTo>
                    <a:pt x="15" y="137"/>
                    <a:pt x="15" y="136"/>
                    <a:pt x="16" y="136"/>
                  </a:cubicBezTo>
                  <a:cubicBezTo>
                    <a:pt x="16" y="135"/>
                    <a:pt x="16" y="135"/>
                    <a:pt x="16" y="135"/>
                  </a:cubicBezTo>
                  <a:cubicBezTo>
                    <a:pt x="16" y="135"/>
                    <a:pt x="17" y="134"/>
                    <a:pt x="17" y="134"/>
                  </a:cubicBezTo>
                  <a:cubicBezTo>
                    <a:pt x="17" y="134"/>
                    <a:pt x="17" y="134"/>
                    <a:pt x="17" y="133"/>
                  </a:cubicBezTo>
                  <a:cubicBezTo>
                    <a:pt x="18" y="133"/>
                    <a:pt x="18" y="133"/>
                    <a:pt x="18" y="133"/>
                  </a:cubicBezTo>
                  <a:cubicBezTo>
                    <a:pt x="19" y="132"/>
                    <a:pt x="20" y="131"/>
                    <a:pt x="21" y="131"/>
                  </a:cubicBezTo>
                  <a:cubicBezTo>
                    <a:pt x="233" y="8"/>
                    <a:pt x="233" y="8"/>
                    <a:pt x="233" y="8"/>
                  </a:cubicBezTo>
                  <a:cubicBezTo>
                    <a:pt x="234" y="8"/>
                    <a:pt x="234" y="7"/>
                    <a:pt x="235" y="7"/>
                  </a:cubicBezTo>
                  <a:cubicBezTo>
                    <a:pt x="235" y="7"/>
                    <a:pt x="235" y="7"/>
                    <a:pt x="235" y="7"/>
                  </a:cubicBezTo>
                  <a:cubicBezTo>
                    <a:pt x="236" y="7"/>
                    <a:pt x="236" y="7"/>
                    <a:pt x="237" y="7"/>
                  </a:cubicBezTo>
                  <a:cubicBezTo>
                    <a:pt x="237" y="7"/>
                    <a:pt x="237" y="7"/>
                    <a:pt x="237" y="7"/>
                  </a:cubicBezTo>
                  <a:cubicBezTo>
                    <a:pt x="237" y="7"/>
                    <a:pt x="238" y="7"/>
                    <a:pt x="238" y="7"/>
                  </a:cubicBezTo>
                  <a:cubicBezTo>
                    <a:pt x="238" y="7"/>
                    <a:pt x="238" y="7"/>
                    <a:pt x="238" y="7"/>
                  </a:cubicBezTo>
                  <a:cubicBezTo>
                    <a:pt x="239" y="7"/>
                    <a:pt x="239" y="7"/>
                    <a:pt x="240" y="7"/>
                  </a:cubicBezTo>
                  <a:cubicBezTo>
                    <a:pt x="240" y="7"/>
                    <a:pt x="240" y="7"/>
                    <a:pt x="240" y="7"/>
                  </a:cubicBezTo>
                  <a:cubicBezTo>
                    <a:pt x="240" y="7"/>
                    <a:pt x="240" y="7"/>
                    <a:pt x="240" y="7"/>
                  </a:cubicBezTo>
                  <a:close/>
                </a:path>
              </a:pathLst>
            </a:custGeom>
            <a:solidFill>
              <a:srgbClr val="8A8C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8" name="Freeform 217"/>
            <p:cNvSpPr>
              <a:spLocks/>
            </p:cNvSpPr>
            <p:nvPr userDrawn="1"/>
          </p:nvSpPr>
          <p:spPr bwMode="auto">
            <a:xfrm>
              <a:off x="8512176" y="4240213"/>
              <a:ext cx="436563" cy="254000"/>
            </a:xfrm>
            <a:custGeom>
              <a:avLst/>
              <a:gdLst>
                <a:gd name="T0" fmla="*/ 207 w 275"/>
                <a:gd name="T1" fmla="*/ 0 h 160"/>
                <a:gd name="T2" fmla="*/ 0 w 275"/>
                <a:gd name="T3" fmla="*/ 120 h 160"/>
                <a:gd name="T4" fmla="*/ 69 w 275"/>
                <a:gd name="T5" fmla="*/ 160 h 160"/>
                <a:gd name="T6" fmla="*/ 275 w 275"/>
                <a:gd name="T7" fmla="*/ 40 h 160"/>
                <a:gd name="T8" fmla="*/ 207 w 275"/>
                <a:gd name="T9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5" h="160">
                  <a:moveTo>
                    <a:pt x="207" y="0"/>
                  </a:moveTo>
                  <a:lnTo>
                    <a:pt x="0" y="120"/>
                  </a:lnTo>
                  <a:lnTo>
                    <a:pt x="69" y="160"/>
                  </a:lnTo>
                  <a:lnTo>
                    <a:pt x="275" y="40"/>
                  </a:lnTo>
                  <a:lnTo>
                    <a:pt x="207" y="0"/>
                  </a:lnTo>
                  <a:close/>
                </a:path>
              </a:pathLst>
            </a:custGeom>
            <a:solidFill>
              <a:srgbClr val="7878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9" name="Freeform 218"/>
            <p:cNvSpPr>
              <a:spLocks/>
            </p:cNvSpPr>
            <p:nvPr userDrawn="1"/>
          </p:nvSpPr>
          <p:spPr bwMode="auto">
            <a:xfrm>
              <a:off x="8736013" y="4370388"/>
              <a:ext cx="352425" cy="227013"/>
            </a:xfrm>
            <a:custGeom>
              <a:avLst/>
              <a:gdLst>
                <a:gd name="T0" fmla="*/ 0 w 222"/>
                <a:gd name="T1" fmla="*/ 129 h 143"/>
                <a:gd name="T2" fmla="*/ 0 w 222"/>
                <a:gd name="T3" fmla="*/ 143 h 143"/>
                <a:gd name="T4" fmla="*/ 222 w 222"/>
                <a:gd name="T5" fmla="*/ 14 h 143"/>
                <a:gd name="T6" fmla="*/ 222 w 222"/>
                <a:gd name="T7" fmla="*/ 0 h 143"/>
                <a:gd name="T8" fmla="*/ 0 w 222"/>
                <a:gd name="T9" fmla="*/ 129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2" h="143">
                  <a:moveTo>
                    <a:pt x="0" y="129"/>
                  </a:moveTo>
                  <a:lnTo>
                    <a:pt x="0" y="143"/>
                  </a:lnTo>
                  <a:lnTo>
                    <a:pt x="222" y="14"/>
                  </a:lnTo>
                  <a:lnTo>
                    <a:pt x="222" y="0"/>
                  </a:lnTo>
                  <a:lnTo>
                    <a:pt x="0" y="129"/>
                  </a:lnTo>
                  <a:close/>
                </a:path>
              </a:pathLst>
            </a:custGeom>
            <a:solidFill>
              <a:srgbClr val="8A8C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0" name="Freeform 219"/>
            <p:cNvSpPr>
              <a:spLocks noEditPoints="1"/>
            </p:cNvSpPr>
            <p:nvPr userDrawn="1"/>
          </p:nvSpPr>
          <p:spPr bwMode="auto">
            <a:xfrm>
              <a:off x="8486776" y="4225926"/>
              <a:ext cx="601663" cy="349250"/>
            </a:xfrm>
            <a:custGeom>
              <a:avLst/>
              <a:gdLst>
                <a:gd name="T0" fmla="*/ 85 w 379"/>
                <a:gd name="T1" fmla="*/ 169 h 220"/>
                <a:gd name="T2" fmla="*/ 16 w 379"/>
                <a:gd name="T3" fmla="*/ 129 h 220"/>
                <a:gd name="T4" fmla="*/ 223 w 379"/>
                <a:gd name="T5" fmla="*/ 9 h 220"/>
                <a:gd name="T6" fmla="*/ 291 w 379"/>
                <a:gd name="T7" fmla="*/ 49 h 220"/>
                <a:gd name="T8" fmla="*/ 85 w 379"/>
                <a:gd name="T9" fmla="*/ 169 h 220"/>
                <a:gd name="T10" fmla="*/ 85 w 379"/>
                <a:gd name="T11" fmla="*/ 169 h 220"/>
                <a:gd name="T12" fmla="*/ 222 w 379"/>
                <a:gd name="T13" fmla="*/ 0 h 220"/>
                <a:gd name="T14" fmla="*/ 0 w 379"/>
                <a:gd name="T15" fmla="*/ 128 h 220"/>
                <a:gd name="T16" fmla="*/ 157 w 379"/>
                <a:gd name="T17" fmla="*/ 220 h 220"/>
                <a:gd name="T18" fmla="*/ 379 w 379"/>
                <a:gd name="T19" fmla="*/ 91 h 220"/>
                <a:gd name="T20" fmla="*/ 222 w 379"/>
                <a:gd name="T21" fmla="*/ 0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79" h="220">
                  <a:moveTo>
                    <a:pt x="85" y="169"/>
                  </a:moveTo>
                  <a:lnTo>
                    <a:pt x="16" y="129"/>
                  </a:lnTo>
                  <a:lnTo>
                    <a:pt x="223" y="9"/>
                  </a:lnTo>
                  <a:lnTo>
                    <a:pt x="291" y="49"/>
                  </a:lnTo>
                  <a:lnTo>
                    <a:pt x="85" y="169"/>
                  </a:lnTo>
                  <a:lnTo>
                    <a:pt x="85" y="169"/>
                  </a:lnTo>
                  <a:close/>
                  <a:moveTo>
                    <a:pt x="222" y="0"/>
                  </a:moveTo>
                  <a:lnTo>
                    <a:pt x="0" y="128"/>
                  </a:lnTo>
                  <a:lnTo>
                    <a:pt x="157" y="220"/>
                  </a:lnTo>
                  <a:lnTo>
                    <a:pt x="379" y="91"/>
                  </a:lnTo>
                  <a:lnTo>
                    <a:pt x="222" y="0"/>
                  </a:lnTo>
                  <a:close/>
                </a:path>
              </a:pathLst>
            </a:custGeom>
            <a:solidFill>
              <a:srgbClr val="A1A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1" name="Freeform 220"/>
            <p:cNvSpPr>
              <a:spLocks/>
            </p:cNvSpPr>
            <p:nvPr userDrawn="1"/>
          </p:nvSpPr>
          <p:spPr bwMode="auto">
            <a:xfrm>
              <a:off x="8458201" y="4411663"/>
              <a:ext cx="277813" cy="185738"/>
            </a:xfrm>
            <a:custGeom>
              <a:avLst/>
              <a:gdLst>
                <a:gd name="T0" fmla="*/ 0 w 175"/>
                <a:gd name="T1" fmla="*/ 0 h 117"/>
                <a:gd name="T2" fmla="*/ 0 w 175"/>
                <a:gd name="T3" fmla="*/ 14 h 117"/>
                <a:gd name="T4" fmla="*/ 175 w 175"/>
                <a:gd name="T5" fmla="*/ 117 h 117"/>
                <a:gd name="T6" fmla="*/ 175 w 175"/>
                <a:gd name="T7" fmla="*/ 103 h 117"/>
                <a:gd name="T8" fmla="*/ 0 w 175"/>
                <a:gd name="T9" fmla="*/ 0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5" h="117">
                  <a:moveTo>
                    <a:pt x="0" y="0"/>
                  </a:moveTo>
                  <a:lnTo>
                    <a:pt x="0" y="14"/>
                  </a:lnTo>
                  <a:lnTo>
                    <a:pt x="175" y="117"/>
                  </a:lnTo>
                  <a:lnTo>
                    <a:pt x="175" y="10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A8C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2" name="Freeform 221"/>
            <p:cNvSpPr>
              <a:spLocks/>
            </p:cNvSpPr>
            <p:nvPr userDrawn="1"/>
          </p:nvSpPr>
          <p:spPr bwMode="auto">
            <a:xfrm>
              <a:off x="8547101" y="4410076"/>
              <a:ext cx="17463" cy="9525"/>
            </a:xfrm>
            <a:custGeom>
              <a:avLst/>
              <a:gdLst>
                <a:gd name="T0" fmla="*/ 5 w 11"/>
                <a:gd name="T1" fmla="*/ 6 h 6"/>
                <a:gd name="T2" fmla="*/ 6 w 11"/>
                <a:gd name="T3" fmla="*/ 6 h 6"/>
                <a:gd name="T4" fmla="*/ 10 w 11"/>
                <a:gd name="T5" fmla="*/ 4 h 6"/>
                <a:gd name="T6" fmla="*/ 10 w 11"/>
                <a:gd name="T7" fmla="*/ 3 h 6"/>
                <a:gd name="T8" fmla="*/ 6 w 11"/>
                <a:gd name="T9" fmla="*/ 0 h 6"/>
                <a:gd name="T10" fmla="*/ 5 w 11"/>
                <a:gd name="T11" fmla="*/ 0 h 6"/>
                <a:gd name="T12" fmla="*/ 0 w 11"/>
                <a:gd name="T13" fmla="*/ 3 h 6"/>
                <a:gd name="T14" fmla="*/ 0 w 11"/>
                <a:gd name="T15" fmla="*/ 4 h 6"/>
                <a:gd name="T16" fmla="*/ 5 w 11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5" y="6"/>
                  </a:moveTo>
                  <a:cubicBezTo>
                    <a:pt x="5" y="6"/>
                    <a:pt x="6" y="6"/>
                    <a:pt x="6" y="6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1" y="3"/>
                    <a:pt x="11" y="3"/>
                    <a:pt x="10" y="3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4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3" name="Freeform 222"/>
            <p:cNvSpPr>
              <a:spLocks/>
            </p:cNvSpPr>
            <p:nvPr userDrawn="1"/>
          </p:nvSpPr>
          <p:spPr bwMode="auto">
            <a:xfrm>
              <a:off x="8578851" y="4391026"/>
              <a:ext cx="17463" cy="11113"/>
            </a:xfrm>
            <a:custGeom>
              <a:avLst/>
              <a:gdLst>
                <a:gd name="T0" fmla="*/ 5 w 11"/>
                <a:gd name="T1" fmla="*/ 7 h 7"/>
                <a:gd name="T2" fmla="*/ 6 w 11"/>
                <a:gd name="T3" fmla="*/ 7 h 7"/>
                <a:gd name="T4" fmla="*/ 10 w 11"/>
                <a:gd name="T5" fmla="*/ 4 h 7"/>
                <a:gd name="T6" fmla="*/ 10 w 11"/>
                <a:gd name="T7" fmla="*/ 3 h 7"/>
                <a:gd name="T8" fmla="*/ 6 w 11"/>
                <a:gd name="T9" fmla="*/ 1 h 7"/>
                <a:gd name="T10" fmla="*/ 5 w 11"/>
                <a:gd name="T11" fmla="*/ 1 h 7"/>
                <a:gd name="T12" fmla="*/ 0 w 11"/>
                <a:gd name="T13" fmla="*/ 3 h 7"/>
                <a:gd name="T14" fmla="*/ 0 w 11"/>
                <a:gd name="T15" fmla="*/ 4 h 7"/>
                <a:gd name="T16" fmla="*/ 5 w 11"/>
                <a:gd name="T1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7">
                  <a:moveTo>
                    <a:pt x="5" y="7"/>
                  </a:moveTo>
                  <a:cubicBezTo>
                    <a:pt x="5" y="7"/>
                    <a:pt x="6" y="7"/>
                    <a:pt x="6" y="7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1" y="4"/>
                    <a:pt x="11" y="3"/>
                    <a:pt x="10" y="3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5" y="0"/>
                    <a:pt x="5" y="1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lnTo>
                    <a:pt x="5" y="7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4" name="Freeform 223"/>
            <p:cNvSpPr>
              <a:spLocks/>
            </p:cNvSpPr>
            <p:nvPr userDrawn="1"/>
          </p:nvSpPr>
          <p:spPr bwMode="auto">
            <a:xfrm>
              <a:off x="8567738" y="4397376"/>
              <a:ext cx="17463" cy="11113"/>
            </a:xfrm>
            <a:custGeom>
              <a:avLst/>
              <a:gdLst>
                <a:gd name="T0" fmla="*/ 5 w 11"/>
                <a:gd name="T1" fmla="*/ 6 h 7"/>
                <a:gd name="T2" fmla="*/ 6 w 11"/>
                <a:gd name="T3" fmla="*/ 6 h 7"/>
                <a:gd name="T4" fmla="*/ 11 w 11"/>
                <a:gd name="T5" fmla="*/ 4 h 7"/>
                <a:gd name="T6" fmla="*/ 11 w 11"/>
                <a:gd name="T7" fmla="*/ 3 h 7"/>
                <a:gd name="T8" fmla="*/ 6 w 11"/>
                <a:gd name="T9" fmla="*/ 1 h 7"/>
                <a:gd name="T10" fmla="*/ 5 w 11"/>
                <a:gd name="T11" fmla="*/ 1 h 7"/>
                <a:gd name="T12" fmla="*/ 1 w 11"/>
                <a:gd name="T13" fmla="*/ 3 h 7"/>
                <a:gd name="T14" fmla="*/ 1 w 11"/>
                <a:gd name="T15" fmla="*/ 4 h 7"/>
                <a:gd name="T16" fmla="*/ 5 w 11"/>
                <a:gd name="T17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7">
                  <a:moveTo>
                    <a:pt x="5" y="6"/>
                  </a:moveTo>
                  <a:cubicBezTo>
                    <a:pt x="5" y="7"/>
                    <a:pt x="6" y="7"/>
                    <a:pt x="6" y="6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3"/>
                    <a:pt x="11" y="3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5" y="0"/>
                    <a:pt x="5" y="1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4"/>
                    <a:pt x="1" y="4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5" name="Freeform 224"/>
            <p:cNvSpPr>
              <a:spLocks/>
            </p:cNvSpPr>
            <p:nvPr userDrawn="1"/>
          </p:nvSpPr>
          <p:spPr bwMode="auto">
            <a:xfrm>
              <a:off x="8558213" y="4403726"/>
              <a:ext cx="17463" cy="11113"/>
            </a:xfrm>
            <a:custGeom>
              <a:avLst/>
              <a:gdLst>
                <a:gd name="T0" fmla="*/ 4 w 11"/>
                <a:gd name="T1" fmla="*/ 6 h 7"/>
                <a:gd name="T2" fmla="*/ 6 w 11"/>
                <a:gd name="T3" fmla="*/ 6 h 7"/>
                <a:gd name="T4" fmla="*/ 10 w 11"/>
                <a:gd name="T5" fmla="*/ 4 h 7"/>
                <a:gd name="T6" fmla="*/ 10 w 11"/>
                <a:gd name="T7" fmla="*/ 3 h 7"/>
                <a:gd name="T8" fmla="*/ 6 w 11"/>
                <a:gd name="T9" fmla="*/ 0 h 7"/>
                <a:gd name="T10" fmla="*/ 4 w 11"/>
                <a:gd name="T11" fmla="*/ 0 h 7"/>
                <a:gd name="T12" fmla="*/ 0 w 11"/>
                <a:gd name="T13" fmla="*/ 3 h 7"/>
                <a:gd name="T14" fmla="*/ 0 w 11"/>
                <a:gd name="T15" fmla="*/ 4 h 7"/>
                <a:gd name="T16" fmla="*/ 4 w 11"/>
                <a:gd name="T17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7">
                  <a:moveTo>
                    <a:pt x="4" y="6"/>
                  </a:moveTo>
                  <a:cubicBezTo>
                    <a:pt x="5" y="7"/>
                    <a:pt x="5" y="7"/>
                    <a:pt x="6" y="6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1" y="4"/>
                    <a:pt x="11" y="3"/>
                    <a:pt x="10" y="3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5" y="0"/>
                    <a:pt x="5" y="0"/>
                    <a:pt x="4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lnTo>
                    <a:pt x="4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6" name="Freeform 225"/>
            <p:cNvSpPr>
              <a:spLocks/>
            </p:cNvSpPr>
            <p:nvPr userDrawn="1"/>
          </p:nvSpPr>
          <p:spPr bwMode="auto">
            <a:xfrm>
              <a:off x="8570913" y="4406901"/>
              <a:ext cx="26988" cy="15875"/>
            </a:xfrm>
            <a:custGeom>
              <a:avLst/>
              <a:gdLst>
                <a:gd name="T0" fmla="*/ 7 w 17"/>
                <a:gd name="T1" fmla="*/ 1 h 10"/>
                <a:gd name="T2" fmla="*/ 0 w 17"/>
                <a:gd name="T3" fmla="*/ 5 h 10"/>
                <a:gd name="T4" fmla="*/ 0 w 17"/>
                <a:gd name="T5" fmla="*/ 6 h 10"/>
                <a:gd name="T6" fmla="*/ 7 w 17"/>
                <a:gd name="T7" fmla="*/ 10 h 10"/>
                <a:gd name="T8" fmla="*/ 10 w 17"/>
                <a:gd name="T9" fmla="*/ 10 h 10"/>
                <a:gd name="T10" fmla="*/ 16 w 17"/>
                <a:gd name="T11" fmla="*/ 6 h 10"/>
                <a:gd name="T12" fmla="*/ 16 w 17"/>
                <a:gd name="T13" fmla="*/ 5 h 10"/>
                <a:gd name="T14" fmla="*/ 10 w 17"/>
                <a:gd name="T15" fmla="*/ 1 h 10"/>
                <a:gd name="T16" fmla="*/ 7 w 17"/>
                <a:gd name="T1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7" y="1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6"/>
                    <a:pt x="0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7" y="6"/>
                    <a:pt x="17" y="5"/>
                    <a:pt x="16" y="5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0"/>
                    <a:pt x="8" y="0"/>
                    <a:pt x="7" y="1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7" name="Freeform 226"/>
            <p:cNvSpPr>
              <a:spLocks/>
            </p:cNvSpPr>
            <p:nvPr userDrawn="1"/>
          </p:nvSpPr>
          <p:spPr bwMode="auto">
            <a:xfrm>
              <a:off x="8535988" y="4416426"/>
              <a:ext cx="17463" cy="9525"/>
            </a:xfrm>
            <a:custGeom>
              <a:avLst/>
              <a:gdLst>
                <a:gd name="T0" fmla="*/ 5 w 11"/>
                <a:gd name="T1" fmla="*/ 6 h 6"/>
                <a:gd name="T2" fmla="*/ 7 w 11"/>
                <a:gd name="T3" fmla="*/ 6 h 6"/>
                <a:gd name="T4" fmla="*/ 11 w 11"/>
                <a:gd name="T5" fmla="*/ 3 h 6"/>
                <a:gd name="T6" fmla="*/ 11 w 11"/>
                <a:gd name="T7" fmla="*/ 3 h 6"/>
                <a:gd name="T8" fmla="*/ 7 w 11"/>
                <a:gd name="T9" fmla="*/ 0 h 6"/>
                <a:gd name="T10" fmla="*/ 5 w 11"/>
                <a:gd name="T11" fmla="*/ 0 h 6"/>
                <a:gd name="T12" fmla="*/ 1 w 11"/>
                <a:gd name="T13" fmla="*/ 3 h 6"/>
                <a:gd name="T14" fmla="*/ 1 w 11"/>
                <a:gd name="T15" fmla="*/ 3 h 6"/>
                <a:gd name="T16" fmla="*/ 5 w 11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5" y="6"/>
                  </a:moveTo>
                  <a:cubicBezTo>
                    <a:pt x="6" y="6"/>
                    <a:pt x="6" y="6"/>
                    <a:pt x="7" y="6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6" y="0"/>
                    <a:pt x="5" y="0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3"/>
                    <a:pt x="1" y="3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8" name="Freeform 227"/>
            <p:cNvSpPr>
              <a:spLocks/>
            </p:cNvSpPr>
            <p:nvPr userDrawn="1"/>
          </p:nvSpPr>
          <p:spPr bwMode="auto">
            <a:xfrm>
              <a:off x="8526463" y="4422776"/>
              <a:ext cx="17463" cy="9525"/>
            </a:xfrm>
            <a:custGeom>
              <a:avLst/>
              <a:gdLst>
                <a:gd name="T0" fmla="*/ 11 w 11"/>
                <a:gd name="T1" fmla="*/ 2 h 6"/>
                <a:gd name="T2" fmla="*/ 6 w 11"/>
                <a:gd name="T3" fmla="*/ 0 h 6"/>
                <a:gd name="T4" fmla="*/ 5 w 11"/>
                <a:gd name="T5" fmla="*/ 0 h 6"/>
                <a:gd name="T6" fmla="*/ 1 w 11"/>
                <a:gd name="T7" fmla="*/ 2 h 6"/>
                <a:gd name="T8" fmla="*/ 1 w 11"/>
                <a:gd name="T9" fmla="*/ 3 h 6"/>
                <a:gd name="T10" fmla="*/ 5 w 11"/>
                <a:gd name="T11" fmla="*/ 6 h 6"/>
                <a:gd name="T12" fmla="*/ 6 w 11"/>
                <a:gd name="T13" fmla="*/ 6 h 6"/>
                <a:gd name="T14" fmla="*/ 11 w 11"/>
                <a:gd name="T15" fmla="*/ 3 h 6"/>
                <a:gd name="T16" fmla="*/ 11 w 11"/>
                <a:gd name="T17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11" y="2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3"/>
                    <a:pt x="0" y="3"/>
                    <a:pt x="1" y="3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6" y="6"/>
                    <a:pt x="6" y="6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3"/>
                    <a:pt x="11" y="3"/>
                    <a:pt x="11" y="2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9" name="Freeform 228"/>
            <p:cNvSpPr>
              <a:spLocks/>
            </p:cNvSpPr>
            <p:nvPr userDrawn="1"/>
          </p:nvSpPr>
          <p:spPr bwMode="auto">
            <a:xfrm>
              <a:off x="8555038" y="4416426"/>
              <a:ext cx="26988" cy="15875"/>
            </a:xfrm>
            <a:custGeom>
              <a:avLst/>
              <a:gdLst>
                <a:gd name="T0" fmla="*/ 7 w 17"/>
                <a:gd name="T1" fmla="*/ 1 h 10"/>
                <a:gd name="T2" fmla="*/ 0 w 17"/>
                <a:gd name="T3" fmla="*/ 5 h 10"/>
                <a:gd name="T4" fmla="*/ 0 w 17"/>
                <a:gd name="T5" fmla="*/ 6 h 10"/>
                <a:gd name="T6" fmla="*/ 7 w 17"/>
                <a:gd name="T7" fmla="*/ 10 h 10"/>
                <a:gd name="T8" fmla="*/ 9 w 17"/>
                <a:gd name="T9" fmla="*/ 10 h 10"/>
                <a:gd name="T10" fmla="*/ 16 w 17"/>
                <a:gd name="T11" fmla="*/ 6 h 10"/>
                <a:gd name="T12" fmla="*/ 16 w 17"/>
                <a:gd name="T13" fmla="*/ 5 h 10"/>
                <a:gd name="T14" fmla="*/ 9 w 17"/>
                <a:gd name="T15" fmla="*/ 1 h 10"/>
                <a:gd name="T16" fmla="*/ 7 w 17"/>
                <a:gd name="T1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7" y="1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6"/>
                    <a:pt x="0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9" y="10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7" y="6"/>
                    <a:pt x="17" y="5"/>
                    <a:pt x="16" y="5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8" y="0"/>
                    <a:pt x="7" y="1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0" name="Freeform 229"/>
            <p:cNvSpPr>
              <a:spLocks/>
            </p:cNvSpPr>
            <p:nvPr userDrawn="1"/>
          </p:nvSpPr>
          <p:spPr bwMode="auto">
            <a:xfrm>
              <a:off x="8577263" y="4422776"/>
              <a:ext cx="26988" cy="15875"/>
            </a:xfrm>
            <a:custGeom>
              <a:avLst/>
              <a:gdLst>
                <a:gd name="T0" fmla="*/ 8 w 17"/>
                <a:gd name="T1" fmla="*/ 9 h 10"/>
                <a:gd name="T2" fmla="*/ 10 w 17"/>
                <a:gd name="T3" fmla="*/ 9 h 10"/>
                <a:gd name="T4" fmla="*/ 17 w 17"/>
                <a:gd name="T5" fmla="*/ 5 h 10"/>
                <a:gd name="T6" fmla="*/ 17 w 17"/>
                <a:gd name="T7" fmla="*/ 4 h 10"/>
                <a:gd name="T8" fmla="*/ 10 w 17"/>
                <a:gd name="T9" fmla="*/ 0 h 10"/>
                <a:gd name="T10" fmla="*/ 8 w 17"/>
                <a:gd name="T11" fmla="*/ 0 h 10"/>
                <a:gd name="T12" fmla="*/ 1 w 17"/>
                <a:gd name="T13" fmla="*/ 4 h 10"/>
                <a:gd name="T14" fmla="*/ 1 w 17"/>
                <a:gd name="T15" fmla="*/ 5 h 10"/>
                <a:gd name="T16" fmla="*/ 8 w 17"/>
                <a:gd name="T17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8" y="9"/>
                  </a:moveTo>
                  <a:cubicBezTo>
                    <a:pt x="8" y="10"/>
                    <a:pt x="9" y="10"/>
                    <a:pt x="10" y="9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5"/>
                    <a:pt x="17" y="4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8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1" y="5"/>
                  </a:cubicBezTo>
                  <a:lnTo>
                    <a:pt x="8" y="9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1" name="Freeform 230"/>
            <p:cNvSpPr>
              <a:spLocks/>
            </p:cNvSpPr>
            <p:nvPr userDrawn="1"/>
          </p:nvSpPr>
          <p:spPr bwMode="auto">
            <a:xfrm>
              <a:off x="8539163" y="4425951"/>
              <a:ext cx="26988" cy="15875"/>
            </a:xfrm>
            <a:custGeom>
              <a:avLst/>
              <a:gdLst>
                <a:gd name="T0" fmla="*/ 16 w 17"/>
                <a:gd name="T1" fmla="*/ 4 h 10"/>
                <a:gd name="T2" fmla="*/ 9 w 17"/>
                <a:gd name="T3" fmla="*/ 0 h 10"/>
                <a:gd name="T4" fmla="*/ 7 w 17"/>
                <a:gd name="T5" fmla="*/ 0 h 10"/>
                <a:gd name="T6" fmla="*/ 0 w 17"/>
                <a:gd name="T7" fmla="*/ 4 h 10"/>
                <a:gd name="T8" fmla="*/ 0 w 17"/>
                <a:gd name="T9" fmla="*/ 6 h 10"/>
                <a:gd name="T10" fmla="*/ 7 w 17"/>
                <a:gd name="T11" fmla="*/ 10 h 10"/>
                <a:gd name="T12" fmla="*/ 10 w 17"/>
                <a:gd name="T13" fmla="*/ 10 h 10"/>
                <a:gd name="T14" fmla="*/ 16 w 17"/>
                <a:gd name="T15" fmla="*/ 6 h 10"/>
                <a:gd name="T16" fmla="*/ 16 w 17"/>
                <a:gd name="T17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6" y="4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8" y="0"/>
                    <a:pt x="7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7" y="5"/>
                    <a:pt x="17" y="5"/>
                    <a:pt x="16" y="4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2" name="Freeform 231"/>
            <p:cNvSpPr>
              <a:spLocks/>
            </p:cNvSpPr>
            <p:nvPr userDrawn="1"/>
          </p:nvSpPr>
          <p:spPr bwMode="auto">
            <a:xfrm>
              <a:off x="8555038" y="4432301"/>
              <a:ext cx="33338" cy="19050"/>
            </a:xfrm>
            <a:custGeom>
              <a:avLst/>
              <a:gdLst>
                <a:gd name="T0" fmla="*/ 20 w 21"/>
                <a:gd name="T1" fmla="*/ 4 h 12"/>
                <a:gd name="T2" fmla="*/ 13 w 21"/>
                <a:gd name="T3" fmla="*/ 0 h 12"/>
                <a:gd name="T4" fmla="*/ 11 w 21"/>
                <a:gd name="T5" fmla="*/ 0 h 12"/>
                <a:gd name="T6" fmla="*/ 1 w 21"/>
                <a:gd name="T7" fmla="*/ 6 h 12"/>
                <a:gd name="T8" fmla="*/ 1 w 21"/>
                <a:gd name="T9" fmla="*/ 8 h 12"/>
                <a:gd name="T10" fmla="*/ 7 w 21"/>
                <a:gd name="T11" fmla="*/ 12 h 12"/>
                <a:gd name="T12" fmla="*/ 10 w 21"/>
                <a:gd name="T13" fmla="*/ 12 h 12"/>
                <a:gd name="T14" fmla="*/ 20 w 21"/>
                <a:gd name="T15" fmla="*/ 5 h 12"/>
                <a:gd name="T16" fmla="*/ 20 w 21"/>
                <a:gd name="T17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" h="12">
                  <a:moveTo>
                    <a:pt x="20" y="4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12" y="0"/>
                    <a:pt x="11" y="0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0" y="7"/>
                    <a:pt x="0" y="7"/>
                    <a:pt x="1" y="8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8" y="12"/>
                    <a:pt x="9" y="12"/>
                    <a:pt x="10" y="12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21" y="5"/>
                    <a:pt x="21" y="5"/>
                    <a:pt x="20" y="4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3" name="Freeform 232"/>
            <p:cNvSpPr>
              <a:spLocks/>
            </p:cNvSpPr>
            <p:nvPr userDrawn="1"/>
          </p:nvSpPr>
          <p:spPr bwMode="auto">
            <a:xfrm>
              <a:off x="8586788" y="4397376"/>
              <a:ext cx="28575" cy="15875"/>
            </a:xfrm>
            <a:custGeom>
              <a:avLst/>
              <a:gdLst>
                <a:gd name="T0" fmla="*/ 8 w 18"/>
                <a:gd name="T1" fmla="*/ 1 h 10"/>
                <a:gd name="T2" fmla="*/ 1 w 18"/>
                <a:gd name="T3" fmla="*/ 5 h 10"/>
                <a:gd name="T4" fmla="*/ 1 w 18"/>
                <a:gd name="T5" fmla="*/ 6 h 10"/>
                <a:gd name="T6" fmla="*/ 8 w 18"/>
                <a:gd name="T7" fmla="*/ 10 h 10"/>
                <a:gd name="T8" fmla="*/ 10 w 18"/>
                <a:gd name="T9" fmla="*/ 10 h 10"/>
                <a:gd name="T10" fmla="*/ 17 w 18"/>
                <a:gd name="T11" fmla="*/ 6 h 10"/>
                <a:gd name="T12" fmla="*/ 17 w 18"/>
                <a:gd name="T13" fmla="*/ 5 h 10"/>
                <a:gd name="T14" fmla="*/ 10 w 18"/>
                <a:gd name="T15" fmla="*/ 1 h 10"/>
                <a:gd name="T16" fmla="*/ 8 w 18"/>
                <a:gd name="T1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8" y="1"/>
                  </a:move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9" y="10"/>
                    <a:pt x="10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8" y="6"/>
                    <a:pt x="18" y="5"/>
                    <a:pt x="17" y="5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0"/>
                    <a:pt x="8" y="0"/>
                    <a:pt x="8" y="1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4" name="Freeform 233"/>
            <p:cNvSpPr>
              <a:spLocks/>
            </p:cNvSpPr>
            <p:nvPr userDrawn="1"/>
          </p:nvSpPr>
          <p:spPr bwMode="auto">
            <a:xfrm>
              <a:off x="8594726" y="4413251"/>
              <a:ext cx="26988" cy="15875"/>
            </a:xfrm>
            <a:custGeom>
              <a:avLst/>
              <a:gdLst>
                <a:gd name="T0" fmla="*/ 7 w 17"/>
                <a:gd name="T1" fmla="*/ 0 h 10"/>
                <a:gd name="T2" fmla="*/ 0 w 17"/>
                <a:gd name="T3" fmla="*/ 4 h 10"/>
                <a:gd name="T4" fmla="*/ 0 w 17"/>
                <a:gd name="T5" fmla="*/ 5 h 10"/>
                <a:gd name="T6" fmla="*/ 7 w 17"/>
                <a:gd name="T7" fmla="*/ 9 h 10"/>
                <a:gd name="T8" fmla="*/ 9 w 17"/>
                <a:gd name="T9" fmla="*/ 9 h 10"/>
                <a:gd name="T10" fmla="*/ 16 w 17"/>
                <a:gd name="T11" fmla="*/ 5 h 10"/>
                <a:gd name="T12" fmla="*/ 16 w 17"/>
                <a:gd name="T13" fmla="*/ 4 h 10"/>
                <a:gd name="T14" fmla="*/ 9 w 17"/>
                <a:gd name="T15" fmla="*/ 0 h 10"/>
                <a:gd name="T16" fmla="*/ 7 w 17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7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10"/>
                    <a:pt x="9" y="10"/>
                    <a:pt x="9" y="9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7" y="5"/>
                    <a:pt x="17" y="4"/>
                    <a:pt x="16" y="4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8" y="0"/>
                    <a:pt x="7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5" name="Freeform 234"/>
            <p:cNvSpPr>
              <a:spLocks/>
            </p:cNvSpPr>
            <p:nvPr userDrawn="1"/>
          </p:nvSpPr>
          <p:spPr bwMode="auto">
            <a:xfrm>
              <a:off x="8682038" y="4381501"/>
              <a:ext cx="26988" cy="15875"/>
            </a:xfrm>
            <a:custGeom>
              <a:avLst/>
              <a:gdLst>
                <a:gd name="T0" fmla="*/ 10 w 17"/>
                <a:gd name="T1" fmla="*/ 9 h 10"/>
                <a:gd name="T2" fmla="*/ 17 w 17"/>
                <a:gd name="T3" fmla="*/ 5 h 10"/>
                <a:gd name="T4" fmla="*/ 17 w 17"/>
                <a:gd name="T5" fmla="*/ 4 h 10"/>
                <a:gd name="T6" fmla="*/ 10 w 17"/>
                <a:gd name="T7" fmla="*/ 0 h 10"/>
                <a:gd name="T8" fmla="*/ 7 w 17"/>
                <a:gd name="T9" fmla="*/ 0 h 10"/>
                <a:gd name="T10" fmla="*/ 1 w 17"/>
                <a:gd name="T11" fmla="*/ 4 h 10"/>
                <a:gd name="T12" fmla="*/ 1 w 17"/>
                <a:gd name="T13" fmla="*/ 5 h 10"/>
                <a:gd name="T14" fmla="*/ 7 w 17"/>
                <a:gd name="T15" fmla="*/ 9 h 10"/>
                <a:gd name="T16" fmla="*/ 10 w 17"/>
                <a:gd name="T17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9"/>
                  </a:moveTo>
                  <a:cubicBezTo>
                    <a:pt x="17" y="5"/>
                    <a:pt x="17" y="5"/>
                    <a:pt x="17" y="5"/>
                  </a:cubicBezTo>
                  <a:cubicBezTo>
                    <a:pt x="17" y="5"/>
                    <a:pt x="17" y="5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7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1" y="5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10"/>
                    <a:pt x="9" y="10"/>
                    <a:pt x="10" y="9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6" name="Freeform 235"/>
            <p:cNvSpPr>
              <a:spLocks/>
            </p:cNvSpPr>
            <p:nvPr userDrawn="1"/>
          </p:nvSpPr>
          <p:spPr bwMode="auto">
            <a:xfrm>
              <a:off x="8599488" y="4429126"/>
              <a:ext cx="26988" cy="15875"/>
            </a:xfrm>
            <a:custGeom>
              <a:avLst/>
              <a:gdLst>
                <a:gd name="T0" fmla="*/ 7 w 17"/>
                <a:gd name="T1" fmla="*/ 10 h 10"/>
                <a:gd name="T2" fmla="*/ 9 w 17"/>
                <a:gd name="T3" fmla="*/ 10 h 10"/>
                <a:gd name="T4" fmla="*/ 16 w 17"/>
                <a:gd name="T5" fmla="*/ 6 h 10"/>
                <a:gd name="T6" fmla="*/ 16 w 17"/>
                <a:gd name="T7" fmla="*/ 5 h 10"/>
                <a:gd name="T8" fmla="*/ 9 w 17"/>
                <a:gd name="T9" fmla="*/ 1 h 10"/>
                <a:gd name="T10" fmla="*/ 7 w 17"/>
                <a:gd name="T11" fmla="*/ 1 h 10"/>
                <a:gd name="T12" fmla="*/ 0 w 17"/>
                <a:gd name="T13" fmla="*/ 5 h 10"/>
                <a:gd name="T14" fmla="*/ 0 w 17"/>
                <a:gd name="T15" fmla="*/ 6 h 10"/>
                <a:gd name="T16" fmla="*/ 7 w 17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7" y="10"/>
                  </a:moveTo>
                  <a:cubicBezTo>
                    <a:pt x="8" y="10"/>
                    <a:pt x="9" y="10"/>
                    <a:pt x="9" y="10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7" y="6"/>
                    <a:pt x="17" y="5"/>
                    <a:pt x="16" y="5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8" y="0"/>
                    <a:pt x="7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6"/>
                    <a:pt x="0" y="6"/>
                  </a:cubicBezTo>
                  <a:lnTo>
                    <a:pt x="7" y="10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7" name="Freeform 236"/>
            <p:cNvSpPr>
              <a:spLocks/>
            </p:cNvSpPr>
            <p:nvPr userDrawn="1"/>
          </p:nvSpPr>
          <p:spPr bwMode="auto">
            <a:xfrm>
              <a:off x="8623301" y="4456113"/>
              <a:ext cx="26988" cy="15875"/>
            </a:xfrm>
            <a:custGeom>
              <a:avLst/>
              <a:gdLst>
                <a:gd name="T0" fmla="*/ 10 w 17"/>
                <a:gd name="T1" fmla="*/ 1 h 10"/>
                <a:gd name="T2" fmla="*/ 7 w 17"/>
                <a:gd name="T3" fmla="*/ 1 h 10"/>
                <a:gd name="T4" fmla="*/ 1 w 17"/>
                <a:gd name="T5" fmla="*/ 5 h 10"/>
                <a:gd name="T6" fmla="*/ 1 w 17"/>
                <a:gd name="T7" fmla="*/ 6 h 10"/>
                <a:gd name="T8" fmla="*/ 7 w 17"/>
                <a:gd name="T9" fmla="*/ 10 h 10"/>
                <a:gd name="T10" fmla="*/ 10 w 17"/>
                <a:gd name="T11" fmla="*/ 10 h 10"/>
                <a:gd name="T12" fmla="*/ 16 w 17"/>
                <a:gd name="T13" fmla="*/ 6 h 10"/>
                <a:gd name="T14" fmla="*/ 16 w 17"/>
                <a:gd name="T15" fmla="*/ 5 h 10"/>
                <a:gd name="T16" fmla="*/ 10 w 17"/>
                <a:gd name="T1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1"/>
                  </a:moveTo>
                  <a:cubicBezTo>
                    <a:pt x="9" y="0"/>
                    <a:pt x="8" y="0"/>
                    <a:pt x="7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7" y="5"/>
                    <a:pt x="17" y="5"/>
                    <a:pt x="16" y="5"/>
                  </a:cubicBezTo>
                  <a:lnTo>
                    <a:pt x="10" y="1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8" name="Freeform 237"/>
            <p:cNvSpPr>
              <a:spLocks/>
            </p:cNvSpPr>
            <p:nvPr userDrawn="1"/>
          </p:nvSpPr>
          <p:spPr bwMode="auto">
            <a:xfrm>
              <a:off x="8639176" y="4446588"/>
              <a:ext cx="26988" cy="15875"/>
            </a:xfrm>
            <a:custGeom>
              <a:avLst/>
              <a:gdLst>
                <a:gd name="T0" fmla="*/ 10 w 17"/>
                <a:gd name="T1" fmla="*/ 1 h 10"/>
                <a:gd name="T2" fmla="*/ 7 w 17"/>
                <a:gd name="T3" fmla="*/ 1 h 10"/>
                <a:gd name="T4" fmla="*/ 1 w 17"/>
                <a:gd name="T5" fmla="*/ 5 h 10"/>
                <a:gd name="T6" fmla="*/ 1 w 17"/>
                <a:gd name="T7" fmla="*/ 6 h 10"/>
                <a:gd name="T8" fmla="*/ 8 w 17"/>
                <a:gd name="T9" fmla="*/ 10 h 10"/>
                <a:gd name="T10" fmla="*/ 10 w 17"/>
                <a:gd name="T11" fmla="*/ 10 h 10"/>
                <a:gd name="T12" fmla="*/ 17 w 17"/>
                <a:gd name="T13" fmla="*/ 6 h 10"/>
                <a:gd name="T14" fmla="*/ 17 w 17"/>
                <a:gd name="T15" fmla="*/ 5 h 10"/>
                <a:gd name="T16" fmla="*/ 10 w 17"/>
                <a:gd name="T1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1"/>
                  </a:moveTo>
                  <a:cubicBezTo>
                    <a:pt x="9" y="0"/>
                    <a:pt x="8" y="0"/>
                    <a:pt x="7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6"/>
                    <a:pt x="17" y="5"/>
                    <a:pt x="17" y="5"/>
                  </a:cubicBezTo>
                  <a:lnTo>
                    <a:pt x="10" y="1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9" name="Freeform 238"/>
            <p:cNvSpPr>
              <a:spLocks/>
            </p:cNvSpPr>
            <p:nvPr userDrawn="1"/>
          </p:nvSpPr>
          <p:spPr bwMode="auto">
            <a:xfrm>
              <a:off x="8572501" y="4438651"/>
              <a:ext cx="38100" cy="22225"/>
            </a:xfrm>
            <a:custGeom>
              <a:avLst/>
              <a:gdLst>
                <a:gd name="T0" fmla="*/ 23 w 24"/>
                <a:gd name="T1" fmla="*/ 5 h 14"/>
                <a:gd name="T2" fmla="*/ 16 w 24"/>
                <a:gd name="T3" fmla="*/ 1 h 14"/>
                <a:gd name="T4" fmla="*/ 14 w 24"/>
                <a:gd name="T5" fmla="*/ 1 h 14"/>
                <a:gd name="T6" fmla="*/ 0 w 24"/>
                <a:gd name="T7" fmla="*/ 9 h 14"/>
                <a:gd name="T8" fmla="*/ 0 w 24"/>
                <a:gd name="T9" fmla="*/ 10 h 14"/>
                <a:gd name="T10" fmla="*/ 7 w 24"/>
                <a:gd name="T11" fmla="*/ 14 h 14"/>
                <a:gd name="T12" fmla="*/ 9 w 24"/>
                <a:gd name="T13" fmla="*/ 14 h 14"/>
                <a:gd name="T14" fmla="*/ 23 w 24"/>
                <a:gd name="T15" fmla="*/ 6 h 14"/>
                <a:gd name="T16" fmla="*/ 23 w 24"/>
                <a:gd name="T17" fmla="*/ 5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14">
                  <a:moveTo>
                    <a:pt x="23" y="5"/>
                  </a:moveTo>
                  <a:cubicBezTo>
                    <a:pt x="16" y="1"/>
                    <a:pt x="16" y="1"/>
                    <a:pt x="16" y="1"/>
                  </a:cubicBezTo>
                  <a:cubicBezTo>
                    <a:pt x="15" y="0"/>
                    <a:pt x="14" y="0"/>
                    <a:pt x="14" y="1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0" y="9"/>
                    <a:pt x="0" y="10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8" y="14"/>
                    <a:pt x="9" y="14"/>
                    <a:pt x="9" y="14"/>
                  </a:cubicBezTo>
                  <a:cubicBezTo>
                    <a:pt x="23" y="6"/>
                    <a:pt x="23" y="6"/>
                    <a:pt x="23" y="6"/>
                  </a:cubicBezTo>
                  <a:cubicBezTo>
                    <a:pt x="24" y="6"/>
                    <a:pt x="23" y="5"/>
                    <a:pt x="23" y="5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0" name="Freeform 239"/>
            <p:cNvSpPr>
              <a:spLocks/>
            </p:cNvSpPr>
            <p:nvPr userDrawn="1"/>
          </p:nvSpPr>
          <p:spPr bwMode="auto">
            <a:xfrm>
              <a:off x="8589963" y="4445001"/>
              <a:ext cx="46038" cy="26988"/>
            </a:xfrm>
            <a:custGeom>
              <a:avLst/>
              <a:gdLst>
                <a:gd name="T0" fmla="*/ 29 w 29"/>
                <a:gd name="T1" fmla="*/ 4 h 17"/>
                <a:gd name="T2" fmla="*/ 22 w 29"/>
                <a:gd name="T3" fmla="*/ 0 h 17"/>
                <a:gd name="T4" fmla="*/ 19 w 29"/>
                <a:gd name="T5" fmla="*/ 0 h 17"/>
                <a:gd name="T6" fmla="*/ 1 w 29"/>
                <a:gd name="T7" fmla="*/ 11 h 17"/>
                <a:gd name="T8" fmla="*/ 1 w 29"/>
                <a:gd name="T9" fmla="*/ 12 h 17"/>
                <a:gd name="T10" fmla="*/ 7 w 29"/>
                <a:gd name="T11" fmla="*/ 16 h 17"/>
                <a:gd name="T12" fmla="*/ 10 w 29"/>
                <a:gd name="T13" fmla="*/ 16 h 17"/>
                <a:gd name="T14" fmla="*/ 29 w 29"/>
                <a:gd name="T15" fmla="*/ 5 h 17"/>
                <a:gd name="T16" fmla="*/ 29 w 29"/>
                <a:gd name="T17" fmla="*/ 4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" h="17">
                  <a:moveTo>
                    <a:pt x="29" y="4"/>
                  </a:moveTo>
                  <a:cubicBezTo>
                    <a:pt x="22" y="0"/>
                    <a:pt x="22" y="0"/>
                    <a:pt x="22" y="0"/>
                  </a:cubicBezTo>
                  <a:cubicBezTo>
                    <a:pt x="21" y="0"/>
                    <a:pt x="20" y="0"/>
                    <a:pt x="19" y="0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11"/>
                    <a:pt x="0" y="12"/>
                    <a:pt x="1" y="12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8" y="17"/>
                    <a:pt x="9" y="17"/>
                    <a:pt x="10" y="16"/>
                  </a:cubicBezTo>
                  <a:cubicBezTo>
                    <a:pt x="29" y="5"/>
                    <a:pt x="29" y="5"/>
                    <a:pt x="29" y="5"/>
                  </a:cubicBezTo>
                  <a:cubicBezTo>
                    <a:pt x="29" y="5"/>
                    <a:pt x="29" y="4"/>
                    <a:pt x="29" y="4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1" name="Freeform 240"/>
            <p:cNvSpPr>
              <a:spLocks/>
            </p:cNvSpPr>
            <p:nvPr userDrawn="1"/>
          </p:nvSpPr>
          <p:spPr bwMode="auto">
            <a:xfrm>
              <a:off x="8599488" y="4379913"/>
              <a:ext cx="17463" cy="9525"/>
            </a:xfrm>
            <a:custGeom>
              <a:avLst/>
              <a:gdLst>
                <a:gd name="T0" fmla="*/ 5 w 11"/>
                <a:gd name="T1" fmla="*/ 6 h 6"/>
                <a:gd name="T2" fmla="*/ 6 w 11"/>
                <a:gd name="T3" fmla="*/ 6 h 6"/>
                <a:gd name="T4" fmla="*/ 11 w 11"/>
                <a:gd name="T5" fmla="*/ 3 h 6"/>
                <a:gd name="T6" fmla="*/ 11 w 11"/>
                <a:gd name="T7" fmla="*/ 3 h 6"/>
                <a:gd name="T8" fmla="*/ 6 w 11"/>
                <a:gd name="T9" fmla="*/ 0 h 6"/>
                <a:gd name="T10" fmla="*/ 5 w 11"/>
                <a:gd name="T11" fmla="*/ 0 h 6"/>
                <a:gd name="T12" fmla="*/ 1 w 11"/>
                <a:gd name="T13" fmla="*/ 3 h 6"/>
                <a:gd name="T14" fmla="*/ 1 w 11"/>
                <a:gd name="T15" fmla="*/ 3 h 6"/>
                <a:gd name="T16" fmla="*/ 5 w 11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5" y="6"/>
                  </a:moveTo>
                  <a:cubicBezTo>
                    <a:pt x="5" y="6"/>
                    <a:pt x="6" y="6"/>
                    <a:pt x="6" y="6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3"/>
                    <a:pt x="1" y="3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2" name="Freeform 241"/>
            <p:cNvSpPr>
              <a:spLocks/>
            </p:cNvSpPr>
            <p:nvPr userDrawn="1"/>
          </p:nvSpPr>
          <p:spPr bwMode="auto">
            <a:xfrm>
              <a:off x="8589963" y="4386263"/>
              <a:ext cx="15875" cy="9525"/>
            </a:xfrm>
            <a:custGeom>
              <a:avLst/>
              <a:gdLst>
                <a:gd name="T0" fmla="*/ 4 w 10"/>
                <a:gd name="T1" fmla="*/ 6 h 6"/>
                <a:gd name="T2" fmla="*/ 6 w 10"/>
                <a:gd name="T3" fmla="*/ 6 h 6"/>
                <a:gd name="T4" fmla="*/ 10 w 10"/>
                <a:gd name="T5" fmla="*/ 3 h 6"/>
                <a:gd name="T6" fmla="*/ 10 w 10"/>
                <a:gd name="T7" fmla="*/ 2 h 6"/>
                <a:gd name="T8" fmla="*/ 6 w 10"/>
                <a:gd name="T9" fmla="*/ 0 h 6"/>
                <a:gd name="T10" fmla="*/ 4 w 10"/>
                <a:gd name="T11" fmla="*/ 0 h 6"/>
                <a:gd name="T12" fmla="*/ 0 w 10"/>
                <a:gd name="T13" fmla="*/ 2 h 6"/>
                <a:gd name="T14" fmla="*/ 0 w 10"/>
                <a:gd name="T15" fmla="*/ 3 h 6"/>
                <a:gd name="T16" fmla="*/ 4 w 10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6">
                  <a:moveTo>
                    <a:pt x="4" y="6"/>
                  </a:moveTo>
                  <a:cubicBezTo>
                    <a:pt x="5" y="6"/>
                    <a:pt x="5" y="6"/>
                    <a:pt x="6" y="6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3"/>
                    <a:pt x="10" y="3"/>
                    <a:pt x="10" y="2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5" y="0"/>
                    <a:pt x="5" y="0"/>
                    <a:pt x="4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lnTo>
                    <a:pt x="4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3" name="Freeform 242"/>
            <p:cNvSpPr>
              <a:spLocks/>
            </p:cNvSpPr>
            <p:nvPr userDrawn="1"/>
          </p:nvSpPr>
          <p:spPr bwMode="auto">
            <a:xfrm>
              <a:off x="8610601" y="4373563"/>
              <a:ext cx="17463" cy="9525"/>
            </a:xfrm>
            <a:custGeom>
              <a:avLst/>
              <a:gdLst>
                <a:gd name="T0" fmla="*/ 5 w 11"/>
                <a:gd name="T1" fmla="*/ 6 h 6"/>
                <a:gd name="T2" fmla="*/ 6 w 11"/>
                <a:gd name="T3" fmla="*/ 6 h 6"/>
                <a:gd name="T4" fmla="*/ 10 w 11"/>
                <a:gd name="T5" fmla="*/ 3 h 6"/>
                <a:gd name="T6" fmla="*/ 10 w 11"/>
                <a:gd name="T7" fmla="*/ 3 h 6"/>
                <a:gd name="T8" fmla="*/ 6 w 11"/>
                <a:gd name="T9" fmla="*/ 0 h 6"/>
                <a:gd name="T10" fmla="*/ 5 w 11"/>
                <a:gd name="T11" fmla="*/ 0 h 6"/>
                <a:gd name="T12" fmla="*/ 0 w 11"/>
                <a:gd name="T13" fmla="*/ 3 h 6"/>
                <a:gd name="T14" fmla="*/ 0 w 11"/>
                <a:gd name="T15" fmla="*/ 3 h 6"/>
                <a:gd name="T16" fmla="*/ 5 w 11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5" y="6"/>
                  </a:moveTo>
                  <a:cubicBezTo>
                    <a:pt x="5" y="6"/>
                    <a:pt x="6" y="6"/>
                    <a:pt x="6" y="6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1" y="3"/>
                    <a:pt x="11" y="3"/>
                    <a:pt x="10" y="3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4" name="Freeform 243"/>
            <p:cNvSpPr>
              <a:spLocks/>
            </p:cNvSpPr>
            <p:nvPr userDrawn="1"/>
          </p:nvSpPr>
          <p:spPr bwMode="auto">
            <a:xfrm>
              <a:off x="8631238" y="4360863"/>
              <a:ext cx="17463" cy="11113"/>
            </a:xfrm>
            <a:custGeom>
              <a:avLst/>
              <a:gdLst>
                <a:gd name="T0" fmla="*/ 5 w 11"/>
                <a:gd name="T1" fmla="*/ 6 h 7"/>
                <a:gd name="T2" fmla="*/ 6 w 11"/>
                <a:gd name="T3" fmla="*/ 6 h 7"/>
                <a:gd name="T4" fmla="*/ 11 w 11"/>
                <a:gd name="T5" fmla="*/ 4 h 7"/>
                <a:gd name="T6" fmla="*/ 11 w 11"/>
                <a:gd name="T7" fmla="*/ 3 h 7"/>
                <a:gd name="T8" fmla="*/ 6 w 11"/>
                <a:gd name="T9" fmla="*/ 0 h 7"/>
                <a:gd name="T10" fmla="*/ 5 w 11"/>
                <a:gd name="T11" fmla="*/ 0 h 7"/>
                <a:gd name="T12" fmla="*/ 1 w 11"/>
                <a:gd name="T13" fmla="*/ 3 h 7"/>
                <a:gd name="T14" fmla="*/ 1 w 11"/>
                <a:gd name="T15" fmla="*/ 4 h 7"/>
                <a:gd name="T16" fmla="*/ 5 w 11"/>
                <a:gd name="T17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7">
                  <a:moveTo>
                    <a:pt x="5" y="6"/>
                  </a:moveTo>
                  <a:cubicBezTo>
                    <a:pt x="5" y="7"/>
                    <a:pt x="6" y="7"/>
                    <a:pt x="6" y="6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3"/>
                    <a:pt x="11" y="3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4"/>
                    <a:pt x="1" y="4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5" name="Freeform 244"/>
            <p:cNvSpPr>
              <a:spLocks/>
            </p:cNvSpPr>
            <p:nvPr userDrawn="1"/>
          </p:nvSpPr>
          <p:spPr bwMode="auto">
            <a:xfrm>
              <a:off x="8620126" y="4367213"/>
              <a:ext cx="17463" cy="9525"/>
            </a:xfrm>
            <a:custGeom>
              <a:avLst/>
              <a:gdLst>
                <a:gd name="T0" fmla="*/ 5 w 11"/>
                <a:gd name="T1" fmla="*/ 6 h 6"/>
                <a:gd name="T2" fmla="*/ 7 w 11"/>
                <a:gd name="T3" fmla="*/ 6 h 6"/>
                <a:gd name="T4" fmla="*/ 11 w 11"/>
                <a:gd name="T5" fmla="*/ 4 h 6"/>
                <a:gd name="T6" fmla="*/ 11 w 11"/>
                <a:gd name="T7" fmla="*/ 3 h 6"/>
                <a:gd name="T8" fmla="*/ 7 w 11"/>
                <a:gd name="T9" fmla="*/ 0 h 6"/>
                <a:gd name="T10" fmla="*/ 5 w 11"/>
                <a:gd name="T11" fmla="*/ 0 h 6"/>
                <a:gd name="T12" fmla="*/ 1 w 11"/>
                <a:gd name="T13" fmla="*/ 3 h 6"/>
                <a:gd name="T14" fmla="*/ 1 w 11"/>
                <a:gd name="T15" fmla="*/ 4 h 6"/>
                <a:gd name="T16" fmla="*/ 5 w 11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5" y="6"/>
                  </a:moveTo>
                  <a:cubicBezTo>
                    <a:pt x="6" y="6"/>
                    <a:pt x="6" y="6"/>
                    <a:pt x="7" y="6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6" y="0"/>
                    <a:pt x="5" y="0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1" y="3"/>
                    <a:pt x="1" y="4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6" name="Freeform 245"/>
            <p:cNvSpPr>
              <a:spLocks/>
            </p:cNvSpPr>
            <p:nvPr userDrawn="1"/>
          </p:nvSpPr>
          <p:spPr bwMode="auto">
            <a:xfrm>
              <a:off x="8704263" y="4318001"/>
              <a:ext cx="17463" cy="11113"/>
            </a:xfrm>
            <a:custGeom>
              <a:avLst/>
              <a:gdLst>
                <a:gd name="T0" fmla="*/ 5 w 11"/>
                <a:gd name="T1" fmla="*/ 6 h 7"/>
                <a:gd name="T2" fmla="*/ 6 w 11"/>
                <a:gd name="T3" fmla="*/ 6 h 7"/>
                <a:gd name="T4" fmla="*/ 11 w 11"/>
                <a:gd name="T5" fmla="*/ 4 h 7"/>
                <a:gd name="T6" fmla="*/ 11 w 11"/>
                <a:gd name="T7" fmla="*/ 3 h 7"/>
                <a:gd name="T8" fmla="*/ 6 w 11"/>
                <a:gd name="T9" fmla="*/ 1 h 7"/>
                <a:gd name="T10" fmla="*/ 5 w 11"/>
                <a:gd name="T11" fmla="*/ 1 h 7"/>
                <a:gd name="T12" fmla="*/ 1 w 11"/>
                <a:gd name="T13" fmla="*/ 3 h 7"/>
                <a:gd name="T14" fmla="*/ 1 w 11"/>
                <a:gd name="T15" fmla="*/ 4 h 7"/>
                <a:gd name="T16" fmla="*/ 5 w 11"/>
                <a:gd name="T17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7">
                  <a:moveTo>
                    <a:pt x="5" y="6"/>
                  </a:moveTo>
                  <a:cubicBezTo>
                    <a:pt x="5" y="7"/>
                    <a:pt x="6" y="7"/>
                    <a:pt x="6" y="6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3"/>
                    <a:pt x="11" y="3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5" y="0"/>
                    <a:pt x="5" y="1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4"/>
                    <a:pt x="1" y="4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7" name="Freeform 246"/>
            <p:cNvSpPr>
              <a:spLocks/>
            </p:cNvSpPr>
            <p:nvPr userDrawn="1"/>
          </p:nvSpPr>
          <p:spPr bwMode="auto">
            <a:xfrm>
              <a:off x="8694738" y="4324351"/>
              <a:ext cx="17463" cy="11113"/>
            </a:xfrm>
            <a:custGeom>
              <a:avLst/>
              <a:gdLst>
                <a:gd name="T0" fmla="*/ 4 w 11"/>
                <a:gd name="T1" fmla="*/ 6 h 7"/>
                <a:gd name="T2" fmla="*/ 6 w 11"/>
                <a:gd name="T3" fmla="*/ 6 h 7"/>
                <a:gd name="T4" fmla="*/ 10 w 11"/>
                <a:gd name="T5" fmla="*/ 4 h 7"/>
                <a:gd name="T6" fmla="*/ 10 w 11"/>
                <a:gd name="T7" fmla="*/ 3 h 7"/>
                <a:gd name="T8" fmla="*/ 6 w 11"/>
                <a:gd name="T9" fmla="*/ 0 h 7"/>
                <a:gd name="T10" fmla="*/ 4 w 11"/>
                <a:gd name="T11" fmla="*/ 0 h 7"/>
                <a:gd name="T12" fmla="*/ 0 w 11"/>
                <a:gd name="T13" fmla="*/ 3 h 7"/>
                <a:gd name="T14" fmla="*/ 0 w 11"/>
                <a:gd name="T15" fmla="*/ 4 h 7"/>
                <a:gd name="T16" fmla="*/ 4 w 11"/>
                <a:gd name="T17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7">
                  <a:moveTo>
                    <a:pt x="4" y="6"/>
                  </a:moveTo>
                  <a:cubicBezTo>
                    <a:pt x="5" y="7"/>
                    <a:pt x="5" y="7"/>
                    <a:pt x="6" y="6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1" y="4"/>
                    <a:pt x="11" y="3"/>
                    <a:pt x="10" y="3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5" y="0"/>
                    <a:pt x="5" y="0"/>
                    <a:pt x="4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lnTo>
                    <a:pt x="4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8" name="Freeform 247"/>
            <p:cNvSpPr>
              <a:spLocks/>
            </p:cNvSpPr>
            <p:nvPr userDrawn="1"/>
          </p:nvSpPr>
          <p:spPr bwMode="auto">
            <a:xfrm>
              <a:off x="8683626" y="4330701"/>
              <a:ext cx="17463" cy="9525"/>
            </a:xfrm>
            <a:custGeom>
              <a:avLst/>
              <a:gdLst>
                <a:gd name="T0" fmla="*/ 5 w 11"/>
                <a:gd name="T1" fmla="*/ 6 h 6"/>
                <a:gd name="T2" fmla="*/ 6 w 11"/>
                <a:gd name="T3" fmla="*/ 6 h 6"/>
                <a:gd name="T4" fmla="*/ 10 w 11"/>
                <a:gd name="T5" fmla="*/ 4 h 6"/>
                <a:gd name="T6" fmla="*/ 10 w 11"/>
                <a:gd name="T7" fmla="*/ 3 h 6"/>
                <a:gd name="T8" fmla="*/ 6 w 11"/>
                <a:gd name="T9" fmla="*/ 0 h 6"/>
                <a:gd name="T10" fmla="*/ 5 w 11"/>
                <a:gd name="T11" fmla="*/ 0 h 6"/>
                <a:gd name="T12" fmla="*/ 0 w 11"/>
                <a:gd name="T13" fmla="*/ 3 h 6"/>
                <a:gd name="T14" fmla="*/ 0 w 11"/>
                <a:gd name="T15" fmla="*/ 4 h 6"/>
                <a:gd name="T16" fmla="*/ 5 w 11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5" y="6"/>
                  </a:moveTo>
                  <a:cubicBezTo>
                    <a:pt x="5" y="6"/>
                    <a:pt x="6" y="6"/>
                    <a:pt x="6" y="6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1" y="4"/>
                    <a:pt x="11" y="3"/>
                    <a:pt x="10" y="3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9" name="Freeform 248"/>
            <p:cNvSpPr>
              <a:spLocks/>
            </p:cNvSpPr>
            <p:nvPr userDrawn="1"/>
          </p:nvSpPr>
          <p:spPr bwMode="auto">
            <a:xfrm>
              <a:off x="8704263" y="4330701"/>
              <a:ext cx="26988" cy="15875"/>
            </a:xfrm>
            <a:custGeom>
              <a:avLst/>
              <a:gdLst>
                <a:gd name="T0" fmla="*/ 7 w 17"/>
                <a:gd name="T1" fmla="*/ 0 h 10"/>
                <a:gd name="T2" fmla="*/ 0 w 17"/>
                <a:gd name="T3" fmla="*/ 4 h 10"/>
                <a:gd name="T4" fmla="*/ 0 w 17"/>
                <a:gd name="T5" fmla="*/ 5 h 10"/>
                <a:gd name="T6" fmla="*/ 7 w 17"/>
                <a:gd name="T7" fmla="*/ 9 h 10"/>
                <a:gd name="T8" fmla="*/ 9 w 17"/>
                <a:gd name="T9" fmla="*/ 9 h 10"/>
                <a:gd name="T10" fmla="*/ 16 w 17"/>
                <a:gd name="T11" fmla="*/ 5 h 10"/>
                <a:gd name="T12" fmla="*/ 16 w 17"/>
                <a:gd name="T13" fmla="*/ 4 h 10"/>
                <a:gd name="T14" fmla="*/ 9 w 17"/>
                <a:gd name="T15" fmla="*/ 0 h 10"/>
                <a:gd name="T16" fmla="*/ 7 w 17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7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10"/>
                    <a:pt x="9" y="10"/>
                    <a:pt x="9" y="9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7" y="5"/>
                    <a:pt x="17" y="4"/>
                    <a:pt x="16" y="4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8" y="0"/>
                    <a:pt x="7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0" name="Freeform 249"/>
            <p:cNvSpPr>
              <a:spLocks/>
            </p:cNvSpPr>
            <p:nvPr userDrawn="1"/>
          </p:nvSpPr>
          <p:spPr bwMode="auto">
            <a:xfrm>
              <a:off x="8672513" y="4337051"/>
              <a:ext cx="17463" cy="9525"/>
            </a:xfrm>
            <a:custGeom>
              <a:avLst/>
              <a:gdLst>
                <a:gd name="T0" fmla="*/ 5 w 11"/>
                <a:gd name="T1" fmla="*/ 6 h 6"/>
                <a:gd name="T2" fmla="*/ 7 w 11"/>
                <a:gd name="T3" fmla="*/ 6 h 6"/>
                <a:gd name="T4" fmla="*/ 11 w 11"/>
                <a:gd name="T5" fmla="*/ 3 h 6"/>
                <a:gd name="T6" fmla="*/ 11 w 11"/>
                <a:gd name="T7" fmla="*/ 3 h 6"/>
                <a:gd name="T8" fmla="*/ 7 w 11"/>
                <a:gd name="T9" fmla="*/ 0 h 6"/>
                <a:gd name="T10" fmla="*/ 5 w 11"/>
                <a:gd name="T11" fmla="*/ 0 h 6"/>
                <a:gd name="T12" fmla="*/ 1 w 11"/>
                <a:gd name="T13" fmla="*/ 3 h 6"/>
                <a:gd name="T14" fmla="*/ 1 w 11"/>
                <a:gd name="T15" fmla="*/ 3 h 6"/>
                <a:gd name="T16" fmla="*/ 5 w 11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5" y="6"/>
                  </a:moveTo>
                  <a:cubicBezTo>
                    <a:pt x="6" y="6"/>
                    <a:pt x="6" y="6"/>
                    <a:pt x="7" y="6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6" y="0"/>
                    <a:pt x="5" y="0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3"/>
                    <a:pt x="1" y="3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1" name="Freeform 250"/>
            <p:cNvSpPr>
              <a:spLocks/>
            </p:cNvSpPr>
            <p:nvPr userDrawn="1"/>
          </p:nvSpPr>
          <p:spPr bwMode="auto">
            <a:xfrm>
              <a:off x="8726488" y="4335463"/>
              <a:ext cx="26988" cy="15875"/>
            </a:xfrm>
            <a:custGeom>
              <a:avLst/>
              <a:gdLst>
                <a:gd name="T0" fmla="*/ 8 w 17"/>
                <a:gd name="T1" fmla="*/ 0 h 10"/>
                <a:gd name="T2" fmla="*/ 1 w 17"/>
                <a:gd name="T3" fmla="*/ 4 h 10"/>
                <a:gd name="T4" fmla="*/ 1 w 17"/>
                <a:gd name="T5" fmla="*/ 6 h 10"/>
                <a:gd name="T6" fmla="*/ 8 w 17"/>
                <a:gd name="T7" fmla="*/ 10 h 10"/>
                <a:gd name="T8" fmla="*/ 10 w 17"/>
                <a:gd name="T9" fmla="*/ 10 h 10"/>
                <a:gd name="T10" fmla="*/ 17 w 17"/>
                <a:gd name="T11" fmla="*/ 6 h 10"/>
                <a:gd name="T12" fmla="*/ 17 w 17"/>
                <a:gd name="T13" fmla="*/ 4 h 10"/>
                <a:gd name="T14" fmla="*/ 10 w 17"/>
                <a:gd name="T15" fmla="*/ 0 h 10"/>
                <a:gd name="T16" fmla="*/ 8 w 17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8" y="0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5"/>
                    <a:pt x="17" y="5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2" name="Freeform 251"/>
            <p:cNvSpPr>
              <a:spLocks/>
            </p:cNvSpPr>
            <p:nvPr userDrawn="1"/>
          </p:nvSpPr>
          <p:spPr bwMode="auto">
            <a:xfrm>
              <a:off x="8662988" y="4343401"/>
              <a:ext cx="17463" cy="9525"/>
            </a:xfrm>
            <a:custGeom>
              <a:avLst/>
              <a:gdLst>
                <a:gd name="T0" fmla="*/ 5 w 11"/>
                <a:gd name="T1" fmla="*/ 6 h 6"/>
                <a:gd name="T2" fmla="*/ 6 w 11"/>
                <a:gd name="T3" fmla="*/ 6 h 6"/>
                <a:gd name="T4" fmla="*/ 11 w 11"/>
                <a:gd name="T5" fmla="*/ 3 h 6"/>
                <a:gd name="T6" fmla="*/ 11 w 11"/>
                <a:gd name="T7" fmla="*/ 2 h 6"/>
                <a:gd name="T8" fmla="*/ 6 w 11"/>
                <a:gd name="T9" fmla="*/ 0 h 6"/>
                <a:gd name="T10" fmla="*/ 5 w 11"/>
                <a:gd name="T11" fmla="*/ 0 h 6"/>
                <a:gd name="T12" fmla="*/ 0 w 11"/>
                <a:gd name="T13" fmla="*/ 2 h 6"/>
                <a:gd name="T14" fmla="*/ 1 w 11"/>
                <a:gd name="T15" fmla="*/ 3 h 6"/>
                <a:gd name="T16" fmla="*/ 5 w 11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5" y="6"/>
                  </a:moveTo>
                  <a:cubicBezTo>
                    <a:pt x="5" y="6"/>
                    <a:pt x="6" y="6"/>
                    <a:pt x="6" y="6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3"/>
                    <a:pt x="11" y="3"/>
                    <a:pt x="11" y="2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1" y="3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3" name="Freeform 252"/>
            <p:cNvSpPr>
              <a:spLocks/>
            </p:cNvSpPr>
            <p:nvPr userDrawn="1"/>
          </p:nvSpPr>
          <p:spPr bwMode="auto">
            <a:xfrm>
              <a:off x="8686801" y="4340226"/>
              <a:ext cx="26988" cy="15875"/>
            </a:xfrm>
            <a:custGeom>
              <a:avLst/>
              <a:gdLst>
                <a:gd name="T0" fmla="*/ 8 w 17"/>
                <a:gd name="T1" fmla="*/ 0 h 10"/>
                <a:gd name="T2" fmla="*/ 1 w 17"/>
                <a:gd name="T3" fmla="*/ 4 h 10"/>
                <a:gd name="T4" fmla="*/ 1 w 17"/>
                <a:gd name="T5" fmla="*/ 5 h 10"/>
                <a:gd name="T6" fmla="*/ 8 w 17"/>
                <a:gd name="T7" fmla="*/ 9 h 10"/>
                <a:gd name="T8" fmla="*/ 10 w 17"/>
                <a:gd name="T9" fmla="*/ 9 h 10"/>
                <a:gd name="T10" fmla="*/ 17 w 17"/>
                <a:gd name="T11" fmla="*/ 5 h 10"/>
                <a:gd name="T12" fmla="*/ 17 w 17"/>
                <a:gd name="T13" fmla="*/ 4 h 10"/>
                <a:gd name="T14" fmla="*/ 10 w 17"/>
                <a:gd name="T15" fmla="*/ 0 h 10"/>
                <a:gd name="T16" fmla="*/ 8 w 17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8" y="0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1" y="5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10"/>
                    <a:pt x="9" y="10"/>
                    <a:pt x="10" y="9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5"/>
                    <a:pt x="17" y="5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4" name="Freeform 253"/>
            <p:cNvSpPr>
              <a:spLocks/>
            </p:cNvSpPr>
            <p:nvPr userDrawn="1"/>
          </p:nvSpPr>
          <p:spPr bwMode="auto">
            <a:xfrm>
              <a:off x="8748713" y="4343401"/>
              <a:ext cx="26988" cy="15875"/>
            </a:xfrm>
            <a:custGeom>
              <a:avLst/>
              <a:gdLst>
                <a:gd name="T0" fmla="*/ 9 w 17"/>
                <a:gd name="T1" fmla="*/ 9 h 10"/>
                <a:gd name="T2" fmla="*/ 16 w 17"/>
                <a:gd name="T3" fmla="*/ 5 h 10"/>
                <a:gd name="T4" fmla="*/ 16 w 17"/>
                <a:gd name="T5" fmla="*/ 4 h 10"/>
                <a:gd name="T6" fmla="*/ 9 w 17"/>
                <a:gd name="T7" fmla="*/ 0 h 10"/>
                <a:gd name="T8" fmla="*/ 7 w 17"/>
                <a:gd name="T9" fmla="*/ 0 h 10"/>
                <a:gd name="T10" fmla="*/ 0 w 17"/>
                <a:gd name="T11" fmla="*/ 4 h 10"/>
                <a:gd name="T12" fmla="*/ 0 w 17"/>
                <a:gd name="T13" fmla="*/ 5 h 10"/>
                <a:gd name="T14" fmla="*/ 7 w 17"/>
                <a:gd name="T15" fmla="*/ 9 h 10"/>
                <a:gd name="T16" fmla="*/ 9 w 17"/>
                <a:gd name="T17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9" y="9"/>
                  </a:moveTo>
                  <a:cubicBezTo>
                    <a:pt x="16" y="5"/>
                    <a:pt x="16" y="5"/>
                    <a:pt x="16" y="5"/>
                  </a:cubicBezTo>
                  <a:cubicBezTo>
                    <a:pt x="17" y="5"/>
                    <a:pt x="17" y="4"/>
                    <a:pt x="16" y="4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8" y="0"/>
                    <a:pt x="7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10"/>
                    <a:pt x="9" y="10"/>
                    <a:pt x="9" y="9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5" name="Freeform 254"/>
            <p:cNvSpPr>
              <a:spLocks/>
            </p:cNvSpPr>
            <p:nvPr userDrawn="1"/>
          </p:nvSpPr>
          <p:spPr bwMode="auto">
            <a:xfrm>
              <a:off x="8710613" y="4344988"/>
              <a:ext cx="26988" cy="15875"/>
            </a:xfrm>
            <a:custGeom>
              <a:avLst/>
              <a:gdLst>
                <a:gd name="T0" fmla="*/ 7 w 17"/>
                <a:gd name="T1" fmla="*/ 0 h 10"/>
                <a:gd name="T2" fmla="*/ 0 w 17"/>
                <a:gd name="T3" fmla="*/ 4 h 10"/>
                <a:gd name="T4" fmla="*/ 0 w 17"/>
                <a:gd name="T5" fmla="*/ 6 h 10"/>
                <a:gd name="T6" fmla="*/ 7 w 17"/>
                <a:gd name="T7" fmla="*/ 10 h 10"/>
                <a:gd name="T8" fmla="*/ 10 w 17"/>
                <a:gd name="T9" fmla="*/ 10 h 10"/>
                <a:gd name="T10" fmla="*/ 16 w 17"/>
                <a:gd name="T11" fmla="*/ 6 h 10"/>
                <a:gd name="T12" fmla="*/ 16 w 17"/>
                <a:gd name="T13" fmla="*/ 4 h 10"/>
                <a:gd name="T14" fmla="*/ 9 w 17"/>
                <a:gd name="T15" fmla="*/ 0 h 10"/>
                <a:gd name="T16" fmla="*/ 7 w 17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7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7" y="5"/>
                    <a:pt x="17" y="5"/>
                    <a:pt x="16" y="4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8" y="0"/>
                    <a:pt x="7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6" name="Freeform 255"/>
            <p:cNvSpPr>
              <a:spLocks/>
            </p:cNvSpPr>
            <p:nvPr userDrawn="1"/>
          </p:nvSpPr>
          <p:spPr bwMode="auto">
            <a:xfrm>
              <a:off x="8775701" y="4348163"/>
              <a:ext cx="26988" cy="15875"/>
            </a:xfrm>
            <a:custGeom>
              <a:avLst/>
              <a:gdLst>
                <a:gd name="T0" fmla="*/ 9 w 17"/>
                <a:gd name="T1" fmla="*/ 9 h 10"/>
                <a:gd name="T2" fmla="*/ 16 w 17"/>
                <a:gd name="T3" fmla="*/ 6 h 10"/>
                <a:gd name="T4" fmla="*/ 16 w 17"/>
                <a:gd name="T5" fmla="*/ 4 h 10"/>
                <a:gd name="T6" fmla="*/ 9 w 17"/>
                <a:gd name="T7" fmla="*/ 0 h 10"/>
                <a:gd name="T8" fmla="*/ 7 w 17"/>
                <a:gd name="T9" fmla="*/ 0 h 10"/>
                <a:gd name="T10" fmla="*/ 0 w 17"/>
                <a:gd name="T11" fmla="*/ 4 h 10"/>
                <a:gd name="T12" fmla="*/ 0 w 17"/>
                <a:gd name="T13" fmla="*/ 6 h 10"/>
                <a:gd name="T14" fmla="*/ 7 w 17"/>
                <a:gd name="T15" fmla="*/ 9 h 10"/>
                <a:gd name="T16" fmla="*/ 9 w 17"/>
                <a:gd name="T17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9" y="9"/>
                  </a:moveTo>
                  <a:cubicBezTo>
                    <a:pt x="16" y="6"/>
                    <a:pt x="16" y="6"/>
                    <a:pt x="16" y="6"/>
                  </a:cubicBezTo>
                  <a:cubicBezTo>
                    <a:pt x="17" y="5"/>
                    <a:pt x="17" y="5"/>
                    <a:pt x="16" y="4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8" y="0"/>
                    <a:pt x="7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10"/>
                    <a:pt x="9" y="10"/>
                    <a:pt x="9" y="9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7" name="Freeform 256"/>
            <p:cNvSpPr>
              <a:spLocks/>
            </p:cNvSpPr>
            <p:nvPr userDrawn="1"/>
          </p:nvSpPr>
          <p:spPr bwMode="auto">
            <a:xfrm>
              <a:off x="8670926" y="4349751"/>
              <a:ext cx="26988" cy="15875"/>
            </a:xfrm>
            <a:custGeom>
              <a:avLst/>
              <a:gdLst>
                <a:gd name="T0" fmla="*/ 7 w 17"/>
                <a:gd name="T1" fmla="*/ 0 h 10"/>
                <a:gd name="T2" fmla="*/ 0 w 17"/>
                <a:gd name="T3" fmla="*/ 4 h 10"/>
                <a:gd name="T4" fmla="*/ 0 w 17"/>
                <a:gd name="T5" fmla="*/ 6 h 10"/>
                <a:gd name="T6" fmla="*/ 7 w 17"/>
                <a:gd name="T7" fmla="*/ 9 h 10"/>
                <a:gd name="T8" fmla="*/ 9 w 17"/>
                <a:gd name="T9" fmla="*/ 9 h 10"/>
                <a:gd name="T10" fmla="*/ 16 w 17"/>
                <a:gd name="T11" fmla="*/ 6 h 10"/>
                <a:gd name="T12" fmla="*/ 16 w 17"/>
                <a:gd name="T13" fmla="*/ 4 h 10"/>
                <a:gd name="T14" fmla="*/ 9 w 17"/>
                <a:gd name="T15" fmla="*/ 0 h 10"/>
                <a:gd name="T16" fmla="*/ 7 w 17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7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10"/>
                    <a:pt x="9" y="10"/>
                    <a:pt x="9" y="9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7" y="5"/>
                    <a:pt x="17" y="5"/>
                    <a:pt x="16" y="4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8" y="0"/>
                    <a:pt x="7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8" name="Freeform 257"/>
            <p:cNvSpPr>
              <a:spLocks/>
            </p:cNvSpPr>
            <p:nvPr userDrawn="1"/>
          </p:nvSpPr>
          <p:spPr bwMode="auto">
            <a:xfrm>
              <a:off x="8731251" y="4352926"/>
              <a:ext cx="26988" cy="15875"/>
            </a:xfrm>
            <a:custGeom>
              <a:avLst/>
              <a:gdLst>
                <a:gd name="T0" fmla="*/ 10 w 17"/>
                <a:gd name="T1" fmla="*/ 9 h 10"/>
                <a:gd name="T2" fmla="*/ 17 w 17"/>
                <a:gd name="T3" fmla="*/ 5 h 10"/>
                <a:gd name="T4" fmla="*/ 17 w 17"/>
                <a:gd name="T5" fmla="*/ 4 h 10"/>
                <a:gd name="T6" fmla="*/ 10 w 17"/>
                <a:gd name="T7" fmla="*/ 0 h 10"/>
                <a:gd name="T8" fmla="*/ 8 w 17"/>
                <a:gd name="T9" fmla="*/ 0 h 10"/>
                <a:gd name="T10" fmla="*/ 1 w 17"/>
                <a:gd name="T11" fmla="*/ 4 h 10"/>
                <a:gd name="T12" fmla="*/ 1 w 17"/>
                <a:gd name="T13" fmla="*/ 5 h 10"/>
                <a:gd name="T14" fmla="*/ 8 w 17"/>
                <a:gd name="T15" fmla="*/ 9 h 10"/>
                <a:gd name="T16" fmla="*/ 10 w 17"/>
                <a:gd name="T17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9"/>
                  </a:moveTo>
                  <a:cubicBezTo>
                    <a:pt x="17" y="5"/>
                    <a:pt x="17" y="5"/>
                    <a:pt x="17" y="5"/>
                  </a:cubicBezTo>
                  <a:cubicBezTo>
                    <a:pt x="17" y="5"/>
                    <a:pt x="17" y="4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8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1" y="5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10"/>
                    <a:pt x="9" y="10"/>
                    <a:pt x="10" y="9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9" name="Freeform 258"/>
            <p:cNvSpPr>
              <a:spLocks/>
            </p:cNvSpPr>
            <p:nvPr userDrawn="1"/>
          </p:nvSpPr>
          <p:spPr bwMode="auto">
            <a:xfrm>
              <a:off x="8758238" y="4357688"/>
              <a:ext cx="26988" cy="15875"/>
            </a:xfrm>
            <a:custGeom>
              <a:avLst/>
              <a:gdLst>
                <a:gd name="T0" fmla="*/ 10 w 17"/>
                <a:gd name="T1" fmla="*/ 10 h 10"/>
                <a:gd name="T2" fmla="*/ 17 w 17"/>
                <a:gd name="T3" fmla="*/ 6 h 10"/>
                <a:gd name="T4" fmla="*/ 17 w 17"/>
                <a:gd name="T5" fmla="*/ 4 h 10"/>
                <a:gd name="T6" fmla="*/ 10 w 17"/>
                <a:gd name="T7" fmla="*/ 0 h 10"/>
                <a:gd name="T8" fmla="*/ 8 w 17"/>
                <a:gd name="T9" fmla="*/ 0 h 10"/>
                <a:gd name="T10" fmla="*/ 1 w 17"/>
                <a:gd name="T11" fmla="*/ 4 h 10"/>
                <a:gd name="T12" fmla="*/ 1 w 17"/>
                <a:gd name="T13" fmla="*/ 6 h 10"/>
                <a:gd name="T14" fmla="*/ 8 w 17"/>
                <a:gd name="T15" fmla="*/ 10 h 10"/>
                <a:gd name="T16" fmla="*/ 10 w 17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10"/>
                  </a:moveTo>
                  <a:cubicBezTo>
                    <a:pt x="17" y="6"/>
                    <a:pt x="17" y="6"/>
                    <a:pt x="17" y="6"/>
                  </a:cubicBezTo>
                  <a:cubicBezTo>
                    <a:pt x="17" y="5"/>
                    <a:pt x="17" y="5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8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10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0" name="Freeform 259"/>
            <p:cNvSpPr>
              <a:spLocks/>
            </p:cNvSpPr>
            <p:nvPr userDrawn="1"/>
          </p:nvSpPr>
          <p:spPr bwMode="auto">
            <a:xfrm>
              <a:off x="8653463" y="4359276"/>
              <a:ext cx="26988" cy="15875"/>
            </a:xfrm>
            <a:custGeom>
              <a:avLst/>
              <a:gdLst>
                <a:gd name="T0" fmla="*/ 8 w 17"/>
                <a:gd name="T1" fmla="*/ 0 h 10"/>
                <a:gd name="T2" fmla="*/ 1 w 17"/>
                <a:gd name="T3" fmla="*/ 4 h 10"/>
                <a:gd name="T4" fmla="*/ 1 w 17"/>
                <a:gd name="T5" fmla="*/ 6 h 10"/>
                <a:gd name="T6" fmla="*/ 8 w 17"/>
                <a:gd name="T7" fmla="*/ 10 h 10"/>
                <a:gd name="T8" fmla="*/ 10 w 17"/>
                <a:gd name="T9" fmla="*/ 10 h 10"/>
                <a:gd name="T10" fmla="*/ 17 w 17"/>
                <a:gd name="T11" fmla="*/ 6 h 10"/>
                <a:gd name="T12" fmla="*/ 17 w 17"/>
                <a:gd name="T13" fmla="*/ 4 h 10"/>
                <a:gd name="T14" fmla="*/ 10 w 17"/>
                <a:gd name="T15" fmla="*/ 0 h 10"/>
                <a:gd name="T16" fmla="*/ 8 w 17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8" y="0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5"/>
                    <a:pt x="17" y="5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1" name="Freeform 260"/>
            <p:cNvSpPr>
              <a:spLocks/>
            </p:cNvSpPr>
            <p:nvPr userDrawn="1"/>
          </p:nvSpPr>
          <p:spPr bwMode="auto">
            <a:xfrm>
              <a:off x="8677276" y="4364038"/>
              <a:ext cx="26988" cy="15875"/>
            </a:xfrm>
            <a:custGeom>
              <a:avLst/>
              <a:gdLst>
                <a:gd name="T0" fmla="*/ 7 w 17"/>
                <a:gd name="T1" fmla="*/ 1 h 10"/>
                <a:gd name="T2" fmla="*/ 1 w 17"/>
                <a:gd name="T3" fmla="*/ 5 h 10"/>
                <a:gd name="T4" fmla="*/ 1 w 17"/>
                <a:gd name="T5" fmla="*/ 6 h 10"/>
                <a:gd name="T6" fmla="*/ 7 w 17"/>
                <a:gd name="T7" fmla="*/ 10 h 10"/>
                <a:gd name="T8" fmla="*/ 10 w 17"/>
                <a:gd name="T9" fmla="*/ 10 h 10"/>
                <a:gd name="T10" fmla="*/ 16 w 17"/>
                <a:gd name="T11" fmla="*/ 6 h 10"/>
                <a:gd name="T12" fmla="*/ 16 w 17"/>
                <a:gd name="T13" fmla="*/ 5 h 10"/>
                <a:gd name="T14" fmla="*/ 10 w 17"/>
                <a:gd name="T15" fmla="*/ 1 h 10"/>
                <a:gd name="T16" fmla="*/ 7 w 17"/>
                <a:gd name="T1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7" y="1"/>
                  </a:move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7" y="6"/>
                    <a:pt x="17" y="5"/>
                    <a:pt x="16" y="5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0"/>
                    <a:pt x="8" y="0"/>
                    <a:pt x="7" y="1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2" name="Freeform 261"/>
            <p:cNvSpPr>
              <a:spLocks/>
            </p:cNvSpPr>
            <p:nvPr userDrawn="1"/>
          </p:nvSpPr>
          <p:spPr bwMode="auto">
            <a:xfrm>
              <a:off x="8742363" y="4367213"/>
              <a:ext cx="26988" cy="15875"/>
            </a:xfrm>
            <a:custGeom>
              <a:avLst/>
              <a:gdLst>
                <a:gd name="T0" fmla="*/ 9 w 17"/>
                <a:gd name="T1" fmla="*/ 10 h 10"/>
                <a:gd name="T2" fmla="*/ 16 w 17"/>
                <a:gd name="T3" fmla="*/ 6 h 10"/>
                <a:gd name="T4" fmla="*/ 16 w 17"/>
                <a:gd name="T5" fmla="*/ 4 h 10"/>
                <a:gd name="T6" fmla="*/ 9 w 17"/>
                <a:gd name="T7" fmla="*/ 0 h 10"/>
                <a:gd name="T8" fmla="*/ 7 w 17"/>
                <a:gd name="T9" fmla="*/ 0 h 10"/>
                <a:gd name="T10" fmla="*/ 0 w 17"/>
                <a:gd name="T11" fmla="*/ 4 h 10"/>
                <a:gd name="T12" fmla="*/ 0 w 17"/>
                <a:gd name="T13" fmla="*/ 6 h 10"/>
                <a:gd name="T14" fmla="*/ 7 w 17"/>
                <a:gd name="T15" fmla="*/ 10 h 10"/>
                <a:gd name="T16" fmla="*/ 9 w 17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9" y="10"/>
                  </a:moveTo>
                  <a:cubicBezTo>
                    <a:pt x="16" y="6"/>
                    <a:pt x="16" y="6"/>
                    <a:pt x="16" y="6"/>
                  </a:cubicBezTo>
                  <a:cubicBezTo>
                    <a:pt x="17" y="5"/>
                    <a:pt x="17" y="5"/>
                    <a:pt x="16" y="4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8" y="0"/>
                    <a:pt x="7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9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3" name="Freeform 262"/>
            <p:cNvSpPr>
              <a:spLocks/>
            </p:cNvSpPr>
            <p:nvPr userDrawn="1"/>
          </p:nvSpPr>
          <p:spPr bwMode="auto">
            <a:xfrm>
              <a:off x="8637588" y="4368801"/>
              <a:ext cx="26988" cy="15875"/>
            </a:xfrm>
            <a:custGeom>
              <a:avLst/>
              <a:gdLst>
                <a:gd name="T0" fmla="*/ 7 w 17"/>
                <a:gd name="T1" fmla="*/ 0 h 10"/>
                <a:gd name="T2" fmla="*/ 0 w 17"/>
                <a:gd name="T3" fmla="*/ 4 h 10"/>
                <a:gd name="T4" fmla="*/ 0 w 17"/>
                <a:gd name="T5" fmla="*/ 6 h 10"/>
                <a:gd name="T6" fmla="*/ 7 w 17"/>
                <a:gd name="T7" fmla="*/ 10 h 10"/>
                <a:gd name="T8" fmla="*/ 9 w 17"/>
                <a:gd name="T9" fmla="*/ 10 h 10"/>
                <a:gd name="T10" fmla="*/ 16 w 17"/>
                <a:gd name="T11" fmla="*/ 6 h 10"/>
                <a:gd name="T12" fmla="*/ 16 w 17"/>
                <a:gd name="T13" fmla="*/ 4 h 10"/>
                <a:gd name="T14" fmla="*/ 9 w 17"/>
                <a:gd name="T15" fmla="*/ 0 h 10"/>
                <a:gd name="T16" fmla="*/ 7 w 17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7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9" y="10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7" y="5"/>
                    <a:pt x="17" y="5"/>
                    <a:pt x="16" y="4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8" y="0"/>
                    <a:pt x="7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4" name="Freeform 263"/>
            <p:cNvSpPr>
              <a:spLocks/>
            </p:cNvSpPr>
            <p:nvPr userDrawn="1"/>
          </p:nvSpPr>
          <p:spPr bwMode="auto">
            <a:xfrm>
              <a:off x="8659813" y="4373563"/>
              <a:ext cx="28575" cy="15875"/>
            </a:xfrm>
            <a:custGeom>
              <a:avLst/>
              <a:gdLst>
                <a:gd name="T0" fmla="*/ 8 w 18"/>
                <a:gd name="T1" fmla="*/ 1 h 10"/>
                <a:gd name="T2" fmla="*/ 1 w 18"/>
                <a:gd name="T3" fmla="*/ 5 h 10"/>
                <a:gd name="T4" fmla="*/ 1 w 18"/>
                <a:gd name="T5" fmla="*/ 6 h 10"/>
                <a:gd name="T6" fmla="*/ 8 w 18"/>
                <a:gd name="T7" fmla="*/ 10 h 10"/>
                <a:gd name="T8" fmla="*/ 10 w 18"/>
                <a:gd name="T9" fmla="*/ 10 h 10"/>
                <a:gd name="T10" fmla="*/ 17 w 18"/>
                <a:gd name="T11" fmla="*/ 6 h 10"/>
                <a:gd name="T12" fmla="*/ 17 w 18"/>
                <a:gd name="T13" fmla="*/ 5 h 10"/>
                <a:gd name="T14" fmla="*/ 10 w 18"/>
                <a:gd name="T15" fmla="*/ 1 h 10"/>
                <a:gd name="T16" fmla="*/ 8 w 18"/>
                <a:gd name="T1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8" y="1"/>
                  </a:move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9" y="10"/>
                    <a:pt x="10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8" y="6"/>
                    <a:pt x="18" y="5"/>
                    <a:pt x="17" y="5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0"/>
                    <a:pt x="9" y="0"/>
                    <a:pt x="8" y="1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5" name="Freeform 264"/>
            <p:cNvSpPr>
              <a:spLocks/>
            </p:cNvSpPr>
            <p:nvPr userDrawn="1"/>
          </p:nvSpPr>
          <p:spPr bwMode="auto">
            <a:xfrm>
              <a:off x="8759826" y="4376738"/>
              <a:ext cx="26988" cy="15875"/>
            </a:xfrm>
            <a:custGeom>
              <a:avLst/>
              <a:gdLst>
                <a:gd name="T0" fmla="*/ 9 w 17"/>
                <a:gd name="T1" fmla="*/ 1 h 10"/>
                <a:gd name="T2" fmla="*/ 7 w 17"/>
                <a:gd name="T3" fmla="*/ 1 h 10"/>
                <a:gd name="T4" fmla="*/ 0 w 17"/>
                <a:gd name="T5" fmla="*/ 5 h 10"/>
                <a:gd name="T6" fmla="*/ 0 w 17"/>
                <a:gd name="T7" fmla="*/ 6 h 10"/>
                <a:gd name="T8" fmla="*/ 7 w 17"/>
                <a:gd name="T9" fmla="*/ 10 h 10"/>
                <a:gd name="T10" fmla="*/ 9 w 17"/>
                <a:gd name="T11" fmla="*/ 10 h 10"/>
                <a:gd name="T12" fmla="*/ 16 w 17"/>
                <a:gd name="T13" fmla="*/ 6 h 10"/>
                <a:gd name="T14" fmla="*/ 16 w 17"/>
                <a:gd name="T15" fmla="*/ 5 h 10"/>
                <a:gd name="T16" fmla="*/ 9 w 17"/>
                <a:gd name="T1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9" y="1"/>
                  </a:moveTo>
                  <a:cubicBezTo>
                    <a:pt x="9" y="0"/>
                    <a:pt x="8" y="0"/>
                    <a:pt x="7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6"/>
                    <a:pt x="0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9" y="10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7" y="6"/>
                    <a:pt x="17" y="5"/>
                    <a:pt x="16" y="5"/>
                  </a:cubicBezTo>
                  <a:lnTo>
                    <a:pt x="9" y="1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6" name="Freeform 265"/>
            <p:cNvSpPr>
              <a:spLocks/>
            </p:cNvSpPr>
            <p:nvPr userDrawn="1"/>
          </p:nvSpPr>
          <p:spPr bwMode="auto">
            <a:xfrm>
              <a:off x="8620126" y="4378326"/>
              <a:ext cx="26988" cy="15875"/>
            </a:xfrm>
            <a:custGeom>
              <a:avLst/>
              <a:gdLst>
                <a:gd name="T0" fmla="*/ 8 w 17"/>
                <a:gd name="T1" fmla="*/ 0 h 10"/>
                <a:gd name="T2" fmla="*/ 1 w 17"/>
                <a:gd name="T3" fmla="*/ 4 h 10"/>
                <a:gd name="T4" fmla="*/ 1 w 17"/>
                <a:gd name="T5" fmla="*/ 6 h 10"/>
                <a:gd name="T6" fmla="*/ 8 w 17"/>
                <a:gd name="T7" fmla="*/ 10 h 10"/>
                <a:gd name="T8" fmla="*/ 10 w 17"/>
                <a:gd name="T9" fmla="*/ 10 h 10"/>
                <a:gd name="T10" fmla="*/ 17 w 17"/>
                <a:gd name="T11" fmla="*/ 6 h 10"/>
                <a:gd name="T12" fmla="*/ 17 w 17"/>
                <a:gd name="T13" fmla="*/ 4 h 10"/>
                <a:gd name="T14" fmla="*/ 10 w 17"/>
                <a:gd name="T15" fmla="*/ 0 h 10"/>
                <a:gd name="T16" fmla="*/ 8 w 17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8" y="0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5"/>
                    <a:pt x="17" y="5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7" name="Freeform 266"/>
            <p:cNvSpPr>
              <a:spLocks/>
            </p:cNvSpPr>
            <p:nvPr userDrawn="1"/>
          </p:nvSpPr>
          <p:spPr bwMode="auto">
            <a:xfrm>
              <a:off x="8643938" y="4383088"/>
              <a:ext cx="26988" cy="15875"/>
            </a:xfrm>
            <a:custGeom>
              <a:avLst/>
              <a:gdLst>
                <a:gd name="T0" fmla="*/ 7 w 17"/>
                <a:gd name="T1" fmla="*/ 1 h 10"/>
                <a:gd name="T2" fmla="*/ 1 w 17"/>
                <a:gd name="T3" fmla="*/ 5 h 10"/>
                <a:gd name="T4" fmla="*/ 1 w 17"/>
                <a:gd name="T5" fmla="*/ 6 h 10"/>
                <a:gd name="T6" fmla="*/ 8 w 17"/>
                <a:gd name="T7" fmla="*/ 10 h 10"/>
                <a:gd name="T8" fmla="*/ 10 w 17"/>
                <a:gd name="T9" fmla="*/ 10 h 10"/>
                <a:gd name="T10" fmla="*/ 17 w 17"/>
                <a:gd name="T11" fmla="*/ 6 h 10"/>
                <a:gd name="T12" fmla="*/ 17 w 17"/>
                <a:gd name="T13" fmla="*/ 5 h 10"/>
                <a:gd name="T14" fmla="*/ 10 w 17"/>
                <a:gd name="T15" fmla="*/ 1 h 10"/>
                <a:gd name="T16" fmla="*/ 7 w 17"/>
                <a:gd name="T1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7" y="1"/>
                  </a:move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6"/>
                    <a:pt x="17" y="5"/>
                    <a:pt x="17" y="5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0"/>
                    <a:pt x="8" y="0"/>
                    <a:pt x="7" y="1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8" name="Freeform 267"/>
            <p:cNvSpPr>
              <a:spLocks/>
            </p:cNvSpPr>
            <p:nvPr userDrawn="1"/>
          </p:nvSpPr>
          <p:spPr bwMode="auto">
            <a:xfrm>
              <a:off x="8709026" y="4386263"/>
              <a:ext cx="26988" cy="15875"/>
            </a:xfrm>
            <a:custGeom>
              <a:avLst/>
              <a:gdLst>
                <a:gd name="T0" fmla="*/ 9 w 17"/>
                <a:gd name="T1" fmla="*/ 10 h 10"/>
                <a:gd name="T2" fmla="*/ 16 w 17"/>
                <a:gd name="T3" fmla="*/ 6 h 10"/>
                <a:gd name="T4" fmla="*/ 16 w 17"/>
                <a:gd name="T5" fmla="*/ 5 h 10"/>
                <a:gd name="T6" fmla="*/ 9 w 17"/>
                <a:gd name="T7" fmla="*/ 1 h 10"/>
                <a:gd name="T8" fmla="*/ 7 w 17"/>
                <a:gd name="T9" fmla="*/ 1 h 10"/>
                <a:gd name="T10" fmla="*/ 0 w 17"/>
                <a:gd name="T11" fmla="*/ 5 h 10"/>
                <a:gd name="T12" fmla="*/ 0 w 17"/>
                <a:gd name="T13" fmla="*/ 6 h 10"/>
                <a:gd name="T14" fmla="*/ 7 w 17"/>
                <a:gd name="T15" fmla="*/ 10 h 10"/>
                <a:gd name="T16" fmla="*/ 9 w 17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9" y="10"/>
                  </a:moveTo>
                  <a:cubicBezTo>
                    <a:pt x="16" y="6"/>
                    <a:pt x="16" y="6"/>
                    <a:pt x="16" y="6"/>
                  </a:cubicBezTo>
                  <a:cubicBezTo>
                    <a:pt x="17" y="5"/>
                    <a:pt x="17" y="5"/>
                    <a:pt x="16" y="5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8" y="0"/>
                    <a:pt x="7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9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9" name="Freeform 268"/>
            <p:cNvSpPr>
              <a:spLocks/>
            </p:cNvSpPr>
            <p:nvPr userDrawn="1"/>
          </p:nvSpPr>
          <p:spPr bwMode="auto">
            <a:xfrm>
              <a:off x="8604251" y="4387851"/>
              <a:ext cx="26988" cy="15875"/>
            </a:xfrm>
            <a:custGeom>
              <a:avLst/>
              <a:gdLst>
                <a:gd name="T0" fmla="*/ 7 w 17"/>
                <a:gd name="T1" fmla="*/ 1 h 10"/>
                <a:gd name="T2" fmla="*/ 1 w 17"/>
                <a:gd name="T3" fmla="*/ 5 h 10"/>
                <a:gd name="T4" fmla="*/ 0 w 17"/>
                <a:gd name="T5" fmla="*/ 6 h 10"/>
                <a:gd name="T6" fmla="*/ 7 w 17"/>
                <a:gd name="T7" fmla="*/ 10 h 10"/>
                <a:gd name="T8" fmla="*/ 10 w 17"/>
                <a:gd name="T9" fmla="*/ 10 h 10"/>
                <a:gd name="T10" fmla="*/ 16 w 17"/>
                <a:gd name="T11" fmla="*/ 6 h 10"/>
                <a:gd name="T12" fmla="*/ 16 w 17"/>
                <a:gd name="T13" fmla="*/ 5 h 10"/>
                <a:gd name="T14" fmla="*/ 10 w 17"/>
                <a:gd name="T15" fmla="*/ 1 h 10"/>
                <a:gd name="T16" fmla="*/ 7 w 17"/>
                <a:gd name="T1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7" y="1"/>
                  </a:move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7" y="5"/>
                    <a:pt x="17" y="5"/>
                    <a:pt x="16" y="5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0"/>
                    <a:pt x="8" y="0"/>
                    <a:pt x="7" y="1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0" name="Freeform 269"/>
            <p:cNvSpPr>
              <a:spLocks/>
            </p:cNvSpPr>
            <p:nvPr userDrawn="1"/>
          </p:nvSpPr>
          <p:spPr bwMode="auto">
            <a:xfrm>
              <a:off x="8666163" y="4391026"/>
              <a:ext cx="26988" cy="15875"/>
            </a:xfrm>
            <a:custGeom>
              <a:avLst/>
              <a:gdLst>
                <a:gd name="T0" fmla="*/ 9 w 17"/>
                <a:gd name="T1" fmla="*/ 10 h 10"/>
                <a:gd name="T2" fmla="*/ 16 w 17"/>
                <a:gd name="T3" fmla="*/ 6 h 10"/>
                <a:gd name="T4" fmla="*/ 16 w 17"/>
                <a:gd name="T5" fmla="*/ 4 h 10"/>
                <a:gd name="T6" fmla="*/ 9 w 17"/>
                <a:gd name="T7" fmla="*/ 0 h 10"/>
                <a:gd name="T8" fmla="*/ 7 w 17"/>
                <a:gd name="T9" fmla="*/ 0 h 10"/>
                <a:gd name="T10" fmla="*/ 0 w 17"/>
                <a:gd name="T11" fmla="*/ 4 h 10"/>
                <a:gd name="T12" fmla="*/ 0 w 17"/>
                <a:gd name="T13" fmla="*/ 6 h 10"/>
                <a:gd name="T14" fmla="*/ 7 w 17"/>
                <a:gd name="T15" fmla="*/ 9 h 10"/>
                <a:gd name="T16" fmla="*/ 9 w 17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9" y="10"/>
                  </a:moveTo>
                  <a:cubicBezTo>
                    <a:pt x="16" y="6"/>
                    <a:pt x="16" y="6"/>
                    <a:pt x="16" y="6"/>
                  </a:cubicBezTo>
                  <a:cubicBezTo>
                    <a:pt x="17" y="5"/>
                    <a:pt x="17" y="5"/>
                    <a:pt x="16" y="4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8" y="0"/>
                    <a:pt x="7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10"/>
                    <a:pt x="9" y="10"/>
                    <a:pt x="9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1" name="Freeform 270"/>
            <p:cNvSpPr>
              <a:spLocks/>
            </p:cNvSpPr>
            <p:nvPr userDrawn="1"/>
          </p:nvSpPr>
          <p:spPr bwMode="auto">
            <a:xfrm>
              <a:off x="8628063" y="4392613"/>
              <a:ext cx="26988" cy="15875"/>
            </a:xfrm>
            <a:custGeom>
              <a:avLst/>
              <a:gdLst>
                <a:gd name="T0" fmla="*/ 7 w 17"/>
                <a:gd name="T1" fmla="*/ 1 h 10"/>
                <a:gd name="T2" fmla="*/ 0 w 17"/>
                <a:gd name="T3" fmla="*/ 5 h 10"/>
                <a:gd name="T4" fmla="*/ 0 w 17"/>
                <a:gd name="T5" fmla="*/ 6 h 10"/>
                <a:gd name="T6" fmla="*/ 7 w 17"/>
                <a:gd name="T7" fmla="*/ 10 h 10"/>
                <a:gd name="T8" fmla="*/ 9 w 17"/>
                <a:gd name="T9" fmla="*/ 10 h 10"/>
                <a:gd name="T10" fmla="*/ 16 w 17"/>
                <a:gd name="T11" fmla="*/ 6 h 10"/>
                <a:gd name="T12" fmla="*/ 16 w 17"/>
                <a:gd name="T13" fmla="*/ 5 h 10"/>
                <a:gd name="T14" fmla="*/ 9 w 17"/>
                <a:gd name="T15" fmla="*/ 1 h 10"/>
                <a:gd name="T16" fmla="*/ 7 w 17"/>
                <a:gd name="T1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7" y="1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6"/>
                    <a:pt x="0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9" y="10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7" y="6"/>
                    <a:pt x="17" y="5"/>
                    <a:pt x="16" y="5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8" y="0"/>
                    <a:pt x="7" y="1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2" name="Freeform 271"/>
            <p:cNvSpPr>
              <a:spLocks/>
            </p:cNvSpPr>
            <p:nvPr userDrawn="1"/>
          </p:nvSpPr>
          <p:spPr bwMode="auto">
            <a:xfrm>
              <a:off x="8691563" y="4395788"/>
              <a:ext cx="26988" cy="15875"/>
            </a:xfrm>
            <a:custGeom>
              <a:avLst/>
              <a:gdLst>
                <a:gd name="T0" fmla="*/ 10 w 17"/>
                <a:gd name="T1" fmla="*/ 10 h 10"/>
                <a:gd name="T2" fmla="*/ 17 w 17"/>
                <a:gd name="T3" fmla="*/ 6 h 10"/>
                <a:gd name="T4" fmla="*/ 17 w 17"/>
                <a:gd name="T5" fmla="*/ 5 h 10"/>
                <a:gd name="T6" fmla="*/ 10 w 17"/>
                <a:gd name="T7" fmla="*/ 1 h 10"/>
                <a:gd name="T8" fmla="*/ 8 w 17"/>
                <a:gd name="T9" fmla="*/ 1 h 10"/>
                <a:gd name="T10" fmla="*/ 1 w 17"/>
                <a:gd name="T11" fmla="*/ 5 h 10"/>
                <a:gd name="T12" fmla="*/ 1 w 17"/>
                <a:gd name="T13" fmla="*/ 6 h 10"/>
                <a:gd name="T14" fmla="*/ 8 w 17"/>
                <a:gd name="T15" fmla="*/ 10 h 10"/>
                <a:gd name="T16" fmla="*/ 10 w 17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10"/>
                  </a:moveTo>
                  <a:cubicBezTo>
                    <a:pt x="17" y="6"/>
                    <a:pt x="17" y="6"/>
                    <a:pt x="17" y="6"/>
                  </a:cubicBezTo>
                  <a:cubicBezTo>
                    <a:pt x="17" y="6"/>
                    <a:pt x="17" y="5"/>
                    <a:pt x="17" y="5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0"/>
                    <a:pt x="8" y="0"/>
                    <a:pt x="8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10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3" name="Freeform 272"/>
            <p:cNvSpPr>
              <a:spLocks/>
            </p:cNvSpPr>
            <p:nvPr userDrawn="1"/>
          </p:nvSpPr>
          <p:spPr bwMode="auto">
            <a:xfrm>
              <a:off x="8648701" y="4400551"/>
              <a:ext cx="26988" cy="15875"/>
            </a:xfrm>
            <a:custGeom>
              <a:avLst/>
              <a:gdLst>
                <a:gd name="T0" fmla="*/ 10 w 17"/>
                <a:gd name="T1" fmla="*/ 10 h 10"/>
                <a:gd name="T2" fmla="*/ 17 w 17"/>
                <a:gd name="T3" fmla="*/ 6 h 10"/>
                <a:gd name="T4" fmla="*/ 17 w 17"/>
                <a:gd name="T5" fmla="*/ 4 h 10"/>
                <a:gd name="T6" fmla="*/ 10 w 17"/>
                <a:gd name="T7" fmla="*/ 0 h 10"/>
                <a:gd name="T8" fmla="*/ 8 w 17"/>
                <a:gd name="T9" fmla="*/ 0 h 10"/>
                <a:gd name="T10" fmla="*/ 1 w 17"/>
                <a:gd name="T11" fmla="*/ 4 h 10"/>
                <a:gd name="T12" fmla="*/ 1 w 17"/>
                <a:gd name="T13" fmla="*/ 6 h 10"/>
                <a:gd name="T14" fmla="*/ 8 w 17"/>
                <a:gd name="T15" fmla="*/ 10 h 10"/>
                <a:gd name="T16" fmla="*/ 10 w 17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10"/>
                  </a:moveTo>
                  <a:cubicBezTo>
                    <a:pt x="17" y="6"/>
                    <a:pt x="17" y="6"/>
                    <a:pt x="17" y="6"/>
                  </a:cubicBezTo>
                  <a:cubicBezTo>
                    <a:pt x="17" y="5"/>
                    <a:pt x="17" y="5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8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10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4" name="Freeform 273"/>
            <p:cNvSpPr>
              <a:spLocks/>
            </p:cNvSpPr>
            <p:nvPr userDrawn="1"/>
          </p:nvSpPr>
          <p:spPr bwMode="auto">
            <a:xfrm>
              <a:off x="8675688" y="4405313"/>
              <a:ext cx="26988" cy="15875"/>
            </a:xfrm>
            <a:custGeom>
              <a:avLst/>
              <a:gdLst>
                <a:gd name="T0" fmla="*/ 10 w 17"/>
                <a:gd name="T1" fmla="*/ 10 h 10"/>
                <a:gd name="T2" fmla="*/ 16 w 17"/>
                <a:gd name="T3" fmla="*/ 6 h 10"/>
                <a:gd name="T4" fmla="*/ 16 w 17"/>
                <a:gd name="T5" fmla="*/ 5 h 10"/>
                <a:gd name="T6" fmla="*/ 10 w 17"/>
                <a:gd name="T7" fmla="*/ 1 h 10"/>
                <a:gd name="T8" fmla="*/ 7 w 17"/>
                <a:gd name="T9" fmla="*/ 1 h 10"/>
                <a:gd name="T10" fmla="*/ 1 w 17"/>
                <a:gd name="T11" fmla="*/ 5 h 10"/>
                <a:gd name="T12" fmla="*/ 1 w 17"/>
                <a:gd name="T13" fmla="*/ 6 h 10"/>
                <a:gd name="T14" fmla="*/ 7 w 17"/>
                <a:gd name="T15" fmla="*/ 10 h 10"/>
                <a:gd name="T16" fmla="*/ 10 w 17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10"/>
                  </a:moveTo>
                  <a:cubicBezTo>
                    <a:pt x="16" y="6"/>
                    <a:pt x="16" y="6"/>
                    <a:pt x="16" y="6"/>
                  </a:cubicBezTo>
                  <a:cubicBezTo>
                    <a:pt x="17" y="6"/>
                    <a:pt x="17" y="5"/>
                    <a:pt x="16" y="5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0"/>
                    <a:pt x="8" y="0"/>
                    <a:pt x="7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10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5" name="Freeform 274"/>
            <p:cNvSpPr>
              <a:spLocks/>
            </p:cNvSpPr>
            <p:nvPr userDrawn="1"/>
          </p:nvSpPr>
          <p:spPr bwMode="auto">
            <a:xfrm>
              <a:off x="8632826" y="4410076"/>
              <a:ext cx="26988" cy="15875"/>
            </a:xfrm>
            <a:custGeom>
              <a:avLst/>
              <a:gdLst>
                <a:gd name="T0" fmla="*/ 9 w 17"/>
                <a:gd name="T1" fmla="*/ 10 h 10"/>
                <a:gd name="T2" fmla="*/ 16 w 17"/>
                <a:gd name="T3" fmla="*/ 6 h 10"/>
                <a:gd name="T4" fmla="*/ 16 w 17"/>
                <a:gd name="T5" fmla="*/ 4 h 10"/>
                <a:gd name="T6" fmla="*/ 9 w 17"/>
                <a:gd name="T7" fmla="*/ 0 h 10"/>
                <a:gd name="T8" fmla="*/ 7 w 17"/>
                <a:gd name="T9" fmla="*/ 0 h 10"/>
                <a:gd name="T10" fmla="*/ 0 w 17"/>
                <a:gd name="T11" fmla="*/ 4 h 10"/>
                <a:gd name="T12" fmla="*/ 0 w 17"/>
                <a:gd name="T13" fmla="*/ 6 h 10"/>
                <a:gd name="T14" fmla="*/ 7 w 17"/>
                <a:gd name="T15" fmla="*/ 10 h 10"/>
                <a:gd name="T16" fmla="*/ 9 w 17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9" y="10"/>
                  </a:moveTo>
                  <a:cubicBezTo>
                    <a:pt x="16" y="6"/>
                    <a:pt x="16" y="6"/>
                    <a:pt x="16" y="6"/>
                  </a:cubicBezTo>
                  <a:cubicBezTo>
                    <a:pt x="17" y="5"/>
                    <a:pt x="17" y="5"/>
                    <a:pt x="16" y="4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8" y="0"/>
                    <a:pt x="7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9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6" name="Freeform 275"/>
            <p:cNvSpPr>
              <a:spLocks/>
            </p:cNvSpPr>
            <p:nvPr userDrawn="1"/>
          </p:nvSpPr>
          <p:spPr bwMode="auto">
            <a:xfrm>
              <a:off x="8658226" y="4414838"/>
              <a:ext cx="28575" cy="15875"/>
            </a:xfrm>
            <a:custGeom>
              <a:avLst/>
              <a:gdLst>
                <a:gd name="T0" fmla="*/ 10 w 18"/>
                <a:gd name="T1" fmla="*/ 10 h 10"/>
                <a:gd name="T2" fmla="*/ 17 w 18"/>
                <a:gd name="T3" fmla="*/ 6 h 10"/>
                <a:gd name="T4" fmla="*/ 17 w 18"/>
                <a:gd name="T5" fmla="*/ 5 h 10"/>
                <a:gd name="T6" fmla="*/ 10 w 18"/>
                <a:gd name="T7" fmla="*/ 1 h 10"/>
                <a:gd name="T8" fmla="*/ 8 w 18"/>
                <a:gd name="T9" fmla="*/ 1 h 10"/>
                <a:gd name="T10" fmla="*/ 1 w 18"/>
                <a:gd name="T11" fmla="*/ 5 h 10"/>
                <a:gd name="T12" fmla="*/ 1 w 18"/>
                <a:gd name="T13" fmla="*/ 6 h 10"/>
                <a:gd name="T14" fmla="*/ 8 w 18"/>
                <a:gd name="T15" fmla="*/ 10 h 10"/>
                <a:gd name="T16" fmla="*/ 10 w 18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10" y="10"/>
                  </a:moveTo>
                  <a:cubicBezTo>
                    <a:pt x="17" y="6"/>
                    <a:pt x="17" y="6"/>
                    <a:pt x="17" y="6"/>
                  </a:cubicBezTo>
                  <a:cubicBezTo>
                    <a:pt x="18" y="6"/>
                    <a:pt x="18" y="5"/>
                    <a:pt x="17" y="5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0"/>
                    <a:pt x="8" y="0"/>
                    <a:pt x="8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9" y="10"/>
                    <a:pt x="10" y="10"/>
                    <a:pt x="10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7" name="Freeform 276"/>
            <p:cNvSpPr>
              <a:spLocks/>
            </p:cNvSpPr>
            <p:nvPr userDrawn="1"/>
          </p:nvSpPr>
          <p:spPr bwMode="auto">
            <a:xfrm>
              <a:off x="8615363" y="4419601"/>
              <a:ext cx="26988" cy="15875"/>
            </a:xfrm>
            <a:custGeom>
              <a:avLst/>
              <a:gdLst>
                <a:gd name="T0" fmla="*/ 8 w 17"/>
                <a:gd name="T1" fmla="*/ 10 h 10"/>
                <a:gd name="T2" fmla="*/ 10 w 17"/>
                <a:gd name="T3" fmla="*/ 10 h 10"/>
                <a:gd name="T4" fmla="*/ 17 w 17"/>
                <a:gd name="T5" fmla="*/ 6 h 10"/>
                <a:gd name="T6" fmla="*/ 17 w 17"/>
                <a:gd name="T7" fmla="*/ 4 h 10"/>
                <a:gd name="T8" fmla="*/ 10 w 17"/>
                <a:gd name="T9" fmla="*/ 1 h 10"/>
                <a:gd name="T10" fmla="*/ 8 w 17"/>
                <a:gd name="T11" fmla="*/ 1 h 10"/>
                <a:gd name="T12" fmla="*/ 1 w 17"/>
                <a:gd name="T13" fmla="*/ 4 h 10"/>
                <a:gd name="T14" fmla="*/ 1 w 17"/>
                <a:gd name="T15" fmla="*/ 6 h 10"/>
                <a:gd name="T16" fmla="*/ 8 w 17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8" y="10"/>
                  </a:moveTo>
                  <a:cubicBezTo>
                    <a:pt x="8" y="10"/>
                    <a:pt x="9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5"/>
                    <a:pt x="17" y="5"/>
                    <a:pt x="17" y="4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0"/>
                    <a:pt x="8" y="0"/>
                    <a:pt x="8" y="1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1" y="6"/>
                  </a:cubicBezTo>
                  <a:lnTo>
                    <a:pt x="8" y="10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8" name="Freeform 277"/>
            <p:cNvSpPr>
              <a:spLocks/>
            </p:cNvSpPr>
            <p:nvPr userDrawn="1"/>
          </p:nvSpPr>
          <p:spPr bwMode="auto">
            <a:xfrm>
              <a:off x="8642351" y="4424363"/>
              <a:ext cx="26988" cy="15875"/>
            </a:xfrm>
            <a:custGeom>
              <a:avLst/>
              <a:gdLst>
                <a:gd name="T0" fmla="*/ 10 w 17"/>
                <a:gd name="T1" fmla="*/ 10 h 10"/>
                <a:gd name="T2" fmla="*/ 17 w 17"/>
                <a:gd name="T3" fmla="*/ 6 h 10"/>
                <a:gd name="T4" fmla="*/ 16 w 17"/>
                <a:gd name="T5" fmla="*/ 5 h 10"/>
                <a:gd name="T6" fmla="*/ 10 w 17"/>
                <a:gd name="T7" fmla="*/ 1 h 10"/>
                <a:gd name="T8" fmla="*/ 7 w 17"/>
                <a:gd name="T9" fmla="*/ 1 h 10"/>
                <a:gd name="T10" fmla="*/ 1 w 17"/>
                <a:gd name="T11" fmla="*/ 5 h 10"/>
                <a:gd name="T12" fmla="*/ 1 w 17"/>
                <a:gd name="T13" fmla="*/ 6 h 10"/>
                <a:gd name="T14" fmla="*/ 7 w 17"/>
                <a:gd name="T15" fmla="*/ 10 h 10"/>
                <a:gd name="T16" fmla="*/ 10 w 17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10"/>
                  </a:moveTo>
                  <a:cubicBezTo>
                    <a:pt x="17" y="6"/>
                    <a:pt x="17" y="6"/>
                    <a:pt x="17" y="6"/>
                  </a:cubicBezTo>
                  <a:cubicBezTo>
                    <a:pt x="17" y="6"/>
                    <a:pt x="17" y="5"/>
                    <a:pt x="16" y="5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0"/>
                    <a:pt x="8" y="0"/>
                    <a:pt x="7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10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9" name="Freeform 278"/>
            <p:cNvSpPr>
              <a:spLocks/>
            </p:cNvSpPr>
            <p:nvPr userDrawn="1"/>
          </p:nvSpPr>
          <p:spPr bwMode="auto">
            <a:xfrm>
              <a:off x="8672513" y="4387851"/>
              <a:ext cx="96838" cy="55563"/>
            </a:xfrm>
            <a:custGeom>
              <a:avLst/>
              <a:gdLst>
                <a:gd name="T0" fmla="*/ 53 w 61"/>
                <a:gd name="T1" fmla="*/ 0 h 35"/>
                <a:gd name="T2" fmla="*/ 51 w 61"/>
                <a:gd name="T3" fmla="*/ 0 h 35"/>
                <a:gd name="T4" fmla="*/ 1 w 61"/>
                <a:gd name="T5" fmla="*/ 29 h 35"/>
                <a:gd name="T6" fmla="*/ 1 w 61"/>
                <a:gd name="T7" fmla="*/ 31 h 35"/>
                <a:gd name="T8" fmla="*/ 8 w 61"/>
                <a:gd name="T9" fmla="*/ 35 h 35"/>
                <a:gd name="T10" fmla="*/ 10 w 61"/>
                <a:gd name="T11" fmla="*/ 34 h 35"/>
                <a:gd name="T12" fmla="*/ 60 w 61"/>
                <a:gd name="T13" fmla="*/ 5 h 35"/>
                <a:gd name="T14" fmla="*/ 60 w 61"/>
                <a:gd name="T15" fmla="*/ 4 h 35"/>
                <a:gd name="T16" fmla="*/ 53 w 61"/>
                <a:gd name="T17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1" h="35">
                  <a:moveTo>
                    <a:pt x="53" y="0"/>
                  </a:moveTo>
                  <a:cubicBezTo>
                    <a:pt x="53" y="0"/>
                    <a:pt x="52" y="0"/>
                    <a:pt x="51" y="0"/>
                  </a:cubicBezTo>
                  <a:cubicBezTo>
                    <a:pt x="1" y="29"/>
                    <a:pt x="1" y="29"/>
                    <a:pt x="1" y="29"/>
                  </a:cubicBezTo>
                  <a:cubicBezTo>
                    <a:pt x="0" y="30"/>
                    <a:pt x="0" y="30"/>
                    <a:pt x="1" y="31"/>
                  </a:cubicBezTo>
                  <a:cubicBezTo>
                    <a:pt x="8" y="35"/>
                    <a:pt x="8" y="35"/>
                    <a:pt x="8" y="35"/>
                  </a:cubicBezTo>
                  <a:cubicBezTo>
                    <a:pt x="8" y="35"/>
                    <a:pt x="9" y="35"/>
                    <a:pt x="10" y="34"/>
                  </a:cubicBezTo>
                  <a:cubicBezTo>
                    <a:pt x="60" y="5"/>
                    <a:pt x="60" y="5"/>
                    <a:pt x="60" y="5"/>
                  </a:cubicBezTo>
                  <a:cubicBezTo>
                    <a:pt x="61" y="5"/>
                    <a:pt x="61" y="4"/>
                    <a:pt x="60" y="4"/>
                  </a:cubicBezTo>
                  <a:lnTo>
                    <a:pt x="53" y="0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0" name="Freeform 279"/>
            <p:cNvSpPr>
              <a:spLocks/>
            </p:cNvSpPr>
            <p:nvPr userDrawn="1"/>
          </p:nvSpPr>
          <p:spPr bwMode="auto">
            <a:xfrm>
              <a:off x="8624888" y="4435476"/>
              <a:ext cx="28575" cy="15875"/>
            </a:xfrm>
            <a:custGeom>
              <a:avLst/>
              <a:gdLst>
                <a:gd name="T0" fmla="*/ 8 w 18"/>
                <a:gd name="T1" fmla="*/ 9 h 10"/>
                <a:gd name="T2" fmla="*/ 10 w 18"/>
                <a:gd name="T3" fmla="*/ 9 h 10"/>
                <a:gd name="T4" fmla="*/ 17 w 18"/>
                <a:gd name="T5" fmla="*/ 5 h 10"/>
                <a:gd name="T6" fmla="*/ 17 w 18"/>
                <a:gd name="T7" fmla="*/ 4 h 10"/>
                <a:gd name="T8" fmla="*/ 10 w 18"/>
                <a:gd name="T9" fmla="*/ 0 h 10"/>
                <a:gd name="T10" fmla="*/ 8 w 18"/>
                <a:gd name="T11" fmla="*/ 0 h 10"/>
                <a:gd name="T12" fmla="*/ 1 w 18"/>
                <a:gd name="T13" fmla="*/ 4 h 10"/>
                <a:gd name="T14" fmla="*/ 1 w 18"/>
                <a:gd name="T15" fmla="*/ 5 h 10"/>
                <a:gd name="T16" fmla="*/ 8 w 18"/>
                <a:gd name="T17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8" y="9"/>
                  </a:moveTo>
                  <a:cubicBezTo>
                    <a:pt x="9" y="10"/>
                    <a:pt x="9" y="10"/>
                    <a:pt x="10" y="9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8" y="5"/>
                    <a:pt x="17" y="4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8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1" y="5"/>
                  </a:cubicBezTo>
                  <a:lnTo>
                    <a:pt x="8" y="9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1" name="Freeform 280"/>
            <p:cNvSpPr>
              <a:spLocks/>
            </p:cNvSpPr>
            <p:nvPr userDrawn="1"/>
          </p:nvSpPr>
          <p:spPr bwMode="auto">
            <a:xfrm>
              <a:off x="8656638" y="4437063"/>
              <a:ext cx="26988" cy="15875"/>
            </a:xfrm>
            <a:custGeom>
              <a:avLst/>
              <a:gdLst>
                <a:gd name="T0" fmla="*/ 9 w 17"/>
                <a:gd name="T1" fmla="*/ 1 h 10"/>
                <a:gd name="T2" fmla="*/ 7 w 17"/>
                <a:gd name="T3" fmla="*/ 1 h 10"/>
                <a:gd name="T4" fmla="*/ 0 w 17"/>
                <a:gd name="T5" fmla="*/ 5 h 10"/>
                <a:gd name="T6" fmla="*/ 0 w 17"/>
                <a:gd name="T7" fmla="*/ 6 h 10"/>
                <a:gd name="T8" fmla="*/ 7 w 17"/>
                <a:gd name="T9" fmla="*/ 10 h 10"/>
                <a:gd name="T10" fmla="*/ 9 w 17"/>
                <a:gd name="T11" fmla="*/ 10 h 10"/>
                <a:gd name="T12" fmla="*/ 16 w 17"/>
                <a:gd name="T13" fmla="*/ 6 h 10"/>
                <a:gd name="T14" fmla="*/ 16 w 17"/>
                <a:gd name="T15" fmla="*/ 5 h 10"/>
                <a:gd name="T16" fmla="*/ 9 w 17"/>
                <a:gd name="T1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9" y="1"/>
                  </a:moveTo>
                  <a:cubicBezTo>
                    <a:pt x="9" y="0"/>
                    <a:pt x="8" y="0"/>
                    <a:pt x="7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9" y="10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7" y="5"/>
                    <a:pt x="17" y="5"/>
                    <a:pt x="16" y="5"/>
                  </a:cubicBezTo>
                  <a:lnTo>
                    <a:pt x="9" y="1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2" name="Freeform 281"/>
            <p:cNvSpPr>
              <a:spLocks/>
            </p:cNvSpPr>
            <p:nvPr userDrawn="1"/>
          </p:nvSpPr>
          <p:spPr bwMode="auto">
            <a:xfrm>
              <a:off x="8610601" y="4403726"/>
              <a:ext cx="26988" cy="14288"/>
            </a:xfrm>
            <a:custGeom>
              <a:avLst/>
              <a:gdLst>
                <a:gd name="T0" fmla="*/ 8 w 17"/>
                <a:gd name="T1" fmla="*/ 0 h 9"/>
                <a:gd name="T2" fmla="*/ 1 w 17"/>
                <a:gd name="T3" fmla="*/ 4 h 9"/>
                <a:gd name="T4" fmla="*/ 1 w 17"/>
                <a:gd name="T5" fmla="*/ 5 h 9"/>
                <a:gd name="T6" fmla="*/ 8 w 17"/>
                <a:gd name="T7" fmla="*/ 9 h 9"/>
                <a:gd name="T8" fmla="*/ 10 w 17"/>
                <a:gd name="T9" fmla="*/ 9 h 9"/>
                <a:gd name="T10" fmla="*/ 17 w 17"/>
                <a:gd name="T11" fmla="*/ 5 h 9"/>
                <a:gd name="T12" fmla="*/ 17 w 17"/>
                <a:gd name="T13" fmla="*/ 4 h 9"/>
                <a:gd name="T14" fmla="*/ 10 w 17"/>
                <a:gd name="T15" fmla="*/ 0 h 9"/>
                <a:gd name="T16" fmla="*/ 8 w 17"/>
                <a:gd name="T1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9">
                  <a:moveTo>
                    <a:pt x="8" y="0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1" y="5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9" y="9"/>
                    <a:pt x="10" y="9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5"/>
                    <a:pt x="17" y="4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3" name="Freeform 282"/>
            <p:cNvSpPr>
              <a:spLocks/>
            </p:cNvSpPr>
            <p:nvPr userDrawn="1"/>
          </p:nvSpPr>
          <p:spPr bwMode="auto">
            <a:xfrm>
              <a:off x="8697913" y="4371976"/>
              <a:ext cx="28575" cy="15875"/>
            </a:xfrm>
            <a:custGeom>
              <a:avLst/>
              <a:gdLst>
                <a:gd name="T0" fmla="*/ 10 w 18"/>
                <a:gd name="T1" fmla="*/ 9 h 10"/>
                <a:gd name="T2" fmla="*/ 17 w 18"/>
                <a:gd name="T3" fmla="*/ 5 h 10"/>
                <a:gd name="T4" fmla="*/ 17 w 18"/>
                <a:gd name="T5" fmla="*/ 4 h 10"/>
                <a:gd name="T6" fmla="*/ 10 w 18"/>
                <a:gd name="T7" fmla="*/ 0 h 10"/>
                <a:gd name="T8" fmla="*/ 8 w 18"/>
                <a:gd name="T9" fmla="*/ 0 h 10"/>
                <a:gd name="T10" fmla="*/ 1 w 18"/>
                <a:gd name="T11" fmla="*/ 4 h 10"/>
                <a:gd name="T12" fmla="*/ 1 w 18"/>
                <a:gd name="T13" fmla="*/ 5 h 10"/>
                <a:gd name="T14" fmla="*/ 8 w 18"/>
                <a:gd name="T15" fmla="*/ 9 h 10"/>
                <a:gd name="T16" fmla="*/ 10 w 18"/>
                <a:gd name="T17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10" y="9"/>
                  </a:moveTo>
                  <a:cubicBezTo>
                    <a:pt x="17" y="5"/>
                    <a:pt x="17" y="5"/>
                    <a:pt x="17" y="5"/>
                  </a:cubicBezTo>
                  <a:cubicBezTo>
                    <a:pt x="18" y="5"/>
                    <a:pt x="18" y="4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9" y="0"/>
                    <a:pt x="8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1" y="5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9" y="10"/>
                    <a:pt x="10" y="10"/>
                    <a:pt x="10" y="9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4" name="Freeform 283"/>
            <p:cNvSpPr>
              <a:spLocks/>
            </p:cNvSpPr>
            <p:nvPr userDrawn="1"/>
          </p:nvSpPr>
          <p:spPr bwMode="auto">
            <a:xfrm>
              <a:off x="8724901" y="4376738"/>
              <a:ext cx="26988" cy="15875"/>
            </a:xfrm>
            <a:custGeom>
              <a:avLst/>
              <a:gdLst>
                <a:gd name="T0" fmla="*/ 10 w 17"/>
                <a:gd name="T1" fmla="*/ 10 h 10"/>
                <a:gd name="T2" fmla="*/ 17 w 17"/>
                <a:gd name="T3" fmla="*/ 6 h 10"/>
                <a:gd name="T4" fmla="*/ 17 w 17"/>
                <a:gd name="T5" fmla="*/ 4 h 10"/>
                <a:gd name="T6" fmla="*/ 10 w 17"/>
                <a:gd name="T7" fmla="*/ 0 h 10"/>
                <a:gd name="T8" fmla="*/ 8 w 17"/>
                <a:gd name="T9" fmla="*/ 0 h 10"/>
                <a:gd name="T10" fmla="*/ 1 w 17"/>
                <a:gd name="T11" fmla="*/ 4 h 10"/>
                <a:gd name="T12" fmla="*/ 1 w 17"/>
                <a:gd name="T13" fmla="*/ 6 h 10"/>
                <a:gd name="T14" fmla="*/ 8 w 17"/>
                <a:gd name="T15" fmla="*/ 10 h 10"/>
                <a:gd name="T16" fmla="*/ 10 w 17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10"/>
                  </a:moveTo>
                  <a:cubicBezTo>
                    <a:pt x="17" y="6"/>
                    <a:pt x="17" y="6"/>
                    <a:pt x="17" y="6"/>
                  </a:cubicBezTo>
                  <a:cubicBezTo>
                    <a:pt x="17" y="5"/>
                    <a:pt x="17" y="5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8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10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5" name="Freeform 284"/>
            <p:cNvSpPr>
              <a:spLocks/>
            </p:cNvSpPr>
            <p:nvPr userDrawn="1"/>
          </p:nvSpPr>
          <p:spPr bwMode="auto">
            <a:xfrm>
              <a:off x="8715376" y="4362451"/>
              <a:ext cx="26988" cy="15875"/>
            </a:xfrm>
            <a:custGeom>
              <a:avLst/>
              <a:gdLst>
                <a:gd name="T0" fmla="*/ 10 w 17"/>
                <a:gd name="T1" fmla="*/ 9 h 10"/>
                <a:gd name="T2" fmla="*/ 16 w 17"/>
                <a:gd name="T3" fmla="*/ 5 h 10"/>
                <a:gd name="T4" fmla="*/ 16 w 17"/>
                <a:gd name="T5" fmla="*/ 4 h 10"/>
                <a:gd name="T6" fmla="*/ 10 w 17"/>
                <a:gd name="T7" fmla="*/ 0 h 10"/>
                <a:gd name="T8" fmla="*/ 7 w 17"/>
                <a:gd name="T9" fmla="*/ 0 h 10"/>
                <a:gd name="T10" fmla="*/ 1 w 17"/>
                <a:gd name="T11" fmla="*/ 4 h 10"/>
                <a:gd name="T12" fmla="*/ 1 w 17"/>
                <a:gd name="T13" fmla="*/ 5 h 10"/>
                <a:gd name="T14" fmla="*/ 7 w 17"/>
                <a:gd name="T15" fmla="*/ 9 h 10"/>
                <a:gd name="T16" fmla="*/ 10 w 17"/>
                <a:gd name="T17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9"/>
                  </a:moveTo>
                  <a:cubicBezTo>
                    <a:pt x="16" y="5"/>
                    <a:pt x="16" y="5"/>
                    <a:pt x="16" y="5"/>
                  </a:cubicBezTo>
                  <a:cubicBezTo>
                    <a:pt x="17" y="5"/>
                    <a:pt x="17" y="4"/>
                    <a:pt x="16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7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1" y="5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10"/>
                    <a:pt x="9" y="10"/>
                    <a:pt x="10" y="9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6" name="Freeform 285"/>
            <p:cNvSpPr>
              <a:spLocks/>
            </p:cNvSpPr>
            <p:nvPr userDrawn="1"/>
          </p:nvSpPr>
          <p:spPr bwMode="auto">
            <a:xfrm>
              <a:off x="8693151" y="4354513"/>
              <a:ext cx="28575" cy="15875"/>
            </a:xfrm>
            <a:custGeom>
              <a:avLst/>
              <a:gdLst>
                <a:gd name="T0" fmla="*/ 8 w 18"/>
                <a:gd name="T1" fmla="*/ 1 h 10"/>
                <a:gd name="T2" fmla="*/ 1 w 18"/>
                <a:gd name="T3" fmla="*/ 4 h 10"/>
                <a:gd name="T4" fmla="*/ 1 w 18"/>
                <a:gd name="T5" fmla="*/ 6 h 10"/>
                <a:gd name="T6" fmla="*/ 8 w 18"/>
                <a:gd name="T7" fmla="*/ 10 h 10"/>
                <a:gd name="T8" fmla="*/ 10 w 18"/>
                <a:gd name="T9" fmla="*/ 10 h 10"/>
                <a:gd name="T10" fmla="*/ 17 w 18"/>
                <a:gd name="T11" fmla="*/ 6 h 10"/>
                <a:gd name="T12" fmla="*/ 17 w 18"/>
                <a:gd name="T13" fmla="*/ 4 h 10"/>
                <a:gd name="T14" fmla="*/ 10 w 18"/>
                <a:gd name="T15" fmla="*/ 1 h 10"/>
                <a:gd name="T16" fmla="*/ 8 w 18"/>
                <a:gd name="T1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8" y="1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5"/>
                    <a:pt x="18" y="5"/>
                    <a:pt x="17" y="4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0"/>
                    <a:pt x="8" y="0"/>
                    <a:pt x="8" y="1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7" name="Freeform 286"/>
            <p:cNvSpPr>
              <a:spLocks/>
            </p:cNvSpPr>
            <p:nvPr userDrawn="1"/>
          </p:nvSpPr>
          <p:spPr bwMode="auto">
            <a:xfrm>
              <a:off x="8775701" y="4300538"/>
              <a:ext cx="38100" cy="22225"/>
            </a:xfrm>
            <a:custGeom>
              <a:avLst/>
              <a:gdLst>
                <a:gd name="T0" fmla="*/ 15 w 24"/>
                <a:gd name="T1" fmla="*/ 0 h 14"/>
                <a:gd name="T2" fmla="*/ 0 w 24"/>
                <a:gd name="T3" fmla="*/ 9 h 14"/>
                <a:gd name="T4" fmla="*/ 1 w 24"/>
                <a:gd name="T5" fmla="*/ 10 h 14"/>
                <a:gd name="T6" fmla="*/ 7 w 24"/>
                <a:gd name="T7" fmla="*/ 14 h 14"/>
                <a:gd name="T8" fmla="*/ 9 w 24"/>
                <a:gd name="T9" fmla="*/ 14 h 14"/>
                <a:gd name="T10" fmla="*/ 24 w 24"/>
                <a:gd name="T11" fmla="*/ 5 h 14"/>
                <a:gd name="T12" fmla="*/ 24 w 24"/>
                <a:gd name="T13" fmla="*/ 4 h 14"/>
                <a:gd name="T14" fmla="*/ 17 w 24"/>
                <a:gd name="T15" fmla="*/ 0 h 14"/>
                <a:gd name="T16" fmla="*/ 15 w 24"/>
                <a:gd name="T1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14">
                  <a:moveTo>
                    <a:pt x="15" y="0"/>
                  </a:move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0" y="9"/>
                    <a:pt x="1" y="10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8" y="14"/>
                    <a:pt x="9" y="14"/>
                    <a:pt x="9" y="14"/>
                  </a:cubicBezTo>
                  <a:cubicBezTo>
                    <a:pt x="24" y="5"/>
                    <a:pt x="24" y="5"/>
                    <a:pt x="24" y="5"/>
                  </a:cubicBezTo>
                  <a:cubicBezTo>
                    <a:pt x="24" y="5"/>
                    <a:pt x="24" y="5"/>
                    <a:pt x="24" y="4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6" y="0"/>
                    <a:pt x="15" y="0"/>
                    <a:pt x="15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8" name="Freeform 287"/>
            <p:cNvSpPr>
              <a:spLocks/>
            </p:cNvSpPr>
            <p:nvPr userDrawn="1"/>
          </p:nvSpPr>
          <p:spPr bwMode="auto">
            <a:xfrm>
              <a:off x="8759826" y="4316413"/>
              <a:ext cx="26988" cy="15875"/>
            </a:xfrm>
            <a:custGeom>
              <a:avLst/>
              <a:gdLst>
                <a:gd name="T0" fmla="*/ 8 w 17"/>
                <a:gd name="T1" fmla="*/ 0 h 10"/>
                <a:gd name="T2" fmla="*/ 1 w 17"/>
                <a:gd name="T3" fmla="*/ 4 h 10"/>
                <a:gd name="T4" fmla="*/ 1 w 17"/>
                <a:gd name="T5" fmla="*/ 6 h 10"/>
                <a:gd name="T6" fmla="*/ 8 w 17"/>
                <a:gd name="T7" fmla="*/ 9 h 10"/>
                <a:gd name="T8" fmla="*/ 10 w 17"/>
                <a:gd name="T9" fmla="*/ 9 h 10"/>
                <a:gd name="T10" fmla="*/ 17 w 17"/>
                <a:gd name="T11" fmla="*/ 6 h 10"/>
                <a:gd name="T12" fmla="*/ 17 w 17"/>
                <a:gd name="T13" fmla="*/ 4 h 10"/>
                <a:gd name="T14" fmla="*/ 10 w 17"/>
                <a:gd name="T15" fmla="*/ 0 h 10"/>
                <a:gd name="T16" fmla="*/ 8 w 17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8" y="0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10"/>
                    <a:pt x="9" y="10"/>
                    <a:pt x="10" y="9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5"/>
                    <a:pt x="17" y="5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9" name="Freeform 288"/>
            <p:cNvSpPr>
              <a:spLocks/>
            </p:cNvSpPr>
            <p:nvPr userDrawn="1"/>
          </p:nvSpPr>
          <p:spPr bwMode="auto">
            <a:xfrm>
              <a:off x="8821738" y="4300538"/>
              <a:ext cx="26988" cy="15875"/>
            </a:xfrm>
            <a:custGeom>
              <a:avLst/>
              <a:gdLst>
                <a:gd name="T0" fmla="*/ 10 w 17"/>
                <a:gd name="T1" fmla="*/ 9 h 10"/>
                <a:gd name="T2" fmla="*/ 17 w 17"/>
                <a:gd name="T3" fmla="*/ 6 h 10"/>
                <a:gd name="T4" fmla="*/ 17 w 17"/>
                <a:gd name="T5" fmla="*/ 4 h 10"/>
                <a:gd name="T6" fmla="*/ 10 w 17"/>
                <a:gd name="T7" fmla="*/ 0 h 10"/>
                <a:gd name="T8" fmla="*/ 8 w 17"/>
                <a:gd name="T9" fmla="*/ 0 h 10"/>
                <a:gd name="T10" fmla="*/ 1 w 17"/>
                <a:gd name="T11" fmla="*/ 4 h 10"/>
                <a:gd name="T12" fmla="*/ 1 w 17"/>
                <a:gd name="T13" fmla="*/ 6 h 10"/>
                <a:gd name="T14" fmla="*/ 8 w 17"/>
                <a:gd name="T15" fmla="*/ 9 h 10"/>
                <a:gd name="T16" fmla="*/ 10 w 17"/>
                <a:gd name="T17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9"/>
                  </a:moveTo>
                  <a:cubicBezTo>
                    <a:pt x="17" y="6"/>
                    <a:pt x="17" y="6"/>
                    <a:pt x="17" y="6"/>
                  </a:cubicBezTo>
                  <a:cubicBezTo>
                    <a:pt x="17" y="5"/>
                    <a:pt x="17" y="5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8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10"/>
                    <a:pt x="9" y="10"/>
                    <a:pt x="10" y="9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0" name="Freeform 289"/>
            <p:cNvSpPr>
              <a:spLocks/>
            </p:cNvSpPr>
            <p:nvPr userDrawn="1"/>
          </p:nvSpPr>
          <p:spPr bwMode="auto">
            <a:xfrm>
              <a:off x="8831263" y="4344988"/>
              <a:ext cx="19050" cy="9525"/>
            </a:xfrm>
            <a:custGeom>
              <a:avLst/>
              <a:gdLst>
                <a:gd name="T0" fmla="*/ 9 w 12"/>
                <a:gd name="T1" fmla="*/ 0 h 6"/>
                <a:gd name="T2" fmla="*/ 8 w 12"/>
                <a:gd name="T3" fmla="*/ 0 h 6"/>
                <a:gd name="T4" fmla="*/ 0 w 12"/>
                <a:gd name="T5" fmla="*/ 4 h 6"/>
                <a:gd name="T6" fmla="*/ 1 w 12"/>
                <a:gd name="T7" fmla="*/ 5 h 6"/>
                <a:gd name="T8" fmla="*/ 4 w 12"/>
                <a:gd name="T9" fmla="*/ 6 h 6"/>
                <a:gd name="T10" fmla="*/ 5 w 12"/>
                <a:gd name="T11" fmla="*/ 6 h 6"/>
                <a:gd name="T12" fmla="*/ 12 w 12"/>
                <a:gd name="T13" fmla="*/ 2 h 6"/>
                <a:gd name="T14" fmla="*/ 12 w 12"/>
                <a:gd name="T15" fmla="*/ 1 h 6"/>
                <a:gd name="T16" fmla="*/ 9 w 12"/>
                <a:gd name="T1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6">
                  <a:moveTo>
                    <a:pt x="9" y="0"/>
                  </a:moveTo>
                  <a:lnTo>
                    <a:pt x="8" y="0"/>
                  </a:lnTo>
                  <a:lnTo>
                    <a:pt x="0" y="4"/>
                  </a:lnTo>
                  <a:lnTo>
                    <a:pt x="1" y="5"/>
                  </a:lnTo>
                  <a:lnTo>
                    <a:pt x="4" y="6"/>
                  </a:lnTo>
                  <a:lnTo>
                    <a:pt x="5" y="6"/>
                  </a:lnTo>
                  <a:lnTo>
                    <a:pt x="12" y="2"/>
                  </a:lnTo>
                  <a:lnTo>
                    <a:pt x="12" y="1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1" name="Freeform 290"/>
            <p:cNvSpPr>
              <a:spLocks/>
            </p:cNvSpPr>
            <p:nvPr userDrawn="1"/>
          </p:nvSpPr>
          <p:spPr bwMode="auto">
            <a:xfrm>
              <a:off x="8823326" y="4340226"/>
              <a:ext cx="19050" cy="11113"/>
            </a:xfrm>
            <a:custGeom>
              <a:avLst/>
              <a:gdLst>
                <a:gd name="T0" fmla="*/ 8 w 12"/>
                <a:gd name="T1" fmla="*/ 0 h 7"/>
                <a:gd name="T2" fmla="*/ 0 w 12"/>
                <a:gd name="T3" fmla="*/ 4 h 7"/>
                <a:gd name="T4" fmla="*/ 0 w 12"/>
                <a:gd name="T5" fmla="*/ 5 h 7"/>
                <a:gd name="T6" fmla="*/ 4 w 12"/>
                <a:gd name="T7" fmla="*/ 7 h 7"/>
                <a:gd name="T8" fmla="*/ 5 w 12"/>
                <a:gd name="T9" fmla="*/ 7 h 7"/>
                <a:gd name="T10" fmla="*/ 12 w 12"/>
                <a:gd name="T11" fmla="*/ 2 h 7"/>
                <a:gd name="T12" fmla="*/ 12 w 12"/>
                <a:gd name="T13" fmla="*/ 2 h 7"/>
                <a:gd name="T14" fmla="*/ 9 w 12"/>
                <a:gd name="T15" fmla="*/ 0 h 7"/>
                <a:gd name="T16" fmla="*/ 8 w 12"/>
                <a:gd name="T1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7">
                  <a:moveTo>
                    <a:pt x="8" y="0"/>
                  </a:moveTo>
                  <a:lnTo>
                    <a:pt x="0" y="4"/>
                  </a:lnTo>
                  <a:lnTo>
                    <a:pt x="0" y="5"/>
                  </a:lnTo>
                  <a:lnTo>
                    <a:pt x="4" y="7"/>
                  </a:lnTo>
                  <a:lnTo>
                    <a:pt x="5" y="7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9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2" name="Freeform 291"/>
            <p:cNvSpPr>
              <a:spLocks/>
            </p:cNvSpPr>
            <p:nvPr userDrawn="1"/>
          </p:nvSpPr>
          <p:spPr bwMode="auto">
            <a:xfrm>
              <a:off x="8816976" y="4352926"/>
              <a:ext cx="19050" cy="11113"/>
            </a:xfrm>
            <a:custGeom>
              <a:avLst/>
              <a:gdLst>
                <a:gd name="T0" fmla="*/ 9 w 12"/>
                <a:gd name="T1" fmla="*/ 0 h 7"/>
                <a:gd name="T2" fmla="*/ 8 w 12"/>
                <a:gd name="T3" fmla="*/ 0 h 7"/>
                <a:gd name="T4" fmla="*/ 0 w 12"/>
                <a:gd name="T5" fmla="*/ 5 h 7"/>
                <a:gd name="T6" fmla="*/ 0 w 12"/>
                <a:gd name="T7" fmla="*/ 5 h 7"/>
                <a:gd name="T8" fmla="*/ 3 w 12"/>
                <a:gd name="T9" fmla="*/ 7 h 7"/>
                <a:gd name="T10" fmla="*/ 4 w 12"/>
                <a:gd name="T11" fmla="*/ 7 h 7"/>
                <a:gd name="T12" fmla="*/ 12 w 12"/>
                <a:gd name="T13" fmla="*/ 3 h 7"/>
                <a:gd name="T14" fmla="*/ 12 w 12"/>
                <a:gd name="T15" fmla="*/ 2 h 7"/>
                <a:gd name="T16" fmla="*/ 9 w 12"/>
                <a:gd name="T1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7">
                  <a:moveTo>
                    <a:pt x="9" y="0"/>
                  </a:moveTo>
                  <a:lnTo>
                    <a:pt x="8" y="0"/>
                  </a:lnTo>
                  <a:lnTo>
                    <a:pt x="0" y="5"/>
                  </a:lnTo>
                  <a:lnTo>
                    <a:pt x="0" y="5"/>
                  </a:lnTo>
                  <a:lnTo>
                    <a:pt x="3" y="7"/>
                  </a:lnTo>
                  <a:lnTo>
                    <a:pt x="4" y="7"/>
                  </a:lnTo>
                  <a:lnTo>
                    <a:pt x="12" y="3"/>
                  </a:lnTo>
                  <a:lnTo>
                    <a:pt x="12" y="2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3" name="Freeform 292"/>
            <p:cNvSpPr>
              <a:spLocks/>
            </p:cNvSpPr>
            <p:nvPr userDrawn="1"/>
          </p:nvSpPr>
          <p:spPr bwMode="auto">
            <a:xfrm>
              <a:off x="8782051" y="4310063"/>
              <a:ext cx="49213" cy="30163"/>
            </a:xfrm>
            <a:custGeom>
              <a:avLst/>
              <a:gdLst>
                <a:gd name="T0" fmla="*/ 10 w 31"/>
                <a:gd name="T1" fmla="*/ 18 h 19"/>
                <a:gd name="T2" fmla="*/ 31 w 31"/>
                <a:gd name="T3" fmla="*/ 6 h 19"/>
                <a:gd name="T4" fmla="*/ 31 w 31"/>
                <a:gd name="T5" fmla="*/ 5 h 19"/>
                <a:gd name="T6" fmla="*/ 24 w 31"/>
                <a:gd name="T7" fmla="*/ 1 h 19"/>
                <a:gd name="T8" fmla="*/ 22 w 31"/>
                <a:gd name="T9" fmla="*/ 1 h 19"/>
                <a:gd name="T10" fmla="*/ 1 w 31"/>
                <a:gd name="T11" fmla="*/ 13 h 19"/>
                <a:gd name="T12" fmla="*/ 0 w 31"/>
                <a:gd name="T13" fmla="*/ 14 h 19"/>
                <a:gd name="T14" fmla="*/ 7 w 31"/>
                <a:gd name="T15" fmla="*/ 18 h 19"/>
                <a:gd name="T16" fmla="*/ 10 w 31"/>
                <a:gd name="T17" fmla="*/ 18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1" h="19">
                  <a:moveTo>
                    <a:pt x="10" y="18"/>
                  </a:moveTo>
                  <a:cubicBezTo>
                    <a:pt x="31" y="6"/>
                    <a:pt x="31" y="6"/>
                    <a:pt x="31" y="6"/>
                  </a:cubicBezTo>
                  <a:cubicBezTo>
                    <a:pt x="31" y="6"/>
                    <a:pt x="31" y="5"/>
                    <a:pt x="31" y="5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3" y="0"/>
                    <a:pt x="22" y="0"/>
                    <a:pt x="22" y="1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0" y="13"/>
                    <a:pt x="0" y="14"/>
                    <a:pt x="0" y="14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8" y="19"/>
                    <a:pt x="9" y="19"/>
                    <a:pt x="10" y="18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4" name="Freeform 293"/>
            <p:cNvSpPr>
              <a:spLocks/>
            </p:cNvSpPr>
            <p:nvPr userDrawn="1"/>
          </p:nvSpPr>
          <p:spPr bwMode="auto">
            <a:xfrm>
              <a:off x="8764588" y="4333876"/>
              <a:ext cx="26988" cy="14288"/>
            </a:xfrm>
            <a:custGeom>
              <a:avLst/>
              <a:gdLst>
                <a:gd name="T0" fmla="*/ 10 w 17"/>
                <a:gd name="T1" fmla="*/ 9 h 9"/>
                <a:gd name="T2" fmla="*/ 17 w 17"/>
                <a:gd name="T3" fmla="*/ 5 h 9"/>
                <a:gd name="T4" fmla="*/ 17 w 17"/>
                <a:gd name="T5" fmla="*/ 4 h 9"/>
                <a:gd name="T6" fmla="*/ 10 w 17"/>
                <a:gd name="T7" fmla="*/ 0 h 9"/>
                <a:gd name="T8" fmla="*/ 8 w 17"/>
                <a:gd name="T9" fmla="*/ 0 h 9"/>
                <a:gd name="T10" fmla="*/ 1 w 17"/>
                <a:gd name="T11" fmla="*/ 4 h 9"/>
                <a:gd name="T12" fmla="*/ 1 w 17"/>
                <a:gd name="T13" fmla="*/ 5 h 9"/>
                <a:gd name="T14" fmla="*/ 8 w 17"/>
                <a:gd name="T15" fmla="*/ 9 h 9"/>
                <a:gd name="T16" fmla="*/ 10 w 17"/>
                <a:gd name="T17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9">
                  <a:moveTo>
                    <a:pt x="10" y="9"/>
                  </a:moveTo>
                  <a:cubicBezTo>
                    <a:pt x="17" y="5"/>
                    <a:pt x="17" y="5"/>
                    <a:pt x="17" y="5"/>
                  </a:cubicBezTo>
                  <a:cubicBezTo>
                    <a:pt x="17" y="5"/>
                    <a:pt x="17" y="4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8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1" y="5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9" y="9"/>
                    <a:pt x="10" y="9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5" name="Freeform 294"/>
            <p:cNvSpPr>
              <a:spLocks/>
            </p:cNvSpPr>
            <p:nvPr userDrawn="1"/>
          </p:nvSpPr>
          <p:spPr bwMode="auto">
            <a:xfrm>
              <a:off x="8791576" y="4321176"/>
              <a:ext cx="57150" cy="33338"/>
            </a:xfrm>
            <a:custGeom>
              <a:avLst/>
              <a:gdLst>
                <a:gd name="T0" fmla="*/ 36 w 36"/>
                <a:gd name="T1" fmla="*/ 4 h 21"/>
                <a:gd name="T2" fmla="*/ 29 w 36"/>
                <a:gd name="T3" fmla="*/ 0 h 21"/>
                <a:gd name="T4" fmla="*/ 27 w 36"/>
                <a:gd name="T5" fmla="*/ 0 h 21"/>
                <a:gd name="T6" fmla="*/ 1 w 36"/>
                <a:gd name="T7" fmla="*/ 15 h 21"/>
                <a:gd name="T8" fmla="*/ 1 w 36"/>
                <a:gd name="T9" fmla="*/ 16 h 21"/>
                <a:gd name="T10" fmla="*/ 7 w 36"/>
                <a:gd name="T11" fmla="*/ 20 h 21"/>
                <a:gd name="T12" fmla="*/ 10 w 36"/>
                <a:gd name="T13" fmla="*/ 20 h 21"/>
                <a:gd name="T14" fmla="*/ 36 w 36"/>
                <a:gd name="T15" fmla="*/ 5 h 21"/>
                <a:gd name="T16" fmla="*/ 36 w 36"/>
                <a:gd name="T17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6" h="21">
                  <a:moveTo>
                    <a:pt x="36" y="4"/>
                  </a:moveTo>
                  <a:cubicBezTo>
                    <a:pt x="29" y="0"/>
                    <a:pt x="29" y="0"/>
                    <a:pt x="29" y="0"/>
                  </a:cubicBezTo>
                  <a:cubicBezTo>
                    <a:pt x="28" y="0"/>
                    <a:pt x="27" y="0"/>
                    <a:pt x="27" y="0"/>
                  </a:cubicBezTo>
                  <a:cubicBezTo>
                    <a:pt x="18" y="5"/>
                    <a:pt x="9" y="10"/>
                    <a:pt x="1" y="15"/>
                  </a:cubicBezTo>
                  <a:cubicBezTo>
                    <a:pt x="0" y="16"/>
                    <a:pt x="0" y="16"/>
                    <a:pt x="1" y="16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8" y="21"/>
                    <a:pt x="9" y="21"/>
                    <a:pt x="10" y="20"/>
                  </a:cubicBezTo>
                  <a:cubicBezTo>
                    <a:pt x="18" y="15"/>
                    <a:pt x="27" y="10"/>
                    <a:pt x="36" y="5"/>
                  </a:cubicBezTo>
                  <a:cubicBezTo>
                    <a:pt x="36" y="5"/>
                    <a:pt x="36" y="4"/>
                    <a:pt x="36" y="4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6" name="Freeform 295"/>
            <p:cNvSpPr>
              <a:spLocks/>
            </p:cNvSpPr>
            <p:nvPr userDrawn="1"/>
          </p:nvSpPr>
          <p:spPr bwMode="auto">
            <a:xfrm>
              <a:off x="8720138" y="4321176"/>
              <a:ext cx="26988" cy="15875"/>
            </a:xfrm>
            <a:custGeom>
              <a:avLst/>
              <a:gdLst>
                <a:gd name="T0" fmla="*/ 7 w 17"/>
                <a:gd name="T1" fmla="*/ 0 h 10"/>
                <a:gd name="T2" fmla="*/ 1 w 17"/>
                <a:gd name="T3" fmla="*/ 4 h 10"/>
                <a:gd name="T4" fmla="*/ 1 w 17"/>
                <a:gd name="T5" fmla="*/ 5 h 10"/>
                <a:gd name="T6" fmla="*/ 7 w 17"/>
                <a:gd name="T7" fmla="*/ 9 h 10"/>
                <a:gd name="T8" fmla="*/ 10 w 17"/>
                <a:gd name="T9" fmla="*/ 9 h 10"/>
                <a:gd name="T10" fmla="*/ 16 w 17"/>
                <a:gd name="T11" fmla="*/ 5 h 10"/>
                <a:gd name="T12" fmla="*/ 16 w 17"/>
                <a:gd name="T13" fmla="*/ 4 h 10"/>
                <a:gd name="T14" fmla="*/ 10 w 17"/>
                <a:gd name="T15" fmla="*/ 0 h 10"/>
                <a:gd name="T16" fmla="*/ 7 w 17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7" y="0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1" y="5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10"/>
                    <a:pt x="9" y="10"/>
                    <a:pt x="10" y="9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7" y="5"/>
                    <a:pt x="17" y="4"/>
                    <a:pt x="16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7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7" name="Freeform 296"/>
            <p:cNvSpPr>
              <a:spLocks/>
            </p:cNvSpPr>
            <p:nvPr userDrawn="1"/>
          </p:nvSpPr>
          <p:spPr bwMode="auto">
            <a:xfrm>
              <a:off x="8747126" y="4294188"/>
              <a:ext cx="17463" cy="9525"/>
            </a:xfrm>
            <a:custGeom>
              <a:avLst/>
              <a:gdLst>
                <a:gd name="T0" fmla="*/ 5 w 11"/>
                <a:gd name="T1" fmla="*/ 6 h 6"/>
                <a:gd name="T2" fmla="*/ 6 w 11"/>
                <a:gd name="T3" fmla="*/ 6 h 6"/>
                <a:gd name="T4" fmla="*/ 10 w 11"/>
                <a:gd name="T5" fmla="*/ 4 h 6"/>
                <a:gd name="T6" fmla="*/ 10 w 11"/>
                <a:gd name="T7" fmla="*/ 3 h 6"/>
                <a:gd name="T8" fmla="*/ 6 w 11"/>
                <a:gd name="T9" fmla="*/ 0 h 6"/>
                <a:gd name="T10" fmla="*/ 5 w 11"/>
                <a:gd name="T11" fmla="*/ 0 h 6"/>
                <a:gd name="T12" fmla="*/ 0 w 11"/>
                <a:gd name="T13" fmla="*/ 3 h 6"/>
                <a:gd name="T14" fmla="*/ 0 w 11"/>
                <a:gd name="T15" fmla="*/ 4 h 6"/>
                <a:gd name="T16" fmla="*/ 5 w 11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5" y="6"/>
                  </a:moveTo>
                  <a:cubicBezTo>
                    <a:pt x="5" y="6"/>
                    <a:pt x="6" y="6"/>
                    <a:pt x="6" y="6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1" y="3"/>
                    <a:pt x="11" y="3"/>
                    <a:pt x="10" y="3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4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8" name="Freeform 297"/>
            <p:cNvSpPr>
              <a:spLocks/>
            </p:cNvSpPr>
            <p:nvPr userDrawn="1"/>
          </p:nvSpPr>
          <p:spPr bwMode="auto">
            <a:xfrm>
              <a:off x="8736013" y="4300538"/>
              <a:ext cx="17463" cy="9525"/>
            </a:xfrm>
            <a:custGeom>
              <a:avLst/>
              <a:gdLst>
                <a:gd name="T0" fmla="*/ 5 w 11"/>
                <a:gd name="T1" fmla="*/ 6 h 6"/>
                <a:gd name="T2" fmla="*/ 6 w 11"/>
                <a:gd name="T3" fmla="*/ 6 h 6"/>
                <a:gd name="T4" fmla="*/ 11 w 11"/>
                <a:gd name="T5" fmla="*/ 3 h 6"/>
                <a:gd name="T6" fmla="*/ 11 w 11"/>
                <a:gd name="T7" fmla="*/ 3 h 6"/>
                <a:gd name="T8" fmla="*/ 6 w 11"/>
                <a:gd name="T9" fmla="*/ 0 h 6"/>
                <a:gd name="T10" fmla="*/ 5 w 11"/>
                <a:gd name="T11" fmla="*/ 0 h 6"/>
                <a:gd name="T12" fmla="*/ 1 w 11"/>
                <a:gd name="T13" fmla="*/ 3 h 6"/>
                <a:gd name="T14" fmla="*/ 1 w 11"/>
                <a:gd name="T15" fmla="*/ 3 h 6"/>
                <a:gd name="T16" fmla="*/ 5 w 11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5" y="6"/>
                  </a:moveTo>
                  <a:cubicBezTo>
                    <a:pt x="5" y="6"/>
                    <a:pt x="6" y="6"/>
                    <a:pt x="6" y="6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3"/>
                    <a:pt x="1" y="3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9" name="Freeform 298"/>
            <p:cNvSpPr>
              <a:spLocks/>
            </p:cNvSpPr>
            <p:nvPr userDrawn="1"/>
          </p:nvSpPr>
          <p:spPr bwMode="auto">
            <a:xfrm>
              <a:off x="8753476" y="4291013"/>
              <a:ext cx="44450" cy="26988"/>
            </a:xfrm>
            <a:custGeom>
              <a:avLst/>
              <a:gdLst>
                <a:gd name="T0" fmla="*/ 18 w 28"/>
                <a:gd name="T1" fmla="*/ 0 h 17"/>
                <a:gd name="T2" fmla="*/ 0 w 28"/>
                <a:gd name="T3" fmla="*/ 11 h 17"/>
                <a:gd name="T4" fmla="*/ 0 w 28"/>
                <a:gd name="T5" fmla="*/ 12 h 17"/>
                <a:gd name="T6" fmla="*/ 7 w 28"/>
                <a:gd name="T7" fmla="*/ 16 h 17"/>
                <a:gd name="T8" fmla="*/ 10 w 28"/>
                <a:gd name="T9" fmla="*/ 16 h 17"/>
                <a:gd name="T10" fmla="*/ 28 w 28"/>
                <a:gd name="T11" fmla="*/ 6 h 17"/>
                <a:gd name="T12" fmla="*/ 28 w 28"/>
                <a:gd name="T13" fmla="*/ 4 h 17"/>
                <a:gd name="T14" fmla="*/ 21 w 28"/>
                <a:gd name="T15" fmla="*/ 0 h 17"/>
                <a:gd name="T16" fmla="*/ 18 w 28"/>
                <a:gd name="T1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8" h="17">
                  <a:moveTo>
                    <a:pt x="18" y="0"/>
                  </a:move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2"/>
                    <a:pt x="0" y="12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8" y="17"/>
                    <a:pt x="9" y="17"/>
                    <a:pt x="10" y="16"/>
                  </a:cubicBezTo>
                  <a:cubicBezTo>
                    <a:pt x="28" y="6"/>
                    <a:pt x="28" y="6"/>
                    <a:pt x="28" y="6"/>
                  </a:cubicBezTo>
                  <a:cubicBezTo>
                    <a:pt x="28" y="5"/>
                    <a:pt x="28" y="5"/>
                    <a:pt x="28" y="4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0" y="0"/>
                    <a:pt x="19" y="0"/>
                    <a:pt x="18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0" name="Freeform 299"/>
            <p:cNvSpPr>
              <a:spLocks/>
            </p:cNvSpPr>
            <p:nvPr userDrawn="1"/>
          </p:nvSpPr>
          <p:spPr bwMode="auto">
            <a:xfrm>
              <a:off x="8736013" y="4311651"/>
              <a:ext cx="28575" cy="15875"/>
            </a:xfrm>
            <a:custGeom>
              <a:avLst/>
              <a:gdLst>
                <a:gd name="T0" fmla="*/ 8 w 18"/>
                <a:gd name="T1" fmla="*/ 0 h 10"/>
                <a:gd name="T2" fmla="*/ 1 w 18"/>
                <a:gd name="T3" fmla="*/ 4 h 10"/>
                <a:gd name="T4" fmla="*/ 1 w 18"/>
                <a:gd name="T5" fmla="*/ 5 h 10"/>
                <a:gd name="T6" fmla="*/ 8 w 18"/>
                <a:gd name="T7" fmla="*/ 9 h 10"/>
                <a:gd name="T8" fmla="*/ 10 w 18"/>
                <a:gd name="T9" fmla="*/ 9 h 10"/>
                <a:gd name="T10" fmla="*/ 17 w 18"/>
                <a:gd name="T11" fmla="*/ 5 h 10"/>
                <a:gd name="T12" fmla="*/ 17 w 18"/>
                <a:gd name="T13" fmla="*/ 4 h 10"/>
                <a:gd name="T14" fmla="*/ 10 w 18"/>
                <a:gd name="T15" fmla="*/ 0 h 10"/>
                <a:gd name="T16" fmla="*/ 8 w 18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8" y="0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1" y="5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9" y="10"/>
                    <a:pt x="9" y="10"/>
                    <a:pt x="10" y="9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8" y="5"/>
                    <a:pt x="17" y="4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1" name="Freeform 300"/>
            <p:cNvSpPr>
              <a:spLocks/>
            </p:cNvSpPr>
            <p:nvPr userDrawn="1"/>
          </p:nvSpPr>
          <p:spPr bwMode="auto">
            <a:xfrm>
              <a:off x="8743951" y="4325938"/>
              <a:ext cx="26988" cy="15875"/>
            </a:xfrm>
            <a:custGeom>
              <a:avLst/>
              <a:gdLst>
                <a:gd name="T0" fmla="*/ 7 w 17"/>
                <a:gd name="T1" fmla="*/ 0 h 10"/>
                <a:gd name="T2" fmla="*/ 0 w 17"/>
                <a:gd name="T3" fmla="*/ 4 h 10"/>
                <a:gd name="T4" fmla="*/ 0 w 17"/>
                <a:gd name="T5" fmla="*/ 6 h 10"/>
                <a:gd name="T6" fmla="*/ 7 w 17"/>
                <a:gd name="T7" fmla="*/ 10 h 10"/>
                <a:gd name="T8" fmla="*/ 9 w 17"/>
                <a:gd name="T9" fmla="*/ 10 h 10"/>
                <a:gd name="T10" fmla="*/ 16 w 17"/>
                <a:gd name="T11" fmla="*/ 6 h 10"/>
                <a:gd name="T12" fmla="*/ 16 w 17"/>
                <a:gd name="T13" fmla="*/ 4 h 10"/>
                <a:gd name="T14" fmla="*/ 9 w 17"/>
                <a:gd name="T15" fmla="*/ 0 h 10"/>
                <a:gd name="T16" fmla="*/ 7 w 17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7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9" y="10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7" y="5"/>
                    <a:pt x="17" y="5"/>
                    <a:pt x="16" y="4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8" y="0"/>
                    <a:pt x="7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2" name="Freeform 301"/>
            <p:cNvSpPr>
              <a:spLocks/>
            </p:cNvSpPr>
            <p:nvPr userDrawn="1"/>
          </p:nvSpPr>
          <p:spPr bwMode="auto">
            <a:xfrm>
              <a:off x="8874126" y="4310063"/>
              <a:ext cx="26988" cy="15875"/>
            </a:xfrm>
            <a:custGeom>
              <a:avLst/>
              <a:gdLst>
                <a:gd name="T0" fmla="*/ 9 w 17"/>
                <a:gd name="T1" fmla="*/ 1 h 10"/>
                <a:gd name="T2" fmla="*/ 7 w 17"/>
                <a:gd name="T3" fmla="*/ 1 h 10"/>
                <a:gd name="T4" fmla="*/ 0 w 17"/>
                <a:gd name="T5" fmla="*/ 5 h 10"/>
                <a:gd name="T6" fmla="*/ 0 w 17"/>
                <a:gd name="T7" fmla="*/ 6 h 10"/>
                <a:gd name="T8" fmla="*/ 7 w 17"/>
                <a:gd name="T9" fmla="*/ 10 h 10"/>
                <a:gd name="T10" fmla="*/ 10 w 17"/>
                <a:gd name="T11" fmla="*/ 10 h 10"/>
                <a:gd name="T12" fmla="*/ 16 w 17"/>
                <a:gd name="T13" fmla="*/ 6 h 10"/>
                <a:gd name="T14" fmla="*/ 16 w 17"/>
                <a:gd name="T15" fmla="*/ 5 h 10"/>
                <a:gd name="T16" fmla="*/ 9 w 17"/>
                <a:gd name="T1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9" y="1"/>
                  </a:moveTo>
                  <a:cubicBezTo>
                    <a:pt x="9" y="0"/>
                    <a:pt x="8" y="0"/>
                    <a:pt x="7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6"/>
                    <a:pt x="0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7" y="6"/>
                    <a:pt x="17" y="5"/>
                    <a:pt x="16" y="5"/>
                  </a:cubicBezTo>
                  <a:lnTo>
                    <a:pt x="9" y="1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3" name="Freeform 302"/>
            <p:cNvSpPr>
              <a:spLocks/>
            </p:cNvSpPr>
            <p:nvPr userDrawn="1"/>
          </p:nvSpPr>
          <p:spPr bwMode="auto">
            <a:xfrm>
              <a:off x="8831263" y="4244976"/>
              <a:ext cx="17463" cy="9525"/>
            </a:xfrm>
            <a:custGeom>
              <a:avLst/>
              <a:gdLst>
                <a:gd name="T0" fmla="*/ 5 w 11"/>
                <a:gd name="T1" fmla="*/ 6 h 6"/>
                <a:gd name="T2" fmla="*/ 7 w 11"/>
                <a:gd name="T3" fmla="*/ 6 h 6"/>
                <a:gd name="T4" fmla="*/ 11 w 11"/>
                <a:gd name="T5" fmla="*/ 3 h 6"/>
                <a:gd name="T6" fmla="*/ 11 w 11"/>
                <a:gd name="T7" fmla="*/ 3 h 6"/>
                <a:gd name="T8" fmla="*/ 7 w 11"/>
                <a:gd name="T9" fmla="*/ 0 h 6"/>
                <a:gd name="T10" fmla="*/ 5 w 11"/>
                <a:gd name="T11" fmla="*/ 0 h 6"/>
                <a:gd name="T12" fmla="*/ 1 w 11"/>
                <a:gd name="T13" fmla="*/ 3 h 6"/>
                <a:gd name="T14" fmla="*/ 1 w 11"/>
                <a:gd name="T15" fmla="*/ 3 h 6"/>
                <a:gd name="T16" fmla="*/ 5 w 11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5" y="6"/>
                  </a:moveTo>
                  <a:cubicBezTo>
                    <a:pt x="5" y="6"/>
                    <a:pt x="6" y="6"/>
                    <a:pt x="7" y="6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3"/>
                    <a:pt x="1" y="3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4" name="Freeform 303"/>
            <p:cNvSpPr>
              <a:spLocks/>
            </p:cNvSpPr>
            <p:nvPr userDrawn="1"/>
          </p:nvSpPr>
          <p:spPr bwMode="auto">
            <a:xfrm>
              <a:off x="8821738" y="4251326"/>
              <a:ext cx="17463" cy="9525"/>
            </a:xfrm>
            <a:custGeom>
              <a:avLst/>
              <a:gdLst>
                <a:gd name="T0" fmla="*/ 4 w 11"/>
                <a:gd name="T1" fmla="*/ 6 h 6"/>
                <a:gd name="T2" fmla="*/ 6 w 11"/>
                <a:gd name="T3" fmla="*/ 6 h 6"/>
                <a:gd name="T4" fmla="*/ 10 w 11"/>
                <a:gd name="T5" fmla="*/ 3 h 6"/>
                <a:gd name="T6" fmla="*/ 10 w 11"/>
                <a:gd name="T7" fmla="*/ 2 h 6"/>
                <a:gd name="T8" fmla="*/ 6 w 11"/>
                <a:gd name="T9" fmla="*/ 0 h 6"/>
                <a:gd name="T10" fmla="*/ 4 w 11"/>
                <a:gd name="T11" fmla="*/ 0 h 6"/>
                <a:gd name="T12" fmla="*/ 0 w 11"/>
                <a:gd name="T13" fmla="*/ 2 h 6"/>
                <a:gd name="T14" fmla="*/ 0 w 11"/>
                <a:gd name="T15" fmla="*/ 3 h 6"/>
                <a:gd name="T16" fmla="*/ 4 w 11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4" y="6"/>
                  </a:moveTo>
                  <a:cubicBezTo>
                    <a:pt x="5" y="6"/>
                    <a:pt x="5" y="6"/>
                    <a:pt x="6" y="6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1" y="3"/>
                    <a:pt x="11" y="3"/>
                    <a:pt x="10" y="2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5" y="0"/>
                    <a:pt x="5" y="0"/>
                    <a:pt x="4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lnTo>
                    <a:pt x="4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5" name="Freeform 304"/>
            <p:cNvSpPr>
              <a:spLocks/>
            </p:cNvSpPr>
            <p:nvPr userDrawn="1"/>
          </p:nvSpPr>
          <p:spPr bwMode="auto">
            <a:xfrm>
              <a:off x="8839201" y="4251326"/>
              <a:ext cx="26988" cy="15875"/>
            </a:xfrm>
            <a:custGeom>
              <a:avLst/>
              <a:gdLst>
                <a:gd name="T0" fmla="*/ 0 w 17"/>
                <a:gd name="T1" fmla="*/ 6 h 10"/>
                <a:gd name="T2" fmla="*/ 7 w 17"/>
                <a:gd name="T3" fmla="*/ 10 h 10"/>
                <a:gd name="T4" fmla="*/ 10 w 17"/>
                <a:gd name="T5" fmla="*/ 10 h 10"/>
                <a:gd name="T6" fmla="*/ 16 w 17"/>
                <a:gd name="T7" fmla="*/ 6 h 10"/>
                <a:gd name="T8" fmla="*/ 16 w 17"/>
                <a:gd name="T9" fmla="*/ 5 h 10"/>
                <a:gd name="T10" fmla="*/ 10 w 17"/>
                <a:gd name="T11" fmla="*/ 1 h 10"/>
                <a:gd name="T12" fmla="*/ 7 w 17"/>
                <a:gd name="T13" fmla="*/ 1 h 10"/>
                <a:gd name="T14" fmla="*/ 0 w 17"/>
                <a:gd name="T15" fmla="*/ 5 h 10"/>
                <a:gd name="T16" fmla="*/ 0 w 17"/>
                <a:gd name="T17" fmla="*/ 6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0" y="6"/>
                  </a:move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7" y="6"/>
                    <a:pt x="17" y="5"/>
                    <a:pt x="16" y="5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0"/>
                    <a:pt x="8" y="0"/>
                    <a:pt x="7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6"/>
                    <a:pt x="0" y="6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6" name="Freeform 305"/>
            <p:cNvSpPr>
              <a:spLocks/>
            </p:cNvSpPr>
            <p:nvPr userDrawn="1"/>
          </p:nvSpPr>
          <p:spPr bwMode="auto">
            <a:xfrm>
              <a:off x="8821738" y="4262438"/>
              <a:ext cx="26988" cy="14288"/>
            </a:xfrm>
            <a:custGeom>
              <a:avLst/>
              <a:gdLst>
                <a:gd name="T0" fmla="*/ 10 w 17"/>
                <a:gd name="T1" fmla="*/ 0 h 9"/>
                <a:gd name="T2" fmla="*/ 8 w 17"/>
                <a:gd name="T3" fmla="*/ 0 h 9"/>
                <a:gd name="T4" fmla="*/ 1 w 17"/>
                <a:gd name="T5" fmla="*/ 4 h 9"/>
                <a:gd name="T6" fmla="*/ 1 w 17"/>
                <a:gd name="T7" fmla="*/ 5 h 9"/>
                <a:gd name="T8" fmla="*/ 8 w 17"/>
                <a:gd name="T9" fmla="*/ 9 h 9"/>
                <a:gd name="T10" fmla="*/ 10 w 17"/>
                <a:gd name="T11" fmla="*/ 9 h 9"/>
                <a:gd name="T12" fmla="*/ 17 w 17"/>
                <a:gd name="T13" fmla="*/ 5 h 9"/>
                <a:gd name="T14" fmla="*/ 17 w 17"/>
                <a:gd name="T15" fmla="*/ 4 h 9"/>
                <a:gd name="T16" fmla="*/ 10 w 17"/>
                <a:gd name="T1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9">
                  <a:moveTo>
                    <a:pt x="10" y="0"/>
                  </a:moveTo>
                  <a:cubicBezTo>
                    <a:pt x="9" y="0"/>
                    <a:pt x="8" y="0"/>
                    <a:pt x="8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1" y="5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9" y="9"/>
                    <a:pt x="10" y="9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5"/>
                    <a:pt x="17" y="4"/>
                    <a:pt x="17" y="4"/>
                  </a:cubicBezTo>
                  <a:lnTo>
                    <a:pt x="10" y="0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7" name="Freeform 306"/>
            <p:cNvSpPr>
              <a:spLocks/>
            </p:cNvSpPr>
            <p:nvPr userDrawn="1"/>
          </p:nvSpPr>
          <p:spPr bwMode="auto">
            <a:xfrm>
              <a:off x="8837613" y="4270376"/>
              <a:ext cx="26988" cy="15875"/>
            </a:xfrm>
            <a:custGeom>
              <a:avLst/>
              <a:gdLst>
                <a:gd name="T0" fmla="*/ 10 w 17"/>
                <a:gd name="T1" fmla="*/ 1 h 10"/>
                <a:gd name="T2" fmla="*/ 8 w 17"/>
                <a:gd name="T3" fmla="*/ 1 h 10"/>
                <a:gd name="T4" fmla="*/ 1 w 17"/>
                <a:gd name="T5" fmla="*/ 5 h 10"/>
                <a:gd name="T6" fmla="*/ 1 w 17"/>
                <a:gd name="T7" fmla="*/ 6 h 10"/>
                <a:gd name="T8" fmla="*/ 8 w 17"/>
                <a:gd name="T9" fmla="*/ 10 h 10"/>
                <a:gd name="T10" fmla="*/ 10 w 17"/>
                <a:gd name="T11" fmla="*/ 10 h 10"/>
                <a:gd name="T12" fmla="*/ 17 w 17"/>
                <a:gd name="T13" fmla="*/ 6 h 10"/>
                <a:gd name="T14" fmla="*/ 17 w 17"/>
                <a:gd name="T15" fmla="*/ 5 h 10"/>
                <a:gd name="T16" fmla="*/ 10 w 17"/>
                <a:gd name="T1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1"/>
                  </a:moveTo>
                  <a:cubicBezTo>
                    <a:pt x="9" y="0"/>
                    <a:pt x="8" y="0"/>
                    <a:pt x="8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6"/>
                    <a:pt x="17" y="5"/>
                    <a:pt x="17" y="5"/>
                  </a:cubicBezTo>
                  <a:lnTo>
                    <a:pt x="10" y="1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8" name="Freeform 307"/>
            <p:cNvSpPr>
              <a:spLocks/>
            </p:cNvSpPr>
            <p:nvPr userDrawn="1"/>
          </p:nvSpPr>
          <p:spPr bwMode="auto">
            <a:xfrm>
              <a:off x="8855076" y="4260851"/>
              <a:ext cx="44450" cy="25400"/>
            </a:xfrm>
            <a:custGeom>
              <a:avLst/>
              <a:gdLst>
                <a:gd name="T0" fmla="*/ 0 w 28"/>
                <a:gd name="T1" fmla="*/ 6 h 16"/>
                <a:gd name="T2" fmla="*/ 18 w 28"/>
                <a:gd name="T3" fmla="*/ 16 h 16"/>
                <a:gd name="T4" fmla="*/ 21 w 28"/>
                <a:gd name="T5" fmla="*/ 16 h 16"/>
                <a:gd name="T6" fmla="*/ 27 w 28"/>
                <a:gd name="T7" fmla="*/ 12 h 16"/>
                <a:gd name="T8" fmla="*/ 27 w 28"/>
                <a:gd name="T9" fmla="*/ 11 h 16"/>
                <a:gd name="T10" fmla="*/ 10 w 28"/>
                <a:gd name="T11" fmla="*/ 1 h 16"/>
                <a:gd name="T12" fmla="*/ 7 w 28"/>
                <a:gd name="T13" fmla="*/ 1 h 16"/>
                <a:gd name="T14" fmla="*/ 0 w 28"/>
                <a:gd name="T15" fmla="*/ 5 h 16"/>
                <a:gd name="T16" fmla="*/ 0 w 28"/>
                <a:gd name="T17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8" h="16">
                  <a:moveTo>
                    <a:pt x="0" y="6"/>
                  </a:moveTo>
                  <a:cubicBezTo>
                    <a:pt x="6" y="9"/>
                    <a:pt x="12" y="13"/>
                    <a:pt x="18" y="16"/>
                  </a:cubicBezTo>
                  <a:cubicBezTo>
                    <a:pt x="19" y="16"/>
                    <a:pt x="20" y="16"/>
                    <a:pt x="21" y="16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28" y="12"/>
                    <a:pt x="28" y="11"/>
                    <a:pt x="27" y="11"/>
                  </a:cubicBezTo>
                  <a:cubicBezTo>
                    <a:pt x="21" y="7"/>
                    <a:pt x="15" y="4"/>
                    <a:pt x="10" y="1"/>
                  </a:cubicBezTo>
                  <a:cubicBezTo>
                    <a:pt x="9" y="0"/>
                    <a:pt x="8" y="0"/>
                    <a:pt x="7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6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9" name="Freeform 308"/>
            <p:cNvSpPr>
              <a:spLocks/>
            </p:cNvSpPr>
            <p:nvPr userDrawn="1"/>
          </p:nvSpPr>
          <p:spPr bwMode="auto">
            <a:xfrm>
              <a:off x="8855076" y="4281488"/>
              <a:ext cx="26988" cy="15875"/>
            </a:xfrm>
            <a:custGeom>
              <a:avLst/>
              <a:gdLst>
                <a:gd name="T0" fmla="*/ 10 w 17"/>
                <a:gd name="T1" fmla="*/ 9 h 10"/>
                <a:gd name="T2" fmla="*/ 17 w 17"/>
                <a:gd name="T3" fmla="*/ 5 h 10"/>
                <a:gd name="T4" fmla="*/ 17 w 17"/>
                <a:gd name="T5" fmla="*/ 4 h 10"/>
                <a:gd name="T6" fmla="*/ 10 w 17"/>
                <a:gd name="T7" fmla="*/ 0 h 10"/>
                <a:gd name="T8" fmla="*/ 8 w 17"/>
                <a:gd name="T9" fmla="*/ 0 h 10"/>
                <a:gd name="T10" fmla="*/ 1 w 17"/>
                <a:gd name="T11" fmla="*/ 4 h 10"/>
                <a:gd name="T12" fmla="*/ 1 w 17"/>
                <a:gd name="T13" fmla="*/ 5 h 10"/>
                <a:gd name="T14" fmla="*/ 8 w 17"/>
                <a:gd name="T15" fmla="*/ 9 h 10"/>
                <a:gd name="T16" fmla="*/ 10 w 17"/>
                <a:gd name="T17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9"/>
                  </a:moveTo>
                  <a:cubicBezTo>
                    <a:pt x="17" y="5"/>
                    <a:pt x="17" y="5"/>
                    <a:pt x="17" y="5"/>
                  </a:cubicBezTo>
                  <a:cubicBezTo>
                    <a:pt x="17" y="5"/>
                    <a:pt x="17" y="4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8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1" y="5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10"/>
                    <a:pt x="9" y="10"/>
                    <a:pt x="10" y="9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0" name="Freeform 309"/>
            <p:cNvSpPr>
              <a:spLocks/>
            </p:cNvSpPr>
            <p:nvPr userDrawn="1"/>
          </p:nvSpPr>
          <p:spPr bwMode="auto">
            <a:xfrm>
              <a:off x="8872538" y="4291013"/>
              <a:ext cx="26988" cy="15875"/>
            </a:xfrm>
            <a:custGeom>
              <a:avLst/>
              <a:gdLst>
                <a:gd name="T0" fmla="*/ 10 w 17"/>
                <a:gd name="T1" fmla="*/ 10 h 10"/>
                <a:gd name="T2" fmla="*/ 17 w 17"/>
                <a:gd name="T3" fmla="*/ 6 h 10"/>
                <a:gd name="T4" fmla="*/ 17 w 17"/>
                <a:gd name="T5" fmla="*/ 4 h 10"/>
                <a:gd name="T6" fmla="*/ 10 w 17"/>
                <a:gd name="T7" fmla="*/ 0 h 10"/>
                <a:gd name="T8" fmla="*/ 8 w 17"/>
                <a:gd name="T9" fmla="*/ 0 h 10"/>
                <a:gd name="T10" fmla="*/ 1 w 17"/>
                <a:gd name="T11" fmla="*/ 4 h 10"/>
                <a:gd name="T12" fmla="*/ 1 w 17"/>
                <a:gd name="T13" fmla="*/ 6 h 10"/>
                <a:gd name="T14" fmla="*/ 8 w 17"/>
                <a:gd name="T15" fmla="*/ 10 h 10"/>
                <a:gd name="T16" fmla="*/ 10 w 17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10"/>
                  </a:moveTo>
                  <a:cubicBezTo>
                    <a:pt x="17" y="6"/>
                    <a:pt x="17" y="6"/>
                    <a:pt x="17" y="6"/>
                  </a:cubicBezTo>
                  <a:cubicBezTo>
                    <a:pt x="17" y="5"/>
                    <a:pt x="17" y="5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8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10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1" name="Freeform 310"/>
            <p:cNvSpPr>
              <a:spLocks/>
            </p:cNvSpPr>
            <p:nvPr userDrawn="1"/>
          </p:nvSpPr>
          <p:spPr bwMode="auto">
            <a:xfrm>
              <a:off x="8890001" y="4281488"/>
              <a:ext cx="44450" cy="25400"/>
            </a:xfrm>
            <a:custGeom>
              <a:avLst/>
              <a:gdLst>
                <a:gd name="T0" fmla="*/ 27 w 28"/>
                <a:gd name="T1" fmla="*/ 10 h 16"/>
                <a:gd name="T2" fmla="*/ 10 w 28"/>
                <a:gd name="T3" fmla="*/ 0 h 16"/>
                <a:gd name="T4" fmla="*/ 7 w 28"/>
                <a:gd name="T5" fmla="*/ 0 h 16"/>
                <a:gd name="T6" fmla="*/ 1 w 28"/>
                <a:gd name="T7" fmla="*/ 4 h 16"/>
                <a:gd name="T8" fmla="*/ 1 w 28"/>
                <a:gd name="T9" fmla="*/ 5 h 16"/>
                <a:gd name="T10" fmla="*/ 18 w 28"/>
                <a:gd name="T11" fmla="*/ 16 h 16"/>
                <a:gd name="T12" fmla="*/ 21 w 28"/>
                <a:gd name="T13" fmla="*/ 16 h 16"/>
                <a:gd name="T14" fmla="*/ 27 w 28"/>
                <a:gd name="T15" fmla="*/ 12 h 16"/>
                <a:gd name="T16" fmla="*/ 27 w 28"/>
                <a:gd name="T17" fmla="*/ 1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8" h="16">
                  <a:moveTo>
                    <a:pt x="27" y="10"/>
                  </a:moveTo>
                  <a:cubicBezTo>
                    <a:pt x="22" y="7"/>
                    <a:pt x="16" y="4"/>
                    <a:pt x="10" y="0"/>
                  </a:cubicBezTo>
                  <a:cubicBezTo>
                    <a:pt x="9" y="0"/>
                    <a:pt x="8" y="0"/>
                    <a:pt x="7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1" y="5"/>
                  </a:cubicBezTo>
                  <a:cubicBezTo>
                    <a:pt x="7" y="9"/>
                    <a:pt x="13" y="12"/>
                    <a:pt x="18" y="16"/>
                  </a:cubicBezTo>
                  <a:cubicBezTo>
                    <a:pt x="19" y="16"/>
                    <a:pt x="20" y="16"/>
                    <a:pt x="21" y="16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28" y="11"/>
                    <a:pt x="28" y="11"/>
                    <a:pt x="27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2" name="Freeform 311"/>
            <p:cNvSpPr>
              <a:spLocks/>
            </p:cNvSpPr>
            <p:nvPr userDrawn="1"/>
          </p:nvSpPr>
          <p:spPr bwMode="auto">
            <a:xfrm>
              <a:off x="8890001" y="4300538"/>
              <a:ext cx="26988" cy="15875"/>
            </a:xfrm>
            <a:custGeom>
              <a:avLst/>
              <a:gdLst>
                <a:gd name="T0" fmla="*/ 10 w 17"/>
                <a:gd name="T1" fmla="*/ 1 h 10"/>
                <a:gd name="T2" fmla="*/ 8 w 17"/>
                <a:gd name="T3" fmla="*/ 1 h 10"/>
                <a:gd name="T4" fmla="*/ 1 w 17"/>
                <a:gd name="T5" fmla="*/ 5 h 10"/>
                <a:gd name="T6" fmla="*/ 1 w 17"/>
                <a:gd name="T7" fmla="*/ 6 h 10"/>
                <a:gd name="T8" fmla="*/ 8 w 17"/>
                <a:gd name="T9" fmla="*/ 10 h 10"/>
                <a:gd name="T10" fmla="*/ 10 w 17"/>
                <a:gd name="T11" fmla="*/ 10 h 10"/>
                <a:gd name="T12" fmla="*/ 17 w 17"/>
                <a:gd name="T13" fmla="*/ 6 h 10"/>
                <a:gd name="T14" fmla="*/ 17 w 17"/>
                <a:gd name="T15" fmla="*/ 5 h 10"/>
                <a:gd name="T16" fmla="*/ 10 w 17"/>
                <a:gd name="T1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1"/>
                  </a:moveTo>
                  <a:cubicBezTo>
                    <a:pt x="9" y="0"/>
                    <a:pt x="8" y="0"/>
                    <a:pt x="8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6"/>
                    <a:pt x="17" y="5"/>
                    <a:pt x="17" y="5"/>
                  </a:cubicBezTo>
                  <a:lnTo>
                    <a:pt x="10" y="1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3" name="Freeform 312"/>
            <p:cNvSpPr>
              <a:spLocks/>
            </p:cNvSpPr>
            <p:nvPr userDrawn="1"/>
          </p:nvSpPr>
          <p:spPr bwMode="auto">
            <a:xfrm>
              <a:off x="8839201" y="4291013"/>
              <a:ext cx="26988" cy="15875"/>
            </a:xfrm>
            <a:custGeom>
              <a:avLst/>
              <a:gdLst>
                <a:gd name="T0" fmla="*/ 10 w 17"/>
                <a:gd name="T1" fmla="*/ 9 h 10"/>
                <a:gd name="T2" fmla="*/ 16 w 17"/>
                <a:gd name="T3" fmla="*/ 5 h 10"/>
                <a:gd name="T4" fmla="*/ 16 w 17"/>
                <a:gd name="T5" fmla="*/ 4 h 10"/>
                <a:gd name="T6" fmla="*/ 9 w 17"/>
                <a:gd name="T7" fmla="*/ 0 h 10"/>
                <a:gd name="T8" fmla="*/ 7 w 17"/>
                <a:gd name="T9" fmla="*/ 0 h 10"/>
                <a:gd name="T10" fmla="*/ 0 w 17"/>
                <a:gd name="T11" fmla="*/ 4 h 10"/>
                <a:gd name="T12" fmla="*/ 0 w 17"/>
                <a:gd name="T13" fmla="*/ 5 h 10"/>
                <a:gd name="T14" fmla="*/ 7 w 17"/>
                <a:gd name="T15" fmla="*/ 9 h 10"/>
                <a:gd name="T16" fmla="*/ 10 w 17"/>
                <a:gd name="T17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9"/>
                  </a:moveTo>
                  <a:cubicBezTo>
                    <a:pt x="16" y="5"/>
                    <a:pt x="16" y="5"/>
                    <a:pt x="16" y="5"/>
                  </a:cubicBezTo>
                  <a:cubicBezTo>
                    <a:pt x="17" y="5"/>
                    <a:pt x="17" y="4"/>
                    <a:pt x="16" y="4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8" y="0"/>
                    <a:pt x="7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10"/>
                    <a:pt x="9" y="10"/>
                    <a:pt x="10" y="9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4" name="Freeform 313"/>
            <p:cNvSpPr>
              <a:spLocks/>
            </p:cNvSpPr>
            <p:nvPr userDrawn="1"/>
          </p:nvSpPr>
          <p:spPr bwMode="auto">
            <a:xfrm>
              <a:off x="8821738" y="4279901"/>
              <a:ext cx="26988" cy="15875"/>
            </a:xfrm>
            <a:custGeom>
              <a:avLst/>
              <a:gdLst>
                <a:gd name="T0" fmla="*/ 10 w 17"/>
                <a:gd name="T1" fmla="*/ 10 h 10"/>
                <a:gd name="T2" fmla="*/ 16 w 17"/>
                <a:gd name="T3" fmla="*/ 6 h 10"/>
                <a:gd name="T4" fmla="*/ 16 w 17"/>
                <a:gd name="T5" fmla="*/ 5 h 10"/>
                <a:gd name="T6" fmla="*/ 9 w 17"/>
                <a:gd name="T7" fmla="*/ 1 h 10"/>
                <a:gd name="T8" fmla="*/ 7 w 17"/>
                <a:gd name="T9" fmla="*/ 1 h 10"/>
                <a:gd name="T10" fmla="*/ 0 w 17"/>
                <a:gd name="T11" fmla="*/ 5 h 10"/>
                <a:gd name="T12" fmla="*/ 0 w 17"/>
                <a:gd name="T13" fmla="*/ 6 h 10"/>
                <a:gd name="T14" fmla="*/ 7 w 17"/>
                <a:gd name="T15" fmla="*/ 10 h 10"/>
                <a:gd name="T16" fmla="*/ 10 w 17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10"/>
                  </a:moveTo>
                  <a:cubicBezTo>
                    <a:pt x="16" y="6"/>
                    <a:pt x="16" y="6"/>
                    <a:pt x="16" y="6"/>
                  </a:cubicBezTo>
                  <a:cubicBezTo>
                    <a:pt x="17" y="6"/>
                    <a:pt x="17" y="5"/>
                    <a:pt x="16" y="5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8" y="0"/>
                    <a:pt x="7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6"/>
                    <a:pt x="0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10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5" name="Freeform 314"/>
            <p:cNvSpPr>
              <a:spLocks/>
            </p:cNvSpPr>
            <p:nvPr userDrawn="1"/>
          </p:nvSpPr>
          <p:spPr bwMode="auto">
            <a:xfrm>
              <a:off x="8804276" y="4291013"/>
              <a:ext cx="26988" cy="14288"/>
            </a:xfrm>
            <a:custGeom>
              <a:avLst/>
              <a:gdLst>
                <a:gd name="T0" fmla="*/ 8 w 17"/>
                <a:gd name="T1" fmla="*/ 0 h 9"/>
                <a:gd name="T2" fmla="*/ 1 w 17"/>
                <a:gd name="T3" fmla="*/ 4 h 9"/>
                <a:gd name="T4" fmla="*/ 1 w 17"/>
                <a:gd name="T5" fmla="*/ 5 h 9"/>
                <a:gd name="T6" fmla="*/ 8 w 17"/>
                <a:gd name="T7" fmla="*/ 9 h 9"/>
                <a:gd name="T8" fmla="*/ 10 w 17"/>
                <a:gd name="T9" fmla="*/ 9 h 9"/>
                <a:gd name="T10" fmla="*/ 17 w 17"/>
                <a:gd name="T11" fmla="*/ 5 h 9"/>
                <a:gd name="T12" fmla="*/ 17 w 17"/>
                <a:gd name="T13" fmla="*/ 4 h 9"/>
                <a:gd name="T14" fmla="*/ 10 w 17"/>
                <a:gd name="T15" fmla="*/ 0 h 9"/>
                <a:gd name="T16" fmla="*/ 8 w 17"/>
                <a:gd name="T1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9">
                  <a:moveTo>
                    <a:pt x="8" y="0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1" y="5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9" y="9"/>
                    <a:pt x="10" y="9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5"/>
                    <a:pt x="17" y="4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6" name="Freeform 315"/>
            <p:cNvSpPr>
              <a:spLocks/>
            </p:cNvSpPr>
            <p:nvPr userDrawn="1"/>
          </p:nvSpPr>
          <p:spPr bwMode="auto">
            <a:xfrm>
              <a:off x="8805863" y="4271963"/>
              <a:ext cx="26988" cy="15875"/>
            </a:xfrm>
            <a:custGeom>
              <a:avLst/>
              <a:gdLst>
                <a:gd name="T0" fmla="*/ 7 w 17"/>
                <a:gd name="T1" fmla="*/ 0 h 10"/>
                <a:gd name="T2" fmla="*/ 0 w 17"/>
                <a:gd name="T3" fmla="*/ 4 h 10"/>
                <a:gd name="T4" fmla="*/ 0 w 17"/>
                <a:gd name="T5" fmla="*/ 5 h 10"/>
                <a:gd name="T6" fmla="*/ 7 w 17"/>
                <a:gd name="T7" fmla="*/ 9 h 10"/>
                <a:gd name="T8" fmla="*/ 9 w 17"/>
                <a:gd name="T9" fmla="*/ 9 h 10"/>
                <a:gd name="T10" fmla="*/ 16 w 17"/>
                <a:gd name="T11" fmla="*/ 5 h 10"/>
                <a:gd name="T12" fmla="*/ 16 w 17"/>
                <a:gd name="T13" fmla="*/ 4 h 10"/>
                <a:gd name="T14" fmla="*/ 9 w 17"/>
                <a:gd name="T15" fmla="*/ 0 h 10"/>
                <a:gd name="T16" fmla="*/ 7 w 17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7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9"/>
                    <a:pt x="9" y="10"/>
                    <a:pt x="9" y="9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7" y="5"/>
                    <a:pt x="17" y="4"/>
                    <a:pt x="16" y="4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8" y="0"/>
                    <a:pt x="7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7" name="Freeform 316"/>
            <p:cNvSpPr>
              <a:spLocks/>
            </p:cNvSpPr>
            <p:nvPr userDrawn="1"/>
          </p:nvSpPr>
          <p:spPr bwMode="auto">
            <a:xfrm>
              <a:off x="8767763" y="4281488"/>
              <a:ext cx="17463" cy="11113"/>
            </a:xfrm>
            <a:custGeom>
              <a:avLst/>
              <a:gdLst>
                <a:gd name="T0" fmla="*/ 5 w 11"/>
                <a:gd name="T1" fmla="*/ 6 h 7"/>
                <a:gd name="T2" fmla="*/ 6 w 11"/>
                <a:gd name="T3" fmla="*/ 6 h 7"/>
                <a:gd name="T4" fmla="*/ 11 w 11"/>
                <a:gd name="T5" fmla="*/ 4 h 7"/>
                <a:gd name="T6" fmla="*/ 11 w 11"/>
                <a:gd name="T7" fmla="*/ 3 h 7"/>
                <a:gd name="T8" fmla="*/ 6 w 11"/>
                <a:gd name="T9" fmla="*/ 0 h 7"/>
                <a:gd name="T10" fmla="*/ 5 w 11"/>
                <a:gd name="T11" fmla="*/ 0 h 7"/>
                <a:gd name="T12" fmla="*/ 1 w 11"/>
                <a:gd name="T13" fmla="*/ 3 h 7"/>
                <a:gd name="T14" fmla="*/ 1 w 11"/>
                <a:gd name="T15" fmla="*/ 4 h 7"/>
                <a:gd name="T16" fmla="*/ 5 w 11"/>
                <a:gd name="T17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7">
                  <a:moveTo>
                    <a:pt x="5" y="6"/>
                  </a:moveTo>
                  <a:cubicBezTo>
                    <a:pt x="5" y="7"/>
                    <a:pt x="6" y="7"/>
                    <a:pt x="6" y="6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3"/>
                    <a:pt x="11" y="3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4"/>
                    <a:pt x="1" y="4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8" name="Freeform 317"/>
            <p:cNvSpPr>
              <a:spLocks/>
            </p:cNvSpPr>
            <p:nvPr userDrawn="1"/>
          </p:nvSpPr>
          <p:spPr bwMode="auto">
            <a:xfrm>
              <a:off x="8810626" y="4257676"/>
              <a:ext cx="17463" cy="9525"/>
            </a:xfrm>
            <a:custGeom>
              <a:avLst/>
              <a:gdLst>
                <a:gd name="T0" fmla="*/ 5 w 11"/>
                <a:gd name="T1" fmla="*/ 6 h 6"/>
                <a:gd name="T2" fmla="*/ 6 w 11"/>
                <a:gd name="T3" fmla="*/ 6 h 6"/>
                <a:gd name="T4" fmla="*/ 11 w 11"/>
                <a:gd name="T5" fmla="*/ 3 h 6"/>
                <a:gd name="T6" fmla="*/ 11 w 11"/>
                <a:gd name="T7" fmla="*/ 2 h 6"/>
                <a:gd name="T8" fmla="*/ 6 w 11"/>
                <a:gd name="T9" fmla="*/ 0 h 6"/>
                <a:gd name="T10" fmla="*/ 5 w 11"/>
                <a:gd name="T11" fmla="*/ 0 h 6"/>
                <a:gd name="T12" fmla="*/ 0 w 11"/>
                <a:gd name="T13" fmla="*/ 2 h 6"/>
                <a:gd name="T14" fmla="*/ 0 w 11"/>
                <a:gd name="T15" fmla="*/ 3 h 6"/>
                <a:gd name="T16" fmla="*/ 5 w 11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5" y="6"/>
                  </a:moveTo>
                  <a:cubicBezTo>
                    <a:pt x="5" y="6"/>
                    <a:pt x="6" y="6"/>
                    <a:pt x="6" y="6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3"/>
                    <a:pt x="11" y="3"/>
                    <a:pt x="11" y="2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9" name="Freeform 318"/>
            <p:cNvSpPr>
              <a:spLocks/>
            </p:cNvSpPr>
            <p:nvPr userDrawn="1"/>
          </p:nvSpPr>
          <p:spPr bwMode="auto">
            <a:xfrm>
              <a:off x="8799513" y="4262438"/>
              <a:ext cx="17463" cy="11113"/>
            </a:xfrm>
            <a:custGeom>
              <a:avLst/>
              <a:gdLst>
                <a:gd name="T0" fmla="*/ 5 w 11"/>
                <a:gd name="T1" fmla="*/ 7 h 7"/>
                <a:gd name="T2" fmla="*/ 7 w 11"/>
                <a:gd name="T3" fmla="*/ 7 h 7"/>
                <a:gd name="T4" fmla="*/ 11 w 11"/>
                <a:gd name="T5" fmla="*/ 4 h 7"/>
                <a:gd name="T6" fmla="*/ 11 w 11"/>
                <a:gd name="T7" fmla="*/ 3 h 7"/>
                <a:gd name="T8" fmla="*/ 7 w 11"/>
                <a:gd name="T9" fmla="*/ 1 h 7"/>
                <a:gd name="T10" fmla="*/ 5 w 11"/>
                <a:gd name="T11" fmla="*/ 1 h 7"/>
                <a:gd name="T12" fmla="*/ 1 w 11"/>
                <a:gd name="T13" fmla="*/ 3 h 7"/>
                <a:gd name="T14" fmla="*/ 1 w 11"/>
                <a:gd name="T15" fmla="*/ 4 h 7"/>
                <a:gd name="T16" fmla="*/ 5 w 11"/>
                <a:gd name="T1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7">
                  <a:moveTo>
                    <a:pt x="5" y="7"/>
                  </a:moveTo>
                  <a:cubicBezTo>
                    <a:pt x="6" y="7"/>
                    <a:pt x="6" y="7"/>
                    <a:pt x="7" y="7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3"/>
                    <a:pt x="11" y="3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6" y="0"/>
                    <a:pt x="6" y="0"/>
                    <a:pt x="5" y="1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4"/>
                    <a:pt x="1" y="4"/>
                  </a:cubicBezTo>
                  <a:lnTo>
                    <a:pt x="5" y="7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0" name="Freeform 319"/>
            <p:cNvSpPr>
              <a:spLocks/>
            </p:cNvSpPr>
            <p:nvPr userDrawn="1"/>
          </p:nvSpPr>
          <p:spPr bwMode="auto">
            <a:xfrm>
              <a:off x="8788401" y="4268788"/>
              <a:ext cx="17463" cy="11113"/>
            </a:xfrm>
            <a:custGeom>
              <a:avLst/>
              <a:gdLst>
                <a:gd name="T0" fmla="*/ 5 w 11"/>
                <a:gd name="T1" fmla="*/ 7 h 7"/>
                <a:gd name="T2" fmla="*/ 7 w 11"/>
                <a:gd name="T3" fmla="*/ 7 h 7"/>
                <a:gd name="T4" fmla="*/ 11 w 11"/>
                <a:gd name="T5" fmla="*/ 4 h 7"/>
                <a:gd name="T6" fmla="*/ 11 w 11"/>
                <a:gd name="T7" fmla="*/ 3 h 7"/>
                <a:gd name="T8" fmla="*/ 7 w 11"/>
                <a:gd name="T9" fmla="*/ 1 h 7"/>
                <a:gd name="T10" fmla="*/ 5 w 11"/>
                <a:gd name="T11" fmla="*/ 1 h 7"/>
                <a:gd name="T12" fmla="*/ 1 w 11"/>
                <a:gd name="T13" fmla="*/ 3 h 7"/>
                <a:gd name="T14" fmla="*/ 1 w 11"/>
                <a:gd name="T15" fmla="*/ 4 h 7"/>
                <a:gd name="T16" fmla="*/ 5 w 11"/>
                <a:gd name="T1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7">
                  <a:moveTo>
                    <a:pt x="5" y="7"/>
                  </a:moveTo>
                  <a:cubicBezTo>
                    <a:pt x="6" y="7"/>
                    <a:pt x="6" y="7"/>
                    <a:pt x="7" y="7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3"/>
                    <a:pt x="11" y="3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6" y="0"/>
                    <a:pt x="6" y="0"/>
                    <a:pt x="5" y="1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4"/>
                    <a:pt x="1" y="4"/>
                  </a:cubicBezTo>
                  <a:lnTo>
                    <a:pt x="5" y="7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1" name="Freeform 320"/>
            <p:cNvSpPr>
              <a:spLocks/>
            </p:cNvSpPr>
            <p:nvPr userDrawn="1"/>
          </p:nvSpPr>
          <p:spPr bwMode="auto">
            <a:xfrm>
              <a:off x="8778876" y="4275138"/>
              <a:ext cx="17463" cy="11113"/>
            </a:xfrm>
            <a:custGeom>
              <a:avLst/>
              <a:gdLst>
                <a:gd name="T0" fmla="*/ 5 w 11"/>
                <a:gd name="T1" fmla="*/ 6 h 7"/>
                <a:gd name="T2" fmla="*/ 6 w 11"/>
                <a:gd name="T3" fmla="*/ 6 h 7"/>
                <a:gd name="T4" fmla="*/ 10 w 11"/>
                <a:gd name="T5" fmla="*/ 4 h 7"/>
                <a:gd name="T6" fmla="*/ 10 w 11"/>
                <a:gd name="T7" fmla="*/ 3 h 7"/>
                <a:gd name="T8" fmla="*/ 6 w 11"/>
                <a:gd name="T9" fmla="*/ 1 h 7"/>
                <a:gd name="T10" fmla="*/ 5 w 11"/>
                <a:gd name="T11" fmla="*/ 1 h 7"/>
                <a:gd name="T12" fmla="*/ 0 w 11"/>
                <a:gd name="T13" fmla="*/ 3 h 7"/>
                <a:gd name="T14" fmla="*/ 0 w 11"/>
                <a:gd name="T15" fmla="*/ 4 h 7"/>
                <a:gd name="T16" fmla="*/ 5 w 11"/>
                <a:gd name="T17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7">
                  <a:moveTo>
                    <a:pt x="5" y="6"/>
                  </a:moveTo>
                  <a:cubicBezTo>
                    <a:pt x="5" y="7"/>
                    <a:pt x="6" y="7"/>
                    <a:pt x="6" y="6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1" y="4"/>
                    <a:pt x="11" y="3"/>
                    <a:pt x="10" y="3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5" y="0"/>
                    <a:pt x="5" y="1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2" name="Freeform 321"/>
            <p:cNvSpPr>
              <a:spLocks/>
            </p:cNvSpPr>
            <p:nvPr userDrawn="1"/>
          </p:nvSpPr>
          <p:spPr bwMode="auto">
            <a:xfrm>
              <a:off x="8788401" y="4281488"/>
              <a:ext cx="26988" cy="15875"/>
            </a:xfrm>
            <a:custGeom>
              <a:avLst/>
              <a:gdLst>
                <a:gd name="T0" fmla="*/ 8 w 17"/>
                <a:gd name="T1" fmla="*/ 0 h 10"/>
                <a:gd name="T2" fmla="*/ 1 w 17"/>
                <a:gd name="T3" fmla="*/ 4 h 10"/>
                <a:gd name="T4" fmla="*/ 1 w 17"/>
                <a:gd name="T5" fmla="*/ 5 h 10"/>
                <a:gd name="T6" fmla="*/ 8 w 17"/>
                <a:gd name="T7" fmla="*/ 9 h 10"/>
                <a:gd name="T8" fmla="*/ 10 w 17"/>
                <a:gd name="T9" fmla="*/ 9 h 10"/>
                <a:gd name="T10" fmla="*/ 17 w 17"/>
                <a:gd name="T11" fmla="*/ 5 h 10"/>
                <a:gd name="T12" fmla="*/ 17 w 17"/>
                <a:gd name="T13" fmla="*/ 4 h 10"/>
                <a:gd name="T14" fmla="*/ 10 w 17"/>
                <a:gd name="T15" fmla="*/ 0 h 10"/>
                <a:gd name="T16" fmla="*/ 8 w 17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8" y="0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1" y="5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10"/>
                    <a:pt x="9" y="10"/>
                    <a:pt x="10" y="9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5"/>
                    <a:pt x="17" y="4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3" name="Freeform 322"/>
            <p:cNvSpPr>
              <a:spLocks/>
            </p:cNvSpPr>
            <p:nvPr userDrawn="1"/>
          </p:nvSpPr>
          <p:spPr bwMode="auto">
            <a:xfrm>
              <a:off x="8847138" y="4335463"/>
              <a:ext cx="19050" cy="11113"/>
            </a:xfrm>
            <a:custGeom>
              <a:avLst/>
              <a:gdLst>
                <a:gd name="T0" fmla="*/ 9 w 12"/>
                <a:gd name="T1" fmla="*/ 0 h 7"/>
                <a:gd name="T2" fmla="*/ 8 w 12"/>
                <a:gd name="T3" fmla="*/ 0 h 7"/>
                <a:gd name="T4" fmla="*/ 0 w 12"/>
                <a:gd name="T5" fmla="*/ 4 h 7"/>
                <a:gd name="T6" fmla="*/ 0 w 12"/>
                <a:gd name="T7" fmla="*/ 5 h 7"/>
                <a:gd name="T8" fmla="*/ 4 w 12"/>
                <a:gd name="T9" fmla="*/ 7 h 7"/>
                <a:gd name="T10" fmla="*/ 5 w 12"/>
                <a:gd name="T11" fmla="*/ 7 h 7"/>
                <a:gd name="T12" fmla="*/ 12 w 12"/>
                <a:gd name="T13" fmla="*/ 2 h 7"/>
                <a:gd name="T14" fmla="*/ 12 w 12"/>
                <a:gd name="T15" fmla="*/ 2 h 7"/>
                <a:gd name="T16" fmla="*/ 9 w 12"/>
                <a:gd name="T1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7">
                  <a:moveTo>
                    <a:pt x="9" y="0"/>
                  </a:moveTo>
                  <a:lnTo>
                    <a:pt x="8" y="0"/>
                  </a:lnTo>
                  <a:lnTo>
                    <a:pt x="0" y="4"/>
                  </a:lnTo>
                  <a:lnTo>
                    <a:pt x="0" y="5"/>
                  </a:lnTo>
                  <a:lnTo>
                    <a:pt x="4" y="7"/>
                  </a:lnTo>
                  <a:lnTo>
                    <a:pt x="5" y="7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4" name="Freeform 323"/>
            <p:cNvSpPr>
              <a:spLocks/>
            </p:cNvSpPr>
            <p:nvPr userDrawn="1"/>
          </p:nvSpPr>
          <p:spPr bwMode="auto">
            <a:xfrm>
              <a:off x="8856663" y="4321176"/>
              <a:ext cx="26988" cy="15875"/>
            </a:xfrm>
            <a:custGeom>
              <a:avLst/>
              <a:gdLst>
                <a:gd name="T0" fmla="*/ 10 w 17"/>
                <a:gd name="T1" fmla="*/ 0 h 10"/>
                <a:gd name="T2" fmla="*/ 8 w 17"/>
                <a:gd name="T3" fmla="*/ 0 h 10"/>
                <a:gd name="T4" fmla="*/ 1 w 17"/>
                <a:gd name="T5" fmla="*/ 4 h 10"/>
                <a:gd name="T6" fmla="*/ 1 w 17"/>
                <a:gd name="T7" fmla="*/ 5 h 10"/>
                <a:gd name="T8" fmla="*/ 8 w 17"/>
                <a:gd name="T9" fmla="*/ 9 h 10"/>
                <a:gd name="T10" fmla="*/ 10 w 17"/>
                <a:gd name="T11" fmla="*/ 9 h 10"/>
                <a:gd name="T12" fmla="*/ 17 w 17"/>
                <a:gd name="T13" fmla="*/ 5 h 10"/>
                <a:gd name="T14" fmla="*/ 17 w 17"/>
                <a:gd name="T15" fmla="*/ 4 h 10"/>
                <a:gd name="T16" fmla="*/ 10 w 17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0"/>
                  </a:moveTo>
                  <a:cubicBezTo>
                    <a:pt x="9" y="0"/>
                    <a:pt x="8" y="0"/>
                    <a:pt x="8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1" y="5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10"/>
                    <a:pt x="9" y="10"/>
                    <a:pt x="10" y="9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5"/>
                    <a:pt x="17" y="4"/>
                    <a:pt x="17" y="4"/>
                  </a:cubicBezTo>
                  <a:lnTo>
                    <a:pt x="10" y="0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5" name="Freeform 324"/>
            <p:cNvSpPr>
              <a:spLocks/>
            </p:cNvSpPr>
            <p:nvPr userDrawn="1"/>
          </p:nvSpPr>
          <p:spPr bwMode="auto">
            <a:xfrm>
              <a:off x="8839201" y="4310063"/>
              <a:ext cx="26988" cy="15875"/>
            </a:xfrm>
            <a:custGeom>
              <a:avLst/>
              <a:gdLst>
                <a:gd name="T0" fmla="*/ 10 w 17"/>
                <a:gd name="T1" fmla="*/ 10 h 10"/>
                <a:gd name="T2" fmla="*/ 17 w 17"/>
                <a:gd name="T3" fmla="*/ 6 h 10"/>
                <a:gd name="T4" fmla="*/ 17 w 17"/>
                <a:gd name="T5" fmla="*/ 5 h 10"/>
                <a:gd name="T6" fmla="*/ 10 w 17"/>
                <a:gd name="T7" fmla="*/ 1 h 10"/>
                <a:gd name="T8" fmla="*/ 8 w 17"/>
                <a:gd name="T9" fmla="*/ 1 h 10"/>
                <a:gd name="T10" fmla="*/ 1 w 17"/>
                <a:gd name="T11" fmla="*/ 5 h 10"/>
                <a:gd name="T12" fmla="*/ 1 w 17"/>
                <a:gd name="T13" fmla="*/ 6 h 10"/>
                <a:gd name="T14" fmla="*/ 8 w 17"/>
                <a:gd name="T15" fmla="*/ 10 h 10"/>
                <a:gd name="T16" fmla="*/ 10 w 17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10"/>
                  </a:moveTo>
                  <a:cubicBezTo>
                    <a:pt x="17" y="6"/>
                    <a:pt x="17" y="6"/>
                    <a:pt x="17" y="6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0"/>
                    <a:pt x="8" y="0"/>
                    <a:pt x="8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10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6" name="Freeform 325"/>
            <p:cNvSpPr>
              <a:spLocks/>
            </p:cNvSpPr>
            <p:nvPr userDrawn="1"/>
          </p:nvSpPr>
          <p:spPr bwMode="auto">
            <a:xfrm>
              <a:off x="8856663" y="4300538"/>
              <a:ext cx="26988" cy="15875"/>
            </a:xfrm>
            <a:custGeom>
              <a:avLst/>
              <a:gdLst>
                <a:gd name="T0" fmla="*/ 10 w 17"/>
                <a:gd name="T1" fmla="*/ 10 h 10"/>
                <a:gd name="T2" fmla="*/ 16 w 17"/>
                <a:gd name="T3" fmla="*/ 6 h 10"/>
                <a:gd name="T4" fmla="*/ 16 w 17"/>
                <a:gd name="T5" fmla="*/ 4 h 10"/>
                <a:gd name="T6" fmla="*/ 9 w 17"/>
                <a:gd name="T7" fmla="*/ 0 h 10"/>
                <a:gd name="T8" fmla="*/ 7 w 17"/>
                <a:gd name="T9" fmla="*/ 0 h 10"/>
                <a:gd name="T10" fmla="*/ 0 w 17"/>
                <a:gd name="T11" fmla="*/ 4 h 10"/>
                <a:gd name="T12" fmla="*/ 0 w 17"/>
                <a:gd name="T13" fmla="*/ 6 h 10"/>
                <a:gd name="T14" fmla="*/ 7 w 17"/>
                <a:gd name="T15" fmla="*/ 10 h 10"/>
                <a:gd name="T16" fmla="*/ 10 w 17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10"/>
                  </a:moveTo>
                  <a:cubicBezTo>
                    <a:pt x="16" y="6"/>
                    <a:pt x="16" y="6"/>
                    <a:pt x="16" y="6"/>
                  </a:cubicBezTo>
                  <a:cubicBezTo>
                    <a:pt x="17" y="5"/>
                    <a:pt x="17" y="5"/>
                    <a:pt x="16" y="4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8" y="0"/>
                    <a:pt x="7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10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7" name="Freeform 326"/>
            <p:cNvSpPr>
              <a:spLocks/>
            </p:cNvSpPr>
            <p:nvPr userDrawn="1"/>
          </p:nvSpPr>
          <p:spPr bwMode="auto">
            <a:xfrm>
              <a:off x="8607426" y="4465638"/>
              <a:ext cx="26988" cy="15875"/>
            </a:xfrm>
            <a:custGeom>
              <a:avLst/>
              <a:gdLst>
                <a:gd name="T0" fmla="*/ 10 w 17"/>
                <a:gd name="T1" fmla="*/ 0 h 10"/>
                <a:gd name="T2" fmla="*/ 7 w 17"/>
                <a:gd name="T3" fmla="*/ 0 h 10"/>
                <a:gd name="T4" fmla="*/ 1 w 17"/>
                <a:gd name="T5" fmla="*/ 4 h 10"/>
                <a:gd name="T6" fmla="*/ 1 w 17"/>
                <a:gd name="T7" fmla="*/ 6 h 10"/>
                <a:gd name="T8" fmla="*/ 7 w 17"/>
                <a:gd name="T9" fmla="*/ 10 h 10"/>
                <a:gd name="T10" fmla="*/ 10 w 17"/>
                <a:gd name="T11" fmla="*/ 10 h 10"/>
                <a:gd name="T12" fmla="*/ 17 w 17"/>
                <a:gd name="T13" fmla="*/ 6 h 10"/>
                <a:gd name="T14" fmla="*/ 17 w 17"/>
                <a:gd name="T15" fmla="*/ 4 h 10"/>
                <a:gd name="T16" fmla="*/ 10 w 17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0"/>
                  </a:moveTo>
                  <a:cubicBezTo>
                    <a:pt x="9" y="0"/>
                    <a:pt x="8" y="0"/>
                    <a:pt x="7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5"/>
                    <a:pt x="17" y="5"/>
                    <a:pt x="17" y="4"/>
                  </a:cubicBezTo>
                  <a:lnTo>
                    <a:pt x="10" y="0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8" name="Freeform 327"/>
            <p:cNvSpPr>
              <a:spLocks/>
            </p:cNvSpPr>
            <p:nvPr userDrawn="1"/>
          </p:nvSpPr>
          <p:spPr bwMode="auto">
            <a:xfrm>
              <a:off x="8793163" y="4357688"/>
              <a:ext cx="26988" cy="15875"/>
            </a:xfrm>
            <a:custGeom>
              <a:avLst/>
              <a:gdLst>
                <a:gd name="T0" fmla="*/ 9 w 17"/>
                <a:gd name="T1" fmla="*/ 1 h 10"/>
                <a:gd name="T2" fmla="*/ 7 w 17"/>
                <a:gd name="T3" fmla="*/ 1 h 10"/>
                <a:gd name="T4" fmla="*/ 0 w 17"/>
                <a:gd name="T5" fmla="*/ 5 h 10"/>
                <a:gd name="T6" fmla="*/ 0 w 17"/>
                <a:gd name="T7" fmla="*/ 6 h 10"/>
                <a:gd name="T8" fmla="*/ 7 w 17"/>
                <a:gd name="T9" fmla="*/ 10 h 10"/>
                <a:gd name="T10" fmla="*/ 9 w 17"/>
                <a:gd name="T11" fmla="*/ 10 h 10"/>
                <a:gd name="T12" fmla="*/ 16 w 17"/>
                <a:gd name="T13" fmla="*/ 6 h 10"/>
                <a:gd name="T14" fmla="*/ 16 w 17"/>
                <a:gd name="T15" fmla="*/ 5 h 10"/>
                <a:gd name="T16" fmla="*/ 9 w 17"/>
                <a:gd name="T1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9" y="1"/>
                  </a:moveTo>
                  <a:cubicBezTo>
                    <a:pt x="9" y="0"/>
                    <a:pt x="8" y="0"/>
                    <a:pt x="7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6"/>
                    <a:pt x="0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9" y="10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7" y="6"/>
                    <a:pt x="17" y="5"/>
                    <a:pt x="16" y="5"/>
                  </a:cubicBezTo>
                  <a:lnTo>
                    <a:pt x="9" y="1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9" name="Freeform 328"/>
            <p:cNvSpPr>
              <a:spLocks/>
            </p:cNvSpPr>
            <p:nvPr userDrawn="1"/>
          </p:nvSpPr>
          <p:spPr bwMode="auto">
            <a:xfrm>
              <a:off x="8775701" y="4367213"/>
              <a:ext cx="26988" cy="15875"/>
            </a:xfrm>
            <a:custGeom>
              <a:avLst/>
              <a:gdLst>
                <a:gd name="T0" fmla="*/ 10 w 17"/>
                <a:gd name="T1" fmla="*/ 1 h 10"/>
                <a:gd name="T2" fmla="*/ 8 w 17"/>
                <a:gd name="T3" fmla="*/ 1 h 10"/>
                <a:gd name="T4" fmla="*/ 1 w 17"/>
                <a:gd name="T5" fmla="*/ 5 h 10"/>
                <a:gd name="T6" fmla="*/ 1 w 17"/>
                <a:gd name="T7" fmla="*/ 6 h 10"/>
                <a:gd name="T8" fmla="*/ 8 w 17"/>
                <a:gd name="T9" fmla="*/ 10 h 10"/>
                <a:gd name="T10" fmla="*/ 10 w 17"/>
                <a:gd name="T11" fmla="*/ 10 h 10"/>
                <a:gd name="T12" fmla="*/ 17 w 17"/>
                <a:gd name="T13" fmla="*/ 6 h 10"/>
                <a:gd name="T14" fmla="*/ 17 w 17"/>
                <a:gd name="T15" fmla="*/ 5 h 10"/>
                <a:gd name="T16" fmla="*/ 10 w 17"/>
                <a:gd name="T1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1"/>
                  </a:moveTo>
                  <a:cubicBezTo>
                    <a:pt x="9" y="0"/>
                    <a:pt x="8" y="0"/>
                    <a:pt x="8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6"/>
                    <a:pt x="17" y="5"/>
                    <a:pt x="17" y="5"/>
                  </a:cubicBezTo>
                  <a:lnTo>
                    <a:pt x="10" y="1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0" name="Freeform 329"/>
            <p:cNvSpPr>
              <a:spLocks/>
            </p:cNvSpPr>
            <p:nvPr userDrawn="1"/>
          </p:nvSpPr>
          <p:spPr bwMode="auto">
            <a:xfrm>
              <a:off x="8651876" y="4348163"/>
              <a:ext cx="17463" cy="11113"/>
            </a:xfrm>
            <a:custGeom>
              <a:avLst/>
              <a:gdLst>
                <a:gd name="T0" fmla="*/ 5 w 11"/>
                <a:gd name="T1" fmla="*/ 7 h 7"/>
                <a:gd name="T2" fmla="*/ 7 w 11"/>
                <a:gd name="T3" fmla="*/ 7 h 7"/>
                <a:gd name="T4" fmla="*/ 11 w 11"/>
                <a:gd name="T5" fmla="*/ 4 h 7"/>
                <a:gd name="T6" fmla="*/ 11 w 11"/>
                <a:gd name="T7" fmla="*/ 3 h 7"/>
                <a:gd name="T8" fmla="*/ 7 w 11"/>
                <a:gd name="T9" fmla="*/ 1 h 7"/>
                <a:gd name="T10" fmla="*/ 5 w 11"/>
                <a:gd name="T11" fmla="*/ 1 h 7"/>
                <a:gd name="T12" fmla="*/ 1 w 11"/>
                <a:gd name="T13" fmla="*/ 3 h 7"/>
                <a:gd name="T14" fmla="*/ 1 w 11"/>
                <a:gd name="T15" fmla="*/ 4 h 7"/>
                <a:gd name="T16" fmla="*/ 5 w 11"/>
                <a:gd name="T1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7">
                  <a:moveTo>
                    <a:pt x="5" y="7"/>
                  </a:moveTo>
                  <a:cubicBezTo>
                    <a:pt x="6" y="7"/>
                    <a:pt x="6" y="7"/>
                    <a:pt x="7" y="7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3"/>
                    <a:pt x="11" y="3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6" y="0"/>
                    <a:pt x="6" y="0"/>
                    <a:pt x="5" y="1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4"/>
                    <a:pt x="1" y="4"/>
                  </a:cubicBezTo>
                  <a:lnTo>
                    <a:pt x="5" y="7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1" name="Freeform 330"/>
            <p:cNvSpPr>
              <a:spLocks/>
            </p:cNvSpPr>
            <p:nvPr userDrawn="1"/>
          </p:nvSpPr>
          <p:spPr bwMode="auto">
            <a:xfrm>
              <a:off x="8642351" y="4354513"/>
              <a:ext cx="17463" cy="11113"/>
            </a:xfrm>
            <a:custGeom>
              <a:avLst/>
              <a:gdLst>
                <a:gd name="T0" fmla="*/ 5 w 11"/>
                <a:gd name="T1" fmla="*/ 6 h 7"/>
                <a:gd name="T2" fmla="*/ 6 w 11"/>
                <a:gd name="T3" fmla="*/ 6 h 7"/>
                <a:gd name="T4" fmla="*/ 10 w 11"/>
                <a:gd name="T5" fmla="*/ 4 h 7"/>
                <a:gd name="T6" fmla="*/ 10 w 11"/>
                <a:gd name="T7" fmla="*/ 3 h 7"/>
                <a:gd name="T8" fmla="*/ 6 w 11"/>
                <a:gd name="T9" fmla="*/ 1 h 7"/>
                <a:gd name="T10" fmla="*/ 5 w 11"/>
                <a:gd name="T11" fmla="*/ 1 h 7"/>
                <a:gd name="T12" fmla="*/ 0 w 11"/>
                <a:gd name="T13" fmla="*/ 3 h 7"/>
                <a:gd name="T14" fmla="*/ 0 w 11"/>
                <a:gd name="T15" fmla="*/ 4 h 7"/>
                <a:gd name="T16" fmla="*/ 5 w 11"/>
                <a:gd name="T17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7">
                  <a:moveTo>
                    <a:pt x="5" y="6"/>
                  </a:moveTo>
                  <a:cubicBezTo>
                    <a:pt x="5" y="7"/>
                    <a:pt x="6" y="7"/>
                    <a:pt x="6" y="6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1" y="4"/>
                    <a:pt x="11" y="3"/>
                    <a:pt x="10" y="3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5" y="0"/>
                    <a:pt x="5" y="1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2" name="Freeform 331"/>
            <p:cNvSpPr>
              <a:spLocks/>
            </p:cNvSpPr>
            <p:nvPr userDrawn="1"/>
          </p:nvSpPr>
          <p:spPr bwMode="auto">
            <a:xfrm>
              <a:off x="8715376" y="4313238"/>
              <a:ext cx="17463" cy="9525"/>
            </a:xfrm>
            <a:custGeom>
              <a:avLst/>
              <a:gdLst>
                <a:gd name="T0" fmla="*/ 5 w 11"/>
                <a:gd name="T1" fmla="*/ 6 h 6"/>
                <a:gd name="T2" fmla="*/ 6 w 11"/>
                <a:gd name="T3" fmla="*/ 6 h 6"/>
                <a:gd name="T4" fmla="*/ 10 w 11"/>
                <a:gd name="T5" fmla="*/ 3 h 6"/>
                <a:gd name="T6" fmla="*/ 10 w 11"/>
                <a:gd name="T7" fmla="*/ 2 h 6"/>
                <a:gd name="T8" fmla="*/ 6 w 11"/>
                <a:gd name="T9" fmla="*/ 0 h 6"/>
                <a:gd name="T10" fmla="*/ 5 w 11"/>
                <a:gd name="T11" fmla="*/ 0 h 6"/>
                <a:gd name="T12" fmla="*/ 0 w 11"/>
                <a:gd name="T13" fmla="*/ 2 h 6"/>
                <a:gd name="T14" fmla="*/ 0 w 11"/>
                <a:gd name="T15" fmla="*/ 3 h 6"/>
                <a:gd name="T16" fmla="*/ 5 w 11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5" y="6"/>
                  </a:moveTo>
                  <a:cubicBezTo>
                    <a:pt x="5" y="6"/>
                    <a:pt x="6" y="6"/>
                    <a:pt x="6" y="6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1" y="3"/>
                    <a:pt x="11" y="3"/>
                    <a:pt x="10" y="2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3" name="Freeform 332"/>
            <p:cNvSpPr>
              <a:spLocks/>
            </p:cNvSpPr>
            <p:nvPr userDrawn="1"/>
          </p:nvSpPr>
          <p:spPr bwMode="auto">
            <a:xfrm>
              <a:off x="8726488" y="4306888"/>
              <a:ext cx="15875" cy="9525"/>
            </a:xfrm>
            <a:custGeom>
              <a:avLst/>
              <a:gdLst>
                <a:gd name="T0" fmla="*/ 4 w 10"/>
                <a:gd name="T1" fmla="*/ 6 h 6"/>
                <a:gd name="T2" fmla="*/ 6 w 10"/>
                <a:gd name="T3" fmla="*/ 6 h 6"/>
                <a:gd name="T4" fmla="*/ 10 w 10"/>
                <a:gd name="T5" fmla="*/ 3 h 6"/>
                <a:gd name="T6" fmla="*/ 10 w 10"/>
                <a:gd name="T7" fmla="*/ 2 h 6"/>
                <a:gd name="T8" fmla="*/ 6 w 10"/>
                <a:gd name="T9" fmla="*/ 0 h 6"/>
                <a:gd name="T10" fmla="*/ 4 w 10"/>
                <a:gd name="T11" fmla="*/ 0 h 6"/>
                <a:gd name="T12" fmla="*/ 0 w 10"/>
                <a:gd name="T13" fmla="*/ 2 h 6"/>
                <a:gd name="T14" fmla="*/ 0 w 10"/>
                <a:gd name="T15" fmla="*/ 3 h 6"/>
                <a:gd name="T16" fmla="*/ 4 w 10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6">
                  <a:moveTo>
                    <a:pt x="4" y="6"/>
                  </a:moveTo>
                  <a:cubicBezTo>
                    <a:pt x="5" y="6"/>
                    <a:pt x="5" y="6"/>
                    <a:pt x="6" y="6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3"/>
                    <a:pt x="10" y="3"/>
                    <a:pt x="10" y="2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5" y="0"/>
                    <a:pt x="5" y="0"/>
                    <a:pt x="4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lnTo>
                    <a:pt x="4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4" name="Freeform 333"/>
            <p:cNvSpPr>
              <a:spLocks/>
            </p:cNvSpPr>
            <p:nvPr userDrawn="1"/>
          </p:nvSpPr>
          <p:spPr bwMode="auto">
            <a:xfrm>
              <a:off x="8756651" y="4287838"/>
              <a:ext cx="17463" cy="9525"/>
            </a:xfrm>
            <a:custGeom>
              <a:avLst/>
              <a:gdLst>
                <a:gd name="T0" fmla="*/ 5 w 11"/>
                <a:gd name="T1" fmla="*/ 6 h 6"/>
                <a:gd name="T2" fmla="*/ 7 w 11"/>
                <a:gd name="T3" fmla="*/ 6 h 6"/>
                <a:gd name="T4" fmla="*/ 11 w 11"/>
                <a:gd name="T5" fmla="*/ 4 h 6"/>
                <a:gd name="T6" fmla="*/ 11 w 11"/>
                <a:gd name="T7" fmla="*/ 3 h 6"/>
                <a:gd name="T8" fmla="*/ 7 w 11"/>
                <a:gd name="T9" fmla="*/ 0 h 6"/>
                <a:gd name="T10" fmla="*/ 5 w 11"/>
                <a:gd name="T11" fmla="*/ 0 h 6"/>
                <a:gd name="T12" fmla="*/ 1 w 11"/>
                <a:gd name="T13" fmla="*/ 3 h 6"/>
                <a:gd name="T14" fmla="*/ 1 w 11"/>
                <a:gd name="T15" fmla="*/ 4 h 6"/>
                <a:gd name="T16" fmla="*/ 5 w 11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5" y="6"/>
                  </a:moveTo>
                  <a:cubicBezTo>
                    <a:pt x="6" y="6"/>
                    <a:pt x="6" y="6"/>
                    <a:pt x="7" y="6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6" y="0"/>
                    <a:pt x="5" y="0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3"/>
                    <a:pt x="1" y="4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5" name="Freeform 334"/>
            <p:cNvSpPr>
              <a:spLocks/>
            </p:cNvSpPr>
            <p:nvPr userDrawn="1"/>
          </p:nvSpPr>
          <p:spPr bwMode="auto">
            <a:xfrm>
              <a:off x="8767763" y="4392613"/>
              <a:ext cx="166688" cy="96838"/>
            </a:xfrm>
            <a:custGeom>
              <a:avLst/>
              <a:gdLst>
                <a:gd name="T0" fmla="*/ 67 w 105"/>
                <a:gd name="T1" fmla="*/ 0 h 61"/>
                <a:gd name="T2" fmla="*/ 0 w 105"/>
                <a:gd name="T3" fmla="*/ 39 h 61"/>
                <a:gd name="T4" fmla="*/ 38 w 105"/>
                <a:gd name="T5" fmla="*/ 61 h 61"/>
                <a:gd name="T6" fmla="*/ 105 w 105"/>
                <a:gd name="T7" fmla="*/ 22 h 61"/>
                <a:gd name="T8" fmla="*/ 67 w 105"/>
                <a:gd name="T9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5" h="61">
                  <a:moveTo>
                    <a:pt x="67" y="0"/>
                  </a:moveTo>
                  <a:lnTo>
                    <a:pt x="0" y="39"/>
                  </a:lnTo>
                  <a:lnTo>
                    <a:pt x="38" y="61"/>
                  </a:lnTo>
                  <a:lnTo>
                    <a:pt x="105" y="22"/>
                  </a:lnTo>
                  <a:lnTo>
                    <a:pt x="67" y="0"/>
                  </a:lnTo>
                  <a:close/>
                </a:path>
              </a:pathLst>
            </a:custGeom>
            <a:solidFill>
              <a:srgbClr val="8A8C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6" name="Freeform 335"/>
            <p:cNvSpPr>
              <a:spLocks/>
            </p:cNvSpPr>
            <p:nvPr userDrawn="1"/>
          </p:nvSpPr>
          <p:spPr bwMode="auto">
            <a:xfrm>
              <a:off x="8556626" y="4214813"/>
              <a:ext cx="77788" cy="155575"/>
            </a:xfrm>
            <a:custGeom>
              <a:avLst/>
              <a:gdLst>
                <a:gd name="T0" fmla="*/ 24 w 49"/>
                <a:gd name="T1" fmla="*/ 0 h 98"/>
                <a:gd name="T2" fmla="*/ 0 w 49"/>
                <a:gd name="T3" fmla="*/ 98 h 98"/>
                <a:gd name="T4" fmla="*/ 20 w 49"/>
                <a:gd name="T5" fmla="*/ 86 h 98"/>
                <a:gd name="T6" fmla="*/ 49 w 49"/>
                <a:gd name="T7" fmla="*/ 69 h 98"/>
                <a:gd name="T8" fmla="*/ 35 w 49"/>
                <a:gd name="T9" fmla="*/ 29 h 98"/>
                <a:gd name="T10" fmla="*/ 24 w 49"/>
                <a:gd name="T11" fmla="*/ 0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9" h="98">
                  <a:moveTo>
                    <a:pt x="24" y="0"/>
                  </a:moveTo>
                  <a:lnTo>
                    <a:pt x="0" y="98"/>
                  </a:lnTo>
                  <a:lnTo>
                    <a:pt x="20" y="86"/>
                  </a:lnTo>
                  <a:lnTo>
                    <a:pt x="49" y="69"/>
                  </a:lnTo>
                  <a:lnTo>
                    <a:pt x="35" y="29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chemeClr val="accent3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7" name="Freeform 336"/>
            <p:cNvSpPr>
              <a:spLocks/>
            </p:cNvSpPr>
            <p:nvPr userDrawn="1"/>
          </p:nvSpPr>
          <p:spPr bwMode="auto">
            <a:xfrm>
              <a:off x="8588376" y="4121151"/>
              <a:ext cx="117475" cy="230188"/>
            </a:xfrm>
            <a:custGeom>
              <a:avLst/>
              <a:gdLst>
                <a:gd name="T0" fmla="*/ 37 w 74"/>
                <a:gd name="T1" fmla="*/ 0 h 145"/>
                <a:gd name="T2" fmla="*/ 15 w 74"/>
                <a:gd name="T3" fmla="*/ 88 h 145"/>
                <a:gd name="T4" fmla="*/ 29 w 74"/>
                <a:gd name="T5" fmla="*/ 128 h 145"/>
                <a:gd name="T6" fmla="*/ 0 w 74"/>
                <a:gd name="T7" fmla="*/ 145 h 145"/>
                <a:gd name="T8" fmla="*/ 23 w 74"/>
                <a:gd name="T9" fmla="*/ 132 h 145"/>
                <a:gd name="T10" fmla="*/ 74 w 74"/>
                <a:gd name="T11" fmla="*/ 102 h 145"/>
                <a:gd name="T12" fmla="*/ 50 w 74"/>
                <a:gd name="T13" fmla="*/ 35 h 145"/>
                <a:gd name="T14" fmla="*/ 37 w 74"/>
                <a:gd name="T15" fmla="*/ 0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4" h="145">
                  <a:moveTo>
                    <a:pt x="37" y="0"/>
                  </a:moveTo>
                  <a:lnTo>
                    <a:pt x="15" y="88"/>
                  </a:lnTo>
                  <a:lnTo>
                    <a:pt x="29" y="128"/>
                  </a:lnTo>
                  <a:lnTo>
                    <a:pt x="0" y="145"/>
                  </a:lnTo>
                  <a:lnTo>
                    <a:pt x="23" y="132"/>
                  </a:lnTo>
                  <a:lnTo>
                    <a:pt x="74" y="102"/>
                  </a:lnTo>
                  <a:lnTo>
                    <a:pt x="50" y="35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8" name="Freeform 337"/>
            <p:cNvSpPr>
              <a:spLocks/>
            </p:cNvSpPr>
            <p:nvPr userDrawn="1"/>
          </p:nvSpPr>
          <p:spPr bwMode="auto">
            <a:xfrm>
              <a:off x="8624888" y="4062413"/>
              <a:ext cx="146050" cy="268288"/>
            </a:xfrm>
            <a:custGeom>
              <a:avLst/>
              <a:gdLst>
                <a:gd name="T0" fmla="*/ 46 w 92"/>
                <a:gd name="T1" fmla="*/ 0 h 169"/>
                <a:gd name="T2" fmla="*/ 27 w 92"/>
                <a:gd name="T3" fmla="*/ 72 h 169"/>
                <a:gd name="T4" fmla="*/ 51 w 92"/>
                <a:gd name="T5" fmla="*/ 139 h 169"/>
                <a:gd name="T6" fmla="*/ 0 w 92"/>
                <a:gd name="T7" fmla="*/ 169 h 169"/>
                <a:gd name="T8" fmla="*/ 50 w 92"/>
                <a:gd name="T9" fmla="*/ 140 h 169"/>
                <a:gd name="T10" fmla="*/ 92 w 92"/>
                <a:gd name="T11" fmla="*/ 116 h 169"/>
                <a:gd name="T12" fmla="*/ 70 w 92"/>
                <a:gd name="T13" fmla="*/ 60 h 169"/>
                <a:gd name="T14" fmla="*/ 46 w 92"/>
                <a:gd name="T15" fmla="*/ 0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2" h="169">
                  <a:moveTo>
                    <a:pt x="46" y="0"/>
                  </a:moveTo>
                  <a:lnTo>
                    <a:pt x="27" y="72"/>
                  </a:lnTo>
                  <a:lnTo>
                    <a:pt x="51" y="139"/>
                  </a:lnTo>
                  <a:lnTo>
                    <a:pt x="0" y="169"/>
                  </a:lnTo>
                  <a:lnTo>
                    <a:pt x="50" y="140"/>
                  </a:lnTo>
                  <a:lnTo>
                    <a:pt x="92" y="116"/>
                  </a:lnTo>
                  <a:lnTo>
                    <a:pt x="70" y="60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9" name="Freeform 338"/>
            <p:cNvSpPr>
              <a:spLocks/>
            </p:cNvSpPr>
            <p:nvPr userDrawn="1"/>
          </p:nvSpPr>
          <p:spPr bwMode="auto">
            <a:xfrm>
              <a:off x="8662988" y="3103563"/>
              <a:ext cx="303213" cy="338138"/>
            </a:xfrm>
            <a:custGeom>
              <a:avLst/>
              <a:gdLst>
                <a:gd name="T0" fmla="*/ 181 w 191"/>
                <a:gd name="T1" fmla="*/ 156 h 213"/>
                <a:gd name="T2" fmla="*/ 125 w 191"/>
                <a:gd name="T3" fmla="*/ 180 h 213"/>
                <a:gd name="T4" fmla="*/ 0 w 191"/>
                <a:gd name="T5" fmla="*/ 73 h 213"/>
                <a:gd name="T6" fmla="*/ 29 w 191"/>
                <a:gd name="T7" fmla="*/ 0 h 213"/>
                <a:gd name="T8" fmla="*/ 181 w 191"/>
                <a:gd name="T9" fmla="*/ 156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1" h="213">
                  <a:moveTo>
                    <a:pt x="181" y="156"/>
                  </a:moveTo>
                  <a:cubicBezTo>
                    <a:pt x="191" y="200"/>
                    <a:pt x="126" y="213"/>
                    <a:pt x="125" y="180"/>
                  </a:cubicBezTo>
                  <a:cubicBezTo>
                    <a:pt x="82" y="145"/>
                    <a:pt x="41" y="109"/>
                    <a:pt x="0" y="73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89" y="23"/>
                    <a:pt x="130" y="84"/>
                    <a:pt x="181" y="156"/>
                  </a:cubicBezTo>
                  <a:close/>
                </a:path>
              </a:pathLst>
            </a:custGeom>
            <a:solidFill>
              <a:srgbClr val="9FA3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0" name="Freeform 339"/>
            <p:cNvSpPr>
              <a:spLocks/>
            </p:cNvSpPr>
            <p:nvPr userDrawn="1"/>
          </p:nvSpPr>
          <p:spPr bwMode="auto">
            <a:xfrm>
              <a:off x="8358188" y="3067051"/>
              <a:ext cx="457200" cy="609600"/>
            </a:xfrm>
            <a:custGeom>
              <a:avLst/>
              <a:gdLst>
                <a:gd name="T0" fmla="*/ 41 w 288"/>
                <a:gd name="T1" fmla="*/ 66 h 384"/>
                <a:gd name="T2" fmla="*/ 196 w 288"/>
                <a:gd name="T3" fmla="*/ 3 h 384"/>
                <a:gd name="T4" fmla="*/ 253 w 288"/>
                <a:gd name="T5" fmla="*/ 34 h 384"/>
                <a:gd name="T6" fmla="*/ 179 w 288"/>
                <a:gd name="T7" fmla="*/ 257 h 384"/>
                <a:gd name="T8" fmla="*/ 187 w 288"/>
                <a:gd name="T9" fmla="*/ 285 h 384"/>
                <a:gd name="T10" fmla="*/ 4 w 288"/>
                <a:gd name="T11" fmla="*/ 315 h 384"/>
                <a:gd name="T12" fmla="*/ 28 w 288"/>
                <a:gd name="T13" fmla="*/ 209 h 384"/>
                <a:gd name="T14" fmla="*/ 41 w 288"/>
                <a:gd name="T15" fmla="*/ 66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88" h="384">
                  <a:moveTo>
                    <a:pt x="41" y="66"/>
                  </a:moveTo>
                  <a:cubicBezTo>
                    <a:pt x="74" y="12"/>
                    <a:pt x="166" y="0"/>
                    <a:pt x="196" y="3"/>
                  </a:cubicBezTo>
                  <a:cubicBezTo>
                    <a:pt x="217" y="5"/>
                    <a:pt x="243" y="16"/>
                    <a:pt x="253" y="34"/>
                  </a:cubicBezTo>
                  <a:cubicBezTo>
                    <a:pt x="288" y="102"/>
                    <a:pt x="190" y="216"/>
                    <a:pt x="179" y="257"/>
                  </a:cubicBezTo>
                  <a:cubicBezTo>
                    <a:pt x="177" y="266"/>
                    <a:pt x="182" y="275"/>
                    <a:pt x="187" y="285"/>
                  </a:cubicBezTo>
                  <a:cubicBezTo>
                    <a:pt x="154" y="384"/>
                    <a:pt x="0" y="355"/>
                    <a:pt x="4" y="315"/>
                  </a:cubicBezTo>
                  <a:cubicBezTo>
                    <a:pt x="5" y="295"/>
                    <a:pt x="19" y="253"/>
                    <a:pt x="28" y="209"/>
                  </a:cubicBezTo>
                  <a:cubicBezTo>
                    <a:pt x="41" y="145"/>
                    <a:pt x="21" y="100"/>
                    <a:pt x="41" y="66"/>
                  </a:cubicBezTo>
                  <a:close/>
                </a:path>
              </a:pathLst>
            </a:custGeom>
            <a:solidFill>
              <a:srgbClr val="C1C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1" name="Freeform 340"/>
            <p:cNvSpPr>
              <a:spLocks/>
            </p:cNvSpPr>
            <p:nvPr userDrawn="1"/>
          </p:nvSpPr>
          <p:spPr bwMode="auto">
            <a:xfrm>
              <a:off x="8601076" y="3030538"/>
              <a:ext cx="152400" cy="180975"/>
            </a:xfrm>
            <a:custGeom>
              <a:avLst/>
              <a:gdLst>
                <a:gd name="T0" fmla="*/ 42 w 96"/>
                <a:gd name="T1" fmla="*/ 0 h 114"/>
                <a:gd name="T2" fmla="*/ 6 w 96"/>
                <a:gd name="T3" fmla="*/ 55 h 114"/>
                <a:gd name="T4" fmla="*/ 58 w 96"/>
                <a:gd name="T5" fmla="*/ 103 h 114"/>
                <a:gd name="T6" fmla="*/ 96 w 96"/>
                <a:gd name="T7" fmla="*/ 62 h 114"/>
                <a:gd name="T8" fmla="*/ 42 w 96"/>
                <a:gd name="T9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6" h="114">
                  <a:moveTo>
                    <a:pt x="42" y="0"/>
                  </a:moveTo>
                  <a:cubicBezTo>
                    <a:pt x="32" y="25"/>
                    <a:pt x="19" y="32"/>
                    <a:pt x="6" y="55"/>
                  </a:cubicBezTo>
                  <a:cubicBezTo>
                    <a:pt x="0" y="78"/>
                    <a:pt x="32" y="114"/>
                    <a:pt x="58" y="103"/>
                  </a:cubicBezTo>
                  <a:cubicBezTo>
                    <a:pt x="70" y="88"/>
                    <a:pt x="85" y="75"/>
                    <a:pt x="96" y="62"/>
                  </a:cubicBezTo>
                  <a:lnTo>
                    <a:pt x="42" y="0"/>
                  </a:lnTo>
                  <a:close/>
                </a:path>
              </a:pathLst>
            </a:custGeom>
            <a:solidFill>
              <a:srgbClr val="F0C1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2" name="Freeform 341"/>
            <p:cNvSpPr>
              <a:spLocks/>
            </p:cNvSpPr>
            <p:nvPr userDrawn="1"/>
          </p:nvSpPr>
          <p:spPr bwMode="auto">
            <a:xfrm>
              <a:off x="8655051" y="2903538"/>
              <a:ext cx="214313" cy="280988"/>
            </a:xfrm>
            <a:custGeom>
              <a:avLst/>
              <a:gdLst>
                <a:gd name="T0" fmla="*/ 127 w 135"/>
                <a:gd name="T1" fmla="*/ 86 h 177"/>
                <a:gd name="T2" fmla="*/ 111 w 135"/>
                <a:gd name="T3" fmla="*/ 139 h 177"/>
                <a:gd name="T4" fmla="*/ 74 w 135"/>
                <a:gd name="T5" fmla="*/ 175 h 177"/>
                <a:gd name="T6" fmla="*/ 53 w 135"/>
                <a:gd name="T7" fmla="*/ 175 h 177"/>
                <a:gd name="T8" fmla="*/ 17 w 135"/>
                <a:gd name="T9" fmla="*/ 135 h 177"/>
                <a:gd name="T10" fmla="*/ 7 w 135"/>
                <a:gd name="T11" fmla="*/ 92 h 177"/>
                <a:gd name="T12" fmla="*/ 9 w 135"/>
                <a:gd name="T13" fmla="*/ 71 h 177"/>
                <a:gd name="T14" fmla="*/ 24 w 135"/>
                <a:gd name="T15" fmla="*/ 9 h 177"/>
                <a:gd name="T16" fmla="*/ 113 w 135"/>
                <a:gd name="T17" fmla="*/ 9 h 177"/>
                <a:gd name="T18" fmla="*/ 127 w 135"/>
                <a:gd name="T19" fmla="*/ 86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5" h="177">
                  <a:moveTo>
                    <a:pt x="127" y="86"/>
                  </a:moveTo>
                  <a:cubicBezTo>
                    <a:pt x="123" y="109"/>
                    <a:pt x="130" y="103"/>
                    <a:pt x="111" y="139"/>
                  </a:cubicBezTo>
                  <a:cubicBezTo>
                    <a:pt x="105" y="149"/>
                    <a:pt x="78" y="173"/>
                    <a:pt x="74" y="175"/>
                  </a:cubicBezTo>
                  <a:cubicBezTo>
                    <a:pt x="69" y="177"/>
                    <a:pt x="59" y="177"/>
                    <a:pt x="53" y="175"/>
                  </a:cubicBezTo>
                  <a:cubicBezTo>
                    <a:pt x="43" y="172"/>
                    <a:pt x="22" y="143"/>
                    <a:pt x="17" y="135"/>
                  </a:cubicBezTo>
                  <a:cubicBezTo>
                    <a:pt x="6" y="116"/>
                    <a:pt x="0" y="110"/>
                    <a:pt x="7" y="92"/>
                  </a:cubicBezTo>
                  <a:cubicBezTo>
                    <a:pt x="9" y="71"/>
                    <a:pt x="9" y="71"/>
                    <a:pt x="9" y="71"/>
                  </a:cubicBezTo>
                  <a:cubicBezTo>
                    <a:pt x="24" y="9"/>
                    <a:pt x="24" y="9"/>
                    <a:pt x="24" y="9"/>
                  </a:cubicBezTo>
                  <a:cubicBezTo>
                    <a:pt x="63" y="3"/>
                    <a:pt x="96" y="0"/>
                    <a:pt x="113" y="9"/>
                  </a:cubicBezTo>
                  <a:cubicBezTo>
                    <a:pt x="130" y="18"/>
                    <a:pt x="135" y="40"/>
                    <a:pt x="127" y="86"/>
                  </a:cubicBezTo>
                  <a:close/>
                </a:path>
              </a:pathLst>
            </a:custGeom>
            <a:solidFill>
              <a:srgbClr val="FFDB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3" name="Freeform 342"/>
            <p:cNvSpPr>
              <a:spLocks/>
            </p:cNvSpPr>
            <p:nvPr userDrawn="1"/>
          </p:nvSpPr>
          <p:spPr bwMode="auto">
            <a:xfrm>
              <a:off x="8621713" y="2862263"/>
              <a:ext cx="274638" cy="204788"/>
            </a:xfrm>
            <a:custGeom>
              <a:avLst/>
              <a:gdLst>
                <a:gd name="T0" fmla="*/ 55 w 173"/>
                <a:gd name="T1" fmla="*/ 12 h 129"/>
                <a:gd name="T2" fmla="*/ 21 w 173"/>
                <a:gd name="T3" fmla="*/ 122 h 129"/>
                <a:gd name="T4" fmla="*/ 30 w 173"/>
                <a:gd name="T5" fmla="*/ 118 h 129"/>
                <a:gd name="T6" fmla="*/ 44 w 173"/>
                <a:gd name="T7" fmla="*/ 100 h 129"/>
                <a:gd name="T8" fmla="*/ 53 w 173"/>
                <a:gd name="T9" fmla="*/ 129 h 129"/>
                <a:gd name="T10" fmla="*/ 80 w 173"/>
                <a:gd name="T11" fmla="*/ 100 h 129"/>
                <a:gd name="T12" fmla="*/ 173 w 173"/>
                <a:gd name="T13" fmla="*/ 82 h 129"/>
                <a:gd name="T14" fmla="*/ 133 w 173"/>
                <a:gd name="T15" fmla="*/ 15 h 129"/>
                <a:gd name="T16" fmla="*/ 55 w 173"/>
                <a:gd name="T17" fmla="*/ 12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3" h="129">
                  <a:moveTo>
                    <a:pt x="55" y="12"/>
                  </a:moveTo>
                  <a:cubicBezTo>
                    <a:pt x="0" y="18"/>
                    <a:pt x="15" y="97"/>
                    <a:pt x="21" y="122"/>
                  </a:cubicBezTo>
                  <a:cubicBezTo>
                    <a:pt x="25" y="121"/>
                    <a:pt x="29" y="123"/>
                    <a:pt x="30" y="118"/>
                  </a:cubicBezTo>
                  <a:cubicBezTo>
                    <a:pt x="32" y="108"/>
                    <a:pt x="38" y="100"/>
                    <a:pt x="44" y="100"/>
                  </a:cubicBezTo>
                  <a:cubicBezTo>
                    <a:pt x="52" y="100"/>
                    <a:pt x="56" y="109"/>
                    <a:pt x="53" y="129"/>
                  </a:cubicBezTo>
                  <a:cubicBezTo>
                    <a:pt x="61" y="122"/>
                    <a:pt x="71" y="114"/>
                    <a:pt x="80" y="100"/>
                  </a:cubicBezTo>
                  <a:cubicBezTo>
                    <a:pt x="81" y="101"/>
                    <a:pt x="153" y="122"/>
                    <a:pt x="173" y="82"/>
                  </a:cubicBezTo>
                  <a:cubicBezTo>
                    <a:pt x="163" y="73"/>
                    <a:pt x="155" y="26"/>
                    <a:pt x="133" y="15"/>
                  </a:cubicBezTo>
                  <a:cubicBezTo>
                    <a:pt x="107" y="1"/>
                    <a:pt x="72" y="0"/>
                    <a:pt x="55" y="12"/>
                  </a:cubicBezTo>
                  <a:close/>
                </a:path>
              </a:pathLst>
            </a:custGeom>
            <a:solidFill>
              <a:srgbClr val="6324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4" name="Freeform 343"/>
            <p:cNvSpPr>
              <a:spLocks/>
            </p:cNvSpPr>
            <p:nvPr userDrawn="1"/>
          </p:nvSpPr>
          <p:spPr bwMode="auto">
            <a:xfrm>
              <a:off x="8620126" y="3656013"/>
              <a:ext cx="268288" cy="182563"/>
            </a:xfrm>
            <a:custGeom>
              <a:avLst/>
              <a:gdLst>
                <a:gd name="T0" fmla="*/ 0 w 169"/>
                <a:gd name="T1" fmla="*/ 0 h 115"/>
                <a:gd name="T2" fmla="*/ 0 w 169"/>
                <a:gd name="T3" fmla="*/ 16 h 115"/>
                <a:gd name="T4" fmla="*/ 169 w 169"/>
                <a:gd name="T5" fmla="*/ 115 h 115"/>
                <a:gd name="T6" fmla="*/ 169 w 169"/>
                <a:gd name="T7" fmla="*/ 99 h 115"/>
                <a:gd name="T8" fmla="*/ 0 w 169"/>
                <a:gd name="T9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5">
                  <a:moveTo>
                    <a:pt x="0" y="0"/>
                  </a:moveTo>
                  <a:cubicBezTo>
                    <a:pt x="0" y="16"/>
                    <a:pt x="0" y="16"/>
                    <a:pt x="0" y="16"/>
                  </a:cubicBezTo>
                  <a:cubicBezTo>
                    <a:pt x="56" y="49"/>
                    <a:pt x="113" y="82"/>
                    <a:pt x="169" y="115"/>
                  </a:cubicBezTo>
                  <a:cubicBezTo>
                    <a:pt x="169" y="99"/>
                    <a:pt x="169" y="99"/>
                    <a:pt x="169" y="99"/>
                  </a:cubicBezTo>
                  <a:cubicBezTo>
                    <a:pt x="113" y="66"/>
                    <a:pt x="56" y="33"/>
                    <a:pt x="0" y="0"/>
                  </a:cubicBezTo>
                  <a:close/>
                </a:path>
              </a:pathLst>
            </a:custGeom>
            <a:solidFill>
              <a:srgbClr val="8A8C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5" name="Freeform 344"/>
            <p:cNvSpPr>
              <a:spLocks/>
            </p:cNvSpPr>
            <p:nvPr userDrawn="1"/>
          </p:nvSpPr>
          <p:spPr bwMode="auto">
            <a:xfrm>
              <a:off x="8620126" y="3459163"/>
              <a:ext cx="609600" cy="354013"/>
            </a:xfrm>
            <a:custGeom>
              <a:avLst/>
              <a:gdLst>
                <a:gd name="T0" fmla="*/ 215 w 384"/>
                <a:gd name="T1" fmla="*/ 0 h 223"/>
                <a:gd name="T2" fmla="*/ 0 w 384"/>
                <a:gd name="T3" fmla="*/ 124 h 223"/>
                <a:gd name="T4" fmla="*/ 169 w 384"/>
                <a:gd name="T5" fmla="*/ 223 h 223"/>
                <a:gd name="T6" fmla="*/ 384 w 384"/>
                <a:gd name="T7" fmla="*/ 99 h 223"/>
                <a:gd name="T8" fmla="*/ 215 w 384"/>
                <a:gd name="T9" fmla="*/ 0 h 2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4" h="223">
                  <a:moveTo>
                    <a:pt x="215" y="0"/>
                  </a:moveTo>
                  <a:cubicBezTo>
                    <a:pt x="0" y="124"/>
                    <a:pt x="0" y="124"/>
                    <a:pt x="0" y="124"/>
                  </a:cubicBezTo>
                  <a:cubicBezTo>
                    <a:pt x="56" y="157"/>
                    <a:pt x="113" y="190"/>
                    <a:pt x="169" y="223"/>
                  </a:cubicBezTo>
                  <a:cubicBezTo>
                    <a:pt x="384" y="99"/>
                    <a:pt x="384" y="99"/>
                    <a:pt x="384" y="99"/>
                  </a:cubicBezTo>
                  <a:cubicBezTo>
                    <a:pt x="328" y="66"/>
                    <a:pt x="271" y="33"/>
                    <a:pt x="215" y="0"/>
                  </a:cubicBezTo>
                  <a:close/>
                </a:path>
              </a:pathLst>
            </a:custGeom>
            <a:solidFill>
              <a:srgbClr val="A1A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6" name="Freeform 345"/>
            <p:cNvSpPr>
              <a:spLocks/>
            </p:cNvSpPr>
            <p:nvPr userDrawn="1"/>
          </p:nvSpPr>
          <p:spPr bwMode="auto">
            <a:xfrm>
              <a:off x="8888413" y="3616326"/>
              <a:ext cx="341313" cy="222250"/>
            </a:xfrm>
            <a:custGeom>
              <a:avLst/>
              <a:gdLst>
                <a:gd name="T0" fmla="*/ 0 w 215"/>
                <a:gd name="T1" fmla="*/ 124 h 140"/>
                <a:gd name="T2" fmla="*/ 0 w 215"/>
                <a:gd name="T3" fmla="*/ 140 h 140"/>
                <a:gd name="T4" fmla="*/ 215 w 215"/>
                <a:gd name="T5" fmla="*/ 16 h 140"/>
                <a:gd name="T6" fmla="*/ 215 w 215"/>
                <a:gd name="T7" fmla="*/ 0 h 140"/>
                <a:gd name="T8" fmla="*/ 0 w 215"/>
                <a:gd name="T9" fmla="*/ 124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5" h="140">
                  <a:moveTo>
                    <a:pt x="0" y="124"/>
                  </a:moveTo>
                  <a:lnTo>
                    <a:pt x="0" y="140"/>
                  </a:lnTo>
                  <a:lnTo>
                    <a:pt x="215" y="16"/>
                  </a:lnTo>
                  <a:lnTo>
                    <a:pt x="215" y="0"/>
                  </a:lnTo>
                  <a:lnTo>
                    <a:pt x="0" y="124"/>
                  </a:lnTo>
                  <a:close/>
                </a:path>
              </a:pathLst>
            </a:custGeom>
            <a:solidFill>
              <a:srgbClr val="33120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7" name="Freeform 346"/>
            <p:cNvSpPr>
              <a:spLocks/>
            </p:cNvSpPr>
            <p:nvPr userDrawn="1"/>
          </p:nvSpPr>
          <p:spPr bwMode="auto">
            <a:xfrm>
              <a:off x="8743951" y="3524251"/>
              <a:ext cx="446088" cy="258763"/>
            </a:xfrm>
            <a:custGeom>
              <a:avLst/>
              <a:gdLst>
                <a:gd name="T0" fmla="*/ 211 w 281"/>
                <a:gd name="T1" fmla="*/ 0 h 163"/>
                <a:gd name="T2" fmla="*/ 0 w 281"/>
                <a:gd name="T3" fmla="*/ 123 h 163"/>
                <a:gd name="T4" fmla="*/ 70 w 281"/>
                <a:gd name="T5" fmla="*/ 163 h 163"/>
                <a:gd name="T6" fmla="*/ 281 w 281"/>
                <a:gd name="T7" fmla="*/ 41 h 163"/>
                <a:gd name="T8" fmla="*/ 211 w 281"/>
                <a:gd name="T9" fmla="*/ 0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1" h="163">
                  <a:moveTo>
                    <a:pt x="211" y="0"/>
                  </a:moveTo>
                  <a:lnTo>
                    <a:pt x="0" y="123"/>
                  </a:lnTo>
                  <a:lnTo>
                    <a:pt x="70" y="163"/>
                  </a:lnTo>
                  <a:lnTo>
                    <a:pt x="281" y="41"/>
                  </a:lnTo>
                  <a:lnTo>
                    <a:pt x="211" y="0"/>
                  </a:lnTo>
                  <a:close/>
                </a:path>
              </a:pathLst>
            </a:custGeom>
            <a:solidFill>
              <a:srgbClr val="8787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8" name="Freeform 347"/>
            <p:cNvSpPr>
              <a:spLocks/>
            </p:cNvSpPr>
            <p:nvPr userDrawn="1"/>
          </p:nvSpPr>
          <p:spPr bwMode="auto">
            <a:xfrm>
              <a:off x="8778876" y="3698876"/>
              <a:ext cx="17463" cy="9525"/>
            </a:xfrm>
            <a:custGeom>
              <a:avLst/>
              <a:gdLst>
                <a:gd name="T0" fmla="*/ 5 w 11"/>
                <a:gd name="T1" fmla="*/ 6 h 6"/>
                <a:gd name="T2" fmla="*/ 6 w 11"/>
                <a:gd name="T3" fmla="*/ 6 h 6"/>
                <a:gd name="T4" fmla="*/ 11 w 11"/>
                <a:gd name="T5" fmla="*/ 3 h 6"/>
                <a:gd name="T6" fmla="*/ 11 w 11"/>
                <a:gd name="T7" fmla="*/ 2 h 6"/>
                <a:gd name="T8" fmla="*/ 6 w 11"/>
                <a:gd name="T9" fmla="*/ 0 h 6"/>
                <a:gd name="T10" fmla="*/ 5 w 11"/>
                <a:gd name="T11" fmla="*/ 0 h 6"/>
                <a:gd name="T12" fmla="*/ 0 w 11"/>
                <a:gd name="T13" fmla="*/ 2 h 6"/>
                <a:gd name="T14" fmla="*/ 0 w 11"/>
                <a:gd name="T15" fmla="*/ 3 h 6"/>
                <a:gd name="T16" fmla="*/ 5 w 11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5" y="6"/>
                  </a:moveTo>
                  <a:cubicBezTo>
                    <a:pt x="5" y="6"/>
                    <a:pt x="6" y="6"/>
                    <a:pt x="6" y="6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3"/>
                    <a:pt x="11" y="3"/>
                    <a:pt x="11" y="2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9" name="Freeform 348"/>
            <p:cNvSpPr>
              <a:spLocks/>
            </p:cNvSpPr>
            <p:nvPr userDrawn="1"/>
          </p:nvSpPr>
          <p:spPr bwMode="auto">
            <a:xfrm>
              <a:off x="8810626" y="3679826"/>
              <a:ext cx="17463" cy="9525"/>
            </a:xfrm>
            <a:custGeom>
              <a:avLst/>
              <a:gdLst>
                <a:gd name="T0" fmla="*/ 5 w 11"/>
                <a:gd name="T1" fmla="*/ 6 h 6"/>
                <a:gd name="T2" fmla="*/ 7 w 11"/>
                <a:gd name="T3" fmla="*/ 6 h 6"/>
                <a:gd name="T4" fmla="*/ 11 w 11"/>
                <a:gd name="T5" fmla="*/ 3 h 6"/>
                <a:gd name="T6" fmla="*/ 11 w 11"/>
                <a:gd name="T7" fmla="*/ 2 h 6"/>
                <a:gd name="T8" fmla="*/ 7 w 11"/>
                <a:gd name="T9" fmla="*/ 0 h 6"/>
                <a:gd name="T10" fmla="*/ 5 w 11"/>
                <a:gd name="T11" fmla="*/ 0 h 6"/>
                <a:gd name="T12" fmla="*/ 1 w 11"/>
                <a:gd name="T13" fmla="*/ 2 h 6"/>
                <a:gd name="T14" fmla="*/ 1 w 11"/>
                <a:gd name="T15" fmla="*/ 3 h 6"/>
                <a:gd name="T16" fmla="*/ 5 w 11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5" y="6"/>
                  </a:moveTo>
                  <a:cubicBezTo>
                    <a:pt x="6" y="6"/>
                    <a:pt x="6" y="6"/>
                    <a:pt x="7" y="6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3"/>
                    <a:pt x="11" y="3"/>
                    <a:pt x="11" y="2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3"/>
                    <a:pt x="0" y="3"/>
                    <a:pt x="1" y="3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0" name="Freeform 349"/>
            <p:cNvSpPr>
              <a:spLocks/>
            </p:cNvSpPr>
            <p:nvPr userDrawn="1"/>
          </p:nvSpPr>
          <p:spPr bwMode="auto">
            <a:xfrm>
              <a:off x="8799513" y="3686176"/>
              <a:ext cx="19050" cy="9525"/>
            </a:xfrm>
            <a:custGeom>
              <a:avLst/>
              <a:gdLst>
                <a:gd name="T0" fmla="*/ 5 w 12"/>
                <a:gd name="T1" fmla="*/ 6 h 6"/>
                <a:gd name="T2" fmla="*/ 7 w 12"/>
                <a:gd name="T3" fmla="*/ 6 h 6"/>
                <a:gd name="T4" fmla="*/ 11 w 12"/>
                <a:gd name="T5" fmla="*/ 3 h 6"/>
                <a:gd name="T6" fmla="*/ 11 w 12"/>
                <a:gd name="T7" fmla="*/ 2 h 6"/>
                <a:gd name="T8" fmla="*/ 7 w 12"/>
                <a:gd name="T9" fmla="*/ 0 h 6"/>
                <a:gd name="T10" fmla="*/ 5 w 12"/>
                <a:gd name="T11" fmla="*/ 0 h 6"/>
                <a:gd name="T12" fmla="*/ 1 w 12"/>
                <a:gd name="T13" fmla="*/ 2 h 6"/>
                <a:gd name="T14" fmla="*/ 1 w 12"/>
                <a:gd name="T15" fmla="*/ 3 h 6"/>
                <a:gd name="T16" fmla="*/ 5 w 12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6">
                  <a:moveTo>
                    <a:pt x="5" y="6"/>
                  </a:moveTo>
                  <a:cubicBezTo>
                    <a:pt x="6" y="6"/>
                    <a:pt x="6" y="6"/>
                    <a:pt x="7" y="6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2" y="3"/>
                    <a:pt x="12" y="3"/>
                    <a:pt x="11" y="2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6" y="0"/>
                    <a:pt x="5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3"/>
                    <a:pt x="0" y="3"/>
                    <a:pt x="1" y="3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1" name="Freeform 350"/>
            <p:cNvSpPr>
              <a:spLocks/>
            </p:cNvSpPr>
            <p:nvPr userDrawn="1"/>
          </p:nvSpPr>
          <p:spPr bwMode="auto">
            <a:xfrm>
              <a:off x="8789988" y="3692526"/>
              <a:ext cx="17463" cy="9525"/>
            </a:xfrm>
            <a:custGeom>
              <a:avLst/>
              <a:gdLst>
                <a:gd name="T0" fmla="*/ 5 w 11"/>
                <a:gd name="T1" fmla="*/ 6 h 6"/>
                <a:gd name="T2" fmla="*/ 6 w 11"/>
                <a:gd name="T3" fmla="*/ 6 h 6"/>
                <a:gd name="T4" fmla="*/ 10 w 11"/>
                <a:gd name="T5" fmla="*/ 3 h 6"/>
                <a:gd name="T6" fmla="*/ 10 w 11"/>
                <a:gd name="T7" fmla="*/ 2 h 6"/>
                <a:gd name="T8" fmla="*/ 6 w 11"/>
                <a:gd name="T9" fmla="*/ 0 h 6"/>
                <a:gd name="T10" fmla="*/ 5 w 11"/>
                <a:gd name="T11" fmla="*/ 0 h 6"/>
                <a:gd name="T12" fmla="*/ 0 w 11"/>
                <a:gd name="T13" fmla="*/ 2 h 6"/>
                <a:gd name="T14" fmla="*/ 0 w 11"/>
                <a:gd name="T15" fmla="*/ 3 h 6"/>
                <a:gd name="T16" fmla="*/ 5 w 11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5" y="6"/>
                  </a:moveTo>
                  <a:cubicBezTo>
                    <a:pt x="5" y="6"/>
                    <a:pt x="6" y="6"/>
                    <a:pt x="6" y="6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1" y="3"/>
                    <a:pt x="11" y="3"/>
                    <a:pt x="10" y="2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2" name="Freeform 351"/>
            <p:cNvSpPr>
              <a:spLocks/>
            </p:cNvSpPr>
            <p:nvPr userDrawn="1"/>
          </p:nvSpPr>
          <p:spPr bwMode="auto">
            <a:xfrm>
              <a:off x="8802688" y="3695701"/>
              <a:ext cx="28575" cy="15875"/>
            </a:xfrm>
            <a:custGeom>
              <a:avLst/>
              <a:gdLst>
                <a:gd name="T0" fmla="*/ 8 w 18"/>
                <a:gd name="T1" fmla="*/ 0 h 10"/>
                <a:gd name="T2" fmla="*/ 1 w 18"/>
                <a:gd name="T3" fmla="*/ 4 h 10"/>
                <a:gd name="T4" fmla="*/ 1 w 18"/>
                <a:gd name="T5" fmla="*/ 6 h 10"/>
                <a:gd name="T6" fmla="*/ 8 w 18"/>
                <a:gd name="T7" fmla="*/ 10 h 10"/>
                <a:gd name="T8" fmla="*/ 10 w 18"/>
                <a:gd name="T9" fmla="*/ 10 h 10"/>
                <a:gd name="T10" fmla="*/ 17 w 18"/>
                <a:gd name="T11" fmla="*/ 6 h 10"/>
                <a:gd name="T12" fmla="*/ 17 w 18"/>
                <a:gd name="T13" fmla="*/ 4 h 10"/>
                <a:gd name="T14" fmla="*/ 10 w 18"/>
                <a:gd name="T15" fmla="*/ 0 h 10"/>
                <a:gd name="T16" fmla="*/ 8 w 18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8" y="0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8" y="5"/>
                    <a:pt x="18" y="5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3" name="Freeform 352"/>
            <p:cNvSpPr>
              <a:spLocks/>
            </p:cNvSpPr>
            <p:nvPr userDrawn="1"/>
          </p:nvSpPr>
          <p:spPr bwMode="auto">
            <a:xfrm>
              <a:off x="8767763" y="3703638"/>
              <a:ext cx="17463" cy="11113"/>
            </a:xfrm>
            <a:custGeom>
              <a:avLst/>
              <a:gdLst>
                <a:gd name="T0" fmla="*/ 5 w 11"/>
                <a:gd name="T1" fmla="*/ 7 h 7"/>
                <a:gd name="T2" fmla="*/ 7 w 11"/>
                <a:gd name="T3" fmla="*/ 7 h 7"/>
                <a:gd name="T4" fmla="*/ 11 w 11"/>
                <a:gd name="T5" fmla="*/ 4 h 7"/>
                <a:gd name="T6" fmla="*/ 11 w 11"/>
                <a:gd name="T7" fmla="*/ 3 h 7"/>
                <a:gd name="T8" fmla="*/ 6 w 11"/>
                <a:gd name="T9" fmla="*/ 1 h 7"/>
                <a:gd name="T10" fmla="*/ 5 w 11"/>
                <a:gd name="T11" fmla="*/ 1 h 7"/>
                <a:gd name="T12" fmla="*/ 1 w 11"/>
                <a:gd name="T13" fmla="*/ 3 h 7"/>
                <a:gd name="T14" fmla="*/ 1 w 11"/>
                <a:gd name="T15" fmla="*/ 4 h 7"/>
                <a:gd name="T16" fmla="*/ 5 w 11"/>
                <a:gd name="T1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7">
                  <a:moveTo>
                    <a:pt x="5" y="7"/>
                  </a:moveTo>
                  <a:cubicBezTo>
                    <a:pt x="5" y="7"/>
                    <a:pt x="6" y="7"/>
                    <a:pt x="7" y="7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3"/>
                    <a:pt x="11" y="3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5" y="0"/>
                    <a:pt x="5" y="1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4"/>
                    <a:pt x="1" y="4"/>
                  </a:cubicBezTo>
                  <a:lnTo>
                    <a:pt x="5" y="7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4" name="Freeform 353"/>
            <p:cNvSpPr>
              <a:spLocks/>
            </p:cNvSpPr>
            <p:nvPr userDrawn="1"/>
          </p:nvSpPr>
          <p:spPr bwMode="auto">
            <a:xfrm>
              <a:off x="8758238" y="3709988"/>
              <a:ext cx="17463" cy="11113"/>
            </a:xfrm>
            <a:custGeom>
              <a:avLst/>
              <a:gdLst>
                <a:gd name="T0" fmla="*/ 11 w 11"/>
                <a:gd name="T1" fmla="*/ 3 h 7"/>
                <a:gd name="T2" fmla="*/ 6 w 11"/>
                <a:gd name="T3" fmla="*/ 0 h 7"/>
                <a:gd name="T4" fmla="*/ 5 w 11"/>
                <a:gd name="T5" fmla="*/ 0 h 7"/>
                <a:gd name="T6" fmla="*/ 0 w 11"/>
                <a:gd name="T7" fmla="*/ 3 h 7"/>
                <a:gd name="T8" fmla="*/ 0 w 11"/>
                <a:gd name="T9" fmla="*/ 4 h 7"/>
                <a:gd name="T10" fmla="*/ 5 w 11"/>
                <a:gd name="T11" fmla="*/ 6 h 7"/>
                <a:gd name="T12" fmla="*/ 6 w 11"/>
                <a:gd name="T13" fmla="*/ 6 h 7"/>
                <a:gd name="T14" fmla="*/ 11 w 11"/>
                <a:gd name="T15" fmla="*/ 4 h 7"/>
                <a:gd name="T16" fmla="*/ 11 w 11"/>
                <a:gd name="T17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7">
                  <a:moveTo>
                    <a:pt x="11" y="3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7"/>
                    <a:pt x="6" y="7"/>
                    <a:pt x="6" y="6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3"/>
                    <a:pt x="11" y="3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5" name="Freeform 354"/>
            <p:cNvSpPr>
              <a:spLocks/>
            </p:cNvSpPr>
            <p:nvPr userDrawn="1"/>
          </p:nvSpPr>
          <p:spPr bwMode="auto">
            <a:xfrm>
              <a:off x="8786813" y="3705226"/>
              <a:ext cx="26988" cy="15875"/>
            </a:xfrm>
            <a:custGeom>
              <a:avLst/>
              <a:gdLst>
                <a:gd name="T0" fmla="*/ 7 w 17"/>
                <a:gd name="T1" fmla="*/ 0 h 10"/>
                <a:gd name="T2" fmla="*/ 0 w 17"/>
                <a:gd name="T3" fmla="*/ 4 h 10"/>
                <a:gd name="T4" fmla="*/ 0 w 17"/>
                <a:gd name="T5" fmla="*/ 6 h 10"/>
                <a:gd name="T6" fmla="*/ 7 w 17"/>
                <a:gd name="T7" fmla="*/ 10 h 10"/>
                <a:gd name="T8" fmla="*/ 10 w 17"/>
                <a:gd name="T9" fmla="*/ 10 h 10"/>
                <a:gd name="T10" fmla="*/ 17 w 17"/>
                <a:gd name="T11" fmla="*/ 6 h 10"/>
                <a:gd name="T12" fmla="*/ 17 w 17"/>
                <a:gd name="T13" fmla="*/ 4 h 10"/>
                <a:gd name="T14" fmla="*/ 10 w 17"/>
                <a:gd name="T15" fmla="*/ 0 h 10"/>
                <a:gd name="T16" fmla="*/ 7 w 17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7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5"/>
                    <a:pt x="17" y="5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7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6" name="Freeform 355"/>
            <p:cNvSpPr>
              <a:spLocks/>
            </p:cNvSpPr>
            <p:nvPr userDrawn="1"/>
          </p:nvSpPr>
          <p:spPr bwMode="auto">
            <a:xfrm>
              <a:off x="8809038" y="3709988"/>
              <a:ext cx="28575" cy="15875"/>
            </a:xfrm>
            <a:custGeom>
              <a:avLst/>
              <a:gdLst>
                <a:gd name="T0" fmla="*/ 8 w 18"/>
                <a:gd name="T1" fmla="*/ 10 h 10"/>
                <a:gd name="T2" fmla="*/ 10 w 18"/>
                <a:gd name="T3" fmla="*/ 10 h 10"/>
                <a:gd name="T4" fmla="*/ 17 w 18"/>
                <a:gd name="T5" fmla="*/ 6 h 10"/>
                <a:gd name="T6" fmla="*/ 17 w 18"/>
                <a:gd name="T7" fmla="*/ 5 h 10"/>
                <a:gd name="T8" fmla="*/ 10 w 18"/>
                <a:gd name="T9" fmla="*/ 1 h 10"/>
                <a:gd name="T10" fmla="*/ 8 w 18"/>
                <a:gd name="T11" fmla="*/ 1 h 10"/>
                <a:gd name="T12" fmla="*/ 1 w 18"/>
                <a:gd name="T13" fmla="*/ 5 h 10"/>
                <a:gd name="T14" fmla="*/ 1 w 18"/>
                <a:gd name="T15" fmla="*/ 6 h 10"/>
                <a:gd name="T16" fmla="*/ 8 w 18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8" y="10"/>
                  </a:moveTo>
                  <a:cubicBezTo>
                    <a:pt x="9" y="10"/>
                    <a:pt x="10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8" y="6"/>
                    <a:pt x="18" y="5"/>
                    <a:pt x="17" y="5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0"/>
                    <a:pt x="9" y="0"/>
                    <a:pt x="8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lnTo>
                    <a:pt x="8" y="10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7" name="Freeform 356"/>
            <p:cNvSpPr>
              <a:spLocks/>
            </p:cNvSpPr>
            <p:nvPr userDrawn="1"/>
          </p:nvSpPr>
          <p:spPr bwMode="auto">
            <a:xfrm>
              <a:off x="8770938" y="3714751"/>
              <a:ext cx="26988" cy="15875"/>
            </a:xfrm>
            <a:custGeom>
              <a:avLst/>
              <a:gdLst>
                <a:gd name="T0" fmla="*/ 16 w 17"/>
                <a:gd name="T1" fmla="*/ 4 h 10"/>
                <a:gd name="T2" fmla="*/ 9 w 17"/>
                <a:gd name="T3" fmla="*/ 0 h 10"/>
                <a:gd name="T4" fmla="*/ 7 w 17"/>
                <a:gd name="T5" fmla="*/ 0 h 10"/>
                <a:gd name="T6" fmla="*/ 0 w 17"/>
                <a:gd name="T7" fmla="*/ 4 h 10"/>
                <a:gd name="T8" fmla="*/ 0 w 17"/>
                <a:gd name="T9" fmla="*/ 5 h 10"/>
                <a:gd name="T10" fmla="*/ 7 w 17"/>
                <a:gd name="T11" fmla="*/ 9 h 10"/>
                <a:gd name="T12" fmla="*/ 10 w 17"/>
                <a:gd name="T13" fmla="*/ 9 h 10"/>
                <a:gd name="T14" fmla="*/ 16 w 17"/>
                <a:gd name="T15" fmla="*/ 5 h 10"/>
                <a:gd name="T16" fmla="*/ 16 w 17"/>
                <a:gd name="T17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6" y="4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8" y="0"/>
                    <a:pt x="7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10"/>
                    <a:pt x="9" y="10"/>
                    <a:pt x="10" y="9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7" y="5"/>
                    <a:pt x="17" y="4"/>
                    <a:pt x="16" y="4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8" name="Freeform 357"/>
            <p:cNvSpPr>
              <a:spLocks/>
            </p:cNvSpPr>
            <p:nvPr userDrawn="1"/>
          </p:nvSpPr>
          <p:spPr bwMode="auto">
            <a:xfrm>
              <a:off x="8786813" y="3721101"/>
              <a:ext cx="33338" cy="19050"/>
            </a:xfrm>
            <a:custGeom>
              <a:avLst/>
              <a:gdLst>
                <a:gd name="T0" fmla="*/ 21 w 21"/>
                <a:gd name="T1" fmla="*/ 4 h 12"/>
                <a:gd name="T2" fmla="*/ 14 w 21"/>
                <a:gd name="T3" fmla="*/ 0 h 12"/>
                <a:gd name="T4" fmla="*/ 11 w 21"/>
                <a:gd name="T5" fmla="*/ 0 h 12"/>
                <a:gd name="T6" fmla="*/ 1 w 21"/>
                <a:gd name="T7" fmla="*/ 6 h 12"/>
                <a:gd name="T8" fmla="*/ 1 w 21"/>
                <a:gd name="T9" fmla="*/ 7 h 12"/>
                <a:gd name="T10" fmla="*/ 8 w 21"/>
                <a:gd name="T11" fmla="*/ 11 h 12"/>
                <a:gd name="T12" fmla="*/ 10 w 21"/>
                <a:gd name="T13" fmla="*/ 11 h 12"/>
                <a:gd name="T14" fmla="*/ 21 w 21"/>
                <a:gd name="T15" fmla="*/ 5 h 12"/>
                <a:gd name="T16" fmla="*/ 21 w 21"/>
                <a:gd name="T17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" h="12">
                  <a:moveTo>
                    <a:pt x="21" y="4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3" y="0"/>
                    <a:pt x="12" y="0"/>
                    <a:pt x="11" y="0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0" y="6"/>
                    <a:pt x="0" y="7"/>
                    <a:pt x="1" y="7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2"/>
                    <a:pt x="9" y="12"/>
                    <a:pt x="10" y="11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21" y="5"/>
                    <a:pt x="21" y="4"/>
                    <a:pt x="21" y="4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9" name="Freeform 358"/>
            <p:cNvSpPr>
              <a:spLocks/>
            </p:cNvSpPr>
            <p:nvPr userDrawn="1"/>
          </p:nvSpPr>
          <p:spPr bwMode="auto">
            <a:xfrm>
              <a:off x="8820151" y="3686176"/>
              <a:ext cx="26988" cy="15875"/>
            </a:xfrm>
            <a:custGeom>
              <a:avLst/>
              <a:gdLst>
                <a:gd name="T0" fmla="*/ 7 w 17"/>
                <a:gd name="T1" fmla="*/ 0 h 10"/>
                <a:gd name="T2" fmla="*/ 1 w 17"/>
                <a:gd name="T3" fmla="*/ 4 h 10"/>
                <a:gd name="T4" fmla="*/ 1 w 17"/>
                <a:gd name="T5" fmla="*/ 5 h 10"/>
                <a:gd name="T6" fmla="*/ 8 w 17"/>
                <a:gd name="T7" fmla="*/ 9 h 10"/>
                <a:gd name="T8" fmla="*/ 10 w 17"/>
                <a:gd name="T9" fmla="*/ 9 h 10"/>
                <a:gd name="T10" fmla="*/ 17 w 17"/>
                <a:gd name="T11" fmla="*/ 5 h 10"/>
                <a:gd name="T12" fmla="*/ 17 w 17"/>
                <a:gd name="T13" fmla="*/ 4 h 10"/>
                <a:gd name="T14" fmla="*/ 10 w 17"/>
                <a:gd name="T15" fmla="*/ 0 h 10"/>
                <a:gd name="T16" fmla="*/ 7 w 17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7" y="0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1" y="5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10"/>
                    <a:pt x="9" y="10"/>
                    <a:pt x="10" y="9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5"/>
                    <a:pt x="17" y="4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7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0" name="Freeform 359"/>
            <p:cNvSpPr>
              <a:spLocks/>
            </p:cNvSpPr>
            <p:nvPr userDrawn="1"/>
          </p:nvSpPr>
          <p:spPr bwMode="auto">
            <a:xfrm>
              <a:off x="8826501" y="3700463"/>
              <a:ext cx="28575" cy="15875"/>
            </a:xfrm>
            <a:custGeom>
              <a:avLst/>
              <a:gdLst>
                <a:gd name="T0" fmla="*/ 8 w 18"/>
                <a:gd name="T1" fmla="*/ 0 h 10"/>
                <a:gd name="T2" fmla="*/ 1 w 18"/>
                <a:gd name="T3" fmla="*/ 4 h 10"/>
                <a:gd name="T4" fmla="*/ 1 w 18"/>
                <a:gd name="T5" fmla="*/ 6 h 10"/>
                <a:gd name="T6" fmla="*/ 8 w 18"/>
                <a:gd name="T7" fmla="*/ 10 h 10"/>
                <a:gd name="T8" fmla="*/ 10 w 18"/>
                <a:gd name="T9" fmla="*/ 10 h 10"/>
                <a:gd name="T10" fmla="*/ 17 w 18"/>
                <a:gd name="T11" fmla="*/ 6 h 10"/>
                <a:gd name="T12" fmla="*/ 17 w 18"/>
                <a:gd name="T13" fmla="*/ 4 h 10"/>
                <a:gd name="T14" fmla="*/ 10 w 18"/>
                <a:gd name="T15" fmla="*/ 0 h 10"/>
                <a:gd name="T16" fmla="*/ 8 w 18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8" y="0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9" y="10"/>
                    <a:pt x="10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8" y="5"/>
                    <a:pt x="18" y="5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1" name="Freeform 360"/>
            <p:cNvSpPr>
              <a:spLocks/>
            </p:cNvSpPr>
            <p:nvPr userDrawn="1"/>
          </p:nvSpPr>
          <p:spPr bwMode="auto">
            <a:xfrm>
              <a:off x="8916988" y="3668713"/>
              <a:ext cx="26988" cy="15875"/>
            </a:xfrm>
            <a:custGeom>
              <a:avLst/>
              <a:gdLst>
                <a:gd name="T0" fmla="*/ 10 w 17"/>
                <a:gd name="T1" fmla="*/ 10 h 10"/>
                <a:gd name="T2" fmla="*/ 17 w 17"/>
                <a:gd name="T3" fmla="*/ 6 h 10"/>
                <a:gd name="T4" fmla="*/ 17 w 17"/>
                <a:gd name="T5" fmla="*/ 4 h 10"/>
                <a:gd name="T6" fmla="*/ 10 w 17"/>
                <a:gd name="T7" fmla="*/ 0 h 10"/>
                <a:gd name="T8" fmla="*/ 7 w 17"/>
                <a:gd name="T9" fmla="*/ 0 h 10"/>
                <a:gd name="T10" fmla="*/ 0 w 17"/>
                <a:gd name="T11" fmla="*/ 4 h 10"/>
                <a:gd name="T12" fmla="*/ 0 w 17"/>
                <a:gd name="T13" fmla="*/ 6 h 10"/>
                <a:gd name="T14" fmla="*/ 7 w 17"/>
                <a:gd name="T15" fmla="*/ 10 h 10"/>
                <a:gd name="T16" fmla="*/ 10 w 17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10"/>
                  </a:moveTo>
                  <a:cubicBezTo>
                    <a:pt x="17" y="6"/>
                    <a:pt x="17" y="6"/>
                    <a:pt x="17" y="6"/>
                  </a:cubicBezTo>
                  <a:cubicBezTo>
                    <a:pt x="17" y="5"/>
                    <a:pt x="17" y="5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7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10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2" name="Freeform 361"/>
            <p:cNvSpPr>
              <a:spLocks/>
            </p:cNvSpPr>
            <p:nvPr userDrawn="1"/>
          </p:nvSpPr>
          <p:spPr bwMode="auto">
            <a:xfrm>
              <a:off x="8831263" y="3717926"/>
              <a:ext cx="28575" cy="15875"/>
            </a:xfrm>
            <a:custGeom>
              <a:avLst/>
              <a:gdLst>
                <a:gd name="T0" fmla="*/ 8 w 18"/>
                <a:gd name="T1" fmla="*/ 10 h 10"/>
                <a:gd name="T2" fmla="*/ 10 w 18"/>
                <a:gd name="T3" fmla="*/ 10 h 10"/>
                <a:gd name="T4" fmla="*/ 17 w 18"/>
                <a:gd name="T5" fmla="*/ 6 h 10"/>
                <a:gd name="T6" fmla="*/ 17 w 18"/>
                <a:gd name="T7" fmla="*/ 4 h 10"/>
                <a:gd name="T8" fmla="*/ 10 w 18"/>
                <a:gd name="T9" fmla="*/ 0 h 10"/>
                <a:gd name="T10" fmla="*/ 8 w 18"/>
                <a:gd name="T11" fmla="*/ 0 h 10"/>
                <a:gd name="T12" fmla="*/ 1 w 18"/>
                <a:gd name="T13" fmla="*/ 4 h 10"/>
                <a:gd name="T14" fmla="*/ 1 w 18"/>
                <a:gd name="T15" fmla="*/ 6 h 10"/>
                <a:gd name="T16" fmla="*/ 8 w 18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8" y="10"/>
                  </a:moveTo>
                  <a:cubicBezTo>
                    <a:pt x="9" y="10"/>
                    <a:pt x="10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8" y="5"/>
                    <a:pt x="18" y="5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8" y="0"/>
                    <a:pt x="8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1" y="6"/>
                  </a:cubicBezTo>
                  <a:lnTo>
                    <a:pt x="8" y="10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3" name="Freeform 362"/>
            <p:cNvSpPr>
              <a:spLocks/>
            </p:cNvSpPr>
            <p:nvPr userDrawn="1"/>
          </p:nvSpPr>
          <p:spPr bwMode="auto">
            <a:xfrm>
              <a:off x="8856663" y="3744913"/>
              <a:ext cx="26988" cy="15875"/>
            </a:xfrm>
            <a:custGeom>
              <a:avLst/>
              <a:gdLst>
                <a:gd name="T0" fmla="*/ 10 w 17"/>
                <a:gd name="T1" fmla="*/ 1 h 10"/>
                <a:gd name="T2" fmla="*/ 7 w 17"/>
                <a:gd name="T3" fmla="*/ 1 h 10"/>
                <a:gd name="T4" fmla="*/ 0 w 17"/>
                <a:gd name="T5" fmla="*/ 5 h 10"/>
                <a:gd name="T6" fmla="*/ 0 w 17"/>
                <a:gd name="T7" fmla="*/ 6 h 10"/>
                <a:gd name="T8" fmla="*/ 8 w 17"/>
                <a:gd name="T9" fmla="*/ 10 h 10"/>
                <a:gd name="T10" fmla="*/ 10 w 17"/>
                <a:gd name="T11" fmla="*/ 10 h 10"/>
                <a:gd name="T12" fmla="*/ 17 w 17"/>
                <a:gd name="T13" fmla="*/ 6 h 10"/>
                <a:gd name="T14" fmla="*/ 17 w 17"/>
                <a:gd name="T15" fmla="*/ 5 h 10"/>
                <a:gd name="T16" fmla="*/ 10 w 17"/>
                <a:gd name="T1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1"/>
                  </a:moveTo>
                  <a:cubicBezTo>
                    <a:pt x="9" y="0"/>
                    <a:pt x="8" y="0"/>
                    <a:pt x="7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6"/>
                    <a:pt x="0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6"/>
                    <a:pt x="17" y="5"/>
                    <a:pt x="17" y="5"/>
                  </a:cubicBezTo>
                  <a:lnTo>
                    <a:pt x="10" y="1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4" name="Freeform 363"/>
            <p:cNvSpPr>
              <a:spLocks/>
            </p:cNvSpPr>
            <p:nvPr userDrawn="1"/>
          </p:nvSpPr>
          <p:spPr bwMode="auto">
            <a:xfrm>
              <a:off x="8872538" y="3735388"/>
              <a:ext cx="28575" cy="15875"/>
            </a:xfrm>
            <a:custGeom>
              <a:avLst/>
              <a:gdLst>
                <a:gd name="T0" fmla="*/ 10 w 18"/>
                <a:gd name="T1" fmla="*/ 1 h 10"/>
                <a:gd name="T2" fmla="*/ 8 w 18"/>
                <a:gd name="T3" fmla="*/ 1 h 10"/>
                <a:gd name="T4" fmla="*/ 1 w 18"/>
                <a:gd name="T5" fmla="*/ 5 h 10"/>
                <a:gd name="T6" fmla="*/ 1 w 18"/>
                <a:gd name="T7" fmla="*/ 6 h 10"/>
                <a:gd name="T8" fmla="*/ 8 w 18"/>
                <a:gd name="T9" fmla="*/ 10 h 10"/>
                <a:gd name="T10" fmla="*/ 10 w 18"/>
                <a:gd name="T11" fmla="*/ 10 h 10"/>
                <a:gd name="T12" fmla="*/ 17 w 18"/>
                <a:gd name="T13" fmla="*/ 6 h 10"/>
                <a:gd name="T14" fmla="*/ 17 w 18"/>
                <a:gd name="T15" fmla="*/ 5 h 10"/>
                <a:gd name="T16" fmla="*/ 10 w 18"/>
                <a:gd name="T1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10" y="1"/>
                  </a:moveTo>
                  <a:cubicBezTo>
                    <a:pt x="9" y="0"/>
                    <a:pt x="8" y="0"/>
                    <a:pt x="8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8" y="6"/>
                    <a:pt x="18" y="5"/>
                    <a:pt x="17" y="5"/>
                  </a:cubicBezTo>
                  <a:lnTo>
                    <a:pt x="10" y="1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5" name="Freeform 364"/>
            <p:cNvSpPr>
              <a:spLocks/>
            </p:cNvSpPr>
            <p:nvPr userDrawn="1"/>
          </p:nvSpPr>
          <p:spPr bwMode="auto">
            <a:xfrm>
              <a:off x="8804276" y="3727451"/>
              <a:ext cx="38100" cy="22225"/>
            </a:xfrm>
            <a:custGeom>
              <a:avLst/>
              <a:gdLst>
                <a:gd name="T0" fmla="*/ 24 w 24"/>
                <a:gd name="T1" fmla="*/ 5 h 14"/>
                <a:gd name="T2" fmla="*/ 17 w 24"/>
                <a:gd name="T3" fmla="*/ 1 h 14"/>
                <a:gd name="T4" fmla="*/ 15 w 24"/>
                <a:gd name="T5" fmla="*/ 0 h 14"/>
                <a:gd name="T6" fmla="*/ 0 w 24"/>
                <a:gd name="T7" fmla="*/ 9 h 14"/>
                <a:gd name="T8" fmla="*/ 1 w 24"/>
                <a:gd name="T9" fmla="*/ 10 h 14"/>
                <a:gd name="T10" fmla="*/ 8 w 24"/>
                <a:gd name="T11" fmla="*/ 14 h 14"/>
                <a:gd name="T12" fmla="*/ 10 w 24"/>
                <a:gd name="T13" fmla="*/ 14 h 14"/>
                <a:gd name="T14" fmla="*/ 24 w 24"/>
                <a:gd name="T15" fmla="*/ 6 h 14"/>
                <a:gd name="T16" fmla="*/ 24 w 24"/>
                <a:gd name="T17" fmla="*/ 5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14">
                  <a:moveTo>
                    <a:pt x="24" y="5"/>
                  </a:moveTo>
                  <a:cubicBezTo>
                    <a:pt x="17" y="1"/>
                    <a:pt x="17" y="1"/>
                    <a:pt x="17" y="1"/>
                  </a:cubicBezTo>
                  <a:cubicBezTo>
                    <a:pt x="16" y="0"/>
                    <a:pt x="15" y="0"/>
                    <a:pt x="15" y="0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0" y="9"/>
                    <a:pt x="1" y="10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8" y="14"/>
                    <a:pt x="9" y="14"/>
                    <a:pt x="10" y="14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4" y="5"/>
                    <a:pt x="24" y="5"/>
                    <a:pt x="24" y="5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6" name="Freeform 365"/>
            <p:cNvSpPr>
              <a:spLocks/>
            </p:cNvSpPr>
            <p:nvPr userDrawn="1"/>
          </p:nvSpPr>
          <p:spPr bwMode="auto">
            <a:xfrm>
              <a:off x="8821738" y="3733801"/>
              <a:ext cx="47625" cy="26988"/>
            </a:xfrm>
            <a:custGeom>
              <a:avLst/>
              <a:gdLst>
                <a:gd name="T0" fmla="*/ 30 w 30"/>
                <a:gd name="T1" fmla="*/ 4 h 17"/>
                <a:gd name="T2" fmla="*/ 23 w 30"/>
                <a:gd name="T3" fmla="*/ 0 h 17"/>
                <a:gd name="T4" fmla="*/ 20 w 30"/>
                <a:gd name="T5" fmla="*/ 0 h 17"/>
                <a:gd name="T6" fmla="*/ 1 w 30"/>
                <a:gd name="T7" fmla="*/ 11 h 17"/>
                <a:gd name="T8" fmla="*/ 1 w 30"/>
                <a:gd name="T9" fmla="*/ 12 h 17"/>
                <a:gd name="T10" fmla="*/ 8 w 30"/>
                <a:gd name="T11" fmla="*/ 16 h 17"/>
                <a:gd name="T12" fmla="*/ 10 w 30"/>
                <a:gd name="T13" fmla="*/ 16 h 17"/>
                <a:gd name="T14" fmla="*/ 30 w 30"/>
                <a:gd name="T15" fmla="*/ 5 h 17"/>
                <a:gd name="T16" fmla="*/ 30 w 30"/>
                <a:gd name="T17" fmla="*/ 4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" h="17">
                  <a:moveTo>
                    <a:pt x="30" y="4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22" y="0"/>
                    <a:pt x="21" y="0"/>
                    <a:pt x="20" y="0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0" y="12"/>
                    <a:pt x="1" y="12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9" y="17"/>
                    <a:pt x="10" y="17"/>
                    <a:pt x="10" y="16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30" y="5"/>
                    <a:pt x="30" y="4"/>
                    <a:pt x="30" y="4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7" name="Freeform 366"/>
            <p:cNvSpPr>
              <a:spLocks/>
            </p:cNvSpPr>
            <p:nvPr userDrawn="1"/>
          </p:nvSpPr>
          <p:spPr bwMode="auto">
            <a:xfrm>
              <a:off x="8832851" y="3667126"/>
              <a:ext cx="17463" cy="9525"/>
            </a:xfrm>
            <a:custGeom>
              <a:avLst/>
              <a:gdLst>
                <a:gd name="T0" fmla="*/ 5 w 11"/>
                <a:gd name="T1" fmla="*/ 6 h 6"/>
                <a:gd name="T2" fmla="*/ 6 w 11"/>
                <a:gd name="T3" fmla="*/ 6 h 6"/>
                <a:gd name="T4" fmla="*/ 11 w 11"/>
                <a:gd name="T5" fmla="*/ 3 h 6"/>
                <a:gd name="T6" fmla="*/ 11 w 11"/>
                <a:gd name="T7" fmla="*/ 3 h 6"/>
                <a:gd name="T8" fmla="*/ 6 w 11"/>
                <a:gd name="T9" fmla="*/ 0 h 6"/>
                <a:gd name="T10" fmla="*/ 5 w 11"/>
                <a:gd name="T11" fmla="*/ 0 h 6"/>
                <a:gd name="T12" fmla="*/ 0 w 11"/>
                <a:gd name="T13" fmla="*/ 3 h 6"/>
                <a:gd name="T14" fmla="*/ 0 w 11"/>
                <a:gd name="T15" fmla="*/ 3 h 6"/>
                <a:gd name="T16" fmla="*/ 5 w 11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5" y="6"/>
                  </a:moveTo>
                  <a:cubicBezTo>
                    <a:pt x="5" y="6"/>
                    <a:pt x="6" y="6"/>
                    <a:pt x="6" y="6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8" name="Freeform 367"/>
            <p:cNvSpPr>
              <a:spLocks/>
            </p:cNvSpPr>
            <p:nvPr userDrawn="1"/>
          </p:nvSpPr>
          <p:spPr bwMode="auto">
            <a:xfrm>
              <a:off x="8821738" y="3673476"/>
              <a:ext cx="17463" cy="9525"/>
            </a:xfrm>
            <a:custGeom>
              <a:avLst/>
              <a:gdLst>
                <a:gd name="T0" fmla="*/ 5 w 11"/>
                <a:gd name="T1" fmla="*/ 6 h 6"/>
                <a:gd name="T2" fmla="*/ 6 w 11"/>
                <a:gd name="T3" fmla="*/ 6 h 6"/>
                <a:gd name="T4" fmla="*/ 11 w 11"/>
                <a:gd name="T5" fmla="*/ 3 h 6"/>
                <a:gd name="T6" fmla="*/ 11 w 11"/>
                <a:gd name="T7" fmla="*/ 3 h 6"/>
                <a:gd name="T8" fmla="*/ 6 w 11"/>
                <a:gd name="T9" fmla="*/ 0 h 6"/>
                <a:gd name="T10" fmla="*/ 5 w 11"/>
                <a:gd name="T11" fmla="*/ 0 h 6"/>
                <a:gd name="T12" fmla="*/ 0 w 11"/>
                <a:gd name="T13" fmla="*/ 3 h 6"/>
                <a:gd name="T14" fmla="*/ 0 w 11"/>
                <a:gd name="T15" fmla="*/ 3 h 6"/>
                <a:gd name="T16" fmla="*/ 5 w 11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5" y="6"/>
                  </a:moveTo>
                  <a:cubicBezTo>
                    <a:pt x="5" y="6"/>
                    <a:pt x="6" y="6"/>
                    <a:pt x="6" y="6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9" name="Freeform 368"/>
            <p:cNvSpPr>
              <a:spLocks/>
            </p:cNvSpPr>
            <p:nvPr userDrawn="1"/>
          </p:nvSpPr>
          <p:spPr bwMode="auto">
            <a:xfrm>
              <a:off x="8843963" y="3660776"/>
              <a:ext cx="17463" cy="9525"/>
            </a:xfrm>
            <a:custGeom>
              <a:avLst/>
              <a:gdLst>
                <a:gd name="T0" fmla="*/ 4 w 11"/>
                <a:gd name="T1" fmla="*/ 6 h 6"/>
                <a:gd name="T2" fmla="*/ 6 w 11"/>
                <a:gd name="T3" fmla="*/ 6 h 6"/>
                <a:gd name="T4" fmla="*/ 10 w 11"/>
                <a:gd name="T5" fmla="*/ 3 h 6"/>
                <a:gd name="T6" fmla="*/ 10 w 11"/>
                <a:gd name="T7" fmla="*/ 3 h 6"/>
                <a:gd name="T8" fmla="*/ 6 w 11"/>
                <a:gd name="T9" fmla="*/ 0 h 6"/>
                <a:gd name="T10" fmla="*/ 4 w 11"/>
                <a:gd name="T11" fmla="*/ 0 h 6"/>
                <a:gd name="T12" fmla="*/ 0 w 11"/>
                <a:gd name="T13" fmla="*/ 3 h 6"/>
                <a:gd name="T14" fmla="*/ 0 w 11"/>
                <a:gd name="T15" fmla="*/ 3 h 6"/>
                <a:gd name="T16" fmla="*/ 4 w 11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4" y="6"/>
                  </a:moveTo>
                  <a:cubicBezTo>
                    <a:pt x="5" y="6"/>
                    <a:pt x="6" y="6"/>
                    <a:pt x="6" y="6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1" y="3"/>
                    <a:pt x="11" y="3"/>
                    <a:pt x="10" y="3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0"/>
                    <a:pt x="4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lnTo>
                    <a:pt x="4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0" name="Freeform 369"/>
            <p:cNvSpPr>
              <a:spLocks/>
            </p:cNvSpPr>
            <p:nvPr userDrawn="1"/>
          </p:nvSpPr>
          <p:spPr bwMode="auto">
            <a:xfrm>
              <a:off x="8864601" y="3648076"/>
              <a:ext cx="17463" cy="9525"/>
            </a:xfrm>
            <a:custGeom>
              <a:avLst/>
              <a:gdLst>
                <a:gd name="T0" fmla="*/ 5 w 11"/>
                <a:gd name="T1" fmla="*/ 6 h 6"/>
                <a:gd name="T2" fmla="*/ 7 w 11"/>
                <a:gd name="T3" fmla="*/ 6 h 6"/>
                <a:gd name="T4" fmla="*/ 11 w 11"/>
                <a:gd name="T5" fmla="*/ 4 h 6"/>
                <a:gd name="T6" fmla="*/ 11 w 11"/>
                <a:gd name="T7" fmla="*/ 3 h 6"/>
                <a:gd name="T8" fmla="*/ 6 w 11"/>
                <a:gd name="T9" fmla="*/ 0 h 6"/>
                <a:gd name="T10" fmla="*/ 5 w 11"/>
                <a:gd name="T11" fmla="*/ 0 h 6"/>
                <a:gd name="T12" fmla="*/ 1 w 11"/>
                <a:gd name="T13" fmla="*/ 3 h 6"/>
                <a:gd name="T14" fmla="*/ 1 w 11"/>
                <a:gd name="T15" fmla="*/ 4 h 6"/>
                <a:gd name="T16" fmla="*/ 5 w 11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5" y="6"/>
                  </a:moveTo>
                  <a:cubicBezTo>
                    <a:pt x="5" y="6"/>
                    <a:pt x="6" y="6"/>
                    <a:pt x="7" y="6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3"/>
                    <a:pt x="1" y="4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1" name="Freeform 370"/>
            <p:cNvSpPr>
              <a:spLocks/>
            </p:cNvSpPr>
            <p:nvPr userDrawn="1"/>
          </p:nvSpPr>
          <p:spPr bwMode="auto">
            <a:xfrm>
              <a:off x="8853488" y="3654426"/>
              <a:ext cx="19050" cy="9525"/>
            </a:xfrm>
            <a:custGeom>
              <a:avLst/>
              <a:gdLst>
                <a:gd name="T0" fmla="*/ 5 w 12"/>
                <a:gd name="T1" fmla="*/ 6 h 6"/>
                <a:gd name="T2" fmla="*/ 7 w 12"/>
                <a:gd name="T3" fmla="*/ 6 h 6"/>
                <a:gd name="T4" fmla="*/ 11 w 12"/>
                <a:gd name="T5" fmla="*/ 4 h 6"/>
                <a:gd name="T6" fmla="*/ 11 w 12"/>
                <a:gd name="T7" fmla="*/ 3 h 6"/>
                <a:gd name="T8" fmla="*/ 7 w 12"/>
                <a:gd name="T9" fmla="*/ 0 h 6"/>
                <a:gd name="T10" fmla="*/ 5 w 12"/>
                <a:gd name="T11" fmla="*/ 0 h 6"/>
                <a:gd name="T12" fmla="*/ 1 w 12"/>
                <a:gd name="T13" fmla="*/ 3 h 6"/>
                <a:gd name="T14" fmla="*/ 1 w 12"/>
                <a:gd name="T15" fmla="*/ 4 h 6"/>
                <a:gd name="T16" fmla="*/ 5 w 12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6">
                  <a:moveTo>
                    <a:pt x="5" y="6"/>
                  </a:moveTo>
                  <a:cubicBezTo>
                    <a:pt x="6" y="6"/>
                    <a:pt x="6" y="6"/>
                    <a:pt x="7" y="6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2" y="3"/>
                    <a:pt x="12" y="3"/>
                    <a:pt x="11" y="3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6" y="0"/>
                    <a:pt x="5" y="0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3"/>
                    <a:pt x="1" y="4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2" name="Freeform 371"/>
            <p:cNvSpPr>
              <a:spLocks/>
            </p:cNvSpPr>
            <p:nvPr userDrawn="1"/>
          </p:nvSpPr>
          <p:spPr bwMode="auto">
            <a:xfrm>
              <a:off x="8939213" y="3605213"/>
              <a:ext cx="17463" cy="9525"/>
            </a:xfrm>
            <a:custGeom>
              <a:avLst/>
              <a:gdLst>
                <a:gd name="T0" fmla="*/ 5 w 11"/>
                <a:gd name="T1" fmla="*/ 6 h 6"/>
                <a:gd name="T2" fmla="*/ 7 w 11"/>
                <a:gd name="T3" fmla="*/ 6 h 6"/>
                <a:gd name="T4" fmla="*/ 11 w 11"/>
                <a:gd name="T5" fmla="*/ 3 h 6"/>
                <a:gd name="T6" fmla="*/ 11 w 11"/>
                <a:gd name="T7" fmla="*/ 2 h 6"/>
                <a:gd name="T8" fmla="*/ 7 w 11"/>
                <a:gd name="T9" fmla="*/ 0 h 6"/>
                <a:gd name="T10" fmla="*/ 5 w 11"/>
                <a:gd name="T11" fmla="*/ 0 h 6"/>
                <a:gd name="T12" fmla="*/ 1 w 11"/>
                <a:gd name="T13" fmla="*/ 2 h 6"/>
                <a:gd name="T14" fmla="*/ 1 w 11"/>
                <a:gd name="T15" fmla="*/ 3 h 6"/>
                <a:gd name="T16" fmla="*/ 5 w 11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5" y="6"/>
                  </a:moveTo>
                  <a:cubicBezTo>
                    <a:pt x="6" y="6"/>
                    <a:pt x="6" y="6"/>
                    <a:pt x="7" y="6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3"/>
                    <a:pt x="11" y="3"/>
                    <a:pt x="11" y="2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6" y="0"/>
                    <a:pt x="5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3"/>
                    <a:pt x="0" y="3"/>
                    <a:pt x="1" y="3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3" name="Freeform 372"/>
            <p:cNvSpPr>
              <a:spLocks/>
            </p:cNvSpPr>
            <p:nvPr userDrawn="1"/>
          </p:nvSpPr>
          <p:spPr bwMode="auto">
            <a:xfrm>
              <a:off x="8929688" y="3609976"/>
              <a:ext cx="17463" cy="11113"/>
            </a:xfrm>
            <a:custGeom>
              <a:avLst/>
              <a:gdLst>
                <a:gd name="T0" fmla="*/ 4 w 11"/>
                <a:gd name="T1" fmla="*/ 7 h 7"/>
                <a:gd name="T2" fmla="*/ 6 w 11"/>
                <a:gd name="T3" fmla="*/ 7 h 7"/>
                <a:gd name="T4" fmla="*/ 10 w 11"/>
                <a:gd name="T5" fmla="*/ 4 h 7"/>
                <a:gd name="T6" fmla="*/ 10 w 11"/>
                <a:gd name="T7" fmla="*/ 3 h 7"/>
                <a:gd name="T8" fmla="*/ 6 w 11"/>
                <a:gd name="T9" fmla="*/ 1 h 7"/>
                <a:gd name="T10" fmla="*/ 4 w 11"/>
                <a:gd name="T11" fmla="*/ 1 h 7"/>
                <a:gd name="T12" fmla="*/ 0 w 11"/>
                <a:gd name="T13" fmla="*/ 3 h 7"/>
                <a:gd name="T14" fmla="*/ 0 w 11"/>
                <a:gd name="T15" fmla="*/ 4 h 7"/>
                <a:gd name="T16" fmla="*/ 4 w 11"/>
                <a:gd name="T1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7">
                  <a:moveTo>
                    <a:pt x="4" y="7"/>
                  </a:moveTo>
                  <a:cubicBezTo>
                    <a:pt x="5" y="7"/>
                    <a:pt x="5" y="7"/>
                    <a:pt x="6" y="7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1" y="4"/>
                    <a:pt x="11" y="4"/>
                    <a:pt x="10" y="3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0"/>
                    <a:pt x="5" y="0"/>
                    <a:pt x="4" y="1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lnTo>
                    <a:pt x="4" y="7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4" name="Freeform 373"/>
            <p:cNvSpPr>
              <a:spLocks/>
            </p:cNvSpPr>
            <p:nvPr userDrawn="1"/>
          </p:nvSpPr>
          <p:spPr bwMode="auto">
            <a:xfrm>
              <a:off x="8918576" y="3617913"/>
              <a:ext cx="17463" cy="9525"/>
            </a:xfrm>
            <a:custGeom>
              <a:avLst/>
              <a:gdLst>
                <a:gd name="T0" fmla="*/ 4 w 11"/>
                <a:gd name="T1" fmla="*/ 6 h 6"/>
                <a:gd name="T2" fmla="*/ 6 w 11"/>
                <a:gd name="T3" fmla="*/ 6 h 6"/>
                <a:gd name="T4" fmla="*/ 10 w 11"/>
                <a:gd name="T5" fmla="*/ 3 h 6"/>
                <a:gd name="T6" fmla="*/ 10 w 11"/>
                <a:gd name="T7" fmla="*/ 2 h 6"/>
                <a:gd name="T8" fmla="*/ 6 w 11"/>
                <a:gd name="T9" fmla="*/ 0 h 6"/>
                <a:gd name="T10" fmla="*/ 4 w 11"/>
                <a:gd name="T11" fmla="*/ 0 h 6"/>
                <a:gd name="T12" fmla="*/ 0 w 11"/>
                <a:gd name="T13" fmla="*/ 2 h 6"/>
                <a:gd name="T14" fmla="*/ 0 w 11"/>
                <a:gd name="T15" fmla="*/ 3 h 6"/>
                <a:gd name="T16" fmla="*/ 4 w 11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4" y="6"/>
                  </a:moveTo>
                  <a:cubicBezTo>
                    <a:pt x="5" y="6"/>
                    <a:pt x="6" y="6"/>
                    <a:pt x="6" y="6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1" y="3"/>
                    <a:pt x="11" y="3"/>
                    <a:pt x="10" y="2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0"/>
                    <a:pt x="4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lnTo>
                    <a:pt x="4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5" name="Freeform 374"/>
            <p:cNvSpPr>
              <a:spLocks/>
            </p:cNvSpPr>
            <p:nvPr userDrawn="1"/>
          </p:nvSpPr>
          <p:spPr bwMode="auto">
            <a:xfrm>
              <a:off x="8939213" y="3616326"/>
              <a:ext cx="26988" cy="15875"/>
            </a:xfrm>
            <a:custGeom>
              <a:avLst/>
              <a:gdLst>
                <a:gd name="T0" fmla="*/ 7 w 17"/>
                <a:gd name="T1" fmla="*/ 0 h 10"/>
                <a:gd name="T2" fmla="*/ 0 w 17"/>
                <a:gd name="T3" fmla="*/ 5 h 10"/>
                <a:gd name="T4" fmla="*/ 0 w 17"/>
                <a:gd name="T5" fmla="*/ 6 h 10"/>
                <a:gd name="T6" fmla="*/ 7 w 17"/>
                <a:gd name="T7" fmla="*/ 10 h 10"/>
                <a:gd name="T8" fmla="*/ 9 w 17"/>
                <a:gd name="T9" fmla="*/ 10 h 10"/>
                <a:gd name="T10" fmla="*/ 16 w 17"/>
                <a:gd name="T11" fmla="*/ 6 h 10"/>
                <a:gd name="T12" fmla="*/ 16 w 17"/>
                <a:gd name="T13" fmla="*/ 5 h 10"/>
                <a:gd name="T14" fmla="*/ 9 w 17"/>
                <a:gd name="T15" fmla="*/ 0 h 10"/>
                <a:gd name="T16" fmla="*/ 7 w 17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7" y="0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9" y="10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7" y="6"/>
                    <a:pt x="17" y="5"/>
                    <a:pt x="16" y="5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8" y="0"/>
                    <a:pt x="7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6" name="Freeform 375"/>
            <p:cNvSpPr>
              <a:spLocks/>
            </p:cNvSpPr>
            <p:nvPr userDrawn="1"/>
          </p:nvSpPr>
          <p:spPr bwMode="auto">
            <a:xfrm>
              <a:off x="8907463" y="3622676"/>
              <a:ext cx="17463" cy="11113"/>
            </a:xfrm>
            <a:custGeom>
              <a:avLst/>
              <a:gdLst>
                <a:gd name="T0" fmla="*/ 5 w 11"/>
                <a:gd name="T1" fmla="*/ 7 h 7"/>
                <a:gd name="T2" fmla="*/ 6 w 11"/>
                <a:gd name="T3" fmla="*/ 7 h 7"/>
                <a:gd name="T4" fmla="*/ 11 w 11"/>
                <a:gd name="T5" fmla="*/ 4 h 7"/>
                <a:gd name="T6" fmla="*/ 11 w 11"/>
                <a:gd name="T7" fmla="*/ 3 h 7"/>
                <a:gd name="T8" fmla="*/ 6 w 11"/>
                <a:gd name="T9" fmla="*/ 1 h 7"/>
                <a:gd name="T10" fmla="*/ 5 w 11"/>
                <a:gd name="T11" fmla="*/ 1 h 7"/>
                <a:gd name="T12" fmla="*/ 0 w 11"/>
                <a:gd name="T13" fmla="*/ 3 h 7"/>
                <a:gd name="T14" fmla="*/ 0 w 11"/>
                <a:gd name="T15" fmla="*/ 4 h 7"/>
                <a:gd name="T16" fmla="*/ 5 w 11"/>
                <a:gd name="T1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7">
                  <a:moveTo>
                    <a:pt x="5" y="7"/>
                  </a:moveTo>
                  <a:cubicBezTo>
                    <a:pt x="5" y="7"/>
                    <a:pt x="6" y="7"/>
                    <a:pt x="6" y="7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3"/>
                    <a:pt x="11" y="3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5" y="0"/>
                    <a:pt x="5" y="1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lnTo>
                    <a:pt x="5" y="7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7" name="Freeform 376"/>
            <p:cNvSpPr>
              <a:spLocks/>
            </p:cNvSpPr>
            <p:nvPr userDrawn="1"/>
          </p:nvSpPr>
          <p:spPr bwMode="auto">
            <a:xfrm>
              <a:off x="8963026" y="3621088"/>
              <a:ext cx="26988" cy="17463"/>
            </a:xfrm>
            <a:custGeom>
              <a:avLst/>
              <a:gdLst>
                <a:gd name="T0" fmla="*/ 7 w 17"/>
                <a:gd name="T1" fmla="*/ 1 h 11"/>
                <a:gd name="T2" fmla="*/ 0 w 17"/>
                <a:gd name="T3" fmla="*/ 5 h 11"/>
                <a:gd name="T4" fmla="*/ 0 w 17"/>
                <a:gd name="T5" fmla="*/ 6 h 11"/>
                <a:gd name="T6" fmla="*/ 7 w 17"/>
                <a:gd name="T7" fmla="*/ 10 h 11"/>
                <a:gd name="T8" fmla="*/ 10 w 17"/>
                <a:gd name="T9" fmla="*/ 10 h 11"/>
                <a:gd name="T10" fmla="*/ 16 w 17"/>
                <a:gd name="T11" fmla="*/ 6 h 11"/>
                <a:gd name="T12" fmla="*/ 16 w 17"/>
                <a:gd name="T13" fmla="*/ 5 h 11"/>
                <a:gd name="T14" fmla="*/ 9 w 17"/>
                <a:gd name="T15" fmla="*/ 1 h 11"/>
                <a:gd name="T16" fmla="*/ 7 w 17"/>
                <a:gd name="T17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1">
                  <a:moveTo>
                    <a:pt x="7" y="1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6"/>
                    <a:pt x="0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1"/>
                    <a:pt x="9" y="11"/>
                    <a:pt x="10" y="10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7" y="6"/>
                    <a:pt x="17" y="5"/>
                    <a:pt x="16" y="5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8" y="0"/>
                    <a:pt x="7" y="1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8" name="Freeform 377"/>
            <p:cNvSpPr>
              <a:spLocks/>
            </p:cNvSpPr>
            <p:nvPr userDrawn="1"/>
          </p:nvSpPr>
          <p:spPr bwMode="auto">
            <a:xfrm>
              <a:off x="8897938" y="3629026"/>
              <a:ext cx="17463" cy="11113"/>
            </a:xfrm>
            <a:custGeom>
              <a:avLst/>
              <a:gdLst>
                <a:gd name="T0" fmla="*/ 4 w 11"/>
                <a:gd name="T1" fmla="*/ 6 h 7"/>
                <a:gd name="T2" fmla="*/ 6 w 11"/>
                <a:gd name="T3" fmla="*/ 6 h 7"/>
                <a:gd name="T4" fmla="*/ 10 w 11"/>
                <a:gd name="T5" fmla="*/ 4 h 7"/>
                <a:gd name="T6" fmla="*/ 10 w 11"/>
                <a:gd name="T7" fmla="*/ 3 h 7"/>
                <a:gd name="T8" fmla="*/ 6 w 11"/>
                <a:gd name="T9" fmla="*/ 0 h 7"/>
                <a:gd name="T10" fmla="*/ 4 w 11"/>
                <a:gd name="T11" fmla="*/ 0 h 7"/>
                <a:gd name="T12" fmla="*/ 0 w 11"/>
                <a:gd name="T13" fmla="*/ 3 h 7"/>
                <a:gd name="T14" fmla="*/ 0 w 11"/>
                <a:gd name="T15" fmla="*/ 4 h 7"/>
                <a:gd name="T16" fmla="*/ 4 w 11"/>
                <a:gd name="T17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7">
                  <a:moveTo>
                    <a:pt x="4" y="6"/>
                  </a:moveTo>
                  <a:cubicBezTo>
                    <a:pt x="5" y="7"/>
                    <a:pt x="6" y="7"/>
                    <a:pt x="6" y="6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1" y="4"/>
                    <a:pt x="11" y="3"/>
                    <a:pt x="10" y="3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5" y="0"/>
                    <a:pt x="5" y="0"/>
                    <a:pt x="4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4"/>
                  </a:cubicBezTo>
                  <a:lnTo>
                    <a:pt x="4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9" name="Freeform 378"/>
            <p:cNvSpPr>
              <a:spLocks/>
            </p:cNvSpPr>
            <p:nvPr userDrawn="1"/>
          </p:nvSpPr>
          <p:spPr bwMode="auto">
            <a:xfrm>
              <a:off x="8921751" y="3625851"/>
              <a:ext cx="26988" cy="15875"/>
            </a:xfrm>
            <a:custGeom>
              <a:avLst/>
              <a:gdLst>
                <a:gd name="T0" fmla="*/ 7 w 17"/>
                <a:gd name="T1" fmla="*/ 1 h 10"/>
                <a:gd name="T2" fmla="*/ 1 w 17"/>
                <a:gd name="T3" fmla="*/ 5 h 10"/>
                <a:gd name="T4" fmla="*/ 1 w 17"/>
                <a:gd name="T5" fmla="*/ 6 h 10"/>
                <a:gd name="T6" fmla="*/ 8 w 17"/>
                <a:gd name="T7" fmla="*/ 10 h 10"/>
                <a:gd name="T8" fmla="*/ 10 w 17"/>
                <a:gd name="T9" fmla="*/ 10 h 10"/>
                <a:gd name="T10" fmla="*/ 17 w 17"/>
                <a:gd name="T11" fmla="*/ 6 h 10"/>
                <a:gd name="T12" fmla="*/ 17 w 17"/>
                <a:gd name="T13" fmla="*/ 5 h 10"/>
                <a:gd name="T14" fmla="*/ 10 w 17"/>
                <a:gd name="T15" fmla="*/ 1 h 10"/>
                <a:gd name="T16" fmla="*/ 7 w 17"/>
                <a:gd name="T1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7" y="1"/>
                  </a:move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6"/>
                    <a:pt x="17" y="5"/>
                    <a:pt x="17" y="5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0"/>
                    <a:pt x="8" y="0"/>
                    <a:pt x="7" y="1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0" name="Freeform 379"/>
            <p:cNvSpPr>
              <a:spLocks/>
            </p:cNvSpPr>
            <p:nvPr userDrawn="1"/>
          </p:nvSpPr>
          <p:spPr bwMode="auto">
            <a:xfrm>
              <a:off x="8983663" y="3629026"/>
              <a:ext cx="28575" cy="15875"/>
            </a:xfrm>
            <a:custGeom>
              <a:avLst/>
              <a:gdLst>
                <a:gd name="T0" fmla="*/ 10 w 18"/>
                <a:gd name="T1" fmla="*/ 10 h 10"/>
                <a:gd name="T2" fmla="*/ 17 w 18"/>
                <a:gd name="T3" fmla="*/ 6 h 10"/>
                <a:gd name="T4" fmla="*/ 17 w 18"/>
                <a:gd name="T5" fmla="*/ 5 h 10"/>
                <a:gd name="T6" fmla="*/ 10 w 18"/>
                <a:gd name="T7" fmla="*/ 0 h 10"/>
                <a:gd name="T8" fmla="*/ 8 w 18"/>
                <a:gd name="T9" fmla="*/ 0 h 10"/>
                <a:gd name="T10" fmla="*/ 1 w 18"/>
                <a:gd name="T11" fmla="*/ 5 h 10"/>
                <a:gd name="T12" fmla="*/ 1 w 18"/>
                <a:gd name="T13" fmla="*/ 6 h 10"/>
                <a:gd name="T14" fmla="*/ 8 w 18"/>
                <a:gd name="T15" fmla="*/ 10 h 10"/>
                <a:gd name="T16" fmla="*/ 10 w 18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10" y="10"/>
                  </a:moveTo>
                  <a:cubicBezTo>
                    <a:pt x="17" y="6"/>
                    <a:pt x="17" y="6"/>
                    <a:pt x="17" y="6"/>
                  </a:cubicBezTo>
                  <a:cubicBezTo>
                    <a:pt x="18" y="5"/>
                    <a:pt x="18" y="5"/>
                    <a:pt x="17" y="5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9" y="0"/>
                    <a:pt x="8" y="0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9" y="10"/>
                    <a:pt x="10" y="10"/>
                    <a:pt x="10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1" name="Freeform 380"/>
            <p:cNvSpPr>
              <a:spLocks/>
            </p:cNvSpPr>
            <p:nvPr userDrawn="1"/>
          </p:nvSpPr>
          <p:spPr bwMode="auto">
            <a:xfrm>
              <a:off x="8945563" y="3632201"/>
              <a:ext cx="26988" cy="15875"/>
            </a:xfrm>
            <a:custGeom>
              <a:avLst/>
              <a:gdLst>
                <a:gd name="T0" fmla="*/ 8 w 17"/>
                <a:gd name="T1" fmla="*/ 0 h 10"/>
                <a:gd name="T2" fmla="*/ 1 w 17"/>
                <a:gd name="T3" fmla="*/ 4 h 10"/>
                <a:gd name="T4" fmla="*/ 1 w 17"/>
                <a:gd name="T5" fmla="*/ 5 h 10"/>
                <a:gd name="T6" fmla="*/ 8 w 17"/>
                <a:gd name="T7" fmla="*/ 9 h 10"/>
                <a:gd name="T8" fmla="*/ 10 w 17"/>
                <a:gd name="T9" fmla="*/ 9 h 10"/>
                <a:gd name="T10" fmla="*/ 17 w 17"/>
                <a:gd name="T11" fmla="*/ 5 h 10"/>
                <a:gd name="T12" fmla="*/ 17 w 17"/>
                <a:gd name="T13" fmla="*/ 4 h 10"/>
                <a:gd name="T14" fmla="*/ 10 w 17"/>
                <a:gd name="T15" fmla="*/ 0 h 10"/>
                <a:gd name="T16" fmla="*/ 8 w 17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8" y="0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1" y="5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10"/>
                    <a:pt x="9" y="10"/>
                    <a:pt x="10" y="9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5"/>
                    <a:pt x="17" y="4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2" name="Freeform 381"/>
            <p:cNvSpPr>
              <a:spLocks/>
            </p:cNvSpPr>
            <p:nvPr userDrawn="1"/>
          </p:nvSpPr>
          <p:spPr bwMode="auto">
            <a:xfrm>
              <a:off x="9012238" y="3633788"/>
              <a:ext cx="26988" cy="17463"/>
            </a:xfrm>
            <a:custGeom>
              <a:avLst/>
              <a:gdLst>
                <a:gd name="T0" fmla="*/ 9 w 17"/>
                <a:gd name="T1" fmla="*/ 10 h 11"/>
                <a:gd name="T2" fmla="*/ 16 w 17"/>
                <a:gd name="T3" fmla="*/ 6 h 11"/>
                <a:gd name="T4" fmla="*/ 16 w 17"/>
                <a:gd name="T5" fmla="*/ 5 h 11"/>
                <a:gd name="T6" fmla="*/ 9 w 17"/>
                <a:gd name="T7" fmla="*/ 1 h 11"/>
                <a:gd name="T8" fmla="*/ 7 w 17"/>
                <a:gd name="T9" fmla="*/ 1 h 11"/>
                <a:gd name="T10" fmla="*/ 0 w 17"/>
                <a:gd name="T11" fmla="*/ 5 h 11"/>
                <a:gd name="T12" fmla="*/ 0 w 17"/>
                <a:gd name="T13" fmla="*/ 6 h 11"/>
                <a:gd name="T14" fmla="*/ 7 w 17"/>
                <a:gd name="T15" fmla="*/ 10 h 11"/>
                <a:gd name="T16" fmla="*/ 9 w 17"/>
                <a:gd name="T17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1">
                  <a:moveTo>
                    <a:pt x="9" y="10"/>
                  </a:moveTo>
                  <a:cubicBezTo>
                    <a:pt x="16" y="6"/>
                    <a:pt x="16" y="6"/>
                    <a:pt x="16" y="6"/>
                  </a:cubicBezTo>
                  <a:cubicBezTo>
                    <a:pt x="17" y="6"/>
                    <a:pt x="17" y="5"/>
                    <a:pt x="16" y="5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8" y="1"/>
                    <a:pt x="7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6"/>
                    <a:pt x="0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1"/>
                    <a:pt x="9" y="11"/>
                    <a:pt x="9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3" name="Freeform 382"/>
            <p:cNvSpPr>
              <a:spLocks/>
            </p:cNvSpPr>
            <p:nvPr userDrawn="1"/>
          </p:nvSpPr>
          <p:spPr bwMode="auto">
            <a:xfrm>
              <a:off x="8904288" y="3636963"/>
              <a:ext cx="28575" cy="15875"/>
            </a:xfrm>
            <a:custGeom>
              <a:avLst/>
              <a:gdLst>
                <a:gd name="T0" fmla="*/ 8 w 18"/>
                <a:gd name="T1" fmla="*/ 0 h 10"/>
                <a:gd name="T2" fmla="*/ 1 w 18"/>
                <a:gd name="T3" fmla="*/ 4 h 10"/>
                <a:gd name="T4" fmla="*/ 1 w 18"/>
                <a:gd name="T5" fmla="*/ 5 h 10"/>
                <a:gd name="T6" fmla="*/ 8 w 18"/>
                <a:gd name="T7" fmla="*/ 9 h 10"/>
                <a:gd name="T8" fmla="*/ 10 w 18"/>
                <a:gd name="T9" fmla="*/ 9 h 10"/>
                <a:gd name="T10" fmla="*/ 17 w 18"/>
                <a:gd name="T11" fmla="*/ 5 h 10"/>
                <a:gd name="T12" fmla="*/ 17 w 18"/>
                <a:gd name="T13" fmla="*/ 4 h 10"/>
                <a:gd name="T14" fmla="*/ 10 w 18"/>
                <a:gd name="T15" fmla="*/ 0 h 10"/>
                <a:gd name="T16" fmla="*/ 8 w 18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8" y="0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1" y="5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10"/>
                    <a:pt x="10" y="10"/>
                    <a:pt x="10" y="9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8" y="5"/>
                    <a:pt x="18" y="4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4" name="Freeform 383"/>
            <p:cNvSpPr>
              <a:spLocks/>
            </p:cNvSpPr>
            <p:nvPr userDrawn="1"/>
          </p:nvSpPr>
          <p:spPr bwMode="auto">
            <a:xfrm>
              <a:off x="8967788" y="3638551"/>
              <a:ext cx="26988" cy="15875"/>
            </a:xfrm>
            <a:custGeom>
              <a:avLst/>
              <a:gdLst>
                <a:gd name="T0" fmla="*/ 10 w 17"/>
                <a:gd name="T1" fmla="*/ 10 h 10"/>
                <a:gd name="T2" fmla="*/ 17 w 17"/>
                <a:gd name="T3" fmla="*/ 6 h 10"/>
                <a:gd name="T4" fmla="*/ 17 w 17"/>
                <a:gd name="T5" fmla="*/ 5 h 10"/>
                <a:gd name="T6" fmla="*/ 10 w 17"/>
                <a:gd name="T7" fmla="*/ 1 h 10"/>
                <a:gd name="T8" fmla="*/ 7 w 17"/>
                <a:gd name="T9" fmla="*/ 1 h 10"/>
                <a:gd name="T10" fmla="*/ 0 w 17"/>
                <a:gd name="T11" fmla="*/ 5 h 10"/>
                <a:gd name="T12" fmla="*/ 0 w 17"/>
                <a:gd name="T13" fmla="*/ 6 h 10"/>
                <a:gd name="T14" fmla="*/ 7 w 17"/>
                <a:gd name="T15" fmla="*/ 10 h 10"/>
                <a:gd name="T16" fmla="*/ 10 w 17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10"/>
                  </a:moveTo>
                  <a:cubicBezTo>
                    <a:pt x="17" y="6"/>
                    <a:pt x="17" y="6"/>
                    <a:pt x="17" y="6"/>
                  </a:cubicBezTo>
                  <a:cubicBezTo>
                    <a:pt x="17" y="6"/>
                    <a:pt x="17" y="5"/>
                    <a:pt x="17" y="5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0"/>
                    <a:pt x="8" y="0"/>
                    <a:pt x="7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6"/>
                    <a:pt x="0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10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5" name="Freeform 384"/>
            <p:cNvSpPr>
              <a:spLocks/>
            </p:cNvSpPr>
            <p:nvPr userDrawn="1"/>
          </p:nvSpPr>
          <p:spPr bwMode="auto">
            <a:xfrm>
              <a:off x="8994776" y="3644901"/>
              <a:ext cx="26988" cy="15875"/>
            </a:xfrm>
            <a:custGeom>
              <a:avLst/>
              <a:gdLst>
                <a:gd name="T0" fmla="*/ 10 w 17"/>
                <a:gd name="T1" fmla="*/ 9 h 10"/>
                <a:gd name="T2" fmla="*/ 17 w 17"/>
                <a:gd name="T3" fmla="*/ 5 h 10"/>
                <a:gd name="T4" fmla="*/ 17 w 17"/>
                <a:gd name="T5" fmla="*/ 4 h 10"/>
                <a:gd name="T6" fmla="*/ 10 w 17"/>
                <a:gd name="T7" fmla="*/ 0 h 10"/>
                <a:gd name="T8" fmla="*/ 7 w 17"/>
                <a:gd name="T9" fmla="*/ 0 h 10"/>
                <a:gd name="T10" fmla="*/ 0 w 17"/>
                <a:gd name="T11" fmla="*/ 4 h 10"/>
                <a:gd name="T12" fmla="*/ 0 w 17"/>
                <a:gd name="T13" fmla="*/ 5 h 10"/>
                <a:gd name="T14" fmla="*/ 7 w 17"/>
                <a:gd name="T15" fmla="*/ 9 h 10"/>
                <a:gd name="T16" fmla="*/ 10 w 17"/>
                <a:gd name="T17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9"/>
                  </a:moveTo>
                  <a:cubicBezTo>
                    <a:pt x="17" y="5"/>
                    <a:pt x="17" y="5"/>
                    <a:pt x="17" y="5"/>
                  </a:cubicBezTo>
                  <a:cubicBezTo>
                    <a:pt x="17" y="5"/>
                    <a:pt x="17" y="4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7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10"/>
                    <a:pt x="9" y="10"/>
                    <a:pt x="10" y="9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6" name="Freeform 385"/>
            <p:cNvSpPr>
              <a:spLocks/>
            </p:cNvSpPr>
            <p:nvPr userDrawn="1"/>
          </p:nvSpPr>
          <p:spPr bwMode="auto">
            <a:xfrm>
              <a:off x="8888413" y="3646488"/>
              <a:ext cx="26988" cy="15875"/>
            </a:xfrm>
            <a:custGeom>
              <a:avLst/>
              <a:gdLst>
                <a:gd name="T0" fmla="*/ 7 w 17"/>
                <a:gd name="T1" fmla="*/ 0 h 10"/>
                <a:gd name="T2" fmla="*/ 0 w 17"/>
                <a:gd name="T3" fmla="*/ 4 h 10"/>
                <a:gd name="T4" fmla="*/ 0 w 17"/>
                <a:gd name="T5" fmla="*/ 5 h 10"/>
                <a:gd name="T6" fmla="*/ 7 w 17"/>
                <a:gd name="T7" fmla="*/ 9 h 10"/>
                <a:gd name="T8" fmla="*/ 9 w 17"/>
                <a:gd name="T9" fmla="*/ 9 h 10"/>
                <a:gd name="T10" fmla="*/ 16 w 17"/>
                <a:gd name="T11" fmla="*/ 5 h 10"/>
                <a:gd name="T12" fmla="*/ 16 w 17"/>
                <a:gd name="T13" fmla="*/ 4 h 10"/>
                <a:gd name="T14" fmla="*/ 9 w 17"/>
                <a:gd name="T15" fmla="*/ 0 h 10"/>
                <a:gd name="T16" fmla="*/ 7 w 17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7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10"/>
                    <a:pt x="9" y="10"/>
                    <a:pt x="9" y="9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7" y="5"/>
                    <a:pt x="17" y="4"/>
                    <a:pt x="16" y="4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8" y="0"/>
                    <a:pt x="7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7" name="Freeform 386"/>
            <p:cNvSpPr>
              <a:spLocks/>
            </p:cNvSpPr>
            <p:nvPr userDrawn="1"/>
          </p:nvSpPr>
          <p:spPr bwMode="auto">
            <a:xfrm>
              <a:off x="8912226" y="3651251"/>
              <a:ext cx="26988" cy="15875"/>
            </a:xfrm>
            <a:custGeom>
              <a:avLst/>
              <a:gdLst>
                <a:gd name="T0" fmla="*/ 7 w 17"/>
                <a:gd name="T1" fmla="*/ 0 h 10"/>
                <a:gd name="T2" fmla="*/ 0 w 17"/>
                <a:gd name="T3" fmla="*/ 4 h 10"/>
                <a:gd name="T4" fmla="*/ 0 w 17"/>
                <a:gd name="T5" fmla="*/ 6 h 10"/>
                <a:gd name="T6" fmla="*/ 7 w 17"/>
                <a:gd name="T7" fmla="*/ 10 h 10"/>
                <a:gd name="T8" fmla="*/ 10 w 17"/>
                <a:gd name="T9" fmla="*/ 10 h 10"/>
                <a:gd name="T10" fmla="*/ 16 w 17"/>
                <a:gd name="T11" fmla="*/ 6 h 10"/>
                <a:gd name="T12" fmla="*/ 16 w 17"/>
                <a:gd name="T13" fmla="*/ 4 h 10"/>
                <a:gd name="T14" fmla="*/ 9 w 17"/>
                <a:gd name="T15" fmla="*/ 0 h 10"/>
                <a:gd name="T16" fmla="*/ 7 w 17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7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7" y="5"/>
                    <a:pt x="17" y="5"/>
                    <a:pt x="16" y="4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8" y="0"/>
                    <a:pt x="7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8" name="Freeform 387"/>
            <p:cNvSpPr>
              <a:spLocks/>
            </p:cNvSpPr>
            <p:nvPr userDrawn="1"/>
          </p:nvSpPr>
          <p:spPr bwMode="auto">
            <a:xfrm>
              <a:off x="8977313" y="3654426"/>
              <a:ext cx="28575" cy="15875"/>
            </a:xfrm>
            <a:custGeom>
              <a:avLst/>
              <a:gdLst>
                <a:gd name="T0" fmla="*/ 10 w 18"/>
                <a:gd name="T1" fmla="*/ 10 h 10"/>
                <a:gd name="T2" fmla="*/ 17 w 18"/>
                <a:gd name="T3" fmla="*/ 6 h 10"/>
                <a:gd name="T4" fmla="*/ 17 w 18"/>
                <a:gd name="T5" fmla="*/ 4 h 10"/>
                <a:gd name="T6" fmla="*/ 10 w 18"/>
                <a:gd name="T7" fmla="*/ 0 h 10"/>
                <a:gd name="T8" fmla="*/ 8 w 18"/>
                <a:gd name="T9" fmla="*/ 0 h 10"/>
                <a:gd name="T10" fmla="*/ 1 w 18"/>
                <a:gd name="T11" fmla="*/ 4 h 10"/>
                <a:gd name="T12" fmla="*/ 1 w 18"/>
                <a:gd name="T13" fmla="*/ 6 h 10"/>
                <a:gd name="T14" fmla="*/ 8 w 18"/>
                <a:gd name="T15" fmla="*/ 10 h 10"/>
                <a:gd name="T16" fmla="*/ 10 w 18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10" y="10"/>
                  </a:moveTo>
                  <a:cubicBezTo>
                    <a:pt x="17" y="6"/>
                    <a:pt x="17" y="6"/>
                    <a:pt x="17" y="6"/>
                  </a:cubicBezTo>
                  <a:cubicBezTo>
                    <a:pt x="18" y="5"/>
                    <a:pt x="18" y="5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8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10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9" name="Freeform 388"/>
            <p:cNvSpPr>
              <a:spLocks/>
            </p:cNvSpPr>
            <p:nvPr userDrawn="1"/>
          </p:nvSpPr>
          <p:spPr bwMode="auto">
            <a:xfrm>
              <a:off x="8870951" y="3656013"/>
              <a:ext cx="26988" cy="15875"/>
            </a:xfrm>
            <a:custGeom>
              <a:avLst/>
              <a:gdLst>
                <a:gd name="T0" fmla="*/ 7 w 17"/>
                <a:gd name="T1" fmla="*/ 0 h 10"/>
                <a:gd name="T2" fmla="*/ 1 w 17"/>
                <a:gd name="T3" fmla="*/ 4 h 10"/>
                <a:gd name="T4" fmla="*/ 1 w 17"/>
                <a:gd name="T5" fmla="*/ 6 h 10"/>
                <a:gd name="T6" fmla="*/ 8 w 17"/>
                <a:gd name="T7" fmla="*/ 10 h 10"/>
                <a:gd name="T8" fmla="*/ 10 w 17"/>
                <a:gd name="T9" fmla="*/ 10 h 10"/>
                <a:gd name="T10" fmla="*/ 17 w 17"/>
                <a:gd name="T11" fmla="*/ 6 h 10"/>
                <a:gd name="T12" fmla="*/ 17 w 17"/>
                <a:gd name="T13" fmla="*/ 4 h 10"/>
                <a:gd name="T14" fmla="*/ 10 w 17"/>
                <a:gd name="T15" fmla="*/ 0 h 10"/>
                <a:gd name="T16" fmla="*/ 7 w 17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7" y="0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5"/>
                    <a:pt x="17" y="5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7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0" name="Freeform 389"/>
            <p:cNvSpPr>
              <a:spLocks/>
            </p:cNvSpPr>
            <p:nvPr userDrawn="1"/>
          </p:nvSpPr>
          <p:spPr bwMode="auto">
            <a:xfrm>
              <a:off x="8894763" y="3660776"/>
              <a:ext cx="26988" cy="15875"/>
            </a:xfrm>
            <a:custGeom>
              <a:avLst/>
              <a:gdLst>
                <a:gd name="T0" fmla="*/ 8 w 17"/>
                <a:gd name="T1" fmla="*/ 1 h 10"/>
                <a:gd name="T2" fmla="*/ 1 w 17"/>
                <a:gd name="T3" fmla="*/ 5 h 10"/>
                <a:gd name="T4" fmla="*/ 1 w 17"/>
                <a:gd name="T5" fmla="*/ 6 h 10"/>
                <a:gd name="T6" fmla="*/ 8 w 17"/>
                <a:gd name="T7" fmla="*/ 10 h 10"/>
                <a:gd name="T8" fmla="*/ 10 w 17"/>
                <a:gd name="T9" fmla="*/ 10 h 10"/>
                <a:gd name="T10" fmla="*/ 17 w 17"/>
                <a:gd name="T11" fmla="*/ 6 h 10"/>
                <a:gd name="T12" fmla="*/ 17 w 17"/>
                <a:gd name="T13" fmla="*/ 5 h 10"/>
                <a:gd name="T14" fmla="*/ 10 w 17"/>
                <a:gd name="T15" fmla="*/ 1 h 10"/>
                <a:gd name="T16" fmla="*/ 8 w 17"/>
                <a:gd name="T1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8" y="1"/>
                  </a:move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6"/>
                    <a:pt x="17" y="5"/>
                    <a:pt x="17" y="5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0"/>
                    <a:pt x="8" y="0"/>
                    <a:pt x="8" y="1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1" name="Freeform 390"/>
            <p:cNvSpPr>
              <a:spLocks/>
            </p:cNvSpPr>
            <p:nvPr userDrawn="1"/>
          </p:nvSpPr>
          <p:spPr bwMode="auto">
            <a:xfrm>
              <a:off x="8994776" y="3663951"/>
              <a:ext cx="28575" cy="17463"/>
            </a:xfrm>
            <a:custGeom>
              <a:avLst/>
              <a:gdLst>
                <a:gd name="T0" fmla="*/ 10 w 18"/>
                <a:gd name="T1" fmla="*/ 1 h 11"/>
                <a:gd name="T2" fmla="*/ 8 w 18"/>
                <a:gd name="T3" fmla="*/ 1 h 11"/>
                <a:gd name="T4" fmla="*/ 1 w 18"/>
                <a:gd name="T5" fmla="*/ 5 h 11"/>
                <a:gd name="T6" fmla="*/ 1 w 18"/>
                <a:gd name="T7" fmla="*/ 6 h 11"/>
                <a:gd name="T8" fmla="*/ 8 w 18"/>
                <a:gd name="T9" fmla="*/ 10 h 11"/>
                <a:gd name="T10" fmla="*/ 10 w 18"/>
                <a:gd name="T11" fmla="*/ 10 h 11"/>
                <a:gd name="T12" fmla="*/ 17 w 18"/>
                <a:gd name="T13" fmla="*/ 6 h 11"/>
                <a:gd name="T14" fmla="*/ 17 w 18"/>
                <a:gd name="T15" fmla="*/ 5 h 11"/>
                <a:gd name="T16" fmla="*/ 10 w 18"/>
                <a:gd name="T17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1">
                  <a:moveTo>
                    <a:pt x="10" y="1"/>
                  </a:moveTo>
                  <a:cubicBezTo>
                    <a:pt x="10" y="0"/>
                    <a:pt x="9" y="0"/>
                    <a:pt x="8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9" y="11"/>
                    <a:pt x="10" y="11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8" y="6"/>
                    <a:pt x="18" y="5"/>
                    <a:pt x="17" y="5"/>
                  </a:cubicBezTo>
                  <a:lnTo>
                    <a:pt x="10" y="1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2" name="Freeform 391"/>
            <p:cNvSpPr>
              <a:spLocks/>
            </p:cNvSpPr>
            <p:nvPr userDrawn="1"/>
          </p:nvSpPr>
          <p:spPr bwMode="auto">
            <a:xfrm>
              <a:off x="8853488" y="3665538"/>
              <a:ext cx="28575" cy="15875"/>
            </a:xfrm>
            <a:custGeom>
              <a:avLst/>
              <a:gdLst>
                <a:gd name="T0" fmla="*/ 8 w 18"/>
                <a:gd name="T1" fmla="*/ 0 h 10"/>
                <a:gd name="T2" fmla="*/ 1 w 18"/>
                <a:gd name="T3" fmla="*/ 5 h 10"/>
                <a:gd name="T4" fmla="*/ 1 w 18"/>
                <a:gd name="T5" fmla="*/ 6 h 10"/>
                <a:gd name="T6" fmla="*/ 8 w 18"/>
                <a:gd name="T7" fmla="*/ 10 h 10"/>
                <a:gd name="T8" fmla="*/ 10 w 18"/>
                <a:gd name="T9" fmla="*/ 10 h 10"/>
                <a:gd name="T10" fmla="*/ 17 w 18"/>
                <a:gd name="T11" fmla="*/ 6 h 10"/>
                <a:gd name="T12" fmla="*/ 17 w 18"/>
                <a:gd name="T13" fmla="*/ 5 h 10"/>
                <a:gd name="T14" fmla="*/ 10 w 18"/>
                <a:gd name="T15" fmla="*/ 0 h 10"/>
                <a:gd name="T16" fmla="*/ 8 w 18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8" y="0"/>
                  </a:move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10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8" y="5"/>
                    <a:pt x="18" y="5"/>
                    <a:pt x="17" y="5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3" name="Freeform 392"/>
            <p:cNvSpPr>
              <a:spLocks/>
            </p:cNvSpPr>
            <p:nvPr userDrawn="1"/>
          </p:nvSpPr>
          <p:spPr bwMode="auto">
            <a:xfrm>
              <a:off x="8877301" y="3670301"/>
              <a:ext cx="28575" cy="17463"/>
            </a:xfrm>
            <a:custGeom>
              <a:avLst/>
              <a:gdLst>
                <a:gd name="T0" fmla="*/ 8 w 18"/>
                <a:gd name="T1" fmla="*/ 1 h 11"/>
                <a:gd name="T2" fmla="*/ 1 w 18"/>
                <a:gd name="T3" fmla="*/ 5 h 11"/>
                <a:gd name="T4" fmla="*/ 1 w 18"/>
                <a:gd name="T5" fmla="*/ 6 h 11"/>
                <a:gd name="T6" fmla="*/ 8 w 18"/>
                <a:gd name="T7" fmla="*/ 10 h 11"/>
                <a:gd name="T8" fmla="*/ 10 w 18"/>
                <a:gd name="T9" fmla="*/ 10 h 11"/>
                <a:gd name="T10" fmla="*/ 17 w 18"/>
                <a:gd name="T11" fmla="*/ 6 h 11"/>
                <a:gd name="T12" fmla="*/ 17 w 18"/>
                <a:gd name="T13" fmla="*/ 5 h 11"/>
                <a:gd name="T14" fmla="*/ 10 w 18"/>
                <a:gd name="T15" fmla="*/ 1 h 11"/>
                <a:gd name="T16" fmla="*/ 8 w 18"/>
                <a:gd name="T17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1">
                  <a:moveTo>
                    <a:pt x="8" y="1"/>
                  </a:move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9" y="11"/>
                    <a:pt x="10" y="11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8" y="6"/>
                    <a:pt x="18" y="5"/>
                    <a:pt x="17" y="5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0"/>
                    <a:pt x="8" y="0"/>
                    <a:pt x="8" y="1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4" name="Freeform 393"/>
            <p:cNvSpPr>
              <a:spLocks/>
            </p:cNvSpPr>
            <p:nvPr userDrawn="1"/>
          </p:nvSpPr>
          <p:spPr bwMode="auto">
            <a:xfrm>
              <a:off x="8943976" y="3673476"/>
              <a:ext cx="26988" cy="15875"/>
            </a:xfrm>
            <a:custGeom>
              <a:avLst/>
              <a:gdLst>
                <a:gd name="T0" fmla="*/ 10 w 17"/>
                <a:gd name="T1" fmla="*/ 10 h 10"/>
                <a:gd name="T2" fmla="*/ 17 w 17"/>
                <a:gd name="T3" fmla="*/ 6 h 10"/>
                <a:gd name="T4" fmla="*/ 17 w 17"/>
                <a:gd name="T5" fmla="*/ 5 h 10"/>
                <a:gd name="T6" fmla="*/ 10 w 17"/>
                <a:gd name="T7" fmla="*/ 1 h 10"/>
                <a:gd name="T8" fmla="*/ 7 w 17"/>
                <a:gd name="T9" fmla="*/ 1 h 10"/>
                <a:gd name="T10" fmla="*/ 0 w 17"/>
                <a:gd name="T11" fmla="*/ 5 h 10"/>
                <a:gd name="T12" fmla="*/ 0 w 17"/>
                <a:gd name="T13" fmla="*/ 6 h 10"/>
                <a:gd name="T14" fmla="*/ 7 w 17"/>
                <a:gd name="T15" fmla="*/ 10 h 10"/>
                <a:gd name="T16" fmla="*/ 10 w 17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10"/>
                  </a:moveTo>
                  <a:cubicBezTo>
                    <a:pt x="17" y="6"/>
                    <a:pt x="17" y="6"/>
                    <a:pt x="17" y="6"/>
                  </a:cubicBezTo>
                  <a:cubicBezTo>
                    <a:pt x="17" y="6"/>
                    <a:pt x="17" y="5"/>
                    <a:pt x="17" y="5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0"/>
                    <a:pt x="8" y="0"/>
                    <a:pt x="7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6"/>
                    <a:pt x="0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10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5" name="Freeform 394"/>
            <p:cNvSpPr>
              <a:spLocks/>
            </p:cNvSpPr>
            <p:nvPr userDrawn="1"/>
          </p:nvSpPr>
          <p:spPr bwMode="auto">
            <a:xfrm>
              <a:off x="8837613" y="3675063"/>
              <a:ext cx="26988" cy="15875"/>
            </a:xfrm>
            <a:custGeom>
              <a:avLst/>
              <a:gdLst>
                <a:gd name="T0" fmla="*/ 7 w 17"/>
                <a:gd name="T1" fmla="*/ 1 h 10"/>
                <a:gd name="T2" fmla="*/ 0 w 17"/>
                <a:gd name="T3" fmla="*/ 5 h 10"/>
                <a:gd name="T4" fmla="*/ 0 w 17"/>
                <a:gd name="T5" fmla="*/ 6 h 10"/>
                <a:gd name="T6" fmla="*/ 7 w 17"/>
                <a:gd name="T7" fmla="*/ 10 h 10"/>
                <a:gd name="T8" fmla="*/ 9 w 17"/>
                <a:gd name="T9" fmla="*/ 10 h 10"/>
                <a:gd name="T10" fmla="*/ 16 w 17"/>
                <a:gd name="T11" fmla="*/ 6 h 10"/>
                <a:gd name="T12" fmla="*/ 16 w 17"/>
                <a:gd name="T13" fmla="*/ 5 h 10"/>
                <a:gd name="T14" fmla="*/ 9 w 17"/>
                <a:gd name="T15" fmla="*/ 1 h 10"/>
                <a:gd name="T16" fmla="*/ 7 w 17"/>
                <a:gd name="T1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7" y="1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6"/>
                    <a:pt x="0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9" y="10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7" y="6"/>
                    <a:pt x="17" y="5"/>
                    <a:pt x="16" y="5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8" y="0"/>
                    <a:pt x="7" y="1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6" name="Freeform 395"/>
            <p:cNvSpPr>
              <a:spLocks/>
            </p:cNvSpPr>
            <p:nvPr userDrawn="1"/>
          </p:nvSpPr>
          <p:spPr bwMode="auto">
            <a:xfrm>
              <a:off x="8899526" y="3678238"/>
              <a:ext cx="28575" cy="15875"/>
            </a:xfrm>
            <a:custGeom>
              <a:avLst/>
              <a:gdLst>
                <a:gd name="T0" fmla="*/ 10 w 18"/>
                <a:gd name="T1" fmla="*/ 10 h 10"/>
                <a:gd name="T2" fmla="*/ 17 w 18"/>
                <a:gd name="T3" fmla="*/ 6 h 10"/>
                <a:gd name="T4" fmla="*/ 17 w 18"/>
                <a:gd name="T5" fmla="*/ 5 h 10"/>
                <a:gd name="T6" fmla="*/ 10 w 18"/>
                <a:gd name="T7" fmla="*/ 0 h 10"/>
                <a:gd name="T8" fmla="*/ 8 w 18"/>
                <a:gd name="T9" fmla="*/ 0 h 10"/>
                <a:gd name="T10" fmla="*/ 1 w 18"/>
                <a:gd name="T11" fmla="*/ 5 h 10"/>
                <a:gd name="T12" fmla="*/ 1 w 18"/>
                <a:gd name="T13" fmla="*/ 6 h 10"/>
                <a:gd name="T14" fmla="*/ 8 w 18"/>
                <a:gd name="T15" fmla="*/ 10 h 10"/>
                <a:gd name="T16" fmla="*/ 10 w 18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10" y="10"/>
                  </a:moveTo>
                  <a:cubicBezTo>
                    <a:pt x="17" y="6"/>
                    <a:pt x="17" y="6"/>
                    <a:pt x="17" y="6"/>
                  </a:cubicBezTo>
                  <a:cubicBezTo>
                    <a:pt x="18" y="5"/>
                    <a:pt x="18" y="5"/>
                    <a:pt x="17" y="5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8" y="0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10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7" name="Freeform 396"/>
            <p:cNvSpPr>
              <a:spLocks/>
            </p:cNvSpPr>
            <p:nvPr userDrawn="1"/>
          </p:nvSpPr>
          <p:spPr bwMode="auto">
            <a:xfrm>
              <a:off x="8861426" y="3681413"/>
              <a:ext cx="26988" cy="15875"/>
            </a:xfrm>
            <a:custGeom>
              <a:avLst/>
              <a:gdLst>
                <a:gd name="T0" fmla="*/ 7 w 17"/>
                <a:gd name="T1" fmla="*/ 0 h 10"/>
                <a:gd name="T2" fmla="*/ 0 w 17"/>
                <a:gd name="T3" fmla="*/ 4 h 10"/>
                <a:gd name="T4" fmla="*/ 0 w 17"/>
                <a:gd name="T5" fmla="*/ 5 h 10"/>
                <a:gd name="T6" fmla="*/ 7 w 17"/>
                <a:gd name="T7" fmla="*/ 9 h 10"/>
                <a:gd name="T8" fmla="*/ 9 w 17"/>
                <a:gd name="T9" fmla="*/ 9 h 10"/>
                <a:gd name="T10" fmla="*/ 16 w 17"/>
                <a:gd name="T11" fmla="*/ 5 h 10"/>
                <a:gd name="T12" fmla="*/ 16 w 17"/>
                <a:gd name="T13" fmla="*/ 4 h 10"/>
                <a:gd name="T14" fmla="*/ 9 w 17"/>
                <a:gd name="T15" fmla="*/ 0 h 10"/>
                <a:gd name="T16" fmla="*/ 7 w 17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7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10"/>
                    <a:pt x="9" y="10"/>
                    <a:pt x="9" y="9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7" y="5"/>
                    <a:pt x="17" y="4"/>
                    <a:pt x="16" y="4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8" y="0"/>
                    <a:pt x="7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8" name="Freeform 397"/>
            <p:cNvSpPr>
              <a:spLocks/>
            </p:cNvSpPr>
            <p:nvPr userDrawn="1"/>
          </p:nvSpPr>
          <p:spPr bwMode="auto">
            <a:xfrm>
              <a:off x="8926513" y="3684588"/>
              <a:ext cx="28575" cy="15875"/>
            </a:xfrm>
            <a:custGeom>
              <a:avLst/>
              <a:gdLst>
                <a:gd name="T0" fmla="*/ 10 w 18"/>
                <a:gd name="T1" fmla="*/ 9 h 10"/>
                <a:gd name="T2" fmla="*/ 17 w 18"/>
                <a:gd name="T3" fmla="*/ 5 h 10"/>
                <a:gd name="T4" fmla="*/ 17 w 18"/>
                <a:gd name="T5" fmla="*/ 4 h 10"/>
                <a:gd name="T6" fmla="*/ 10 w 18"/>
                <a:gd name="T7" fmla="*/ 0 h 10"/>
                <a:gd name="T8" fmla="*/ 8 w 18"/>
                <a:gd name="T9" fmla="*/ 0 h 10"/>
                <a:gd name="T10" fmla="*/ 1 w 18"/>
                <a:gd name="T11" fmla="*/ 4 h 10"/>
                <a:gd name="T12" fmla="*/ 1 w 18"/>
                <a:gd name="T13" fmla="*/ 5 h 10"/>
                <a:gd name="T14" fmla="*/ 8 w 18"/>
                <a:gd name="T15" fmla="*/ 9 h 10"/>
                <a:gd name="T16" fmla="*/ 10 w 18"/>
                <a:gd name="T17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10" y="9"/>
                  </a:moveTo>
                  <a:cubicBezTo>
                    <a:pt x="17" y="5"/>
                    <a:pt x="17" y="5"/>
                    <a:pt x="17" y="5"/>
                  </a:cubicBezTo>
                  <a:cubicBezTo>
                    <a:pt x="18" y="5"/>
                    <a:pt x="18" y="4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8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1" y="5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10"/>
                    <a:pt x="9" y="10"/>
                    <a:pt x="10" y="9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9" name="Freeform 398"/>
            <p:cNvSpPr>
              <a:spLocks/>
            </p:cNvSpPr>
            <p:nvPr userDrawn="1"/>
          </p:nvSpPr>
          <p:spPr bwMode="auto">
            <a:xfrm>
              <a:off x="8882063" y="3687763"/>
              <a:ext cx="28575" cy="15875"/>
            </a:xfrm>
            <a:custGeom>
              <a:avLst/>
              <a:gdLst>
                <a:gd name="T0" fmla="*/ 10 w 18"/>
                <a:gd name="T1" fmla="*/ 10 h 10"/>
                <a:gd name="T2" fmla="*/ 17 w 18"/>
                <a:gd name="T3" fmla="*/ 6 h 10"/>
                <a:gd name="T4" fmla="*/ 17 w 18"/>
                <a:gd name="T5" fmla="*/ 5 h 10"/>
                <a:gd name="T6" fmla="*/ 10 w 18"/>
                <a:gd name="T7" fmla="*/ 1 h 10"/>
                <a:gd name="T8" fmla="*/ 8 w 18"/>
                <a:gd name="T9" fmla="*/ 1 h 10"/>
                <a:gd name="T10" fmla="*/ 1 w 18"/>
                <a:gd name="T11" fmla="*/ 5 h 10"/>
                <a:gd name="T12" fmla="*/ 1 w 18"/>
                <a:gd name="T13" fmla="*/ 6 h 10"/>
                <a:gd name="T14" fmla="*/ 8 w 18"/>
                <a:gd name="T15" fmla="*/ 10 h 10"/>
                <a:gd name="T16" fmla="*/ 10 w 18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10" y="10"/>
                  </a:moveTo>
                  <a:cubicBezTo>
                    <a:pt x="17" y="6"/>
                    <a:pt x="17" y="6"/>
                    <a:pt x="17" y="6"/>
                  </a:cubicBezTo>
                  <a:cubicBezTo>
                    <a:pt x="18" y="6"/>
                    <a:pt x="18" y="5"/>
                    <a:pt x="17" y="5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0"/>
                    <a:pt x="9" y="0"/>
                    <a:pt x="8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9" y="10"/>
                    <a:pt x="10" y="10"/>
                    <a:pt x="10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0" name="Freeform 399"/>
            <p:cNvSpPr>
              <a:spLocks/>
            </p:cNvSpPr>
            <p:nvPr userDrawn="1"/>
          </p:nvSpPr>
          <p:spPr bwMode="auto">
            <a:xfrm>
              <a:off x="8910638" y="3694113"/>
              <a:ext cx="26988" cy="15875"/>
            </a:xfrm>
            <a:custGeom>
              <a:avLst/>
              <a:gdLst>
                <a:gd name="T0" fmla="*/ 9 w 17"/>
                <a:gd name="T1" fmla="*/ 9 h 10"/>
                <a:gd name="T2" fmla="*/ 16 w 17"/>
                <a:gd name="T3" fmla="*/ 5 h 10"/>
                <a:gd name="T4" fmla="*/ 16 w 17"/>
                <a:gd name="T5" fmla="*/ 4 h 10"/>
                <a:gd name="T6" fmla="*/ 9 w 17"/>
                <a:gd name="T7" fmla="*/ 0 h 10"/>
                <a:gd name="T8" fmla="*/ 7 w 17"/>
                <a:gd name="T9" fmla="*/ 0 h 10"/>
                <a:gd name="T10" fmla="*/ 0 w 17"/>
                <a:gd name="T11" fmla="*/ 4 h 10"/>
                <a:gd name="T12" fmla="*/ 0 w 17"/>
                <a:gd name="T13" fmla="*/ 5 h 10"/>
                <a:gd name="T14" fmla="*/ 7 w 17"/>
                <a:gd name="T15" fmla="*/ 9 h 10"/>
                <a:gd name="T16" fmla="*/ 9 w 17"/>
                <a:gd name="T17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9" y="9"/>
                  </a:moveTo>
                  <a:cubicBezTo>
                    <a:pt x="16" y="5"/>
                    <a:pt x="16" y="5"/>
                    <a:pt x="16" y="5"/>
                  </a:cubicBezTo>
                  <a:cubicBezTo>
                    <a:pt x="17" y="5"/>
                    <a:pt x="17" y="4"/>
                    <a:pt x="16" y="4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8" y="0"/>
                    <a:pt x="7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10"/>
                    <a:pt x="9" y="10"/>
                    <a:pt x="9" y="9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1" name="Freeform 400"/>
            <p:cNvSpPr>
              <a:spLocks/>
            </p:cNvSpPr>
            <p:nvPr userDrawn="1"/>
          </p:nvSpPr>
          <p:spPr bwMode="auto">
            <a:xfrm>
              <a:off x="8866188" y="3698876"/>
              <a:ext cx="26988" cy="15875"/>
            </a:xfrm>
            <a:custGeom>
              <a:avLst/>
              <a:gdLst>
                <a:gd name="T0" fmla="*/ 10 w 17"/>
                <a:gd name="T1" fmla="*/ 9 h 10"/>
                <a:gd name="T2" fmla="*/ 17 w 17"/>
                <a:gd name="T3" fmla="*/ 5 h 10"/>
                <a:gd name="T4" fmla="*/ 17 w 17"/>
                <a:gd name="T5" fmla="*/ 4 h 10"/>
                <a:gd name="T6" fmla="*/ 10 w 17"/>
                <a:gd name="T7" fmla="*/ 0 h 10"/>
                <a:gd name="T8" fmla="*/ 7 w 17"/>
                <a:gd name="T9" fmla="*/ 0 h 10"/>
                <a:gd name="T10" fmla="*/ 0 w 17"/>
                <a:gd name="T11" fmla="*/ 4 h 10"/>
                <a:gd name="T12" fmla="*/ 0 w 17"/>
                <a:gd name="T13" fmla="*/ 5 h 10"/>
                <a:gd name="T14" fmla="*/ 7 w 17"/>
                <a:gd name="T15" fmla="*/ 9 h 10"/>
                <a:gd name="T16" fmla="*/ 10 w 17"/>
                <a:gd name="T17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9"/>
                  </a:moveTo>
                  <a:cubicBezTo>
                    <a:pt x="17" y="5"/>
                    <a:pt x="17" y="5"/>
                    <a:pt x="17" y="5"/>
                  </a:cubicBezTo>
                  <a:cubicBezTo>
                    <a:pt x="17" y="5"/>
                    <a:pt x="17" y="4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7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10"/>
                    <a:pt x="9" y="10"/>
                    <a:pt x="10" y="9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2" name="Freeform 401"/>
            <p:cNvSpPr>
              <a:spLocks/>
            </p:cNvSpPr>
            <p:nvPr userDrawn="1"/>
          </p:nvSpPr>
          <p:spPr bwMode="auto">
            <a:xfrm>
              <a:off x="8893176" y="3703638"/>
              <a:ext cx="26988" cy="15875"/>
            </a:xfrm>
            <a:custGeom>
              <a:avLst/>
              <a:gdLst>
                <a:gd name="T0" fmla="*/ 10 w 17"/>
                <a:gd name="T1" fmla="*/ 10 h 10"/>
                <a:gd name="T2" fmla="*/ 17 w 17"/>
                <a:gd name="T3" fmla="*/ 6 h 10"/>
                <a:gd name="T4" fmla="*/ 17 w 17"/>
                <a:gd name="T5" fmla="*/ 4 h 10"/>
                <a:gd name="T6" fmla="*/ 10 w 17"/>
                <a:gd name="T7" fmla="*/ 0 h 10"/>
                <a:gd name="T8" fmla="*/ 7 w 17"/>
                <a:gd name="T9" fmla="*/ 0 h 10"/>
                <a:gd name="T10" fmla="*/ 0 w 17"/>
                <a:gd name="T11" fmla="*/ 4 h 10"/>
                <a:gd name="T12" fmla="*/ 0 w 17"/>
                <a:gd name="T13" fmla="*/ 6 h 10"/>
                <a:gd name="T14" fmla="*/ 7 w 17"/>
                <a:gd name="T15" fmla="*/ 10 h 10"/>
                <a:gd name="T16" fmla="*/ 10 w 17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10"/>
                  </a:moveTo>
                  <a:cubicBezTo>
                    <a:pt x="17" y="6"/>
                    <a:pt x="17" y="6"/>
                    <a:pt x="17" y="6"/>
                  </a:cubicBezTo>
                  <a:cubicBezTo>
                    <a:pt x="17" y="5"/>
                    <a:pt x="17" y="5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7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10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3" name="Freeform 402"/>
            <p:cNvSpPr>
              <a:spLocks/>
            </p:cNvSpPr>
            <p:nvPr userDrawn="1"/>
          </p:nvSpPr>
          <p:spPr bwMode="auto">
            <a:xfrm>
              <a:off x="8848726" y="3708401"/>
              <a:ext cx="28575" cy="15875"/>
            </a:xfrm>
            <a:custGeom>
              <a:avLst/>
              <a:gdLst>
                <a:gd name="T0" fmla="*/ 8 w 18"/>
                <a:gd name="T1" fmla="*/ 9 h 10"/>
                <a:gd name="T2" fmla="*/ 10 w 18"/>
                <a:gd name="T3" fmla="*/ 9 h 10"/>
                <a:gd name="T4" fmla="*/ 17 w 18"/>
                <a:gd name="T5" fmla="*/ 5 h 10"/>
                <a:gd name="T6" fmla="*/ 17 w 18"/>
                <a:gd name="T7" fmla="*/ 4 h 10"/>
                <a:gd name="T8" fmla="*/ 10 w 18"/>
                <a:gd name="T9" fmla="*/ 0 h 10"/>
                <a:gd name="T10" fmla="*/ 8 w 18"/>
                <a:gd name="T11" fmla="*/ 0 h 10"/>
                <a:gd name="T12" fmla="*/ 1 w 18"/>
                <a:gd name="T13" fmla="*/ 4 h 10"/>
                <a:gd name="T14" fmla="*/ 1 w 18"/>
                <a:gd name="T15" fmla="*/ 5 h 10"/>
                <a:gd name="T16" fmla="*/ 8 w 18"/>
                <a:gd name="T17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8" y="9"/>
                  </a:moveTo>
                  <a:cubicBezTo>
                    <a:pt x="8" y="10"/>
                    <a:pt x="9" y="10"/>
                    <a:pt x="10" y="9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8" y="5"/>
                    <a:pt x="18" y="4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8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1" y="5"/>
                  </a:cubicBezTo>
                  <a:lnTo>
                    <a:pt x="8" y="9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4" name="Freeform 403"/>
            <p:cNvSpPr>
              <a:spLocks/>
            </p:cNvSpPr>
            <p:nvPr userDrawn="1"/>
          </p:nvSpPr>
          <p:spPr bwMode="auto">
            <a:xfrm>
              <a:off x="8875713" y="3713163"/>
              <a:ext cx="28575" cy="15875"/>
            </a:xfrm>
            <a:custGeom>
              <a:avLst/>
              <a:gdLst>
                <a:gd name="T0" fmla="*/ 10 w 18"/>
                <a:gd name="T1" fmla="*/ 10 h 10"/>
                <a:gd name="T2" fmla="*/ 17 w 18"/>
                <a:gd name="T3" fmla="*/ 6 h 10"/>
                <a:gd name="T4" fmla="*/ 17 w 18"/>
                <a:gd name="T5" fmla="*/ 5 h 10"/>
                <a:gd name="T6" fmla="*/ 10 w 18"/>
                <a:gd name="T7" fmla="*/ 0 h 10"/>
                <a:gd name="T8" fmla="*/ 8 w 18"/>
                <a:gd name="T9" fmla="*/ 0 h 10"/>
                <a:gd name="T10" fmla="*/ 1 w 18"/>
                <a:gd name="T11" fmla="*/ 5 h 10"/>
                <a:gd name="T12" fmla="*/ 1 w 18"/>
                <a:gd name="T13" fmla="*/ 6 h 10"/>
                <a:gd name="T14" fmla="*/ 8 w 18"/>
                <a:gd name="T15" fmla="*/ 10 h 10"/>
                <a:gd name="T16" fmla="*/ 10 w 18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10" y="10"/>
                  </a:moveTo>
                  <a:cubicBezTo>
                    <a:pt x="17" y="6"/>
                    <a:pt x="17" y="6"/>
                    <a:pt x="17" y="6"/>
                  </a:cubicBezTo>
                  <a:cubicBezTo>
                    <a:pt x="18" y="5"/>
                    <a:pt x="18" y="5"/>
                    <a:pt x="17" y="5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8" y="0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10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5" name="Freeform 404"/>
            <p:cNvSpPr>
              <a:spLocks/>
            </p:cNvSpPr>
            <p:nvPr userDrawn="1"/>
          </p:nvSpPr>
          <p:spPr bwMode="auto">
            <a:xfrm>
              <a:off x="8907463" y="3675063"/>
              <a:ext cx="98425" cy="57150"/>
            </a:xfrm>
            <a:custGeom>
              <a:avLst/>
              <a:gdLst>
                <a:gd name="T0" fmla="*/ 54 w 62"/>
                <a:gd name="T1" fmla="*/ 0 h 36"/>
                <a:gd name="T2" fmla="*/ 52 w 62"/>
                <a:gd name="T3" fmla="*/ 0 h 36"/>
                <a:gd name="T4" fmla="*/ 1 w 62"/>
                <a:gd name="T5" fmla="*/ 30 h 36"/>
                <a:gd name="T6" fmla="*/ 0 w 62"/>
                <a:gd name="T7" fmla="*/ 31 h 36"/>
                <a:gd name="T8" fmla="*/ 8 w 62"/>
                <a:gd name="T9" fmla="*/ 35 h 36"/>
                <a:gd name="T10" fmla="*/ 10 w 62"/>
                <a:gd name="T11" fmla="*/ 35 h 36"/>
                <a:gd name="T12" fmla="*/ 61 w 62"/>
                <a:gd name="T13" fmla="*/ 6 h 36"/>
                <a:gd name="T14" fmla="*/ 61 w 62"/>
                <a:gd name="T15" fmla="*/ 4 h 36"/>
                <a:gd name="T16" fmla="*/ 54 w 62"/>
                <a:gd name="T17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2" h="36">
                  <a:moveTo>
                    <a:pt x="54" y="0"/>
                  </a:moveTo>
                  <a:cubicBezTo>
                    <a:pt x="54" y="0"/>
                    <a:pt x="53" y="0"/>
                    <a:pt x="52" y="0"/>
                  </a:cubicBezTo>
                  <a:cubicBezTo>
                    <a:pt x="1" y="30"/>
                    <a:pt x="1" y="30"/>
                    <a:pt x="1" y="30"/>
                  </a:cubicBezTo>
                  <a:cubicBezTo>
                    <a:pt x="0" y="30"/>
                    <a:pt x="0" y="31"/>
                    <a:pt x="0" y="31"/>
                  </a:cubicBezTo>
                  <a:cubicBezTo>
                    <a:pt x="8" y="35"/>
                    <a:pt x="8" y="35"/>
                    <a:pt x="8" y="35"/>
                  </a:cubicBezTo>
                  <a:cubicBezTo>
                    <a:pt x="8" y="36"/>
                    <a:pt x="9" y="36"/>
                    <a:pt x="10" y="35"/>
                  </a:cubicBezTo>
                  <a:cubicBezTo>
                    <a:pt x="61" y="6"/>
                    <a:pt x="61" y="6"/>
                    <a:pt x="61" y="6"/>
                  </a:cubicBezTo>
                  <a:cubicBezTo>
                    <a:pt x="62" y="5"/>
                    <a:pt x="62" y="5"/>
                    <a:pt x="61" y="4"/>
                  </a:cubicBezTo>
                  <a:lnTo>
                    <a:pt x="54" y="0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6" name="Freeform 405"/>
            <p:cNvSpPr>
              <a:spLocks/>
            </p:cNvSpPr>
            <p:nvPr userDrawn="1"/>
          </p:nvSpPr>
          <p:spPr bwMode="auto">
            <a:xfrm>
              <a:off x="8858251" y="3722688"/>
              <a:ext cx="28575" cy="17463"/>
            </a:xfrm>
            <a:custGeom>
              <a:avLst/>
              <a:gdLst>
                <a:gd name="T0" fmla="*/ 8 w 18"/>
                <a:gd name="T1" fmla="*/ 10 h 11"/>
                <a:gd name="T2" fmla="*/ 10 w 18"/>
                <a:gd name="T3" fmla="*/ 10 h 11"/>
                <a:gd name="T4" fmla="*/ 17 w 18"/>
                <a:gd name="T5" fmla="*/ 6 h 11"/>
                <a:gd name="T6" fmla="*/ 17 w 18"/>
                <a:gd name="T7" fmla="*/ 5 h 11"/>
                <a:gd name="T8" fmla="*/ 10 w 18"/>
                <a:gd name="T9" fmla="*/ 1 h 11"/>
                <a:gd name="T10" fmla="*/ 8 w 18"/>
                <a:gd name="T11" fmla="*/ 1 h 11"/>
                <a:gd name="T12" fmla="*/ 1 w 18"/>
                <a:gd name="T13" fmla="*/ 5 h 11"/>
                <a:gd name="T14" fmla="*/ 1 w 18"/>
                <a:gd name="T15" fmla="*/ 6 h 11"/>
                <a:gd name="T16" fmla="*/ 8 w 18"/>
                <a:gd name="T17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1">
                  <a:moveTo>
                    <a:pt x="8" y="10"/>
                  </a:moveTo>
                  <a:cubicBezTo>
                    <a:pt x="9" y="10"/>
                    <a:pt x="10" y="11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8" y="6"/>
                    <a:pt x="18" y="5"/>
                    <a:pt x="17" y="5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0"/>
                    <a:pt x="9" y="0"/>
                    <a:pt x="8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lnTo>
                    <a:pt x="8" y="10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7" name="Freeform 407"/>
            <p:cNvSpPr>
              <a:spLocks/>
            </p:cNvSpPr>
            <p:nvPr userDrawn="1"/>
          </p:nvSpPr>
          <p:spPr bwMode="auto">
            <a:xfrm>
              <a:off x="8890001" y="3725863"/>
              <a:ext cx="28575" cy="15875"/>
            </a:xfrm>
            <a:custGeom>
              <a:avLst/>
              <a:gdLst>
                <a:gd name="T0" fmla="*/ 10 w 18"/>
                <a:gd name="T1" fmla="*/ 0 h 10"/>
                <a:gd name="T2" fmla="*/ 8 w 18"/>
                <a:gd name="T3" fmla="*/ 0 h 10"/>
                <a:gd name="T4" fmla="*/ 1 w 18"/>
                <a:gd name="T5" fmla="*/ 4 h 10"/>
                <a:gd name="T6" fmla="*/ 1 w 18"/>
                <a:gd name="T7" fmla="*/ 6 h 10"/>
                <a:gd name="T8" fmla="*/ 8 w 18"/>
                <a:gd name="T9" fmla="*/ 10 h 10"/>
                <a:gd name="T10" fmla="*/ 10 w 18"/>
                <a:gd name="T11" fmla="*/ 10 h 10"/>
                <a:gd name="T12" fmla="*/ 17 w 18"/>
                <a:gd name="T13" fmla="*/ 6 h 10"/>
                <a:gd name="T14" fmla="*/ 17 w 18"/>
                <a:gd name="T15" fmla="*/ 4 h 10"/>
                <a:gd name="T16" fmla="*/ 10 w 18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10" y="0"/>
                  </a:moveTo>
                  <a:cubicBezTo>
                    <a:pt x="9" y="0"/>
                    <a:pt x="8" y="0"/>
                    <a:pt x="8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8" y="5"/>
                    <a:pt x="17" y="5"/>
                    <a:pt x="17" y="4"/>
                  </a:cubicBezTo>
                  <a:lnTo>
                    <a:pt x="10" y="0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8" name="Freeform 408"/>
            <p:cNvSpPr>
              <a:spLocks/>
            </p:cNvSpPr>
            <p:nvPr userDrawn="1"/>
          </p:nvSpPr>
          <p:spPr bwMode="auto">
            <a:xfrm>
              <a:off x="8843964" y="3690938"/>
              <a:ext cx="26988" cy="15875"/>
            </a:xfrm>
            <a:custGeom>
              <a:avLst/>
              <a:gdLst>
                <a:gd name="T0" fmla="*/ 8 w 17"/>
                <a:gd name="T1" fmla="*/ 0 h 10"/>
                <a:gd name="T2" fmla="*/ 1 w 17"/>
                <a:gd name="T3" fmla="*/ 4 h 10"/>
                <a:gd name="T4" fmla="*/ 1 w 17"/>
                <a:gd name="T5" fmla="*/ 6 h 10"/>
                <a:gd name="T6" fmla="*/ 8 w 17"/>
                <a:gd name="T7" fmla="*/ 10 h 10"/>
                <a:gd name="T8" fmla="*/ 10 w 17"/>
                <a:gd name="T9" fmla="*/ 10 h 10"/>
                <a:gd name="T10" fmla="*/ 17 w 17"/>
                <a:gd name="T11" fmla="*/ 6 h 10"/>
                <a:gd name="T12" fmla="*/ 17 w 17"/>
                <a:gd name="T13" fmla="*/ 4 h 10"/>
                <a:gd name="T14" fmla="*/ 10 w 17"/>
                <a:gd name="T15" fmla="*/ 0 h 10"/>
                <a:gd name="T16" fmla="*/ 8 w 17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8" y="0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5"/>
                    <a:pt x="17" y="5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9" name="Freeform 409"/>
            <p:cNvSpPr>
              <a:spLocks/>
            </p:cNvSpPr>
            <p:nvPr userDrawn="1"/>
          </p:nvSpPr>
          <p:spPr bwMode="auto">
            <a:xfrm>
              <a:off x="8932864" y="3659188"/>
              <a:ext cx="28575" cy="15875"/>
            </a:xfrm>
            <a:custGeom>
              <a:avLst/>
              <a:gdLst>
                <a:gd name="T0" fmla="*/ 10 w 18"/>
                <a:gd name="T1" fmla="*/ 9 h 10"/>
                <a:gd name="T2" fmla="*/ 17 w 18"/>
                <a:gd name="T3" fmla="*/ 5 h 10"/>
                <a:gd name="T4" fmla="*/ 17 w 18"/>
                <a:gd name="T5" fmla="*/ 4 h 10"/>
                <a:gd name="T6" fmla="*/ 10 w 18"/>
                <a:gd name="T7" fmla="*/ 0 h 10"/>
                <a:gd name="T8" fmla="*/ 8 w 18"/>
                <a:gd name="T9" fmla="*/ 0 h 10"/>
                <a:gd name="T10" fmla="*/ 1 w 18"/>
                <a:gd name="T11" fmla="*/ 4 h 10"/>
                <a:gd name="T12" fmla="*/ 1 w 18"/>
                <a:gd name="T13" fmla="*/ 5 h 10"/>
                <a:gd name="T14" fmla="*/ 8 w 18"/>
                <a:gd name="T15" fmla="*/ 9 h 10"/>
                <a:gd name="T16" fmla="*/ 10 w 18"/>
                <a:gd name="T17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10" y="9"/>
                  </a:moveTo>
                  <a:cubicBezTo>
                    <a:pt x="17" y="5"/>
                    <a:pt x="17" y="5"/>
                    <a:pt x="17" y="5"/>
                  </a:cubicBezTo>
                  <a:cubicBezTo>
                    <a:pt x="18" y="5"/>
                    <a:pt x="18" y="4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9" y="0"/>
                    <a:pt x="8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1" y="5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9" y="10"/>
                    <a:pt x="10" y="10"/>
                    <a:pt x="10" y="9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0" name="Freeform 410"/>
            <p:cNvSpPr>
              <a:spLocks/>
            </p:cNvSpPr>
            <p:nvPr userDrawn="1"/>
          </p:nvSpPr>
          <p:spPr bwMode="auto">
            <a:xfrm>
              <a:off x="8961439" y="3663951"/>
              <a:ext cx="26988" cy="15875"/>
            </a:xfrm>
            <a:custGeom>
              <a:avLst/>
              <a:gdLst>
                <a:gd name="T0" fmla="*/ 9 w 17"/>
                <a:gd name="T1" fmla="*/ 10 h 10"/>
                <a:gd name="T2" fmla="*/ 16 w 17"/>
                <a:gd name="T3" fmla="*/ 6 h 10"/>
                <a:gd name="T4" fmla="*/ 16 w 17"/>
                <a:gd name="T5" fmla="*/ 4 h 10"/>
                <a:gd name="T6" fmla="*/ 9 w 17"/>
                <a:gd name="T7" fmla="*/ 0 h 10"/>
                <a:gd name="T8" fmla="*/ 7 w 17"/>
                <a:gd name="T9" fmla="*/ 0 h 10"/>
                <a:gd name="T10" fmla="*/ 0 w 17"/>
                <a:gd name="T11" fmla="*/ 5 h 10"/>
                <a:gd name="T12" fmla="*/ 0 w 17"/>
                <a:gd name="T13" fmla="*/ 6 h 10"/>
                <a:gd name="T14" fmla="*/ 7 w 17"/>
                <a:gd name="T15" fmla="*/ 10 h 10"/>
                <a:gd name="T16" fmla="*/ 9 w 17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9" y="10"/>
                  </a:moveTo>
                  <a:cubicBezTo>
                    <a:pt x="16" y="6"/>
                    <a:pt x="16" y="6"/>
                    <a:pt x="16" y="6"/>
                  </a:cubicBezTo>
                  <a:cubicBezTo>
                    <a:pt x="17" y="5"/>
                    <a:pt x="17" y="5"/>
                    <a:pt x="16" y="4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8" y="0"/>
                    <a:pt x="7" y="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9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1" name="Freeform 411"/>
            <p:cNvSpPr>
              <a:spLocks/>
            </p:cNvSpPr>
            <p:nvPr userDrawn="1"/>
          </p:nvSpPr>
          <p:spPr bwMode="auto">
            <a:xfrm>
              <a:off x="8950326" y="3649663"/>
              <a:ext cx="28575" cy="15875"/>
            </a:xfrm>
            <a:custGeom>
              <a:avLst/>
              <a:gdLst>
                <a:gd name="T0" fmla="*/ 10 w 18"/>
                <a:gd name="T1" fmla="*/ 9 h 10"/>
                <a:gd name="T2" fmla="*/ 17 w 18"/>
                <a:gd name="T3" fmla="*/ 5 h 10"/>
                <a:gd name="T4" fmla="*/ 17 w 18"/>
                <a:gd name="T5" fmla="*/ 4 h 10"/>
                <a:gd name="T6" fmla="*/ 10 w 18"/>
                <a:gd name="T7" fmla="*/ 0 h 10"/>
                <a:gd name="T8" fmla="*/ 8 w 18"/>
                <a:gd name="T9" fmla="*/ 0 h 10"/>
                <a:gd name="T10" fmla="*/ 1 w 18"/>
                <a:gd name="T11" fmla="*/ 4 h 10"/>
                <a:gd name="T12" fmla="*/ 1 w 18"/>
                <a:gd name="T13" fmla="*/ 5 h 10"/>
                <a:gd name="T14" fmla="*/ 8 w 18"/>
                <a:gd name="T15" fmla="*/ 9 h 10"/>
                <a:gd name="T16" fmla="*/ 10 w 18"/>
                <a:gd name="T17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10" y="9"/>
                  </a:moveTo>
                  <a:cubicBezTo>
                    <a:pt x="17" y="5"/>
                    <a:pt x="17" y="5"/>
                    <a:pt x="17" y="5"/>
                  </a:cubicBezTo>
                  <a:cubicBezTo>
                    <a:pt x="18" y="5"/>
                    <a:pt x="18" y="4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8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1" y="5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10"/>
                    <a:pt x="9" y="10"/>
                    <a:pt x="10" y="9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2" name="Freeform 412"/>
            <p:cNvSpPr>
              <a:spLocks/>
            </p:cNvSpPr>
            <p:nvPr userDrawn="1"/>
          </p:nvSpPr>
          <p:spPr bwMode="auto">
            <a:xfrm>
              <a:off x="8928101" y="3641726"/>
              <a:ext cx="28575" cy="15875"/>
            </a:xfrm>
            <a:custGeom>
              <a:avLst/>
              <a:gdLst>
                <a:gd name="T0" fmla="*/ 8 w 18"/>
                <a:gd name="T1" fmla="*/ 0 h 10"/>
                <a:gd name="T2" fmla="*/ 1 w 18"/>
                <a:gd name="T3" fmla="*/ 4 h 10"/>
                <a:gd name="T4" fmla="*/ 1 w 18"/>
                <a:gd name="T5" fmla="*/ 6 h 10"/>
                <a:gd name="T6" fmla="*/ 8 w 18"/>
                <a:gd name="T7" fmla="*/ 10 h 10"/>
                <a:gd name="T8" fmla="*/ 10 w 18"/>
                <a:gd name="T9" fmla="*/ 10 h 10"/>
                <a:gd name="T10" fmla="*/ 17 w 18"/>
                <a:gd name="T11" fmla="*/ 6 h 10"/>
                <a:gd name="T12" fmla="*/ 17 w 18"/>
                <a:gd name="T13" fmla="*/ 4 h 10"/>
                <a:gd name="T14" fmla="*/ 10 w 18"/>
                <a:gd name="T15" fmla="*/ 0 h 10"/>
                <a:gd name="T16" fmla="*/ 8 w 18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8" y="0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9" y="10"/>
                    <a:pt x="10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8" y="5"/>
                    <a:pt x="18" y="5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3" name="Freeform 413"/>
            <p:cNvSpPr>
              <a:spLocks/>
            </p:cNvSpPr>
            <p:nvPr userDrawn="1"/>
          </p:nvSpPr>
          <p:spPr bwMode="auto">
            <a:xfrm>
              <a:off x="9012239" y="3586163"/>
              <a:ext cx="39688" cy="22225"/>
            </a:xfrm>
            <a:custGeom>
              <a:avLst/>
              <a:gdLst>
                <a:gd name="T0" fmla="*/ 15 w 25"/>
                <a:gd name="T1" fmla="*/ 0 h 14"/>
                <a:gd name="T2" fmla="*/ 0 w 25"/>
                <a:gd name="T3" fmla="*/ 9 h 14"/>
                <a:gd name="T4" fmla="*/ 1 w 25"/>
                <a:gd name="T5" fmla="*/ 10 h 14"/>
                <a:gd name="T6" fmla="*/ 8 w 25"/>
                <a:gd name="T7" fmla="*/ 14 h 14"/>
                <a:gd name="T8" fmla="*/ 10 w 25"/>
                <a:gd name="T9" fmla="*/ 14 h 14"/>
                <a:gd name="T10" fmla="*/ 25 w 25"/>
                <a:gd name="T11" fmla="*/ 5 h 14"/>
                <a:gd name="T12" fmla="*/ 24 w 25"/>
                <a:gd name="T13" fmla="*/ 4 h 14"/>
                <a:gd name="T14" fmla="*/ 17 w 25"/>
                <a:gd name="T15" fmla="*/ 0 h 14"/>
                <a:gd name="T16" fmla="*/ 15 w 25"/>
                <a:gd name="T1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14">
                  <a:moveTo>
                    <a:pt x="15" y="0"/>
                  </a:move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0" y="10"/>
                    <a:pt x="1" y="10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8" y="14"/>
                    <a:pt x="9" y="14"/>
                    <a:pt x="10" y="14"/>
                  </a:cubicBezTo>
                  <a:cubicBezTo>
                    <a:pt x="25" y="5"/>
                    <a:pt x="25" y="5"/>
                    <a:pt x="25" y="5"/>
                  </a:cubicBezTo>
                  <a:cubicBezTo>
                    <a:pt x="25" y="5"/>
                    <a:pt x="25" y="5"/>
                    <a:pt x="24" y="4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7" y="0"/>
                    <a:pt x="16" y="0"/>
                    <a:pt x="15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4" name="Freeform 414"/>
            <p:cNvSpPr>
              <a:spLocks/>
            </p:cNvSpPr>
            <p:nvPr userDrawn="1"/>
          </p:nvSpPr>
          <p:spPr bwMode="auto">
            <a:xfrm>
              <a:off x="8996364" y="3602038"/>
              <a:ext cx="26988" cy="15875"/>
            </a:xfrm>
            <a:custGeom>
              <a:avLst/>
              <a:gdLst>
                <a:gd name="T0" fmla="*/ 8 w 17"/>
                <a:gd name="T1" fmla="*/ 0 h 10"/>
                <a:gd name="T2" fmla="*/ 1 w 17"/>
                <a:gd name="T3" fmla="*/ 4 h 10"/>
                <a:gd name="T4" fmla="*/ 1 w 17"/>
                <a:gd name="T5" fmla="*/ 6 h 10"/>
                <a:gd name="T6" fmla="*/ 8 w 17"/>
                <a:gd name="T7" fmla="*/ 10 h 10"/>
                <a:gd name="T8" fmla="*/ 10 w 17"/>
                <a:gd name="T9" fmla="*/ 10 h 10"/>
                <a:gd name="T10" fmla="*/ 17 w 17"/>
                <a:gd name="T11" fmla="*/ 6 h 10"/>
                <a:gd name="T12" fmla="*/ 17 w 17"/>
                <a:gd name="T13" fmla="*/ 4 h 10"/>
                <a:gd name="T14" fmla="*/ 10 w 17"/>
                <a:gd name="T15" fmla="*/ 0 h 10"/>
                <a:gd name="T16" fmla="*/ 8 w 17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8" y="0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5"/>
                    <a:pt x="17" y="5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5" name="Freeform 415"/>
            <p:cNvSpPr>
              <a:spLocks/>
            </p:cNvSpPr>
            <p:nvPr userDrawn="1"/>
          </p:nvSpPr>
          <p:spPr bwMode="auto">
            <a:xfrm>
              <a:off x="9059864" y="3586163"/>
              <a:ext cx="26988" cy="15875"/>
            </a:xfrm>
            <a:custGeom>
              <a:avLst/>
              <a:gdLst>
                <a:gd name="T0" fmla="*/ 10 w 17"/>
                <a:gd name="T1" fmla="*/ 10 h 10"/>
                <a:gd name="T2" fmla="*/ 17 w 17"/>
                <a:gd name="T3" fmla="*/ 6 h 10"/>
                <a:gd name="T4" fmla="*/ 17 w 17"/>
                <a:gd name="T5" fmla="*/ 4 h 10"/>
                <a:gd name="T6" fmla="*/ 10 w 17"/>
                <a:gd name="T7" fmla="*/ 0 h 10"/>
                <a:gd name="T8" fmla="*/ 8 w 17"/>
                <a:gd name="T9" fmla="*/ 0 h 10"/>
                <a:gd name="T10" fmla="*/ 1 w 17"/>
                <a:gd name="T11" fmla="*/ 4 h 10"/>
                <a:gd name="T12" fmla="*/ 1 w 17"/>
                <a:gd name="T13" fmla="*/ 6 h 10"/>
                <a:gd name="T14" fmla="*/ 8 w 17"/>
                <a:gd name="T15" fmla="*/ 10 h 10"/>
                <a:gd name="T16" fmla="*/ 10 w 17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10"/>
                  </a:moveTo>
                  <a:cubicBezTo>
                    <a:pt x="17" y="6"/>
                    <a:pt x="17" y="6"/>
                    <a:pt x="17" y="6"/>
                  </a:cubicBezTo>
                  <a:cubicBezTo>
                    <a:pt x="17" y="5"/>
                    <a:pt x="17" y="5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8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10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6" name="Freeform 416"/>
            <p:cNvSpPr>
              <a:spLocks/>
            </p:cNvSpPr>
            <p:nvPr userDrawn="1"/>
          </p:nvSpPr>
          <p:spPr bwMode="auto">
            <a:xfrm>
              <a:off x="9069389" y="3630613"/>
              <a:ext cx="20638" cy="11113"/>
            </a:xfrm>
            <a:custGeom>
              <a:avLst/>
              <a:gdLst>
                <a:gd name="T0" fmla="*/ 9 w 13"/>
                <a:gd name="T1" fmla="*/ 0 h 7"/>
                <a:gd name="T2" fmla="*/ 8 w 13"/>
                <a:gd name="T3" fmla="*/ 0 h 7"/>
                <a:gd name="T4" fmla="*/ 0 w 13"/>
                <a:gd name="T5" fmla="*/ 5 h 7"/>
                <a:gd name="T6" fmla="*/ 0 w 13"/>
                <a:gd name="T7" fmla="*/ 5 h 7"/>
                <a:gd name="T8" fmla="*/ 4 w 13"/>
                <a:gd name="T9" fmla="*/ 7 h 7"/>
                <a:gd name="T10" fmla="*/ 5 w 13"/>
                <a:gd name="T11" fmla="*/ 7 h 7"/>
                <a:gd name="T12" fmla="*/ 13 w 13"/>
                <a:gd name="T13" fmla="*/ 3 h 7"/>
                <a:gd name="T14" fmla="*/ 13 w 13"/>
                <a:gd name="T15" fmla="*/ 2 h 7"/>
                <a:gd name="T16" fmla="*/ 9 w 13"/>
                <a:gd name="T1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7">
                  <a:moveTo>
                    <a:pt x="9" y="0"/>
                  </a:moveTo>
                  <a:lnTo>
                    <a:pt x="8" y="0"/>
                  </a:lnTo>
                  <a:lnTo>
                    <a:pt x="0" y="5"/>
                  </a:lnTo>
                  <a:lnTo>
                    <a:pt x="0" y="5"/>
                  </a:lnTo>
                  <a:lnTo>
                    <a:pt x="4" y="7"/>
                  </a:lnTo>
                  <a:lnTo>
                    <a:pt x="5" y="7"/>
                  </a:lnTo>
                  <a:lnTo>
                    <a:pt x="13" y="3"/>
                  </a:lnTo>
                  <a:lnTo>
                    <a:pt x="13" y="2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7" name="Freeform 417"/>
            <p:cNvSpPr>
              <a:spLocks/>
            </p:cNvSpPr>
            <p:nvPr userDrawn="1"/>
          </p:nvSpPr>
          <p:spPr bwMode="auto">
            <a:xfrm>
              <a:off x="9061451" y="3625851"/>
              <a:ext cx="19050" cy="11113"/>
            </a:xfrm>
            <a:custGeom>
              <a:avLst/>
              <a:gdLst>
                <a:gd name="T0" fmla="*/ 8 w 12"/>
                <a:gd name="T1" fmla="*/ 0 h 7"/>
                <a:gd name="T2" fmla="*/ 0 w 12"/>
                <a:gd name="T3" fmla="*/ 5 h 7"/>
                <a:gd name="T4" fmla="*/ 0 w 12"/>
                <a:gd name="T5" fmla="*/ 5 h 7"/>
                <a:gd name="T6" fmla="*/ 3 w 12"/>
                <a:gd name="T7" fmla="*/ 7 h 7"/>
                <a:gd name="T8" fmla="*/ 5 w 12"/>
                <a:gd name="T9" fmla="*/ 7 h 7"/>
                <a:gd name="T10" fmla="*/ 12 w 12"/>
                <a:gd name="T11" fmla="*/ 3 h 7"/>
                <a:gd name="T12" fmla="*/ 12 w 12"/>
                <a:gd name="T13" fmla="*/ 2 h 7"/>
                <a:gd name="T14" fmla="*/ 9 w 12"/>
                <a:gd name="T15" fmla="*/ 0 h 7"/>
                <a:gd name="T16" fmla="*/ 8 w 12"/>
                <a:gd name="T1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7">
                  <a:moveTo>
                    <a:pt x="8" y="0"/>
                  </a:moveTo>
                  <a:lnTo>
                    <a:pt x="0" y="5"/>
                  </a:lnTo>
                  <a:lnTo>
                    <a:pt x="0" y="5"/>
                  </a:lnTo>
                  <a:lnTo>
                    <a:pt x="3" y="7"/>
                  </a:lnTo>
                  <a:lnTo>
                    <a:pt x="5" y="7"/>
                  </a:lnTo>
                  <a:lnTo>
                    <a:pt x="12" y="3"/>
                  </a:lnTo>
                  <a:lnTo>
                    <a:pt x="12" y="2"/>
                  </a:lnTo>
                  <a:lnTo>
                    <a:pt x="9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8" name="Freeform 418"/>
            <p:cNvSpPr>
              <a:spLocks/>
            </p:cNvSpPr>
            <p:nvPr userDrawn="1"/>
          </p:nvSpPr>
          <p:spPr bwMode="auto">
            <a:xfrm>
              <a:off x="9053514" y="3640138"/>
              <a:ext cx="20638" cy="11113"/>
            </a:xfrm>
            <a:custGeom>
              <a:avLst/>
              <a:gdLst>
                <a:gd name="T0" fmla="*/ 9 w 13"/>
                <a:gd name="T1" fmla="*/ 0 h 7"/>
                <a:gd name="T2" fmla="*/ 8 w 13"/>
                <a:gd name="T3" fmla="*/ 0 h 7"/>
                <a:gd name="T4" fmla="*/ 0 w 13"/>
                <a:gd name="T5" fmla="*/ 4 h 7"/>
                <a:gd name="T6" fmla="*/ 1 w 13"/>
                <a:gd name="T7" fmla="*/ 5 h 7"/>
                <a:gd name="T8" fmla="*/ 4 w 13"/>
                <a:gd name="T9" fmla="*/ 7 h 7"/>
                <a:gd name="T10" fmla="*/ 5 w 13"/>
                <a:gd name="T11" fmla="*/ 7 h 7"/>
                <a:gd name="T12" fmla="*/ 13 w 13"/>
                <a:gd name="T13" fmla="*/ 2 h 7"/>
                <a:gd name="T14" fmla="*/ 13 w 13"/>
                <a:gd name="T15" fmla="*/ 2 h 7"/>
                <a:gd name="T16" fmla="*/ 9 w 13"/>
                <a:gd name="T1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7">
                  <a:moveTo>
                    <a:pt x="9" y="0"/>
                  </a:moveTo>
                  <a:lnTo>
                    <a:pt x="8" y="0"/>
                  </a:lnTo>
                  <a:lnTo>
                    <a:pt x="0" y="4"/>
                  </a:lnTo>
                  <a:lnTo>
                    <a:pt x="1" y="5"/>
                  </a:lnTo>
                  <a:lnTo>
                    <a:pt x="4" y="7"/>
                  </a:lnTo>
                  <a:lnTo>
                    <a:pt x="5" y="7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9" name="Freeform 419"/>
            <p:cNvSpPr>
              <a:spLocks/>
            </p:cNvSpPr>
            <p:nvPr userDrawn="1"/>
          </p:nvSpPr>
          <p:spPr bwMode="auto">
            <a:xfrm>
              <a:off x="9018589" y="3595688"/>
              <a:ext cx="50800" cy="30163"/>
            </a:xfrm>
            <a:custGeom>
              <a:avLst/>
              <a:gdLst>
                <a:gd name="T0" fmla="*/ 10 w 32"/>
                <a:gd name="T1" fmla="*/ 19 h 19"/>
                <a:gd name="T2" fmla="*/ 31 w 32"/>
                <a:gd name="T3" fmla="*/ 6 h 19"/>
                <a:gd name="T4" fmla="*/ 32 w 32"/>
                <a:gd name="T5" fmla="*/ 5 h 19"/>
                <a:gd name="T6" fmla="*/ 25 w 32"/>
                <a:gd name="T7" fmla="*/ 1 h 19"/>
                <a:gd name="T8" fmla="*/ 22 w 32"/>
                <a:gd name="T9" fmla="*/ 1 h 19"/>
                <a:gd name="T10" fmla="*/ 1 w 32"/>
                <a:gd name="T11" fmla="*/ 13 h 19"/>
                <a:gd name="T12" fmla="*/ 1 w 32"/>
                <a:gd name="T13" fmla="*/ 15 h 19"/>
                <a:gd name="T14" fmla="*/ 8 w 32"/>
                <a:gd name="T15" fmla="*/ 19 h 19"/>
                <a:gd name="T16" fmla="*/ 10 w 32"/>
                <a:gd name="T17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" h="19">
                  <a:moveTo>
                    <a:pt x="10" y="19"/>
                  </a:moveTo>
                  <a:cubicBezTo>
                    <a:pt x="31" y="6"/>
                    <a:pt x="31" y="6"/>
                    <a:pt x="31" y="6"/>
                  </a:cubicBezTo>
                  <a:cubicBezTo>
                    <a:pt x="32" y="6"/>
                    <a:pt x="32" y="5"/>
                    <a:pt x="32" y="5"/>
                  </a:cubicBezTo>
                  <a:cubicBezTo>
                    <a:pt x="25" y="1"/>
                    <a:pt x="25" y="1"/>
                    <a:pt x="25" y="1"/>
                  </a:cubicBezTo>
                  <a:cubicBezTo>
                    <a:pt x="24" y="0"/>
                    <a:pt x="23" y="0"/>
                    <a:pt x="22" y="1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0" y="14"/>
                    <a:pt x="0" y="14"/>
                    <a:pt x="1" y="15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9" y="19"/>
                    <a:pt x="10" y="19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0" name="Freeform 420"/>
            <p:cNvSpPr>
              <a:spLocks/>
            </p:cNvSpPr>
            <p:nvPr userDrawn="1"/>
          </p:nvSpPr>
          <p:spPr bwMode="auto">
            <a:xfrm>
              <a:off x="9001126" y="3619501"/>
              <a:ext cx="28575" cy="15875"/>
            </a:xfrm>
            <a:custGeom>
              <a:avLst/>
              <a:gdLst>
                <a:gd name="T0" fmla="*/ 10 w 18"/>
                <a:gd name="T1" fmla="*/ 10 h 10"/>
                <a:gd name="T2" fmla="*/ 17 w 18"/>
                <a:gd name="T3" fmla="*/ 6 h 10"/>
                <a:gd name="T4" fmla="*/ 17 w 18"/>
                <a:gd name="T5" fmla="*/ 4 h 10"/>
                <a:gd name="T6" fmla="*/ 10 w 18"/>
                <a:gd name="T7" fmla="*/ 0 h 10"/>
                <a:gd name="T8" fmla="*/ 8 w 18"/>
                <a:gd name="T9" fmla="*/ 0 h 10"/>
                <a:gd name="T10" fmla="*/ 1 w 18"/>
                <a:gd name="T11" fmla="*/ 4 h 10"/>
                <a:gd name="T12" fmla="*/ 1 w 18"/>
                <a:gd name="T13" fmla="*/ 6 h 10"/>
                <a:gd name="T14" fmla="*/ 8 w 18"/>
                <a:gd name="T15" fmla="*/ 10 h 10"/>
                <a:gd name="T16" fmla="*/ 10 w 18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10" y="10"/>
                  </a:moveTo>
                  <a:cubicBezTo>
                    <a:pt x="17" y="6"/>
                    <a:pt x="17" y="6"/>
                    <a:pt x="17" y="6"/>
                  </a:cubicBezTo>
                  <a:cubicBezTo>
                    <a:pt x="18" y="5"/>
                    <a:pt x="18" y="5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8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10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1" name="Freeform 421"/>
            <p:cNvSpPr>
              <a:spLocks/>
            </p:cNvSpPr>
            <p:nvPr userDrawn="1"/>
          </p:nvSpPr>
          <p:spPr bwMode="auto">
            <a:xfrm>
              <a:off x="9028114" y="3606801"/>
              <a:ext cx="58738" cy="33338"/>
            </a:xfrm>
            <a:custGeom>
              <a:avLst/>
              <a:gdLst>
                <a:gd name="T0" fmla="*/ 37 w 37"/>
                <a:gd name="T1" fmla="*/ 4 h 21"/>
                <a:gd name="T2" fmla="*/ 30 w 37"/>
                <a:gd name="T3" fmla="*/ 0 h 21"/>
                <a:gd name="T4" fmla="*/ 27 w 37"/>
                <a:gd name="T5" fmla="*/ 0 h 21"/>
                <a:gd name="T6" fmla="*/ 1 w 37"/>
                <a:gd name="T7" fmla="*/ 16 h 21"/>
                <a:gd name="T8" fmla="*/ 1 w 37"/>
                <a:gd name="T9" fmla="*/ 17 h 21"/>
                <a:gd name="T10" fmla="*/ 8 w 37"/>
                <a:gd name="T11" fmla="*/ 21 h 21"/>
                <a:gd name="T12" fmla="*/ 10 w 37"/>
                <a:gd name="T13" fmla="*/ 21 h 21"/>
                <a:gd name="T14" fmla="*/ 37 w 37"/>
                <a:gd name="T15" fmla="*/ 6 h 21"/>
                <a:gd name="T16" fmla="*/ 37 w 37"/>
                <a:gd name="T17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7" h="21">
                  <a:moveTo>
                    <a:pt x="37" y="4"/>
                  </a:moveTo>
                  <a:cubicBezTo>
                    <a:pt x="30" y="0"/>
                    <a:pt x="30" y="0"/>
                    <a:pt x="30" y="0"/>
                  </a:cubicBezTo>
                  <a:cubicBezTo>
                    <a:pt x="29" y="0"/>
                    <a:pt x="28" y="0"/>
                    <a:pt x="27" y="0"/>
                  </a:cubicBezTo>
                  <a:cubicBezTo>
                    <a:pt x="19" y="5"/>
                    <a:pt x="10" y="11"/>
                    <a:pt x="1" y="16"/>
                  </a:cubicBezTo>
                  <a:cubicBezTo>
                    <a:pt x="0" y="16"/>
                    <a:pt x="0" y="17"/>
                    <a:pt x="1" y="17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8" y="21"/>
                    <a:pt x="9" y="21"/>
                    <a:pt x="10" y="21"/>
                  </a:cubicBezTo>
                  <a:cubicBezTo>
                    <a:pt x="19" y="16"/>
                    <a:pt x="28" y="11"/>
                    <a:pt x="37" y="6"/>
                  </a:cubicBezTo>
                  <a:cubicBezTo>
                    <a:pt x="37" y="5"/>
                    <a:pt x="37" y="5"/>
                    <a:pt x="37" y="4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2" name="Freeform 422"/>
            <p:cNvSpPr>
              <a:spLocks/>
            </p:cNvSpPr>
            <p:nvPr userDrawn="1"/>
          </p:nvSpPr>
          <p:spPr bwMode="auto">
            <a:xfrm>
              <a:off x="8955089" y="3606801"/>
              <a:ext cx="28575" cy="15875"/>
            </a:xfrm>
            <a:custGeom>
              <a:avLst/>
              <a:gdLst>
                <a:gd name="T0" fmla="*/ 8 w 18"/>
                <a:gd name="T1" fmla="*/ 0 h 10"/>
                <a:gd name="T2" fmla="*/ 1 w 18"/>
                <a:gd name="T3" fmla="*/ 4 h 10"/>
                <a:gd name="T4" fmla="*/ 1 w 18"/>
                <a:gd name="T5" fmla="*/ 6 h 10"/>
                <a:gd name="T6" fmla="*/ 8 w 18"/>
                <a:gd name="T7" fmla="*/ 10 h 10"/>
                <a:gd name="T8" fmla="*/ 10 w 18"/>
                <a:gd name="T9" fmla="*/ 10 h 10"/>
                <a:gd name="T10" fmla="*/ 17 w 18"/>
                <a:gd name="T11" fmla="*/ 6 h 10"/>
                <a:gd name="T12" fmla="*/ 17 w 18"/>
                <a:gd name="T13" fmla="*/ 4 h 10"/>
                <a:gd name="T14" fmla="*/ 10 w 18"/>
                <a:gd name="T15" fmla="*/ 0 h 10"/>
                <a:gd name="T16" fmla="*/ 8 w 18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8" y="0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10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8" y="5"/>
                    <a:pt x="18" y="5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3" name="Freeform 423"/>
            <p:cNvSpPr>
              <a:spLocks/>
            </p:cNvSpPr>
            <p:nvPr userDrawn="1"/>
          </p:nvSpPr>
          <p:spPr bwMode="auto">
            <a:xfrm>
              <a:off x="8982076" y="3579813"/>
              <a:ext cx="19050" cy="9525"/>
            </a:xfrm>
            <a:custGeom>
              <a:avLst/>
              <a:gdLst>
                <a:gd name="T0" fmla="*/ 5 w 12"/>
                <a:gd name="T1" fmla="*/ 6 h 6"/>
                <a:gd name="T2" fmla="*/ 7 w 12"/>
                <a:gd name="T3" fmla="*/ 6 h 6"/>
                <a:gd name="T4" fmla="*/ 11 w 12"/>
                <a:gd name="T5" fmla="*/ 3 h 6"/>
                <a:gd name="T6" fmla="*/ 11 w 12"/>
                <a:gd name="T7" fmla="*/ 3 h 6"/>
                <a:gd name="T8" fmla="*/ 7 w 12"/>
                <a:gd name="T9" fmla="*/ 0 h 6"/>
                <a:gd name="T10" fmla="*/ 5 w 12"/>
                <a:gd name="T11" fmla="*/ 0 h 6"/>
                <a:gd name="T12" fmla="*/ 1 w 12"/>
                <a:gd name="T13" fmla="*/ 3 h 6"/>
                <a:gd name="T14" fmla="*/ 1 w 12"/>
                <a:gd name="T15" fmla="*/ 3 h 6"/>
                <a:gd name="T16" fmla="*/ 5 w 12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6">
                  <a:moveTo>
                    <a:pt x="5" y="6"/>
                  </a:moveTo>
                  <a:cubicBezTo>
                    <a:pt x="6" y="6"/>
                    <a:pt x="6" y="6"/>
                    <a:pt x="7" y="6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2" y="3"/>
                    <a:pt x="12" y="3"/>
                    <a:pt x="11" y="3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6" y="0"/>
                    <a:pt x="5" y="0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3"/>
                    <a:pt x="1" y="3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4" name="Freeform 424"/>
            <p:cNvSpPr>
              <a:spLocks/>
            </p:cNvSpPr>
            <p:nvPr userDrawn="1"/>
          </p:nvSpPr>
          <p:spPr bwMode="auto">
            <a:xfrm>
              <a:off x="8972551" y="3586163"/>
              <a:ext cx="17463" cy="9525"/>
            </a:xfrm>
            <a:custGeom>
              <a:avLst/>
              <a:gdLst>
                <a:gd name="T0" fmla="*/ 5 w 11"/>
                <a:gd name="T1" fmla="*/ 6 h 6"/>
                <a:gd name="T2" fmla="*/ 6 w 11"/>
                <a:gd name="T3" fmla="*/ 6 h 6"/>
                <a:gd name="T4" fmla="*/ 10 w 11"/>
                <a:gd name="T5" fmla="*/ 3 h 6"/>
                <a:gd name="T6" fmla="*/ 10 w 11"/>
                <a:gd name="T7" fmla="*/ 3 h 6"/>
                <a:gd name="T8" fmla="*/ 6 w 11"/>
                <a:gd name="T9" fmla="*/ 0 h 6"/>
                <a:gd name="T10" fmla="*/ 4 w 11"/>
                <a:gd name="T11" fmla="*/ 0 h 6"/>
                <a:gd name="T12" fmla="*/ 0 w 11"/>
                <a:gd name="T13" fmla="*/ 3 h 6"/>
                <a:gd name="T14" fmla="*/ 0 w 11"/>
                <a:gd name="T15" fmla="*/ 3 h 6"/>
                <a:gd name="T16" fmla="*/ 5 w 11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5" y="6"/>
                  </a:moveTo>
                  <a:cubicBezTo>
                    <a:pt x="5" y="6"/>
                    <a:pt x="6" y="6"/>
                    <a:pt x="6" y="6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1" y="3"/>
                    <a:pt x="11" y="3"/>
                    <a:pt x="10" y="3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0"/>
                    <a:pt x="4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5" name="Freeform 425"/>
            <p:cNvSpPr>
              <a:spLocks/>
            </p:cNvSpPr>
            <p:nvPr userDrawn="1"/>
          </p:nvSpPr>
          <p:spPr bwMode="auto">
            <a:xfrm>
              <a:off x="8990014" y="3576638"/>
              <a:ext cx="44450" cy="26988"/>
            </a:xfrm>
            <a:custGeom>
              <a:avLst/>
              <a:gdLst>
                <a:gd name="T0" fmla="*/ 19 w 28"/>
                <a:gd name="T1" fmla="*/ 0 h 17"/>
                <a:gd name="T2" fmla="*/ 0 w 28"/>
                <a:gd name="T3" fmla="*/ 11 h 17"/>
                <a:gd name="T4" fmla="*/ 0 w 28"/>
                <a:gd name="T5" fmla="*/ 12 h 17"/>
                <a:gd name="T6" fmla="*/ 7 w 28"/>
                <a:gd name="T7" fmla="*/ 16 h 17"/>
                <a:gd name="T8" fmla="*/ 9 w 28"/>
                <a:gd name="T9" fmla="*/ 16 h 17"/>
                <a:gd name="T10" fmla="*/ 28 w 28"/>
                <a:gd name="T11" fmla="*/ 6 h 17"/>
                <a:gd name="T12" fmla="*/ 28 w 28"/>
                <a:gd name="T13" fmla="*/ 4 h 17"/>
                <a:gd name="T14" fmla="*/ 21 w 28"/>
                <a:gd name="T15" fmla="*/ 0 h 17"/>
                <a:gd name="T16" fmla="*/ 19 w 28"/>
                <a:gd name="T1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8" h="17">
                  <a:moveTo>
                    <a:pt x="19" y="0"/>
                  </a:move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2"/>
                    <a:pt x="0" y="12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8" y="17"/>
                    <a:pt x="9" y="17"/>
                    <a:pt x="9" y="16"/>
                  </a:cubicBezTo>
                  <a:cubicBezTo>
                    <a:pt x="28" y="6"/>
                    <a:pt x="28" y="6"/>
                    <a:pt x="28" y="6"/>
                  </a:cubicBezTo>
                  <a:cubicBezTo>
                    <a:pt x="28" y="5"/>
                    <a:pt x="28" y="5"/>
                    <a:pt x="28" y="4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0" y="0"/>
                    <a:pt x="19" y="0"/>
                    <a:pt x="19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6" name="Freeform 426"/>
            <p:cNvSpPr>
              <a:spLocks/>
            </p:cNvSpPr>
            <p:nvPr userDrawn="1"/>
          </p:nvSpPr>
          <p:spPr bwMode="auto">
            <a:xfrm>
              <a:off x="8972551" y="3597276"/>
              <a:ext cx="26988" cy="15875"/>
            </a:xfrm>
            <a:custGeom>
              <a:avLst/>
              <a:gdLst>
                <a:gd name="T0" fmla="*/ 7 w 17"/>
                <a:gd name="T1" fmla="*/ 0 h 10"/>
                <a:gd name="T2" fmla="*/ 1 w 17"/>
                <a:gd name="T3" fmla="*/ 4 h 10"/>
                <a:gd name="T4" fmla="*/ 1 w 17"/>
                <a:gd name="T5" fmla="*/ 5 h 10"/>
                <a:gd name="T6" fmla="*/ 8 w 17"/>
                <a:gd name="T7" fmla="*/ 9 h 10"/>
                <a:gd name="T8" fmla="*/ 10 w 17"/>
                <a:gd name="T9" fmla="*/ 10 h 10"/>
                <a:gd name="T10" fmla="*/ 17 w 17"/>
                <a:gd name="T11" fmla="*/ 5 h 10"/>
                <a:gd name="T12" fmla="*/ 17 w 17"/>
                <a:gd name="T13" fmla="*/ 4 h 10"/>
                <a:gd name="T14" fmla="*/ 10 w 17"/>
                <a:gd name="T15" fmla="*/ 0 h 10"/>
                <a:gd name="T16" fmla="*/ 7 w 17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7" y="0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1" y="5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5"/>
                    <a:pt x="17" y="5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7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7" name="Freeform 427"/>
            <p:cNvSpPr>
              <a:spLocks/>
            </p:cNvSpPr>
            <p:nvPr userDrawn="1"/>
          </p:nvSpPr>
          <p:spPr bwMode="auto">
            <a:xfrm>
              <a:off x="8978901" y="3611563"/>
              <a:ext cx="28575" cy="15875"/>
            </a:xfrm>
            <a:custGeom>
              <a:avLst/>
              <a:gdLst>
                <a:gd name="T0" fmla="*/ 8 w 18"/>
                <a:gd name="T1" fmla="*/ 1 h 10"/>
                <a:gd name="T2" fmla="*/ 1 w 18"/>
                <a:gd name="T3" fmla="*/ 5 h 10"/>
                <a:gd name="T4" fmla="*/ 1 w 18"/>
                <a:gd name="T5" fmla="*/ 6 h 10"/>
                <a:gd name="T6" fmla="*/ 8 w 18"/>
                <a:gd name="T7" fmla="*/ 10 h 10"/>
                <a:gd name="T8" fmla="*/ 10 w 18"/>
                <a:gd name="T9" fmla="*/ 10 h 10"/>
                <a:gd name="T10" fmla="*/ 17 w 18"/>
                <a:gd name="T11" fmla="*/ 6 h 10"/>
                <a:gd name="T12" fmla="*/ 17 w 18"/>
                <a:gd name="T13" fmla="*/ 5 h 10"/>
                <a:gd name="T14" fmla="*/ 10 w 18"/>
                <a:gd name="T15" fmla="*/ 1 h 10"/>
                <a:gd name="T16" fmla="*/ 8 w 18"/>
                <a:gd name="T1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8" y="1"/>
                  </a:move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9" y="10"/>
                    <a:pt x="10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8" y="6"/>
                    <a:pt x="18" y="5"/>
                    <a:pt x="17" y="5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0"/>
                    <a:pt x="8" y="0"/>
                    <a:pt x="8" y="1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8" name="Freeform 428"/>
            <p:cNvSpPr>
              <a:spLocks/>
            </p:cNvSpPr>
            <p:nvPr userDrawn="1"/>
          </p:nvSpPr>
          <p:spPr bwMode="auto">
            <a:xfrm>
              <a:off x="9112251" y="3597276"/>
              <a:ext cx="28575" cy="15875"/>
            </a:xfrm>
            <a:custGeom>
              <a:avLst/>
              <a:gdLst>
                <a:gd name="T0" fmla="*/ 10 w 18"/>
                <a:gd name="T1" fmla="*/ 0 h 10"/>
                <a:gd name="T2" fmla="*/ 8 w 18"/>
                <a:gd name="T3" fmla="*/ 0 h 10"/>
                <a:gd name="T4" fmla="*/ 1 w 18"/>
                <a:gd name="T5" fmla="*/ 4 h 10"/>
                <a:gd name="T6" fmla="*/ 1 w 18"/>
                <a:gd name="T7" fmla="*/ 5 h 10"/>
                <a:gd name="T8" fmla="*/ 8 w 18"/>
                <a:gd name="T9" fmla="*/ 9 h 10"/>
                <a:gd name="T10" fmla="*/ 10 w 18"/>
                <a:gd name="T11" fmla="*/ 9 h 10"/>
                <a:gd name="T12" fmla="*/ 17 w 18"/>
                <a:gd name="T13" fmla="*/ 5 h 10"/>
                <a:gd name="T14" fmla="*/ 17 w 18"/>
                <a:gd name="T15" fmla="*/ 4 h 10"/>
                <a:gd name="T16" fmla="*/ 10 w 18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10" y="0"/>
                  </a:moveTo>
                  <a:cubicBezTo>
                    <a:pt x="9" y="0"/>
                    <a:pt x="8" y="0"/>
                    <a:pt x="8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1" y="5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10"/>
                    <a:pt x="9" y="10"/>
                    <a:pt x="10" y="9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8" y="5"/>
                    <a:pt x="18" y="4"/>
                    <a:pt x="17" y="4"/>
                  </a:cubicBezTo>
                  <a:lnTo>
                    <a:pt x="10" y="0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9" name="Freeform 429"/>
            <p:cNvSpPr>
              <a:spLocks/>
            </p:cNvSpPr>
            <p:nvPr userDrawn="1"/>
          </p:nvSpPr>
          <p:spPr bwMode="auto">
            <a:xfrm>
              <a:off x="9069389" y="3529013"/>
              <a:ext cx="17463" cy="9525"/>
            </a:xfrm>
            <a:custGeom>
              <a:avLst/>
              <a:gdLst>
                <a:gd name="T0" fmla="*/ 5 w 11"/>
                <a:gd name="T1" fmla="*/ 6 h 6"/>
                <a:gd name="T2" fmla="*/ 6 w 11"/>
                <a:gd name="T3" fmla="*/ 6 h 6"/>
                <a:gd name="T4" fmla="*/ 11 w 11"/>
                <a:gd name="T5" fmla="*/ 4 h 6"/>
                <a:gd name="T6" fmla="*/ 11 w 11"/>
                <a:gd name="T7" fmla="*/ 3 h 6"/>
                <a:gd name="T8" fmla="*/ 6 w 11"/>
                <a:gd name="T9" fmla="*/ 0 h 6"/>
                <a:gd name="T10" fmla="*/ 5 w 11"/>
                <a:gd name="T11" fmla="*/ 0 h 6"/>
                <a:gd name="T12" fmla="*/ 1 w 11"/>
                <a:gd name="T13" fmla="*/ 3 h 6"/>
                <a:gd name="T14" fmla="*/ 1 w 11"/>
                <a:gd name="T15" fmla="*/ 4 h 6"/>
                <a:gd name="T16" fmla="*/ 5 w 11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5" y="6"/>
                  </a:moveTo>
                  <a:cubicBezTo>
                    <a:pt x="5" y="6"/>
                    <a:pt x="6" y="6"/>
                    <a:pt x="6" y="6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3"/>
                    <a:pt x="1" y="4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0" name="Freeform 430"/>
            <p:cNvSpPr>
              <a:spLocks/>
            </p:cNvSpPr>
            <p:nvPr userDrawn="1"/>
          </p:nvSpPr>
          <p:spPr bwMode="auto">
            <a:xfrm>
              <a:off x="9058276" y="3535363"/>
              <a:ext cx="17463" cy="9525"/>
            </a:xfrm>
            <a:custGeom>
              <a:avLst/>
              <a:gdLst>
                <a:gd name="T0" fmla="*/ 5 w 11"/>
                <a:gd name="T1" fmla="*/ 6 h 6"/>
                <a:gd name="T2" fmla="*/ 7 w 11"/>
                <a:gd name="T3" fmla="*/ 6 h 6"/>
                <a:gd name="T4" fmla="*/ 11 w 11"/>
                <a:gd name="T5" fmla="*/ 4 h 6"/>
                <a:gd name="T6" fmla="*/ 11 w 11"/>
                <a:gd name="T7" fmla="*/ 3 h 6"/>
                <a:gd name="T8" fmla="*/ 7 w 11"/>
                <a:gd name="T9" fmla="*/ 0 h 6"/>
                <a:gd name="T10" fmla="*/ 5 w 11"/>
                <a:gd name="T11" fmla="*/ 0 h 6"/>
                <a:gd name="T12" fmla="*/ 1 w 11"/>
                <a:gd name="T13" fmla="*/ 3 h 6"/>
                <a:gd name="T14" fmla="*/ 1 w 11"/>
                <a:gd name="T15" fmla="*/ 4 h 6"/>
                <a:gd name="T16" fmla="*/ 5 w 11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5" y="6"/>
                  </a:moveTo>
                  <a:cubicBezTo>
                    <a:pt x="6" y="6"/>
                    <a:pt x="6" y="6"/>
                    <a:pt x="7" y="6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6" y="0"/>
                    <a:pt x="5" y="0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3"/>
                    <a:pt x="1" y="4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1" name="Freeform 431"/>
            <p:cNvSpPr>
              <a:spLocks/>
            </p:cNvSpPr>
            <p:nvPr userDrawn="1"/>
          </p:nvSpPr>
          <p:spPr bwMode="auto">
            <a:xfrm>
              <a:off x="9077326" y="3536951"/>
              <a:ext cx="26988" cy="15875"/>
            </a:xfrm>
            <a:custGeom>
              <a:avLst/>
              <a:gdLst>
                <a:gd name="T0" fmla="*/ 0 w 17"/>
                <a:gd name="T1" fmla="*/ 5 h 10"/>
                <a:gd name="T2" fmla="*/ 7 w 17"/>
                <a:gd name="T3" fmla="*/ 10 h 10"/>
                <a:gd name="T4" fmla="*/ 10 w 17"/>
                <a:gd name="T5" fmla="*/ 10 h 10"/>
                <a:gd name="T6" fmla="*/ 17 w 17"/>
                <a:gd name="T7" fmla="*/ 5 h 10"/>
                <a:gd name="T8" fmla="*/ 17 w 17"/>
                <a:gd name="T9" fmla="*/ 4 h 10"/>
                <a:gd name="T10" fmla="*/ 10 w 17"/>
                <a:gd name="T11" fmla="*/ 0 h 10"/>
                <a:gd name="T12" fmla="*/ 7 w 17"/>
                <a:gd name="T13" fmla="*/ 0 h 10"/>
                <a:gd name="T14" fmla="*/ 0 w 17"/>
                <a:gd name="T15" fmla="*/ 4 h 10"/>
                <a:gd name="T16" fmla="*/ 0 w 17"/>
                <a:gd name="T17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0" y="5"/>
                  </a:move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5"/>
                    <a:pt x="17" y="4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7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2" name="Freeform 432"/>
            <p:cNvSpPr>
              <a:spLocks/>
            </p:cNvSpPr>
            <p:nvPr userDrawn="1"/>
          </p:nvSpPr>
          <p:spPr bwMode="auto">
            <a:xfrm>
              <a:off x="9059864" y="3546476"/>
              <a:ext cx="26988" cy="15875"/>
            </a:xfrm>
            <a:custGeom>
              <a:avLst/>
              <a:gdLst>
                <a:gd name="T0" fmla="*/ 10 w 17"/>
                <a:gd name="T1" fmla="*/ 0 h 10"/>
                <a:gd name="T2" fmla="*/ 8 w 17"/>
                <a:gd name="T3" fmla="*/ 0 h 10"/>
                <a:gd name="T4" fmla="*/ 1 w 17"/>
                <a:gd name="T5" fmla="*/ 4 h 10"/>
                <a:gd name="T6" fmla="*/ 1 w 17"/>
                <a:gd name="T7" fmla="*/ 6 h 10"/>
                <a:gd name="T8" fmla="*/ 8 w 17"/>
                <a:gd name="T9" fmla="*/ 10 h 10"/>
                <a:gd name="T10" fmla="*/ 10 w 17"/>
                <a:gd name="T11" fmla="*/ 10 h 10"/>
                <a:gd name="T12" fmla="*/ 17 w 17"/>
                <a:gd name="T13" fmla="*/ 6 h 10"/>
                <a:gd name="T14" fmla="*/ 17 w 17"/>
                <a:gd name="T15" fmla="*/ 4 h 10"/>
                <a:gd name="T16" fmla="*/ 10 w 17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0"/>
                  </a:moveTo>
                  <a:cubicBezTo>
                    <a:pt x="9" y="0"/>
                    <a:pt x="8" y="0"/>
                    <a:pt x="8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5"/>
                    <a:pt x="17" y="5"/>
                    <a:pt x="17" y="4"/>
                  </a:cubicBezTo>
                  <a:lnTo>
                    <a:pt x="10" y="0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3" name="Freeform 433"/>
            <p:cNvSpPr>
              <a:spLocks/>
            </p:cNvSpPr>
            <p:nvPr userDrawn="1"/>
          </p:nvSpPr>
          <p:spPr bwMode="auto">
            <a:xfrm>
              <a:off x="9075739" y="3556001"/>
              <a:ext cx="28575" cy="15875"/>
            </a:xfrm>
            <a:custGeom>
              <a:avLst/>
              <a:gdLst>
                <a:gd name="T0" fmla="*/ 10 w 18"/>
                <a:gd name="T1" fmla="*/ 0 h 10"/>
                <a:gd name="T2" fmla="*/ 8 w 18"/>
                <a:gd name="T3" fmla="*/ 0 h 10"/>
                <a:gd name="T4" fmla="*/ 1 w 18"/>
                <a:gd name="T5" fmla="*/ 4 h 10"/>
                <a:gd name="T6" fmla="*/ 1 w 18"/>
                <a:gd name="T7" fmla="*/ 6 h 10"/>
                <a:gd name="T8" fmla="*/ 8 w 18"/>
                <a:gd name="T9" fmla="*/ 10 h 10"/>
                <a:gd name="T10" fmla="*/ 10 w 18"/>
                <a:gd name="T11" fmla="*/ 10 h 10"/>
                <a:gd name="T12" fmla="*/ 17 w 18"/>
                <a:gd name="T13" fmla="*/ 6 h 10"/>
                <a:gd name="T14" fmla="*/ 17 w 18"/>
                <a:gd name="T15" fmla="*/ 4 h 10"/>
                <a:gd name="T16" fmla="*/ 10 w 18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10" y="0"/>
                  </a:moveTo>
                  <a:cubicBezTo>
                    <a:pt x="9" y="0"/>
                    <a:pt x="8" y="0"/>
                    <a:pt x="8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8" y="5"/>
                    <a:pt x="18" y="5"/>
                    <a:pt x="17" y="4"/>
                  </a:cubicBezTo>
                  <a:lnTo>
                    <a:pt x="10" y="0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4" name="Freeform 434"/>
            <p:cNvSpPr>
              <a:spLocks/>
            </p:cNvSpPr>
            <p:nvPr userDrawn="1"/>
          </p:nvSpPr>
          <p:spPr bwMode="auto">
            <a:xfrm>
              <a:off x="9093201" y="3546476"/>
              <a:ext cx="46038" cy="25400"/>
            </a:xfrm>
            <a:custGeom>
              <a:avLst/>
              <a:gdLst>
                <a:gd name="T0" fmla="*/ 1 w 29"/>
                <a:gd name="T1" fmla="*/ 5 h 16"/>
                <a:gd name="T2" fmla="*/ 19 w 29"/>
                <a:gd name="T3" fmla="*/ 16 h 16"/>
                <a:gd name="T4" fmla="*/ 21 w 29"/>
                <a:gd name="T5" fmla="*/ 16 h 16"/>
                <a:gd name="T6" fmla="*/ 28 w 29"/>
                <a:gd name="T7" fmla="*/ 12 h 16"/>
                <a:gd name="T8" fmla="*/ 28 w 29"/>
                <a:gd name="T9" fmla="*/ 11 h 16"/>
                <a:gd name="T10" fmla="*/ 10 w 29"/>
                <a:gd name="T11" fmla="*/ 0 h 16"/>
                <a:gd name="T12" fmla="*/ 8 w 29"/>
                <a:gd name="T13" fmla="*/ 0 h 16"/>
                <a:gd name="T14" fmla="*/ 1 w 29"/>
                <a:gd name="T15" fmla="*/ 4 h 16"/>
                <a:gd name="T16" fmla="*/ 1 w 29"/>
                <a:gd name="T17" fmla="*/ 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" h="16">
                  <a:moveTo>
                    <a:pt x="1" y="5"/>
                  </a:moveTo>
                  <a:cubicBezTo>
                    <a:pt x="7" y="9"/>
                    <a:pt x="13" y="12"/>
                    <a:pt x="19" y="16"/>
                  </a:cubicBezTo>
                  <a:cubicBezTo>
                    <a:pt x="19" y="16"/>
                    <a:pt x="21" y="16"/>
                    <a:pt x="21" y="16"/>
                  </a:cubicBezTo>
                  <a:cubicBezTo>
                    <a:pt x="28" y="12"/>
                    <a:pt x="28" y="12"/>
                    <a:pt x="28" y="12"/>
                  </a:cubicBezTo>
                  <a:cubicBezTo>
                    <a:pt x="29" y="11"/>
                    <a:pt x="29" y="11"/>
                    <a:pt x="28" y="11"/>
                  </a:cubicBezTo>
                  <a:cubicBezTo>
                    <a:pt x="22" y="7"/>
                    <a:pt x="16" y="4"/>
                    <a:pt x="10" y="0"/>
                  </a:cubicBezTo>
                  <a:cubicBezTo>
                    <a:pt x="9" y="0"/>
                    <a:pt x="8" y="0"/>
                    <a:pt x="8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1" y="5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5" name="Freeform 435"/>
            <p:cNvSpPr>
              <a:spLocks/>
            </p:cNvSpPr>
            <p:nvPr userDrawn="1"/>
          </p:nvSpPr>
          <p:spPr bwMode="auto">
            <a:xfrm>
              <a:off x="9093201" y="3565526"/>
              <a:ext cx="28575" cy="15875"/>
            </a:xfrm>
            <a:custGeom>
              <a:avLst/>
              <a:gdLst>
                <a:gd name="T0" fmla="*/ 10 w 18"/>
                <a:gd name="T1" fmla="*/ 10 h 10"/>
                <a:gd name="T2" fmla="*/ 17 w 18"/>
                <a:gd name="T3" fmla="*/ 6 h 10"/>
                <a:gd name="T4" fmla="*/ 17 w 18"/>
                <a:gd name="T5" fmla="*/ 5 h 10"/>
                <a:gd name="T6" fmla="*/ 10 w 18"/>
                <a:gd name="T7" fmla="*/ 1 h 10"/>
                <a:gd name="T8" fmla="*/ 8 w 18"/>
                <a:gd name="T9" fmla="*/ 1 h 10"/>
                <a:gd name="T10" fmla="*/ 1 w 18"/>
                <a:gd name="T11" fmla="*/ 5 h 10"/>
                <a:gd name="T12" fmla="*/ 1 w 18"/>
                <a:gd name="T13" fmla="*/ 6 h 10"/>
                <a:gd name="T14" fmla="*/ 8 w 18"/>
                <a:gd name="T15" fmla="*/ 10 h 10"/>
                <a:gd name="T16" fmla="*/ 10 w 18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10" y="10"/>
                  </a:moveTo>
                  <a:cubicBezTo>
                    <a:pt x="17" y="6"/>
                    <a:pt x="17" y="6"/>
                    <a:pt x="17" y="6"/>
                  </a:cubicBezTo>
                  <a:cubicBezTo>
                    <a:pt x="18" y="6"/>
                    <a:pt x="18" y="5"/>
                    <a:pt x="17" y="5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0"/>
                    <a:pt x="9" y="0"/>
                    <a:pt x="8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9" y="10"/>
                    <a:pt x="10" y="10"/>
                    <a:pt x="10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6" name="Freeform 436"/>
            <p:cNvSpPr>
              <a:spLocks/>
            </p:cNvSpPr>
            <p:nvPr userDrawn="1"/>
          </p:nvSpPr>
          <p:spPr bwMode="auto">
            <a:xfrm>
              <a:off x="9112251" y="3576638"/>
              <a:ext cx="26988" cy="15875"/>
            </a:xfrm>
            <a:custGeom>
              <a:avLst/>
              <a:gdLst>
                <a:gd name="T0" fmla="*/ 10 w 17"/>
                <a:gd name="T1" fmla="*/ 10 h 10"/>
                <a:gd name="T2" fmla="*/ 17 w 17"/>
                <a:gd name="T3" fmla="*/ 6 h 10"/>
                <a:gd name="T4" fmla="*/ 16 w 17"/>
                <a:gd name="T5" fmla="*/ 4 h 10"/>
                <a:gd name="T6" fmla="*/ 10 w 17"/>
                <a:gd name="T7" fmla="*/ 0 h 10"/>
                <a:gd name="T8" fmla="*/ 7 w 17"/>
                <a:gd name="T9" fmla="*/ 0 h 10"/>
                <a:gd name="T10" fmla="*/ 0 w 17"/>
                <a:gd name="T11" fmla="*/ 4 h 10"/>
                <a:gd name="T12" fmla="*/ 0 w 17"/>
                <a:gd name="T13" fmla="*/ 6 h 10"/>
                <a:gd name="T14" fmla="*/ 7 w 17"/>
                <a:gd name="T15" fmla="*/ 10 h 10"/>
                <a:gd name="T16" fmla="*/ 10 w 17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10"/>
                  </a:moveTo>
                  <a:cubicBezTo>
                    <a:pt x="17" y="6"/>
                    <a:pt x="17" y="6"/>
                    <a:pt x="17" y="6"/>
                  </a:cubicBezTo>
                  <a:cubicBezTo>
                    <a:pt x="17" y="5"/>
                    <a:pt x="17" y="5"/>
                    <a:pt x="16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7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10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7" name="Freeform 437"/>
            <p:cNvSpPr>
              <a:spLocks/>
            </p:cNvSpPr>
            <p:nvPr userDrawn="1"/>
          </p:nvSpPr>
          <p:spPr bwMode="auto">
            <a:xfrm>
              <a:off x="9129714" y="3565526"/>
              <a:ext cx="44450" cy="26988"/>
            </a:xfrm>
            <a:custGeom>
              <a:avLst/>
              <a:gdLst>
                <a:gd name="T0" fmla="*/ 28 w 28"/>
                <a:gd name="T1" fmla="*/ 11 h 17"/>
                <a:gd name="T2" fmla="*/ 9 w 28"/>
                <a:gd name="T3" fmla="*/ 1 h 17"/>
                <a:gd name="T4" fmla="*/ 7 w 28"/>
                <a:gd name="T5" fmla="*/ 1 h 17"/>
                <a:gd name="T6" fmla="*/ 0 w 28"/>
                <a:gd name="T7" fmla="*/ 5 h 17"/>
                <a:gd name="T8" fmla="*/ 0 w 28"/>
                <a:gd name="T9" fmla="*/ 6 h 17"/>
                <a:gd name="T10" fmla="*/ 18 w 28"/>
                <a:gd name="T11" fmla="*/ 17 h 17"/>
                <a:gd name="T12" fmla="*/ 21 w 28"/>
                <a:gd name="T13" fmla="*/ 17 h 17"/>
                <a:gd name="T14" fmla="*/ 28 w 28"/>
                <a:gd name="T15" fmla="*/ 13 h 17"/>
                <a:gd name="T16" fmla="*/ 28 w 28"/>
                <a:gd name="T17" fmla="*/ 1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8" h="17">
                  <a:moveTo>
                    <a:pt x="28" y="11"/>
                  </a:moveTo>
                  <a:cubicBezTo>
                    <a:pt x="22" y="8"/>
                    <a:pt x="15" y="4"/>
                    <a:pt x="9" y="1"/>
                  </a:cubicBezTo>
                  <a:cubicBezTo>
                    <a:pt x="9" y="0"/>
                    <a:pt x="8" y="1"/>
                    <a:pt x="7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6"/>
                    <a:pt x="0" y="6"/>
                  </a:cubicBezTo>
                  <a:cubicBezTo>
                    <a:pt x="6" y="10"/>
                    <a:pt x="12" y="13"/>
                    <a:pt x="18" y="17"/>
                  </a:cubicBezTo>
                  <a:cubicBezTo>
                    <a:pt x="19" y="17"/>
                    <a:pt x="20" y="17"/>
                    <a:pt x="21" y="17"/>
                  </a:cubicBezTo>
                  <a:cubicBezTo>
                    <a:pt x="28" y="13"/>
                    <a:pt x="28" y="13"/>
                    <a:pt x="28" y="13"/>
                  </a:cubicBezTo>
                  <a:cubicBezTo>
                    <a:pt x="28" y="12"/>
                    <a:pt x="28" y="12"/>
                    <a:pt x="28" y="11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8" name="Freeform 438"/>
            <p:cNvSpPr>
              <a:spLocks/>
            </p:cNvSpPr>
            <p:nvPr userDrawn="1"/>
          </p:nvSpPr>
          <p:spPr bwMode="auto">
            <a:xfrm>
              <a:off x="9129714" y="3586163"/>
              <a:ext cx="26988" cy="15875"/>
            </a:xfrm>
            <a:custGeom>
              <a:avLst/>
              <a:gdLst>
                <a:gd name="T0" fmla="*/ 10 w 17"/>
                <a:gd name="T1" fmla="*/ 1 h 10"/>
                <a:gd name="T2" fmla="*/ 7 w 17"/>
                <a:gd name="T3" fmla="*/ 1 h 10"/>
                <a:gd name="T4" fmla="*/ 1 w 17"/>
                <a:gd name="T5" fmla="*/ 5 h 10"/>
                <a:gd name="T6" fmla="*/ 1 w 17"/>
                <a:gd name="T7" fmla="*/ 6 h 10"/>
                <a:gd name="T8" fmla="*/ 8 w 17"/>
                <a:gd name="T9" fmla="*/ 10 h 10"/>
                <a:gd name="T10" fmla="*/ 10 w 17"/>
                <a:gd name="T11" fmla="*/ 10 h 10"/>
                <a:gd name="T12" fmla="*/ 17 w 17"/>
                <a:gd name="T13" fmla="*/ 6 h 10"/>
                <a:gd name="T14" fmla="*/ 17 w 17"/>
                <a:gd name="T15" fmla="*/ 5 h 10"/>
                <a:gd name="T16" fmla="*/ 10 w 17"/>
                <a:gd name="T1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1"/>
                  </a:moveTo>
                  <a:cubicBezTo>
                    <a:pt x="9" y="0"/>
                    <a:pt x="8" y="0"/>
                    <a:pt x="7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6"/>
                    <a:pt x="17" y="5"/>
                    <a:pt x="17" y="5"/>
                  </a:cubicBezTo>
                  <a:lnTo>
                    <a:pt x="10" y="1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9" name="Freeform 439"/>
            <p:cNvSpPr>
              <a:spLocks/>
            </p:cNvSpPr>
            <p:nvPr userDrawn="1"/>
          </p:nvSpPr>
          <p:spPr bwMode="auto">
            <a:xfrm>
              <a:off x="9077326" y="3576638"/>
              <a:ext cx="26988" cy="15875"/>
            </a:xfrm>
            <a:custGeom>
              <a:avLst/>
              <a:gdLst>
                <a:gd name="T0" fmla="*/ 10 w 17"/>
                <a:gd name="T1" fmla="*/ 9 h 10"/>
                <a:gd name="T2" fmla="*/ 17 w 17"/>
                <a:gd name="T3" fmla="*/ 5 h 10"/>
                <a:gd name="T4" fmla="*/ 17 w 17"/>
                <a:gd name="T5" fmla="*/ 4 h 10"/>
                <a:gd name="T6" fmla="*/ 10 w 17"/>
                <a:gd name="T7" fmla="*/ 0 h 10"/>
                <a:gd name="T8" fmla="*/ 7 w 17"/>
                <a:gd name="T9" fmla="*/ 0 h 10"/>
                <a:gd name="T10" fmla="*/ 0 w 17"/>
                <a:gd name="T11" fmla="*/ 4 h 10"/>
                <a:gd name="T12" fmla="*/ 0 w 17"/>
                <a:gd name="T13" fmla="*/ 5 h 10"/>
                <a:gd name="T14" fmla="*/ 7 w 17"/>
                <a:gd name="T15" fmla="*/ 9 h 10"/>
                <a:gd name="T16" fmla="*/ 10 w 17"/>
                <a:gd name="T17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9"/>
                  </a:moveTo>
                  <a:cubicBezTo>
                    <a:pt x="17" y="5"/>
                    <a:pt x="17" y="5"/>
                    <a:pt x="17" y="5"/>
                  </a:cubicBezTo>
                  <a:cubicBezTo>
                    <a:pt x="17" y="5"/>
                    <a:pt x="17" y="4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7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10"/>
                    <a:pt x="9" y="10"/>
                    <a:pt x="10" y="9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0" name="Freeform 440"/>
            <p:cNvSpPr>
              <a:spLocks/>
            </p:cNvSpPr>
            <p:nvPr userDrawn="1"/>
          </p:nvSpPr>
          <p:spPr bwMode="auto">
            <a:xfrm>
              <a:off x="9058276" y="3565526"/>
              <a:ext cx="28575" cy="15875"/>
            </a:xfrm>
            <a:custGeom>
              <a:avLst/>
              <a:gdLst>
                <a:gd name="T0" fmla="*/ 10 w 18"/>
                <a:gd name="T1" fmla="*/ 10 h 10"/>
                <a:gd name="T2" fmla="*/ 17 w 18"/>
                <a:gd name="T3" fmla="*/ 6 h 10"/>
                <a:gd name="T4" fmla="*/ 17 w 18"/>
                <a:gd name="T5" fmla="*/ 5 h 10"/>
                <a:gd name="T6" fmla="*/ 10 w 18"/>
                <a:gd name="T7" fmla="*/ 0 h 10"/>
                <a:gd name="T8" fmla="*/ 8 w 18"/>
                <a:gd name="T9" fmla="*/ 0 h 10"/>
                <a:gd name="T10" fmla="*/ 1 w 18"/>
                <a:gd name="T11" fmla="*/ 5 h 10"/>
                <a:gd name="T12" fmla="*/ 1 w 18"/>
                <a:gd name="T13" fmla="*/ 6 h 10"/>
                <a:gd name="T14" fmla="*/ 8 w 18"/>
                <a:gd name="T15" fmla="*/ 10 h 10"/>
                <a:gd name="T16" fmla="*/ 10 w 18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10" y="10"/>
                  </a:moveTo>
                  <a:cubicBezTo>
                    <a:pt x="17" y="6"/>
                    <a:pt x="17" y="6"/>
                    <a:pt x="17" y="6"/>
                  </a:cubicBezTo>
                  <a:cubicBezTo>
                    <a:pt x="18" y="5"/>
                    <a:pt x="18" y="5"/>
                    <a:pt x="17" y="5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9" y="0"/>
                    <a:pt x="8" y="0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9" y="10"/>
                    <a:pt x="10" y="10"/>
                    <a:pt x="10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1" name="Freeform 441"/>
            <p:cNvSpPr>
              <a:spLocks/>
            </p:cNvSpPr>
            <p:nvPr userDrawn="1"/>
          </p:nvSpPr>
          <p:spPr bwMode="auto">
            <a:xfrm>
              <a:off x="9042401" y="3575051"/>
              <a:ext cx="26988" cy="15875"/>
            </a:xfrm>
            <a:custGeom>
              <a:avLst/>
              <a:gdLst>
                <a:gd name="T0" fmla="*/ 7 w 17"/>
                <a:gd name="T1" fmla="*/ 1 h 10"/>
                <a:gd name="T2" fmla="*/ 0 w 17"/>
                <a:gd name="T3" fmla="*/ 5 h 10"/>
                <a:gd name="T4" fmla="*/ 0 w 17"/>
                <a:gd name="T5" fmla="*/ 6 h 10"/>
                <a:gd name="T6" fmla="*/ 7 w 17"/>
                <a:gd name="T7" fmla="*/ 10 h 10"/>
                <a:gd name="T8" fmla="*/ 10 w 17"/>
                <a:gd name="T9" fmla="*/ 10 h 10"/>
                <a:gd name="T10" fmla="*/ 17 w 17"/>
                <a:gd name="T11" fmla="*/ 6 h 10"/>
                <a:gd name="T12" fmla="*/ 17 w 17"/>
                <a:gd name="T13" fmla="*/ 5 h 10"/>
                <a:gd name="T14" fmla="*/ 10 w 17"/>
                <a:gd name="T15" fmla="*/ 1 h 10"/>
                <a:gd name="T16" fmla="*/ 7 w 17"/>
                <a:gd name="T1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7" y="1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6"/>
                    <a:pt x="0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6"/>
                    <a:pt x="17" y="5"/>
                    <a:pt x="17" y="5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0"/>
                    <a:pt x="8" y="0"/>
                    <a:pt x="7" y="1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2" name="Freeform 442"/>
            <p:cNvSpPr>
              <a:spLocks/>
            </p:cNvSpPr>
            <p:nvPr userDrawn="1"/>
          </p:nvSpPr>
          <p:spPr bwMode="auto">
            <a:xfrm>
              <a:off x="9042401" y="3556001"/>
              <a:ext cx="28575" cy="15875"/>
            </a:xfrm>
            <a:custGeom>
              <a:avLst/>
              <a:gdLst>
                <a:gd name="T0" fmla="*/ 8 w 18"/>
                <a:gd name="T1" fmla="*/ 1 h 10"/>
                <a:gd name="T2" fmla="*/ 1 w 18"/>
                <a:gd name="T3" fmla="*/ 5 h 10"/>
                <a:gd name="T4" fmla="*/ 1 w 18"/>
                <a:gd name="T5" fmla="*/ 6 h 10"/>
                <a:gd name="T6" fmla="*/ 8 w 18"/>
                <a:gd name="T7" fmla="*/ 10 h 10"/>
                <a:gd name="T8" fmla="*/ 10 w 18"/>
                <a:gd name="T9" fmla="*/ 10 h 10"/>
                <a:gd name="T10" fmla="*/ 17 w 18"/>
                <a:gd name="T11" fmla="*/ 6 h 10"/>
                <a:gd name="T12" fmla="*/ 17 w 18"/>
                <a:gd name="T13" fmla="*/ 5 h 10"/>
                <a:gd name="T14" fmla="*/ 10 w 18"/>
                <a:gd name="T15" fmla="*/ 0 h 10"/>
                <a:gd name="T16" fmla="*/ 8 w 18"/>
                <a:gd name="T1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8" y="1"/>
                  </a:move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8" y="5"/>
                    <a:pt x="18" y="5"/>
                    <a:pt x="17" y="5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8" y="1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3" name="Freeform 443"/>
            <p:cNvSpPr>
              <a:spLocks/>
            </p:cNvSpPr>
            <p:nvPr userDrawn="1"/>
          </p:nvSpPr>
          <p:spPr bwMode="auto">
            <a:xfrm>
              <a:off x="9004301" y="3567113"/>
              <a:ext cx="17463" cy="9525"/>
            </a:xfrm>
            <a:custGeom>
              <a:avLst/>
              <a:gdLst>
                <a:gd name="T0" fmla="*/ 5 w 11"/>
                <a:gd name="T1" fmla="*/ 6 h 6"/>
                <a:gd name="T2" fmla="*/ 6 w 11"/>
                <a:gd name="T3" fmla="*/ 6 h 6"/>
                <a:gd name="T4" fmla="*/ 11 w 11"/>
                <a:gd name="T5" fmla="*/ 4 h 6"/>
                <a:gd name="T6" fmla="*/ 11 w 11"/>
                <a:gd name="T7" fmla="*/ 3 h 6"/>
                <a:gd name="T8" fmla="*/ 6 w 11"/>
                <a:gd name="T9" fmla="*/ 0 h 6"/>
                <a:gd name="T10" fmla="*/ 5 w 11"/>
                <a:gd name="T11" fmla="*/ 0 h 6"/>
                <a:gd name="T12" fmla="*/ 0 w 11"/>
                <a:gd name="T13" fmla="*/ 3 h 6"/>
                <a:gd name="T14" fmla="*/ 0 w 11"/>
                <a:gd name="T15" fmla="*/ 4 h 6"/>
                <a:gd name="T16" fmla="*/ 5 w 11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5" y="6"/>
                  </a:moveTo>
                  <a:cubicBezTo>
                    <a:pt x="5" y="6"/>
                    <a:pt x="6" y="6"/>
                    <a:pt x="6" y="6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4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4" name="Freeform 444"/>
            <p:cNvSpPr>
              <a:spLocks/>
            </p:cNvSpPr>
            <p:nvPr userDrawn="1"/>
          </p:nvSpPr>
          <p:spPr bwMode="auto">
            <a:xfrm>
              <a:off x="9048751" y="3541713"/>
              <a:ext cx="17463" cy="9525"/>
            </a:xfrm>
            <a:custGeom>
              <a:avLst/>
              <a:gdLst>
                <a:gd name="T0" fmla="*/ 4 w 11"/>
                <a:gd name="T1" fmla="*/ 6 h 6"/>
                <a:gd name="T2" fmla="*/ 6 w 11"/>
                <a:gd name="T3" fmla="*/ 6 h 6"/>
                <a:gd name="T4" fmla="*/ 10 w 11"/>
                <a:gd name="T5" fmla="*/ 4 h 6"/>
                <a:gd name="T6" fmla="*/ 10 w 11"/>
                <a:gd name="T7" fmla="*/ 3 h 6"/>
                <a:gd name="T8" fmla="*/ 6 w 11"/>
                <a:gd name="T9" fmla="*/ 0 h 6"/>
                <a:gd name="T10" fmla="*/ 4 w 11"/>
                <a:gd name="T11" fmla="*/ 0 h 6"/>
                <a:gd name="T12" fmla="*/ 0 w 11"/>
                <a:gd name="T13" fmla="*/ 3 h 6"/>
                <a:gd name="T14" fmla="*/ 0 w 11"/>
                <a:gd name="T15" fmla="*/ 4 h 6"/>
                <a:gd name="T16" fmla="*/ 4 w 11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4" y="6"/>
                  </a:moveTo>
                  <a:cubicBezTo>
                    <a:pt x="5" y="6"/>
                    <a:pt x="6" y="6"/>
                    <a:pt x="6" y="6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1" y="3"/>
                    <a:pt x="11" y="3"/>
                    <a:pt x="10" y="3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5" y="0"/>
                    <a:pt x="5" y="0"/>
                    <a:pt x="4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4"/>
                  </a:cubicBezTo>
                  <a:lnTo>
                    <a:pt x="4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5" name="Freeform 445"/>
            <p:cNvSpPr>
              <a:spLocks/>
            </p:cNvSpPr>
            <p:nvPr userDrawn="1"/>
          </p:nvSpPr>
          <p:spPr bwMode="auto">
            <a:xfrm>
              <a:off x="9037639" y="3548063"/>
              <a:ext cx="17463" cy="9525"/>
            </a:xfrm>
            <a:custGeom>
              <a:avLst/>
              <a:gdLst>
                <a:gd name="T0" fmla="*/ 5 w 11"/>
                <a:gd name="T1" fmla="*/ 6 h 6"/>
                <a:gd name="T2" fmla="*/ 6 w 11"/>
                <a:gd name="T3" fmla="*/ 6 h 6"/>
                <a:gd name="T4" fmla="*/ 11 w 11"/>
                <a:gd name="T5" fmla="*/ 4 h 6"/>
                <a:gd name="T6" fmla="*/ 10 w 11"/>
                <a:gd name="T7" fmla="*/ 3 h 6"/>
                <a:gd name="T8" fmla="*/ 6 w 11"/>
                <a:gd name="T9" fmla="*/ 0 h 6"/>
                <a:gd name="T10" fmla="*/ 5 w 11"/>
                <a:gd name="T11" fmla="*/ 0 h 6"/>
                <a:gd name="T12" fmla="*/ 0 w 11"/>
                <a:gd name="T13" fmla="*/ 3 h 6"/>
                <a:gd name="T14" fmla="*/ 0 w 11"/>
                <a:gd name="T15" fmla="*/ 4 h 6"/>
                <a:gd name="T16" fmla="*/ 5 w 11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5" y="6"/>
                  </a:moveTo>
                  <a:cubicBezTo>
                    <a:pt x="5" y="6"/>
                    <a:pt x="6" y="6"/>
                    <a:pt x="6" y="6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3"/>
                    <a:pt x="11" y="3"/>
                    <a:pt x="10" y="3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4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6" name="Freeform 446"/>
            <p:cNvSpPr>
              <a:spLocks/>
            </p:cNvSpPr>
            <p:nvPr userDrawn="1"/>
          </p:nvSpPr>
          <p:spPr bwMode="auto">
            <a:xfrm>
              <a:off x="9026526" y="3554413"/>
              <a:ext cx="17463" cy="9525"/>
            </a:xfrm>
            <a:custGeom>
              <a:avLst/>
              <a:gdLst>
                <a:gd name="T0" fmla="*/ 4 w 11"/>
                <a:gd name="T1" fmla="*/ 6 h 6"/>
                <a:gd name="T2" fmla="*/ 6 w 11"/>
                <a:gd name="T3" fmla="*/ 6 h 6"/>
                <a:gd name="T4" fmla="*/ 10 w 11"/>
                <a:gd name="T5" fmla="*/ 4 h 6"/>
                <a:gd name="T6" fmla="*/ 10 w 11"/>
                <a:gd name="T7" fmla="*/ 3 h 6"/>
                <a:gd name="T8" fmla="*/ 6 w 11"/>
                <a:gd name="T9" fmla="*/ 0 h 6"/>
                <a:gd name="T10" fmla="*/ 4 w 11"/>
                <a:gd name="T11" fmla="*/ 0 h 6"/>
                <a:gd name="T12" fmla="*/ 0 w 11"/>
                <a:gd name="T13" fmla="*/ 3 h 6"/>
                <a:gd name="T14" fmla="*/ 0 w 11"/>
                <a:gd name="T15" fmla="*/ 4 h 6"/>
                <a:gd name="T16" fmla="*/ 4 w 11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4" y="6"/>
                  </a:moveTo>
                  <a:cubicBezTo>
                    <a:pt x="5" y="6"/>
                    <a:pt x="6" y="6"/>
                    <a:pt x="6" y="6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1" y="3"/>
                    <a:pt x="11" y="3"/>
                    <a:pt x="10" y="3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0"/>
                    <a:pt x="4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4"/>
                  </a:cubicBezTo>
                  <a:lnTo>
                    <a:pt x="4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7" name="Freeform 447"/>
            <p:cNvSpPr>
              <a:spLocks/>
            </p:cNvSpPr>
            <p:nvPr userDrawn="1"/>
          </p:nvSpPr>
          <p:spPr bwMode="auto">
            <a:xfrm>
              <a:off x="9015414" y="3560763"/>
              <a:ext cx="17463" cy="9525"/>
            </a:xfrm>
            <a:custGeom>
              <a:avLst/>
              <a:gdLst>
                <a:gd name="T0" fmla="*/ 5 w 11"/>
                <a:gd name="T1" fmla="*/ 6 h 6"/>
                <a:gd name="T2" fmla="*/ 6 w 11"/>
                <a:gd name="T3" fmla="*/ 6 h 6"/>
                <a:gd name="T4" fmla="*/ 11 w 11"/>
                <a:gd name="T5" fmla="*/ 4 h 6"/>
                <a:gd name="T6" fmla="*/ 11 w 11"/>
                <a:gd name="T7" fmla="*/ 3 h 6"/>
                <a:gd name="T8" fmla="*/ 6 w 11"/>
                <a:gd name="T9" fmla="*/ 0 h 6"/>
                <a:gd name="T10" fmla="*/ 5 w 11"/>
                <a:gd name="T11" fmla="*/ 0 h 6"/>
                <a:gd name="T12" fmla="*/ 0 w 11"/>
                <a:gd name="T13" fmla="*/ 3 h 6"/>
                <a:gd name="T14" fmla="*/ 0 w 11"/>
                <a:gd name="T15" fmla="*/ 4 h 6"/>
                <a:gd name="T16" fmla="*/ 5 w 11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5" y="6"/>
                  </a:moveTo>
                  <a:cubicBezTo>
                    <a:pt x="5" y="6"/>
                    <a:pt x="6" y="6"/>
                    <a:pt x="6" y="6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4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8" name="Freeform 448"/>
            <p:cNvSpPr>
              <a:spLocks/>
            </p:cNvSpPr>
            <p:nvPr userDrawn="1"/>
          </p:nvSpPr>
          <p:spPr bwMode="auto">
            <a:xfrm>
              <a:off x="9024939" y="3565526"/>
              <a:ext cx="28575" cy="15875"/>
            </a:xfrm>
            <a:custGeom>
              <a:avLst/>
              <a:gdLst>
                <a:gd name="T0" fmla="*/ 8 w 18"/>
                <a:gd name="T1" fmla="*/ 1 h 10"/>
                <a:gd name="T2" fmla="*/ 1 w 18"/>
                <a:gd name="T3" fmla="*/ 5 h 10"/>
                <a:gd name="T4" fmla="*/ 1 w 18"/>
                <a:gd name="T5" fmla="*/ 6 h 10"/>
                <a:gd name="T6" fmla="*/ 8 w 18"/>
                <a:gd name="T7" fmla="*/ 10 h 10"/>
                <a:gd name="T8" fmla="*/ 10 w 18"/>
                <a:gd name="T9" fmla="*/ 10 h 10"/>
                <a:gd name="T10" fmla="*/ 17 w 18"/>
                <a:gd name="T11" fmla="*/ 6 h 10"/>
                <a:gd name="T12" fmla="*/ 17 w 18"/>
                <a:gd name="T13" fmla="*/ 5 h 10"/>
                <a:gd name="T14" fmla="*/ 10 w 18"/>
                <a:gd name="T15" fmla="*/ 1 h 10"/>
                <a:gd name="T16" fmla="*/ 8 w 18"/>
                <a:gd name="T1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8" y="1"/>
                  </a:move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9" y="10"/>
                    <a:pt x="10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8" y="6"/>
                    <a:pt x="18" y="5"/>
                    <a:pt x="17" y="5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0"/>
                    <a:pt x="8" y="0"/>
                    <a:pt x="8" y="1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9" name="Freeform 449"/>
            <p:cNvSpPr>
              <a:spLocks/>
            </p:cNvSpPr>
            <p:nvPr userDrawn="1"/>
          </p:nvSpPr>
          <p:spPr bwMode="auto">
            <a:xfrm>
              <a:off x="9085264" y="3621088"/>
              <a:ext cx="19050" cy="11113"/>
            </a:xfrm>
            <a:custGeom>
              <a:avLst/>
              <a:gdLst>
                <a:gd name="T0" fmla="*/ 9 w 12"/>
                <a:gd name="T1" fmla="*/ 0 h 7"/>
                <a:gd name="T2" fmla="*/ 8 w 12"/>
                <a:gd name="T3" fmla="*/ 0 h 7"/>
                <a:gd name="T4" fmla="*/ 0 w 12"/>
                <a:gd name="T5" fmla="*/ 5 h 7"/>
                <a:gd name="T6" fmla="*/ 0 w 12"/>
                <a:gd name="T7" fmla="*/ 5 h 7"/>
                <a:gd name="T8" fmla="*/ 4 w 12"/>
                <a:gd name="T9" fmla="*/ 7 h 7"/>
                <a:gd name="T10" fmla="*/ 5 w 12"/>
                <a:gd name="T11" fmla="*/ 7 h 7"/>
                <a:gd name="T12" fmla="*/ 12 w 12"/>
                <a:gd name="T13" fmla="*/ 3 h 7"/>
                <a:gd name="T14" fmla="*/ 12 w 12"/>
                <a:gd name="T15" fmla="*/ 2 h 7"/>
                <a:gd name="T16" fmla="*/ 9 w 12"/>
                <a:gd name="T1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7">
                  <a:moveTo>
                    <a:pt x="9" y="0"/>
                  </a:moveTo>
                  <a:lnTo>
                    <a:pt x="8" y="0"/>
                  </a:lnTo>
                  <a:lnTo>
                    <a:pt x="0" y="5"/>
                  </a:lnTo>
                  <a:lnTo>
                    <a:pt x="0" y="5"/>
                  </a:lnTo>
                  <a:lnTo>
                    <a:pt x="4" y="7"/>
                  </a:lnTo>
                  <a:lnTo>
                    <a:pt x="5" y="7"/>
                  </a:lnTo>
                  <a:lnTo>
                    <a:pt x="12" y="3"/>
                  </a:lnTo>
                  <a:lnTo>
                    <a:pt x="12" y="2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0" name="Freeform 450"/>
            <p:cNvSpPr>
              <a:spLocks/>
            </p:cNvSpPr>
            <p:nvPr userDrawn="1"/>
          </p:nvSpPr>
          <p:spPr bwMode="auto">
            <a:xfrm>
              <a:off x="9094789" y="3606801"/>
              <a:ext cx="28575" cy="15875"/>
            </a:xfrm>
            <a:custGeom>
              <a:avLst/>
              <a:gdLst>
                <a:gd name="T0" fmla="*/ 10 w 18"/>
                <a:gd name="T1" fmla="*/ 0 h 10"/>
                <a:gd name="T2" fmla="*/ 8 w 18"/>
                <a:gd name="T3" fmla="*/ 0 h 10"/>
                <a:gd name="T4" fmla="*/ 1 w 18"/>
                <a:gd name="T5" fmla="*/ 4 h 10"/>
                <a:gd name="T6" fmla="*/ 1 w 18"/>
                <a:gd name="T7" fmla="*/ 6 h 10"/>
                <a:gd name="T8" fmla="*/ 8 w 18"/>
                <a:gd name="T9" fmla="*/ 10 h 10"/>
                <a:gd name="T10" fmla="*/ 10 w 18"/>
                <a:gd name="T11" fmla="*/ 10 h 10"/>
                <a:gd name="T12" fmla="*/ 17 w 18"/>
                <a:gd name="T13" fmla="*/ 6 h 10"/>
                <a:gd name="T14" fmla="*/ 17 w 18"/>
                <a:gd name="T15" fmla="*/ 4 h 10"/>
                <a:gd name="T16" fmla="*/ 10 w 18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10" y="0"/>
                  </a:moveTo>
                  <a:cubicBezTo>
                    <a:pt x="10" y="0"/>
                    <a:pt x="9" y="0"/>
                    <a:pt x="8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9" y="10"/>
                    <a:pt x="10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8" y="5"/>
                    <a:pt x="18" y="5"/>
                    <a:pt x="17" y="4"/>
                  </a:cubicBezTo>
                  <a:lnTo>
                    <a:pt x="10" y="0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1" name="Freeform 451"/>
            <p:cNvSpPr>
              <a:spLocks/>
            </p:cNvSpPr>
            <p:nvPr userDrawn="1"/>
          </p:nvSpPr>
          <p:spPr bwMode="auto">
            <a:xfrm>
              <a:off x="9077326" y="3595688"/>
              <a:ext cx="28575" cy="15875"/>
            </a:xfrm>
            <a:custGeom>
              <a:avLst/>
              <a:gdLst>
                <a:gd name="T0" fmla="*/ 10 w 18"/>
                <a:gd name="T1" fmla="*/ 10 h 10"/>
                <a:gd name="T2" fmla="*/ 17 w 18"/>
                <a:gd name="T3" fmla="*/ 6 h 10"/>
                <a:gd name="T4" fmla="*/ 17 w 18"/>
                <a:gd name="T5" fmla="*/ 5 h 10"/>
                <a:gd name="T6" fmla="*/ 10 w 18"/>
                <a:gd name="T7" fmla="*/ 1 h 10"/>
                <a:gd name="T8" fmla="*/ 8 w 18"/>
                <a:gd name="T9" fmla="*/ 1 h 10"/>
                <a:gd name="T10" fmla="*/ 1 w 18"/>
                <a:gd name="T11" fmla="*/ 5 h 10"/>
                <a:gd name="T12" fmla="*/ 1 w 18"/>
                <a:gd name="T13" fmla="*/ 6 h 10"/>
                <a:gd name="T14" fmla="*/ 8 w 18"/>
                <a:gd name="T15" fmla="*/ 10 h 10"/>
                <a:gd name="T16" fmla="*/ 10 w 18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10" y="10"/>
                  </a:moveTo>
                  <a:cubicBezTo>
                    <a:pt x="17" y="6"/>
                    <a:pt x="17" y="6"/>
                    <a:pt x="17" y="6"/>
                  </a:cubicBezTo>
                  <a:cubicBezTo>
                    <a:pt x="18" y="6"/>
                    <a:pt x="18" y="5"/>
                    <a:pt x="17" y="5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0"/>
                    <a:pt x="8" y="0"/>
                    <a:pt x="8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10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2" name="Freeform 452"/>
            <p:cNvSpPr>
              <a:spLocks/>
            </p:cNvSpPr>
            <p:nvPr userDrawn="1"/>
          </p:nvSpPr>
          <p:spPr bwMode="auto">
            <a:xfrm>
              <a:off x="9094789" y="3586163"/>
              <a:ext cx="26988" cy="15875"/>
            </a:xfrm>
            <a:custGeom>
              <a:avLst/>
              <a:gdLst>
                <a:gd name="T0" fmla="*/ 10 w 17"/>
                <a:gd name="T1" fmla="*/ 10 h 10"/>
                <a:gd name="T2" fmla="*/ 17 w 17"/>
                <a:gd name="T3" fmla="*/ 6 h 10"/>
                <a:gd name="T4" fmla="*/ 17 w 17"/>
                <a:gd name="T5" fmla="*/ 4 h 10"/>
                <a:gd name="T6" fmla="*/ 10 w 17"/>
                <a:gd name="T7" fmla="*/ 0 h 10"/>
                <a:gd name="T8" fmla="*/ 8 w 17"/>
                <a:gd name="T9" fmla="*/ 0 h 10"/>
                <a:gd name="T10" fmla="*/ 1 w 17"/>
                <a:gd name="T11" fmla="*/ 4 h 10"/>
                <a:gd name="T12" fmla="*/ 1 w 17"/>
                <a:gd name="T13" fmla="*/ 6 h 10"/>
                <a:gd name="T14" fmla="*/ 8 w 17"/>
                <a:gd name="T15" fmla="*/ 10 h 10"/>
                <a:gd name="T16" fmla="*/ 10 w 17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10"/>
                  </a:moveTo>
                  <a:cubicBezTo>
                    <a:pt x="17" y="6"/>
                    <a:pt x="17" y="6"/>
                    <a:pt x="17" y="6"/>
                  </a:cubicBezTo>
                  <a:cubicBezTo>
                    <a:pt x="17" y="5"/>
                    <a:pt x="17" y="5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8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10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3" name="Freeform 453"/>
            <p:cNvSpPr>
              <a:spLocks/>
            </p:cNvSpPr>
            <p:nvPr userDrawn="1"/>
          </p:nvSpPr>
          <p:spPr bwMode="auto">
            <a:xfrm>
              <a:off x="8840789" y="3754438"/>
              <a:ext cx="26988" cy="15875"/>
            </a:xfrm>
            <a:custGeom>
              <a:avLst/>
              <a:gdLst>
                <a:gd name="T0" fmla="*/ 10 w 17"/>
                <a:gd name="T1" fmla="*/ 1 h 10"/>
                <a:gd name="T2" fmla="*/ 7 w 17"/>
                <a:gd name="T3" fmla="*/ 1 h 10"/>
                <a:gd name="T4" fmla="*/ 0 w 17"/>
                <a:gd name="T5" fmla="*/ 5 h 10"/>
                <a:gd name="T6" fmla="*/ 0 w 17"/>
                <a:gd name="T7" fmla="*/ 6 h 10"/>
                <a:gd name="T8" fmla="*/ 7 w 17"/>
                <a:gd name="T9" fmla="*/ 10 h 10"/>
                <a:gd name="T10" fmla="*/ 10 w 17"/>
                <a:gd name="T11" fmla="*/ 10 h 10"/>
                <a:gd name="T12" fmla="*/ 17 w 17"/>
                <a:gd name="T13" fmla="*/ 6 h 10"/>
                <a:gd name="T14" fmla="*/ 17 w 17"/>
                <a:gd name="T15" fmla="*/ 5 h 10"/>
                <a:gd name="T16" fmla="*/ 10 w 17"/>
                <a:gd name="T1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1"/>
                  </a:moveTo>
                  <a:cubicBezTo>
                    <a:pt x="9" y="0"/>
                    <a:pt x="8" y="0"/>
                    <a:pt x="7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6"/>
                    <a:pt x="0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6"/>
                    <a:pt x="17" y="5"/>
                    <a:pt x="17" y="5"/>
                  </a:cubicBezTo>
                  <a:lnTo>
                    <a:pt x="10" y="1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4" name="Freeform 454"/>
            <p:cNvSpPr>
              <a:spLocks/>
            </p:cNvSpPr>
            <p:nvPr userDrawn="1"/>
          </p:nvSpPr>
          <p:spPr bwMode="auto">
            <a:xfrm>
              <a:off x="9029701" y="3644901"/>
              <a:ext cx="26988" cy="15875"/>
            </a:xfrm>
            <a:custGeom>
              <a:avLst/>
              <a:gdLst>
                <a:gd name="T0" fmla="*/ 10 w 17"/>
                <a:gd name="T1" fmla="*/ 0 h 10"/>
                <a:gd name="T2" fmla="*/ 7 w 17"/>
                <a:gd name="T3" fmla="*/ 0 h 10"/>
                <a:gd name="T4" fmla="*/ 0 w 17"/>
                <a:gd name="T5" fmla="*/ 4 h 10"/>
                <a:gd name="T6" fmla="*/ 0 w 17"/>
                <a:gd name="T7" fmla="*/ 6 h 10"/>
                <a:gd name="T8" fmla="*/ 7 w 17"/>
                <a:gd name="T9" fmla="*/ 10 h 10"/>
                <a:gd name="T10" fmla="*/ 10 w 17"/>
                <a:gd name="T11" fmla="*/ 10 h 10"/>
                <a:gd name="T12" fmla="*/ 17 w 17"/>
                <a:gd name="T13" fmla="*/ 6 h 10"/>
                <a:gd name="T14" fmla="*/ 17 w 17"/>
                <a:gd name="T15" fmla="*/ 4 h 10"/>
                <a:gd name="T16" fmla="*/ 10 w 17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0"/>
                  </a:moveTo>
                  <a:cubicBezTo>
                    <a:pt x="9" y="0"/>
                    <a:pt x="8" y="0"/>
                    <a:pt x="7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5"/>
                    <a:pt x="17" y="5"/>
                    <a:pt x="17" y="4"/>
                  </a:cubicBezTo>
                  <a:lnTo>
                    <a:pt x="10" y="0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5" name="Freeform 455"/>
            <p:cNvSpPr>
              <a:spLocks/>
            </p:cNvSpPr>
            <p:nvPr userDrawn="1"/>
          </p:nvSpPr>
          <p:spPr bwMode="auto">
            <a:xfrm>
              <a:off x="9012239" y="3654426"/>
              <a:ext cx="28575" cy="15875"/>
            </a:xfrm>
            <a:custGeom>
              <a:avLst/>
              <a:gdLst>
                <a:gd name="T0" fmla="*/ 10 w 18"/>
                <a:gd name="T1" fmla="*/ 1 h 10"/>
                <a:gd name="T2" fmla="*/ 8 w 18"/>
                <a:gd name="T3" fmla="*/ 1 h 10"/>
                <a:gd name="T4" fmla="*/ 1 w 18"/>
                <a:gd name="T5" fmla="*/ 5 h 10"/>
                <a:gd name="T6" fmla="*/ 1 w 18"/>
                <a:gd name="T7" fmla="*/ 6 h 10"/>
                <a:gd name="T8" fmla="*/ 8 w 18"/>
                <a:gd name="T9" fmla="*/ 10 h 10"/>
                <a:gd name="T10" fmla="*/ 10 w 18"/>
                <a:gd name="T11" fmla="*/ 10 h 10"/>
                <a:gd name="T12" fmla="*/ 17 w 18"/>
                <a:gd name="T13" fmla="*/ 6 h 10"/>
                <a:gd name="T14" fmla="*/ 17 w 18"/>
                <a:gd name="T15" fmla="*/ 5 h 10"/>
                <a:gd name="T16" fmla="*/ 10 w 18"/>
                <a:gd name="T1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10" y="1"/>
                  </a:moveTo>
                  <a:cubicBezTo>
                    <a:pt x="9" y="0"/>
                    <a:pt x="8" y="0"/>
                    <a:pt x="8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8" y="6"/>
                    <a:pt x="18" y="5"/>
                    <a:pt x="17" y="5"/>
                  </a:cubicBezTo>
                  <a:lnTo>
                    <a:pt x="10" y="1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6" name="Freeform 456"/>
            <p:cNvSpPr>
              <a:spLocks/>
            </p:cNvSpPr>
            <p:nvPr userDrawn="1"/>
          </p:nvSpPr>
          <p:spPr bwMode="auto">
            <a:xfrm>
              <a:off x="8886826" y="3635376"/>
              <a:ext cx="17463" cy="11113"/>
            </a:xfrm>
            <a:custGeom>
              <a:avLst/>
              <a:gdLst>
                <a:gd name="T0" fmla="*/ 5 w 11"/>
                <a:gd name="T1" fmla="*/ 6 h 7"/>
                <a:gd name="T2" fmla="*/ 6 w 11"/>
                <a:gd name="T3" fmla="*/ 6 h 7"/>
                <a:gd name="T4" fmla="*/ 11 w 11"/>
                <a:gd name="T5" fmla="*/ 4 h 7"/>
                <a:gd name="T6" fmla="*/ 10 w 11"/>
                <a:gd name="T7" fmla="*/ 3 h 7"/>
                <a:gd name="T8" fmla="*/ 6 w 11"/>
                <a:gd name="T9" fmla="*/ 0 h 7"/>
                <a:gd name="T10" fmla="*/ 5 w 11"/>
                <a:gd name="T11" fmla="*/ 0 h 7"/>
                <a:gd name="T12" fmla="*/ 0 w 11"/>
                <a:gd name="T13" fmla="*/ 3 h 7"/>
                <a:gd name="T14" fmla="*/ 0 w 11"/>
                <a:gd name="T15" fmla="*/ 4 h 7"/>
                <a:gd name="T16" fmla="*/ 5 w 11"/>
                <a:gd name="T17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7">
                  <a:moveTo>
                    <a:pt x="5" y="6"/>
                  </a:moveTo>
                  <a:cubicBezTo>
                    <a:pt x="5" y="6"/>
                    <a:pt x="6" y="7"/>
                    <a:pt x="6" y="6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3"/>
                    <a:pt x="11" y="3"/>
                    <a:pt x="10" y="3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4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7" name="Freeform 457"/>
            <p:cNvSpPr>
              <a:spLocks/>
            </p:cNvSpPr>
            <p:nvPr userDrawn="1"/>
          </p:nvSpPr>
          <p:spPr bwMode="auto">
            <a:xfrm>
              <a:off x="8875714" y="3641726"/>
              <a:ext cx="17463" cy="9525"/>
            </a:xfrm>
            <a:custGeom>
              <a:avLst/>
              <a:gdLst>
                <a:gd name="T0" fmla="*/ 5 w 11"/>
                <a:gd name="T1" fmla="*/ 6 h 6"/>
                <a:gd name="T2" fmla="*/ 6 w 11"/>
                <a:gd name="T3" fmla="*/ 6 h 6"/>
                <a:gd name="T4" fmla="*/ 11 w 11"/>
                <a:gd name="T5" fmla="*/ 4 h 6"/>
                <a:gd name="T6" fmla="*/ 11 w 11"/>
                <a:gd name="T7" fmla="*/ 3 h 6"/>
                <a:gd name="T8" fmla="*/ 6 w 11"/>
                <a:gd name="T9" fmla="*/ 0 h 6"/>
                <a:gd name="T10" fmla="*/ 5 w 11"/>
                <a:gd name="T11" fmla="*/ 0 h 6"/>
                <a:gd name="T12" fmla="*/ 0 w 11"/>
                <a:gd name="T13" fmla="*/ 3 h 6"/>
                <a:gd name="T14" fmla="*/ 0 w 11"/>
                <a:gd name="T15" fmla="*/ 4 h 6"/>
                <a:gd name="T16" fmla="*/ 5 w 11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5" y="6"/>
                  </a:moveTo>
                  <a:cubicBezTo>
                    <a:pt x="5" y="6"/>
                    <a:pt x="6" y="6"/>
                    <a:pt x="6" y="6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4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8" name="Freeform 458"/>
            <p:cNvSpPr>
              <a:spLocks/>
            </p:cNvSpPr>
            <p:nvPr userDrawn="1"/>
          </p:nvSpPr>
          <p:spPr bwMode="auto">
            <a:xfrm>
              <a:off x="8950326" y="3598863"/>
              <a:ext cx="17463" cy="9525"/>
            </a:xfrm>
            <a:custGeom>
              <a:avLst/>
              <a:gdLst>
                <a:gd name="T0" fmla="*/ 5 w 11"/>
                <a:gd name="T1" fmla="*/ 6 h 6"/>
                <a:gd name="T2" fmla="*/ 6 w 11"/>
                <a:gd name="T3" fmla="*/ 6 h 6"/>
                <a:gd name="T4" fmla="*/ 11 w 11"/>
                <a:gd name="T5" fmla="*/ 3 h 6"/>
                <a:gd name="T6" fmla="*/ 11 w 11"/>
                <a:gd name="T7" fmla="*/ 2 h 6"/>
                <a:gd name="T8" fmla="*/ 6 w 11"/>
                <a:gd name="T9" fmla="*/ 0 h 6"/>
                <a:gd name="T10" fmla="*/ 5 w 11"/>
                <a:gd name="T11" fmla="*/ 0 h 6"/>
                <a:gd name="T12" fmla="*/ 0 w 11"/>
                <a:gd name="T13" fmla="*/ 2 h 6"/>
                <a:gd name="T14" fmla="*/ 1 w 11"/>
                <a:gd name="T15" fmla="*/ 3 h 6"/>
                <a:gd name="T16" fmla="*/ 5 w 11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5" y="6"/>
                  </a:moveTo>
                  <a:cubicBezTo>
                    <a:pt x="5" y="6"/>
                    <a:pt x="6" y="6"/>
                    <a:pt x="6" y="6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3"/>
                    <a:pt x="11" y="3"/>
                    <a:pt x="11" y="2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1" y="3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9" name="Freeform 459"/>
            <p:cNvSpPr>
              <a:spLocks/>
            </p:cNvSpPr>
            <p:nvPr userDrawn="1"/>
          </p:nvSpPr>
          <p:spPr bwMode="auto">
            <a:xfrm>
              <a:off x="8961439" y="3592513"/>
              <a:ext cx="17463" cy="9525"/>
            </a:xfrm>
            <a:custGeom>
              <a:avLst/>
              <a:gdLst>
                <a:gd name="T0" fmla="*/ 5 w 11"/>
                <a:gd name="T1" fmla="*/ 6 h 6"/>
                <a:gd name="T2" fmla="*/ 6 w 11"/>
                <a:gd name="T3" fmla="*/ 6 h 6"/>
                <a:gd name="T4" fmla="*/ 11 w 11"/>
                <a:gd name="T5" fmla="*/ 3 h 6"/>
                <a:gd name="T6" fmla="*/ 11 w 11"/>
                <a:gd name="T7" fmla="*/ 2 h 6"/>
                <a:gd name="T8" fmla="*/ 6 w 11"/>
                <a:gd name="T9" fmla="*/ 0 h 6"/>
                <a:gd name="T10" fmla="*/ 5 w 11"/>
                <a:gd name="T11" fmla="*/ 0 h 6"/>
                <a:gd name="T12" fmla="*/ 0 w 11"/>
                <a:gd name="T13" fmla="*/ 2 h 6"/>
                <a:gd name="T14" fmla="*/ 0 w 11"/>
                <a:gd name="T15" fmla="*/ 3 h 6"/>
                <a:gd name="T16" fmla="*/ 5 w 11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5" y="6"/>
                  </a:moveTo>
                  <a:cubicBezTo>
                    <a:pt x="5" y="6"/>
                    <a:pt x="6" y="6"/>
                    <a:pt x="6" y="6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3"/>
                    <a:pt x="11" y="3"/>
                    <a:pt x="11" y="2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0" name="Freeform 460"/>
            <p:cNvSpPr>
              <a:spLocks/>
            </p:cNvSpPr>
            <p:nvPr userDrawn="1"/>
          </p:nvSpPr>
          <p:spPr bwMode="auto">
            <a:xfrm>
              <a:off x="8993189" y="3573463"/>
              <a:ext cx="17463" cy="9525"/>
            </a:xfrm>
            <a:custGeom>
              <a:avLst/>
              <a:gdLst>
                <a:gd name="T0" fmla="*/ 5 w 11"/>
                <a:gd name="T1" fmla="*/ 6 h 6"/>
                <a:gd name="T2" fmla="*/ 7 w 11"/>
                <a:gd name="T3" fmla="*/ 6 h 6"/>
                <a:gd name="T4" fmla="*/ 11 w 11"/>
                <a:gd name="T5" fmla="*/ 3 h 6"/>
                <a:gd name="T6" fmla="*/ 11 w 11"/>
                <a:gd name="T7" fmla="*/ 3 h 6"/>
                <a:gd name="T8" fmla="*/ 7 w 11"/>
                <a:gd name="T9" fmla="*/ 0 h 6"/>
                <a:gd name="T10" fmla="*/ 5 w 11"/>
                <a:gd name="T11" fmla="*/ 0 h 6"/>
                <a:gd name="T12" fmla="*/ 1 w 11"/>
                <a:gd name="T13" fmla="*/ 3 h 6"/>
                <a:gd name="T14" fmla="*/ 1 w 11"/>
                <a:gd name="T15" fmla="*/ 3 h 6"/>
                <a:gd name="T16" fmla="*/ 5 w 11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5" y="6"/>
                  </a:moveTo>
                  <a:cubicBezTo>
                    <a:pt x="6" y="6"/>
                    <a:pt x="6" y="6"/>
                    <a:pt x="7" y="6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3"/>
                    <a:pt x="1" y="3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1" name="Freeform 461"/>
            <p:cNvSpPr>
              <a:spLocks/>
            </p:cNvSpPr>
            <p:nvPr userDrawn="1"/>
          </p:nvSpPr>
          <p:spPr bwMode="auto">
            <a:xfrm>
              <a:off x="8748714" y="3525838"/>
              <a:ext cx="212725" cy="123825"/>
            </a:xfrm>
            <a:custGeom>
              <a:avLst/>
              <a:gdLst>
                <a:gd name="T0" fmla="*/ 85 w 134"/>
                <a:gd name="T1" fmla="*/ 0 h 78"/>
                <a:gd name="T2" fmla="*/ 0 w 134"/>
                <a:gd name="T3" fmla="*/ 50 h 78"/>
                <a:gd name="T4" fmla="*/ 49 w 134"/>
                <a:gd name="T5" fmla="*/ 78 h 78"/>
                <a:gd name="T6" fmla="*/ 134 w 134"/>
                <a:gd name="T7" fmla="*/ 28 h 78"/>
                <a:gd name="T8" fmla="*/ 85 w 134"/>
                <a:gd name="T9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4" h="78">
                  <a:moveTo>
                    <a:pt x="85" y="0"/>
                  </a:moveTo>
                  <a:lnTo>
                    <a:pt x="0" y="50"/>
                  </a:lnTo>
                  <a:lnTo>
                    <a:pt x="49" y="78"/>
                  </a:lnTo>
                  <a:lnTo>
                    <a:pt x="134" y="28"/>
                  </a:lnTo>
                  <a:lnTo>
                    <a:pt x="85" y="0"/>
                  </a:lnTo>
                  <a:close/>
                </a:path>
              </a:pathLst>
            </a:custGeom>
            <a:solidFill>
              <a:srgbClr val="7878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2" name="Freeform 462"/>
            <p:cNvSpPr>
              <a:spLocks/>
            </p:cNvSpPr>
            <p:nvPr userDrawn="1"/>
          </p:nvSpPr>
          <p:spPr bwMode="auto">
            <a:xfrm>
              <a:off x="7853364" y="4098926"/>
              <a:ext cx="269875" cy="180975"/>
            </a:xfrm>
            <a:custGeom>
              <a:avLst/>
              <a:gdLst>
                <a:gd name="T0" fmla="*/ 0 w 170"/>
                <a:gd name="T1" fmla="*/ 0 h 114"/>
                <a:gd name="T2" fmla="*/ 0 w 170"/>
                <a:gd name="T3" fmla="*/ 16 h 114"/>
                <a:gd name="T4" fmla="*/ 170 w 170"/>
                <a:gd name="T5" fmla="*/ 114 h 114"/>
                <a:gd name="T6" fmla="*/ 170 w 170"/>
                <a:gd name="T7" fmla="*/ 98 h 114"/>
                <a:gd name="T8" fmla="*/ 0 w 170"/>
                <a:gd name="T9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0" h="114">
                  <a:moveTo>
                    <a:pt x="0" y="0"/>
                  </a:moveTo>
                  <a:cubicBezTo>
                    <a:pt x="0" y="16"/>
                    <a:pt x="0" y="16"/>
                    <a:pt x="0" y="16"/>
                  </a:cubicBezTo>
                  <a:cubicBezTo>
                    <a:pt x="57" y="49"/>
                    <a:pt x="113" y="81"/>
                    <a:pt x="170" y="114"/>
                  </a:cubicBezTo>
                  <a:cubicBezTo>
                    <a:pt x="170" y="98"/>
                    <a:pt x="170" y="98"/>
                    <a:pt x="170" y="98"/>
                  </a:cubicBezTo>
                  <a:cubicBezTo>
                    <a:pt x="113" y="65"/>
                    <a:pt x="57" y="33"/>
                    <a:pt x="0" y="0"/>
                  </a:cubicBezTo>
                  <a:close/>
                </a:path>
              </a:pathLst>
            </a:custGeom>
            <a:solidFill>
              <a:srgbClr val="8A8C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3" name="Freeform 463"/>
            <p:cNvSpPr>
              <a:spLocks/>
            </p:cNvSpPr>
            <p:nvPr userDrawn="1"/>
          </p:nvSpPr>
          <p:spPr bwMode="auto">
            <a:xfrm>
              <a:off x="7853364" y="3902076"/>
              <a:ext cx="611188" cy="352425"/>
            </a:xfrm>
            <a:custGeom>
              <a:avLst/>
              <a:gdLst>
                <a:gd name="T0" fmla="*/ 215 w 385"/>
                <a:gd name="T1" fmla="*/ 0 h 222"/>
                <a:gd name="T2" fmla="*/ 0 w 385"/>
                <a:gd name="T3" fmla="*/ 124 h 222"/>
                <a:gd name="T4" fmla="*/ 170 w 385"/>
                <a:gd name="T5" fmla="*/ 222 h 222"/>
                <a:gd name="T6" fmla="*/ 385 w 385"/>
                <a:gd name="T7" fmla="*/ 98 h 222"/>
                <a:gd name="T8" fmla="*/ 215 w 385"/>
                <a:gd name="T9" fmla="*/ 0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5" h="222">
                  <a:moveTo>
                    <a:pt x="215" y="0"/>
                  </a:moveTo>
                  <a:cubicBezTo>
                    <a:pt x="0" y="124"/>
                    <a:pt x="0" y="124"/>
                    <a:pt x="0" y="124"/>
                  </a:cubicBezTo>
                  <a:cubicBezTo>
                    <a:pt x="57" y="157"/>
                    <a:pt x="113" y="189"/>
                    <a:pt x="170" y="222"/>
                  </a:cubicBezTo>
                  <a:cubicBezTo>
                    <a:pt x="385" y="98"/>
                    <a:pt x="385" y="98"/>
                    <a:pt x="385" y="98"/>
                  </a:cubicBezTo>
                  <a:cubicBezTo>
                    <a:pt x="328" y="65"/>
                    <a:pt x="272" y="32"/>
                    <a:pt x="215" y="0"/>
                  </a:cubicBezTo>
                  <a:close/>
                </a:path>
              </a:pathLst>
            </a:custGeom>
            <a:solidFill>
              <a:srgbClr val="A1A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4" name="Freeform 464"/>
            <p:cNvSpPr>
              <a:spLocks/>
            </p:cNvSpPr>
            <p:nvPr userDrawn="1"/>
          </p:nvSpPr>
          <p:spPr bwMode="auto">
            <a:xfrm>
              <a:off x="8123239" y="4057651"/>
              <a:ext cx="341313" cy="222250"/>
            </a:xfrm>
            <a:custGeom>
              <a:avLst/>
              <a:gdLst>
                <a:gd name="T0" fmla="*/ 0 w 215"/>
                <a:gd name="T1" fmla="*/ 124 h 140"/>
                <a:gd name="T2" fmla="*/ 0 w 215"/>
                <a:gd name="T3" fmla="*/ 140 h 140"/>
                <a:gd name="T4" fmla="*/ 215 w 215"/>
                <a:gd name="T5" fmla="*/ 16 h 140"/>
                <a:gd name="T6" fmla="*/ 215 w 215"/>
                <a:gd name="T7" fmla="*/ 0 h 140"/>
                <a:gd name="T8" fmla="*/ 0 w 215"/>
                <a:gd name="T9" fmla="*/ 124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5" h="140">
                  <a:moveTo>
                    <a:pt x="0" y="124"/>
                  </a:moveTo>
                  <a:lnTo>
                    <a:pt x="0" y="140"/>
                  </a:lnTo>
                  <a:lnTo>
                    <a:pt x="215" y="16"/>
                  </a:lnTo>
                  <a:lnTo>
                    <a:pt x="215" y="0"/>
                  </a:lnTo>
                  <a:lnTo>
                    <a:pt x="0" y="124"/>
                  </a:lnTo>
                  <a:close/>
                </a:path>
              </a:pathLst>
            </a:custGeom>
            <a:solidFill>
              <a:srgbClr val="33120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5" name="Freeform 465"/>
            <p:cNvSpPr>
              <a:spLocks/>
            </p:cNvSpPr>
            <p:nvPr userDrawn="1"/>
          </p:nvSpPr>
          <p:spPr bwMode="auto">
            <a:xfrm>
              <a:off x="7977189" y="3967163"/>
              <a:ext cx="446088" cy="258763"/>
            </a:xfrm>
            <a:custGeom>
              <a:avLst/>
              <a:gdLst>
                <a:gd name="T0" fmla="*/ 211 w 281"/>
                <a:gd name="T1" fmla="*/ 0 h 163"/>
                <a:gd name="T2" fmla="*/ 0 w 281"/>
                <a:gd name="T3" fmla="*/ 122 h 163"/>
                <a:gd name="T4" fmla="*/ 70 w 281"/>
                <a:gd name="T5" fmla="*/ 163 h 163"/>
                <a:gd name="T6" fmla="*/ 281 w 281"/>
                <a:gd name="T7" fmla="*/ 40 h 163"/>
                <a:gd name="T8" fmla="*/ 211 w 281"/>
                <a:gd name="T9" fmla="*/ 0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1" h="163">
                  <a:moveTo>
                    <a:pt x="211" y="0"/>
                  </a:moveTo>
                  <a:lnTo>
                    <a:pt x="0" y="122"/>
                  </a:lnTo>
                  <a:lnTo>
                    <a:pt x="70" y="163"/>
                  </a:lnTo>
                  <a:lnTo>
                    <a:pt x="281" y="40"/>
                  </a:lnTo>
                  <a:lnTo>
                    <a:pt x="211" y="0"/>
                  </a:lnTo>
                  <a:close/>
                </a:path>
              </a:pathLst>
            </a:custGeom>
            <a:solidFill>
              <a:srgbClr val="8787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6" name="Freeform 466"/>
            <p:cNvSpPr>
              <a:spLocks/>
            </p:cNvSpPr>
            <p:nvPr userDrawn="1"/>
          </p:nvSpPr>
          <p:spPr bwMode="auto">
            <a:xfrm>
              <a:off x="8012114" y="4140201"/>
              <a:ext cx="17463" cy="11113"/>
            </a:xfrm>
            <a:custGeom>
              <a:avLst/>
              <a:gdLst>
                <a:gd name="T0" fmla="*/ 5 w 11"/>
                <a:gd name="T1" fmla="*/ 6 h 7"/>
                <a:gd name="T2" fmla="*/ 7 w 11"/>
                <a:gd name="T3" fmla="*/ 6 h 7"/>
                <a:gd name="T4" fmla="*/ 11 w 11"/>
                <a:gd name="T5" fmla="*/ 4 h 7"/>
                <a:gd name="T6" fmla="*/ 11 w 11"/>
                <a:gd name="T7" fmla="*/ 3 h 7"/>
                <a:gd name="T8" fmla="*/ 7 w 11"/>
                <a:gd name="T9" fmla="*/ 0 h 7"/>
                <a:gd name="T10" fmla="*/ 5 w 11"/>
                <a:gd name="T11" fmla="*/ 0 h 7"/>
                <a:gd name="T12" fmla="*/ 1 w 11"/>
                <a:gd name="T13" fmla="*/ 3 h 7"/>
                <a:gd name="T14" fmla="*/ 1 w 11"/>
                <a:gd name="T15" fmla="*/ 4 h 7"/>
                <a:gd name="T16" fmla="*/ 5 w 11"/>
                <a:gd name="T17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7">
                  <a:moveTo>
                    <a:pt x="5" y="6"/>
                  </a:moveTo>
                  <a:cubicBezTo>
                    <a:pt x="6" y="7"/>
                    <a:pt x="6" y="7"/>
                    <a:pt x="7" y="6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3"/>
                    <a:pt x="11" y="3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6" y="0"/>
                    <a:pt x="5" y="0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4"/>
                    <a:pt x="1" y="4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7" name="Freeform 467"/>
            <p:cNvSpPr>
              <a:spLocks/>
            </p:cNvSpPr>
            <p:nvPr userDrawn="1"/>
          </p:nvSpPr>
          <p:spPr bwMode="auto">
            <a:xfrm>
              <a:off x="8045451" y="4121151"/>
              <a:ext cx="17463" cy="11113"/>
            </a:xfrm>
            <a:custGeom>
              <a:avLst/>
              <a:gdLst>
                <a:gd name="T0" fmla="*/ 5 w 11"/>
                <a:gd name="T1" fmla="*/ 6 h 7"/>
                <a:gd name="T2" fmla="*/ 6 w 11"/>
                <a:gd name="T3" fmla="*/ 6 h 7"/>
                <a:gd name="T4" fmla="*/ 11 w 11"/>
                <a:gd name="T5" fmla="*/ 4 h 7"/>
                <a:gd name="T6" fmla="*/ 10 w 11"/>
                <a:gd name="T7" fmla="*/ 3 h 7"/>
                <a:gd name="T8" fmla="*/ 6 w 11"/>
                <a:gd name="T9" fmla="*/ 0 h 7"/>
                <a:gd name="T10" fmla="*/ 5 w 11"/>
                <a:gd name="T11" fmla="*/ 0 h 7"/>
                <a:gd name="T12" fmla="*/ 0 w 11"/>
                <a:gd name="T13" fmla="*/ 3 h 7"/>
                <a:gd name="T14" fmla="*/ 0 w 11"/>
                <a:gd name="T15" fmla="*/ 4 h 7"/>
                <a:gd name="T16" fmla="*/ 5 w 11"/>
                <a:gd name="T17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7">
                  <a:moveTo>
                    <a:pt x="5" y="6"/>
                  </a:moveTo>
                  <a:cubicBezTo>
                    <a:pt x="5" y="7"/>
                    <a:pt x="6" y="7"/>
                    <a:pt x="6" y="6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3"/>
                    <a:pt x="10" y="3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8" name="Freeform 468"/>
            <p:cNvSpPr>
              <a:spLocks/>
            </p:cNvSpPr>
            <p:nvPr userDrawn="1"/>
          </p:nvSpPr>
          <p:spPr bwMode="auto">
            <a:xfrm>
              <a:off x="8034339" y="4127501"/>
              <a:ext cx="17463" cy="11113"/>
            </a:xfrm>
            <a:custGeom>
              <a:avLst/>
              <a:gdLst>
                <a:gd name="T0" fmla="*/ 5 w 11"/>
                <a:gd name="T1" fmla="*/ 6 h 7"/>
                <a:gd name="T2" fmla="*/ 6 w 11"/>
                <a:gd name="T3" fmla="*/ 6 h 7"/>
                <a:gd name="T4" fmla="*/ 11 w 11"/>
                <a:gd name="T5" fmla="*/ 4 h 7"/>
                <a:gd name="T6" fmla="*/ 11 w 11"/>
                <a:gd name="T7" fmla="*/ 3 h 7"/>
                <a:gd name="T8" fmla="*/ 6 w 11"/>
                <a:gd name="T9" fmla="*/ 0 h 7"/>
                <a:gd name="T10" fmla="*/ 5 w 11"/>
                <a:gd name="T11" fmla="*/ 0 h 7"/>
                <a:gd name="T12" fmla="*/ 0 w 11"/>
                <a:gd name="T13" fmla="*/ 3 h 7"/>
                <a:gd name="T14" fmla="*/ 0 w 11"/>
                <a:gd name="T15" fmla="*/ 4 h 7"/>
                <a:gd name="T16" fmla="*/ 5 w 11"/>
                <a:gd name="T17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7">
                  <a:moveTo>
                    <a:pt x="5" y="6"/>
                  </a:moveTo>
                  <a:cubicBezTo>
                    <a:pt x="5" y="7"/>
                    <a:pt x="6" y="7"/>
                    <a:pt x="6" y="6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3"/>
                    <a:pt x="11" y="3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9" name="Freeform 469"/>
            <p:cNvSpPr>
              <a:spLocks/>
            </p:cNvSpPr>
            <p:nvPr userDrawn="1"/>
          </p:nvSpPr>
          <p:spPr bwMode="auto">
            <a:xfrm>
              <a:off x="8023226" y="4133851"/>
              <a:ext cx="17463" cy="11113"/>
            </a:xfrm>
            <a:custGeom>
              <a:avLst/>
              <a:gdLst>
                <a:gd name="T0" fmla="*/ 5 w 11"/>
                <a:gd name="T1" fmla="*/ 6 h 7"/>
                <a:gd name="T2" fmla="*/ 7 w 11"/>
                <a:gd name="T3" fmla="*/ 6 h 7"/>
                <a:gd name="T4" fmla="*/ 11 w 11"/>
                <a:gd name="T5" fmla="*/ 4 h 7"/>
                <a:gd name="T6" fmla="*/ 11 w 11"/>
                <a:gd name="T7" fmla="*/ 3 h 7"/>
                <a:gd name="T8" fmla="*/ 6 w 11"/>
                <a:gd name="T9" fmla="*/ 0 h 7"/>
                <a:gd name="T10" fmla="*/ 5 w 11"/>
                <a:gd name="T11" fmla="*/ 0 h 7"/>
                <a:gd name="T12" fmla="*/ 1 w 11"/>
                <a:gd name="T13" fmla="*/ 3 h 7"/>
                <a:gd name="T14" fmla="*/ 1 w 11"/>
                <a:gd name="T15" fmla="*/ 4 h 7"/>
                <a:gd name="T16" fmla="*/ 5 w 11"/>
                <a:gd name="T17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7">
                  <a:moveTo>
                    <a:pt x="5" y="6"/>
                  </a:moveTo>
                  <a:cubicBezTo>
                    <a:pt x="5" y="7"/>
                    <a:pt x="6" y="7"/>
                    <a:pt x="7" y="6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3"/>
                    <a:pt x="11" y="3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3"/>
                    <a:pt x="1" y="4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0" name="Freeform 470"/>
            <p:cNvSpPr>
              <a:spLocks/>
            </p:cNvSpPr>
            <p:nvPr userDrawn="1"/>
          </p:nvSpPr>
          <p:spPr bwMode="auto">
            <a:xfrm>
              <a:off x="8037514" y="4137026"/>
              <a:ext cx="26988" cy="15875"/>
            </a:xfrm>
            <a:custGeom>
              <a:avLst/>
              <a:gdLst>
                <a:gd name="T0" fmla="*/ 7 w 17"/>
                <a:gd name="T1" fmla="*/ 1 h 10"/>
                <a:gd name="T2" fmla="*/ 0 w 17"/>
                <a:gd name="T3" fmla="*/ 5 h 10"/>
                <a:gd name="T4" fmla="*/ 0 w 17"/>
                <a:gd name="T5" fmla="*/ 6 h 10"/>
                <a:gd name="T6" fmla="*/ 7 w 17"/>
                <a:gd name="T7" fmla="*/ 10 h 10"/>
                <a:gd name="T8" fmla="*/ 9 w 17"/>
                <a:gd name="T9" fmla="*/ 10 h 10"/>
                <a:gd name="T10" fmla="*/ 16 w 17"/>
                <a:gd name="T11" fmla="*/ 6 h 10"/>
                <a:gd name="T12" fmla="*/ 16 w 17"/>
                <a:gd name="T13" fmla="*/ 5 h 10"/>
                <a:gd name="T14" fmla="*/ 9 w 17"/>
                <a:gd name="T15" fmla="*/ 1 h 10"/>
                <a:gd name="T16" fmla="*/ 7 w 17"/>
                <a:gd name="T1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7" y="1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6"/>
                    <a:pt x="0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9" y="10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7" y="6"/>
                    <a:pt x="17" y="5"/>
                    <a:pt x="16" y="5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8" y="0"/>
                    <a:pt x="7" y="1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1" name="Freeform 471"/>
            <p:cNvSpPr>
              <a:spLocks/>
            </p:cNvSpPr>
            <p:nvPr userDrawn="1"/>
          </p:nvSpPr>
          <p:spPr bwMode="auto">
            <a:xfrm>
              <a:off x="8002589" y="4146551"/>
              <a:ext cx="17463" cy="9525"/>
            </a:xfrm>
            <a:custGeom>
              <a:avLst/>
              <a:gdLst>
                <a:gd name="T0" fmla="*/ 5 w 11"/>
                <a:gd name="T1" fmla="*/ 6 h 6"/>
                <a:gd name="T2" fmla="*/ 6 w 11"/>
                <a:gd name="T3" fmla="*/ 6 h 6"/>
                <a:gd name="T4" fmla="*/ 10 w 11"/>
                <a:gd name="T5" fmla="*/ 4 h 6"/>
                <a:gd name="T6" fmla="*/ 10 w 11"/>
                <a:gd name="T7" fmla="*/ 3 h 6"/>
                <a:gd name="T8" fmla="*/ 6 w 11"/>
                <a:gd name="T9" fmla="*/ 0 h 6"/>
                <a:gd name="T10" fmla="*/ 5 w 11"/>
                <a:gd name="T11" fmla="*/ 0 h 6"/>
                <a:gd name="T12" fmla="*/ 0 w 11"/>
                <a:gd name="T13" fmla="*/ 3 h 6"/>
                <a:gd name="T14" fmla="*/ 0 w 11"/>
                <a:gd name="T15" fmla="*/ 4 h 6"/>
                <a:gd name="T16" fmla="*/ 5 w 11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5" y="6"/>
                  </a:moveTo>
                  <a:cubicBezTo>
                    <a:pt x="5" y="6"/>
                    <a:pt x="6" y="6"/>
                    <a:pt x="6" y="6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1" y="3"/>
                    <a:pt x="11" y="3"/>
                    <a:pt x="10" y="3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4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2" name="Freeform 472"/>
            <p:cNvSpPr>
              <a:spLocks/>
            </p:cNvSpPr>
            <p:nvPr userDrawn="1"/>
          </p:nvSpPr>
          <p:spPr bwMode="auto">
            <a:xfrm>
              <a:off x="7991476" y="4152901"/>
              <a:ext cx="17463" cy="9525"/>
            </a:xfrm>
            <a:custGeom>
              <a:avLst/>
              <a:gdLst>
                <a:gd name="T0" fmla="*/ 11 w 11"/>
                <a:gd name="T1" fmla="*/ 2 h 6"/>
                <a:gd name="T2" fmla="*/ 7 w 11"/>
                <a:gd name="T3" fmla="*/ 0 h 6"/>
                <a:gd name="T4" fmla="*/ 5 w 11"/>
                <a:gd name="T5" fmla="*/ 0 h 6"/>
                <a:gd name="T6" fmla="*/ 1 w 11"/>
                <a:gd name="T7" fmla="*/ 2 h 6"/>
                <a:gd name="T8" fmla="*/ 1 w 11"/>
                <a:gd name="T9" fmla="*/ 3 h 6"/>
                <a:gd name="T10" fmla="*/ 5 w 11"/>
                <a:gd name="T11" fmla="*/ 6 h 6"/>
                <a:gd name="T12" fmla="*/ 7 w 11"/>
                <a:gd name="T13" fmla="*/ 6 h 6"/>
                <a:gd name="T14" fmla="*/ 11 w 11"/>
                <a:gd name="T15" fmla="*/ 3 h 6"/>
                <a:gd name="T16" fmla="*/ 11 w 11"/>
                <a:gd name="T17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11" y="2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3"/>
                    <a:pt x="0" y="3"/>
                    <a:pt x="1" y="3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6"/>
                    <a:pt x="6" y="6"/>
                    <a:pt x="7" y="6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3"/>
                    <a:pt x="11" y="3"/>
                    <a:pt x="11" y="2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3" name="Freeform 473"/>
            <p:cNvSpPr>
              <a:spLocks/>
            </p:cNvSpPr>
            <p:nvPr userDrawn="1"/>
          </p:nvSpPr>
          <p:spPr bwMode="auto">
            <a:xfrm>
              <a:off x="8020051" y="4146551"/>
              <a:ext cx="28575" cy="15875"/>
            </a:xfrm>
            <a:custGeom>
              <a:avLst/>
              <a:gdLst>
                <a:gd name="T0" fmla="*/ 8 w 18"/>
                <a:gd name="T1" fmla="*/ 1 h 10"/>
                <a:gd name="T2" fmla="*/ 1 w 18"/>
                <a:gd name="T3" fmla="*/ 5 h 10"/>
                <a:gd name="T4" fmla="*/ 1 w 18"/>
                <a:gd name="T5" fmla="*/ 6 h 10"/>
                <a:gd name="T6" fmla="*/ 8 w 18"/>
                <a:gd name="T7" fmla="*/ 10 h 10"/>
                <a:gd name="T8" fmla="*/ 10 w 18"/>
                <a:gd name="T9" fmla="*/ 10 h 10"/>
                <a:gd name="T10" fmla="*/ 17 w 18"/>
                <a:gd name="T11" fmla="*/ 6 h 10"/>
                <a:gd name="T12" fmla="*/ 17 w 18"/>
                <a:gd name="T13" fmla="*/ 5 h 10"/>
                <a:gd name="T14" fmla="*/ 10 w 18"/>
                <a:gd name="T15" fmla="*/ 1 h 10"/>
                <a:gd name="T16" fmla="*/ 8 w 18"/>
                <a:gd name="T1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8" y="1"/>
                  </a:move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9" y="10"/>
                    <a:pt x="10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8" y="6"/>
                    <a:pt x="18" y="5"/>
                    <a:pt x="17" y="5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0"/>
                    <a:pt x="8" y="0"/>
                    <a:pt x="8" y="1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4" name="Freeform 474"/>
            <p:cNvSpPr>
              <a:spLocks/>
            </p:cNvSpPr>
            <p:nvPr userDrawn="1"/>
          </p:nvSpPr>
          <p:spPr bwMode="auto">
            <a:xfrm>
              <a:off x="8043864" y="4152901"/>
              <a:ext cx="26988" cy="15875"/>
            </a:xfrm>
            <a:custGeom>
              <a:avLst/>
              <a:gdLst>
                <a:gd name="T0" fmla="*/ 8 w 17"/>
                <a:gd name="T1" fmla="*/ 10 h 10"/>
                <a:gd name="T2" fmla="*/ 10 w 17"/>
                <a:gd name="T3" fmla="*/ 10 h 10"/>
                <a:gd name="T4" fmla="*/ 17 w 17"/>
                <a:gd name="T5" fmla="*/ 6 h 10"/>
                <a:gd name="T6" fmla="*/ 17 w 17"/>
                <a:gd name="T7" fmla="*/ 4 h 10"/>
                <a:gd name="T8" fmla="*/ 10 w 17"/>
                <a:gd name="T9" fmla="*/ 0 h 10"/>
                <a:gd name="T10" fmla="*/ 8 w 17"/>
                <a:gd name="T11" fmla="*/ 0 h 10"/>
                <a:gd name="T12" fmla="*/ 1 w 17"/>
                <a:gd name="T13" fmla="*/ 4 h 10"/>
                <a:gd name="T14" fmla="*/ 1 w 17"/>
                <a:gd name="T15" fmla="*/ 6 h 10"/>
                <a:gd name="T16" fmla="*/ 8 w 17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8" y="10"/>
                  </a:moveTo>
                  <a:cubicBezTo>
                    <a:pt x="8" y="10"/>
                    <a:pt x="9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5"/>
                    <a:pt x="17" y="5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8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1" y="6"/>
                  </a:cubicBezTo>
                  <a:lnTo>
                    <a:pt x="8" y="10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5" name="Freeform 475"/>
            <p:cNvSpPr>
              <a:spLocks/>
            </p:cNvSpPr>
            <p:nvPr userDrawn="1"/>
          </p:nvSpPr>
          <p:spPr bwMode="auto">
            <a:xfrm>
              <a:off x="8004176" y="4156076"/>
              <a:ext cx="28575" cy="15875"/>
            </a:xfrm>
            <a:custGeom>
              <a:avLst/>
              <a:gdLst>
                <a:gd name="T0" fmla="*/ 17 w 18"/>
                <a:gd name="T1" fmla="*/ 5 h 10"/>
                <a:gd name="T2" fmla="*/ 10 w 18"/>
                <a:gd name="T3" fmla="*/ 1 h 10"/>
                <a:gd name="T4" fmla="*/ 8 w 18"/>
                <a:gd name="T5" fmla="*/ 1 h 10"/>
                <a:gd name="T6" fmla="*/ 1 w 18"/>
                <a:gd name="T7" fmla="*/ 5 h 10"/>
                <a:gd name="T8" fmla="*/ 1 w 18"/>
                <a:gd name="T9" fmla="*/ 6 h 10"/>
                <a:gd name="T10" fmla="*/ 8 w 18"/>
                <a:gd name="T11" fmla="*/ 10 h 10"/>
                <a:gd name="T12" fmla="*/ 10 w 18"/>
                <a:gd name="T13" fmla="*/ 10 h 10"/>
                <a:gd name="T14" fmla="*/ 17 w 18"/>
                <a:gd name="T15" fmla="*/ 6 h 10"/>
                <a:gd name="T16" fmla="*/ 17 w 18"/>
                <a:gd name="T17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17" y="5"/>
                  </a:moveTo>
                  <a:cubicBezTo>
                    <a:pt x="10" y="1"/>
                    <a:pt x="10" y="1"/>
                    <a:pt x="10" y="1"/>
                  </a:cubicBezTo>
                  <a:cubicBezTo>
                    <a:pt x="9" y="0"/>
                    <a:pt x="8" y="0"/>
                    <a:pt x="8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8" y="6"/>
                    <a:pt x="18" y="5"/>
                    <a:pt x="17" y="5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6" name="Freeform 476"/>
            <p:cNvSpPr>
              <a:spLocks/>
            </p:cNvSpPr>
            <p:nvPr userDrawn="1"/>
          </p:nvSpPr>
          <p:spPr bwMode="auto">
            <a:xfrm>
              <a:off x="8021639" y="4162426"/>
              <a:ext cx="33338" cy="19050"/>
            </a:xfrm>
            <a:custGeom>
              <a:avLst/>
              <a:gdLst>
                <a:gd name="T0" fmla="*/ 20 w 21"/>
                <a:gd name="T1" fmla="*/ 5 h 12"/>
                <a:gd name="T2" fmla="*/ 13 w 21"/>
                <a:gd name="T3" fmla="*/ 0 h 12"/>
                <a:gd name="T4" fmla="*/ 11 w 21"/>
                <a:gd name="T5" fmla="*/ 0 h 12"/>
                <a:gd name="T6" fmla="*/ 0 w 21"/>
                <a:gd name="T7" fmla="*/ 7 h 12"/>
                <a:gd name="T8" fmla="*/ 0 w 21"/>
                <a:gd name="T9" fmla="*/ 8 h 12"/>
                <a:gd name="T10" fmla="*/ 7 w 21"/>
                <a:gd name="T11" fmla="*/ 12 h 12"/>
                <a:gd name="T12" fmla="*/ 9 w 21"/>
                <a:gd name="T13" fmla="*/ 12 h 12"/>
                <a:gd name="T14" fmla="*/ 20 w 21"/>
                <a:gd name="T15" fmla="*/ 6 h 12"/>
                <a:gd name="T16" fmla="*/ 20 w 21"/>
                <a:gd name="T17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" h="12">
                  <a:moveTo>
                    <a:pt x="20" y="5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12" y="0"/>
                    <a:pt x="11" y="0"/>
                    <a:pt x="11" y="0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8"/>
                    <a:pt x="0" y="8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8" y="12"/>
                    <a:pt x="9" y="12"/>
                    <a:pt x="9" y="12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21" y="5"/>
                    <a:pt x="21" y="5"/>
                    <a:pt x="20" y="5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7" name="Freeform 477"/>
            <p:cNvSpPr>
              <a:spLocks/>
            </p:cNvSpPr>
            <p:nvPr userDrawn="1"/>
          </p:nvSpPr>
          <p:spPr bwMode="auto">
            <a:xfrm>
              <a:off x="8053389" y="4127501"/>
              <a:ext cx="28575" cy="15875"/>
            </a:xfrm>
            <a:custGeom>
              <a:avLst/>
              <a:gdLst>
                <a:gd name="T0" fmla="*/ 8 w 18"/>
                <a:gd name="T1" fmla="*/ 0 h 10"/>
                <a:gd name="T2" fmla="*/ 1 w 18"/>
                <a:gd name="T3" fmla="*/ 4 h 10"/>
                <a:gd name="T4" fmla="*/ 1 w 18"/>
                <a:gd name="T5" fmla="*/ 6 h 10"/>
                <a:gd name="T6" fmla="*/ 8 w 18"/>
                <a:gd name="T7" fmla="*/ 10 h 10"/>
                <a:gd name="T8" fmla="*/ 10 w 18"/>
                <a:gd name="T9" fmla="*/ 10 h 10"/>
                <a:gd name="T10" fmla="*/ 17 w 18"/>
                <a:gd name="T11" fmla="*/ 6 h 10"/>
                <a:gd name="T12" fmla="*/ 17 w 18"/>
                <a:gd name="T13" fmla="*/ 4 h 10"/>
                <a:gd name="T14" fmla="*/ 10 w 18"/>
                <a:gd name="T15" fmla="*/ 0 h 10"/>
                <a:gd name="T16" fmla="*/ 8 w 18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8" y="0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9" y="10"/>
                    <a:pt x="10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8" y="5"/>
                    <a:pt x="18" y="5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9" y="0"/>
                    <a:pt x="8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8" name="Freeform 478"/>
            <p:cNvSpPr>
              <a:spLocks/>
            </p:cNvSpPr>
            <p:nvPr userDrawn="1"/>
          </p:nvSpPr>
          <p:spPr bwMode="auto">
            <a:xfrm>
              <a:off x="8061326" y="4143376"/>
              <a:ext cx="26988" cy="15875"/>
            </a:xfrm>
            <a:custGeom>
              <a:avLst/>
              <a:gdLst>
                <a:gd name="T0" fmla="*/ 7 w 17"/>
                <a:gd name="T1" fmla="*/ 0 h 10"/>
                <a:gd name="T2" fmla="*/ 0 w 17"/>
                <a:gd name="T3" fmla="*/ 4 h 10"/>
                <a:gd name="T4" fmla="*/ 0 w 17"/>
                <a:gd name="T5" fmla="*/ 5 h 10"/>
                <a:gd name="T6" fmla="*/ 7 w 17"/>
                <a:gd name="T7" fmla="*/ 9 h 10"/>
                <a:gd name="T8" fmla="*/ 10 w 17"/>
                <a:gd name="T9" fmla="*/ 9 h 10"/>
                <a:gd name="T10" fmla="*/ 17 w 17"/>
                <a:gd name="T11" fmla="*/ 5 h 10"/>
                <a:gd name="T12" fmla="*/ 17 w 17"/>
                <a:gd name="T13" fmla="*/ 4 h 10"/>
                <a:gd name="T14" fmla="*/ 10 w 17"/>
                <a:gd name="T15" fmla="*/ 0 h 10"/>
                <a:gd name="T16" fmla="*/ 7 w 17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7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10"/>
                    <a:pt x="9" y="10"/>
                    <a:pt x="10" y="9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5"/>
                    <a:pt x="17" y="4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7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9" name="Freeform 479"/>
            <p:cNvSpPr>
              <a:spLocks/>
            </p:cNvSpPr>
            <p:nvPr userDrawn="1"/>
          </p:nvSpPr>
          <p:spPr bwMode="auto">
            <a:xfrm>
              <a:off x="8150226" y="4110038"/>
              <a:ext cx="28575" cy="17463"/>
            </a:xfrm>
            <a:custGeom>
              <a:avLst/>
              <a:gdLst>
                <a:gd name="T0" fmla="*/ 10 w 18"/>
                <a:gd name="T1" fmla="*/ 10 h 11"/>
                <a:gd name="T2" fmla="*/ 17 w 18"/>
                <a:gd name="T3" fmla="*/ 6 h 11"/>
                <a:gd name="T4" fmla="*/ 17 w 18"/>
                <a:gd name="T5" fmla="*/ 5 h 11"/>
                <a:gd name="T6" fmla="*/ 10 w 18"/>
                <a:gd name="T7" fmla="*/ 1 h 11"/>
                <a:gd name="T8" fmla="*/ 8 w 18"/>
                <a:gd name="T9" fmla="*/ 1 h 11"/>
                <a:gd name="T10" fmla="*/ 1 w 18"/>
                <a:gd name="T11" fmla="*/ 5 h 11"/>
                <a:gd name="T12" fmla="*/ 1 w 18"/>
                <a:gd name="T13" fmla="*/ 6 h 11"/>
                <a:gd name="T14" fmla="*/ 8 w 18"/>
                <a:gd name="T15" fmla="*/ 10 h 11"/>
                <a:gd name="T16" fmla="*/ 10 w 18"/>
                <a:gd name="T17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1">
                  <a:moveTo>
                    <a:pt x="10" y="10"/>
                  </a:moveTo>
                  <a:cubicBezTo>
                    <a:pt x="17" y="6"/>
                    <a:pt x="17" y="6"/>
                    <a:pt x="17" y="6"/>
                  </a:cubicBezTo>
                  <a:cubicBezTo>
                    <a:pt x="18" y="6"/>
                    <a:pt x="18" y="5"/>
                    <a:pt x="17" y="5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0"/>
                    <a:pt x="9" y="0"/>
                    <a:pt x="8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9" y="11"/>
                    <a:pt x="10" y="11"/>
                    <a:pt x="10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0" name="Freeform 480"/>
            <p:cNvSpPr>
              <a:spLocks/>
            </p:cNvSpPr>
            <p:nvPr userDrawn="1"/>
          </p:nvSpPr>
          <p:spPr bwMode="auto">
            <a:xfrm>
              <a:off x="8066089" y="4160838"/>
              <a:ext cx="26988" cy="15875"/>
            </a:xfrm>
            <a:custGeom>
              <a:avLst/>
              <a:gdLst>
                <a:gd name="T0" fmla="*/ 7 w 17"/>
                <a:gd name="T1" fmla="*/ 9 h 10"/>
                <a:gd name="T2" fmla="*/ 10 w 17"/>
                <a:gd name="T3" fmla="*/ 9 h 10"/>
                <a:gd name="T4" fmla="*/ 17 w 17"/>
                <a:gd name="T5" fmla="*/ 5 h 10"/>
                <a:gd name="T6" fmla="*/ 17 w 17"/>
                <a:gd name="T7" fmla="*/ 4 h 10"/>
                <a:gd name="T8" fmla="*/ 10 w 17"/>
                <a:gd name="T9" fmla="*/ 0 h 10"/>
                <a:gd name="T10" fmla="*/ 7 w 17"/>
                <a:gd name="T11" fmla="*/ 0 h 10"/>
                <a:gd name="T12" fmla="*/ 0 w 17"/>
                <a:gd name="T13" fmla="*/ 4 h 10"/>
                <a:gd name="T14" fmla="*/ 0 w 17"/>
                <a:gd name="T15" fmla="*/ 5 h 10"/>
                <a:gd name="T16" fmla="*/ 7 w 17"/>
                <a:gd name="T17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7" y="9"/>
                  </a:moveTo>
                  <a:cubicBezTo>
                    <a:pt x="8" y="10"/>
                    <a:pt x="9" y="10"/>
                    <a:pt x="10" y="9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5"/>
                    <a:pt x="17" y="4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7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lnTo>
                    <a:pt x="7" y="9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1" name="Freeform 481"/>
            <p:cNvSpPr>
              <a:spLocks/>
            </p:cNvSpPr>
            <p:nvPr userDrawn="1"/>
          </p:nvSpPr>
          <p:spPr bwMode="auto">
            <a:xfrm>
              <a:off x="8089901" y="4187826"/>
              <a:ext cx="28575" cy="15875"/>
            </a:xfrm>
            <a:custGeom>
              <a:avLst/>
              <a:gdLst>
                <a:gd name="T0" fmla="*/ 10 w 18"/>
                <a:gd name="T1" fmla="*/ 0 h 10"/>
                <a:gd name="T2" fmla="*/ 8 w 18"/>
                <a:gd name="T3" fmla="*/ 0 h 10"/>
                <a:gd name="T4" fmla="*/ 1 w 18"/>
                <a:gd name="T5" fmla="*/ 4 h 10"/>
                <a:gd name="T6" fmla="*/ 1 w 18"/>
                <a:gd name="T7" fmla="*/ 6 h 10"/>
                <a:gd name="T8" fmla="*/ 8 w 18"/>
                <a:gd name="T9" fmla="*/ 10 h 10"/>
                <a:gd name="T10" fmla="*/ 10 w 18"/>
                <a:gd name="T11" fmla="*/ 10 h 10"/>
                <a:gd name="T12" fmla="*/ 17 w 18"/>
                <a:gd name="T13" fmla="*/ 6 h 10"/>
                <a:gd name="T14" fmla="*/ 17 w 18"/>
                <a:gd name="T15" fmla="*/ 4 h 10"/>
                <a:gd name="T16" fmla="*/ 10 w 18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10" y="0"/>
                  </a:moveTo>
                  <a:cubicBezTo>
                    <a:pt x="10" y="0"/>
                    <a:pt x="9" y="0"/>
                    <a:pt x="8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9" y="10"/>
                    <a:pt x="10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8" y="5"/>
                    <a:pt x="18" y="5"/>
                    <a:pt x="17" y="4"/>
                  </a:cubicBezTo>
                  <a:lnTo>
                    <a:pt x="10" y="0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2" name="Freeform 482"/>
            <p:cNvSpPr>
              <a:spLocks/>
            </p:cNvSpPr>
            <p:nvPr userDrawn="1"/>
          </p:nvSpPr>
          <p:spPr bwMode="auto">
            <a:xfrm>
              <a:off x="8107364" y="4178301"/>
              <a:ext cx="26988" cy="15875"/>
            </a:xfrm>
            <a:custGeom>
              <a:avLst/>
              <a:gdLst>
                <a:gd name="T0" fmla="*/ 10 w 17"/>
                <a:gd name="T1" fmla="*/ 0 h 10"/>
                <a:gd name="T2" fmla="*/ 7 w 17"/>
                <a:gd name="T3" fmla="*/ 0 h 10"/>
                <a:gd name="T4" fmla="*/ 0 w 17"/>
                <a:gd name="T5" fmla="*/ 4 h 10"/>
                <a:gd name="T6" fmla="*/ 0 w 17"/>
                <a:gd name="T7" fmla="*/ 6 h 10"/>
                <a:gd name="T8" fmla="*/ 7 w 17"/>
                <a:gd name="T9" fmla="*/ 10 h 10"/>
                <a:gd name="T10" fmla="*/ 10 w 17"/>
                <a:gd name="T11" fmla="*/ 10 h 10"/>
                <a:gd name="T12" fmla="*/ 17 w 17"/>
                <a:gd name="T13" fmla="*/ 6 h 10"/>
                <a:gd name="T14" fmla="*/ 17 w 17"/>
                <a:gd name="T15" fmla="*/ 4 h 10"/>
                <a:gd name="T16" fmla="*/ 10 w 17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0"/>
                  </a:moveTo>
                  <a:cubicBezTo>
                    <a:pt x="9" y="0"/>
                    <a:pt x="8" y="0"/>
                    <a:pt x="7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5"/>
                    <a:pt x="17" y="5"/>
                    <a:pt x="17" y="4"/>
                  </a:cubicBezTo>
                  <a:lnTo>
                    <a:pt x="10" y="0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3" name="Freeform 483"/>
            <p:cNvSpPr>
              <a:spLocks/>
            </p:cNvSpPr>
            <p:nvPr userDrawn="1"/>
          </p:nvSpPr>
          <p:spPr bwMode="auto">
            <a:xfrm>
              <a:off x="8037514" y="4170363"/>
              <a:ext cx="39688" cy="22225"/>
            </a:xfrm>
            <a:custGeom>
              <a:avLst/>
              <a:gdLst>
                <a:gd name="T0" fmla="*/ 24 w 25"/>
                <a:gd name="T1" fmla="*/ 4 h 14"/>
                <a:gd name="T2" fmla="*/ 17 w 25"/>
                <a:gd name="T3" fmla="*/ 0 h 14"/>
                <a:gd name="T4" fmla="*/ 15 w 25"/>
                <a:gd name="T5" fmla="*/ 0 h 14"/>
                <a:gd name="T6" fmla="*/ 1 w 25"/>
                <a:gd name="T7" fmla="*/ 8 h 14"/>
                <a:gd name="T8" fmla="*/ 1 w 25"/>
                <a:gd name="T9" fmla="*/ 9 h 14"/>
                <a:gd name="T10" fmla="*/ 8 w 25"/>
                <a:gd name="T11" fmla="*/ 13 h 14"/>
                <a:gd name="T12" fmla="*/ 10 w 25"/>
                <a:gd name="T13" fmla="*/ 13 h 14"/>
                <a:gd name="T14" fmla="*/ 24 w 25"/>
                <a:gd name="T15" fmla="*/ 5 h 14"/>
                <a:gd name="T16" fmla="*/ 24 w 25"/>
                <a:gd name="T17" fmla="*/ 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14">
                  <a:moveTo>
                    <a:pt x="24" y="4"/>
                  </a:moveTo>
                  <a:cubicBezTo>
                    <a:pt x="17" y="0"/>
                    <a:pt x="17" y="0"/>
                    <a:pt x="17" y="0"/>
                  </a:cubicBezTo>
                  <a:cubicBezTo>
                    <a:pt x="16" y="0"/>
                    <a:pt x="16" y="0"/>
                    <a:pt x="15" y="0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8"/>
                    <a:pt x="0" y="9"/>
                    <a:pt x="1" y="9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9" y="14"/>
                    <a:pt x="10" y="14"/>
                    <a:pt x="10" y="13"/>
                  </a:cubicBezTo>
                  <a:cubicBezTo>
                    <a:pt x="24" y="5"/>
                    <a:pt x="24" y="5"/>
                    <a:pt x="24" y="5"/>
                  </a:cubicBezTo>
                  <a:cubicBezTo>
                    <a:pt x="25" y="5"/>
                    <a:pt x="25" y="4"/>
                    <a:pt x="24" y="4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4" name="Freeform 484"/>
            <p:cNvSpPr>
              <a:spLocks/>
            </p:cNvSpPr>
            <p:nvPr userDrawn="1"/>
          </p:nvSpPr>
          <p:spPr bwMode="auto">
            <a:xfrm>
              <a:off x="8056564" y="4175126"/>
              <a:ext cx="47625" cy="26988"/>
            </a:xfrm>
            <a:custGeom>
              <a:avLst/>
              <a:gdLst>
                <a:gd name="T0" fmla="*/ 29 w 30"/>
                <a:gd name="T1" fmla="*/ 4 h 17"/>
                <a:gd name="T2" fmla="*/ 22 w 30"/>
                <a:gd name="T3" fmla="*/ 0 h 17"/>
                <a:gd name="T4" fmla="*/ 20 w 30"/>
                <a:gd name="T5" fmla="*/ 0 h 17"/>
                <a:gd name="T6" fmla="*/ 1 w 30"/>
                <a:gd name="T7" fmla="*/ 12 h 17"/>
                <a:gd name="T8" fmla="*/ 1 w 30"/>
                <a:gd name="T9" fmla="*/ 13 h 17"/>
                <a:gd name="T10" fmla="*/ 8 w 30"/>
                <a:gd name="T11" fmla="*/ 17 h 17"/>
                <a:gd name="T12" fmla="*/ 10 w 30"/>
                <a:gd name="T13" fmla="*/ 17 h 17"/>
                <a:gd name="T14" fmla="*/ 29 w 30"/>
                <a:gd name="T15" fmla="*/ 6 h 17"/>
                <a:gd name="T16" fmla="*/ 29 w 30"/>
                <a:gd name="T17" fmla="*/ 4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" h="17">
                  <a:moveTo>
                    <a:pt x="29" y="4"/>
                  </a:move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0" y="0"/>
                    <a:pt x="20" y="0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0" y="12"/>
                    <a:pt x="0" y="13"/>
                    <a:pt x="1" y="13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8" y="17"/>
                    <a:pt x="9" y="17"/>
                    <a:pt x="10" y="17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30" y="5"/>
                    <a:pt x="30" y="5"/>
                    <a:pt x="29" y="4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5" name="Freeform 485"/>
            <p:cNvSpPr>
              <a:spLocks/>
            </p:cNvSpPr>
            <p:nvPr userDrawn="1"/>
          </p:nvSpPr>
          <p:spPr bwMode="auto">
            <a:xfrm>
              <a:off x="8066089" y="4108451"/>
              <a:ext cx="17463" cy="11113"/>
            </a:xfrm>
            <a:custGeom>
              <a:avLst/>
              <a:gdLst>
                <a:gd name="T0" fmla="*/ 5 w 11"/>
                <a:gd name="T1" fmla="*/ 7 h 7"/>
                <a:gd name="T2" fmla="*/ 7 w 11"/>
                <a:gd name="T3" fmla="*/ 7 h 7"/>
                <a:gd name="T4" fmla="*/ 11 w 11"/>
                <a:gd name="T5" fmla="*/ 4 h 7"/>
                <a:gd name="T6" fmla="*/ 11 w 11"/>
                <a:gd name="T7" fmla="*/ 3 h 7"/>
                <a:gd name="T8" fmla="*/ 7 w 11"/>
                <a:gd name="T9" fmla="*/ 1 h 7"/>
                <a:gd name="T10" fmla="*/ 5 w 11"/>
                <a:gd name="T11" fmla="*/ 1 h 7"/>
                <a:gd name="T12" fmla="*/ 1 w 11"/>
                <a:gd name="T13" fmla="*/ 3 h 7"/>
                <a:gd name="T14" fmla="*/ 1 w 11"/>
                <a:gd name="T15" fmla="*/ 4 h 7"/>
                <a:gd name="T16" fmla="*/ 5 w 11"/>
                <a:gd name="T1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7">
                  <a:moveTo>
                    <a:pt x="5" y="7"/>
                  </a:moveTo>
                  <a:cubicBezTo>
                    <a:pt x="6" y="7"/>
                    <a:pt x="6" y="7"/>
                    <a:pt x="7" y="7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3"/>
                    <a:pt x="11" y="3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6" y="0"/>
                    <a:pt x="6" y="0"/>
                    <a:pt x="5" y="1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4"/>
                    <a:pt x="1" y="4"/>
                  </a:cubicBezTo>
                  <a:lnTo>
                    <a:pt x="5" y="7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6" name="Freeform 486"/>
            <p:cNvSpPr>
              <a:spLocks/>
            </p:cNvSpPr>
            <p:nvPr userDrawn="1"/>
          </p:nvSpPr>
          <p:spPr bwMode="auto">
            <a:xfrm>
              <a:off x="8056564" y="4114801"/>
              <a:ext cx="17463" cy="11113"/>
            </a:xfrm>
            <a:custGeom>
              <a:avLst/>
              <a:gdLst>
                <a:gd name="T0" fmla="*/ 4 w 11"/>
                <a:gd name="T1" fmla="*/ 6 h 7"/>
                <a:gd name="T2" fmla="*/ 6 w 11"/>
                <a:gd name="T3" fmla="*/ 6 h 7"/>
                <a:gd name="T4" fmla="*/ 10 w 11"/>
                <a:gd name="T5" fmla="*/ 4 h 7"/>
                <a:gd name="T6" fmla="*/ 10 w 11"/>
                <a:gd name="T7" fmla="*/ 3 h 7"/>
                <a:gd name="T8" fmla="*/ 6 w 11"/>
                <a:gd name="T9" fmla="*/ 0 h 7"/>
                <a:gd name="T10" fmla="*/ 4 w 11"/>
                <a:gd name="T11" fmla="*/ 0 h 7"/>
                <a:gd name="T12" fmla="*/ 0 w 11"/>
                <a:gd name="T13" fmla="*/ 3 h 7"/>
                <a:gd name="T14" fmla="*/ 0 w 11"/>
                <a:gd name="T15" fmla="*/ 4 h 7"/>
                <a:gd name="T16" fmla="*/ 4 w 11"/>
                <a:gd name="T17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7">
                  <a:moveTo>
                    <a:pt x="4" y="6"/>
                  </a:moveTo>
                  <a:cubicBezTo>
                    <a:pt x="5" y="7"/>
                    <a:pt x="5" y="7"/>
                    <a:pt x="6" y="6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1" y="4"/>
                    <a:pt x="11" y="3"/>
                    <a:pt x="10" y="3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5" y="0"/>
                    <a:pt x="5" y="0"/>
                    <a:pt x="4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lnTo>
                    <a:pt x="4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7" name="Freeform 487"/>
            <p:cNvSpPr>
              <a:spLocks/>
            </p:cNvSpPr>
            <p:nvPr userDrawn="1"/>
          </p:nvSpPr>
          <p:spPr bwMode="auto">
            <a:xfrm>
              <a:off x="8077201" y="4102101"/>
              <a:ext cx="17463" cy="11113"/>
            </a:xfrm>
            <a:custGeom>
              <a:avLst/>
              <a:gdLst>
                <a:gd name="T0" fmla="*/ 5 w 11"/>
                <a:gd name="T1" fmla="*/ 7 h 7"/>
                <a:gd name="T2" fmla="*/ 6 w 11"/>
                <a:gd name="T3" fmla="*/ 7 h 7"/>
                <a:gd name="T4" fmla="*/ 11 w 11"/>
                <a:gd name="T5" fmla="*/ 4 h 7"/>
                <a:gd name="T6" fmla="*/ 11 w 11"/>
                <a:gd name="T7" fmla="*/ 3 h 7"/>
                <a:gd name="T8" fmla="*/ 6 w 11"/>
                <a:gd name="T9" fmla="*/ 1 h 7"/>
                <a:gd name="T10" fmla="*/ 5 w 11"/>
                <a:gd name="T11" fmla="*/ 1 h 7"/>
                <a:gd name="T12" fmla="*/ 1 w 11"/>
                <a:gd name="T13" fmla="*/ 3 h 7"/>
                <a:gd name="T14" fmla="*/ 1 w 11"/>
                <a:gd name="T15" fmla="*/ 4 h 7"/>
                <a:gd name="T16" fmla="*/ 5 w 11"/>
                <a:gd name="T1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7">
                  <a:moveTo>
                    <a:pt x="5" y="7"/>
                  </a:moveTo>
                  <a:cubicBezTo>
                    <a:pt x="5" y="7"/>
                    <a:pt x="6" y="7"/>
                    <a:pt x="6" y="7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3"/>
                    <a:pt x="11" y="3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5" y="0"/>
                    <a:pt x="5" y="1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4"/>
                    <a:pt x="1" y="4"/>
                  </a:cubicBezTo>
                  <a:lnTo>
                    <a:pt x="5" y="7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8" name="Freeform 488"/>
            <p:cNvSpPr>
              <a:spLocks/>
            </p:cNvSpPr>
            <p:nvPr userDrawn="1"/>
          </p:nvSpPr>
          <p:spPr bwMode="auto">
            <a:xfrm>
              <a:off x="8099426" y="4089401"/>
              <a:ext cx="17463" cy="11113"/>
            </a:xfrm>
            <a:custGeom>
              <a:avLst/>
              <a:gdLst>
                <a:gd name="T0" fmla="*/ 5 w 11"/>
                <a:gd name="T1" fmla="*/ 7 h 7"/>
                <a:gd name="T2" fmla="*/ 6 w 11"/>
                <a:gd name="T3" fmla="*/ 7 h 7"/>
                <a:gd name="T4" fmla="*/ 10 w 11"/>
                <a:gd name="T5" fmla="*/ 4 h 7"/>
                <a:gd name="T6" fmla="*/ 10 w 11"/>
                <a:gd name="T7" fmla="*/ 3 h 7"/>
                <a:gd name="T8" fmla="*/ 6 w 11"/>
                <a:gd name="T9" fmla="*/ 1 h 7"/>
                <a:gd name="T10" fmla="*/ 5 w 11"/>
                <a:gd name="T11" fmla="*/ 1 h 7"/>
                <a:gd name="T12" fmla="*/ 0 w 11"/>
                <a:gd name="T13" fmla="*/ 3 h 7"/>
                <a:gd name="T14" fmla="*/ 0 w 11"/>
                <a:gd name="T15" fmla="*/ 4 h 7"/>
                <a:gd name="T16" fmla="*/ 5 w 11"/>
                <a:gd name="T1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7">
                  <a:moveTo>
                    <a:pt x="5" y="7"/>
                  </a:moveTo>
                  <a:cubicBezTo>
                    <a:pt x="5" y="7"/>
                    <a:pt x="6" y="7"/>
                    <a:pt x="6" y="7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1" y="4"/>
                    <a:pt x="11" y="4"/>
                    <a:pt x="10" y="3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5" y="0"/>
                    <a:pt x="5" y="1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lnTo>
                    <a:pt x="5" y="7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9" name="Freeform 489"/>
            <p:cNvSpPr>
              <a:spLocks/>
            </p:cNvSpPr>
            <p:nvPr userDrawn="1"/>
          </p:nvSpPr>
          <p:spPr bwMode="auto">
            <a:xfrm>
              <a:off x="8088314" y="4095751"/>
              <a:ext cx="17463" cy="11113"/>
            </a:xfrm>
            <a:custGeom>
              <a:avLst/>
              <a:gdLst>
                <a:gd name="T0" fmla="*/ 5 w 11"/>
                <a:gd name="T1" fmla="*/ 7 h 7"/>
                <a:gd name="T2" fmla="*/ 6 w 11"/>
                <a:gd name="T3" fmla="*/ 7 h 7"/>
                <a:gd name="T4" fmla="*/ 11 w 11"/>
                <a:gd name="T5" fmla="*/ 4 h 7"/>
                <a:gd name="T6" fmla="*/ 11 w 11"/>
                <a:gd name="T7" fmla="*/ 3 h 7"/>
                <a:gd name="T8" fmla="*/ 6 w 11"/>
                <a:gd name="T9" fmla="*/ 1 h 7"/>
                <a:gd name="T10" fmla="*/ 5 w 11"/>
                <a:gd name="T11" fmla="*/ 1 h 7"/>
                <a:gd name="T12" fmla="*/ 0 w 11"/>
                <a:gd name="T13" fmla="*/ 3 h 7"/>
                <a:gd name="T14" fmla="*/ 0 w 11"/>
                <a:gd name="T15" fmla="*/ 4 h 7"/>
                <a:gd name="T16" fmla="*/ 5 w 11"/>
                <a:gd name="T1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7">
                  <a:moveTo>
                    <a:pt x="5" y="7"/>
                  </a:moveTo>
                  <a:cubicBezTo>
                    <a:pt x="5" y="7"/>
                    <a:pt x="6" y="7"/>
                    <a:pt x="6" y="7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3"/>
                    <a:pt x="11" y="3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5" y="0"/>
                    <a:pt x="5" y="1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lnTo>
                    <a:pt x="5" y="7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0" name="Freeform 490"/>
            <p:cNvSpPr>
              <a:spLocks/>
            </p:cNvSpPr>
            <p:nvPr userDrawn="1"/>
          </p:nvSpPr>
          <p:spPr bwMode="auto">
            <a:xfrm>
              <a:off x="8174039" y="4046538"/>
              <a:ext cx="17463" cy="11113"/>
            </a:xfrm>
            <a:custGeom>
              <a:avLst/>
              <a:gdLst>
                <a:gd name="T0" fmla="*/ 5 w 11"/>
                <a:gd name="T1" fmla="*/ 6 h 7"/>
                <a:gd name="T2" fmla="*/ 6 w 11"/>
                <a:gd name="T3" fmla="*/ 6 h 7"/>
                <a:gd name="T4" fmla="*/ 11 w 11"/>
                <a:gd name="T5" fmla="*/ 4 h 7"/>
                <a:gd name="T6" fmla="*/ 11 w 11"/>
                <a:gd name="T7" fmla="*/ 3 h 7"/>
                <a:gd name="T8" fmla="*/ 6 w 11"/>
                <a:gd name="T9" fmla="*/ 0 h 7"/>
                <a:gd name="T10" fmla="*/ 5 w 11"/>
                <a:gd name="T11" fmla="*/ 0 h 7"/>
                <a:gd name="T12" fmla="*/ 0 w 11"/>
                <a:gd name="T13" fmla="*/ 3 h 7"/>
                <a:gd name="T14" fmla="*/ 0 w 11"/>
                <a:gd name="T15" fmla="*/ 4 h 7"/>
                <a:gd name="T16" fmla="*/ 5 w 11"/>
                <a:gd name="T17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7">
                  <a:moveTo>
                    <a:pt x="5" y="6"/>
                  </a:moveTo>
                  <a:cubicBezTo>
                    <a:pt x="5" y="7"/>
                    <a:pt x="6" y="7"/>
                    <a:pt x="6" y="6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4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1" name="Freeform 491"/>
            <p:cNvSpPr>
              <a:spLocks/>
            </p:cNvSpPr>
            <p:nvPr userDrawn="1"/>
          </p:nvSpPr>
          <p:spPr bwMode="auto">
            <a:xfrm>
              <a:off x="8162926" y="4052888"/>
              <a:ext cx="17463" cy="9525"/>
            </a:xfrm>
            <a:custGeom>
              <a:avLst/>
              <a:gdLst>
                <a:gd name="T0" fmla="*/ 5 w 11"/>
                <a:gd name="T1" fmla="*/ 6 h 6"/>
                <a:gd name="T2" fmla="*/ 6 w 11"/>
                <a:gd name="T3" fmla="*/ 6 h 6"/>
                <a:gd name="T4" fmla="*/ 11 w 11"/>
                <a:gd name="T5" fmla="*/ 4 h 6"/>
                <a:gd name="T6" fmla="*/ 11 w 11"/>
                <a:gd name="T7" fmla="*/ 3 h 6"/>
                <a:gd name="T8" fmla="*/ 6 w 11"/>
                <a:gd name="T9" fmla="*/ 0 h 6"/>
                <a:gd name="T10" fmla="*/ 5 w 11"/>
                <a:gd name="T11" fmla="*/ 0 h 6"/>
                <a:gd name="T12" fmla="*/ 0 w 11"/>
                <a:gd name="T13" fmla="*/ 3 h 6"/>
                <a:gd name="T14" fmla="*/ 0 w 11"/>
                <a:gd name="T15" fmla="*/ 4 h 6"/>
                <a:gd name="T16" fmla="*/ 5 w 11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5" y="6"/>
                  </a:moveTo>
                  <a:cubicBezTo>
                    <a:pt x="5" y="6"/>
                    <a:pt x="6" y="6"/>
                    <a:pt x="6" y="6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4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2" name="Freeform 492"/>
            <p:cNvSpPr>
              <a:spLocks/>
            </p:cNvSpPr>
            <p:nvPr userDrawn="1"/>
          </p:nvSpPr>
          <p:spPr bwMode="auto">
            <a:xfrm>
              <a:off x="8151814" y="4059238"/>
              <a:ext cx="17463" cy="9525"/>
            </a:xfrm>
            <a:custGeom>
              <a:avLst/>
              <a:gdLst>
                <a:gd name="T0" fmla="*/ 5 w 11"/>
                <a:gd name="T1" fmla="*/ 6 h 6"/>
                <a:gd name="T2" fmla="*/ 6 w 11"/>
                <a:gd name="T3" fmla="*/ 6 h 6"/>
                <a:gd name="T4" fmla="*/ 11 w 11"/>
                <a:gd name="T5" fmla="*/ 4 h 6"/>
                <a:gd name="T6" fmla="*/ 11 w 11"/>
                <a:gd name="T7" fmla="*/ 3 h 6"/>
                <a:gd name="T8" fmla="*/ 6 w 11"/>
                <a:gd name="T9" fmla="*/ 0 h 6"/>
                <a:gd name="T10" fmla="*/ 5 w 11"/>
                <a:gd name="T11" fmla="*/ 0 h 6"/>
                <a:gd name="T12" fmla="*/ 1 w 11"/>
                <a:gd name="T13" fmla="*/ 3 h 6"/>
                <a:gd name="T14" fmla="*/ 1 w 11"/>
                <a:gd name="T15" fmla="*/ 4 h 6"/>
                <a:gd name="T16" fmla="*/ 5 w 11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5" y="6"/>
                  </a:moveTo>
                  <a:cubicBezTo>
                    <a:pt x="5" y="6"/>
                    <a:pt x="6" y="6"/>
                    <a:pt x="6" y="6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3"/>
                    <a:pt x="1" y="4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3" name="Freeform 493"/>
            <p:cNvSpPr>
              <a:spLocks/>
            </p:cNvSpPr>
            <p:nvPr userDrawn="1"/>
          </p:nvSpPr>
          <p:spPr bwMode="auto">
            <a:xfrm>
              <a:off x="8172451" y="4059238"/>
              <a:ext cx="28575" cy="15875"/>
            </a:xfrm>
            <a:custGeom>
              <a:avLst/>
              <a:gdLst>
                <a:gd name="T0" fmla="*/ 8 w 18"/>
                <a:gd name="T1" fmla="*/ 0 h 10"/>
                <a:gd name="T2" fmla="*/ 1 w 18"/>
                <a:gd name="T3" fmla="*/ 4 h 10"/>
                <a:gd name="T4" fmla="*/ 1 w 18"/>
                <a:gd name="T5" fmla="*/ 5 h 10"/>
                <a:gd name="T6" fmla="*/ 8 w 18"/>
                <a:gd name="T7" fmla="*/ 9 h 10"/>
                <a:gd name="T8" fmla="*/ 10 w 18"/>
                <a:gd name="T9" fmla="*/ 9 h 10"/>
                <a:gd name="T10" fmla="*/ 17 w 18"/>
                <a:gd name="T11" fmla="*/ 5 h 10"/>
                <a:gd name="T12" fmla="*/ 17 w 18"/>
                <a:gd name="T13" fmla="*/ 4 h 10"/>
                <a:gd name="T14" fmla="*/ 10 w 18"/>
                <a:gd name="T15" fmla="*/ 0 h 10"/>
                <a:gd name="T16" fmla="*/ 8 w 18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8" y="0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1" y="5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10"/>
                    <a:pt x="9" y="10"/>
                    <a:pt x="10" y="9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8" y="5"/>
                    <a:pt x="18" y="4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4" name="Freeform 494"/>
            <p:cNvSpPr>
              <a:spLocks/>
            </p:cNvSpPr>
            <p:nvPr userDrawn="1"/>
          </p:nvSpPr>
          <p:spPr bwMode="auto">
            <a:xfrm>
              <a:off x="8142289" y="4065588"/>
              <a:ext cx="17463" cy="9525"/>
            </a:xfrm>
            <a:custGeom>
              <a:avLst/>
              <a:gdLst>
                <a:gd name="T0" fmla="*/ 4 w 11"/>
                <a:gd name="T1" fmla="*/ 6 h 6"/>
                <a:gd name="T2" fmla="*/ 6 w 11"/>
                <a:gd name="T3" fmla="*/ 6 h 6"/>
                <a:gd name="T4" fmla="*/ 10 w 11"/>
                <a:gd name="T5" fmla="*/ 3 h 6"/>
                <a:gd name="T6" fmla="*/ 10 w 11"/>
                <a:gd name="T7" fmla="*/ 3 h 6"/>
                <a:gd name="T8" fmla="*/ 6 w 11"/>
                <a:gd name="T9" fmla="*/ 0 h 6"/>
                <a:gd name="T10" fmla="*/ 4 w 11"/>
                <a:gd name="T11" fmla="*/ 0 h 6"/>
                <a:gd name="T12" fmla="*/ 0 w 11"/>
                <a:gd name="T13" fmla="*/ 3 h 6"/>
                <a:gd name="T14" fmla="*/ 0 w 11"/>
                <a:gd name="T15" fmla="*/ 3 h 6"/>
                <a:gd name="T16" fmla="*/ 4 w 11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4" y="6"/>
                  </a:moveTo>
                  <a:cubicBezTo>
                    <a:pt x="5" y="6"/>
                    <a:pt x="5" y="6"/>
                    <a:pt x="6" y="6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1" y="3"/>
                    <a:pt x="11" y="3"/>
                    <a:pt x="10" y="3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5" y="0"/>
                    <a:pt x="5" y="0"/>
                    <a:pt x="4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lnTo>
                    <a:pt x="4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5" name="Freeform 495"/>
            <p:cNvSpPr>
              <a:spLocks/>
            </p:cNvSpPr>
            <p:nvPr userDrawn="1"/>
          </p:nvSpPr>
          <p:spPr bwMode="auto">
            <a:xfrm>
              <a:off x="8196264" y="4064001"/>
              <a:ext cx="28575" cy="15875"/>
            </a:xfrm>
            <a:custGeom>
              <a:avLst/>
              <a:gdLst>
                <a:gd name="T0" fmla="*/ 8 w 18"/>
                <a:gd name="T1" fmla="*/ 0 h 10"/>
                <a:gd name="T2" fmla="*/ 1 w 18"/>
                <a:gd name="T3" fmla="*/ 4 h 10"/>
                <a:gd name="T4" fmla="*/ 1 w 18"/>
                <a:gd name="T5" fmla="*/ 6 h 10"/>
                <a:gd name="T6" fmla="*/ 8 w 18"/>
                <a:gd name="T7" fmla="*/ 10 h 10"/>
                <a:gd name="T8" fmla="*/ 10 w 18"/>
                <a:gd name="T9" fmla="*/ 10 h 10"/>
                <a:gd name="T10" fmla="*/ 17 w 18"/>
                <a:gd name="T11" fmla="*/ 6 h 10"/>
                <a:gd name="T12" fmla="*/ 17 w 18"/>
                <a:gd name="T13" fmla="*/ 4 h 10"/>
                <a:gd name="T14" fmla="*/ 10 w 18"/>
                <a:gd name="T15" fmla="*/ 0 h 10"/>
                <a:gd name="T16" fmla="*/ 8 w 18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8" y="0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8" y="5"/>
                    <a:pt x="18" y="5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6" name="Freeform 496"/>
            <p:cNvSpPr>
              <a:spLocks/>
            </p:cNvSpPr>
            <p:nvPr userDrawn="1"/>
          </p:nvSpPr>
          <p:spPr bwMode="auto">
            <a:xfrm>
              <a:off x="8131176" y="4071938"/>
              <a:ext cx="17463" cy="9525"/>
            </a:xfrm>
            <a:custGeom>
              <a:avLst/>
              <a:gdLst>
                <a:gd name="T0" fmla="*/ 5 w 11"/>
                <a:gd name="T1" fmla="*/ 6 h 6"/>
                <a:gd name="T2" fmla="*/ 6 w 11"/>
                <a:gd name="T3" fmla="*/ 6 h 6"/>
                <a:gd name="T4" fmla="*/ 11 w 11"/>
                <a:gd name="T5" fmla="*/ 3 h 6"/>
                <a:gd name="T6" fmla="*/ 11 w 11"/>
                <a:gd name="T7" fmla="*/ 2 h 6"/>
                <a:gd name="T8" fmla="*/ 6 w 11"/>
                <a:gd name="T9" fmla="*/ 0 h 6"/>
                <a:gd name="T10" fmla="*/ 5 w 11"/>
                <a:gd name="T11" fmla="*/ 0 h 6"/>
                <a:gd name="T12" fmla="*/ 0 w 11"/>
                <a:gd name="T13" fmla="*/ 2 h 6"/>
                <a:gd name="T14" fmla="*/ 1 w 11"/>
                <a:gd name="T15" fmla="*/ 3 h 6"/>
                <a:gd name="T16" fmla="*/ 5 w 11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5" y="6"/>
                  </a:moveTo>
                  <a:cubicBezTo>
                    <a:pt x="5" y="6"/>
                    <a:pt x="6" y="6"/>
                    <a:pt x="6" y="6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3"/>
                    <a:pt x="11" y="3"/>
                    <a:pt x="11" y="2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1" y="3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7" name="Freeform 497"/>
            <p:cNvSpPr>
              <a:spLocks/>
            </p:cNvSpPr>
            <p:nvPr userDrawn="1"/>
          </p:nvSpPr>
          <p:spPr bwMode="auto">
            <a:xfrm>
              <a:off x="8154989" y="4068763"/>
              <a:ext cx="28575" cy="15875"/>
            </a:xfrm>
            <a:custGeom>
              <a:avLst/>
              <a:gdLst>
                <a:gd name="T0" fmla="*/ 8 w 18"/>
                <a:gd name="T1" fmla="*/ 0 h 10"/>
                <a:gd name="T2" fmla="*/ 1 w 18"/>
                <a:gd name="T3" fmla="*/ 4 h 10"/>
                <a:gd name="T4" fmla="*/ 1 w 18"/>
                <a:gd name="T5" fmla="*/ 6 h 10"/>
                <a:gd name="T6" fmla="*/ 8 w 18"/>
                <a:gd name="T7" fmla="*/ 10 h 10"/>
                <a:gd name="T8" fmla="*/ 10 w 18"/>
                <a:gd name="T9" fmla="*/ 10 h 10"/>
                <a:gd name="T10" fmla="*/ 17 w 18"/>
                <a:gd name="T11" fmla="*/ 6 h 10"/>
                <a:gd name="T12" fmla="*/ 17 w 18"/>
                <a:gd name="T13" fmla="*/ 4 h 10"/>
                <a:gd name="T14" fmla="*/ 10 w 18"/>
                <a:gd name="T15" fmla="*/ 0 h 10"/>
                <a:gd name="T16" fmla="*/ 8 w 18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8" y="0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9" y="10"/>
                    <a:pt x="10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8" y="5"/>
                    <a:pt x="18" y="5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9" y="0"/>
                    <a:pt x="8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8" name="Freeform 498"/>
            <p:cNvSpPr>
              <a:spLocks/>
            </p:cNvSpPr>
            <p:nvPr userDrawn="1"/>
          </p:nvSpPr>
          <p:spPr bwMode="auto">
            <a:xfrm>
              <a:off x="8218489" y="4071938"/>
              <a:ext cx="26988" cy="15875"/>
            </a:xfrm>
            <a:custGeom>
              <a:avLst/>
              <a:gdLst>
                <a:gd name="T0" fmla="*/ 10 w 17"/>
                <a:gd name="T1" fmla="*/ 9 h 10"/>
                <a:gd name="T2" fmla="*/ 17 w 17"/>
                <a:gd name="T3" fmla="*/ 5 h 10"/>
                <a:gd name="T4" fmla="*/ 17 w 17"/>
                <a:gd name="T5" fmla="*/ 4 h 10"/>
                <a:gd name="T6" fmla="*/ 10 w 17"/>
                <a:gd name="T7" fmla="*/ 0 h 10"/>
                <a:gd name="T8" fmla="*/ 8 w 17"/>
                <a:gd name="T9" fmla="*/ 0 h 10"/>
                <a:gd name="T10" fmla="*/ 1 w 17"/>
                <a:gd name="T11" fmla="*/ 4 h 10"/>
                <a:gd name="T12" fmla="*/ 1 w 17"/>
                <a:gd name="T13" fmla="*/ 5 h 10"/>
                <a:gd name="T14" fmla="*/ 8 w 17"/>
                <a:gd name="T15" fmla="*/ 9 h 10"/>
                <a:gd name="T16" fmla="*/ 10 w 17"/>
                <a:gd name="T17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9"/>
                  </a:moveTo>
                  <a:cubicBezTo>
                    <a:pt x="17" y="5"/>
                    <a:pt x="17" y="5"/>
                    <a:pt x="17" y="5"/>
                  </a:cubicBezTo>
                  <a:cubicBezTo>
                    <a:pt x="17" y="5"/>
                    <a:pt x="17" y="4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8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1" y="5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10"/>
                    <a:pt x="9" y="10"/>
                    <a:pt x="10" y="9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9" name="Freeform 499"/>
            <p:cNvSpPr>
              <a:spLocks/>
            </p:cNvSpPr>
            <p:nvPr userDrawn="1"/>
          </p:nvSpPr>
          <p:spPr bwMode="auto">
            <a:xfrm>
              <a:off x="8178801" y="4073526"/>
              <a:ext cx="28575" cy="15875"/>
            </a:xfrm>
            <a:custGeom>
              <a:avLst/>
              <a:gdLst>
                <a:gd name="T0" fmla="*/ 8 w 18"/>
                <a:gd name="T1" fmla="*/ 1 h 10"/>
                <a:gd name="T2" fmla="*/ 1 w 18"/>
                <a:gd name="T3" fmla="*/ 5 h 10"/>
                <a:gd name="T4" fmla="*/ 1 w 18"/>
                <a:gd name="T5" fmla="*/ 6 h 10"/>
                <a:gd name="T6" fmla="*/ 8 w 18"/>
                <a:gd name="T7" fmla="*/ 10 h 10"/>
                <a:gd name="T8" fmla="*/ 10 w 18"/>
                <a:gd name="T9" fmla="*/ 10 h 10"/>
                <a:gd name="T10" fmla="*/ 17 w 18"/>
                <a:gd name="T11" fmla="*/ 6 h 10"/>
                <a:gd name="T12" fmla="*/ 17 w 18"/>
                <a:gd name="T13" fmla="*/ 5 h 10"/>
                <a:gd name="T14" fmla="*/ 10 w 18"/>
                <a:gd name="T15" fmla="*/ 1 h 10"/>
                <a:gd name="T16" fmla="*/ 8 w 18"/>
                <a:gd name="T1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8" y="1"/>
                  </a:move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9" y="10"/>
                    <a:pt x="10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8" y="6"/>
                    <a:pt x="18" y="5"/>
                    <a:pt x="17" y="5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0"/>
                    <a:pt x="9" y="0"/>
                    <a:pt x="8" y="1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0" name="Freeform 500"/>
            <p:cNvSpPr>
              <a:spLocks/>
            </p:cNvSpPr>
            <p:nvPr userDrawn="1"/>
          </p:nvSpPr>
          <p:spPr bwMode="auto">
            <a:xfrm>
              <a:off x="8245476" y="4076701"/>
              <a:ext cx="28575" cy="15875"/>
            </a:xfrm>
            <a:custGeom>
              <a:avLst/>
              <a:gdLst>
                <a:gd name="T0" fmla="*/ 10 w 18"/>
                <a:gd name="T1" fmla="*/ 10 h 10"/>
                <a:gd name="T2" fmla="*/ 17 w 18"/>
                <a:gd name="T3" fmla="*/ 6 h 10"/>
                <a:gd name="T4" fmla="*/ 17 w 18"/>
                <a:gd name="T5" fmla="*/ 4 h 10"/>
                <a:gd name="T6" fmla="*/ 10 w 18"/>
                <a:gd name="T7" fmla="*/ 0 h 10"/>
                <a:gd name="T8" fmla="*/ 8 w 18"/>
                <a:gd name="T9" fmla="*/ 0 h 10"/>
                <a:gd name="T10" fmla="*/ 1 w 18"/>
                <a:gd name="T11" fmla="*/ 4 h 10"/>
                <a:gd name="T12" fmla="*/ 1 w 18"/>
                <a:gd name="T13" fmla="*/ 6 h 10"/>
                <a:gd name="T14" fmla="*/ 8 w 18"/>
                <a:gd name="T15" fmla="*/ 10 h 10"/>
                <a:gd name="T16" fmla="*/ 10 w 18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10" y="10"/>
                  </a:moveTo>
                  <a:cubicBezTo>
                    <a:pt x="17" y="6"/>
                    <a:pt x="17" y="6"/>
                    <a:pt x="17" y="6"/>
                  </a:cubicBezTo>
                  <a:cubicBezTo>
                    <a:pt x="18" y="5"/>
                    <a:pt x="18" y="5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8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10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1" name="Freeform 501"/>
            <p:cNvSpPr>
              <a:spLocks/>
            </p:cNvSpPr>
            <p:nvPr userDrawn="1"/>
          </p:nvSpPr>
          <p:spPr bwMode="auto">
            <a:xfrm>
              <a:off x="8139114" y="4078288"/>
              <a:ext cx="26988" cy="15875"/>
            </a:xfrm>
            <a:custGeom>
              <a:avLst/>
              <a:gdLst>
                <a:gd name="T0" fmla="*/ 7 w 17"/>
                <a:gd name="T1" fmla="*/ 0 h 10"/>
                <a:gd name="T2" fmla="*/ 0 w 17"/>
                <a:gd name="T3" fmla="*/ 4 h 10"/>
                <a:gd name="T4" fmla="*/ 0 w 17"/>
                <a:gd name="T5" fmla="*/ 6 h 10"/>
                <a:gd name="T6" fmla="*/ 7 w 17"/>
                <a:gd name="T7" fmla="*/ 10 h 10"/>
                <a:gd name="T8" fmla="*/ 10 w 17"/>
                <a:gd name="T9" fmla="*/ 10 h 10"/>
                <a:gd name="T10" fmla="*/ 17 w 17"/>
                <a:gd name="T11" fmla="*/ 6 h 10"/>
                <a:gd name="T12" fmla="*/ 17 w 17"/>
                <a:gd name="T13" fmla="*/ 4 h 10"/>
                <a:gd name="T14" fmla="*/ 10 w 17"/>
                <a:gd name="T15" fmla="*/ 0 h 10"/>
                <a:gd name="T16" fmla="*/ 7 w 17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7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5"/>
                    <a:pt x="17" y="5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7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2" name="Freeform 502"/>
            <p:cNvSpPr>
              <a:spLocks/>
            </p:cNvSpPr>
            <p:nvPr userDrawn="1"/>
          </p:nvSpPr>
          <p:spPr bwMode="auto">
            <a:xfrm>
              <a:off x="8201026" y="4081463"/>
              <a:ext cx="28575" cy="15875"/>
            </a:xfrm>
            <a:custGeom>
              <a:avLst/>
              <a:gdLst>
                <a:gd name="T0" fmla="*/ 10 w 18"/>
                <a:gd name="T1" fmla="*/ 10 h 10"/>
                <a:gd name="T2" fmla="*/ 17 w 18"/>
                <a:gd name="T3" fmla="*/ 6 h 10"/>
                <a:gd name="T4" fmla="*/ 17 w 18"/>
                <a:gd name="T5" fmla="*/ 4 h 10"/>
                <a:gd name="T6" fmla="*/ 10 w 18"/>
                <a:gd name="T7" fmla="*/ 0 h 10"/>
                <a:gd name="T8" fmla="*/ 8 w 18"/>
                <a:gd name="T9" fmla="*/ 0 h 10"/>
                <a:gd name="T10" fmla="*/ 1 w 18"/>
                <a:gd name="T11" fmla="*/ 4 h 10"/>
                <a:gd name="T12" fmla="*/ 1 w 18"/>
                <a:gd name="T13" fmla="*/ 6 h 10"/>
                <a:gd name="T14" fmla="*/ 8 w 18"/>
                <a:gd name="T15" fmla="*/ 10 h 10"/>
                <a:gd name="T16" fmla="*/ 10 w 18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10" y="10"/>
                  </a:moveTo>
                  <a:cubicBezTo>
                    <a:pt x="17" y="6"/>
                    <a:pt x="17" y="6"/>
                    <a:pt x="17" y="6"/>
                  </a:cubicBezTo>
                  <a:cubicBezTo>
                    <a:pt x="18" y="5"/>
                    <a:pt x="18" y="5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9" y="0"/>
                    <a:pt x="8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9" y="10"/>
                    <a:pt x="10" y="10"/>
                    <a:pt x="10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3" name="Freeform 503"/>
            <p:cNvSpPr>
              <a:spLocks/>
            </p:cNvSpPr>
            <p:nvPr userDrawn="1"/>
          </p:nvSpPr>
          <p:spPr bwMode="auto">
            <a:xfrm>
              <a:off x="8228014" y="4086226"/>
              <a:ext cx="28575" cy="15875"/>
            </a:xfrm>
            <a:custGeom>
              <a:avLst/>
              <a:gdLst>
                <a:gd name="T0" fmla="*/ 10 w 18"/>
                <a:gd name="T1" fmla="*/ 10 h 10"/>
                <a:gd name="T2" fmla="*/ 17 w 18"/>
                <a:gd name="T3" fmla="*/ 6 h 10"/>
                <a:gd name="T4" fmla="*/ 17 w 18"/>
                <a:gd name="T5" fmla="*/ 5 h 10"/>
                <a:gd name="T6" fmla="*/ 10 w 18"/>
                <a:gd name="T7" fmla="*/ 1 h 10"/>
                <a:gd name="T8" fmla="*/ 8 w 18"/>
                <a:gd name="T9" fmla="*/ 1 h 10"/>
                <a:gd name="T10" fmla="*/ 1 w 18"/>
                <a:gd name="T11" fmla="*/ 5 h 10"/>
                <a:gd name="T12" fmla="*/ 1 w 18"/>
                <a:gd name="T13" fmla="*/ 6 h 10"/>
                <a:gd name="T14" fmla="*/ 8 w 18"/>
                <a:gd name="T15" fmla="*/ 10 h 10"/>
                <a:gd name="T16" fmla="*/ 10 w 18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10" y="10"/>
                  </a:moveTo>
                  <a:cubicBezTo>
                    <a:pt x="17" y="6"/>
                    <a:pt x="17" y="6"/>
                    <a:pt x="17" y="6"/>
                  </a:cubicBezTo>
                  <a:cubicBezTo>
                    <a:pt x="18" y="6"/>
                    <a:pt x="18" y="5"/>
                    <a:pt x="17" y="5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0"/>
                    <a:pt x="9" y="0"/>
                    <a:pt x="8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9" y="10"/>
                    <a:pt x="10" y="10"/>
                    <a:pt x="10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4" name="Freeform 504"/>
            <p:cNvSpPr>
              <a:spLocks/>
            </p:cNvSpPr>
            <p:nvPr userDrawn="1"/>
          </p:nvSpPr>
          <p:spPr bwMode="auto">
            <a:xfrm>
              <a:off x="8121651" y="4087813"/>
              <a:ext cx="28575" cy="15875"/>
            </a:xfrm>
            <a:custGeom>
              <a:avLst/>
              <a:gdLst>
                <a:gd name="T0" fmla="*/ 8 w 18"/>
                <a:gd name="T1" fmla="*/ 1 h 10"/>
                <a:gd name="T2" fmla="*/ 1 w 18"/>
                <a:gd name="T3" fmla="*/ 5 h 10"/>
                <a:gd name="T4" fmla="*/ 1 w 18"/>
                <a:gd name="T5" fmla="*/ 6 h 10"/>
                <a:gd name="T6" fmla="*/ 8 w 18"/>
                <a:gd name="T7" fmla="*/ 10 h 10"/>
                <a:gd name="T8" fmla="*/ 10 w 18"/>
                <a:gd name="T9" fmla="*/ 10 h 10"/>
                <a:gd name="T10" fmla="*/ 17 w 18"/>
                <a:gd name="T11" fmla="*/ 6 h 10"/>
                <a:gd name="T12" fmla="*/ 17 w 18"/>
                <a:gd name="T13" fmla="*/ 5 h 10"/>
                <a:gd name="T14" fmla="*/ 10 w 18"/>
                <a:gd name="T15" fmla="*/ 1 h 10"/>
                <a:gd name="T16" fmla="*/ 8 w 18"/>
                <a:gd name="T1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8" y="1"/>
                  </a:move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8" y="6"/>
                    <a:pt x="18" y="5"/>
                    <a:pt x="17" y="5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0"/>
                    <a:pt x="8" y="0"/>
                    <a:pt x="8" y="1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5" name="Freeform 505"/>
            <p:cNvSpPr>
              <a:spLocks/>
            </p:cNvSpPr>
            <p:nvPr userDrawn="1"/>
          </p:nvSpPr>
          <p:spPr bwMode="auto">
            <a:xfrm>
              <a:off x="8145464" y="4094163"/>
              <a:ext cx="28575" cy="15875"/>
            </a:xfrm>
            <a:custGeom>
              <a:avLst/>
              <a:gdLst>
                <a:gd name="T0" fmla="*/ 8 w 18"/>
                <a:gd name="T1" fmla="*/ 0 h 10"/>
                <a:gd name="T2" fmla="*/ 1 w 18"/>
                <a:gd name="T3" fmla="*/ 4 h 10"/>
                <a:gd name="T4" fmla="*/ 1 w 18"/>
                <a:gd name="T5" fmla="*/ 5 h 10"/>
                <a:gd name="T6" fmla="*/ 8 w 18"/>
                <a:gd name="T7" fmla="*/ 9 h 10"/>
                <a:gd name="T8" fmla="*/ 10 w 18"/>
                <a:gd name="T9" fmla="*/ 9 h 10"/>
                <a:gd name="T10" fmla="*/ 17 w 18"/>
                <a:gd name="T11" fmla="*/ 5 h 10"/>
                <a:gd name="T12" fmla="*/ 17 w 18"/>
                <a:gd name="T13" fmla="*/ 4 h 10"/>
                <a:gd name="T14" fmla="*/ 10 w 18"/>
                <a:gd name="T15" fmla="*/ 0 h 10"/>
                <a:gd name="T16" fmla="*/ 8 w 18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8" y="0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1" y="5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10"/>
                    <a:pt x="9" y="10"/>
                    <a:pt x="10" y="9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8" y="5"/>
                    <a:pt x="18" y="4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6" name="Freeform 506"/>
            <p:cNvSpPr>
              <a:spLocks/>
            </p:cNvSpPr>
            <p:nvPr userDrawn="1"/>
          </p:nvSpPr>
          <p:spPr bwMode="auto">
            <a:xfrm>
              <a:off x="8212139" y="4095751"/>
              <a:ext cx="26988" cy="17463"/>
            </a:xfrm>
            <a:custGeom>
              <a:avLst/>
              <a:gdLst>
                <a:gd name="T0" fmla="*/ 10 w 17"/>
                <a:gd name="T1" fmla="*/ 10 h 11"/>
                <a:gd name="T2" fmla="*/ 17 w 17"/>
                <a:gd name="T3" fmla="*/ 6 h 11"/>
                <a:gd name="T4" fmla="*/ 17 w 17"/>
                <a:gd name="T5" fmla="*/ 5 h 11"/>
                <a:gd name="T6" fmla="*/ 10 w 17"/>
                <a:gd name="T7" fmla="*/ 1 h 11"/>
                <a:gd name="T8" fmla="*/ 7 w 17"/>
                <a:gd name="T9" fmla="*/ 1 h 11"/>
                <a:gd name="T10" fmla="*/ 0 w 17"/>
                <a:gd name="T11" fmla="*/ 5 h 11"/>
                <a:gd name="T12" fmla="*/ 0 w 17"/>
                <a:gd name="T13" fmla="*/ 6 h 11"/>
                <a:gd name="T14" fmla="*/ 7 w 17"/>
                <a:gd name="T15" fmla="*/ 10 h 11"/>
                <a:gd name="T16" fmla="*/ 10 w 17"/>
                <a:gd name="T17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1">
                  <a:moveTo>
                    <a:pt x="10" y="10"/>
                  </a:moveTo>
                  <a:cubicBezTo>
                    <a:pt x="17" y="6"/>
                    <a:pt x="17" y="6"/>
                    <a:pt x="17" y="6"/>
                  </a:cubicBezTo>
                  <a:cubicBezTo>
                    <a:pt x="17" y="6"/>
                    <a:pt x="17" y="5"/>
                    <a:pt x="17" y="5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0"/>
                    <a:pt x="8" y="0"/>
                    <a:pt x="7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6"/>
                    <a:pt x="0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1"/>
                    <a:pt x="9" y="11"/>
                    <a:pt x="10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7" name="Freeform 507"/>
            <p:cNvSpPr>
              <a:spLocks/>
            </p:cNvSpPr>
            <p:nvPr userDrawn="1"/>
          </p:nvSpPr>
          <p:spPr bwMode="auto">
            <a:xfrm>
              <a:off x="8104189" y="4097338"/>
              <a:ext cx="28575" cy="17463"/>
            </a:xfrm>
            <a:custGeom>
              <a:avLst/>
              <a:gdLst>
                <a:gd name="T0" fmla="*/ 8 w 18"/>
                <a:gd name="T1" fmla="*/ 1 h 11"/>
                <a:gd name="T2" fmla="*/ 1 w 18"/>
                <a:gd name="T3" fmla="*/ 5 h 11"/>
                <a:gd name="T4" fmla="*/ 1 w 18"/>
                <a:gd name="T5" fmla="*/ 6 h 11"/>
                <a:gd name="T6" fmla="*/ 8 w 18"/>
                <a:gd name="T7" fmla="*/ 10 h 11"/>
                <a:gd name="T8" fmla="*/ 10 w 18"/>
                <a:gd name="T9" fmla="*/ 10 h 11"/>
                <a:gd name="T10" fmla="*/ 17 w 18"/>
                <a:gd name="T11" fmla="*/ 6 h 11"/>
                <a:gd name="T12" fmla="*/ 17 w 18"/>
                <a:gd name="T13" fmla="*/ 5 h 11"/>
                <a:gd name="T14" fmla="*/ 10 w 18"/>
                <a:gd name="T15" fmla="*/ 1 h 11"/>
                <a:gd name="T16" fmla="*/ 8 w 18"/>
                <a:gd name="T17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1">
                  <a:moveTo>
                    <a:pt x="8" y="1"/>
                  </a:move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9" y="11"/>
                    <a:pt x="10" y="11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8" y="6"/>
                    <a:pt x="18" y="5"/>
                    <a:pt x="17" y="5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0"/>
                    <a:pt x="9" y="0"/>
                    <a:pt x="8" y="1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8" name="Freeform 508"/>
            <p:cNvSpPr>
              <a:spLocks/>
            </p:cNvSpPr>
            <p:nvPr userDrawn="1"/>
          </p:nvSpPr>
          <p:spPr bwMode="auto">
            <a:xfrm>
              <a:off x="8128001" y="4103688"/>
              <a:ext cx="28575" cy="15875"/>
            </a:xfrm>
            <a:custGeom>
              <a:avLst/>
              <a:gdLst>
                <a:gd name="T0" fmla="*/ 8 w 18"/>
                <a:gd name="T1" fmla="*/ 0 h 10"/>
                <a:gd name="T2" fmla="*/ 1 w 18"/>
                <a:gd name="T3" fmla="*/ 4 h 10"/>
                <a:gd name="T4" fmla="*/ 1 w 18"/>
                <a:gd name="T5" fmla="*/ 6 h 10"/>
                <a:gd name="T6" fmla="*/ 8 w 18"/>
                <a:gd name="T7" fmla="*/ 10 h 10"/>
                <a:gd name="T8" fmla="*/ 10 w 18"/>
                <a:gd name="T9" fmla="*/ 10 h 10"/>
                <a:gd name="T10" fmla="*/ 17 w 18"/>
                <a:gd name="T11" fmla="*/ 5 h 10"/>
                <a:gd name="T12" fmla="*/ 17 w 18"/>
                <a:gd name="T13" fmla="*/ 4 h 10"/>
                <a:gd name="T14" fmla="*/ 10 w 18"/>
                <a:gd name="T15" fmla="*/ 0 h 10"/>
                <a:gd name="T16" fmla="*/ 8 w 18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8" y="0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9" y="10"/>
                    <a:pt x="10" y="10"/>
                    <a:pt x="10" y="10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8" y="5"/>
                    <a:pt x="18" y="5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9" y="0"/>
                    <a:pt x="8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9" name="Freeform 509"/>
            <p:cNvSpPr>
              <a:spLocks/>
            </p:cNvSpPr>
            <p:nvPr userDrawn="1"/>
          </p:nvSpPr>
          <p:spPr bwMode="auto">
            <a:xfrm>
              <a:off x="8229601" y="4106863"/>
              <a:ext cx="26988" cy="15875"/>
            </a:xfrm>
            <a:custGeom>
              <a:avLst/>
              <a:gdLst>
                <a:gd name="T0" fmla="*/ 10 w 17"/>
                <a:gd name="T1" fmla="*/ 0 h 10"/>
                <a:gd name="T2" fmla="*/ 8 w 17"/>
                <a:gd name="T3" fmla="*/ 0 h 10"/>
                <a:gd name="T4" fmla="*/ 1 w 17"/>
                <a:gd name="T5" fmla="*/ 4 h 10"/>
                <a:gd name="T6" fmla="*/ 1 w 17"/>
                <a:gd name="T7" fmla="*/ 6 h 10"/>
                <a:gd name="T8" fmla="*/ 8 w 17"/>
                <a:gd name="T9" fmla="*/ 10 h 10"/>
                <a:gd name="T10" fmla="*/ 10 w 17"/>
                <a:gd name="T11" fmla="*/ 10 h 10"/>
                <a:gd name="T12" fmla="*/ 17 w 17"/>
                <a:gd name="T13" fmla="*/ 6 h 10"/>
                <a:gd name="T14" fmla="*/ 17 w 17"/>
                <a:gd name="T15" fmla="*/ 4 h 10"/>
                <a:gd name="T16" fmla="*/ 10 w 17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0"/>
                  </a:moveTo>
                  <a:cubicBezTo>
                    <a:pt x="9" y="0"/>
                    <a:pt x="8" y="0"/>
                    <a:pt x="8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5"/>
                    <a:pt x="17" y="5"/>
                    <a:pt x="17" y="4"/>
                  </a:cubicBezTo>
                  <a:lnTo>
                    <a:pt x="10" y="0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0" name="Freeform 510"/>
            <p:cNvSpPr>
              <a:spLocks/>
            </p:cNvSpPr>
            <p:nvPr userDrawn="1"/>
          </p:nvSpPr>
          <p:spPr bwMode="auto">
            <a:xfrm>
              <a:off x="8088314" y="4108451"/>
              <a:ext cx="26988" cy="15875"/>
            </a:xfrm>
            <a:custGeom>
              <a:avLst/>
              <a:gdLst>
                <a:gd name="T0" fmla="*/ 7 w 17"/>
                <a:gd name="T1" fmla="*/ 0 h 10"/>
                <a:gd name="T2" fmla="*/ 0 w 17"/>
                <a:gd name="T3" fmla="*/ 4 h 10"/>
                <a:gd name="T4" fmla="*/ 0 w 17"/>
                <a:gd name="T5" fmla="*/ 5 h 10"/>
                <a:gd name="T6" fmla="*/ 7 w 17"/>
                <a:gd name="T7" fmla="*/ 9 h 10"/>
                <a:gd name="T8" fmla="*/ 10 w 17"/>
                <a:gd name="T9" fmla="*/ 9 h 10"/>
                <a:gd name="T10" fmla="*/ 17 w 17"/>
                <a:gd name="T11" fmla="*/ 5 h 10"/>
                <a:gd name="T12" fmla="*/ 17 w 17"/>
                <a:gd name="T13" fmla="*/ 4 h 10"/>
                <a:gd name="T14" fmla="*/ 10 w 17"/>
                <a:gd name="T15" fmla="*/ 0 h 10"/>
                <a:gd name="T16" fmla="*/ 7 w 17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7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10"/>
                    <a:pt x="9" y="10"/>
                    <a:pt x="10" y="9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5"/>
                    <a:pt x="17" y="4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7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1" name="Freeform 511"/>
            <p:cNvSpPr>
              <a:spLocks/>
            </p:cNvSpPr>
            <p:nvPr userDrawn="1"/>
          </p:nvSpPr>
          <p:spPr bwMode="auto">
            <a:xfrm>
              <a:off x="8112126" y="4113213"/>
              <a:ext cx="26988" cy="15875"/>
            </a:xfrm>
            <a:custGeom>
              <a:avLst/>
              <a:gdLst>
                <a:gd name="T0" fmla="*/ 7 w 17"/>
                <a:gd name="T1" fmla="*/ 0 h 10"/>
                <a:gd name="T2" fmla="*/ 0 w 17"/>
                <a:gd name="T3" fmla="*/ 4 h 10"/>
                <a:gd name="T4" fmla="*/ 0 w 17"/>
                <a:gd name="T5" fmla="*/ 6 h 10"/>
                <a:gd name="T6" fmla="*/ 7 w 17"/>
                <a:gd name="T7" fmla="*/ 10 h 10"/>
                <a:gd name="T8" fmla="*/ 10 w 17"/>
                <a:gd name="T9" fmla="*/ 10 h 10"/>
                <a:gd name="T10" fmla="*/ 17 w 17"/>
                <a:gd name="T11" fmla="*/ 6 h 10"/>
                <a:gd name="T12" fmla="*/ 17 w 17"/>
                <a:gd name="T13" fmla="*/ 4 h 10"/>
                <a:gd name="T14" fmla="*/ 10 w 17"/>
                <a:gd name="T15" fmla="*/ 0 h 10"/>
                <a:gd name="T16" fmla="*/ 7 w 17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7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5"/>
                    <a:pt x="17" y="5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7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2" name="Freeform 512"/>
            <p:cNvSpPr>
              <a:spLocks/>
            </p:cNvSpPr>
            <p:nvPr userDrawn="1"/>
          </p:nvSpPr>
          <p:spPr bwMode="auto">
            <a:xfrm>
              <a:off x="8177214" y="4116388"/>
              <a:ext cx="28575" cy="15875"/>
            </a:xfrm>
            <a:custGeom>
              <a:avLst/>
              <a:gdLst>
                <a:gd name="T0" fmla="*/ 10 w 18"/>
                <a:gd name="T1" fmla="*/ 10 h 10"/>
                <a:gd name="T2" fmla="*/ 17 w 18"/>
                <a:gd name="T3" fmla="*/ 6 h 10"/>
                <a:gd name="T4" fmla="*/ 17 w 18"/>
                <a:gd name="T5" fmla="*/ 4 h 10"/>
                <a:gd name="T6" fmla="*/ 10 w 18"/>
                <a:gd name="T7" fmla="*/ 0 h 10"/>
                <a:gd name="T8" fmla="*/ 8 w 18"/>
                <a:gd name="T9" fmla="*/ 0 h 10"/>
                <a:gd name="T10" fmla="*/ 1 w 18"/>
                <a:gd name="T11" fmla="*/ 4 h 10"/>
                <a:gd name="T12" fmla="*/ 1 w 18"/>
                <a:gd name="T13" fmla="*/ 6 h 10"/>
                <a:gd name="T14" fmla="*/ 8 w 18"/>
                <a:gd name="T15" fmla="*/ 10 h 10"/>
                <a:gd name="T16" fmla="*/ 10 w 18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10" y="10"/>
                  </a:moveTo>
                  <a:cubicBezTo>
                    <a:pt x="17" y="6"/>
                    <a:pt x="17" y="6"/>
                    <a:pt x="17" y="6"/>
                  </a:cubicBezTo>
                  <a:cubicBezTo>
                    <a:pt x="18" y="5"/>
                    <a:pt x="18" y="5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9" y="0"/>
                    <a:pt x="8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9" y="10"/>
                    <a:pt x="10" y="10"/>
                    <a:pt x="10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3" name="Freeform 513"/>
            <p:cNvSpPr>
              <a:spLocks/>
            </p:cNvSpPr>
            <p:nvPr userDrawn="1"/>
          </p:nvSpPr>
          <p:spPr bwMode="auto">
            <a:xfrm>
              <a:off x="8070851" y="4117976"/>
              <a:ext cx="28575" cy="15875"/>
            </a:xfrm>
            <a:custGeom>
              <a:avLst/>
              <a:gdLst>
                <a:gd name="T0" fmla="*/ 8 w 18"/>
                <a:gd name="T1" fmla="*/ 0 h 10"/>
                <a:gd name="T2" fmla="*/ 1 w 18"/>
                <a:gd name="T3" fmla="*/ 4 h 10"/>
                <a:gd name="T4" fmla="*/ 1 w 18"/>
                <a:gd name="T5" fmla="*/ 6 h 10"/>
                <a:gd name="T6" fmla="*/ 8 w 18"/>
                <a:gd name="T7" fmla="*/ 10 h 10"/>
                <a:gd name="T8" fmla="*/ 10 w 18"/>
                <a:gd name="T9" fmla="*/ 10 h 10"/>
                <a:gd name="T10" fmla="*/ 17 w 18"/>
                <a:gd name="T11" fmla="*/ 6 h 10"/>
                <a:gd name="T12" fmla="*/ 17 w 18"/>
                <a:gd name="T13" fmla="*/ 4 h 10"/>
                <a:gd name="T14" fmla="*/ 10 w 18"/>
                <a:gd name="T15" fmla="*/ 0 h 10"/>
                <a:gd name="T16" fmla="*/ 8 w 18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8" y="0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8" y="5"/>
                    <a:pt x="18" y="5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4" name="Freeform 514"/>
            <p:cNvSpPr>
              <a:spLocks/>
            </p:cNvSpPr>
            <p:nvPr userDrawn="1"/>
          </p:nvSpPr>
          <p:spPr bwMode="auto">
            <a:xfrm>
              <a:off x="8134351" y="4121151"/>
              <a:ext cx="26988" cy="15875"/>
            </a:xfrm>
            <a:custGeom>
              <a:avLst/>
              <a:gdLst>
                <a:gd name="T0" fmla="*/ 10 w 17"/>
                <a:gd name="T1" fmla="*/ 9 h 10"/>
                <a:gd name="T2" fmla="*/ 16 w 17"/>
                <a:gd name="T3" fmla="*/ 5 h 10"/>
                <a:gd name="T4" fmla="*/ 16 w 17"/>
                <a:gd name="T5" fmla="*/ 4 h 10"/>
                <a:gd name="T6" fmla="*/ 9 w 17"/>
                <a:gd name="T7" fmla="*/ 0 h 10"/>
                <a:gd name="T8" fmla="*/ 7 w 17"/>
                <a:gd name="T9" fmla="*/ 0 h 10"/>
                <a:gd name="T10" fmla="*/ 0 w 17"/>
                <a:gd name="T11" fmla="*/ 4 h 10"/>
                <a:gd name="T12" fmla="*/ 0 w 17"/>
                <a:gd name="T13" fmla="*/ 5 h 10"/>
                <a:gd name="T14" fmla="*/ 7 w 17"/>
                <a:gd name="T15" fmla="*/ 9 h 10"/>
                <a:gd name="T16" fmla="*/ 10 w 17"/>
                <a:gd name="T17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9"/>
                  </a:moveTo>
                  <a:cubicBezTo>
                    <a:pt x="16" y="5"/>
                    <a:pt x="16" y="5"/>
                    <a:pt x="16" y="5"/>
                  </a:cubicBezTo>
                  <a:cubicBezTo>
                    <a:pt x="17" y="5"/>
                    <a:pt x="17" y="4"/>
                    <a:pt x="16" y="4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8" y="0"/>
                    <a:pt x="7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10"/>
                    <a:pt x="9" y="10"/>
                    <a:pt x="10" y="9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5" name="Freeform 515"/>
            <p:cNvSpPr>
              <a:spLocks/>
            </p:cNvSpPr>
            <p:nvPr userDrawn="1"/>
          </p:nvSpPr>
          <p:spPr bwMode="auto">
            <a:xfrm>
              <a:off x="8094664" y="4122738"/>
              <a:ext cx="28575" cy="15875"/>
            </a:xfrm>
            <a:custGeom>
              <a:avLst/>
              <a:gdLst>
                <a:gd name="T0" fmla="*/ 8 w 18"/>
                <a:gd name="T1" fmla="*/ 1 h 10"/>
                <a:gd name="T2" fmla="*/ 1 w 18"/>
                <a:gd name="T3" fmla="*/ 5 h 10"/>
                <a:gd name="T4" fmla="*/ 1 w 18"/>
                <a:gd name="T5" fmla="*/ 6 h 10"/>
                <a:gd name="T6" fmla="*/ 8 w 18"/>
                <a:gd name="T7" fmla="*/ 10 h 10"/>
                <a:gd name="T8" fmla="*/ 10 w 18"/>
                <a:gd name="T9" fmla="*/ 10 h 10"/>
                <a:gd name="T10" fmla="*/ 17 w 18"/>
                <a:gd name="T11" fmla="*/ 6 h 10"/>
                <a:gd name="T12" fmla="*/ 17 w 18"/>
                <a:gd name="T13" fmla="*/ 5 h 10"/>
                <a:gd name="T14" fmla="*/ 10 w 18"/>
                <a:gd name="T15" fmla="*/ 1 h 10"/>
                <a:gd name="T16" fmla="*/ 8 w 18"/>
                <a:gd name="T1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8" y="1"/>
                  </a:move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8" y="6"/>
                    <a:pt x="18" y="5"/>
                    <a:pt x="17" y="5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0"/>
                    <a:pt x="8" y="0"/>
                    <a:pt x="8" y="1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6" name="Freeform 516"/>
            <p:cNvSpPr>
              <a:spLocks/>
            </p:cNvSpPr>
            <p:nvPr userDrawn="1"/>
          </p:nvSpPr>
          <p:spPr bwMode="auto">
            <a:xfrm>
              <a:off x="8161339" y="4125913"/>
              <a:ext cx="26988" cy="15875"/>
            </a:xfrm>
            <a:custGeom>
              <a:avLst/>
              <a:gdLst>
                <a:gd name="T0" fmla="*/ 10 w 17"/>
                <a:gd name="T1" fmla="*/ 10 h 10"/>
                <a:gd name="T2" fmla="*/ 17 w 17"/>
                <a:gd name="T3" fmla="*/ 6 h 10"/>
                <a:gd name="T4" fmla="*/ 17 w 17"/>
                <a:gd name="T5" fmla="*/ 4 h 10"/>
                <a:gd name="T6" fmla="*/ 10 w 17"/>
                <a:gd name="T7" fmla="*/ 0 h 10"/>
                <a:gd name="T8" fmla="*/ 7 w 17"/>
                <a:gd name="T9" fmla="*/ 0 h 10"/>
                <a:gd name="T10" fmla="*/ 0 w 17"/>
                <a:gd name="T11" fmla="*/ 4 h 10"/>
                <a:gd name="T12" fmla="*/ 0 w 17"/>
                <a:gd name="T13" fmla="*/ 6 h 10"/>
                <a:gd name="T14" fmla="*/ 7 w 17"/>
                <a:gd name="T15" fmla="*/ 10 h 10"/>
                <a:gd name="T16" fmla="*/ 10 w 17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10"/>
                  </a:moveTo>
                  <a:cubicBezTo>
                    <a:pt x="17" y="6"/>
                    <a:pt x="17" y="6"/>
                    <a:pt x="17" y="6"/>
                  </a:cubicBezTo>
                  <a:cubicBezTo>
                    <a:pt x="17" y="5"/>
                    <a:pt x="17" y="5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7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10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7" name="Freeform 517"/>
            <p:cNvSpPr>
              <a:spLocks/>
            </p:cNvSpPr>
            <p:nvPr userDrawn="1"/>
          </p:nvSpPr>
          <p:spPr bwMode="auto">
            <a:xfrm>
              <a:off x="8116889" y="4130676"/>
              <a:ext cx="26988" cy="15875"/>
            </a:xfrm>
            <a:custGeom>
              <a:avLst/>
              <a:gdLst>
                <a:gd name="T0" fmla="*/ 10 w 17"/>
                <a:gd name="T1" fmla="*/ 10 h 10"/>
                <a:gd name="T2" fmla="*/ 17 w 17"/>
                <a:gd name="T3" fmla="*/ 6 h 10"/>
                <a:gd name="T4" fmla="*/ 17 w 17"/>
                <a:gd name="T5" fmla="*/ 4 h 10"/>
                <a:gd name="T6" fmla="*/ 10 w 17"/>
                <a:gd name="T7" fmla="*/ 0 h 10"/>
                <a:gd name="T8" fmla="*/ 8 w 17"/>
                <a:gd name="T9" fmla="*/ 0 h 10"/>
                <a:gd name="T10" fmla="*/ 1 w 17"/>
                <a:gd name="T11" fmla="*/ 4 h 10"/>
                <a:gd name="T12" fmla="*/ 1 w 17"/>
                <a:gd name="T13" fmla="*/ 6 h 10"/>
                <a:gd name="T14" fmla="*/ 8 w 17"/>
                <a:gd name="T15" fmla="*/ 10 h 10"/>
                <a:gd name="T16" fmla="*/ 10 w 17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10"/>
                  </a:moveTo>
                  <a:cubicBezTo>
                    <a:pt x="17" y="6"/>
                    <a:pt x="17" y="6"/>
                    <a:pt x="17" y="6"/>
                  </a:cubicBezTo>
                  <a:cubicBezTo>
                    <a:pt x="17" y="5"/>
                    <a:pt x="17" y="5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8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10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8" name="Freeform 518"/>
            <p:cNvSpPr>
              <a:spLocks/>
            </p:cNvSpPr>
            <p:nvPr userDrawn="1"/>
          </p:nvSpPr>
          <p:spPr bwMode="auto">
            <a:xfrm>
              <a:off x="8143876" y="4135438"/>
              <a:ext cx="28575" cy="15875"/>
            </a:xfrm>
            <a:custGeom>
              <a:avLst/>
              <a:gdLst>
                <a:gd name="T0" fmla="*/ 10 w 18"/>
                <a:gd name="T1" fmla="*/ 10 h 10"/>
                <a:gd name="T2" fmla="*/ 17 w 18"/>
                <a:gd name="T3" fmla="*/ 6 h 10"/>
                <a:gd name="T4" fmla="*/ 17 w 18"/>
                <a:gd name="T5" fmla="*/ 5 h 10"/>
                <a:gd name="T6" fmla="*/ 10 w 18"/>
                <a:gd name="T7" fmla="*/ 1 h 10"/>
                <a:gd name="T8" fmla="*/ 8 w 18"/>
                <a:gd name="T9" fmla="*/ 1 h 10"/>
                <a:gd name="T10" fmla="*/ 1 w 18"/>
                <a:gd name="T11" fmla="*/ 5 h 10"/>
                <a:gd name="T12" fmla="*/ 1 w 18"/>
                <a:gd name="T13" fmla="*/ 6 h 10"/>
                <a:gd name="T14" fmla="*/ 8 w 18"/>
                <a:gd name="T15" fmla="*/ 10 h 10"/>
                <a:gd name="T16" fmla="*/ 10 w 18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10" y="10"/>
                  </a:moveTo>
                  <a:cubicBezTo>
                    <a:pt x="17" y="6"/>
                    <a:pt x="17" y="6"/>
                    <a:pt x="17" y="6"/>
                  </a:cubicBezTo>
                  <a:cubicBezTo>
                    <a:pt x="18" y="6"/>
                    <a:pt x="18" y="5"/>
                    <a:pt x="17" y="5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0"/>
                    <a:pt x="8" y="0"/>
                    <a:pt x="8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10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9" name="Freeform 519"/>
            <p:cNvSpPr>
              <a:spLocks/>
            </p:cNvSpPr>
            <p:nvPr userDrawn="1"/>
          </p:nvSpPr>
          <p:spPr bwMode="auto">
            <a:xfrm>
              <a:off x="8099426" y="4140201"/>
              <a:ext cx="28575" cy="15875"/>
            </a:xfrm>
            <a:custGeom>
              <a:avLst/>
              <a:gdLst>
                <a:gd name="T0" fmla="*/ 10 w 18"/>
                <a:gd name="T1" fmla="*/ 10 h 10"/>
                <a:gd name="T2" fmla="*/ 17 w 18"/>
                <a:gd name="T3" fmla="*/ 6 h 10"/>
                <a:gd name="T4" fmla="*/ 17 w 18"/>
                <a:gd name="T5" fmla="*/ 4 h 10"/>
                <a:gd name="T6" fmla="*/ 10 w 18"/>
                <a:gd name="T7" fmla="*/ 0 h 10"/>
                <a:gd name="T8" fmla="*/ 8 w 18"/>
                <a:gd name="T9" fmla="*/ 0 h 10"/>
                <a:gd name="T10" fmla="*/ 1 w 18"/>
                <a:gd name="T11" fmla="*/ 4 h 10"/>
                <a:gd name="T12" fmla="*/ 1 w 18"/>
                <a:gd name="T13" fmla="*/ 6 h 10"/>
                <a:gd name="T14" fmla="*/ 8 w 18"/>
                <a:gd name="T15" fmla="*/ 10 h 10"/>
                <a:gd name="T16" fmla="*/ 10 w 18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10" y="10"/>
                  </a:moveTo>
                  <a:cubicBezTo>
                    <a:pt x="17" y="6"/>
                    <a:pt x="17" y="6"/>
                    <a:pt x="17" y="6"/>
                  </a:cubicBezTo>
                  <a:cubicBezTo>
                    <a:pt x="18" y="5"/>
                    <a:pt x="18" y="5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8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9" y="10"/>
                    <a:pt x="10" y="10"/>
                    <a:pt x="10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0" name="Freeform 520"/>
            <p:cNvSpPr>
              <a:spLocks/>
            </p:cNvSpPr>
            <p:nvPr userDrawn="1"/>
          </p:nvSpPr>
          <p:spPr bwMode="auto">
            <a:xfrm>
              <a:off x="8126414" y="4144963"/>
              <a:ext cx="28575" cy="17463"/>
            </a:xfrm>
            <a:custGeom>
              <a:avLst/>
              <a:gdLst>
                <a:gd name="T0" fmla="*/ 10 w 18"/>
                <a:gd name="T1" fmla="*/ 10 h 11"/>
                <a:gd name="T2" fmla="*/ 17 w 18"/>
                <a:gd name="T3" fmla="*/ 6 h 11"/>
                <a:gd name="T4" fmla="*/ 17 w 18"/>
                <a:gd name="T5" fmla="*/ 5 h 11"/>
                <a:gd name="T6" fmla="*/ 10 w 18"/>
                <a:gd name="T7" fmla="*/ 1 h 11"/>
                <a:gd name="T8" fmla="*/ 8 w 18"/>
                <a:gd name="T9" fmla="*/ 1 h 11"/>
                <a:gd name="T10" fmla="*/ 1 w 18"/>
                <a:gd name="T11" fmla="*/ 5 h 11"/>
                <a:gd name="T12" fmla="*/ 1 w 18"/>
                <a:gd name="T13" fmla="*/ 6 h 11"/>
                <a:gd name="T14" fmla="*/ 8 w 18"/>
                <a:gd name="T15" fmla="*/ 10 h 11"/>
                <a:gd name="T16" fmla="*/ 10 w 18"/>
                <a:gd name="T17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1">
                  <a:moveTo>
                    <a:pt x="10" y="10"/>
                  </a:moveTo>
                  <a:cubicBezTo>
                    <a:pt x="17" y="6"/>
                    <a:pt x="17" y="6"/>
                    <a:pt x="17" y="6"/>
                  </a:cubicBezTo>
                  <a:cubicBezTo>
                    <a:pt x="18" y="6"/>
                    <a:pt x="18" y="5"/>
                    <a:pt x="17" y="5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0"/>
                    <a:pt x="9" y="0"/>
                    <a:pt x="8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9" y="11"/>
                    <a:pt x="10" y="11"/>
                    <a:pt x="10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1" name="Freeform 521"/>
            <p:cNvSpPr>
              <a:spLocks/>
            </p:cNvSpPr>
            <p:nvPr userDrawn="1"/>
          </p:nvSpPr>
          <p:spPr bwMode="auto">
            <a:xfrm>
              <a:off x="8083551" y="4149726"/>
              <a:ext cx="26988" cy="15875"/>
            </a:xfrm>
            <a:custGeom>
              <a:avLst/>
              <a:gdLst>
                <a:gd name="T0" fmla="*/ 7 w 17"/>
                <a:gd name="T1" fmla="*/ 10 h 10"/>
                <a:gd name="T2" fmla="*/ 10 w 17"/>
                <a:gd name="T3" fmla="*/ 10 h 10"/>
                <a:gd name="T4" fmla="*/ 16 w 17"/>
                <a:gd name="T5" fmla="*/ 6 h 10"/>
                <a:gd name="T6" fmla="*/ 16 w 17"/>
                <a:gd name="T7" fmla="*/ 5 h 10"/>
                <a:gd name="T8" fmla="*/ 9 w 17"/>
                <a:gd name="T9" fmla="*/ 1 h 10"/>
                <a:gd name="T10" fmla="*/ 7 w 17"/>
                <a:gd name="T11" fmla="*/ 1 h 10"/>
                <a:gd name="T12" fmla="*/ 0 w 17"/>
                <a:gd name="T13" fmla="*/ 5 h 10"/>
                <a:gd name="T14" fmla="*/ 0 w 17"/>
                <a:gd name="T15" fmla="*/ 6 h 10"/>
                <a:gd name="T16" fmla="*/ 7 w 17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7" y="10"/>
                  </a:moveTo>
                  <a:cubicBezTo>
                    <a:pt x="8" y="10"/>
                    <a:pt x="9" y="10"/>
                    <a:pt x="10" y="10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7" y="6"/>
                    <a:pt x="17" y="5"/>
                    <a:pt x="16" y="5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8" y="0"/>
                    <a:pt x="7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6"/>
                    <a:pt x="0" y="6"/>
                  </a:cubicBezTo>
                  <a:lnTo>
                    <a:pt x="7" y="10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2" name="Freeform 522"/>
            <p:cNvSpPr>
              <a:spLocks/>
            </p:cNvSpPr>
            <p:nvPr userDrawn="1"/>
          </p:nvSpPr>
          <p:spPr bwMode="auto">
            <a:xfrm>
              <a:off x="8110539" y="4156076"/>
              <a:ext cx="26988" cy="15875"/>
            </a:xfrm>
            <a:custGeom>
              <a:avLst/>
              <a:gdLst>
                <a:gd name="T0" fmla="*/ 10 w 17"/>
                <a:gd name="T1" fmla="*/ 9 h 10"/>
                <a:gd name="T2" fmla="*/ 17 w 17"/>
                <a:gd name="T3" fmla="*/ 5 h 10"/>
                <a:gd name="T4" fmla="*/ 17 w 17"/>
                <a:gd name="T5" fmla="*/ 4 h 10"/>
                <a:gd name="T6" fmla="*/ 10 w 17"/>
                <a:gd name="T7" fmla="*/ 0 h 10"/>
                <a:gd name="T8" fmla="*/ 7 w 17"/>
                <a:gd name="T9" fmla="*/ 0 h 10"/>
                <a:gd name="T10" fmla="*/ 0 w 17"/>
                <a:gd name="T11" fmla="*/ 4 h 10"/>
                <a:gd name="T12" fmla="*/ 0 w 17"/>
                <a:gd name="T13" fmla="*/ 5 h 10"/>
                <a:gd name="T14" fmla="*/ 7 w 17"/>
                <a:gd name="T15" fmla="*/ 9 h 10"/>
                <a:gd name="T16" fmla="*/ 10 w 17"/>
                <a:gd name="T17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9"/>
                  </a:moveTo>
                  <a:cubicBezTo>
                    <a:pt x="17" y="5"/>
                    <a:pt x="17" y="5"/>
                    <a:pt x="17" y="5"/>
                  </a:cubicBezTo>
                  <a:cubicBezTo>
                    <a:pt x="17" y="5"/>
                    <a:pt x="17" y="4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7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10"/>
                    <a:pt x="9" y="10"/>
                    <a:pt x="10" y="9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3" name="Freeform 523"/>
            <p:cNvSpPr>
              <a:spLocks/>
            </p:cNvSpPr>
            <p:nvPr userDrawn="1"/>
          </p:nvSpPr>
          <p:spPr bwMode="auto">
            <a:xfrm>
              <a:off x="8140701" y="4116388"/>
              <a:ext cx="98425" cy="57150"/>
            </a:xfrm>
            <a:custGeom>
              <a:avLst/>
              <a:gdLst>
                <a:gd name="T0" fmla="*/ 55 w 62"/>
                <a:gd name="T1" fmla="*/ 1 h 36"/>
                <a:gd name="T2" fmla="*/ 52 w 62"/>
                <a:gd name="T3" fmla="*/ 1 h 36"/>
                <a:gd name="T4" fmla="*/ 1 w 62"/>
                <a:gd name="T5" fmla="*/ 30 h 36"/>
                <a:gd name="T6" fmla="*/ 1 w 62"/>
                <a:gd name="T7" fmla="*/ 32 h 36"/>
                <a:gd name="T8" fmla="*/ 8 w 62"/>
                <a:gd name="T9" fmla="*/ 36 h 36"/>
                <a:gd name="T10" fmla="*/ 11 w 62"/>
                <a:gd name="T11" fmla="*/ 36 h 36"/>
                <a:gd name="T12" fmla="*/ 62 w 62"/>
                <a:gd name="T13" fmla="*/ 6 h 36"/>
                <a:gd name="T14" fmla="*/ 62 w 62"/>
                <a:gd name="T15" fmla="*/ 5 h 36"/>
                <a:gd name="T16" fmla="*/ 55 w 62"/>
                <a:gd name="T17" fmla="*/ 1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2" h="36">
                  <a:moveTo>
                    <a:pt x="55" y="1"/>
                  </a:moveTo>
                  <a:cubicBezTo>
                    <a:pt x="54" y="0"/>
                    <a:pt x="53" y="0"/>
                    <a:pt x="52" y="1"/>
                  </a:cubicBezTo>
                  <a:cubicBezTo>
                    <a:pt x="1" y="30"/>
                    <a:pt x="1" y="30"/>
                    <a:pt x="1" y="30"/>
                  </a:cubicBezTo>
                  <a:cubicBezTo>
                    <a:pt x="1" y="31"/>
                    <a:pt x="0" y="32"/>
                    <a:pt x="1" y="32"/>
                  </a:cubicBezTo>
                  <a:cubicBezTo>
                    <a:pt x="8" y="36"/>
                    <a:pt x="8" y="36"/>
                    <a:pt x="8" y="36"/>
                  </a:cubicBezTo>
                  <a:cubicBezTo>
                    <a:pt x="9" y="36"/>
                    <a:pt x="10" y="36"/>
                    <a:pt x="11" y="36"/>
                  </a:cubicBezTo>
                  <a:cubicBezTo>
                    <a:pt x="62" y="6"/>
                    <a:pt x="62" y="6"/>
                    <a:pt x="62" y="6"/>
                  </a:cubicBezTo>
                  <a:cubicBezTo>
                    <a:pt x="62" y="6"/>
                    <a:pt x="62" y="5"/>
                    <a:pt x="62" y="5"/>
                  </a:cubicBezTo>
                  <a:lnTo>
                    <a:pt x="55" y="1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4" name="Freeform 524"/>
            <p:cNvSpPr>
              <a:spLocks/>
            </p:cNvSpPr>
            <p:nvPr userDrawn="1"/>
          </p:nvSpPr>
          <p:spPr bwMode="auto">
            <a:xfrm>
              <a:off x="8093076" y="4165601"/>
              <a:ext cx="26988" cy="15875"/>
            </a:xfrm>
            <a:custGeom>
              <a:avLst/>
              <a:gdLst>
                <a:gd name="T0" fmla="*/ 8 w 17"/>
                <a:gd name="T1" fmla="*/ 10 h 10"/>
                <a:gd name="T2" fmla="*/ 10 w 17"/>
                <a:gd name="T3" fmla="*/ 10 h 10"/>
                <a:gd name="T4" fmla="*/ 17 w 17"/>
                <a:gd name="T5" fmla="*/ 6 h 10"/>
                <a:gd name="T6" fmla="*/ 17 w 17"/>
                <a:gd name="T7" fmla="*/ 4 h 10"/>
                <a:gd name="T8" fmla="*/ 10 w 17"/>
                <a:gd name="T9" fmla="*/ 0 h 10"/>
                <a:gd name="T10" fmla="*/ 7 w 17"/>
                <a:gd name="T11" fmla="*/ 0 h 10"/>
                <a:gd name="T12" fmla="*/ 1 w 17"/>
                <a:gd name="T13" fmla="*/ 4 h 10"/>
                <a:gd name="T14" fmla="*/ 1 w 17"/>
                <a:gd name="T15" fmla="*/ 6 h 10"/>
                <a:gd name="T16" fmla="*/ 8 w 17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8" y="10"/>
                  </a:moveTo>
                  <a:cubicBezTo>
                    <a:pt x="8" y="10"/>
                    <a:pt x="9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5"/>
                    <a:pt x="17" y="5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7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1" y="6"/>
                  </a:cubicBezTo>
                  <a:lnTo>
                    <a:pt x="8" y="10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5" name="Freeform 525"/>
            <p:cNvSpPr>
              <a:spLocks/>
            </p:cNvSpPr>
            <p:nvPr userDrawn="1"/>
          </p:nvSpPr>
          <p:spPr bwMode="auto">
            <a:xfrm>
              <a:off x="8124826" y="4168776"/>
              <a:ext cx="26988" cy="15875"/>
            </a:xfrm>
            <a:custGeom>
              <a:avLst/>
              <a:gdLst>
                <a:gd name="T0" fmla="*/ 9 w 17"/>
                <a:gd name="T1" fmla="*/ 0 h 10"/>
                <a:gd name="T2" fmla="*/ 7 w 17"/>
                <a:gd name="T3" fmla="*/ 0 h 10"/>
                <a:gd name="T4" fmla="*/ 0 w 17"/>
                <a:gd name="T5" fmla="*/ 4 h 10"/>
                <a:gd name="T6" fmla="*/ 0 w 17"/>
                <a:gd name="T7" fmla="*/ 5 h 10"/>
                <a:gd name="T8" fmla="*/ 7 w 17"/>
                <a:gd name="T9" fmla="*/ 9 h 10"/>
                <a:gd name="T10" fmla="*/ 9 w 17"/>
                <a:gd name="T11" fmla="*/ 9 h 10"/>
                <a:gd name="T12" fmla="*/ 16 w 17"/>
                <a:gd name="T13" fmla="*/ 5 h 10"/>
                <a:gd name="T14" fmla="*/ 16 w 17"/>
                <a:gd name="T15" fmla="*/ 4 h 10"/>
                <a:gd name="T16" fmla="*/ 9 w 17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9" y="0"/>
                  </a:moveTo>
                  <a:cubicBezTo>
                    <a:pt x="9" y="0"/>
                    <a:pt x="8" y="0"/>
                    <a:pt x="7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10"/>
                    <a:pt x="9" y="10"/>
                    <a:pt x="9" y="9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7" y="5"/>
                    <a:pt x="17" y="4"/>
                    <a:pt x="16" y="4"/>
                  </a:cubicBezTo>
                  <a:lnTo>
                    <a:pt x="9" y="0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6" name="Freeform 526"/>
            <p:cNvSpPr>
              <a:spLocks/>
            </p:cNvSpPr>
            <p:nvPr userDrawn="1"/>
          </p:nvSpPr>
          <p:spPr bwMode="auto">
            <a:xfrm>
              <a:off x="8077201" y="4132263"/>
              <a:ext cx="28575" cy="17463"/>
            </a:xfrm>
            <a:custGeom>
              <a:avLst/>
              <a:gdLst>
                <a:gd name="T0" fmla="*/ 8 w 18"/>
                <a:gd name="T1" fmla="*/ 1 h 11"/>
                <a:gd name="T2" fmla="*/ 1 w 18"/>
                <a:gd name="T3" fmla="*/ 5 h 11"/>
                <a:gd name="T4" fmla="*/ 1 w 18"/>
                <a:gd name="T5" fmla="*/ 6 h 11"/>
                <a:gd name="T6" fmla="*/ 8 w 18"/>
                <a:gd name="T7" fmla="*/ 10 h 11"/>
                <a:gd name="T8" fmla="*/ 10 w 18"/>
                <a:gd name="T9" fmla="*/ 10 h 11"/>
                <a:gd name="T10" fmla="*/ 17 w 18"/>
                <a:gd name="T11" fmla="*/ 6 h 11"/>
                <a:gd name="T12" fmla="*/ 17 w 18"/>
                <a:gd name="T13" fmla="*/ 5 h 11"/>
                <a:gd name="T14" fmla="*/ 10 w 18"/>
                <a:gd name="T15" fmla="*/ 1 h 11"/>
                <a:gd name="T16" fmla="*/ 8 w 18"/>
                <a:gd name="T17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1">
                  <a:moveTo>
                    <a:pt x="8" y="1"/>
                  </a:move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9" y="11"/>
                    <a:pt x="10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8" y="6"/>
                    <a:pt x="18" y="5"/>
                    <a:pt x="17" y="5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0"/>
                    <a:pt x="9" y="0"/>
                    <a:pt x="8" y="1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7" name="Freeform 527"/>
            <p:cNvSpPr>
              <a:spLocks/>
            </p:cNvSpPr>
            <p:nvPr userDrawn="1"/>
          </p:nvSpPr>
          <p:spPr bwMode="auto">
            <a:xfrm>
              <a:off x="8167689" y="4100513"/>
              <a:ext cx="26988" cy="15875"/>
            </a:xfrm>
            <a:custGeom>
              <a:avLst/>
              <a:gdLst>
                <a:gd name="T0" fmla="*/ 10 w 17"/>
                <a:gd name="T1" fmla="*/ 10 h 10"/>
                <a:gd name="T2" fmla="*/ 17 w 17"/>
                <a:gd name="T3" fmla="*/ 6 h 10"/>
                <a:gd name="T4" fmla="*/ 17 w 17"/>
                <a:gd name="T5" fmla="*/ 5 h 10"/>
                <a:gd name="T6" fmla="*/ 10 w 17"/>
                <a:gd name="T7" fmla="*/ 1 h 10"/>
                <a:gd name="T8" fmla="*/ 8 w 17"/>
                <a:gd name="T9" fmla="*/ 1 h 10"/>
                <a:gd name="T10" fmla="*/ 1 w 17"/>
                <a:gd name="T11" fmla="*/ 5 h 10"/>
                <a:gd name="T12" fmla="*/ 1 w 17"/>
                <a:gd name="T13" fmla="*/ 6 h 10"/>
                <a:gd name="T14" fmla="*/ 8 w 17"/>
                <a:gd name="T15" fmla="*/ 10 h 10"/>
                <a:gd name="T16" fmla="*/ 10 w 17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10"/>
                  </a:moveTo>
                  <a:cubicBezTo>
                    <a:pt x="17" y="6"/>
                    <a:pt x="17" y="6"/>
                    <a:pt x="17" y="6"/>
                  </a:cubicBezTo>
                  <a:cubicBezTo>
                    <a:pt x="17" y="6"/>
                    <a:pt x="17" y="5"/>
                    <a:pt x="17" y="5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0"/>
                    <a:pt x="8" y="0"/>
                    <a:pt x="8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10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8" name="Freeform 528"/>
            <p:cNvSpPr>
              <a:spLocks/>
            </p:cNvSpPr>
            <p:nvPr userDrawn="1"/>
          </p:nvSpPr>
          <p:spPr bwMode="auto">
            <a:xfrm>
              <a:off x="8194676" y="4106863"/>
              <a:ext cx="28575" cy="15875"/>
            </a:xfrm>
            <a:custGeom>
              <a:avLst/>
              <a:gdLst>
                <a:gd name="T0" fmla="*/ 10 w 18"/>
                <a:gd name="T1" fmla="*/ 9 h 10"/>
                <a:gd name="T2" fmla="*/ 17 w 18"/>
                <a:gd name="T3" fmla="*/ 5 h 10"/>
                <a:gd name="T4" fmla="*/ 17 w 18"/>
                <a:gd name="T5" fmla="*/ 4 h 10"/>
                <a:gd name="T6" fmla="*/ 10 w 18"/>
                <a:gd name="T7" fmla="*/ 0 h 10"/>
                <a:gd name="T8" fmla="*/ 8 w 18"/>
                <a:gd name="T9" fmla="*/ 0 h 10"/>
                <a:gd name="T10" fmla="*/ 1 w 18"/>
                <a:gd name="T11" fmla="*/ 4 h 10"/>
                <a:gd name="T12" fmla="*/ 1 w 18"/>
                <a:gd name="T13" fmla="*/ 5 h 10"/>
                <a:gd name="T14" fmla="*/ 8 w 18"/>
                <a:gd name="T15" fmla="*/ 9 h 10"/>
                <a:gd name="T16" fmla="*/ 10 w 18"/>
                <a:gd name="T17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10" y="9"/>
                  </a:moveTo>
                  <a:cubicBezTo>
                    <a:pt x="17" y="5"/>
                    <a:pt x="17" y="5"/>
                    <a:pt x="17" y="5"/>
                  </a:cubicBezTo>
                  <a:cubicBezTo>
                    <a:pt x="18" y="5"/>
                    <a:pt x="18" y="4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8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1" y="5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10"/>
                    <a:pt x="9" y="10"/>
                    <a:pt x="10" y="9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9" name="Freeform 529"/>
            <p:cNvSpPr>
              <a:spLocks/>
            </p:cNvSpPr>
            <p:nvPr userDrawn="1"/>
          </p:nvSpPr>
          <p:spPr bwMode="auto">
            <a:xfrm>
              <a:off x="8185151" y="4090988"/>
              <a:ext cx="26988" cy="15875"/>
            </a:xfrm>
            <a:custGeom>
              <a:avLst/>
              <a:gdLst>
                <a:gd name="T0" fmla="*/ 10 w 17"/>
                <a:gd name="T1" fmla="*/ 10 h 10"/>
                <a:gd name="T2" fmla="*/ 16 w 17"/>
                <a:gd name="T3" fmla="*/ 6 h 10"/>
                <a:gd name="T4" fmla="*/ 16 w 17"/>
                <a:gd name="T5" fmla="*/ 4 h 10"/>
                <a:gd name="T6" fmla="*/ 9 w 17"/>
                <a:gd name="T7" fmla="*/ 0 h 10"/>
                <a:gd name="T8" fmla="*/ 7 w 17"/>
                <a:gd name="T9" fmla="*/ 0 h 10"/>
                <a:gd name="T10" fmla="*/ 0 w 17"/>
                <a:gd name="T11" fmla="*/ 4 h 10"/>
                <a:gd name="T12" fmla="*/ 0 w 17"/>
                <a:gd name="T13" fmla="*/ 6 h 10"/>
                <a:gd name="T14" fmla="*/ 7 w 17"/>
                <a:gd name="T15" fmla="*/ 10 h 10"/>
                <a:gd name="T16" fmla="*/ 10 w 17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10"/>
                  </a:moveTo>
                  <a:cubicBezTo>
                    <a:pt x="16" y="6"/>
                    <a:pt x="16" y="6"/>
                    <a:pt x="16" y="6"/>
                  </a:cubicBezTo>
                  <a:cubicBezTo>
                    <a:pt x="17" y="5"/>
                    <a:pt x="17" y="5"/>
                    <a:pt x="16" y="4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8" y="0"/>
                    <a:pt x="7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10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0" name="Freeform 530"/>
            <p:cNvSpPr>
              <a:spLocks/>
            </p:cNvSpPr>
            <p:nvPr userDrawn="1"/>
          </p:nvSpPr>
          <p:spPr bwMode="auto">
            <a:xfrm>
              <a:off x="8162926" y="4083051"/>
              <a:ext cx="26988" cy="17463"/>
            </a:xfrm>
            <a:custGeom>
              <a:avLst/>
              <a:gdLst>
                <a:gd name="T0" fmla="*/ 7 w 17"/>
                <a:gd name="T1" fmla="*/ 1 h 11"/>
                <a:gd name="T2" fmla="*/ 0 w 17"/>
                <a:gd name="T3" fmla="*/ 5 h 11"/>
                <a:gd name="T4" fmla="*/ 0 w 17"/>
                <a:gd name="T5" fmla="*/ 6 h 11"/>
                <a:gd name="T6" fmla="*/ 7 w 17"/>
                <a:gd name="T7" fmla="*/ 10 h 11"/>
                <a:gd name="T8" fmla="*/ 10 w 17"/>
                <a:gd name="T9" fmla="*/ 10 h 11"/>
                <a:gd name="T10" fmla="*/ 17 w 17"/>
                <a:gd name="T11" fmla="*/ 6 h 11"/>
                <a:gd name="T12" fmla="*/ 17 w 17"/>
                <a:gd name="T13" fmla="*/ 5 h 11"/>
                <a:gd name="T14" fmla="*/ 10 w 17"/>
                <a:gd name="T15" fmla="*/ 1 h 11"/>
                <a:gd name="T16" fmla="*/ 7 w 17"/>
                <a:gd name="T17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1">
                  <a:moveTo>
                    <a:pt x="7" y="1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6"/>
                    <a:pt x="0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1"/>
                    <a:pt x="9" y="11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6"/>
                    <a:pt x="17" y="5"/>
                    <a:pt x="17" y="5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0"/>
                    <a:pt x="8" y="0"/>
                    <a:pt x="7" y="1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1" name="Freeform 531"/>
            <p:cNvSpPr>
              <a:spLocks/>
            </p:cNvSpPr>
            <p:nvPr userDrawn="1"/>
          </p:nvSpPr>
          <p:spPr bwMode="auto">
            <a:xfrm>
              <a:off x="8245476" y="4027488"/>
              <a:ext cx="39688" cy="23813"/>
            </a:xfrm>
            <a:custGeom>
              <a:avLst/>
              <a:gdLst>
                <a:gd name="T0" fmla="*/ 16 w 25"/>
                <a:gd name="T1" fmla="*/ 1 h 15"/>
                <a:gd name="T2" fmla="*/ 1 w 25"/>
                <a:gd name="T3" fmla="*/ 9 h 15"/>
                <a:gd name="T4" fmla="*/ 1 w 25"/>
                <a:gd name="T5" fmla="*/ 10 h 15"/>
                <a:gd name="T6" fmla="*/ 8 w 25"/>
                <a:gd name="T7" fmla="*/ 14 h 15"/>
                <a:gd name="T8" fmla="*/ 10 w 25"/>
                <a:gd name="T9" fmla="*/ 15 h 15"/>
                <a:gd name="T10" fmla="*/ 25 w 25"/>
                <a:gd name="T11" fmla="*/ 6 h 15"/>
                <a:gd name="T12" fmla="*/ 25 w 25"/>
                <a:gd name="T13" fmla="*/ 5 h 15"/>
                <a:gd name="T14" fmla="*/ 18 w 25"/>
                <a:gd name="T15" fmla="*/ 1 h 15"/>
                <a:gd name="T16" fmla="*/ 16 w 25"/>
                <a:gd name="T17" fmla="*/ 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15">
                  <a:moveTo>
                    <a:pt x="16" y="1"/>
                  </a:moveTo>
                  <a:cubicBezTo>
                    <a:pt x="1" y="9"/>
                    <a:pt x="1" y="9"/>
                    <a:pt x="1" y="9"/>
                  </a:cubicBezTo>
                  <a:cubicBezTo>
                    <a:pt x="0" y="10"/>
                    <a:pt x="1" y="10"/>
                    <a:pt x="1" y="10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9" y="15"/>
                    <a:pt x="10" y="15"/>
                    <a:pt x="10" y="15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5" y="6"/>
                    <a:pt x="25" y="5"/>
                    <a:pt x="25" y="5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7" y="0"/>
                    <a:pt x="16" y="0"/>
                    <a:pt x="16" y="1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2" name="Freeform 532"/>
            <p:cNvSpPr>
              <a:spLocks/>
            </p:cNvSpPr>
            <p:nvPr userDrawn="1"/>
          </p:nvSpPr>
          <p:spPr bwMode="auto">
            <a:xfrm>
              <a:off x="8229601" y="4044951"/>
              <a:ext cx="28575" cy="15875"/>
            </a:xfrm>
            <a:custGeom>
              <a:avLst/>
              <a:gdLst>
                <a:gd name="T0" fmla="*/ 8 w 18"/>
                <a:gd name="T1" fmla="*/ 0 h 10"/>
                <a:gd name="T2" fmla="*/ 1 w 18"/>
                <a:gd name="T3" fmla="*/ 4 h 10"/>
                <a:gd name="T4" fmla="*/ 1 w 18"/>
                <a:gd name="T5" fmla="*/ 5 h 10"/>
                <a:gd name="T6" fmla="*/ 8 w 18"/>
                <a:gd name="T7" fmla="*/ 9 h 10"/>
                <a:gd name="T8" fmla="*/ 10 w 18"/>
                <a:gd name="T9" fmla="*/ 9 h 10"/>
                <a:gd name="T10" fmla="*/ 17 w 18"/>
                <a:gd name="T11" fmla="*/ 5 h 10"/>
                <a:gd name="T12" fmla="*/ 17 w 18"/>
                <a:gd name="T13" fmla="*/ 4 h 10"/>
                <a:gd name="T14" fmla="*/ 10 w 18"/>
                <a:gd name="T15" fmla="*/ 0 h 10"/>
                <a:gd name="T16" fmla="*/ 8 w 18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8" y="0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1" y="5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9" y="10"/>
                    <a:pt x="10" y="10"/>
                    <a:pt x="10" y="9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8" y="5"/>
                    <a:pt x="18" y="4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9" y="0"/>
                    <a:pt x="8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3" name="Freeform 533"/>
            <p:cNvSpPr>
              <a:spLocks/>
            </p:cNvSpPr>
            <p:nvPr userDrawn="1"/>
          </p:nvSpPr>
          <p:spPr bwMode="auto">
            <a:xfrm>
              <a:off x="8294689" y="4027488"/>
              <a:ext cx="26988" cy="15875"/>
            </a:xfrm>
            <a:custGeom>
              <a:avLst/>
              <a:gdLst>
                <a:gd name="T0" fmla="*/ 9 w 17"/>
                <a:gd name="T1" fmla="*/ 10 h 10"/>
                <a:gd name="T2" fmla="*/ 16 w 17"/>
                <a:gd name="T3" fmla="*/ 6 h 10"/>
                <a:gd name="T4" fmla="*/ 16 w 17"/>
                <a:gd name="T5" fmla="*/ 5 h 10"/>
                <a:gd name="T6" fmla="*/ 9 w 17"/>
                <a:gd name="T7" fmla="*/ 1 h 10"/>
                <a:gd name="T8" fmla="*/ 7 w 17"/>
                <a:gd name="T9" fmla="*/ 1 h 10"/>
                <a:gd name="T10" fmla="*/ 0 w 17"/>
                <a:gd name="T11" fmla="*/ 5 h 10"/>
                <a:gd name="T12" fmla="*/ 0 w 17"/>
                <a:gd name="T13" fmla="*/ 6 h 10"/>
                <a:gd name="T14" fmla="*/ 7 w 17"/>
                <a:gd name="T15" fmla="*/ 10 h 10"/>
                <a:gd name="T16" fmla="*/ 9 w 17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9" y="10"/>
                  </a:moveTo>
                  <a:cubicBezTo>
                    <a:pt x="16" y="6"/>
                    <a:pt x="16" y="6"/>
                    <a:pt x="16" y="6"/>
                  </a:cubicBezTo>
                  <a:cubicBezTo>
                    <a:pt x="17" y="6"/>
                    <a:pt x="17" y="5"/>
                    <a:pt x="16" y="5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8" y="0"/>
                    <a:pt x="7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6"/>
                    <a:pt x="0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9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4" name="Freeform 534"/>
            <p:cNvSpPr>
              <a:spLocks/>
            </p:cNvSpPr>
            <p:nvPr userDrawn="1"/>
          </p:nvSpPr>
          <p:spPr bwMode="auto">
            <a:xfrm>
              <a:off x="8304214" y="4073526"/>
              <a:ext cx="19050" cy="11113"/>
            </a:xfrm>
            <a:custGeom>
              <a:avLst/>
              <a:gdLst>
                <a:gd name="T0" fmla="*/ 9 w 12"/>
                <a:gd name="T1" fmla="*/ 0 h 7"/>
                <a:gd name="T2" fmla="*/ 8 w 12"/>
                <a:gd name="T3" fmla="*/ 0 h 7"/>
                <a:gd name="T4" fmla="*/ 0 w 12"/>
                <a:gd name="T5" fmla="*/ 4 h 7"/>
                <a:gd name="T6" fmla="*/ 0 w 12"/>
                <a:gd name="T7" fmla="*/ 5 h 7"/>
                <a:gd name="T8" fmla="*/ 3 w 12"/>
                <a:gd name="T9" fmla="*/ 7 h 7"/>
                <a:gd name="T10" fmla="*/ 4 w 12"/>
                <a:gd name="T11" fmla="*/ 7 h 7"/>
                <a:gd name="T12" fmla="*/ 12 w 12"/>
                <a:gd name="T13" fmla="*/ 2 h 7"/>
                <a:gd name="T14" fmla="*/ 12 w 12"/>
                <a:gd name="T15" fmla="*/ 2 h 7"/>
                <a:gd name="T16" fmla="*/ 9 w 12"/>
                <a:gd name="T1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7">
                  <a:moveTo>
                    <a:pt x="9" y="0"/>
                  </a:moveTo>
                  <a:lnTo>
                    <a:pt x="8" y="0"/>
                  </a:lnTo>
                  <a:lnTo>
                    <a:pt x="0" y="4"/>
                  </a:lnTo>
                  <a:lnTo>
                    <a:pt x="0" y="5"/>
                  </a:lnTo>
                  <a:lnTo>
                    <a:pt x="3" y="7"/>
                  </a:lnTo>
                  <a:lnTo>
                    <a:pt x="4" y="7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5" name="Freeform 535"/>
            <p:cNvSpPr>
              <a:spLocks/>
            </p:cNvSpPr>
            <p:nvPr userDrawn="1"/>
          </p:nvSpPr>
          <p:spPr bwMode="auto">
            <a:xfrm>
              <a:off x="8296276" y="4068763"/>
              <a:ext cx="19050" cy="11113"/>
            </a:xfrm>
            <a:custGeom>
              <a:avLst/>
              <a:gdLst>
                <a:gd name="T0" fmla="*/ 7 w 12"/>
                <a:gd name="T1" fmla="*/ 0 h 7"/>
                <a:gd name="T2" fmla="*/ 0 w 12"/>
                <a:gd name="T3" fmla="*/ 4 h 7"/>
                <a:gd name="T4" fmla="*/ 0 w 12"/>
                <a:gd name="T5" fmla="*/ 5 h 7"/>
                <a:gd name="T6" fmla="*/ 3 w 12"/>
                <a:gd name="T7" fmla="*/ 7 h 7"/>
                <a:gd name="T8" fmla="*/ 4 w 12"/>
                <a:gd name="T9" fmla="*/ 7 h 7"/>
                <a:gd name="T10" fmla="*/ 12 w 12"/>
                <a:gd name="T11" fmla="*/ 2 h 7"/>
                <a:gd name="T12" fmla="*/ 12 w 12"/>
                <a:gd name="T13" fmla="*/ 2 h 7"/>
                <a:gd name="T14" fmla="*/ 9 w 12"/>
                <a:gd name="T15" fmla="*/ 0 h 7"/>
                <a:gd name="T16" fmla="*/ 7 w 12"/>
                <a:gd name="T1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7">
                  <a:moveTo>
                    <a:pt x="7" y="0"/>
                  </a:moveTo>
                  <a:lnTo>
                    <a:pt x="0" y="4"/>
                  </a:lnTo>
                  <a:lnTo>
                    <a:pt x="0" y="5"/>
                  </a:lnTo>
                  <a:lnTo>
                    <a:pt x="3" y="7"/>
                  </a:lnTo>
                  <a:lnTo>
                    <a:pt x="4" y="7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9" y="0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6" name="Freeform 536"/>
            <p:cNvSpPr>
              <a:spLocks/>
            </p:cNvSpPr>
            <p:nvPr userDrawn="1"/>
          </p:nvSpPr>
          <p:spPr bwMode="auto">
            <a:xfrm>
              <a:off x="8288339" y="4081463"/>
              <a:ext cx="19050" cy="11113"/>
            </a:xfrm>
            <a:custGeom>
              <a:avLst/>
              <a:gdLst>
                <a:gd name="T0" fmla="*/ 9 w 12"/>
                <a:gd name="T1" fmla="*/ 0 h 7"/>
                <a:gd name="T2" fmla="*/ 8 w 12"/>
                <a:gd name="T3" fmla="*/ 0 h 7"/>
                <a:gd name="T4" fmla="*/ 0 w 12"/>
                <a:gd name="T5" fmla="*/ 5 h 7"/>
                <a:gd name="T6" fmla="*/ 0 w 12"/>
                <a:gd name="T7" fmla="*/ 5 h 7"/>
                <a:gd name="T8" fmla="*/ 3 w 12"/>
                <a:gd name="T9" fmla="*/ 7 h 7"/>
                <a:gd name="T10" fmla="*/ 4 w 12"/>
                <a:gd name="T11" fmla="*/ 7 h 7"/>
                <a:gd name="T12" fmla="*/ 12 w 12"/>
                <a:gd name="T13" fmla="*/ 3 h 7"/>
                <a:gd name="T14" fmla="*/ 12 w 12"/>
                <a:gd name="T15" fmla="*/ 2 h 7"/>
                <a:gd name="T16" fmla="*/ 9 w 12"/>
                <a:gd name="T1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7">
                  <a:moveTo>
                    <a:pt x="9" y="0"/>
                  </a:moveTo>
                  <a:lnTo>
                    <a:pt x="8" y="0"/>
                  </a:lnTo>
                  <a:lnTo>
                    <a:pt x="0" y="5"/>
                  </a:lnTo>
                  <a:lnTo>
                    <a:pt x="0" y="5"/>
                  </a:lnTo>
                  <a:lnTo>
                    <a:pt x="3" y="7"/>
                  </a:lnTo>
                  <a:lnTo>
                    <a:pt x="4" y="7"/>
                  </a:lnTo>
                  <a:lnTo>
                    <a:pt x="12" y="3"/>
                  </a:lnTo>
                  <a:lnTo>
                    <a:pt x="12" y="2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7" name="Freeform 537"/>
            <p:cNvSpPr>
              <a:spLocks/>
            </p:cNvSpPr>
            <p:nvPr userDrawn="1"/>
          </p:nvSpPr>
          <p:spPr bwMode="auto">
            <a:xfrm>
              <a:off x="8251826" y="4038601"/>
              <a:ext cx="52388" cy="30163"/>
            </a:xfrm>
            <a:custGeom>
              <a:avLst/>
              <a:gdLst>
                <a:gd name="T0" fmla="*/ 11 w 33"/>
                <a:gd name="T1" fmla="*/ 18 h 19"/>
                <a:gd name="T2" fmla="*/ 32 w 33"/>
                <a:gd name="T3" fmla="*/ 6 h 19"/>
                <a:gd name="T4" fmla="*/ 32 w 33"/>
                <a:gd name="T5" fmla="*/ 4 h 19"/>
                <a:gd name="T6" fmla="*/ 25 w 33"/>
                <a:gd name="T7" fmla="*/ 0 h 19"/>
                <a:gd name="T8" fmla="*/ 23 w 33"/>
                <a:gd name="T9" fmla="*/ 0 h 19"/>
                <a:gd name="T10" fmla="*/ 1 w 33"/>
                <a:gd name="T11" fmla="*/ 13 h 19"/>
                <a:gd name="T12" fmla="*/ 1 w 33"/>
                <a:gd name="T13" fmla="*/ 14 h 19"/>
                <a:gd name="T14" fmla="*/ 8 w 33"/>
                <a:gd name="T15" fmla="*/ 18 h 19"/>
                <a:gd name="T16" fmla="*/ 11 w 33"/>
                <a:gd name="T17" fmla="*/ 18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3" h="19">
                  <a:moveTo>
                    <a:pt x="11" y="18"/>
                  </a:moveTo>
                  <a:cubicBezTo>
                    <a:pt x="32" y="6"/>
                    <a:pt x="32" y="6"/>
                    <a:pt x="32" y="6"/>
                  </a:cubicBezTo>
                  <a:cubicBezTo>
                    <a:pt x="33" y="5"/>
                    <a:pt x="33" y="5"/>
                    <a:pt x="32" y="4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4" y="0"/>
                    <a:pt x="23" y="0"/>
                    <a:pt x="23" y="0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0" y="14"/>
                    <a:pt x="1" y="14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9" y="19"/>
                    <a:pt x="10" y="19"/>
                    <a:pt x="11" y="18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8" name="Freeform 538"/>
            <p:cNvSpPr>
              <a:spLocks/>
            </p:cNvSpPr>
            <p:nvPr userDrawn="1"/>
          </p:nvSpPr>
          <p:spPr bwMode="auto">
            <a:xfrm>
              <a:off x="8235951" y="4060826"/>
              <a:ext cx="26988" cy="17463"/>
            </a:xfrm>
            <a:custGeom>
              <a:avLst/>
              <a:gdLst>
                <a:gd name="T0" fmla="*/ 10 w 17"/>
                <a:gd name="T1" fmla="*/ 10 h 11"/>
                <a:gd name="T2" fmla="*/ 16 w 17"/>
                <a:gd name="T3" fmla="*/ 6 h 11"/>
                <a:gd name="T4" fmla="*/ 16 w 17"/>
                <a:gd name="T5" fmla="*/ 5 h 11"/>
                <a:gd name="T6" fmla="*/ 9 w 17"/>
                <a:gd name="T7" fmla="*/ 1 h 11"/>
                <a:gd name="T8" fmla="*/ 7 w 17"/>
                <a:gd name="T9" fmla="*/ 1 h 11"/>
                <a:gd name="T10" fmla="*/ 0 w 17"/>
                <a:gd name="T11" fmla="*/ 5 h 11"/>
                <a:gd name="T12" fmla="*/ 0 w 17"/>
                <a:gd name="T13" fmla="*/ 6 h 11"/>
                <a:gd name="T14" fmla="*/ 7 w 17"/>
                <a:gd name="T15" fmla="*/ 10 h 11"/>
                <a:gd name="T16" fmla="*/ 10 w 17"/>
                <a:gd name="T17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1">
                  <a:moveTo>
                    <a:pt x="10" y="10"/>
                  </a:moveTo>
                  <a:cubicBezTo>
                    <a:pt x="16" y="6"/>
                    <a:pt x="16" y="6"/>
                    <a:pt x="16" y="6"/>
                  </a:cubicBezTo>
                  <a:cubicBezTo>
                    <a:pt x="17" y="6"/>
                    <a:pt x="17" y="5"/>
                    <a:pt x="16" y="5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8" y="0"/>
                    <a:pt x="7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6"/>
                    <a:pt x="0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1"/>
                    <a:pt x="9" y="11"/>
                    <a:pt x="10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9" name="Freeform 539"/>
            <p:cNvSpPr>
              <a:spLocks/>
            </p:cNvSpPr>
            <p:nvPr userDrawn="1"/>
          </p:nvSpPr>
          <p:spPr bwMode="auto">
            <a:xfrm>
              <a:off x="8262939" y="4048126"/>
              <a:ext cx="58738" cy="34925"/>
            </a:xfrm>
            <a:custGeom>
              <a:avLst/>
              <a:gdLst>
                <a:gd name="T0" fmla="*/ 36 w 37"/>
                <a:gd name="T1" fmla="*/ 5 h 22"/>
                <a:gd name="T2" fmla="*/ 29 w 37"/>
                <a:gd name="T3" fmla="*/ 1 h 22"/>
                <a:gd name="T4" fmla="*/ 27 w 37"/>
                <a:gd name="T5" fmla="*/ 1 h 22"/>
                <a:gd name="T6" fmla="*/ 0 w 37"/>
                <a:gd name="T7" fmla="*/ 16 h 22"/>
                <a:gd name="T8" fmla="*/ 0 w 37"/>
                <a:gd name="T9" fmla="*/ 18 h 22"/>
                <a:gd name="T10" fmla="*/ 7 w 37"/>
                <a:gd name="T11" fmla="*/ 22 h 22"/>
                <a:gd name="T12" fmla="*/ 10 w 37"/>
                <a:gd name="T13" fmla="*/ 22 h 22"/>
                <a:gd name="T14" fmla="*/ 36 w 37"/>
                <a:gd name="T15" fmla="*/ 6 h 22"/>
                <a:gd name="T16" fmla="*/ 36 w 37"/>
                <a:gd name="T17" fmla="*/ 5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7" h="22">
                  <a:moveTo>
                    <a:pt x="36" y="5"/>
                  </a:moveTo>
                  <a:cubicBezTo>
                    <a:pt x="29" y="1"/>
                    <a:pt x="29" y="1"/>
                    <a:pt x="29" y="1"/>
                  </a:cubicBezTo>
                  <a:cubicBezTo>
                    <a:pt x="29" y="0"/>
                    <a:pt x="28" y="0"/>
                    <a:pt x="27" y="1"/>
                  </a:cubicBezTo>
                  <a:cubicBezTo>
                    <a:pt x="18" y="6"/>
                    <a:pt x="9" y="11"/>
                    <a:pt x="0" y="16"/>
                  </a:cubicBezTo>
                  <a:cubicBezTo>
                    <a:pt x="0" y="17"/>
                    <a:pt x="0" y="17"/>
                    <a:pt x="0" y="18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8" y="22"/>
                    <a:pt x="9" y="22"/>
                    <a:pt x="10" y="22"/>
                  </a:cubicBezTo>
                  <a:cubicBezTo>
                    <a:pt x="18" y="16"/>
                    <a:pt x="27" y="11"/>
                    <a:pt x="36" y="6"/>
                  </a:cubicBezTo>
                  <a:cubicBezTo>
                    <a:pt x="37" y="6"/>
                    <a:pt x="37" y="5"/>
                    <a:pt x="36" y="5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0" name="Freeform 540"/>
            <p:cNvSpPr>
              <a:spLocks/>
            </p:cNvSpPr>
            <p:nvPr userDrawn="1"/>
          </p:nvSpPr>
          <p:spPr bwMode="auto">
            <a:xfrm>
              <a:off x="8189914" y="4048126"/>
              <a:ext cx="26988" cy="17463"/>
            </a:xfrm>
            <a:custGeom>
              <a:avLst/>
              <a:gdLst>
                <a:gd name="T0" fmla="*/ 7 w 17"/>
                <a:gd name="T1" fmla="*/ 1 h 11"/>
                <a:gd name="T2" fmla="*/ 0 w 17"/>
                <a:gd name="T3" fmla="*/ 5 h 11"/>
                <a:gd name="T4" fmla="*/ 0 w 17"/>
                <a:gd name="T5" fmla="*/ 6 h 11"/>
                <a:gd name="T6" fmla="*/ 7 w 17"/>
                <a:gd name="T7" fmla="*/ 10 h 11"/>
                <a:gd name="T8" fmla="*/ 10 w 17"/>
                <a:gd name="T9" fmla="*/ 10 h 11"/>
                <a:gd name="T10" fmla="*/ 17 w 17"/>
                <a:gd name="T11" fmla="*/ 6 h 11"/>
                <a:gd name="T12" fmla="*/ 17 w 17"/>
                <a:gd name="T13" fmla="*/ 5 h 11"/>
                <a:gd name="T14" fmla="*/ 10 w 17"/>
                <a:gd name="T15" fmla="*/ 1 h 11"/>
                <a:gd name="T16" fmla="*/ 7 w 17"/>
                <a:gd name="T17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1">
                  <a:moveTo>
                    <a:pt x="7" y="1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6"/>
                    <a:pt x="0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1"/>
                    <a:pt x="9" y="11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6"/>
                    <a:pt x="17" y="5"/>
                    <a:pt x="17" y="5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0"/>
                    <a:pt x="8" y="0"/>
                    <a:pt x="7" y="1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1" name="Freeform 541"/>
            <p:cNvSpPr>
              <a:spLocks/>
            </p:cNvSpPr>
            <p:nvPr userDrawn="1"/>
          </p:nvSpPr>
          <p:spPr bwMode="auto">
            <a:xfrm>
              <a:off x="8216901" y="4021138"/>
              <a:ext cx="17463" cy="11113"/>
            </a:xfrm>
            <a:custGeom>
              <a:avLst/>
              <a:gdLst>
                <a:gd name="T0" fmla="*/ 5 w 11"/>
                <a:gd name="T1" fmla="*/ 7 h 7"/>
                <a:gd name="T2" fmla="*/ 6 w 11"/>
                <a:gd name="T3" fmla="*/ 7 h 7"/>
                <a:gd name="T4" fmla="*/ 11 w 11"/>
                <a:gd name="T5" fmla="*/ 4 h 7"/>
                <a:gd name="T6" fmla="*/ 11 w 11"/>
                <a:gd name="T7" fmla="*/ 3 h 7"/>
                <a:gd name="T8" fmla="*/ 6 w 11"/>
                <a:gd name="T9" fmla="*/ 1 h 7"/>
                <a:gd name="T10" fmla="*/ 5 w 11"/>
                <a:gd name="T11" fmla="*/ 1 h 7"/>
                <a:gd name="T12" fmla="*/ 0 w 11"/>
                <a:gd name="T13" fmla="*/ 3 h 7"/>
                <a:gd name="T14" fmla="*/ 0 w 11"/>
                <a:gd name="T15" fmla="*/ 4 h 7"/>
                <a:gd name="T16" fmla="*/ 5 w 11"/>
                <a:gd name="T1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7">
                  <a:moveTo>
                    <a:pt x="5" y="7"/>
                  </a:moveTo>
                  <a:cubicBezTo>
                    <a:pt x="5" y="7"/>
                    <a:pt x="6" y="7"/>
                    <a:pt x="6" y="7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3"/>
                    <a:pt x="11" y="3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5" y="0"/>
                    <a:pt x="5" y="1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lnTo>
                    <a:pt x="5" y="7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2" name="Freeform 542"/>
            <p:cNvSpPr>
              <a:spLocks/>
            </p:cNvSpPr>
            <p:nvPr userDrawn="1"/>
          </p:nvSpPr>
          <p:spPr bwMode="auto">
            <a:xfrm>
              <a:off x="8205789" y="4027488"/>
              <a:ext cx="17463" cy="11113"/>
            </a:xfrm>
            <a:custGeom>
              <a:avLst/>
              <a:gdLst>
                <a:gd name="T0" fmla="*/ 5 w 11"/>
                <a:gd name="T1" fmla="*/ 6 h 7"/>
                <a:gd name="T2" fmla="*/ 7 w 11"/>
                <a:gd name="T3" fmla="*/ 6 h 7"/>
                <a:gd name="T4" fmla="*/ 11 w 11"/>
                <a:gd name="T5" fmla="*/ 4 h 7"/>
                <a:gd name="T6" fmla="*/ 11 w 11"/>
                <a:gd name="T7" fmla="*/ 3 h 7"/>
                <a:gd name="T8" fmla="*/ 6 w 11"/>
                <a:gd name="T9" fmla="*/ 0 h 7"/>
                <a:gd name="T10" fmla="*/ 5 w 11"/>
                <a:gd name="T11" fmla="*/ 0 h 7"/>
                <a:gd name="T12" fmla="*/ 1 w 11"/>
                <a:gd name="T13" fmla="*/ 3 h 7"/>
                <a:gd name="T14" fmla="*/ 1 w 11"/>
                <a:gd name="T15" fmla="*/ 4 h 7"/>
                <a:gd name="T16" fmla="*/ 5 w 11"/>
                <a:gd name="T17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7">
                  <a:moveTo>
                    <a:pt x="5" y="6"/>
                  </a:moveTo>
                  <a:cubicBezTo>
                    <a:pt x="5" y="7"/>
                    <a:pt x="6" y="7"/>
                    <a:pt x="7" y="6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3"/>
                    <a:pt x="11" y="3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4"/>
                    <a:pt x="1" y="4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3" name="Freeform 543"/>
            <p:cNvSpPr>
              <a:spLocks/>
            </p:cNvSpPr>
            <p:nvPr userDrawn="1"/>
          </p:nvSpPr>
          <p:spPr bwMode="auto">
            <a:xfrm>
              <a:off x="8223251" y="4017963"/>
              <a:ext cx="46038" cy="26988"/>
            </a:xfrm>
            <a:custGeom>
              <a:avLst/>
              <a:gdLst>
                <a:gd name="T0" fmla="*/ 19 w 29"/>
                <a:gd name="T1" fmla="*/ 1 h 17"/>
                <a:gd name="T2" fmla="*/ 1 w 29"/>
                <a:gd name="T3" fmla="*/ 11 h 17"/>
                <a:gd name="T4" fmla="*/ 1 w 29"/>
                <a:gd name="T5" fmla="*/ 13 h 17"/>
                <a:gd name="T6" fmla="*/ 8 w 29"/>
                <a:gd name="T7" fmla="*/ 17 h 17"/>
                <a:gd name="T8" fmla="*/ 10 w 29"/>
                <a:gd name="T9" fmla="*/ 17 h 17"/>
                <a:gd name="T10" fmla="*/ 28 w 29"/>
                <a:gd name="T11" fmla="*/ 6 h 17"/>
                <a:gd name="T12" fmla="*/ 28 w 29"/>
                <a:gd name="T13" fmla="*/ 5 h 17"/>
                <a:gd name="T14" fmla="*/ 21 w 29"/>
                <a:gd name="T15" fmla="*/ 1 h 17"/>
                <a:gd name="T16" fmla="*/ 19 w 29"/>
                <a:gd name="T17" fmla="*/ 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" h="17">
                  <a:moveTo>
                    <a:pt x="19" y="1"/>
                  </a:moveTo>
                  <a:cubicBezTo>
                    <a:pt x="1" y="11"/>
                    <a:pt x="1" y="11"/>
                    <a:pt x="1" y="11"/>
                  </a:cubicBezTo>
                  <a:cubicBezTo>
                    <a:pt x="0" y="12"/>
                    <a:pt x="0" y="12"/>
                    <a:pt x="1" y="13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8" y="17"/>
                    <a:pt x="9" y="17"/>
                    <a:pt x="10" y="17"/>
                  </a:cubicBezTo>
                  <a:cubicBezTo>
                    <a:pt x="28" y="6"/>
                    <a:pt x="28" y="6"/>
                    <a:pt x="28" y="6"/>
                  </a:cubicBezTo>
                  <a:cubicBezTo>
                    <a:pt x="29" y="6"/>
                    <a:pt x="29" y="5"/>
                    <a:pt x="28" y="5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0"/>
                    <a:pt x="20" y="0"/>
                    <a:pt x="19" y="1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4" name="Freeform 544"/>
            <p:cNvSpPr>
              <a:spLocks/>
            </p:cNvSpPr>
            <p:nvPr userDrawn="1"/>
          </p:nvSpPr>
          <p:spPr bwMode="auto">
            <a:xfrm>
              <a:off x="8205789" y="4038601"/>
              <a:ext cx="28575" cy="15875"/>
            </a:xfrm>
            <a:custGeom>
              <a:avLst/>
              <a:gdLst>
                <a:gd name="T0" fmla="*/ 8 w 18"/>
                <a:gd name="T1" fmla="*/ 1 h 10"/>
                <a:gd name="T2" fmla="*/ 1 w 18"/>
                <a:gd name="T3" fmla="*/ 5 h 10"/>
                <a:gd name="T4" fmla="*/ 1 w 18"/>
                <a:gd name="T5" fmla="*/ 6 h 10"/>
                <a:gd name="T6" fmla="*/ 8 w 18"/>
                <a:gd name="T7" fmla="*/ 10 h 10"/>
                <a:gd name="T8" fmla="*/ 10 w 18"/>
                <a:gd name="T9" fmla="*/ 10 h 10"/>
                <a:gd name="T10" fmla="*/ 17 w 18"/>
                <a:gd name="T11" fmla="*/ 6 h 10"/>
                <a:gd name="T12" fmla="*/ 17 w 18"/>
                <a:gd name="T13" fmla="*/ 5 h 10"/>
                <a:gd name="T14" fmla="*/ 10 w 18"/>
                <a:gd name="T15" fmla="*/ 1 h 10"/>
                <a:gd name="T16" fmla="*/ 8 w 18"/>
                <a:gd name="T1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8" y="1"/>
                  </a:move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9" y="10"/>
                    <a:pt x="10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8" y="6"/>
                    <a:pt x="18" y="5"/>
                    <a:pt x="17" y="5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0"/>
                    <a:pt x="9" y="0"/>
                    <a:pt x="8" y="1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5" name="Freeform 545"/>
            <p:cNvSpPr>
              <a:spLocks/>
            </p:cNvSpPr>
            <p:nvPr userDrawn="1"/>
          </p:nvSpPr>
          <p:spPr bwMode="auto">
            <a:xfrm>
              <a:off x="8213726" y="4054476"/>
              <a:ext cx="26988" cy="15875"/>
            </a:xfrm>
            <a:custGeom>
              <a:avLst/>
              <a:gdLst>
                <a:gd name="T0" fmla="*/ 7 w 17"/>
                <a:gd name="T1" fmla="*/ 0 h 10"/>
                <a:gd name="T2" fmla="*/ 0 w 17"/>
                <a:gd name="T3" fmla="*/ 4 h 10"/>
                <a:gd name="T4" fmla="*/ 0 w 17"/>
                <a:gd name="T5" fmla="*/ 6 h 10"/>
                <a:gd name="T6" fmla="*/ 7 w 17"/>
                <a:gd name="T7" fmla="*/ 10 h 10"/>
                <a:gd name="T8" fmla="*/ 10 w 17"/>
                <a:gd name="T9" fmla="*/ 10 h 10"/>
                <a:gd name="T10" fmla="*/ 17 w 17"/>
                <a:gd name="T11" fmla="*/ 6 h 10"/>
                <a:gd name="T12" fmla="*/ 17 w 17"/>
                <a:gd name="T13" fmla="*/ 4 h 10"/>
                <a:gd name="T14" fmla="*/ 10 w 17"/>
                <a:gd name="T15" fmla="*/ 0 h 10"/>
                <a:gd name="T16" fmla="*/ 7 w 17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7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5"/>
                    <a:pt x="17" y="5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7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6" name="Freeform 546"/>
            <p:cNvSpPr>
              <a:spLocks/>
            </p:cNvSpPr>
            <p:nvPr userDrawn="1"/>
          </p:nvSpPr>
          <p:spPr bwMode="auto">
            <a:xfrm>
              <a:off x="8347076" y="4038601"/>
              <a:ext cx="26988" cy="15875"/>
            </a:xfrm>
            <a:custGeom>
              <a:avLst/>
              <a:gdLst>
                <a:gd name="T0" fmla="*/ 10 w 17"/>
                <a:gd name="T1" fmla="*/ 0 h 10"/>
                <a:gd name="T2" fmla="*/ 7 w 17"/>
                <a:gd name="T3" fmla="*/ 0 h 10"/>
                <a:gd name="T4" fmla="*/ 0 w 17"/>
                <a:gd name="T5" fmla="*/ 4 h 10"/>
                <a:gd name="T6" fmla="*/ 0 w 17"/>
                <a:gd name="T7" fmla="*/ 6 h 10"/>
                <a:gd name="T8" fmla="*/ 7 w 17"/>
                <a:gd name="T9" fmla="*/ 10 h 10"/>
                <a:gd name="T10" fmla="*/ 10 w 17"/>
                <a:gd name="T11" fmla="*/ 10 h 10"/>
                <a:gd name="T12" fmla="*/ 17 w 17"/>
                <a:gd name="T13" fmla="*/ 6 h 10"/>
                <a:gd name="T14" fmla="*/ 17 w 17"/>
                <a:gd name="T15" fmla="*/ 4 h 10"/>
                <a:gd name="T16" fmla="*/ 10 w 17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0"/>
                  </a:moveTo>
                  <a:cubicBezTo>
                    <a:pt x="9" y="0"/>
                    <a:pt x="8" y="0"/>
                    <a:pt x="7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5"/>
                    <a:pt x="17" y="5"/>
                    <a:pt x="17" y="4"/>
                  </a:cubicBezTo>
                  <a:lnTo>
                    <a:pt x="10" y="0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7" name="Freeform 547"/>
            <p:cNvSpPr>
              <a:spLocks/>
            </p:cNvSpPr>
            <p:nvPr userDrawn="1"/>
          </p:nvSpPr>
          <p:spPr bwMode="auto">
            <a:xfrm>
              <a:off x="8304214" y="3971926"/>
              <a:ext cx="17463" cy="9525"/>
            </a:xfrm>
            <a:custGeom>
              <a:avLst/>
              <a:gdLst>
                <a:gd name="T0" fmla="*/ 4 w 11"/>
                <a:gd name="T1" fmla="*/ 6 h 6"/>
                <a:gd name="T2" fmla="*/ 6 w 11"/>
                <a:gd name="T3" fmla="*/ 6 h 6"/>
                <a:gd name="T4" fmla="*/ 10 w 11"/>
                <a:gd name="T5" fmla="*/ 3 h 6"/>
                <a:gd name="T6" fmla="*/ 10 w 11"/>
                <a:gd name="T7" fmla="*/ 2 h 6"/>
                <a:gd name="T8" fmla="*/ 6 w 11"/>
                <a:gd name="T9" fmla="*/ 0 h 6"/>
                <a:gd name="T10" fmla="*/ 4 w 11"/>
                <a:gd name="T11" fmla="*/ 0 h 6"/>
                <a:gd name="T12" fmla="*/ 0 w 11"/>
                <a:gd name="T13" fmla="*/ 2 h 6"/>
                <a:gd name="T14" fmla="*/ 0 w 11"/>
                <a:gd name="T15" fmla="*/ 3 h 6"/>
                <a:gd name="T16" fmla="*/ 4 w 11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4" y="6"/>
                  </a:moveTo>
                  <a:cubicBezTo>
                    <a:pt x="5" y="6"/>
                    <a:pt x="6" y="6"/>
                    <a:pt x="6" y="6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1" y="3"/>
                    <a:pt x="11" y="3"/>
                    <a:pt x="10" y="2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0"/>
                    <a:pt x="4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lnTo>
                    <a:pt x="4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8" name="Freeform 548"/>
            <p:cNvSpPr>
              <a:spLocks/>
            </p:cNvSpPr>
            <p:nvPr userDrawn="1"/>
          </p:nvSpPr>
          <p:spPr bwMode="auto">
            <a:xfrm>
              <a:off x="8293101" y="3976688"/>
              <a:ext cx="17463" cy="11113"/>
            </a:xfrm>
            <a:custGeom>
              <a:avLst/>
              <a:gdLst>
                <a:gd name="T0" fmla="*/ 5 w 11"/>
                <a:gd name="T1" fmla="*/ 7 h 7"/>
                <a:gd name="T2" fmla="*/ 6 w 11"/>
                <a:gd name="T3" fmla="*/ 7 h 7"/>
                <a:gd name="T4" fmla="*/ 11 w 11"/>
                <a:gd name="T5" fmla="*/ 4 h 7"/>
                <a:gd name="T6" fmla="*/ 11 w 11"/>
                <a:gd name="T7" fmla="*/ 3 h 7"/>
                <a:gd name="T8" fmla="*/ 6 w 11"/>
                <a:gd name="T9" fmla="*/ 1 h 7"/>
                <a:gd name="T10" fmla="*/ 5 w 11"/>
                <a:gd name="T11" fmla="*/ 1 h 7"/>
                <a:gd name="T12" fmla="*/ 0 w 11"/>
                <a:gd name="T13" fmla="*/ 3 h 7"/>
                <a:gd name="T14" fmla="*/ 0 w 11"/>
                <a:gd name="T15" fmla="*/ 4 h 7"/>
                <a:gd name="T16" fmla="*/ 5 w 11"/>
                <a:gd name="T1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7">
                  <a:moveTo>
                    <a:pt x="5" y="7"/>
                  </a:moveTo>
                  <a:cubicBezTo>
                    <a:pt x="5" y="7"/>
                    <a:pt x="6" y="7"/>
                    <a:pt x="6" y="7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4"/>
                    <a:pt x="11" y="3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5" y="0"/>
                    <a:pt x="5" y="1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lnTo>
                    <a:pt x="5" y="7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9" name="Freeform 549"/>
            <p:cNvSpPr>
              <a:spLocks/>
            </p:cNvSpPr>
            <p:nvPr userDrawn="1"/>
          </p:nvSpPr>
          <p:spPr bwMode="auto">
            <a:xfrm>
              <a:off x="8310564" y="3978276"/>
              <a:ext cx="28575" cy="15875"/>
            </a:xfrm>
            <a:custGeom>
              <a:avLst/>
              <a:gdLst>
                <a:gd name="T0" fmla="*/ 1 w 18"/>
                <a:gd name="T1" fmla="*/ 6 h 10"/>
                <a:gd name="T2" fmla="*/ 8 w 18"/>
                <a:gd name="T3" fmla="*/ 10 h 10"/>
                <a:gd name="T4" fmla="*/ 10 w 18"/>
                <a:gd name="T5" fmla="*/ 10 h 10"/>
                <a:gd name="T6" fmla="*/ 17 w 18"/>
                <a:gd name="T7" fmla="*/ 6 h 10"/>
                <a:gd name="T8" fmla="*/ 17 w 18"/>
                <a:gd name="T9" fmla="*/ 5 h 10"/>
                <a:gd name="T10" fmla="*/ 10 w 18"/>
                <a:gd name="T11" fmla="*/ 1 h 10"/>
                <a:gd name="T12" fmla="*/ 8 w 18"/>
                <a:gd name="T13" fmla="*/ 1 h 10"/>
                <a:gd name="T14" fmla="*/ 1 w 18"/>
                <a:gd name="T15" fmla="*/ 5 h 10"/>
                <a:gd name="T16" fmla="*/ 1 w 18"/>
                <a:gd name="T17" fmla="*/ 6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1" y="6"/>
                  </a:moveTo>
                  <a:cubicBezTo>
                    <a:pt x="8" y="10"/>
                    <a:pt x="8" y="10"/>
                    <a:pt x="8" y="10"/>
                  </a:cubicBezTo>
                  <a:cubicBezTo>
                    <a:pt x="9" y="10"/>
                    <a:pt x="10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8" y="6"/>
                    <a:pt x="18" y="5"/>
                    <a:pt x="17" y="5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0"/>
                    <a:pt x="8" y="0"/>
                    <a:pt x="8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0" name="Freeform 550"/>
            <p:cNvSpPr>
              <a:spLocks/>
            </p:cNvSpPr>
            <p:nvPr userDrawn="1"/>
          </p:nvSpPr>
          <p:spPr bwMode="auto">
            <a:xfrm>
              <a:off x="8293101" y="3987801"/>
              <a:ext cx="28575" cy="17463"/>
            </a:xfrm>
            <a:custGeom>
              <a:avLst/>
              <a:gdLst>
                <a:gd name="T0" fmla="*/ 10 w 18"/>
                <a:gd name="T1" fmla="*/ 1 h 11"/>
                <a:gd name="T2" fmla="*/ 8 w 18"/>
                <a:gd name="T3" fmla="*/ 1 h 11"/>
                <a:gd name="T4" fmla="*/ 1 w 18"/>
                <a:gd name="T5" fmla="*/ 5 h 11"/>
                <a:gd name="T6" fmla="*/ 1 w 18"/>
                <a:gd name="T7" fmla="*/ 6 h 11"/>
                <a:gd name="T8" fmla="*/ 8 w 18"/>
                <a:gd name="T9" fmla="*/ 10 h 11"/>
                <a:gd name="T10" fmla="*/ 10 w 18"/>
                <a:gd name="T11" fmla="*/ 10 h 11"/>
                <a:gd name="T12" fmla="*/ 17 w 18"/>
                <a:gd name="T13" fmla="*/ 6 h 11"/>
                <a:gd name="T14" fmla="*/ 17 w 18"/>
                <a:gd name="T15" fmla="*/ 5 h 11"/>
                <a:gd name="T16" fmla="*/ 10 w 18"/>
                <a:gd name="T17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1">
                  <a:moveTo>
                    <a:pt x="10" y="1"/>
                  </a:moveTo>
                  <a:cubicBezTo>
                    <a:pt x="10" y="0"/>
                    <a:pt x="9" y="0"/>
                    <a:pt x="8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9" y="11"/>
                    <a:pt x="10" y="11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8" y="6"/>
                    <a:pt x="18" y="5"/>
                    <a:pt x="17" y="5"/>
                  </a:cubicBezTo>
                  <a:lnTo>
                    <a:pt x="10" y="1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1" name="Freeform 551"/>
            <p:cNvSpPr>
              <a:spLocks/>
            </p:cNvSpPr>
            <p:nvPr userDrawn="1"/>
          </p:nvSpPr>
          <p:spPr bwMode="auto">
            <a:xfrm>
              <a:off x="8310564" y="3997326"/>
              <a:ext cx="26988" cy="17463"/>
            </a:xfrm>
            <a:custGeom>
              <a:avLst/>
              <a:gdLst>
                <a:gd name="T0" fmla="*/ 10 w 17"/>
                <a:gd name="T1" fmla="*/ 1 h 11"/>
                <a:gd name="T2" fmla="*/ 7 w 17"/>
                <a:gd name="T3" fmla="*/ 1 h 11"/>
                <a:gd name="T4" fmla="*/ 0 w 17"/>
                <a:gd name="T5" fmla="*/ 5 h 11"/>
                <a:gd name="T6" fmla="*/ 0 w 17"/>
                <a:gd name="T7" fmla="*/ 6 h 11"/>
                <a:gd name="T8" fmla="*/ 7 w 17"/>
                <a:gd name="T9" fmla="*/ 10 h 11"/>
                <a:gd name="T10" fmla="*/ 10 w 17"/>
                <a:gd name="T11" fmla="*/ 10 h 11"/>
                <a:gd name="T12" fmla="*/ 17 w 17"/>
                <a:gd name="T13" fmla="*/ 6 h 11"/>
                <a:gd name="T14" fmla="*/ 17 w 17"/>
                <a:gd name="T15" fmla="*/ 5 h 11"/>
                <a:gd name="T16" fmla="*/ 10 w 17"/>
                <a:gd name="T17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1">
                  <a:moveTo>
                    <a:pt x="10" y="1"/>
                  </a:moveTo>
                  <a:cubicBezTo>
                    <a:pt x="9" y="0"/>
                    <a:pt x="8" y="0"/>
                    <a:pt x="7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6"/>
                    <a:pt x="0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1"/>
                    <a:pt x="9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6"/>
                    <a:pt x="17" y="5"/>
                    <a:pt x="17" y="5"/>
                  </a:cubicBezTo>
                  <a:lnTo>
                    <a:pt x="10" y="1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2" name="Freeform 552"/>
            <p:cNvSpPr>
              <a:spLocks/>
            </p:cNvSpPr>
            <p:nvPr userDrawn="1"/>
          </p:nvSpPr>
          <p:spPr bwMode="auto">
            <a:xfrm>
              <a:off x="8326439" y="3987801"/>
              <a:ext cx="46038" cy="26988"/>
            </a:xfrm>
            <a:custGeom>
              <a:avLst/>
              <a:gdLst>
                <a:gd name="T0" fmla="*/ 1 w 29"/>
                <a:gd name="T1" fmla="*/ 6 h 17"/>
                <a:gd name="T2" fmla="*/ 19 w 29"/>
                <a:gd name="T3" fmla="*/ 16 h 17"/>
                <a:gd name="T4" fmla="*/ 22 w 29"/>
                <a:gd name="T5" fmla="*/ 16 h 17"/>
                <a:gd name="T6" fmla="*/ 29 w 29"/>
                <a:gd name="T7" fmla="*/ 12 h 17"/>
                <a:gd name="T8" fmla="*/ 29 w 29"/>
                <a:gd name="T9" fmla="*/ 11 h 17"/>
                <a:gd name="T10" fmla="*/ 10 w 29"/>
                <a:gd name="T11" fmla="*/ 1 h 17"/>
                <a:gd name="T12" fmla="*/ 8 w 29"/>
                <a:gd name="T13" fmla="*/ 0 h 17"/>
                <a:gd name="T14" fmla="*/ 1 w 29"/>
                <a:gd name="T15" fmla="*/ 5 h 17"/>
                <a:gd name="T16" fmla="*/ 1 w 29"/>
                <a:gd name="T17" fmla="*/ 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" h="17">
                  <a:moveTo>
                    <a:pt x="1" y="6"/>
                  </a:moveTo>
                  <a:cubicBezTo>
                    <a:pt x="7" y="9"/>
                    <a:pt x="13" y="13"/>
                    <a:pt x="19" y="16"/>
                  </a:cubicBezTo>
                  <a:cubicBezTo>
                    <a:pt x="20" y="17"/>
                    <a:pt x="21" y="17"/>
                    <a:pt x="22" y="16"/>
                  </a:cubicBezTo>
                  <a:cubicBezTo>
                    <a:pt x="29" y="12"/>
                    <a:pt x="29" y="12"/>
                    <a:pt x="29" y="12"/>
                  </a:cubicBezTo>
                  <a:cubicBezTo>
                    <a:pt x="29" y="12"/>
                    <a:pt x="29" y="11"/>
                    <a:pt x="29" y="11"/>
                  </a:cubicBezTo>
                  <a:cubicBezTo>
                    <a:pt x="22" y="8"/>
                    <a:pt x="16" y="4"/>
                    <a:pt x="10" y="1"/>
                  </a:cubicBezTo>
                  <a:cubicBezTo>
                    <a:pt x="10" y="0"/>
                    <a:pt x="9" y="0"/>
                    <a:pt x="8" y="0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5"/>
                    <a:pt x="1" y="6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3" name="Freeform 553"/>
            <p:cNvSpPr>
              <a:spLocks/>
            </p:cNvSpPr>
            <p:nvPr userDrawn="1"/>
          </p:nvSpPr>
          <p:spPr bwMode="auto">
            <a:xfrm>
              <a:off x="8328026" y="4008438"/>
              <a:ext cx="26988" cy="15875"/>
            </a:xfrm>
            <a:custGeom>
              <a:avLst/>
              <a:gdLst>
                <a:gd name="T0" fmla="*/ 10 w 17"/>
                <a:gd name="T1" fmla="*/ 10 h 10"/>
                <a:gd name="T2" fmla="*/ 17 w 17"/>
                <a:gd name="T3" fmla="*/ 6 h 10"/>
                <a:gd name="T4" fmla="*/ 17 w 17"/>
                <a:gd name="T5" fmla="*/ 4 h 10"/>
                <a:gd name="T6" fmla="*/ 10 w 17"/>
                <a:gd name="T7" fmla="*/ 0 h 10"/>
                <a:gd name="T8" fmla="*/ 8 w 17"/>
                <a:gd name="T9" fmla="*/ 0 h 10"/>
                <a:gd name="T10" fmla="*/ 1 w 17"/>
                <a:gd name="T11" fmla="*/ 4 h 10"/>
                <a:gd name="T12" fmla="*/ 1 w 17"/>
                <a:gd name="T13" fmla="*/ 6 h 10"/>
                <a:gd name="T14" fmla="*/ 8 w 17"/>
                <a:gd name="T15" fmla="*/ 10 h 10"/>
                <a:gd name="T16" fmla="*/ 10 w 17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10"/>
                  </a:moveTo>
                  <a:cubicBezTo>
                    <a:pt x="17" y="6"/>
                    <a:pt x="17" y="6"/>
                    <a:pt x="17" y="6"/>
                  </a:cubicBezTo>
                  <a:cubicBezTo>
                    <a:pt x="17" y="5"/>
                    <a:pt x="17" y="5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8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10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4" name="Freeform 554"/>
            <p:cNvSpPr>
              <a:spLocks/>
            </p:cNvSpPr>
            <p:nvPr userDrawn="1"/>
          </p:nvSpPr>
          <p:spPr bwMode="auto">
            <a:xfrm>
              <a:off x="8345489" y="4017963"/>
              <a:ext cx="28575" cy="15875"/>
            </a:xfrm>
            <a:custGeom>
              <a:avLst/>
              <a:gdLst>
                <a:gd name="T0" fmla="*/ 10 w 18"/>
                <a:gd name="T1" fmla="*/ 10 h 10"/>
                <a:gd name="T2" fmla="*/ 17 w 18"/>
                <a:gd name="T3" fmla="*/ 6 h 10"/>
                <a:gd name="T4" fmla="*/ 17 w 18"/>
                <a:gd name="T5" fmla="*/ 5 h 10"/>
                <a:gd name="T6" fmla="*/ 10 w 18"/>
                <a:gd name="T7" fmla="*/ 1 h 10"/>
                <a:gd name="T8" fmla="*/ 8 w 18"/>
                <a:gd name="T9" fmla="*/ 1 h 10"/>
                <a:gd name="T10" fmla="*/ 1 w 18"/>
                <a:gd name="T11" fmla="*/ 5 h 10"/>
                <a:gd name="T12" fmla="*/ 1 w 18"/>
                <a:gd name="T13" fmla="*/ 6 h 10"/>
                <a:gd name="T14" fmla="*/ 8 w 18"/>
                <a:gd name="T15" fmla="*/ 10 h 10"/>
                <a:gd name="T16" fmla="*/ 10 w 18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10" y="10"/>
                  </a:moveTo>
                  <a:cubicBezTo>
                    <a:pt x="17" y="6"/>
                    <a:pt x="17" y="6"/>
                    <a:pt x="17" y="6"/>
                  </a:cubicBezTo>
                  <a:cubicBezTo>
                    <a:pt x="18" y="6"/>
                    <a:pt x="18" y="5"/>
                    <a:pt x="17" y="5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0"/>
                    <a:pt x="8" y="0"/>
                    <a:pt x="8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10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5" name="Freeform 555"/>
            <p:cNvSpPr>
              <a:spLocks/>
            </p:cNvSpPr>
            <p:nvPr userDrawn="1"/>
          </p:nvSpPr>
          <p:spPr bwMode="auto">
            <a:xfrm>
              <a:off x="8362951" y="4008438"/>
              <a:ext cx="46038" cy="26988"/>
            </a:xfrm>
            <a:custGeom>
              <a:avLst/>
              <a:gdLst>
                <a:gd name="T0" fmla="*/ 28 w 29"/>
                <a:gd name="T1" fmla="*/ 11 h 17"/>
                <a:gd name="T2" fmla="*/ 10 w 29"/>
                <a:gd name="T3" fmla="*/ 0 h 17"/>
                <a:gd name="T4" fmla="*/ 8 w 29"/>
                <a:gd name="T5" fmla="*/ 0 h 17"/>
                <a:gd name="T6" fmla="*/ 1 w 29"/>
                <a:gd name="T7" fmla="*/ 4 h 17"/>
                <a:gd name="T8" fmla="*/ 1 w 29"/>
                <a:gd name="T9" fmla="*/ 6 h 17"/>
                <a:gd name="T10" fmla="*/ 19 w 29"/>
                <a:gd name="T11" fmla="*/ 16 h 17"/>
                <a:gd name="T12" fmla="*/ 21 w 29"/>
                <a:gd name="T13" fmla="*/ 16 h 17"/>
                <a:gd name="T14" fmla="*/ 28 w 29"/>
                <a:gd name="T15" fmla="*/ 12 h 17"/>
                <a:gd name="T16" fmla="*/ 28 w 29"/>
                <a:gd name="T17" fmla="*/ 1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" h="17">
                  <a:moveTo>
                    <a:pt x="28" y="11"/>
                  </a:moveTo>
                  <a:cubicBezTo>
                    <a:pt x="22" y="7"/>
                    <a:pt x="16" y="4"/>
                    <a:pt x="10" y="0"/>
                  </a:cubicBezTo>
                  <a:cubicBezTo>
                    <a:pt x="9" y="0"/>
                    <a:pt x="8" y="0"/>
                    <a:pt x="8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7" y="9"/>
                    <a:pt x="13" y="13"/>
                    <a:pt x="19" y="16"/>
                  </a:cubicBezTo>
                  <a:cubicBezTo>
                    <a:pt x="20" y="17"/>
                    <a:pt x="21" y="17"/>
                    <a:pt x="21" y="16"/>
                  </a:cubicBezTo>
                  <a:cubicBezTo>
                    <a:pt x="28" y="12"/>
                    <a:pt x="28" y="12"/>
                    <a:pt x="28" y="12"/>
                  </a:cubicBezTo>
                  <a:cubicBezTo>
                    <a:pt x="29" y="12"/>
                    <a:pt x="29" y="11"/>
                    <a:pt x="28" y="11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6" name="Freeform 556"/>
            <p:cNvSpPr>
              <a:spLocks/>
            </p:cNvSpPr>
            <p:nvPr userDrawn="1"/>
          </p:nvSpPr>
          <p:spPr bwMode="auto">
            <a:xfrm>
              <a:off x="8362951" y="4029076"/>
              <a:ext cx="28575" cy="15875"/>
            </a:xfrm>
            <a:custGeom>
              <a:avLst/>
              <a:gdLst>
                <a:gd name="T0" fmla="*/ 10 w 18"/>
                <a:gd name="T1" fmla="*/ 0 h 10"/>
                <a:gd name="T2" fmla="*/ 8 w 18"/>
                <a:gd name="T3" fmla="*/ 0 h 10"/>
                <a:gd name="T4" fmla="*/ 1 w 18"/>
                <a:gd name="T5" fmla="*/ 4 h 10"/>
                <a:gd name="T6" fmla="*/ 1 w 18"/>
                <a:gd name="T7" fmla="*/ 6 h 10"/>
                <a:gd name="T8" fmla="*/ 8 w 18"/>
                <a:gd name="T9" fmla="*/ 10 h 10"/>
                <a:gd name="T10" fmla="*/ 10 w 18"/>
                <a:gd name="T11" fmla="*/ 10 h 10"/>
                <a:gd name="T12" fmla="*/ 17 w 18"/>
                <a:gd name="T13" fmla="*/ 6 h 10"/>
                <a:gd name="T14" fmla="*/ 17 w 18"/>
                <a:gd name="T15" fmla="*/ 4 h 10"/>
                <a:gd name="T16" fmla="*/ 10 w 18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10" y="0"/>
                  </a:moveTo>
                  <a:cubicBezTo>
                    <a:pt x="10" y="0"/>
                    <a:pt x="9" y="0"/>
                    <a:pt x="8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9" y="10"/>
                    <a:pt x="10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8" y="5"/>
                    <a:pt x="18" y="5"/>
                    <a:pt x="17" y="4"/>
                  </a:cubicBezTo>
                  <a:lnTo>
                    <a:pt x="10" y="0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7" name="Freeform 557"/>
            <p:cNvSpPr>
              <a:spLocks/>
            </p:cNvSpPr>
            <p:nvPr userDrawn="1"/>
          </p:nvSpPr>
          <p:spPr bwMode="auto">
            <a:xfrm>
              <a:off x="8310564" y="4017963"/>
              <a:ext cx="28575" cy="15875"/>
            </a:xfrm>
            <a:custGeom>
              <a:avLst/>
              <a:gdLst>
                <a:gd name="T0" fmla="*/ 10 w 18"/>
                <a:gd name="T1" fmla="*/ 10 h 10"/>
                <a:gd name="T2" fmla="*/ 17 w 18"/>
                <a:gd name="T3" fmla="*/ 6 h 10"/>
                <a:gd name="T4" fmla="*/ 17 w 18"/>
                <a:gd name="T5" fmla="*/ 5 h 10"/>
                <a:gd name="T6" fmla="*/ 10 w 18"/>
                <a:gd name="T7" fmla="*/ 0 h 10"/>
                <a:gd name="T8" fmla="*/ 8 w 18"/>
                <a:gd name="T9" fmla="*/ 0 h 10"/>
                <a:gd name="T10" fmla="*/ 1 w 18"/>
                <a:gd name="T11" fmla="*/ 5 h 10"/>
                <a:gd name="T12" fmla="*/ 1 w 18"/>
                <a:gd name="T13" fmla="*/ 6 h 10"/>
                <a:gd name="T14" fmla="*/ 8 w 18"/>
                <a:gd name="T15" fmla="*/ 10 h 10"/>
                <a:gd name="T16" fmla="*/ 10 w 18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10" y="10"/>
                  </a:moveTo>
                  <a:cubicBezTo>
                    <a:pt x="17" y="6"/>
                    <a:pt x="17" y="6"/>
                    <a:pt x="17" y="6"/>
                  </a:cubicBezTo>
                  <a:cubicBezTo>
                    <a:pt x="18" y="5"/>
                    <a:pt x="18" y="5"/>
                    <a:pt x="17" y="5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8" y="0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10" y="10"/>
                    <a:pt x="10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8" name="Freeform 558"/>
            <p:cNvSpPr>
              <a:spLocks/>
            </p:cNvSpPr>
            <p:nvPr userDrawn="1"/>
          </p:nvSpPr>
          <p:spPr bwMode="auto">
            <a:xfrm>
              <a:off x="8293101" y="4008438"/>
              <a:ext cx="26988" cy="15875"/>
            </a:xfrm>
            <a:custGeom>
              <a:avLst/>
              <a:gdLst>
                <a:gd name="T0" fmla="*/ 10 w 17"/>
                <a:gd name="T1" fmla="*/ 9 h 10"/>
                <a:gd name="T2" fmla="*/ 17 w 17"/>
                <a:gd name="T3" fmla="*/ 5 h 10"/>
                <a:gd name="T4" fmla="*/ 17 w 17"/>
                <a:gd name="T5" fmla="*/ 4 h 10"/>
                <a:gd name="T6" fmla="*/ 10 w 17"/>
                <a:gd name="T7" fmla="*/ 0 h 10"/>
                <a:gd name="T8" fmla="*/ 8 w 17"/>
                <a:gd name="T9" fmla="*/ 0 h 10"/>
                <a:gd name="T10" fmla="*/ 1 w 17"/>
                <a:gd name="T11" fmla="*/ 4 h 10"/>
                <a:gd name="T12" fmla="*/ 1 w 17"/>
                <a:gd name="T13" fmla="*/ 5 h 10"/>
                <a:gd name="T14" fmla="*/ 8 w 17"/>
                <a:gd name="T15" fmla="*/ 9 h 10"/>
                <a:gd name="T16" fmla="*/ 10 w 17"/>
                <a:gd name="T17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9"/>
                  </a:moveTo>
                  <a:cubicBezTo>
                    <a:pt x="17" y="5"/>
                    <a:pt x="17" y="5"/>
                    <a:pt x="17" y="5"/>
                  </a:cubicBezTo>
                  <a:cubicBezTo>
                    <a:pt x="17" y="5"/>
                    <a:pt x="17" y="4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8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1" y="5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10"/>
                    <a:pt x="9" y="10"/>
                    <a:pt x="10" y="9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9" name="Freeform 559"/>
            <p:cNvSpPr>
              <a:spLocks/>
            </p:cNvSpPr>
            <p:nvPr userDrawn="1"/>
          </p:nvSpPr>
          <p:spPr bwMode="auto">
            <a:xfrm>
              <a:off x="8275639" y="4017963"/>
              <a:ext cx="28575" cy="15875"/>
            </a:xfrm>
            <a:custGeom>
              <a:avLst/>
              <a:gdLst>
                <a:gd name="T0" fmla="*/ 8 w 18"/>
                <a:gd name="T1" fmla="*/ 0 h 10"/>
                <a:gd name="T2" fmla="*/ 1 w 18"/>
                <a:gd name="T3" fmla="*/ 4 h 10"/>
                <a:gd name="T4" fmla="*/ 1 w 18"/>
                <a:gd name="T5" fmla="*/ 6 h 10"/>
                <a:gd name="T6" fmla="*/ 8 w 18"/>
                <a:gd name="T7" fmla="*/ 10 h 10"/>
                <a:gd name="T8" fmla="*/ 10 w 18"/>
                <a:gd name="T9" fmla="*/ 10 h 10"/>
                <a:gd name="T10" fmla="*/ 17 w 18"/>
                <a:gd name="T11" fmla="*/ 6 h 10"/>
                <a:gd name="T12" fmla="*/ 17 w 18"/>
                <a:gd name="T13" fmla="*/ 4 h 10"/>
                <a:gd name="T14" fmla="*/ 10 w 18"/>
                <a:gd name="T15" fmla="*/ 0 h 10"/>
                <a:gd name="T16" fmla="*/ 8 w 18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8" y="0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9" y="10"/>
                    <a:pt x="10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8" y="5"/>
                    <a:pt x="18" y="5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0" name="Freeform 560"/>
            <p:cNvSpPr>
              <a:spLocks/>
            </p:cNvSpPr>
            <p:nvPr userDrawn="1"/>
          </p:nvSpPr>
          <p:spPr bwMode="auto">
            <a:xfrm>
              <a:off x="8277226" y="3998913"/>
              <a:ext cx="26988" cy="15875"/>
            </a:xfrm>
            <a:custGeom>
              <a:avLst/>
              <a:gdLst>
                <a:gd name="T0" fmla="*/ 7 w 17"/>
                <a:gd name="T1" fmla="*/ 0 h 10"/>
                <a:gd name="T2" fmla="*/ 0 w 17"/>
                <a:gd name="T3" fmla="*/ 4 h 10"/>
                <a:gd name="T4" fmla="*/ 0 w 17"/>
                <a:gd name="T5" fmla="*/ 5 h 10"/>
                <a:gd name="T6" fmla="*/ 7 w 17"/>
                <a:gd name="T7" fmla="*/ 9 h 10"/>
                <a:gd name="T8" fmla="*/ 10 w 17"/>
                <a:gd name="T9" fmla="*/ 9 h 10"/>
                <a:gd name="T10" fmla="*/ 16 w 17"/>
                <a:gd name="T11" fmla="*/ 5 h 10"/>
                <a:gd name="T12" fmla="*/ 16 w 17"/>
                <a:gd name="T13" fmla="*/ 4 h 10"/>
                <a:gd name="T14" fmla="*/ 9 w 17"/>
                <a:gd name="T15" fmla="*/ 0 h 10"/>
                <a:gd name="T16" fmla="*/ 7 w 17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7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10"/>
                    <a:pt x="9" y="10"/>
                    <a:pt x="10" y="9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7" y="5"/>
                    <a:pt x="17" y="4"/>
                    <a:pt x="16" y="4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8" y="0"/>
                    <a:pt x="7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1" name="Freeform 561"/>
            <p:cNvSpPr>
              <a:spLocks/>
            </p:cNvSpPr>
            <p:nvPr userDrawn="1"/>
          </p:nvSpPr>
          <p:spPr bwMode="auto">
            <a:xfrm>
              <a:off x="8239126" y="4008438"/>
              <a:ext cx="17463" cy="11113"/>
            </a:xfrm>
            <a:custGeom>
              <a:avLst/>
              <a:gdLst>
                <a:gd name="T0" fmla="*/ 4 w 11"/>
                <a:gd name="T1" fmla="*/ 7 h 7"/>
                <a:gd name="T2" fmla="*/ 6 w 11"/>
                <a:gd name="T3" fmla="*/ 7 h 7"/>
                <a:gd name="T4" fmla="*/ 10 w 11"/>
                <a:gd name="T5" fmla="*/ 4 h 7"/>
                <a:gd name="T6" fmla="*/ 10 w 11"/>
                <a:gd name="T7" fmla="*/ 3 h 7"/>
                <a:gd name="T8" fmla="*/ 6 w 11"/>
                <a:gd name="T9" fmla="*/ 1 h 7"/>
                <a:gd name="T10" fmla="*/ 4 w 11"/>
                <a:gd name="T11" fmla="*/ 1 h 7"/>
                <a:gd name="T12" fmla="*/ 0 w 11"/>
                <a:gd name="T13" fmla="*/ 3 h 7"/>
                <a:gd name="T14" fmla="*/ 0 w 11"/>
                <a:gd name="T15" fmla="*/ 4 h 7"/>
                <a:gd name="T16" fmla="*/ 4 w 11"/>
                <a:gd name="T1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7">
                  <a:moveTo>
                    <a:pt x="4" y="7"/>
                  </a:moveTo>
                  <a:cubicBezTo>
                    <a:pt x="5" y="7"/>
                    <a:pt x="5" y="7"/>
                    <a:pt x="6" y="7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1" y="4"/>
                    <a:pt x="11" y="3"/>
                    <a:pt x="10" y="3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0"/>
                    <a:pt x="5" y="0"/>
                    <a:pt x="4" y="1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lnTo>
                    <a:pt x="4" y="7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2" name="Freeform 562"/>
            <p:cNvSpPr>
              <a:spLocks/>
            </p:cNvSpPr>
            <p:nvPr userDrawn="1"/>
          </p:nvSpPr>
          <p:spPr bwMode="auto">
            <a:xfrm>
              <a:off x="8281989" y="3983038"/>
              <a:ext cx="17463" cy="11113"/>
            </a:xfrm>
            <a:custGeom>
              <a:avLst/>
              <a:gdLst>
                <a:gd name="T0" fmla="*/ 5 w 11"/>
                <a:gd name="T1" fmla="*/ 7 h 7"/>
                <a:gd name="T2" fmla="*/ 6 w 11"/>
                <a:gd name="T3" fmla="*/ 7 h 7"/>
                <a:gd name="T4" fmla="*/ 11 w 11"/>
                <a:gd name="T5" fmla="*/ 4 h 7"/>
                <a:gd name="T6" fmla="*/ 11 w 11"/>
                <a:gd name="T7" fmla="*/ 3 h 7"/>
                <a:gd name="T8" fmla="*/ 6 w 11"/>
                <a:gd name="T9" fmla="*/ 1 h 7"/>
                <a:gd name="T10" fmla="*/ 5 w 11"/>
                <a:gd name="T11" fmla="*/ 1 h 7"/>
                <a:gd name="T12" fmla="*/ 0 w 11"/>
                <a:gd name="T13" fmla="*/ 3 h 7"/>
                <a:gd name="T14" fmla="*/ 0 w 11"/>
                <a:gd name="T15" fmla="*/ 4 h 7"/>
                <a:gd name="T16" fmla="*/ 5 w 11"/>
                <a:gd name="T1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7">
                  <a:moveTo>
                    <a:pt x="5" y="7"/>
                  </a:moveTo>
                  <a:cubicBezTo>
                    <a:pt x="5" y="7"/>
                    <a:pt x="6" y="7"/>
                    <a:pt x="6" y="7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3"/>
                    <a:pt x="11" y="3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5" y="0"/>
                    <a:pt x="5" y="1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lnTo>
                    <a:pt x="5" y="7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3" name="Freeform 563"/>
            <p:cNvSpPr>
              <a:spLocks/>
            </p:cNvSpPr>
            <p:nvPr userDrawn="1"/>
          </p:nvSpPr>
          <p:spPr bwMode="auto">
            <a:xfrm>
              <a:off x="8270876" y="3989388"/>
              <a:ext cx="17463" cy="11113"/>
            </a:xfrm>
            <a:custGeom>
              <a:avLst/>
              <a:gdLst>
                <a:gd name="T0" fmla="*/ 5 w 11"/>
                <a:gd name="T1" fmla="*/ 7 h 7"/>
                <a:gd name="T2" fmla="*/ 7 w 11"/>
                <a:gd name="T3" fmla="*/ 7 h 7"/>
                <a:gd name="T4" fmla="*/ 11 w 11"/>
                <a:gd name="T5" fmla="*/ 4 h 7"/>
                <a:gd name="T6" fmla="*/ 11 w 11"/>
                <a:gd name="T7" fmla="*/ 3 h 7"/>
                <a:gd name="T8" fmla="*/ 7 w 11"/>
                <a:gd name="T9" fmla="*/ 1 h 7"/>
                <a:gd name="T10" fmla="*/ 5 w 11"/>
                <a:gd name="T11" fmla="*/ 1 h 7"/>
                <a:gd name="T12" fmla="*/ 1 w 11"/>
                <a:gd name="T13" fmla="*/ 3 h 7"/>
                <a:gd name="T14" fmla="*/ 1 w 11"/>
                <a:gd name="T15" fmla="*/ 4 h 7"/>
                <a:gd name="T16" fmla="*/ 5 w 11"/>
                <a:gd name="T1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7">
                  <a:moveTo>
                    <a:pt x="5" y="7"/>
                  </a:moveTo>
                  <a:cubicBezTo>
                    <a:pt x="6" y="7"/>
                    <a:pt x="6" y="7"/>
                    <a:pt x="7" y="7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3"/>
                    <a:pt x="11" y="3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6" y="0"/>
                    <a:pt x="5" y="0"/>
                    <a:pt x="5" y="1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4"/>
                    <a:pt x="1" y="4"/>
                  </a:cubicBezTo>
                  <a:lnTo>
                    <a:pt x="5" y="7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4" name="Freeform 564"/>
            <p:cNvSpPr>
              <a:spLocks/>
            </p:cNvSpPr>
            <p:nvPr userDrawn="1"/>
          </p:nvSpPr>
          <p:spPr bwMode="auto">
            <a:xfrm>
              <a:off x="8259764" y="3997326"/>
              <a:ext cx="17463" cy="9525"/>
            </a:xfrm>
            <a:custGeom>
              <a:avLst/>
              <a:gdLst>
                <a:gd name="T0" fmla="*/ 5 w 11"/>
                <a:gd name="T1" fmla="*/ 6 h 6"/>
                <a:gd name="T2" fmla="*/ 6 w 11"/>
                <a:gd name="T3" fmla="*/ 6 h 6"/>
                <a:gd name="T4" fmla="*/ 11 w 11"/>
                <a:gd name="T5" fmla="*/ 3 h 6"/>
                <a:gd name="T6" fmla="*/ 11 w 11"/>
                <a:gd name="T7" fmla="*/ 2 h 6"/>
                <a:gd name="T8" fmla="*/ 6 w 11"/>
                <a:gd name="T9" fmla="*/ 0 h 6"/>
                <a:gd name="T10" fmla="*/ 5 w 11"/>
                <a:gd name="T11" fmla="*/ 0 h 6"/>
                <a:gd name="T12" fmla="*/ 1 w 11"/>
                <a:gd name="T13" fmla="*/ 2 h 6"/>
                <a:gd name="T14" fmla="*/ 1 w 11"/>
                <a:gd name="T15" fmla="*/ 3 h 6"/>
                <a:gd name="T16" fmla="*/ 5 w 11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5" y="6"/>
                  </a:moveTo>
                  <a:cubicBezTo>
                    <a:pt x="5" y="6"/>
                    <a:pt x="6" y="6"/>
                    <a:pt x="6" y="6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3"/>
                    <a:pt x="11" y="3"/>
                    <a:pt x="11" y="2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3"/>
                    <a:pt x="0" y="3"/>
                    <a:pt x="1" y="3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5" name="Freeform 565"/>
            <p:cNvSpPr>
              <a:spLocks/>
            </p:cNvSpPr>
            <p:nvPr userDrawn="1"/>
          </p:nvSpPr>
          <p:spPr bwMode="auto">
            <a:xfrm>
              <a:off x="8248651" y="4002088"/>
              <a:ext cx="17463" cy="11113"/>
            </a:xfrm>
            <a:custGeom>
              <a:avLst/>
              <a:gdLst>
                <a:gd name="T0" fmla="*/ 5 w 11"/>
                <a:gd name="T1" fmla="*/ 7 h 7"/>
                <a:gd name="T2" fmla="*/ 7 w 11"/>
                <a:gd name="T3" fmla="*/ 7 h 7"/>
                <a:gd name="T4" fmla="*/ 11 w 11"/>
                <a:gd name="T5" fmla="*/ 4 h 7"/>
                <a:gd name="T6" fmla="*/ 11 w 11"/>
                <a:gd name="T7" fmla="*/ 3 h 7"/>
                <a:gd name="T8" fmla="*/ 7 w 11"/>
                <a:gd name="T9" fmla="*/ 1 h 7"/>
                <a:gd name="T10" fmla="*/ 5 w 11"/>
                <a:gd name="T11" fmla="*/ 1 h 7"/>
                <a:gd name="T12" fmla="*/ 1 w 11"/>
                <a:gd name="T13" fmla="*/ 3 h 7"/>
                <a:gd name="T14" fmla="*/ 1 w 11"/>
                <a:gd name="T15" fmla="*/ 4 h 7"/>
                <a:gd name="T16" fmla="*/ 5 w 11"/>
                <a:gd name="T1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7">
                  <a:moveTo>
                    <a:pt x="5" y="7"/>
                  </a:moveTo>
                  <a:cubicBezTo>
                    <a:pt x="6" y="7"/>
                    <a:pt x="6" y="7"/>
                    <a:pt x="7" y="7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4"/>
                    <a:pt x="11" y="3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6" y="0"/>
                    <a:pt x="6" y="0"/>
                    <a:pt x="5" y="1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4"/>
                    <a:pt x="0" y="4"/>
                    <a:pt x="1" y="4"/>
                  </a:cubicBezTo>
                  <a:lnTo>
                    <a:pt x="5" y="7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6" name="Freeform 566"/>
            <p:cNvSpPr>
              <a:spLocks/>
            </p:cNvSpPr>
            <p:nvPr userDrawn="1"/>
          </p:nvSpPr>
          <p:spPr bwMode="auto">
            <a:xfrm>
              <a:off x="8259764" y="4008438"/>
              <a:ext cx="26988" cy="15875"/>
            </a:xfrm>
            <a:custGeom>
              <a:avLst/>
              <a:gdLst>
                <a:gd name="T0" fmla="*/ 7 w 17"/>
                <a:gd name="T1" fmla="*/ 0 h 10"/>
                <a:gd name="T2" fmla="*/ 0 w 17"/>
                <a:gd name="T3" fmla="*/ 4 h 10"/>
                <a:gd name="T4" fmla="*/ 0 w 17"/>
                <a:gd name="T5" fmla="*/ 6 h 10"/>
                <a:gd name="T6" fmla="*/ 7 w 17"/>
                <a:gd name="T7" fmla="*/ 10 h 10"/>
                <a:gd name="T8" fmla="*/ 10 w 17"/>
                <a:gd name="T9" fmla="*/ 10 h 10"/>
                <a:gd name="T10" fmla="*/ 17 w 17"/>
                <a:gd name="T11" fmla="*/ 6 h 10"/>
                <a:gd name="T12" fmla="*/ 17 w 17"/>
                <a:gd name="T13" fmla="*/ 4 h 10"/>
                <a:gd name="T14" fmla="*/ 10 w 17"/>
                <a:gd name="T15" fmla="*/ 0 h 10"/>
                <a:gd name="T16" fmla="*/ 7 w 17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7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5"/>
                    <a:pt x="17" y="5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7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7" name="Freeform 567"/>
            <p:cNvSpPr>
              <a:spLocks/>
            </p:cNvSpPr>
            <p:nvPr userDrawn="1"/>
          </p:nvSpPr>
          <p:spPr bwMode="auto">
            <a:xfrm>
              <a:off x="8320089" y="4064001"/>
              <a:ext cx="19050" cy="11113"/>
            </a:xfrm>
            <a:custGeom>
              <a:avLst/>
              <a:gdLst>
                <a:gd name="T0" fmla="*/ 9 w 12"/>
                <a:gd name="T1" fmla="*/ 0 h 7"/>
                <a:gd name="T2" fmla="*/ 8 w 12"/>
                <a:gd name="T3" fmla="*/ 0 h 7"/>
                <a:gd name="T4" fmla="*/ 0 w 12"/>
                <a:gd name="T5" fmla="*/ 4 h 7"/>
                <a:gd name="T6" fmla="*/ 0 w 12"/>
                <a:gd name="T7" fmla="*/ 5 h 7"/>
                <a:gd name="T8" fmla="*/ 3 w 12"/>
                <a:gd name="T9" fmla="*/ 7 h 7"/>
                <a:gd name="T10" fmla="*/ 4 w 12"/>
                <a:gd name="T11" fmla="*/ 7 h 7"/>
                <a:gd name="T12" fmla="*/ 12 w 12"/>
                <a:gd name="T13" fmla="*/ 2 h 7"/>
                <a:gd name="T14" fmla="*/ 12 w 12"/>
                <a:gd name="T15" fmla="*/ 2 h 7"/>
                <a:gd name="T16" fmla="*/ 9 w 12"/>
                <a:gd name="T1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7">
                  <a:moveTo>
                    <a:pt x="9" y="0"/>
                  </a:moveTo>
                  <a:lnTo>
                    <a:pt x="8" y="0"/>
                  </a:lnTo>
                  <a:lnTo>
                    <a:pt x="0" y="4"/>
                  </a:lnTo>
                  <a:lnTo>
                    <a:pt x="0" y="5"/>
                  </a:lnTo>
                  <a:lnTo>
                    <a:pt x="3" y="7"/>
                  </a:lnTo>
                  <a:lnTo>
                    <a:pt x="4" y="7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8" name="Freeform 568"/>
            <p:cNvSpPr>
              <a:spLocks/>
            </p:cNvSpPr>
            <p:nvPr userDrawn="1"/>
          </p:nvSpPr>
          <p:spPr bwMode="auto">
            <a:xfrm>
              <a:off x="8329614" y="4048126"/>
              <a:ext cx="26988" cy="15875"/>
            </a:xfrm>
            <a:custGeom>
              <a:avLst/>
              <a:gdLst>
                <a:gd name="T0" fmla="*/ 10 w 17"/>
                <a:gd name="T1" fmla="*/ 1 h 10"/>
                <a:gd name="T2" fmla="*/ 8 w 17"/>
                <a:gd name="T3" fmla="*/ 1 h 10"/>
                <a:gd name="T4" fmla="*/ 1 w 17"/>
                <a:gd name="T5" fmla="*/ 5 h 10"/>
                <a:gd name="T6" fmla="*/ 1 w 17"/>
                <a:gd name="T7" fmla="*/ 6 h 10"/>
                <a:gd name="T8" fmla="*/ 8 w 17"/>
                <a:gd name="T9" fmla="*/ 10 h 10"/>
                <a:gd name="T10" fmla="*/ 10 w 17"/>
                <a:gd name="T11" fmla="*/ 10 h 10"/>
                <a:gd name="T12" fmla="*/ 17 w 17"/>
                <a:gd name="T13" fmla="*/ 6 h 10"/>
                <a:gd name="T14" fmla="*/ 17 w 17"/>
                <a:gd name="T15" fmla="*/ 5 h 10"/>
                <a:gd name="T16" fmla="*/ 10 w 17"/>
                <a:gd name="T1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1"/>
                  </a:moveTo>
                  <a:cubicBezTo>
                    <a:pt x="9" y="0"/>
                    <a:pt x="8" y="0"/>
                    <a:pt x="8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6"/>
                    <a:pt x="17" y="5"/>
                    <a:pt x="17" y="5"/>
                  </a:cubicBezTo>
                  <a:lnTo>
                    <a:pt x="10" y="1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9" name="Freeform 569"/>
            <p:cNvSpPr>
              <a:spLocks/>
            </p:cNvSpPr>
            <p:nvPr userDrawn="1"/>
          </p:nvSpPr>
          <p:spPr bwMode="auto">
            <a:xfrm>
              <a:off x="8312151" y="4038601"/>
              <a:ext cx="26988" cy="15875"/>
            </a:xfrm>
            <a:custGeom>
              <a:avLst/>
              <a:gdLst>
                <a:gd name="T0" fmla="*/ 10 w 17"/>
                <a:gd name="T1" fmla="*/ 10 h 10"/>
                <a:gd name="T2" fmla="*/ 17 w 17"/>
                <a:gd name="T3" fmla="*/ 6 h 10"/>
                <a:gd name="T4" fmla="*/ 17 w 17"/>
                <a:gd name="T5" fmla="*/ 4 h 10"/>
                <a:gd name="T6" fmla="*/ 10 w 17"/>
                <a:gd name="T7" fmla="*/ 0 h 10"/>
                <a:gd name="T8" fmla="*/ 7 w 17"/>
                <a:gd name="T9" fmla="*/ 0 h 10"/>
                <a:gd name="T10" fmla="*/ 0 w 17"/>
                <a:gd name="T11" fmla="*/ 4 h 10"/>
                <a:gd name="T12" fmla="*/ 0 w 17"/>
                <a:gd name="T13" fmla="*/ 6 h 10"/>
                <a:gd name="T14" fmla="*/ 7 w 17"/>
                <a:gd name="T15" fmla="*/ 10 h 10"/>
                <a:gd name="T16" fmla="*/ 10 w 17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10"/>
                  </a:moveTo>
                  <a:cubicBezTo>
                    <a:pt x="17" y="6"/>
                    <a:pt x="17" y="6"/>
                    <a:pt x="17" y="6"/>
                  </a:cubicBezTo>
                  <a:cubicBezTo>
                    <a:pt x="17" y="5"/>
                    <a:pt x="17" y="5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7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10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0" name="Freeform 570"/>
            <p:cNvSpPr>
              <a:spLocks/>
            </p:cNvSpPr>
            <p:nvPr userDrawn="1"/>
          </p:nvSpPr>
          <p:spPr bwMode="auto">
            <a:xfrm>
              <a:off x="8328026" y="4029076"/>
              <a:ext cx="28575" cy="15875"/>
            </a:xfrm>
            <a:custGeom>
              <a:avLst/>
              <a:gdLst>
                <a:gd name="T0" fmla="*/ 10 w 18"/>
                <a:gd name="T1" fmla="*/ 9 h 10"/>
                <a:gd name="T2" fmla="*/ 17 w 18"/>
                <a:gd name="T3" fmla="*/ 5 h 10"/>
                <a:gd name="T4" fmla="*/ 17 w 18"/>
                <a:gd name="T5" fmla="*/ 4 h 10"/>
                <a:gd name="T6" fmla="*/ 10 w 18"/>
                <a:gd name="T7" fmla="*/ 0 h 10"/>
                <a:gd name="T8" fmla="*/ 8 w 18"/>
                <a:gd name="T9" fmla="*/ 0 h 10"/>
                <a:gd name="T10" fmla="*/ 1 w 18"/>
                <a:gd name="T11" fmla="*/ 4 h 10"/>
                <a:gd name="T12" fmla="*/ 1 w 18"/>
                <a:gd name="T13" fmla="*/ 5 h 10"/>
                <a:gd name="T14" fmla="*/ 8 w 18"/>
                <a:gd name="T15" fmla="*/ 9 h 10"/>
                <a:gd name="T16" fmla="*/ 10 w 18"/>
                <a:gd name="T17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10" y="9"/>
                  </a:moveTo>
                  <a:cubicBezTo>
                    <a:pt x="17" y="5"/>
                    <a:pt x="17" y="5"/>
                    <a:pt x="17" y="5"/>
                  </a:cubicBezTo>
                  <a:cubicBezTo>
                    <a:pt x="18" y="5"/>
                    <a:pt x="18" y="4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9" y="0"/>
                    <a:pt x="8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1" y="5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9" y="10"/>
                    <a:pt x="10" y="10"/>
                    <a:pt x="10" y="9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1" name="Freeform 571"/>
            <p:cNvSpPr>
              <a:spLocks/>
            </p:cNvSpPr>
            <p:nvPr userDrawn="1"/>
          </p:nvSpPr>
          <p:spPr bwMode="auto">
            <a:xfrm>
              <a:off x="8074026" y="4197351"/>
              <a:ext cx="28575" cy="15875"/>
            </a:xfrm>
            <a:custGeom>
              <a:avLst/>
              <a:gdLst>
                <a:gd name="T0" fmla="*/ 10 w 18"/>
                <a:gd name="T1" fmla="*/ 0 h 10"/>
                <a:gd name="T2" fmla="*/ 8 w 18"/>
                <a:gd name="T3" fmla="*/ 0 h 10"/>
                <a:gd name="T4" fmla="*/ 1 w 18"/>
                <a:gd name="T5" fmla="*/ 4 h 10"/>
                <a:gd name="T6" fmla="*/ 1 w 18"/>
                <a:gd name="T7" fmla="*/ 5 h 10"/>
                <a:gd name="T8" fmla="*/ 8 w 18"/>
                <a:gd name="T9" fmla="*/ 9 h 10"/>
                <a:gd name="T10" fmla="*/ 10 w 18"/>
                <a:gd name="T11" fmla="*/ 9 h 10"/>
                <a:gd name="T12" fmla="*/ 17 w 18"/>
                <a:gd name="T13" fmla="*/ 5 h 10"/>
                <a:gd name="T14" fmla="*/ 17 w 18"/>
                <a:gd name="T15" fmla="*/ 4 h 10"/>
                <a:gd name="T16" fmla="*/ 10 w 18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10" y="0"/>
                  </a:moveTo>
                  <a:cubicBezTo>
                    <a:pt x="9" y="0"/>
                    <a:pt x="8" y="0"/>
                    <a:pt x="8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1" y="5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10"/>
                    <a:pt x="10" y="10"/>
                    <a:pt x="10" y="9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8" y="5"/>
                    <a:pt x="18" y="4"/>
                    <a:pt x="17" y="4"/>
                  </a:cubicBezTo>
                  <a:lnTo>
                    <a:pt x="10" y="0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2" name="Freeform 572"/>
            <p:cNvSpPr>
              <a:spLocks/>
            </p:cNvSpPr>
            <p:nvPr userDrawn="1"/>
          </p:nvSpPr>
          <p:spPr bwMode="auto">
            <a:xfrm>
              <a:off x="8262939" y="4087813"/>
              <a:ext cx="28575" cy="15875"/>
            </a:xfrm>
            <a:custGeom>
              <a:avLst/>
              <a:gdLst>
                <a:gd name="T0" fmla="*/ 10 w 18"/>
                <a:gd name="T1" fmla="*/ 0 h 10"/>
                <a:gd name="T2" fmla="*/ 8 w 18"/>
                <a:gd name="T3" fmla="*/ 0 h 10"/>
                <a:gd name="T4" fmla="*/ 1 w 18"/>
                <a:gd name="T5" fmla="*/ 4 h 10"/>
                <a:gd name="T6" fmla="*/ 1 w 18"/>
                <a:gd name="T7" fmla="*/ 5 h 10"/>
                <a:gd name="T8" fmla="*/ 8 w 18"/>
                <a:gd name="T9" fmla="*/ 9 h 10"/>
                <a:gd name="T10" fmla="*/ 10 w 18"/>
                <a:gd name="T11" fmla="*/ 9 h 10"/>
                <a:gd name="T12" fmla="*/ 17 w 18"/>
                <a:gd name="T13" fmla="*/ 5 h 10"/>
                <a:gd name="T14" fmla="*/ 17 w 18"/>
                <a:gd name="T15" fmla="*/ 4 h 10"/>
                <a:gd name="T16" fmla="*/ 10 w 18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10" y="0"/>
                  </a:moveTo>
                  <a:cubicBezTo>
                    <a:pt x="10" y="0"/>
                    <a:pt x="8" y="0"/>
                    <a:pt x="8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1" y="5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9" y="10"/>
                    <a:pt x="10" y="10"/>
                    <a:pt x="10" y="9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8" y="5"/>
                    <a:pt x="18" y="4"/>
                    <a:pt x="17" y="4"/>
                  </a:cubicBezTo>
                  <a:lnTo>
                    <a:pt x="10" y="0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3" name="Freeform 573"/>
            <p:cNvSpPr>
              <a:spLocks/>
            </p:cNvSpPr>
            <p:nvPr userDrawn="1"/>
          </p:nvSpPr>
          <p:spPr bwMode="auto">
            <a:xfrm>
              <a:off x="8247064" y="4097338"/>
              <a:ext cx="26988" cy="15875"/>
            </a:xfrm>
            <a:custGeom>
              <a:avLst/>
              <a:gdLst>
                <a:gd name="T0" fmla="*/ 9 w 17"/>
                <a:gd name="T1" fmla="*/ 0 h 10"/>
                <a:gd name="T2" fmla="*/ 7 w 17"/>
                <a:gd name="T3" fmla="*/ 0 h 10"/>
                <a:gd name="T4" fmla="*/ 0 w 17"/>
                <a:gd name="T5" fmla="*/ 4 h 10"/>
                <a:gd name="T6" fmla="*/ 0 w 17"/>
                <a:gd name="T7" fmla="*/ 5 h 10"/>
                <a:gd name="T8" fmla="*/ 7 w 17"/>
                <a:gd name="T9" fmla="*/ 9 h 10"/>
                <a:gd name="T10" fmla="*/ 10 w 17"/>
                <a:gd name="T11" fmla="*/ 9 h 10"/>
                <a:gd name="T12" fmla="*/ 16 w 17"/>
                <a:gd name="T13" fmla="*/ 5 h 10"/>
                <a:gd name="T14" fmla="*/ 16 w 17"/>
                <a:gd name="T15" fmla="*/ 4 h 10"/>
                <a:gd name="T16" fmla="*/ 9 w 17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9" y="0"/>
                  </a:moveTo>
                  <a:cubicBezTo>
                    <a:pt x="9" y="0"/>
                    <a:pt x="8" y="0"/>
                    <a:pt x="7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10"/>
                    <a:pt x="9" y="10"/>
                    <a:pt x="10" y="9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7" y="5"/>
                    <a:pt x="17" y="4"/>
                    <a:pt x="16" y="4"/>
                  </a:cubicBezTo>
                  <a:lnTo>
                    <a:pt x="9" y="0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4" name="Freeform 574"/>
            <p:cNvSpPr>
              <a:spLocks/>
            </p:cNvSpPr>
            <p:nvPr userDrawn="1"/>
          </p:nvSpPr>
          <p:spPr bwMode="auto">
            <a:xfrm>
              <a:off x="8120064" y="4078288"/>
              <a:ext cx="17463" cy="9525"/>
            </a:xfrm>
            <a:custGeom>
              <a:avLst/>
              <a:gdLst>
                <a:gd name="T0" fmla="*/ 5 w 11"/>
                <a:gd name="T1" fmla="*/ 6 h 6"/>
                <a:gd name="T2" fmla="*/ 7 w 11"/>
                <a:gd name="T3" fmla="*/ 6 h 6"/>
                <a:gd name="T4" fmla="*/ 11 w 11"/>
                <a:gd name="T5" fmla="*/ 3 h 6"/>
                <a:gd name="T6" fmla="*/ 11 w 11"/>
                <a:gd name="T7" fmla="*/ 2 h 6"/>
                <a:gd name="T8" fmla="*/ 7 w 11"/>
                <a:gd name="T9" fmla="*/ 0 h 6"/>
                <a:gd name="T10" fmla="*/ 5 w 11"/>
                <a:gd name="T11" fmla="*/ 0 h 6"/>
                <a:gd name="T12" fmla="*/ 1 w 11"/>
                <a:gd name="T13" fmla="*/ 2 h 6"/>
                <a:gd name="T14" fmla="*/ 1 w 11"/>
                <a:gd name="T15" fmla="*/ 3 h 6"/>
                <a:gd name="T16" fmla="*/ 5 w 11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5" y="6"/>
                  </a:moveTo>
                  <a:cubicBezTo>
                    <a:pt x="6" y="6"/>
                    <a:pt x="6" y="6"/>
                    <a:pt x="7" y="6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3"/>
                    <a:pt x="11" y="3"/>
                    <a:pt x="11" y="2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3"/>
                    <a:pt x="0" y="3"/>
                    <a:pt x="1" y="3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5" name="Freeform 575"/>
            <p:cNvSpPr>
              <a:spLocks/>
            </p:cNvSpPr>
            <p:nvPr userDrawn="1"/>
          </p:nvSpPr>
          <p:spPr bwMode="auto">
            <a:xfrm>
              <a:off x="8108951" y="4084638"/>
              <a:ext cx="19050" cy="9525"/>
            </a:xfrm>
            <a:custGeom>
              <a:avLst/>
              <a:gdLst>
                <a:gd name="T0" fmla="*/ 5 w 12"/>
                <a:gd name="T1" fmla="*/ 6 h 6"/>
                <a:gd name="T2" fmla="*/ 7 w 12"/>
                <a:gd name="T3" fmla="*/ 6 h 6"/>
                <a:gd name="T4" fmla="*/ 11 w 12"/>
                <a:gd name="T5" fmla="*/ 3 h 6"/>
                <a:gd name="T6" fmla="*/ 11 w 12"/>
                <a:gd name="T7" fmla="*/ 2 h 6"/>
                <a:gd name="T8" fmla="*/ 7 w 12"/>
                <a:gd name="T9" fmla="*/ 0 h 6"/>
                <a:gd name="T10" fmla="*/ 5 w 12"/>
                <a:gd name="T11" fmla="*/ 0 h 6"/>
                <a:gd name="T12" fmla="*/ 1 w 12"/>
                <a:gd name="T13" fmla="*/ 2 h 6"/>
                <a:gd name="T14" fmla="*/ 1 w 12"/>
                <a:gd name="T15" fmla="*/ 3 h 6"/>
                <a:gd name="T16" fmla="*/ 5 w 12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6">
                  <a:moveTo>
                    <a:pt x="5" y="6"/>
                  </a:moveTo>
                  <a:cubicBezTo>
                    <a:pt x="6" y="6"/>
                    <a:pt x="6" y="6"/>
                    <a:pt x="7" y="6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2" y="3"/>
                    <a:pt x="12" y="3"/>
                    <a:pt x="11" y="2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6" y="0"/>
                    <a:pt x="5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3"/>
                    <a:pt x="0" y="3"/>
                    <a:pt x="1" y="3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6" name="Freeform 576"/>
            <p:cNvSpPr>
              <a:spLocks/>
            </p:cNvSpPr>
            <p:nvPr userDrawn="1"/>
          </p:nvSpPr>
          <p:spPr bwMode="auto">
            <a:xfrm>
              <a:off x="8185151" y="4040188"/>
              <a:ext cx="17463" cy="11113"/>
            </a:xfrm>
            <a:custGeom>
              <a:avLst/>
              <a:gdLst>
                <a:gd name="T0" fmla="*/ 4 w 11"/>
                <a:gd name="T1" fmla="*/ 6 h 7"/>
                <a:gd name="T2" fmla="*/ 6 w 11"/>
                <a:gd name="T3" fmla="*/ 6 h 7"/>
                <a:gd name="T4" fmla="*/ 10 w 11"/>
                <a:gd name="T5" fmla="*/ 4 h 7"/>
                <a:gd name="T6" fmla="*/ 10 w 11"/>
                <a:gd name="T7" fmla="*/ 3 h 7"/>
                <a:gd name="T8" fmla="*/ 6 w 11"/>
                <a:gd name="T9" fmla="*/ 0 h 7"/>
                <a:gd name="T10" fmla="*/ 4 w 11"/>
                <a:gd name="T11" fmla="*/ 0 h 7"/>
                <a:gd name="T12" fmla="*/ 0 w 11"/>
                <a:gd name="T13" fmla="*/ 3 h 7"/>
                <a:gd name="T14" fmla="*/ 0 w 11"/>
                <a:gd name="T15" fmla="*/ 4 h 7"/>
                <a:gd name="T16" fmla="*/ 4 w 11"/>
                <a:gd name="T17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7">
                  <a:moveTo>
                    <a:pt x="4" y="6"/>
                  </a:moveTo>
                  <a:cubicBezTo>
                    <a:pt x="5" y="7"/>
                    <a:pt x="6" y="7"/>
                    <a:pt x="6" y="6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1" y="4"/>
                    <a:pt x="11" y="3"/>
                    <a:pt x="10" y="3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5" y="0"/>
                    <a:pt x="5" y="0"/>
                    <a:pt x="4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lnTo>
                    <a:pt x="4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7" name="Freeform 577"/>
            <p:cNvSpPr>
              <a:spLocks/>
            </p:cNvSpPr>
            <p:nvPr userDrawn="1"/>
          </p:nvSpPr>
          <p:spPr bwMode="auto">
            <a:xfrm>
              <a:off x="8194676" y="4033838"/>
              <a:ext cx="19050" cy="11113"/>
            </a:xfrm>
            <a:custGeom>
              <a:avLst/>
              <a:gdLst>
                <a:gd name="T0" fmla="*/ 5 w 12"/>
                <a:gd name="T1" fmla="*/ 6 h 7"/>
                <a:gd name="T2" fmla="*/ 7 w 12"/>
                <a:gd name="T3" fmla="*/ 6 h 7"/>
                <a:gd name="T4" fmla="*/ 11 w 12"/>
                <a:gd name="T5" fmla="*/ 4 h 7"/>
                <a:gd name="T6" fmla="*/ 11 w 12"/>
                <a:gd name="T7" fmla="*/ 3 h 7"/>
                <a:gd name="T8" fmla="*/ 7 w 12"/>
                <a:gd name="T9" fmla="*/ 0 h 7"/>
                <a:gd name="T10" fmla="*/ 5 w 12"/>
                <a:gd name="T11" fmla="*/ 0 h 7"/>
                <a:gd name="T12" fmla="*/ 1 w 12"/>
                <a:gd name="T13" fmla="*/ 3 h 7"/>
                <a:gd name="T14" fmla="*/ 1 w 12"/>
                <a:gd name="T15" fmla="*/ 4 h 7"/>
                <a:gd name="T16" fmla="*/ 5 w 12"/>
                <a:gd name="T17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7">
                  <a:moveTo>
                    <a:pt x="5" y="6"/>
                  </a:moveTo>
                  <a:cubicBezTo>
                    <a:pt x="6" y="7"/>
                    <a:pt x="6" y="7"/>
                    <a:pt x="7" y="6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2" y="4"/>
                    <a:pt x="12" y="3"/>
                    <a:pt x="11" y="3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6" y="0"/>
                    <a:pt x="5" y="0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4"/>
                    <a:pt x="1" y="4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8" name="Freeform 578"/>
            <p:cNvSpPr>
              <a:spLocks/>
            </p:cNvSpPr>
            <p:nvPr userDrawn="1"/>
          </p:nvSpPr>
          <p:spPr bwMode="auto">
            <a:xfrm>
              <a:off x="8228014" y="4014788"/>
              <a:ext cx="17463" cy="11113"/>
            </a:xfrm>
            <a:custGeom>
              <a:avLst/>
              <a:gdLst>
                <a:gd name="T0" fmla="*/ 5 w 11"/>
                <a:gd name="T1" fmla="*/ 7 h 7"/>
                <a:gd name="T2" fmla="*/ 6 w 11"/>
                <a:gd name="T3" fmla="*/ 7 h 7"/>
                <a:gd name="T4" fmla="*/ 11 w 11"/>
                <a:gd name="T5" fmla="*/ 4 h 7"/>
                <a:gd name="T6" fmla="*/ 10 w 11"/>
                <a:gd name="T7" fmla="*/ 3 h 7"/>
                <a:gd name="T8" fmla="*/ 6 w 11"/>
                <a:gd name="T9" fmla="*/ 1 h 7"/>
                <a:gd name="T10" fmla="*/ 5 w 11"/>
                <a:gd name="T11" fmla="*/ 1 h 7"/>
                <a:gd name="T12" fmla="*/ 0 w 11"/>
                <a:gd name="T13" fmla="*/ 3 h 7"/>
                <a:gd name="T14" fmla="*/ 0 w 11"/>
                <a:gd name="T15" fmla="*/ 4 h 7"/>
                <a:gd name="T16" fmla="*/ 5 w 11"/>
                <a:gd name="T1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7">
                  <a:moveTo>
                    <a:pt x="5" y="7"/>
                  </a:moveTo>
                  <a:cubicBezTo>
                    <a:pt x="5" y="7"/>
                    <a:pt x="6" y="7"/>
                    <a:pt x="6" y="7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3"/>
                    <a:pt x="10" y="3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5" y="0"/>
                    <a:pt x="5" y="1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lnTo>
                    <a:pt x="5" y="7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9" name="Freeform 579"/>
            <p:cNvSpPr>
              <a:spLocks/>
            </p:cNvSpPr>
            <p:nvPr userDrawn="1"/>
          </p:nvSpPr>
          <p:spPr bwMode="auto">
            <a:xfrm>
              <a:off x="7983539" y="3968751"/>
              <a:ext cx="212725" cy="122238"/>
            </a:xfrm>
            <a:custGeom>
              <a:avLst/>
              <a:gdLst>
                <a:gd name="T0" fmla="*/ 85 w 134"/>
                <a:gd name="T1" fmla="*/ 0 h 77"/>
                <a:gd name="T2" fmla="*/ 0 w 134"/>
                <a:gd name="T3" fmla="*/ 49 h 77"/>
                <a:gd name="T4" fmla="*/ 48 w 134"/>
                <a:gd name="T5" fmla="*/ 77 h 77"/>
                <a:gd name="T6" fmla="*/ 134 w 134"/>
                <a:gd name="T7" fmla="*/ 28 h 77"/>
                <a:gd name="T8" fmla="*/ 85 w 134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4" h="77">
                  <a:moveTo>
                    <a:pt x="85" y="0"/>
                  </a:moveTo>
                  <a:lnTo>
                    <a:pt x="0" y="49"/>
                  </a:lnTo>
                  <a:lnTo>
                    <a:pt x="48" y="77"/>
                  </a:lnTo>
                  <a:lnTo>
                    <a:pt x="134" y="28"/>
                  </a:lnTo>
                  <a:lnTo>
                    <a:pt x="85" y="0"/>
                  </a:lnTo>
                  <a:close/>
                </a:path>
              </a:pathLst>
            </a:custGeom>
            <a:solidFill>
              <a:srgbClr val="7878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0" name="Freeform 580"/>
            <p:cNvSpPr>
              <a:spLocks/>
            </p:cNvSpPr>
            <p:nvPr userDrawn="1"/>
          </p:nvSpPr>
          <p:spPr bwMode="auto">
            <a:xfrm>
              <a:off x="8121651" y="3783013"/>
              <a:ext cx="366713" cy="503238"/>
            </a:xfrm>
            <a:custGeom>
              <a:avLst/>
              <a:gdLst>
                <a:gd name="T0" fmla="*/ 231 w 231"/>
                <a:gd name="T1" fmla="*/ 8 h 317"/>
                <a:gd name="T2" fmla="*/ 222 w 231"/>
                <a:gd name="T3" fmla="*/ 3 h 317"/>
                <a:gd name="T4" fmla="*/ 9 w 231"/>
                <a:gd name="T5" fmla="*/ 126 h 317"/>
                <a:gd name="T6" fmla="*/ 0 w 231"/>
                <a:gd name="T7" fmla="*/ 142 h 317"/>
                <a:gd name="T8" fmla="*/ 0 w 231"/>
                <a:gd name="T9" fmla="*/ 309 h 317"/>
                <a:gd name="T10" fmla="*/ 9 w 231"/>
                <a:gd name="T11" fmla="*/ 314 h 317"/>
                <a:gd name="T12" fmla="*/ 222 w 231"/>
                <a:gd name="T13" fmla="*/ 191 h 317"/>
                <a:gd name="T14" fmla="*/ 231 w 231"/>
                <a:gd name="T15" fmla="*/ 175 h 317"/>
                <a:gd name="T16" fmla="*/ 231 w 231"/>
                <a:gd name="T17" fmla="*/ 8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1" h="317">
                  <a:moveTo>
                    <a:pt x="231" y="8"/>
                  </a:moveTo>
                  <a:cubicBezTo>
                    <a:pt x="231" y="2"/>
                    <a:pt x="227" y="0"/>
                    <a:pt x="222" y="3"/>
                  </a:cubicBezTo>
                  <a:cubicBezTo>
                    <a:pt x="9" y="126"/>
                    <a:pt x="9" y="126"/>
                    <a:pt x="9" y="126"/>
                  </a:cubicBezTo>
                  <a:cubicBezTo>
                    <a:pt x="4" y="129"/>
                    <a:pt x="0" y="136"/>
                    <a:pt x="0" y="142"/>
                  </a:cubicBezTo>
                  <a:cubicBezTo>
                    <a:pt x="0" y="309"/>
                    <a:pt x="0" y="309"/>
                    <a:pt x="0" y="309"/>
                  </a:cubicBezTo>
                  <a:cubicBezTo>
                    <a:pt x="0" y="314"/>
                    <a:pt x="4" y="317"/>
                    <a:pt x="9" y="314"/>
                  </a:cubicBezTo>
                  <a:cubicBezTo>
                    <a:pt x="222" y="191"/>
                    <a:pt x="222" y="191"/>
                    <a:pt x="222" y="191"/>
                  </a:cubicBezTo>
                  <a:cubicBezTo>
                    <a:pt x="227" y="188"/>
                    <a:pt x="231" y="181"/>
                    <a:pt x="231" y="175"/>
                  </a:cubicBezTo>
                  <a:lnTo>
                    <a:pt x="231" y="8"/>
                  </a:lnTo>
                  <a:close/>
                </a:path>
              </a:pathLst>
            </a:custGeom>
            <a:solidFill>
              <a:srgbClr val="C2C2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1" name="Freeform 581"/>
            <p:cNvSpPr>
              <a:spLocks/>
            </p:cNvSpPr>
            <p:nvPr userDrawn="1"/>
          </p:nvSpPr>
          <p:spPr bwMode="auto">
            <a:xfrm>
              <a:off x="8102601" y="3997326"/>
              <a:ext cx="23813" cy="284163"/>
            </a:xfrm>
            <a:custGeom>
              <a:avLst/>
              <a:gdLst>
                <a:gd name="T0" fmla="*/ 12 w 15"/>
                <a:gd name="T1" fmla="*/ 174 h 179"/>
                <a:gd name="T2" fmla="*/ 12 w 15"/>
                <a:gd name="T3" fmla="*/ 7 h 179"/>
                <a:gd name="T4" fmla="*/ 0 w 15"/>
                <a:gd name="T5" fmla="*/ 0 h 179"/>
                <a:gd name="T6" fmla="*/ 1 w 15"/>
                <a:gd name="T7" fmla="*/ 167 h 179"/>
                <a:gd name="T8" fmla="*/ 1 w 15"/>
                <a:gd name="T9" fmla="*/ 169 h 179"/>
                <a:gd name="T10" fmla="*/ 3 w 15"/>
                <a:gd name="T11" fmla="*/ 173 h 179"/>
                <a:gd name="T12" fmla="*/ 15 w 15"/>
                <a:gd name="T13" fmla="*/ 179 h 179"/>
                <a:gd name="T14" fmla="*/ 12 w 15"/>
                <a:gd name="T15" fmla="*/ 174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" h="179">
                  <a:moveTo>
                    <a:pt x="12" y="174"/>
                  </a:moveTo>
                  <a:cubicBezTo>
                    <a:pt x="12" y="7"/>
                    <a:pt x="12" y="7"/>
                    <a:pt x="12" y="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67"/>
                    <a:pt x="1" y="167"/>
                    <a:pt x="1" y="167"/>
                  </a:cubicBezTo>
                  <a:cubicBezTo>
                    <a:pt x="1" y="168"/>
                    <a:pt x="1" y="168"/>
                    <a:pt x="1" y="169"/>
                  </a:cubicBezTo>
                  <a:cubicBezTo>
                    <a:pt x="1" y="171"/>
                    <a:pt x="2" y="172"/>
                    <a:pt x="3" y="173"/>
                  </a:cubicBezTo>
                  <a:cubicBezTo>
                    <a:pt x="15" y="179"/>
                    <a:pt x="15" y="179"/>
                    <a:pt x="15" y="179"/>
                  </a:cubicBezTo>
                  <a:cubicBezTo>
                    <a:pt x="13" y="179"/>
                    <a:pt x="12" y="177"/>
                    <a:pt x="12" y="174"/>
                  </a:cubicBezTo>
                  <a:close/>
                </a:path>
              </a:pathLst>
            </a:custGeom>
            <a:solidFill>
              <a:srgbClr val="8A8C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2" name="Freeform 582"/>
            <p:cNvSpPr>
              <a:spLocks/>
            </p:cNvSpPr>
            <p:nvPr userDrawn="1"/>
          </p:nvSpPr>
          <p:spPr bwMode="auto">
            <a:xfrm>
              <a:off x="8102601" y="3775076"/>
              <a:ext cx="381000" cy="233363"/>
            </a:xfrm>
            <a:custGeom>
              <a:avLst/>
              <a:gdLst>
                <a:gd name="T0" fmla="*/ 229 w 240"/>
                <a:gd name="T1" fmla="*/ 1 h 147"/>
                <a:gd name="T2" fmla="*/ 228 w 240"/>
                <a:gd name="T3" fmla="*/ 0 h 147"/>
                <a:gd name="T4" fmla="*/ 227 w 240"/>
                <a:gd name="T5" fmla="*/ 0 h 147"/>
                <a:gd name="T6" fmla="*/ 227 w 240"/>
                <a:gd name="T7" fmla="*/ 0 h 147"/>
                <a:gd name="T8" fmla="*/ 226 w 240"/>
                <a:gd name="T9" fmla="*/ 0 h 147"/>
                <a:gd name="T10" fmla="*/ 226 w 240"/>
                <a:gd name="T11" fmla="*/ 0 h 147"/>
                <a:gd name="T12" fmla="*/ 224 w 240"/>
                <a:gd name="T13" fmla="*/ 0 h 147"/>
                <a:gd name="T14" fmla="*/ 224 w 240"/>
                <a:gd name="T15" fmla="*/ 0 h 147"/>
                <a:gd name="T16" fmla="*/ 222 w 240"/>
                <a:gd name="T17" fmla="*/ 1 h 147"/>
                <a:gd name="T18" fmla="*/ 6 w 240"/>
                <a:gd name="T19" fmla="*/ 126 h 147"/>
                <a:gd name="T20" fmla="*/ 6 w 240"/>
                <a:gd name="T21" fmla="*/ 127 h 147"/>
                <a:gd name="T22" fmla="*/ 5 w 240"/>
                <a:gd name="T23" fmla="*/ 128 h 147"/>
                <a:gd name="T24" fmla="*/ 4 w 240"/>
                <a:gd name="T25" fmla="*/ 129 h 147"/>
                <a:gd name="T26" fmla="*/ 4 w 240"/>
                <a:gd name="T27" fmla="*/ 129 h 147"/>
                <a:gd name="T28" fmla="*/ 3 w 240"/>
                <a:gd name="T29" fmla="*/ 131 h 147"/>
                <a:gd name="T30" fmla="*/ 3 w 240"/>
                <a:gd name="T31" fmla="*/ 131 h 147"/>
                <a:gd name="T32" fmla="*/ 2 w 240"/>
                <a:gd name="T33" fmla="*/ 132 h 147"/>
                <a:gd name="T34" fmla="*/ 2 w 240"/>
                <a:gd name="T35" fmla="*/ 133 h 147"/>
                <a:gd name="T36" fmla="*/ 1 w 240"/>
                <a:gd name="T37" fmla="*/ 134 h 147"/>
                <a:gd name="T38" fmla="*/ 1 w 240"/>
                <a:gd name="T39" fmla="*/ 135 h 147"/>
                <a:gd name="T40" fmla="*/ 1 w 240"/>
                <a:gd name="T41" fmla="*/ 136 h 147"/>
                <a:gd name="T42" fmla="*/ 0 w 240"/>
                <a:gd name="T43" fmla="*/ 137 h 147"/>
                <a:gd name="T44" fmla="*/ 0 w 240"/>
                <a:gd name="T45" fmla="*/ 138 h 147"/>
                <a:gd name="T46" fmla="*/ 0 w 240"/>
                <a:gd name="T47" fmla="*/ 140 h 147"/>
                <a:gd name="T48" fmla="*/ 12 w 240"/>
                <a:gd name="T49" fmla="*/ 144 h 147"/>
                <a:gd name="T50" fmla="*/ 13 w 240"/>
                <a:gd name="T51" fmla="*/ 142 h 147"/>
                <a:gd name="T52" fmla="*/ 13 w 240"/>
                <a:gd name="T53" fmla="*/ 140 h 147"/>
                <a:gd name="T54" fmla="*/ 14 w 240"/>
                <a:gd name="T55" fmla="*/ 138 h 147"/>
                <a:gd name="T56" fmla="*/ 16 w 240"/>
                <a:gd name="T57" fmla="*/ 136 h 147"/>
                <a:gd name="T58" fmla="*/ 17 w 240"/>
                <a:gd name="T59" fmla="*/ 134 h 147"/>
                <a:gd name="T60" fmla="*/ 18 w 240"/>
                <a:gd name="T61" fmla="*/ 133 h 147"/>
                <a:gd name="T62" fmla="*/ 234 w 240"/>
                <a:gd name="T63" fmla="*/ 8 h 147"/>
                <a:gd name="T64" fmla="*/ 236 w 240"/>
                <a:gd name="T65" fmla="*/ 7 h 147"/>
                <a:gd name="T66" fmla="*/ 237 w 240"/>
                <a:gd name="T67" fmla="*/ 7 h 147"/>
                <a:gd name="T68" fmla="*/ 239 w 240"/>
                <a:gd name="T69" fmla="*/ 7 h 147"/>
                <a:gd name="T70" fmla="*/ 240 w 240"/>
                <a:gd name="T71" fmla="*/ 7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40" h="147">
                  <a:moveTo>
                    <a:pt x="240" y="7"/>
                  </a:moveTo>
                  <a:cubicBezTo>
                    <a:pt x="229" y="1"/>
                    <a:pt x="229" y="1"/>
                    <a:pt x="229" y="1"/>
                  </a:cubicBezTo>
                  <a:cubicBezTo>
                    <a:pt x="229" y="1"/>
                    <a:pt x="228" y="1"/>
                    <a:pt x="228" y="1"/>
                  </a:cubicBezTo>
                  <a:cubicBezTo>
                    <a:pt x="228" y="0"/>
                    <a:pt x="228" y="0"/>
                    <a:pt x="228" y="0"/>
                  </a:cubicBezTo>
                  <a:cubicBezTo>
                    <a:pt x="228" y="0"/>
                    <a:pt x="228" y="0"/>
                    <a:pt x="228" y="0"/>
                  </a:cubicBezTo>
                  <a:cubicBezTo>
                    <a:pt x="227" y="0"/>
                    <a:pt x="227" y="0"/>
                    <a:pt x="227" y="0"/>
                  </a:cubicBezTo>
                  <a:cubicBezTo>
                    <a:pt x="227" y="0"/>
                    <a:pt x="227" y="0"/>
                    <a:pt x="227" y="0"/>
                  </a:cubicBezTo>
                  <a:cubicBezTo>
                    <a:pt x="227" y="0"/>
                    <a:pt x="227" y="0"/>
                    <a:pt x="227" y="0"/>
                  </a:cubicBezTo>
                  <a:cubicBezTo>
                    <a:pt x="227" y="0"/>
                    <a:pt x="227" y="0"/>
                    <a:pt x="226" y="0"/>
                  </a:cubicBezTo>
                  <a:cubicBezTo>
                    <a:pt x="226" y="0"/>
                    <a:pt x="226" y="0"/>
                    <a:pt x="226" y="0"/>
                  </a:cubicBezTo>
                  <a:cubicBezTo>
                    <a:pt x="226" y="0"/>
                    <a:pt x="226" y="0"/>
                    <a:pt x="226" y="0"/>
                  </a:cubicBezTo>
                  <a:cubicBezTo>
                    <a:pt x="226" y="0"/>
                    <a:pt x="226" y="0"/>
                    <a:pt x="226" y="0"/>
                  </a:cubicBezTo>
                  <a:cubicBezTo>
                    <a:pt x="225" y="0"/>
                    <a:pt x="225" y="0"/>
                    <a:pt x="225" y="0"/>
                  </a:cubicBezTo>
                  <a:cubicBezTo>
                    <a:pt x="225" y="0"/>
                    <a:pt x="225" y="0"/>
                    <a:pt x="224" y="0"/>
                  </a:cubicBezTo>
                  <a:cubicBezTo>
                    <a:pt x="224" y="0"/>
                    <a:pt x="224" y="0"/>
                    <a:pt x="224" y="0"/>
                  </a:cubicBezTo>
                  <a:cubicBezTo>
                    <a:pt x="224" y="0"/>
                    <a:pt x="224" y="0"/>
                    <a:pt x="224" y="0"/>
                  </a:cubicBezTo>
                  <a:cubicBezTo>
                    <a:pt x="224" y="0"/>
                    <a:pt x="224" y="0"/>
                    <a:pt x="223" y="1"/>
                  </a:cubicBezTo>
                  <a:cubicBezTo>
                    <a:pt x="223" y="1"/>
                    <a:pt x="223" y="1"/>
                    <a:pt x="222" y="1"/>
                  </a:cubicBezTo>
                  <a:cubicBezTo>
                    <a:pt x="9" y="124"/>
                    <a:pt x="9" y="124"/>
                    <a:pt x="9" y="124"/>
                  </a:cubicBezTo>
                  <a:cubicBezTo>
                    <a:pt x="8" y="125"/>
                    <a:pt x="7" y="125"/>
                    <a:pt x="6" y="126"/>
                  </a:cubicBezTo>
                  <a:cubicBezTo>
                    <a:pt x="6" y="126"/>
                    <a:pt x="6" y="126"/>
                    <a:pt x="6" y="127"/>
                  </a:cubicBezTo>
                  <a:cubicBezTo>
                    <a:pt x="6" y="127"/>
                    <a:pt x="6" y="127"/>
                    <a:pt x="6" y="127"/>
                  </a:cubicBezTo>
                  <a:cubicBezTo>
                    <a:pt x="6" y="127"/>
                    <a:pt x="6" y="127"/>
                    <a:pt x="5" y="127"/>
                  </a:cubicBezTo>
                  <a:cubicBezTo>
                    <a:pt x="5" y="127"/>
                    <a:pt x="5" y="127"/>
                    <a:pt x="5" y="128"/>
                  </a:cubicBezTo>
                  <a:cubicBezTo>
                    <a:pt x="5" y="128"/>
                    <a:pt x="5" y="128"/>
                    <a:pt x="4" y="128"/>
                  </a:cubicBezTo>
                  <a:cubicBezTo>
                    <a:pt x="4" y="129"/>
                    <a:pt x="4" y="129"/>
                    <a:pt x="4" y="129"/>
                  </a:cubicBezTo>
                  <a:cubicBezTo>
                    <a:pt x="4" y="129"/>
                    <a:pt x="4" y="129"/>
                    <a:pt x="4" y="129"/>
                  </a:cubicBezTo>
                  <a:cubicBezTo>
                    <a:pt x="4" y="129"/>
                    <a:pt x="4" y="129"/>
                    <a:pt x="4" y="129"/>
                  </a:cubicBezTo>
                  <a:cubicBezTo>
                    <a:pt x="4" y="130"/>
                    <a:pt x="3" y="130"/>
                    <a:pt x="3" y="130"/>
                  </a:cubicBezTo>
                  <a:cubicBezTo>
                    <a:pt x="3" y="130"/>
                    <a:pt x="3" y="131"/>
                    <a:pt x="3" y="131"/>
                  </a:cubicBezTo>
                  <a:cubicBezTo>
                    <a:pt x="3" y="131"/>
                    <a:pt x="3" y="131"/>
                    <a:pt x="3" y="131"/>
                  </a:cubicBezTo>
                  <a:cubicBezTo>
                    <a:pt x="3" y="131"/>
                    <a:pt x="3" y="131"/>
                    <a:pt x="3" y="131"/>
                  </a:cubicBezTo>
                  <a:cubicBezTo>
                    <a:pt x="3" y="131"/>
                    <a:pt x="2" y="131"/>
                    <a:pt x="2" y="132"/>
                  </a:cubicBezTo>
                  <a:cubicBezTo>
                    <a:pt x="2" y="132"/>
                    <a:pt x="2" y="132"/>
                    <a:pt x="2" y="132"/>
                  </a:cubicBezTo>
                  <a:cubicBezTo>
                    <a:pt x="2" y="133"/>
                    <a:pt x="2" y="133"/>
                    <a:pt x="2" y="133"/>
                  </a:cubicBezTo>
                  <a:cubicBezTo>
                    <a:pt x="2" y="133"/>
                    <a:pt x="2" y="133"/>
                    <a:pt x="2" y="133"/>
                  </a:cubicBezTo>
                  <a:cubicBezTo>
                    <a:pt x="2" y="133"/>
                    <a:pt x="2" y="133"/>
                    <a:pt x="2" y="133"/>
                  </a:cubicBezTo>
                  <a:cubicBezTo>
                    <a:pt x="1" y="133"/>
                    <a:pt x="1" y="134"/>
                    <a:pt x="1" y="134"/>
                  </a:cubicBezTo>
                  <a:cubicBezTo>
                    <a:pt x="1" y="134"/>
                    <a:pt x="1" y="134"/>
                    <a:pt x="1" y="135"/>
                  </a:cubicBezTo>
                  <a:cubicBezTo>
                    <a:pt x="1" y="135"/>
                    <a:pt x="1" y="135"/>
                    <a:pt x="1" y="135"/>
                  </a:cubicBezTo>
                  <a:cubicBezTo>
                    <a:pt x="1" y="135"/>
                    <a:pt x="1" y="135"/>
                    <a:pt x="1" y="135"/>
                  </a:cubicBezTo>
                  <a:cubicBezTo>
                    <a:pt x="1" y="135"/>
                    <a:pt x="1" y="136"/>
                    <a:pt x="1" y="136"/>
                  </a:cubicBezTo>
                  <a:cubicBezTo>
                    <a:pt x="1" y="136"/>
                    <a:pt x="0" y="136"/>
                    <a:pt x="0" y="137"/>
                  </a:cubicBezTo>
                  <a:cubicBezTo>
                    <a:pt x="0" y="137"/>
                    <a:pt x="0" y="137"/>
                    <a:pt x="0" y="137"/>
                  </a:cubicBezTo>
                  <a:cubicBezTo>
                    <a:pt x="0" y="137"/>
                    <a:pt x="0" y="138"/>
                    <a:pt x="0" y="138"/>
                  </a:cubicBezTo>
                  <a:cubicBezTo>
                    <a:pt x="0" y="138"/>
                    <a:pt x="0" y="138"/>
                    <a:pt x="0" y="138"/>
                  </a:cubicBezTo>
                  <a:cubicBezTo>
                    <a:pt x="0" y="138"/>
                    <a:pt x="0" y="139"/>
                    <a:pt x="0" y="140"/>
                  </a:cubicBezTo>
                  <a:cubicBezTo>
                    <a:pt x="0" y="140"/>
                    <a:pt x="0" y="140"/>
                    <a:pt x="0" y="140"/>
                  </a:cubicBezTo>
                  <a:cubicBezTo>
                    <a:pt x="12" y="147"/>
                    <a:pt x="12" y="147"/>
                    <a:pt x="12" y="147"/>
                  </a:cubicBezTo>
                  <a:cubicBezTo>
                    <a:pt x="12" y="146"/>
                    <a:pt x="12" y="145"/>
                    <a:pt x="12" y="144"/>
                  </a:cubicBezTo>
                  <a:cubicBezTo>
                    <a:pt x="12" y="144"/>
                    <a:pt x="12" y="144"/>
                    <a:pt x="12" y="144"/>
                  </a:cubicBezTo>
                  <a:cubicBezTo>
                    <a:pt x="12" y="143"/>
                    <a:pt x="12" y="143"/>
                    <a:pt x="13" y="142"/>
                  </a:cubicBezTo>
                  <a:cubicBezTo>
                    <a:pt x="13" y="142"/>
                    <a:pt x="13" y="142"/>
                    <a:pt x="13" y="142"/>
                  </a:cubicBezTo>
                  <a:cubicBezTo>
                    <a:pt x="13" y="141"/>
                    <a:pt x="13" y="141"/>
                    <a:pt x="13" y="140"/>
                  </a:cubicBezTo>
                  <a:cubicBezTo>
                    <a:pt x="13" y="140"/>
                    <a:pt x="13" y="140"/>
                    <a:pt x="13" y="140"/>
                  </a:cubicBezTo>
                  <a:cubicBezTo>
                    <a:pt x="14" y="139"/>
                    <a:pt x="14" y="138"/>
                    <a:pt x="14" y="138"/>
                  </a:cubicBezTo>
                  <a:cubicBezTo>
                    <a:pt x="14" y="138"/>
                    <a:pt x="14" y="138"/>
                    <a:pt x="14" y="138"/>
                  </a:cubicBezTo>
                  <a:cubicBezTo>
                    <a:pt x="15" y="137"/>
                    <a:pt x="15" y="136"/>
                    <a:pt x="16" y="136"/>
                  </a:cubicBezTo>
                  <a:cubicBezTo>
                    <a:pt x="16" y="136"/>
                    <a:pt x="16" y="136"/>
                    <a:pt x="16" y="136"/>
                  </a:cubicBezTo>
                  <a:cubicBezTo>
                    <a:pt x="16" y="135"/>
                    <a:pt x="17" y="135"/>
                    <a:pt x="17" y="134"/>
                  </a:cubicBezTo>
                  <a:cubicBezTo>
                    <a:pt x="17" y="134"/>
                    <a:pt x="17" y="134"/>
                    <a:pt x="17" y="134"/>
                  </a:cubicBezTo>
                  <a:cubicBezTo>
                    <a:pt x="18" y="133"/>
                    <a:pt x="18" y="133"/>
                    <a:pt x="18" y="133"/>
                  </a:cubicBezTo>
                  <a:cubicBezTo>
                    <a:pt x="19" y="132"/>
                    <a:pt x="20" y="132"/>
                    <a:pt x="21" y="131"/>
                  </a:cubicBezTo>
                  <a:cubicBezTo>
                    <a:pt x="234" y="8"/>
                    <a:pt x="234" y="8"/>
                    <a:pt x="234" y="8"/>
                  </a:cubicBezTo>
                  <a:cubicBezTo>
                    <a:pt x="234" y="8"/>
                    <a:pt x="235" y="7"/>
                    <a:pt x="236" y="7"/>
                  </a:cubicBezTo>
                  <a:cubicBezTo>
                    <a:pt x="236" y="7"/>
                    <a:pt x="236" y="7"/>
                    <a:pt x="236" y="7"/>
                  </a:cubicBezTo>
                  <a:cubicBezTo>
                    <a:pt x="236" y="7"/>
                    <a:pt x="237" y="7"/>
                    <a:pt x="237" y="7"/>
                  </a:cubicBezTo>
                  <a:cubicBezTo>
                    <a:pt x="237" y="7"/>
                    <a:pt x="237" y="7"/>
                    <a:pt x="237" y="7"/>
                  </a:cubicBezTo>
                  <a:cubicBezTo>
                    <a:pt x="238" y="7"/>
                    <a:pt x="238" y="7"/>
                    <a:pt x="239" y="7"/>
                  </a:cubicBezTo>
                  <a:cubicBezTo>
                    <a:pt x="239" y="7"/>
                    <a:pt x="239" y="7"/>
                    <a:pt x="239" y="7"/>
                  </a:cubicBezTo>
                  <a:cubicBezTo>
                    <a:pt x="239" y="7"/>
                    <a:pt x="240" y="7"/>
                    <a:pt x="240" y="7"/>
                  </a:cubicBezTo>
                  <a:cubicBezTo>
                    <a:pt x="240" y="7"/>
                    <a:pt x="240" y="7"/>
                    <a:pt x="240" y="7"/>
                  </a:cubicBezTo>
                  <a:cubicBezTo>
                    <a:pt x="240" y="7"/>
                    <a:pt x="240" y="7"/>
                    <a:pt x="240" y="7"/>
                  </a:cubicBezTo>
                  <a:close/>
                </a:path>
              </a:pathLst>
            </a:custGeom>
            <a:solidFill>
              <a:srgbClr val="8A8C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3" name="Freeform 583"/>
            <p:cNvSpPr>
              <a:spLocks/>
            </p:cNvSpPr>
            <p:nvPr userDrawn="1"/>
          </p:nvSpPr>
          <p:spPr bwMode="auto">
            <a:xfrm>
              <a:off x="7897814" y="3740151"/>
              <a:ext cx="204788" cy="211138"/>
            </a:xfrm>
            <a:custGeom>
              <a:avLst/>
              <a:gdLst>
                <a:gd name="T0" fmla="*/ 26 w 129"/>
                <a:gd name="T1" fmla="*/ 133 h 133"/>
                <a:gd name="T2" fmla="*/ 0 w 129"/>
                <a:gd name="T3" fmla="*/ 108 h 133"/>
                <a:gd name="T4" fmla="*/ 110 w 129"/>
                <a:gd name="T5" fmla="*/ 41 h 133"/>
                <a:gd name="T6" fmla="*/ 26 w 129"/>
                <a:gd name="T7" fmla="*/ 133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9" h="133">
                  <a:moveTo>
                    <a:pt x="26" y="133"/>
                  </a:moveTo>
                  <a:cubicBezTo>
                    <a:pt x="19" y="121"/>
                    <a:pt x="7" y="112"/>
                    <a:pt x="0" y="108"/>
                  </a:cubicBezTo>
                  <a:cubicBezTo>
                    <a:pt x="24" y="78"/>
                    <a:pt x="83" y="0"/>
                    <a:pt x="110" y="41"/>
                  </a:cubicBezTo>
                  <a:cubicBezTo>
                    <a:pt x="129" y="72"/>
                    <a:pt x="48" y="117"/>
                    <a:pt x="26" y="133"/>
                  </a:cubicBezTo>
                  <a:close/>
                </a:path>
              </a:pathLst>
            </a:custGeom>
            <a:solidFill>
              <a:srgbClr val="CBBE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4" name="Freeform 584"/>
            <p:cNvSpPr>
              <a:spLocks/>
            </p:cNvSpPr>
            <p:nvPr userDrawn="1"/>
          </p:nvSpPr>
          <p:spPr bwMode="auto">
            <a:xfrm>
              <a:off x="7832726" y="3863976"/>
              <a:ext cx="119063" cy="133350"/>
            </a:xfrm>
            <a:custGeom>
              <a:avLst/>
              <a:gdLst>
                <a:gd name="T0" fmla="*/ 62 w 75"/>
                <a:gd name="T1" fmla="*/ 31 h 84"/>
                <a:gd name="T2" fmla="*/ 67 w 75"/>
                <a:gd name="T3" fmla="*/ 57 h 84"/>
                <a:gd name="T4" fmla="*/ 12 w 75"/>
                <a:gd name="T5" fmla="*/ 84 h 84"/>
                <a:gd name="T6" fmla="*/ 0 w 75"/>
                <a:gd name="T7" fmla="*/ 71 h 84"/>
                <a:gd name="T8" fmla="*/ 62 w 75"/>
                <a:gd name="T9" fmla="*/ 31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84">
                  <a:moveTo>
                    <a:pt x="62" y="31"/>
                  </a:moveTo>
                  <a:cubicBezTo>
                    <a:pt x="68" y="37"/>
                    <a:pt x="75" y="48"/>
                    <a:pt x="67" y="57"/>
                  </a:cubicBezTo>
                  <a:cubicBezTo>
                    <a:pt x="56" y="71"/>
                    <a:pt x="29" y="78"/>
                    <a:pt x="12" y="84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9" y="52"/>
                    <a:pt x="31" y="0"/>
                    <a:pt x="62" y="31"/>
                  </a:cubicBezTo>
                  <a:close/>
                </a:path>
              </a:pathLst>
            </a:custGeom>
            <a:solidFill>
              <a:srgbClr val="FFDB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5" name="Freeform 585"/>
            <p:cNvSpPr>
              <a:spLocks/>
            </p:cNvSpPr>
            <p:nvPr userDrawn="1"/>
          </p:nvSpPr>
          <p:spPr bwMode="auto">
            <a:xfrm>
              <a:off x="7600951" y="3652838"/>
              <a:ext cx="153988" cy="338138"/>
            </a:xfrm>
            <a:custGeom>
              <a:avLst/>
              <a:gdLst>
                <a:gd name="T0" fmla="*/ 52 w 97"/>
                <a:gd name="T1" fmla="*/ 10 h 213"/>
                <a:gd name="T2" fmla="*/ 97 w 97"/>
                <a:gd name="T3" fmla="*/ 195 h 213"/>
                <a:gd name="T4" fmla="*/ 64 w 97"/>
                <a:gd name="T5" fmla="*/ 213 h 213"/>
                <a:gd name="T6" fmla="*/ 54 w 97"/>
                <a:gd name="T7" fmla="*/ 206 h 213"/>
                <a:gd name="T8" fmla="*/ 3 w 97"/>
                <a:gd name="T9" fmla="*/ 43 h 213"/>
                <a:gd name="T10" fmla="*/ 21 w 97"/>
                <a:gd name="T11" fmla="*/ 2 h 213"/>
                <a:gd name="T12" fmla="*/ 52 w 97"/>
                <a:gd name="T13" fmla="*/ 10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7" h="213">
                  <a:moveTo>
                    <a:pt x="52" y="10"/>
                  </a:moveTo>
                  <a:cubicBezTo>
                    <a:pt x="82" y="44"/>
                    <a:pt x="91" y="146"/>
                    <a:pt x="97" y="195"/>
                  </a:cubicBezTo>
                  <a:cubicBezTo>
                    <a:pt x="64" y="213"/>
                    <a:pt x="64" y="213"/>
                    <a:pt x="64" y="213"/>
                  </a:cubicBezTo>
                  <a:cubicBezTo>
                    <a:pt x="64" y="211"/>
                    <a:pt x="55" y="208"/>
                    <a:pt x="54" y="206"/>
                  </a:cubicBezTo>
                  <a:cubicBezTo>
                    <a:pt x="37" y="158"/>
                    <a:pt x="8" y="88"/>
                    <a:pt x="3" y="43"/>
                  </a:cubicBezTo>
                  <a:cubicBezTo>
                    <a:pt x="0" y="24"/>
                    <a:pt x="8" y="6"/>
                    <a:pt x="21" y="2"/>
                  </a:cubicBezTo>
                  <a:cubicBezTo>
                    <a:pt x="31" y="0"/>
                    <a:pt x="45" y="3"/>
                    <a:pt x="52" y="10"/>
                  </a:cubicBezTo>
                  <a:close/>
                </a:path>
              </a:pathLst>
            </a:custGeom>
            <a:solidFill>
              <a:srgbClr val="F5EB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6" name="Freeform 586"/>
            <p:cNvSpPr>
              <a:spLocks/>
            </p:cNvSpPr>
            <p:nvPr userDrawn="1"/>
          </p:nvSpPr>
          <p:spPr bwMode="auto">
            <a:xfrm>
              <a:off x="7900989" y="3995738"/>
              <a:ext cx="176213" cy="103188"/>
            </a:xfrm>
            <a:custGeom>
              <a:avLst/>
              <a:gdLst>
                <a:gd name="T0" fmla="*/ 19 w 111"/>
                <a:gd name="T1" fmla="*/ 3 h 65"/>
                <a:gd name="T2" fmla="*/ 37 w 111"/>
                <a:gd name="T3" fmla="*/ 2 h 65"/>
                <a:gd name="T4" fmla="*/ 75 w 111"/>
                <a:gd name="T5" fmla="*/ 11 h 65"/>
                <a:gd name="T6" fmla="*/ 111 w 111"/>
                <a:gd name="T7" fmla="*/ 49 h 65"/>
                <a:gd name="T8" fmla="*/ 95 w 111"/>
                <a:gd name="T9" fmla="*/ 65 h 65"/>
                <a:gd name="T10" fmla="*/ 62 w 111"/>
                <a:gd name="T11" fmla="*/ 41 h 65"/>
                <a:gd name="T12" fmla="*/ 28 w 111"/>
                <a:gd name="T13" fmla="*/ 42 h 65"/>
                <a:gd name="T14" fmla="*/ 0 w 111"/>
                <a:gd name="T15" fmla="*/ 24 h 65"/>
                <a:gd name="T16" fmla="*/ 19 w 111"/>
                <a:gd name="T17" fmla="*/ 3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1" h="65">
                  <a:moveTo>
                    <a:pt x="19" y="3"/>
                  </a:moveTo>
                  <a:cubicBezTo>
                    <a:pt x="37" y="2"/>
                    <a:pt x="37" y="2"/>
                    <a:pt x="37" y="2"/>
                  </a:cubicBezTo>
                  <a:cubicBezTo>
                    <a:pt x="58" y="0"/>
                    <a:pt x="64" y="2"/>
                    <a:pt x="75" y="11"/>
                  </a:cubicBezTo>
                  <a:cubicBezTo>
                    <a:pt x="85" y="19"/>
                    <a:pt x="100" y="34"/>
                    <a:pt x="111" y="49"/>
                  </a:cubicBezTo>
                  <a:cubicBezTo>
                    <a:pt x="95" y="65"/>
                    <a:pt x="95" y="65"/>
                    <a:pt x="95" y="65"/>
                  </a:cubicBezTo>
                  <a:cubicBezTo>
                    <a:pt x="84" y="59"/>
                    <a:pt x="73" y="48"/>
                    <a:pt x="62" y="41"/>
                  </a:cubicBezTo>
                  <a:cubicBezTo>
                    <a:pt x="51" y="35"/>
                    <a:pt x="35" y="47"/>
                    <a:pt x="28" y="42"/>
                  </a:cubicBezTo>
                  <a:cubicBezTo>
                    <a:pt x="0" y="24"/>
                    <a:pt x="0" y="24"/>
                    <a:pt x="0" y="24"/>
                  </a:cubicBezTo>
                  <a:lnTo>
                    <a:pt x="19" y="3"/>
                  </a:lnTo>
                  <a:close/>
                </a:path>
              </a:pathLst>
            </a:custGeom>
            <a:solidFill>
              <a:srgbClr val="FFDB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7" name="Freeform 587"/>
            <p:cNvSpPr>
              <a:spLocks/>
            </p:cNvSpPr>
            <p:nvPr userDrawn="1"/>
          </p:nvSpPr>
          <p:spPr bwMode="auto">
            <a:xfrm>
              <a:off x="7681914" y="3922713"/>
              <a:ext cx="254000" cy="128588"/>
            </a:xfrm>
            <a:custGeom>
              <a:avLst/>
              <a:gdLst>
                <a:gd name="T0" fmla="*/ 36 w 160"/>
                <a:gd name="T1" fmla="*/ 4 h 81"/>
                <a:gd name="T2" fmla="*/ 160 w 160"/>
                <a:gd name="T3" fmla="*/ 47 h 81"/>
                <a:gd name="T4" fmla="*/ 152 w 160"/>
                <a:gd name="T5" fmla="*/ 81 h 81"/>
                <a:gd name="T6" fmla="*/ 28 w 160"/>
                <a:gd name="T7" fmla="*/ 53 h 81"/>
                <a:gd name="T8" fmla="*/ 1 w 160"/>
                <a:gd name="T9" fmla="*/ 24 h 81"/>
                <a:gd name="T10" fmla="*/ 36 w 160"/>
                <a:gd name="T11" fmla="*/ 4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0" h="81">
                  <a:moveTo>
                    <a:pt x="36" y="4"/>
                  </a:moveTo>
                  <a:cubicBezTo>
                    <a:pt x="78" y="14"/>
                    <a:pt x="118" y="34"/>
                    <a:pt x="160" y="47"/>
                  </a:cubicBezTo>
                  <a:cubicBezTo>
                    <a:pt x="155" y="58"/>
                    <a:pt x="154" y="67"/>
                    <a:pt x="152" y="81"/>
                  </a:cubicBezTo>
                  <a:cubicBezTo>
                    <a:pt x="110" y="70"/>
                    <a:pt x="71" y="62"/>
                    <a:pt x="28" y="53"/>
                  </a:cubicBezTo>
                  <a:cubicBezTo>
                    <a:pt x="6" y="49"/>
                    <a:pt x="0" y="36"/>
                    <a:pt x="1" y="24"/>
                  </a:cubicBezTo>
                  <a:cubicBezTo>
                    <a:pt x="3" y="11"/>
                    <a:pt x="15" y="0"/>
                    <a:pt x="36" y="4"/>
                  </a:cubicBezTo>
                  <a:close/>
                </a:path>
              </a:pathLst>
            </a:custGeom>
            <a:solidFill>
              <a:srgbClr val="F5EB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8" name="Freeform 588"/>
            <p:cNvSpPr>
              <a:spLocks/>
            </p:cNvSpPr>
            <p:nvPr userDrawn="1"/>
          </p:nvSpPr>
          <p:spPr bwMode="auto">
            <a:xfrm>
              <a:off x="8847139" y="3319463"/>
              <a:ext cx="130175" cy="239713"/>
            </a:xfrm>
            <a:custGeom>
              <a:avLst/>
              <a:gdLst>
                <a:gd name="T0" fmla="*/ 65 w 82"/>
                <a:gd name="T1" fmla="*/ 20 h 151"/>
                <a:gd name="T2" fmla="*/ 82 w 82"/>
                <a:gd name="T3" fmla="*/ 132 h 151"/>
                <a:gd name="T4" fmla="*/ 26 w 82"/>
                <a:gd name="T5" fmla="*/ 149 h 151"/>
                <a:gd name="T6" fmla="*/ 9 w 82"/>
                <a:gd name="T7" fmla="*/ 44 h 151"/>
                <a:gd name="T8" fmla="*/ 65 w 82"/>
                <a:gd name="T9" fmla="*/ 20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2" h="151">
                  <a:moveTo>
                    <a:pt x="65" y="20"/>
                  </a:moveTo>
                  <a:cubicBezTo>
                    <a:pt x="73" y="58"/>
                    <a:pt x="77" y="94"/>
                    <a:pt x="82" y="132"/>
                  </a:cubicBezTo>
                  <a:cubicBezTo>
                    <a:pt x="69" y="151"/>
                    <a:pt x="42" y="151"/>
                    <a:pt x="26" y="149"/>
                  </a:cubicBezTo>
                  <a:cubicBezTo>
                    <a:pt x="16" y="105"/>
                    <a:pt x="11" y="89"/>
                    <a:pt x="9" y="44"/>
                  </a:cubicBezTo>
                  <a:cubicBezTo>
                    <a:pt x="0" y="19"/>
                    <a:pt x="37" y="0"/>
                    <a:pt x="65" y="20"/>
                  </a:cubicBezTo>
                  <a:close/>
                </a:path>
              </a:pathLst>
            </a:custGeom>
            <a:solidFill>
              <a:srgbClr val="9FA3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9" name="Freeform 589"/>
            <p:cNvSpPr>
              <a:spLocks/>
            </p:cNvSpPr>
            <p:nvPr userDrawn="1"/>
          </p:nvSpPr>
          <p:spPr bwMode="auto">
            <a:xfrm>
              <a:off x="8567739" y="3533776"/>
              <a:ext cx="242888" cy="122238"/>
            </a:xfrm>
            <a:custGeom>
              <a:avLst/>
              <a:gdLst>
                <a:gd name="T0" fmla="*/ 25 w 153"/>
                <a:gd name="T1" fmla="*/ 10 h 77"/>
                <a:gd name="T2" fmla="*/ 47 w 153"/>
                <a:gd name="T3" fmla="*/ 9 h 77"/>
                <a:gd name="T4" fmla="*/ 76 w 153"/>
                <a:gd name="T5" fmla="*/ 1 h 77"/>
                <a:gd name="T6" fmla="*/ 114 w 153"/>
                <a:gd name="T7" fmla="*/ 5 h 77"/>
                <a:gd name="T8" fmla="*/ 128 w 153"/>
                <a:gd name="T9" fmla="*/ 16 h 77"/>
                <a:gd name="T10" fmla="*/ 103 w 153"/>
                <a:gd name="T11" fmla="*/ 20 h 77"/>
                <a:gd name="T12" fmla="*/ 143 w 153"/>
                <a:gd name="T13" fmla="*/ 54 h 77"/>
                <a:gd name="T14" fmla="*/ 123 w 153"/>
                <a:gd name="T15" fmla="*/ 77 h 77"/>
                <a:gd name="T16" fmla="*/ 59 w 153"/>
                <a:gd name="T17" fmla="*/ 58 h 77"/>
                <a:gd name="T18" fmla="*/ 0 w 153"/>
                <a:gd name="T19" fmla="*/ 41 h 77"/>
                <a:gd name="T20" fmla="*/ 25 w 153"/>
                <a:gd name="T21" fmla="*/ 1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3" h="77">
                  <a:moveTo>
                    <a:pt x="25" y="10"/>
                  </a:moveTo>
                  <a:cubicBezTo>
                    <a:pt x="30" y="11"/>
                    <a:pt x="35" y="11"/>
                    <a:pt x="47" y="9"/>
                  </a:cubicBezTo>
                  <a:cubicBezTo>
                    <a:pt x="58" y="7"/>
                    <a:pt x="71" y="0"/>
                    <a:pt x="76" y="1"/>
                  </a:cubicBezTo>
                  <a:cubicBezTo>
                    <a:pt x="114" y="5"/>
                    <a:pt x="114" y="5"/>
                    <a:pt x="114" y="5"/>
                  </a:cubicBezTo>
                  <a:cubicBezTo>
                    <a:pt x="126" y="7"/>
                    <a:pt x="130" y="13"/>
                    <a:pt x="128" y="16"/>
                  </a:cubicBezTo>
                  <a:cubicBezTo>
                    <a:pt x="125" y="20"/>
                    <a:pt x="115" y="21"/>
                    <a:pt x="103" y="20"/>
                  </a:cubicBezTo>
                  <a:cubicBezTo>
                    <a:pt x="124" y="34"/>
                    <a:pt x="130" y="38"/>
                    <a:pt x="143" y="54"/>
                  </a:cubicBezTo>
                  <a:cubicBezTo>
                    <a:pt x="153" y="67"/>
                    <a:pt x="128" y="77"/>
                    <a:pt x="123" y="77"/>
                  </a:cubicBezTo>
                  <a:cubicBezTo>
                    <a:pt x="99" y="77"/>
                    <a:pt x="82" y="59"/>
                    <a:pt x="59" y="58"/>
                  </a:cubicBezTo>
                  <a:cubicBezTo>
                    <a:pt x="32" y="57"/>
                    <a:pt x="24" y="51"/>
                    <a:pt x="0" y="41"/>
                  </a:cubicBezTo>
                  <a:lnTo>
                    <a:pt x="25" y="10"/>
                  </a:lnTo>
                  <a:close/>
                </a:path>
              </a:pathLst>
            </a:custGeom>
            <a:solidFill>
              <a:srgbClr val="FFDB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0" name="Freeform 590"/>
            <p:cNvSpPr>
              <a:spLocks/>
            </p:cNvSpPr>
            <p:nvPr userDrawn="1"/>
          </p:nvSpPr>
          <p:spPr bwMode="auto">
            <a:xfrm>
              <a:off x="8296276" y="3135313"/>
              <a:ext cx="236538" cy="412750"/>
            </a:xfrm>
            <a:custGeom>
              <a:avLst/>
              <a:gdLst>
                <a:gd name="T0" fmla="*/ 146 w 149"/>
                <a:gd name="T1" fmla="*/ 61 h 260"/>
                <a:gd name="T2" fmla="*/ 52 w 149"/>
                <a:gd name="T3" fmla="*/ 260 h 260"/>
                <a:gd name="T4" fmla="*/ 5 w 149"/>
                <a:gd name="T5" fmla="*/ 254 h 260"/>
                <a:gd name="T6" fmla="*/ 0 w 149"/>
                <a:gd name="T7" fmla="*/ 238 h 260"/>
                <a:gd name="T8" fmla="*/ 72 w 149"/>
                <a:gd name="T9" fmla="*/ 34 h 260"/>
                <a:gd name="T10" fmla="*/ 122 w 149"/>
                <a:gd name="T11" fmla="*/ 7 h 260"/>
                <a:gd name="T12" fmla="*/ 146 w 149"/>
                <a:gd name="T13" fmla="*/ 61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9" h="260">
                  <a:moveTo>
                    <a:pt x="146" y="61"/>
                  </a:moveTo>
                  <a:cubicBezTo>
                    <a:pt x="136" y="121"/>
                    <a:pt x="79" y="212"/>
                    <a:pt x="52" y="260"/>
                  </a:cubicBezTo>
                  <a:cubicBezTo>
                    <a:pt x="5" y="254"/>
                    <a:pt x="5" y="254"/>
                    <a:pt x="5" y="254"/>
                  </a:cubicBezTo>
                  <a:cubicBezTo>
                    <a:pt x="6" y="251"/>
                    <a:pt x="0" y="241"/>
                    <a:pt x="0" y="238"/>
                  </a:cubicBezTo>
                  <a:cubicBezTo>
                    <a:pt x="19" y="177"/>
                    <a:pt x="43" y="84"/>
                    <a:pt x="72" y="34"/>
                  </a:cubicBezTo>
                  <a:cubicBezTo>
                    <a:pt x="84" y="13"/>
                    <a:pt x="105" y="0"/>
                    <a:pt x="122" y="7"/>
                  </a:cubicBezTo>
                  <a:cubicBezTo>
                    <a:pt x="145" y="16"/>
                    <a:pt x="149" y="39"/>
                    <a:pt x="146" y="61"/>
                  </a:cubicBezTo>
                  <a:close/>
                </a:path>
              </a:pathLst>
            </a:custGeom>
            <a:solidFill>
              <a:srgbClr val="D7D9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1" name="Freeform 591"/>
            <p:cNvSpPr>
              <a:spLocks/>
            </p:cNvSpPr>
            <p:nvPr userDrawn="1"/>
          </p:nvSpPr>
          <p:spPr bwMode="auto">
            <a:xfrm>
              <a:off x="8293101" y="3452813"/>
              <a:ext cx="354013" cy="169863"/>
            </a:xfrm>
            <a:custGeom>
              <a:avLst/>
              <a:gdLst>
                <a:gd name="T0" fmla="*/ 46 w 223"/>
                <a:gd name="T1" fmla="*/ 5 h 107"/>
                <a:gd name="T2" fmla="*/ 217 w 223"/>
                <a:gd name="T3" fmla="*/ 56 h 107"/>
                <a:gd name="T4" fmla="*/ 202 w 223"/>
                <a:gd name="T5" fmla="*/ 107 h 107"/>
                <a:gd name="T6" fmla="*/ 37 w 223"/>
                <a:gd name="T7" fmla="*/ 76 h 107"/>
                <a:gd name="T8" fmla="*/ 2 w 223"/>
                <a:gd name="T9" fmla="*/ 40 h 107"/>
                <a:gd name="T10" fmla="*/ 46 w 223"/>
                <a:gd name="T11" fmla="*/ 5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3" h="107">
                  <a:moveTo>
                    <a:pt x="46" y="5"/>
                  </a:moveTo>
                  <a:cubicBezTo>
                    <a:pt x="100" y="14"/>
                    <a:pt x="163" y="41"/>
                    <a:pt x="217" y="56"/>
                  </a:cubicBezTo>
                  <a:cubicBezTo>
                    <a:pt x="223" y="65"/>
                    <a:pt x="209" y="101"/>
                    <a:pt x="202" y="107"/>
                  </a:cubicBezTo>
                  <a:cubicBezTo>
                    <a:pt x="148" y="96"/>
                    <a:pt x="91" y="89"/>
                    <a:pt x="37" y="76"/>
                  </a:cubicBezTo>
                  <a:cubicBezTo>
                    <a:pt x="8" y="69"/>
                    <a:pt x="0" y="55"/>
                    <a:pt x="2" y="40"/>
                  </a:cubicBezTo>
                  <a:cubicBezTo>
                    <a:pt x="3" y="24"/>
                    <a:pt x="18" y="0"/>
                    <a:pt x="46" y="5"/>
                  </a:cubicBezTo>
                  <a:close/>
                </a:path>
              </a:pathLst>
            </a:custGeom>
            <a:solidFill>
              <a:srgbClr val="D7D9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2" name="Freeform 592"/>
            <p:cNvSpPr>
              <a:spLocks/>
            </p:cNvSpPr>
            <p:nvPr userDrawn="1"/>
          </p:nvSpPr>
          <p:spPr bwMode="auto">
            <a:xfrm>
              <a:off x="8886826" y="3341688"/>
              <a:ext cx="368300" cy="501650"/>
            </a:xfrm>
            <a:custGeom>
              <a:avLst/>
              <a:gdLst>
                <a:gd name="T0" fmla="*/ 231 w 232"/>
                <a:gd name="T1" fmla="*/ 8 h 316"/>
                <a:gd name="T2" fmla="*/ 222 w 232"/>
                <a:gd name="T3" fmla="*/ 2 h 316"/>
                <a:gd name="T4" fmla="*/ 9 w 232"/>
                <a:gd name="T5" fmla="*/ 126 h 316"/>
                <a:gd name="T6" fmla="*/ 0 w 232"/>
                <a:gd name="T7" fmla="*/ 141 h 316"/>
                <a:gd name="T8" fmla="*/ 1 w 232"/>
                <a:gd name="T9" fmla="*/ 308 h 316"/>
                <a:gd name="T10" fmla="*/ 10 w 232"/>
                <a:gd name="T11" fmla="*/ 313 h 316"/>
                <a:gd name="T12" fmla="*/ 223 w 232"/>
                <a:gd name="T13" fmla="*/ 190 h 316"/>
                <a:gd name="T14" fmla="*/ 232 w 232"/>
                <a:gd name="T15" fmla="*/ 175 h 316"/>
                <a:gd name="T16" fmla="*/ 231 w 232"/>
                <a:gd name="T17" fmla="*/ 8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2" h="316">
                  <a:moveTo>
                    <a:pt x="231" y="8"/>
                  </a:moveTo>
                  <a:cubicBezTo>
                    <a:pt x="231" y="2"/>
                    <a:pt x="227" y="0"/>
                    <a:pt x="222" y="2"/>
                  </a:cubicBezTo>
                  <a:cubicBezTo>
                    <a:pt x="9" y="126"/>
                    <a:pt x="9" y="126"/>
                    <a:pt x="9" y="126"/>
                  </a:cubicBezTo>
                  <a:cubicBezTo>
                    <a:pt x="4" y="128"/>
                    <a:pt x="0" y="135"/>
                    <a:pt x="0" y="141"/>
                  </a:cubicBezTo>
                  <a:cubicBezTo>
                    <a:pt x="1" y="308"/>
                    <a:pt x="1" y="308"/>
                    <a:pt x="1" y="308"/>
                  </a:cubicBezTo>
                  <a:cubicBezTo>
                    <a:pt x="1" y="314"/>
                    <a:pt x="5" y="316"/>
                    <a:pt x="10" y="313"/>
                  </a:cubicBezTo>
                  <a:cubicBezTo>
                    <a:pt x="223" y="190"/>
                    <a:pt x="223" y="190"/>
                    <a:pt x="223" y="190"/>
                  </a:cubicBezTo>
                  <a:cubicBezTo>
                    <a:pt x="228" y="187"/>
                    <a:pt x="232" y="180"/>
                    <a:pt x="232" y="175"/>
                  </a:cubicBezTo>
                  <a:lnTo>
                    <a:pt x="231" y="8"/>
                  </a:lnTo>
                  <a:close/>
                </a:path>
              </a:pathLst>
            </a:custGeom>
            <a:solidFill>
              <a:srgbClr val="C2C2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3" name="Freeform 593"/>
            <p:cNvSpPr>
              <a:spLocks/>
            </p:cNvSpPr>
            <p:nvPr userDrawn="1"/>
          </p:nvSpPr>
          <p:spPr bwMode="auto">
            <a:xfrm>
              <a:off x="8869364" y="3554413"/>
              <a:ext cx="22225" cy="285750"/>
            </a:xfrm>
            <a:custGeom>
              <a:avLst/>
              <a:gdLst>
                <a:gd name="T0" fmla="*/ 12 w 14"/>
                <a:gd name="T1" fmla="*/ 174 h 180"/>
                <a:gd name="T2" fmla="*/ 11 w 14"/>
                <a:gd name="T3" fmla="*/ 7 h 180"/>
                <a:gd name="T4" fmla="*/ 0 w 14"/>
                <a:gd name="T5" fmla="*/ 0 h 180"/>
                <a:gd name="T6" fmla="*/ 0 w 14"/>
                <a:gd name="T7" fmla="*/ 167 h 180"/>
                <a:gd name="T8" fmla="*/ 0 w 14"/>
                <a:gd name="T9" fmla="*/ 169 h 180"/>
                <a:gd name="T10" fmla="*/ 3 w 14"/>
                <a:gd name="T11" fmla="*/ 173 h 180"/>
                <a:gd name="T12" fmla="*/ 14 w 14"/>
                <a:gd name="T13" fmla="*/ 180 h 180"/>
                <a:gd name="T14" fmla="*/ 12 w 14"/>
                <a:gd name="T15" fmla="*/ 174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" h="180">
                  <a:moveTo>
                    <a:pt x="12" y="174"/>
                  </a:moveTo>
                  <a:cubicBezTo>
                    <a:pt x="11" y="7"/>
                    <a:pt x="11" y="7"/>
                    <a:pt x="11" y="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67"/>
                    <a:pt x="0" y="167"/>
                    <a:pt x="0" y="167"/>
                  </a:cubicBezTo>
                  <a:cubicBezTo>
                    <a:pt x="0" y="168"/>
                    <a:pt x="0" y="169"/>
                    <a:pt x="0" y="169"/>
                  </a:cubicBezTo>
                  <a:cubicBezTo>
                    <a:pt x="1" y="171"/>
                    <a:pt x="1" y="172"/>
                    <a:pt x="3" y="173"/>
                  </a:cubicBezTo>
                  <a:cubicBezTo>
                    <a:pt x="14" y="180"/>
                    <a:pt x="14" y="180"/>
                    <a:pt x="14" y="180"/>
                  </a:cubicBezTo>
                  <a:cubicBezTo>
                    <a:pt x="13" y="179"/>
                    <a:pt x="12" y="177"/>
                    <a:pt x="12" y="174"/>
                  </a:cubicBezTo>
                  <a:close/>
                </a:path>
              </a:pathLst>
            </a:custGeom>
            <a:solidFill>
              <a:srgbClr val="8A8C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4" name="Freeform 594"/>
            <p:cNvSpPr>
              <a:spLocks/>
            </p:cNvSpPr>
            <p:nvPr userDrawn="1"/>
          </p:nvSpPr>
          <p:spPr bwMode="auto">
            <a:xfrm>
              <a:off x="8869364" y="3332163"/>
              <a:ext cx="381000" cy="233363"/>
            </a:xfrm>
            <a:custGeom>
              <a:avLst/>
              <a:gdLst>
                <a:gd name="T0" fmla="*/ 228 w 240"/>
                <a:gd name="T1" fmla="*/ 1 h 147"/>
                <a:gd name="T2" fmla="*/ 228 w 240"/>
                <a:gd name="T3" fmla="*/ 1 h 147"/>
                <a:gd name="T4" fmla="*/ 227 w 240"/>
                <a:gd name="T5" fmla="*/ 1 h 147"/>
                <a:gd name="T6" fmla="*/ 227 w 240"/>
                <a:gd name="T7" fmla="*/ 0 h 147"/>
                <a:gd name="T8" fmla="*/ 225 w 240"/>
                <a:gd name="T9" fmla="*/ 0 h 147"/>
                <a:gd name="T10" fmla="*/ 225 w 240"/>
                <a:gd name="T11" fmla="*/ 0 h 147"/>
                <a:gd name="T12" fmla="*/ 224 w 240"/>
                <a:gd name="T13" fmla="*/ 1 h 147"/>
                <a:gd name="T14" fmla="*/ 223 w 240"/>
                <a:gd name="T15" fmla="*/ 1 h 147"/>
                <a:gd name="T16" fmla="*/ 222 w 240"/>
                <a:gd name="T17" fmla="*/ 2 h 147"/>
                <a:gd name="T18" fmla="*/ 6 w 240"/>
                <a:gd name="T19" fmla="*/ 127 h 147"/>
                <a:gd name="T20" fmla="*/ 5 w 240"/>
                <a:gd name="T21" fmla="*/ 127 h 147"/>
                <a:gd name="T22" fmla="*/ 5 w 240"/>
                <a:gd name="T23" fmla="*/ 128 h 147"/>
                <a:gd name="T24" fmla="*/ 4 w 240"/>
                <a:gd name="T25" fmla="*/ 129 h 147"/>
                <a:gd name="T26" fmla="*/ 3 w 240"/>
                <a:gd name="T27" fmla="*/ 130 h 147"/>
                <a:gd name="T28" fmla="*/ 2 w 240"/>
                <a:gd name="T29" fmla="*/ 131 h 147"/>
                <a:gd name="T30" fmla="*/ 2 w 240"/>
                <a:gd name="T31" fmla="*/ 131 h 147"/>
                <a:gd name="T32" fmla="*/ 1 w 240"/>
                <a:gd name="T33" fmla="*/ 133 h 147"/>
                <a:gd name="T34" fmla="*/ 1 w 240"/>
                <a:gd name="T35" fmla="*/ 134 h 147"/>
                <a:gd name="T36" fmla="*/ 1 w 240"/>
                <a:gd name="T37" fmla="*/ 134 h 147"/>
                <a:gd name="T38" fmla="*/ 0 w 240"/>
                <a:gd name="T39" fmla="*/ 136 h 147"/>
                <a:gd name="T40" fmla="*/ 0 w 240"/>
                <a:gd name="T41" fmla="*/ 136 h 147"/>
                <a:gd name="T42" fmla="*/ 0 w 240"/>
                <a:gd name="T43" fmla="*/ 138 h 147"/>
                <a:gd name="T44" fmla="*/ 0 w 240"/>
                <a:gd name="T45" fmla="*/ 138 h 147"/>
                <a:gd name="T46" fmla="*/ 0 w 240"/>
                <a:gd name="T47" fmla="*/ 140 h 147"/>
                <a:gd name="T48" fmla="*/ 11 w 240"/>
                <a:gd name="T49" fmla="*/ 145 h 147"/>
                <a:gd name="T50" fmla="*/ 12 w 240"/>
                <a:gd name="T51" fmla="*/ 143 h 147"/>
                <a:gd name="T52" fmla="*/ 13 w 240"/>
                <a:gd name="T53" fmla="*/ 140 h 147"/>
                <a:gd name="T54" fmla="*/ 14 w 240"/>
                <a:gd name="T55" fmla="*/ 138 h 147"/>
                <a:gd name="T56" fmla="*/ 15 w 240"/>
                <a:gd name="T57" fmla="*/ 136 h 147"/>
                <a:gd name="T58" fmla="*/ 17 w 240"/>
                <a:gd name="T59" fmla="*/ 135 h 147"/>
                <a:gd name="T60" fmla="*/ 18 w 240"/>
                <a:gd name="T61" fmla="*/ 134 h 147"/>
                <a:gd name="T62" fmla="*/ 233 w 240"/>
                <a:gd name="T63" fmla="*/ 8 h 147"/>
                <a:gd name="T64" fmla="*/ 235 w 240"/>
                <a:gd name="T65" fmla="*/ 8 h 147"/>
                <a:gd name="T66" fmla="*/ 237 w 240"/>
                <a:gd name="T67" fmla="*/ 7 h 147"/>
                <a:gd name="T68" fmla="*/ 238 w 240"/>
                <a:gd name="T69" fmla="*/ 7 h 147"/>
                <a:gd name="T70" fmla="*/ 240 w 240"/>
                <a:gd name="T71" fmla="*/ 8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40" h="147">
                  <a:moveTo>
                    <a:pt x="240" y="8"/>
                  </a:moveTo>
                  <a:cubicBezTo>
                    <a:pt x="228" y="1"/>
                    <a:pt x="228" y="1"/>
                    <a:pt x="228" y="1"/>
                  </a:cubicBezTo>
                  <a:cubicBezTo>
                    <a:pt x="228" y="1"/>
                    <a:pt x="228" y="1"/>
                    <a:pt x="228" y="1"/>
                  </a:cubicBezTo>
                  <a:cubicBezTo>
                    <a:pt x="228" y="1"/>
                    <a:pt x="228" y="1"/>
                    <a:pt x="228" y="1"/>
                  </a:cubicBezTo>
                  <a:cubicBezTo>
                    <a:pt x="227" y="1"/>
                    <a:pt x="227" y="1"/>
                    <a:pt x="227" y="1"/>
                  </a:cubicBezTo>
                  <a:cubicBezTo>
                    <a:pt x="227" y="1"/>
                    <a:pt x="227" y="1"/>
                    <a:pt x="227" y="1"/>
                  </a:cubicBezTo>
                  <a:cubicBezTo>
                    <a:pt x="227" y="1"/>
                    <a:pt x="227" y="1"/>
                    <a:pt x="227" y="1"/>
                  </a:cubicBezTo>
                  <a:cubicBezTo>
                    <a:pt x="227" y="1"/>
                    <a:pt x="227" y="0"/>
                    <a:pt x="227" y="0"/>
                  </a:cubicBezTo>
                  <a:cubicBezTo>
                    <a:pt x="226" y="0"/>
                    <a:pt x="226" y="0"/>
                    <a:pt x="226" y="0"/>
                  </a:cubicBezTo>
                  <a:cubicBezTo>
                    <a:pt x="226" y="0"/>
                    <a:pt x="226" y="0"/>
                    <a:pt x="225" y="0"/>
                  </a:cubicBezTo>
                  <a:cubicBezTo>
                    <a:pt x="225" y="0"/>
                    <a:pt x="225" y="0"/>
                    <a:pt x="225" y="0"/>
                  </a:cubicBezTo>
                  <a:cubicBezTo>
                    <a:pt x="225" y="0"/>
                    <a:pt x="225" y="0"/>
                    <a:pt x="225" y="0"/>
                  </a:cubicBezTo>
                  <a:cubicBezTo>
                    <a:pt x="225" y="0"/>
                    <a:pt x="225" y="0"/>
                    <a:pt x="225" y="0"/>
                  </a:cubicBezTo>
                  <a:cubicBezTo>
                    <a:pt x="224" y="1"/>
                    <a:pt x="224" y="1"/>
                    <a:pt x="224" y="1"/>
                  </a:cubicBezTo>
                  <a:cubicBezTo>
                    <a:pt x="224" y="1"/>
                    <a:pt x="224" y="1"/>
                    <a:pt x="224" y="1"/>
                  </a:cubicBezTo>
                  <a:cubicBezTo>
                    <a:pt x="224" y="1"/>
                    <a:pt x="223" y="1"/>
                    <a:pt x="223" y="1"/>
                  </a:cubicBezTo>
                  <a:cubicBezTo>
                    <a:pt x="223" y="1"/>
                    <a:pt x="223" y="1"/>
                    <a:pt x="223" y="1"/>
                  </a:cubicBezTo>
                  <a:cubicBezTo>
                    <a:pt x="223" y="1"/>
                    <a:pt x="222" y="1"/>
                    <a:pt x="222" y="2"/>
                  </a:cubicBezTo>
                  <a:cubicBezTo>
                    <a:pt x="9" y="125"/>
                    <a:pt x="9" y="125"/>
                    <a:pt x="9" y="125"/>
                  </a:cubicBezTo>
                  <a:cubicBezTo>
                    <a:pt x="8" y="125"/>
                    <a:pt x="7" y="126"/>
                    <a:pt x="6" y="127"/>
                  </a:cubicBezTo>
                  <a:cubicBezTo>
                    <a:pt x="6" y="127"/>
                    <a:pt x="6" y="127"/>
                    <a:pt x="6" y="127"/>
                  </a:cubicBezTo>
                  <a:cubicBezTo>
                    <a:pt x="5" y="127"/>
                    <a:pt x="5" y="127"/>
                    <a:pt x="5" y="127"/>
                  </a:cubicBezTo>
                  <a:cubicBezTo>
                    <a:pt x="5" y="127"/>
                    <a:pt x="5" y="128"/>
                    <a:pt x="5" y="128"/>
                  </a:cubicBezTo>
                  <a:cubicBezTo>
                    <a:pt x="5" y="128"/>
                    <a:pt x="5" y="128"/>
                    <a:pt x="5" y="128"/>
                  </a:cubicBezTo>
                  <a:cubicBezTo>
                    <a:pt x="4" y="128"/>
                    <a:pt x="4" y="129"/>
                    <a:pt x="4" y="129"/>
                  </a:cubicBezTo>
                  <a:cubicBezTo>
                    <a:pt x="4" y="129"/>
                    <a:pt x="4" y="129"/>
                    <a:pt x="4" y="129"/>
                  </a:cubicBezTo>
                  <a:cubicBezTo>
                    <a:pt x="4" y="129"/>
                    <a:pt x="4" y="129"/>
                    <a:pt x="3" y="129"/>
                  </a:cubicBezTo>
                  <a:cubicBezTo>
                    <a:pt x="3" y="130"/>
                    <a:pt x="3" y="130"/>
                    <a:pt x="3" y="130"/>
                  </a:cubicBezTo>
                  <a:cubicBezTo>
                    <a:pt x="3" y="130"/>
                    <a:pt x="3" y="130"/>
                    <a:pt x="3" y="131"/>
                  </a:cubicBezTo>
                  <a:cubicBezTo>
                    <a:pt x="3" y="131"/>
                    <a:pt x="2" y="131"/>
                    <a:pt x="2" y="131"/>
                  </a:cubicBezTo>
                  <a:cubicBezTo>
                    <a:pt x="2" y="131"/>
                    <a:pt x="2" y="131"/>
                    <a:pt x="2" y="131"/>
                  </a:cubicBezTo>
                  <a:cubicBezTo>
                    <a:pt x="2" y="131"/>
                    <a:pt x="2" y="131"/>
                    <a:pt x="2" y="131"/>
                  </a:cubicBezTo>
                  <a:cubicBezTo>
                    <a:pt x="2" y="132"/>
                    <a:pt x="2" y="132"/>
                    <a:pt x="2" y="132"/>
                  </a:cubicBezTo>
                  <a:cubicBezTo>
                    <a:pt x="2" y="132"/>
                    <a:pt x="2" y="133"/>
                    <a:pt x="1" y="133"/>
                  </a:cubicBezTo>
                  <a:cubicBezTo>
                    <a:pt x="1" y="133"/>
                    <a:pt x="1" y="133"/>
                    <a:pt x="1" y="134"/>
                  </a:cubicBezTo>
                  <a:cubicBezTo>
                    <a:pt x="1" y="134"/>
                    <a:pt x="1" y="134"/>
                    <a:pt x="1" y="134"/>
                  </a:cubicBezTo>
                  <a:cubicBezTo>
                    <a:pt x="1" y="134"/>
                    <a:pt x="1" y="134"/>
                    <a:pt x="1" y="134"/>
                  </a:cubicBezTo>
                  <a:cubicBezTo>
                    <a:pt x="1" y="134"/>
                    <a:pt x="1" y="134"/>
                    <a:pt x="1" y="134"/>
                  </a:cubicBezTo>
                  <a:cubicBezTo>
                    <a:pt x="1" y="135"/>
                    <a:pt x="1" y="135"/>
                    <a:pt x="0" y="135"/>
                  </a:cubicBezTo>
                  <a:cubicBezTo>
                    <a:pt x="0" y="135"/>
                    <a:pt x="0" y="136"/>
                    <a:pt x="0" y="136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0" y="137"/>
                    <a:pt x="0" y="137"/>
                    <a:pt x="0" y="137"/>
                  </a:cubicBezTo>
                  <a:cubicBezTo>
                    <a:pt x="0" y="137"/>
                    <a:pt x="0" y="138"/>
                    <a:pt x="0" y="138"/>
                  </a:cubicBezTo>
                  <a:cubicBezTo>
                    <a:pt x="0" y="138"/>
                    <a:pt x="0" y="138"/>
                    <a:pt x="0" y="138"/>
                  </a:cubicBezTo>
                  <a:cubicBezTo>
                    <a:pt x="0" y="138"/>
                    <a:pt x="0" y="138"/>
                    <a:pt x="0" y="138"/>
                  </a:cubicBezTo>
                  <a:cubicBezTo>
                    <a:pt x="0" y="139"/>
                    <a:pt x="0" y="139"/>
                    <a:pt x="0" y="140"/>
                  </a:cubicBezTo>
                  <a:cubicBezTo>
                    <a:pt x="0" y="140"/>
                    <a:pt x="0" y="140"/>
                    <a:pt x="0" y="140"/>
                  </a:cubicBezTo>
                  <a:cubicBezTo>
                    <a:pt x="11" y="147"/>
                    <a:pt x="11" y="147"/>
                    <a:pt x="11" y="147"/>
                  </a:cubicBezTo>
                  <a:cubicBezTo>
                    <a:pt x="11" y="146"/>
                    <a:pt x="11" y="146"/>
                    <a:pt x="11" y="145"/>
                  </a:cubicBezTo>
                  <a:cubicBezTo>
                    <a:pt x="12" y="145"/>
                    <a:pt x="12" y="145"/>
                    <a:pt x="12" y="145"/>
                  </a:cubicBezTo>
                  <a:cubicBezTo>
                    <a:pt x="12" y="144"/>
                    <a:pt x="12" y="143"/>
                    <a:pt x="12" y="143"/>
                  </a:cubicBezTo>
                  <a:cubicBezTo>
                    <a:pt x="12" y="143"/>
                    <a:pt x="12" y="143"/>
                    <a:pt x="12" y="142"/>
                  </a:cubicBezTo>
                  <a:cubicBezTo>
                    <a:pt x="12" y="142"/>
                    <a:pt x="13" y="141"/>
                    <a:pt x="13" y="140"/>
                  </a:cubicBezTo>
                  <a:cubicBezTo>
                    <a:pt x="13" y="140"/>
                    <a:pt x="13" y="140"/>
                    <a:pt x="13" y="140"/>
                  </a:cubicBezTo>
                  <a:cubicBezTo>
                    <a:pt x="13" y="140"/>
                    <a:pt x="14" y="139"/>
                    <a:pt x="14" y="138"/>
                  </a:cubicBezTo>
                  <a:cubicBezTo>
                    <a:pt x="14" y="138"/>
                    <a:pt x="14" y="138"/>
                    <a:pt x="14" y="138"/>
                  </a:cubicBezTo>
                  <a:cubicBezTo>
                    <a:pt x="14" y="138"/>
                    <a:pt x="15" y="137"/>
                    <a:pt x="15" y="136"/>
                  </a:cubicBezTo>
                  <a:cubicBezTo>
                    <a:pt x="15" y="136"/>
                    <a:pt x="15" y="136"/>
                    <a:pt x="15" y="136"/>
                  </a:cubicBezTo>
                  <a:cubicBezTo>
                    <a:pt x="16" y="136"/>
                    <a:pt x="16" y="135"/>
                    <a:pt x="17" y="135"/>
                  </a:cubicBezTo>
                  <a:cubicBezTo>
                    <a:pt x="17" y="134"/>
                    <a:pt x="17" y="134"/>
                    <a:pt x="17" y="134"/>
                  </a:cubicBezTo>
                  <a:cubicBezTo>
                    <a:pt x="17" y="134"/>
                    <a:pt x="17" y="134"/>
                    <a:pt x="18" y="134"/>
                  </a:cubicBezTo>
                  <a:cubicBezTo>
                    <a:pt x="18" y="133"/>
                    <a:pt x="19" y="132"/>
                    <a:pt x="20" y="132"/>
                  </a:cubicBezTo>
                  <a:cubicBezTo>
                    <a:pt x="233" y="8"/>
                    <a:pt x="233" y="8"/>
                    <a:pt x="233" y="8"/>
                  </a:cubicBezTo>
                  <a:cubicBezTo>
                    <a:pt x="234" y="8"/>
                    <a:pt x="235" y="8"/>
                    <a:pt x="235" y="8"/>
                  </a:cubicBezTo>
                  <a:cubicBezTo>
                    <a:pt x="235" y="8"/>
                    <a:pt x="235" y="8"/>
                    <a:pt x="235" y="8"/>
                  </a:cubicBezTo>
                  <a:cubicBezTo>
                    <a:pt x="236" y="7"/>
                    <a:pt x="236" y="7"/>
                    <a:pt x="237" y="7"/>
                  </a:cubicBezTo>
                  <a:cubicBezTo>
                    <a:pt x="237" y="7"/>
                    <a:pt x="237" y="7"/>
                    <a:pt x="237" y="7"/>
                  </a:cubicBezTo>
                  <a:cubicBezTo>
                    <a:pt x="237" y="7"/>
                    <a:pt x="238" y="7"/>
                    <a:pt x="238" y="7"/>
                  </a:cubicBezTo>
                  <a:cubicBezTo>
                    <a:pt x="238" y="7"/>
                    <a:pt x="238" y="7"/>
                    <a:pt x="238" y="7"/>
                  </a:cubicBezTo>
                  <a:cubicBezTo>
                    <a:pt x="239" y="7"/>
                    <a:pt x="239" y="8"/>
                    <a:pt x="240" y="8"/>
                  </a:cubicBezTo>
                  <a:cubicBezTo>
                    <a:pt x="240" y="8"/>
                    <a:pt x="240" y="8"/>
                    <a:pt x="240" y="8"/>
                  </a:cubicBezTo>
                  <a:cubicBezTo>
                    <a:pt x="240" y="8"/>
                    <a:pt x="240" y="8"/>
                    <a:pt x="240" y="8"/>
                  </a:cubicBezTo>
                  <a:close/>
                </a:path>
              </a:pathLst>
            </a:custGeom>
            <a:solidFill>
              <a:srgbClr val="8A8C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5" name="Freeform 595"/>
            <p:cNvSpPr>
              <a:spLocks noEditPoints="1"/>
            </p:cNvSpPr>
            <p:nvPr userDrawn="1"/>
          </p:nvSpPr>
          <p:spPr bwMode="auto">
            <a:xfrm>
              <a:off x="9374189" y="3533776"/>
              <a:ext cx="366713" cy="501650"/>
            </a:xfrm>
            <a:custGeom>
              <a:avLst/>
              <a:gdLst>
                <a:gd name="T0" fmla="*/ 19 w 231"/>
                <a:gd name="T1" fmla="*/ 292 h 316"/>
                <a:gd name="T2" fmla="*/ 19 w 231"/>
                <a:gd name="T3" fmla="*/ 136 h 316"/>
                <a:gd name="T4" fmla="*/ 212 w 231"/>
                <a:gd name="T5" fmla="*/ 25 h 316"/>
                <a:gd name="T6" fmla="*/ 213 w 231"/>
                <a:gd name="T7" fmla="*/ 180 h 316"/>
                <a:gd name="T8" fmla="*/ 19 w 231"/>
                <a:gd name="T9" fmla="*/ 292 h 316"/>
                <a:gd name="T10" fmla="*/ 116 w 231"/>
                <a:gd name="T11" fmla="*/ 67 h 316"/>
                <a:gd name="T12" fmla="*/ 111 w 231"/>
                <a:gd name="T13" fmla="*/ 75 h 316"/>
                <a:gd name="T14" fmla="*/ 116 w 231"/>
                <a:gd name="T15" fmla="*/ 78 h 316"/>
                <a:gd name="T16" fmla="*/ 120 w 231"/>
                <a:gd name="T17" fmla="*/ 69 h 316"/>
                <a:gd name="T18" fmla="*/ 116 w 231"/>
                <a:gd name="T19" fmla="*/ 67 h 316"/>
                <a:gd name="T20" fmla="*/ 231 w 231"/>
                <a:gd name="T21" fmla="*/ 8 h 316"/>
                <a:gd name="T22" fmla="*/ 222 w 231"/>
                <a:gd name="T23" fmla="*/ 3 h 316"/>
                <a:gd name="T24" fmla="*/ 9 w 231"/>
                <a:gd name="T25" fmla="*/ 126 h 316"/>
                <a:gd name="T26" fmla="*/ 0 w 231"/>
                <a:gd name="T27" fmla="*/ 141 h 316"/>
                <a:gd name="T28" fmla="*/ 1 w 231"/>
                <a:gd name="T29" fmla="*/ 308 h 316"/>
                <a:gd name="T30" fmla="*/ 10 w 231"/>
                <a:gd name="T31" fmla="*/ 313 h 316"/>
                <a:gd name="T32" fmla="*/ 222 w 231"/>
                <a:gd name="T33" fmla="*/ 190 h 316"/>
                <a:gd name="T34" fmla="*/ 231 w 231"/>
                <a:gd name="T35" fmla="*/ 175 h 316"/>
                <a:gd name="T36" fmla="*/ 231 w 231"/>
                <a:gd name="T37" fmla="*/ 8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31" h="316">
                  <a:moveTo>
                    <a:pt x="19" y="292"/>
                  </a:moveTo>
                  <a:cubicBezTo>
                    <a:pt x="19" y="136"/>
                    <a:pt x="19" y="136"/>
                    <a:pt x="19" y="136"/>
                  </a:cubicBezTo>
                  <a:cubicBezTo>
                    <a:pt x="212" y="25"/>
                    <a:pt x="212" y="25"/>
                    <a:pt x="212" y="25"/>
                  </a:cubicBezTo>
                  <a:cubicBezTo>
                    <a:pt x="213" y="180"/>
                    <a:pt x="213" y="180"/>
                    <a:pt x="213" y="180"/>
                  </a:cubicBezTo>
                  <a:cubicBezTo>
                    <a:pt x="19" y="292"/>
                    <a:pt x="19" y="292"/>
                    <a:pt x="19" y="292"/>
                  </a:cubicBezTo>
                  <a:close/>
                  <a:moveTo>
                    <a:pt x="116" y="67"/>
                  </a:moveTo>
                  <a:cubicBezTo>
                    <a:pt x="113" y="68"/>
                    <a:pt x="111" y="72"/>
                    <a:pt x="111" y="75"/>
                  </a:cubicBezTo>
                  <a:cubicBezTo>
                    <a:pt x="111" y="78"/>
                    <a:pt x="113" y="79"/>
                    <a:pt x="116" y="78"/>
                  </a:cubicBezTo>
                  <a:cubicBezTo>
                    <a:pt x="118" y="76"/>
                    <a:pt x="120" y="73"/>
                    <a:pt x="120" y="69"/>
                  </a:cubicBezTo>
                  <a:cubicBezTo>
                    <a:pt x="120" y="66"/>
                    <a:pt x="118" y="65"/>
                    <a:pt x="116" y="67"/>
                  </a:cubicBezTo>
                  <a:close/>
                  <a:moveTo>
                    <a:pt x="231" y="8"/>
                  </a:moveTo>
                  <a:cubicBezTo>
                    <a:pt x="231" y="3"/>
                    <a:pt x="227" y="0"/>
                    <a:pt x="222" y="3"/>
                  </a:cubicBezTo>
                  <a:cubicBezTo>
                    <a:pt x="9" y="126"/>
                    <a:pt x="9" y="126"/>
                    <a:pt x="9" y="126"/>
                  </a:cubicBezTo>
                  <a:cubicBezTo>
                    <a:pt x="4" y="129"/>
                    <a:pt x="0" y="136"/>
                    <a:pt x="0" y="141"/>
                  </a:cubicBezTo>
                  <a:cubicBezTo>
                    <a:pt x="1" y="308"/>
                    <a:pt x="1" y="308"/>
                    <a:pt x="1" y="308"/>
                  </a:cubicBezTo>
                  <a:cubicBezTo>
                    <a:pt x="1" y="314"/>
                    <a:pt x="5" y="316"/>
                    <a:pt x="10" y="313"/>
                  </a:cubicBezTo>
                  <a:cubicBezTo>
                    <a:pt x="222" y="190"/>
                    <a:pt x="222" y="190"/>
                    <a:pt x="222" y="190"/>
                  </a:cubicBezTo>
                  <a:cubicBezTo>
                    <a:pt x="227" y="188"/>
                    <a:pt x="231" y="181"/>
                    <a:pt x="231" y="175"/>
                  </a:cubicBezTo>
                  <a:lnTo>
                    <a:pt x="231" y="8"/>
                  </a:lnTo>
                  <a:close/>
                </a:path>
              </a:pathLst>
            </a:custGeom>
            <a:solidFill>
              <a:srgbClr val="C2C2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6" name="Freeform 596"/>
            <p:cNvSpPr>
              <a:spLocks/>
            </p:cNvSpPr>
            <p:nvPr userDrawn="1"/>
          </p:nvSpPr>
          <p:spPr bwMode="auto">
            <a:xfrm>
              <a:off x="9404351" y="3573463"/>
              <a:ext cx="307975" cy="423863"/>
            </a:xfrm>
            <a:custGeom>
              <a:avLst/>
              <a:gdLst>
                <a:gd name="T0" fmla="*/ 193 w 194"/>
                <a:gd name="T1" fmla="*/ 0 h 267"/>
                <a:gd name="T2" fmla="*/ 0 w 194"/>
                <a:gd name="T3" fmla="*/ 111 h 267"/>
                <a:gd name="T4" fmla="*/ 0 w 194"/>
                <a:gd name="T5" fmla="*/ 267 h 267"/>
                <a:gd name="T6" fmla="*/ 194 w 194"/>
                <a:gd name="T7" fmla="*/ 155 h 267"/>
                <a:gd name="T8" fmla="*/ 193 w 194"/>
                <a:gd name="T9" fmla="*/ 0 h 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4" h="267">
                  <a:moveTo>
                    <a:pt x="193" y="0"/>
                  </a:moveTo>
                  <a:lnTo>
                    <a:pt x="0" y="111"/>
                  </a:lnTo>
                  <a:lnTo>
                    <a:pt x="0" y="267"/>
                  </a:lnTo>
                  <a:lnTo>
                    <a:pt x="194" y="155"/>
                  </a:lnTo>
                  <a:lnTo>
                    <a:pt x="193" y="0"/>
                  </a:lnTo>
                  <a:close/>
                </a:path>
              </a:pathLst>
            </a:custGeom>
            <a:solidFill>
              <a:srgbClr val="ECF3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7" name="Freeform 597"/>
            <p:cNvSpPr>
              <a:spLocks/>
            </p:cNvSpPr>
            <p:nvPr userDrawn="1"/>
          </p:nvSpPr>
          <p:spPr bwMode="auto">
            <a:xfrm>
              <a:off x="9356726" y="3748088"/>
              <a:ext cx="22225" cy="284163"/>
            </a:xfrm>
            <a:custGeom>
              <a:avLst/>
              <a:gdLst>
                <a:gd name="T0" fmla="*/ 12 w 14"/>
                <a:gd name="T1" fmla="*/ 173 h 179"/>
                <a:gd name="T2" fmla="*/ 11 w 14"/>
                <a:gd name="T3" fmla="*/ 6 h 179"/>
                <a:gd name="T4" fmla="*/ 0 w 14"/>
                <a:gd name="T5" fmla="*/ 0 h 179"/>
                <a:gd name="T6" fmla="*/ 0 w 14"/>
                <a:gd name="T7" fmla="*/ 166 h 179"/>
                <a:gd name="T8" fmla="*/ 0 w 14"/>
                <a:gd name="T9" fmla="*/ 168 h 179"/>
                <a:gd name="T10" fmla="*/ 3 w 14"/>
                <a:gd name="T11" fmla="*/ 172 h 179"/>
                <a:gd name="T12" fmla="*/ 14 w 14"/>
                <a:gd name="T13" fmla="*/ 179 h 179"/>
                <a:gd name="T14" fmla="*/ 12 w 14"/>
                <a:gd name="T15" fmla="*/ 173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" h="179">
                  <a:moveTo>
                    <a:pt x="12" y="173"/>
                  </a:moveTo>
                  <a:cubicBezTo>
                    <a:pt x="11" y="6"/>
                    <a:pt x="11" y="6"/>
                    <a:pt x="11" y="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66"/>
                    <a:pt x="0" y="166"/>
                    <a:pt x="0" y="166"/>
                  </a:cubicBezTo>
                  <a:cubicBezTo>
                    <a:pt x="0" y="167"/>
                    <a:pt x="0" y="168"/>
                    <a:pt x="0" y="168"/>
                  </a:cubicBezTo>
                  <a:cubicBezTo>
                    <a:pt x="1" y="170"/>
                    <a:pt x="1" y="171"/>
                    <a:pt x="3" y="172"/>
                  </a:cubicBezTo>
                  <a:cubicBezTo>
                    <a:pt x="14" y="179"/>
                    <a:pt x="14" y="179"/>
                    <a:pt x="14" y="179"/>
                  </a:cubicBezTo>
                  <a:cubicBezTo>
                    <a:pt x="13" y="178"/>
                    <a:pt x="12" y="176"/>
                    <a:pt x="12" y="173"/>
                  </a:cubicBezTo>
                  <a:close/>
                </a:path>
              </a:pathLst>
            </a:custGeom>
            <a:solidFill>
              <a:srgbClr val="8A8C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8" name="Freeform 598"/>
            <p:cNvSpPr>
              <a:spLocks/>
            </p:cNvSpPr>
            <p:nvPr userDrawn="1"/>
          </p:nvSpPr>
          <p:spPr bwMode="auto">
            <a:xfrm>
              <a:off x="9356726" y="3525838"/>
              <a:ext cx="379413" cy="231775"/>
            </a:xfrm>
            <a:custGeom>
              <a:avLst/>
              <a:gdLst>
                <a:gd name="T0" fmla="*/ 228 w 239"/>
                <a:gd name="T1" fmla="*/ 1 h 146"/>
                <a:gd name="T2" fmla="*/ 227 w 239"/>
                <a:gd name="T3" fmla="*/ 0 h 146"/>
                <a:gd name="T4" fmla="*/ 226 w 239"/>
                <a:gd name="T5" fmla="*/ 0 h 146"/>
                <a:gd name="T6" fmla="*/ 226 w 239"/>
                <a:gd name="T7" fmla="*/ 0 h 146"/>
                <a:gd name="T8" fmla="*/ 225 w 239"/>
                <a:gd name="T9" fmla="*/ 0 h 146"/>
                <a:gd name="T10" fmla="*/ 225 w 239"/>
                <a:gd name="T11" fmla="*/ 0 h 146"/>
                <a:gd name="T12" fmla="*/ 223 w 239"/>
                <a:gd name="T13" fmla="*/ 0 h 146"/>
                <a:gd name="T14" fmla="*/ 223 w 239"/>
                <a:gd name="T15" fmla="*/ 1 h 146"/>
                <a:gd name="T16" fmla="*/ 221 w 239"/>
                <a:gd name="T17" fmla="*/ 1 h 146"/>
                <a:gd name="T18" fmla="*/ 6 w 239"/>
                <a:gd name="T19" fmla="*/ 126 h 146"/>
                <a:gd name="T20" fmla="*/ 5 w 239"/>
                <a:gd name="T21" fmla="*/ 127 h 146"/>
                <a:gd name="T22" fmla="*/ 5 w 239"/>
                <a:gd name="T23" fmla="*/ 127 h 146"/>
                <a:gd name="T24" fmla="*/ 4 w 239"/>
                <a:gd name="T25" fmla="*/ 129 h 146"/>
                <a:gd name="T26" fmla="*/ 3 w 239"/>
                <a:gd name="T27" fmla="*/ 129 h 146"/>
                <a:gd name="T28" fmla="*/ 2 w 239"/>
                <a:gd name="T29" fmla="*/ 131 h 146"/>
                <a:gd name="T30" fmla="*/ 2 w 239"/>
                <a:gd name="T31" fmla="*/ 131 h 146"/>
                <a:gd name="T32" fmla="*/ 1 w 239"/>
                <a:gd name="T33" fmla="*/ 132 h 146"/>
                <a:gd name="T34" fmla="*/ 1 w 239"/>
                <a:gd name="T35" fmla="*/ 133 h 146"/>
                <a:gd name="T36" fmla="*/ 1 w 239"/>
                <a:gd name="T37" fmla="*/ 134 h 146"/>
                <a:gd name="T38" fmla="*/ 0 w 239"/>
                <a:gd name="T39" fmla="*/ 135 h 146"/>
                <a:gd name="T40" fmla="*/ 0 w 239"/>
                <a:gd name="T41" fmla="*/ 136 h 146"/>
                <a:gd name="T42" fmla="*/ 0 w 239"/>
                <a:gd name="T43" fmla="*/ 137 h 146"/>
                <a:gd name="T44" fmla="*/ 0 w 239"/>
                <a:gd name="T45" fmla="*/ 138 h 146"/>
                <a:gd name="T46" fmla="*/ 0 w 239"/>
                <a:gd name="T47" fmla="*/ 140 h 146"/>
                <a:gd name="T48" fmla="*/ 11 w 239"/>
                <a:gd name="T49" fmla="*/ 144 h 146"/>
                <a:gd name="T50" fmla="*/ 12 w 239"/>
                <a:gd name="T51" fmla="*/ 142 h 146"/>
                <a:gd name="T52" fmla="*/ 13 w 239"/>
                <a:gd name="T53" fmla="*/ 140 h 146"/>
                <a:gd name="T54" fmla="*/ 14 w 239"/>
                <a:gd name="T55" fmla="*/ 138 h 146"/>
                <a:gd name="T56" fmla="*/ 15 w 239"/>
                <a:gd name="T57" fmla="*/ 136 h 146"/>
                <a:gd name="T58" fmla="*/ 17 w 239"/>
                <a:gd name="T59" fmla="*/ 134 h 146"/>
                <a:gd name="T60" fmla="*/ 18 w 239"/>
                <a:gd name="T61" fmla="*/ 133 h 146"/>
                <a:gd name="T62" fmla="*/ 233 w 239"/>
                <a:gd name="T63" fmla="*/ 8 h 146"/>
                <a:gd name="T64" fmla="*/ 235 w 239"/>
                <a:gd name="T65" fmla="*/ 7 h 146"/>
                <a:gd name="T66" fmla="*/ 236 w 239"/>
                <a:gd name="T67" fmla="*/ 7 h 146"/>
                <a:gd name="T68" fmla="*/ 238 w 239"/>
                <a:gd name="T69" fmla="*/ 7 h 146"/>
                <a:gd name="T70" fmla="*/ 239 w 239"/>
                <a:gd name="T71" fmla="*/ 7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39" h="146">
                  <a:moveTo>
                    <a:pt x="239" y="7"/>
                  </a:moveTo>
                  <a:cubicBezTo>
                    <a:pt x="228" y="1"/>
                    <a:pt x="228" y="1"/>
                    <a:pt x="228" y="1"/>
                  </a:cubicBezTo>
                  <a:cubicBezTo>
                    <a:pt x="227" y="1"/>
                    <a:pt x="227" y="1"/>
                    <a:pt x="227" y="1"/>
                  </a:cubicBezTo>
                  <a:cubicBezTo>
                    <a:pt x="227" y="1"/>
                    <a:pt x="227" y="0"/>
                    <a:pt x="227" y="0"/>
                  </a:cubicBezTo>
                  <a:cubicBezTo>
                    <a:pt x="227" y="0"/>
                    <a:pt x="227" y="0"/>
                    <a:pt x="227" y="0"/>
                  </a:cubicBezTo>
                  <a:cubicBezTo>
                    <a:pt x="226" y="0"/>
                    <a:pt x="226" y="0"/>
                    <a:pt x="226" y="0"/>
                  </a:cubicBezTo>
                  <a:cubicBezTo>
                    <a:pt x="226" y="0"/>
                    <a:pt x="226" y="0"/>
                    <a:pt x="226" y="0"/>
                  </a:cubicBezTo>
                  <a:cubicBezTo>
                    <a:pt x="226" y="0"/>
                    <a:pt x="226" y="0"/>
                    <a:pt x="226" y="0"/>
                  </a:cubicBezTo>
                  <a:cubicBezTo>
                    <a:pt x="226" y="0"/>
                    <a:pt x="226" y="0"/>
                    <a:pt x="225" y="0"/>
                  </a:cubicBezTo>
                  <a:cubicBezTo>
                    <a:pt x="225" y="0"/>
                    <a:pt x="225" y="0"/>
                    <a:pt x="225" y="0"/>
                  </a:cubicBezTo>
                  <a:cubicBezTo>
                    <a:pt x="225" y="0"/>
                    <a:pt x="225" y="0"/>
                    <a:pt x="225" y="0"/>
                  </a:cubicBezTo>
                  <a:cubicBezTo>
                    <a:pt x="225" y="0"/>
                    <a:pt x="225" y="0"/>
                    <a:pt x="225" y="0"/>
                  </a:cubicBezTo>
                  <a:cubicBezTo>
                    <a:pt x="224" y="0"/>
                    <a:pt x="224" y="0"/>
                    <a:pt x="224" y="0"/>
                  </a:cubicBezTo>
                  <a:cubicBezTo>
                    <a:pt x="224" y="0"/>
                    <a:pt x="224" y="0"/>
                    <a:pt x="223" y="0"/>
                  </a:cubicBezTo>
                  <a:cubicBezTo>
                    <a:pt x="223" y="0"/>
                    <a:pt x="223" y="0"/>
                    <a:pt x="223" y="0"/>
                  </a:cubicBezTo>
                  <a:cubicBezTo>
                    <a:pt x="223" y="0"/>
                    <a:pt x="223" y="0"/>
                    <a:pt x="223" y="1"/>
                  </a:cubicBezTo>
                  <a:cubicBezTo>
                    <a:pt x="223" y="1"/>
                    <a:pt x="223" y="1"/>
                    <a:pt x="222" y="1"/>
                  </a:cubicBezTo>
                  <a:cubicBezTo>
                    <a:pt x="222" y="1"/>
                    <a:pt x="222" y="1"/>
                    <a:pt x="221" y="1"/>
                  </a:cubicBezTo>
                  <a:cubicBezTo>
                    <a:pt x="9" y="124"/>
                    <a:pt x="9" y="124"/>
                    <a:pt x="9" y="124"/>
                  </a:cubicBezTo>
                  <a:cubicBezTo>
                    <a:pt x="8" y="125"/>
                    <a:pt x="7" y="125"/>
                    <a:pt x="6" y="126"/>
                  </a:cubicBezTo>
                  <a:cubicBezTo>
                    <a:pt x="6" y="126"/>
                    <a:pt x="6" y="126"/>
                    <a:pt x="6" y="126"/>
                  </a:cubicBezTo>
                  <a:cubicBezTo>
                    <a:pt x="5" y="126"/>
                    <a:pt x="5" y="127"/>
                    <a:pt x="5" y="127"/>
                  </a:cubicBezTo>
                  <a:cubicBezTo>
                    <a:pt x="5" y="127"/>
                    <a:pt x="5" y="127"/>
                    <a:pt x="5" y="127"/>
                  </a:cubicBezTo>
                  <a:cubicBezTo>
                    <a:pt x="5" y="127"/>
                    <a:pt x="5" y="127"/>
                    <a:pt x="5" y="127"/>
                  </a:cubicBezTo>
                  <a:cubicBezTo>
                    <a:pt x="4" y="128"/>
                    <a:pt x="4" y="128"/>
                    <a:pt x="4" y="128"/>
                  </a:cubicBezTo>
                  <a:cubicBezTo>
                    <a:pt x="4" y="128"/>
                    <a:pt x="4" y="129"/>
                    <a:pt x="4" y="129"/>
                  </a:cubicBezTo>
                  <a:cubicBezTo>
                    <a:pt x="4" y="129"/>
                    <a:pt x="4" y="129"/>
                    <a:pt x="3" y="129"/>
                  </a:cubicBezTo>
                  <a:cubicBezTo>
                    <a:pt x="3" y="129"/>
                    <a:pt x="3" y="129"/>
                    <a:pt x="3" y="129"/>
                  </a:cubicBezTo>
                  <a:cubicBezTo>
                    <a:pt x="3" y="129"/>
                    <a:pt x="3" y="130"/>
                    <a:pt x="3" y="130"/>
                  </a:cubicBezTo>
                  <a:cubicBezTo>
                    <a:pt x="3" y="130"/>
                    <a:pt x="2" y="130"/>
                    <a:pt x="2" y="131"/>
                  </a:cubicBezTo>
                  <a:cubicBezTo>
                    <a:pt x="2" y="131"/>
                    <a:pt x="2" y="131"/>
                    <a:pt x="2" y="131"/>
                  </a:cubicBezTo>
                  <a:cubicBezTo>
                    <a:pt x="2" y="131"/>
                    <a:pt x="2" y="131"/>
                    <a:pt x="2" y="131"/>
                  </a:cubicBezTo>
                  <a:cubicBezTo>
                    <a:pt x="2" y="131"/>
                    <a:pt x="2" y="131"/>
                    <a:pt x="2" y="131"/>
                  </a:cubicBezTo>
                  <a:cubicBezTo>
                    <a:pt x="2" y="132"/>
                    <a:pt x="2" y="132"/>
                    <a:pt x="1" y="132"/>
                  </a:cubicBezTo>
                  <a:cubicBezTo>
                    <a:pt x="1" y="132"/>
                    <a:pt x="1" y="133"/>
                    <a:pt x="1" y="133"/>
                  </a:cubicBezTo>
                  <a:cubicBezTo>
                    <a:pt x="1" y="133"/>
                    <a:pt x="1" y="133"/>
                    <a:pt x="1" y="133"/>
                  </a:cubicBezTo>
                  <a:cubicBezTo>
                    <a:pt x="1" y="133"/>
                    <a:pt x="1" y="133"/>
                    <a:pt x="1" y="133"/>
                  </a:cubicBezTo>
                  <a:cubicBezTo>
                    <a:pt x="1" y="133"/>
                    <a:pt x="1" y="133"/>
                    <a:pt x="1" y="134"/>
                  </a:cubicBezTo>
                  <a:cubicBezTo>
                    <a:pt x="1" y="134"/>
                    <a:pt x="1" y="134"/>
                    <a:pt x="0" y="135"/>
                  </a:cubicBezTo>
                  <a:cubicBezTo>
                    <a:pt x="0" y="135"/>
                    <a:pt x="0" y="135"/>
                    <a:pt x="0" y="135"/>
                  </a:cubicBezTo>
                  <a:cubicBezTo>
                    <a:pt x="0" y="135"/>
                    <a:pt x="0" y="135"/>
                    <a:pt x="0" y="135"/>
                  </a:cubicBezTo>
                  <a:cubicBezTo>
                    <a:pt x="0" y="135"/>
                    <a:pt x="0" y="135"/>
                    <a:pt x="0" y="136"/>
                  </a:cubicBezTo>
                  <a:cubicBezTo>
                    <a:pt x="0" y="136"/>
                    <a:pt x="0" y="136"/>
                    <a:pt x="0" y="137"/>
                  </a:cubicBezTo>
                  <a:cubicBezTo>
                    <a:pt x="0" y="137"/>
                    <a:pt x="0" y="137"/>
                    <a:pt x="0" y="137"/>
                  </a:cubicBezTo>
                  <a:cubicBezTo>
                    <a:pt x="0" y="137"/>
                    <a:pt x="0" y="137"/>
                    <a:pt x="0" y="137"/>
                  </a:cubicBezTo>
                  <a:cubicBezTo>
                    <a:pt x="0" y="138"/>
                    <a:pt x="0" y="138"/>
                    <a:pt x="0" y="138"/>
                  </a:cubicBezTo>
                  <a:cubicBezTo>
                    <a:pt x="0" y="138"/>
                    <a:pt x="0" y="139"/>
                    <a:pt x="0" y="139"/>
                  </a:cubicBezTo>
                  <a:cubicBezTo>
                    <a:pt x="0" y="140"/>
                    <a:pt x="0" y="140"/>
                    <a:pt x="0" y="140"/>
                  </a:cubicBezTo>
                  <a:cubicBezTo>
                    <a:pt x="11" y="146"/>
                    <a:pt x="11" y="146"/>
                    <a:pt x="11" y="146"/>
                  </a:cubicBezTo>
                  <a:cubicBezTo>
                    <a:pt x="11" y="146"/>
                    <a:pt x="11" y="145"/>
                    <a:pt x="11" y="144"/>
                  </a:cubicBezTo>
                  <a:cubicBezTo>
                    <a:pt x="11" y="144"/>
                    <a:pt x="11" y="144"/>
                    <a:pt x="12" y="144"/>
                  </a:cubicBezTo>
                  <a:cubicBezTo>
                    <a:pt x="12" y="143"/>
                    <a:pt x="12" y="143"/>
                    <a:pt x="12" y="142"/>
                  </a:cubicBezTo>
                  <a:cubicBezTo>
                    <a:pt x="12" y="142"/>
                    <a:pt x="12" y="142"/>
                    <a:pt x="12" y="142"/>
                  </a:cubicBezTo>
                  <a:cubicBezTo>
                    <a:pt x="12" y="141"/>
                    <a:pt x="13" y="140"/>
                    <a:pt x="13" y="140"/>
                  </a:cubicBezTo>
                  <a:cubicBezTo>
                    <a:pt x="13" y="140"/>
                    <a:pt x="13" y="140"/>
                    <a:pt x="13" y="140"/>
                  </a:cubicBezTo>
                  <a:cubicBezTo>
                    <a:pt x="13" y="139"/>
                    <a:pt x="13" y="138"/>
                    <a:pt x="14" y="138"/>
                  </a:cubicBezTo>
                  <a:cubicBezTo>
                    <a:pt x="14" y="138"/>
                    <a:pt x="14" y="138"/>
                    <a:pt x="14" y="138"/>
                  </a:cubicBezTo>
                  <a:cubicBezTo>
                    <a:pt x="14" y="137"/>
                    <a:pt x="15" y="136"/>
                    <a:pt x="15" y="136"/>
                  </a:cubicBezTo>
                  <a:cubicBezTo>
                    <a:pt x="15" y="136"/>
                    <a:pt x="15" y="135"/>
                    <a:pt x="15" y="135"/>
                  </a:cubicBezTo>
                  <a:cubicBezTo>
                    <a:pt x="16" y="135"/>
                    <a:pt x="16" y="134"/>
                    <a:pt x="17" y="134"/>
                  </a:cubicBezTo>
                  <a:cubicBezTo>
                    <a:pt x="17" y="134"/>
                    <a:pt x="17" y="134"/>
                    <a:pt x="17" y="134"/>
                  </a:cubicBezTo>
                  <a:cubicBezTo>
                    <a:pt x="17" y="133"/>
                    <a:pt x="17" y="133"/>
                    <a:pt x="18" y="133"/>
                  </a:cubicBezTo>
                  <a:cubicBezTo>
                    <a:pt x="18" y="132"/>
                    <a:pt x="19" y="131"/>
                    <a:pt x="20" y="131"/>
                  </a:cubicBezTo>
                  <a:cubicBezTo>
                    <a:pt x="233" y="8"/>
                    <a:pt x="233" y="8"/>
                    <a:pt x="233" y="8"/>
                  </a:cubicBezTo>
                  <a:cubicBezTo>
                    <a:pt x="233" y="8"/>
                    <a:pt x="234" y="8"/>
                    <a:pt x="235" y="7"/>
                  </a:cubicBezTo>
                  <a:cubicBezTo>
                    <a:pt x="235" y="7"/>
                    <a:pt x="235" y="7"/>
                    <a:pt x="235" y="7"/>
                  </a:cubicBezTo>
                  <a:cubicBezTo>
                    <a:pt x="235" y="7"/>
                    <a:pt x="236" y="7"/>
                    <a:pt x="236" y="7"/>
                  </a:cubicBezTo>
                  <a:cubicBezTo>
                    <a:pt x="236" y="7"/>
                    <a:pt x="236" y="7"/>
                    <a:pt x="236" y="7"/>
                  </a:cubicBezTo>
                  <a:cubicBezTo>
                    <a:pt x="237" y="7"/>
                    <a:pt x="237" y="7"/>
                    <a:pt x="238" y="7"/>
                  </a:cubicBezTo>
                  <a:cubicBezTo>
                    <a:pt x="238" y="7"/>
                    <a:pt x="238" y="7"/>
                    <a:pt x="238" y="7"/>
                  </a:cubicBezTo>
                  <a:cubicBezTo>
                    <a:pt x="238" y="7"/>
                    <a:pt x="239" y="7"/>
                    <a:pt x="239" y="7"/>
                  </a:cubicBezTo>
                  <a:cubicBezTo>
                    <a:pt x="239" y="7"/>
                    <a:pt x="239" y="7"/>
                    <a:pt x="239" y="7"/>
                  </a:cubicBezTo>
                  <a:cubicBezTo>
                    <a:pt x="239" y="7"/>
                    <a:pt x="239" y="7"/>
                    <a:pt x="239" y="7"/>
                  </a:cubicBezTo>
                  <a:close/>
                </a:path>
              </a:pathLst>
            </a:custGeom>
            <a:solidFill>
              <a:srgbClr val="8A8C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9" name="Freeform 599"/>
            <p:cNvSpPr>
              <a:spLocks/>
            </p:cNvSpPr>
            <p:nvPr userDrawn="1"/>
          </p:nvSpPr>
          <p:spPr bwMode="auto">
            <a:xfrm>
              <a:off x="9412289" y="3829051"/>
              <a:ext cx="436563" cy="254000"/>
            </a:xfrm>
            <a:custGeom>
              <a:avLst/>
              <a:gdLst>
                <a:gd name="T0" fmla="*/ 206 w 275"/>
                <a:gd name="T1" fmla="*/ 0 h 160"/>
                <a:gd name="T2" fmla="*/ 0 w 275"/>
                <a:gd name="T3" fmla="*/ 120 h 160"/>
                <a:gd name="T4" fmla="*/ 68 w 275"/>
                <a:gd name="T5" fmla="*/ 160 h 160"/>
                <a:gd name="T6" fmla="*/ 275 w 275"/>
                <a:gd name="T7" fmla="*/ 40 h 160"/>
                <a:gd name="T8" fmla="*/ 206 w 275"/>
                <a:gd name="T9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5" h="160">
                  <a:moveTo>
                    <a:pt x="206" y="0"/>
                  </a:moveTo>
                  <a:lnTo>
                    <a:pt x="0" y="120"/>
                  </a:lnTo>
                  <a:lnTo>
                    <a:pt x="68" y="160"/>
                  </a:lnTo>
                  <a:lnTo>
                    <a:pt x="275" y="40"/>
                  </a:lnTo>
                  <a:lnTo>
                    <a:pt x="206" y="0"/>
                  </a:lnTo>
                  <a:close/>
                </a:path>
              </a:pathLst>
            </a:custGeom>
            <a:solidFill>
              <a:srgbClr val="7878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0" name="Freeform 600"/>
            <p:cNvSpPr>
              <a:spLocks/>
            </p:cNvSpPr>
            <p:nvPr userDrawn="1"/>
          </p:nvSpPr>
          <p:spPr bwMode="auto">
            <a:xfrm>
              <a:off x="9636126" y="3959226"/>
              <a:ext cx="350838" cy="227013"/>
            </a:xfrm>
            <a:custGeom>
              <a:avLst/>
              <a:gdLst>
                <a:gd name="T0" fmla="*/ 0 w 221"/>
                <a:gd name="T1" fmla="*/ 129 h 143"/>
                <a:gd name="T2" fmla="*/ 0 w 221"/>
                <a:gd name="T3" fmla="*/ 143 h 143"/>
                <a:gd name="T4" fmla="*/ 221 w 221"/>
                <a:gd name="T5" fmla="*/ 14 h 143"/>
                <a:gd name="T6" fmla="*/ 221 w 221"/>
                <a:gd name="T7" fmla="*/ 0 h 143"/>
                <a:gd name="T8" fmla="*/ 0 w 221"/>
                <a:gd name="T9" fmla="*/ 129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1" h="143">
                  <a:moveTo>
                    <a:pt x="0" y="129"/>
                  </a:moveTo>
                  <a:lnTo>
                    <a:pt x="0" y="143"/>
                  </a:lnTo>
                  <a:lnTo>
                    <a:pt x="221" y="14"/>
                  </a:lnTo>
                  <a:lnTo>
                    <a:pt x="221" y="0"/>
                  </a:lnTo>
                  <a:lnTo>
                    <a:pt x="0" y="129"/>
                  </a:lnTo>
                  <a:close/>
                </a:path>
              </a:pathLst>
            </a:custGeom>
            <a:solidFill>
              <a:srgbClr val="8A8C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1" name="Freeform 601"/>
            <p:cNvSpPr>
              <a:spLocks noEditPoints="1"/>
            </p:cNvSpPr>
            <p:nvPr userDrawn="1"/>
          </p:nvSpPr>
          <p:spPr bwMode="auto">
            <a:xfrm>
              <a:off x="9386889" y="3814763"/>
              <a:ext cx="600075" cy="349250"/>
            </a:xfrm>
            <a:custGeom>
              <a:avLst/>
              <a:gdLst>
                <a:gd name="T0" fmla="*/ 84 w 378"/>
                <a:gd name="T1" fmla="*/ 169 h 220"/>
                <a:gd name="T2" fmla="*/ 16 w 378"/>
                <a:gd name="T3" fmla="*/ 129 h 220"/>
                <a:gd name="T4" fmla="*/ 222 w 378"/>
                <a:gd name="T5" fmla="*/ 9 h 220"/>
                <a:gd name="T6" fmla="*/ 291 w 378"/>
                <a:gd name="T7" fmla="*/ 49 h 220"/>
                <a:gd name="T8" fmla="*/ 84 w 378"/>
                <a:gd name="T9" fmla="*/ 169 h 220"/>
                <a:gd name="T10" fmla="*/ 84 w 378"/>
                <a:gd name="T11" fmla="*/ 169 h 220"/>
                <a:gd name="T12" fmla="*/ 221 w 378"/>
                <a:gd name="T13" fmla="*/ 0 h 220"/>
                <a:gd name="T14" fmla="*/ 0 w 378"/>
                <a:gd name="T15" fmla="*/ 129 h 220"/>
                <a:gd name="T16" fmla="*/ 157 w 378"/>
                <a:gd name="T17" fmla="*/ 220 h 220"/>
                <a:gd name="T18" fmla="*/ 378 w 378"/>
                <a:gd name="T19" fmla="*/ 91 h 220"/>
                <a:gd name="T20" fmla="*/ 221 w 378"/>
                <a:gd name="T21" fmla="*/ 0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78" h="220">
                  <a:moveTo>
                    <a:pt x="84" y="169"/>
                  </a:moveTo>
                  <a:lnTo>
                    <a:pt x="16" y="129"/>
                  </a:lnTo>
                  <a:lnTo>
                    <a:pt x="222" y="9"/>
                  </a:lnTo>
                  <a:lnTo>
                    <a:pt x="291" y="49"/>
                  </a:lnTo>
                  <a:lnTo>
                    <a:pt x="84" y="169"/>
                  </a:lnTo>
                  <a:lnTo>
                    <a:pt x="84" y="169"/>
                  </a:lnTo>
                  <a:close/>
                  <a:moveTo>
                    <a:pt x="221" y="0"/>
                  </a:moveTo>
                  <a:lnTo>
                    <a:pt x="0" y="129"/>
                  </a:lnTo>
                  <a:lnTo>
                    <a:pt x="157" y="220"/>
                  </a:lnTo>
                  <a:lnTo>
                    <a:pt x="378" y="91"/>
                  </a:lnTo>
                  <a:lnTo>
                    <a:pt x="221" y="0"/>
                  </a:lnTo>
                  <a:close/>
                </a:path>
              </a:pathLst>
            </a:custGeom>
            <a:solidFill>
              <a:srgbClr val="A1A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2" name="Freeform 602"/>
            <p:cNvSpPr>
              <a:spLocks/>
            </p:cNvSpPr>
            <p:nvPr userDrawn="1"/>
          </p:nvSpPr>
          <p:spPr bwMode="auto">
            <a:xfrm>
              <a:off x="9356726" y="4000501"/>
              <a:ext cx="279400" cy="185738"/>
            </a:xfrm>
            <a:custGeom>
              <a:avLst/>
              <a:gdLst>
                <a:gd name="T0" fmla="*/ 0 w 176"/>
                <a:gd name="T1" fmla="*/ 0 h 117"/>
                <a:gd name="T2" fmla="*/ 0 w 176"/>
                <a:gd name="T3" fmla="*/ 14 h 117"/>
                <a:gd name="T4" fmla="*/ 176 w 176"/>
                <a:gd name="T5" fmla="*/ 117 h 117"/>
                <a:gd name="T6" fmla="*/ 176 w 176"/>
                <a:gd name="T7" fmla="*/ 103 h 117"/>
                <a:gd name="T8" fmla="*/ 0 w 176"/>
                <a:gd name="T9" fmla="*/ 0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6" h="117">
                  <a:moveTo>
                    <a:pt x="0" y="0"/>
                  </a:moveTo>
                  <a:lnTo>
                    <a:pt x="0" y="14"/>
                  </a:lnTo>
                  <a:lnTo>
                    <a:pt x="176" y="117"/>
                  </a:lnTo>
                  <a:lnTo>
                    <a:pt x="176" y="10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A8C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3" name="Freeform 603"/>
            <p:cNvSpPr>
              <a:spLocks/>
            </p:cNvSpPr>
            <p:nvPr userDrawn="1"/>
          </p:nvSpPr>
          <p:spPr bwMode="auto">
            <a:xfrm>
              <a:off x="9445626" y="3998913"/>
              <a:ext cx="17463" cy="11113"/>
            </a:xfrm>
            <a:custGeom>
              <a:avLst/>
              <a:gdLst>
                <a:gd name="T0" fmla="*/ 5 w 11"/>
                <a:gd name="T1" fmla="*/ 6 h 7"/>
                <a:gd name="T2" fmla="*/ 7 w 11"/>
                <a:gd name="T3" fmla="*/ 6 h 7"/>
                <a:gd name="T4" fmla="*/ 11 w 11"/>
                <a:gd name="T5" fmla="*/ 4 h 7"/>
                <a:gd name="T6" fmla="*/ 11 w 11"/>
                <a:gd name="T7" fmla="*/ 3 h 7"/>
                <a:gd name="T8" fmla="*/ 7 w 11"/>
                <a:gd name="T9" fmla="*/ 0 h 7"/>
                <a:gd name="T10" fmla="*/ 5 w 11"/>
                <a:gd name="T11" fmla="*/ 0 h 7"/>
                <a:gd name="T12" fmla="*/ 1 w 11"/>
                <a:gd name="T13" fmla="*/ 3 h 7"/>
                <a:gd name="T14" fmla="*/ 1 w 11"/>
                <a:gd name="T15" fmla="*/ 4 h 7"/>
                <a:gd name="T16" fmla="*/ 5 w 11"/>
                <a:gd name="T17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7">
                  <a:moveTo>
                    <a:pt x="5" y="6"/>
                  </a:moveTo>
                  <a:cubicBezTo>
                    <a:pt x="6" y="7"/>
                    <a:pt x="6" y="7"/>
                    <a:pt x="7" y="6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3"/>
                    <a:pt x="11" y="3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6" y="0"/>
                    <a:pt x="5" y="0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4"/>
                    <a:pt x="1" y="4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4" name="Freeform 604"/>
            <p:cNvSpPr>
              <a:spLocks/>
            </p:cNvSpPr>
            <p:nvPr userDrawn="1"/>
          </p:nvSpPr>
          <p:spPr bwMode="auto">
            <a:xfrm>
              <a:off x="9477376" y="3981451"/>
              <a:ext cx="17463" cy="9525"/>
            </a:xfrm>
            <a:custGeom>
              <a:avLst/>
              <a:gdLst>
                <a:gd name="T0" fmla="*/ 5 w 11"/>
                <a:gd name="T1" fmla="*/ 6 h 6"/>
                <a:gd name="T2" fmla="*/ 7 w 11"/>
                <a:gd name="T3" fmla="*/ 6 h 6"/>
                <a:gd name="T4" fmla="*/ 11 w 11"/>
                <a:gd name="T5" fmla="*/ 3 h 6"/>
                <a:gd name="T6" fmla="*/ 11 w 11"/>
                <a:gd name="T7" fmla="*/ 2 h 6"/>
                <a:gd name="T8" fmla="*/ 7 w 11"/>
                <a:gd name="T9" fmla="*/ 0 h 6"/>
                <a:gd name="T10" fmla="*/ 5 w 11"/>
                <a:gd name="T11" fmla="*/ 0 h 6"/>
                <a:gd name="T12" fmla="*/ 1 w 11"/>
                <a:gd name="T13" fmla="*/ 2 h 6"/>
                <a:gd name="T14" fmla="*/ 1 w 11"/>
                <a:gd name="T15" fmla="*/ 3 h 6"/>
                <a:gd name="T16" fmla="*/ 5 w 11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5" y="6"/>
                  </a:moveTo>
                  <a:cubicBezTo>
                    <a:pt x="6" y="6"/>
                    <a:pt x="6" y="6"/>
                    <a:pt x="7" y="6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3"/>
                    <a:pt x="11" y="3"/>
                    <a:pt x="11" y="2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6" y="0"/>
                    <a:pt x="5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3"/>
                    <a:pt x="0" y="3"/>
                    <a:pt x="1" y="3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5" name="Freeform 605"/>
            <p:cNvSpPr>
              <a:spLocks/>
            </p:cNvSpPr>
            <p:nvPr userDrawn="1"/>
          </p:nvSpPr>
          <p:spPr bwMode="auto">
            <a:xfrm>
              <a:off x="9467851" y="3986213"/>
              <a:ext cx="17463" cy="11113"/>
            </a:xfrm>
            <a:custGeom>
              <a:avLst/>
              <a:gdLst>
                <a:gd name="T0" fmla="*/ 5 w 11"/>
                <a:gd name="T1" fmla="*/ 7 h 7"/>
                <a:gd name="T2" fmla="*/ 6 w 11"/>
                <a:gd name="T3" fmla="*/ 7 h 7"/>
                <a:gd name="T4" fmla="*/ 10 w 11"/>
                <a:gd name="T5" fmla="*/ 4 h 7"/>
                <a:gd name="T6" fmla="*/ 10 w 11"/>
                <a:gd name="T7" fmla="*/ 3 h 7"/>
                <a:gd name="T8" fmla="*/ 6 w 11"/>
                <a:gd name="T9" fmla="*/ 1 h 7"/>
                <a:gd name="T10" fmla="*/ 4 w 11"/>
                <a:gd name="T11" fmla="*/ 1 h 7"/>
                <a:gd name="T12" fmla="*/ 0 w 11"/>
                <a:gd name="T13" fmla="*/ 3 h 7"/>
                <a:gd name="T14" fmla="*/ 0 w 11"/>
                <a:gd name="T15" fmla="*/ 4 h 7"/>
                <a:gd name="T16" fmla="*/ 5 w 11"/>
                <a:gd name="T1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7">
                  <a:moveTo>
                    <a:pt x="5" y="7"/>
                  </a:moveTo>
                  <a:cubicBezTo>
                    <a:pt x="5" y="7"/>
                    <a:pt x="6" y="7"/>
                    <a:pt x="6" y="7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1" y="4"/>
                    <a:pt x="11" y="3"/>
                    <a:pt x="10" y="3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5" y="0"/>
                    <a:pt x="4" y="1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lnTo>
                    <a:pt x="5" y="7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6" name="Freeform 606"/>
            <p:cNvSpPr>
              <a:spLocks/>
            </p:cNvSpPr>
            <p:nvPr userDrawn="1"/>
          </p:nvSpPr>
          <p:spPr bwMode="auto">
            <a:xfrm>
              <a:off x="9456739" y="3992563"/>
              <a:ext cx="17463" cy="11113"/>
            </a:xfrm>
            <a:custGeom>
              <a:avLst/>
              <a:gdLst>
                <a:gd name="T0" fmla="*/ 5 w 11"/>
                <a:gd name="T1" fmla="*/ 6 h 7"/>
                <a:gd name="T2" fmla="*/ 6 w 11"/>
                <a:gd name="T3" fmla="*/ 6 h 7"/>
                <a:gd name="T4" fmla="*/ 11 w 11"/>
                <a:gd name="T5" fmla="*/ 4 h 7"/>
                <a:gd name="T6" fmla="*/ 11 w 11"/>
                <a:gd name="T7" fmla="*/ 3 h 7"/>
                <a:gd name="T8" fmla="*/ 6 w 11"/>
                <a:gd name="T9" fmla="*/ 1 h 7"/>
                <a:gd name="T10" fmla="*/ 5 w 11"/>
                <a:gd name="T11" fmla="*/ 1 h 7"/>
                <a:gd name="T12" fmla="*/ 1 w 11"/>
                <a:gd name="T13" fmla="*/ 3 h 7"/>
                <a:gd name="T14" fmla="*/ 1 w 11"/>
                <a:gd name="T15" fmla="*/ 4 h 7"/>
                <a:gd name="T16" fmla="*/ 5 w 11"/>
                <a:gd name="T17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7">
                  <a:moveTo>
                    <a:pt x="5" y="6"/>
                  </a:moveTo>
                  <a:cubicBezTo>
                    <a:pt x="5" y="7"/>
                    <a:pt x="6" y="7"/>
                    <a:pt x="6" y="6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3"/>
                    <a:pt x="11" y="3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5" y="0"/>
                    <a:pt x="5" y="1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4"/>
                    <a:pt x="1" y="4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7" name="Freeform 608"/>
            <p:cNvSpPr>
              <a:spLocks/>
            </p:cNvSpPr>
            <p:nvPr userDrawn="1"/>
          </p:nvSpPr>
          <p:spPr bwMode="auto">
            <a:xfrm>
              <a:off x="9469438" y="3995738"/>
              <a:ext cx="26988" cy="15875"/>
            </a:xfrm>
            <a:custGeom>
              <a:avLst/>
              <a:gdLst>
                <a:gd name="T0" fmla="*/ 8 w 17"/>
                <a:gd name="T1" fmla="*/ 1 h 10"/>
                <a:gd name="T2" fmla="*/ 1 w 17"/>
                <a:gd name="T3" fmla="*/ 5 h 10"/>
                <a:gd name="T4" fmla="*/ 1 w 17"/>
                <a:gd name="T5" fmla="*/ 6 h 10"/>
                <a:gd name="T6" fmla="*/ 8 w 17"/>
                <a:gd name="T7" fmla="*/ 10 h 10"/>
                <a:gd name="T8" fmla="*/ 10 w 17"/>
                <a:gd name="T9" fmla="*/ 10 h 10"/>
                <a:gd name="T10" fmla="*/ 17 w 17"/>
                <a:gd name="T11" fmla="*/ 6 h 10"/>
                <a:gd name="T12" fmla="*/ 17 w 17"/>
                <a:gd name="T13" fmla="*/ 5 h 10"/>
                <a:gd name="T14" fmla="*/ 10 w 17"/>
                <a:gd name="T15" fmla="*/ 1 h 10"/>
                <a:gd name="T16" fmla="*/ 8 w 17"/>
                <a:gd name="T1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8" y="1"/>
                  </a:move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6"/>
                    <a:pt x="17" y="5"/>
                    <a:pt x="17" y="5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0"/>
                    <a:pt x="8" y="1"/>
                    <a:pt x="8" y="1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8" name="Freeform 609"/>
            <p:cNvSpPr>
              <a:spLocks/>
            </p:cNvSpPr>
            <p:nvPr userDrawn="1"/>
          </p:nvSpPr>
          <p:spPr bwMode="auto">
            <a:xfrm>
              <a:off x="9436101" y="4005263"/>
              <a:ext cx="17463" cy="9525"/>
            </a:xfrm>
            <a:custGeom>
              <a:avLst/>
              <a:gdLst>
                <a:gd name="T0" fmla="*/ 5 w 11"/>
                <a:gd name="T1" fmla="*/ 6 h 6"/>
                <a:gd name="T2" fmla="*/ 6 w 11"/>
                <a:gd name="T3" fmla="*/ 6 h 6"/>
                <a:gd name="T4" fmla="*/ 10 w 11"/>
                <a:gd name="T5" fmla="*/ 4 h 6"/>
                <a:gd name="T6" fmla="*/ 10 w 11"/>
                <a:gd name="T7" fmla="*/ 3 h 6"/>
                <a:gd name="T8" fmla="*/ 6 w 11"/>
                <a:gd name="T9" fmla="*/ 0 h 6"/>
                <a:gd name="T10" fmla="*/ 5 w 11"/>
                <a:gd name="T11" fmla="*/ 0 h 6"/>
                <a:gd name="T12" fmla="*/ 0 w 11"/>
                <a:gd name="T13" fmla="*/ 3 h 6"/>
                <a:gd name="T14" fmla="*/ 0 w 11"/>
                <a:gd name="T15" fmla="*/ 4 h 6"/>
                <a:gd name="T16" fmla="*/ 5 w 11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5" y="6"/>
                  </a:moveTo>
                  <a:cubicBezTo>
                    <a:pt x="5" y="6"/>
                    <a:pt x="6" y="6"/>
                    <a:pt x="6" y="6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1" y="3"/>
                    <a:pt x="11" y="3"/>
                    <a:pt x="10" y="3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4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9" name="Freeform 610"/>
            <p:cNvSpPr>
              <a:spLocks/>
            </p:cNvSpPr>
            <p:nvPr userDrawn="1"/>
          </p:nvSpPr>
          <p:spPr bwMode="auto">
            <a:xfrm>
              <a:off x="9426576" y="4011613"/>
              <a:ext cx="17463" cy="9525"/>
            </a:xfrm>
            <a:custGeom>
              <a:avLst/>
              <a:gdLst>
                <a:gd name="T0" fmla="*/ 10 w 11"/>
                <a:gd name="T1" fmla="*/ 2 h 6"/>
                <a:gd name="T2" fmla="*/ 6 w 11"/>
                <a:gd name="T3" fmla="*/ 0 h 6"/>
                <a:gd name="T4" fmla="*/ 4 w 11"/>
                <a:gd name="T5" fmla="*/ 0 h 6"/>
                <a:gd name="T6" fmla="*/ 0 w 11"/>
                <a:gd name="T7" fmla="*/ 2 h 6"/>
                <a:gd name="T8" fmla="*/ 0 w 11"/>
                <a:gd name="T9" fmla="*/ 3 h 6"/>
                <a:gd name="T10" fmla="*/ 4 w 11"/>
                <a:gd name="T11" fmla="*/ 6 h 6"/>
                <a:gd name="T12" fmla="*/ 6 w 11"/>
                <a:gd name="T13" fmla="*/ 6 h 6"/>
                <a:gd name="T14" fmla="*/ 10 w 11"/>
                <a:gd name="T15" fmla="*/ 3 h 6"/>
                <a:gd name="T16" fmla="*/ 10 w 11"/>
                <a:gd name="T17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10" y="2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5" y="0"/>
                    <a:pt x="5" y="0"/>
                    <a:pt x="4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6"/>
                    <a:pt x="5" y="6"/>
                    <a:pt x="6" y="6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1" y="3"/>
                    <a:pt x="11" y="3"/>
                    <a:pt x="10" y="2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0" name="Freeform 611"/>
            <p:cNvSpPr>
              <a:spLocks/>
            </p:cNvSpPr>
            <p:nvPr userDrawn="1"/>
          </p:nvSpPr>
          <p:spPr bwMode="auto">
            <a:xfrm>
              <a:off x="9453563" y="4005263"/>
              <a:ext cx="26988" cy="15875"/>
            </a:xfrm>
            <a:custGeom>
              <a:avLst/>
              <a:gdLst>
                <a:gd name="T0" fmla="*/ 8 w 17"/>
                <a:gd name="T1" fmla="*/ 1 h 10"/>
                <a:gd name="T2" fmla="*/ 1 w 17"/>
                <a:gd name="T3" fmla="*/ 5 h 10"/>
                <a:gd name="T4" fmla="*/ 1 w 17"/>
                <a:gd name="T5" fmla="*/ 6 h 10"/>
                <a:gd name="T6" fmla="*/ 8 w 17"/>
                <a:gd name="T7" fmla="*/ 10 h 10"/>
                <a:gd name="T8" fmla="*/ 10 w 17"/>
                <a:gd name="T9" fmla="*/ 10 h 10"/>
                <a:gd name="T10" fmla="*/ 17 w 17"/>
                <a:gd name="T11" fmla="*/ 6 h 10"/>
                <a:gd name="T12" fmla="*/ 17 w 17"/>
                <a:gd name="T13" fmla="*/ 5 h 10"/>
                <a:gd name="T14" fmla="*/ 10 w 17"/>
                <a:gd name="T15" fmla="*/ 1 h 10"/>
                <a:gd name="T16" fmla="*/ 8 w 17"/>
                <a:gd name="T1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8" y="1"/>
                  </a:move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6"/>
                    <a:pt x="17" y="5"/>
                    <a:pt x="17" y="5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0"/>
                    <a:pt x="8" y="0"/>
                    <a:pt x="8" y="1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1" name="Freeform 612"/>
            <p:cNvSpPr>
              <a:spLocks/>
            </p:cNvSpPr>
            <p:nvPr userDrawn="1"/>
          </p:nvSpPr>
          <p:spPr bwMode="auto">
            <a:xfrm>
              <a:off x="9477376" y="4011613"/>
              <a:ext cx="26988" cy="15875"/>
            </a:xfrm>
            <a:custGeom>
              <a:avLst/>
              <a:gdLst>
                <a:gd name="T0" fmla="*/ 7 w 17"/>
                <a:gd name="T1" fmla="*/ 9 h 10"/>
                <a:gd name="T2" fmla="*/ 9 w 17"/>
                <a:gd name="T3" fmla="*/ 9 h 10"/>
                <a:gd name="T4" fmla="*/ 16 w 17"/>
                <a:gd name="T5" fmla="*/ 5 h 10"/>
                <a:gd name="T6" fmla="*/ 16 w 17"/>
                <a:gd name="T7" fmla="*/ 4 h 10"/>
                <a:gd name="T8" fmla="*/ 9 w 17"/>
                <a:gd name="T9" fmla="*/ 0 h 10"/>
                <a:gd name="T10" fmla="*/ 7 w 17"/>
                <a:gd name="T11" fmla="*/ 0 h 10"/>
                <a:gd name="T12" fmla="*/ 0 w 17"/>
                <a:gd name="T13" fmla="*/ 4 h 10"/>
                <a:gd name="T14" fmla="*/ 0 w 17"/>
                <a:gd name="T15" fmla="*/ 5 h 10"/>
                <a:gd name="T16" fmla="*/ 7 w 17"/>
                <a:gd name="T17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7" y="9"/>
                  </a:moveTo>
                  <a:cubicBezTo>
                    <a:pt x="8" y="10"/>
                    <a:pt x="9" y="10"/>
                    <a:pt x="9" y="9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7" y="5"/>
                    <a:pt x="17" y="5"/>
                    <a:pt x="16" y="4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8" y="0"/>
                    <a:pt x="7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lnTo>
                    <a:pt x="7" y="9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2" name="Freeform 613"/>
            <p:cNvSpPr>
              <a:spLocks/>
            </p:cNvSpPr>
            <p:nvPr userDrawn="1"/>
          </p:nvSpPr>
          <p:spPr bwMode="auto">
            <a:xfrm>
              <a:off x="9437688" y="4014788"/>
              <a:ext cx="26988" cy="15875"/>
            </a:xfrm>
            <a:custGeom>
              <a:avLst/>
              <a:gdLst>
                <a:gd name="T0" fmla="*/ 17 w 17"/>
                <a:gd name="T1" fmla="*/ 4 h 10"/>
                <a:gd name="T2" fmla="*/ 10 w 17"/>
                <a:gd name="T3" fmla="*/ 1 h 10"/>
                <a:gd name="T4" fmla="*/ 8 w 17"/>
                <a:gd name="T5" fmla="*/ 1 h 10"/>
                <a:gd name="T6" fmla="*/ 1 w 17"/>
                <a:gd name="T7" fmla="*/ 4 h 10"/>
                <a:gd name="T8" fmla="*/ 1 w 17"/>
                <a:gd name="T9" fmla="*/ 6 h 10"/>
                <a:gd name="T10" fmla="*/ 8 w 17"/>
                <a:gd name="T11" fmla="*/ 10 h 10"/>
                <a:gd name="T12" fmla="*/ 10 w 17"/>
                <a:gd name="T13" fmla="*/ 10 h 10"/>
                <a:gd name="T14" fmla="*/ 17 w 17"/>
                <a:gd name="T15" fmla="*/ 6 h 10"/>
                <a:gd name="T16" fmla="*/ 17 w 17"/>
                <a:gd name="T17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7" y="4"/>
                  </a:moveTo>
                  <a:cubicBezTo>
                    <a:pt x="10" y="1"/>
                    <a:pt x="10" y="1"/>
                    <a:pt x="10" y="1"/>
                  </a:cubicBezTo>
                  <a:cubicBezTo>
                    <a:pt x="9" y="0"/>
                    <a:pt x="8" y="0"/>
                    <a:pt x="8" y="1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5"/>
                    <a:pt x="17" y="5"/>
                    <a:pt x="17" y="4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3" name="Freeform 614"/>
            <p:cNvSpPr>
              <a:spLocks/>
            </p:cNvSpPr>
            <p:nvPr userDrawn="1"/>
          </p:nvSpPr>
          <p:spPr bwMode="auto">
            <a:xfrm>
              <a:off x="9455151" y="4021138"/>
              <a:ext cx="31750" cy="19050"/>
            </a:xfrm>
            <a:custGeom>
              <a:avLst/>
              <a:gdLst>
                <a:gd name="T0" fmla="*/ 20 w 20"/>
                <a:gd name="T1" fmla="*/ 4 h 12"/>
                <a:gd name="T2" fmla="*/ 13 w 20"/>
                <a:gd name="T3" fmla="*/ 0 h 12"/>
                <a:gd name="T4" fmla="*/ 11 w 20"/>
                <a:gd name="T5" fmla="*/ 0 h 12"/>
                <a:gd name="T6" fmla="*/ 0 w 20"/>
                <a:gd name="T7" fmla="*/ 6 h 12"/>
                <a:gd name="T8" fmla="*/ 0 w 20"/>
                <a:gd name="T9" fmla="*/ 8 h 12"/>
                <a:gd name="T10" fmla="*/ 7 w 20"/>
                <a:gd name="T11" fmla="*/ 12 h 12"/>
                <a:gd name="T12" fmla="*/ 9 w 20"/>
                <a:gd name="T13" fmla="*/ 12 h 12"/>
                <a:gd name="T14" fmla="*/ 20 w 20"/>
                <a:gd name="T15" fmla="*/ 6 h 12"/>
                <a:gd name="T16" fmla="*/ 20 w 20"/>
                <a:gd name="T17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" h="12">
                  <a:moveTo>
                    <a:pt x="20" y="4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12" y="0"/>
                    <a:pt x="11" y="0"/>
                    <a:pt x="11" y="0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7"/>
                    <a:pt x="0" y="7"/>
                    <a:pt x="0" y="8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8" y="12"/>
                    <a:pt x="9" y="12"/>
                    <a:pt x="9" y="12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20" y="5"/>
                    <a:pt x="20" y="5"/>
                    <a:pt x="20" y="4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4" name="Freeform 615"/>
            <p:cNvSpPr>
              <a:spLocks/>
            </p:cNvSpPr>
            <p:nvPr userDrawn="1"/>
          </p:nvSpPr>
          <p:spPr bwMode="auto">
            <a:xfrm>
              <a:off x="9486901" y="3986213"/>
              <a:ext cx="26988" cy="15875"/>
            </a:xfrm>
            <a:custGeom>
              <a:avLst/>
              <a:gdLst>
                <a:gd name="T0" fmla="*/ 7 w 17"/>
                <a:gd name="T1" fmla="*/ 1 h 10"/>
                <a:gd name="T2" fmla="*/ 1 w 17"/>
                <a:gd name="T3" fmla="*/ 5 h 10"/>
                <a:gd name="T4" fmla="*/ 1 w 17"/>
                <a:gd name="T5" fmla="*/ 6 h 10"/>
                <a:gd name="T6" fmla="*/ 7 w 17"/>
                <a:gd name="T7" fmla="*/ 10 h 10"/>
                <a:gd name="T8" fmla="*/ 10 w 17"/>
                <a:gd name="T9" fmla="*/ 10 h 10"/>
                <a:gd name="T10" fmla="*/ 16 w 17"/>
                <a:gd name="T11" fmla="*/ 6 h 10"/>
                <a:gd name="T12" fmla="*/ 16 w 17"/>
                <a:gd name="T13" fmla="*/ 5 h 10"/>
                <a:gd name="T14" fmla="*/ 10 w 17"/>
                <a:gd name="T15" fmla="*/ 1 h 10"/>
                <a:gd name="T16" fmla="*/ 7 w 17"/>
                <a:gd name="T1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7" y="1"/>
                  </a:move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7" y="6"/>
                    <a:pt x="17" y="5"/>
                    <a:pt x="16" y="5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0"/>
                    <a:pt x="8" y="0"/>
                    <a:pt x="7" y="1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5" name="Freeform 616"/>
            <p:cNvSpPr>
              <a:spLocks/>
            </p:cNvSpPr>
            <p:nvPr userDrawn="1"/>
          </p:nvSpPr>
          <p:spPr bwMode="auto">
            <a:xfrm>
              <a:off x="9493251" y="4002088"/>
              <a:ext cx="26988" cy="15875"/>
            </a:xfrm>
            <a:custGeom>
              <a:avLst/>
              <a:gdLst>
                <a:gd name="T0" fmla="*/ 8 w 17"/>
                <a:gd name="T1" fmla="*/ 0 h 10"/>
                <a:gd name="T2" fmla="*/ 1 w 17"/>
                <a:gd name="T3" fmla="*/ 4 h 10"/>
                <a:gd name="T4" fmla="*/ 1 w 17"/>
                <a:gd name="T5" fmla="*/ 5 h 10"/>
                <a:gd name="T6" fmla="*/ 8 w 17"/>
                <a:gd name="T7" fmla="*/ 9 h 10"/>
                <a:gd name="T8" fmla="*/ 10 w 17"/>
                <a:gd name="T9" fmla="*/ 9 h 10"/>
                <a:gd name="T10" fmla="*/ 17 w 17"/>
                <a:gd name="T11" fmla="*/ 5 h 10"/>
                <a:gd name="T12" fmla="*/ 17 w 17"/>
                <a:gd name="T13" fmla="*/ 4 h 10"/>
                <a:gd name="T14" fmla="*/ 10 w 17"/>
                <a:gd name="T15" fmla="*/ 0 h 10"/>
                <a:gd name="T16" fmla="*/ 8 w 17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8" y="0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1" y="5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10"/>
                    <a:pt x="9" y="10"/>
                    <a:pt x="10" y="9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5"/>
                    <a:pt x="17" y="4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6" name="Freeform 617"/>
            <p:cNvSpPr>
              <a:spLocks/>
            </p:cNvSpPr>
            <p:nvPr userDrawn="1"/>
          </p:nvSpPr>
          <p:spPr bwMode="auto">
            <a:xfrm>
              <a:off x="9582151" y="3970338"/>
              <a:ext cx="26988" cy="15875"/>
            </a:xfrm>
            <a:custGeom>
              <a:avLst/>
              <a:gdLst>
                <a:gd name="T0" fmla="*/ 9 w 17"/>
                <a:gd name="T1" fmla="*/ 10 h 10"/>
                <a:gd name="T2" fmla="*/ 16 w 17"/>
                <a:gd name="T3" fmla="*/ 6 h 10"/>
                <a:gd name="T4" fmla="*/ 16 w 17"/>
                <a:gd name="T5" fmla="*/ 4 h 10"/>
                <a:gd name="T6" fmla="*/ 9 w 17"/>
                <a:gd name="T7" fmla="*/ 0 h 10"/>
                <a:gd name="T8" fmla="*/ 7 w 17"/>
                <a:gd name="T9" fmla="*/ 0 h 10"/>
                <a:gd name="T10" fmla="*/ 0 w 17"/>
                <a:gd name="T11" fmla="*/ 4 h 10"/>
                <a:gd name="T12" fmla="*/ 0 w 17"/>
                <a:gd name="T13" fmla="*/ 6 h 10"/>
                <a:gd name="T14" fmla="*/ 7 w 17"/>
                <a:gd name="T15" fmla="*/ 10 h 10"/>
                <a:gd name="T16" fmla="*/ 9 w 17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9" y="10"/>
                  </a:moveTo>
                  <a:cubicBezTo>
                    <a:pt x="16" y="6"/>
                    <a:pt x="16" y="6"/>
                    <a:pt x="16" y="6"/>
                  </a:cubicBezTo>
                  <a:cubicBezTo>
                    <a:pt x="17" y="5"/>
                    <a:pt x="17" y="5"/>
                    <a:pt x="16" y="4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8" y="0"/>
                    <a:pt x="7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9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7" name="Freeform 618"/>
            <p:cNvSpPr>
              <a:spLocks/>
            </p:cNvSpPr>
            <p:nvPr userDrawn="1"/>
          </p:nvSpPr>
          <p:spPr bwMode="auto">
            <a:xfrm>
              <a:off x="9498013" y="4017963"/>
              <a:ext cx="26988" cy="15875"/>
            </a:xfrm>
            <a:custGeom>
              <a:avLst/>
              <a:gdLst>
                <a:gd name="T0" fmla="*/ 8 w 17"/>
                <a:gd name="T1" fmla="*/ 10 h 10"/>
                <a:gd name="T2" fmla="*/ 10 w 17"/>
                <a:gd name="T3" fmla="*/ 10 h 10"/>
                <a:gd name="T4" fmla="*/ 17 w 17"/>
                <a:gd name="T5" fmla="*/ 6 h 10"/>
                <a:gd name="T6" fmla="*/ 17 w 17"/>
                <a:gd name="T7" fmla="*/ 5 h 10"/>
                <a:gd name="T8" fmla="*/ 10 w 17"/>
                <a:gd name="T9" fmla="*/ 1 h 10"/>
                <a:gd name="T10" fmla="*/ 8 w 17"/>
                <a:gd name="T11" fmla="*/ 1 h 10"/>
                <a:gd name="T12" fmla="*/ 1 w 17"/>
                <a:gd name="T13" fmla="*/ 5 h 10"/>
                <a:gd name="T14" fmla="*/ 1 w 17"/>
                <a:gd name="T15" fmla="*/ 6 h 10"/>
                <a:gd name="T16" fmla="*/ 8 w 17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8" y="10"/>
                  </a:moveTo>
                  <a:cubicBezTo>
                    <a:pt x="8" y="10"/>
                    <a:pt x="9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6"/>
                    <a:pt x="17" y="5"/>
                    <a:pt x="17" y="5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0"/>
                    <a:pt x="8" y="0"/>
                    <a:pt x="8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lnTo>
                    <a:pt x="8" y="10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8" name="Freeform 619"/>
            <p:cNvSpPr>
              <a:spLocks/>
            </p:cNvSpPr>
            <p:nvPr userDrawn="1"/>
          </p:nvSpPr>
          <p:spPr bwMode="auto">
            <a:xfrm>
              <a:off x="9521826" y="4044950"/>
              <a:ext cx="28575" cy="15875"/>
            </a:xfrm>
            <a:custGeom>
              <a:avLst/>
              <a:gdLst>
                <a:gd name="T0" fmla="*/ 10 w 18"/>
                <a:gd name="T1" fmla="*/ 1 h 10"/>
                <a:gd name="T2" fmla="*/ 8 w 18"/>
                <a:gd name="T3" fmla="*/ 1 h 10"/>
                <a:gd name="T4" fmla="*/ 1 w 18"/>
                <a:gd name="T5" fmla="*/ 5 h 10"/>
                <a:gd name="T6" fmla="*/ 1 w 18"/>
                <a:gd name="T7" fmla="*/ 6 h 10"/>
                <a:gd name="T8" fmla="*/ 8 w 18"/>
                <a:gd name="T9" fmla="*/ 10 h 10"/>
                <a:gd name="T10" fmla="*/ 10 w 18"/>
                <a:gd name="T11" fmla="*/ 10 h 10"/>
                <a:gd name="T12" fmla="*/ 17 w 18"/>
                <a:gd name="T13" fmla="*/ 6 h 10"/>
                <a:gd name="T14" fmla="*/ 17 w 18"/>
                <a:gd name="T15" fmla="*/ 5 h 10"/>
                <a:gd name="T16" fmla="*/ 10 w 18"/>
                <a:gd name="T1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10" y="1"/>
                  </a:moveTo>
                  <a:cubicBezTo>
                    <a:pt x="9" y="0"/>
                    <a:pt x="8" y="0"/>
                    <a:pt x="8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9" y="10"/>
                    <a:pt x="10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8" y="6"/>
                    <a:pt x="18" y="5"/>
                    <a:pt x="17" y="5"/>
                  </a:cubicBezTo>
                  <a:lnTo>
                    <a:pt x="10" y="1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9" name="Freeform 620"/>
            <p:cNvSpPr>
              <a:spLocks/>
            </p:cNvSpPr>
            <p:nvPr userDrawn="1"/>
          </p:nvSpPr>
          <p:spPr bwMode="auto">
            <a:xfrm>
              <a:off x="9539288" y="4035425"/>
              <a:ext cx="26988" cy="15875"/>
            </a:xfrm>
            <a:custGeom>
              <a:avLst/>
              <a:gdLst>
                <a:gd name="T0" fmla="*/ 9 w 17"/>
                <a:gd name="T1" fmla="*/ 1 h 10"/>
                <a:gd name="T2" fmla="*/ 7 w 17"/>
                <a:gd name="T3" fmla="*/ 1 h 10"/>
                <a:gd name="T4" fmla="*/ 0 w 17"/>
                <a:gd name="T5" fmla="*/ 5 h 10"/>
                <a:gd name="T6" fmla="*/ 0 w 17"/>
                <a:gd name="T7" fmla="*/ 6 h 10"/>
                <a:gd name="T8" fmla="*/ 7 w 17"/>
                <a:gd name="T9" fmla="*/ 10 h 10"/>
                <a:gd name="T10" fmla="*/ 9 w 17"/>
                <a:gd name="T11" fmla="*/ 10 h 10"/>
                <a:gd name="T12" fmla="*/ 16 w 17"/>
                <a:gd name="T13" fmla="*/ 6 h 10"/>
                <a:gd name="T14" fmla="*/ 16 w 17"/>
                <a:gd name="T15" fmla="*/ 5 h 10"/>
                <a:gd name="T16" fmla="*/ 9 w 17"/>
                <a:gd name="T1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9" y="1"/>
                  </a:moveTo>
                  <a:cubicBezTo>
                    <a:pt x="9" y="0"/>
                    <a:pt x="8" y="0"/>
                    <a:pt x="7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6"/>
                    <a:pt x="0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9" y="10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7" y="6"/>
                    <a:pt x="17" y="5"/>
                    <a:pt x="16" y="5"/>
                  </a:cubicBezTo>
                  <a:lnTo>
                    <a:pt x="9" y="1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0" name="Freeform 621"/>
            <p:cNvSpPr>
              <a:spLocks/>
            </p:cNvSpPr>
            <p:nvPr userDrawn="1"/>
          </p:nvSpPr>
          <p:spPr bwMode="auto">
            <a:xfrm>
              <a:off x="9471026" y="4027488"/>
              <a:ext cx="38100" cy="22225"/>
            </a:xfrm>
            <a:custGeom>
              <a:avLst/>
              <a:gdLst>
                <a:gd name="T0" fmla="*/ 23 w 24"/>
                <a:gd name="T1" fmla="*/ 5 h 14"/>
                <a:gd name="T2" fmla="*/ 16 w 24"/>
                <a:gd name="T3" fmla="*/ 1 h 14"/>
                <a:gd name="T4" fmla="*/ 15 w 24"/>
                <a:gd name="T5" fmla="*/ 1 h 14"/>
                <a:gd name="T6" fmla="*/ 1 w 24"/>
                <a:gd name="T7" fmla="*/ 9 h 14"/>
                <a:gd name="T8" fmla="*/ 1 w 24"/>
                <a:gd name="T9" fmla="*/ 10 h 14"/>
                <a:gd name="T10" fmla="*/ 8 w 24"/>
                <a:gd name="T11" fmla="*/ 14 h 14"/>
                <a:gd name="T12" fmla="*/ 10 w 24"/>
                <a:gd name="T13" fmla="*/ 14 h 14"/>
                <a:gd name="T14" fmla="*/ 24 w 24"/>
                <a:gd name="T15" fmla="*/ 6 h 14"/>
                <a:gd name="T16" fmla="*/ 23 w 24"/>
                <a:gd name="T17" fmla="*/ 5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14">
                  <a:moveTo>
                    <a:pt x="23" y="5"/>
                  </a:moveTo>
                  <a:cubicBezTo>
                    <a:pt x="16" y="1"/>
                    <a:pt x="16" y="1"/>
                    <a:pt x="16" y="1"/>
                  </a:cubicBezTo>
                  <a:cubicBezTo>
                    <a:pt x="16" y="0"/>
                    <a:pt x="15" y="0"/>
                    <a:pt x="15" y="1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0" y="9"/>
                    <a:pt x="0" y="9"/>
                    <a:pt x="1" y="10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8" y="14"/>
                    <a:pt x="9" y="14"/>
                    <a:pt x="10" y="14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4" y="6"/>
                    <a:pt x="24" y="5"/>
                    <a:pt x="23" y="5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1" name="Freeform 622"/>
            <p:cNvSpPr>
              <a:spLocks/>
            </p:cNvSpPr>
            <p:nvPr userDrawn="1"/>
          </p:nvSpPr>
          <p:spPr bwMode="auto">
            <a:xfrm>
              <a:off x="9488488" y="4033838"/>
              <a:ext cx="47625" cy="26988"/>
            </a:xfrm>
            <a:custGeom>
              <a:avLst/>
              <a:gdLst>
                <a:gd name="T0" fmla="*/ 29 w 30"/>
                <a:gd name="T1" fmla="*/ 4 h 17"/>
                <a:gd name="T2" fmla="*/ 22 w 30"/>
                <a:gd name="T3" fmla="*/ 0 h 17"/>
                <a:gd name="T4" fmla="*/ 20 w 30"/>
                <a:gd name="T5" fmla="*/ 0 h 17"/>
                <a:gd name="T6" fmla="*/ 1 w 30"/>
                <a:gd name="T7" fmla="*/ 11 h 17"/>
                <a:gd name="T8" fmla="*/ 1 w 30"/>
                <a:gd name="T9" fmla="*/ 12 h 17"/>
                <a:gd name="T10" fmla="*/ 8 w 30"/>
                <a:gd name="T11" fmla="*/ 16 h 17"/>
                <a:gd name="T12" fmla="*/ 10 w 30"/>
                <a:gd name="T13" fmla="*/ 16 h 17"/>
                <a:gd name="T14" fmla="*/ 29 w 30"/>
                <a:gd name="T15" fmla="*/ 5 h 17"/>
                <a:gd name="T16" fmla="*/ 29 w 30"/>
                <a:gd name="T17" fmla="*/ 4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" h="17">
                  <a:moveTo>
                    <a:pt x="29" y="4"/>
                  </a:move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1" y="0"/>
                    <a:pt x="20" y="0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0" y="12"/>
                    <a:pt x="1" y="12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9" y="17"/>
                    <a:pt x="10" y="17"/>
                    <a:pt x="10" y="16"/>
                  </a:cubicBezTo>
                  <a:cubicBezTo>
                    <a:pt x="29" y="5"/>
                    <a:pt x="29" y="5"/>
                    <a:pt x="29" y="5"/>
                  </a:cubicBezTo>
                  <a:cubicBezTo>
                    <a:pt x="30" y="5"/>
                    <a:pt x="30" y="4"/>
                    <a:pt x="29" y="4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2" name="Freeform 623"/>
            <p:cNvSpPr>
              <a:spLocks/>
            </p:cNvSpPr>
            <p:nvPr userDrawn="1"/>
          </p:nvSpPr>
          <p:spPr bwMode="auto">
            <a:xfrm>
              <a:off x="9499601" y="3968750"/>
              <a:ext cx="17463" cy="9525"/>
            </a:xfrm>
            <a:custGeom>
              <a:avLst/>
              <a:gdLst>
                <a:gd name="T0" fmla="*/ 4 w 11"/>
                <a:gd name="T1" fmla="*/ 6 h 6"/>
                <a:gd name="T2" fmla="*/ 6 w 11"/>
                <a:gd name="T3" fmla="*/ 6 h 6"/>
                <a:gd name="T4" fmla="*/ 10 w 11"/>
                <a:gd name="T5" fmla="*/ 3 h 6"/>
                <a:gd name="T6" fmla="*/ 10 w 11"/>
                <a:gd name="T7" fmla="*/ 3 h 6"/>
                <a:gd name="T8" fmla="*/ 6 w 11"/>
                <a:gd name="T9" fmla="*/ 0 h 6"/>
                <a:gd name="T10" fmla="*/ 4 w 11"/>
                <a:gd name="T11" fmla="*/ 0 h 6"/>
                <a:gd name="T12" fmla="*/ 0 w 11"/>
                <a:gd name="T13" fmla="*/ 3 h 6"/>
                <a:gd name="T14" fmla="*/ 0 w 11"/>
                <a:gd name="T15" fmla="*/ 3 h 6"/>
                <a:gd name="T16" fmla="*/ 4 w 11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4" y="6"/>
                  </a:moveTo>
                  <a:cubicBezTo>
                    <a:pt x="5" y="6"/>
                    <a:pt x="6" y="6"/>
                    <a:pt x="6" y="6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1" y="3"/>
                    <a:pt x="11" y="3"/>
                    <a:pt x="10" y="3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5" y="0"/>
                    <a:pt x="5" y="0"/>
                    <a:pt x="4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lnTo>
                    <a:pt x="4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3" name="Freeform 624"/>
            <p:cNvSpPr>
              <a:spLocks/>
            </p:cNvSpPr>
            <p:nvPr userDrawn="1"/>
          </p:nvSpPr>
          <p:spPr bwMode="auto">
            <a:xfrm>
              <a:off x="9488488" y="3975100"/>
              <a:ext cx="17463" cy="9525"/>
            </a:xfrm>
            <a:custGeom>
              <a:avLst/>
              <a:gdLst>
                <a:gd name="T0" fmla="*/ 5 w 11"/>
                <a:gd name="T1" fmla="*/ 6 h 6"/>
                <a:gd name="T2" fmla="*/ 6 w 11"/>
                <a:gd name="T3" fmla="*/ 6 h 6"/>
                <a:gd name="T4" fmla="*/ 11 w 11"/>
                <a:gd name="T5" fmla="*/ 3 h 6"/>
                <a:gd name="T6" fmla="*/ 11 w 11"/>
                <a:gd name="T7" fmla="*/ 2 h 6"/>
                <a:gd name="T8" fmla="*/ 6 w 11"/>
                <a:gd name="T9" fmla="*/ 0 h 6"/>
                <a:gd name="T10" fmla="*/ 5 w 11"/>
                <a:gd name="T11" fmla="*/ 0 h 6"/>
                <a:gd name="T12" fmla="*/ 0 w 11"/>
                <a:gd name="T13" fmla="*/ 2 h 6"/>
                <a:gd name="T14" fmla="*/ 0 w 11"/>
                <a:gd name="T15" fmla="*/ 3 h 6"/>
                <a:gd name="T16" fmla="*/ 5 w 11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5" y="6"/>
                  </a:moveTo>
                  <a:cubicBezTo>
                    <a:pt x="5" y="6"/>
                    <a:pt x="6" y="6"/>
                    <a:pt x="6" y="6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3"/>
                    <a:pt x="11" y="3"/>
                    <a:pt x="11" y="2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4" name="Freeform 625"/>
            <p:cNvSpPr>
              <a:spLocks/>
            </p:cNvSpPr>
            <p:nvPr userDrawn="1"/>
          </p:nvSpPr>
          <p:spPr bwMode="auto">
            <a:xfrm>
              <a:off x="9509126" y="3962400"/>
              <a:ext cx="17463" cy="9525"/>
            </a:xfrm>
            <a:custGeom>
              <a:avLst/>
              <a:gdLst>
                <a:gd name="T0" fmla="*/ 5 w 11"/>
                <a:gd name="T1" fmla="*/ 6 h 6"/>
                <a:gd name="T2" fmla="*/ 7 w 11"/>
                <a:gd name="T3" fmla="*/ 6 h 6"/>
                <a:gd name="T4" fmla="*/ 11 w 11"/>
                <a:gd name="T5" fmla="*/ 4 h 6"/>
                <a:gd name="T6" fmla="*/ 11 w 11"/>
                <a:gd name="T7" fmla="*/ 3 h 6"/>
                <a:gd name="T8" fmla="*/ 7 w 11"/>
                <a:gd name="T9" fmla="*/ 0 h 6"/>
                <a:gd name="T10" fmla="*/ 5 w 11"/>
                <a:gd name="T11" fmla="*/ 0 h 6"/>
                <a:gd name="T12" fmla="*/ 1 w 11"/>
                <a:gd name="T13" fmla="*/ 3 h 6"/>
                <a:gd name="T14" fmla="*/ 1 w 11"/>
                <a:gd name="T15" fmla="*/ 4 h 6"/>
                <a:gd name="T16" fmla="*/ 5 w 11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5" y="6"/>
                  </a:moveTo>
                  <a:cubicBezTo>
                    <a:pt x="6" y="6"/>
                    <a:pt x="6" y="6"/>
                    <a:pt x="7" y="6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3"/>
                    <a:pt x="1" y="4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5" name="Freeform 626"/>
            <p:cNvSpPr>
              <a:spLocks/>
            </p:cNvSpPr>
            <p:nvPr userDrawn="1"/>
          </p:nvSpPr>
          <p:spPr bwMode="auto">
            <a:xfrm>
              <a:off x="9531351" y="3949700"/>
              <a:ext cx="17463" cy="11113"/>
            </a:xfrm>
            <a:custGeom>
              <a:avLst/>
              <a:gdLst>
                <a:gd name="T0" fmla="*/ 4 w 11"/>
                <a:gd name="T1" fmla="*/ 6 h 7"/>
                <a:gd name="T2" fmla="*/ 6 w 11"/>
                <a:gd name="T3" fmla="*/ 6 h 7"/>
                <a:gd name="T4" fmla="*/ 10 w 11"/>
                <a:gd name="T5" fmla="*/ 4 h 7"/>
                <a:gd name="T6" fmla="*/ 10 w 11"/>
                <a:gd name="T7" fmla="*/ 3 h 7"/>
                <a:gd name="T8" fmla="*/ 6 w 11"/>
                <a:gd name="T9" fmla="*/ 1 h 7"/>
                <a:gd name="T10" fmla="*/ 4 w 11"/>
                <a:gd name="T11" fmla="*/ 1 h 7"/>
                <a:gd name="T12" fmla="*/ 0 w 11"/>
                <a:gd name="T13" fmla="*/ 3 h 7"/>
                <a:gd name="T14" fmla="*/ 0 w 11"/>
                <a:gd name="T15" fmla="*/ 4 h 7"/>
                <a:gd name="T16" fmla="*/ 4 w 11"/>
                <a:gd name="T17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7">
                  <a:moveTo>
                    <a:pt x="4" y="6"/>
                  </a:moveTo>
                  <a:cubicBezTo>
                    <a:pt x="5" y="7"/>
                    <a:pt x="5" y="7"/>
                    <a:pt x="6" y="6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1" y="4"/>
                    <a:pt x="11" y="3"/>
                    <a:pt x="10" y="3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0"/>
                    <a:pt x="5" y="0"/>
                    <a:pt x="4" y="1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lnTo>
                    <a:pt x="4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6" name="Freeform 627"/>
            <p:cNvSpPr>
              <a:spLocks/>
            </p:cNvSpPr>
            <p:nvPr userDrawn="1"/>
          </p:nvSpPr>
          <p:spPr bwMode="auto">
            <a:xfrm>
              <a:off x="9520238" y="3956050"/>
              <a:ext cx="17463" cy="9525"/>
            </a:xfrm>
            <a:custGeom>
              <a:avLst/>
              <a:gdLst>
                <a:gd name="T0" fmla="*/ 5 w 11"/>
                <a:gd name="T1" fmla="*/ 6 h 6"/>
                <a:gd name="T2" fmla="*/ 6 w 11"/>
                <a:gd name="T3" fmla="*/ 6 h 6"/>
                <a:gd name="T4" fmla="*/ 11 w 11"/>
                <a:gd name="T5" fmla="*/ 4 h 6"/>
                <a:gd name="T6" fmla="*/ 11 w 11"/>
                <a:gd name="T7" fmla="*/ 3 h 6"/>
                <a:gd name="T8" fmla="*/ 6 w 11"/>
                <a:gd name="T9" fmla="*/ 0 h 6"/>
                <a:gd name="T10" fmla="*/ 5 w 11"/>
                <a:gd name="T11" fmla="*/ 0 h 6"/>
                <a:gd name="T12" fmla="*/ 0 w 11"/>
                <a:gd name="T13" fmla="*/ 3 h 6"/>
                <a:gd name="T14" fmla="*/ 0 w 11"/>
                <a:gd name="T15" fmla="*/ 4 h 6"/>
                <a:gd name="T16" fmla="*/ 5 w 11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5" y="6"/>
                  </a:moveTo>
                  <a:cubicBezTo>
                    <a:pt x="5" y="6"/>
                    <a:pt x="6" y="6"/>
                    <a:pt x="6" y="6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4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7" name="Freeform 628"/>
            <p:cNvSpPr>
              <a:spLocks/>
            </p:cNvSpPr>
            <p:nvPr userDrawn="1"/>
          </p:nvSpPr>
          <p:spPr bwMode="auto">
            <a:xfrm>
              <a:off x="9604376" y="3906838"/>
              <a:ext cx="17463" cy="11113"/>
            </a:xfrm>
            <a:custGeom>
              <a:avLst/>
              <a:gdLst>
                <a:gd name="T0" fmla="*/ 5 w 11"/>
                <a:gd name="T1" fmla="*/ 7 h 7"/>
                <a:gd name="T2" fmla="*/ 6 w 11"/>
                <a:gd name="T3" fmla="*/ 7 h 7"/>
                <a:gd name="T4" fmla="*/ 10 w 11"/>
                <a:gd name="T5" fmla="*/ 4 h 7"/>
                <a:gd name="T6" fmla="*/ 10 w 11"/>
                <a:gd name="T7" fmla="*/ 3 h 7"/>
                <a:gd name="T8" fmla="*/ 6 w 11"/>
                <a:gd name="T9" fmla="*/ 1 h 7"/>
                <a:gd name="T10" fmla="*/ 4 w 11"/>
                <a:gd name="T11" fmla="*/ 1 h 7"/>
                <a:gd name="T12" fmla="*/ 0 w 11"/>
                <a:gd name="T13" fmla="*/ 3 h 7"/>
                <a:gd name="T14" fmla="*/ 0 w 11"/>
                <a:gd name="T15" fmla="*/ 4 h 7"/>
                <a:gd name="T16" fmla="*/ 5 w 11"/>
                <a:gd name="T1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7">
                  <a:moveTo>
                    <a:pt x="5" y="7"/>
                  </a:moveTo>
                  <a:cubicBezTo>
                    <a:pt x="5" y="7"/>
                    <a:pt x="6" y="7"/>
                    <a:pt x="6" y="7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1" y="4"/>
                    <a:pt x="11" y="3"/>
                    <a:pt x="10" y="3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5" y="0"/>
                    <a:pt x="4" y="1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lnTo>
                    <a:pt x="5" y="7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8" name="Freeform 629"/>
            <p:cNvSpPr>
              <a:spLocks/>
            </p:cNvSpPr>
            <p:nvPr userDrawn="1"/>
          </p:nvSpPr>
          <p:spPr bwMode="auto">
            <a:xfrm>
              <a:off x="9593263" y="3913188"/>
              <a:ext cx="17463" cy="11113"/>
            </a:xfrm>
            <a:custGeom>
              <a:avLst/>
              <a:gdLst>
                <a:gd name="T0" fmla="*/ 5 w 11"/>
                <a:gd name="T1" fmla="*/ 6 h 7"/>
                <a:gd name="T2" fmla="*/ 6 w 11"/>
                <a:gd name="T3" fmla="*/ 6 h 7"/>
                <a:gd name="T4" fmla="*/ 11 w 11"/>
                <a:gd name="T5" fmla="*/ 4 h 7"/>
                <a:gd name="T6" fmla="*/ 11 w 11"/>
                <a:gd name="T7" fmla="*/ 3 h 7"/>
                <a:gd name="T8" fmla="*/ 6 w 11"/>
                <a:gd name="T9" fmla="*/ 1 h 7"/>
                <a:gd name="T10" fmla="*/ 5 w 11"/>
                <a:gd name="T11" fmla="*/ 1 h 7"/>
                <a:gd name="T12" fmla="*/ 1 w 11"/>
                <a:gd name="T13" fmla="*/ 3 h 7"/>
                <a:gd name="T14" fmla="*/ 1 w 11"/>
                <a:gd name="T15" fmla="*/ 4 h 7"/>
                <a:gd name="T16" fmla="*/ 5 w 11"/>
                <a:gd name="T17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7">
                  <a:moveTo>
                    <a:pt x="5" y="6"/>
                  </a:moveTo>
                  <a:cubicBezTo>
                    <a:pt x="5" y="7"/>
                    <a:pt x="6" y="7"/>
                    <a:pt x="6" y="6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3"/>
                    <a:pt x="11" y="3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5" y="0"/>
                    <a:pt x="5" y="1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4"/>
                    <a:pt x="1" y="4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9" name="Freeform 630"/>
            <p:cNvSpPr>
              <a:spLocks/>
            </p:cNvSpPr>
            <p:nvPr userDrawn="1"/>
          </p:nvSpPr>
          <p:spPr bwMode="auto">
            <a:xfrm>
              <a:off x="9582151" y="3919538"/>
              <a:ext cx="17463" cy="11113"/>
            </a:xfrm>
            <a:custGeom>
              <a:avLst/>
              <a:gdLst>
                <a:gd name="T0" fmla="*/ 5 w 11"/>
                <a:gd name="T1" fmla="*/ 6 h 7"/>
                <a:gd name="T2" fmla="*/ 7 w 11"/>
                <a:gd name="T3" fmla="*/ 6 h 7"/>
                <a:gd name="T4" fmla="*/ 11 w 11"/>
                <a:gd name="T5" fmla="*/ 4 h 7"/>
                <a:gd name="T6" fmla="*/ 11 w 11"/>
                <a:gd name="T7" fmla="*/ 3 h 7"/>
                <a:gd name="T8" fmla="*/ 7 w 11"/>
                <a:gd name="T9" fmla="*/ 1 h 7"/>
                <a:gd name="T10" fmla="*/ 5 w 11"/>
                <a:gd name="T11" fmla="*/ 0 h 7"/>
                <a:gd name="T12" fmla="*/ 1 w 11"/>
                <a:gd name="T13" fmla="*/ 3 h 7"/>
                <a:gd name="T14" fmla="*/ 1 w 11"/>
                <a:gd name="T15" fmla="*/ 4 h 7"/>
                <a:gd name="T16" fmla="*/ 5 w 11"/>
                <a:gd name="T17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7">
                  <a:moveTo>
                    <a:pt x="5" y="6"/>
                  </a:moveTo>
                  <a:cubicBezTo>
                    <a:pt x="6" y="7"/>
                    <a:pt x="6" y="7"/>
                    <a:pt x="7" y="6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3"/>
                    <a:pt x="11" y="3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4"/>
                    <a:pt x="1" y="4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0" name="Freeform 631"/>
            <p:cNvSpPr>
              <a:spLocks/>
            </p:cNvSpPr>
            <p:nvPr userDrawn="1"/>
          </p:nvSpPr>
          <p:spPr bwMode="auto">
            <a:xfrm>
              <a:off x="9602788" y="3919538"/>
              <a:ext cx="26988" cy="15875"/>
            </a:xfrm>
            <a:custGeom>
              <a:avLst/>
              <a:gdLst>
                <a:gd name="T0" fmla="*/ 7 w 17"/>
                <a:gd name="T1" fmla="*/ 0 h 10"/>
                <a:gd name="T2" fmla="*/ 1 w 17"/>
                <a:gd name="T3" fmla="*/ 4 h 10"/>
                <a:gd name="T4" fmla="*/ 1 w 17"/>
                <a:gd name="T5" fmla="*/ 5 h 10"/>
                <a:gd name="T6" fmla="*/ 7 w 17"/>
                <a:gd name="T7" fmla="*/ 9 h 10"/>
                <a:gd name="T8" fmla="*/ 10 w 17"/>
                <a:gd name="T9" fmla="*/ 9 h 10"/>
                <a:gd name="T10" fmla="*/ 17 w 17"/>
                <a:gd name="T11" fmla="*/ 5 h 10"/>
                <a:gd name="T12" fmla="*/ 17 w 17"/>
                <a:gd name="T13" fmla="*/ 4 h 10"/>
                <a:gd name="T14" fmla="*/ 10 w 17"/>
                <a:gd name="T15" fmla="*/ 0 h 10"/>
                <a:gd name="T16" fmla="*/ 7 w 17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7" y="0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1" y="5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10"/>
                    <a:pt x="9" y="10"/>
                    <a:pt x="10" y="9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5"/>
                    <a:pt x="17" y="5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7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1" name="Freeform 632"/>
            <p:cNvSpPr>
              <a:spLocks/>
            </p:cNvSpPr>
            <p:nvPr userDrawn="1"/>
          </p:nvSpPr>
          <p:spPr bwMode="auto">
            <a:xfrm>
              <a:off x="9572626" y="3925888"/>
              <a:ext cx="17463" cy="9525"/>
            </a:xfrm>
            <a:custGeom>
              <a:avLst/>
              <a:gdLst>
                <a:gd name="T0" fmla="*/ 5 w 11"/>
                <a:gd name="T1" fmla="*/ 6 h 6"/>
                <a:gd name="T2" fmla="*/ 6 w 11"/>
                <a:gd name="T3" fmla="*/ 6 h 6"/>
                <a:gd name="T4" fmla="*/ 10 w 11"/>
                <a:gd name="T5" fmla="*/ 4 h 6"/>
                <a:gd name="T6" fmla="*/ 10 w 11"/>
                <a:gd name="T7" fmla="*/ 3 h 6"/>
                <a:gd name="T8" fmla="*/ 6 w 11"/>
                <a:gd name="T9" fmla="*/ 0 h 6"/>
                <a:gd name="T10" fmla="*/ 5 w 11"/>
                <a:gd name="T11" fmla="*/ 0 h 6"/>
                <a:gd name="T12" fmla="*/ 0 w 11"/>
                <a:gd name="T13" fmla="*/ 3 h 6"/>
                <a:gd name="T14" fmla="*/ 0 w 11"/>
                <a:gd name="T15" fmla="*/ 4 h 6"/>
                <a:gd name="T16" fmla="*/ 5 w 11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5" y="6"/>
                  </a:moveTo>
                  <a:cubicBezTo>
                    <a:pt x="5" y="6"/>
                    <a:pt x="6" y="6"/>
                    <a:pt x="6" y="6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1" y="3"/>
                    <a:pt x="11" y="3"/>
                    <a:pt x="10" y="3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4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2" name="Freeform 633"/>
            <p:cNvSpPr>
              <a:spLocks/>
            </p:cNvSpPr>
            <p:nvPr userDrawn="1"/>
          </p:nvSpPr>
          <p:spPr bwMode="auto">
            <a:xfrm>
              <a:off x="9626601" y="3924300"/>
              <a:ext cx="26988" cy="15875"/>
            </a:xfrm>
            <a:custGeom>
              <a:avLst/>
              <a:gdLst>
                <a:gd name="T0" fmla="*/ 7 w 17"/>
                <a:gd name="T1" fmla="*/ 0 h 10"/>
                <a:gd name="T2" fmla="*/ 0 w 17"/>
                <a:gd name="T3" fmla="*/ 4 h 10"/>
                <a:gd name="T4" fmla="*/ 0 w 17"/>
                <a:gd name="T5" fmla="*/ 6 h 10"/>
                <a:gd name="T6" fmla="*/ 7 w 17"/>
                <a:gd name="T7" fmla="*/ 10 h 10"/>
                <a:gd name="T8" fmla="*/ 9 w 17"/>
                <a:gd name="T9" fmla="*/ 10 h 10"/>
                <a:gd name="T10" fmla="*/ 16 w 17"/>
                <a:gd name="T11" fmla="*/ 6 h 10"/>
                <a:gd name="T12" fmla="*/ 16 w 17"/>
                <a:gd name="T13" fmla="*/ 4 h 10"/>
                <a:gd name="T14" fmla="*/ 9 w 17"/>
                <a:gd name="T15" fmla="*/ 1 h 10"/>
                <a:gd name="T16" fmla="*/ 7 w 17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7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9" y="10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7" y="5"/>
                    <a:pt x="17" y="5"/>
                    <a:pt x="16" y="4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8" y="0"/>
                    <a:pt x="7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3" name="Freeform 634"/>
            <p:cNvSpPr>
              <a:spLocks/>
            </p:cNvSpPr>
            <p:nvPr userDrawn="1"/>
          </p:nvSpPr>
          <p:spPr bwMode="auto">
            <a:xfrm>
              <a:off x="9563101" y="3932238"/>
              <a:ext cx="17463" cy="9525"/>
            </a:xfrm>
            <a:custGeom>
              <a:avLst/>
              <a:gdLst>
                <a:gd name="T0" fmla="*/ 4 w 11"/>
                <a:gd name="T1" fmla="*/ 6 h 6"/>
                <a:gd name="T2" fmla="*/ 6 w 11"/>
                <a:gd name="T3" fmla="*/ 6 h 6"/>
                <a:gd name="T4" fmla="*/ 10 w 11"/>
                <a:gd name="T5" fmla="*/ 3 h 6"/>
                <a:gd name="T6" fmla="*/ 10 w 11"/>
                <a:gd name="T7" fmla="*/ 2 h 6"/>
                <a:gd name="T8" fmla="*/ 6 w 11"/>
                <a:gd name="T9" fmla="*/ 0 h 6"/>
                <a:gd name="T10" fmla="*/ 4 w 11"/>
                <a:gd name="T11" fmla="*/ 0 h 6"/>
                <a:gd name="T12" fmla="*/ 0 w 11"/>
                <a:gd name="T13" fmla="*/ 2 h 6"/>
                <a:gd name="T14" fmla="*/ 0 w 11"/>
                <a:gd name="T15" fmla="*/ 3 h 6"/>
                <a:gd name="T16" fmla="*/ 4 w 11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4" y="6"/>
                  </a:moveTo>
                  <a:cubicBezTo>
                    <a:pt x="5" y="6"/>
                    <a:pt x="5" y="6"/>
                    <a:pt x="6" y="6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1" y="3"/>
                    <a:pt x="11" y="3"/>
                    <a:pt x="10" y="2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5" y="0"/>
                    <a:pt x="5" y="0"/>
                    <a:pt x="4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lnTo>
                    <a:pt x="4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4" name="Freeform 635"/>
            <p:cNvSpPr>
              <a:spLocks/>
            </p:cNvSpPr>
            <p:nvPr userDrawn="1"/>
          </p:nvSpPr>
          <p:spPr bwMode="auto">
            <a:xfrm>
              <a:off x="9586913" y="3929063"/>
              <a:ext cx="26988" cy="15875"/>
            </a:xfrm>
            <a:custGeom>
              <a:avLst/>
              <a:gdLst>
                <a:gd name="T0" fmla="*/ 7 w 17"/>
                <a:gd name="T1" fmla="*/ 0 h 10"/>
                <a:gd name="T2" fmla="*/ 0 w 17"/>
                <a:gd name="T3" fmla="*/ 4 h 10"/>
                <a:gd name="T4" fmla="*/ 0 w 17"/>
                <a:gd name="T5" fmla="*/ 6 h 10"/>
                <a:gd name="T6" fmla="*/ 7 w 17"/>
                <a:gd name="T7" fmla="*/ 9 h 10"/>
                <a:gd name="T8" fmla="*/ 9 w 17"/>
                <a:gd name="T9" fmla="*/ 10 h 10"/>
                <a:gd name="T10" fmla="*/ 16 w 17"/>
                <a:gd name="T11" fmla="*/ 6 h 10"/>
                <a:gd name="T12" fmla="*/ 16 w 17"/>
                <a:gd name="T13" fmla="*/ 4 h 10"/>
                <a:gd name="T14" fmla="*/ 9 w 17"/>
                <a:gd name="T15" fmla="*/ 0 h 10"/>
                <a:gd name="T16" fmla="*/ 7 w 17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7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10"/>
                    <a:pt x="9" y="10"/>
                    <a:pt x="9" y="10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7" y="5"/>
                    <a:pt x="17" y="5"/>
                    <a:pt x="16" y="4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8" y="0"/>
                    <a:pt x="7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5" name="Freeform 636"/>
            <p:cNvSpPr>
              <a:spLocks/>
            </p:cNvSpPr>
            <p:nvPr userDrawn="1"/>
          </p:nvSpPr>
          <p:spPr bwMode="auto">
            <a:xfrm>
              <a:off x="9647238" y="3932238"/>
              <a:ext cx="26988" cy="15875"/>
            </a:xfrm>
            <a:custGeom>
              <a:avLst/>
              <a:gdLst>
                <a:gd name="T0" fmla="*/ 10 w 17"/>
                <a:gd name="T1" fmla="*/ 9 h 10"/>
                <a:gd name="T2" fmla="*/ 17 w 17"/>
                <a:gd name="T3" fmla="*/ 5 h 10"/>
                <a:gd name="T4" fmla="*/ 17 w 17"/>
                <a:gd name="T5" fmla="*/ 4 h 10"/>
                <a:gd name="T6" fmla="*/ 10 w 17"/>
                <a:gd name="T7" fmla="*/ 0 h 10"/>
                <a:gd name="T8" fmla="*/ 8 w 17"/>
                <a:gd name="T9" fmla="*/ 0 h 10"/>
                <a:gd name="T10" fmla="*/ 1 w 17"/>
                <a:gd name="T11" fmla="*/ 4 h 10"/>
                <a:gd name="T12" fmla="*/ 1 w 17"/>
                <a:gd name="T13" fmla="*/ 5 h 10"/>
                <a:gd name="T14" fmla="*/ 8 w 17"/>
                <a:gd name="T15" fmla="*/ 9 h 10"/>
                <a:gd name="T16" fmla="*/ 10 w 17"/>
                <a:gd name="T17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9"/>
                  </a:moveTo>
                  <a:cubicBezTo>
                    <a:pt x="17" y="5"/>
                    <a:pt x="17" y="5"/>
                    <a:pt x="17" y="5"/>
                  </a:cubicBezTo>
                  <a:cubicBezTo>
                    <a:pt x="17" y="5"/>
                    <a:pt x="17" y="4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8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1" y="5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10"/>
                    <a:pt x="9" y="10"/>
                    <a:pt x="10" y="9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6" name="Freeform 637"/>
            <p:cNvSpPr>
              <a:spLocks/>
            </p:cNvSpPr>
            <p:nvPr userDrawn="1"/>
          </p:nvSpPr>
          <p:spPr bwMode="auto">
            <a:xfrm>
              <a:off x="9609138" y="3933825"/>
              <a:ext cx="26988" cy="15875"/>
            </a:xfrm>
            <a:custGeom>
              <a:avLst/>
              <a:gdLst>
                <a:gd name="T0" fmla="*/ 8 w 17"/>
                <a:gd name="T1" fmla="*/ 1 h 10"/>
                <a:gd name="T2" fmla="*/ 1 w 17"/>
                <a:gd name="T3" fmla="*/ 5 h 10"/>
                <a:gd name="T4" fmla="*/ 1 w 17"/>
                <a:gd name="T5" fmla="*/ 6 h 10"/>
                <a:gd name="T6" fmla="*/ 8 w 17"/>
                <a:gd name="T7" fmla="*/ 10 h 10"/>
                <a:gd name="T8" fmla="*/ 10 w 17"/>
                <a:gd name="T9" fmla="*/ 10 h 10"/>
                <a:gd name="T10" fmla="*/ 17 w 17"/>
                <a:gd name="T11" fmla="*/ 6 h 10"/>
                <a:gd name="T12" fmla="*/ 17 w 17"/>
                <a:gd name="T13" fmla="*/ 5 h 10"/>
                <a:gd name="T14" fmla="*/ 10 w 17"/>
                <a:gd name="T15" fmla="*/ 1 h 10"/>
                <a:gd name="T16" fmla="*/ 8 w 17"/>
                <a:gd name="T1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8" y="1"/>
                  </a:move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0"/>
                    <a:pt x="8" y="0"/>
                    <a:pt x="8" y="1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7" name="Freeform 638"/>
            <p:cNvSpPr>
              <a:spLocks/>
            </p:cNvSpPr>
            <p:nvPr userDrawn="1"/>
          </p:nvSpPr>
          <p:spPr bwMode="auto">
            <a:xfrm>
              <a:off x="9674226" y="3937000"/>
              <a:ext cx="26988" cy="15875"/>
            </a:xfrm>
            <a:custGeom>
              <a:avLst/>
              <a:gdLst>
                <a:gd name="T0" fmla="*/ 10 w 17"/>
                <a:gd name="T1" fmla="*/ 10 h 10"/>
                <a:gd name="T2" fmla="*/ 17 w 17"/>
                <a:gd name="T3" fmla="*/ 6 h 10"/>
                <a:gd name="T4" fmla="*/ 17 w 17"/>
                <a:gd name="T5" fmla="*/ 4 h 10"/>
                <a:gd name="T6" fmla="*/ 10 w 17"/>
                <a:gd name="T7" fmla="*/ 0 h 10"/>
                <a:gd name="T8" fmla="*/ 7 w 17"/>
                <a:gd name="T9" fmla="*/ 0 h 10"/>
                <a:gd name="T10" fmla="*/ 1 w 17"/>
                <a:gd name="T11" fmla="*/ 4 h 10"/>
                <a:gd name="T12" fmla="*/ 1 w 17"/>
                <a:gd name="T13" fmla="*/ 6 h 10"/>
                <a:gd name="T14" fmla="*/ 7 w 17"/>
                <a:gd name="T15" fmla="*/ 10 h 10"/>
                <a:gd name="T16" fmla="*/ 10 w 17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10"/>
                  </a:moveTo>
                  <a:cubicBezTo>
                    <a:pt x="17" y="6"/>
                    <a:pt x="17" y="6"/>
                    <a:pt x="17" y="6"/>
                  </a:cubicBezTo>
                  <a:cubicBezTo>
                    <a:pt x="17" y="5"/>
                    <a:pt x="17" y="5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7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10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8" name="Freeform 639"/>
            <p:cNvSpPr>
              <a:spLocks/>
            </p:cNvSpPr>
            <p:nvPr userDrawn="1"/>
          </p:nvSpPr>
          <p:spPr bwMode="auto">
            <a:xfrm>
              <a:off x="9569451" y="3938588"/>
              <a:ext cx="26988" cy="15875"/>
            </a:xfrm>
            <a:custGeom>
              <a:avLst/>
              <a:gdLst>
                <a:gd name="T0" fmla="*/ 8 w 17"/>
                <a:gd name="T1" fmla="*/ 0 h 10"/>
                <a:gd name="T2" fmla="*/ 1 w 17"/>
                <a:gd name="T3" fmla="*/ 4 h 10"/>
                <a:gd name="T4" fmla="*/ 1 w 17"/>
                <a:gd name="T5" fmla="*/ 6 h 10"/>
                <a:gd name="T6" fmla="*/ 8 w 17"/>
                <a:gd name="T7" fmla="*/ 10 h 10"/>
                <a:gd name="T8" fmla="*/ 10 w 17"/>
                <a:gd name="T9" fmla="*/ 10 h 10"/>
                <a:gd name="T10" fmla="*/ 17 w 17"/>
                <a:gd name="T11" fmla="*/ 6 h 10"/>
                <a:gd name="T12" fmla="*/ 17 w 17"/>
                <a:gd name="T13" fmla="*/ 4 h 10"/>
                <a:gd name="T14" fmla="*/ 10 w 17"/>
                <a:gd name="T15" fmla="*/ 0 h 10"/>
                <a:gd name="T16" fmla="*/ 8 w 17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8" y="0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5"/>
                    <a:pt x="17" y="5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9" name="Freeform 640"/>
            <p:cNvSpPr>
              <a:spLocks/>
            </p:cNvSpPr>
            <p:nvPr userDrawn="1"/>
          </p:nvSpPr>
          <p:spPr bwMode="auto">
            <a:xfrm>
              <a:off x="9631363" y="3941763"/>
              <a:ext cx="26988" cy="15875"/>
            </a:xfrm>
            <a:custGeom>
              <a:avLst/>
              <a:gdLst>
                <a:gd name="T0" fmla="*/ 10 w 17"/>
                <a:gd name="T1" fmla="*/ 9 h 10"/>
                <a:gd name="T2" fmla="*/ 16 w 17"/>
                <a:gd name="T3" fmla="*/ 5 h 10"/>
                <a:gd name="T4" fmla="*/ 16 w 17"/>
                <a:gd name="T5" fmla="*/ 4 h 10"/>
                <a:gd name="T6" fmla="*/ 9 w 17"/>
                <a:gd name="T7" fmla="*/ 0 h 10"/>
                <a:gd name="T8" fmla="*/ 7 w 17"/>
                <a:gd name="T9" fmla="*/ 0 h 10"/>
                <a:gd name="T10" fmla="*/ 0 w 17"/>
                <a:gd name="T11" fmla="*/ 4 h 10"/>
                <a:gd name="T12" fmla="*/ 0 w 17"/>
                <a:gd name="T13" fmla="*/ 5 h 10"/>
                <a:gd name="T14" fmla="*/ 7 w 17"/>
                <a:gd name="T15" fmla="*/ 9 h 10"/>
                <a:gd name="T16" fmla="*/ 10 w 17"/>
                <a:gd name="T17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9"/>
                  </a:moveTo>
                  <a:cubicBezTo>
                    <a:pt x="16" y="5"/>
                    <a:pt x="16" y="5"/>
                    <a:pt x="16" y="5"/>
                  </a:cubicBezTo>
                  <a:cubicBezTo>
                    <a:pt x="17" y="5"/>
                    <a:pt x="17" y="4"/>
                    <a:pt x="16" y="4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8" y="0"/>
                    <a:pt x="7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10"/>
                    <a:pt x="9" y="10"/>
                    <a:pt x="10" y="9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0" name="Freeform 641"/>
            <p:cNvSpPr>
              <a:spLocks/>
            </p:cNvSpPr>
            <p:nvPr userDrawn="1"/>
          </p:nvSpPr>
          <p:spPr bwMode="auto">
            <a:xfrm>
              <a:off x="9658351" y="3946525"/>
              <a:ext cx="26988" cy="15875"/>
            </a:xfrm>
            <a:custGeom>
              <a:avLst/>
              <a:gdLst>
                <a:gd name="T0" fmla="*/ 9 w 17"/>
                <a:gd name="T1" fmla="*/ 10 h 10"/>
                <a:gd name="T2" fmla="*/ 16 w 17"/>
                <a:gd name="T3" fmla="*/ 6 h 10"/>
                <a:gd name="T4" fmla="*/ 16 w 17"/>
                <a:gd name="T5" fmla="*/ 4 h 10"/>
                <a:gd name="T6" fmla="*/ 9 w 17"/>
                <a:gd name="T7" fmla="*/ 0 h 10"/>
                <a:gd name="T8" fmla="*/ 7 w 17"/>
                <a:gd name="T9" fmla="*/ 0 h 10"/>
                <a:gd name="T10" fmla="*/ 0 w 17"/>
                <a:gd name="T11" fmla="*/ 4 h 10"/>
                <a:gd name="T12" fmla="*/ 0 w 17"/>
                <a:gd name="T13" fmla="*/ 6 h 10"/>
                <a:gd name="T14" fmla="*/ 7 w 17"/>
                <a:gd name="T15" fmla="*/ 10 h 10"/>
                <a:gd name="T16" fmla="*/ 9 w 17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9" y="10"/>
                  </a:moveTo>
                  <a:cubicBezTo>
                    <a:pt x="16" y="6"/>
                    <a:pt x="16" y="6"/>
                    <a:pt x="16" y="6"/>
                  </a:cubicBezTo>
                  <a:cubicBezTo>
                    <a:pt x="17" y="5"/>
                    <a:pt x="17" y="5"/>
                    <a:pt x="16" y="4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8" y="0"/>
                    <a:pt x="7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9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1" name="Freeform 642"/>
            <p:cNvSpPr>
              <a:spLocks/>
            </p:cNvSpPr>
            <p:nvPr userDrawn="1"/>
          </p:nvSpPr>
          <p:spPr bwMode="auto">
            <a:xfrm>
              <a:off x="9553576" y="3948113"/>
              <a:ext cx="26988" cy="15875"/>
            </a:xfrm>
            <a:custGeom>
              <a:avLst/>
              <a:gdLst>
                <a:gd name="T0" fmla="*/ 7 w 17"/>
                <a:gd name="T1" fmla="*/ 0 h 10"/>
                <a:gd name="T2" fmla="*/ 0 w 17"/>
                <a:gd name="T3" fmla="*/ 4 h 10"/>
                <a:gd name="T4" fmla="*/ 0 w 17"/>
                <a:gd name="T5" fmla="*/ 6 h 10"/>
                <a:gd name="T6" fmla="*/ 7 w 17"/>
                <a:gd name="T7" fmla="*/ 10 h 10"/>
                <a:gd name="T8" fmla="*/ 9 w 17"/>
                <a:gd name="T9" fmla="*/ 10 h 10"/>
                <a:gd name="T10" fmla="*/ 16 w 17"/>
                <a:gd name="T11" fmla="*/ 6 h 10"/>
                <a:gd name="T12" fmla="*/ 16 w 17"/>
                <a:gd name="T13" fmla="*/ 4 h 10"/>
                <a:gd name="T14" fmla="*/ 9 w 17"/>
                <a:gd name="T15" fmla="*/ 0 h 10"/>
                <a:gd name="T16" fmla="*/ 7 w 17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7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9" y="10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7" y="5"/>
                    <a:pt x="17" y="5"/>
                    <a:pt x="16" y="4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8" y="0"/>
                    <a:pt x="7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2" name="Freeform 643"/>
            <p:cNvSpPr>
              <a:spLocks/>
            </p:cNvSpPr>
            <p:nvPr userDrawn="1"/>
          </p:nvSpPr>
          <p:spPr bwMode="auto">
            <a:xfrm>
              <a:off x="9575801" y="3952875"/>
              <a:ext cx="28575" cy="15875"/>
            </a:xfrm>
            <a:custGeom>
              <a:avLst/>
              <a:gdLst>
                <a:gd name="T0" fmla="*/ 8 w 18"/>
                <a:gd name="T1" fmla="*/ 1 h 10"/>
                <a:gd name="T2" fmla="*/ 1 w 18"/>
                <a:gd name="T3" fmla="*/ 5 h 10"/>
                <a:gd name="T4" fmla="*/ 1 w 18"/>
                <a:gd name="T5" fmla="*/ 6 h 10"/>
                <a:gd name="T6" fmla="*/ 8 w 18"/>
                <a:gd name="T7" fmla="*/ 10 h 10"/>
                <a:gd name="T8" fmla="*/ 10 w 18"/>
                <a:gd name="T9" fmla="*/ 10 h 10"/>
                <a:gd name="T10" fmla="*/ 17 w 18"/>
                <a:gd name="T11" fmla="*/ 6 h 10"/>
                <a:gd name="T12" fmla="*/ 17 w 18"/>
                <a:gd name="T13" fmla="*/ 5 h 10"/>
                <a:gd name="T14" fmla="*/ 10 w 18"/>
                <a:gd name="T15" fmla="*/ 1 h 10"/>
                <a:gd name="T16" fmla="*/ 8 w 18"/>
                <a:gd name="T1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8" y="1"/>
                  </a:move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9" y="10"/>
                    <a:pt x="10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8" y="6"/>
                    <a:pt x="18" y="5"/>
                    <a:pt x="17" y="5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0"/>
                    <a:pt x="8" y="0"/>
                    <a:pt x="8" y="1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3" name="Freeform 644"/>
            <p:cNvSpPr>
              <a:spLocks/>
            </p:cNvSpPr>
            <p:nvPr userDrawn="1"/>
          </p:nvSpPr>
          <p:spPr bwMode="auto">
            <a:xfrm>
              <a:off x="9640888" y="3956050"/>
              <a:ext cx="26988" cy="15875"/>
            </a:xfrm>
            <a:custGeom>
              <a:avLst/>
              <a:gdLst>
                <a:gd name="T0" fmla="*/ 10 w 17"/>
                <a:gd name="T1" fmla="*/ 10 h 10"/>
                <a:gd name="T2" fmla="*/ 17 w 17"/>
                <a:gd name="T3" fmla="*/ 6 h 10"/>
                <a:gd name="T4" fmla="*/ 17 w 17"/>
                <a:gd name="T5" fmla="*/ 4 h 10"/>
                <a:gd name="T6" fmla="*/ 10 w 17"/>
                <a:gd name="T7" fmla="*/ 1 h 10"/>
                <a:gd name="T8" fmla="*/ 8 w 17"/>
                <a:gd name="T9" fmla="*/ 1 h 10"/>
                <a:gd name="T10" fmla="*/ 1 w 17"/>
                <a:gd name="T11" fmla="*/ 4 h 10"/>
                <a:gd name="T12" fmla="*/ 1 w 17"/>
                <a:gd name="T13" fmla="*/ 6 h 10"/>
                <a:gd name="T14" fmla="*/ 8 w 17"/>
                <a:gd name="T15" fmla="*/ 10 h 10"/>
                <a:gd name="T16" fmla="*/ 10 w 17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10"/>
                  </a:moveTo>
                  <a:cubicBezTo>
                    <a:pt x="17" y="6"/>
                    <a:pt x="17" y="6"/>
                    <a:pt x="17" y="6"/>
                  </a:cubicBezTo>
                  <a:cubicBezTo>
                    <a:pt x="17" y="5"/>
                    <a:pt x="17" y="5"/>
                    <a:pt x="17" y="4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0"/>
                    <a:pt x="8" y="0"/>
                    <a:pt x="8" y="1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10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4" name="Freeform 645"/>
            <p:cNvSpPr>
              <a:spLocks/>
            </p:cNvSpPr>
            <p:nvPr userDrawn="1"/>
          </p:nvSpPr>
          <p:spPr bwMode="auto">
            <a:xfrm>
              <a:off x="9536113" y="3957638"/>
              <a:ext cx="26988" cy="15875"/>
            </a:xfrm>
            <a:custGeom>
              <a:avLst/>
              <a:gdLst>
                <a:gd name="T0" fmla="*/ 8 w 17"/>
                <a:gd name="T1" fmla="*/ 1 h 10"/>
                <a:gd name="T2" fmla="*/ 1 w 17"/>
                <a:gd name="T3" fmla="*/ 4 h 10"/>
                <a:gd name="T4" fmla="*/ 1 w 17"/>
                <a:gd name="T5" fmla="*/ 6 h 10"/>
                <a:gd name="T6" fmla="*/ 8 w 17"/>
                <a:gd name="T7" fmla="*/ 10 h 10"/>
                <a:gd name="T8" fmla="*/ 10 w 17"/>
                <a:gd name="T9" fmla="*/ 10 h 10"/>
                <a:gd name="T10" fmla="*/ 17 w 17"/>
                <a:gd name="T11" fmla="*/ 6 h 10"/>
                <a:gd name="T12" fmla="*/ 17 w 17"/>
                <a:gd name="T13" fmla="*/ 4 h 10"/>
                <a:gd name="T14" fmla="*/ 10 w 17"/>
                <a:gd name="T15" fmla="*/ 1 h 10"/>
                <a:gd name="T16" fmla="*/ 8 w 17"/>
                <a:gd name="T1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8" y="1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5"/>
                    <a:pt x="17" y="5"/>
                    <a:pt x="17" y="4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0"/>
                    <a:pt x="8" y="0"/>
                    <a:pt x="8" y="1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5" name="Freeform 646"/>
            <p:cNvSpPr>
              <a:spLocks/>
            </p:cNvSpPr>
            <p:nvPr userDrawn="1"/>
          </p:nvSpPr>
          <p:spPr bwMode="auto">
            <a:xfrm>
              <a:off x="9559926" y="3962400"/>
              <a:ext cx="26988" cy="15875"/>
            </a:xfrm>
            <a:custGeom>
              <a:avLst/>
              <a:gdLst>
                <a:gd name="T0" fmla="*/ 7 w 17"/>
                <a:gd name="T1" fmla="*/ 1 h 10"/>
                <a:gd name="T2" fmla="*/ 1 w 17"/>
                <a:gd name="T3" fmla="*/ 5 h 10"/>
                <a:gd name="T4" fmla="*/ 1 w 17"/>
                <a:gd name="T5" fmla="*/ 6 h 10"/>
                <a:gd name="T6" fmla="*/ 7 w 17"/>
                <a:gd name="T7" fmla="*/ 10 h 10"/>
                <a:gd name="T8" fmla="*/ 10 w 17"/>
                <a:gd name="T9" fmla="*/ 10 h 10"/>
                <a:gd name="T10" fmla="*/ 16 w 17"/>
                <a:gd name="T11" fmla="*/ 6 h 10"/>
                <a:gd name="T12" fmla="*/ 16 w 17"/>
                <a:gd name="T13" fmla="*/ 5 h 10"/>
                <a:gd name="T14" fmla="*/ 10 w 17"/>
                <a:gd name="T15" fmla="*/ 1 h 10"/>
                <a:gd name="T16" fmla="*/ 7 w 17"/>
                <a:gd name="T1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7" y="1"/>
                  </a:move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7" y="6"/>
                    <a:pt x="17" y="5"/>
                    <a:pt x="16" y="5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0"/>
                    <a:pt x="8" y="0"/>
                    <a:pt x="7" y="1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6" name="Freeform 647"/>
            <p:cNvSpPr>
              <a:spLocks/>
            </p:cNvSpPr>
            <p:nvPr userDrawn="1"/>
          </p:nvSpPr>
          <p:spPr bwMode="auto">
            <a:xfrm>
              <a:off x="9658351" y="3967163"/>
              <a:ext cx="26988" cy="14288"/>
            </a:xfrm>
            <a:custGeom>
              <a:avLst/>
              <a:gdLst>
                <a:gd name="T0" fmla="*/ 10 w 17"/>
                <a:gd name="T1" fmla="*/ 0 h 9"/>
                <a:gd name="T2" fmla="*/ 8 w 17"/>
                <a:gd name="T3" fmla="*/ 0 h 9"/>
                <a:gd name="T4" fmla="*/ 1 w 17"/>
                <a:gd name="T5" fmla="*/ 4 h 9"/>
                <a:gd name="T6" fmla="*/ 1 w 17"/>
                <a:gd name="T7" fmla="*/ 5 h 9"/>
                <a:gd name="T8" fmla="*/ 8 w 17"/>
                <a:gd name="T9" fmla="*/ 9 h 9"/>
                <a:gd name="T10" fmla="*/ 10 w 17"/>
                <a:gd name="T11" fmla="*/ 9 h 9"/>
                <a:gd name="T12" fmla="*/ 17 w 17"/>
                <a:gd name="T13" fmla="*/ 5 h 9"/>
                <a:gd name="T14" fmla="*/ 17 w 17"/>
                <a:gd name="T15" fmla="*/ 4 h 9"/>
                <a:gd name="T16" fmla="*/ 10 w 17"/>
                <a:gd name="T1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9">
                  <a:moveTo>
                    <a:pt x="10" y="0"/>
                  </a:moveTo>
                  <a:cubicBezTo>
                    <a:pt x="9" y="0"/>
                    <a:pt x="8" y="0"/>
                    <a:pt x="8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1" y="5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9" y="9"/>
                    <a:pt x="10" y="9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5"/>
                    <a:pt x="17" y="4"/>
                    <a:pt x="17" y="4"/>
                  </a:cubicBezTo>
                  <a:lnTo>
                    <a:pt x="10" y="0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7" name="Freeform 648"/>
            <p:cNvSpPr>
              <a:spLocks/>
            </p:cNvSpPr>
            <p:nvPr userDrawn="1"/>
          </p:nvSpPr>
          <p:spPr bwMode="auto">
            <a:xfrm>
              <a:off x="9520238" y="3967163"/>
              <a:ext cx="26988" cy="15875"/>
            </a:xfrm>
            <a:custGeom>
              <a:avLst/>
              <a:gdLst>
                <a:gd name="T0" fmla="*/ 7 w 17"/>
                <a:gd name="T1" fmla="*/ 1 h 10"/>
                <a:gd name="T2" fmla="*/ 0 w 17"/>
                <a:gd name="T3" fmla="*/ 5 h 10"/>
                <a:gd name="T4" fmla="*/ 0 w 17"/>
                <a:gd name="T5" fmla="*/ 6 h 10"/>
                <a:gd name="T6" fmla="*/ 7 w 17"/>
                <a:gd name="T7" fmla="*/ 10 h 10"/>
                <a:gd name="T8" fmla="*/ 10 w 17"/>
                <a:gd name="T9" fmla="*/ 10 h 10"/>
                <a:gd name="T10" fmla="*/ 16 w 17"/>
                <a:gd name="T11" fmla="*/ 6 h 10"/>
                <a:gd name="T12" fmla="*/ 16 w 17"/>
                <a:gd name="T13" fmla="*/ 5 h 10"/>
                <a:gd name="T14" fmla="*/ 9 w 17"/>
                <a:gd name="T15" fmla="*/ 1 h 10"/>
                <a:gd name="T16" fmla="*/ 7 w 17"/>
                <a:gd name="T1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7" y="1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7" y="5"/>
                    <a:pt x="17" y="5"/>
                    <a:pt x="16" y="5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8" y="0"/>
                    <a:pt x="7" y="1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8" name="Freeform 649"/>
            <p:cNvSpPr>
              <a:spLocks/>
            </p:cNvSpPr>
            <p:nvPr userDrawn="1"/>
          </p:nvSpPr>
          <p:spPr bwMode="auto">
            <a:xfrm>
              <a:off x="9544051" y="3971925"/>
              <a:ext cx="26988" cy="15875"/>
            </a:xfrm>
            <a:custGeom>
              <a:avLst/>
              <a:gdLst>
                <a:gd name="T0" fmla="*/ 7 w 17"/>
                <a:gd name="T1" fmla="*/ 1 h 10"/>
                <a:gd name="T2" fmla="*/ 0 w 17"/>
                <a:gd name="T3" fmla="*/ 5 h 10"/>
                <a:gd name="T4" fmla="*/ 0 w 17"/>
                <a:gd name="T5" fmla="*/ 6 h 10"/>
                <a:gd name="T6" fmla="*/ 7 w 17"/>
                <a:gd name="T7" fmla="*/ 10 h 10"/>
                <a:gd name="T8" fmla="*/ 9 w 17"/>
                <a:gd name="T9" fmla="*/ 10 h 10"/>
                <a:gd name="T10" fmla="*/ 16 w 17"/>
                <a:gd name="T11" fmla="*/ 6 h 10"/>
                <a:gd name="T12" fmla="*/ 16 w 17"/>
                <a:gd name="T13" fmla="*/ 5 h 10"/>
                <a:gd name="T14" fmla="*/ 9 w 17"/>
                <a:gd name="T15" fmla="*/ 1 h 10"/>
                <a:gd name="T16" fmla="*/ 7 w 17"/>
                <a:gd name="T1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7" y="1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6"/>
                    <a:pt x="0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9" y="10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7" y="6"/>
                    <a:pt x="17" y="5"/>
                    <a:pt x="16" y="5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8" y="0"/>
                    <a:pt x="7" y="1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9" name="Freeform 650"/>
            <p:cNvSpPr>
              <a:spLocks/>
            </p:cNvSpPr>
            <p:nvPr userDrawn="1"/>
          </p:nvSpPr>
          <p:spPr bwMode="auto">
            <a:xfrm>
              <a:off x="9607551" y="3975100"/>
              <a:ext cx="26988" cy="15875"/>
            </a:xfrm>
            <a:custGeom>
              <a:avLst/>
              <a:gdLst>
                <a:gd name="T0" fmla="*/ 10 w 17"/>
                <a:gd name="T1" fmla="*/ 10 h 10"/>
                <a:gd name="T2" fmla="*/ 17 w 17"/>
                <a:gd name="T3" fmla="*/ 6 h 10"/>
                <a:gd name="T4" fmla="*/ 17 w 17"/>
                <a:gd name="T5" fmla="*/ 5 h 10"/>
                <a:gd name="T6" fmla="*/ 10 w 17"/>
                <a:gd name="T7" fmla="*/ 1 h 10"/>
                <a:gd name="T8" fmla="*/ 8 w 17"/>
                <a:gd name="T9" fmla="*/ 1 h 10"/>
                <a:gd name="T10" fmla="*/ 1 w 17"/>
                <a:gd name="T11" fmla="*/ 5 h 10"/>
                <a:gd name="T12" fmla="*/ 1 w 17"/>
                <a:gd name="T13" fmla="*/ 6 h 10"/>
                <a:gd name="T14" fmla="*/ 8 w 17"/>
                <a:gd name="T15" fmla="*/ 10 h 10"/>
                <a:gd name="T16" fmla="*/ 10 w 17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10"/>
                  </a:moveTo>
                  <a:cubicBezTo>
                    <a:pt x="17" y="6"/>
                    <a:pt x="17" y="6"/>
                    <a:pt x="17" y="6"/>
                  </a:cubicBezTo>
                  <a:cubicBezTo>
                    <a:pt x="17" y="6"/>
                    <a:pt x="17" y="5"/>
                    <a:pt x="17" y="5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0"/>
                    <a:pt x="8" y="0"/>
                    <a:pt x="8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10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0" name="Freeform 651"/>
            <p:cNvSpPr>
              <a:spLocks/>
            </p:cNvSpPr>
            <p:nvPr userDrawn="1"/>
          </p:nvSpPr>
          <p:spPr bwMode="auto">
            <a:xfrm>
              <a:off x="9502776" y="3976688"/>
              <a:ext cx="26988" cy="15875"/>
            </a:xfrm>
            <a:custGeom>
              <a:avLst/>
              <a:gdLst>
                <a:gd name="T0" fmla="*/ 8 w 17"/>
                <a:gd name="T1" fmla="*/ 1 h 10"/>
                <a:gd name="T2" fmla="*/ 1 w 17"/>
                <a:gd name="T3" fmla="*/ 5 h 10"/>
                <a:gd name="T4" fmla="*/ 1 w 17"/>
                <a:gd name="T5" fmla="*/ 6 h 10"/>
                <a:gd name="T6" fmla="*/ 8 w 17"/>
                <a:gd name="T7" fmla="*/ 10 h 10"/>
                <a:gd name="T8" fmla="*/ 10 w 17"/>
                <a:gd name="T9" fmla="*/ 10 h 10"/>
                <a:gd name="T10" fmla="*/ 17 w 17"/>
                <a:gd name="T11" fmla="*/ 6 h 10"/>
                <a:gd name="T12" fmla="*/ 17 w 17"/>
                <a:gd name="T13" fmla="*/ 5 h 10"/>
                <a:gd name="T14" fmla="*/ 10 w 17"/>
                <a:gd name="T15" fmla="*/ 1 h 10"/>
                <a:gd name="T16" fmla="*/ 8 w 17"/>
                <a:gd name="T1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8" y="1"/>
                  </a:move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6"/>
                    <a:pt x="17" y="5"/>
                    <a:pt x="17" y="5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0"/>
                    <a:pt x="8" y="0"/>
                    <a:pt x="8" y="1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1" name="Freeform 652"/>
            <p:cNvSpPr>
              <a:spLocks/>
            </p:cNvSpPr>
            <p:nvPr userDrawn="1"/>
          </p:nvSpPr>
          <p:spPr bwMode="auto">
            <a:xfrm>
              <a:off x="9564688" y="3979863"/>
              <a:ext cx="26988" cy="15875"/>
            </a:xfrm>
            <a:custGeom>
              <a:avLst/>
              <a:gdLst>
                <a:gd name="T0" fmla="*/ 10 w 17"/>
                <a:gd name="T1" fmla="*/ 10 h 10"/>
                <a:gd name="T2" fmla="*/ 17 w 17"/>
                <a:gd name="T3" fmla="*/ 6 h 10"/>
                <a:gd name="T4" fmla="*/ 17 w 17"/>
                <a:gd name="T5" fmla="*/ 4 h 10"/>
                <a:gd name="T6" fmla="*/ 10 w 17"/>
                <a:gd name="T7" fmla="*/ 0 h 10"/>
                <a:gd name="T8" fmla="*/ 8 w 17"/>
                <a:gd name="T9" fmla="*/ 0 h 10"/>
                <a:gd name="T10" fmla="*/ 1 w 17"/>
                <a:gd name="T11" fmla="*/ 4 h 10"/>
                <a:gd name="T12" fmla="*/ 1 w 17"/>
                <a:gd name="T13" fmla="*/ 6 h 10"/>
                <a:gd name="T14" fmla="*/ 8 w 17"/>
                <a:gd name="T15" fmla="*/ 10 h 10"/>
                <a:gd name="T16" fmla="*/ 10 w 17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10"/>
                  </a:moveTo>
                  <a:cubicBezTo>
                    <a:pt x="17" y="6"/>
                    <a:pt x="17" y="6"/>
                    <a:pt x="17" y="6"/>
                  </a:cubicBezTo>
                  <a:cubicBezTo>
                    <a:pt x="17" y="5"/>
                    <a:pt x="17" y="5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8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10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2" name="Freeform 653"/>
            <p:cNvSpPr>
              <a:spLocks/>
            </p:cNvSpPr>
            <p:nvPr userDrawn="1"/>
          </p:nvSpPr>
          <p:spPr bwMode="auto">
            <a:xfrm>
              <a:off x="9526588" y="3983038"/>
              <a:ext cx="26988" cy="14288"/>
            </a:xfrm>
            <a:custGeom>
              <a:avLst/>
              <a:gdLst>
                <a:gd name="T0" fmla="*/ 8 w 17"/>
                <a:gd name="T1" fmla="*/ 0 h 9"/>
                <a:gd name="T2" fmla="*/ 1 w 17"/>
                <a:gd name="T3" fmla="*/ 4 h 9"/>
                <a:gd name="T4" fmla="*/ 1 w 17"/>
                <a:gd name="T5" fmla="*/ 5 h 9"/>
                <a:gd name="T6" fmla="*/ 8 w 17"/>
                <a:gd name="T7" fmla="*/ 9 h 9"/>
                <a:gd name="T8" fmla="*/ 10 w 17"/>
                <a:gd name="T9" fmla="*/ 9 h 9"/>
                <a:gd name="T10" fmla="*/ 17 w 17"/>
                <a:gd name="T11" fmla="*/ 5 h 9"/>
                <a:gd name="T12" fmla="*/ 17 w 17"/>
                <a:gd name="T13" fmla="*/ 4 h 9"/>
                <a:gd name="T14" fmla="*/ 10 w 17"/>
                <a:gd name="T15" fmla="*/ 0 h 9"/>
                <a:gd name="T16" fmla="*/ 8 w 17"/>
                <a:gd name="T1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9">
                  <a:moveTo>
                    <a:pt x="8" y="0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1" y="5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9" y="9"/>
                    <a:pt x="10" y="9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5"/>
                    <a:pt x="17" y="4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3" name="Freeform 654"/>
            <p:cNvSpPr>
              <a:spLocks/>
            </p:cNvSpPr>
            <p:nvPr userDrawn="1"/>
          </p:nvSpPr>
          <p:spPr bwMode="auto">
            <a:xfrm>
              <a:off x="9591676" y="3984625"/>
              <a:ext cx="26988" cy="15875"/>
            </a:xfrm>
            <a:custGeom>
              <a:avLst/>
              <a:gdLst>
                <a:gd name="T0" fmla="*/ 10 w 17"/>
                <a:gd name="T1" fmla="*/ 10 h 10"/>
                <a:gd name="T2" fmla="*/ 16 w 17"/>
                <a:gd name="T3" fmla="*/ 6 h 10"/>
                <a:gd name="T4" fmla="*/ 16 w 17"/>
                <a:gd name="T5" fmla="*/ 5 h 10"/>
                <a:gd name="T6" fmla="*/ 9 w 17"/>
                <a:gd name="T7" fmla="*/ 1 h 10"/>
                <a:gd name="T8" fmla="*/ 7 w 17"/>
                <a:gd name="T9" fmla="*/ 1 h 10"/>
                <a:gd name="T10" fmla="*/ 0 w 17"/>
                <a:gd name="T11" fmla="*/ 5 h 10"/>
                <a:gd name="T12" fmla="*/ 0 w 17"/>
                <a:gd name="T13" fmla="*/ 6 h 10"/>
                <a:gd name="T14" fmla="*/ 7 w 17"/>
                <a:gd name="T15" fmla="*/ 10 h 10"/>
                <a:gd name="T16" fmla="*/ 10 w 17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10"/>
                  </a:moveTo>
                  <a:cubicBezTo>
                    <a:pt x="16" y="6"/>
                    <a:pt x="16" y="6"/>
                    <a:pt x="16" y="6"/>
                  </a:cubicBezTo>
                  <a:cubicBezTo>
                    <a:pt x="17" y="6"/>
                    <a:pt x="17" y="5"/>
                    <a:pt x="16" y="5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8" y="0"/>
                    <a:pt x="7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6"/>
                    <a:pt x="0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10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4" name="Freeform 655"/>
            <p:cNvSpPr>
              <a:spLocks/>
            </p:cNvSpPr>
            <p:nvPr userDrawn="1"/>
          </p:nvSpPr>
          <p:spPr bwMode="auto">
            <a:xfrm>
              <a:off x="9548813" y="3989388"/>
              <a:ext cx="26988" cy="15875"/>
            </a:xfrm>
            <a:custGeom>
              <a:avLst/>
              <a:gdLst>
                <a:gd name="T0" fmla="*/ 9 w 17"/>
                <a:gd name="T1" fmla="*/ 10 h 10"/>
                <a:gd name="T2" fmla="*/ 16 w 17"/>
                <a:gd name="T3" fmla="*/ 6 h 10"/>
                <a:gd name="T4" fmla="*/ 16 w 17"/>
                <a:gd name="T5" fmla="*/ 4 h 10"/>
                <a:gd name="T6" fmla="*/ 9 w 17"/>
                <a:gd name="T7" fmla="*/ 0 h 10"/>
                <a:gd name="T8" fmla="*/ 7 w 17"/>
                <a:gd name="T9" fmla="*/ 0 h 10"/>
                <a:gd name="T10" fmla="*/ 0 w 17"/>
                <a:gd name="T11" fmla="*/ 4 h 10"/>
                <a:gd name="T12" fmla="*/ 0 w 17"/>
                <a:gd name="T13" fmla="*/ 6 h 10"/>
                <a:gd name="T14" fmla="*/ 7 w 17"/>
                <a:gd name="T15" fmla="*/ 10 h 10"/>
                <a:gd name="T16" fmla="*/ 9 w 17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9" y="10"/>
                  </a:moveTo>
                  <a:cubicBezTo>
                    <a:pt x="16" y="6"/>
                    <a:pt x="16" y="6"/>
                    <a:pt x="16" y="6"/>
                  </a:cubicBezTo>
                  <a:cubicBezTo>
                    <a:pt x="17" y="5"/>
                    <a:pt x="17" y="5"/>
                    <a:pt x="16" y="4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8" y="0"/>
                    <a:pt x="7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9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5" name="Freeform 656"/>
            <p:cNvSpPr>
              <a:spLocks/>
            </p:cNvSpPr>
            <p:nvPr userDrawn="1"/>
          </p:nvSpPr>
          <p:spPr bwMode="auto">
            <a:xfrm>
              <a:off x="9574213" y="3994150"/>
              <a:ext cx="28575" cy="15875"/>
            </a:xfrm>
            <a:custGeom>
              <a:avLst/>
              <a:gdLst>
                <a:gd name="T0" fmla="*/ 10 w 18"/>
                <a:gd name="T1" fmla="*/ 10 h 10"/>
                <a:gd name="T2" fmla="*/ 17 w 18"/>
                <a:gd name="T3" fmla="*/ 6 h 10"/>
                <a:gd name="T4" fmla="*/ 17 w 18"/>
                <a:gd name="T5" fmla="*/ 5 h 10"/>
                <a:gd name="T6" fmla="*/ 10 w 18"/>
                <a:gd name="T7" fmla="*/ 1 h 10"/>
                <a:gd name="T8" fmla="*/ 8 w 18"/>
                <a:gd name="T9" fmla="*/ 1 h 10"/>
                <a:gd name="T10" fmla="*/ 1 w 18"/>
                <a:gd name="T11" fmla="*/ 5 h 10"/>
                <a:gd name="T12" fmla="*/ 1 w 18"/>
                <a:gd name="T13" fmla="*/ 6 h 10"/>
                <a:gd name="T14" fmla="*/ 8 w 18"/>
                <a:gd name="T15" fmla="*/ 10 h 10"/>
                <a:gd name="T16" fmla="*/ 10 w 18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10" y="10"/>
                  </a:moveTo>
                  <a:cubicBezTo>
                    <a:pt x="17" y="6"/>
                    <a:pt x="17" y="6"/>
                    <a:pt x="17" y="6"/>
                  </a:cubicBezTo>
                  <a:cubicBezTo>
                    <a:pt x="18" y="6"/>
                    <a:pt x="18" y="5"/>
                    <a:pt x="17" y="5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0"/>
                    <a:pt x="8" y="0"/>
                    <a:pt x="8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10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6" name="Freeform 657"/>
            <p:cNvSpPr>
              <a:spLocks/>
            </p:cNvSpPr>
            <p:nvPr userDrawn="1"/>
          </p:nvSpPr>
          <p:spPr bwMode="auto">
            <a:xfrm>
              <a:off x="9531351" y="3998913"/>
              <a:ext cx="26988" cy="15875"/>
            </a:xfrm>
            <a:custGeom>
              <a:avLst/>
              <a:gdLst>
                <a:gd name="T0" fmla="*/ 10 w 17"/>
                <a:gd name="T1" fmla="*/ 10 h 10"/>
                <a:gd name="T2" fmla="*/ 17 w 17"/>
                <a:gd name="T3" fmla="*/ 6 h 10"/>
                <a:gd name="T4" fmla="*/ 17 w 17"/>
                <a:gd name="T5" fmla="*/ 4 h 10"/>
                <a:gd name="T6" fmla="*/ 10 w 17"/>
                <a:gd name="T7" fmla="*/ 1 h 10"/>
                <a:gd name="T8" fmla="*/ 8 w 17"/>
                <a:gd name="T9" fmla="*/ 1 h 10"/>
                <a:gd name="T10" fmla="*/ 1 w 17"/>
                <a:gd name="T11" fmla="*/ 4 h 10"/>
                <a:gd name="T12" fmla="*/ 1 w 17"/>
                <a:gd name="T13" fmla="*/ 6 h 10"/>
                <a:gd name="T14" fmla="*/ 8 w 17"/>
                <a:gd name="T15" fmla="*/ 10 h 10"/>
                <a:gd name="T16" fmla="*/ 10 w 17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10"/>
                  </a:moveTo>
                  <a:cubicBezTo>
                    <a:pt x="17" y="6"/>
                    <a:pt x="17" y="6"/>
                    <a:pt x="17" y="6"/>
                  </a:cubicBezTo>
                  <a:cubicBezTo>
                    <a:pt x="17" y="5"/>
                    <a:pt x="17" y="5"/>
                    <a:pt x="17" y="4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0"/>
                    <a:pt x="8" y="0"/>
                    <a:pt x="8" y="1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10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7" name="Freeform 658"/>
            <p:cNvSpPr>
              <a:spLocks/>
            </p:cNvSpPr>
            <p:nvPr userDrawn="1"/>
          </p:nvSpPr>
          <p:spPr bwMode="auto">
            <a:xfrm>
              <a:off x="9558338" y="4003675"/>
              <a:ext cx="26988" cy="15875"/>
            </a:xfrm>
            <a:custGeom>
              <a:avLst/>
              <a:gdLst>
                <a:gd name="T0" fmla="*/ 10 w 17"/>
                <a:gd name="T1" fmla="*/ 10 h 10"/>
                <a:gd name="T2" fmla="*/ 16 w 17"/>
                <a:gd name="T3" fmla="*/ 6 h 10"/>
                <a:gd name="T4" fmla="*/ 16 w 17"/>
                <a:gd name="T5" fmla="*/ 5 h 10"/>
                <a:gd name="T6" fmla="*/ 10 w 17"/>
                <a:gd name="T7" fmla="*/ 1 h 10"/>
                <a:gd name="T8" fmla="*/ 7 w 17"/>
                <a:gd name="T9" fmla="*/ 1 h 10"/>
                <a:gd name="T10" fmla="*/ 1 w 17"/>
                <a:gd name="T11" fmla="*/ 5 h 10"/>
                <a:gd name="T12" fmla="*/ 1 w 17"/>
                <a:gd name="T13" fmla="*/ 6 h 10"/>
                <a:gd name="T14" fmla="*/ 7 w 17"/>
                <a:gd name="T15" fmla="*/ 10 h 10"/>
                <a:gd name="T16" fmla="*/ 10 w 17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10"/>
                  </a:moveTo>
                  <a:cubicBezTo>
                    <a:pt x="16" y="6"/>
                    <a:pt x="16" y="6"/>
                    <a:pt x="16" y="6"/>
                  </a:cubicBezTo>
                  <a:cubicBezTo>
                    <a:pt x="17" y="6"/>
                    <a:pt x="17" y="5"/>
                    <a:pt x="16" y="5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0"/>
                    <a:pt x="8" y="1"/>
                    <a:pt x="7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10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8" name="Freeform 659"/>
            <p:cNvSpPr>
              <a:spLocks/>
            </p:cNvSpPr>
            <p:nvPr userDrawn="1"/>
          </p:nvSpPr>
          <p:spPr bwMode="auto">
            <a:xfrm>
              <a:off x="9515476" y="4008438"/>
              <a:ext cx="26988" cy="15875"/>
            </a:xfrm>
            <a:custGeom>
              <a:avLst/>
              <a:gdLst>
                <a:gd name="T0" fmla="*/ 7 w 17"/>
                <a:gd name="T1" fmla="*/ 10 h 10"/>
                <a:gd name="T2" fmla="*/ 9 w 17"/>
                <a:gd name="T3" fmla="*/ 10 h 10"/>
                <a:gd name="T4" fmla="*/ 16 w 17"/>
                <a:gd name="T5" fmla="*/ 6 h 10"/>
                <a:gd name="T6" fmla="*/ 16 w 17"/>
                <a:gd name="T7" fmla="*/ 5 h 10"/>
                <a:gd name="T8" fmla="*/ 9 w 17"/>
                <a:gd name="T9" fmla="*/ 1 h 10"/>
                <a:gd name="T10" fmla="*/ 7 w 17"/>
                <a:gd name="T11" fmla="*/ 1 h 10"/>
                <a:gd name="T12" fmla="*/ 0 w 17"/>
                <a:gd name="T13" fmla="*/ 5 h 10"/>
                <a:gd name="T14" fmla="*/ 0 w 17"/>
                <a:gd name="T15" fmla="*/ 6 h 10"/>
                <a:gd name="T16" fmla="*/ 7 w 17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7" y="10"/>
                  </a:moveTo>
                  <a:cubicBezTo>
                    <a:pt x="8" y="10"/>
                    <a:pt x="9" y="10"/>
                    <a:pt x="9" y="10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7" y="5"/>
                    <a:pt x="17" y="5"/>
                    <a:pt x="16" y="5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8" y="0"/>
                    <a:pt x="7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6"/>
                  </a:cubicBezTo>
                  <a:lnTo>
                    <a:pt x="7" y="10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9" name="Freeform 660"/>
            <p:cNvSpPr>
              <a:spLocks/>
            </p:cNvSpPr>
            <p:nvPr userDrawn="1"/>
          </p:nvSpPr>
          <p:spPr bwMode="auto">
            <a:xfrm>
              <a:off x="9540876" y="4014788"/>
              <a:ext cx="28575" cy="14288"/>
            </a:xfrm>
            <a:custGeom>
              <a:avLst/>
              <a:gdLst>
                <a:gd name="T0" fmla="*/ 10 w 18"/>
                <a:gd name="T1" fmla="*/ 9 h 9"/>
                <a:gd name="T2" fmla="*/ 17 w 18"/>
                <a:gd name="T3" fmla="*/ 5 h 9"/>
                <a:gd name="T4" fmla="*/ 17 w 18"/>
                <a:gd name="T5" fmla="*/ 4 h 9"/>
                <a:gd name="T6" fmla="*/ 10 w 18"/>
                <a:gd name="T7" fmla="*/ 0 h 9"/>
                <a:gd name="T8" fmla="*/ 8 w 18"/>
                <a:gd name="T9" fmla="*/ 0 h 9"/>
                <a:gd name="T10" fmla="*/ 1 w 18"/>
                <a:gd name="T11" fmla="*/ 4 h 9"/>
                <a:gd name="T12" fmla="*/ 1 w 18"/>
                <a:gd name="T13" fmla="*/ 5 h 9"/>
                <a:gd name="T14" fmla="*/ 8 w 18"/>
                <a:gd name="T15" fmla="*/ 9 h 9"/>
                <a:gd name="T16" fmla="*/ 10 w 18"/>
                <a:gd name="T17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9">
                  <a:moveTo>
                    <a:pt x="10" y="9"/>
                  </a:moveTo>
                  <a:cubicBezTo>
                    <a:pt x="17" y="5"/>
                    <a:pt x="17" y="5"/>
                    <a:pt x="17" y="5"/>
                  </a:cubicBezTo>
                  <a:cubicBezTo>
                    <a:pt x="18" y="5"/>
                    <a:pt x="18" y="4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9" y="0"/>
                    <a:pt x="8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0" y="5"/>
                    <a:pt x="1" y="5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9" y="9"/>
                    <a:pt x="10" y="9"/>
                    <a:pt x="10" y="9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0" name="Freeform 661"/>
            <p:cNvSpPr>
              <a:spLocks/>
            </p:cNvSpPr>
            <p:nvPr userDrawn="1"/>
          </p:nvSpPr>
          <p:spPr bwMode="auto">
            <a:xfrm>
              <a:off x="9572626" y="3976688"/>
              <a:ext cx="95250" cy="55563"/>
            </a:xfrm>
            <a:custGeom>
              <a:avLst/>
              <a:gdLst>
                <a:gd name="T0" fmla="*/ 53 w 60"/>
                <a:gd name="T1" fmla="*/ 0 h 35"/>
                <a:gd name="T2" fmla="*/ 51 w 60"/>
                <a:gd name="T3" fmla="*/ 0 h 35"/>
                <a:gd name="T4" fmla="*/ 1 w 60"/>
                <a:gd name="T5" fmla="*/ 29 h 35"/>
                <a:gd name="T6" fmla="*/ 0 w 60"/>
                <a:gd name="T7" fmla="*/ 31 h 35"/>
                <a:gd name="T8" fmla="*/ 7 w 60"/>
                <a:gd name="T9" fmla="*/ 35 h 35"/>
                <a:gd name="T10" fmla="*/ 10 w 60"/>
                <a:gd name="T11" fmla="*/ 35 h 35"/>
                <a:gd name="T12" fmla="*/ 60 w 60"/>
                <a:gd name="T13" fmla="*/ 6 h 35"/>
                <a:gd name="T14" fmla="*/ 60 w 60"/>
                <a:gd name="T15" fmla="*/ 4 h 35"/>
                <a:gd name="T16" fmla="*/ 53 w 60"/>
                <a:gd name="T17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0" h="35">
                  <a:moveTo>
                    <a:pt x="53" y="0"/>
                  </a:moveTo>
                  <a:cubicBezTo>
                    <a:pt x="52" y="0"/>
                    <a:pt x="51" y="0"/>
                    <a:pt x="51" y="0"/>
                  </a:cubicBezTo>
                  <a:cubicBezTo>
                    <a:pt x="1" y="29"/>
                    <a:pt x="1" y="29"/>
                    <a:pt x="1" y="29"/>
                  </a:cubicBezTo>
                  <a:cubicBezTo>
                    <a:pt x="0" y="30"/>
                    <a:pt x="0" y="30"/>
                    <a:pt x="0" y="31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8" y="35"/>
                    <a:pt x="9" y="35"/>
                    <a:pt x="10" y="35"/>
                  </a:cubicBezTo>
                  <a:cubicBezTo>
                    <a:pt x="60" y="6"/>
                    <a:pt x="60" y="6"/>
                    <a:pt x="60" y="6"/>
                  </a:cubicBezTo>
                  <a:cubicBezTo>
                    <a:pt x="60" y="5"/>
                    <a:pt x="60" y="4"/>
                    <a:pt x="60" y="4"/>
                  </a:cubicBezTo>
                  <a:lnTo>
                    <a:pt x="53" y="0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1" name="Freeform 662"/>
            <p:cNvSpPr>
              <a:spLocks/>
            </p:cNvSpPr>
            <p:nvPr userDrawn="1"/>
          </p:nvSpPr>
          <p:spPr bwMode="auto">
            <a:xfrm>
              <a:off x="9525001" y="4024313"/>
              <a:ext cx="26988" cy="15875"/>
            </a:xfrm>
            <a:custGeom>
              <a:avLst/>
              <a:gdLst>
                <a:gd name="T0" fmla="*/ 7 w 17"/>
                <a:gd name="T1" fmla="*/ 9 h 10"/>
                <a:gd name="T2" fmla="*/ 10 w 17"/>
                <a:gd name="T3" fmla="*/ 9 h 10"/>
                <a:gd name="T4" fmla="*/ 16 w 17"/>
                <a:gd name="T5" fmla="*/ 5 h 10"/>
                <a:gd name="T6" fmla="*/ 16 w 17"/>
                <a:gd name="T7" fmla="*/ 4 h 10"/>
                <a:gd name="T8" fmla="*/ 10 w 17"/>
                <a:gd name="T9" fmla="*/ 0 h 10"/>
                <a:gd name="T10" fmla="*/ 7 w 17"/>
                <a:gd name="T11" fmla="*/ 0 h 10"/>
                <a:gd name="T12" fmla="*/ 1 w 17"/>
                <a:gd name="T13" fmla="*/ 4 h 10"/>
                <a:gd name="T14" fmla="*/ 1 w 17"/>
                <a:gd name="T15" fmla="*/ 5 h 10"/>
                <a:gd name="T16" fmla="*/ 7 w 17"/>
                <a:gd name="T17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7" y="9"/>
                  </a:moveTo>
                  <a:cubicBezTo>
                    <a:pt x="8" y="10"/>
                    <a:pt x="9" y="10"/>
                    <a:pt x="10" y="9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7" y="5"/>
                    <a:pt x="17" y="4"/>
                    <a:pt x="16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7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1" y="5"/>
                  </a:cubicBezTo>
                  <a:lnTo>
                    <a:pt x="7" y="9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2" name="Freeform 663"/>
            <p:cNvSpPr>
              <a:spLocks/>
            </p:cNvSpPr>
            <p:nvPr userDrawn="1"/>
          </p:nvSpPr>
          <p:spPr bwMode="auto">
            <a:xfrm>
              <a:off x="9555163" y="4025900"/>
              <a:ext cx="26988" cy="15875"/>
            </a:xfrm>
            <a:custGeom>
              <a:avLst/>
              <a:gdLst>
                <a:gd name="T0" fmla="*/ 10 w 17"/>
                <a:gd name="T1" fmla="*/ 1 h 10"/>
                <a:gd name="T2" fmla="*/ 8 w 17"/>
                <a:gd name="T3" fmla="*/ 1 h 10"/>
                <a:gd name="T4" fmla="*/ 1 w 17"/>
                <a:gd name="T5" fmla="*/ 5 h 10"/>
                <a:gd name="T6" fmla="*/ 1 w 17"/>
                <a:gd name="T7" fmla="*/ 6 h 10"/>
                <a:gd name="T8" fmla="*/ 8 w 17"/>
                <a:gd name="T9" fmla="*/ 10 h 10"/>
                <a:gd name="T10" fmla="*/ 10 w 17"/>
                <a:gd name="T11" fmla="*/ 10 h 10"/>
                <a:gd name="T12" fmla="*/ 17 w 17"/>
                <a:gd name="T13" fmla="*/ 6 h 10"/>
                <a:gd name="T14" fmla="*/ 17 w 17"/>
                <a:gd name="T15" fmla="*/ 5 h 10"/>
                <a:gd name="T16" fmla="*/ 10 w 17"/>
                <a:gd name="T1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1"/>
                  </a:moveTo>
                  <a:cubicBezTo>
                    <a:pt x="9" y="0"/>
                    <a:pt x="8" y="0"/>
                    <a:pt x="8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6"/>
                    <a:pt x="17" y="5"/>
                    <a:pt x="17" y="5"/>
                  </a:cubicBezTo>
                  <a:lnTo>
                    <a:pt x="10" y="1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3" name="Freeform 664"/>
            <p:cNvSpPr>
              <a:spLocks/>
            </p:cNvSpPr>
            <p:nvPr userDrawn="1"/>
          </p:nvSpPr>
          <p:spPr bwMode="auto">
            <a:xfrm>
              <a:off x="9510713" y="3992563"/>
              <a:ext cx="26988" cy="15875"/>
            </a:xfrm>
            <a:custGeom>
              <a:avLst/>
              <a:gdLst>
                <a:gd name="T0" fmla="*/ 7 w 17"/>
                <a:gd name="T1" fmla="*/ 0 h 10"/>
                <a:gd name="T2" fmla="*/ 0 w 17"/>
                <a:gd name="T3" fmla="*/ 4 h 10"/>
                <a:gd name="T4" fmla="*/ 0 w 17"/>
                <a:gd name="T5" fmla="*/ 5 h 10"/>
                <a:gd name="T6" fmla="*/ 7 w 17"/>
                <a:gd name="T7" fmla="*/ 9 h 10"/>
                <a:gd name="T8" fmla="*/ 9 w 17"/>
                <a:gd name="T9" fmla="*/ 9 h 10"/>
                <a:gd name="T10" fmla="*/ 16 w 17"/>
                <a:gd name="T11" fmla="*/ 5 h 10"/>
                <a:gd name="T12" fmla="*/ 16 w 17"/>
                <a:gd name="T13" fmla="*/ 4 h 10"/>
                <a:gd name="T14" fmla="*/ 9 w 17"/>
                <a:gd name="T15" fmla="*/ 0 h 10"/>
                <a:gd name="T16" fmla="*/ 7 w 17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7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10"/>
                    <a:pt x="9" y="10"/>
                    <a:pt x="9" y="9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7" y="5"/>
                    <a:pt x="17" y="4"/>
                    <a:pt x="16" y="4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8" y="0"/>
                    <a:pt x="7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4" name="Freeform 665"/>
            <p:cNvSpPr>
              <a:spLocks/>
            </p:cNvSpPr>
            <p:nvPr userDrawn="1"/>
          </p:nvSpPr>
          <p:spPr bwMode="auto">
            <a:xfrm>
              <a:off x="9598026" y="3960813"/>
              <a:ext cx="26988" cy="15875"/>
            </a:xfrm>
            <a:custGeom>
              <a:avLst/>
              <a:gdLst>
                <a:gd name="T0" fmla="*/ 10 w 17"/>
                <a:gd name="T1" fmla="*/ 9 h 10"/>
                <a:gd name="T2" fmla="*/ 16 w 17"/>
                <a:gd name="T3" fmla="*/ 6 h 10"/>
                <a:gd name="T4" fmla="*/ 16 w 17"/>
                <a:gd name="T5" fmla="*/ 4 h 10"/>
                <a:gd name="T6" fmla="*/ 10 w 17"/>
                <a:gd name="T7" fmla="*/ 0 h 10"/>
                <a:gd name="T8" fmla="*/ 7 w 17"/>
                <a:gd name="T9" fmla="*/ 0 h 10"/>
                <a:gd name="T10" fmla="*/ 1 w 17"/>
                <a:gd name="T11" fmla="*/ 4 h 10"/>
                <a:gd name="T12" fmla="*/ 1 w 17"/>
                <a:gd name="T13" fmla="*/ 6 h 10"/>
                <a:gd name="T14" fmla="*/ 7 w 17"/>
                <a:gd name="T15" fmla="*/ 9 h 10"/>
                <a:gd name="T16" fmla="*/ 10 w 17"/>
                <a:gd name="T17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9"/>
                  </a:moveTo>
                  <a:cubicBezTo>
                    <a:pt x="16" y="6"/>
                    <a:pt x="16" y="6"/>
                    <a:pt x="16" y="6"/>
                  </a:cubicBezTo>
                  <a:cubicBezTo>
                    <a:pt x="17" y="5"/>
                    <a:pt x="17" y="5"/>
                    <a:pt x="16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7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10"/>
                    <a:pt x="9" y="10"/>
                    <a:pt x="10" y="9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5" name="Freeform 666"/>
            <p:cNvSpPr>
              <a:spLocks/>
            </p:cNvSpPr>
            <p:nvPr userDrawn="1"/>
          </p:nvSpPr>
          <p:spPr bwMode="auto">
            <a:xfrm>
              <a:off x="9625013" y="3965575"/>
              <a:ext cx="26988" cy="15875"/>
            </a:xfrm>
            <a:custGeom>
              <a:avLst/>
              <a:gdLst>
                <a:gd name="T0" fmla="*/ 9 w 17"/>
                <a:gd name="T1" fmla="*/ 10 h 10"/>
                <a:gd name="T2" fmla="*/ 16 w 17"/>
                <a:gd name="T3" fmla="*/ 6 h 10"/>
                <a:gd name="T4" fmla="*/ 16 w 17"/>
                <a:gd name="T5" fmla="*/ 5 h 10"/>
                <a:gd name="T6" fmla="*/ 9 w 17"/>
                <a:gd name="T7" fmla="*/ 1 h 10"/>
                <a:gd name="T8" fmla="*/ 7 w 17"/>
                <a:gd name="T9" fmla="*/ 1 h 10"/>
                <a:gd name="T10" fmla="*/ 0 w 17"/>
                <a:gd name="T11" fmla="*/ 5 h 10"/>
                <a:gd name="T12" fmla="*/ 0 w 17"/>
                <a:gd name="T13" fmla="*/ 6 h 10"/>
                <a:gd name="T14" fmla="*/ 7 w 17"/>
                <a:gd name="T15" fmla="*/ 10 h 10"/>
                <a:gd name="T16" fmla="*/ 9 w 17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9" y="10"/>
                  </a:moveTo>
                  <a:cubicBezTo>
                    <a:pt x="16" y="6"/>
                    <a:pt x="16" y="6"/>
                    <a:pt x="16" y="6"/>
                  </a:cubicBezTo>
                  <a:cubicBezTo>
                    <a:pt x="17" y="5"/>
                    <a:pt x="17" y="5"/>
                    <a:pt x="16" y="5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8" y="0"/>
                    <a:pt x="7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9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6" name="Freeform 667"/>
            <p:cNvSpPr>
              <a:spLocks/>
            </p:cNvSpPr>
            <p:nvPr userDrawn="1"/>
          </p:nvSpPr>
          <p:spPr bwMode="auto">
            <a:xfrm>
              <a:off x="9613901" y="3951288"/>
              <a:ext cx="28575" cy="15875"/>
            </a:xfrm>
            <a:custGeom>
              <a:avLst/>
              <a:gdLst>
                <a:gd name="T0" fmla="*/ 10 w 18"/>
                <a:gd name="T1" fmla="*/ 9 h 10"/>
                <a:gd name="T2" fmla="*/ 17 w 18"/>
                <a:gd name="T3" fmla="*/ 5 h 10"/>
                <a:gd name="T4" fmla="*/ 17 w 18"/>
                <a:gd name="T5" fmla="*/ 4 h 10"/>
                <a:gd name="T6" fmla="*/ 10 w 18"/>
                <a:gd name="T7" fmla="*/ 0 h 10"/>
                <a:gd name="T8" fmla="*/ 8 w 18"/>
                <a:gd name="T9" fmla="*/ 0 h 10"/>
                <a:gd name="T10" fmla="*/ 1 w 18"/>
                <a:gd name="T11" fmla="*/ 4 h 10"/>
                <a:gd name="T12" fmla="*/ 1 w 18"/>
                <a:gd name="T13" fmla="*/ 5 h 10"/>
                <a:gd name="T14" fmla="*/ 8 w 18"/>
                <a:gd name="T15" fmla="*/ 9 h 10"/>
                <a:gd name="T16" fmla="*/ 10 w 18"/>
                <a:gd name="T17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10" y="9"/>
                  </a:moveTo>
                  <a:cubicBezTo>
                    <a:pt x="17" y="5"/>
                    <a:pt x="17" y="5"/>
                    <a:pt x="17" y="5"/>
                  </a:cubicBezTo>
                  <a:cubicBezTo>
                    <a:pt x="18" y="5"/>
                    <a:pt x="18" y="5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8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1" y="5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9" y="10"/>
                    <a:pt x="10" y="10"/>
                    <a:pt x="10" y="9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7" name="Freeform 668"/>
            <p:cNvSpPr>
              <a:spLocks/>
            </p:cNvSpPr>
            <p:nvPr userDrawn="1"/>
          </p:nvSpPr>
          <p:spPr bwMode="auto">
            <a:xfrm>
              <a:off x="9593263" y="3943350"/>
              <a:ext cx="26988" cy="15875"/>
            </a:xfrm>
            <a:custGeom>
              <a:avLst/>
              <a:gdLst>
                <a:gd name="T0" fmla="*/ 7 w 17"/>
                <a:gd name="T1" fmla="*/ 1 h 10"/>
                <a:gd name="T2" fmla="*/ 0 w 17"/>
                <a:gd name="T3" fmla="*/ 5 h 10"/>
                <a:gd name="T4" fmla="*/ 1 w 17"/>
                <a:gd name="T5" fmla="*/ 6 h 10"/>
                <a:gd name="T6" fmla="*/ 7 w 17"/>
                <a:gd name="T7" fmla="*/ 10 h 10"/>
                <a:gd name="T8" fmla="*/ 10 w 17"/>
                <a:gd name="T9" fmla="*/ 10 h 10"/>
                <a:gd name="T10" fmla="*/ 16 w 17"/>
                <a:gd name="T11" fmla="*/ 6 h 10"/>
                <a:gd name="T12" fmla="*/ 16 w 17"/>
                <a:gd name="T13" fmla="*/ 5 h 10"/>
                <a:gd name="T14" fmla="*/ 10 w 17"/>
                <a:gd name="T15" fmla="*/ 1 h 10"/>
                <a:gd name="T16" fmla="*/ 7 w 17"/>
                <a:gd name="T1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7" y="1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7" y="6"/>
                    <a:pt x="17" y="5"/>
                    <a:pt x="16" y="5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0"/>
                    <a:pt x="8" y="0"/>
                    <a:pt x="7" y="1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8" name="Freeform 669"/>
            <p:cNvSpPr>
              <a:spLocks/>
            </p:cNvSpPr>
            <p:nvPr userDrawn="1"/>
          </p:nvSpPr>
          <p:spPr bwMode="auto">
            <a:xfrm>
              <a:off x="9674226" y="3889375"/>
              <a:ext cx="39688" cy="22225"/>
            </a:xfrm>
            <a:custGeom>
              <a:avLst/>
              <a:gdLst>
                <a:gd name="T0" fmla="*/ 15 w 25"/>
                <a:gd name="T1" fmla="*/ 0 h 14"/>
                <a:gd name="T2" fmla="*/ 1 w 25"/>
                <a:gd name="T3" fmla="*/ 9 h 14"/>
                <a:gd name="T4" fmla="*/ 1 w 25"/>
                <a:gd name="T5" fmla="*/ 10 h 14"/>
                <a:gd name="T6" fmla="*/ 8 w 25"/>
                <a:gd name="T7" fmla="*/ 14 h 14"/>
                <a:gd name="T8" fmla="*/ 10 w 25"/>
                <a:gd name="T9" fmla="*/ 14 h 14"/>
                <a:gd name="T10" fmla="*/ 24 w 25"/>
                <a:gd name="T11" fmla="*/ 6 h 14"/>
                <a:gd name="T12" fmla="*/ 24 w 25"/>
                <a:gd name="T13" fmla="*/ 4 h 14"/>
                <a:gd name="T14" fmla="*/ 17 w 25"/>
                <a:gd name="T15" fmla="*/ 0 h 14"/>
                <a:gd name="T16" fmla="*/ 15 w 25"/>
                <a:gd name="T1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14">
                  <a:moveTo>
                    <a:pt x="15" y="0"/>
                  </a:moveTo>
                  <a:cubicBezTo>
                    <a:pt x="1" y="9"/>
                    <a:pt x="1" y="9"/>
                    <a:pt x="1" y="9"/>
                  </a:cubicBezTo>
                  <a:cubicBezTo>
                    <a:pt x="0" y="9"/>
                    <a:pt x="1" y="10"/>
                    <a:pt x="1" y="10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9" y="14"/>
                    <a:pt x="9" y="14"/>
                    <a:pt x="10" y="14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5" y="5"/>
                    <a:pt x="25" y="5"/>
                    <a:pt x="24" y="4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7" y="0"/>
                    <a:pt x="16" y="0"/>
                    <a:pt x="15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9" name="Freeform 670"/>
            <p:cNvSpPr>
              <a:spLocks/>
            </p:cNvSpPr>
            <p:nvPr userDrawn="1"/>
          </p:nvSpPr>
          <p:spPr bwMode="auto">
            <a:xfrm>
              <a:off x="9659938" y="3905250"/>
              <a:ext cx="26988" cy="15875"/>
            </a:xfrm>
            <a:custGeom>
              <a:avLst/>
              <a:gdLst>
                <a:gd name="T0" fmla="*/ 7 w 17"/>
                <a:gd name="T1" fmla="*/ 0 h 10"/>
                <a:gd name="T2" fmla="*/ 0 w 17"/>
                <a:gd name="T3" fmla="*/ 4 h 10"/>
                <a:gd name="T4" fmla="*/ 0 w 17"/>
                <a:gd name="T5" fmla="*/ 6 h 10"/>
                <a:gd name="T6" fmla="*/ 7 w 17"/>
                <a:gd name="T7" fmla="*/ 10 h 10"/>
                <a:gd name="T8" fmla="*/ 9 w 17"/>
                <a:gd name="T9" fmla="*/ 10 h 10"/>
                <a:gd name="T10" fmla="*/ 16 w 17"/>
                <a:gd name="T11" fmla="*/ 6 h 10"/>
                <a:gd name="T12" fmla="*/ 16 w 17"/>
                <a:gd name="T13" fmla="*/ 4 h 10"/>
                <a:gd name="T14" fmla="*/ 9 w 17"/>
                <a:gd name="T15" fmla="*/ 0 h 10"/>
                <a:gd name="T16" fmla="*/ 7 w 17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7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9" y="10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7" y="5"/>
                    <a:pt x="17" y="5"/>
                    <a:pt x="16" y="4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8" y="0"/>
                    <a:pt x="7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0" name="Freeform 671"/>
            <p:cNvSpPr>
              <a:spLocks/>
            </p:cNvSpPr>
            <p:nvPr userDrawn="1"/>
          </p:nvSpPr>
          <p:spPr bwMode="auto">
            <a:xfrm>
              <a:off x="9721851" y="3889375"/>
              <a:ext cx="26988" cy="15875"/>
            </a:xfrm>
            <a:custGeom>
              <a:avLst/>
              <a:gdLst>
                <a:gd name="T0" fmla="*/ 10 w 17"/>
                <a:gd name="T1" fmla="*/ 10 h 10"/>
                <a:gd name="T2" fmla="*/ 16 w 17"/>
                <a:gd name="T3" fmla="*/ 6 h 10"/>
                <a:gd name="T4" fmla="*/ 16 w 17"/>
                <a:gd name="T5" fmla="*/ 4 h 10"/>
                <a:gd name="T6" fmla="*/ 9 w 17"/>
                <a:gd name="T7" fmla="*/ 0 h 10"/>
                <a:gd name="T8" fmla="*/ 7 w 17"/>
                <a:gd name="T9" fmla="*/ 0 h 10"/>
                <a:gd name="T10" fmla="*/ 0 w 17"/>
                <a:gd name="T11" fmla="*/ 4 h 10"/>
                <a:gd name="T12" fmla="*/ 0 w 17"/>
                <a:gd name="T13" fmla="*/ 6 h 10"/>
                <a:gd name="T14" fmla="*/ 7 w 17"/>
                <a:gd name="T15" fmla="*/ 10 h 10"/>
                <a:gd name="T16" fmla="*/ 10 w 17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10"/>
                  </a:moveTo>
                  <a:cubicBezTo>
                    <a:pt x="16" y="6"/>
                    <a:pt x="16" y="6"/>
                    <a:pt x="16" y="6"/>
                  </a:cubicBezTo>
                  <a:cubicBezTo>
                    <a:pt x="17" y="5"/>
                    <a:pt x="17" y="5"/>
                    <a:pt x="16" y="4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8" y="0"/>
                    <a:pt x="7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10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1" name="Freeform 672"/>
            <p:cNvSpPr>
              <a:spLocks/>
            </p:cNvSpPr>
            <p:nvPr userDrawn="1"/>
          </p:nvSpPr>
          <p:spPr bwMode="auto">
            <a:xfrm>
              <a:off x="9731376" y="3933825"/>
              <a:ext cx="19050" cy="11113"/>
            </a:xfrm>
            <a:custGeom>
              <a:avLst/>
              <a:gdLst>
                <a:gd name="T0" fmla="*/ 9 w 12"/>
                <a:gd name="T1" fmla="*/ 0 h 7"/>
                <a:gd name="T2" fmla="*/ 8 w 12"/>
                <a:gd name="T3" fmla="*/ 0 h 7"/>
                <a:gd name="T4" fmla="*/ 0 w 12"/>
                <a:gd name="T5" fmla="*/ 4 h 7"/>
                <a:gd name="T6" fmla="*/ 0 w 12"/>
                <a:gd name="T7" fmla="*/ 5 h 7"/>
                <a:gd name="T8" fmla="*/ 3 w 12"/>
                <a:gd name="T9" fmla="*/ 7 h 7"/>
                <a:gd name="T10" fmla="*/ 4 w 12"/>
                <a:gd name="T11" fmla="*/ 7 h 7"/>
                <a:gd name="T12" fmla="*/ 12 w 12"/>
                <a:gd name="T13" fmla="*/ 2 h 7"/>
                <a:gd name="T14" fmla="*/ 12 w 12"/>
                <a:gd name="T15" fmla="*/ 2 h 7"/>
                <a:gd name="T16" fmla="*/ 9 w 12"/>
                <a:gd name="T1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7">
                  <a:moveTo>
                    <a:pt x="9" y="0"/>
                  </a:moveTo>
                  <a:lnTo>
                    <a:pt x="8" y="0"/>
                  </a:lnTo>
                  <a:lnTo>
                    <a:pt x="0" y="4"/>
                  </a:lnTo>
                  <a:lnTo>
                    <a:pt x="0" y="5"/>
                  </a:lnTo>
                  <a:lnTo>
                    <a:pt x="3" y="7"/>
                  </a:lnTo>
                  <a:lnTo>
                    <a:pt x="4" y="7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2" name="Freeform 673"/>
            <p:cNvSpPr>
              <a:spLocks/>
            </p:cNvSpPr>
            <p:nvPr userDrawn="1"/>
          </p:nvSpPr>
          <p:spPr bwMode="auto">
            <a:xfrm>
              <a:off x="9723438" y="3929063"/>
              <a:ext cx="19050" cy="11113"/>
            </a:xfrm>
            <a:custGeom>
              <a:avLst/>
              <a:gdLst>
                <a:gd name="T0" fmla="*/ 8 w 12"/>
                <a:gd name="T1" fmla="*/ 0 h 7"/>
                <a:gd name="T2" fmla="*/ 0 w 12"/>
                <a:gd name="T3" fmla="*/ 4 h 7"/>
                <a:gd name="T4" fmla="*/ 0 w 12"/>
                <a:gd name="T5" fmla="*/ 5 h 7"/>
                <a:gd name="T6" fmla="*/ 3 w 12"/>
                <a:gd name="T7" fmla="*/ 7 h 7"/>
                <a:gd name="T8" fmla="*/ 4 w 12"/>
                <a:gd name="T9" fmla="*/ 7 h 7"/>
                <a:gd name="T10" fmla="*/ 12 w 12"/>
                <a:gd name="T11" fmla="*/ 2 h 7"/>
                <a:gd name="T12" fmla="*/ 12 w 12"/>
                <a:gd name="T13" fmla="*/ 2 h 7"/>
                <a:gd name="T14" fmla="*/ 9 w 12"/>
                <a:gd name="T15" fmla="*/ 0 h 7"/>
                <a:gd name="T16" fmla="*/ 8 w 12"/>
                <a:gd name="T1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7">
                  <a:moveTo>
                    <a:pt x="8" y="0"/>
                  </a:moveTo>
                  <a:lnTo>
                    <a:pt x="0" y="4"/>
                  </a:lnTo>
                  <a:lnTo>
                    <a:pt x="0" y="5"/>
                  </a:lnTo>
                  <a:lnTo>
                    <a:pt x="3" y="7"/>
                  </a:lnTo>
                  <a:lnTo>
                    <a:pt x="4" y="7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9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3" name="Freeform 674"/>
            <p:cNvSpPr>
              <a:spLocks/>
            </p:cNvSpPr>
            <p:nvPr userDrawn="1"/>
          </p:nvSpPr>
          <p:spPr bwMode="auto">
            <a:xfrm>
              <a:off x="9715501" y="3941763"/>
              <a:ext cx="19050" cy="11113"/>
            </a:xfrm>
            <a:custGeom>
              <a:avLst/>
              <a:gdLst>
                <a:gd name="T0" fmla="*/ 9 w 12"/>
                <a:gd name="T1" fmla="*/ 0 h 7"/>
                <a:gd name="T2" fmla="*/ 8 w 12"/>
                <a:gd name="T3" fmla="*/ 0 h 7"/>
                <a:gd name="T4" fmla="*/ 0 w 12"/>
                <a:gd name="T5" fmla="*/ 5 h 7"/>
                <a:gd name="T6" fmla="*/ 0 w 12"/>
                <a:gd name="T7" fmla="*/ 5 h 7"/>
                <a:gd name="T8" fmla="*/ 4 w 12"/>
                <a:gd name="T9" fmla="*/ 7 h 7"/>
                <a:gd name="T10" fmla="*/ 5 w 12"/>
                <a:gd name="T11" fmla="*/ 7 h 7"/>
                <a:gd name="T12" fmla="*/ 12 w 12"/>
                <a:gd name="T13" fmla="*/ 3 h 7"/>
                <a:gd name="T14" fmla="*/ 12 w 12"/>
                <a:gd name="T15" fmla="*/ 2 h 7"/>
                <a:gd name="T16" fmla="*/ 9 w 12"/>
                <a:gd name="T1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7">
                  <a:moveTo>
                    <a:pt x="9" y="0"/>
                  </a:moveTo>
                  <a:lnTo>
                    <a:pt x="8" y="0"/>
                  </a:lnTo>
                  <a:lnTo>
                    <a:pt x="0" y="5"/>
                  </a:lnTo>
                  <a:lnTo>
                    <a:pt x="0" y="5"/>
                  </a:lnTo>
                  <a:lnTo>
                    <a:pt x="4" y="7"/>
                  </a:lnTo>
                  <a:lnTo>
                    <a:pt x="5" y="7"/>
                  </a:lnTo>
                  <a:lnTo>
                    <a:pt x="12" y="3"/>
                  </a:lnTo>
                  <a:lnTo>
                    <a:pt x="12" y="2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4" name="Freeform 675"/>
            <p:cNvSpPr>
              <a:spLocks/>
            </p:cNvSpPr>
            <p:nvPr userDrawn="1"/>
          </p:nvSpPr>
          <p:spPr bwMode="auto">
            <a:xfrm>
              <a:off x="9680576" y="3898900"/>
              <a:ext cx="50800" cy="30163"/>
            </a:xfrm>
            <a:custGeom>
              <a:avLst/>
              <a:gdLst>
                <a:gd name="T0" fmla="*/ 10 w 32"/>
                <a:gd name="T1" fmla="*/ 18 h 19"/>
                <a:gd name="T2" fmla="*/ 31 w 32"/>
                <a:gd name="T3" fmla="*/ 6 h 19"/>
                <a:gd name="T4" fmla="*/ 31 w 32"/>
                <a:gd name="T5" fmla="*/ 5 h 19"/>
                <a:gd name="T6" fmla="*/ 24 w 32"/>
                <a:gd name="T7" fmla="*/ 1 h 19"/>
                <a:gd name="T8" fmla="*/ 22 w 32"/>
                <a:gd name="T9" fmla="*/ 1 h 19"/>
                <a:gd name="T10" fmla="*/ 1 w 32"/>
                <a:gd name="T11" fmla="*/ 13 h 19"/>
                <a:gd name="T12" fmla="*/ 1 w 32"/>
                <a:gd name="T13" fmla="*/ 14 h 19"/>
                <a:gd name="T14" fmla="*/ 8 w 32"/>
                <a:gd name="T15" fmla="*/ 18 h 19"/>
                <a:gd name="T16" fmla="*/ 10 w 32"/>
                <a:gd name="T17" fmla="*/ 18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" h="19">
                  <a:moveTo>
                    <a:pt x="10" y="18"/>
                  </a:moveTo>
                  <a:cubicBezTo>
                    <a:pt x="31" y="6"/>
                    <a:pt x="31" y="6"/>
                    <a:pt x="31" y="6"/>
                  </a:cubicBezTo>
                  <a:cubicBezTo>
                    <a:pt x="32" y="6"/>
                    <a:pt x="32" y="5"/>
                    <a:pt x="31" y="5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4" y="0"/>
                    <a:pt x="23" y="0"/>
                    <a:pt x="22" y="1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0" y="13"/>
                    <a:pt x="0" y="14"/>
                    <a:pt x="1" y="14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9"/>
                    <a:pt x="10" y="19"/>
                    <a:pt x="10" y="18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5" name="Freeform 676"/>
            <p:cNvSpPr>
              <a:spLocks/>
            </p:cNvSpPr>
            <p:nvPr userDrawn="1"/>
          </p:nvSpPr>
          <p:spPr bwMode="auto">
            <a:xfrm>
              <a:off x="9664701" y="3922713"/>
              <a:ext cx="26988" cy="15875"/>
            </a:xfrm>
            <a:custGeom>
              <a:avLst/>
              <a:gdLst>
                <a:gd name="T0" fmla="*/ 9 w 17"/>
                <a:gd name="T1" fmla="*/ 9 h 10"/>
                <a:gd name="T2" fmla="*/ 16 w 17"/>
                <a:gd name="T3" fmla="*/ 5 h 10"/>
                <a:gd name="T4" fmla="*/ 16 w 17"/>
                <a:gd name="T5" fmla="*/ 4 h 10"/>
                <a:gd name="T6" fmla="*/ 9 w 17"/>
                <a:gd name="T7" fmla="*/ 0 h 10"/>
                <a:gd name="T8" fmla="*/ 7 w 17"/>
                <a:gd name="T9" fmla="*/ 0 h 10"/>
                <a:gd name="T10" fmla="*/ 0 w 17"/>
                <a:gd name="T11" fmla="*/ 4 h 10"/>
                <a:gd name="T12" fmla="*/ 0 w 17"/>
                <a:gd name="T13" fmla="*/ 5 h 10"/>
                <a:gd name="T14" fmla="*/ 7 w 17"/>
                <a:gd name="T15" fmla="*/ 9 h 10"/>
                <a:gd name="T16" fmla="*/ 9 w 17"/>
                <a:gd name="T17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9" y="9"/>
                  </a:moveTo>
                  <a:cubicBezTo>
                    <a:pt x="16" y="5"/>
                    <a:pt x="16" y="5"/>
                    <a:pt x="16" y="5"/>
                  </a:cubicBezTo>
                  <a:cubicBezTo>
                    <a:pt x="17" y="5"/>
                    <a:pt x="17" y="4"/>
                    <a:pt x="16" y="4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8" y="0"/>
                    <a:pt x="7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10"/>
                    <a:pt x="9" y="10"/>
                    <a:pt x="9" y="9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6" name="Freeform 677"/>
            <p:cNvSpPr>
              <a:spLocks/>
            </p:cNvSpPr>
            <p:nvPr userDrawn="1"/>
          </p:nvSpPr>
          <p:spPr bwMode="auto">
            <a:xfrm>
              <a:off x="9690101" y="3910013"/>
              <a:ext cx="58738" cy="33338"/>
            </a:xfrm>
            <a:custGeom>
              <a:avLst/>
              <a:gdLst>
                <a:gd name="T0" fmla="*/ 36 w 37"/>
                <a:gd name="T1" fmla="*/ 4 h 21"/>
                <a:gd name="T2" fmla="*/ 29 w 37"/>
                <a:gd name="T3" fmla="*/ 0 h 21"/>
                <a:gd name="T4" fmla="*/ 27 w 37"/>
                <a:gd name="T5" fmla="*/ 0 h 21"/>
                <a:gd name="T6" fmla="*/ 1 w 37"/>
                <a:gd name="T7" fmla="*/ 15 h 21"/>
                <a:gd name="T8" fmla="*/ 1 w 37"/>
                <a:gd name="T9" fmla="*/ 17 h 21"/>
                <a:gd name="T10" fmla="*/ 8 w 37"/>
                <a:gd name="T11" fmla="*/ 21 h 21"/>
                <a:gd name="T12" fmla="*/ 10 w 37"/>
                <a:gd name="T13" fmla="*/ 21 h 21"/>
                <a:gd name="T14" fmla="*/ 36 w 37"/>
                <a:gd name="T15" fmla="*/ 5 h 21"/>
                <a:gd name="T16" fmla="*/ 36 w 37"/>
                <a:gd name="T17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7" h="21">
                  <a:moveTo>
                    <a:pt x="36" y="4"/>
                  </a:move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8" y="0"/>
                    <a:pt x="27" y="0"/>
                  </a:cubicBezTo>
                  <a:cubicBezTo>
                    <a:pt x="18" y="5"/>
                    <a:pt x="10" y="10"/>
                    <a:pt x="1" y="15"/>
                  </a:cubicBezTo>
                  <a:cubicBezTo>
                    <a:pt x="0" y="16"/>
                    <a:pt x="0" y="16"/>
                    <a:pt x="1" y="17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9" y="21"/>
                    <a:pt x="10" y="21"/>
                    <a:pt x="10" y="21"/>
                  </a:cubicBezTo>
                  <a:cubicBezTo>
                    <a:pt x="19" y="15"/>
                    <a:pt x="27" y="10"/>
                    <a:pt x="36" y="5"/>
                  </a:cubicBezTo>
                  <a:cubicBezTo>
                    <a:pt x="37" y="5"/>
                    <a:pt x="37" y="4"/>
                    <a:pt x="36" y="4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7" name="Freeform 678"/>
            <p:cNvSpPr>
              <a:spLocks/>
            </p:cNvSpPr>
            <p:nvPr userDrawn="1"/>
          </p:nvSpPr>
          <p:spPr bwMode="auto">
            <a:xfrm>
              <a:off x="9618663" y="3910013"/>
              <a:ext cx="28575" cy="15875"/>
            </a:xfrm>
            <a:custGeom>
              <a:avLst/>
              <a:gdLst>
                <a:gd name="T0" fmla="*/ 8 w 18"/>
                <a:gd name="T1" fmla="*/ 0 h 10"/>
                <a:gd name="T2" fmla="*/ 1 w 18"/>
                <a:gd name="T3" fmla="*/ 4 h 10"/>
                <a:gd name="T4" fmla="*/ 1 w 18"/>
                <a:gd name="T5" fmla="*/ 5 h 10"/>
                <a:gd name="T6" fmla="*/ 8 w 18"/>
                <a:gd name="T7" fmla="*/ 9 h 10"/>
                <a:gd name="T8" fmla="*/ 10 w 18"/>
                <a:gd name="T9" fmla="*/ 9 h 10"/>
                <a:gd name="T10" fmla="*/ 17 w 18"/>
                <a:gd name="T11" fmla="*/ 5 h 10"/>
                <a:gd name="T12" fmla="*/ 17 w 18"/>
                <a:gd name="T13" fmla="*/ 4 h 10"/>
                <a:gd name="T14" fmla="*/ 10 w 18"/>
                <a:gd name="T15" fmla="*/ 0 h 10"/>
                <a:gd name="T16" fmla="*/ 8 w 18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8" y="0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0" y="5"/>
                    <a:pt x="1" y="5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9" y="10"/>
                    <a:pt x="10" y="10"/>
                    <a:pt x="10" y="9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8" y="5"/>
                    <a:pt x="18" y="4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9" y="0"/>
                    <a:pt x="8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8" name="Freeform 679"/>
            <p:cNvSpPr>
              <a:spLocks/>
            </p:cNvSpPr>
            <p:nvPr userDrawn="1"/>
          </p:nvSpPr>
          <p:spPr bwMode="auto">
            <a:xfrm>
              <a:off x="9645651" y="3883025"/>
              <a:ext cx="17463" cy="9525"/>
            </a:xfrm>
            <a:custGeom>
              <a:avLst/>
              <a:gdLst>
                <a:gd name="T0" fmla="*/ 5 w 11"/>
                <a:gd name="T1" fmla="*/ 6 h 6"/>
                <a:gd name="T2" fmla="*/ 7 w 11"/>
                <a:gd name="T3" fmla="*/ 6 h 6"/>
                <a:gd name="T4" fmla="*/ 11 w 11"/>
                <a:gd name="T5" fmla="*/ 4 h 6"/>
                <a:gd name="T6" fmla="*/ 11 w 11"/>
                <a:gd name="T7" fmla="*/ 3 h 6"/>
                <a:gd name="T8" fmla="*/ 7 w 11"/>
                <a:gd name="T9" fmla="*/ 0 h 6"/>
                <a:gd name="T10" fmla="*/ 5 w 11"/>
                <a:gd name="T11" fmla="*/ 0 h 6"/>
                <a:gd name="T12" fmla="*/ 1 w 11"/>
                <a:gd name="T13" fmla="*/ 3 h 6"/>
                <a:gd name="T14" fmla="*/ 1 w 11"/>
                <a:gd name="T15" fmla="*/ 4 h 6"/>
                <a:gd name="T16" fmla="*/ 5 w 11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5" y="6"/>
                  </a:moveTo>
                  <a:cubicBezTo>
                    <a:pt x="5" y="6"/>
                    <a:pt x="6" y="6"/>
                    <a:pt x="7" y="6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3"/>
                    <a:pt x="1" y="4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9" name="Freeform 680"/>
            <p:cNvSpPr>
              <a:spLocks/>
            </p:cNvSpPr>
            <p:nvPr userDrawn="1"/>
          </p:nvSpPr>
          <p:spPr bwMode="auto">
            <a:xfrm>
              <a:off x="9636126" y="3889375"/>
              <a:ext cx="17463" cy="9525"/>
            </a:xfrm>
            <a:custGeom>
              <a:avLst/>
              <a:gdLst>
                <a:gd name="T0" fmla="*/ 4 w 11"/>
                <a:gd name="T1" fmla="*/ 6 h 6"/>
                <a:gd name="T2" fmla="*/ 6 w 11"/>
                <a:gd name="T3" fmla="*/ 6 h 6"/>
                <a:gd name="T4" fmla="*/ 10 w 11"/>
                <a:gd name="T5" fmla="*/ 3 h 6"/>
                <a:gd name="T6" fmla="*/ 10 w 11"/>
                <a:gd name="T7" fmla="*/ 3 h 6"/>
                <a:gd name="T8" fmla="*/ 6 w 11"/>
                <a:gd name="T9" fmla="*/ 0 h 6"/>
                <a:gd name="T10" fmla="*/ 4 w 11"/>
                <a:gd name="T11" fmla="*/ 0 h 6"/>
                <a:gd name="T12" fmla="*/ 0 w 11"/>
                <a:gd name="T13" fmla="*/ 3 h 6"/>
                <a:gd name="T14" fmla="*/ 0 w 11"/>
                <a:gd name="T15" fmla="*/ 3 h 6"/>
                <a:gd name="T16" fmla="*/ 4 w 11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4" y="6"/>
                  </a:moveTo>
                  <a:cubicBezTo>
                    <a:pt x="5" y="6"/>
                    <a:pt x="5" y="6"/>
                    <a:pt x="6" y="6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1" y="3"/>
                    <a:pt x="11" y="3"/>
                    <a:pt x="10" y="3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5" y="0"/>
                    <a:pt x="5" y="0"/>
                    <a:pt x="4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lnTo>
                    <a:pt x="4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0" name="Freeform 681"/>
            <p:cNvSpPr>
              <a:spLocks/>
            </p:cNvSpPr>
            <p:nvPr userDrawn="1"/>
          </p:nvSpPr>
          <p:spPr bwMode="auto">
            <a:xfrm>
              <a:off x="9652001" y="3879850"/>
              <a:ext cx="46038" cy="26988"/>
            </a:xfrm>
            <a:custGeom>
              <a:avLst/>
              <a:gdLst>
                <a:gd name="T0" fmla="*/ 19 w 29"/>
                <a:gd name="T1" fmla="*/ 1 h 17"/>
                <a:gd name="T2" fmla="*/ 1 w 29"/>
                <a:gd name="T3" fmla="*/ 11 h 17"/>
                <a:gd name="T4" fmla="*/ 1 w 29"/>
                <a:gd name="T5" fmla="*/ 12 h 17"/>
                <a:gd name="T6" fmla="*/ 8 w 29"/>
                <a:gd name="T7" fmla="*/ 16 h 17"/>
                <a:gd name="T8" fmla="*/ 10 w 29"/>
                <a:gd name="T9" fmla="*/ 16 h 17"/>
                <a:gd name="T10" fmla="*/ 28 w 29"/>
                <a:gd name="T11" fmla="*/ 6 h 17"/>
                <a:gd name="T12" fmla="*/ 28 w 29"/>
                <a:gd name="T13" fmla="*/ 4 h 17"/>
                <a:gd name="T14" fmla="*/ 21 w 29"/>
                <a:gd name="T15" fmla="*/ 1 h 17"/>
                <a:gd name="T16" fmla="*/ 19 w 29"/>
                <a:gd name="T17" fmla="*/ 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" h="17">
                  <a:moveTo>
                    <a:pt x="19" y="1"/>
                  </a:moveTo>
                  <a:cubicBezTo>
                    <a:pt x="1" y="11"/>
                    <a:pt x="1" y="11"/>
                    <a:pt x="1" y="11"/>
                  </a:cubicBezTo>
                  <a:cubicBezTo>
                    <a:pt x="0" y="11"/>
                    <a:pt x="0" y="12"/>
                    <a:pt x="1" y="12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7"/>
                    <a:pt x="9" y="17"/>
                    <a:pt x="10" y="16"/>
                  </a:cubicBezTo>
                  <a:cubicBezTo>
                    <a:pt x="28" y="6"/>
                    <a:pt x="28" y="6"/>
                    <a:pt x="28" y="6"/>
                  </a:cubicBezTo>
                  <a:cubicBezTo>
                    <a:pt x="29" y="5"/>
                    <a:pt x="29" y="5"/>
                    <a:pt x="28" y="4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0"/>
                    <a:pt x="20" y="0"/>
                    <a:pt x="19" y="1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1" name="Freeform 682"/>
            <p:cNvSpPr>
              <a:spLocks/>
            </p:cNvSpPr>
            <p:nvPr userDrawn="1"/>
          </p:nvSpPr>
          <p:spPr bwMode="auto">
            <a:xfrm>
              <a:off x="9636126" y="3900488"/>
              <a:ext cx="26988" cy="15875"/>
            </a:xfrm>
            <a:custGeom>
              <a:avLst/>
              <a:gdLst>
                <a:gd name="T0" fmla="*/ 7 w 17"/>
                <a:gd name="T1" fmla="*/ 0 h 10"/>
                <a:gd name="T2" fmla="*/ 1 w 17"/>
                <a:gd name="T3" fmla="*/ 4 h 10"/>
                <a:gd name="T4" fmla="*/ 1 w 17"/>
                <a:gd name="T5" fmla="*/ 5 h 10"/>
                <a:gd name="T6" fmla="*/ 7 w 17"/>
                <a:gd name="T7" fmla="*/ 9 h 10"/>
                <a:gd name="T8" fmla="*/ 10 w 17"/>
                <a:gd name="T9" fmla="*/ 9 h 10"/>
                <a:gd name="T10" fmla="*/ 16 w 17"/>
                <a:gd name="T11" fmla="*/ 5 h 10"/>
                <a:gd name="T12" fmla="*/ 16 w 17"/>
                <a:gd name="T13" fmla="*/ 4 h 10"/>
                <a:gd name="T14" fmla="*/ 10 w 17"/>
                <a:gd name="T15" fmla="*/ 0 h 10"/>
                <a:gd name="T16" fmla="*/ 7 w 17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7" y="0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1" y="5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10"/>
                    <a:pt x="9" y="10"/>
                    <a:pt x="10" y="9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7" y="5"/>
                    <a:pt x="17" y="4"/>
                    <a:pt x="16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7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2" name="Freeform 683"/>
            <p:cNvSpPr>
              <a:spLocks/>
            </p:cNvSpPr>
            <p:nvPr userDrawn="1"/>
          </p:nvSpPr>
          <p:spPr bwMode="auto">
            <a:xfrm>
              <a:off x="9642476" y="3914775"/>
              <a:ext cx="26988" cy="15875"/>
            </a:xfrm>
            <a:custGeom>
              <a:avLst/>
              <a:gdLst>
                <a:gd name="T0" fmla="*/ 8 w 17"/>
                <a:gd name="T1" fmla="*/ 0 h 10"/>
                <a:gd name="T2" fmla="*/ 1 w 17"/>
                <a:gd name="T3" fmla="*/ 4 h 10"/>
                <a:gd name="T4" fmla="*/ 1 w 17"/>
                <a:gd name="T5" fmla="*/ 6 h 10"/>
                <a:gd name="T6" fmla="*/ 8 w 17"/>
                <a:gd name="T7" fmla="*/ 10 h 10"/>
                <a:gd name="T8" fmla="*/ 10 w 17"/>
                <a:gd name="T9" fmla="*/ 10 h 10"/>
                <a:gd name="T10" fmla="*/ 17 w 17"/>
                <a:gd name="T11" fmla="*/ 6 h 10"/>
                <a:gd name="T12" fmla="*/ 17 w 17"/>
                <a:gd name="T13" fmla="*/ 4 h 10"/>
                <a:gd name="T14" fmla="*/ 10 w 17"/>
                <a:gd name="T15" fmla="*/ 0 h 10"/>
                <a:gd name="T16" fmla="*/ 8 w 17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8" y="0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5"/>
                    <a:pt x="17" y="5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3" name="Freeform 684"/>
            <p:cNvSpPr>
              <a:spLocks/>
            </p:cNvSpPr>
            <p:nvPr userDrawn="1"/>
          </p:nvSpPr>
          <p:spPr bwMode="auto">
            <a:xfrm>
              <a:off x="9772651" y="3900488"/>
              <a:ext cx="26988" cy="15875"/>
            </a:xfrm>
            <a:custGeom>
              <a:avLst/>
              <a:gdLst>
                <a:gd name="T0" fmla="*/ 10 w 17"/>
                <a:gd name="T1" fmla="*/ 0 h 10"/>
                <a:gd name="T2" fmla="*/ 8 w 17"/>
                <a:gd name="T3" fmla="*/ 0 h 10"/>
                <a:gd name="T4" fmla="*/ 1 w 17"/>
                <a:gd name="T5" fmla="*/ 4 h 10"/>
                <a:gd name="T6" fmla="*/ 1 w 17"/>
                <a:gd name="T7" fmla="*/ 5 h 10"/>
                <a:gd name="T8" fmla="*/ 8 w 17"/>
                <a:gd name="T9" fmla="*/ 9 h 10"/>
                <a:gd name="T10" fmla="*/ 10 w 17"/>
                <a:gd name="T11" fmla="*/ 9 h 10"/>
                <a:gd name="T12" fmla="*/ 17 w 17"/>
                <a:gd name="T13" fmla="*/ 5 h 10"/>
                <a:gd name="T14" fmla="*/ 17 w 17"/>
                <a:gd name="T15" fmla="*/ 4 h 10"/>
                <a:gd name="T16" fmla="*/ 10 w 17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0"/>
                  </a:moveTo>
                  <a:cubicBezTo>
                    <a:pt x="9" y="0"/>
                    <a:pt x="8" y="0"/>
                    <a:pt x="8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1" y="5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9" y="10"/>
                    <a:pt x="10" y="9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5"/>
                    <a:pt x="17" y="4"/>
                    <a:pt x="17" y="4"/>
                  </a:cubicBezTo>
                  <a:lnTo>
                    <a:pt x="10" y="0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4" name="Freeform 685"/>
            <p:cNvSpPr>
              <a:spLocks/>
            </p:cNvSpPr>
            <p:nvPr userDrawn="1"/>
          </p:nvSpPr>
          <p:spPr bwMode="auto">
            <a:xfrm>
              <a:off x="9731376" y="3833813"/>
              <a:ext cx="17463" cy="9525"/>
            </a:xfrm>
            <a:custGeom>
              <a:avLst/>
              <a:gdLst>
                <a:gd name="T0" fmla="*/ 5 w 11"/>
                <a:gd name="T1" fmla="*/ 6 h 6"/>
                <a:gd name="T2" fmla="*/ 6 w 11"/>
                <a:gd name="T3" fmla="*/ 6 h 6"/>
                <a:gd name="T4" fmla="*/ 10 w 11"/>
                <a:gd name="T5" fmla="*/ 4 h 6"/>
                <a:gd name="T6" fmla="*/ 10 w 11"/>
                <a:gd name="T7" fmla="*/ 3 h 6"/>
                <a:gd name="T8" fmla="*/ 6 w 11"/>
                <a:gd name="T9" fmla="*/ 0 h 6"/>
                <a:gd name="T10" fmla="*/ 5 w 11"/>
                <a:gd name="T11" fmla="*/ 0 h 6"/>
                <a:gd name="T12" fmla="*/ 0 w 11"/>
                <a:gd name="T13" fmla="*/ 3 h 6"/>
                <a:gd name="T14" fmla="*/ 0 w 11"/>
                <a:gd name="T15" fmla="*/ 4 h 6"/>
                <a:gd name="T16" fmla="*/ 5 w 11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5" y="6"/>
                  </a:moveTo>
                  <a:cubicBezTo>
                    <a:pt x="5" y="6"/>
                    <a:pt x="6" y="6"/>
                    <a:pt x="6" y="6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1" y="3"/>
                    <a:pt x="11" y="3"/>
                    <a:pt x="10" y="3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4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5" name="Freeform 686"/>
            <p:cNvSpPr>
              <a:spLocks/>
            </p:cNvSpPr>
            <p:nvPr userDrawn="1"/>
          </p:nvSpPr>
          <p:spPr bwMode="auto">
            <a:xfrm>
              <a:off x="9720263" y="3840163"/>
              <a:ext cx="17463" cy="9525"/>
            </a:xfrm>
            <a:custGeom>
              <a:avLst/>
              <a:gdLst>
                <a:gd name="T0" fmla="*/ 5 w 11"/>
                <a:gd name="T1" fmla="*/ 6 h 6"/>
                <a:gd name="T2" fmla="*/ 6 w 11"/>
                <a:gd name="T3" fmla="*/ 6 h 6"/>
                <a:gd name="T4" fmla="*/ 11 w 11"/>
                <a:gd name="T5" fmla="*/ 3 h 6"/>
                <a:gd name="T6" fmla="*/ 11 w 11"/>
                <a:gd name="T7" fmla="*/ 3 h 6"/>
                <a:gd name="T8" fmla="*/ 6 w 11"/>
                <a:gd name="T9" fmla="*/ 0 h 6"/>
                <a:gd name="T10" fmla="*/ 5 w 11"/>
                <a:gd name="T11" fmla="*/ 0 h 6"/>
                <a:gd name="T12" fmla="*/ 1 w 11"/>
                <a:gd name="T13" fmla="*/ 3 h 6"/>
                <a:gd name="T14" fmla="*/ 1 w 11"/>
                <a:gd name="T15" fmla="*/ 3 h 6"/>
                <a:gd name="T16" fmla="*/ 5 w 11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5" y="6"/>
                  </a:moveTo>
                  <a:cubicBezTo>
                    <a:pt x="5" y="6"/>
                    <a:pt x="6" y="6"/>
                    <a:pt x="6" y="6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3"/>
                    <a:pt x="1" y="3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6" name="Freeform 687"/>
            <p:cNvSpPr>
              <a:spLocks/>
            </p:cNvSpPr>
            <p:nvPr userDrawn="1"/>
          </p:nvSpPr>
          <p:spPr bwMode="auto">
            <a:xfrm>
              <a:off x="9737726" y="3841750"/>
              <a:ext cx="26988" cy="14288"/>
            </a:xfrm>
            <a:custGeom>
              <a:avLst/>
              <a:gdLst>
                <a:gd name="T0" fmla="*/ 1 w 17"/>
                <a:gd name="T1" fmla="*/ 5 h 9"/>
                <a:gd name="T2" fmla="*/ 8 w 17"/>
                <a:gd name="T3" fmla="*/ 9 h 9"/>
                <a:gd name="T4" fmla="*/ 10 w 17"/>
                <a:gd name="T5" fmla="*/ 9 h 9"/>
                <a:gd name="T6" fmla="*/ 17 w 17"/>
                <a:gd name="T7" fmla="*/ 5 h 9"/>
                <a:gd name="T8" fmla="*/ 17 w 17"/>
                <a:gd name="T9" fmla="*/ 4 h 9"/>
                <a:gd name="T10" fmla="*/ 10 w 17"/>
                <a:gd name="T11" fmla="*/ 0 h 9"/>
                <a:gd name="T12" fmla="*/ 8 w 17"/>
                <a:gd name="T13" fmla="*/ 0 h 9"/>
                <a:gd name="T14" fmla="*/ 1 w 17"/>
                <a:gd name="T15" fmla="*/ 4 h 9"/>
                <a:gd name="T16" fmla="*/ 1 w 17"/>
                <a:gd name="T17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9">
                  <a:moveTo>
                    <a:pt x="1" y="5"/>
                  </a:move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9" y="9"/>
                    <a:pt x="10" y="9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5"/>
                    <a:pt x="17" y="4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8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1" y="5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7" name="Freeform 688"/>
            <p:cNvSpPr>
              <a:spLocks/>
            </p:cNvSpPr>
            <p:nvPr userDrawn="1"/>
          </p:nvSpPr>
          <p:spPr bwMode="auto">
            <a:xfrm>
              <a:off x="9721851" y="3851275"/>
              <a:ext cx="26988" cy="15875"/>
            </a:xfrm>
            <a:custGeom>
              <a:avLst/>
              <a:gdLst>
                <a:gd name="T0" fmla="*/ 9 w 17"/>
                <a:gd name="T1" fmla="*/ 0 h 10"/>
                <a:gd name="T2" fmla="*/ 7 w 17"/>
                <a:gd name="T3" fmla="*/ 0 h 10"/>
                <a:gd name="T4" fmla="*/ 0 w 17"/>
                <a:gd name="T5" fmla="*/ 4 h 10"/>
                <a:gd name="T6" fmla="*/ 0 w 17"/>
                <a:gd name="T7" fmla="*/ 5 h 10"/>
                <a:gd name="T8" fmla="*/ 7 w 17"/>
                <a:gd name="T9" fmla="*/ 9 h 10"/>
                <a:gd name="T10" fmla="*/ 9 w 17"/>
                <a:gd name="T11" fmla="*/ 9 h 10"/>
                <a:gd name="T12" fmla="*/ 16 w 17"/>
                <a:gd name="T13" fmla="*/ 5 h 10"/>
                <a:gd name="T14" fmla="*/ 16 w 17"/>
                <a:gd name="T15" fmla="*/ 4 h 10"/>
                <a:gd name="T16" fmla="*/ 9 w 17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9" y="0"/>
                  </a:moveTo>
                  <a:cubicBezTo>
                    <a:pt x="9" y="0"/>
                    <a:pt x="8" y="0"/>
                    <a:pt x="7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10"/>
                    <a:pt x="9" y="10"/>
                    <a:pt x="9" y="9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7" y="5"/>
                    <a:pt x="17" y="4"/>
                    <a:pt x="16" y="4"/>
                  </a:cubicBezTo>
                  <a:lnTo>
                    <a:pt x="9" y="0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8" name="Freeform 689"/>
            <p:cNvSpPr>
              <a:spLocks/>
            </p:cNvSpPr>
            <p:nvPr userDrawn="1"/>
          </p:nvSpPr>
          <p:spPr bwMode="auto">
            <a:xfrm>
              <a:off x="9737726" y="3859213"/>
              <a:ext cx="26988" cy="15875"/>
            </a:xfrm>
            <a:custGeom>
              <a:avLst/>
              <a:gdLst>
                <a:gd name="T0" fmla="*/ 9 w 17"/>
                <a:gd name="T1" fmla="*/ 1 h 10"/>
                <a:gd name="T2" fmla="*/ 7 w 17"/>
                <a:gd name="T3" fmla="*/ 1 h 10"/>
                <a:gd name="T4" fmla="*/ 0 w 17"/>
                <a:gd name="T5" fmla="*/ 5 h 10"/>
                <a:gd name="T6" fmla="*/ 0 w 17"/>
                <a:gd name="T7" fmla="*/ 6 h 10"/>
                <a:gd name="T8" fmla="*/ 7 w 17"/>
                <a:gd name="T9" fmla="*/ 10 h 10"/>
                <a:gd name="T10" fmla="*/ 10 w 17"/>
                <a:gd name="T11" fmla="*/ 10 h 10"/>
                <a:gd name="T12" fmla="*/ 16 w 17"/>
                <a:gd name="T13" fmla="*/ 6 h 10"/>
                <a:gd name="T14" fmla="*/ 16 w 17"/>
                <a:gd name="T15" fmla="*/ 5 h 10"/>
                <a:gd name="T16" fmla="*/ 9 w 17"/>
                <a:gd name="T1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9" y="1"/>
                  </a:moveTo>
                  <a:cubicBezTo>
                    <a:pt x="9" y="0"/>
                    <a:pt x="8" y="0"/>
                    <a:pt x="7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6"/>
                    <a:pt x="0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7" y="6"/>
                    <a:pt x="17" y="5"/>
                    <a:pt x="16" y="5"/>
                  </a:cubicBezTo>
                  <a:lnTo>
                    <a:pt x="9" y="1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9" name="Freeform 690"/>
            <p:cNvSpPr>
              <a:spLocks/>
            </p:cNvSpPr>
            <p:nvPr userDrawn="1"/>
          </p:nvSpPr>
          <p:spPr bwMode="auto">
            <a:xfrm>
              <a:off x="9753601" y="3849688"/>
              <a:ext cx="44450" cy="26988"/>
            </a:xfrm>
            <a:custGeom>
              <a:avLst/>
              <a:gdLst>
                <a:gd name="T0" fmla="*/ 1 w 28"/>
                <a:gd name="T1" fmla="*/ 6 h 17"/>
                <a:gd name="T2" fmla="*/ 19 w 28"/>
                <a:gd name="T3" fmla="*/ 16 h 17"/>
                <a:gd name="T4" fmla="*/ 21 w 28"/>
                <a:gd name="T5" fmla="*/ 16 h 17"/>
                <a:gd name="T6" fmla="*/ 28 w 28"/>
                <a:gd name="T7" fmla="*/ 12 h 17"/>
                <a:gd name="T8" fmla="*/ 28 w 28"/>
                <a:gd name="T9" fmla="*/ 11 h 17"/>
                <a:gd name="T10" fmla="*/ 10 w 28"/>
                <a:gd name="T11" fmla="*/ 1 h 17"/>
                <a:gd name="T12" fmla="*/ 8 w 28"/>
                <a:gd name="T13" fmla="*/ 1 h 17"/>
                <a:gd name="T14" fmla="*/ 1 w 28"/>
                <a:gd name="T15" fmla="*/ 5 h 17"/>
                <a:gd name="T16" fmla="*/ 1 w 28"/>
                <a:gd name="T17" fmla="*/ 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8" h="17">
                  <a:moveTo>
                    <a:pt x="1" y="6"/>
                  </a:moveTo>
                  <a:cubicBezTo>
                    <a:pt x="7" y="9"/>
                    <a:pt x="13" y="13"/>
                    <a:pt x="19" y="16"/>
                  </a:cubicBezTo>
                  <a:cubicBezTo>
                    <a:pt x="19" y="17"/>
                    <a:pt x="20" y="17"/>
                    <a:pt x="21" y="16"/>
                  </a:cubicBezTo>
                  <a:cubicBezTo>
                    <a:pt x="28" y="12"/>
                    <a:pt x="28" y="12"/>
                    <a:pt x="28" y="12"/>
                  </a:cubicBezTo>
                  <a:cubicBezTo>
                    <a:pt x="28" y="12"/>
                    <a:pt x="28" y="11"/>
                    <a:pt x="28" y="11"/>
                  </a:cubicBezTo>
                  <a:cubicBezTo>
                    <a:pt x="22" y="8"/>
                    <a:pt x="16" y="4"/>
                    <a:pt x="10" y="1"/>
                  </a:cubicBezTo>
                  <a:cubicBezTo>
                    <a:pt x="9" y="0"/>
                    <a:pt x="8" y="0"/>
                    <a:pt x="8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0" name="Freeform 691"/>
            <p:cNvSpPr>
              <a:spLocks/>
            </p:cNvSpPr>
            <p:nvPr userDrawn="1"/>
          </p:nvSpPr>
          <p:spPr bwMode="auto">
            <a:xfrm>
              <a:off x="9755188" y="3870325"/>
              <a:ext cx="26988" cy="15875"/>
            </a:xfrm>
            <a:custGeom>
              <a:avLst/>
              <a:gdLst>
                <a:gd name="T0" fmla="*/ 10 w 17"/>
                <a:gd name="T1" fmla="*/ 9 h 10"/>
                <a:gd name="T2" fmla="*/ 16 w 17"/>
                <a:gd name="T3" fmla="*/ 5 h 10"/>
                <a:gd name="T4" fmla="*/ 16 w 17"/>
                <a:gd name="T5" fmla="*/ 4 h 10"/>
                <a:gd name="T6" fmla="*/ 9 w 17"/>
                <a:gd name="T7" fmla="*/ 0 h 10"/>
                <a:gd name="T8" fmla="*/ 7 w 17"/>
                <a:gd name="T9" fmla="*/ 0 h 10"/>
                <a:gd name="T10" fmla="*/ 0 w 17"/>
                <a:gd name="T11" fmla="*/ 4 h 10"/>
                <a:gd name="T12" fmla="*/ 0 w 17"/>
                <a:gd name="T13" fmla="*/ 5 h 10"/>
                <a:gd name="T14" fmla="*/ 7 w 17"/>
                <a:gd name="T15" fmla="*/ 9 h 10"/>
                <a:gd name="T16" fmla="*/ 10 w 17"/>
                <a:gd name="T17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9"/>
                  </a:moveTo>
                  <a:cubicBezTo>
                    <a:pt x="16" y="5"/>
                    <a:pt x="16" y="5"/>
                    <a:pt x="16" y="5"/>
                  </a:cubicBezTo>
                  <a:cubicBezTo>
                    <a:pt x="17" y="5"/>
                    <a:pt x="17" y="4"/>
                    <a:pt x="16" y="4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8" y="0"/>
                    <a:pt x="7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10"/>
                    <a:pt x="9" y="10"/>
                    <a:pt x="10" y="9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1" name="Freeform 692"/>
            <p:cNvSpPr>
              <a:spLocks/>
            </p:cNvSpPr>
            <p:nvPr userDrawn="1"/>
          </p:nvSpPr>
          <p:spPr bwMode="auto">
            <a:xfrm>
              <a:off x="9772651" y="3879850"/>
              <a:ext cx="26988" cy="15875"/>
            </a:xfrm>
            <a:custGeom>
              <a:avLst/>
              <a:gdLst>
                <a:gd name="T0" fmla="*/ 10 w 17"/>
                <a:gd name="T1" fmla="*/ 10 h 10"/>
                <a:gd name="T2" fmla="*/ 16 w 17"/>
                <a:gd name="T3" fmla="*/ 6 h 10"/>
                <a:gd name="T4" fmla="*/ 16 w 17"/>
                <a:gd name="T5" fmla="*/ 4 h 10"/>
                <a:gd name="T6" fmla="*/ 9 w 17"/>
                <a:gd name="T7" fmla="*/ 0 h 10"/>
                <a:gd name="T8" fmla="*/ 7 w 17"/>
                <a:gd name="T9" fmla="*/ 0 h 10"/>
                <a:gd name="T10" fmla="*/ 0 w 17"/>
                <a:gd name="T11" fmla="*/ 4 h 10"/>
                <a:gd name="T12" fmla="*/ 0 w 17"/>
                <a:gd name="T13" fmla="*/ 6 h 10"/>
                <a:gd name="T14" fmla="*/ 7 w 17"/>
                <a:gd name="T15" fmla="*/ 10 h 10"/>
                <a:gd name="T16" fmla="*/ 10 w 17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10"/>
                  </a:moveTo>
                  <a:cubicBezTo>
                    <a:pt x="16" y="6"/>
                    <a:pt x="16" y="6"/>
                    <a:pt x="16" y="6"/>
                  </a:cubicBezTo>
                  <a:cubicBezTo>
                    <a:pt x="17" y="5"/>
                    <a:pt x="17" y="5"/>
                    <a:pt x="16" y="4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8" y="0"/>
                    <a:pt x="7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10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2" name="Freeform 693"/>
            <p:cNvSpPr>
              <a:spLocks/>
            </p:cNvSpPr>
            <p:nvPr userDrawn="1"/>
          </p:nvSpPr>
          <p:spPr bwMode="auto">
            <a:xfrm>
              <a:off x="9788526" y="3870325"/>
              <a:ext cx="46038" cy="25400"/>
            </a:xfrm>
            <a:custGeom>
              <a:avLst/>
              <a:gdLst>
                <a:gd name="T0" fmla="*/ 28 w 29"/>
                <a:gd name="T1" fmla="*/ 11 h 16"/>
                <a:gd name="T2" fmla="*/ 10 w 29"/>
                <a:gd name="T3" fmla="*/ 0 h 16"/>
                <a:gd name="T4" fmla="*/ 8 w 29"/>
                <a:gd name="T5" fmla="*/ 0 h 16"/>
                <a:gd name="T6" fmla="*/ 1 w 29"/>
                <a:gd name="T7" fmla="*/ 4 h 16"/>
                <a:gd name="T8" fmla="*/ 1 w 29"/>
                <a:gd name="T9" fmla="*/ 6 h 16"/>
                <a:gd name="T10" fmla="*/ 19 w 29"/>
                <a:gd name="T11" fmla="*/ 16 h 16"/>
                <a:gd name="T12" fmla="*/ 21 w 29"/>
                <a:gd name="T13" fmla="*/ 16 h 16"/>
                <a:gd name="T14" fmla="*/ 28 w 29"/>
                <a:gd name="T15" fmla="*/ 12 h 16"/>
                <a:gd name="T16" fmla="*/ 28 w 29"/>
                <a:gd name="T17" fmla="*/ 1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" h="16">
                  <a:moveTo>
                    <a:pt x="28" y="11"/>
                  </a:moveTo>
                  <a:cubicBezTo>
                    <a:pt x="22" y="7"/>
                    <a:pt x="16" y="4"/>
                    <a:pt x="10" y="0"/>
                  </a:cubicBezTo>
                  <a:cubicBezTo>
                    <a:pt x="9" y="0"/>
                    <a:pt x="9" y="0"/>
                    <a:pt x="8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7" y="9"/>
                    <a:pt x="13" y="12"/>
                    <a:pt x="19" y="16"/>
                  </a:cubicBezTo>
                  <a:cubicBezTo>
                    <a:pt x="20" y="16"/>
                    <a:pt x="21" y="16"/>
                    <a:pt x="21" y="16"/>
                  </a:cubicBezTo>
                  <a:cubicBezTo>
                    <a:pt x="28" y="12"/>
                    <a:pt x="28" y="12"/>
                    <a:pt x="28" y="12"/>
                  </a:cubicBezTo>
                  <a:cubicBezTo>
                    <a:pt x="29" y="12"/>
                    <a:pt x="29" y="11"/>
                    <a:pt x="28" y="11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3" name="Freeform 694"/>
            <p:cNvSpPr>
              <a:spLocks/>
            </p:cNvSpPr>
            <p:nvPr userDrawn="1"/>
          </p:nvSpPr>
          <p:spPr bwMode="auto">
            <a:xfrm>
              <a:off x="9790113" y="3889375"/>
              <a:ext cx="26988" cy="15875"/>
            </a:xfrm>
            <a:custGeom>
              <a:avLst/>
              <a:gdLst>
                <a:gd name="T0" fmla="*/ 9 w 17"/>
                <a:gd name="T1" fmla="*/ 1 h 10"/>
                <a:gd name="T2" fmla="*/ 7 w 17"/>
                <a:gd name="T3" fmla="*/ 1 h 10"/>
                <a:gd name="T4" fmla="*/ 0 w 17"/>
                <a:gd name="T5" fmla="*/ 5 h 10"/>
                <a:gd name="T6" fmla="*/ 0 w 17"/>
                <a:gd name="T7" fmla="*/ 6 h 10"/>
                <a:gd name="T8" fmla="*/ 7 w 17"/>
                <a:gd name="T9" fmla="*/ 10 h 10"/>
                <a:gd name="T10" fmla="*/ 10 w 17"/>
                <a:gd name="T11" fmla="*/ 10 h 10"/>
                <a:gd name="T12" fmla="*/ 16 w 17"/>
                <a:gd name="T13" fmla="*/ 6 h 10"/>
                <a:gd name="T14" fmla="*/ 16 w 17"/>
                <a:gd name="T15" fmla="*/ 5 h 10"/>
                <a:gd name="T16" fmla="*/ 9 w 17"/>
                <a:gd name="T1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9" y="1"/>
                  </a:moveTo>
                  <a:cubicBezTo>
                    <a:pt x="9" y="0"/>
                    <a:pt x="8" y="0"/>
                    <a:pt x="7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6"/>
                    <a:pt x="0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7" y="6"/>
                    <a:pt x="17" y="5"/>
                    <a:pt x="16" y="5"/>
                  </a:cubicBezTo>
                  <a:lnTo>
                    <a:pt x="9" y="1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4" name="Freeform 695"/>
            <p:cNvSpPr>
              <a:spLocks/>
            </p:cNvSpPr>
            <p:nvPr userDrawn="1"/>
          </p:nvSpPr>
          <p:spPr bwMode="auto">
            <a:xfrm>
              <a:off x="9737726" y="3879850"/>
              <a:ext cx="26988" cy="15875"/>
            </a:xfrm>
            <a:custGeom>
              <a:avLst/>
              <a:gdLst>
                <a:gd name="T0" fmla="*/ 10 w 17"/>
                <a:gd name="T1" fmla="*/ 9 h 10"/>
                <a:gd name="T2" fmla="*/ 17 w 17"/>
                <a:gd name="T3" fmla="*/ 6 h 10"/>
                <a:gd name="T4" fmla="*/ 17 w 17"/>
                <a:gd name="T5" fmla="*/ 4 h 10"/>
                <a:gd name="T6" fmla="*/ 10 w 17"/>
                <a:gd name="T7" fmla="*/ 0 h 10"/>
                <a:gd name="T8" fmla="*/ 8 w 17"/>
                <a:gd name="T9" fmla="*/ 0 h 10"/>
                <a:gd name="T10" fmla="*/ 1 w 17"/>
                <a:gd name="T11" fmla="*/ 4 h 10"/>
                <a:gd name="T12" fmla="*/ 1 w 17"/>
                <a:gd name="T13" fmla="*/ 5 h 10"/>
                <a:gd name="T14" fmla="*/ 8 w 17"/>
                <a:gd name="T15" fmla="*/ 9 h 10"/>
                <a:gd name="T16" fmla="*/ 10 w 17"/>
                <a:gd name="T17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9"/>
                  </a:moveTo>
                  <a:cubicBezTo>
                    <a:pt x="17" y="6"/>
                    <a:pt x="17" y="6"/>
                    <a:pt x="17" y="6"/>
                  </a:cubicBezTo>
                  <a:cubicBezTo>
                    <a:pt x="17" y="5"/>
                    <a:pt x="17" y="5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8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1" y="5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10"/>
                    <a:pt x="9" y="10"/>
                    <a:pt x="10" y="9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5" name="Freeform 696"/>
            <p:cNvSpPr>
              <a:spLocks/>
            </p:cNvSpPr>
            <p:nvPr userDrawn="1"/>
          </p:nvSpPr>
          <p:spPr bwMode="auto">
            <a:xfrm>
              <a:off x="9720263" y="3870325"/>
              <a:ext cx="26988" cy="14288"/>
            </a:xfrm>
            <a:custGeom>
              <a:avLst/>
              <a:gdLst>
                <a:gd name="T0" fmla="*/ 10 w 17"/>
                <a:gd name="T1" fmla="*/ 9 h 9"/>
                <a:gd name="T2" fmla="*/ 17 w 17"/>
                <a:gd name="T3" fmla="*/ 5 h 9"/>
                <a:gd name="T4" fmla="*/ 17 w 17"/>
                <a:gd name="T5" fmla="*/ 4 h 9"/>
                <a:gd name="T6" fmla="*/ 10 w 17"/>
                <a:gd name="T7" fmla="*/ 0 h 9"/>
                <a:gd name="T8" fmla="*/ 8 w 17"/>
                <a:gd name="T9" fmla="*/ 0 h 9"/>
                <a:gd name="T10" fmla="*/ 1 w 17"/>
                <a:gd name="T11" fmla="*/ 4 h 9"/>
                <a:gd name="T12" fmla="*/ 1 w 17"/>
                <a:gd name="T13" fmla="*/ 5 h 9"/>
                <a:gd name="T14" fmla="*/ 8 w 17"/>
                <a:gd name="T15" fmla="*/ 9 h 9"/>
                <a:gd name="T16" fmla="*/ 10 w 17"/>
                <a:gd name="T17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9">
                  <a:moveTo>
                    <a:pt x="10" y="9"/>
                  </a:moveTo>
                  <a:cubicBezTo>
                    <a:pt x="17" y="5"/>
                    <a:pt x="17" y="5"/>
                    <a:pt x="17" y="5"/>
                  </a:cubicBezTo>
                  <a:cubicBezTo>
                    <a:pt x="17" y="5"/>
                    <a:pt x="17" y="4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8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1" y="5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9" y="9"/>
                    <a:pt x="10" y="9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6" name="Freeform 697"/>
            <p:cNvSpPr>
              <a:spLocks/>
            </p:cNvSpPr>
            <p:nvPr userDrawn="1"/>
          </p:nvSpPr>
          <p:spPr bwMode="auto">
            <a:xfrm>
              <a:off x="9704388" y="3879850"/>
              <a:ext cx="26988" cy="15875"/>
            </a:xfrm>
            <a:custGeom>
              <a:avLst/>
              <a:gdLst>
                <a:gd name="T0" fmla="*/ 7 w 17"/>
                <a:gd name="T1" fmla="*/ 0 h 10"/>
                <a:gd name="T2" fmla="*/ 0 w 17"/>
                <a:gd name="T3" fmla="*/ 4 h 10"/>
                <a:gd name="T4" fmla="*/ 0 w 17"/>
                <a:gd name="T5" fmla="*/ 5 h 10"/>
                <a:gd name="T6" fmla="*/ 7 w 17"/>
                <a:gd name="T7" fmla="*/ 9 h 10"/>
                <a:gd name="T8" fmla="*/ 9 w 17"/>
                <a:gd name="T9" fmla="*/ 9 h 10"/>
                <a:gd name="T10" fmla="*/ 16 w 17"/>
                <a:gd name="T11" fmla="*/ 5 h 10"/>
                <a:gd name="T12" fmla="*/ 16 w 17"/>
                <a:gd name="T13" fmla="*/ 4 h 10"/>
                <a:gd name="T14" fmla="*/ 9 w 17"/>
                <a:gd name="T15" fmla="*/ 0 h 10"/>
                <a:gd name="T16" fmla="*/ 7 w 17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7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10"/>
                    <a:pt x="9" y="10"/>
                    <a:pt x="9" y="9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7" y="5"/>
                    <a:pt x="17" y="4"/>
                    <a:pt x="16" y="4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8" y="0"/>
                    <a:pt x="7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7" name="Freeform 698"/>
            <p:cNvSpPr>
              <a:spLocks/>
            </p:cNvSpPr>
            <p:nvPr userDrawn="1"/>
          </p:nvSpPr>
          <p:spPr bwMode="auto">
            <a:xfrm>
              <a:off x="9704388" y="3860800"/>
              <a:ext cx="26988" cy="15875"/>
            </a:xfrm>
            <a:custGeom>
              <a:avLst/>
              <a:gdLst>
                <a:gd name="T0" fmla="*/ 8 w 17"/>
                <a:gd name="T1" fmla="*/ 0 h 10"/>
                <a:gd name="T2" fmla="*/ 1 w 17"/>
                <a:gd name="T3" fmla="*/ 4 h 10"/>
                <a:gd name="T4" fmla="*/ 1 w 17"/>
                <a:gd name="T5" fmla="*/ 5 h 10"/>
                <a:gd name="T6" fmla="*/ 8 w 17"/>
                <a:gd name="T7" fmla="*/ 9 h 10"/>
                <a:gd name="T8" fmla="*/ 10 w 17"/>
                <a:gd name="T9" fmla="*/ 9 h 10"/>
                <a:gd name="T10" fmla="*/ 17 w 17"/>
                <a:gd name="T11" fmla="*/ 5 h 10"/>
                <a:gd name="T12" fmla="*/ 17 w 17"/>
                <a:gd name="T13" fmla="*/ 4 h 10"/>
                <a:gd name="T14" fmla="*/ 10 w 17"/>
                <a:gd name="T15" fmla="*/ 0 h 10"/>
                <a:gd name="T16" fmla="*/ 8 w 17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8" y="0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1" y="5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10"/>
                    <a:pt x="9" y="10"/>
                    <a:pt x="10" y="9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5"/>
                    <a:pt x="17" y="4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8" name="Freeform 699"/>
            <p:cNvSpPr>
              <a:spLocks/>
            </p:cNvSpPr>
            <p:nvPr userDrawn="1"/>
          </p:nvSpPr>
          <p:spPr bwMode="auto">
            <a:xfrm>
              <a:off x="9667876" y="3870325"/>
              <a:ext cx="17463" cy="11113"/>
            </a:xfrm>
            <a:custGeom>
              <a:avLst/>
              <a:gdLst>
                <a:gd name="T0" fmla="*/ 4 w 11"/>
                <a:gd name="T1" fmla="*/ 6 h 7"/>
                <a:gd name="T2" fmla="*/ 6 w 11"/>
                <a:gd name="T3" fmla="*/ 6 h 7"/>
                <a:gd name="T4" fmla="*/ 10 w 11"/>
                <a:gd name="T5" fmla="*/ 4 h 7"/>
                <a:gd name="T6" fmla="*/ 10 w 11"/>
                <a:gd name="T7" fmla="*/ 3 h 7"/>
                <a:gd name="T8" fmla="*/ 6 w 11"/>
                <a:gd name="T9" fmla="*/ 1 h 7"/>
                <a:gd name="T10" fmla="*/ 4 w 11"/>
                <a:gd name="T11" fmla="*/ 1 h 7"/>
                <a:gd name="T12" fmla="*/ 0 w 11"/>
                <a:gd name="T13" fmla="*/ 3 h 7"/>
                <a:gd name="T14" fmla="*/ 0 w 11"/>
                <a:gd name="T15" fmla="*/ 4 h 7"/>
                <a:gd name="T16" fmla="*/ 4 w 11"/>
                <a:gd name="T17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7">
                  <a:moveTo>
                    <a:pt x="4" y="6"/>
                  </a:moveTo>
                  <a:cubicBezTo>
                    <a:pt x="5" y="7"/>
                    <a:pt x="5" y="7"/>
                    <a:pt x="6" y="6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1" y="4"/>
                    <a:pt x="11" y="3"/>
                    <a:pt x="10" y="3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0"/>
                    <a:pt x="5" y="0"/>
                    <a:pt x="4" y="1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lnTo>
                    <a:pt x="4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9" name="Freeform 700"/>
            <p:cNvSpPr>
              <a:spLocks/>
            </p:cNvSpPr>
            <p:nvPr userDrawn="1"/>
          </p:nvSpPr>
          <p:spPr bwMode="auto">
            <a:xfrm>
              <a:off x="9710738" y="3846513"/>
              <a:ext cx="15875" cy="9525"/>
            </a:xfrm>
            <a:custGeom>
              <a:avLst/>
              <a:gdLst>
                <a:gd name="T0" fmla="*/ 4 w 10"/>
                <a:gd name="T1" fmla="*/ 6 h 6"/>
                <a:gd name="T2" fmla="*/ 6 w 10"/>
                <a:gd name="T3" fmla="*/ 6 h 6"/>
                <a:gd name="T4" fmla="*/ 10 w 10"/>
                <a:gd name="T5" fmla="*/ 3 h 6"/>
                <a:gd name="T6" fmla="*/ 10 w 10"/>
                <a:gd name="T7" fmla="*/ 2 h 6"/>
                <a:gd name="T8" fmla="*/ 6 w 10"/>
                <a:gd name="T9" fmla="*/ 0 h 6"/>
                <a:gd name="T10" fmla="*/ 4 w 10"/>
                <a:gd name="T11" fmla="*/ 0 h 6"/>
                <a:gd name="T12" fmla="*/ 0 w 10"/>
                <a:gd name="T13" fmla="*/ 2 h 6"/>
                <a:gd name="T14" fmla="*/ 0 w 10"/>
                <a:gd name="T15" fmla="*/ 3 h 6"/>
                <a:gd name="T16" fmla="*/ 4 w 10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6">
                  <a:moveTo>
                    <a:pt x="4" y="6"/>
                  </a:moveTo>
                  <a:cubicBezTo>
                    <a:pt x="5" y="6"/>
                    <a:pt x="5" y="6"/>
                    <a:pt x="6" y="6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3"/>
                    <a:pt x="10" y="3"/>
                    <a:pt x="10" y="2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5" y="0"/>
                    <a:pt x="5" y="0"/>
                    <a:pt x="4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lnTo>
                    <a:pt x="4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0" name="Freeform 701"/>
            <p:cNvSpPr>
              <a:spLocks/>
            </p:cNvSpPr>
            <p:nvPr userDrawn="1"/>
          </p:nvSpPr>
          <p:spPr bwMode="auto">
            <a:xfrm>
              <a:off x="9699626" y="3852863"/>
              <a:ext cx="17463" cy="9525"/>
            </a:xfrm>
            <a:custGeom>
              <a:avLst/>
              <a:gdLst>
                <a:gd name="T0" fmla="*/ 5 w 11"/>
                <a:gd name="T1" fmla="*/ 6 h 6"/>
                <a:gd name="T2" fmla="*/ 6 w 11"/>
                <a:gd name="T3" fmla="*/ 6 h 6"/>
                <a:gd name="T4" fmla="*/ 10 w 11"/>
                <a:gd name="T5" fmla="*/ 3 h 6"/>
                <a:gd name="T6" fmla="*/ 10 w 11"/>
                <a:gd name="T7" fmla="*/ 2 h 6"/>
                <a:gd name="T8" fmla="*/ 6 w 11"/>
                <a:gd name="T9" fmla="*/ 0 h 6"/>
                <a:gd name="T10" fmla="*/ 5 w 11"/>
                <a:gd name="T11" fmla="*/ 0 h 6"/>
                <a:gd name="T12" fmla="*/ 0 w 11"/>
                <a:gd name="T13" fmla="*/ 2 h 6"/>
                <a:gd name="T14" fmla="*/ 0 w 11"/>
                <a:gd name="T15" fmla="*/ 3 h 6"/>
                <a:gd name="T16" fmla="*/ 5 w 11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5" y="6"/>
                  </a:moveTo>
                  <a:cubicBezTo>
                    <a:pt x="5" y="6"/>
                    <a:pt x="6" y="6"/>
                    <a:pt x="6" y="6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1" y="3"/>
                    <a:pt x="11" y="2"/>
                    <a:pt x="10" y="2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1" name="Freeform 702"/>
            <p:cNvSpPr>
              <a:spLocks/>
            </p:cNvSpPr>
            <p:nvPr userDrawn="1"/>
          </p:nvSpPr>
          <p:spPr bwMode="auto">
            <a:xfrm>
              <a:off x="9688513" y="3859213"/>
              <a:ext cx="17463" cy="9525"/>
            </a:xfrm>
            <a:custGeom>
              <a:avLst/>
              <a:gdLst>
                <a:gd name="T0" fmla="*/ 5 w 11"/>
                <a:gd name="T1" fmla="*/ 6 h 6"/>
                <a:gd name="T2" fmla="*/ 6 w 11"/>
                <a:gd name="T3" fmla="*/ 6 h 6"/>
                <a:gd name="T4" fmla="*/ 10 w 11"/>
                <a:gd name="T5" fmla="*/ 3 h 6"/>
                <a:gd name="T6" fmla="*/ 10 w 11"/>
                <a:gd name="T7" fmla="*/ 2 h 6"/>
                <a:gd name="T8" fmla="*/ 6 w 11"/>
                <a:gd name="T9" fmla="*/ 0 h 6"/>
                <a:gd name="T10" fmla="*/ 5 w 11"/>
                <a:gd name="T11" fmla="*/ 0 h 6"/>
                <a:gd name="T12" fmla="*/ 0 w 11"/>
                <a:gd name="T13" fmla="*/ 2 h 6"/>
                <a:gd name="T14" fmla="*/ 0 w 11"/>
                <a:gd name="T15" fmla="*/ 3 h 6"/>
                <a:gd name="T16" fmla="*/ 5 w 11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5" y="6"/>
                  </a:moveTo>
                  <a:cubicBezTo>
                    <a:pt x="5" y="6"/>
                    <a:pt x="6" y="6"/>
                    <a:pt x="6" y="6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1" y="3"/>
                    <a:pt x="11" y="3"/>
                    <a:pt x="10" y="2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2" name="Freeform 703"/>
            <p:cNvSpPr>
              <a:spLocks/>
            </p:cNvSpPr>
            <p:nvPr userDrawn="1"/>
          </p:nvSpPr>
          <p:spPr bwMode="auto">
            <a:xfrm>
              <a:off x="9677401" y="3863975"/>
              <a:ext cx="17463" cy="11113"/>
            </a:xfrm>
            <a:custGeom>
              <a:avLst/>
              <a:gdLst>
                <a:gd name="T0" fmla="*/ 5 w 11"/>
                <a:gd name="T1" fmla="*/ 7 h 7"/>
                <a:gd name="T2" fmla="*/ 6 w 11"/>
                <a:gd name="T3" fmla="*/ 7 h 7"/>
                <a:gd name="T4" fmla="*/ 11 w 11"/>
                <a:gd name="T5" fmla="*/ 4 h 7"/>
                <a:gd name="T6" fmla="*/ 11 w 11"/>
                <a:gd name="T7" fmla="*/ 3 h 7"/>
                <a:gd name="T8" fmla="*/ 6 w 11"/>
                <a:gd name="T9" fmla="*/ 1 h 7"/>
                <a:gd name="T10" fmla="*/ 5 w 11"/>
                <a:gd name="T11" fmla="*/ 1 h 7"/>
                <a:gd name="T12" fmla="*/ 1 w 11"/>
                <a:gd name="T13" fmla="*/ 3 h 7"/>
                <a:gd name="T14" fmla="*/ 1 w 11"/>
                <a:gd name="T15" fmla="*/ 4 h 7"/>
                <a:gd name="T16" fmla="*/ 5 w 11"/>
                <a:gd name="T1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7">
                  <a:moveTo>
                    <a:pt x="5" y="7"/>
                  </a:moveTo>
                  <a:cubicBezTo>
                    <a:pt x="5" y="7"/>
                    <a:pt x="6" y="7"/>
                    <a:pt x="6" y="7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3"/>
                    <a:pt x="11" y="3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5" y="0"/>
                    <a:pt x="5" y="1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4"/>
                    <a:pt x="1" y="4"/>
                  </a:cubicBezTo>
                  <a:lnTo>
                    <a:pt x="5" y="7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3" name="Freeform 704"/>
            <p:cNvSpPr>
              <a:spLocks/>
            </p:cNvSpPr>
            <p:nvPr userDrawn="1"/>
          </p:nvSpPr>
          <p:spPr bwMode="auto">
            <a:xfrm>
              <a:off x="9688513" y="3870325"/>
              <a:ext cx="26988" cy="15875"/>
            </a:xfrm>
            <a:custGeom>
              <a:avLst/>
              <a:gdLst>
                <a:gd name="T0" fmla="*/ 7 w 17"/>
                <a:gd name="T1" fmla="*/ 0 h 10"/>
                <a:gd name="T2" fmla="*/ 0 w 17"/>
                <a:gd name="T3" fmla="*/ 4 h 10"/>
                <a:gd name="T4" fmla="*/ 0 w 17"/>
                <a:gd name="T5" fmla="*/ 5 h 10"/>
                <a:gd name="T6" fmla="*/ 7 w 17"/>
                <a:gd name="T7" fmla="*/ 9 h 10"/>
                <a:gd name="T8" fmla="*/ 9 w 17"/>
                <a:gd name="T9" fmla="*/ 9 h 10"/>
                <a:gd name="T10" fmla="*/ 16 w 17"/>
                <a:gd name="T11" fmla="*/ 5 h 10"/>
                <a:gd name="T12" fmla="*/ 16 w 17"/>
                <a:gd name="T13" fmla="*/ 4 h 10"/>
                <a:gd name="T14" fmla="*/ 9 w 17"/>
                <a:gd name="T15" fmla="*/ 0 h 10"/>
                <a:gd name="T16" fmla="*/ 7 w 17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7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10"/>
                    <a:pt x="9" y="10"/>
                    <a:pt x="9" y="9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7" y="5"/>
                    <a:pt x="17" y="4"/>
                    <a:pt x="16" y="4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8" y="0"/>
                    <a:pt x="7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4" name="Freeform 705"/>
            <p:cNvSpPr>
              <a:spLocks/>
            </p:cNvSpPr>
            <p:nvPr userDrawn="1"/>
          </p:nvSpPr>
          <p:spPr bwMode="auto">
            <a:xfrm>
              <a:off x="9747251" y="3924300"/>
              <a:ext cx="19050" cy="11113"/>
            </a:xfrm>
            <a:custGeom>
              <a:avLst/>
              <a:gdLst>
                <a:gd name="T0" fmla="*/ 8 w 12"/>
                <a:gd name="T1" fmla="*/ 0 h 7"/>
                <a:gd name="T2" fmla="*/ 7 w 12"/>
                <a:gd name="T3" fmla="*/ 0 h 7"/>
                <a:gd name="T4" fmla="*/ 0 w 12"/>
                <a:gd name="T5" fmla="*/ 4 h 7"/>
                <a:gd name="T6" fmla="*/ 0 w 12"/>
                <a:gd name="T7" fmla="*/ 5 h 7"/>
                <a:gd name="T8" fmla="*/ 3 w 12"/>
                <a:gd name="T9" fmla="*/ 7 h 7"/>
                <a:gd name="T10" fmla="*/ 4 w 12"/>
                <a:gd name="T11" fmla="*/ 7 h 7"/>
                <a:gd name="T12" fmla="*/ 12 w 12"/>
                <a:gd name="T13" fmla="*/ 2 h 7"/>
                <a:gd name="T14" fmla="*/ 12 w 12"/>
                <a:gd name="T15" fmla="*/ 2 h 7"/>
                <a:gd name="T16" fmla="*/ 8 w 12"/>
                <a:gd name="T1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7">
                  <a:moveTo>
                    <a:pt x="8" y="0"/>
                  </a:moveTo>
                  <a:lnTo>
                    <a:pt x="7" y="0"/>
                  </a:lnTo>
                  <a:lnTo>
                    <a:pt x="0" y="4"/>
                  </a:lnTo>
                  <a:lnTo>
                    <a:pt x="0" y="5"/>
                  </a:lnTo>
                  <a:lnTo>
                    <a:pt x="3" y="7"/>
                  </a:lnTo>
                  <a:lnTo>
                    <a:pt x="4" y="7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5" name="Freeform 706"/>
            <p:cNvSpPr>
              <a:spLocks/>
            </p:cNvSpPr>
            <p:nvPr userDrawn="1"/>
          </p:nvSpPr>
          <p:spPr bwMode="auto">
            <a:xfrm>
              <a:off x="9756776" y="3910013"/>
              <a:ext cx="26988" cy="15875"/>
            </a:xfrm>
            <a:custGeom>
              <a:avLst/>
              <a:gdLst>
                <a:gd name="T0" fmla="*/ 9 w 17"/>
                <a:gd name="T1" fmla="*/ 0 h 10"/>
                <a:gd name="T2" fmla="*/ 7 w 17"/>
                <a:gd name="T3" fmla="*/ 0 h 10"/>
                <a:gd name="T4" fmla="*/ 0 w 17"/>
                <a:gd name="T5" fmla="*/ 4 h 10"/>
                <a:gd name="T6" fmla="*/ 0 w 17"/>
                <a:gd name="T7" fmla="*/ 5 h 10"/>
                <a:gd name="T8" fmla="*/ 7 w 17"/>
                <a:gd name="T9" fmla="*/ 9 h 10"/>
                <a:gd name="T10" fmla="*/ 9 w 17"/>
                <a:gd name="T11" fmla="*/ 9 h 10"/>
                <a:gd name="T12" fmla="*/ 16 w 17"/>
                <a:gd name="T13" fmla="*/ 5 h 10"/>
                <a:gd name="T14" fmla="*/ 16 w 17"/>
                <a:gd name="T15" fmla="*/ 4 h 10"/>
                <a:gd name="T16" fmla="*/ 9 w 17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9" y="0"/>
                  </a:moveTo>
                  <a:cubicBezTo>
                    <a:pt x="9" y="0"/>
                    <a:pt x="8" y="0"/>
                    <a:pt x="7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10"/>
                    <a:pt x="9" y="10"/>
                    <a:pt x="9" y="9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7" y="5"/>
                    <a:pt x="17" y="4"/>
                    <a:pt x="16" y="4"/>
                  </a:cubicBezTo>
                  <a:lnTo>
                    <a:pt x="9" y="0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6" name="Freeform 707"/>
            <p:cNvSpPr>
              <a:spLocks/>
            </p:cNvSpPr>
            <p:nvPr userDrawn="1"/>
          </p:nvSpPr>
          <p:spPr bwMode="auto">
            <a:xfrm>
              <a:off x="9739313" y="3898900"/>
              <a:ext cx="26988" cy="15875"/>
            </a:xfrm>
            <a:custGeom>
              <a:avLst/>
              <a:gdLst>
                <a:gd name="T0" fmla="*/ 9 w 17"/>
                <a:gd name="T1" fmla="*/ 10 h 10"/>
                <a:gd name="T2" fmla="*/ 16 w 17"/>
                <a:gd name="T3" fmla="*/ 6 h 10"/>
                <a:gd name="T4" fmla="*/ 16 w 17"/>
                <a:gd name="T5" fmla="*/ 5 h 10"/>
                <a:gd name="T6" fmla="*/ 9 w 17"/>
                <a:gd name="T7" fmla="*/ 1 h 10"/>
                <a:gd name="T8" fmla="*/ 7 w 17"/>
                <a:gd name="T9" fmla="*/ 1 h 10"/>
                <a:gd name="T10" fmla="*/ 0 w 17"/>
                <a:gd name="T11" fmla="*/ 5 h 10"/>
                <a:gd name="T12" fmla="*/ 0 w 17"/>
                <a:gd name="T13" fmla="*/ 6 h 10"/>
                <a:gd name="T14" fmla="*/ 7 w 17"/>
                <a:gd name="T15" fmla="*/ 10 h 10"/>
                <a:gd name="T16" fmla="*/ 9 w 17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9" y="10"/>
                  </a:moveTo>
                  <a:cubicBezTo>
                    <a:pt x="16" y="6"/>
                    <a:pt x="16" y="6"/>
                    <a:pt x="16" y="6"/>
                  </a:cubicBezTo>
                  <a:cubicBezTo>
                    <a:pt x="17" y="6"/>
                    <a:pt x="17" y="5"/>
                    <a:pt x="16" y="5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8" y="0"/>
                    <a:pt x="7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6"/>
                    <a:pt x="0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9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7" name="Freeform 708"/>
            <p:cNvSpPr>
              <a:spLocks/>
            </p:cNvSpPr>
            <p:nvPr userDrawn="1"/>
          </p:nvSpPr>
          <p:spPr bwMode="auto">
            <a:xfrm>
              <a:off x="9755188" y="3889375"/>
              <a:ext cx="26988" cy="15875"/>
            </a:xfrm>
            <a:custGeom>
              <a:avLst/>
              <a:gdLst>
                <a:gd name="T0" fmla="*/ 10 w 17"/>
                <a:gd name="T1" fmla="*/ 10 h 10"/>
                <a:gd name="T2" fmla="*/ 17 w 17"/>
                <a:gd name="T3" fmla="*/ 6 h 10"/>
                <a:gd name="T4" fmla="*/ 17 w 17"/>
                <a:gd name="T5" fmla="*/ 5 h 10"/>
                <a:gd name="T6" fmla="*/ 10 w 17"/>
                <a:gd name="T7" fmla="*/ 1 h 10"/>
                <a:gd name="T8" fmla="*/ 8 w 17"/>
                <a:gd name="T9" fmla="*/ 1 h 10"/>
                <a:gd name="T10" fmla="*/ 1 w 17"/>
                <a:gd name="T11" fmla="*/ 5 h 10"/>
                <a:gd name="T12" fmla="*/ 1 w 17"/>
                <a:gd name="T13" fmla="*/ 6 h 10"/>
                <a:gd name="T14" fmla="*/ 8 w 17"/>
                <a:gd name="T15" fmla="*/ 10 h 10"/>
                <a:gd name="T16" fmla="*/ 10 w 17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10"/>
                  </a:moveTo>
                  <a:cubicBezTo>
                    <a:pt x="17" y="6"/>
                    <a:pt x="17" y="6"/>
                    <a:pt x="17" y="6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0"/>
                    <a:pt x="8" y="0"/>
                    <a:pt x="8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10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8" name="Freeform 709"/>
            <p:cNvSpPr>
              <a:spLocks/>
            </p:cNvSpPr>
            <p:nvPr userDrawn="1"/>
          </p:nvSpPr>
          <p:spPr bwMode="auto">
            <a:xfrm>
              <a:off x="9507538" y="4054475"/>
              <a:ext cx="26988" cy="15875"/>
            </a:xfrm>
            <a:custGeom>
              <a:avLst/>
              <a:gdLst>
                <a:gd name="T0" fmla="*/ 9 w 17"/>
                <a:gd name="T1" fmla="*/ 0 h 10"/>
                <a:gd name="T2" fmla="*/ 7 w 17"/>
                <a:gd name="T3" fmla="*/ 0 h 10"/>
                <a:gd name="T4" fmla="*/ 0 w 17"/>
                <a:gd name="T5" fmla="*/ 4 h 10"/>
                <a:gd name="T6" fmla="*/ 0 w 17"/>
                <a:gd name="T7" fmla="*/ 6 h 10"/>
                <a:gd name="T8" fmla="*/ 7 w 17"/>
                <a:gd name="T9" fmla="*/ 10 h 10"/>
                <a:gd name="T10" fmla="*/ 9 w 17"/>
                <a:gd name="T11" fmla="*/ 10 h 10"/>
                <a:gd name="T12" fmla="*/ 16 w 17"/>
                <a:gd name="T13" fmla="*/ 6 h 10"/>
                <a:gd name="T14" fmla="*/ 16 w 17"/>
                <a:gd name="T15" fmla="*/ 4 h 10"/>
                <a:gd name="T16" fmla="*/ 9 w 17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9" y="0"/>
                  </a:moveTo>
                  <a:cubicBezTo>
                    <a:pt x="9" y="0"/>
                    <a:pt x="8" y="0"/>
                    <a:pt x="7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9" y="10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7" y="5"/>
                    <a:pt x="17" y="5"/>
                    <a:pt x="16" y="4"/>
                  </a:cubicBezTo>
                  <a:lnTo>
                    <a:pt x="9" y="0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9" name="Freeform 710"/>
            <p:cNvSpPr>
              <a:spLocks/>
            </p:cNvSpPr>
            <p:nvPr userDrawn="1"/>
          </p:nvSpPr>
          <p:spPr bwMode="auto">
            <a:xfrm>
              <a:off x="9691688" y="3946525"/>
              <a:ext cx="26988" cy="15875"/>
            </a:xfrm>
            <a:custGeom>
              <a:avLst/>
              <a:gdLst>
                <a:gd name="T0" fmla="*/ 10 w 17"/>
                <a:gd name="T1" fmla="*/ 1 h 10"/>
                <a:gd name="T2" fmla="*/ 7 w 17"/>
                <a:gd name="T3" fmla="*/ 1 h 10"/>
                <a:gd name="T4" fmla="*/ 1 w 17"/>
                <a:gd name="T5" fmla="*/ 5 h 10"/>
                <a:gd name="T6" fmla="*/ 1 w 17"/>
                <a:gd name="T7" fmla="*/ 6 h 10"/>
                <a:gd name="T8" fmla="*/ 8 w 17"/>
                <a:gd name="T9" fmla="*/ 10 h 10"/>
                <a:gd name="T10" fmla="*/ 10 w 17"/>
                <a:gd name="T11" fmla="*/ 10 h 10"/>
                <a:gd name="T12" fmla="*/ 17 w 17"/>
                <a:gd name="T13" fmla="*/ 6 h 10"/>
                <a:gd name="T14" fmla="*/ 17 w 17"/>
                <a:gd name="T15" fmla="*/ 5 h 10"/>
                <a:gd name="T16" fmla="*/ 10 w 17"/>
                <a:gd name="T1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1"/>
                  </a:moveTo>
                  <a:cubicBezTo>
                    <a:pt x="9" y="0"/>
                    <a:pt x="8" y="0"/>
                    <a:pt x="7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6"/>
                    <a:pt x="17" y="5"/>
                    <a:pt x="17" y="5"/>
                  </a:cubicBezTo>
                  <a:lnTo>
                    <a:pt x="10" y="1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0" name="Freeform 711"/>
            <p:cNvSpPr>
              <a:spLocks/>
            </p:cNvSpPr>
            <p:nvPr userDrawn="1"/>
          </p:nvSpPr>
          <p:spPr bwMode="auto">
            <a:xfrm>
              <a:off x="9675813" y="3956050"/>
              <a:ext cx="26988" cy="15875"/>
            </a:xfrm>
            <a:custGeom>
              <a:avLst/>
              <a:gdLst>
                <a:gd name="T0" fmla="*/ 9 w 17"/>
                <a:gd name="T1" fmla="*/ 1 h 10"/>
                <a:gd name="T2" fmla="*/ 7 w 17"/>
                <a:gd name="T3" fmla="*/ 1 h 10"/>
                <a:gd name="T4" fmla="*/ 0 w 17"/>
                <a:gd name="T5" fmla="*/ 5 h 10"/>
                <a:gd name="T6" fmla="*/ 0 w 17"/>
                <a:gd name="T7" fmla="*/ 6 h 10"/>
                <a:gd name="T8" fmla="*/ 7 w 17"/>
                <a:gd name="T9" fmla="*/ 10 h 10"/>
                <a:gd name="T10" fmla="*/ 9 w 17"/>
                <a:gd name="T11" fmla="*/ 10 h 10"/>
                <a:gd name="T12" fmla="*/ 16 w 17"/>
                <a:gd name="T13" fmla="*/ 6 h 10"/>
                <a:gd name="T14" fmla="*/ 16 w 17"/>
                <a:gd name="T15" fmla="*/ 5 h 10"/>
                <a:gd name="T16" fmla="*/ 9 w 17"/>
                <a:gd name="T1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9" y="1"/>
                  </a:moveTo>
                  <a:cubicBezTo>
                    <a:pt x="9" y="0"/>
                    <a:pt x="8" y="0"/>
                    <a:pt x="7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6"/>
                    <a:pt x="0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9" y="10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7" y="6"/>
                    <a:pt x="17" y="5"/>
                    <a:pt x="16" y="5"/>
                  </a:cubicBezTo>
                  <a:lnTo>
                    <a:pt x="9" y="1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1" name="Freeform 712"/>
            <p:cNvSpPr>
              <a:spLocks/>
            </p:cNvSpPr>
            <p:nvPr userDrawn="1"/>
          </p:nvSpPr>
          <p:spPr bwMode="auto">
            <a:xfrm>
              <a:off x="9551988" y="3938588"/>
              <a:ext cx="17463" cy="9525"/>
            </a:xfrm>
            <a:custGeom>
              <a:avLst/>
              <a:gdLst>
                <a:gd name="T0" fmla="*/ 5 w 11"/>
                <a:gd name="T1" fmla="*/ 6 h 6"/>
                <a:gd name="T2" fmla="*/ 6 w 11"/>
                <a:gd name="T3" fmla="*/ 6 h 6"/>
                <a:gd name="T4" fmla="*/ 10 w 11"/>
                <a:gd name="T5" fmla="*/ 3 h 6"/>
                <a:gd name="T6" fmla="*/ 10 w 11"/>
                <a:gd name="T7" fmla="*/ 2 h 6"/>
                <a:gd name="T8" fmla="*/ 6 w 11"/>
                <a:gd name="T9" fmla="*/ 0 h 6"/>
                <a:gd name="T10" fmla="*/ 5 w 11"/>
                <a:gd name="T11" fmla="*/ 0 h 6"/>
                <a:gd name="T12" fmla="*/ 0 w 11"/>
                <a:gd name="T13" fmla="*/ 2 h 6"/>
                <a:gd name="T14" fmla="*/ 0 w 11"/>
                <a:gd name="T15" fmla="*/ 3 h 6"/>
                <a:gd name="T16" fmla="*/ 5 w 11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5" y="6"/>
                  </a:moveTo>
                  <a:cubicBezTo>
                    <a:pt x="5" y="6"/>
                    <a:pt x="6" y="6"/>
                    <a:pt x="6" y="6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1" y="3"/>
                    <a:pt x="11" y="3"/>
                    <a:pt x="10" y="2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2" name="Freeform 713"/>
            <p:cNvSpPr>
              <a:spLocks/>
            </p:cNvSpPr>
            <p:nvPr userDrawn="1"/>
          </p:nvSpPr>
          <p:spPr bwMode="auto">
            <a:xfrm>
              <a:off x="9540876" y="3943350"/>
              <a:ext cx="17463" cy="11113"/>
            </a:xfrm>
            <a:custGeom>
              <a:avLst/>
              <a:gdLst>
                <a:gd name="T0" fmla="*/ 5 w 11"/>
                <a:gd name="T1" fmla="*/ 7 h 7"/>
                <a:gd name="T2" fmla="*/ 6 w 11"/>
                <a:gd name="T3" fmla="*/ 7 h 7"/>
                <a:gd name="T4" fmla="*/ 11 w 11"/>
                <a:gd name="T5" fmla="*/ 4 h 7"/>
                <a:gd name="T6" fmla="*/ 11 w 11"/>
                <a:gd name="T7" fmla="*/ 3 h 7"/>
                <a:gd name="T8" fmla="*/ 6 w 11"/>
                <a:gd name="T9" fmla="*/ 1 h 7"/>
                <a:gd name="T10" fmla="*/ 5 w 11"/>
                <a:gd name="T11" fmla="*/ 1 h 7"/>
                <a:gd name="T12" fmla="*/ 1 w 11"/>
                <a:gd name="T13" fmla="*/ 3 h 7"/>
                <a:gd name="T14" fmla="*/ 1 w 11"/>
                <a:gd name="T15" fmla="*/ 4 h 7"/>
                <a:gd name="T16" fmla="*/ 5 w 11"/>
                <a:gd name="T1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7">
                  <a:moveTo>
                    <a:pt x="5" y="7"/>
                  </a:moveTo>
                  <a:cubicBezTo>
                    <a:pt x="5" y="7"/>
                    <a:pt x="6" y="7"/>
                    <a:pt x="6" y="7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3"/>
                    <a:pt x="11" y="3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5" y="0"/>
                    <a:pt x="5" y="1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4"/>
                    <a:pt x="1" y="4"/>
                  </a:cubicBezTo>
                  <a:lnTo>
                    <a:pt x="5" y="7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3" name="Freeform 714"/>
            <p:cNvSpPr>
              <a:spLocks/>
            </p:cNvSpPr>
            <p:nvPr userDrawn="1"/>
          </p:nvSpPr>
          <p:spPr bwMode="auto">
            <a:xfrm>
              <a:off x="9613901" y="3902075"/>
              <a:ext cx="17463" cy="9525"/>
            </a:xfrm>
            <a:custGeom>
              <a:avLst/>
              <a:gdLst>
                <a:gd name="T0" fmla="*/ 5 w 11"/>
                <a:gd name="T1" fmla="*/ 6 h 6"/>
                <a:gd name="T2" fmla="*/ 7 w 11"/>
                <a:gd name="T3" fmla="*/ 6 h 6"/>
                <a:gd name="T4" fmla="*/ 11 w 11"/>
                <a:gd name="T5" fmla="*/ 3 h 6"/>
                <a:gd name="T6" fmla="*/ 11 w 11"/>
                <a:gd name="T7" fmla="*/ 2 h 6"/>
                <a:gd name="T8" fmla="*/ 7 w 11"/>
                <a:gd name="T9" fmla="*/ 0 h 6"/>
                <a:gd name="T10" fmla="*/ 5 w 11"/>
                <a:gd name="T11" fmla="*/ 0 h 6"/>
                <a:gd name="T12" fmla="*/ 1 w 11"/>
                <a:gd name="T13" fmla="*/ 2 h 6"/>
                <a:gd name="T14" fmla="*/ 1 w 11"/>
                <a:gd name="T15" fmla="*/ 3 h 6"/>
                <a:gd name="T16" fmla="*/ 5 w 11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5" y="6"/>
                  </a:moveTo>
                  <a:cubicBezTo>
                    <a:pt x="6" y="6"/>
                    <a:pt x="6" y="6"/>
                    <a:pt x="7" y="6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3"/>
                    <a:pt x="11" y="3"/>
                    <a:pt x="11" y="2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3"/>
                    <a:pt x="0" y="3"/>
                    <a:pt x="1" y="3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4" name="Freeform 715"/>
            <p:cNvSpPr>
              <a:spLocks/>
            </p:cNvSpPr>
            <p:nvPr userDrawn="1"/>
          </p:nvSpPr>
          <p:spPr bwMode="auto">
            <a:xfrm>
              <a:off x="9625013" y="3895725"/>
              <a:ext cx="17463" cy="9525"/>
            </a:xfrm>
            <a:custGeom>
              <a:avLst/>
              <a:gdLst>
                <a:gd name="T0" fmla="*/ 5 w 11"/>
                <a:gd name="T1" fmla="*/ 6 h 6"/>
                <a:gd name="T2" fmla="*/ 6 w 11"/>
                <a:gd name="T3" fmla="*/ 6 h 6"/>
                <a:gd name="T4" fmla="*/ 11 w 11"/>
                <a:gd name="T5" fmla="*/ 3 h 6"/>
                <a:gd name="T6" fmla="*/ 11 w 11"/>
                <a:gd name="T7" fmla="*/ 2 h 6"/>
                <a:gd name="T8" fmla="*/ 6 w 11"/>
                <a:gd name="T9" fmla="*/ 0 h 6"/>
                <a:gd name="T10" fmla="*/ 5 w 11"/>
                <a:gd name="T11" fmla="*/ 0 h 6"/>
                <a:gd name="T12" fmla="*/ 0 w 11"/>
                <a:gd name="T13" fmla="*/ 2 h 6"/>
                <a:gd name="T14" fmla="*/ 0 w 11"/>
                <a:gd name="T15" fmla="*/ 3 h 6"/>
                <a:gd name="T16" fmla="*/ 5 w 11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5" y="6"/>
                  </a:moveTo>
                  <a:cubicBezTo>
                    <a:pt x="5" y="6"/>
                    <a:pt x="6" y="6"/>
                    <a:pt x="6" y="6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3"/>
                    <a:pt x="11" y="3"/>
                    <a:pt x="11" y="2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5" name="Freeform 716"/>
            <p:cNvSpPr>
              <a:spLocks/>
            </p:cNvSpPr>
            <p:nvPr userDrawn="1"/>
          </p:nvSpPr>
          <p:spPr bwMode="auto">
            <a:xfrm>
              <a:off x="9656763" y="3876675"/>
              <a:ext cx="17463" cy="9525"/>
            </a:xfrm>
            <a:custGeom>
              <a:avLst/>
              <a:gdLst>
                <a:gd name="T0" fmla="*/ 5 w 11"/>
                <a:gd name="T1" fmla="*/ 6 h 6"/>
                <a:gd name="T2" fmla="*/ 6 w 11"/>
                <a:gd name="T3" fmla="*/ 6 h 6"/>
                <a:gd name="T4" fmla="*/ 11 w 11"/>
                <a:gd name="T5" fmla="*/ 4 h 6"/>
                <a:gd name="T6" fmla="*/ 10 w 11"/>
                <a:gd name="T7" fmla="*/ 3 h 6"/>
                <a:gd name="T8" fmla="*/ 6 w 11"/>
                <a:gd name="T9" fmla="*/ 0 h 6"/>
                <a:gd name="T10" fmla="*/ 5 w 11"/>
                <a:gd name="T11" fmla="*/ 0 h 6"/>
                <a:gd name="T12" fmla="*/ 0 w 11"/>
                <a:gd name="T13" fmla="*/ 3 h 6"/>
                <a:gd name="T14" fmla="*/ 0 w 11"/>
                <a:gd name="T15" fmla="*/ 4 h 6"/>
                <a:gd name="T16" fmla="*/ 5 w 11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5" y="6"/>
                  </a:moveTo>
                  <a:cubicBezTo>
                    <a:pt x="5" y="6"/>
                    <a:pt x="6" y="6"/>
                    <a:pt x="6" y="6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3"/>
                    <a:pt x="10" y="3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6" name="Freeform 717"/>
            <p:cNvSpPr>
              <a:spLocks/>
            </p:cNvSpPr>
            <p:nvPr userDrawn="1"/>
          </p:nvSpPr>
          <p:spPr bwMode="auto">
            <a:xfrm>
              <a:off x="9667876" y="3981450"/>
              <a:ext cx="165100" cy="96838"/>
            </a:xfrm>
            <a:custGeom>
              <a:avLst/>
              <a:gdLst>
                <a:gd name="T0" fmla="*/ 66 w 104"/>
                <a:gd name="T1" fmla="*/ 0 h 61"/>
                <a:gd name="T2" fmla="*/ 0 w 104"/>
                <a:gd name="T3" fmla="*/ 39 h 61"/>
                <a:gd name="T4" fmla="*/ 38 w 104"/>
                <a:gd name="T5" fmla="*/ 61 h 61"/>
                <a:gd name="T6" fmla="*/ 104 w 104"/>
                <a:gd name="T7" fmla="*/ 22 h 61"/>
                <a:gd name="T8" fmla="*/ 66 w 104"/>
                <a:gd name="T9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4" h="61">
                  <a:moveTo>
                    <a:pt x="66" y="0"/>
                  </a:moveTo>
                  <a:lnTo>
                    <a:pt x="0" y="39"/>
                  </a:lnTo>
                  <a:lnTo>
                    <a:pt x="38" y="61"/>
                  </a:lnTo>
                  <a:lnTo>
                    <a:pt x="104" y="22"/>
                  </a:lnTo>
                  <a:lnTo>
                    <a:pt x="66" y="0"/>
                  </a:lnTo>
                  <a:close/>
                </a:path>
              </a:pathLst>
            </a:custGeom>
            <a:solidFill>
              <a:srgbClr val="8A8C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7" name="Freeform 718"/>
            <p:cNvSpPr>
              <a:spLocks/>
            </p:cNvSpPr>
            <p:nvPr userDrawn="1"/>
          </p:nvSpPr>
          <p:spPr bwMode="auto">
            <a:xfrm>
              <a:off x="9455151" y="3803650"/>
              <a:ext cx="79375" cy="155575"/>
            </a:xfrm>
            <a:custGeom>
              <a:avLst/>
              <a:gdLst>
                <a:gd name="T0" fmla="*/ 25 w 50"/>
                <a:gd name="T1" fmla="*/ 0 h 98"/>
                <a:gd name="T2" fmla="*/ 0 w 50"/>
                <a:gd name="T3" fmla="*/ 98 h 98"/>
                <a:gd name="T4" fmla="*/ 21 w 50"/>
                <a:gd name="T5" fmla="*/ 86 h 98"/>
                <a:gd name="T6" fmla="*/ 50 w 50"/>
                <a:gd name="T7" fmla="*/ 69 h 98"/>
                <a:gd name="T8" fmla="*/ 35 w 50"/>
                <a:gd name="T9" fmla="*/ 29 h 98"/>
                <a:gd name="T10" fmla="*/ 25 w 50"/>
                <a:gd name="T11" fmla="*/ 0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0" h="98">
                  <a:moveTo>
                    <a:pt x="25" y="0"/>
                  </a:moveTo>
                  <a:lnTo>
                    <a:pt x="0" y="98"/>
                  </a:lnTo>
                  <a:lnTo>
                    <a:pt x="21" y="86"/>
                  </a:lnTo>
                  <a:lnTo>
                    <a:pt x="50" y="69"/>
                  </a:lnTo>
                  <a:lnTo>
                    <a:pt x="35" y="29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chemeClr val="accent3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8" name="Freeform 719"/>
            <p:cNvSpPr>
              <a:spLocks/>
            </p:cNvSpPr>
            <p:nvPr userDrawn="1"/>
          </p:nvSpPr>
          <p:spPr bwMode="auto">
            <a:xfrm>
              <a:off x="9488488" y="3709988"/>
              <a:ext cx="117475" cy="230188"/>
            </a:xfrm>
            <a:custGeom>
              <a:avLst/>
              <a:gdLst>
                <a:gd name="T0" fmla="*/ 36 w 74"/>
                <a:gd name="T1" fmla="*/ 0 h 145"/>
                <a:gd name="T2" fmla="*/ 14 w 74"/>
                <a:gd name="T3" fmla="*/ 88 h 145"/>
                <a:gd name="T4" fmla="*/ 29 w 74"/>
                <a:gd name="T5" fmla="*/ 128 h 145"/>
                <a:gd name="T6" fmla="*/ 0 w 74"/>
                <a:gd name="T7" fmla="*/ 145 h 145"/>
                <a:gd name="T8" fmla="*/ 23 w 74"/>
                <a:gd name="T9" fmla="*/ 132 h 145"/>
                <a:gd name="T10" fmla="*/ 74 w 74"/>
                <a:gd name="T11" fmla="*/ 103 h 145"/>
                <a:gd name="T12" fmla="*/ 49 w 74"/>
                <a:gd name="T13" fmla="*/ 35 h 145"/>
                <a:gd name="T14" fmla="*/ 36 w 74"/>
                <a:gd name="T15" fmla="*/ 0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4" h="145">
                  <a:moveTo>
                    <a:pt x="36" y="0"/>
                  </a:moveTo>
                  <a:lnTo>
                    <a:pt x="14" y="88"/>
                  </a:lnTo>
                  <a:lnTo>
                    <a:pt x="29" y="128"/>
                  </a:lnTo>
                  <a:lnTo>
                    <a:pt x="0" y="145"/>
                  </a:lnTo>
                  <a:lnTo>
                    <a:pt x="23" y="132"/>
                  </a:lnTo>
                  <a:lnTo>
                    <a:pt x="74" y="103"/>
                  </a:lnTo>
                  <a:lnTo>
                    <a:pt x="49" y="35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9" name="Freeform 720"/>
            <p:cNvSpPr>
              <a:spLocks/>
            </p:cNvSpPr>
            <p:nvPr userDrawn="1"/>
          </p:nvSpPr>
          <p:spPr bwMode="auto">
            <a:xfrm>
              <a:off x="9525001" y="3651250"/>
              <a:ext cx="146050" cy="268288"/>
            </a:xfrm>
            <a:custGeom>
              <a:avLst/>
              <a:gdLst>
                <a:gd name="T0" fmla="*/ 46 w 92"/>
                <a:gd name="T1" fmla="*/ 0 h 169"/>
                <a:gd name="T2" fmla="*/ 26 w 92"/>
                <a:gd name="T3" fmla="*/ 72 h 169"/>
                <a:gd name="T4" fmla="*/ 51 w 92"/>
                <a:gd name="T5" fmla="*/ 140 h 169"/>
                <a:gd name="T6" fmla="*/ 0 w 92"/>
                <a:gd name="T7" fmla="*/ 169 h 169"/>
                <a:gd name="T8" fmla="*/ 50 w 92"/>
                <a:gd name="T9" fmla="*/ 140 h 169"/>
                <a:gd name="T10" fmla="*/ 92 w 92"/>
                <a:gd name="T11" fmla="*/ 116 h 169"/>
                <a:gd name="T12" fmla="*/ 70 w 92"/>
                <a:gd name="T13" fmla="*/ 61 h 169"/>
                <a:gd name="T14" fmla="*/ 46 w 92"/>
                <a:gd name="T15" fmla="*/ 0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2" h="169">
                  <a:moveTo>
                    <a:pt x="46" y="0"/>
                  </a:moveTo>
                  <a:lnTo>
                    <a:pt x="26" y="72"/>
                  </a:lnTo>
                  <a:lnTo>
                    <a:pt x="51" y="140"/>
                  </a:lnTo>
                  <a:lnTo>
                    <a:pt x="0" y="169"/>
                  </a:lnTo>
                  <a:lnTo>
                    <a:pt x="50" y="140"/>
                  </a:lnTo>
                  <a:lnTo>
                    <a:pt x="92" y="116"/>
                  </a:lnTo>
                  <a:lnTo>
                    <a:pt x="70" y="61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0" name="Freeform 721"/>
            <p:cNvSpPr>
              <a:spLocks/>
            </p:cNvSpPr>
            <p:nvPr userDrawn="1"/>
          </p:nvSpPr>
          <p:spPr bwMode="auto">
            <a:xfrm>
              <a:off x="8853488" y="4273550"/>
              <a:ext cx="241300" cy="92075"/>
            </a:xfrm>
            <a:custGeom>
              <a:avLst/>
              <a:gdLst>
                <a:gd name="T0" fmla="*/ 0 w 152"/>
                <a:gd name="T1" fmla="*/ 23 h 58"/>
                <a:gd name="T2" fmla="*/ 32 w 152"/>
                <a:gd name="T3" fmla="*/ 2 h 58"/>
                <a:gd name="T4" fmla="*/ 63 w 152"/>
                <a:gd name="T5" fmla="*/ 0 h 58"/>
                <a:gd name="T6" fmla="*/ 91 w 152"/>
                <a:gd name="T7" fmla="*/ 1 h 58"/>
                <a:gd name="T8" fmla="*/ 119 w 152"/>
                <a:gd name="T9" fmla="*/ 13 h 58"/>
                <a:gd name="T10" fmla="*/ 152 w 152"/>
                <a:gd name="T11" fmla="*/ 29 h 58"/>
                <a:gd name="T12" fmla="*/ 147 w 152"/>
                <a:gd name="T13" fmla="*/ 46 h 58"/>
                <a:gd name="T14" fmla="*/ 135 w 152"/>
                <a:gd name="T15" fmla="*/ 58 h 58"/>
                <a:gd name="T16" fmla="*/ 115 w 152"/>
                <a:gd name="T17" fmla="*/ 49 h 58"/>
                <a:gd name="T18" fmla="*/ 92 w 152"/>
                <a:gd name="T19" fmla="*/ 57 h 58"/>
                <a:gd name="T20" fmla="*/ 65 w 152"/>
                <a:gd name="T21" fmla="*/ 51 h 58"/>
                <a:gd name="T22" fmla="*/ 34 w 152"/>
                <a:gd name="T23" fmla="*/ 41 h 58"/>
                <a:gd name="T24" fmla="*/ 56 w 152"/>
                <a:gd name="T25" fmla="*/ 34 h 58"/>
                <a:gd name="T26" fmla="*/ 60 w 152"/>
                <a:gd name="T27" fmla="*/ 19 h 58"/>
                <a:gd name="T28" fmla="*/ 32 w 152"/>
                <a:gd name="T29" fmla="*/ 21 h 58"/>
                <a:gd name="T30" fmla="*/ 0 w 152"/>
                <a:gd name="T31" fmla="*/ 23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52" h="58">
                  <a:moveTo>
                    <a:pt x="0" y="23"/>
                  </a:moveTo>
                  <a:cubicBezTo>
                    <a:pt x="32" y="2"/>
                    <a:pt x="32" y="2"/>
                    <a:pt x="32" y="2"/>
                  </a:cubicBezTo>
                  <a:cubicBezTo>
                    <a:pt x="63" y="0"/>
                    <a:pt x="63" y="0"/>
                    <a:pt x="63" y="0"/>
                  </a:cubicBezTo>
                  <a:cubicBezTo>
                    <a:pt x="91" y="1"/>
                    <a:pt x="91" y="1"/>
                    <a:pt x="91" y="1"/>
                  </a:cubicBezTo>
                  <a:cubicBezTo>
                    <a:pt x="119" y="13"/>
                    <a:pt x="119" y="13"/>
                    <a:pt x="119" y="13"/>
                  </a:cubicBezTo>
                  <a:cubicBezTo>
                    <a:pt x="152" y="29"/>
                    <a:pt x="152" y="29"/>
                    <a:pt x="152" y="29"/>
                  </a:cubicBezTo>
                  <a:cubicBezTo>
                    <a:pt x="147" y="46"/>
                    <a:pt x="147" y="46"/>
                    <a:pt x="147" y="46"/>
                  </a:cubicBezTo>
                  <a:cubicBezTo>
                    <a:pt x="135" y="58"/>
                    <a:pt x="135" y="58"/>
                    <a:pt x="135" y="58"/>
                  </a:cubicBezTo>
                  <a:cubicBezTo>
                    <a:pt x="115" y="49"/>
                    <a:pt x="115" y="49"/>
                    <a:pt x="115" y="49"/>
                  </a:cubicBezTo>
                  <a:cubicBezTo>
                    <a:pt x="104" y="55"/>
                    <a:pt x="98" y="57"/>
                    <a:pt x="92" y="57"/>
                  </a:cubicBezTo>
                  <a:cubicBezTo>
                    <a:pt x="85" y="57"/>
                    <a:pt x="78" y="54"/>
                    <a:pt x="65" y="51"/>
                  </a:cubicBezTo>
                  <a:cubicBezTo>
                    <a:pt x="39" y="50"/>
                    <a:pt x="33" y="47"/>
                    <a:pt x="34" y="41"/>
                  </a:cubicBezTo>
                  <a:cubicBezTo>
                    <a:pt x="34" y="31"/>
                    <a:pt x="42" y="33"/>
                    <a:pt x="56" y="34"/>
                  </a:cubicBezTo>
                  <a:cubicBezTo>
                    <a:pt x="75" y="36"/>
                    <a:pt x="77" y="24"/>
                    <a:pt x="60" y="19"/>
                  </a:cubicBezTo>
                  <a:cubicBezTo>
                    <a:pt x="50" y="20"/>
                    <a:pt x="41" y="19"/>
                    <a:pt x="32" y="21"/>
                  </a:cubicBezTo>
                  <a:cubicBezTo>
                    <a:pt x="13" y="34"/>
                    <a:pt x="4" y="31"/>
                    <a:pt x="0" y="23"/>
                  </a:cubicBezTo>
                  <a:close/>
                </a:path>
              </a:pathLst>
            </a:custGeom>
            <a:solidFill>
              <a:srgbClr val="F0C1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1" name="Freeform 722"/>
            <p:cNvSpPr>
              <a:spLocks/>
            </p:cNvSpPr>
            <p:nvPr userDrawn="1"/>
          </p:nvSpPr>
          <p:spPr bwMode="auto">
            <a:xfrm>
              <a:off x="9034463" y="4300538"/>
              <a:ext cx="179388" cy="127000"/>
            </a:xfrm>
            <a:custGeom>
              <a:avLst/>
              <a:gdLst>
                <a:gd name="T0" fmla="*/ 113 w 113"/>
                <a:gd name="T1" fmla="*/ 22 h 80"/>
                <a:gd name="T2" fmla="*/ 19 w 113"/>
                <a:gd name="T3" fmla="*/ 0 h 80"/>
                <a:gd name="T4" fmla="*/ 4 w 113"/>
                <a:gd name="T5" fmla="*/ 43 h 80"/>
                <a:gd name="T6" fmla="*/ 107 w 113"/>
                <a:gd name="T7" fmla="*/ 80 h 80"/>
                <a:gd name="T8" fmla="*/ 113 w 113"/>
                <a:gd name="T9" fmla="*/ 22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3" h="80">
                  <a:moveTo>
                    <a:pt x="113" y="22"/>
                  </a:moveTo>
                  <a:cubicBezTo>
                    <a:pt x="19" y="0"/>
                    <a:pt x="19" y="0"/>
                    <a:pt x="19" y="0"/>
                  </a:cubicBezTo>
                  <a:cubicBezTo>
                    <a:pt x="5" y="8"/>
                    <a:pt x="0" y="25"/>
                    <a:pt x="4" y="43"/>
                  </a:cubicBezTo>
                  <a:cubicBezTo>
                    <a:pt x="107" y="80"/>
                    <a:pt x="107" y="80"/>
                    <a:pt x="107" y="80"/>
                  </a:cubicBezTo>
                  <a:lnTo>
                    <a:pt x="113" y="22"/>
                  </a:lnTo>
                  <a:close/>
                </a:path>
              </a:pathLst>
            </a:custGeom>
            <a:solidFill>
              <a:srgbClr val="9DAF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2" name="Freeform 723"/>
            <p:cNvSpPr>
              <a:spLocks/>
            </p:cNvSpPr>
            <p:nvPr userDrawn="1"/>
          </p:nvSpPr>
          <p:spPr bwMode="auto">
            <a:xfrm>
              <a:off x="9037638" y="4168775"/>
              <a:ext cx="384175" cy="222250"/>
            </a:xfrm>
            <a:custGeom>
              <a:avLst/>
              <a:gdLst>
                <a:gd name="T0" fmla="*/ 88 w 243"/>
                <a:gd name="T1" fmla="*/ 50 h 140"/>
                <a:gd name="T2" fmla="*/ 18 w 243"/>
                <a:gd name="T3" fmla="*/ 129 h 140"/>
                <a:gd name="T4" fmla="*/ 155 w 243"/>
                <a:gd name="T5" fmla="*/ 89 h 140"/>
                <a:gd name="T6" fmla="*/ 224 w 243"/>
                <a:gd name="T7" fmla="*/ 10 h 140"/>
                <a:gd name="T8" fmla="*/ 88 w 243"/>
                <a:gd name="T9" fmla="*/ 50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3" h="140">
                  <a:moveTo>
                    <a:pt x="88" y="50"/>
                  </a:moveTo>
                  <a:cubicBezTo>
                    <a:pt x="31" y="83"/>
                    <a:pt x="0" y="118"/>
                    <a:pt x="18" y="129"/>
                  </a:cubicBezTo>
                  <a:cubicBezTo>
                    <a:pt x="37" y="140"/>
                    <a:pt x="98" y="122"/>
                    <a:pt x="155" y="89"/>
                  </a:cubicBezTo>
                  <a:cubicBezTo>
                    <a:pt x="212" y="56"/>
                    <a:pt x="243" y="21"/>
                    <a:pt x="224" y="10"/>
                  </a:cubicBezTo>
                  <a:cubicBezTo>
                    <a:pt x="206" y="0"/>
                    <a:pt x="145" y="17"/>
                    <a:pt x="88" y="50"/>
                  </a:cubicBezTo>
                  <a:close/>
                </a:path>
              </a:pathLst>
            </a:custGeom>
            <a:solidFill>
              <a:srgbClr val="AFC6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3" name="Freeform 724"/>
            <p:cNvSpPr>
              <a:spLocks/>
            </p:cNvSpPr>
            <p:nvPr userDrawn="1"/>
          </p:nvSpPr>
          <p:spPr bwMode="auto">
            <a:xfrm>
              <a:off x="9163051" y="4019550"/>
              <a:ext cx="169863" cy="285750"/>
            </a:xfrm>
            <a:custGeom>
              <a:avLst/>
              <a:gdLst>
                <a:gd name="T0" fmla="*/ 101 w 108"/>
                <a:gd name="T1" fmla="*/ 31 h 180"/>
                <a:gd name="T2" fmla="*/ 108 w 108"/>
                <a:gd name="T3" fmla="*/ 142 h 180"/>
                <a:gd name="T4" fmla="*/ 27 w 108"/>
                <a:gd name="T5" fmla="*/ 180 h 180"/>
                <a:gd name="T6" fmla="*/ 0 w 108"/>
                <a:gd name="T7" fmla="*/ 0 h 180"/>
                <a:gd name="T8" fmla="*/ 101 w 108"/>
                <a:gd name="T9" fmla="*/ 31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8" h="180">
                  <a:moveTo>
                    <a:pt x="101" y="31"/>
                  </a:moveTo>
                  <a:cubicBezTo>
                    <a:pt x="94" y="92"/>
                    <a:pt x="93" y="80"/>
                    <a:pt x="108" y="142"/>
                  </a:cubicBezTo>
                  <a:cubicBezTo>
                    <a:pt x="27" y="180"/>
                    <a:pt x="27" y="180"/>
                    <a:pt x="27" y="180"/>
                  </a:cubicBezTo>
                  <a:cubicBezTo>
                    <a:pt x="34" y="92"/>
                    <a:pt x="25" y="83"/>
                    <a:pt x="0" y="0"/>
                  </a:cubicBezTo>
                  <a:lnTo>
                    <a:pt x="101" y="31"/>
                  </a:lnTo>
                  <a:close/>
                </a:path>
              </a:pathLst>
            </a:custGeom>
            <a:solidFill>
              <a:srgbClr val="F0C1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4" name="Freeform 725"/>
            <p:cNvSpPr>
              <a:spLocks/>
            </p:cNvSpPr>
            <p:nvPr userDrawn="1"/>
          </p:nvSpPr>
          <p:spPr bwMode="auto">
            <a:xfrm>
              <a:off x="9107488" y="3952875"/>
              <a:ext cx="146050" cy="263525"/>
            </a:xfrm>
            <a:custGeom>
              <a:avLst/>
              <a:gdLst>
                <a:gd name="T0" fmla="*/ 10 w 92"/>
                <a:gd name="T1" fmla="*/ 0 h 166"/>
                <a:gd name="T2" fmla="*/ 1 w 92"/>
                <a:gd name="T3" fmla="*/ 46 h 166"/>
                <a:gd name="T4" fmla="*/ 9 w 92"/>
                <a:gd name="T5" fmla="*/ 99 h 166"/>
                <a:gd name="T6" fmla="*/ 28 w 92"/>
                <a:gd name="T7" fmla="*/ 163 h 166"/>
                <a:gd name="T8" fmla="*/ 84 w 92"/>
                <a:gd name="T9" fmla="*/ 136 h 166"/>
                <a:gd name="T10" fmla="*/ 87 w 92"/>
                <a:gd name="T11" fmla="*/ 93 h 166"/>
                <a:gd name="T12" fmla="*/ 56 w 92"/>
                <a:gd name="T13" fmla="*/ 1 h 166"/>
                <a:gd name="T14" fmla="*/ 10 w 92"/>
                <a:gd name="T15" fmla="*/ 0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2" h="166">
                  <a:moveTo>
                    <a:pt x="10" y="0"/>
                  </a:moveTo>
                  <a:cubicBezTo>
                    <a:pt x="3" y="15"/>
                    <a:pt x="0" y="27"/>
                    <a:pt x="1" y="46"/>
                  </a:cubicBezTo>
                  <a:cubicBezTo>
                    <a:pt x="2" y="61"/>
                    <a:pt x="6" y="84"/>
                    <a:pt x="9" y="99"/>
                  </a:cubicBezTo>
                  <a:cubicBezTo>
                    <a:pt x="12" y="112"/>
                    <a:pt x="18" y="158"/>
                    <a:pt x="28" y="163"/>
                  </a:cubicBezTo>
                  <a:cubicBezTo>
                    <a:pt x="36" y="166"/>
                    <a:pt x="72" y="151"/>
                    <a:pt x="84" y="136"/>
                  </a:cubicBezTo>
                  <a:cubicBezTo>
                    <a:pt x="92" y="126"/>
                    <a:pt x="83" y="99"/>
                    <a:pt x="87" y="93"/>
                  </a:cubicBezTo>
                  <a:cubicBezTo>
                    <a:pt x="56" y="1"/>
                    <a:pt x="56" y="1"/>
                    <a:pt x="56" y="1"/>
                  </a:cubicBezTo>
                  <a:lnTo>
                    <a:pt x="10" y="0"/>
                  </a:lnTo>
                  <a:close/>
                </a:path>
              </a:pathLst>
            </a:custGeom>
            <a:solidFill>
              <a:srgbClr val="FFDB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5" name="Freeform 726"/>
            <p:cNvSpPr>
              <a:spLocks/>
            </p:cNvSpPr>
            <p:nvPr userDrawn="1"/>
          </p:nvSpPr>
          <p:spPr bwMode="auto">
            <a:xfrm>
              <a:off x="9085263" y="3873500"/>
              <a:ext cx="279400" cy="317500"/>
            </a:xfrm>
            <a:custGeom>
              <a:avLst/>
              <a:gdLst>
                <a:gd name="T0" fmla="*/ 134 w 177"/>
                <a:gd name="T1" fmla="*/ 22 h 200"/>
                <a:gd name="T2" fmla="*/ 160 w 177"/>
                <a:gd name="T3" fmla="*/ 131 h 200"/>
                <a:gd name="T4" fmla="*/ 146 w 177"/>
                <a:gd name="T5" fmla="*/ 190 h 200"/>
                <a:gd name="T6" fmla="*/ 86 w 177"/>
                <a:gd name="T7" fmla="*/ 171 h 200"/>
                <a:gd name="T8" fmla="*/ 54 w 177"/>
                <a:gd name="T9" fmla="*/ 118 h 200"/>
                <a:gd name="T10" fmla="*/ 46 w 177"/>
                <a:gd name="T11" fmla="*/ 150 h 200"/>
                <a:gd name="T12" fmla="*/ 13 w 177"/>
                <a:gd name="T13" fmla="*/ 78 h 200"/>
                <a:gd name="T14" fmla="*/ 0 w 177"/>
                <a:gd name="T15" fmla="*/ 48 h 200"/>
                <a:gd name="T16" fmla="*/ 39 w 177"/>
                <a:gd name="T17" fmla="*/ 22 h 200"/>
                <a:gd name="T18" fmla="*/ 134 w 177"/>
                <a:gd name="T19" fmla="*/ 22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7" h="200">
                  <a:moveTo>
                    <a:pt x="134" y="22"/>
                  </a:moveTo>
                  <a:cubicBezTo>
                    <a:pt x="172" y="45"/>
                    <a:pt x="177" y="92"/>
                    <a:pt x="160" y="131"/>
                  </a:cubicBezTo>
                  <a:cubicBezTo>
                    <a:pt x="152" y="149"/>
                    <a:pt x="147" y="160"/>
                    <a:pt x="146" y="190"/>
                  </a:cubicBezTo>
                  <a:cubicBezTo>
                    <a:pt x="121" y="200"/>
                    <a:pt x="106" y="196"/>
                    <a:pt x="86" y="171"/>
                  </a:cubicBezTo>
                  <a:cubicBezTo>
                    <a:pt x="67" y="147"/>
                    <a:pt x="69" y="119"/>
                    <a:pt x="54" y="118"/>
                  </a:cubicBezTo>
                  <a:cubicBezTo>
                    <a:pt x="47" y="118"/>
                    <a:pt x="43" y="126"/>
                    <a:pt x="46" y="150"/>
                  </a:cubicBezTo>
                  <a:cubicBezTo>
                    <a:pt x="34" y="127"/>
                    <a:pt x="29" y="96"/>
                    <a:pt x="13" y="78"/>
                  </a:cubicBezTo>
                  <a:cubicBezTo>
                    <a:pt x="5" y="70"/>
                    <a:pt x="1" y="61"/>
                    <a:pt x="0" y="48"/>
                  </a:cubicBezTo>
                  <a:cubicBezTo>
                    <a:pt x="14" y="46"/>
                    <a:pt x="23" y="30"/>
                    <a:pt x="39" y="22"/>
                  </a:cubicBezTo>
                  <a:cubicBezTo>
                    <a:pt x="72" y="6"/>
                    <a:pt x="114" y="0"/>
                    <a:pt x="134" y="22"/>
                  </a:cubicBezTo>
                  <a:close/>
                </a:path>
              </a:pathLst>
            </a:custGeom>
            <a:solidFill>
              <a:srgbClr val="33120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6" name="Freeform 727"/>
            <p:cNvSpPr>
              <a:spLocks/>
            </p:cNvSpPr>
            <p:nvPr userDrawn="1"/>
          </p:nvSpPr>
          <p:spPr bwMode="auto">
            <a:xfrm>
              <a:off x="9197976" y="4184650"/>
              <a:ext cx="136525" cy="95250"/>
            </a:xfrm>
            <a:custGeom>
              <a:avLst/>
              <a:gdLst>
                <a:gd name="T0" fmla="*/ 78 w 87"/>
                <a:gd name="T1" fmla="*/ 0 h 60"/>
                <a:gd name="T2" fmla="*/ 6 w 87"/>
                <a:gd name="T3" fmla="*/ 16 h 60"/>
                <a:gd name="T4" fmla="*/ 0 w 87"/>
                <a:gd name="T5" fmla="*/ 33 h 60"/>
                <a:gd name="T6" fmla="*/ 85 w 87"/>
                <a:gd name="T7" fmla="*/ 25 h 60"/>
                <a:gd name="T8" fmla="*/ 78 w 87"/>
                <a:gd name="T9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7" h="60">
                  <a:moveTo>
                    <a:pt x="78" y="0"/>
                  </a:moveTo>
                  <a:cubicBezTo>
                    <a:pt x="79" y="22"/>
                    <a:pt x="29" y="31"/>
                    <a:pt x="6" y="16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20" y="60"/>
                    <a:pt x="87" y="59"/>
                    <a:pt x="85" y="25"/>
                  </a:cubicBezTo>
                  <a:lnTo>
                    <a:pt x="78" y="0"/>
                  </a:lnTo>
                  <a:close/>
                </a:path>
              </a:pathLst>
            </a:custGeom>
            <a:solidFill>
              <a:srgbClr val="AFC6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7" name="Freeform 728"/>
            <p:cNvSpPr>
              <a:spLocks/>
            </p:cNvSpPr>
            <p:nvPr userDrawn="1"/>
          </p:nvSpPr>
          <p:spPr bwMode="auto">
            <a:xfrm>
              <a:off x="9036051" y="4181475"/>
              <a:ext cx="444500" cy="884238"/>
            </a:xfrm>
            <a:custGeom>
              <a:avLst/>
              <a:gdLst>
                <a:gd name="T0" fmla="*/ 188 w 281"/>
                <a:gd name="T1" fmla="*/ 25 h 557"/>
                <a:gd name="T2" fmla="*/ 221 w 281"/>
                <a:gd name="T3" fmla="*/ 1 h 557"/>
                <a:gd name="T4" fmla="*/ 234 w 281"/>
                <a:gd name="T5" fmla="*/ 7 h 557"/>
                <a:gd name="T6" fmla="*/ 268 w 281"/>
                <a:gd name="T7" fmla="*/ 72 h 557"/>
                <a:gd name="T8" fmla="*/ 240 w 281"/>
                <a:gd name="T9" fmla="*/ 312 h 557"/>
                <a:gd name="T10" fmla="*/ 254 w 281"/>
                <a:gd name="T11" fmla="*/ 444 h 557"/>
                <a:gd name="T12" fmla="*/ 30 w 281"/>
                <a:gd name="T13" fmla="*/ 435 h 557"/>
                <a:gd name="T14" fmla="*/ 31 w 281"/>
                <a:gd name="T15" fmla="*/ 346 h 557"/>
                <a:gd name="T16" fmla="*/ 9 w 281"/>
                <a:gd name="T17" fmla="*/ 129 h 557"/>
                <a:gd name="T18" fmla="*/ 52 w 281"/>
                <a:gd name="T19" fmla="*/ 71 h 557"/>
                <a:gd name="T20" fmla="*/ 103 w 281"/>
                <a:gd name="T21" fmla="*/ 32 h 557"/>
                <a:gd name="T22" fmla="*/ 188 w 281"/>
                <a:gd name="T23" fmla="*/ 25 h 5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81" h="557">
                  <a:moveTo>
                    <a:pt x="188" y="25"/>
                  </a:moveTo>
                  <a:cubicBezTo>
                    <a:pt x="203" y="18"/>
                    <a:pt x="206" y="0"/>
                    <a:pt x="221" y="1"/>
                  </a:cubicBezTo>
                  <a:cubicBezTo>
                    <a:pt x="224" y="1"/>
                    <a:pt x="229" y="4"/>
                    <a:pt x="234" y="7"/>
                  </a:cubicBezTo>
                  <a:cubicBezTo>
                    <a:pt x="251" y="16"/>
                    <a:pt x="264" y="43"/>
                    <a:pt x="268" y="72"/>
                  </a:cubicBezTo>
                  <a:cubicBezTo>
                    <a:pt x="281" y="174"/>
                    <a:pt x="235" y="188"/>
                    <a:pt x="240" y="312"/>
                  </a:cubicBezTo>
                  <a:cubicBezTo>
                    <a:pt x="241" y="335"/>
                    <a:pt x="248" y="401"/>
                    <a:pt x="254" y="444"/>
                  </a:cubicBezTo>
                  <a:cubicBezTo>
                    <a:pt x="246" y="546"/>
                    <a:pt x="40" y="557"/>
                    <a:pt x="30" y="435"/>
                  </a:cubicBezTo>
                  <a:cubicBezTo>
                    <a:pt x="32" y="407"/>
                    <a:pt x="33" y="378"/>
                    <a:pt x="31" y="346"/>
                  </a:cubicBezTo>
                  <a:cubicBezTo>
                    <a:pt x="24" y="246"/>
                    <a:pt x="0" y="151"/>
                    <a:pt x="9" y="129"/>
                  </a:cubicBezTo>
                  <a:cubicBezTo>
                    <a:pt x="15" y="115"/>
                    <a:pt x="25" y="90"/>
                    <a:pt x="52" y="71"/>
                  </a:cubicBezTo>
                  <a:cubicBezTo>
                    <a:pt x="74" y="56"/>
                    <a:pt x="81" y="48"/>
                    <a:pt x="103" y="32"/>
                  </a:cubicBezTo>
                  <a:cubicBezTo>
                    <a:pt x="146" y="53"/>
                    <a:pt x="183" y="39"/>
                    <a:pt x="188" y="25"/>
                  </a:cubicBezTo>
                  <a:close/>
                </a:path>
              </a:pathLst>
            </a:custGeom>
            <a:solidFill>
              <a:srgbClr val="AFC6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8" name="Freeform 729"/>
            <p:cNvSpPr>
              <a:spLocks/>
            </p:cNvSpPr>
            <p:nvPr userDrawn="1"/>
          </p:nvSpPr>
          <p:spPr bwMode="auto">
            <a:xfrm>
              <a:off x="8643938" y="4429125"/>
              <a:ext cx="231775" cy="177800"/>
            </a:xfrm>
            <a:custGeom>
              <a:avLst/>
              <a:gdLst>
                <a:gd name="T0" fmla="*/ 146 w 146"/>
                <a:gd name="T1" fmla="*/ 70 h 112"/>
                <a:gd name="T2" fmla="*/ 110 w 146"/>
                <a:gd name="T3" fmla="*/ 30 h 112"/>
                <a:gd name="T4" fmla="*/ 88 w 146"/>
                <a:gd name="T5" fmla="*/ 10 h 112"/>
                <a:gd name="T6" fmla="*/ 23 w 146"/>
                <a:gd name="T7" fmla="*/ 3 h 112"/>
                <a:gd name="T8" fmla="*/ 1 w 146"/>
                <a:gd name="T9" fmla="*/ 21 h 112"/>
                <a:gd name="T10" fmla="*/ 31 w 146"/>
                <a:gd name="T11" fmla="*/ 56 h 112"/>
                <a:gd name="T12" fmla="*/ 63 w 146"/>
                <a:gd name="T13" fmla="*/ 80 h 112"/>
                <a:gd name="T14" fmla="*/ 97 w 146"/>
                <a:gd name="T15" fmla="*/ 93 h 112"/>
                <a:gd name="T16" fmla="*/ 122 w 146"/>
                <a:gd name="T17" fmla="*/ 112 h 112"/>
                <a:gd name="T18" fmla="*/ 145 w 146"/>
                <a:gd name="T19" fmla="*/ 72 h 112"/>
                <a:gd name="T20" fmla="*/ 144 w 146"/>
                <a:gd name="T21" fmla="*/ 72 h 112"/>
                <a:gd name="T22" fmla="*/ 146 w 146"/>
                <a:gd name="T23" fmla="*/ 70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46" h="112">
                  <a:moveTo>
                    <a:pt x="146" y="70"/>
                  </a:moveTo>
                  <a:cubicBezTo>
                    <a:pt x="127" y="55"/>
                    <a:pt x="126" y="52"/>
                    <a:pt x="110" y="30"/>
                  </a:cubicBezTo>
                  <a:cubicBezTo>
                    <a:pt x="104" y="21"/>
                    <a:pt x="101" y="17"/>
                    <a:pt x="88" y="10"/>
                  </a:cubicBezTo>
                  <a:cubicBezTo>
                    <a:pt x="77" y="2"/>
                    <a:pt x="48" y="7"/>
                    <a:pt x="23" y="3"/>
                  </a:cubicBezTo>
                  <a:cubicBezTo>
                    <a:pt x="7" y="0"/>
                    <a:pt x="2" y="13"/>
                    <a:pt x="1" y="21"/>
                  </a:cubicBezTo>
                  <a:cubicBezTo>
                    <a:pt x="0" y="35"/>
                    <a:pt x="18" y="44"/>
                    <a:pt x="31" y="56"/>
                  </a:cubicBezTo>
                  <a:cubicBezTo>
                    <a:pt x="42" y="66"/>
                    <a:pt x="47" y="71"/>
                    <a:pt x="63" y="80"/>
                  </a:cubicBezTo>
                  <a:cubicBezTo>
                    <a:pt x="73" y="85"/>
                    <a:pt x="87" y="88"/>
                    <a:pt x="97" y="93"/>
                  </a:cubicBezTo>
                  <a:cubicBezTo>
                    <a:pt x="122" y="112"/>
                    <a:pt x="122" y="112"/>
                    <a:pt x="122" y="112"/>
                  </a:cubicBezTo>
                  <a:cubicBezTo>
                    <a:pt x="145" y="72"/>
                    <a:pt x="145" y="72"/>
                    <a:pt x="145" y="72"/>
                  </a:cubicBezTo>
                  <a:cubicBezTo>
                    <a:pt x="144" y="72"/>
                    <a:pt x="144" y="72"/>
                    <a:pt x="144" y="72"/>
                  </a:cubicBezTo>
                  <a:lnTo>
                    <a:pt x="146" y="70"/>
                  </a:lnTo>
                  <a:close/>
                </a:path>
              </a:pathLst>
            </a:custGeom>
            <a:solidFill>
              <a:srgbClr val="FFDB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9" name="Freeform 730"/>
            <p:cNvSpPr>
              <a:spLocks/>
            </p:cNvSpPr>
            <p:nvPr userDrawn="1"/>
          </p:nvSpPr>
          <p:spPr bwMode="auto">
            <a:xfrm>
              <a:off x="8789988" y="4511675"/>
              <a:ext cx="387350" cy="303213"/>
            </a:xfrm>
            <a:custGeom>
              <a:avLst/>
              <a:gdLst>
                <a:gd name="T0" fmla="*/ 167 w 244"/>
                <a:gd name="T1" fmla="*/ 79 h 191"/>
                <a:gd name="T2" fmla="*/ 40 w 244"/>
                <a:gd name="T3" fmla="*/ 0 h 191"/>
                <a:gd name="T4" fmla="*/ 0 w 244"/>
                <a:gd name="T5" fmla="*/ 45 h 191"/>
                <a:gd name="T6" fmla="*/ 178 w 244"/>
                <a:gd name="T7" fmla="*/ 179 h 191"/>
                <a:gd name="T8" fmla="*/ 222 w 244"/>
                <a:gd name="T9" fmla="*/ 165 h 191"/>
                <a:gd name="T10" fmla="*/ 167 w 244"/>
                <a:gd name="T11" fmla="*/ 79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4" h="191">
                  <a:moveTo>
                    <a:pt x="167" y="79"/>
                  </a:moveTo>
                  <a:cubicBezTo>
                    <a:pt x="40" y="0"/>
                    <a:pt x="40" y="0"/>
                    <a:pt x="40" y="0"/>
                  </a:cubicBezTo>
                  <a:cubicBezTo>
                    <a:pt x="16" y="18"/>
                    <a:pt x="16" y="20"/>
                    <a:pt x="0" y="45"/>
                  </a:cubicBezTo>
                  <a:cubicBezTo>
                    <a:pt x="12" y="57"/>
                    <a:pt x="133" y="152"/>
                    <a:pt x="178" y="179"/>
                  </a:cubicBezTo>
                  <a:cubicBezTo>
                    <a:pt x="199" y="191"/>
                    <a:pt x="209" y="185"/>
                    <a:pt x="222" y="165"/>
                  </a:cubicBezTo>
                  <a:cubicBezTo>
                    <a:pt x="244" y="130"/>
                    <a:pt x="202" y="101"/>
                    <a:pt x="167" y="79"/>
                  </a:cubicBezTo>
                  <a:close/>
                </a:path>
              </a:pathLst>
            </a:custGeom>
            <a:solidFill>
              <a:srgbClr val="C1D8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0" name="Freeform 731"/>
            <p:cNvSpPr>
              <a:spLocks/>
            </p:cNvSpPr>
            <p:nvPr userDrawn="1"/>
          </p:nvSpPr>
          <p:spPr bwMode="auto">
            <a:xfrm>
              <a:off x="9020176" y="4303713"/>
              <a:ext cx="195263" cy="490538"/>
            </a:xfrm>
            <a:custGeom>
              <a:avLst/>
              <a:gdLst>
                <a:gd name="T0" fmla="*/ 41 w 123"/>
                <a:gd name="T1" fmla="*/ 12 h 309"/>
                <a:gd name="T2" fmla="*/ 16 w 123"/>
                <a:gd name="T3" fmla="*/ 45 h 309"/>
                <a:gd name="T4" fmla="*/ 9 w 123"/>
                <a:gd name="T5" fmla="*/ 220 h 309"/>
                <a:gd name="T6" fmla="*/ 50 w 123"/>
                <a:gd name="T7" fmla="*/ 306 h 309"/>
                <a:gd name="T8" fmla="*/ 85 w 123"/>
                <a:gd name="T9" fmla="*/ 277 h 309"/>
                <a:gd name="T10" fmla="*/ 116 w 123"/>
                <a:gd name="T11" fmla="*/ 126 h 309"/>
                <a:gd name="T12" fmla="*/ 41 w 123"/>
                <a:gd name="T13" fmla="*/ 12 h 3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3" h="309">
                  <a:moveTo>
                    <a:pt x="41" y="12"/>
                  </a:moveTo>
                  <a:cubicBezTo>
                    <a:pt x="22" y="29"/>
                    <a:pt x="20" y="33"/>
                    <a:pt x="16" y="45"/>
                  </a:cubicBezTo>
                  <a:cubicBezTo>
                    <a:pt x="4" y="82"/>
                    <a:pt x="9" y="157"/>
                    <a:pt x="9" y="220"/>
                  </a:cubicBezTo>
                  <a:cubicBezTo>
                    <a:pt x="11" y="271"/>
                    <a:pt x="0" y="302"/>
                    <a:pt x="50" y="306"/>
                  </a:cubicBezTo>
                  <a:cubicBezTo>
                    <a:pt x="74" y="309"/>
                    <a:pt x="81" y="301"/>
                    <a:pt x="85" y="277"/>
                  </a:cubicBezTo>
                  <a:cubicBezTo>
                    <a:pt x="116" y="126"/>
                    <a:pt x="116" y="126"/>
                    <a:pt x="116" y="126"/>
                  </a:cubicBezTo>
                  <a:cubicBezTo>
                    <a:pt x="123" y="38"/>
                    <a:pt x="68" y="0"/>
                    <a:pt x="41" y="12"/>
                  </a:cubicBezTo>
                  <a:close/>
                </a:path>
              </a:pathLst>
            </a:custGeom>
            <a:solidFill>
              <a:srgbClr val="C1D8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1" name="Freeform 732"/>
            <p:cNvSpPr>
              <a:spLocks/>
            </p:cNvSpPr>
            <p:nvPr userDrawn="1"/>
          </p:nvSpPr>
          <p:spPr bwMode="auto">
            <a:xfrm>
              <a:off x="9145588" y="4727575"/>
              <a:ext cx="42863" cy="239713"/>
            </a:xfrm>
            <a:custGeom>
              <a:avLst/>
              <a:gdLst>
                <a:gd name="T0" fmla="*/ 22 w 27"/>
                <a:gd name="T1" fmla="*/ 12 h 151"/>
                <a:gd name="T2" fmla="*/ 22 w 27"/>
                <a:gd name="T3" fmla="*/ 142 h 151"/>
                <a:gd name="T4" fmla="*/ 23 w 27"/>
                <a:gd name="T5" fmla="*/ 145 h 151"/>
                <a:gd name="T6" fmla="*/ 23 w 27"/>
                <a:gd name="T7" fmla="*/ 145 h 151"/>
                <a:gd name="T8" fmla="*/ 24 w 27"/>
                <a:gd name="T9" fmla="*/ 147 h 151"/>
                <a:gd name="T10" fmla="*/ 24 w 27"/>
                <a:gd name="T11" fmla="*/ 147 h 151"/>
                <a:gd name="T12" fmla="*/ 24 w 27"/>
                <a:gd name="T13" fmla="*/ 149 h 151"/>
                <a:gd name="T14" fmla="*/ 27 w 27"/>
                <a:gd name="T15" fmla="*/ 151 h 151"/>
                <a:gd name="T16" fmla="*/ 4 w 27"/>
                <a:gd name="T17" fmla="*/ 138 h 151"/>
                <a:gd name="T18" fmla="*/ 2 w 27"/>
                <a:gd name="T19" fmla="*/ 136 h 151"/>
                <a:gd name="T20" fmla="*/ 2 w 27"/>
                <a:gd name="T21" fmla="*/ 135 h 151"/>
                <a:gd name="T22" fmla="*/ 1 w 27"/>
                <a:gd name="T23" fmla="*/ 134 h 151"/>
                <a:gd name="T24" fmla="*/ 1 w 27"/>
                <a:gd name="T25" fmla="*/ 134 h 151"/>
                <a:gd name="T26" fmla="*/ 1 w 27"/>
                <a:gd name="T27" fmla="*/ 134 h 151"/>
                <a:gd name="T28" fmla="*/ 1 w 27"/>
                <a:gd name="T29" fmla="*/ 134 h 151"/>
                <a:gd name="T30" fmla="*/ 1 w 27"/>
                <a:gd name="T31" fmla="*/ 133 h 151"/>
                <a:gd name="T32" fmla="*/ 1 w 27"/>
                <a:gd name="T33" fmla="*/ 132 h 151"/>
                <a:gd name="T34" fmla="*/ 1 w 27"/>
                <a:gd name="T35" fmla="*/ 132 h 151"/>
                <a:gd name="T36" fmla="*/ 1 w 27"/>
                <a:gd name="T37" fmla="*/ 132 h 151"/>
                <a:gd name="T38" fmla="*/ 1 w 27"/>
                <a:gd name="T39" fmla="*/ 131 h 151"/>
                <a:gd name="T40" fmla="*/ 0 w 27"/>
                <a:gd name="T41" fmla="*/ 131 h 151"/>
                <a:gd name="T42" fmla="*/ 0 w 27"/>
                <a:gd name="T43" fmla="*/ 130 h 151"/>
                <a:gd name="T44" fmla="*/ 0 w 27"/>
                <a:gd name="T45" fmla="*/ 129 h 151"/>
                <a:gd name="T46" fmla="*/ 0 w 27"/>
                <a:gd name="T47" fmla="*/ 129 h 151"/>
                <a:gd name="T48" fmla="*/ 0 w 27"/>
                <a:gd name="T49" fmla="*/ 129 h 151"/>
                <a:gd name="T50" fmla="*/ 0 w 27"/>
                <a:gd name="T51" fmla="*/ 0 h 151"/>
                <a:gd name="T52" fmla="*/ 22 w 27"/>
                <a:gd name="T53" fmla="*/ 12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7" h="151">
                  <a:moveTo>
                    <a:pt x="22" y="12"/>
                  </a:moveTo>
                  <a:cubicBezTo>
                    <a:pt x="22" y="142"/>
                    <a:pt x="22" y="142"/>
                    <a:pt x="22" y="142"/>
                  </a:cubicBezTo>
                  <a:cubicBezTo>
                    <a:pt x="22" y="143"/>
                    <a:pt x="22" y="144"/>
                    <a:pt x="23" y="145"/>
                  </a:cubicBezTo>
                  <a:cubicBezTo>
                    <a:pt x="23" y="145"/>
                    <a:pt x="23" y="145"/>
                    <a:pt x="23" y="145"/>
                  </a:cubicBezTo>
                  <a:cubicBezTo>
                    <a:pt x="23" y="146"/>
                    <a:pt x="23" y="147"/>
                    <a:pt x="24" y="147"/>
                  </a:cubicBezTo>
                  <a:cubicBezTo>
                    <a:pt x="24" y="147"/>
                    <a:pt x="24" y="147"/>
                    <a:pt x="24" y="147"/>
                  </a:cubicBezTo>
                  <a:cubicBezTo>
                    <a:pt x="24" y="148"/>
                    <a:pt x="24" y="148"/>
                    <a:pt x="24" y="149"/>
                  </a:cubicBezTo>
                  <a:cubicBezTo>
                    <a:pt x="25" y="149"/>
                    <a:pt x="26" y="150"/>
                    <a:pt x="27" y="151"/>
                  </a:cubicBezTo>
                  <a:cubicBezTo>
                    <a:pt x="4" y="138"/>
                    <a:pt x="4" y="138"/>
                    <a:pt x="4" y="138"/>
                  </a:cubicBezTo>
                  <a:cubicBezTo>
                    <a:pt x="4" y="137"/>
                    <a:pt x="3" y="137"/>
                    <a:pt x="2" y="136"/>
                  </a:cubicBezTo>
                  <a:cubicBezTo>
                    <a:pt x="2" y="136"/>
                    <a:pt x="2" y="136"/>
                    <a:pt x="2" y="135"/>
                  </a:cubicBezTo>
                  <a:cubicBezTo>
                    <a:pt x="2" y="135"/>
                    <a:pt x="2" y="135"/>
                    <a:pt x="1" y="134"/>
                  </a:cubicBezTo>
                  <a:cubicBezTo>
                    <a:pt x="1" y="134"/>
                    <a:pt x="1" y="134"/>
                    <a:pt x="1" y="134"/>
                  </a:cubicBezTo>
                  <a:cubicBezTo>
                    <a:pt x="1" y="134"/>
                    <a:pt x="1" y="134"/>
                    <a:pt x="1" y="134"/>
                  </a:cubicBezTo>
                  <a:cubicBezTo>
                    <a:pt x="1" y="134"/>
                    <a:pt x="1" y="134"/>
                    <a:pt x="1" y="134"/>
                  </a:cubicBezTo>
                  <a:cubicBezTo>
                    <a:pt x="1" y="133"/>
                    <a:pt x="1" y="133"/>
                    <a:pt x="1" y="133"/>
                  </a:cubicBezTo>
                  <a:cubicBezTo>
                    <a:pt x="1" y="133"/>
                    <a:pt x="1" y="132"/>
                    <a:pt x="1" y="132"/>
                  </a:cubicBezTo>
                  <a:cubicBezTo>
                    <a:pt x="1" y="132"/>
                    <a:pt x="1" y="132"/>
                    <a:pt x="1" y="132"/>
                  </a:cubicBezTo>
                  <a:cubicBezTo>
                    <a:pt x="1" y="132"/>
                    <a:pt x="1" y="132"/>
                    <a:pt x="1" y="132"/>
                  </a:cubicBezTo>
                  <a:cubicBezTo>
                    <a:pt x="1" y="132"/>
                    <a:pt x="1" y="132"/>
                    <a:pt x="1" y="131"/>
                  </a:cubicBezTo>
                  <a:cubicBezTo>
                    <a:pt x="0" y="131"/>
                    <a:pt x="0" y="131"/>
                    <a:pt x="0" y="131"/>
                  </a:cubicBezTo>
                  <a:cubicBezTo>
                    <a:pt x="0" y="131"/>
                    <a:pt x="0" y="130"/>
                    <a:pt x="0" y="130"/>
                  </a:cubicBezTo>
                  <a:cubicBezTo>
                    <a:pt x="0" y="130"/>
                    <a:pt x="0" y="130"/>
                    <a:pt x="0" y="129"/>
                  </a:cubicBezTo>
                  <a:cubicBezTo>
                    <a:pt x="0" y="129"/>
                    <a:pt x="0" y="129"/>
                    <a:pt x="0" y="129"/>
                  </a:cubicBezTo>
                  <a:cubicBezTo>
                    <a:pt x="0" y="129"/>
                    <a:pt x="0" y="129"/>
                    <a:pt x="0" y="129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22" y="12"/>
                  </a:lnTo>
                  <a:close/>
                </a:path>
              </a:pathLst>
            </a:custGeom>
            <a:solidFill>
              <a:srgbClr val="0534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2" name="Freeform 733"/>
            <p:cNvSpPr>
              <a:spLocks/>
            </p:cNvSpPr>
            <p:nvPr userDrawn="1"/>
          </p:nvSpPr>
          <p:spPr bwMode="auto">
            <a:xfrm>
              <a:off x="9145588" y="4514850"/>
              <a:ext cx="366713" cy="231775"/>
            </a:xfrm>
            <a:custGeom>
              <a:avLst/>
              <a:gdLst>
                <a:gd name="T0" fmla="*/ 31 w 232"/>
                <a:gd name="T1" fmla="*/ 126 h 146"/>
                <a:gd name="T2" fmla="*/ 28 w 232"/>
                <a:gd name="T3" fmla="*/ 129 h 146"/>
                <a:gd name="T4" fmla="*/ 26 w 232"/>
                <a:gd name="T5" fmla="*/ 132 h 146"/>
                <a:gd name="T6" fmla="*/ 25 w 232"/>
                <a:gd name="T7" fmla="*/ 136 h 146"/>
                <a:gd name="T8" fmla="*/ 23 w 232"/>
                <a:gd name="T9" fmla="*/ 139 h 146"/>
                <a:gd name="T10" fmla="*/ 22 w 232"/>
                <a:gd name="T11" fmla="*/ 143 h 146"/>
                <a:gd name="T12" fmla="*/ 0 w 232"/>
                <a:gd name="T13" fmla="*/ 134 h 146"/>
                <a:gd name="T14" fmla="*/ 0 w 232"/>
                <a:gd name="T15" fmla="*/ 132 h 146"/>
                <a:gd name="T16" fmla="*/ 0 w 232"/>
                <a:gd name="T17" fmla="*/ 131 h 146"/>
                <a:gd name="T18" fmla="*/ 0 w 232"/>
                <a:gd name="T19" fmla="*/ 130 h 146"/>
                <a:gd name="T20" fmla="*/ 0 w 232"/>
                <a:gd name="T21" fmla="*/ 129 h 146"/>
                <a:gd name="T22" fmla="*/ 1 w 232"/>
                <a:gd name="T23" fmla="*/ 128 h 146"/>
                <a:gd name="T24" fmla="*/ 1 w 232"/>
                <a:gd name="T25" fmla="*/ 126 h 146"/>
                <a:gd name="T26" fmla="*/ 1 w 232"/>
                <a:gd name="T27" fmla="*/ 126 h 146"/>
                <a:gd name="T28" fmla="*/ 2 w 232"/>
                <a:gd name="T29" fmla="*/ 125 h 146"/>
                <a:gd name="T30" fmla="*/ 2 w 232"/>
                <a:gd name="T31" fmla="*/ 123 h 146"/>
                <a:gd name="T32" fmla="*/ 2 w 232"/>
                <a:gd name="T33" fmla="*/ 123 h 146"/>
                <a:gd name="T34" fmla="*/ 3 w 232"/>
                <a:gd name="T35" fmla="*/ 122 h 146"/>
                <a:gd name="T36" fmla="*/ 4 w 232"/>
                <a:gd name="T37" fmla="*/ 120 h 146"/>
                <a:gd name="T38" fmla="*/ 4 w 232"/>
                <a:gd name="T39" fmla="*/ 119 h 146"/>
                <a:gd name="T40" fmla="*/ 5 w 232"/>
                <a:gd name="T41" fmla="*/ 117 h 146"/>
                <a:gd name="T42" fmla="*/ 6 w 232"/>
                <a:gd name="T43" fmla="*/ 116 h 146"/>
                <a:gd name="T44" fmla="*/ 7 w 232"/>
                <a:gd name="T45" fmla="*/ 115 h 146"/>
                <a:gd name="T46" fmla="*/ 8 w 232"/>
                <a:gd name="T47" fmla="*/ 114 h 146"/>
                <a:gd name="T48" fmla="*/ 9 w 232"/>
                <a:gd name="T49" fmla="*/ 113 h 146"/>
                <a:gd name="T50" fmla="*/ 9 w 232"/>
                <a:gd name="T51" fmla="*/ 113 h 146"/>
                <a:gd name="T52" fmla="*/ 10 w 232"/>
                <a:gd name="T53" fmla="*/ 112 h 146"/>
                <a:gd name="T54" fmla="*/ 11 w 232"/>
                <a:gd name="T55" fmla="*/ 111 h 146"/>
                <a:gd name="T56" fmla="*/ 12 w 232"/>
                <a:gd name="T57" fmla="*/ 110 h 146"/>
                <a:gd name="T58" fmla="*/ 13 w 232"/>
                <a:gd name="T59" fmla="*/ 110 h 146"/>
                <a:gd name="T60" fmla="*/ 14 w 232"/>
                <a:gd name="T61" fmla="*/ 109 h 146"/>
                <a:gd name="T62" fmla="*/ 200 w 232"/>
                <a:gd name="T63" fmla="*/ 2 h 146"/>
                <a:gd name="T64" fmla="*/ 201 w 232"/>
                <a:gd name="T65" fmla="*/ 1 h 146"/>
                <a:gd name="T66" fmla="*/ 202 w 232"/>
                <a:gd name="T67" fmla="*/ 1 h 146"/>
                <a:gd name="T68" fmla="*/ 202 w 232"/>
                <a:gd name="T69" fmla="*/ 0 h 146"/>
                <a:gd name="T70" fmla="*/ 203 w 232"/>
                <a:gd name="T71" fmla="*/ 0 h 146"/>
                <a:gd name="T72" fmla="*/ 204 w 232"/>
                <a:gd name="T73" fmla="*/ 0 h 146"/>
                <a:gd name="T74" fmla="*/ 205 w 232"/>
                <a:gd name="T75" fmla="*/ 0 h 146"/>
                <a:gd name="T76" fmla="*/ 205 w 232"/>
                <a:gd name="T77" fmla="*/ 0 h 146"/>
                <a:gd name="T78" fmla="*/ 207 w 232"/>
                <a:gd name="T79" fmla="*/ 0 h 146"/>
                <a:gd name="T80" fmla="*/ 208 w 232"/>
                <a:gd name="T81" fmla="*/ 0 h 146"/>
                <a:gd name="T82" fmla="*/ 209 w 232"/>
                <a:gd name="T83" fmla="*/ 0 h 146"/>
                <a:gd name="T84" fmla="*/ 232 w 232"/>
                <a:gd name="T85" fmla="*/ 14 h 146"/>
                <a:gd name="T86" fmla="*/ 230 w 232"/>
                <a:gd name="T87" fmla="*/ 13 h 146"/>
                <a:gd name="T88" fmla="*/ 227 w 232"/>
                <a:gd name="T89" fmla="*/ 13 h 146"/>
                <a:gd name="T90" fmla="*/ 225 w 232"/>
                <a:gd name="T91" fmla="*/ 13 h 146"/>
                <a:gd name="T92" fmla="*/ 36 w 232"/>
                <a:gd name="T93" fmla="*/ 122 h 146"/>
                <a:gd name="T94" fmla="*/ 33 w 232"/>
                <a:gd name="T95" fmla="*/ 124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32" h="146">
                  <a:moveTo>
                    <a:pt x="31" y="126"/>
                  </a:moveTo>
                  <a:cubicBezTo>
                    <a:pt x="31" y="126"/>
                    <a:pt x="31" y="126"/>
                    <a:pt x="31" y="126"/>
                  </a:cubicBezTo>
                  <a:cubicBezTo>
                    <a:pt x="30" y="127"/>
                    <a:pt x="29" y="128"/>
                    <a:pt x="28" y="129"/>
                  </a:cubicBezTo>
                  <a:cubicBezTo>
                    <a:pt x="28" y="129"/>
                    <a:pt x="28" y="129"/>
                    <a:pt x="28" y="129"/>
                  </a:cubicBezTo>
                  <a:cubicBezTo>
                    <a:pt x="28" y="130"/>
                    <a:pt x="27" y="131"/>
                    <a:pt x="26" y="132"/>
                  </a:cubicBezTo>
                  <a:cubicBezTo>
                    <a:pt x="26" y="132"/>
                    <a:pt x="26" y="132"/>
                    <a:pt x="26" y="132"/>
                  </a:cubicBezTo>
                  <a:cubicBezTo>
                    <a:pt x="26" y="133"/>
                    <a:pt x="25" y="135"/>
                    <a:pt x="25" y="136"/>
                  </a:cubicBezTo>
                  <a:cubicBezTo>
                    <a:pt x="25" y="136"/>
                    <a:pt x="25" y="136"/>
                    <a:pt x="25" y="136"/>
                  </a:cubicBezTo>
                  <a:cubicBezTo>
                    <a:pt x="24" y="137"/>
                    <a:pt x="24" y="138"/>
                    <a:pt x="23" y="139"/>
                  </a:cubicBezTo>
                  <a:cubicBezTo>
                    <a:pt x="23" y="139"/>
                    <a:pt x="23" y="139"/>
                    <a:pt x="23" y="139"/>
                  </a:cubicBezTo>
                  <a:cubicBezTo>
                    <a:pt x="23" y="141"/>
                    <a:pt x="23" y="142"/>
                    <a:pt x="22" y="143"/>
                  </a:cubicBezTo>
                  <a:cubicBezTo>
                    <a:pt x="22" y="143"/>
                    <a:pt x="22" y="143"/>
                    <a:pt x="22" y="143"/>
                  </a:cubicBezTo>
                  <a:cubicBezTo>
                    <a:pt x="22" y="144"/>
                    <a:pt x="22" y="145"/>
                    <a:pt x="22" y="146"/>
                  </a:cubicBezTo>
                  <a:cubicBezTo>
                    <a:pt x="0" y="134"/>
                    <a:pt x="0" y="134"/>
                    <a:pt x="0" y="134"/>
                  </a:cubicBezTo>
                  <a:cubicBezTo>
                    <a:pt x="0" y="133"/>
                    <a:pt x="0" y="133"/>
                    <a:pt x="0" y="133"/>
                  </a:cubicBezTo>
                  <a:cubicBezTo>
                    <a:pt x="0" y="133"/>
                    <a:pt x="0" y="132"/>
                    <a:pt x="0" y="132"/>
                  </a:cubicBezTo>
                  <a:cubicBezTo>
                    <a:pt x="0" y="132"/>
                    <a:pt x="0" y="132"/>
                    <a:pt x="0" y="131"/>
                  </a:cubicBezTo>
                  <a:cubicBezTo>
                    <a:pt x="0" y="131"/>
                    <a:pt x="0" y="131"/>
                    <a:pt x="0" y="131"/>
                  </a:cubicBezTo>
                  <a:cubicBezTo>
                    <a:pt x="0" y="131"/>
                    <a:pt x="0" y="130"/>
                    <a:pt x="0" y="130"/>
                  </a:cubicBezTo>
                  <a:cubicBezTo>
                    <a:pt x="0" y="130"/>
                    <a:pt x="0" y="130"/>
                    <a:pt x="0" y="130"/>
                  </a:cubicBezTo>
                  <a:cubicBezTo>
                    <a:pt x="0" y="130"/>
                    <a:pt x="0" y="130"/>
                    <a:pt x="0" y="130"/>
                  </a:cubicBezTo>
                  <a:cubicBezTo>
                    <a:pt x="0" y="130"/>
                    <a:pt x="0" y="130"/>
                    <a:pt x="0" y="129"/>
                  </a:cubicBezTo>
                  <a:cubicBezTo>
                    <a:pt x="0" y="129"/>
                    <a:pt x="0" y="129"/>
                    <a:pt x="1" y="129"/>
                  </a:cubicBezTo>
                  <a:cubicBezTo>
                    <a:pt x="1" y="128"/>
                    <a:pt x="1" y="128"/>
                    <a:pt x="1" y="128"/>
                  </a:cubicBezTo>
                  <a:cubicBezTo>
                    <a:pt x="1" y="128"/>
                    <a:pt x="1" y="127"/>
                    <a:pt x="1" y="127"/>
                  </a:cubicBezTo>
                  <a:cubicBezTo>
                    <a:pt x="1" y="127"/>
                    <a:pt x="1" y="127"/>
                    <a:pt x="1" y="126"/>
                  </a:cubicBezTo>
                  <a:cubicBezTo>
                    <a:pt x="1" y="126"/>
                    <a:pt x="1" y="126"/>
                    <a:pt x="1" y="126"/>
                  </a:cubicBezTo>
                  <a:cubicBezTo>
                    <a:pt x="1" y="126"/>
                    <a:pt x="1" y="126"/>
                    <a:pt x="1" y="126"/>
                  </a:cubicBezTo>
                  <a:cubicBezTo>
                    <a:pt x="1" y="126"/>
                    <a:pt x="1" y="126"/>
                    <a:pt x="1" y="126"/>
                  </a:cubicBezTo>
                  <a:cubicBezTo>
                    <a:pt x="1" y="125"/>
                    <a:pt x="2" y="125"/>
                    <a:pt x="2" y="125"/>
                  </a:cubicBezTo>
                  <a:cubicBezTo>
                    <a:pt x="2" y="125"/>
                    <a:pt x="2" y="124"/>
                    <a:pt x="2" y="124"/>
                  </a:cubicBezTo>
                  <a:cubicBezTo>
                    <a:pt x="2" y="124"/>
                    <a:pt x="2" y="124"/>
                    <a:pt x="2" y="123"/>
                  </a:cubicBezTo>
                  <a:cubicBezTo>
                    <a:pt x="2" y="123"/>
                    <a:pt x="2" y="123"/>
                    <a:pt x="2" y="123"/>
                  </a:cubicBezTo>
                  <a:cubicBezTo>
                    <a:pt x="2" y="123"/>
                    <a:pt x="2" y="123"/>
                    <a:pt x="2" y="123"/>
                  </a:cubicBezTo>
                  <a:cubicBezTo>
                    <a:pt x="2" y="123"/>
                    <a:pt x="2" y="123"/>
                    <a:pt x="2" y="123"/>
                  </a:cubicBezTo>
                  <a:cubicBezTo>
                    <a:pt x="3" y="123"/>
                    <a:pt x="3" y="122"/>
                    <a:pt x="3" y="122"/>
                  </a:cubicBezTo>
                  <a:cubicBezTo>
                    <a:pt x="3" y="122"/>
                    <a:pt x="3" y="122"/>
                    <a:pt x="3" y="121"/>
                  </a:cubicBezTo>
                  <a:cubicBezTo>
                    <a:pt x="3" y="121"/>
                    <a:pt x="3" y="121"/>
                    <a:pt x="4" y="120"/>
                  </a:cubicBezTo>
                  <a:cubicBezTo>
                    <a:pt x="4" y="120"/>
                    <a:pt x="4" y="120"/>
                    <a:pt x="4" y="120"/>
                  </a:cubicBezTo>
                  <a:cubicBezTo>
                    <a:pt x="4" y="119"/>
                    <a:pt x="4" y="119"/>
                    <a:pt x="4" y="119"/>
                  </a:cubicBezTo>
                  <a:cubicBezTo>
                    <a:pt x="4" y="119"/>
                    <a:pt x="4" y="119"/>
                    <a:pt x="4" y="119"/>
                  </a:cubicBezTo>
                  <a:cubicBezTo>
                    <a:pt x="5" y="119"/>
                    <a:pt x="5" y="118"/>
                    <a:pt x="5" y="117"/>
                  </a:cubicBezTo>
                  <a:cubicBezTo>
                    <a:pt x="6" y="117"/>
                    <a:pt x="6" y="117"/>
                    <a:pt x="6" y="116"/>
                  </a:cubicBezTo>
                  <a:cubicBezTo>
                    <a:pt x="6" y="116"/>
                    <a:pt x="6" y="116"/>
                    <a:pt x="6" y="116"/>
                  </a:cubicBezTo>
                  <a:cubicBezTo>
                    <a:pt x="6" y="116"/>
                    <a:pt x="6" y="116"/>
                    <a:pt x="6" y="116"/>
                  </a:cubicBezTo>
                  <a:cubicBezTo>
                    <a:pt x="7" y="116"/>
                    <a:pt x="7" y="116"/>
                    <a:pt x="7" y="115"/>
                  </a:cubicBezTo>
                  <a:cubicBezTo>
                    <a:pt x="7" y="115"/>
                    <a:pt x="7" y="115"/>
                    <a:pt x="7" y="115"/>
                  </a:cubicBezTo>
                  <a:cubicBezTo>
                    <a:pt x="8" y="114"/>
                    <a:pt x="8" y="114"/>
                    <a:pt x="8" y="114"/>
                  </a:cubicBezTo>
                  <a:cubicBezTo>
                    <a:pt x="8" y="114"/>
                    <a:pt x="8" y="114"/>
                    <a:pt x="9" y="113"/>
                  </a:cubicBezTo>
                  <a:cubicBezTo>
                    <a:pt x="9" y="113"/>
                    <a:pt x="9" y="113"/>
                    <a:pt x="9" y="113"/>
                  </a:cubicBezTo>
                  <a:cubicBezTo>
                    <a:pt x="9" y="113"/>
                    <a:pt x="9" y="113"/>
                    <a:pt x="9" y="113"/>
                  </a:cubicBezTo>
                  <a:cubicBezTo>
                    <a:pt x="9" y="113"/>
                    <a:pt x="9" y="113"/>
                    <a:pt x="9" y="113"/>
                  </a:cubicBezTo>
                  <a:cubicBezTo>
                    <a:pt x="9" y="113"/>
                    <a:pt x="10" y="112"/>
                    <a:pt x="10" y="112"/>
                  </a:cubicBezTo>
                  <a:cubicBezTo>
                    <a:pt x="10" y="112"/>
                    <a:pt x="10" y="112"/>
                    <a:pt x="10" y="112"/>
                  </a:cubicBezTo>
                  <a:cubicBezTo>
                    <a:pt x="11" y="111"/>
                    <a:pt x="11" y="111"/>
                    <a:pt x="11" y="111"/>
                  </a:cubicBezTo>
                  <a:cubicBezTo>
                    <a:pt x="11" y="111"/>
                    <a:pt x="11" y="111"/>
                    <a:pt x="11" y="111"/>
                  </a:cubicBezTo>
                  <a:cubicBezTo>
                    <a:pt x="11" y="111"/>
                    <a:pt x="11" y="111"/>
                    <a:pt x="11" y="111"/>
                  </a:cubicBezTo>
                  <a:cubicBezTo>
                    <a:pt x="12" y="111"/>
                    <a:pt x="12" y="111"/>
                    <a:pt x="12" y="110"/>
                  </a:cubicBezTo>
                  <a:cubicBezTo>
                    <a:pt x="12" y="110"/>
                    <a:pt x="12" y="110"/>
                    <a:pt x="12" y="110"/>
                  </a:cubicBezTo>
                  <a:cubicBezTo>
                    <a:pt x="13" y="110"/>
                    <a:pt x="13" y="110"/>
                    <a:pt x="13" y="110"/>
                  </a:cubicBezTo>
                  <a:cubicBezTo>
                    <a:pt x="13" y="109"/>
                    <a:pt x="13" y="109"/>
                    <a:pt x="14" y="109"/>
                  </a:cubicBezTo>
                  <a:cubicBezTo>
                    <a:pt x="14" y="109"/>
                    <a:pt x="14" y="109"/>
                    <a:pt x="14" y="109"/>
                  </a:cubicBezTo>
                  <a:cubicBezTo>
                    <a:pt x="14" y="109"/>
                    <a:pt x="14" y="109"/>
                    <a:pt x="14" y="109"/>
                  </a:cubicBezTo>
                  <a:cubicBezTo>
                    <a:pt x="200" y="2"/>
                    <a:pt x="200" y="2"/>
                    <a:pt x="200" y="2"/>
                  </a:cubicBezTo>
                  <a:cubicBezTo>
                    <a:pt x="200" y="2"/>
                    <a:pt x="200" y="2"/>
                    <a:pt x="200" y="2"/>
                  </a:cubicBezTo>
                  <a:cubicBezTo>
                    <a:pt x="200" y="1"/>
                    <a:pt x="200" y="1"/>
                    <a:pt x="201" y="1"/>
                  </a:cubicBezTo>
                  <a:cubicBezTo>
                    <a:pt x="201" y="1"/>
                    <a:pt x="201" y="1"/>
                    <a:pt x="201" y="1"/>
                  </a:cubicBezTo>
                  <a:cubicBezTo>
                    <a:pt x="201" y="1"/>
                    <a:pt x="202" y="1"/>
                    <a:pt x="202" y="1"/>
                  </a:cubicBezTo>
                  <a:cubicBezTo>
                    <a:pt x="202" y="1"/>
                    <a:pt x="202" y="1"/>
                    <a:pt x="202" y="1"/>
                  </a:cubicBezTo>
                  <a:cubicBezTo>
                    <a:pt x="202" y="0"/>
                    <a:pt x="202" y="0"/>
                    <a:pt x="202" y="0"/>
                  </a:cubicBezTo>
                  <a:cubicBezTo>
                    <a:pt x="202" y="0"/>
                    <a:pt x="202" y="0"/>
                    <a:pt x="202" y="0"/>
                  </a:cubicBezTo>
                  <a:cubicBezTo>
                    <a:pt x="203" y="0"/>
                    <a:pt x="203" y="0"/>
                    <a:pt x="203" y="0"/>
                  </a:cubicBezTo>
                  <a:cubicBezTo>
                    <a:pt x="203" y="0"/>
                    <a:pt x="203" y="0"/>
                    <a:pt x="203" y="0"/>
                  </a:cubicBezTo>
                  <a:cubicBezTo>
                    <a:pt x="204" y="0"/>
                    <a:pt x="204" y="0"/>
                    <a:pt x="204" y="0"/>
                  </a:cubicBezTo>
                  <a:cubicBezTo>
                    <a:pt x="204" y="0"/>
                    <a:pt x="204" y="0"/>
                    <a:pt x="205" y="0"/>
                  </a:cubicBezTo>
                  <a:cubicBezTo>
                    <a:pt x="205" y="0"/>
                    <a:pt x="205" y="0"/>
                    <a:pt x="205" y="0"/>
                  </a:cubicBezTo>
                  <a:cubicBezTo>
                    <a:pt x="205" y="0"/>
                    <a:pt x="205" y="0"/>
                    <a:pt x="205" y="0"/>
                  </a:cubicBezTo>
                  <a:cubicBezTo>
                    <a:pt x="205" y="0"/>
                    <a:pt x="205" y="0"/>
                    <a:pt x="205" y="0"/>
                  </a:cubicBezTo>
                  <a:cubicBezTo>
                    <a:pt x="206" y="0"/>
                    <a:pt x="206" y="0"/>
                    <a:pt x="206" y="0"/>
                  </a:cubicBezTo>
                  <a:cubicBezTo>
                    <a:pt x="206" y="0"/>
                    <a:pt x="206" y="0"/>
                    <a:pt x="207" y="0"/>
                  </a:cubicBezTo>
                  <a:cubicBezTo>
                    <a:pt x="207" y="0"/>
                    <a:pt x="207" y="0"/>
                    <a:pt x="208" y="0"/>
                  </a:cubicBezTo>
                  <a:cubicBezTo>
                    <a:pt x="208" y="0"/>
                    <a:pt x="208" y="0"/>
                    <a:pt x="208" y="0"/>
                  </a:cubicBezTo>
                  <a:cubicBezTo>
                    <a:pt x="208" y="0"/>
                    <a:pt x="208" y="0"/>
                    <a:pt x="208" y="0"/>
                  </a:cubicBezTo>
                  <a:cubicBezTo>
                    <a:pt x="208" y="0"/>
                    <a:pt x="208" y="0"/>
                    <a:pt x="209" y="0"/>
                  </a:cubicBezTo>
                  <a:cubicBezTo>
                    <a:pt x="209" y="0"/>
                    <a:pt x="209" y="1"/>
                    <a:pt x="210" y="1"/>
                  </a:cubicBezTo>
                  <a:cubicBezTo>
                    <a:pt x="232" y="14"/>
                    <a:pt x="232" y="14"/>
                    <a:pt x="232" y="14"/>
                  </a:cubicBezTo>
                  <a:cubicBezTo>
                    <a:pt x="231" y="13"/>
                    <a:pt x="230" y="13"/>
                    <a:pt x="230" y="13"/>
                  </a:cubicBezTo>
                  <a:cubicBezTo>
                    <a:pt x="230" y="13"/>
                    <a:pt x="230" y="13"/>
                    <a:pt x="230" y="13"/>
                  </a:cubicBezTo>
                  <a:cubicBezTo>
                    <a:pt x="229" y="13"/>
                    <a:pt x="228" y="13"/>
                    <a:pt x="227" y="13"/>
                  </a:cubicBezTo>
                  <a:cubicBezTo>
                    <a:pt x="227" y="13"/>
                    <a:pt x="227" y="13"/>
                    <a:pt x="227" y="13"/>
                  </a:cubicBezTo>
                  <a:cubicBezTo>
                    <a:pt x="226" y="13"/>
                    <a:pt x="225" y="13"/>
                    <a:pt x="225" y="13"/>
                  </a:cubicBezTo>
                  <a:cubicBezTo>
                    <a:pt x="225" y="13"/>
                    <a:pt x="225" y="13"/>
                    <a:pt x="225" y="13"/>
                  </a:cubicBezTo>
                  <a:cubicBezTo>
                    <a:pt x="224" y="14"/>
                    <a:pt x="223" y="14"/>
                    <a:pt x="222" y="15"/>
                  </a:cubicBezTo>
                  <a:cubicBezTo>
                    <a:pt x="36" y="122"/>
                    <a:pt x="36" y="122"/>
                    <a:pt x="36" y="122"/>
                  </a:cubicBezTo>
                  <a:cubicBezTo>
                    <a:pt x="35" y="122"/>
                    <a:pt x="34" y="123"/>
                    <a:pt x="34" y="124"/>
                  </a:cubicBezTo>
                  <a:cubicBezTo>
                    <a:pt x="34" y="124"/>
                    <a:pt x="34" y="124"/>
                    <a:pt x="33" y="124"/>
                  </a:cubicBezTo>
                  <a:cubicBezTo>
                    <a:pt x="33" y="124"/>
                    <a:pt x="32" y="125"/>
                    <a:pt x="31" y="126"/>
                  </a:cubicBezTo>
                  <a:close/>
                </a:path>
              </a:pathLst>
            </a:custGeom>
            <a:solidFill>
              <a:srgbClr val="0844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3" name="Freeform 734"/>
            <p:cNvSpPr>
              <a:spLocks/>
            </p:cNvSpPr>
            <p:nvPr userDrawn="1"/>
          </p:nvSpPr>
          <p:spPr bwMode="auto">
            <a:xfrm>
              <a:off x="9180513" y="4530725"/>
              <a:ext cx="338138" cy="441325"/>
            </a:xfrm>
            <a:custGeom>
              <a:avLst/>
              <a:gdLst>
                <a:gd name="T0" fmla="*/ 14 w 214"/>
                <a:gd name="T1" fmla="*/ 112 h 278"/>
                <a:gd name="T2" fmla="*/ 200 w 214"/>
                <a:gd name="T3" fmla="*/ 5 h 278"/>
                <a:gd name="T4" fmla="*/ 214 w 214"/>
                <a:gd name="T5" fmla="*/ 13 h 278"/>
                <a:gd name="T6" fmla="*/ 214 w 214"/>
                <a:gd name="T7" fmla="*/ 142 h 278"/>
                <a:gd name="T8" fmla="*/ 200 w 214"/>
                <a:gd name="T9" fmla="*/ 167 h 278"/>
                <a:gd name="T10" fmla="*/ 15 w 214"/>
                <a:gd name="T11" fmla="*/ 274 h 278"/>
                <a:gd name="T12" fmla="*/ 0 w 214"/>
                <a:gd name="T13" fmla="*/ 266 h 278"/>
                <a:gd name="T14" fmla="*/ 0 w 214"/>
                <a:gd name="T15" fmla="*/ 136 h 278"/>
                <a:gd name="T16" fmla="*/ 14 w 214"/>
                <a:gd name="T17" fmla="*/ 112 h 2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4" h="278">
                  <a:moveTo>
                    <a:pt x="14" y="112"/>
                  </a:moveTo>
                  <a:cubicBezTo>
                    <a:pt x="200" y="5"/>
                    <a:pt x="200" y="5"/>
                    <a:pt x="200" y="5"/>
                  </a:cubicBezTo>
                  <a:cubicBezTo>
                    <a:pt x="208" y="0"/>
                    <a:pt x="214" y="4"/>
                    <a:pt x="214" y="13"/>
                  </a:cubicBezTo>
                  <a:cubicBezTo>
                    <a:pt x="214" y="142"/>
                    <a:pt x="214" y="142"/>
                    <a:pt x="214" y="142"/>
                  </a:cubicBezTo>
                  <a:cubicBezTo>
                    <a:pt x="214" y="151"/>
                    <a:pt x="208" y="162"/>
                    <a:pt x="200" y="167"/>
                  </a:cubicBezTo>
                  <a:cubicBezTo>
                    <a:pt x="15" y="274"/>
                    <a:pt x="15" y="274"/>
                    <a:pt x="15" y="274"/>
                  </a:cubicBezTo>
                  <a:cubicBezTo>
                    <a:pt x="7" y="278"/>
                    <a:pt x="0" y="275"/>
                    <a:pt x="0" y="266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0" y="127"/>
                    <a:pt x="6" y="116"/>
                    <a:pt x="14" y="112"/>
                  </a:cubicBezTo>
                  <a:close/>
                </a:path>
              </a:pathLst>
            </a:custGeom>
            <a:solidFill>
              <a:srgbClr val="0327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4" name="Freeform 735"/>
            <p:cNvSpPr>
              <a:spLocks/>
            </p:cNvSpPr>
            <p:nvPr userDrawn="1"/>
          </p:nvSpPr>
          <p:spPr bwMode="auto">
            <a:xfrm>
              <a:off x="9324976" y="4779963"/>
              <a:ext cx="50800" cy="366713"/>
            </a:xfrm>
            <a:custGeom>
              <a:avLst/>
              <a:gdLst>
                <a:gd name="T0" fmla="*/ 13 w 32"/>
                <a:gd name="T1" fmla="*/ 201 h 231"/>
                <a:gd name="T2" fmla="*/ 14 w 32"/>
                <a:gd name="T3" fmla="*/ 10 h 231"/>
                <a:gd name="T4" fmla="*/ 32 w 32"/>
                <a:gd name="T5" fmla="*/ 0 h 231"/>
                <a:gd name="T6" fmla="*/ 32 w 32"/>
                <a:gd name="T7" fmla="*/ 190 h 231"/>
                <a:gd name="T8" fmla="*/ 26 w 32"/>
                <a:gd name="T9" fmla="*/ 212 h 231"/>
                <a:gd name="T10" fmla="*/ 18 w 32"/>
                <a:gd name="T11" fmla="*/ 220 h 231"/>
                <a:gd name="T12" fmla="*/ 0 w 32"/>
                <a:gd name="T13" fmla="*/ 231 h 231"/>
                <a:gd name="T14" fmla="*/ 13 w 32"/>
                <a:gd name="T15" fmla="*/ 201 h 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2" h="231">
                  <a:moveTo>
                    <a:pt x="13" y="201"/>
                  </a:moveTo>
                  <a:cubicBezTo>
                    <a:pt x="14" y="10"/>
                    <a:pt x="14" y="10"/>
                    <a:pt x="14" y="1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2" y="190"/>
                    <a:pt x="32" y="190"/>
                    <a:pt x="32" y="190"/>
                  </a:cubicBezTo>
                  <a:cubicBezTo>
                    <a:pt x="32" y="200"/>
                    <a:pt x="30" y="207"/>
                    <a:pt x="26" y="212"/>
                  </a:cubicBezTo>
                  <a:cubicBezTo>
                    <a:pt x="24" y="216"/>
                    <a:pt x="21" y="218"/>
                    <a:pt x="18" y="220"/>
                  </a:cubicBezTo>
                  <a:cubicBezTo>
                    <a:pt x="0" y="231"/>
                    <a:pt x="0" y="231"/>
                    <a:pt x="0" y="231"/>
                  </a:cubicBezTo>
                  <a:cubicBezTo>
                    <a:pt x="8" y="226"/>
                    <a:pt x="13" y="216"/>
                    <a:pt x="13" y="201"/>
                  </a:cubicBezTo>
                  <a:close/>
                </a:path>
              </a:pathLst>
            </a:custGeom>
            <a:solidFill>
              <a:srgbClr val="041D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5" name="Freeform 736"/>
            <p:cNvSpPr>
              <a:spLocks/>
            </p:cNvSpPr>
            <p:nvPr userDrawn="1"/>
          </p:nvSpPr>
          <p:spPr bwMode="auto">
            <a:xfrm>
              <a:off x="9328151" y="4768850"/>
              <a:ext cx="47625" cy="26988"/>
            </a:xfrm>
            <a:custGeom>
              <a:avLst/>
              <a:gdLst>
                <a:gd name="T0" fmla="*/ 12 w 30"/>
                <a:gd name="T1" fmla="*/ 17 h 17"/>
                <a:gd name="T2" fmla="*/ 30 w 30"/>
                <a:gd name="T3" fmla="*/ 7 h 17"/>
                <a:gd name="T4" fmla="*/ 18 w 30"/>
                <a:gd name="T5" fmla="*/ 0 h 17"/>
                <a:gd name="T6" fmla="*/ 0 w 30"/>
                <a:gd name="T7" fmla="*/ 10 h 17"/>
                <a:gd name="T8" fmla="*/ 12 w 30"/>
                <a:gd name="T9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17">
                  <a:moveTo>
                    <a:pt x="12" y="17"/>
                  </a:moveTo>
                  <a:lnTo>
                    <a:pt x="30" y="7"/>
                  </a:lnTo>
                  <a:lnTo>
                    <a:pt x="18" y="0"/>
                  </a:lnTo>
                  <a:lnTo>
                    <a:pt x="0" y="10"/>
                  </a:lnTo>
                  <a:lnTo>
                    <a:pt x="12" y="17"/>
                  </a:lnTo>
                  <a:close/>
                </a:path>
              </a:pathLst>
            </a:custGeom>
            <a:solidFill>
              <a:srgbClr val="041D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6" name="Freeform 737"/>
            <p:cNvSpPr>
              <a:spLocks/>
            </p:cNvSpPr>
            <p:nvPr userDrawn="1"/>
          </p:nvSpPr>
          <p:spPr bwMode="auto">
            <a:xfrm>
              <a:off x="9274176" y="4784725"/>
              <a:ext cx="73025" cy="379413"/>
            </a:xfrm>
            <a:custGeom>
              <a:avLst/>
              <a:gdLst>
                <a:gd name="T0" fmla="*/ 0 w 47"/>
                <a:gd name="T1" fmla="*/ 210 h 239"/>
                <a:gd name="T2" fmla="*/ 34 w 47"/>
                <a:gd name="T3" fmla="*/ 191 h 239"/>
                <a:gd name="T4" fmla="*/ 35 w 47"/>
                <a:gd name="T5" fmla="*/ 0 h 239"/>
                <a:gd name="T6" fmla="*/ 47 w 47"/>
                <a:gd name="T7" fmla="*/ 7 h 239"/>
                <a:gd name="T8" fmla="*/ 46 w 47"/>
                <a:gd name="T9" fmla="*/ 198 h 239"/>
                <a:gd name="T10" fmla="*/ 0 w 47"/>
                <a:gd name="T11" fmla="*/ 225 h 239"/>
                <a:gd name="T12" fmla="*/ 0 w 47"/>
                <a:gd name="T13" fmla="*/ 210 h 2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7" h="239">
                  <a:moveTo>
                    <a:pt x="0" y="210"/>
                  </a:moveTo>
                  <a:cubicBezTo>
                    <a:pt x="19" y="221"/>
                    <a:pt x="34" y="212"/>
                    <a:pt x="34" y="191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47" y="7"/>
                    <a:pt x="47" y="7"/>
                    <a:pt x="47" y="7"/>
                  </a:cubicBezTo>
                  <a:cubicBezTo>
                    <a:pt x="46" y="198"/>
                    <a:pt x="46" y="198"/>
                    <a:pt x="46" y="198"/>
                  </a:cubicBezTo>
                  <a:cubicBezTo>
                    <a:pt x="46" y="227"/>
                    <a:pt x="25" y="239"/>
                    <a:pt x="0" y="225"/>
                  </a:cubicBezTo>
                  <a:lnTo>
                    <a:pt x="0" y="210"/>
                  </a:lnTo>
                  <a:close/>
                </a:path>
              </a:pathLst>
            </a:custGeom>
            <a:solidFill>
              <a:srgbClr val="0835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7" name="Freeform 738"/>
            <p:cNvSpPr>
              <a:spLocks/>
            </p:cNvSpPr>
            <p:nvPr userDrawn="1"/>
          </p:nvSpPr>
          <p:spPr bwMode="auto">
            <a:xfrm>
              <a:off x="9402763" y="4117975"/>
              <a:ext cx="211138" cy="131763"/>
            </a:xfrm>
            <a:custGeom>
              <a:avLst/>
              <a:gdLst>
                <a:gd name="T0" fmla="*/ 14 w 133"/>
                <a:gd name="T1" fmla="*/ 5 h 83"/>
                <a:gd name="T2" fmla="*/ 68 w 133"/>
                <a:gd name="T3" fmla="*/ 8 h 83"/>
                <a:gd name="T4" fmla="*/ 101 w 133"/>
                <a:gd name="T5" fmla="*/ 71 h 83"/>
                <a:gd name="T6" fmla="*/ 13 w 133"/>
                <a:gd name="T7" fmla="*/ 45 h 83"/>
                <a:gd name="T8" fmla="*/ 14 w 133"/>
                <a:gd name="T9" fmla="*/ 5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3" h="83">
                  <a:moveTo>
                    <a:pt x="14" y="5"/>
                  </a:moveTo>
                  <a:cubicBezTo>
                    <a:pt x="29" y="0"/>
                    <a:pt x="52" y="1"/>
                    <a:pt x="68" y="8"/>
                  </a:cubicBezTo>
                  <a:cubicBezTo>
                    <a:pt x="114" y="29"/>
                    <a:pt x="133" y="51"/>
                    <a:pt x="101" y="71"/>
                  </a:cubicBezTo>
                  <a:cubicBezTo>
                    <a:pt x="82" y="83"/>
                    <a:pt x="44" y="80"/>
                    <a:pt x="13" y="45"/>
                  </a:cubicBezTo>
                  <a:cubicBezTo>
                    <a:pt x="7" y="37"/>
                    <a:pt x="0" y="11"/>
                    <a:pt x="14" y="5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8" name="Freeform 739"/>
            <p:cNvSpPr>
              <a:spLocks/>
            </p:cNvSpPr>
            <p:nvPr userDrawn="1"/>
          </p:nvSpPr>
          <p:spPr bwMode="auto">
            <a:xfrm>
              <a:off x="9794876" y="3932238"/>
              <a:ext cx="111125" cy="96838"/>
            </a:xfrm>
            <a:custGeom>
              <a:avLst/>
              <a:gdLst>
                <a:gd name="T0" fmla="*/ 60 w 70"/>
                <a:gd name="T1" fmla="*/ 28 h 61"/>
                <a:gd name="T2" fmla="*/ 30 w 70"/>
                <a:gd name="T3" fmla="*/ 4 h 61"/>
                <a:gd name="T4" fmla="*/ 12 w 70"/>
                <a:gd name="T5" fmla="*/ 4 h 61"/>
                <a:gd name="T6" fmla="*/ 1 w 70"/>
                <a:gd name="T7" fmla="*/ 23 h 61"/>
                <a:gd name="T8" fmla="*/ 11 w 70"/>
                <a:gd name="T9" fmla="*/ 45 h 61"/>
                <a:gd name="T10" fmla="*/ 34 w 70"/>
                <a:gd name="T11" fmla="*/ 58 h 61"/>
                <a:gd name="T12" fmla="*/ 53 w 70"/>
                <a:gd name="T13" fmla="*/ 61 h 61"/>
                <a:gd name="T14" fmla="*/ 70 w 70"/>
                <a:gd name="T15" fmla="*/ 44 h 61"/>
                <a:gd name="T16" fmla="*/ 60 w 70"/>
                <a:gd name="T17" fmla="*/ 28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0" h="61">
                  <a:moveTo>
                    <a:pt x="60" y="28"/>
                  </a:moveTo>
                  <a:cubicBezTo>
                    <a:pt x="53" y="21"/>
                    <a:pt x="38" y="8"/>
                    <a:pt x="30" y="4"/>
                  </a:cubicBezTo>
                  <a:cubicBezTo>
                    <a:pt x="21" y="0"/>
                    <a:pt x="17" y="2"/>
                    <a:pt x="12" y="4"/>
                  </a:cubicBezTo>
                  <a:cubicBezTo>
                    <a:pt x="7" y="7"/>
                    <a:pt x="0" y="16"/>
                    <a:pt x="1" y="23"/>
                  </a:cubicBezTo>
                  <a:cubicBezTo>
                    <a:pt x="1" y="29"/>
                    <a:pt x="7" y="39"/>
                    <a:pt x="11" y="45"/>
                  </a:cubicBezTo>
                  <a:cubicBezTo>
                    <a:pt x="15" y="51"/>
                    <a:pt x="28" y="56"/>
                    <a:pt x="34" y="58"/>
                  </a:cubicBezTo>
                  <a:cubicBezTo>
                    <a:pt x="53" y="61"/>
                    <a:pt x="53" y="61"/>
                    <a:pt x="53" y="61"/>
                  </a:cubicBezTo>
                  <a:cubicBezTo>
                    <a:pt x="70" y="44"/>
                    <a:pt x="70" y="44"/>
                    <a:pt x="70" y="44"/>
                  </a:cubicBezTo>
                  <a:cubicBezTo>
                    <a:pt x="67" y="39"/>
                    <a:pt x="67" y="35"/>
                    <a:pt x="60" y="28"/>
                  </a:cubicBezTo>
                  <a:close/>
                </a:path>
              </a:pathLst>
            </a:custGeom>
            <a:solidFill>
              <a:srgbClr val="F0C1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9" name="Freeform 740"/>
            <p:cNvSpPr>
              <a:spLocks/>
            </p:cNvSpPr>
            <p:nvPr userDrawn="1"/>
          </p:nvSpPr>
          <p:spPr bwMode="auto">
            <a:xfrm>
              <a:off x="9747251" y="3929063"/>
              <a:ext cx="66675" cy="68263"/>
            </a:xfrm>
            <a:custGeom>
              <a:avLst/>
              <a:gdLst>
                <a:gd name="T0" fmla="*/ 39 w 42"/>
                <a:gd name="T1" fmla="*/ 22 h 43"/>
                <a:gd name="T2" fmla="*/ 3 w 42"/>
                <a:gd name="T3" fmla="*/ 6 h 43"/>
                <a:gd name="T4" fmla="*/ 42 w 42"/>
                <a:gd name="T5" fmla="*/ 43 h 43"/>
                <a:gd name="T6" fmla="*/ 39 w 42"/>
                <a:gd name="T7" fmla="*/ 22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2" h="43">
                  <a:moveTo>
                    <a:pt x="39" y="22"/>
                  </a:moveTo>
                  <a:cubicBezTo>
                    <a:pt x="17" y="8"/>
                    <a:pt x="8" y="0"/>
                    <a:pt x="3" y="6"/>
                  </a:cubicBezTo>
                  <a:cubicBezTo>
                    <a:pt x="0" y="9"/>
                    <a:pt x="21" y="27"/>
                    <a:pt x="42" y="43"/>
                  </a:cubicBezTo>
                  <a:lnTo>
                    <a:pt x="39" y="22"/>
                  </a:lnTo>
                  <a:close/>
                </a:path>
              </a:pathLst>
            </a:custGeom>
            <a:solidFill>
              <a:srgbClr val="F0C1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0" name="Freeform 741"/>
            <p:cNvSpPr>
              <a:spLocks/>
            </p:cNvSpPr>
            <p:nvPr userDrawn="1"/>
          </p:nvSpPr>
          <p:spPr bwMode="auto">
            <a:xfrm>
              <a:off x="9864726" y="3992563"/>
              <a:ext cx="107950" cy="103188"/>
            </a:xfrm>
            <a:custGeom>
              <a:avLst/>
              <a:gdLst>
                <a:gd name="T0" fmla="*/ 24 w 68"/>
                <a:gd name="T1" fmla="*/ 0 h 65"/>
                <a:gd name="T2" fmla="*/ 0 w 68"/>
                <a:gd name="T3" fmla="*/ 26 h 65"/>
                <a:gd name="T4" fmla="*/ 52 w 68"/>
                <a:gd name="T5" fmla="*/ 65 h 65"/>
                <a:gd name="T6" fmla="*/ 68 w 68"/>
                <a:gd name="T7" fmla="*/ 28 h 65"/>
                <a:gd name="T8" fmla="*/ 24 w 68"/>
                <a:gd name="T9" fmla="*/ 0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" h="65">
                  <a:moveTo>
                    <a:pt x="24" y="0"/>
                  </a:moveTo>
                  <a:cubicBezTo>
                    <a:pt x="14" y="0"/>
                    <a:pt x="4" y="11"/>
                    <a:pt x="0" y="26"/>
                  </a:cubicBezTo>
                  <a:cubicBezTo>
                    <a:pt x="19" y="39"/>
                    <a:pt x="34" y="51"/>
                    <a:pt x="52" y="65"/>
                  </a:cubicBezTo>
                  <a:cubicBezTo>
                    <a:pt x="68" y="28"/>
                    <a:pt x="68" y="28"/>
                    <a:pt x="68" y="28"/>
                  </a:cubicBezTo>
                  <a:cubicBezTo>
                    <a:pt x="54" y="18"/>
                    <a:pt x="39" y="9"/>
                    <a:pt x="24" y="0"/>
                  </a:cubicBezTo>
                  <a:close/>
                </a:path>
              </a:pathLst>
            </a:custGeom>
            <a:solidFill>
              <a:srgbClr val="0425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1" name="Freeform 742"/>
            <p:cNvSpPr>
              <a:spLocks/>
            </p:cNvSpPr>
            <p:nvPr userDrawn="1"/>
          </p:nvSpPr>
          <p:spPr bwMode="auto">
            <a:xfrm>
              <a:off x="9859963" y="3810000"/>
              <a:ext cx="349250" cy="203200"/>
            </a:xfrm>
            <a:custGeom>
              <a:avLst/>
              <a:gdLst>
                <a:gd name="T0" fmla="*/ 79 w 220"/>
                <a:gd name="T1" fmla="*/ 46 h 128"/>
                <a:gd name="T2" fmla="*/ 16 w 220"/>
                <a:gd name="T3" fmla="*/ 118 h 128"/>
                <a:gd name="T4" fmla="*/ 140 w 220"/>
                <a:gd name="T5" fmla="*/ 82 h 128"/>
                <a:gd name="T6" fmla="*/ 203 w 220"/>
                <a:gd name="T7" fmla="*/ 10 h 128"/>
                <a:gd name="T8" fmla="*/ 79 w 220"/>
                <a:gd name="T9" fmla="*/ 46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0" h="128">
                  <a:moveTo>
                    <a:pt x="79" y="46"/>
                  </a:moveTo>
                  <a:cubicBezTo>
                    <a:pt x="28" y="76"/>
                    <a:pt x="0" y="108"/>
                    <a:pt x="16" y="118"/>
                  </a:cubicBezTo>
                  <a:cubicBezTo>
                    <a:pt x="33" y="128"/>
                    <a:pt x="88" y="111"/>
                    <a:pt x="140" y="82"/>
                  </a:cubicBezTo>
                  <a:cubicBezTo>
                    <a:pt x="191" y="52"/>
                    <a:pt x="220" y="20"/>
                    <a:pt x="203" y="10"/>
                  </a:cubicBezTo>
                  <a:cubicBezTo>
                    <a:pt x="186" y="0"/>
                    <a:pt x="131" y="17"/>
                    <a:pt x="79" y="46"/>
                  </a:cubicBezTo>
                  <a:close/>
                </a:path>
              </a:pathLst>
            </a:custGeom>
            <a:solidFill>
              <a:srgbClr val="EBF4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2" name="Freeform 743"/>
            <p:cNvSpPr>
              <a:spLocks/>
            </p:cNvSpPr>
            <p:nvPr userDrawn="1"/>
          </p:nvSpPr>
          <p:spPr bwMode="auto">
            <a:xfrm>
              <a:off x="9923463" y="3824288"/>
              <a:ext cx="250825" cy="141288"/>
            </a:xfrm>
            <a:custGeom>
              <a:avLst/>
              <a:gdLst>
                <a:gd name="T0" fmla="*/ 156 w 158"/>
                <a:gd name="T1" fmla="*/ 82 h 89"/>
                <a:gd name="T2" fmla="*/ 124 w 158"/>
                <a:gd name="T3" fmla="*/ 6 h 89"/>
                <a:gd name="T4" fmla="*/ 0 w 158"/>
                <a:gd name="T5" fmla="*/ 73 h 89"/>
                <a:gd name="T6" fmla="*/ 49 w 158"/>
                <a:gd name="T7" fmla="*/ 89 h 89"/>
                <a:gd name="T8" fmla="*/ 156 w 158"/>
                <a:gd name="T9" fmla="*/ 82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8" h="89">
                  <a:moveTo>
                    <a:pt x="156" y="82"/>
                  </a:moveTo>
                  <a:cubicBezTo>
                    <a:pt x="158" y="39"/>
                    <a:pt x="154" y="0"/>
                    <a:pt x="124" y="6"/>
                  </a:cubicBezTo>
                  <a:cubicBezTo>
                    <a:pt x="93" y="11"/>
                    <a:pt x="34" y="56"/>
                    <a:pt x="0" y="73"/>
                  </a:cubicBezTo>
                  <a:cubicBezTo>
                    <a:pt x="49" y="89"/>
                    <a:pt x="49" y="89"/>
                    <a:pt x="49" y="89"/>
                  </a:cubicBezTo>
                  <a:lnTo>
                    <a:pt x="156" y="82"/>
                  </a:lnTo>
                  <a:close/>
                </a:path>
              </a:pathLst>
            </a:custGeom>
            <a:solidFill>
              <a:srgbClr val="EBF4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3" name="Freeform 744"/>
            <p:cNvSpPr>
              <a:spLocks/>
            </p:cNvSpPr>
            <p:nvPr userDrawn="1"/>
          </p:nvSpPr>
          <p:spPr bwMode="auto">
            <a:xfrm>
              <a:off x="10082213" y="3822700"/>
              <a:ext cx="127000" cy="346075"/>
            </a:xfrm>
            <a:custGeom>
              <a:avLst/>
              <a:gdLst>
                <a:gd name="T0" fmla="*/ 57 w 80"/>
                <a:gd name="T1" fmla="*/ 7 h 218"/>
                <a:gd name="T2" fmla="*/ 57 w 80"/>
                <a:gd name="T3" fmla="*/ 195 h 218"/>
                <a:gd name="T4" fmla="*/ 7 w 80"/>
                <a:gd name="T5" fmla="*/ 194 h 218"/>
                <a:gd name="T6" fmla="*/ 0 w 80"/>
                <a:gd name="T7" fmla="*/ 114 h 218"/>
                <a:gd name="T8" fmla="*/ 57 w 80"/>
                <a:gd name="T9" fmla="*/ 7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0" h="218">
                  <a:moveTo>
                    <a:pt x="57" y="7"/>
                  </a:moveTo>
                  <a:cubicBezTo>
                    <a:pt x="80" y="28"/>
                    <a:pt x="59" y="164"/>
                    <a:pt x="57" y="195"/>
                  </a:cubicBezTo>
                  <a:cubicBezTo>
                    <a:pt x="43" y="218"/>
                    <a:pt x="19" y="209"/>
                    <a:pt x="7" y="194"/>
                  </a:cubicBezTo>
                  <a:cubicBezTo>
                    <a:pt x="0" y="114"/>
                    <a:pt x="0" y="114"/>
                    <a:pt x="0" y="114"/>
                  </a:cubicBezTo>
                  <a:cubicBezTo>
                    <a:pt x="2" y="62"/>
                    <a:pt x="43" y="0"/>
                    <a:pt x="57" y="7"/>
                  </a:cubicBezTo>
                  <a:close/>
                </a:path>
              </a:pathLst>
            </a:custGeom>
            <a:solidFill>
              <a:srgbClr val="C8D8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4" name="Freeform 745"/>
            <p:cNvSpPr>
              <a:spLocks/>
            </p:cNvSpPr>
            <p:nvPr userDrawn="1"/>
          </p:nvSpPr>
          <p:spPr bwMode="auto">
            <a:xfrm>
              <a:off x="9979026" y="3810000"/>
              <a:ext cx="114300" cy="114300"/>
            </a:xfrm>
            <a:custGeom>
              <a:avLst/>
              <a:gdLst>
                <a:gd name="T0" fmla="*/ 0 w 72"/>
                <a:gd name="T1" fmla="*/ 0 h 72"/>
                <a:gd name="T2" fmla="*/ 0 w 72"/>
                <a:gd name="T3" fmla="*/ 72 h 72"/>
                <a:gd name="T4" fmla="*/ 68 w 72"/>
                <a:gd name="T5" fmla="*/ 35 h 72"/>
                <a:gd name="T6" fmla="*/ 72 w 72"/>
                <a:gd name="T7" fmla="*/ 10 h 72"/>
                <a:gd name="T8" fmla="*/ 0 w 72"/>
                <a:gd name="T9" fmla="*/ 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" h="72">
                  <a:moveTo>
                    <a:pt x="0" y="0"/>
                  </a:moveTo>
                  <a:cubicBezTo>
                    <a:pt x="2" y="12"/>
                    <a:pt x="13" y="41"/>
                    <a:pt x="0" y="72"/>
                  </a:cubicBezTo>
                  <a:cubicBezTo>
                    <a:pt x="28" y="67"/>
                    <a:pt x="59" y="46"/>
                    <a:pt x="68" y="35"/>
                  </a:cubicBezTo>
                  <a:cubicBezTo>
                    <a:pt x="69" y="27"/>
                    <a:pt x="70" y="19"/>
                    <a:pt x="72" y="1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0C1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5" name="Freeform 746"/>
            <p:cNvSpPr>
              <a:spLocks/>
            </p:cNvSpPr>
            <p:nvPr userDrawn="1"/>
          </p:nvSpPr>
          <p:spPr bwMode="auto">
            <a:xfrm>
              <a:off x="9798051" y="3860800"/>
              <a:ext cx="396875" cy="544513"/>
            </a:xfrm>
            <a:custGeom>
              <a:avLst/>
              <a:gdLst>
                <a:gd name="T0" fmla="*/ 90 w 250"/>
                <a:gd name="T1" fmla="*/ 45 h 343"/>
                <a:gd name="T2" fmla="*/ 84 w 250"/>
                <a:gd name="T3" fmla="*/ 251 h 343"/>
                <a:gd name="T4" fmla="*/ 71 w 250"/>
                <a:gd name="T5" fmla="*/ 308 h 343"/>
                <a:gd name="T6" fmla="*/ 137 w 250"/>
                <a:gd name="T7" fmla="*/ 341 h 343"/>
                <a:gd name="T8" fmla="*/ 240 w 250"/>
                <a:gd name="T9" fmla="*/ 262 h 343"/>
                <a:gd name="T10" fmla="*/ 219 w 250"/>
                <a:gd name="T11" fmla="*/ 184 h 343"/>
                <a:gd name="T12" fmla="*/ 234 w 250"/>
                <a:gd name="T13" fmla="*/ 108 h 343"/>
                <a:gd name="T14" fmla="*/ 211 w 250"/>
                <a:gd name="T15" fmla="*/ 2 h 343"/>
                <a:gd name="T16" fmla="*/ 90 w 250"/>
                <a:gd name="T17" fmla="*/ 45 h 3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0" h="343">
                  <a:moveTo>
                    <a:pt x="90" y="45"/>
                  </a:moveTo>
                  <a:cubicBezTo>
                    <a:pt x="0" y="86"/>
                    <a:pt x="70" y="151"/>
                    <a:pt x="84" y="251"/>
                  </a:cubicBezTo>
                  <a:cubicBezTo>
                    <a:pt x="85" y="258"/>
                    <a:pt x="78" y="284"/>
                    <a:pt x="71" y="308"/>
                  </a:cubicBezTo>
                  <a:cubicBezTo>
                    <a:pt x="67" y="335"/>
                    <a:pt x="109" y="343"/>
                    <a:pt x="137" y="341"/>
                  </a:cubicBezTo>
                  <a:cubicBezTo>
                    <a:pt x="189" y="338"/>
                    <a:pt x="248" y="307"/>
                    <a:pt x="240" y="262"/>
                  </a:cubicBezTo>
                  <a:cubicBezTo>
                    <a:pt x="231" y="248"/>
                    <a:pt x="213" y="230"/>
                    <a:pt x="219" y="184"/>
                  </a:cubicBezTo>
                  <a:cubicBezTo>
                    <a:pt x="222" y="149"/>
                    <a:pt x="229" y="139"/>
                    <a:pt x="234" y="108"/>
                  </a:cubicBezTo>
                  <a:cubicBezTo>
                    <a:pt x="237" y="86"/>
                    <a:pt x="250" y="0"/>
                    <a:pt x="211" y="2"/>
                  </a:cubicBezTo>
                  <a:cubicBezTo>
                    <a:pt x="197" y="2"/>
                    <a:pt x="110" y="35"/>
                    <a:pt x="90" y="45"/>
                  </a:cubicBezTo>
                  <a:close/>
                </a:path>
              </a:pathLst>
            </a:custGeom>
            <a:solidFill>
              <a:srgbClr val="EBF4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6" name="Freeform 747"/>
            <p:cNvSpPr>
              <a:spLocks/>
            </p:cNvSpPr>
            <p:nvPr userDrawn="1"/>
          </p:nvSpPr>
          <p:spPr bwMode="auto">
            <a:xfrm>
              <a:off x="9929813" y="3636963"/>
              <a:ext cx="131763" cy="234950"/>
            </a:xfrm>
            <a:custGeom>
              <a:avLst/>
              <a:gdLst>
                <a:gd name="T0" fmla="*/ 19 w 83"/>
                <a:gd name="T1" fmla="*/ 0 h 148"/>
                <a:gd name="T2" fmla="*/ 1 w 83"/>
                <a:gd name="T3" fmla="*/ 34 h 148"/>
                <a:gd name="T4" fmla="*/ 26 w 83"/>
                <a:gd name="T5" fmla="*/ 143 h 148"/>
                <a:gd name="T6" fmla="*/ 73 w 83"/>
                <a:gd name="T7" fmla="*/ 123 h 148"/>
                <a:gd name="T8" fmla="*/ 83 w 83"/>
                <a:gd name="T9" fmla="*/ 93 h 148"/>
                <a:gd name="T10" fmla="*/ 62 w 83"/>
                <a:gd name="T11" fmla="*/ 5 h 148"/>
                <a:gd name="T12" fmla="*/ 19 w 83"/>
                <a:gd name="T13" fmla="*/ 0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3" h="148">
                  <a:moveTo>
                    <a:pt x="19" y="0"/>
                  </a:moveTo>
                  <a:cubicBezTo>
                    <a:pt x="12" y="13"/>
                    <a:pt x="2" y="16"/>
                    <a:pt x="1" y="34"/>
                  </a:cubicBezTo>
                  <a:cubicBezTo>
                    <a:pt x="1" y="48"/>
                    <a:pt x="0" y="126"/>
                    <a:pt x="26" y="143"/>
                  </a:cubicBezTo>
                  <a:cubicBezTo>
                    <a:pt x="35" y="148"/>
                    <a:pt x="59" y="135"/>
                    <a:pt x="73" y="123"/>
                  </a:cubicBezTo>
                  <a:cubicBezTo>
                    <a:pt x="83" y="114"/>
                    <a:pt x="79" y="99"/>
                    <a:pt x="83" y="93"/>
                  </a:cubicBezTo>
                  <a:cubicBezTo>
                    <a:pt x="62" y="5"/>
                    <a:pt x="62" y="5"/>
                    <a:pt x="62" y="5"/>
                  </a:cubicBezTo>
                  <a:lnTo>
                    <a:pt x="19" y="0"/>
                  </a:lnTo>
                  <a:close/>
                </a:path>
              </a:pathLst>
            </a:custGeom>
            <a:solidFill>
              <a:srgbClr val="FFDB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7" name="Freeform 748"/>
            <p:cNvSpPr>
              <a:spLocks/>
            </p:cNvSpPr>
            <p:nvPr userDrawn="1"/>
          </p:nvSpPr>
          <p:spPr bwMode="auto">
            <a:xfrm>
              <a:off x="9891713" y="3538538"/>
              <a:ext cx="290513" cy="301625"/>
            </a:xfrm>
            <a:custGeom>
              <a:avLst/>
              <a:gdLst>
                <a:gd name="T0" fmla="*/ 148 w 183"/>
                <a:gd name="T1" fmla="*/ 45 h 190"/>
                <a:gd name="T2" fmla="*/ 163 w 183"/>
                <a:gd name="T3" fmla="*/ 149 h 190"/>
                <a:gd name="T4" fmla="*/ 137 w 183"/>
                <a:gd name="T5" fmla="*/ 179 h 190"/>
                <a:gd name="T6" fmla="*/ 107 w 183"/>
                <a:gd name="T7" fmla="*/ 189 h 190"/>
                <a:gd name="T8" fmla="*/ 65 w 183"/>
                <a:gd name="T9" fmla="*/ 128 h 190"/>
                <a:gd name="T10" fmla="*/ 56 w 183"/>
                <a:gd name="T11" fmla="*/ 158 h 190"/>
                <a:gd name="T12" fmla="*/ 24 w 183"/>
                <a:gd name="T13" fmla="*/ 111 h 190"/>
                <a:gd name="T14" fmla="*/ 148 w 183"/>
                <a:gd name="T15" fmla="*/ 45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3" h="190">
                  <a:moveTo>
                    <a:pt x="148" y="45"/>
                  </a:moveTo>
                  <a:cubicBezTo>
                    <a:pt x="182" y="70"/>
                    <a:pt x="183" y="114"/>
                    <a:pt x="163" y="149"/>
                  </a:cubicBezTo>
                  <a:cubicBezTo>
                    <a:pt x="154" y="166"/>
                    <a:pt x="152" y="171"/>
                    <a:pt x="137" y="179"/>
                  </a:cubicBezTo>
                  <a:cubicBezTo>
                    <a:pt x="130" y="182"/>
                    <a:pt x="119" y="190"/>
                    <a:pt x="107" y="189"/>
                  </a:cubicBezTo>
                  <a:cubicBezTo>
                    <a:pt x="94" y="189"/>
                    <a:pt x="79" y="130"/>
                    <a:pt x="65" y="128"/>
                  </a:cubicBezTo>
                  <a:cubicBezTo>
                    <a:pt x="59" y="128"/>
                    <a:pt x="54" y="135"/>
                    <a:pt x="56" y="158"/>
                  </a:cubicBezTo>
                  <a:cubicBezTo>
                    <a:pt x="46" y="135"/>
                    <a:pt x="38" y="129"/>
                    <a:pt x="24" y="111"/>
                  </a:cubicBezTo>
                  <a:cubicBezTo>
                    <a:pt x="0" y="40"/>
                    <a:pt x="113" y="0"/>
                    <a:pt x="148" y="45"/>
                  </a:cubicBezTo>
                  <a:close/>
                </a:path>
              </a:pathLst>
            </a:custGeom>
            <a:solidFill>
              <a:srgbClr val="33120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8" name="Freeform 749"/>
            <p:cNvSpPr>
              <a:spLocks/>
            </p:cNvSpPr>
            <p:nvPr userDrawn="1"/>
          </p:nvSpPr>
          <p:spPr bwMode="auto">
            <a:xfrm>
              <a:off x="10074276" y="3508375"/>
              <a:ext cx="193675" cy="446088"/>
            </a:xfrm>
            <a:custGeom>
              <a:avLst/>
              <a:gdLst>
                <a:gd name="T0" fmla="*/ 122 w 122"/>
                <a:gd name="T1" fmla="*/ 245 h 281"/>
                <a:gd name="T2" fmla="*/ 45 w 122"/>
                <a:gd name="T3" fmla="*/ 262 h 281"/>
                <a:gd name="T4" fmla="*/ 24 w 122"/>
                <a:gd name="T5" fmla="*/ 78 h 281"/>
                <a:gd name="T6" fmla="*/ 25 w 122"/>
                <a:gd name="T7" fmla="*/ 70 h 281"/>
                <a:gd name="T8" fmla="*/ 7 w 122"/>
                <a:gd name="T9" fmla="*/ 47 h 281"/>
                <a:gd name="T10" fmla="*/ 109 w 122"/>
                <a:gd name="T11" fmla="*/ 92 h 281"/>
                <a:gd name="T12" fmla="*/ 122 w 122"/>
                <a:gd name="T13" fmla="*/ 245 h 2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2" h="281">
                  <a:moveTo>
                    <a:pt x="122" y="245"/>
                  </a:moveTo>
                  <a:cubicBezTo>
                    <a:pt x="86" y="268"/>
                    <a:pt x="64" y="281"/>
                    <a:pt x="45" y="262"/>
                  </a:cubicBezTo>
                  <a:cubicBezTo>
                    <a:pt x="8" y="225"/>
                    <a:pt x="0" y="124"/>
                    <a:pt x="24" y="78"/>
                  </a:cubicBezTo>
                  <a:cubicBezTo>
                    <a:pt x="28" y="71"/>
                    <a:pt x="27" y="69"/>
                    <a:pt x="25" y="70"/>
                  </a:cubicBezTo>
                  <a:cubicBezTo>
                    <a:pt x="19" y="70"/>
                    <a:pt x="1" y="51"/>
                    <a:pt x="7" y="47"/>
                  </a:cubicBezTo>
                  <a:cubicBezTo>
                    <a:pt x="80" y="0"/>
                    <a:pt x="111" y="48"/>
                    <a:pt x="109" y="92"/>
                  </a:cubicBezTo>
                  <a:cubicBezTo>
                    <a:pt x="106" y="198"/>
                    <a:pt x="73" y="228"/>
                    <a:pt x="122" y="245"/>
                  </a:cubicBezTo>
                  <a:close/>
                </a:path>
              </a:pathLst>
            </a:custGeom>
            <a:solidFill>
              <a:srgbClr val="471A0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9" name="Freeform 750"/>
            <p:cNvSpPr>
              <a:spLocks/>
            </p:cNvSpPr>
            <p:nvPr userDrawn="1"/>
          </p:nvSpPr>
          <p:spPr bwMode="auto">
            <a:xfrm>
              <a:off x="10066338" y="3578225"/>
              <a:ext cx="50800" cy="58738"/>
            </a:xfrm>
            <a:custGeom>
              <a:avLst/>
              <a:gdLst>
                <a:gd name="T0" fmla="*/ 16 w 32"/>
                <a:gd name="T1" fmla="*/ 0 h 37"/>
                <a:gd name="T2" fmla="*/ 3 w 32"/>
                <a:gd name="T3" fmla="*/ 8 h 37"/>
                <a:gd name="T4" fmla="*/ 12 w 32"/>
                <a:gd name="T5" fmla="*/ 34 h 37"/>
                <a:gd name="T6" fmla="*/ 32 w 32"/>
                <a:gd name="T7" fmla="*/ 26 h 37"/>
                <a:gd name="T8" fmla="*/ 16 w 32"/>
                <a:gd name="T9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7">
                  <a:moveTo>
                    <a:pt x="16" y="0"/>
                  </a:moveTo>
                  <a:cubicBezTo>
                    <a:pt x="10" y="2"/>
                    <a:pt x="4" y="3"/>
                    <a:pt x="3" y="8"/>
                  </a:cubicBezTo>
                  <a:cubicBezTo>
                    <a:pt x="0" y="15"/>
                    <a:pt x="7" y="29"/>
                    <a:pt x="12" y="34"/>
                  </a:cubicBezTo>
                  <a:cubicBezTo>
                    <a:pt x="17" y="37"/>
                    <a:pt x="28" y="31"/>
                    <a:pt x="32" y="26"/>
                  </a:cubicBezTo>
                  <a:cubicBezTo>
                    <a:pt x="22" y="23"/>
                    <a:pt x="15" y="9"/>
                    <a:pt x="16" y="0"/>
                  </a:cubicBezTo>
                  <a:close/>
                </a:path>
              </a:pathLst>
            </a:custGeom>
            <a:solidFill>
              <a:srgbClr val="0844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0" name="Freeform 751"/>
            <p:cNvSpPr>
              <a:spLocks/>
            </p:cNvSpPr>
            <p:nvPr userDrawn="1"/>
          </p:nvSpPr>
          <p:spPr bwMode="auto">
            <a:xfrm>
              <a:off x="9977438" y="3856038"/>
              <a:ext cx="115888" cy="71438"/>
            </a:xfrm>
            <a:custGeom>
              <a:avLst/>
              <a:gdLst>
                <a:gd name="T0" fmla="*/ 26 w 73"/>
                <a:gd name="T1" fmla="*/ 15 h 45"/>
                <a:gd name="T2" fmla="*/ 5 w 73"/>
                <a:gd name="T3" fmla="*/ 39 h 45"/>
                <a:gd name="T4" fmla="*/ 50 w 73"/>
                <a:gd name="T5" fmla="*/ 35 h 45"/>
                <a:gd name="T6" fmla="*/ 67 w 73"/>
                <a:gd name="T7" fmla="*/ 3 h 45"/>
                <a:gd name="T8" fmla="*/ 26 w 73"/>
                <a:gd name="T9" fmla="*/ 1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" h="45">
                  <a:moveTo>
                    <a:pt x="26" y="15"/>
                  </a:moveTo>
                  <a:cubicBezTo>
                    <a:pt x="9" y="25"/>
                    <a:pt x="0" y="36"/>
                    <a:pt x="5" y="39"/>
                  </a:cubicBezTo>
                  <a:cubicBezTo>
                    <a:pt x="10" y="44"/>
                    <a:pt x="33" y="45"/>
                    <a:pt x="50" y="35"/>
                  </a:cubicBezTo>
                  <a:cubicBezTo>
                    <a:pt x="67" y="25"/>
                    <a:pt x="73" y="7"/>
                    <a:pt x="67" y="3"/>
                  </a:cubicBezTo>
                  <a:cubicBezTo>
                    <a:pt x="61" y="0"/>
                    <a:pt x="43" y="5"/>
                    <a:pt x="26" y="15"/>
                  </a:cubicBezTo>
                  <a:close/>
                </a:path>
              </a:pathLst>
            </a:custGeom>
            <a:solidFill>
              <a:srgbClr val="F0C1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1" name="Freeform 752"/>
            <p:cNvSpPr>
              <a:spLocks/>
            </p:cNvSpPr>
            <p:nvPr userDrawn="1"/>
          </p:nvSpPr>
          <p:spPr bwMode="auto">
            <a:xfrm>
              <a:off x="9948863" y="4249738"/>
              <a:ext cx="42863" cy="239713"/>
            </a:xfrm>
            <a:custGeom>
              <a:avLst/>
              <a:gdLst>
                <a:gd name="T0" fmla="*/ 22 w 27"/>
                <a:gd name="T1" fmla="*/ 13 h 151"/>
                <a:gd name="T2" fmla="*/ 23 w 27"/>
                <a:gd name="T3" fmla="*/ 142 h 151"/>
                <a:gd name="T4" fmla="*/ 23 w 27"/>
                <a:gd name="T5" fmla="*/ 145 h 151"/>
                <a:gd name="T6" fmla="*/ 23 w 27"/>
                <a:gd name="T7" fmla="*/ 145 h 151"/>
                <a:gd name="T8" fmla="*/ 24 w 27"/>
                <a:gd name="T9" fmla="*/ 148 h 151"/>
                <a:gd name="T10" fmla="*/ 24 w 27"/>
                <a:gd name="T11" fmla="*/ 148 h 151"/>
                <a:gd name="T12" fmla="*/ 25 w 27"/>
                <a:gd name="T13" fmla="*/ 149 h 151"/>
                <a:gd name="T14" fmla="*/ 27 w 27"/>
                <a:gd name="T15" fmla="*/ 151 h 151"/>
                <a:gd name="T16" fmla="*/ 5 w 27"/>
                <a:gd name="T17" fmla="*/ 138 h 151"/>
                <a:gd name="T18" fmla="*/ 2 w 27"/>
                <a:gd name="T19" fmla="*/ 136 h 151"/>
                <a:gd name="T20" fmla="*/ 2 w 27"/>
                <a:gd name="T21" fmla="*/ 136 h 151"/>
                <a:gd name="T22" fmla="*/ 2 w 27"/>
                <a:gd name="T23" fmla="*/ 135 h 151"/>
                <a:gd name="T24" fmla="*/ 2 w 27"/>
                <a:gd name="T25" fmla="*/ 135 h 151"/>
                <a:gd name="T26" fmla="*/ 2 w 27"/>
                <a:gd name="T27" fmla="*/ 135 h 151"/>
                <a:gd name="T28" fmla="*/ 1 w 27"/>
                <a:gd name="T29" fmla="*/ 134 h 151"/>
                <a:gd name="T30" fmla="*/ 1 w 27"/>
                <a:gd name="T31" fmla="*/ 133 h 151"/>
                <a:gd name="T32" fmla="*/ 1 w 27"/>
                <a:gd name="T33" fmla="*/ 132 h 151"/>
                <a:gd name="T34" fmla="*/ 1 w 27"/>
                <a:gd name="T35" fmla="*/ 132 h 151"/>
                <a:gd name="T36" fmla="*/ 1 w 27"/>
                <a:gd name="T37" fmla="*/ 132 h 151"/>
                <a:gd name="T38" fmla="*/ 1 w 27"/>
                <a:gd name="T39" fmla="*/ 132 h 151"/>
                <a:gd name="T40" fmla="*/ 1 w 27"/>
                <a:gd name="T41" fmla="*/ 131 h 151"/>
                <a:gd name="T42" fmla="*/ 0 w 27"/>
                <a:gd name="T43" fmla="*/ 130 h 151"/>
                <a:gd name="T44" fmla="*/ 0 w 27"/>
                <a:gd name="T45" fmla="*/ 130 h 151"/>
                <a:gd name="T46" fmla="*/ 0 w 27"/>
                <a:gd name="T47" fmla="*/ 129 h 151"/>
                <a:gd name="T48" fmla="*/ 0 w 27"/>
                <a:gd name="T49" fmla="*/ 129 h 151"/>
                <a:gd name="T50" fmla="*/ 0 w 27"/>
                <a:gd name="T51" fmla="*/ 0 h 151"/>
                <a:gd name="T52" fmla="*/ 22 w 27"/>
                <a:gd name="T53" fmla="*/ 13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7" h="151">
                  <a:moveTo>
                    <a:pt x="22" y="13"/>
                  </a:moveTo>
                  <a:cubicBezTo>
                    <a:pt x="23" y="142"/>
                    <a:pt x="23" y="142"/>
                    <a:pt x="23" y="142"/>
                  </a:cubicBezTo>
                  <a:cubicBezTo>
                    <a:pt x="23" y="143"/>
                    <a:pt x="23" y="144"/>
                    <a:pt x="23" y="145"/>
                  </a:cubicBezTo>
                  <a:cubicBezTo>
                    <a:pt x="23" y="145"/>
                    <a:pt x="23" y="145"/>
                    <a:pt x="23" y="145"/>
                  </a:cubicBezTo>
                  <a:cubicBezTo>
                    <a:pt x="23" y="146"/>
                    <a:pt x="23" y="147"/>
                    <a:pt x="24" y="148"/>
                  </a:cubicBezTo>
                  <a:cubicBezTo>
                    <a:pt x="24" y="148"/>
                    <a:pt x="24" y="148"/>
                    <a:pt x="24" y="148"/>
                  </a:cubicBezTo>
                  <a:cubicBezTo>
                    <a:pt x="24" y="148"/>
                    <a:pt x="24" y="148"/>
                    <a:pt x="25" y="149"/>
                  </a:cubicBezTo>
                  <a:cubicBezTo>
                    <a:pt x="25" y="150"/>
                    <a:pt x="26" y="151"/>
                    <a:pt x="27" y="151"/>
                  </a:cubicBezTo>
                  <a:cubicBezTo>
                    <a:pt x="5" y="138"/>
                    <a:pt x="5" y="138"/>
                    <a:pt x="5" y="138"/>
                  </a:cubicBezTo>
                  <a:cubicBezTo>
                    <a:pt x="4" y="138"/>
                    <a:pt x="3" y="137"/>
                    <a:pt x="2" y="136"/>
                  </a:cubicBezTo>
                  <a:cubicBezTo>
                    <a:pt x="2" y="136"/>
                    <a:pt x="2" y="136"/>
                    <a:pt x="2" y="136"/>
                  </a:cubicBezTo>
                  <a:cubicBezTo>
                    <a:pt x="2" y="135"/>
                    <a:pt x="2" y="135"/>
                    <a:pt x="2" y="135"/>
                  </a:cubicBezTo>
                  <a:cubicBezTo>
                    <a:pt x="2" y="135"/>
                    <a:pt x="2" y="135"/>
                    <a:pt x="2" y="135"/>
                  </a:cubicBezTo>
                  <a:cubicBezTo>
                    <a:pt x="2" y="135"/>
                    <a:pt x="2" y="135"/>
                    <a:pt x="2" y="135"/>
                  </a:cubicBezTo>
                  <a:cubicBezTo>
                    <a:pt x="1" y="134"/>
                    <a:pt x="1" y="134"/>
                    <a:pt x="1" y="134"/>
                  </a:cubicBezTo>
                  <a:cubicBezTo>
                    <a:pt x="1" y="134"/>
                    <a:pt x="1" y="133"/>
                    <a:pt x="1" y="133"/>
                  </a:cubicBezTo>
                  <a:cubicBezTo>
                    <a:pt x="1" y="133"/>
                    <a:pt x="1" y="133"/>
                    <a:pt x="1" y="132"/>
                  </a:cubicBezTo>
                  <a:cubicBezTo>
                    <a:pt x="1" y="132"/>
                    <a:pt x="1" y="132"/>
                    <a:pt x="1" y="132"/>
                  </a:cubicBezTo>
                  <a:cubicBezTo>
                    <a:pt x="1" y="132"/>
                    <a:pt x="1" y="132"/>
                    <a:pt x="1" y="132"/>
                  </a:cubicBezTo>
                  <a:cubicBezTo>
                    <a:pt x="1" y="132"/>
                    <a:pt x="1" y="132"/>
                    <a:pt x="1" y="132"/>
                  </a:cubicBezTo>
                  <a:cubicBezTo>
                    <a:pt x="1" y="132"/>
                    <a:pt x="1" y="131"/>
                    <a:pt x="1" y="131"/>
                  </a:cubicBezTo>
                  <a:cubicBezTo>
                    <a:pt x="1" y="131"/>
                    <a:pt x="1" y="131"/>
                    <a:pt x="0" y="130"/>
                  </a:cubicBezTo>
                  <a:cubicBezTo>
                    <a:pt x="0" y="130"/>
                    <a:pt x="0" y="130"/>
                    <a:pt x="0" y="130"/>
                  </a:cubicBezTo>
                  <a:cubicBezTo>
                    <a:pt x="0" y="129"/>
                    <a:pt x="0" y="129"/>
                    <a:pt x="0" y="129"/>
                  </a:cubicBezTo>
                  <a:cubicBezTo>
                    <a:pt x="0" y="129"/>
                    <a:pt x="0" y="129"/>
                    <a:pt x="0" y="129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22" y="13"/>
                  </a:lnTo>
                  <a:close/>
                </a:path>
              </a:pathLst>
            </a:custGeom>
            <a:solidFill>
              <a:srgbClr val="0534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2" name="Freeform 753"/>
            <p:cNvSpPr>
              <a:spLocks/>
            </p:cNvSpPr>
            <p:nvPr userDrawn="1"/>
          </p:nvSpPr>
          <p:spPr bwMode="auto">
            <a:xfrm>
              <a:off x="9948863" y="4037013"/>
              <a:ext cx="368300" cy="233363"/>
            </a:xfrm>
            <a:custGeom>
              <a:avLst/>
              <a:gdLst>
                <a:gd name="T0" fmla="*/ 31 w 232"/>
                <a:gd name="T1" fmla="*/ 126 h 147"/>
                <a:gd name="T2" fmla="*/ 29 w 232"/>
                <a:gd name="T3" fmla="*/ 129 h 147"/>
                <a:gd name="T4" fmla="*/ 26 w 232"/>
                <a:gd name="T5" fmla="*/ 133 h 147"/>
                <a:gd name="T6" fmla="*/ 25 w 232"/>
                <a:gd name="T7" fmla="*/ 136 h 147"/>
                <a:gd name="T8" fmla="*/ 23 w 232"/>
                <a:gd name="T9" fmla="*/ 140 h 147"/>
                <a:gd name="T10" fmla="*/ 23 w 232"/>
                <a:gd name="T11" fmla="*/ 143 h 147"/>
                <a:gd name="T12" fmla="*/ 0 w 232"/>
                <a:gd name="T13" fmla="*/ 134 h 147"/>
                <a:gd name="T14" fmla="*/ 0 w 232"/>
                <a:gd name="T15" fmla="*/ 132 h 147"/>
                <a:gd name="T16" fmla="*/ 0 w 232"/>
                <a:gd name="T17" fmla="*/ 131 h 147"/>
                <a:gd name="T18" fmla="*/ 0 w 232"/>
                <a:gd name="T19" fmla="*/ 130 h 147"/>
                <a:gd name="T20" fmla="*/ 1 w 232"/>
                <a:gd name="T21" fmla="*/ 130 h 147"/>
                <a:gd name="T22" fmla="*/ 1 w 232"/>
                <a:gd name="T23" fmla="*/ 128 h 147"/>
                <a:gd name="T24" fmla="*/ 1 w 232"/>
                <a:gd name="T25" fmla="*/ 127 h 147"/>
                <a:gd name="T26" fmla="*/ 1 w 232"/>
                <a:gd name="T27" fmla="*/ 127 h 147"/>
                <a:gd name="T28" fmla="*/ 2 w 232"/>
                <a:gd name="T29" fmla="*/ 125 h 147"/>
                <a:gd name="T30" fmla="*/ 2 w 232"/>
                <a:gd name="T31" fmla="*/ 124 h 147"/>
                <a:gd name="T32" fmla="*/ 3 w 232"/>
                <a:gd name="T33" fmla="*/ 123 h 147"/>
                <a:gd name="T34" fmla="*/ 3 w 232"/>
                <a:gd name="T35" fmla="*/ 122 h 147"/>
                <a:gd name="T36" fmla="*/ 4 w 232"/>
                <a:gd name="T37" fmla="*/ 121 h 147"/>
                <a:gd name="T38" fmla="*/ 4 w 232"/>
                <a:gd name="T39" fmla="*/ 120 h 147"/>
                <a:gd name="T40" fmla="*/ 6 w 232"/>
                <a:gd name="T41" fmla="*/ 118 h 147"/>
                <a:gd name="T42" fmla="*/ 6 w 232"/>
                <a:gd name="T43" fmla="*/ 116 h 147"/>
                <a:gd name="T44" fmla="*/ 7 w 232"/>
                <a:gd name="T45" fmla="*/ 116 h 147"/>
                <a:gd name="T46" fmla="*/ 8 w 232"/>
                <a:gd name="T47" fmla="*/ 114 h 147"/>
                <a:gd name="T48" fmla="*/ 9 w 232"/>
                <a:gd name="T49" fmla="*/ 114 h 147"/>
                <a:gd name="T50" fmla="*/ 9 w 232"/>
                <a:gd name="T51" fmla="*/ 113 h 147"/>
                <a:gd name="T52" fmla="*/ 11 w 232"/>
                <a:gd name="T53" fmla="*/ 112 h 147"/>
                <a:gd name="T54" fmla="*/ 12 w 232"/>
                <a:gd name="T55" fmla="*/ 111 h 147"/>
                <a:gd name="T56" fmla="*/ 12 w 232"/>
                <a:gd name="T57" fmla="*/ 111 h 147"/>
                <a:gd name="T58" fmla="*/ 13 w 232"/>
                <a:gd name="T59" fmla="*/ 110 h 147"/>
                <a:gd name="T60" fmla="*/ 14 w 232"/>
                <a:gd name="T61" fmla="*/ 109 h 147"/>
                <a:gd name="T62" fmla="*/ 200 w 232"/>
                <a:gd name="T63" fmla="*/ 2 h 147"/>
                <a:gd name="T64" fmla="*/ 201 w 232"/>
                <a:gd name="T65" fmla="*/ 1 h 147"/>
                <a:gd name="T66" fmla="*/ 202 w 232"/>
                <a:gd name="T67" fmla="*/ 1 h 147"/>
                <a:gd name="T68" fmla="*/ 203 w 232"/>
                <a:gd name="T69" fmla="*/ 1 h 147"/>
                <a:gd name="T70" fmla="*/ 203 w 232"/>
                <a:gd name="T71" fmla="*/ 1 h 147"/>
                <a:gd name="T72" fmla="*/ 204 w 232"/>
                <a:gd name="T73" fmla="*/ 0 h 147"/>
                <a:gd name="T74" fmla="*/ 205 w 232"/>
                <a:gd name="T75" fmla="*/ 0 h 147"/>
                <a:gd name="T76" fmla="*/ 205 w 232"/>
                <a:gd name="T77" fmla="*/ 0 h 147"/>
                <a:gd name="T78" fmla="*/ 207 w 232"/>
                <a:gd name="T79" fmla="*/ 0 h 147"/>
                <a:gd name="T80" fmla="*/ 208 w 232"/>
                <a:gd name="T81" fmla="*/ 0 h 147"/>
                <a:gd name="T82" fmla="*/ 209 w 232"/>
                <a:gd name="T83" fmla="*/ 1 h 147"/>
                <a:gd name="T84" fmla="*/ 232 w 232"/>
                <a:gd name="T85" fmla="*/ 14 h 147"/>
                <a:gd name="T86" fmla="*/ 230 w 232"/>
                <a:gd name="T87" fmla="*/ 13 h 147"/>
                <a:gd name="T88" fmla="*/ 227 w 232"/>
                <a:gd name="T89" fmla="*/ 13 h 147"/>
                <a:gd name="T90" fmla="*/ 225 w 232"/>
                <a:gd name="T91" fmla="*/ 14 h 147"/>
                <a:gd name="T92" fmla="*/ 37 w 232"/>
                <a:gd name="T93" fmla="*/ 122 h 147"/>
                <a:gd name="T94" fmla="*/ 34 w 232"/>
                <a:gd name="T95" fmla="*/ 124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32" h="147">
                  <a:moveTo>
                    <a:pt x="31" y="126"/>
                  </a:moveTo>
                  <a:cubicBezTo>
                    <a:pt x="31" y="126"/>
                    <a:pt x="31" y="126"/>
                    <a:pt x="31" y="126"/>
                  </a:cubicBezTo>
                  <a:cubicBezTo>
                    <a:pt x="30" y="127"/>
                    <a:pt x="29" y="128"/>
                    <a:pt x="29" y="129"/>
                  </a:cubicBezTo>
                  <a:cubicBezTo>
                    <a:pt x="29" y="129"/>
                    <a:pt x="29" y="129"/>
                    <a:pt x="29" y="129"/>
                  </a:cubicBezTo>
                  <a:cubicBezTo>
                    <a:pt x="28" y="130"/>
                    <a:pt x="27" y="131"/>
                    <a:pt x="26" y="132"/>
                  </a:cubicBezTo>
                  <a:cubicBezTo>
                    <a:pt x="26" y="133"/>
                    <a:pt x="26" y="133"/>
                    <a:pt x="26" y="133"/>
                  </a:cubicBezTo>
                  <a:cubicBezTo>
                    <a:pt x="26" y="134"/>
                    <a:pt x="25" y="135"/>
                    <a:pt x="25" y="136"/>
                  </a:cubicBezTo>
                  <a:cubicBezTo>
                    <a:pt x="25" y="136"/>
                    <a:pt x="25" y="136"/>
                    <a:pt x="25" y="136"/>
                  </a:cubicBezTo>
                  <a:cubicBezTo>
                    <a:pt x="24" y="137"/>
                    <a:pt x="24" y="138"/>
                    <a:pt x="23" y="140"/>
                  </a:cubicBezTo>
                  <a:cubicBezTo>
                    <a:pt x="23" y="140"/>
                    <a:pt x="23" y="140"/>
                    <a:pt x="23" y="140"/>
                  </a:cubicBezTo>
                  <a:cubicBezTo>
                    <a:pt x="23" y="141"/>
                    <a:pt x="23" y="142"/>
                    <a:pt x="23" y="143"/>
                  </a:cubicBezTo>
                  <a:cubicBezTo>
                    <a:pt x="23" y="143"/>
                    <a:pt x="23" y="143"/>
                    <a:pt x="23" y="143"/>
                  </a:cubicBezTo>
                  <a:cubicBezTo>
                    <a:pt x="22" y="144"/>
                    <a:pt x="22" y="145"/>
                    <a:pt x="22" y="147"/>
                  </a:cubicBezTo>
                  <a:cubicBezTo>
                    <a:pt x="0" y="134"/>
                    <a:pt x="0" y="134"/>
                    <a:pt x="0" y="134"/>
                  </a:cubicBezTo>
                  <a:cubicBezTo>
                    <a:pt x="0" y="134"/>
                    <a:pt x="0" y="133"/>
                    <a:pt x="0" y="133"/>
                  </a:cubicBezTo>
                  <a:cubicBezTo>
                    <a:pt x="0" y="133"/>
                    <a:pt x="0" y="133"/>
                    <a:pt x="0" y="132"/>
                  </a:cubicBezTo>
                  <a:cubicBezTo>
                    <a:pt x="0" y="132"/>
                    <a:pt x="0" y="132"/>
                    <a:pt x="0" y="132"/>
                  </a:cubicBezTo>
                  <a:cubicBezTo>
                    <a:pt x="0" y="132"/>
                    <a:pt x="0" y="131"/>
                    <a:pt x="0" y="131"/>
                  </a:cubicBezTo>
                  <a:cubicBezTo>
                    <a:pt x="0" y="131"/>
                    <a:pt x="0" y="131"/>
                    <a:pt x="0" y="130"/>
                  </a:cubicBezTo>
                  <a:cubicBezTo>
                    <a:pt x="0" y="130"/>
                    <a:pt x="0" y="130"/>
                    <a:pt x="0" y="130"/>
                  </a:cubicBezTo>
                  <a:cubicBezTo>
                    <a:pt x="0" y="130"/>
                    <a:pt x="0" y="130"/>
                    <a:pt x="0" y="130"/>
                  </a:cubicBezTo>
                  <a:cubicBezTo>
                    <a:pt x="0" y="130"/>
                    <a:pt x="1" y="130"/>
                    <a:pt x="1" y="130"/>
                  </a:cubicBezTo>
                  <a:cubicBezTo>
                    <a:pt x="1" y="129"/>
                    <a:pt x="1" y="129"/>
                    <a:pt x="1" y="129"/>
                  </a:cubicBezTo>
                  <a:cubicBezTo>
                    <a:pt x="1" y="129"/>
                    <a:pt x="1" y="128"/>
                    <a:pt x="1" y="128"/>
                  </a:cubicBezTo>
                  <a:cubicBezTo>
                    <a:pt x="1" y="128"/>
                    <a:pt x="1" y="128"/>
                    <a:pt x="1" y="127"/>
                  </a:cubicBezTo>
                  <a:cubicBezTo>
                    <a:pt x="1" y="127"/>
                    <a:pt x="1" y="127"/>
                    <a:pt x="1" y="127"/>
                  </a:cubicBezTo>
                  <a:cubicBezTo>
                    <a:pt x="1" y="127"/>
                    <a:pt x="1" y="127"/>
                    <a:pt x="1" y="127"/>
                  </a:cubicBezTo>
                  <a:cubicBezTo>
                    <a:pt x="1" y="127"/>
                    <a:pt x="1" y="127"/>
                    <a:pt x="1" y="127"/>
                  </a:cubicBezTo>
                  <a:cubicBezTo>
                    <a:pt x="1" y="126"/>
                    <a:pt x="1" y="126"/>
                    <a:pt x="2" y="126"/>
                  </a:cubicBezTo>
                  <a:cubicBezTo>
                    <a:pt x="2" y="126"/>
                    <a:pt x="2" y="125"/>
                    <a:pt x="2" y="125"/>
                  </a:cubicBezTo>
                  <a:cubicBezTo>
                    <a:pt x="2" y="125"/>
                    <a:pt x="2" y="125"/>
                    <a:pt x="2" y="124"/>
                  </a:cubicBezTo>
                  <a:cubicBezTo>
                    <a:pt x="2" y="124"/>
                    <a:pt x="2" y="124"/>
                    <a:pt x="2" y="124"/>
                  </a:cubicBezTo>
                  <a:cubicBezTo>
                    <a:pt x="2" y="124"/>
                    <a:pt x="2" y="123"/>
                    <a:pt x="3" y="123"/>
                  </a:cubicBezTo>
                  <a:cubicBezTo>
                    <a:pt x="3" y="123"/>
                    <a:pt x="3" y="123"/>
                    <a:pt x="3" y="123"/>
                  </a:cubicBezTo>
                  <a:cubicBezTo>
                    <a:pt x="3" y="123"/>
                    <a:pt x="3" y="123"/>
                    <a:pt x="3" y="123"/>
                  </a:cubicBezTo>
                  <a:cubicBezTo>
                    <a:pt x="3" y="123"/>
                    <a:pt x="3" y="123"/>
                    <a:pt x="3" y="122"/>
                  </a:cubicBezTo>
                  <a:cubicBezTo>
                    <a:pt x="3" y="122"/>
                    <a:pt x="3" y="122"/>
                    <a:pt x="3" y="122"/>
                  </a:cubicBezTo>
                  <a:cubicBezTo>
                    <a:pt x="3" y="121"/>
                    <a:pt x="4" y="121"/>
                    <a:pt x="4" y="121"/>
                  </a:cubicBezTo>
                  <a:cubicBezTo>
                    <a:pt x="4" y="120"/>
                    <a:pt x="4" y="120"/>
                    <a:pt x="4" y="120"/>
                  </a:cubicBezTo>
                  <a:cubicBezTo>
                    <a:pt x="4" y="120"/>
                    <a:pt x="4" y="120"/>
                    <a:pt x="4" y="120"/>
                  </a:cubicBezTo>
                  <a:cubicBezTo>
                    <a:pt x="4" y="120"/>
                    <a:pt x="4" y="119"/>
                    <a:pt x="4" y="119"/>
                  </a:cubicBezTo>
                  <a:cubicBezTo>
                    <a:pt x="5" y="119"/>
                    <a:pt x="5" y="118"/>
                    <a:pt x="6" y="118"/>
                  </a:cubicBezTo>
                  <a:cubicBezTo>
                    <a:pt x="6" y="117"/>
                    <a:pt x="6" y="117"/>
                    <a:pt x="6" y="116"/>
                  </a:cubicBezTo>
                  <a:cubicBezTo>
                    <a:pt x="6" y="116"/>
                    <a:pt x="6" y="116"/>
                    <a:pt x="6" y="116"/>
                  </a:cubicBezTo>
                  <a:cubicBezTo>
                    <a:pt x="6" y="116"/>
                    <a:pt x="6" y="116"/>
                    <a:pt x="6" y="116"/>
                  </a:cubicBezTo>
                  <a:cubicBezTo>
                    <a:pt x="7" y="116"/>
                    <a:pt x="7" y="116"/>
                    <a:pt x="7" y="116"/>
                  </a:cubicBezTo>
                  <a:cubicBezTo>
                    <a:pt x="7" y="115"/>
                    <a:pt x="7" y="115"/>
                    <a:pt x="8" y="115"/>
                  </a:cubicBezTo>
                  <a:cubicBezTo>
                    <a:pt x="8" y="115"/>
                    <a:pt x="8" y="114"/>
                    <a:pt x="8" y="114"/>
                  </a:cubicBezTo>
                  <a:cubicBezTo>
                    <a:pt x="8" y="114"/>
                    <a:pt x="9" y="114"/>
                    <a:pt x="9" y="114"/>
                  </a:cubicBezTo>
                  <a:cubicBezTo>
                    <a:pt x="9" y="114"/>
                    <a:pt x="9" y="114"/>
                    <a:pt x="9" y="114"/>
                  </a:cubicBezTo>
                  <a:cubicBezTo>
                    <a:pt x="9" y="114"/>
                    <a:pt x="9" y="114"/>
                    <a:pt x="9" y="113"/>
                  </a:cubicBezTo>
                  <a:cubicBezTo>
                    <a:pt x="9" y="113"/>
                    <a:pt x="9" y="113"/>
                    <a:pt x="9" y="113"/>
                  </a:cubicBezTo>
                  <a:cubicBezTo>
                    <a:pt x="10" y="113"/>
                    <a:pt x="10" y="113"/>
                    <a:pt x="10" y="112"/>
                  </a:cubicBezTo>
                  <a:cubicBezTo>
                    <a:pt x="10" y="112"/>
                    <a:pt x="10" y="112"/>
                    <a:pt x="11" y="112"/>
                  </a:cubicBezTo>
                  <a:cubicBezTo>
                    <a:pt x="11" y="112"/>
                    <a:pt x="11" y="111"/>
                    <a:pt x="11" y="111"/>
                  </a:cubicBezTo>
                  <a:cubicBezTo>
                    <a:pt x="11" y="111"/>
                    <a:pt x="11" y="111"/>
                    <a:pt x="12" y="111"/>
                  </a:cubicBezTo>
                  <a:cubicBezTo>
                    <a:pt x="12" y="111"/>
                    <a:pt x="12" y="111"/>
                    <a:pt x="12" y="111"/>
                  </a:cubicBezTo>
                  <a:cubicBezTo>
                    <a:pt x="12" y="111"/>
                    <a:pt x="12" y="111"/>
                    <a:pt x="12" y="111"/>
                  </a:cubicBezTo>
                  <a:cubicBezTo>
                    <a:pt x="12" y="111"/>
                    <a:pt x="12" y="110"/>
                    <a:pt x="12" y="110"/>
                  </a:cubicBezTo>
                  <a:cubicBezTo>
                    <a:pt x="13" y="110"/>
                    <a:pt x="13" y="110"/>
                    <a:pt x="13" y="110"/>
                  </a:cubicBezTo>
                  <a:cubicBezTo>
                    <a:pt x="13" y="110"/>
                    <a:pt x="14" y="110"/>
                    <a:pt x="14" y="109"/>
                  </a:cubicBezTo>
                  <a:cubicBezTo>
                    <a:pt x="14" y="109"/>
                    <a:pt x="14" y="109"/>
                    <a:pt x="14" y="109"/>
                  </a:cubicBezTo>
                  <a:cubicBezTo>
                    <a:pt x="14" y="109"/>
                    <a:pt x="14" y="109"/>
                    <a:pt x="14" y="109"/>
                  </a:cubicBezTo>
                  <a:cubicBezTo>
                    <a:pt x="200" y="2"/>
                    <a:pt x="200" y="2"/>
                    <a:pt x="200" y="2"/>
                  </a:cubicBezTo>
                  <a:cubicBezTo>
                    <a:pt x="200" y="2"/>
                    <a:pt x="200" y="2"/>
                    <a:pt x="200" y="2"/>
                  </a:cubicBezTo>
                  <a:cubicBezTo>
                    <a:pt x="200" y="2"/>
                    <a:pt x="201" y="2"/>
                    <a:pt x="201" y="1"/>
                  </a:cubicBezTo>
                  <a:cubicBezTo>
                    <a:pt x="201" y="1"/>
                    <a:pt x="201" y="1"/>
                    <a:pt x="201" y="1"/>
                  </a:cubicBezTo>
                  <a:cubicBezTo>
                    <a:pt x="201" y="1"/>
                    <a:pt x="202" y="1"/>
                    <a:pt x="202" y="1"/>
                  </a:cubicBezTo>
                  <a:cubicBezTo>
                    <a:pt x="202" y="1"/>
                    <a:pt x="202" y="1"/>
                    <a:pt x="202" y="1"/>
                  </a:cubicBezTo>
                  <a:cubicBezTo>
                    <a:pt x="202" y="1"/>
                    <a:pt x="203" y="1"/>
                    <a:pt x="203" y="1"/>
                  </a:cubicBezTo>
                  <a:cubicBezTo>
                    <a:pt x="203" y="1"/>
                    <a:pt x="203" y="1"/>
                    <a:pt x="203" y="1"/>
                  </a:cubicBezTo>
                  <a:cubicBezTo>
                    <a:pt x="203" y="1"/>
                    <a:pt x="203" y="1"/>
                    <a:pt x="203" y="1"/>
                  </a:cubicBezTo>
                  <a:cubicBezTo>
                    <a:pt x="203" y="1"/>
                    <a:pt x="203" y="0"/>
                    <a:pt x="204" y="0"/>
                  </a:cubicBezTo>
                  <a:cubicBezTo>
                    <a:pt x="204" y="0"/>
                    <a:pt x="204" y="0"/>
                    <a:pt x="204" y="0"/>
                  </a:cubicBezTo>
                  <a:cubicBezTo>
                    <a:pt x="204" y="0"/>
                    <a:pt x="205" y="0"/>
                    <a:pt x="205" y="0"/>
                  </a:cubicBezTo>
                  <a:cubicBezTo>
                    <a:pt x="205" y="0"/>
                    <a:pt x="205" y="0"/>
                    <a:pt x="205" y="0"/>
                  </a:cubicBezTo>
                  <a:cubicBezTo>
                    <a:pt x="205" y="0"/>
                    <a:pt x="205" y="0"/>
                    <a:pt x="205" y="0"/>
                  </a:cubicBezTo>
                  <a:cubicBezTo>
                    <a:pt x="205" y="0"/>
                    <a:pt x="205" y="0"/>
                    <a:pt x="205" y="0"/>
                  </a:cubicBezTo>
                  <a:cubicBezTo>
                    <a:pt x="206" y="0"/>
                    <a:pt x="206" y="0"/>
                    <a:pt x="206" y="0"/>
                  </a:cubicBezTo>
                  <a:cubicBezTo>
                    <a:pt x="206" y="0"/>
                    <a:pt x="207" y="0"/>
                    <a:pt x="207" y="0"/>
                  </a:cubicBezTo>
                  <a:cubicBezTo>
                    <a:pt x="207" y="0"/>
                    <a:pt x="207" y="0"/>
                    <a:pt x="208" y="0"/>
                  </a:cubicBezTo>
                  <a:cubicBezTo>
                    <a:pt x="208" y="0"/>
                    <a:pt x="208" y="0"/>
                    <a:pt x="208" y="0"/>
                  </a:cubicBezTo>
                  <a:cubicBezTo>
                    <a:pt x="208" y="0"/>
                    <a:pt x="208" y="0"/>
                    <a:pt x="208" y="0"/>
                  </a:cubicBezTo>
                  <a:cubicBezTo>
                    <a:pt x="208" y="0"/>
                    <a:pt x="208" y="0"/>
                    <a:pt x="209" y="1"/>
                  </a:cubicBezTo>
                  <a:cubicBezTo>
                    <a:pt x="209" y="1"/>
                    <a:pt x="210" y="1"/>
                    <a:pt x="210" y="1"/>
                  </a:cubicBezTo>
                  <a:cubicBezTo>
                    <a:pt x="232" y="14"/>
                    <a:pt x="232" y="14"/>
                    <a:pt x="232" y="14"/>
                  </a:cubicBezTo>
                  <a:cubicBezTo>
                    <a:pt x="231" y="14"/>
                    <a:pt x="231" y="13"/>
                    <a:pt x="230" y="13"/>
                  </a:cubicBezTo>
                  <a:cubicBezTo>
                    <a:pt x="230" y="13"/>
                    <a:pt x="230" y="13"/>
                    <a:pt x="230" y="13"/>
                  </a:cubicBezTo>
                  <a:cubicBezTo>
                    <a:pt x="229" y="13"/>
                    <a:pt x="228" y="13"/>
                    <a:pt x="227" y="13"/>
                  </a:cubicBezTo>
                  <a:cubicBezTo>
                    <a:pt x="227" y="13"/>
                    <a:pt x="227" y="13"/>
                    <a:pt x="227" y="13"/>
                  </a:cubicBezTo>
                  <a:cubicBezTo>
                    <a:pt x="227" y="13"/>
                    <a:pt x="226" y="13"/>
                    <a:pt x="225" y="14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224" y="14"/>
                    <a:pt x="223" y="14"/>
                    <a:pt x="222" y="15"/>
                  </a:cubicBezTo>
                  <a:cubicBezTo>
                    <a:pt x="37" y="122"/>
                    <a:pt x="37" y="122"/>
                    <a:pt x="37" y="122"/>
                  </a:cubicBezTo>
                  <a:cubicBezTo>
                    <a:pt x="36" y="122"/>
                    <a:pt x="35" y="123"/>
                    <a:pt x="34" y="124"/>
                  </a:cubicBezTo>
                  <a:cubicBezTo>
                    <a:pt x="34" y="124"/>
                    <a:pt x="34" y="124"/>
                    <a:pt x="34" y="124"/>
                  </a:cubicBezTo>
                  <a:cubicBezTo>
                    <a:pt x="33" y="125"/>
                    <a:pt x="32" y="125"/>
                    <a:pt x="31" y="126"/>
                  </a:cubicBezTo>
                  <a:close/>
                </a:path>
              </a:pathLst>
            </a:custGeom>
            <a:solidFill>
              <a:srgbClr val="0844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3" name="Freeform 754"/>
            <p:cNvSpPr>
              <a:spLocks/>
            </p:cNvSpPr>
            <p:nvPr userDrawn="1"/>
          </p:nvSpPr>
          <p:spPr bwMode="auto">
            <a:xfrm>
              <a:off x="9983788" y="4052888"/>
              <a:ext cx="339725" cy="442913"/>
            </a:xfrm>
            <a:custGeom>
              <a:avLst/>
              <a:gdLst>
                <a:gd name="T0" fmla="*/ 15 w 214"/>
                <a:gd name="T1" fmla="*/ 112 h 279"/>
                <a:gd name="T2" fmla="*/ 200 w 214"/>
                <a:gd name="T3" fmla="*/ 5 h 279"/>
                <a:gd name="T4" fmla="*/ 214 w 214"/>
                <a:gd name="T5" fmla="*/ 13 h 279"/>
                <a:gd name="T6" fmla="*/ 214 w 214"/>
                <a:gd name="T7" fmla="*/ 142 h 279"/>
                <a:gd name="T8" fmla="*/ 200 w 214"/>
                <a:gd name="T9" fmla="*/ 167 h 279"/>
                <a:gd name="T10" fmla="*/ 15 w 214"/>
                <a:gd name="T11" fmla="*/ 274 h 279"/>
                <a:gd name="T12" fmla="*/ 1 w 214"/>
                <a:gd name="T13" fmla="*/ 266 h 279"/>
                <a:gd name="T14" fmla="*/ 0 w 214"/>
                <a:gd name="T15" fmla="*/ 137 h 279"/>
                <a:gd name="T16" fmla="*/ 15 w 214"/>
                <a:gd name="T17" fmla="*/ 112 h 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4" h="279">
                  <a:moveTo>
                    <a:pt x="15" y="112"/>
                  </a:moveTo>
                  <a:cubicBezTo>
                    <a:pt x="200" y="5"/>
                    <a:pt x="200" y="5"/>
                    <a:pt x="200" y="5"/>
                  </a:cubicBezTo>
                  <a:cubicBezTo>
                    <a:pt x="208" y="0"/>
                    <a:pt x="214" y="4"/>
                    <a:pt x="214" y="13"/>
                  </a:cubicBezTo>
                  <a:cubicBezTo>
                    <a:pt x="214" y="142"/>
                    <a:pt x="214" y="142"/>
                    <a:pt x="214" y="142"/>
                  </a:cubicBezTo>
                  <a:cubicBezTo>
                    <a:pt x="214" y="151"/>
                    <a:pt x="208" y="162"/>
                    <a:pt x="200" y="167"/>
                  </a:cubicBezTo>
                  <a:cubicBezTo>
                    <a:pt x="15" y="274"/>
                    <a:pt x="15" y="274"/>
                    <a:pt x="15" y="274"/>
                  </a:cubicBezTo>
                  <a:cubicBezTo>
                    <a:pt x="7" y="279"/>
                    <a:pt x="1" y="275"/>
                    <a:pt x="1" y="266"/>
                  </a:cubicBezTo>
                  <a:cubicBezTo>
                    <a:pt x="0" y="137"/>
                    <a:pt x="0" y="137"/>
                    <a:pt x="0" y="137"/>
                  </a:cubicBezTo>
                  <a:cubicBezTo>
                    <a:pt x="0" y="128"/>
                    <a:pt x="7" y="116"/>
                    <a:pt x="15" y="112"/>
                  </a:cubicBezTo>
                  <a:close/>
                </a:path>
              </a:pathLst>
            </a:custGeom>
            <a:solidFill>
              <a:srgbClr val="0327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4" name="Freeform 755"/>
            <p:cNvSpPr>
              <a:spLocks/>
            </p:cNvSpPr>
            <p:nvPr userDrawn="1"/>
          </p:nvSpPr>
          <p:spPr bwMode="auto">
            <a:xfrm>
              <a:off x="10129838" y="4302125"/>
              <a:ext cx="50800" cy="366713"/>
            </a:xfrm>
            <a:custGeom>
              <a:avLst/>
              <a:gdLst>
                <a:gd name="T0" fmla="*/ 14 w 32"/>
                <a:gd name="T1" fmla="*/ 201 h 231"/>
                <a:gd name="T2" fmla="*/ 14 w 32"/>
                <a:gd name="T3" fmla="*/ 11 h 231"/>
                <a:gd name="T4" fmla="*/ 32 w 32"/>
                <a:gd name="T5" fmla="*/ 0 h 231"/>
                <a:gd name="T6" fmla="*/ 32 w 32"/>
                <a:gd name="T7" fmla="*/ 191 h 231"/>
                <a:gd name="T8" fmla="*/ 26 w 32"/>
                <a:gd name="T9" fmla="*/ 213 h 231"/>
                <a:gd name="T10" fmla="*/ 18 w 32"/>
                <a:gd name="T11" fmla="*/ 220 h 231"/>
                <a:gd name="T12" fmla="*/ 0 w 32"/>
                <a:gd name="T13" fmla="*/ 231 h 231"/>
                <a:gd name="T14" fmla="*/ 14 w 32"/>
                <a:gd name="T15" fmla="*/ 201 h 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2" h="231">
                  <a:moveTo>
                    <a:pt x="14" y="201"/>
                  </a:moveTo>
                  <a:cubicBezTo>
                    <a:pt x="14" y="11"/>
                    <a:pt x="14" y="11"/>
                    <a:pt x="14" y="11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2" y="191"/>
                    <a:pt x="32" y="191"/>
                    <a:pt x="32" y="191"/>
                  </a:cubicBezTo>
                  <a:cubicBezTo>
                    <a:pt x="32" y="200"/>
                    <a:pt x="30" y="207"/>
                    <a:pt x="26" y="213"/>
                  </a:cubicBezTo>
                  <a:cubicBezTo>
                    <a:pt x="24" y="216"/>
                    <a:pt x="21" y="219"/>
                    <a:pt x="18" y="220"/>
                  </a:cubicBezTo>
                  <a:cubicBezTo>
                    <a:pt x="0" y="231"/>
                    <a:pt x="0" y="231"/>
                    <a:pt x="0" y="231"/>
                  </a:cubicBezTo>
                  <a:cubicBezTo>
                    <a:pt x="8" y="226"/>
                    <a:pt x="13" y="216"/>
                    <a:pt x="14" y="201"/>
                  </a:cubicBezTo>
                  <a:close/>
                </a:path>
              </a:pathLst>
            </a:custGeom>
            <a:solidFill>
              <a:srgbClr val="041D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5" name="Freeform 756"/>
            <p:cNvSpPr>
              <a:spLocks/>
            </p:cNvSpPr>
            <p:nvPr userDrawn="1"/>
          </p:nvSpPr>
          <p:spPr bwMode="auto">
            <a:xfrm>
              <a:off x="10133013" y="4291013"/>
              <a:ext cx="47625" cy="28575"/>
            </a:xfrm>
            <a:custGeom>
              <a:avLst/>
              <a:gdLst>
                <a:gd name="T0" fmla="*/ 12 w 30"/>
                <a:gd name="T1" fmla="*/ 18 h 18"/>
                <a:gd name="T2" fmla="*/ 30 w 30"/>
                <a:gd name="T3" fmla="*/ 7 h 18"/>
                <a:gd name="T4" fmla="*/ 18 w 30"/>
                <a:gd name="T5" fmla="*/ 0 h 18"/>
                <a:gd name="T6" fmla="*/ 0 w 30"/>
                <a:gd name="T7" fmla="*/ 11 h 18"/>
                <a:gd name="T8" fmla="*/ 12 w 30"/>
                <a:gd name="T9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18">
                  <a:moveTo>
                    <a:pt x="12" y="18"/>
                  </a:moveTo>
                  <a:lnTo>
                    <a:pt x="30" y="7"/>
                  </a:lnTo>
                  <a:lnTo>
                    <a:pt x="18" y="0"/>
                  </a:lnTo>
                  <a:lnTo>
                    <a:pt x="0" y="11"/>
                  </a:lnTo>
                  <a:lnTo>
                    <a:pt x="12" y="18"/>
                  </a:lnTo>
                  <a:close/>
                </a:path>
              </a:pathLst>
            </a:custGeom>
            <a:solidFill>
              <a:srgbClr val="041D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6" name="Freeform 757"/>
            <p:cNvSpPr>
              <a:spLocks/>
            </p:cNvSpPr>
            <p:nvPr userDrawn="1"/>
          </p:nvSpPr>
          <p:spPr bwMode="auto">
            <a:xfrm>
              <a:off x="10077451" y="4308475"/>
              <a:ext cx="74613" cy="377825"/>
            </a:xfrm>
            <a:custGeom>
              <a:avLst/>
              <a:gdLst>
                <a:gd name="T0" fmla="*/ 0 w 47"/>
                <a:gd name="T1" fmla="*/ 210 h 238"/>
                <a:gd name="T2" fmla="*/ 34 w 47"/>
                <a:gd name="T3" fmla="*/ 190 h 238"/>
                <a:gd name="T4" fmla="*/ 35 w 47"/>
                <a:gd name="T5" fmla="*/ 0 h 238"/>
                <a:gd name="T6" fmla="*/ 47 w 47"/>
                <a:gd name="T7" fmla="*/ 7 h 238"/>
                <a:gd name="T8" fmla="*/ 47 w 47"/>
                <a:gd name="T9" fmla="*/ 197 h 238"/>
                <a:gd name="T10" fmla="*/ 0 w 47"/>
                <a:gd name="T11" fmla="*/ 224 h 238"/>
                <a:gd name="T12" fmla="*/ 0 w 47"/>
                <a:gd name="T13" fmla="*/ 210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7" h="238">
                  <a:moveTo>
                    <a:pt x="0" y="210"/>
                  </a:moveTo>
                  <a:cubicBezTo>
                    <a:pt x="19" y="220"/>
                    <a:pt x="34" y="212"/>
                    <a:pt x="34" y="19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47" y="7"/>
                    <a:pt x="47" y="7"/>
                    <a:pt x="47" y="7"/>
                  </a:cubicBezTo>
                  <a:cubicBezTo>
                    <a:pt x="47" y="197"/>
                    <a:pt x="47" y="197"/>
                    <a:pt x="47" y="197"/>
                  </a:cubicBezTo>
                  <a:cubicBezTo>
                    <a:pt x="46" y="227"/>
                    <a:pt x="26" y="238"/>
                    <a:pt x="0" y="224"/>
                  </a:cubicBezTo>
                  <a:lnTo>
                    <a:pt x="0" y="210"/>
                  </a:lnTo>
                  <a:close/>
                </a:path>
              </a:pathLst>
            </a:custGeom>
            <a:solidFill>
              <a:srgbClr val="0835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7" name="Freeform 758"/>
            <p:cNvSpPr>
              <a:spLocks/>
            </p:cNvSpPr>
            <p:nvPr userDrawn="1"/>
          </p:nvSpPr>
          <p:spPr bwMode="auto">
            <a:xfrm>
              <a:off x="9766301" y="3897313"/>
              <a:ext cx="261938" cy="385763"/>
            </a:xfrm>
            <a:custGeom>
              <a:avLst/>
              <a:gdLst>
                <a:gd name="T0" fmla="*/ 58 w 165"/>
                <a:gd name="T1" fmla="*/ 64 h 243"/>
                <a:gd name="T2" fmla="*/ 133 w 165"/>
                <a:gd name="T3" fmla="*/ 89 h 243"/>
                <a:gd name="T4" fmla="*/ 65 w 165"/>
                <a:gd name="T5" fmla="*/ 210 h 243"/>
                <a:gd name="T6" fmla="*/ 17 w 165"/>
                <a:gd name="T7" fmla="*/ 234 h 243"/>
                <a:gd name="T8" fmla="*/ 17 w 165"/>
                <a:gd name="T9" fmla="*/ 174 h 243"/>
                <a:gd name="T10" fmla="*/ 58 w 165"/>
                <a:gd name="T11" fmla="*/ 64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5" h="243">
                  <a:moveTo>
                    <a:pt x="58" y="64"/>
                  </a:moveTo>
                  <a:cubicBezTo>
                    <a:pt x="87" y="0"/>
                    <a:pt x="165" y="20"/>
                    <a:pt x="133" y="89"/>
                  </a:cubicBezTo>
                  <a:cubicBezTo>
                    <a:pt x="117" y="123"/>
                    <a:pt x="85" y="175"/>
                    <a:pt x="65" y="210"/>
                  </a:cubicBezTo>
                  <a:cubicBezTo>
                    <a:pt x="47" y="242"/>
                    <a:pt x="28" y="243"/>
                    <a:pt x="17" y="234"/>
                  </a:cubicBezTo>
                  <a:cubicBezTo>
                    <a:pt x="6" y="226"/>
                    <a:pt x="0" y="208"/>
                    <a:pt x="17" y="174"/>
                  </a:cubicBezTo>
                  <a:cubicBezTo>
                    <a:pt x="35" y="135"/>
                    <a:pt x="41" y="103"/>
                    <a:pt x="58" y="64"/>
                  </a:cubicBezTo>
                  <a:close/>
                </a:path>
              </a:pathLst>
            </a:custGeom>
            <a:solidFill>
              <a:srgbClr val="EBF4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8" name="Freeform 759"/>
            <p:cNvSpPr>
              <a:spLocks/>
            </p:cNvSpPr>
            <p:nvPr userDrawn="1"/>
          </p:nvSpPr>
          <p:spPr bwMode="auto">
            <a:xfrm>
              <a:off x="9423401" y="4105275"/>
              <a:ext cx="206375" cy="117475"/>
            </a:xfrm>
            <a:custGeom>
              <a:avLst/>
              <a:gdLst>
                <a:gd name="T0" fmla="*/ 130 w 130"/>
                <a:gd name="T1" fmla="*/ 41 h 74"/>
                <a:gd name="T2" fmla="*/ 87 w 130"/>
                <a:gd name="T3" fmla="*/ 24 h 74"/>
                <a:gd name="T4" fmla="*/ 64 w 130"/>
                <a:gd name="T5" fmla="*/ 16 h 74"/>
                <a:gd name="T6" fmla="*/ 10 w 130"/>
                <a:gd name="T7" fmla="*/ 12 h 74"/>
                <a:gd name="T8" fmla="*/ 42 w 130"/>
                <a:gd name="T9" fmla="*/ 24 h 74"/>
                <a:gd name="T10" fmla="*/ 7 w 130"/>
                <a:gd name="T11" fmla="*/ 22 h 74"/>
                <a:gd name="T12" fmla="*/ 6 w 130"/>
                <a:gd name="T13" fmla="*/ 36 h 74"/>
                <a:gd name="T14" fmla="*/ 43 w 130"/>
                <a:gd name="T15" fmla="*/ 58 h 74"/>
                <a:gd name="T16" fmla="*/ 78 w 130"/>
                <a:gd name="T17" fmla="*/ 73 h 74"/>
                <a:gd name="T18" fmla="*/ 104 w 130"/>
                <a:gd name="T19" fmla="*/ 72 h 74"/>
                <a:gd name="T20" fmla="*/ 128 w 130"/>
                <a:gd name="T21" fmla="*/ 74 h 74"/>
                <a:gd name="T22" fmla="*/ 129 w 130"/>
                <a:gd name="T23" fmla="*/ 43 h 74"/>
                <a:gd name="T24" fmla="*/ 128 w 130"/>
                <a:gd name="T25" fmla="*/ 43 h 74"/>
                <a:gd name="T26" fmla="*/ 130 w 130"/>
                <a:gd name="T27" fmla="*/ 41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30" h="74">
                  <a:moveTo>
                    <a:pt x="130" y="41"/>
                  </a:moveTo>
                  <a:cubicBezTo>
                    <a:pt x="110" y="37"/>
                    <a:pt x="108" y="35"/>
                    <a:pt x="87" y="24"/>
                  </a:cubicBezTo>
                  <a:cubicBezTo>
                    <a:pt x="80" y="20"/>
                    <a:pt x="76" y="18"/>
                    <a:pt x="64" y="16"/>
                  </a:cubicBezTo>
                  <a:cubicBezTo>
                    <a:pt x="58" y="16"/>
                    <a:pt x="16" y="0"/>
                    <a:pt x="10" y="12"/>
                  </a:cubicBezTo>
                  <a:cubicBezTo>
                    <a:pt x="7" y="17"/>
                    <a:pt x="36" y="17"/>
                    <a:pt x="42" y="24"/>
                  </a:cubicBezTo>
                  <a:cubicBezTo>
                    <a:pt x="46" y="29"/>
                    <a:pt x="12" y="18"/>
                    <a:pt x="7" y="22"/>
                  </a:cubicBezTo>
                  <a:cubicBezTo>
                    <a:pt x="0" y="27"/>
                    <a:pt x="3" y="30"/>
                    <a:pt x="6" y="36"/>
                  </a:cubicBezTo>
                  <a:cubicBezTo>
                    <a:pt x="10" y="48"/>
                    <a:pt x="22" y="54"/>
                    <a:pt x="43" y="58"/>
                  </a:cubicBezTo>
                  <a:cubicBezTo>
                    <a:pt x="59" y="61"/>
                    <a:pt x="63" y="73"/>
                    <a:pt x="78" y="73"/>
                  </a:cubicBezTo>
                  <a:cubicBezTo>
                    <a:pt x="87" y="74"/>
                    <a:pt x="94" y="72"/>
                    <a:pt x="104" y="72"/>
                  </a:cubicBezTo>
                  <a:cubicBezTo>
                    <a:pt x="128" y="74"/>
                    <a:pt x="128" y="74"/>
                    <a:pt x="128" y="74"/>
                  </a:cubicBezTo>
                  <a:cubicBezTo>
                    <a:pt x="129" y="43"/>
                    <a:pt x="129" y="43"/>
                    <a:pt x="129" y="43"/>
                  </a:cubicBezTo>
                  <a:cubicBezTo>
                    <a:pt x="128" y="43"/>
                    <a:pt x="128" y="43"/>
                    <a:pt x="128" y="43"/>
                  </a:cubicBezTo>
                  <a:lnTo>
                    <a:pt x="130" y="41"/>
                  </a:lnTo>
                  <a:close/>
                </a:path>
              </a:pathLst>
            </a:custGeom>
            <a:solidFill>
              <a:srgbClr val="F0C1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9" name="Freeform 760"/>
            <p:cNvSpPr>
              <a:spLocks/>
            </p:cNvSpPr>
            <p:nvPr userDrawn="1"/>
          </p:nvSpPr>
          <p:spPr bwMode="auto">
            <a:xfrm>
              <a:off x="9575801" y="4157663"/>
              <a:ext cx="280988" cy="123825"/>
            </a:xfrm>
            <a:custGeom>
              <a:avLst/>
              <a:gdLst>
                <a:gd name="T0" fmla="*/ 12 w 177"/>
                <a:gd name="T1" fmla="*/ 0 h 78"/>
                <a:gd name="T2" fmla="*/ 9 w 177"/>
                <a:gd name="T3" fmla="*/ 41 h 78"/>
                <a:gd name="T4" fmla="*/ 135 w 177"/>
                <a:gd name="T5" fmla="*/ 74 h 78"/>
                <a:gd name="T6" fmla="*/ 176 w 177"/>
                <a:gd name="T7" fmla="*/ 49 h 78"/>
                <a:gd name="T8" fmla="*/ 134 w 177"/>
                <a:gd name="T9" fmla="*/ 17 h 78"/>
                <a:gd name="T10" fmla="*/ 12 w 177"/>
                <a:gd name="T11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7" h="78">
                  <a:moveTo>
                    <a:pt x="12" y="0"/>
                  </a:moveTo>
                  <a:cubicBezTo>
                    <a:pt x="0" y="4"/>
                    <a:pt x="0" y="32"/>
                    <a:pt x="9" y="41"/>
                  </a:cubicBezTo>
                  <a:cubicBezTo>
                    <a:pt x="135" y="74"/>
                    <a:pt x="135" y="74"/>
                    <a:pt x="135" y="74"/>
                  </a:cubicBezTo>
                  <a:cubicBezTo>
                    <a:pt x="165" y="78"/>
                    <a:pt x="177" y="64"/>
                    <a:pt x="176" y="49"/>
                  </a:cubicBezTo>
                  <a:cubicBezTo>
                    <a:pt x="175" y="35"/>
                    <a:pt x="164" y="18"/>
                    <a:pt x="134" y="17"/>
                  </a:cubicBezTo>
                  <a:lnTo>
                    <a:pt x="12" y="0"/>
                  </a:lnTo>
                  <a:close/>
                </a:path>
              </a:pathLst>
            </a:custGeom>
            <a:solidFill>
              <a:srgbClr val="EBF4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0" name="Freeform 761"/>
            <p:cNvSpPr>
              <a:spLocks/>
            </p:cNvSpPr>
            <p:nvPr userDrawn="1"/>
          </p:nvSpPr>
          <p:spPr bwMode="auto">
            <a:xfrm>
              <a:off x="8939213" y="1268413"/>
              <a:ext cx="2332038" cy="2930525"/>
            </a:xfrm>
            <a:custGeom>
              <a:avLst/>
              <a:gdLst>
                <a:gd name="T0" fmla="*/ 0 w 1469"/>
                <a:gd name="T1" fmla="*/ 1001 h 1846"/>
                <a:gd name="T2" fmla="*/ 1462 w 1469"/>
                <a:gd name="T3" fmla="*/ 1846 h 1846"/>
                <a:gd name="T4" fmla="*/ 1469 w 1469"/>
                <a:gd name="T5" fmla="*/ 846 h 1846"/>
                <a:gd name="T6" fmla="*/ 5 w 1469"/>
                <a:gd name="T7" fmla="*/ 0 h 1846"/>
                <a:gd name="T8" fmla="*/ 0 w 1469"/>
                <a:gd name="T9" fmla="*/ 1001 h 18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69" h="1846">
                  <a:moveTo>
                    <a:pt x="0" y="1001"/>
                  </a:moveTo>
                  <a:lnTo>
                    <a:pt x="1462" y="1846"/>
                  </a:lnTo>
                  <a:lnTo>
                    <a:pt x="1469" y="846"/>
                  </a:lnTo>
                  <a:lnTo>
                    <a:pt x="5" y="0"/>
                  </a:lnTo>
                  <a:lnTo>
                    <a:pt x="0" y="100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1" name="Freeform 762"/>
            <p:cNvSpPr>
              <a:spLocks/>
            </p:cNvSpPr>
            <p:nvPr userDrawn="1"/>
          </p:nvSpPr>
          <p:spPr bwMode="auto">
            <a:xfrm>
              <a:off x="8939213" y="2800350"/>
              <a:ext cx="2320925" cy="1397000"/>
            </a:xfrm>
            <a:custGeom>
              <a:avLst/>
              <a:gdLst>
                <a:gd name="T0" fmla="*/ 1461 w 1462"/>
                <a:gd name="T1" fmla="*/ 880 h 880"/>
                <a:gd name="T2" fmla="*/ 1462 w 1462"/>
                <a:gd name="T3" fmla="*/ 815 h 880"/>
                <a:gd name="T4" fmla="*/ 57 w 1462"/>
                <a:gd name="T5" fmla="*/ 3 h 880"/>
                <a:gd name="T6" fmla="*/ 57 w 1462"/>
                <a:gd name="T7" fmla="*/ 0 h 880"/>
                <a:gd name="T8" fmla="*/ 0 w 1462"/>
                <a:gd name="T9" fmla="*/ 35 h 880"/>
                <a:gd name="T10" fmla="*/ 1461 w 1462"/>
                <a:gd name="T11" fmla="*/ 880 h 8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62" h="880">
                  <a:moveTo>
                    <a:pt x="1461" y="880"/>
                  </a:moveTo>
                  <a:lnTo>
                    <a:pt x="1462" y="815"/>
                  </a:lnTo>
                  <a:lnTo>
                    <a:pt x="57" y="3"/>
                  </a:lnTo>
                  <a:lnTo>
                    <a:pt x="57" y="0"/>
                  </a:lnTo>
                  <a:lnTo>
                    <a:pt x="0" y="35"/>
                  </a:lnTo>
                  <a:lnTo>
                    <a:pt x="1461" y="880"/>
                  </a:lnTo>
                  <a:close/>
                </a:path>
              </a:pathLst>
            </a:custGeom>
            <a:solidFill>
              <a:srgbClr val="F0F4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2" name="Freeform 763"/>
            <p:cNvSpPr>
              <a:spLocks/>
            </p:cNvSpPr>
            <p:nvPr userDrawn="1"/>
          </p:nvSpPr>
          <p:spPr bwMode="auto">
            <a:xfrm>
              <a:off x="8939213" y="1268413"/>
              <a:ext cx="98425" cy="1589088"/>
            </a:xfrm>
            <a:custGeom>
              <a:avLst/>
              <a:gdLst>
                <a:gd name="T0" fmla="*/ 0 w 62"/>
                <a:gd name="T1" fmla="*/ 1001 h 1001"/>
                <a:gd name="T2" fmla="*/ 57 w 62"/>
                <a:gd name="T3" fmla="*/ 968 h 1001"/>
                <a:gd name="T4" fmla="*/ 62 w 62"/>
                <a:gd name="T5" fmla="*/ 33 h 1001"/>
                <a:gd name="T6" fmla="*/ 5 w 62"/>
                <a:gd name="T7" fmla="*/ 0 h 1001"/>
                <a:gd name="T8" fmla="*/ 0 w 62"/>
                <a:gd name="T9" fmla="*/ 1001 h 10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2" h="1001">
                  <a:moveTo>
                    <a:pt x="0" y="1001"/>
                  </a:moveTo>
                  <a:lnTo>
                    <a:pt x="57" y="968"/>
                  </a:lnTo>
                  <a:lnTo>
                    <a:pt x="62" y="33"/>
                  </a:lnTo>
                  <a:lnTo>
                    <a:pt x="5" y="0"/>
                  </a:lnTo>
                  <a:lnTo>
                    <a:pt x="0" y="1001"/>
                  </a:lnTo>
                  <a:close/>
                </a:path>
              </a:pathLst>
            </a:custGeom>
            <a:solidFill>
              <a:srgbClr val="DCE4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3" name="Freeform 764"/>
            <p:cNvSpPr>
              <a:spLocks/>
            </p:cNvSpPr>
            <p:nvPr userDrawn="1"/>
          </p:nvSpPr>
          <p:spPr bwMode="auto">
            <a:xfrm>
              <a:off x="9950451" y="1868488"/>
              <a:ext cx="131763" cy="1597025"/>
            </a:xfrm>
            <a:custGeom>
              <a:avLst/>
              <a:gdLst>
                <a:gd name="T0" fmla="*/ 25 w 83"/>
                <a:gd name="T1" fmla="*/ 1006 h 1006"/>
                <a:gd name="T2" fmla="*/ 78 w 83"/>
                <a:gd name="T3" fmla="*/ 971 h 1006"/>
                <a:gd name="T4" fmla="*/ 83 w 83"/>
                <a:gd name="T5" fmla="*/ 35 h 1006"/>
                <a:gd name="T6" fmla="*/ 23 w 83"/>
                <a:gd name="T7" fmla="*/ 0 h 1006"/>
                <a:gd name="T8" fmla="*/ 0 w 83"/>
                <a:gd name="T9" fmla="*/ 124 h 1006"/>
                <a:gd name="T10" fmla="*/ 25 w 83"/>
                <a:gd name="T11" fmla="*/ 1006 h 10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3" h="1006">
                  <a:moveTo>
                    <a:pt x="25" y="1006"/>
                  </a:moveTo>
                  <a:lnTo>
                    <a:pt x="78" y="971"/>
                  </a:lnTo>
                  <a:lnTo>
                    <a:pt x="83" y="35"/>
                  </a:lnTo>
                  <a:lnTo>
                    <a:pt x="23" y="0"/>
                  </a:lnTo>
                  <a:lnTo>
                    <a:pt x="0" y="124"/>
                  </a:lnTo>
                  <a:lnTo>
                    <a:pt x="25" y="1006"/>
                  </a:lnTo>
                  <a:close/>
                </a:path>
              </a:pathLst>
            </a:custGeom>
            <a:solidFill>
              <a:srgbClr val="DCE4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4" name="Freeform 765"/>
            <p:cNvSpPr>
              <a:spLocks/>
            </p:cNvSpPr>
            <p:nvPr userDrawn="1"/>
          </p:nvSpPr>
          <p:spPr bwMode="auto">
            <a:xfrm>
              <a:off x="9759951" y="1744663"/>
              <a:ext cx="241300" cy="1873250"/>
            </a:xfrm>
            <a:custGeom>
              <a:avLst/>
              <a:gdLst>
                <a:gd name="T0" fmla="*/ 6 w 152"/>
                <a:gd name="T1" fmla="*/ 0 h 1180"/>
                <a:gd name="T2" fmla="*/ 0 w 152"/>
                <a:gd name="T3" fmla="*/ 1095 h 1180"/>
                <a:gd name="T4" fmla="*/ 145 w 152"/>
                <a:gd name="T5" fmla="*/ 1180 h 1180"/>
                <a:gd name="T6" fmla="*/ 152 w 152"/>
                <a:gd name="T7" fmla="*/ 84 h 1180"/>
                <a:gd name="T8" fmla="*/ 6 w 152"/>
                <a:gd name="T9" fmla="*/ 0 h 1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2" h="1180">
                  <a:moveTo>
                    <a:pt x="6" y="0"/>
                  </a:moveTo>
                  <a:lnTo>
                    <a:pt x="0" y="1095"/>
                  </a:lnTo>
                  <a:lnTo>
                    <a:pt x="145" y="1180"/>
                  </a:lnTo>
                  <a:lnTo>
                    <a:pt x="152" y="8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E4EA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5" name="Freeform 766"/>
            <p:cNvSpPr>
              <a:spLocks/>
            </p:cNvSpPr>
            <p:nvPr userDrawn="1"/>
          </p:nvSpPr>
          <p:spPr bwMode="auto">
            <a:xfrm>
              <a:off x="8951913" y="2081213"/>
              <a:ext cx="2319338" cy="1373188"/>
            </a:xfrm>
            <a:custGeom>
              <a:avLst/>
              <a:gdLst>
                <a:gd name="T0" fmla="*/ 1460 w 1461"/>
                <a:gd name="T1" fmla="*/ 865 h 865"/>
                <a:gd name="T2" fmla="*/ 1461 w 1461"/>
                <a:gd name="T3" fmla="*/ 803 h 865"/>
                <a:gd name="T4" fmla="*/ 53 w 1461"/>
                <a:gd name="T5" fmla="*/ 0 h 865"/>
                <a:gd name="T6" fmla="*/ 0 w 1461"/>
                <a:gd name="T7" fmla="*/ 33 h 865"/>
                <a:gd name="T8" fmla="*/ 1460 w 1461"/>
                <a:gd name="T9" fmla="*/ 865 h 8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61" h="865">
                  <a:moveTo>
                    <a:pt x="1460" y="865"/>
                  </a:moveTo>
                  <a:lnTo>
                    <a:pt x="1461" y="803"/>
                  </a:lnTo>
                  <a:lnTo>
                    <a:pt x="53" y="0"/>
                  </a:lnTo>
                  <a:lnTo>
                    <a:pt x="0" y="33"/>
                  </a:lnTo>
                  <a:lnTo>
                    <a:pt x="1460" y="865"/>
                  </a:lnTo>
                  <a:close/>
                </a:path>
              </a:pathLst>
            </a:custGeom>
            <a:solidFill>
              <a:srgbClr val="F0F4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6" name="Freeform 767"/>
            <p:cNvSpPr>
              <a:spLocks/>
            </p:cNvSpPr>
            <p:nvPr userDrawn="1"/>
          </p:nvSpPr>
          <p:spPr bwMode="auto">
            <a:xfrm>
              <a:off x="8951913" y="1958975"/>
              <a:ext cx="2319338" cy="1373188"/>
            </a:xfrm>
            <a:custGeom>
              <a:avLst/>
              <a:gdLst>
                <a:gd name="T0" fmla="*/ 1460 w 1461"/>
                <a:gd name="T1" fmla="*/ 865 h 865"/>
                <a:gd name="T2" fmla="*/ 1461 w 1461"/>
                <a:gd name="T3" fmla="*/ 803 h 865"/>
                <a:gd name="T4" fmla="*/ 53 w 1461"/>
                <a:gd name="T5" fmla="*/ 0 h 865"/>
                <a:gd name="T6" fmla="*/ 0 w 1461"/>
                <a:gd name="T7" fmla="*/ 33 h 865"/>
                <a:gd name="T8" fmla="*/ 1460 w 1461"/>
                <a:gd name="T9" fmla="*/ 865 h 8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61" h="865">
                  <a:moveTo>
                    <a:pt x="1460" y="865"/>
                  </a:moveTo>
                  <a:lnTo>
                    <a:pt x="1461" y="803"/>
                  </a:lnTo>
                  <a:lnTo>
                    <a:pt x="53" y="0"/>
                  </a:lnTo>
                  <a:lnTo>
                    <a:pt x="0" y="33"/>
                  </a:lnTo>
                  <a:lnTo>
                    <a:pt x="1460" y="865"/>
                  </a:lnTo>
                  <a:close/>
                </a:path>
              </a:pathLst>
            </a:custGeom>
            <a:solidFill>
              <a:srgbClr val="F0F4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7" name="Freeform 768"/>
            <p:cNvSpPr>
              <a:spLocks/>
            </p:cNvSpPr>
            <p:nvPr userDrawn="1"/>
          </p:nvSpPr>
          <p:spPr bwMode="auto">
            <a:xfrm>
              <a:off x="8951913" y="1836738"/>
              <a:ext cx="2319338" cy="1373188"/>
            </a:xfrm>
            <a:custGeom>
              <a:avLst/>
              <a:gdLst>
                <a:gd name="T0" fmla="*/ 1460 w 1461"/>
                <a:gd name="T1" fmla="*/ 865 h 865"/>
                <a:gd name="T2" fmla="*/ 1461 w 1461"/>
                <a:gd name="T3" fmla="*/ 803 h 865"/>
                <a:gd name="T4" fmla="*/ 53 w 1461"/>
                <a:gd name="T5" fmla="*/ 0 h 865"/>
                <a:gd name="T6" fmla="*/ 0 w 1461"/>
                <a:gd name="T7" fmla="*/ 33 h 865"/>
                <a:gd name="T8" fmla="*/ 1460 w 1461"/>
                <a:gd name="T9" fmla="*/ 865 h 8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61" h="865">
                  <a:moveTo>
                    <a:pt x="1460" y="865"/>
                  </a:moveTo>
                  <a:lnTo>
                    <a:pt x="1461" y="803"/>
                  </a:lnTo>
                  <a:lnTo>
                    <a:pt x="53" y="0"/>
                  </a:lnTo>
                  <a:lnTo>
                    <a:pt x="0" y="33"/>
                  </a:lnTo>
                  <a:lnTo>
                    <a:pt x="1460" y="865"/>
                  </a:lnTo>
                  <a:close/>
                </a:path>
              </a:pathLst>
            </a:custGeom>
            <a:solidFill>
              <a:srgbClr val="F0F4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8" name="Freeform 769"/>
            <p:cNvSpPr>
              <a:spLocks/>
            </p:cNvSpPr>
            <p:nvPr userDrawn="1"/>
          </p:nvSpPr>
          <p:spPr bwMode="auto">
            <a:xfrm>
              <a:off x="8951913" y="1714500"/>
              <a:ext cx="2319338" cy="1374775"/>
            </a:xfrm>
            <a:custGeom>
              <a:avLst/>
              <a:gdLst>
                <a:gd name="T0" fmla="*/ 1460 w 1461"/>
                <a:gd name="T1" fmla="*/ 866 h 866"/>
                <a:gd name="T2" fmla="*/ 1461 w 1461"/>
                <a:gd name="T3" fmla="*/ 803 h 866"/>
                <a:gd name="T4" fmla="*/ 53 w 1461"/>
                <a:gd name="T5" fmla="*/ 0 h 866"/>
                <a:gd name="T6" fmla="*/ 0 w 1461"/>
                <a:gd name="T7" fmla="*/ 33 h 866"/>
                <a:gd name="T8" fmla="*/ 1460 w 1461"/>
                <a:gd name="T9" fmla="*/ 866 h 8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61" h="866">
                  <a:moveTo>
                    <a:pt x="1460" y="866"/>
                  </a:moveTo>
                  <a:lnTo>
                    <a:pt x="1461" y="803"/>
                  </a:lnTo>
                  <a:lnTo>
                    <a:pt x="53" y="0"/>
                  </a:lnTo>
                  <a:lnTo>
                    <a:pt x="0" y="33"/>
                  </a:lnTo>
                  <a:lnTo>
                    <a:pt x="1460" y="866"/>
                  </a:lnTo>
                  <a:close/>
                </a:path>
              </a:pathLst>
            </a:custGeom>
            <a:solidFill>
              <a:srgbClr val="F0F4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9" name="Freeform 770"/>
            <p:cNvSpPr>
              <a:spLocks/>
            </p:cNvSpPr>
            <p:nvPr userDrawn="1"/>
          </p:nvSpPr>
          <p:spPr bwMode="auto">
            <a:xfrm>
              <a:off x="8951913" y="1593850"/>
              <a:ext cx="2319338" cy="1373188"/>
            </a:xfrm>
            <a:custGeom>
              <a:avLst/>
              <a:gdLst>
                <a:gd name="T0" fmla="*/ 1460 w 1461"/>
                <a:gd name="T1" fmla="*/ 865 h 865"/>
                <a:gd name="T2" fmla="*/ 1461 w 1461"/>
                <a:gd name="T3" fmla="*/ 802 h 865"/>
                <a:gd name="T4" fmla="*/ 53 w 1461"/>
                <a:gd name="T5" fmla="*/ 0 h 865"/>
                <a:gd name="T6" fmla="*/ 0 w 1461"/>
                <a:gd name="T7" fmla="*/ 32 h 865"/>
                <a:gd name="T8" fmla="*/ 1460 w 1461"/>
                <a:gd name="T9" fmla="*/ 865 h 8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61" h="865">
                  <a:moveTo>
                    <a:pt x="1460" y="865"/>
                  </a:moveTo>
                  <a:lnTo>
                    <a:pt x="1461" y="802"/>
                  </a:lnTo>
                  <a:lnTo>
                    <a:pt x="53" y="0"/>
                  </a:lnTo>
                  <a:lnTo>
                    <a:pt x="0" y="32"/>
                  </a:lnTo>
                  <a:lnTo>
                    <a:pt x="1460" y="865"/>
                  </a:lnTo>
                  <a:close/>
                </a:path>
              </a:pathLst>
            </a:custGeom>
            <a:solidFill>
              <a:srgbClr val="F0F4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0" name="Freeform 771"/>
            <p:cNvSpPr>
              <a:spLocks/>
            </p:cNvSpPr>
            <p:nvPr userDrawn="1"/>
          </p:nvSpPr>
          <p:spPr bwMode="auto">
            <a:xfrm>
              <a:off x="8951913" y="1471613"/>
              <a:ext cx="2319338" cy="1373188"/>
            </a:xfrm>
            <a:custGeom>
              <a:avLst/>
              <a:gdLst>
                <a:gd name="T0" fmla="*/ 1460 w 1461"/>
                <a:gd name="T1" fmla="*/ 865 h 865"/>
                <a:gd name="T2" fmla="*/ 1461 w 1461"/>
                <a:gd name="T3" fmla="*/ 802 h 865"/>
                <a:gd name="T4" fmla="*/ 53 w 1461"/>
                <a:gd name="T5" fmla="*/ 0 h 865"/>
                <a:gd name="T6" fmla="*/ 0 w 1461"/>
                <a:gd name="T7" fmla="*/ 33 h 865"/>
                <a:gd name="T8" fmla="*/ 1460 w 1461"/>
                <a:gd name="T9" fmla="*/ 865 h 8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61" h="865">
                  <a:moveTo>
                    <a:pt x="1460" y="865"/>
                  </a:moveTo>
                  <a:lnTo>
                    <a:pt x="1461" y="802"/>
                  </a:lnTo>
                  <a:lnTo>
                    <a:pt x="53" y="0"/>
                  </a:lnTo>
                  <a:lnTo>
                    <a:pt x="0" y="33"/>
                  </a:lnTo>
                  <a:lnTo>
                    <a:pt x="1460" y="865"/>
                  </a:lnTo>
                  <a:close/>
                </a:path>
              </a:pathLst>
            </a:custGeom>
            <a:solidFill>
              <a:srgbClr val="F0F4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1" name="Freeform 772"/>
            <p:cNvSpPr>
              <a:spLocks/>
            </p:cNvSpPr>
            <p:nvPr userDrawn="1"/>
          </p:nvSpPr>
          <p:spPr bwMode="auto">
            <a:xfrm>
              <a:off x="8951913" y="1349375"/>
              <a:ext cx="2319338" cy="1373188"/>
            </a:xfrm>
            <a:custGeom>
              <a:avLst/>
              <a:gdLst>
                <a:gd name="T0" fmla="*/ 1460 w 1461"/>
                <a:gd name="T1" fmla="*/ 865 h 865"/>
                <a:gd name="T2" fmla="*/ 1461 w 1461"/>
                <a:gd name="T3" fmla="*/ 803 h 865"/>
                <a:gd name="T4" fmla="*/ 53 w 1461"/>
                <a:gd name="T5" fmla="*/ 0 h 865"/>
                <a:gd name="T6" fmla="*/ 0 w 1461"/>
                <a:gd name="T7" fmla="*/ 33 h 865"/>
                <a:gd name="T8" fmla="*/ 1460 w 1461"/>
                <a:gd name="T9" fmla="*/ 865 h 8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61" h="865">
                  <a:moveTo>
                    <a:pt x="1460" y="865"/>
                  </a:moveTo>
                  <a:lnTo>
                    <a:pt x="1461" y="803"/>
                  </a:lnTo>
                  <a:lnTo>
                    <a:pt x="53" y="0"/>
                  </a:lnTo>
                  <a:lnTo>
                    <a:pt x="0" y="33"/>
                  </a:lnTo>
                  <a:lnTo>
                    <a:pt x="1460" y="865"/>
                  </a:lnTo>
                  <a:close/>
                </a:path>
              </a:pathLst>
            </a:custGeom>
            <a:solidFill>
              <a:srgbClr val="F0F4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27174189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590BA00C-CD34-4B5D-BA88-DF7F7287D85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3" name="页脚占位符 2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7074CC56-C041-41EC-9FD0-9622E1977A9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altLang="zh-CN"/>
              <a:t>www.islide.cc</a:t>
            </a:r>
            <a:endParaRPr lang="zh-CN" altLang="en-US" dirty="0"/>
          </a:p>
        </p:txBody>
      </p:sp>
      <p:sp>
        <p:nvSpPr>
          <p:cNvPr id="4" name="灯片编号占位符 3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9FA88BA1-A442-4791-BBFF-1AEAB54D719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DD3DB80-B894-403A-B48E-6FDC1A72010E}" type="slidenum">
              <a:rPr lang="zh-CN" altLang="en-US" smtClean="0"/>
              <a:pPr/>
              <a:t>10</a:t>
            </a:fld>
            <a:endParaRPr lang="zh-CN" altLang="en-US"/>
          </a:p>
        </p:txBody>
      </p:sp>
      <p:cxnSp>
        <p:nvCxnSpPr>
          <p:cNvPr id="6" name="直接连接符 5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31E0C8ED-FCE6-4BB1-8C4C-32F009543418}"/>
              </a:ext>
            </a:extLst>
          </p:cNvPr>
          <p:cNvCxnSpPr/>
          <p:nvPr/>
        </p:nvCxnSpPr>
        <p:spPr>
          <a:xfrm>
            <a:off x="-4763" y="3438015"/>
            <a:ext cx="12196763" cy="0"/>
          </a:xfrm>
          <a:prstGeom prst="line">
            <a:avLst/>
          </a:prstGeom>
          <a:ln w="3175"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ís1îdé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186AA232-1657-4991-848F-F1C0792E5777}"/>
              </a:ext>
            </a:extLst>
          </p:cNvPr>
          <p:cNvSpPr/>
          <p:nvPr/>
        </p:nvSpPr>
        <p:spPr>
          <a:xfrm>
            <a:off x="2119916" y="2915578"/>
            <a:ext cx="1046464" cy="1046464"/>
          </a:xfrm>
          <a:prstGeom prst="ellipse">
            <a:avLst/>
          </a:prstGeom>
          <a:blipFill>
            <a:blip r:embed="rId3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t="3381"/>
            </a:stretch>
          </a:blipFill>
          <a:ln w="12700" cap="flat" cmpd="sng" algn="ctr">
            <a:noFill/>
            <a:prstDash val="solid"/>
            <a:miter lim="800000"/>
          </a:ln>
          <a:effectLst/>
          <a:extLs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20" name="îšľïďé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90A2DD52-E826-4D41-93DA-0E2E7DA6417E}"/>
              </a:ext>
            </a:extLst>
          </p:cNvPr>
          <p:cNvSpPr/>
          <p:nvPr/>
        </p:nvSpPr>
        <p:spPr bwMode="auto">
          <a:xfrm rot="10800000">
            <a:off x="2388354" y="2276760"/>
            <a:ext cx="509587" cy="438150"/>
          </a:xfrm>
          <a:prstGeom prst="triangle">
            <a:avLst/>
          </a:prstGeom>
          <a:solidFill>
            <a:schemeClr val="tx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/>
            <a:endParaRPr lang="zh-CN" altLang="en-US" sz="1600">
              <a:solidFill>
                <a:schemeClr val="bg1"/>
              </a:solidFill>
            </a:endParaRPr>
          </a:p>
        </p:txBody>
      </p:sp>
      <p:sp>
        <p:nvSpPr>
          <p:cNvPr id="21" name="ïśľïḓe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D4D3B80B-F4F1-4A72-9D97-03E1B8FB8B89}"/>
              </a:ext>
            </a:extLst>
          </p:cNvPr>
          <p:cNvSpPr/>
          <p:nvPr/>
        </p:nvSpPr>
        <p:spPr bwMode="auto">
          <a:xfrm>
            <a:off x="1354891" y="1899000"/>
            <a:ext cx="2576513" cy="616678"/>
          </a:xfrm>
          <a:prstGeom prst="roundRect">
            <a:avLst>
              <a:gd name="adj" fmla="val 9438"/>
            </a:avLst>
          </a:prstGeom>
          <a:solidFill>
            <a:schemeClr val="tx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anchor="ctr">
            <a:normAutofit/>
          </a:bodyPr>
          <a:lstStyle/>
          <a:p>
            <a:pPr algn="ctr"/>
            <a:r>
              <a:rPr lang="en-US" altLang="zh-CN" sz="2400" b="1">
                <a:solidFill>
                  <a:schemeClr val="tx1"/>
                </a:solidFill>
              </a:rPr>
              <a:t>Text here</a:t>
            </a:r>
            <a:endParaRPr lang="zh-CN" altLang="en-US" sz="2400" dirty="0">
              <a:solidFill>
                <a:schemeClr val="tx1"/>
              </a:solidFill>
            </a:endParaRPr>
          </a:p>
        </p:txBody>
      </p:sp>
      <p:sp>
        <p:nvSpPr>
          <p:cNvPr id="16" name="îşḷíḑe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60DE14C5-065D-4DE7-8968-A9C282074B92}"/>
              </a:ext>
            </a:extLst>
          </p:cNvPr>
          <p:cNvSpPr/>
          <p:nvPr/>
        </p:nvSpPr>
        <p:spPr>
          <a:xfrm>
            <a:off x="5572769" y="2915578"/>
            <a:ext cx="1046464" cy="1046464"/>
          </a:xfrm>
          <a:prstGeom prst="ellipse">
            <a:avLst/>
          </a:prstGeom>
          <a:blipFill>
            <a:blip r:embed="rId4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t="3381"/>
            </a:stretch>
          </a:blipFill>
          <a:ln w="12700" cap="flat" cmpd="sng" algn="ctr">
            <a:noFill/>
            <a:prstDash val="solid"/>
            <a:miter lim="800000"/>
          </a:ln>
          <a:effectLst/>
          <a:extLs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17" name="íṩļíḓè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79E46862-6444-4349-904B-5DC6CC1D76B3}"/>
              </a:ext>
            </a:extLst>
          </p:cNvPr>
          <p:cNvSpPr/>
          <p:nvPr/>
        </p:nvSpPr>
        <p:spPr bwMode="auto">
          <a:xfrm rot="10800000">
            <a:off x="5841207" y="2276760"/>
            <a:ext cx="509587" cy="438150"/>
          </a:xfrm>
          <a:prstGeom prst="triangle">
            <a:avLst/>
          </a:prstGeom>
          <a:solidFill>
            <a:schemeClr val="tx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/>
            <a:endParaRPr lang="zh-CN" altLang="en-US" sz="1600">
              <a:solidFill>
                <a:schemeClr val="bg1"/>
              </a:solidFill>
            </a:endParaRPr>
          </a:p>
        </p:txBody>
      </p:sp>
      <p:sp>
        <p:nvSpPr>
          <p:cNvPr id="18" name="iSļíḍè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BFE6EB1A-C44E-4C80-B994-29129C26D69C}"/>
              </a:ext>
            </a:extLst>
          </p:cNvPr>
          <p:cNvSpPr/>
          <p:nvPr/>
        </p:nvSpPr>
        <p:spPr bwMode="auto">
          <a:xfrm>
            <a:off x="4807744" y="1899000"/>
            <a:ext cx="2576513" cy="616678"/>
          </a:xfrm>
          <a:prstGeom prst="roundRect">
            <a:avLst>
              <a:gd name="adj" fmla="val 9438"/>
            </a:avLst>
          </a:prstGeom>
          <a:solidFill>
            <a:schemeClr val="tx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anchor="ctr">
            <a:normAutofit/>
          </a:bodyPr>
          <a:lstStyle/>
          <a:p>
            <a:pPr algn="ctr"/>
            <a:r>
              <a:rPr lang="en-US" altLang="zh-CN" sz="2400" b="1">
                <a:solidFill>
                  <a:schemeClr val="tx1"/>
                </a:solidFill>
              </a:rPr>
              <a:t>Text here</a:t>
            </a:r>
            <a:endParaRPr lang="zh-CN" altLang="en-US" sz="2400" dirty="0">
              <a:solidFill>
                <a:schemeClr val="tx1"/>
              </a:solidFill>
            </a:endParaRPr>
          </a:p>
        </p:txBody>
      </p:sp>
      <p:sp>
        <p:nvSpPr>
          <p:cNvPr id="13" name="îṡľiḍè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6E007221-DE45-44C1-8E48-41DC8908F5C1}"/>
              </a:ext>
            </a:extLst>
          </p:cNvPr>
          <p:cNvSpPr/>
          <p:nvPr/>
        </p:nvSpPr>
        <p:spPr>
          <a:xfrm>
            <a:off x="9025622" y="2915578"/>
            <a:ext cx="1046464" cy="1046464"/>
          </a:xfrm>
          <a:prstGeom prst="ellipse">
            <a:avLst/>
          </a:prstGeom>
          <a:blipFill>
            <a:blip r:embed="rId5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t="3381"/>
            </a:stretch>
          </a:blipFill>
          <a:ln w="12700" cap="flat" cmpd="sng" algn="ctr">
            <a:noFill/>
            <a:prstDash val="solid"/>
            <a:miter lim="800000"/>
          </a:ln>
          <a:effectLst/>
          <a:extLs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14" name="î$1íḓé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08E766A1-DBC0-47A2-91CB-FA5A028BA98E}"/>
              </a:ext>
            </a:extLst>
          </p:cNvPr>
          <p:cNvSpPr/>
          <p:nvPr/>
        </p:nvSpPr>
        <p:spPr bwMode="auto">
          <a:xfrm rot="10800000">
            <a:off x="9294060" y="2276760"/>
            <a:ext cx="509587" cy="438150"/>
          </a:xfrm>
          <a:prstGeom prst="triangle">
            <a:avLst/>
          </a:prstGeom>
          <a:solidFill>
            <a:schemeClr val="tx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/>
            <a:endParaRPr lang="zh-CN" altLang="en-US" sz="1600">
              <a:solidFill>
                <a:schemeClr val="bg1"/>
              </a:solidFill>
            </a:endParaRPr>
          </a:p>
        </p:txBody>
      </p:sp>
      <p:sp>
        <p:nvSpPr>
          <p:cNvPr id="15" name="íśľïḑè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158102B1-B4AD-4602-B4AE-BDD6CEEEEC23}"/>
              </a:ext>
            </a:extLst>
          </p:cNvPr>
          <p:cNvSpPr/>
          <p:nvPr/>
        </p:nvSpPr>
        <p:spPr bwMode="auto">
          <a:xfrm>
            <a:off x="8260597" y="1899000"/>
            <a:ext cx="2576513" cy="616678"/>
          </a:xfrm>
          <a:prstGeom prst="roundRect">
            <a:avLst>
              <a:gd name="adj" fmla="val 9438"/>
            </a:avLst>
          </a:prstGeom>
          <a:solidFill>
            <a:schemeClr val="tx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anchor="ctr">
            <a:normAutofit/>
          </a:bodyPr>
          <a:lstStyle/>
          <a:p>
            <a:pPr algn="ctr"/>
            <a:r>
              <a:rPr lang="en-US" altLang="zh-CN" sz="2400" b="1">
                <a:solidFill>
                  <a:schemeClr val="tx1"/>
                </a:solidFill>
              </a:rPr>
              <a:t>Text here</a:t>
            </a:r>
            <a:endParaRPr lang="zh-CN" altLang="en-US" sz="2400" dirty="0">
              <a:solidFill>
                <a:schemeClr val="tx1"/>
              </a:solidFill>
            </a:endParaRPr>
          </a:p>
        </p:txBody>
      </p:sp>
      <p:sp>
        <p:nvSpPr>
          <p:cNvPr id="10" name="ïSļïḍé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AF1661B9-D28D-4211-9915-FD5C7CAD9186}"/>
              </a:ext>
            </a:extLst>
          </p:cNvPr>
          <p:cNvSpPr txBox="1"/>
          <p:nvPr/>
        </p:nvSpPr>
        <p:spPr>
          <a:xfrm>
            <a:off x="1322961" y="4239000"/>
            <a:ext cx="2640371" cy="1051052"/>
          </a:xfrm>
          <a:prstGeom prst="rect">
            <a:avLst/>
          </a:prstGeom>
          <a:noFill/>
        </p:spPr>
        <p:txBody>
          <a:bodyPr wrap="square">
            <a:normAutofit/>
          </a:bodyPr>
          <a:lstStyle/>
          <a:p>
            <a:pPr algn="ctr">
              <a:lnSpc>
                <a:spcPct val="120000"/>
              </a:lnSpc>
            </a:pPr>
            <a:r>
              <a:rPr lang="en-US" altLang="zh-CN" sz="1100" dirty="0"/>
              <a:t>Copy paste fonts. Choose the only option to retain text.</a:t>
            </a:r>
          </a:p>
          <a:p>
            <a:pPr algn="ctr">
              <a:lnSpc>
                <a:spcPct val="120000"/>
              </a:lnSpc>
            </a:pPr>
            <a:endParaRPr lang="en-US" altLang="zh-CN" sz="1100" dirty="0"/>
          </a:p>
          <a:p>
            <a:pPr algn="ctr">
              <a:lnSpc>
                <a:spcPct val="120000"/>
              </a:lnSpc>
            </a:pPr>
            <a:r>
              <a:rPr lang="en-US" altLang="zh-CN" sz="1100" dirty="0"/>
              <a:t>……</a:t>
            </a:r>
          </a:p>
        </p:txBody>
      </p:sp>
      <p:sp>
        <p:nvSpPr>
          <p:cNvPr id="11" name="i$1iḓê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DF6F0A42-ED24-4EC3-850F-4CC3BF2BD715}"/>
              </a:ext>
            </a:extLst>
          </p:cNvPr>
          <p:cNvSpPr txBox="1"/>
          <p:nvPr/>
        </p:nvSpPr>
        <p:spPr>
          <a:xfrm>
            <a:off x="4773432" y="4239000"/>
            <a:ext cx="2640371" cy="1051052"/>
          </a:xfrm>
          <a:prstGeom prst="rect">
            <a:avLst/>
          </a:prstGeom>
          <a:noFill/>
        </p:spPr>
        <p:txBody>
          <a:bodyPr wrap="square">
            <a:normAutofit/>
          </a:bodyPr>
          <a:lstStyle/>
          <a:p>
            <a:pPr algn="ctr">
              <a:lnSpc>
                <a:spcPct val="120000"/>
              </a:lnSpc>
            </a:pPr>
            <a:r>
              <a:rPr lang="en-US" altLang="zh-CN" sz="1100" dirty="0"/>
              <a:t>Copy paste fonts. Choose the only option to retain text.</a:t>
            </a:r>
          </a:p>
          <a:p>
            <a:pPr algn="ctr">
              <a:lnSpc>
                <a:spcPct val="120000"/>
              </a:lnSpc>
            </a:pPr>
            <a:endParaRPr lang="en-US" altLang="zh-CN" sz="1100" dirty="0"/>
          </a:p>
          <a:p>
            <a:pPr algn="ctr">
              <a:lnSpc>
                <a:spcPct val="120000"/>
              </a:lnSpc>
            </a:pPr>
            <a:r>
              <a:rPr lang="en-US" altLang="zh-CN" sz="1100" dirty="0"/>
              <a:t>……</a:t>
            </a:r>
          </a:p>
        </p:txBody>
      </p:sp>
      <p:sp>
        <p:nvSpPr>
          <p:cNvPr id="12" name="ïṣḻïḋè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4F5BA744-5FBE-4446-ADFB-7E50ACE2E213}"/>
              </a:ext>
            </a:extLst>
          </p:cNvPr>
          <p:cNvSpPr txBox="1"/>
          <p:nvPr/>
        </p:nvSpPr>
        <p:spPr>
          <a:xfrm>
            <a:off x="8223903" y="4239000"/>
            <a:ext cx="2640371" cy="1051052"/>
          </a:xfrm>
          <a:prstGeom prst="rect">
            <a:avLst/>
          </a:prstGeom>
          <a:noFill/>
        </p:spPr>
        <p:txBody>
          <a:bodyPr wrap="square">
            <a:normAutofit/>
          </a:bodyPr>
          <a:lstStyle/>
          <a:p>
            <a:pPr algn="ctr">
              <a:lnSpc>
                <a:spcPct val="120000"/>
              </a:lnSpc>
            </a:pPr>
            <a:r>
              <a:rPr lang="en-US" altLang="zh-CN" sz="1100" dirty="0"/>
              <a:t>Copy paste fonts. Choose the only option to retain text.</a:t>
            </a:r>
          </a:p>
          <a:p>
            <a:pPr algn="ctr">
              <a:lnSpc>
                <a:spcPct val="120000"/>
              </a:lnSpc>
            </a:pPr>
            <a:endParaRPr lang="en-US" altLang="zh-CN" sz="1100" dirty="0"/>
          </a:p>
          <a:p>
            <a:pPr algn="ctr">
              <a:lnSpc>
                <a:spcPct val="120000"/>
              </a:lnSpc>
            </a:pPr>
            <a:r>
              <a:rPr lang="en-US" altLang="zh-CN" sz="1100" dirty="0"/>
              <a:t>……</a:t>
            </a:r>
          </a:p>
        </p:txBody>
      </p:sp>
    </p:spTree>
    <p:extLst>
      <p:ext uri="{BB962C8B-B14F-4D97-AF65-F5344CB8AC3E}">
        <p14:creationId xmlns:p14="http://schemas.microsoft.com/office/powerpoint/2010/main" val="63239895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标题 4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CN"/>
              <a:t>Section Header Here</a:t>
            </a:r>
            <a:endParaRPr lang="zh-CN" altLang="en-US" dirty="0"/>
          </a:p>
        </p:txBody>
      </p:sp>
      <p:sp>
        <p:nvSpPr>
          <p:cNvPr id="6" name="文本占位符 5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lvl="0"/>
            <a:r>
              <a:rPr lang="en-US" altLang="zh-CN"/>
              <a:t>Supporting text here.</a:t>
            </a:r>
          </a:p>
          <a:p>
            <a:pPr lvl="0"/>
            <a:r>
              <a:rPr lang="en-US" altLang="zh-CN"/>
              <a:t>When you copy &amp; paste, choose "keep text only" option.</a:t>
            </a:r>
            <a:endParaRPr lang="zh-CN" altLang="en-US" dirty="0"/>
          </a:p>
        </p:txBody>
      </p:sp>
      <p:sp>
        <p:nvSpPr>
          <p:cNvPr id="9" name="文本框 8">
            <a:extLst>
              <a:ext uri="{FF2B5EF4-FFF2-40B4-BE49-F238E27FC236}">
                <a16:creationId xmlns="" xmlns:p14="http://schemas.microsoft.com/office/powerpoint/2010/main" xmlns:a16="http://schemas.microsoft.com/office/drawing/2014/main" id="{04F69230-F3A6-4586-9371-A858F4763E9F}"/>
              </a:ext>
            </a:extLst>
          </p:cNvPr>
          <p:cNvSpPr txBox="1"/>
          <p:nvPr/>
        </p:nvSpPr>
        <p:spPr>
          <a:xfrm>
            <a:off x="866435" y="1498599"/>
            <a:ext cx="1023516" cy="889909"/>
          </a:xfrm>
          <a:prstGeom prst="rect">
            <a:avLst/>
          </a:prstGeom>
          <a:noFill/>
          <a:ln w="117475">
            <a:noFill/>
          </a:ln>
        </p:spPr>
        <p:txBody>
          <a:bodyPr wrap="none" rtlCol="0">
            <a:prstTxWarp prst="textPlain">
              <a:avLst/>
            </a:prstTxWarp>
            <a:spAutoFit/>
          </a:bodyPr>
          <a:lstStyle/>
          <a:p>
            <a:r>
              <a:rPr lang="en-US" altLang="zh-CN" spc="100" dirty="0">
                <a:solidFill>
                  <a:schemeClr val="accent1"/>
                </a:solidFill>
                <a:latin typeface="Impact" panose="020B0806030902050204" pitchFamily="34" charset="0"/>
                <a:cs typeface="Arial" panose="020B0604020202020204" pitchFamily="34" charset="0"/>
              </a:rPr>
              <a:t>/03</a:t>
            </a:r>
            <a:endParaRPr lang="zh-CN" altLang="en-US" spc="100" dirty="0">
              <a:solidFill>
                <a:schemeClr val="accent1"/>
              </a:solidFill>
              <a:latin typeface="Impact" panose="020B0806030902050204" pitchFamily="34" charset="0"/>
              <a:cs typeface="Arial" panose="020B0604020202020204" pitchFamily="34" charset="0"/>
            </a:endParaRPr>
          </a:p>
        </p:txBody>
      </p:sp>
      <p:grpSp>
        <p:nvGrpSpPr>
          <p:cNvPr id="7" name="组合 6"/>
          <p:cNvGrpSpPr/>
          <p:nvPr/>
        </p:nvGrpSpPr>
        <p:grpSpPr>
          <a:xfrm>
            <a:off x="6211888" y="1765300"/>
            <a:ext cx="5308600" cy="5092700"/>
            <a:chOff x="6203951" y="992188"/>
            <a:chExt cx="5308600" cy="5092700"/>
          </a:xfrm>
        </p:grpSpPr>
        <p:sp>
          <p:nvSpPr>
            <p:cNvPr id="8" name="Freeform 8"/>
            <p:cNvSpPr>
              <a:spLocks/>
            </p:cNvSpPr>
            <p:nvPr userDrawn="1"/>
          </p:nvSpPr>
          <p:spPr bwMode="auto">
            <a:xfrm>
              <a:off x="8842376" y="4376738"/>
              <a:ext cx="2670175" cy="1708150"/>
            </a:xfrm>
            <a:custGeom>
              <a:avLst/>
              <a:gdLst>
                <a:gd name="T0" fmla="*/ 1682 w 1682"/>
                <a:gd name="T1" fmla="*/ 0 h 1076"/>
                <a:gd name="T2" fmla="*/ 1681 w 1682"/>
                <a:gd name="T3" fmla="*/ 108 h 1076"/>
                <a:gd name="T4" fmla="*/ 15 w 1682"/>
                <a:gd name="T5" fmla="*/ 1076 h 1076"/>
                <a:gd name="T6" fmla="*/ 0 w 1682"/>
                <a:gd name="T7" fmla="*/ 954 h 1076"/>
                <a:gd name="T8" fmla="*/ 639 w 1682"/>
                <a:gd name="T9" fmla="*/ 577 h 1076"/>
                <a:gd name="T10" fmla="*/ 1682 w 1682"/>
                <a:gd name="T11" fmla="*/ 0 h 10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82" h="1076">
                  <a:moveTo>
                    <a:pt x="1682" y="0"/>
                  </a:moveTo>
                  <a:lnTo>
                    <a:pt x="1681" y="108"/>
                  </a:lnTo>
                  <a:lnTo>
                    <a:pt x="15" y="1076"/>
                  </a:lnTo>
                  <a:lnTo>
                    <a:pt x="0" y="954"/>
                  </a:lnTo>
                  <a:lnTo>
                    <a:pt x="639" y="577"/>
                  </a:lnTo>
                  <a:lnTo>
                    <a:pt x="1682" y="0"/>
                  </a:lnTo>
                  <a:close/>
                </a:path>
              </a:pathLst>
            </a:custGeom>
            <a:solidFill>
              <a:srgbClr val="495E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" name="Freeform 9"/>
            <p:cNvSpPr>
              <a:spLocks/>
            </p:cNvSpPr>
            <p:nvPr userDrawn="1"/>
          </p:nvSpPr>
          <p:spPr bwMode="auto">
            <a:xfrm>
              <a:off x="6203951" y="4376738"/>
              <a:ext cx="2663825" cy="1708150"/>
            </a:xfrm>
            <a:custGeom>
              <a:avLst/>
              <a:gdLst>
                <a:gd name="T0" fmla="*/ 0 w 1678"/>
                <a:gd name="T1" fmla="*/ 0 h 1076"/>
                <a:gd name="T2" fmla="*/ 0 w 1678"/>
                <a:gd name="T3" fmla="*/ 108 h 1076"/>
                <a:gd name="T4" fmla="*/ 1677 w 1678"/>
                <a:gd name="T5" fmla="*/ 1076 h 1076"/>
                <a:gd name="T6" fmla="*/ 1678 w 1678"/>
                <a:gd name="T7" fmla="*/ 968 h 1076"/>
                <a:gd name="T8" fmla="*/ 1401 w 1678"/>
                <a:gd name="T9" fmla="*/ 778 h 1076"/>
                <a:gd name="T10" fmla="*/ 0 w 1678"/>
                <a:gd name="T11" fmla="*/ 0 h 10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78" h="1076">
                  <a:moveTo>
                    <a:pt x="0" y="0"/>
                  </a:moveTo>
                  <a:lnTo>
                    <a:pt x="0" y="108"/>
                  </a:lnTo>
                  <a:lnTo>
                    <a:pt x="1677" y="1076"/>
                  </a:lnTo>
                  <a:lnTo>
                    <a:pt x="1678" y="968"/>
                  </a:lnTo>
                  <a:lnTo>
                    <a:pt x="1401" y="77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F76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" name="Freeform 10"/>
            <p:cNvSpPr>
              <a:spLocks/>
            </p:cNvSpPr>
            <p:nvPr userDrawn="1"/>
          </p:nvSpPr>
          <p:spPr bwMode="auto">
            <a:xfrm>
              <a:off x="6203951" y="2838450"/>
              <a:ext cx="5308600" cy="3074988"/>
            </a:xfrm>
            <a:custGeom>
              <a:avLst/>
              <a:gdLst>
                <a:gd name="T0" fmla="*/ 1667 w 3344"/>
                <a:gd name="T1" fmla="*/ 0 h 1937"/>
                <a:gd name="T2" fmla="*/ 0 w 3344"/>
                <a:gd name="T3" fmla="*/ 969 h 1937"/>
                <a:gd name="T4" fmla="*/ 1678 w 3344"/>
                <a:gd name="T5" fmla="*/ 1937 h 1937"/>
                <a:gd name="T6" fmla="*/ 3344 w 3344"/>
                <a:gd name="T7" fmla="*/ 969 h 1937"/>
                <a:gd name="T8" fmla="*/ 1667 w 3344"/>
                <a:gd name="T9" fmla="*/ 0 h 19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44" h="1937">
                  <a:moveTo>
                    <a:pt x="1667" y="0"/>
                  </a:moveTo>
                  <a:lnTo>
                    <a:pt x="0" y="969"/>
                  </a:lnTo>
                  <a:lnTo>
                    <a:pt x="1678" y="1937"/>
                  </a:lnTo>
                  <a:lnTo>
                    <a:pt x="3344" y="969"/>
                  </a:lnTo>
                  <a:lnTo>
                    <a:pt x="1667" y="0"/>
                  </a:lnTo>
                  <a:close/>
                </a:path>
              </a:pathLst>
            </a:custGeom>
            <a:solidFill>
              <a:srgbClr val="6F85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" name="Freeform 11"/>
            <p:cNvSpPr>
              <a:spLocks/>
            </p:cNvSpPr>
            <p:nvPr userDrawn="1"/>
          </p:nvSpPr>
          <p:spPr bwMode="auto">
            <a:xfrm>
              <a:off x="6203951" y="2528888"/>
              <a:ext cx="130175" cy="1908175"/>
            </a:xfrm>
            <a:custGeom>
              <a:avLst/>
              <a:gdLst>
                <a:gd name="T0" fmla="*/ 64 w 82"/>
                <a:gd name="T1" fmla="*/ 35 h 1202"/>
                <a:gd name="T2" fmla="*/ 82 w 82"/>
                <a:gd name="T3" fmla="*/ 517 h 1202"/>
                <a:gd name="T4" fmla="*/ 60 w 82"/>
                <a:gd name="T5" fmla="*/ 1202 h 1202"/>
                <a:gd name="T6" fmla="*/ 0 w 82"/>
                <a:gd name="T7" fmla="*/ 1167 h 1202"/>
                <a:gd name="T8" fmla="*/ 4 w 82"/>
                <a:gd name="T9" fmla="*/ 0 h 1202"/>
                <a:gd name="T10" fmla="*/ 64 w 82"/>
                <a:gd name="T11" fmla="*/ 35 h 1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2" h="1202">
                  <a:moveTo>
                    <a:pt x="64" y="35"/>
                  </a:moveTo>
                  <a:lnTo>
                    <a:pt x="82" y="517"/>
                  </a:lnTo>
                  <a:lnTo>
                    <a:pt x="60" y="1202"/>
                  </a:lnTo>
                  <a:lnTo>
                    <a:pt x="0" y="1167"/>
                  </a:lnTo>
                  <a:lnTo>
                    <a:pt x="4" y="0"/>
                  </a:lnTo>
                  <a:lnTo>
                    <a:pt x="64" y="35"/>
                  </a:lnTo>
                  <a:close/>
                </a:path>
              </a:pathLst>
            </a:custGeom>
            <a:solidFill>
              <a:srgbClr val="E4EA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" name="Freeform 12"/>
            <p:cNvSpPr>
              <a:spLocks/>
            </p:cNvSpPr>
            <p:nvPr userDrawn="1"/>
          </p:nvSpPr>
          <p:spPr bwMode="auto">
            <a:xfrm>
              <a:off x="6299201" y="1089025"/>
              <a:ext cx="2616200" cy="3348038"/>
            </a:xfrm>
            <a:custGeom>
              <a:avLst/>
              <a:gdLst>
                <a:gd name="T0" fmla="*/ 1609 w 1648"/>
                <a:gd name="T1" fmla="*/ 0 h 2109"/>
                <a:gd name="T2" fmla="*/ 1648 w 1648"/>
                <a:gd name="T3" fmla="*/ 610 h 2109"/>
                <a:gd name="T4" fmla="*/ 1605 w 1648"/>
                <a:gd name="T5" fmla="*/ 1176 h 2109"/>
                <a:gd name="T6" fmla="*/ 0 w 1648"/>
                <a:gd name="T7" fmla="*/ 2109 h 2109"/>
                <a:gd name="T8" fmla="*/ 4 w 1648"/>
                <a:gd name="T9" fmla="*/ 932 h 2109"/>
                <a:gd name="T10" fmla="*/ 1609 w 1648"/>
                <a:gd name="T11" fmla="*/ 0 h 2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48" h="2109">
                  <a:moveTo>
                    <a:pt x="1609" y="0"/>
                  </a:moveTo>
                  <a:lnTo>
                    <a:pt x="1648" y="610"/>
                  </a:lnTo>
                  <a:lnTo>
                    <a:pt x="1605" y="1176"/>
                  </a:lnTo>
                  <a:lnTo>
                    <a:pt x="0" y="2109"/>
                  </a:lnTo>
                  <a:lnTo>
                    <a:pt x="4" y="932"/>
                  </a:lnTo>
                  <a:lnTo>
                    <a:pt x="1609" y="0"/>
                  </a:lnTo>
                  <a:close/>
                </a:path>
              </a:pathLst>
            </a:custGeom>
            <a:solidFill>
              <a:srgbClr val="DCE4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" name="Freeform 13"/>
            <p:cNvSpPr>
              <a:spLocks/>
            </p:cNvSpPr>
            <p:nvPr userDrawn="1"/>
          </p:nvSpPr>
          <p:spPr bwMode="auto">
            <a:xfrm>
              <a:off x="8847139" y="1089025"/>
              <a:ext cx="2617788" cy="3348038"/>
            </a:xfrm>
            <a:custGeom>
              <a:avLst/>
              <a:gdLst>
                <a:gd name="T0" fmla="*/ 1619 w 1649"/>
                <a:gd name="T1" fmla="*/ 932 h 2109"/>
                <a:gd name="T2" fmla="*/ 1649 w 1649"/>
                <a:gd name="T3" fmla="*/ 1375 h 2109"/>
                <a:gd name="T4" fmla="*/ 1615 w 1649"/>
                <a:gd name="T5" fmla="*/ 2109 h 2109"/>
                <a:gd name="T6" fmla="*/ 0 w 1649"/>
                <a:gd name="T7" fmla="*/ 1176 h 2109"/>
                <a:gd name="T8" fmla="*/ 4 w 1649"/>
                <a:gd name="T9" fmla="*/ 0 h 2109"/>
                <a:gd name="T10" fmla="*/ 1619 w 1649"/>
                <a:gd name="T11" fmla="*/ 932 h 2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49" h="2109">
                  <a:moveTo>
                    <a:pt x="1619" y="932"/>
                  </a:moveTo>
                  <a:lnTo>
                    <a:pt x="1649" y="1375"/>
                  </a:lnTo>
                  <a:lnTo>
                    <a:pt x="1615" y="2109"/>
                  </a:lnTo>
                  <a:lnTo>
                    <a:pt x="0" y="1176"/>
                  </a:lnTo>
                  <a:lnTo>
                    <a:pt x="4" y="0"/>
                  </a:lnTo>
                  <a:lnTo>
                    <a:pt x="1619" y="932"/>
                  </a:lnTo>
                  <a:close/>
                </a:path>
              </a:pathLst>
            </a:custGeom>
            <a:solidFill>
              <a:srgbClr val="E4EA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" name="Freeform 14"/>
            <p:cNvSpPr>
              <a:spLocks/>
            </p:cNvSpPr>
            <p:nvPr userDrawn="1"/>
          </p:nvSpPr>
          <p:spPr bwMode="auto">
            <a:xfrm>
              <a:off x="6210301" y="992188"/>
              <a:ext cx="5302250" cy="1592263"/>
            </a:xfrm>
            <a:custGeom>
              <a:avLst/>
              <a:gdLst>
                <a:gd name="T0" fmla="*/ 3340 w 3340"/>
                <a:gd name="T1" fmla="*/ 968 h 1003"/>
                <a:gd name="T2" fmla="*/ 3280 w 3340"/>
                <a:gd name="T3" fmla="*/ 1003 h 1003"/>
                <a:gd name="T4" fmla="*/ 1665 w 3340"/>
                <a:gd name="T5" fmla="*/ 70 h 1003"/>
                <a:gd name="T6" fmla="*/ 60 w 3340"/>
                <a:gd name="T7" fmla="*/ 1003 h 1003"/>
                <a:gd name="T8" fmla="*/ 0 w 3340"/>
                <a:gd name="T9" fmla="*/ 968 h 1003"/>
                <a:gd name="T10" fmla="*/ 1665 w 3340"/>
                <a:gd name="T11" fmla="*/ 0 h 1003"/>
                <a:gd name="T12" fmla="*/ 3340 w 3340"/>
                <a:gd name="T13" fmla="*/ 968 h 10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40" h="1003">
                  <a:moveTo>
                    <a:pt x="3340" y="968"/>
                  </a:moveTo>
                  <a:lnTo>
                    <a:pt x="3280" y="1003"/>
                  </a:lnTo>
                  <a:lnTo>
                    <a:pt x="1665" y="70"/>
                  </a:lnTo>
                  <a:lnTo>
                    <a:pt x="60" y="1003"/>
                  </a:lnTo>
                  <a:lnTo>
                    <a:pt x="0" y="968"/>
                  </a:lnTo>
                  <a:lnTo>
                    <a:pt x="1665" y="0"/>
                  </a:lnTo>
                  <a:lnTo>
                    <a:pt x="3340" y="968"/>
                  </a:lnTo>
                  <a:close/>
                </a:path>
              </a:pathLst>
            </a:custGeom>
            <a:solidFill>
              <a:srgbClr val="F0F4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" name="Freeform 15"/>
            <p:cNvSpPr>
              <a:spLocks/>
            </p:cNvSpPr>
            <p:nvPr userDrawn="1"/>
          </p:nvSpPr>
          <p:spPr bwMode="auto">
            <a:xfrm>
              <a:off x="11410951" y="2528888"/>
              <a:ext cx="101600" cy="1908175"/>
            </a:xfrm>
            <a:custGeom>
              <a:avLst/>
              <a:gdLst>
                <a:gd name="T0" fmla="*/ 64 w 64"/>
                <a:gd name="T1" fmla="*/ 0 h 1202"/>
                <a:gd name="T2" fmla="*/ 60 w 64"/>
                <a:gd name="T3" fmla="*/ 1167 h 1202"/>
                <a:gd name="T4" fmla="*/ 0 w 64"/>
                <a:gd name="T5" fmla="*/ 1202 h 1202"/>
                <a:gd name="T6" fmla="*/ 4 w 64"/>
                <a:gd name="T7" fmla="*/ 35 h 1202"/>
                <a:gd name="T8" fmla="*/ 64 w 64"/>
                <a:gd name="T9" fmla="*/ 0 h 1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4" h="1202">
                  <a:moveTo>
                    <a:pt x="64" y="0"/>
                  </a:moveTo>
                  <a:lnTo>
                    <a:pt x="60" y="1167"/>
                  </a:lnTo>
                  <a:lnTo>
                    <a:pt x="0" y="1202"/>
                  </a:lnTo>
                  <a:lnTo>
                    <a:pt x="4" y="35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DCE4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" name="Freeform 16"/>
            <p:cNvSpPr>
              <a:spLocks/>
            </p:cNvSpPr>
            <p:nvPr userDrawn="1"/>
          </p:nvSpPr>
          <p:spPr bwMode="auto">
            <a:xfrm>
              <a:off x="7569201" y="3895725"/>
              <a:ext cx="73025" cy="119063"/>
            </a:xfrm>
            <a:custGeom>
              <a:avLst/>
              <a:gdLst>
                <a:gd name="T0" fmla="*/ 0 w 46"/>
                <a:gd name="T1" fmla="*/ 75 h 75"/>
                <a:gd name="T2" fmla="*/ 46 w 46"/>
                <a:gd name="T3" fmla="*/ 48 h 75"/>
                <a:gd name="T4" fmla="*/ 46 w 46"/>
                <a:gd name="T5" fmla="*/ 0 h 75"/>
                <a:gd name="T6" fmla="*/ 0 w 46"/>
                <a:gd name="T7" fmla="*/ 27 h 75"/>
                <a:gd name="T8" fmla="*/ 0 w 46"/>
                <a:gd name="T9" fmla="*/ 7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75">
                  <a:moveTo>
                    <a:pt x="0" y="75"/>
                  </a:moveTo>
                  <a:lnTo>
                    <a:pt x="46" y="48"/>
                  </a:lnTo>
                  <a:lnTo>
                    <a:pt x="46" y="0"/>
                  </a:lnTo>
                  <a:lnTo>
                    <a:pt x="0" y="27"/>
                  </a:lnTo>
                  <a:lnTo>
                    <a:pt x="0" y="75"/>
                  </a:lnTo>
                  <a:close/>
                </a:path>
              </a:pathLst>
            </a:custGeom>
            <a:solidFill>
              <a:srgbClr val="0844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" name="Freeform 17"/>
            <p:cNvSpPr>
              <a:spLocks/>
            </p:cNvSpPr>
            <p:nvPr userDrawn="1"/>
          </p:nvSpPr>
          <p:spPr bwMode="auto">
            <a:xfrm>
              <a:off x="7327901" y="3756025"/>
              <a:ext cx="314325" cy="182563"/>
            </a:xfrm>
            <a:custGeom>
              <a:avLst/>
              <a:gdLst>
                <a:gd name="T0" fmla="*/ 152 w 198"/>
                <a:gd name="T1" fmla="*/ 115 h 115"/>
                <a:gd name="T2" fmla="*/ 198 w 198"/>
                <a:gd name="T3" fmla="*/ 88 h 115"/>
                <a:gd name="T4" fmla="*/ 46 w 198"/>
                <a:gd name="T5" fmla="*/ 0 h 115"/>
                <a:gd name="T6" fmla="*/ 0 w 198"/>
                <a:gd name="T7" fmla="*/ 27 h 115"/>
                <a:gd name="T8" fmla="*/ 152 w 198"/>
                <a:gd name="T9" fmla="*/ 11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8" h="115">
                  <a:moveTo>
                    <a:pt x="152" y="115"/>
                  </a:moveTo>
                  <a:lnTo>
                    <a:pt x="198" y="88"/>
                  </a:lnTo>
                  <a:lnTo>
                    <a:pt x="46" y="0"/>
                  </a:lnTo>
                  <a:lnTo>
                    <a:pt x="0" y="27"/>
                  </a:lnTo>
                  <a:lnTo>
                    <a:pt x="152" y="115"/>
                  </a:lnTo>
                  <a:close/>
                </a:path>
              </a:pathLst>
            </a:custGeom>
            <a:solidFill>
              <a:srgbClr val="0327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" name="Freeform 18"/>
            <p:cNvSpPr>
              <a:spLocks/>
            </p:cNvSpPr>
            <p:nvPr userDrawn="1"/>
          </p:nvSpPr>
          <p:spPr bwMode="auto">
            <a:xfrm>
              <a:off x="7327901" y="3798888"/>
              <a:ext cx="241300" cy="215900"/>
            </a:xfrm>
            <a:custGeom>
              <a:avLst/>
              <a:gdLst>
                <a:gd name="T0" fmla="*/ 0 w 152"/>
                <a:gd name="T1" fmla="*/ 0 h 136"/>
                <a:gd name="T2" fmla="*/ 0 w 152"/>
                <a:gd name="T3" fmla="*/ 48 h 136"/>
                <a:gd name="T4" fmla="*/ 152 w 152"/>
                <a:gd name="T5" fmla="*/ 136 h 136"/>
                <a:gd name="T6" fmla="*/ 152 w 152"/>
                <a:gd name="T7" fmla="*/ 88 h 136"/>
                <a:gd name="T8" fmla="*/ 0 w 152"/>
                <a:gd name="T9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2" h="136">
                  <a:moveTo>
                    <a:pt x="0" y="0"/>
                  </a:moveTo>
                  <a:lnTo>
                    <a:pt x="0" y="48"/>
                  </a:lnTo>
                  <a:lnTo>
                    <a:pt x="152" y="136"/>
                  </a:lnTo>
                  <a:lnTo>
                    <a:pt x="152" y="8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534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" name="Freeform 19"/>
            <p:cNvSpPr>
              <a:spLocks/>
            </p:cNvSpPr>
            <p:nvPr userDrawn="1"/>
          </p:nvSpPr>
          <p:spPr bwMode="auto">
            <a:xfrm>
              <a:off x="7446964" y="3155950"/>
              <a:ext cx="87313" cy="50800"/>
            </a:xfrm>
            <a:custGeom>
              <a:avLst/>
              <a:gdLst>
                <a:gd name="T0" fmla="*/ 55 w 55"/>
                <a:gd name="T1" fmla="*/ 16 h 32"/>
                <a:gd name="T2" fmla="*/ 27 w 55"/>
                <a:gd name="T3" fmla="*/ 0 h 32"/>
                <a:gd name="T4" fmla="*/ 0 w 55"/>
                <a:gd name="T5" fmla="*/ 16 h 32"/>
                <a:gd name="T6" fmla="*/ 27 w 55"/>
                <a:gd name="T7" fmla="*/ 32 h 32"/>
                <a:gd name="T8" fmla="*/ 55 w 55"/>
                <a:gd name="T9" fmla="*/ 16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5" h="32">
                  <a:moveTo>
                    <a:pt x="55" y="16"/>
                  </a:moveTo>
                  <a:lnTo>
                    <a:pt x="27" y="0"/>
                  </a:lnTo>
                  <a:lnTo>
                    <a:pt x="0" y="16"/>
                  </a:lnTo>
                  <a:lnTo>
                    <a:pt x="27" y="32"/>
                  </a:lnTo>
                  <a:lnTo>
                    <a:pt x="55" y="16"/>
                  </a:lnTo>
                  <a:close/>
                </a:path>
              </a:pathLst>
            </a:custGeom>
            <a:solidFill>
              <a:srgbClr val="9291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" name="Freeform 20"/>
            <p:cNvSpPr>
              <a:spLocks/>
            </p:cNvSpPr>
            <p:nvPr userDrawn="1"/>
          </p:nvSpPr>
          <p:spPr bwMode="auto">
            <a:xfrm>
              <a:off x="7478714" y="3181350"/>
              <a:ext cx="57150" cy="696913"/>
            </a:xfrm>
            <a:custGeom>
              <a:avLst/>
              <a:gdLst>
                <a:gd name="T0" fmla="*/ 7 w 36"/>
                <a:gd name="T1" fmla="*/ 16 h 439"/>
                <a:gd name="T2" fmla="*/ 0 w 36"/>
                <a:gd name="T3" fmla="*/ 195 h 439"/>
                <a:gd name="T4" fmla="*/ 8 w 36"/>
                <a:gd name="T5" fmla="*/ 439 h 439"/>
                <a:gd name="T6" fmla="*/ 36 w 36"/>
                <a:gd name="T7" fmla="*/ 423 h 439"/>
                <a:gd name="T8" fmla="*/ 35 w 36"/>
                <a:gd name="T9" fmla="*/ 0 h 439"/>
                <a:gd name="T10" fmla="*/ 7 w 36"/>
                <a:gd name="T11" fmla="*/ 16 h 4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6" h="439">
                  <a:moveTo>
                    <a:pt x="7" y="16"/>
                  </a:moveTo>
                  <a:lnTo>
                    <a:pt x="0" y="195"/>
                  </a:lnTo>
                  <a:lnTo>
                    <a:pt x="8" y="439"/>
                  </a:lnTo>
                  <a:lnTo>
                    <a:pt x="36" y="423"/>
                  </a:lnTo>
                  <a:lnTo>
                    <a:pt x="35" y="0"/>
                  </a:lnTo>
                  <a:lnTo>
                    <a:pt x="7" y="16"/>
                  </a:lnTo>
                  <a:close/>
                </a:path>
              </a:pathLst>
            </a:custGeom>
            <a:solidFill>
              <a:srgbClr val="0534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" name="Freeform 21"/>
            <p:cNvSpPr>
              <a:spLocks/>
            </p:cNvSpPr>
            <p:nvPr userDrawn="1"/>
          </p:nvSpPr>
          <p:spPr bwMode="auto">
            <a:xfrm>
              <a:off x="7446964" y="3181350"/>
              <a:ext cx="44450" cy="696913"/>
            </a:xfrm>
            <a:custGeom>
              <a:avLst/>
              <a:gdLst>
                <a:gd name="T0" fmla="*/ 27 w 28"/>
                <a:gd name="T1" fmla="*/ 16 h 439"/>
                <a:gd name="T2" fmla="*/ 0 w 28"/>
                <a:gd name="T3" fmla="*/ 0 h 439"/>
                <a:gd name="T4" fmla="*/ 1 w 28"/>
                <a:gd name="T5" fmla="*/ 423 h 439"/>
                <a:gd name="T6" fmla="*/ 28 w 28"/>
                <a:gd name="T7" fmla="*/ 439 h 439"/>
                <a:gd name="T8" fmla="*/ 27 w 28"/>
                <a:gd name="T9" fmla="*/ 16 h 4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439">
                  <a:moveTo>
                    <a:pt x="27" y="16"/>
                  </a:moveTo>
                  <a:lnTo>
                    <a:pt x="0" y="0"/>
                  </a:lnTo>
                  <a:lnTo>
                    <a:pt x="1" y="423"/>
                  </a:lnTo>
                  <a:lnTo>
                    <a:pt x="28" y="439"/>
                  </a:lnTo>
                  <a:lnTo>
                    <a:pt x="27" y="16"/>
                  </a:lnTo>
                  <a:close/>
                </a:path>
              </a:pathLst>
            </a:custGeom>
            <a:solidFill>
              <a:srgbClr val="0327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" name="Freeform 22"/>
            <p:cNvSpPr>
              <a:spLocks/>
            </p:cNvSpPr>
            <p:nvPr userDrawn="1"/>
          </p:nvSpPr>
          <p:spPr bwMode="auto">
            <a:xfrm>
              <a:off x="6657976" y="4422775"/>
              <a:ext cx="74613" cy="119063"/>
            </a:xfrm>
            <a:custGeom>
              <a:avLst/>
              <a:gdLst>
                <a:gd name="T0" fmla="*/ 0 w 47"/>
                <a:gd name="T1" fmla="*/ 75 h 75"/>
                <a:gd name="T2" fmla="*/ 47 w 47"/>
                <a:gd name="T3" fmla="*/ 48 h 75"/>
                <a:gd name="T4" fmla="*/ 47 w 47"/>
                <a:gd name="T5" fmla="*/ 0 h 75"/>
                <a:gd name="T6" fmla="*/ 1 w 47"/>
                <a:gd name="T7" fmla="*/ 27 h 75"/>
                <a:gd name="T8" fmla="*/ 0 w 47"/>
                <a:gd name="T9" fmla="*/ 7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75">
                  <a:moveTo>
                    <a:pt x="0" y="75"/>
                  </a:moveTo>
                  <a:lnTo>
                    <a:pt x="47" y="48"/>
                  </a:lnTo>
                  <a:lnTo>
                    <a:pt x="47" y="0"/>
                  </a:lnTo>
                  <a:lnTo>
                    <a:pt x="1" y="27"/>
                  </a:lnTo>
                  <a:lnTo>
                    <a:pt x="0" y="75"/>
                  </a:lnTo>
                  <a:close/>
                </a:path>
              </a:pathLst>
            </a:custGeom>
            <a:solidFill>
              <a:srgbClr val="0844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" name="Freeform 23"/>
            <p:cNvSpPr>
              <a:spLocks/>
            </p:cNvSpPr>
            <p:nvPr userDrawn="1"/>
          </p:nvSpPr>
          <p:spPr bwMode="auto">
            <a:xfrm>
              <a:off x="6418264" y="4283075"/>
              <a:ext cx="314325" cy="182563"/>
            </a:xfrm>
            <a:custGeom>
              <a:avLst/>
              <a:gdLst>
                <a:gd name="T0" fmla="*/ 152 w 198"/>
                <a:gd name="T1" fmla="*/ 115 h 115"/>
                <a:gd name="T2" fmla="*/ 198 w 198"/>
                <a:gd name="T3" fmla="*/ 88 h 115"/>
                <a:gd name="T4" fmla="*/ 46 w 198"/>
                <a:gd name="T5" fmla="*/ 0 h 115"/>
                <a:gd name="T6" fmla="*/ 0 w 198"/>
                <a:gd name="T7" fmla="*/ 27 h 115"/>
                <a:gd name="T8" fmla="*/ 152 w 198"/>
                <a:gd name="T9" fmla="*/ 11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8" h="115">
                  <a:moveTo>
                    <a:pt x="152" y="115"/>
                  </a:moveTo>
                  <a:lnTo>
                    <a:pt x="198" y="88"/>
                  </a:lnTo>
                  <a:lnTo>
                    <a:pt x="46" y="0"/>
                  </a:lnTo>
                  <a:lnTo>
                    <a:pt x="0" y="27"/>
                  </a:lnTo>
                  <a:lnTo>
                    <a:pt x="152" y="115"/>
                  </a:lnTo>
                  <a:close/>
                </a:path>
              </a:pathLst>
            </a:custGeom>
            <a:solidFill>
              <a:srgbClr val="0327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" name="Freeform 24"/>
            <p:cNvSpPr>
              <a:spLocks/>
            </p:cNvSpPr>
            <p:nvPr userDrawn="1"/>
          </p:nvSpPr>
          <p:spPr bwMode="auto">
            <a:xfrm>
              <a:off x="6418264" y="4325938"/>
              <a:ext cx="241300" cy="215900"/>
            </a:xfrm>
            <a:custGeom>
              <a:avLst/>
              <a:gdLst>
                <a:gd name="T0" fmla="*/ 0 w 152"/>
                <a:gd name="T1" fmla="*/ 0 h 136"/>
                <a:gd name="T2" fmla="*/ 0 w 152"/>
                <a:gd name="T3" fmla="*/ 48 h 136"/>
                <a:gd name="T4" fmla="*/ 151 w 152"/>
                <a:gd name="T5" fmla="*/ 136 h 136"/>
                <a:gd name="T6" fmla="*/ 152 w 152"/>
                <a:gd name="T7" fmla="*/ 88 h 136"/>
                <a:gd name="T8" fmla="*/ 0 w 152"/>
                <a:gd name="T9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2" h="136">
                  <a:moveTo>
                    <a:pt x="0" y="0"/>
                  </a:moveTo>
                  <a:lnTo>
                    <a:pt x="0" y="48"/>
                  </a:lnTo>
                  <a:lnTo>
                    <a:pt x="151" y="136"/>
                  </a:lnTo>
                  <a:lnTo>
                    <a:pt x="152" y="8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534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" name="Freeform 25"/>
            <p:cNvSpPr>
              <a:spLocks/>
            </p:cNvSpPr>
            <p:nvPr userDrawn="1"/>
          </p:nvSpPr>
          <p:spPr bwMode="auto">
            <a:xfrm>
              <a:off x="6561139" y="3708400"/>
              <a:ext cx="69850" cy="695325"/>
            </a:xfrm>
            <a:custGeom>
              <a:avLst/>
              <a:gdLst>
                <a:gd name="T0" fmla="*/ 15 w 44"/>
                <a:gd name="T1" fmla="*/ 16 h 438"/>
                <a:gd name="T2" fmla="*/ 0 w 44"/>
                <a:gd name="T3" fmla="*/ 219 h 438"/>
                <a:gd name="T4" fmla="*/ 16 w 44"/>
                <a:gd name="T5" fmla="*/ 438 h 438"/>
                <a:gd name="T6" fmla="*/ 44 w 44"/>
                <a:gd name="T7" fmla="*/ 422 h 438"/>
                <a:gd name="T8" fmla="*/ 43 w 44"/>
                <a:gd name="T9" fmla="*/ 0 h 438"/>
                <a:gd name="T10" fmla="*/ 15 w 44"/>
                <a:gd name="T11" fmla="*/ 16 h 4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4" h="438">
                  <a:moveTo>
                    <a:pt x="15" y="16"/>
                  </a:moveTo>
                  <a:lnTo>
                    <a:pt x="0" y="219"/>
                  </a:lnTo>
                  <a:lnTo>
                    <a:pt x="16" y="438"/>
                  </a:lnTo>
                  <a:lnTo>
                    <a:pt x="44" y="422"/>
                  </a:lnTo>
                  <a:lnTo>
                    <a:pt x="43" y="0"/>
                  </a:lnTo>
                  <a:lnTo>
                    <a:pt x="15" y="16"/>
                  </a:lnTo>
                  <a:close/>
                </a:path>
              </a:pathLst>
            </a:custGeom>
            <a:solidFill>
              <a:srgbClr val="0534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" name="Freeform 26"/>
            <p:cNvSpPr>
              <a:spLocks/>
            </p:cNvSpPr>
            <p:nvPr userDrawn="1"/>
          </p:nvSpPr>
          <p:spPr bwMode="auto">
            <a:xfrm>
              <a:off x="6540501" y="3708400"/>
              <a:ext cx="46038" cy="695325"/>
            </a:xfrm>
            <a:custGeom>
              <a:avLst/>
              <a:gdLst>
                <a:gd name="T0" fmla="*/ 28 w 29"/>
                <a:gd name="T1" fmla="*/ 16 h 438"/>
                <a:gd name="T2" fmla="*/ 0 w 29"/>
                <a:gd name="T3" fmla="*/ 0 h 438"/>
                <a:gd name="T4" fmla="*/ 2 w 29"/>
                <a:gd name="T5" fmla="*/ 422 h 438"/>
                <a:gd name="T6" fmla="*/ 29 w 29"/>
                <a:gd name="T7" fmla="*/ 438 h 438"/>
                <a:gd name="T8" fmla="*/ 28 w 29"/>
                <a:gd name="T9" fmla="*/ 16 h 4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438">
                  <a:moveTo>
                    <a:pt x="28" y="16"/>
                  </a:moveTo>
                  <a:lnTo>
                    <a:pt x="0" y="0"/>
                  </a:lnTo>
                  <a:lnTo>
                    <a:pt x="2" y="422"/>
                  </a:lnTo>
                  <a:lnTo>
                    <a:pt x="29" y="438"/>
                  </a:lnTo>
                  <a:lnTo>
                    <a:pt x="28" y="16"/>
                  </a:lnTo>
                  <a:close/>
                </a:path>
              </a:pathLst>
            </a:custGeom>
            <a:solidFill>
              <a:srgbClr val="0327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" name="Freeform 27"/>
            <p:cNvSpPr>
              <a:spLocks/>
            </p:cNvSpPr>
            <p:nvPr userDrawn="1"/>
          </p:nvSpPr>
          <p:spPr bwMode="auto">
            <a:xfrm>
              <a:off x="6540501" y="3683000"/>
              <a:ext cx="88900" cy="50800"/>
            </a:xfrm>
            <a:custGeom>
              <a:avLst/>
              <a:gdLst>
                <a:gd name="T0" fmla="*/ 56 w 56"/>
                <a:gd name="T1" fmla="*/ 16 h 32"/>
                <a:gd name="T2" fmla="*/ 28 w 56"/>
                <a:gd name="T3" fmla="*/ 0 h 32"/>
                <a:gd name="T4" fmla="*/ 0 w 56"/>
                <a:gd name="T5" fmla="*/ 16 h 32"/>
                <a:gd name="T6" fmla="*/ 28 w 56"/>
                <a:gd name="T7" fmla="*/ 32 h 32"/>
                <a:gd name="T8" fmla="*/ 56 w 56"/>
                <a:gd name="T9" fmla="*/ 16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32">
                  <a:moveTo>
                    <a:pt x="56" y="16"/>
                  </a:moveTo>
                  <a:lnTo>
                    <a:pt x="28" y="0"/>
                  </a:lnTo>
                  <a:lnTo>
                    <a:pt x="0" y="16"/>
                  </a:lnTo>
                  <a:lnTo>
                    <a:pt x="28" y="32"/>
                  </a:lnTo>
                  <a:lnTo>
                    <a:pt x="56" y="16"/>
                  </a:lnTo>
                  <a:close/>
                </a:path>
              </a:pathLst>
            </a:custGeom>
            <a:solidFill>
              <a:srgbClr val="9291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" name="Freeform 28"/>
            <p:cNvSpPr>
              <a:spLocks/>
            </p:cNvSpPr>
            <p:nvPr userDrawn="1"/>
          </p:nvSpPr>
          <p:spPr bwMode="auto">
            <a:xfrm>
              <a:off x="6427789" y="3706813"/>
              <a:ext cx="58738" cy="95250"/>
            </a:xfrm>
            <a:custGeom>
              <a:avLst/>
              <a:gdLst>
                <a:gd name="T0" fmla="*/ 37 w 37"/>
                <a:gd name="T1" fmla="*/ 21 h 60"/>
                <a:gd name="T2" fmla="*/ 0 w 37"/>
                <a:gd name="T3" fmla="*/ 0 h 60"/>
                <a:gd name="T4" fmla="*/ 0 w 37"/>
                <a:gd name="T5" fmla="*/ 39 h 60"/>
                <a:gd name="T6" fmla="*/ 37 w 37"/>
                <a:gd name="T7" fmla="*/ 60 h 60"/>
                <a:gd name="T8" fmla="*/ 37 w 37"/>
                <a:gd name="T9" fmla="*/ 21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60">
                  <a:moveTo>
                    <a:pt x="37" y="21"/>
                  </a:moveTo>
                  <a:lnTo>
                    <a:pt x="0" y="0"/>
                  </a:lnTo>
                  <a:lnTo>
                    <a:pt x="0" y="39"/>
                  </a:lnTo>
                  <a:lnTo>
                    <a:pt x="37" y="60"/>
                  </a:lnTo>
                  <a:lnTo>
                    <a:pt x="37" y="21"/>
                  </a:lnTo>
                  <a:close/>
                </a:path>
              </a:pathLst>
            </a:custGeom>
            <a:solidFill>
              <a:srgbClr val="0534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" name="Freeform 29"/>
            <p:cNvSpPr>
              <a:spLocks/>
            </p:cNvSpPr>
            <p:nvPr userDrawn="1"/>
          </p:nvSpPr>
          <p:spPr bwMode="auto">
            <a:xfrm>
              <a:off x="6427789" y="3070225"/>
              <a:ext cx="1166813" cy="669925"/>
            </a:xfrm>
            <a:custGeom>
              <a:avLst/>
              <a:gdLst>
                <a:gd name="T0" fmla="*/ 735 w 735"/>
                <a:gd name="T1" fmla="*/ 21 h 422"/>
                <a:gd name="T2" fmla="*/ 697 w 735"/>
                <a:gd name="T3" fmla="*/ 0 h 422"/>
                <a:gd name="T4" fmla="*/ 0 w 735"/>
                <a:gd name="T5" fmla="*/ 401 h 422"/>
                <a:gd name="T6" fmla="*/ 37 w 735"/>
                <a:gd name="T7" fmla="*/ 422 h 422"/>
                <a:gd name="T8" fmla="*/ 735 w 735"/>
                <a:gd name="T9" fmla="*/ 21 h 4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5" h="422">
                  <a:moveTo>
                    <a:pt x="735" y="21"/>
                  </a:moveTo>
                  <a:lnTo>
                    <a:pt x="697" y="0"/>
                  </a:lnTo>
                  <a:lnTo>
                    <a:pt x="0" y="401"/>
                  </a:lnTo>
                  <a:lnTo>
                    <a:pt x="37" y="422"/>
                  </a:lnTo>
                  <a:lnTo>
                    <a:pt x="735" y="21"/>
                  </a:lnTo>
                  <a:close/>
                </a:path>
              </a:pathLst>
            </a:custGeom>
            <a:solidFill>
              <a:srgbClr val="0327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" name="Freeform 30"/>
            <p:cNvSpPr>
              <a:spLocks/>
            </p:cNvSpPr>
            <p:nvPr userDrawn="1"/>
          </p:nvSpPr>
          <p:spPr bwMode="auto">
            <a:xfrm>
              <a:off x="6486526" y="3103563"/>
              <a:ext cx="1108075" cy="698500"/>
            </a:xfrm>
            <a:custGeom>
              <a:avLst/>
              <a:gdLst>
                <a:gd name="T0" fmla="*/ 0 w 698"/>
                <a:gd name="T1" fmla="*/ 401 h 440"/>
                <a:gd name="T2" fmla="*/ 0 w 698"/>
                <a:gd name="T3" fmla="*/ 440 h 440"/>
                <a:gd name="T4" fmla="*/ 698 w 698"/>
                <a:gd name="T5" fmla="*/ 40 h 440"/>
                <a:gd name="T6" fmla="*/ 698 w 698"/>
                <a:gd name="T7" fmla="*/ 0 h 440"/>
                <a:gd name="T8" fmla="*/ 0 w 698"/>
                <a:gd name="T9" fmla="*/ 401 h 4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8" h="440">
                  <a:moveTo>
                    <a:pt x="0" y="401"/>
                  </a:moveTo>
                  <a:lnTo>
                    <a:pt x="0" y="440"/>
                  </a:lnTo>
                  <a:lnTo>
                    <a:pt x="698" y="40"/>
                  </a:lnTo>
                  <a:lnTo>
                    <a:pt x="698" y="0"/>
                  </a:lnTo>
                  <a:lnTo>
                    <a:pt x="0" y="401"/>
                  </a:lnTo>
                  <a:close/>
                </a:path>
              </a:pathLst>
            </a:custGeom>
            <a:solidFill>
              <a:srgbClr val="0844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" name="Freeform 31"/>
            <p:cNvSpPr>
              <a:spLocks/>
            </p:cNvSpPr>
            <p:nvPr userDrawn="1"/>
          </p:nvSpPr>
          <p:spPr bwMode="auto">
            <a:xfrm>
              <a:off x="6461126" y="2154238"/>
              <a:ext cx="1100138" cy="638175"/>
            </a:xfrm>
            <a:custGeom>
              <a:avLst/>
              <a:gdLst>
                <a:gd name="T0" fmla="*/ 693 w 693"/>
                <a:gd name="T1" fmla="*/ 9 h 402"/>
                <a:gd name="T2" fmla="*/ 679 w 693"/>
                <a:gd name="T3" fmla="*/ 0 h 402"/>
                <a:gd name="T4" fmla="*/ 0 w 693"/>
                <a:gd name="T5" fmla="*/ 394 h 402"/>
                <a:gd name="T6" fmla="*/ 15 w 693"/>
                <a:gd name="T7" fmla="*/ 402 h 402"/>
                <a:gd name="T8" fmla="*/ 693 w 693"/>
                <a:gd name="T9" fmla="*/ 9 h 4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3" h="402">
                  <a:moveTo>
                    <a:pt x="693" y="9"/>
                  </a:moveTo>
                  <a:lnTo>
                    <a:pt x="679" y="0"/>
                  </a:lnTo>
                  <a:lnTo>
                    <a:pt x="0" y="394"/>
                  </a:lnTo>
                  <a:lnTo>
                    <a:pt x="15" y="402"/>
                  </a:lnTo>
                  <a:lnTo>
                    <a:pt x="693" y="9"/>
                  </a:lnTo>
                  <a:close/>
                </a:path>
              </a:pathLst>
            </a:custGeom>
            <a:solidFill>
              <a:srgbClr val="D1D2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" name="Freeform 32"/>
            <p:cNvSpPr>
              <a:spLocks/>
            </p:cNvSpPr>
            <p:nvPr userDrawn="1"/>
          </p:nvSpPr>
          <p:spPr bwMode="auto">
            <a:xfrm>
              <a:off x="6461126" y="2779713"/>
              <a:ext cx="26988" cy="942975"/>
            </a:xfrm>
            <a:custGeom>
              <a:avLst/>
              <a:gdLst>
                <a:gd name="T0" fmla="*/ 15 w 17"/>
                <a:gd name="T1" fmla="*/ 8 h 594"/>
                <a:gd name="T2" fmla="*/ 0 w 17"/>
                <a:gd name="T3" fmla="*/ 0 h 594"/>
                <a:gd name="T4" fmla="*/ 2 w 17"/>
                <a:gd name="T5" fmla="*/ 586 h 594"/>
                <a:gd name="T6" fmla="*/ 17 w 17"/>
                <a:gd name="T7" fmla="*/ 594 h 594"/>
                <a:gd name="T8" fmla="*/ 15 w 17"/>
                <a:gd name="T9" fmla="*/ 8 h 5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594">
                  <a:moveTo>
                    <a:pt x="15" y="8"/>
                  </a:moveTo>
                  <a:lnTo>
                    <a:pt x="0" y="0"/>
                  </a:lnTo>
                  <a:lnTo>
                    <a:pt x="2" y="586"/>
                  </a:lnTo>
                  <a:lnTo>
                    <a:pt x="17" y="594"/>
                  </a:lnTo>
                  <a:lnTo>
                    <a:pt x="15" y="8"/>
                  </a:lnTo>
                  <a:close/>
                </a:path>
              </a:pathLst>
            </a:custGeom>
            <a:solidFill>
              <a:srgbClr val="E4EC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" name="Freeform 33"/>
            <p:cNvSpPr>
              <a:spLocks/>
            </p:cNvSpPr>
            <p:nvPr userDrawn="1"/>
          </p:nvSpPr>
          <p:spPr bwMode="auto">
            <a:xfrm>
              <a:off x="6484939" y="2168525"/>
              <a:ext cx="1079500" cy="1554163"/>
            </a:xfrm>
            <a:custGeom>
              <a:avLst/>
              <a:gdLst>
                <a:gd name="T0" fmla="*/ 0 w 680"/>
                <a:gd name="T1" fmla="*/ 393 h 979"/>
                <a:gd name="T2" fmla="*/ 2 w 680"/>
                <a:gd name="T3" fmla="*/ 979 h 979"/>
                <a:gd name="T4" fmla="*/ 680 w 680"/>
                <a:gd name="T5" fmla="*/ 586 h 979"/>
                <a:gd name="T6" fmla="*/ 678 w 680"/>
                <a:gd name="T7" fmla="*/ 0 h 979"/>
                <a:gd name="T8" fmla="*/ 0 w 680"/>
                <a:gd name="T9" fmla="*/ 393 h 9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0" h="979">
                  <a:moveTo>
                    <a:pt x="0" y="393"/>
                  </a:moveTo>
                  <a:lnTo>
                    <a:pt x="2" y="979"/>
                  </a:lnTo>
                  <a:lnTo>
                    <a:pt x="680" y="586"/>
                  </a:lnTo>
                  <a:lnTo>
                    <a:pt x="678" y="0"/>
                  </a:lnTo>
                  <a:lnTo>
                    <a:pt x="0" y="393"/>
                  </a:lnTo>
                  <a:close/>
                </a:path>
              </a:pathLst>
            </a:custGeom>
            <a:solidFill>
              <a:srgbClr val="F7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" name="Freeform 34"/>
            <p:cNvSpPr>
              <a:spLocks noEditPoints="1"/>
            </p:cNvSpPr>
            <p:nvPr userDrawn="1"/>
          </p:nvSpPr>
          <p:spPr bwMode="auto">
            <a:xfrm>
              <a:off x="6588126" y="2347913"/>
              <a:ext cx="928688" cy="1158875"/>
            </a:xfrm>
            <a:custGeom>
              <a:avLst/>
              <a:gdLst>
                <a:gd name="T0" fmla="*/ 66 w 585"/>
                <a:gd name="T1" fmla="*/ 674 h 730"/>
                <a:gd name="T2" fmla="*/ 66 w 585"/>
                <a:gd name="T3" fmla="*/ 568 h 730"/>
                <a:gd name="T4" fmla="*/ 66 w 585"/>
                <a:gd name="T5" fmla="*/ 462 h 730"/>
                <a:gd name="T6" fmla="*/ 65 w 585"/>
                <a:gd name="T7" fmla="*/ 357 h 730"/>
                <a:gd name="T8" fmla="*/ 143 w 585"/>
                <a:gd name="T9" fmla="*/ 683 h 730"/>
                <a:gd name="T10" fmla="*/ 142 w 585"/>
                <a:gd name="T11" fmla="*/ 524 h 730"/>
                <a:gd name="T12" fmla="*/ 142 w 585"/>
                <a:gd name="T13" fmla="*/ 392 h 730"/>
                <a:gd name="T14" fmla="*/ 141 w 585"/>
                <a:gd name="T15" fmla="*/ 247 h 730"/>
                <a:gd name="T16" fmla="*/ 219 w 585"/>
                <a:gd name="T17" fmla="*/ 572 h 730"/>
                <a:gd name="T18" fmla="*/ 213 w 585"/>
                <a:gd name="T19" fmla="*/ 483 h 730"/>
                <a:gd name="T20" fmla="*/ 213 w 585"/>
                <a:gd name="T21" fmla="*/ 298 h 730"/>
                <a:gd name="T22" fmla="*/ 290 w 585"/>
                <a:gd name="T23" fmla="*/ 598 h 730"/>
                <a:gd name="T24" fmla="*/ 289 w 585"/>
                <a:gd name="T25" fmla="*/ 492 h 730"/>
                <a:gd name="T26" fmla="*/ 289 w 585"/>
                <a:gd name="T27" fmla="*/ 386 h 730"/>
                <a:gd name="T28" fmla="*/ 289 w 585"/>
                <a:gd name="T29" fmla="*/ 281 h 730"/>
                <a:gd name="T30" fmla="*/ 288 w 585"/>
                <a:gd name="T31" fmla="*/ 175 h 730"/>
                <a:gd name="T32" fmla="*/ 366 w 585"/>
                <a:gd name="T33" fmla="*/ 501 h 730"/>
                <a:gd name="T34" fmla="*/ 378 w 585"/>
                <a:gd name="T35" fmla="*/ 406 h 730"/>
                <a:gd name="T36" fmla="*/ 371 w 585"/>
                <a:gd name="T37" fmla="*/ 299 h 730"/>
                <a:gd name="T38" fmla="*/ 370 w 585"/>
                <a:gd name="T39" fmla="*/ 167 h 730"/>
                <a:gd name="T40" fmla="*/ 524 w 585"/>
                <a:gd name="T41" fmla="*/ 423 h 730"/>
                <a:gd name="T42" fmla="*/ 524 w 585"/>
                <a:gd name="T43" fmla="*/ 317 h 730"/>
                <a:gd name="T44" fmla="*/ 523 w 585"/>
                <a:gd name="T45" fmla="*/ 211 h 730"/>
                <a:gd name="T46" fmla="*/ 523 w 585"/>
                <a:gd name="T47" fmla="*/ 106 h 730"/>
                <a:gd name="T48" fmla="*/ 517 w 585"/>
                <a:gd name="T49" fmla="*/ 3 h 730"/>
                <a:gd name="T50" fmla="*/ 447 w 585"/>
                <a:gd name="T51" fmla="*/ 454 h 730"/>
                <a:gd name="T52" fmla="*/ 442 w 585"/>
                <a:gd name="T53" fmla="*/ 325 h 730"/>
                <a:gd name="T54" fmla="*/ 441 w 585"/>
                <a:gd name="T55" fmla="*/ 140 h 730"/>
                <a:gd name="T56" fmla="*/ 550 w 585"/>
                <a:gd name="T57" fmla="*/ 395 h 730"/>
                <a:gd name="T58" fmla="*/ 459 w 585"/>
                <a:gd name="T59" fmla="*/ 448 h 730"/>
                <a:gd name="T60" fmla="*/ 321 w 585"/>
                <a:gd name="T61" fmla="*/ 527 h 730"/>
                <a:gd name="T62" fmla="*/ 230 w 585"/>
                <a:gd name="T63" fmla="*/ 580 h 730"/>
                <a:gd name="T64" fmla="*/ 138 w 585"/>
                <a:gd name="T65" fmla="*/ 632 h 730"/>
                <a:gd name="T66" fmla="*/ 58 w 585"/>
                <a:gd name="T67" fmla="*/ 679 h 730"/>
                <a:gd name="T68" fmla="*/ 561 w 585"/>
                <a:gd name="T69" fmla="*/ 300 h 730"/>
                <a:gd name="T70" fmla="*/ 470 w 585"/>
                <a:gd name="T71" fmla="*/ 353 h 730"/>
                <a:gd name="T72" fmla="*/ 356 w 585"/>
                <a:gd name="T73" fmla="*/ 412 h 730"/>
                <a:gd name="T74" fmla="*/ 264 w 585"/>
                <a:gd name="T75" fmla="*/ 465 h 730"/>
                <a:gd name="T76" fmla="*/ 184 w 585"/>
                <a:gd name="T77" fmla="*/ 518 h 730"/>
                <a:gd name="T78" fmla="*/ 127 w 585"/>
                <a:gd name="T79" fmla="*/ 551 h 730"/>
                <a:gd name="T80" fmla="*/ 35 w 585"/>
                <a:gd name="T81" fmla="*/ 604 h 730"/>
                <a:gd name="T82" fmla="*/ 538 w 585"/>
                <a:gd name="T83" fmla="*/ 225 h 730"/>
                <a:gd name="T84" fmla="*/ 447 w 585"/>
                <a:gd name="T85" fmla="*/ 278 h 730"/>
                <a:gd name="T86" fmla="*/ 401 w 585"/>
                <a:gd name="T87" fmla="*/ 304 h 730"/>
                <a:gd name="T88" fmla="*/ 309 w 585"/>
                <a:gd name="T89" fmla="*/ 357 h 730"/>
                <a:gd name="T90" fmla="*/ 218 w 585"/>
                <a:gd name="T91" fmla="*/ 410 h 730"/>
                <a:gd name="T92" fmla="*/ 172 w 585"/>
                <a:gd name="T93" fmla="*/ 437 h 730"/>
                <a:gd name="T94" fmla="*/ 103 w 585"/>
                <a:gd name="T95" fmla="*/ 476 h 730"/>
                <a:gd name="T96" fmla="*/ 12 w 585"/>
                <a:gd name="T97" fmla="*/ 522 h 730"/>
                <a:gd name="T98" fmla="*/ 515 w 585"/>
                <a:gd name="T99" fmla="*/ 150 h 730"/>
                <a:gd name="T100" fmla="*/ 424 w 585"/>
                <a:gd name="T101" fmla="*/ 197 h 730"/>
                <a:gd name="T102" fmla="*/ 344 w 585"/>
                <a:gd name="T103" fmla="*/ 249 h 730"/>
                <a:gd name="T104" fmla="*/ 252 w 585"/>
                <a:gd name="T105" fmla="*/ 302 h 730"/>
                <a:gd name="T106" fmla="*/ 195 w 585"/>
                <a:gd name="T107" fmla="*/ 335 h 730"/>
                <a:gd name="T108" fmla="*/ 103 w 585"/>
                <a:gd name="T109" fmla="*/ 382 h 730"/>
                <a:gd name="T110" fmla="*/ 0 w 585"/>
                <a:gd name="T111" fmla="*/ 441 h 730"/>
                <a:gd name="T112" fmla="*/ 515 w 585"/>
                <a:gd name="T113" fmla="*/ 55 h 730"/>
                <a:gd name="T114" fmla="*/ 447 w 585"/>
                <a:gd name="T115" fmla="*/ 97 h 730"/>
                <a:gd name="T116" fmla="*/ 377 w 585"/>
                <a:gd name="T117" fmla="*/ 142 h 730"/>
                <a:gd name="T118" fmla="*/ 286 w 585"/>
                <a:gd name="T119" fmla="*/ 194 h 730"/>
                <a:gd name="T120" fmla="*/ 195 w 585"/>
                <a:gd name="T121" fmla="*/ 240 h 730"/>
                <a:gd name="T122" fmla="*/ 80 w 585"/>
                <a:gd name="T123" fmla="*/ 306 h 7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585" h="730">
                  <a:moveTo>
                    <a:pt x="12" y="346"/>
                  </a:moveTo>
                  <a:lnTo>
                    <a:pt x="0" y="353"/>
                  </a:lnTo>
                  <a:lnTo>
                    <a:pt x="0" y="360"/>
                  </a:lnTo>
                  <a:lnTo>
                    <a:pt x="12" y="353"/>
                  </a:lnTo>
                  <a:lnTo>
                    <a:pt x="12" y="346"/>
                  </a:lnTo>
                  <a:lnTo>
                    <a:pt x="12" y="346"/>
                  </a:lnTo>
                  <a:close/>
                  <a:moveTo>
                    <a:pt x="67" y="727"/>
                  </a:moveTo>
                  <a:lnTo>
                    <a:pt x="67" y="713"/>
                  </a:lnTo>
                  <a:lnTo>
                    <a:pt x="61" y="717"/>
                  </a:lnTo>
                  <a:lnTo>
                    <a:pt x="61" y="730"/>
                  </a:lnTo>
                  <a:lnTo>
                    <a:pt x="67" y="727"/>
                  </a:lnTo>
                  <a:lnTo>
                    <a:pt x="67" y="727"/>
                  </a:lnTo>
                  <a:close/>
                  <a:moveTo>
                    <a:pt x="66" y="700"/>
                  </a:moveTo>
                  <a:lnTo>
                    <a:pt x="66" y="687"/>
                  </a:lnTo>
                  <a:lnTo>
                    <a:pt x="61" y="690"/>
                  </a:lnTo>
                  <a:lnTo>
                    <a:pt x="61" y="703"/>
                  </a:lnTo>
                  <a:lnTo>
                    <a:pt x="66" y="700"/>
                  </a:lnTo>
                  <a:lnTo>
                    <a:pt x="66" y="700"/>
                  </a:lnTo>
                  <a:close/>
                  <a:moveTo>
                    <a:pt x="66" y="674"/>
                  </a:moveTo>
                  <a:lnTo>
                    <a:pt x="66" y="660"/>
                  </a:lnTo>
                  <a:lnTo>
                    <a:pt x="61" y="664"/>
                  </a:lnTo>
                  <a:lnTo>
                    <a:pt x="61" y="677"/>
                  </a:lnTo>
                  <a:lnTo>
                    <a:pt x="66" y="674"/>
                  </a:lnTo>
                  <a:lnTo>
                    <a:pt x="66" y="674"/>
                  </a:lnTo>
                  <a:close/>
                  <a:moveTo>
                    <a:pt x="66" y="647"/>
                  </a:moveTo>
                  <a:lnTo>
                    <a:pt x="66" y="634"/>
                  </a:lnTo>
                  <a:lnTo>
                    <a:pt x="61" y="637"/>
                  </a:lnTo>
                  <a:lnTo>
                    <a:pt x="61" y="650"/>
                  </a:lnTo>
                  <a:lnTo>
                    <a:pt x="66" y="647"/>
                  </a:lnTo>
                  <a:lnTo>
                    <a:pt x="66" y="647"/>
                  </a:lnTo>
                  <a:close/>
                  <a:moveTo>
                    <a:pt x="66" y="621"/>
                  </a:moveTo>
                  <a:lnTo>
                    <a:pt x="66" y="608"/>
                  </a:lnTo>
                  <a:lnTo>
                    <a:pt x="61" y="611"/>
                  </a:lnTo>
                  <a:lnTo>
                    <a:pt x="61" y="624"/>
                  </a:lnTo>
                  <a:lnTo>
                    <a:pt x="66" y="621"/>
                  </a:lnTo>
                  <a:lnTo>
                    <a:pt x="66" y="621"/>
                  </a:lnTo>
                  <a:close/>
                  <a:moveTo>
                    <a:pt x="66" y="594"/>
                  </a:moveTo>
                  <a:lnTo>
                    <a:pt x="66" y="581"/>
                  </a:lnTo>
                  <a:lnTo>
                    <a:pt x="60" y="584"/>
                  </a:lnTo>
                  <a:lnTo>
                    <a:pt x="61" y="598"/>
                  </a:lnTo>
                  <a:lnTo>
                    <a:pt x="66" y="594"/>
                  </a:lnTo>
                  <a:lnTo>
                    <a:pt x="66" y="594"/>
                  </a:lnTo>
                  <a:close/>
                  <a:moveTo>
                    <a:pt x="66" y="568"/>
                  </a:moveTo>
                  <a:lnTo>
                    <a:pt x="66" y="555"/>
                  </a:lnTo>
                  <a:lnTo>
                    <a:pt x="60" y="558"/>
                  </a:lnTo>
                  <a:lnTo>
                    <a:pt x="60" y="571"/>
                  </a:lnTo>
                  <a:lnTo>
                    <a:pt x="66" y="568"/>
                  </a:lnTo>
                  <a:lnTo>
                    <a:pt x="66" y="568"/>
                  </a:lnTo>
                  <a:close/>
                  <a:moveTo>
                    <a:pt x="66" y="541"/>
                  </a:moveTo>
                  <a:lnTo>
                    <a:pt x="66" y="528"/>
                  </a:lnTo>
                  <a:lnTo>
                    <a:pt x="60" y="531"/>
                  </a:lnTo>
                  <a:lnTo>
                    <a:pt x="60" y="545"/>
                  </a:lnTo>
                  <a:lnTo>
                    <a:pt x="66" y="541"/>
                  </a:lnTo>
                  <a:lnTo>
                    <a:pt x="66" y="541"/>
                  </a:lnTo>
                  <a:close/>
                  <a:moveTo>
                    <a:pt x="66" y="515"/>
                  </a:moveTo>
                  <a:lnTo>
                    <a:pt x="66" y="502"/>
                  </a:lnTo>
                  <a:lnTo>
                    <a:pt x="60" y="505"/>
                  </a:lnTo>
                  <a:lnTo>
                    <a:pt x="60" y="518"/>
                  </a:lnTo>
                  <a:lnTo>
                    <a:pt x="66" y="515"/>
                  </a:lnTo>
                  <a:lnTo>
                    <a:pt x="66" y="515"/>
                  </a:lnTo>
                  <a:close/>
                  <a:moveTo>
                    <a:pt x="66" y="489"/>
                  </a:moveTo>
                  <a:lnTo>
                    <a:pt x="66" y="475"/>
                  </a:lnTo>
                  <a:lnTo>
                    <a:pt x="60" y="479"/>
                  </a:lnTo>
                  <a:lnTo>
                    <a:pt x="60" y="492"/>
                  </a:lnTo>
                  <a:lnTo>
                    <a:pt x="66" y="489"/>
                  </a:lnTo>
                  <a:lnTo>
                    <a:pt x="66" y="489"/>
                  </a:lnTo>
                  <a:close/>
                  <a:moveTo>
                    <a:pt x="66" y="462"/>
                  </a:moveTo>
                  <a:lnTo>
                    <a:pt x="66" y="449"/>
                  </a:lnTo>
                  <a:lnTo>
                    <a:pt x="60" y="452"/>
                  </a:lnTo>
                  <a:lnTo>
                    <a:pt x="60" y="465"/>
                  </a:lnTo>
                  <a:lnTo>
                    <a:pt x="66" y="462"/>
                  </a:lnTo>
                  <a:lnTo>
                    <a:pt x="66" y="462"/>
                  </a:lnTo>
                  <a:close/>
                  <a:moveTo>
                    <a:pt x="66" y="436"/>
                  </a:moveTo>
                  <a:lnTo>
                    <a:pt x="66" y="423"/>
                  </a:lnTo>
                  <a:lnTo>
                    <a:pt x="60" y="426"/>
                  </a:lnTo>
                  <a:lnTo>
                    <a:pt x="60" y="439"/>
                  </a:lnTo>
                  <a:lnTo>
                    <a:pt x="66" y="436"/>
                  </a:lnTo>
                  <a:lnTo>
                    <a:pt x="66" y="436"/>
                  </a:lnTo>
                  <a:close/>
                  <a:moveTo>
                    <a:pt x="66" y="410"/>
                  </a:moveTo>
                  <a:lnTo>
                    <a:pt x="66" y="396"/>
                  </a:lnTo>
                  <a:lnTo>
                    <a:pt x="60" y="400"/>
                  </a:lnTo>
                  <a:lnTo>
                    <a:pt x="60" y="413"/>
                  </a:lnTo>
                  <a:lnTo>
                    <a:pt x="66" y="410"/>
                  </a:lnTo>
                  <a:lnTo>
                    <a:pt x="66" y="410"/>
                  </a:lnTo>
                  <a:close/>
                  <a:moveTo>
                    <a:pt x="66" y="383"/>
                  </a:moveTo>
                  <a:lnTo>
                    <a:pt x="66" y="370"/>
                  </a:lnTo>
                  <a:lnTo>
                    <a:pt x="60" y="373"/>
                  </a:lnTo>
                  <a:lnTo>
                    <a:pt x="60" y="387"/>
                  </a:lnTo>
                  <a:lnTo>
                    <a:pt x="66" y="383"/>
                  </a:lnTo>
                  <a:lnTo>
                    <a:pt x="66" y="383"/>
                  </a:lnTo>
                  <a:close/>
                  <a:moveTo>
                    <a:pt x="65" y="357"/>
                  </a:moveTo>
                  <a:lnTo>
                    <a:pt x="65" y="344"/>
                  </a:lnTo>
                  <a:lnTo>
                    <a:pt x="60" y="347"/>
                  </a:lnTo>
                  <a:lnTo>
                    <a:pt x="60" y="360"/>
                  </a:lnTo>
                  <a:lnTo>
                    <a:pt x="65" y="357"/>
                  </a:lnTo>
                  <a:lnTo>
                    <a:pt x="65" y="357"/>
                  </a:lnTo>
                  <a:close/>
                  <a:moveTo>
                    <a:pt x="65" y="330"/>
                  </a:moveTo>
                  <a:lnTo>
                    <a:pt x="65" y="317"/>
                  </a:lnTo>
                  <a:lnTo>
                    <a:pt x="60" y="320"/>
                  </a:lnTo>
                  <a:lnTo>
                    <a:pt x="60" y="334"/>
                  </a:lnTo>
                  <a:lnTo>
                    <a:pt x="65" y="330"/>
                  </a:lnTo>
                  <a:lnTo>
                    <a:pt x="65" y="330"/>
                  </a:lnTo>
                  <a:close/>
                  <a:moveTo>
                    <a:pt x="65" y="304"/>
                  </a:moveTo>
                  <a:lnTo>
                    <a:pt x="65" y="291"/>
                  </a:lnTo>
                  <a:lnTo>
                    <a:pt x="60" y="294"/>
                  </a:lnTo>
                  <a:lnTo>
                    <a:pt x="60" y="307"/>
                  </a:lnTo>
                  <a:lnTo>
                    <a:pt x="65" y="304"/>
                  </a:lnTo>
                  <a:lnTo>
                    <a:pt x="65" y="304"/>
                  </a:lnTo>
                  <a:close/>
                  <a:moveTo>
                    <a:pt x="65" y="264"/>
                  </a:moveTo>
                  <a:lnTo>
                    <a:pt x="60" y="267"/>
                  </a:lnTo>
                  <a:lnTo>
                    <a:pt x="60" y="281"/>
                  </a:lnTo>
                  <a:lnTo>
                    <a:pt x="65" y="277"/>
                  </a:lnTo>
                  <a:lnTo>
                    <a:pt x="65" y="264"/>
                  </a:lnTo>
                  <a:lnTo>
                    <a:pt x="65" y="264"/>
                  </a:lnTo>
                  <a:close/>
                  <a:moveTo>
                    <a:pt x="143" y="683"/>
                  </a:moveTo>
                  <a:lnTo>
                    <a:pt x="143" y="669"/>
                  </a:lnTo>
                  <a:lnTo>
                    <a:pt x="137" y="673"/>
                  </a:lnTo>
                  <a:lnTo>
                    <a:pt x="137" y="686"/>
                  </a:lnTo>
                  <a:lnTo>
                    <a:pt x="143" y="683"/>
                  </a:lnTo>
                  <a:lnTo>
                    <a:pt x="143" y="683"/>
                  </a:lnTo>
                  <a:close/>
                  <a:moveTo>
                    <a:pt x="142" y="656"/>
                  </a:moveTo>
                  <a:lnTo>
                    <a:pt x="142" y="643"/>
                  </a:lnTo>
                  <a:lnTo>
                    <a:pt x="137" y="646"/>
                  </a:lnTo>
                  <a:lnTo>
                    <a:pt x="137" y="659"/>
                  </a:lnTo>
                  <a:lnTo>
                    <a:pt x="142" y="656"/>
                  </a:lnTo>
                  <a:lnTo>
                    <a:pt x="142" y="656"/>
                  </a:lnTo>
                  <a:close/>
                  <a:moveTo>
                    <a:pt x="142" y="603"/>
                  </a:moveTo>
                  <a:lnTo>
                    <a:pt x="142" y="590"/>
                  </a:lnTo>
                  <a:lnTo>
                    <a:pt x="137" y="593"/>
                  </a:lnTo>
                  <a:lnTo>
                    <a:pt x="137" y="607"/>
                  </a:lnTo>
                  <a:lnTo>
                    <a:pt x="142" y="603"/>
                  </a:lnTo>
                  <a:lnTo>
                    <a:pt x="142" y="603"/>
                  </a:lnTo>
                  <a:close/>
                  <a:moveTo>
                    <a:pt x="142" y="577"/>
                  </a:moveTo>
                  <a:lnTo>
                    <a:pt x="142" y="564"/>
                  </a:lnTo>
                  <a:lnTo>
                    <a:pt x="137" y="567"/>
                  </a:lnTo>
                  <a:lnTo>
                    <a:pt x="137" y="580"/>
                  </a:lnTo>
                  <a:lnTo>
                    <a:pt x="142" y="577"/>
                  </a:lnTo>
                  <a:lnTo>
                    <a:pt x="142" y="577"/>
                  </a:lnTo>
                  <a:close/>
                  <a:moveTo>
                    <a:pt x="142" y="524"/>
                  </a:moveTo>
                  <a:lnTo>
                    <a:pt x="142" y="511"/>
                  </a:lnTo>
                  <a:lnTo>
                    <a:pt x="137" y="514"/>
                  </a:lnTo>
                  <a:lnTo>
                    <a:pt x="137" y="527"/>
                  </a:lnTo>
                  <a:lnTo>
                    <a:pt x="142" y="524"/>
                  </a:lnTo>
                  <a:lnTo>
                    <a:pt x="142" y="524"/>
                  </a:lnTo>
                  <a:close/>
                  <a:moveTo>
                    <a:pt x="142" y="498"/>
                  </a:moveTo>
                  <a:lnTo>
                    <a:pt x="142" y="484"/>
                  </a:lnTo>
                  <a:lnTo>
                    <a:pt x="136" y="487"/>
                  </a:lnTo>
                  <a:lnTo>
                    <a:pt x="136" y="501"/>
                  </a:lnTo>
                  <a:lnTo>
                    <a:pt x="142" y="498"/>
                  </a:lnTo>
                  <a:lnTo>
                    <a:pt x="142" y="498"/>
                  </a:lnTo>
                  <a:close/>
                  <a:moveTo>
                    <a:pt x="142" y="471"/>
                  </a:moveTo>
                  <a:lnTo>
                    <a:pt x="142" y="458"/>
                  </a:lnTo>
                  <a:lnTo>
                    <a:pt x="136" y="461"/>
                  </a:lnTo>
                  <a:lnTo>
                    <a:pt x="136" y="474"/>
                  </a:lnTo>
                  <a:lnTo>
                    <a:pt x="142" y="471"/>
                  </a:lnTo>
                  <a:lnTo>
                    <a:pt x="142" y="471"/>
                  </a:lnTo>
                  <a:close/>
                  <a:moveTo>
                    <a:pt x="142" y="418"/>
                  </a:moveTo>
                  <a:lnTo>
                    <a:pt x="142" y="405"/>
                  </a:lnTo>
                  <a:lnTo>
                    <a:pt x="136" y="408"/>
                  </a:lnTo>
                  <a:lnTo>
                    <a:pt x="136" y="421"/>
                  </a:lnTo>
                  <a:lnTo>
                    <a:pt x="142" y="418"/>
                  </a:lnTo>
                  <a:lnTo>
                    <a:pt x="142" y="418"/>
                  </a:lnTo>
                  <a:close/>
                  <a:moveTo>
                    <a:pt x="142" y="392"/>
                  </a:moveTo>
                  <a:lnTo>
                    <a:pt x="142" y="379"/>
                  </a:lnTo>
                  <a:lnTo>
                    <a:pt x="136" y="382"/>
                  </a:lnTo>
                  <a:lnTo>
                    <a:pt x="136" y="395"/>
                  </a:lnTo>
                  <a:lnTo>
                    <a:pt x="142" y="392"/>
                  </a:lnTo>
                  <a:lnTo>
                    <a:pt x="142" y="392"/>
                  </a:lnTo>
                  <a:close/>
                  <a:moveTo>
                    <a:pt x="142" y="339"/>
                  </a:moveTo>
                  <a:lnTo>
                    <a:pt x="142" y="326"/>
                  </a:lnTo>
                  <a:lnTo>
                    <a:pt x="136" y="329"/>
                  </a:lnTo>
                  <a:lnTo>
                    <a:pt x="136" y="343"/>
                  </a:lnTo>
                  <a:lnTo>
                    <a:pt x="142" y="339"/>
                  </a:lnTo>
                  <a:lnTo>
                    <a:pt x="142" y="339"/>
                  </a:lnTo>
                  <a:close/>
                  <a:moveTo>
                    <a:pt x="142" y="313"/>
                  </a:moveTo>
                  <a:lnTo>
                    <a:pt x="141" y="300"/>
                  </a:lnTo>
                  <a:lnTo>
                    <a:pt x="136" y="303"/>
                  </a:lnTo>
                  <a:lnTo>
                    <a:pt x="136" y="316"/>
                  </a:lnTo>
                  <a:lnTo>
                    <a:pt x="142" y="313"/>
                  </a:lnTo>
                  <a:lnTo>
                    <a:pt x="142" y="313"/>
                  </a:lnTo>
                  <a:close/>
                  <a:moveTo>
                    <a:pt x="137" y="275"/>
                  </a:moveTo>
                  <a:lnTo>
                    <a:pt x="136" y="276"/>
                  </a:lnTo>
                  <a:lnTo>
                    <a:pt x="136" y="290"/>
                  </a:lnTo>
                  <a:lnTo>
                    <a:pt x="141" y="286"/>
                  </a:lnTo>
                  <a:lnTo>
                    <a:pt x="141" y="278"/>
                  </a:lnTo>
                  <a:lnTo>
                    <a:pt x="149" y="274"/>
                  </a:lnTo>
                  <a:lnTo>
                    <a:pt x="149" y="267"/>
                  </a:lnTo>
                  <a:lnTo>
                    <a:pt x="137" y="273"/>
                  </a:lnTo>
                  <a:lnTo>
                    <a:pt x="137" y="275"/>
                  </a:lnTo>
                  <a:lnTo>
                    <a:pt x="137" y="275"/>
                  </a:lnTo>
                  <a:close/>
                  <a:moveTo>
                    <a:pt x="141" y="260"/>
                  </a:moveTo>
                  <a:lnTo>
                    <a:pt x="141" y="247"/>
                  </a:lnTo>
                  <a:lnTo>
                    <a:pt x="136" y="250"/>
                  </a:lnTo>
                  <a:lnTo>
                    <a:pt x="136" y="263"/>
                  </a:lnTo>
                  <a:lnTo>
                    <a:pt x="141" y="260"/>
                  </a:lnTo>
                  <a:lnTo>
                    <a:pt x="141" y="260"/>
                  </a:lnTo>
                  <a:close/>
                  <a:moveTo>
                    <a:pt x="141" y="220"/>
                  </a:moveTo>
                  <a:lnTo>
                    <a:pt x="136" y="224"/>
                  </a:lnTo>
                  <a:lnTo>
                    <a:pt x="136" y="237"/>
                  </a:lnTo>
                  <a:lnTo>
                    <a:pt x="141" y="233"/>
                  </a:lnTo>
                  <a:lnTo>
                    <a:pt x="141" y="220"/>
                  </a:lnTo>
                  <a:lnTo>
                    <a:pt x="141" y="220"/>
                  </a:lnTo>
                  <a:close/>
                  <a:moveTo>
                    <a:pt x="219" y="639"/>
                  </a:moveTo>
                  <a:lnTo>
                    <a:pt x="219" y="625"/>
                  </a:lnTo>
                  <a:lnTo>
                    <a:pt x="213" y="628"/>
                  </a:lnTo>
                  <a:lnTo>
                    <a:pt x="214" y="642"/>
                  </a:lnTo>
                  <a:lnTo>
                    <a:pt x="219" y="639"/>
                  </a:lnTo>
                  <a:lnTo>
                    <a:pt x="219" y="639"/>
                  </a:lnTo>
                  <a:close/>
                  <a:moveTo>
                    <a:pt x="219" y="612"/>
                  </a:moveTo>
                  <a:lnTo>
                    <a:pt x="219" y="599"/>
                  </a:lnTo>
                  <a:lnTo>
                    <a:pt x="213" y="602"/>
                  </a:lnTo>
                  <a:lnTo>
                    <a:pt x="213" y="615"/>
                  </a:lnTo>
                  <a:lnTo>
                    <a:pt x="219" y="612"/>
                  </a:lnTo>
                  <a:lnTo>
                    <a:pt x="219" y="612"/>
                  </a:lnTo>
                  <a:close/>
                  <a:moveTo>
                    <a:pt x="219" y="586"/>
                  </a:moveTo>
                  <a:lnTo>
                    <a:pt x="219" y="572"/>
                  </a:lnTo>
                  <a:lnTo>
                    <a:pt x="213" y="576"/>
                  </a:lnTo>
                  <a:lnTo>
                    <a:pt x="213" y="582"/>
                  </a:lnTo>
                  <a:lnTo>
                    <a:pt x="207" y="586"/>
                  </a:lnTo>
                  <a:lnTo>
                    <a:pt x="207" y="593"/>
                  </a:lnTo>
                  <a:lnTo>
                    <a:pt x="219" y="586"/>
                  </a:lnTo>
                  <a:lnTo>
                    <a:pt x="219" y="586"/>
                  </a:lnTo>
                  <a:lnTo>
                    <a:pt x="219" y="586"/>
                  </a:lnTo>
                  <a:lnTo>
                    <a:pt x="219" y="586"/>
                  </a:lnTo>
                  <a:close/>
                  <a:moveTo>
                    <a:pt x="219" y="559"/>
                  </a:moveTo>
                  <a:lnTo>
                    <a:pt x="219" y="546"/>
                  </a:lnTo>
                  <a:lnTo>
                    <a:pt x="213" y="549"/>
                  </a:lnTo>
                  <a:lnTo>
                    <a:pt x="213" y="562"/>
                  </a:lnTo>
                  <a:lnTo>
                    <a:pt x="219" y="559"/>
                  </a:lnTo>
                  <a:lnTo>
                    <a:pt x="219" y="559"/>
                  </a:lnTo>
                  <a:close/>
                  <a:moveTo>
                    <a:pt x="219" y="533"/>
                  </a:moveTo>
                  <a:lnTo>
                    <a:pt x="219" y="519"/>
                  </a:lnTo>
                  <a:lnTo>
                    <a:pt x="213" y="523"/>
                  </a:lnTo>
                  <a:lnTo>
                    <a:pt x="213" y="536"/>
                  </a:lnTo>
                  <a:lnTo>
                    <a:pt x="219" y="533"/>
                  </a:lnTo>
                  <a:lnTo>
                    <a:pt x="219" y="533"/>
                  </a:lnTo>
                  <a:close/>
                  <a:moveTo>
                    <a:pt x="219" y="480"/>
                  </a:moveTo>
                  <a:lnTo>
                    <a:pt x="219" y="467"/>
                  </a:lnTo>
                  <a:lnTo>
                    <a:pt x="213" y="470"/>
                  </a:lnTo>
                  <a:lnTo>
                    <a:pt x="213" y="483"/>
                  </a:lnTo>
                  <a:lnTo>
                    <a:pt x="219" y="480"/>
                  </a:lnTo>
                  <a:lnTo>
                    <a:pt x="219" y="480"/>
                  </a:lnTo>
                  <a:close/>
                  <a:moveTo>
                    <a:pt x="219" y="453"/>
                  </a:moveTo>
                  <a:lnTo>
                    <a:pt x="218" y="440"/>
                  </a:lnTo>
                  <a:lnTo>
                    <a:pt x="213" y="443"/>
                  </a:lnTo>
                  <a:lnTo>
                    <a:pt x="213" y="457"/>
                  </a:lnTo>
                  <a:lnTo>
                    <a:pt x="219" y="453"/>
                  </a:lnTo>
                  <a:lnTo>
                    <a:pt x="219" y="453"/>
                  </a:lnTo>
                  <a:close/>
                  <a:moveTo>
                    <a:pt x="218" y="374"/>
                  </a:moveTo>
                  <a:lnTo>
                    <a:pt x="218" y="361"/>
                  </a:lnTo>
                  <a:lnTo>
                    <a:pt x="213" y="364"/>
                  </a:lnTo>
                  <a:lnTo>
                    <a:pt x="213" y="377"/>
                  </a:lnTo>
                  <a:lnTo>
                    <a:pt x="218" y="374"/>
                  </a:lnTo>
                  <a:lnTo>
                    <a:pt x="218" y="374"/>
                  </a:lnTo>
                  <a:close/>
                  <a:moveTo>
                    <a:pt x="218" y="348"/>
                  </a:moveTo>
                  <a:lnTo>
                    <a:pt x="218" y="335"/>
                  </a:lnTo>
                  <a:lnTo>
                    <a:pt x="213" y="338"/>
                  </a:lnTo>
                  <a:lnTo>
                    <a:pt x="213" y="351"/>
                  </a:lnTo>
                  <a:lnTo>
                    <a:pt x="218" y="348"/>
                  </a:lnTo>
                  <a:lnTo>
                    <a:pt x="218" y="348"/>
                  </a:lnTo>
                  <a:close/>
                  <a:moveTo>
                    <a:pt x="218" y="295"/>
                  </a:moveTo>
                  <a:lnTo>
                    <a:pt x="218" y="282"/>
                  </a:lnTo>
                  <a:lnTo>
                    <a:pt x="213" y="285"/>
                  </a:lnTo>
                  <a:lnTo>
                    <a:pt x="213" y="298"/>
                  </a:lnTo>
                  <a:lnTo>
                    <a:pt x="218" y="295"/>
                  </a:lnTo>
                  <a:lnTo>
                    <a:pt x="218" y="295"/>
                  </a:lnTo>
                  <a:close/>
                  <a:moveTo>
                    <a:pt x="218" y="269"/>
                  </a:moveTo>
                  <a:lnTo>
                    <a:pt x="218" y="256"/>
                  </a:lnTo>
                  <a:lnTo>
                    <a:pt x="212" y="259"/>
                  </a:lnTo>
                  <a:lnTo>
                    <a:pt x="212" y="272"/>
                  </a:lnTo>
                  <a:lnTo>
                    <a:pt x="218" y="269"/>
                  </a:lnTo>
                  <a:lnTo>
                    <a:pt x="218" y="269"/>
                  </a:lnTo>
                  <a:close/>
                  <a:moveTo>
                    <a:pt x="218" y="216"/>
                  </a:moveTo>
                  <a:lnTo>
                    <a:pt x="218" y="203"/>
                  </a:lnTo>
                  <a:lnTo>
                    <a:pt x="212" y="206"/>
                  </a:lnTo>
                  <a:lnTo>
                    <a:pt x="212" y="219"/>
                  </a:lnTo>
                  <a:lnTo>
                    <a:pt x="218" y="216"/>
                  </a:lnTo>
                  <a:lnTo>
                    <a:pt x="218" y="216"/>
                  </a:lnTo>
                  <a:close/>
                  <a:moveTo>
                    <a:pt x="218" y="176"/>
                  </a:moveTo>
                  <a:lnTo>
                    <a:pt x="212" y="179"/>
                  </a:lnTo>
                  <a:lnTo>
                    <a:pt x="212" y="192"/>
                  </a:lnTo>
                  <a:lnTo>
                    <a:pt x="218" y="189"/>
                  </a:lnTo>
                  <a:lnTo>
                    <a:pt x="218" y="176"/>
                  </a:lnTo>
                  <a:lnTo>
                    <a:pt x="218" y="176"/>
                  </a:lnTo>
                  <a:close/>
                  <a:moveTo>
                    <a:pt x="296" y="594"/>
                  </a:moveTo>
                  <a:lnTo>
                    <a:pt x="296" y="581"/>
                  </a:lnTo>
                  <a:lnTo>
                    <a:pt x="289" y="585"/>
                  </a:lnTo>
                  <a:lnTo>
                    <a:pt x="290" y="598"/>
                  </a:lnTo>
                  <a:lnTo>
                    <a:pt x="296" y="594"/>
                  </a:lnTo>
                  <a:lnTo>
                    <a:pt x="296" y="594"/>
                  </a:lnTo>
                  <a:close/>
                  <a:moveTo>
                    <a:pt x="295" y="568"/>
                  </a:moveTo>
                  <a:lnTo>
                    <a:pt x="295" y="555"/>
                  </a:lnTo>
                  <a:lnTo>
                    <a:pt x="289" y="558"/>
                  </a:lnTo>
                  <a:lnTo>
                    <a:pt x="289" y="571"/>
                  </a:lnTo>
                  <a:lnTo>
                    <a:pt x="295" y="568"/>
                  </a:lnTo>
                  <a:lnTo>
                    <a:pt x="295" y="568"/>
                  </a:lnTo>
                  <a:close/>
                  <a:moveTo>
                    <a:pt x="295" y="541"/>
                  </a:moveTo>
                  <a:lnTo>
                    <a:pt x="295" y="528"/>
                  </a:lnTo>
                  <a:lnTo>
                    <a:pt x="289" y="532"/>
                  </a:lnTo>
                  <a:lnTo>
                    <a:pt x="289" y="545"/>
                  </a:lnTo>
                  <a:lnTo>
                    <a:pt x="295" y="541"/>
                  </a:lnTo>
                  <a:lnTo>
                    <a:pt x="295" y="541"/>
                  </a:lnTo>
                  <a:close/>
                  <a:moveTo>
                    <a:pt x="295" y="515"/>
                  </a:moveTo>
                  <a:lnTo>
                    <a:pt x="295" y="502"/>
                  </a:lnTo>
                  <a:lnTo>
                    <a:pt x="289" y="505"/>
                  </a:lnTo>
                  <a:lnTo>
                    <a:pt x="289" y="518"/>
                  </a:lnTo>
                  <a:lnTo>
                    <a:pt x="295" y="515"/>
                  </a:lnTo>
                  <a:lnTo>
                    <a:pt x="295" y="515"/>
                  </a:lnTo>
                  <a:close/>
                  <a:moveTo>
                    <a:pt x="295" y="489"/>
                  </a:moveTo>
                  <a:lnTo>
                    <a:pt x="295" y="475"/>
                  </a:lnTo>
                  <a:lnTo>
                    <a:pt x="289" y="479"/>
                  </a:lnTo>
                  <a:lnTo>
                    <a:pt x="289" y="492"/>
                  </a:lnTo>
                  <a:lnTo>
                    <a:pt x="295" y="489"/>
                  </a:lnTo>
                  <a:lnTo>
                    <a:pt x="295" y="489"/>
                  </a:lnTo>
                  <a:close/>
                  <a:moveTo>
                    <a:pt x="295" y="462"/>
                  </a:moveTo>
                  <a:lnTo>
                    <a:pt x="295" y="449"/>
                  </a:lnTo>
                  <a:lnTo>
                    <a:pt x="289" y="452"/>
                  </a:lnTo>
                  <a:lnTo>
                    <a:pt x="289" y="466"/>
                  </a:lnTo>
                  <a:lnTo>
                    <a:pt x="295" y="462"/>
                  </a:lnTo>
                  <a:lnTo>
                    <a:pt x="295" y="462"/>
                  </a:lnTo>
                  <a:close/>
                  <a:moveTo>
                    <a:pt x="295" y="436"/>
                  </a:moveTo>
                  <a:lnTo>
                    <a:pt x="295" y="423"/>
                  </a:lnTo>
                  <a:lnTo>
                    <a:pt x="289" y="426"/>
                  </a:lnTo>
                  <a:lnTo>
                    <a:pt x="289" y="439"/>
                  </a:lnTo>
                  <a:lnTo>
                    <a:pt x="295" y="436"/>
                  </a:lnTo>
                  <a:lnTo>
                    <a:pt x="295" y="436"/>
                  </a:lnTo>
                  <a:close/>
                  <a:moveTo>
                    <a:pt x="295" y="409"/>
                  </a:moveTo>
                  <a:lnTo>
                    <a:pt x="295" y="396"/>
                  </a:lnTo>
                  <a:lnTo>
                    <a:pt x="289" y="399"/>
                  </a:lnTo>
                  <a:lnTo>
                    <a:pt x="289" y="413"/>
                  </a:lnTo>
                  <a:lnTo>
                    <a:pt x="295" y="409"/>
                  </a:lnTo>
                  <a:lnTo>
                    <a:pt x="295" y="409"/>
                  </a:lnTo>
                  <a:close/>
                  <a:moveTo>
                    <a:pt x="295" y="383"/>
                  </a:moveTo>
                  <a:lnTo>
                    <a:pt x="295" y="370"/>
                  </a:lnTo>
                  <a:lnTo>
                    <a:pt x="289" y="373"/>
                  </a:lnTo>
                  <a:lnTo>
                    <a:pt x="289" y="386"/>
                  </a:lnTo>
                  <a:lnTo>
                    <a:pt x="295" y="383"/>
                  </a:lnTo>
                  <a:lnTo>
                    <a:pt x="295" y="383"/>
                  </a:lnTo>
                  <a:close/>
                  <a:moveTo>
                    <a:pt x="295" y="356"/>
                  </a:moveTo>
                  <a:lnTo>
                    <a:pt x="295" y="343"/>
                  </a:lnTo>
                  <a:lnTo>
                    <a:pt x="289" y="347"/>
                  </a:lnTo>
                  <a:lnTo>
                    <a:pt x="289" y="360"/>
                  </a:lnTo>
                  <a:lnTo>
                    <a:pt x="295" y="356"/>
                  </a:lnTo>
                  <a:lnTo>
                    <a:pt x="295" y="356"/>
                  </a:lnTo>
                  <a:close/>
                  <a:moveTo>
                    <a:pt x="295" y="330"/>
                  </a:moveTo>
                  <a:lnTo>
                    <a:pt x="295" y="317"/>
                  </a:lnTo>
                  <a:lnTo>
                    <a:pt x="289" y="320"/>
                  </a:lnTo>
                  <a:lnTo>
                    <a:pt x="289" y="333"/>
                  </a:lnTo>
                  <a:lnTo>
                    <a:pt x="295" y="330"/>
                  </a:lnTo>
                  <a:lnTo>
                    <a:pt x="295" y="330"/>
                  </a:lnTo>
                  <a:close/>
                  <a:moveTo>
                    <a:pt x="295" y="304"/>
                  </a:moveTo>
                  <a:lnTo>
                    <a:pt x="295" y="291"/>
                  </a:lnTo>
                  <a:lnTo>
                    <a:pt x="289" y="294"/>
                  </a:lnTo>
                  <a:lnTo>
                    <a:pt x="289" y="307"/>
                  </a:lnTo>
                  <a:lnTo>
                    <a:pt x="295" y="304"/>
                  </a:lnTo>
                  <a:lnTo>
                    <a:pt x="295" y="304"/>
                  </a:lnTo>
                  <a:close/>
                  <a:moveTo>
                    <a:pt x="295" y="277"/>
                  </a:moveTo>
                  <a:lnTo>
                    <a:pt x="295" y="264"/>
                  </a:lnTo>
                  <a:lnTo>
                    <a:pt x="289" y="268"/>
                  </a:lnTo>
                  <a:lnTo>
                    <a:pt x="289" y="281"/>
                  </a:lnTo>
                  <a:lnTo>
                    <a:pt x="295" y="277"/>
                  </a:lnTo>
                  <a:lnTo>
                    <a:pt x="295" y="277"/>
                  </a:lnTo>
                  <a:close/>
                  <a:moveTo>
                    <a:pt x="295" y="251"/>
                  </a:moveTo>
                  <a:lnTo>
                    <a:pt x="295" y="238"/>
                  </a:lnTo>
                  <a:lnTo>
                    <a:pt x="289" y="241"/>
                  </a:lnTo>
                  <a:lnTo>
                    <a:pt x="289" y="255"/>
                  </a:lnTo>
                  <a:lnTo>
                    <a:pt x="295" y="251"/>
                  </a:lnTo>
                  <a:lnTo>
                    <a:pt x="295" y="251"/>
                  </a:lnTo>
                  <a:close/>
                  <a:moveTo>
                    <a:pt x="294" y="225"/>
                  </a:moveTo>
                  <a:lnTo>
                    <a:pt x="294" y="211"/>
                  </a:lnTo>
                  <a:lnTo>
                    <a:pt x="288" y="215"/>
                  </a:lnTo>
                  <a:lnTo>
                    <a:pt x="288" y="228"/>
                  </a:lnTo>
                  <a:lnTo>
                    <a:pt x="294" y="225"/>
                  </a:lnTo>
                  <a:lnTo>
                    <a:pt x="294" y="225"/>
                  </a:lnTo>
                  <a:close/>
                  <a:moveTo>
                    <a:pt x="294" y="198"/>
                  </a:moveTo>
                  <a:lnTo>
                    <a:pt x="294" y="185"/>
                  </a:lnTo>
                  <a:lnTo>
                    <a:pt x="288" y="188"/>
                  </a:lnTo>
                  <a:lnTo>
                    <a:pt x="288" y="202"/>
                  </a:lnTo>
                  <a:lnTo>
                    <a:pt x="294" y="198"/>
                  </a:lnTo>
                  <a:lnTo>
                    <a:pt x="294" y="198"/>
                  </a:lnTo>
                  <a:close/>
                  <a:moveTo>
                    <a:pt x="294" y="172"/>
                  </a:moveTo>
                  <a:lnTo>
                    <a:pt x="294" y="158"/>
                  </a:lnTo>
                  <a:lnTo>
                    <a:pt x="288" y="162"/>
                  </a:lnTo>
                  <a:lnTo>
                    <a:pt x="288" y="175"/>
                  </a:lnTo>
                  <a:lnTo>
                    <a:pt x="294" y="172"/>
                  </a:lnTo>
                  <a:lnTo>
                    <a:pt x="294" y="172"/>
                  </a:lnTo>
                  <a:close/>
                  <a:moveTo>
                    <a:pt x="294" y="132"/>
                  </a:moveTo>
                  <a:lnTo>
                    <a:pt x="288" y="135"/>
                  </a:lnTo>
                  <a:lnTo>
                    <a:pt x="288" y="149"/>
                  </a:lnTo>
                  <a:lnTo>
                    <a:pt x="294" y="145"/>
                  </a:lnTo>
                  <a:lnTo>
                    <a:pt x="294" y="132"/>
                  </a:lnTo>
                  <a:lnTo>
                    <a:pt x="294" y="132"/>
                  </a:lnTo>
                  <a:close/>
                  <a:moveTo>
                    <a:pt x="372" y="550"/>
                  </a:moveTo>
                  <a:lnTo>
                    <a:pt x="372" y="537"/>
                  </a:lnTo>
                  <a:lnTo>
                    <a:pt x="366" y="540"/>
                  </a:lnTo>
                  <a:lnTo>
                    <a:pt x="366" y="554"/>
                  </a:lnTo>
                  <a:lnTo>
                    <a:pt x="372" y="550"/>
                  </a:lnTo>
                  <a:lnTo>
                    <a:pt x="372" y="550"/>
                  </a:lnTo>
                  <a:close/>
                  <a:moveTo>
                    <a:pt x="371" y="524"/>
                  </a:moveTo>
                  <a:lnTo>
                    <a:pt x="371" y="511"/>
                  </a:lnTo>
                  <a:lnTo>
                    <a:pt x="366" y="514"/>
                  </a:lnTo>
                  <a:lnTo>
                    <a:pt x="366" y="527"/>
                  </a:lnTo>
                  <a:lnTo>
                    <a:pt x="371" y="524"/>
                  </a:lnTo>
                  <a:lnTo>
                    <a:pt x="371" y="524"/>
                  </a:lnTo>
                  <a:close/>
                  <a:moveTo>
                    <a:pt x="371" y="491"/>
                  </a:moveTo>
                  <a:lnTo>
                    <a:pt x="371" y="484"/>
                  </a:lnTo>
                  <a:lnTo>
                    <a:pt x="366" y="488"/>
                  </a:lnTo>
                  <a:lnTo>
                    <a:pt x="366" y="501"/>
                  </a:lnTo>
                  <a:lnTo>
                    <a:pt x="367" y="500"/>
                  </a:lnTo>
                  <a:lnTo>
                    <a:pt x="367" y="501"/>
                  </a:lnTo>
                  <a:lnTo>
                    <a:pt x="378" y="494"/>
                  </a:lnTo>
                  <a:lnTo>
                    <a:pt x="378" y="487"/>
                  </a:lnTo>
                  <a:lnTo>
                    <a:pt x="371" y="491"/>
                  </a:lnTo>
                  <a:lnTo>
                    <a:pt x="371" y="491"/>
                  </a:lnTo>
                  <a:close/>
                  <a:moveTo>
                    <a:pt x="371" y="471"/>
                  </a:moveTo>
                  <a:lnTo>
                    <a:pt x="371" y="458"/>
                  </a:lnTo>
                  <a:lnTo>
                    <a:pt x="366" y="461"/>
                  </a:lnTo>
                  <a:lnTo>
                    <a:pt x="366" y="474"/>
                  </a:lnTo>
                  <a:lnTo>
                    <a:pt x="371" y="471"/>
                  </a:lnTo>
                  <a:lnTo>
                    <a:pt x="371" y="471"/>
                  </a:lnTo>
                  <a:close/>
                  <a:moveTo>
                    <a:pt x="371" y="445"/>
                  </a:moveTo>
                  <a:lnTo>
                    <a:pt x="371" y="431"/>
                  </a:lnTo>
                  <a:lnTo>
                    <a:pt x="366" y="435"/>
                  </a:lnTo>
                  <a:lnTo>
                    <a:pt x="366" y="448"/>
                  </a:lnTo>
                  <a:lnTo>
                    <a:pt x="371" y="445"/>
                  </a:lnTo>
                  <a:lnTo>
                    <a:pt x="371" y="445"/>
                  </a:lnTo>
                  <a:close/>
                  <a:moveTo>
                    <a:pt x="367" y="408"/>
                  </a:moveTo>
                  <a:lnTo>
                    <a:pt x="366" y="408"/>
                  </a:lnTo>
                  <a:lnTo>
                    <a:pt x="366" y="421"/>
                  </a:lnTo>
                  <a:lnTo>
                    <a:pt x="371" y="418"/>
                  </a:lnTo>
                  <a:lnTo>
                    <a:pt x="371" y="410"/>
                  </a:lnTo>
                  <a:lnTo>
                    <a:pt x="378" y="406"/>
                  </a:lnTo>
                  <a:lnTo>
                    <a:pt x="378" y="399"/>
                  </a:lnTo>
                  <a:lnTo>
                    <a:pt x="367" y="406"/>
                  </a:lnTo>
                  <a:lnTo>
                    <a:pt x="367" y="408"/>
                  </a:lnTo>
                  <a:lnTo>
                    <a:pt x="367" y="408"/>
                  </a:lnTo>
                  <a:close/>
                  <a:moveTo>
                    <a:pt x="371" y="392"/>
                  </a:moveTo>
                  <a:lnTo>
                    <a:pt x="371" y="379"/>
                  </a:lnTo>
                  <a:lnTo>
                    <a:pt x="366" y="382"/>
                  </a:lnTo>
                  <a:lnTo>
                    <a:pt x="366" y="395"/>
                  </a:lnTo>
                  <a:lnTo>
                    <a:pt x="371" y="392"/>
                  </a:lnTo>
                  <a:lnTo>
                    <a:pt x="371" y="392"/>
                  </a:lnTo>
                  <a:close/>
                  <a:moveTo>
                    <a:pt x="371" y="365"/>
                  </a:moveTo>
                  <a:lnTo>
                    <a:pt x="371" y="352"/>
                  </a:lnTo>
                  <a:lnTo>
                    <a:pt x="365" y="355"/>
                  </a:lnTo>
                  <a:lnTo>
                    <a:pt x="366" y="369"/>
                  </a:lnTo>
                  <a:lnTo>
                    <a:pt x="371" y="365"/>
                  </a:lnTo>
                  <a:lnTo>
                    <a:pt x="371" y="365"/>
                  </a:lnTo>
                  <a:close/>
                  <a:moveTo>
                    <a:pt x="371" y="339"/>
                  </a:moveTo>
                  <a:lnTo>
                    <a:pt x="371" y="326"/>
                  </a:lnTo>
                  <a:lnTo>
                    <a:pt x="365" y="329"/>
                  </a:lnTo>
                  <a:lnTo>
                    <a:pt x="365" y="342"/>
                  </a:lnTo>
                  <a:lnTo>
                    <a:pt x="371" y="339"/>
                  </a:lnTo>
                  <a:lnTo>
                    <a:pt x="371" y="339"/>
                  </a:lnTo>
                  <a:close/>
                  <a:moveTo>
                    <a:pt x="371" y="313"/>
                  </a:moveTo>
                  <a:lnTo>
                    <a:pt x="371" y="299"/>
                  </a:lnTo>
                  <a:lnTo>
                    <a:pt x="365" y="302"/>
                  </a:lnTo>
                  <a:lnTo>
                    <a:pt x="365" y="316"/>
                  </a:lnTo>
                  <a:lnTo>
                    <a:pt x="371" y="313"/>
                  </a:lnTo>
                  <a:lnTo>
                    <a:pt x="371" y="313"/>
                  </a:lnTo>
                  <a:close/>
                  <a:moveTo>
                    <a:pt x="371" y="286"/>
                  </a:moveTo>
                  <a:lnTo>
                    <a:pt x="371" y="273"/>
                  </a:lnTo>
                  <a:lnTo>
                    <a:pt x="365" y="276"/>
                  </a:lnTo>
                  <a:lnTo>
                    <a:pt x="365" y="289"/>
                  </a:lnTo>
                  <a:lnTo>
                    <a:pt x="371" y="286"/>
                  </a:lnTo>
                  <a:lnTo>
                    <a:pt x="371" y="286"/>
                  </a:lnTo>
                  <a:close/>
                  <a:moveTo>
                    <a:pt x="371" y="260"/>
                  </a:moveTo>
                  <a:lnTo>
                    <a:pt x="371" y="247"/>
                  </a:lnTo>
                  <a:lnTo>
                    <a:pt x="365" y="250"/>
                  </a:lnTo>
                  <a:lnTo>
                    <a:pt x="365" y="263"/>
                  </a:lnTo>
                  <a:lnTo>
                    <a:pt x="371" y="260"/>
                  </a:lnTo>
                  <a:lnTo>
                    <a:pt x="371" y="260"/>
                  </a:lnTo>
                  <a:close/>
                  <a:moveTo>
                    <a:pt x="371" y="207"/>
                  </a:moveTo>
                  <a:lnTo>
                    <a:pt x="371" y="194"/>
                  </a:lnTo>
                  <a:lnTo>
                    <a:pt x="365" y="197"/>
                  </a:lnTo>
                  <a:lnTo>
                    <a:pt x="365" y="210"/>
                  </a:lnTo>
                  <a:lnTo>
                    <a:pt x="371" y="207"/>
                  </a:lnTo>
                  <a:lnTo>
                    <a:pt x="371" y="207"/>
                  </a:lnTo>
                  <a:close/>
                  <a:moveTo>
                    <a:pt x="371" y="181"/>
                  </a:moveTo>
                  <a:lnTo>
                    <a:pt x="370" y="167"/>
                  </a:lnTo>
                  <a:lnTo>
                    <a:pt x="365" y="171"/>
                  </a:lnTo>
                  <a:lnTo>
                    <a:pt x="365" y="184"/>
                  </a:lnTo>
                  <a:lnTo>
                    <a:pt x="371" y="181"/>
                  </a:lnTo>
                  <a:lnTo>
                    <a:pt x="371" y="181"/>
                  </a:lnTo>
                  <a:close/>
                  <a:moveTo>
                    <a:pt x="370" y="128"/>
                  </a:moveTo>
                  <a:lnTo>
                    <a:pt x="370" y="115"/>
                  </a:lnTo>
                  <a:lnTo>
                    <a:pt x="365" y="118"/>
                  </a:lnTo>
                  <a:lnTo>
                    <a:pt x="365" y="131"/>
                  </a:lnTo>
                  <a:lnTo>
                    <a:pt x="370" y="128"/>
                  </a:lnTo>
                  <a:lnTo>
                    <a:pt x="370" y="128"/>
                  </a:lnTo>
                  <a:close/>
                  <a:moveTo>
                    <a:pt x="370" y="88"/>
                  </a:moveTo>
                  <a:lnTo>
                    <a:pt x="365" y="91"/>
                  </a:lnTo>
                  <a:lnTo>
                    <a:pt x="365" y="104"/>
                  </a:lnTo>
                  <a:lnTo>
                    <a:pt x="370" y="101"/>
                  </a:lnTo>
                  <a:lnTo>
                    <a:pt x="370" y="88"/>
                  </a:lnTo>
                  <a:lnTo>
                    <a:pt x="370" y="88"/>
                  </a:lnTo>
                  <a:close/>
                  <a:moveTo>
                    <a:pt x="524" y="462"/>
                  </a:moveTo>
                  <a:lnTo>
                    <a:pt x="524" y="449"/>
                  </a:lnTo>
                  <a:lnTo>
                    <a:pt x="519" y="452"/>
                  </a:lnTo>
                  <a:lnTo>
                    <a:pt x="519" y="466"/>
                  </a:lnTo>
                  <a:lnTo>
                    <a:pt x="524" y="462"/>
                  </a:lnTo>
                  <a:lnTo>
                    <a:pt x="524" y="462"/>
                  </a:lnTo>
                  <a:close/>
                  <a:moveTo>
                    <a:pt x="524" y="436"/>
                  </a:moveTo>
                  <a:lnTo>
                    <a:pt x="524" y="423"/>
                  </a:lnTo>
                  <a:lnTo>
                    <a:pt x="519" y="426"/>
                  </a:lnTo>
                  <a:lnTo>
                    <a:pt x="519" y="439"/>
                  </a:lnTo>
                  <a:lnTo>
                    <a:pt x="524" y="436"/>
                  </a:lnTo>
                  <a:lnTo>
                    <a:pt x="524" y="436"/>
                  </a:lnTo>
                  <a:close/>
                  <a:moveTo>
                    <a:pt x="524" y="409"/>
                  </a:moveTo>
                  <a:lnTo>
                    <a:pt x="524" y="396"/>
                  </a:lnTo>
                  <a:lnTo>
                    <a:pt x="518" y="399"/>
                  </a:lnTo>
                  <a:lnTo>
                    <a:pt x="518" y="413"/>
                  </a:lnTo>
                  <a:lnTo>
                    <a:pt x="524" y="409"/>
                  </a:lnTo>
                  <a:lnTo>
                    <a:pt x="524" y="409"/>
                  </a:lnTo>
                  <a:close/>
                  <a:moveTo>
                    <a:pt x="524" y="383"/>
                  </a:moveTo>
                  <a:lnTo>
                    <a:pt x="524" y="370"/>
                  </a:lnTo>
                  <a:lnTo>
                    <a:pt x="518" y="373"/>
                  </a:lnTo>
                  <a:lnTo>
                    <a:pt x="518" y="386"/>
                  </a:lnTo>
                  <a:lnTo>
                    <a:pt x="524" y="383"/>
                  </a:lnTo>
                  <a:lnTo>
                    <a:pt x="524" y="383"/>
                  </a:lnTo>
                  <a:close/>
                  <a:moveTo>
                    <a:pt x="524" y="357"/>
                  </a:moveTo>
                  <a:lnTo>
                    <a:pt x="524" y="343"/>
                  </a:lnTo>
                  <a:lnTo>
                    <a:pt x="518" y="347"/>
                  </a:lnTo>
                  <a:lnTo>
                    <a:pt x="518" y="360"/>
                  </a:lnTo>
                  <a:lnTo>
                    <a:pt x="524" y="357"/>
                  </a:lnTo>
                  <a:lnTo>
                    <a:pt x="524" y="357"/>
                  </a:lnTo>
                  <a:close/>
                  <a:moveTo>
                    <a:pt x="524" y="330"/>
                  </a:moveTo>
                  <a:lnTo>
                    <a:pt x="524" y="317"/>
                  </a:lnTo>
                  <a:lnTo>
                    <a:pt x="518" y="320"/>
                  </a:lnTo>
                  <a:lnTo>
                    <a:pt x="518" y="333"/>
                  </a:lnTo>
                  <a:lnTo>
                    <a:pt x="524" y="330"/>
                  </a:lnTo>
                  <a:lnTo>
                    <a:pt x="524" y="330"/>
                  </a:lnTo>
                  <a:close/>
                  <a:moveTo>
                    <a:pt x="524" y="304"/>
                  </a:moveTo>
                  <a:lnTo>
                    <a:pt x="524" y="290"/>
                  </a:lnTo>
                  <a:lnTo>
                    <a:pt x="518" y="294"/>
                  </a:lnTo>
                  <a:lnTo>
                    <a:pt x="518" y="307"/>
                  </a:lnTo>
                  <a:lnTo>
                    <a:pt x="524" y="304"/>
                  </a:lnTo>
                  <a:lnTo>
                    <a:pt x="524" y="304"/>
                  </a:lnTo>
                  <a:close/>
                  <a:moveTo>
                    <a:pt x="524" y="277"/>
                  </a:moveTo>
                  <a:lnTo>
                    <a:pt x="524" y="264"/>
                  </a:lnTo>
                  <a:lnTo>
                    <a:pt x="518" y="267"/>
                  </a:lnTo>
                  <a:lnTo>
                    <a:pt x="518" y="280"/>
                  </a:lnTo>
                  <a:lnTo>
                    <a:pt x="524" y="277"/>
                  </a:lnTo>
                  <a:lnTo>
                    <a:pt x="524" y="277"/>
                  </a:lnTo>
                  <a:close/>
                  <a:moveTo>
                    <a:pt x="524" y="251"/>
                  </a:moveTo>
                  <a:lnTo>
                    <a:pt x="524" y="238"/>
                  </a:lnTo>
                  <a:lnTo>
                    <a:pt x="518" y="241"/>
                  </a:lnTo>
                  <a:lnTo>
                    <a:pt x="518" y="254"/>
                  </a:lnTo>
                  <a:lnTo>
                    <a:pt x="524" y="251"/>
                  </a:lnTo>
                  <a:lnTo>
                    <a:pt x="524" y="251"/>
                  </a:lnTo>
                  <a:close/>
                  <a:moveTo>
                    <a:pt x="524" y="224"/>
                  </a:moveTo>
                  <a:lnTo>
                    <a:pt x="523" y="211"/>
                  </a:lnTo>
                  <a:lnTo>
                    <a:pt x="518" y="214"/>
                  </a:lnTo>
                  <a:lnTo>
                    <a:pt x="518" y="228"/>
                  </a:lnTo>
                  <a:lnTo>
                    <a:pt x="524" y="224"/>
                  </a:lnTo>
                  <a:lnTo>
                    <a:pt x="524" y="224"/>
                  </a:lnTo>
                  <a:close/>
                  <a:moveTo>
                    <a:pt x="523" y="198"/>
                  </a:moveTo>
                  <a:lnTo>
                    <a:pt x="523" y="185"/>
                  </a:lnTo>
                  <a:lnTo>
                    <a:pt x="518" y="188"/>
                  </a:lnTo>
                  <a:lnTo>
                    <a:pt x="518" y="201"/>
                  </a:lnTo>
                  <a:lnTo>
                    <a:pt x="523" y="198"/>
                  </a:lnTo>
                  <a:lnTo>
                    <a:pt x="523" y="198"/>
                  </a:lnTo>
                  <a:close/>
                  <a:moveTo>
                    <a:pt x="523" y="172"/>
                  </a:moveTo>
                  <a:lnTo>
                    <a:pt x="523" y="159"/>
                  </a:lnTo>
                  <a:lnTo>
                    <a:pt x="518" y="162"/>
                  </a:lnTo>
                  <a:lnTo>
                    <a:pt x="518" y="175"/>
                  </a:lnTo>
                  <a:lnTo>
                    <a:pt x="523" y="172"/>
                  </a:lnTo>
                  <a:lnTo>
                    <a:pt x="523" y="172"/>
                  </a:lnTo>
                  <a:close/>
                  <a:moveTo>
                    <a:pt x="523" y="145"/>
                  </a:moveTo>
                  <a:lnTo>
                    <a:pt x="523" y="132"/>
                  </a:lnTo>
                  <a:lnTo>
                    <a:pt x="518" y="135"/>
                  </a:lnTo>
                  <a:lnTo>
                    <a:pt x="518" y="149"/>
                  </a:lnTo>
                  <a:lnTo>
                    <a:pt x="523" y="145"/>
                  </a:lnTo>
                  <a:lnTo>
                    <a:pt x="523" y="145"/>
                  </a:lnTo>
                  <a:close/>
                  <a:moveTo>
                    <a:pt x="523" y="119"/>
                  </a:moveTo>
                  <a:lnTo>
                    <a:pt x="523" y="106"/>
                  </a:lnTo>
                  <a:lnTo>
                    <a:pt x="518" y="109"/>
                  </a:lnTo>
                  <a:lnTo>
                    <a:pt x="518" y="122"/>
                  </a:lnTo>
                  <a:lnTo>
                    <a:pt x="523" y="119"/>
                  </a:lnTo>
                  <a:lnTo>
                    <a:pt x="523" y="119"/>
                  </a:lnTo>
                  <a:close/>
                  <a:moveTo>
                    <a:pt x="523" y="92"/>
                  </a:moveTo>
                  <a:lnTo>
                    <a:pt x="523" y="79"/>
                  </a:lnTo>
                  <a:lnTo>
                    <a:pt x="518" y="83"/>
                  </a:lnTo>
                  <a:lnTo>
                    <a:pt x="518" y="96"/>
                  </a:lnTo>
                  <a:lnTo>
                    <a:pt x="523" y="92"/>
                  </a:lnTo>
                  <a:lnTo>
                    <a:pt x="523" y="92"/>
                  </a:lnTo>
                  <a:close/>
                  <a:moveTo>
                    <a:pt x="523" y="66"/>
                  </a:moveTo>
                  <a:lnTo>
                    <a:pt x="523" y="53"/>
                  </a:lnTo>
                  <a:lnTo>
                    <a:pt x="517" y="56"/>
                  </a:lnTo>
                  <a:lnTo>
                    <a:pt x="518" y="69"/>
                  </a:lnTo>
                  <a:lnTo>
                    <a:pt x="523" y="66"/>
                  </a:lnTo>
                  <a:lnTo>
                    <a:pt x="523" y="66"/>
                  </a:lnTo>
                  <a:close/>
                  <a:moveTo>
                    <a:pt x="523" y="40"/>
                  </a:moveTo>
                  <a:lnTo>
                    <a:pt x="523" y="26"/>
                  </a:lnTo>
                  <a:lnTo>
                    <a:pt x="517" y="30"/>
                  </a:lnTo>
                  <a:lnTo>
                    <a:pt x="517" y="43"/>
                  </a:lnTo>
                  <a:lnTo>
                    <a:pt x="523" y="40"/>
                  </a:lnTo>
                  <a:lnTo>
                    <a:pt x="523" y="40"/>
                  </a:lnTo>
                  <a:close/>
                  <a:moveTo>
                    <a:pt x="523" y="0"/>
                  </a:moveTo>
                  <a:lnTo>
                    <a:pt x="517" y="3"/>
                  </a:lnTo>
                  <a:lnTo>
                    <a:pt x="517" y="16"/>
                  </a:lnTo>
                  <a:lnTo>
                    <a:pt x="523" y="13"/>
                  </a:lnTo>
                  <a:lnTo>
                    <a:pt x="523" y="0"/>
                  </a:lnTo>
                  <a:lnTo>
                    <a:pt x="523" y="0"/>
                  </a:lnTo>
                  <a:close/>
                  <a:moveTo>
                    <a:pt x="448" y="506"/>
                  </a:moveTo>
                  <a:lnTo>
                    <a:pt x="448" y="493"/>
                  </a:lnTo>
                  <a:lnTo>
                    <a:pt x="442" y="496"/>
                  </a:lnTo>
                  <a:lnTo>
                    <a:pt x="442" y="510"/>
                  </a:lnTo>
                  <a:lnTo>
                    <a:pt x="448" y="506"/>
                  </a:lnTo>
                  <a:lnTo>
                    <a:pt x="448" y="506"/>
                  </a:lnTo>
                  <a:close/>
                  <a:moveTo>
                    <a:pt x="448" y="480"/>
                  </a:moveTo>
                  <a:lnTo>
                    <a:pt x="448" y="467"/>
                  </a:lnTo>
                  <a:lnTo>
                    <a:pt x="442" y="470"/>
                  </a:lnTo>
                  <a:lnTo>
                    <a:pt x="442" y="483"/>
                  </a:lnTo>
                  <a:lnTo>
                    <a:pt x="448" y="480"/>
                  </a:lnTo>
                  <a:lnTo>
                    <a:pt x="448" y="480"/>
                  </a:lnTo>
                  <a:close/>
                  <a:moveTo>
                    <a:pt x="448" y="453"/>
                  </a:moveTo>
                  <a:lnTo>
                    <a:pt x="448" y="440"/>
                  </a:lnTo>
                  <a:lnTo>
                    <a:pt x="442" y="444"/>
                  </a:lnTo>
                  <a:lnTo>
                    <a:pt x="442" y="450"/>
                  </a:lnTo>
                  <a:lnTo>
                    <a:pt x="436" y="454"/>
                  </a:lnTo>
                  <a:lnTo>
                    <a:pt x="436" y="461"/>
                  </a:lnTo>
                  <a:lnTo>
                    <a:pt x="447" y="454"/>
                  </a:lnTo>
                  <a:lnTo>
                    <a:pt x="447" y="454"/>
                  </a:lnTo>
                  <a:lnTo>
                    <a:pt x="448" y="453"/>
                  </a:lnTo>
                  <a:lnTo>
                    <a:pt x="448" y="453"/>
                  </a:lnTo>
                  <a:close/>
                  <a:moveTo>
                    <a:pt x="448" y="427"/>
                  </a:moveTo>
                  <a:lnTo>
                    <a:pt x="448" y="414"/>
                  </a:lnTo>
                  <a:lnTo>
                    <a:pt x="442" y="417"/>
                  </a:lnTo>
                  <a:lnTo>
                    <a:pt x="442" y="430"/>
                  </a:lnTo>
                  <a:lnTo>
                    <a:pt x="448" y="427"/>
                  </a:lnTo>
                  <a:lnTo>
                    <a:pt x="448" y="427"/>
                  </a:lnTo>
                  <a:close/>
                  <a:moveTo>
                    <a:pt x="448" y="401"/>
                  </a:moveTo>
                  <a:lnTo>
                    <a:pt x="448" y="387"/>
                  </a:lnTo>
                  <a:lnTo>
                    <a:pt x="442" y="391"/>
                  </a:lnTo>
                  <a:lnTo>
                    <a:pt x="442" y="404"/>
                  </a:lnTo>
                  <a:lnTo>
                    <a:pt x="448" y="401"/>
                  </a:lnTo>
                  <a:lnTo>
                    <a:pt x="448" y="401"/>
                  </a:lnTo>
                  <a:close/>
                  <a:moveTo>
                    <a:pt x="448" y="348"/>
                  </a:moveTo>
                  <a:lnTo>
                    <a:pt x="448" y="334"/>
                  </a:lnTo>
                  <a:lnTo>
                    <a:pt x="442" y="338"/>
                  </a:lnTo>
                  <a:lnTo>
                    <a:pt x="442" y="351"/>
                  </a:lnTo>
                  <a:lnTo>
                    <a:pt x="448" y="348"/>
                  </a:lnTo>
                  <a:lnTo>
                    <a:pt x="448" y="348"/>
                  </a:lnTo>
                  <a:close/>
                  <a:moveTo>
                    <a:pt x="448" y="321"/>
                  </a:moveTo>
                  <a:lnTo>
                    <a:pt x="447" y="308"/>
                  </a:lnTo>
                  <a:lnTo>
                    <a:pt x="442" y="311"/>
                  </a:lnTo>
                  <a:lnTo>
                    <a:pt x="442" y="325"/>
                  </a:lnTo>
                  <a:lnTo>
                    <a:pt x="448" y="321"/>
                  </a:lnTo>
                  <a:lnTo>
                    <a:pt x="448" y="321"/>
                  </a:lnTo>
                  <a:close/>
                  <a:moveTo>
                    <a:pt x="447" y="242"/>
                  </a:moveTo>
                  <a:lnTo>
                    <a:pt x="447" y="229"/>
                  </a:lnTo>
                  <a:lnTo>
                    <a:pt x="441" y="232"/>
                  </a:lnTo>
                  <a:lnTo>
                    <a:pt x="441" y="245"/>
                  </a:lnTo>
                  <a:lnTo>
                    <a:pt x="447" y="242"/>
                  </a:lnTo>
                  <a:lnTo>
                    <a:pt x="447" y="242"/>
                  </a:lnTo>
                  <a:close/>
                  <a:moveTo>
                    <a:pt x="447" y="216"/>
                  </a:moveTo>
                  <a:lnTo>
                    <a:pt x="447" y="203"/>
                  </a:lnTo>
                  <a:lnTo>
                    <a:pt x="441" y="206"/>
                  </a:lnTo>
                  <a:lnTo>
                    <a:pt x="441" y="219"/>
                  </a:lnTo>
                  <a:lnTo>
                    <a:pt x="447" y="216"/>
                  </a:lnTo>
                  <a:lnTo>
                    <a:pt x="447" y="216"/>
                  </a:lnTo>
                  <a:close/>
                  <a:moveTo>
                    <a:pt x="447" y="163"/>
                  </a:moveTo>
                  <a:lnTo>
                    <a:pt x="447" y="150"/>
                  </a:lnTo>
                  <a:lnTo>
                    <a:pt x="441" y="153"/>
                  </a:lnTo>
                  <a:lnTo>
                    <a:pt x="441" y="166"/>
                  </a:lnTo>
                  <a:lnTo>
                    <a:pt x="447" y="163"/>
                  </a:lnTo>
                  <a:lnTo>
                    <a:pt x="447" y="163"/>
                  </a:lnTo>
                  <a:close/>
                  <a:moveTo>
                    <a:pt x="447" y="136"/>
                  </a:moveTo>
                  <a:lnTo>
                    <a:pt x="447" y="123"/>
                  </a:lnTo>
                  <a:lnTo>
                    <a:pt x="441" y="127"/>
                  </a:lnTo>
                  <a:lnTo>
                    <a:pt x="441" y="140"/>
                  </a:lnTo>
                  <a:lnTo>
                    <a:pt x="447" y="136"/>
                  </a:lnTo>
                  <a:lnTo>
                    <a:pt x="447" y="136"/>
                  </a:lnTo>
                  <a:close/>
                  <a:moveTo>
                    <a:pt x="447" y="84"/>
                  </a:moveTo>
                  <a:lnTo>
                    <a:pt x="447" y="70"/>
                  </a:lnTo>
                  <a:lnTo>
                    <a:pt x="441" y="74"/>
                  </a:lnTo>
                  <a:lnTo>
                    <a:pt x="441" y="87"/>
                  </a:lnTo>
                  <a:lnTo>
                    <a:pt x="447" y="84"/>
                  </a:lnTo>
                  <a:lnTo>
                    <a:pt x="447" y="84"/>
                  </a:lnTo>
                  <a:close/>
                  <a:moveTo>
                    <a:pt x="447" y="44"/>
                  </a:moveTo>
                  <a:lnTo>
                    <a:pt x="441" y="47"/>
                  </a:lnTo>
                  <a:lnTo>
                    <a:pt x="441" y="60"/>
                  </a:lnTo>
                  <a:lnTo>
                    <a:pt x="447" y="57"/>
                  </a:lnTo>
                  <a:lnTo>
                    <a:pt x="447" y="44"/>
                  </a:lnTo>
                  <a:lnTo>
                    <a:pt x="447" y="44"/>
                  </a:lnTo>
                  <a:close/>
                  <a:moveTo>
                    <a:pt x="585" y="375"/>
                  </a:moveTo>
                  <a:lnTo>
                    <a:pt x="584" y="368"/>
                  </a:lnTo>
                  <a:lnTo>
                    <a:pt x="573" y="375"/>
                  </a:lnTo>
                  <a:lnTo>
                    <a:pt x="573" y="382"/>
                  </a:lnTo>
                  <a:lnTo>
                    <a:pt x="585" y="375"/>
                  </a:lnTo>
                  <a:lnTo>
                    <a:pt x="585" y="375"/>
                  </a:lnTo>
                  <a:close/>
                  <a:moveTo>
                    <a:pt x="562" y="388"/>
                  </a:moveTo>
                  <a:lnTo>
                    <a:pt x="561" y="381"/>
                  </a:lnTo>
                  <a:lnTo>
                    <a:pt x="550" y="388"/>
                  </a:lnTo>
                  <a:lnTo>
                    <a:pt x="550" y="395"/>
                  </a:lnTo>
                  <a:lnTo>
                    <a:pt x="562" y="388"/>
                  </a:lnTo>
                  <a:lnTo>
                    <a:pt x="562" y="388"/>
                  </a:lnTo>
                  <a:close/>
                  <a:moveTo>
                    <a:pt x="539" y="401"/>
                  </a:moveTo>
                  <a:lnTo>
                    <a:pt x="539" y="394"/>
                  </a:lnTo>
                  <a:lnTo>
                    <a:pt x="527" y="401"/>
                  </a:lnTo>
                  <a:lnTo>
                    <a:pt x="527" y="408"/>
                  </a:lnTo>
                  <a:lnTo>
                    <a:pt x="539" y="401"/>
                  </a:lnTo>
                  <a:lnTo>
                    <a:pt x="539" y="401"/>
                  </a:lnTo>
                  <a:close/>
                  <a:moveTo>
                    <a:pt x="516" y="415"/>
                  </a:moveTo>
                  <a:lnTo>
                    <a:pt x="516" y="408"/>
                  </a:lnTo>
                  <a:lnTo>
                    <a:pt x="504" y="414"/>
                  </a:lnTo>
                  <a:lnTo>
                    <a:pt x="504" y="421"/>
                  </a:lnTo>
                  <a:lnTo>
                    <a:pt x="516" y="415"/>
                  </a:lnTo>
                  <a:lnTo>
                    <a:pt x="516" y="415"/>
                  </a:lnTo>
                  <a:close/>
                  <a:moveTo>
                    <a:pt x="493" y="428"/>
                  </a:moveTo>
                  <a:lnTo>
                    <a:pt x="493" y="421"/>
                  </a:lnTo>
                  <a:lnTo>
                    <a:pt x="482" y="427"/>
                  </a:lnTo>
                  <a:lnTo>
                    <a:pt x="482" y="434"/>
                  </a:lnTo>
                  <a:lnTo>
                    <a:pt x="493" y="428"/>
                  </a:lnTo>
                  <a:lnTo>
                    <a:pt x="493" y="428"/>
                  </a:lnTo>
                  <a:close/>
                  <a:moveTo>
                    <a:pt x="470" y="441"/>
                  </a:moveTo>
                  <a:lnTo>
                    <a:pt x="470" y="434"/>
                  </a:lnTo>
                  <a:lnTo>
                    <a:pt x="459" y="441"/>
                  </a:lnTo>
                  <a:lnTo>
                    <a:pt x="459" y="448"/>
                  </a:lnTo>
                  <a:lnTo>
                    <a:pt x="470" y="441"/>
                  </a:lnTo>
                  <a:lnTo>
                    <a:pt x="470" y="441"/>
                  </a:lnTo>
                  <a:close/>
                  <a:moveTo>
                    <a:pt x="425" y="467"/>
                  </a:moveTo>
                  <a:lnTo>
                    <a:pt x="425" y="460"/>
                  </a:lnTo>
                  <a:lnTo>
                    <a:pt x="413" y="467"/>
                  </a:lnTo>
                  <a:lnTo>
                    <a:pt x="413" y="474"/>
                  </a:lnTo>
                  <a:lnTo>
                    <a:pt x="425" y="467"/>
                  </a:lnTo>
                  <a:lnTo>
                    <a:pt x="425" y="467"/>
                  </a:lnTo>
                  <a:close/>
                  <a:moveTo>
                    <a:pt x="402" y="481"/>
                  </a:moveTo>
                  <a:lnTo>
                    <a:pt x="402" y="474"/>
                  </a:lnTo>
                  <a:lnTo>
                    <a:pt x="390" y="480"/>
                  </a:lnTo>
                  <a:lnTo>
                    <a:pt x="390" y="487"/>
                  </a:lnTo>
                  <a:lnTo>
                    <a:pt x="402" y="481"/>
                  </a:lnTo>
                  <a:lnTo>
                    <a:pt x="402" y="481"/>
                  </a:lnTo>
                  <a:close/>
                  <a:moveTo>
                    <a:pt x="356" y="507"/>
                  </a:moveTo>
                  <a:lnTo>
                    <a:pt x="356" y="500"/>
                  </a:lnTo>
                  <a:lnTo>
                    <a:pt x="344" y="507"/>
                  </a:lnTo>
                  <a:lnTo>
                    <a:pt x="344" y="514"/>
                  </a:lnTo>
                  <a:lnTo>
                    <a:pt x="356" y="507"/>
                  </a:lnTo>
                  <a:lnTo>
                    <a:pt x="356" y="507"/>
                  </a:lnTo>
                  <a:close/>
                  <a:moveTo>
                    <a:pt x="333" y="520"/>
                  </a:moveTo>
                  <a:lnTo>
                    <a:pt x="333" y="513"/>
                  </a:lnTo>
                  <a:lnTo>
                    <a:pt x="321" y="520"/>
                  </a:lnTo>
                  <a:lnTo>
                    <a:pt x="321" y="527"/>
                  </a:lnTo>
                  <a:lnTo>
                    <a:pt x="333" y="520"/>
                  </a:lnTo>
                  <a:lnTo>
                    <a:pt x="333" y="520"/>
                  </a:lnTo>
                  <a:close/>
                  <a:moveTo>
                    <a:pt x="310" y="534"/>
                  </a:moveTo>
                  <a:lnTo>
                    <a:pt x="310" y="527"/>
                  </a:lnTo>
                  <a:lnTo>
                    <a:pt x="298" y="533"/>
                  </a:lnTo>
                  <a:lnTo>
                    <a:pt x="298" y="540"/>
                  </a:lnTo>
                  <a:lnTo>
                    <a:pt x="310" y="534"/>
                  </a:lnTo>
                  <a:lnTo>
                    <a:pt x="310" y="534"/>
                  </a:lnTo>
                  <a:close/>
                  <a:moveTo>
                    <a:pt x="287" y="547"/>
                  </a:moveTo>
                  <a:lnTo>
                    <a:pt x="287" y="540"/>
                  </a:lnTo>
                  <a:lnTo>
                    <a:pt x="276" y="546"/>
                  </a:lnTo>
                  <a:lnTo>
                    <a:pt x="276" y="553"/>
                  </a:lnTo>
                  <a:lnTo>
                    <a:pt x="287" y="547"/>
                  </a:lnTo>
                  <a:lnTo>
                    <a:pt x="287" y="547"/>
                  </a:lnTo>
                  <a:close/>
                  <a:moveTo>
                    <a:pt x="264" y="560"/>
                  </a:moveTo>
                  <a:lnTo>
                    <a:pt x="264" y="553"/>
                  </a:lnTo>
                  <a:lnTo>
                    <a:pt x="253" y="560"/>
                  </a:lnTo>
                  <a:lnTo>
                    <a:pt x="253" y="567"/>
                  </a:lnTo>
                  <a:lnTo>
                    <a:pt x="264" y="560"/>
                  </a:lnTo>
                  <a:lnTo>
                    <a:pt x="264" y="560"/>
                  </a:lnTo>
                  <a:close/>
                  <a:moveTo>
                    <a:pt x="241" y="573"/>
                  </a:moveTo>
                  <a:lnTo>
                    <a:pt x="241" y="566"/>
                  </a:lnTo>
                  <a:lnTo>
                    <a:pt x="230" y="573"/>
                  </a:lnTo>
                  <a:lnTo>
                    <a:pt x="230" y="580"/>
                  </a:lnTo>
                  <a:lnTo>
                    <a:pt x="241" y="573"/>
                  </a:lnTo>
                  <a:lnTo>
                    <a:pt x="241" y="573"/>
                  </a:lnTo>
                  <a:close/>
                  <a:moveTo>
                    <a:pt x="196" y="600"/>
                  </a:moveTo>
                  <a:lnTo>
                    <a:pt x="196" y="593"/>
                  </a:lnTo>
                  <a:lnTo>
                    <a:pt x="184" y="599"/>
                  </a:lnTo>
                  <a:lnTo>
                    <a:pt x="184" y="606"/>
                  </a:lnTo>
                  <a:lnTo>
                    <a:pt x="196" y="600"/>
                  </a:lnTo>
                  <a:lnTo>
                    <a:pt x="196" y="600"/>
                  </a:lnTo>
                  <a:close/>
                  <a:moveTo>
                    <a:pt x="172" y="613"/>
                  </a:moveTo>
                  <a:lnTo>
                    <a:pt x="172" y="606"/>
                  </a:lnTo>
                  <a:lnTo>
                    <a:pt x="161" y="612"/>
                  </a:lnTo>
                  <a:lnTo>
                    <a:pt x="161" y="619"/>
                  </a:lnTo>
                  <a:lnTo>
                    <a:pt x="172" y="613"/>
                  </a:lnTo>
                  <a:lnTo>
                    <a:pt x="172" y="613"/>
                  </a:lnTo>
                  <a:close/>
                  <a:moveTo>
                    <a:pt x="138" y="632"/>
                  </a:moveTo>
                  <a:lnTo>
                    <a:pt x="138" y="633"/>
                  </a:lnTo>
                  <a:lnTo>
                    <a:pt x="150" y="626"/>
                  </a:lnTo>
                  <a:lnTo>
                    <a:pt x="150" y="619"/>
                  </a:lnTo>
                  <a:lnTo>
                    <a:pt x="142" y="623"/>
                  </a:lnTo>
                  <a:lnTo>
                    <a:pt x="142" y="617"/>
                  </a:lnTo>
                  <a:lnTo>
                    <a:pt x="137" y="620"/>
                  </a:lnTo>
                  <a:lnTo>
                    <a:pt x="137" y="633"/>
                  </a:lnTo>
                  <a:lnTo>
                    <a:pt x="138" y="632"/>
                  </a:lnTo>
                  <a:lnTo>
                    <a:pt x="138" y="632"/>
                  </a:lnTo>
                  <a:close/>
                  <a:moveTo>
                    <a:pt x="127" y="639"/>
                  </a:moveTo>
                  <a:lnTo>
                    <a:pt x="127" y="632"/>
                  </a:lnTo>
                  <a:lnTo>
                    <a:pt x="115" y="639"/>
                  </a:lnTo>
                  <a:lnTo>
                    <a:pt x="115" y="646"/>
                  </a:lnTo>
                  <a:lnTo>
                    <a:pt x="127" y="639"/>
                  </a:lnTo>
                  <a:lnTo>
                    <a:pt x="127" y="639"/>
                  </a:lnTo>
                  <a:close/>
                  <a:moveTo>
                    <a:pt x="104" y="653"/>
                  </a:moveTo>
                  <a:lnTo>
                    <a:pt x="104" y="646"/>
                  </a:lnTo>
                  <a:lnTo>
                    <a:pt x="93" y="652"/>
                  </a:lnTo>
                  <a:lnTo>
                    <a:pt x="93" y="659"/>
                  </a:lnTo>
                  <a:lnTo>
                    <a:pt x="104" y="653"/>
                  </a:lnTo>
                  <a:lnTo>
                    <a:pt x="104" y="653"/>
                  </a:lnTo>
                  <a:close/>
                  <a:moveTo>
                    <a:pt x="81" y="666"/>
                  </a:moveTo>
                  <a:lnTo>
                    <a:pt x="81" y="659"/>
                  </a:lnTo>
                  <a:lnTo>
                    <a:pt x="70" y="665"/>
                  </a:lnTo>
                  <a:lnTo>
                    <a:pt x="70" y="672"/>
                  </a:lnTo>
                  <a:lnTo>
                    <a:pt x="81" y="666"/>
                  </a:lnTo>
                  <a:lnTo>
                    <a:pt x="81" y="666"/>
                  </a:lnTo>
                  <a:close/>
                  <a:moveTo>
                    <a:pt x="58" y="679"/>
                  </a:moveTo>
                  <a:lnTo>
                    <a:pt x="58" y="672"/>
                  </a:lnTo>
                  <a:lnTo>
                    <a:pt x="47" y="679"/>
                  </a:lnTo>
                  <a:lnTo>
                    <a:pt x="47" y="686"/>
                  </a:lnTo>
                  <a:lnTo>
                    <a:pt x="58" y="679"/>
                  </a:lnTo>
                  <a:lnTo>
                    <a:pt x="58" y="679"/>
                  </a:lnTo>
                  <a:close/>
                  <a:moveTo>
                    <a:pt x="35" y="692"/>
                  </a:moveTo>
                  <a:lnTo>
                    <a:pt x="35" y="685"/>
                  </a:lnTo>
                  <a:lnTo>
                    <a:pt x="24" y="692"/>
                  </a:lnTo>
                  <a:lnTo>
                    <a:pt x="24" y="699"/>
                  </a:lnTo>
                  <a:lnTo>
                    <a:pt x="35" y="692"/>
                  </a:lnTo>
                  <a:lnTo>
                    <a:pt x="35" y="692"/>
                  </a:lnTo>
                  <a:close/>
                  <a:moveTo>
                    <a:pt x="13" y="698"/>
                  </a:moveTo>
                  <a:lnTo>
                    <a:pt x="1" y="705"/>
                  </a:lnTo>
                  <a:lnTo>
                    <a:pt x="1" y="712"/>
                  </a:lnTo>
                  <a:lnTo>
                    <a:pt x="13" y="705"/>
                  </a:lnTo>
                  <a:lnTo>
                    <a:pt x="13" y="698"/>
                  </a:lnTo>
                  <a:lnTo>
                    <a:pt x="13" y="698"/>
                  </a:lnTo>
                  <a:close/>
                  <a:moveTo>
                    <a:pt x="584" y="287"/>
                  </a:moveTo>
                  <a:lnTo>
                    <a:pt x="584" y="280"/>
                  </a:lnTo>
                  <a:lnTo>
                    <a:pt x="573" y="287"/>
                  </a:lnTo>
                  <a:lnTo>
                    <a:pt x="573" y="293"/>
                  </a:lnTo>
                  <a:lnTo>
                    <a:pt x="584" y="287"/>
                  </a:lnTo>
                  <a:lnTo>
                    <a:pt x="584" y="287"/>
                  </a:lnTo>
                  <a:close/>
                  <a:moveTo>
                    <a:pt x="561" y="300"/>
                  </a:moveTo>
                  <a:lnTo>
                    <a:pt x="561" y="294"/>
                  </a:lnTo>
                  <a:lnTo>
                    <a:pt x="550" y="300"/>
                  </a:lnTo>
                  <a:lnTo>
                    <a:pt x="550" y="306"/>
                  </a:lnTo>
                  <a:lnTo>
                    <a:pt x="561" y="300"/>
                  </a:lnTo>
                  <a:lnTo>
                    <a:pt x="561" y="300"/>
                  </a:lnTo>
                  <a:close/>
                  <a:moveTo>
                    <a:pt x="539" y="313"/>
                  </a:moveTo>
                  <a:lnTo>
                    <a:pt x="539" y="307"/>
                  </a:lnTo>
                  <a:lnTo>
                    <a:pt x="527" y="313"/>
                  </a:lnTo>
                  <a:lnTo>
                    <a:pt x="527" y="320"/>
                  </a:lnTo>
                  <a:lnTo>
                    <a:pt x="539" y="313"/>
                  </a:lnTo>
                  <a:lnTo>
                    <a:pt x="539" y="313"/>
                  </a:lnTo>
                  <a:close/>
                  <a:moveTo>
                    <a:pt x="516" y="326"/>
                  </a:moveTo>
                  <a:lnTo>
                    <a:pt x="516" y="320"/>
                  </a:lnTo>
                  <a:lnTo>
                    <a:pt x="504" y="326"/>
                  </a:lnTo>
                  <a:lnTo>
                    <a:pt x="504" y="333"/>
                  </a:lnTo>
                  <a:lnTo>
                    <a:pt x="516" y="326"/>
                  </a:lnTo>
                  <a:lnTo>
                    <a:pt x="516" y="326"/>
                  </a:lnTo>
                  <a:close/>
                  <a:moveTo>
                    <a:pt x="493" y="339"/>
                  </a:moveTo>
                  <a:lnTo>
                    <a:pt x="493" y="333"/>
                  </a:lnTo>
                  <a:lnTo>
                    <a:pt x="481" y="340"/>
                  </a:lnTo>
                  <a:lnTo>
                    <a:pt x="481" y="346"/>
                  </a:lnTo>
                  <a:lnTo>
                    <a:pt x="493" y="339"/>
                  </a:lnTo>
                  <a:lnTo>
                    <a:pt x="493" y="339"/>
                  </a:lnTo>
                  <a:close/>
                  <a:moveTo>
                    <a:pt x="470" y="353"/>
                  </a:moveTo>
                  <a:lnTo>
                    <a:pt x="470" y="346"/>
                  </a:lnTo>
                  <a:lnTo>
                    <a:pt x="458" y="353"/>
                  </a:lnTo>
                  <a:lnTo>
                    <a:pt x="459" y="359"/>
                  </a:lnTo>
                  <a:lnTo>
                    <a:pt x="470" y="353"/>
                  </a:lnTo>
                  <a:lnTo>
                    <a:pt x="470" y="353"/>
                  </a:lnTo>
                  <a:close/>
                  <a:moveTo>
                    <a:pt x="447" y="361"/>
                  </a:moveTo>
                  <a:lnTo>
                    <a:pt x="447" y="360"/>
                  </a:lnTo>
                  <a:lnTo>
                    <a:pt x="435" y="366"/>
                  </a:lnTo>
                  <a:lnTo>
                    <a:pt x="435" y="373"/>
                  </a:lnTo>
                  <a:lnTo>
                    <a:pt x="442" y="369"/>
                  </a:lnTo>
                  <a:lnTo>
                    <a:pt x="442" y="378"/>
                  </a:lnTo>
                  <a:lnTo>
                    <a:pt x="448" y="374"/>
                  </a:lnTo>
                  <a:lnTo>
                    <a:pt x="448" y="361"/>
                  </a:lnTo>
                  <a:lnTo>
                    <a:pt x="447" y="361"/>
                  </a:lnTo>
                  <a:lnTo>
                    <a:pt x="447" y="361"/>
                  </a:lnTo>
                  <a:close/>
                  <a:moveTo>
                    <a:pt x="424" y="379"/>
                  </a:moveTo>
                  <a:lnTo>
                    <a:pt x="424" y="373"/>
                  </a:lnTo>
                  <a:lnTo>
                    <a:pt x="413" y="379"/>
                  </a:lnTo>
                  <a:lnTo>
                    <a:pt x="413" y="386"/>
                  </a:lnTo>
                  <a:lnTo>
                    <a:pt x="424" y="379"/>
                  </a:lnTo>
                  <a:lnTo>
                    <a:pt x="424" y="379"/>
                  </a:lnTo>
                  <a:close/>
                  <a:moveTo>
                    <a:pt x="401" y="392"/>
                  </a:moveTo>
                  <a:lnTo>
                    <a:pt x="401" y="386"/>
                  </a:lnTo>
                  <a:lnTo>
                    <a:pt x="390" y="393"/>
                  </a:lnTo>
                  <a:lnTo>
                    <a:pt x="390" y="399"/>
                  </a:lnTo>
                  <a:lnTo>
                    <a:pt x="401" y="392"/>
                  </a:lnTo>
                  <a:lnTo>
                    <a:pt x="401" y="392"/>
                  </a:lnTo>
                  <a:close/>
                  <a:moveTo>
                    <a:pt x="356" y="419"/>
                  </a:moveTo>
                  <a:lnTo>
                    <a:pt x="356" y="412"/>
                  </a:lnTo>
                  <a:lnTo>
                    <a:pt x="344" y="419"/>
                  </a:lnTo>
                  <a:lnTo>
                    <a:pt x="344" y="425"/>
                  </a:lnTo>
                  <a:lnTo>
                    <a:pt x="356" y="419"/>
                  </a:lnTo>
                  <a:lnTo>
                    <a:pt x="356" y="419"/>
                  </a:lnTo>
                  <a:close/>
                  <a:moveTo>
                    <a:pt x="333" y="432"/>
                  </a:moveTo>
                  <a:lnTo>
                    <a:pt x="333" y="426"/>
                  </a:lnTo>
                  <a:lnTo>
                    <a:pt x="321" y="432"/>
                  </a:lnTo>
                  <a:lnTo>
                    <a:pt x="321" y="439"/>
                  </a:lnTo>
                  <a:lnTo>
                    <a:pt x="333" y="432"/>
                  </a:lnTo>
                  <a:lnTo>
                    <a:pt x="333" y="432"/>
                  </a:lnTo>
                  <a:close/>
                  <a:moveTo>
                    <a:pt x="310" y="445"/>
                  </a:moveTo>
                  <a:lnTo>
                    <a:pt x="310" y="439"/>
                  </a:lnTo>
                  <a:lnTo>
                    <a:pt x="298" y="445"/>
                  </a:lnTo>
                  <a:lnTo>
                    <a:pt x="298" y="452"/>
                  </a:lnTo>
                  <a:lnTo>
                    <a:pt x="310" y="445"/>
                  </a:lnTo>
                  <a:lnTo>
                    <a:pt x="310" y="445"/>
                  </a:lnTo>
                  <a:close/>
                  <a:moveTo>
                    <a:pt x="287" y="458"/>
                  </a:moveTo>
                  <a:lnTo>
                    <a:pt x="287" y="452"/>
                  </a:lnTo>
                  <a:lnTo>
                    <a:pt x="275" y="459"/>
                  </a:lnTo>
                  <a:lnTo>
                    <a:pt x="275" y="465"/>
                  </a:lnTo>
                  <a:lnTo>
                    <a:pt x="287" y="458"/>
                  </a:lnTo>
                  <a:lnTo>
                    <a:pt x="287" y="458"/>
                  </a:lnTo>
                  <a:close/>
                  <a:moveTo>
                    <a:pt x="264" y="472"/>
                  </a:moveTo>
                  <a:lnTo>
                    <a:pt x="264" y="465"/>
                  </a:lnTo>
                  <a:lnTo>
                    <a:pt x="252" y="472"/>
                  </a:lnTo>
                  <a:lnTo>
                    <a:pt x="252" y="478"/>
                  </a:lnTo>
                  <a:lnTo>
                    <a:pt x="264" y="472"/>
                  </a:lnTo>
                  <a:lnTo>
                    <a:pt x="264" y="472"/>
                  </a:lnTo>
                  <a:close/>
                  <a:moveTo>
                    <a:pt x="241" y="485"/>
                  </a:moveTo>
                  <a:lnTo>
                    <a:pt x="241" y="478"/>
                  </a:lnTo>
                  <a:lnTo>
                    <a:pt x="230" y="485"/>
                  </a:lnTo>
                  <a:lnTo>
                    <a:pt x="230" y="491"/>
                  </a:lnTo>
                  <a:lnTo>
                    <a:pt x="241" y="485"/>
                  </a:lnTo>
                  <a:lnTo>
                    <a:pt x="241" y="485"/>
                  </a:lnTo>
                  <a:close/>
                  <a:moveTo>
                    <a:pt x="218" y="493"/>
                  </a:moveTo>
                  <a:lnTo>
                    <a:pt x="218" y="492"/>
                  </a:lnTo>
                  <a:lnTo>
                    <a:pt x="207" y="498"/>
                  </a:lnTo>
                  <a:lnTo>
                    <a:pt x="207" y="505"/>
                  </a:lnTo>
                  <a:lnTo>
                    <a:pt x="213" y="501"/>
                  </a:lnTo>
                  <a:lnTo>
                    <a:pt x="213" y="510"/>
                  </a:lnTo>
                  <a:lnTo>
                    <a:pt x="219" y="506"/>
                  </a:lnTo>
                  <a:lnTo>
                    <a:pt x="219" y="493"/>
                  </a:lnTo>
                  <a:lnTo>
                    <a:pt x="218" y="493"/>
                  </a:lnTo>
                  <a:lnTo>
                    <a:pt x="218" y="493"/>
                  </a:lnTo>
                  <a:close/>
                  <a:moveTo>
                    <a:pt x="195" y="511"/>
                  </a:moveTo>
                  <a:lnTo>
                    <a:pt x="195" y="505"/>
                  </a:lnTo>
                  <a:lnTo>
                    <a:pt x="184" y="511"/>
                  </a:lnTo>
                  <a:lnTo>
                    <a:pt x="184" y="518"/>
                  </a:lnTo>
                  <a:lnTo>
                    <a:pt x="195" y="511"/>
                  </a:lnTo>
                  <a:lnTo>
                    <a:pt x="195" y="511"/>
                  </a:lnTo>
                  <a:close/>
                  <a:moveTo>
                    <a:pt x="172" y="525"/>
                  </a:moveTo>
                  <a:lnTo>
                    <a:pt x="172" y="518"/>
                  </a:lnTo>
                  <a:lnTo>
                    <a:pt x="161" y="525"/>
                  </a:lnTo>
                  <a:lnTo>
                    <a:pt x="161" y="531"/>
                  </a:lnTo>
                  <a:lnTo>
                    <a:pt x="172" y="525"/>
                  </a:lnTo>
                  <a:lnTo>
                    <a:pt x="172" y="525"/>
                  </a:lnTo>
                  <a:close/>
                  <a:moveTo>
                    <a:pt x="150" y="538"/>
                  </a:moveTo>
                  <a:lnTo>
                    <a:pt x="150" y="531"/>
                  </a:lnTo>
                  <a:lnTo>
                    <a:pt x="138" y="538"/>
                  </a:lnTo>
                  <a:lnTo>
                    <a:pt x="138" y="540"/>
                  </a:lnTo>
                  <a:lnTo>
                    <a:pt x="137" y="540"/>
                  </a:lnTo>
                  <a:lnTo>
                    <a:pt x="137" y="554"/>
                  </a:lnTo>
                  <a:lnTo>
                    <a:pt x="142" y="551"/>
                  </a:lnTo>
                  <a:lnTo>
                    <a:pt x="142" y="542"/>
                  </a:lnTo>
                  <a:lnTo>
                    <a:pt x="150" y="538"/>
                  </a:lnTo>
                  <a:lnTo>
                    <a:pt x="150" y="538"/>
                  </a:lnTo>
                  <a:close/>
                  <a:moveTo>
                    <a:pt x="127" y="551"/>
                  </a:moveTo>
                  <a:lnTo>
                    <a:pt x="127" y="544"/>
                  </a:lnTo>
                  <a:lnTo>
                    <a:pt x="115" y="551"/>
                  </a:lnTo>
                  <a:lnTo>
                    <a:pt x="115" y="558"/>
                  </a:lnTo>
                  <a:lnTo>
                    <a:pt x="127" y="551"/>
                  </a:lnTo>
                  <a:lnTo>
                    <a:pt x="127" y="551"/>
                  </a:lnTo>
                  <a:close/>
                  <a:moveTo>
                    <a:pt x="104" y="564"/>
                  </a:moveTo>
                  <a:lnTo>
                    <a:pt x="104" y="558"/>
                  </a:lnTo>
                  <a:lnTo>
                    <a:pt x="92" y="564"/>
                  </a:lnTo>
                  <a:lnTo>
                    <a:pt x="92" y="571"/>
                  </a:lnTo>
                  <a:lnTo>
                    <a:pt x="104" y="564"/>
                  </a:lnTo>
                  <a:lnTo>
                    <a:pt x="104" y="564"/>
                  </a:lnTo>
                  <a:close/>
                  <a:moveTo>
                    <a:pt x="81" y="577"/>
                  </a:moveTo>
                  <a:lnTo>
                    <a:pt x="81" y="571"/>
                  </a:lnTo>
                  <a:lnTo>
                    <a:pt x="69" y="577"/>
                  </a:lnTo>
                  <a:lnTo>
                    <a:pt x="69" y="584"/>
                  </a:lnTo>
                  <a:lnTo>
                    <a:pt x="81" y="577"/>
                  </a:lnTo>
                  <a:lnTo>
                    <a:pt x="81" y="577"/>
                  </a:lnTo>
                  <a:close/>
                  <a:moveTo>
                    <a:pt x="58" y="591"/>
                  </a:moveTo>
                  <a:lnTo>
                    <a:pt x="58" y="584"/>
                  </a:lnTo>
                  <a:lnTo>
                    <a:pt x="46" y="591"/>
                  </a:lnTo>
                  <a:lnTo>
                    <a:pt x="46" y="597"/>
                  </a:lnTo>
                  <a:lnTo>
                    <a:pt x="58" y="591"/>
                  </a:lnTo>
                  <a:lnTo>
                    <a:pt x="58" y="591"/>
                  </a:lnTo>
                  <a:close/>
                  <a:moveTo>
                    <a:pt x="35" y="604"/>
                  </a:moveTo>
                  <a:lnTo>
                    <a:pt x="35" y="597"/>
                  </a:lnTo>
                  <a:lnTo>
                    <a:pt x="24" y="604"/>
                  </a:lnTo>
                  <a:lnTo>
                    <a:pt x="24" y="610"/>
                  </a:lnTo>
                  <a:lnTo>
                    <a:pt x="35" y="604"/>
                  </a:lnTo>
                  <a:lnTo>
                    <a:pt x="35" y="604"/>
                  </a:lnTo>
                  <a:close/>
                  <a:moveTo>
                    <a:pt x="12" y="610"/>
                  </a:moveTo>
                  <a:lnTo>
                    <a:pt x="1" y="617"/>
                  </a:lnTo>
                  <a:lnTo>
                    <a:pt x="1" y="624"/>
                  </a:lnTo>
                  <a:lnTo>
                    <a:pt x="12" y="617"/>
                  </a:lnTo>
                  <a:lnTo>
                    <a:pt x="12" y="610"/>
                  </a:lnTo>
                  <a:lnTo>
                    <a:pt x="12" y="610"/>
                  </a:lnTo>
                  <a:close/>
                  <a:moveTo>
                    <a:pt x="584" y="199"/>
                  </a:moveTo>
                  <a:lnTo>
                    <a:pt x="584" y="192"/>
                  </a:lnTo>
                  <a:lnTo>
                    <a:pt x="573" y="199"/>
                  </a:lnTo>
                  <a:lnTo>
                    <a:pt x="573" y="205"/>
                  </a:lnTo>
                  <a:lnTo>
                    <a:pt x="584" y="199"/>
                  </a:lnTo>
                  <a:lnTo>
                    <a:pt x="584" y="199"/>
                  </a:lnTo>
                  <a:close/>
                  <a:moveTo>
                    <a:pt x="561" y="212"/>
                  </a:moveTo>
                  <a:lnTo>
                    <a:pt x="561" y="205"/>
                  </a:lnTo>
                  <a:lnTo>
                    <a:pt x="550" y="212"/>
                  </a:lnTo>
                  <a:lnTo>
                    <a:pt x="550" y="219"/>
                  </a:lnTo>
                  <a:lnTo>
                    <a:pt x="561" y="212"/>
                  </a:lnTo>
                  <a:lnTo>
                    <a:pt x="561" y="212"/>
                  </a:lnTo>
                  <a:close/>
                  <a:moveTo>
                    <a:pt x="538" y="225"/>
                  </a:moveTo>
                  <a:lnTo>
                    <a:pt x="538" y="218"/>
                  </a:lnTo>
                  <a:lnTo>
                    <a:pt x="527" y="225"/>
                  </a:lnTo>
                  <a:lnTo>
                    <a:pt x="527" y="232"/>
                  </a:lnTo>
                  <a:lnTo>
                    <a:pt x="538" y="225"/>
                  </a:lnTo>
                  <a:lnTo>
                    <a:pt x="538" y="225"/>
                  </a:lnTo>
                  <a:close/>
                  <a:moveTo>
                    <a:pt x="515" y="238"/>
                  </a:moveTo>
                  <a:lnTo>
                    <a:pt x="515" y="232"/>
                  </a:lnTo>
                  <a:lnTo>
                    <a:pt x="504" y="238"/>
                  </a:lnTo>
                  <a:lnTo>
                    <a:pt x="504" y="245"/>
                  </a:lnTo>
                  <a:lnTo>
                    <a:pt x="515" y="238"/>
                  </a:lnTo>
                  <a:lnTo>
                    <a:pt x="515" y="238"/>
                  </a:lnTo>
                  <a:close/>
                  <a:moveTo>
                    <a:pt x="493" y="252"/>
                  </a:moveTo>
                  <a:lnTo>
                    <a:pt x="493" y="245"/>
                  </a:lnTo>
                  <a:lnTo>
                    <a:pt x="481" y="251"/>
                  </a:lnTo>
                  <a:lnTo>
                    <a:pt x="481" y="258"/>
                  </a:lnTo>
                  <a:lnTo>
                    <a:pt x="493" y="252"/>
                  </a:lnTo>
                  <a:lnTo>
                    <a:pt x="493" y="252"/>
                  </a:lnTo>
                  <a:close/>
                  <a:moveTo>
                    <a:pt x="470" y="265"/>
                  </a:moveTo>
                  <a:lnTo>
                    <a:pt x="470" y="258"/>
                  </a:lnTo>
                  <a:lnTo>
                    <a:pt x="458" y="265"/>
                  </a:lnTo>
                  <a:lnTo>
                    <a:pt x="458" y="271"/>
                  </a:lnTo>
                  <a:lnTo>
                    <a:pt x="470" y="265"/>
                  </a:lnTo>
                  <a:lnTo>
                    <a:pt x="470" y="265"/>
                  </a:lnTo>
                  <a:close/>
                  <a:moveTo>
                    <a:pt x="447" y="278"/>
                  </a:moveTo>
                  <a:lnTo>
                    <a:pt x="447" y="271"/>
                  </a:lnTo>
                  <a:lnTo>
                    <a:pt x="435" y="278"/>
                  </a:lnTo>
                  <a:lnTo>
                    <a:pt x="435" y="285"/>
                  </a:lnTo>
                  <a:lnTo>
                    <a:pt x="447" y="278"/>
                  </a:lnTo>
                  <a:lnTo>
                    <a:pt x="447" y="278"/>
                  </a:lnTo>
                  <a:close/>
                  <a:moveTo>
                    <a:pt x="447" y="295"/>
                  </a:moveTo>
                  <a:lnTo>
                    <a:pt x="442" y="298"/>
                  </a:lnTo>
                  <a:lnTo>
                    <a:pt x="442" y="285"/>
                  </a:lnTo>
                  <a:lnTo>
                    <a:pt x="447" y="281"/>
                  </a:lnTo>
                  <a:lnTo>
                    <a:pt x="447" y="295"/>
                  </a:lnTo>
                  <a:lnTo>
                    <a:pt x="447" y="295"/>
                  </a:lnTo>
                  <a:close/>
                  <a:moveTo>
                    <a:pt x="447" y="268"/>
                  </a:moveTo>
                  <a:lnTo>
                    <a:pt x="441" y="272"/>
                  </a:lnTo>
                  <a:lnTo>
                    <a:pt x="441" y="258"/>
                  </a:lnTo>
                  <a:lnTo>
                    <a:pt x="447" y="255"/>
                  </a:lnTo>
                  <a:lnTo>
                    <a:pt x="447" y="268"/>
                  </a:lnTo>
                  <a:lnTo>
                    <a:pt x="447" y="268"/>
                  </a:lnTo>
                  <a:close/>
                  <a:moveTo>
                    <a:pt x="424" y="291"/>
                  </a:moveTo>
                  <a:lnTo>
                    <a:pt x="424" y="284"/>
                  </a:lnTo>
                  <a:lnTo>
                    <a:pt x="413" y="291"/>
                  </a:lnTo>
                  <a:lnTo>
                    <a:pt x="413" y="298"/>
                  </a:lnTo>
                  <a:lnTo>
                    <a:pt x="424" y="291"/>
                  </a:lnTo>
                  <a:lnTo>
                    <a:pt x="424" y="291"/>
                  </a:lnTo>
                  <a:close/>
                  <a:moveTo>
                    <a:pt x="401" y="304"/>
                  </a:moveTo>
                  <a:lnTo>
                    <a:pt x="401" y="298"/>
                  </a:lnTo>
                  <a:lnTo>
                    <a:pt x="390" y="304"/>
                  </a:lnTo>
                  <a:lnTo>
                    <a:pt x="390" y="311"/>
                  </a:lnTo>
                  <a:lnTo>
                    <a:pt x="401" y="304"/>
                  </a:lnTo>
                  <a:lnTo>
                    <a:pt x="401" y="304"/>
                  </a:lnTo>
                  <a:close/>
                  <a:moveTo>
                    <a:pt x="378" y="318"/>
                  </a:moveTo>
                  <a:lnTo>
                    <a:pt x="367" y="324"/>
                  </a:lnTo>
                  <a:lnTo>
                    <a:pt x="367" y="317"/>
                  </a:lnTo>
                  <a:lnTo>
                    <a:pt x="378" y="311"/>
                  </a:lnTo>
                  <a:lnTo>
                    <a:pt x="378" y="318"/>
                  </a:lnTo>
                  <a:lnTo>
                    <a:pt x="378" y="318"/>
                  </a:lnTo>
                  <a:close/>
                  <a:moveTo>
                    <a:pt x="355" y="331"/>
                  </a:moveTo>
                  <a:lnTo>
                    <a:pt x="355" y="324"/>
                  </a:lnTo>
                  <a:lnTo>
                    <a:pt x="344" y="331"/>
                  </a:lnTo>
                  <a:lnTo>
                    <a:pt x="344" y="337"/>
                  </a:lnTo>
                  <a:lnTo>
                    <a:pt x="355" y="331"/>
                  </a:lnTo>
                  <a:lnTo>
                    <a:pt x="355" y="331"/>
                  </a:lnTo>
                  <a:close/>
                  <a:moveTo>
                    <a:pt x="332" y="344"/>
                  </a:moveTo>
                  <a:lnTo>
                    <a:pt x="332" y="337"/>
                  </a:lnTo>
                  <a:lnTo>
                    <a:pt x="321" y="344"/>
                  </a:lnTo>
                  <a:lnTo>
                    <a:pt x="321" y="351"/>
                  </a:lnTo>
                  <a:lnTo>
                    <a:pt x="332" y="344"/>
                  </a:lnTo>
                  <a:lnTo>
                    <a:pt x="332" y="344"/>
                  </a:lnTo>
                  <a:close/>
                  <a:moveTo>
                    <a:pt x="309" y="357"/>
                  </a:moveTo>
                  <a:lnTo>
                    <a:pt x="309" y="350"/>
                  </a:lnTo>
                  <a:lnTo>
                    <a:pt x="298" y="357"/>
                  </a:lnTo>
                  <a:lnTo>
                    <a:pt x="298" y="364"/>
                  </a:lnTo>
                  <a:lnTo>
                    <a:pt x="309" y="357"/>
                  </a:lnTo>
                  <a:lnTo>
                    <a:pt x="309" y="357"/>
                  </a:lnTo>
                  <a:close/>
                  <a:moveTo>
                    <a:pt x="287" y="370"/>
                  </a:moveTo>
                  <a:lnTo>
                    <a:pt x="287" y="364"/>
                  </a:lnTo>
                  <a:lnTo>
                    <a:pt x="275" y="370"/>
                  </a:lnTo>
                  <a:lnTo>
                    <a:pt x="275" y="377"/>
                  </a:lnTo>
                  <a:lnTo>
                    <a:pt x="287" y="370"/>
                  </a:lnTo>
                  <a:lnTo>
                    <a:pt x="287" y="370"/>
                  </a:lnTo>
                  <a:close/>
                  <a:moveTo>
                    <a:pt x="264" y="384"/>
                  </a:moveTo>
                  <a:lnTo>
                    <a:pt x="264" y="377"/>
                  </a:lnTo>
                  <a:lnTo>
                    <a:pt x="252" y="383"/>
                  </a:lnTo>
                  <a:lnTo>
                    <a:pt x="252" y="390"/>
                  </a:lnTo>
                  <a:lnTo>
                    <a:pt x="264" y="384"/>
                  </a:lnTo>
                  <a:lnTo>
                    <a:pt x="264" y="384"/>
                  </a:lnTo>
                  <a:close/>
                  <a:moveTo>
                    <a:pt x="241" y="397"/>
                  </a:moveTo>
                  <a:lnTo>
                    <a:pt x="241" y="390"/>
                  </a:lnTo>
                  <a:lnTo>
                    <a:pt x="229" y="397"/>
                  </a:lnTo>
                  <a:lnTo>
                    <a:pt x="229" y="404"/>
                  </a:lnTo>
                  <a:lnTo>
                    <a:pt x="241" y="397"/>
                  </a:lnTo>
                  <a:lnTo>
                    <a:pt x="241" y="397"/>
                  </a:lnTo>
                  <a:close/>
                  <a:moveTo>
                    <a:pt x="218" y="410"/>
                  </a:moveTo>
                  <a:lnTo>
                    <a:pt x="218" y="403"/>
                  </a:lnTo>
                  <a:lnTo>
                    <a:pt x="206" y="410"/>
                  </a:lnTo>
                  <a:lnTo>
                    <a:pt x="206" y="417"/>
                  </a:lnTo>
                  <a:lnTo>
                    <a:pt x="218" y="410"/>
                  </a:lnTo>
                  <a:lnTo>
                    <a:pt x="218" y="410"/>
                  </a:lnTo>
                  <a:close/>
                  <a:moveTo>
                    <a:pt x="218" y="427"/>
                  </a:moveTo>
                  <a:lnTo>
                    <a:pt x="213" y="430"/>
                  </a:lnTo>
                  <a:lnTo>
                    <a:pt x="213" y="417"/>
                  </a:lnTo>
                  <a:lnTo>
                    <a:pt x="218" y="414"/>
                  </a:lnTo>
                  <a:lnTo>
                    <a:pt x="218" y="427"/>
                  </a:lnTo>
                  <a:lnTo>
                    <a:pt x="218" y="427"/>
                  </a:lnTo>
                  <a:close/>
                  <a:moveTo>
                    <a:pt x="218" y="401"/>
                  </a:moveTo>
                  <a:lnTo>
                    <a:pt x="213" y="404"/>
                  </a:lnTo>
                  <a:lnTo>
                    <a:pt x="213" y="390"/>
                  </a:lnTo>
                  <a:lnTo>
                    <a:pt x="218" y="387"/>
                  </a:lnTo>
                  <a:lnTo>
                    <a:pt x="218" y="401"/>
                  </a:lnTo>
                  <a:lnTo>
                    <a:pt x="218" y="401"/>
                  </a:lnTo>
                  <a:close/>
                  <a:moveTo>
                    <a:pt x="195" y="423"/>
                  </a:moveTo>
                  <a:lnTo>
                    <a:pt x="195" y="416"/>
                  </a:lnTo>
                  <a:lnTo>
                    <a:pt x="183" y="423"/>
                  </a:lnTo>
                  <a:lnTo>
                    <a:pt x="184" y="430"/>
                  </a:lnTo>
                  <a:lnTo>
                    <a:pt x="195" y="423"/>
                  </a:lnTo>
                  <a:lnTo>
                    <a:pt x="195" y="423"/>
                  </a:lnTo>
                  <a:close/>
                  <a:moveTo>
                    <a:pt x="172" y="437"/>
                  </a:moveTo>
                  <a:lnTo>
                    <a:pt x="172" y="430"/>
                  </a:lnTo>
                  <a:lnTo>
                    <a:pt x="161" y="436"/>
                  </a:lnTo>
                  <a:lnTo>
                    <a:pt x="161" y="443"/>
                  </a:lnTo>
                  <a:lnTo>
                    <a:pt x="172" y="437"/>
                  </a:lnTo>
                  <a:lnTo>
                    <a:pt x="172" y="437"/>
                  </a:lnTo>
                  <a:close/>
                  <a:moveTo>
                    <a:pt x="149" y="450"/>
                  </a:moveTo>
                  <a:lnTo>
                    <a:pt x="149" y="443"/>
                  </a:lnTo>
                  <a:lnTo>
                    <a:pt x="138" y="449"/>
                  </a:lnTo>
                  <a:lnTo>
                    <a:pt x="138" y="456"/>
                  </a:lnTo>
                  <a:lnTo>
                    <a:pt x="149" y="450"/>
                  </a:lnTo>
                  <a:lnTo>
                    <a:pt x="149" y="450"/>
                  </a:lnTo>
                  <a:close/>
                  <a:moveTo>
                    <a:pt x="142" y="445"/>
                  </a:moveTo>
                  <a:lnTo>
                    <a:pt x="136" y="448"/>
                  </a:lnTo>
                  <a:lnTo>
                    <a:pt x="136" y="435"/>
                  </a:lnTo>
                  <a:lnTo>
                    <a:pt x="142" y="431"/>
                  </a:lnTo>
                  <a:lnTo>
                    <a:pt x="142" y="445"/>
                  </a:lnTo>
                  <a:lnTo>
                    <a:pt x="142" y="445"/>
                  </a:lnTo>
                  <a:close/>
                  <a:moveTo>
                    <a:pt x="126" y="463"/>
                  </a:moveTo>
                  <a:lnTo>
                    <a:pt x="126" y="456"/>
                  </a:lnTo>
                  <a:lnTo>
                    <a:pt x="115" y="463"/>
                  </a:lnTo>
                  <a:lnTo>
                    <a:pt x="115" y="470"/>
                  </a:lnTo>
                  <a:lnTo>
                    <a:pt x="126" y="463"/>
                  </a:lnTo>
                  <a:lnTo>
                    <a:pt x="126" y="463"/>
                  </a:lnTo>
                  <a:close/>
                  <a:moveTo>
                    <a:pt x="103" y="476"/>
                  </a:moveTo>
                  <a:lnTo>
                    <a:pt x="103" y="469"/>
                  </a:lnTo>
                  <a:lnTo>
                    <a:pt x="92" y="476"/>
                  </a:lnTo>
                  <a:lnTo>
                    <a:pt x="92" y="483"/>
                  </a:lnTo>
                  <a:lnTo>
                    <a:pt x="103" y="476"/>
                  </a:lnTo>
                  <a:lnTo>
                    <a:pt x="103" y="476"/>
                  </a:lnTo>
                  <a:close/>
                  <a:moveTo>
                    <a:pt x="81" y="489"/>
                  </a:moveTo>
                  <a:lnTo>
                    <a:pt x="81" y="483"/>
                  </a:lnTo>
                  <a:lnTo>
                    <a:pt x="69" y="489"/>
                  </a:lnTo>
                  <a:lnTo>
                    <a:pt x="69" y="496"/>
                  </a:lnTo>
                  <a:lnTo>
                    <a:pt x="81" y="489"/>
                  </a:lnTo>
                  <a:lnTo>
                    <a:pt x="81" y="489"/>
                  </a:lnTo>
                  <a:close/>
                  <a:moveTo>
                    <a:pt x="58" y="503"/>
                  </a:moveTo>
                  <a:lnTo>
                    <a:pt x="58" y="496"/>
                  </a:lnTo>
                  <a:lnTo>
                    <a:pt x="46" y="502"/>
                  </a:lnTo>
                  <a:lnTo>
                    <a:pt x="46" y="509"/>
                  </a:lnTo>
                  <a:lnTo>
                    <a:pt x="58" y="503"/>
                  </a:lnTo>
                  <a:lnTo>
                    <a:pt x="58" y="503"/>
                  </a:lnTo>
                  <a:close/>
                  <a:moveTo>
                    <a:pt x="35" y="516"/>
                  </a:moveTo>
                  <a:lnTo>
                    <a:pt x="35" y="509"/>
                  </a:lnTo>
                  <a:lnTo>
                    <a:pt x="23" y="516"/>
                  </a:lnTo>
                  <a:lnTo>
                    <a:pt x="23" y="522"/>
                  </a:lnTo>
                  <a:lnTo>
                    <a:pt x="35" y="516"/>
                  </a:lnTo>
                  <a:lnTo>
                    <a:pt x="35" y="516"/>
                  </a:lnTo>
                  <a:close/>
                  <a:moveTo>
                    <a:pt x="12" y="522"/>
                  </a:moveTo>
                  <a:lnTo>
                    <a:pt x="0" y="529"/>
                  </a:lnTo>
                  <a:lnTo>
                    <a:pt x="0" y="536"/>
                  </a:lnTo>
                  <a:lnTo>
                    <a:pt x="12" y="529"/>
                  </a:lnTo>
                  <a:lnTo>
                    <a:pt x="12" y="522"/>
                  </a:lnTo>
                  <a:lnTo>
                    <a:pt x="12" y="522"/>
                  </a:lnTo>
                  <a:close/>
                  <a:moveTo>
                    <a:pt x="584" y="111"/>
                  </a:moveTo>
                  <a:lnTo>
                    <a:pt x="584" y="104"/>
                  </a:lnTo>
                  <a:lnTo>
                    <a:pt x="572" y="111"/>
                  </a:lnTo>
                  <a:lnTo>
                    <a:pt x="572" y="117"/>
                  </a:lnTo>
                  <a:lnTo>
                    <a:pt x="584" y="111"/>
                  </a:lnTo>
                  <a:lnTo>
                    <a:pt x="584" y="111"/>
                  </a:lnTo>
                  <a:close/>
                  <a:moveTo>
                    <a:pt x="561" y="124"/>
                  </a:moveTo>
                  <a:lnTo>
                    <a:pt x="561" y="117"/>
                  </a:lnTo>
                  <a:lnTo>
                    <a:pt x="550" y="124"/>
                  </a:lnTo>
                  <a:lnTo>
                    <a:pt x="550" y="130"/>
                  </a:lnTo>
                  <a:lnTo>
                    <a:pt x="561" y="124"/>
                  </a:lnTo>
                  <a:lnTo>
                    <a:pt x="561" y="124"/>
                  </a:lnTo>
                  <a:close/>
                  <a:moveTo>
                    <a:pt x="538" y="137"/>
                  </a:moveTo>
                  <a:lnTo>
                    <a:pt x="538" y="131"/>
                  </a:lnTo>
                  <a:lnTo>
                    <a:pt x="527" y="137"/>
                  </a:lnTo>
                  <a:lnTo>
                    <a:pt x="527" y="144"/>
                  </a:lnTo>
                  <a:lnTo>
                    <a:pt x="538" y="137"/>
                  </a:lnTo>
                  <a:lnTo>
                    <a:pt x="538" y="137"/>
                  </a:lnTo>
                  <a:close/>
                  <a:moveTo>
                    <a:pt x="515" y="150"/>
                  </a:moveTo>
                  <a:lnTo>
                    <a:pt x="515" y="144"/>
                  </a:lnTo>
                  <a:lnTo>
                    <a:pt x="504" y="150"/>
                  </a:lnTo>
                  <a:lnTo>
                    <a:pt x="504" y="157"/>
                  </a:lnTo>
                  <a:lnTo>
                    <a:pt x="515" y="150"/>
                  </a:lnTo>
                  <a:lnTo>
                    <a:pt x="515" y="150"/>
                  </a:lnTo>
                  <a:close/>
                  <a:moveTo>
                    <a:pt x="493" y="163"/>
                  </a:moveTo>
                  <a:lnTo>
                    <a:pt x="493" y="157"/>
                  </a:lnTo>
                  <a:lnTo>
                    <a:pt x="481" y="164"/>
                  </a:lnTo>
                  <a:lnTo>
                    <a:pt x="481" y="170"/>
                  </a:lnTo>
                  <a:lnTo>
                    <a:pt x="493" y="163"/>
                  </a:lnTo>
                  <a:lnTo>
                    <a:pt x="493" y="163"/>
                  </a:lnTo>
                  <a:close/>
                  <a:moveTo>
                    <a:pt x="469" y="177"/>
                  </a:moveTo>
                  <a:lnTo>
                    <a:pt x="469" y="170"/>
                  </a:lnTo>
                  <a:lnTo>
                    <a:pt x="458" y="177"/>
                  </a:lnTo>
                  <a:lnTo>
                    <a:pt x="458" y="183"/>
                  </a:lnTo>
                  <a:lnTo>
                    <a:pt x="469" y="177"/>
                  </a:lnTo>
                  <a:lnTo>
                    <a:pt x="469" y="177"/>
                  </a:lnTo>
                  <a:close/>
                  <a:moveTo>
                    <a:pt x="441" y="186"/>
                  </a:moveTo>
                  <a:lnTo>
                    <a:pt x="435" y="190"/>
                  </a:lnTo>
                  <a:lnTo>
                    <a:pt x="435" y="196"/>
                  </a:lnTo>
                  <a:lnTo>
                    <a:pt x="441" y="193"/>
                  </a:lnTo>
                  <a:lnTo>
                    <a:pt x="446" y="190"/>
                  </a:lnTo>
                  <a:lnTo>
                    <a:pt x="447" y="189"/>
                  </a:lnTo>
                  <a:lnTo>
                    <a:pt x="447" y="176"/>
                  </a:lnTo>
                  <a:lnTo>
                    <a:pt x="441" y="180"/>
                  </a:lnTo>
                  <a:lnTo>
                    <a:pt x="441" y="186"/>
                  </a:lnTo>
                  <a:lnTo>
                    <a:pt x="441" y="186"/>
                  </a:lnTo>
                  <a:close/>
                  <a:moveTo>
                    <a:pt x="424" y="203"/>
                  </a:moveTo>
                  <a:lnTo>
                    <a:pt x="424" y="197"/>
                  </a:lnTo>
                  <a:lnTo>
                    <a:pt x="412" y="203"/>
                  </a:lnTo>
                  <a:lnTo>
                    <a:pt x="412" y="210"/>
                  </a:lnTo>
                  <a:lnTo>
                    <a:pt x="424" y="203"/>
                  </a:lnTo>
                  <a:lnTo>
                    <a:pt x="424" y="203"/>
                  </a:lnTo>
                  <a:close/>
                  <a:moveTo>
                    <a:pt x="401" y="216"/>
                  </a:moveTo>
                  <a:lnTo>
                    <a:pt x="401" y="210"/>
                  </a:lnTo>
                  <a:lnTo>
                    <a:pt x="389" y="216"/>
                  </a:lnTo>
                  <a:lnTo>
                    <a:pt x="389" y="223"/>
                  </a:lnTo>
                  <a:lnTo>
                    <a:pt x="401" y="216"/>
                  </a:lnTo>
                  <a:lnTo>
                    <a:pt x="401" y="216"/>
                  </a:lnTo>
                  <a:close/>
                  <a:moveTo>
                    <a:pt x="378" y="223"/>
                  </a:moveTo>
                  <a:lnTo>
                    <a:pt x="371" y="227"/>
                  </a:lnTo>
                  <a:lnTo>
                    <a:pt x="371" y="220"/>
                  </a:lnTo>
                  <a:lnTo>
                    <a:pt x="365" y="223"/>
                  </a:lnTo>
                  <a:lnTo>
                    <a:pt x="365" y="237"/>
                  </a:lnTo>
                  <a:lnTo>
                    <a:pt x="366" y="236"/>
                  </a:lnTo>
                  <a:lnTo>
                    <a:pt x="371" y="234"/>
                  </a:lnTo>
                  <a:lnTo>
                    <a:pt x="378" y="229"/>
                  </a:lnTo>
                  <a:lnTo>
                    <a:pt x="378" y="223"/>
                  </a:lnTo>
                  <a:lnTo>
                    <a:pt x="378" y="223"/>
                  </a:lnTo>
                  <a:close/>
                  <a:moveTo>
                    <a:pt x="355" y="243"/>
                  </a:moveTo>
                  <a:lnTo>
                    <a:pt x="355" y="236"/>
                  </a:lnTo>
                  <a:lnTo>
                    <a:pt x="344" y="243"/>
                  </a:lnTo>
                  <a:lnTo>
                    <a:pt x="344" y="249"/>
                  </a:lnTo>
                  <a:lnTo>
                    <a:pt x="355" y="243"/>
                  </a:lnTo>
                  <a:lnTo>
                    <a:pt x="355" y="243"/>
                  </a:lnTo>
                  <a:close/>
                  <a:moveTo>
                    <a:pt x="332" y="256"/>
                  </a:moveTo>
                  <a:lnTo>
                    <a:pt x="332" y="249"/>
                  </a:lnTo>
                  <a:lnTo>
                    <a:pt x="321" y="256"/>
                  </a:lnTo>
                  <a:lnTo>
                    <a:pt x="321" y="262"/>
                  </a:lnTo>
                  <a:lnTo>
                    <a:pt x="332" y="256"/>
                  </a:lnTo>
                  <a:lnTo>
                    <a:pt x="332" y="256"/>
                  </a:lnTo>
                  <a:close/>
                  <a:moveTo>
                    <a:pt x="309" y="269"/>
                  </a:moveTo>
                  <a:lnTo>
                    <a:pt x="309" y="263"/>
                  </a:lnTo>
                  <a:lnTo>
                    <a:pt x="298" y="269"/>
                  </a:lnTo>
                  <a:lnTo>
                    <a:pt x="298" y="276"/>
                  </a:lnTo>
                  <a:lnTo>
                    <a:pt x="309" y="269"/>
                  </a:lnTo>
                  <a:lnTo>
                    <a:pt x="309" y="269"/>
                  </a:lnTo>
                  <a:close/>
                  <a:moveTo>
                    <a:pt x="287" y="282"/>
                  </a:moveTo>
                  <a:lnTo>
                    <a:pt x="286" y="276"/>
                  </a:lnTo>
                  <a:lnTo>
                    <a:pt x="275" y="282"/>
                  </a:lnTo>
                  <a:lnTo>
                    <a:pt x="275" y="289"/>
                  </a:lnTo>
                  <a:lnTo>
                    <a:pt x="287" y="282"/>
                  </a:lnTo>
                  <a:lnTo>
                    <a:pt x="287" y="282"/>
                  </a:lnTo>
                  <a:close/>
                  <a:moveTo>
                    <a:pt x="263" y="295"/>
                  </a:moveTo>
                  <a:lnTo>
                    <a:pt x="263" y="289"/>
                  </a:lnTo>
                  <a:lnTo>
                    <a:pt x="252" y="296"/>
                  </a:lnTo>
                  <a:lnTo>
                    <a:pt x="252" y="302"/>
                  </a:lnTo>
                  <a:lnTo>
                    <a:pt x="263" y="295"/>
                  </a:lnTo>
                  <a:lnTo>
                    <a:pt x="263" y="295"/>
                  </a:lnTo>
                  <a:close/>
                  <a:moveTo>
                    <a:pt x="240" y="309"/>
                  </a:moveTo>
                  <a:lnTo>
                    <a:pt x="240" y="302"/>
                  </a:lnTo>
                  <a:lnTo>
                    <a:pt x="229" y="309"/>
                  </a:lnTo>
                  <a:lnTo>
                    <a:pt x="229" y="315"/>
                  </a:lnTo>
                  <a:lnTo>
                    <a:pt x="240" y="309"/>
                  </a:lnTo>
                  <a:lnTo>
                    <a:pt x="240" y="309"/>
                  </a:lnTo>
                  <a:close/>
                  <a:moveTo>
                    <a:pt x="213" y="318"/>
                  </a:moveTo>
                  <a:lnTo>
                    <a:pt x="206" y="322"/>
                  </a:lnTo>
                  <a:lnTo>
                    <a:pt x="206" y="328"/>
                  </a:lnTo>
                  <a:lnTo>
                    <a:pt x="213" y="325"/>
                  </a:lnTo>
                  <a:lnTo>
                    <a:pt x="218" y="322"/>
                  </a:lnTo>
                  <a:lnTo>
                    <a:pt x="218" y="322"/>
                  </a:lnTo>
                  <a:lnTo>
                    <a:pt x="218" y="308"/>
                  </a:lnTo>
                  <a:lnTo>
                    <a:pt x="213" y="312"/>
                  </a:lnTo>
                  <a:lnTo>
                    <a:pt x="213" y="318"/>
                  </a:lnTo>
                  <a:lnTo>
                    <a:pt x="213" y="318"/>
                  </a:lnTo>
                  <a:close/>
                  <a:moveTo>
                    <a:pt x="195" y="335"/>
                  </a:moveTo>
                  <a:lnTo>
                    <a:pt x="195" y="329"/>
                  </a:lnTo>
                  <a:lnTo>
                    <a:pt x="183" y="335"/>
                  </a:lnTo>
                  <a:lnTo>
                    <a:pt x="183" y="342"/>
                  </a:lnTo>
                  <a:lnTo>
                    <a:pt x="195" y="335"/>
                  </a:lnTo>
                  <a:lnTo>
                    <a:pt x="195" y="335"/>
                  </a:lnTo>
                  <a:close/>
                  <a:moveTo>
                    <a:pt x="172" y="348"/>
                  </a:moveTo>
                  <a:lnTo>
                    <a:pt x="172" y="342"/>
                  </a:lnTo>
                  <a:lnTo>
                    <a:pt x="161" y="348"/>
                  </a:lnTo>
                  <a:lnTo>
                    <a:pt x="161" y="355"/>
                  </a:lnTo>
                  <a:lnTo>
                    <a:pt x="172" y="348"/>
                  </a:lnTo>
                  <a:lnTo>
                    <a:pt x="172" y="348"/>
                  </a:lnTo>
                  <a:close/>
                  <a:moveTo>
                    <a:pt x="149" y="355"/>
                  </a:moveTo>
                  <a:lnTo>
                    <a:pt x="142" y="359"/>
                  </a:lnTo>
                  <a:lnTo>
                    <a:pt x="142" y="353"/>
                  </a:lnTo>
                  <a:lnTo>
                    <a:pt x="136" y="356"/>
                  </a:lnTo>
                  <a:lnTo>
                    <a:pt x="136" y="369"/>
                  </a:lnTo>
                  <a:lnTo>
                    <a:pt x="138" y="368"/>
                  </a:lnTo>
                  <a:lnTo>
                    <a:pt x="142" y="366"/>
                  </a:lnTo>
                  <a:lnTo>
                    <a:pt x="149" y="361"/>
                  </a:lnTo>
                  <a:lnTo>
                    <a:pt x="149" y="355"/>
                  </a:lnTo>
                  <a:lnTo>
                    <a:pt x="149" y="355"/>
                  </a:lnTo>
                  <a:close/>
                  <a:moveTo>
                    <a:pt x="126" y="375"/>
                  </a:moveTo>
                  <a:lnTo>
                    <a:pt x="126" y="368"/>
                  </a:lnTo>
                  <a:lnTo>
                    <a:pt x="115" y="375"/>
                  </a:lnTo>
                  <a:lnTo>
                    <a:pt x="115" y="381"/>
                  </a:lnTo>
                  <a:lnTo>
                    <a:pt x="126" y="375"/>
                  </a:lnTo>
                  <a:lnTo>
                    <a:pt x="126" y="375"/>
                  </a:lnTo>
                  <a:close/>
                  <a:moveTo>
                    <a:pt x="103" y="388"/>
                  </a:moveTo>
                  <a:lnTo>
                    <a:pt x="103" y="382"/>
                  </a:lnTo>
                  <a:lnTo>
                    <a:pt x="92" y="388"/>
                  </a:lnTo>
                  <a:lnTo>
                    <a:pt x="92" y="395"/>
                  </a:lnTo>
                  <a:lnTo>
                    <a:pt x="103" y="388"/>
                  </a:lnTo>
                  <a:lnTo>
                    <a:pt x="103" y="388"/>
                  </a:lnTo>
                  <a:close/>
                  <a:moveTo>
                    <a:pt x="80" y="401"/>
                  </a:moveTo>
                  <a:lnTo>
                    <a:pt x="80" y="395"/>
                  </a:lnTo>
                  <a:lnTo>
                    <a:pt x="69" y="401"/>
                  </a:lnTo>
                  <a:lnTo>
                    <a:pt x="69" y="408"/>
                  </a:lnTo>
                  <a:lnTo>
                    <a:pt x="80" y="401"/>
                  </a:lnTo>
                  <a:lnTo>
                    <a:pt x="80" y="401"/>
                  </a:lnTo>
                  <a:close/>
                  <a:moveTo>
                    <a:pt x="57" y="414"/>
                  </a:moveTo>
                  <a:lnTo>
                    <a:pt x="57" y="408"/>
                  </a:lnTo>
                  <a:lnTo>
                    <a:pt x="46" y="415"/>
                  </a:lnTo>
                  <a:lnTo>
                    <a:pt x="46" y="421"/>
                  </a:lnTo>
                  <a:lnTo>
                    <a:pt x="57" y="414"/>
                  </a:lnTo>
                  <a:lnTo>
                    <a:pt x="57" y="414"/>
                  </a:lnTo>
                  <a:close/>
                  <a:moveTo>
                    <a:pt x="34" y="428"/>
                  </a:moveTo>
                  <a:lnTo>
                    <a:pt x="34" y="421"/>
                  </a:lnTo>
                  <a:lnTo>
                    <a:pt x="23" y="428"/>
                  </a:lnTo>
                  <a:lnTo>
                    <a:pt x="23" y="434"/>
                  </a:lnTo>
                  <a:lnTo>
                    <a:pt x="34" y="428"/>
                  </a:lnTo>
                  <a:lnTo>
                    <a:pt x="34" y="428"/>
                  </a:lnTo>
                  <a:close/>
                  <a:moveTo>
                    <a:pt x="12" y="434"/>
                  </a:moveTo>
                  <a:lnTo>
                    <a:pt x="0" y="441"/>
                  </a:lnTo>
                  <a:lnTo>
                    <a:pt x="0" y="447"/>
                  </a:lnTo>
                  <a:lnTo>
                    <a:pt x="12" y="441"/>
                  </a:lnTo>
                  <a:lnTo>
                    <a:pt x="12" y="434"/>
                  </a:lnTo>
                  <a:lnTo>
                    <a:pt x="12" y="434"/>
                  </a:lnTo>
                  <a:close/>
                  <a:moveTo>
                    <a:pt x="584" y="23"/>
                  </a:moveTo>
                  <a:lnTo>
                    <a:pt x="583" y="16"/>
                  </a:lnTo>
                  <a:lnTo>
                    <a:pt x="572" y="22"/>
                  </a:lnTo>
                  <a:lnTo>
                    <a:pt x="572" y="29"/>
                  </a:lnTo>
                  <a:lnTo>
                    <a:pt x="584" y="23"/>
                  </a:lnTo>
                  <a:lnTo>
                    <a:pt x="584" y="23"/>
                  </a:lnTo>
                  <a:close/>
                  <a:moveTo>
                    <a:pt x="561" y="36"/>
                  </a:moveTo>
                  <a:lnTo>
                    <a:pt x="560" y="29"/>
                  </a:lnTo>
                  <a:lnTo>
                    <a:pt x="549" y="36"/>
                  </a:lnTo>
                  <a:lnTo>
                    <a:pt x="549" y="42"/>
                  </a:lnTo>
                  <a:lnTo>
                    <a:pt x="561" y="36"/>
                  </a:lnTo>
                  <a:lnTo>
                    <a:pt x="561" y="36"/>
                  </a:lnTo>
                  <a:close/>
                  <a:moveTo>
                    <a:pt x="538" y="49"/>
                  </a:moveTo>
                  <a:lnTo>
                    <a:pt x="538" y="42"/>
                  </a:lnTo>
                  <a:lnTo>
                    <a:pt x="526" y="49"/>
                  </a:lnTo>
                  <a:lnTo>
                    <a:pt x="526" y="56"/>
                  </a:lnTo>
                  <a:lnTo>
                    <a:pt x="538" y="49"/>
                  </a:lnTo>
                  <a:lnTo>
                    <a:pt x="538" y="49"/>
                  </a:lnTo>
                  <a:close/>
                  <a:moveTo>
                    <a:pt x="515" y="62"/>
                  </a:moveTo>
                  <a:lnTo>
                    <a:pt x="515" y="55"/>
                  </a:lnTo>
                  <a:lnTo>
                    <a:pt x="503" y="62"/>
                  </a:lnTo>
                  <a:lnTo>
                    <a:pt x="503" y="69"/>
                  </a:lnTo>
                  <a:lnTo>
                    <a:pt x="515" y="62"/>
                  </a:lnTo>
                  <a:lnTo>
                    <a:pt x="515" y="62"/>
                  </a:lnTo>
                  <a:close/>
                  <a:moveTo>
                    <a:pt x="492" y="75"/>
                  </a:moveTo>
                  <a:lnTo>
                    <a:pt x="492" y="69"/>
                  </a:lnTo>
                  <a:lnTo>
                    <a:pt x="481" y="75"/>
                  </a:lnTo>
                  <a:lnTo>
                    <a:pt x="481" y="82"/>
                  </a:lnTo>
                  <a:lnTo>
                    <a:pt x="492" y="75"/>
                  </a:lnTo>
                  <a:lnTo>
                    <a:pt x="492" y="75"/>
                  </a:lnTo>
                  <a:close/>
                  <a:moveTo>
                    <a:pt x="469" y="89"/>
                  </a:moveTo>
                  <a:lnTo>
                    <a:pt x="469" y="82"/>
                  </a:lnTo>
                  <a:lnTo>
                    <a:pt x="458" y="88"/>
                  </a:lnTo>
                  <a:lnTo>
                    <a:pt x="458" y="95"/>
                  </a:lnTo>
                  <a:lnTo>
                    <a:pt x="469" y="89"/>
                  </a:lnTo>
                  <a:lnTo>
                    <a:pt x="469" y="89"/>
                  </a:lnTo>
                  <a:close/>
                  <a:moveTo>
                    <a:pt x="446" y="97"/>
                  </a:moveTo>
                  <a:lnTo>
                    <a:pt x="446" y="95"/>
                  </a:lnTo>
                  <a:lnTo>
                    <a:pt x="435" y="102"/>
                  </a:lnTo>
                  <a:lnTo>
                    <a:pt x="435" y="109"/>
                  </a:lnTo>
                  <a:lnTo>
                    <a:pt x="441" y="105"/>
                  </a:lnTo>
                  <a:lnTo>
                    <a:pt x="441" y="113"/>
                  </a:lnTo>
                  <a:lnTo>
                    <a:pt x="447" y="110"/>
                  </a:lnTo>
                  <a:lnTo>
                    <a:pt x="447" y="97"/>
                  </a:lnTo>
                  <a:lnTo>
                    <a:pt x="446" y="97"/>
                  </a:lnTo>
                  <a:lnTo>
                    <a:pt x="446" y="97"/>
                  </a:lnTo>
                  <a:close/>
                  <a:moveTo>
                    <a:pt x="424" y="115"/>
                  </a:moveTo>
                  <a:lnTo>
                    <a:pt x="424" y="108"/>
                  </a:lnTo>
                  <a:lnTo>
                    <a:pt x="412" y="115"/>
                  </a:lnTo>
                  <a:lnTo>
                    <a:pt x="412" y="122"/>
                  </a:lnTo>
                  <a:lnTo>
                    <a:pt x="424" y="115"/>
                  </a:lnTo>
                  <a:lnTo>
                    <a:pt x="424" y="115"/>
                  </a:lnTo>
                  <a:close/>
                  <a:moveTo>
                    <a:pt x="401" y="128"/>
                  </a:moveTo>
                  <a:lnTo>
                    <a:pt x="401" y="121"/>
                  </a:lnTo>
                  <a:lnTo>
                    <a:pt x="389" y="128"/>
                  </a:lnTo>
                  <a:lnTo>
                    <a:pt x="389" y="135"/>
                  </a:lnTo>
                  <a:lnTo>
                    <a:pt x="401" y="128"/>
                  </a:lnTo>
                  <a:lnTo>
                    <a:pt x="401" y="128"/>
                  </a:lnTo>
                  <a:close/>
                  <a:moveTo>
                    <a:pt x="377" y="142"/>
                  </a:moveTo>
                  <a:lnTo>
                    <a:pt x="377" y="135"/>
                  </a:lnTo>
                  <a:lnTo>
                    <a:pt x="366" y="141"/>
                  </a:lnTo>
                  <a:lnTo>
                    <a:pt x="366" y="143"/>
                  </a:lnTo>
                  <a:lnTo>
                    <a:pt x="365" y="144"/>
                  </a:lnTo>
                  <a:lnTo>
                    <a:pt x="365" y="157"/>
                  </a:lnTo>
                  <a:lnTo>
                    <a:pt x="370" y="154"/>
                  </a:lnTo>
                  <a:lnTo>
                    <a:pt x="370" y="146"/>
                  </a:lnTo>
                  <a:lnTo>
                    <a:pt x="377" y="142"/>
                  </a:lnTo>
                  <a:lnTo>
                    <a:pt x="377" y="142"/>
                  </a:lnTo>
                  <a:close/>
                  <a:moveTo>
                    <a:pt x="355" y="155"/>
                  </a:moveTo>
                  <a:lnTo>
                    <a:pt x="355" y="148"/>
                  </a:lnTo>
                  <a:lnTo>
                    <a:pt x="343" y="154"/>
                  </a:lnTo>
                  <a:lnTo>
                    <a:pt x="343" y="161"/>
                  </a:lnTo>
                  <a:lnTo>
                    <a:pt x="355" y="155"/>
                  </a:lnTo>
                  <a:lnTo>
                    <a:pt x="355" y="155"/>
                  </a:lnTo>
                  <a:close/>
                  <a:moveTo>
                    <a:pt x="332" y="168"/>
                  </a:moveTo>
                  <a:lnTo>
                    <a:pt x="332" y="161"/>
                  </a:lnTo>
                  <a:lnTo>
                    <a:pt x="320" y="168"/>
                  </a:lnTo>
                  <a:lnTo>
                    <a:pt x="320" y="175"/>
                  </a:lnTo>
                  <a:lnTo>
                    <a:pt x="332" y="168"/>
                  </a:lnTo>
                  <a:lnTo>
                    <a:pt x="332" y="168"/>
                  </a:lnTo>
                  <a:close/>
                  <a:moveTo>
                    <a:pt x="309" y="181"/>
                  </a:moveTo>
                  <a:lnTo>
                    <a:pt x="309" y="174"/>
                  </a:lnTo>
                  <a:lnTo>
                    <a:pt x="297" y="181"/>
                  </a:lnTo>
                  <a:lnTo>
                    <a:pt x="297" y="188"/>
                  </a:lnTo>
                  <a:lnTo>
                    <a:pt x="309" y="181"/>
                  </a:lnTo>
                  <a:lnTo>
                    <a:pt x="309" y="181"/>
                  </a:lnTo>
                  <a:close/>
                  <a:moveTo>
                    <a:pt x="286" y="194"/>
                  </a:moveTo>
                  <a:lnTo>
                    <a:pt x="286" y="187"/>
                  </a:lnTo>
                  <a:lnTo>
                    <a:pt x="275" y="194"/>
                  </a:lnTo>
                  <a:lnTo>
                    <a:pt x="275" y="201"/>
                  </a:lnTo>
                  <a:lnTo>
                    <a:pt x="286" y="194"/>
                  </a:lnTo>
                  <a:lnTo>
                    <a:pt x="286" y="194"/>
                  </a:lnTo>
                  <a:close/>
                  <a:moveTo>
                    <a:pt x="263" y="208"/>
                  </a:moveTo>
                  <a:lnTo>
                    <a:pt x="263" y="201"/>
                  </a:lnTo>
                  <a:lnTo>
                    <a:pt x="252" y="207"/>
                  </a:lnTo>
                  <a:lnTo>
                    <a:pt x="252" y="214"/>
                  </a:lnTo>
                  <a:lnTo>
                    <a:pt x="263" y="208"/>
                  </a:lnTo>
                  <a:lnTo>
                    <a:pt x="263" y="208"/>
                  </a:lnTo>
                  <a:close/>
                  <a:moveTo>
                    <a:pt x="240" y="221"/>
                  </a:moveTo>
                  <a:lnTo>
                    <a:pt x="240" y="214"/>
                  </a:lnTo>
                  <a:lnTo>
                    <a:pt x="229" y="221"/>
                  </a:lnTo>
                  <a:lnTo>
                    <a:pt x="229" y="227"/>
                  </a:lnTo>
                  <a:lnTo>
                    <a:pt x="240" y="221"/>
                  </a:lnTo>
                  <a:lnTo>
                    <a:pt x="240" y="221"/>
                  </a:lnTo>
                  <a:close/>
                  <a:moveTo>
                    <a:pt x="218" y="229"/>
                  </a:moveTo>
                  <a:lnTo>
                    <a:pt x="218" y="227"/>
                  </a:lnTo>
                  <a:lnTo>
                    <a:pt x="206" y="234"/>
                  </a:lnTo>
                  <a:lnTo>
                    <a:pt x="206" y="241"/>
                  </a:lnTo>
                  <a:lnTo>
                    <a:pt x="212" y="237"/>
                  </a:lnTo>
                  <a:lnTo>
                    <a:pt x="212" y="245"/>
                  </a:lnTo>
                  <a:lnTo>
                    <a:pt x="218" y="242"/>
                  </a:lnTo>
                  <a:lnTo>
                    <a:pt x="218" y="229"/>
                  </a:lnTo>
                  <a:lnTo>
                    <a:pt x="218" y="229"/>
                  </a:lnTo>
                  <a:lnTo>
                    <a:pt x="218" y="229"/>
                  </a:lnTo>
                  <a:close/>
                  <a:moveTo>
                    <a:pt x="195" y="247"/>
                  </a:moveTo>
                  <a:lnTo>
                    <a:pt x="195" y="240"/>
                  </a:lnTo>
                  <a:lnTo>
                    <a:pt x="183" y="247"/>
                  </a:lnTo>
                  <a:lnTo>
                    <a:pt x="183" y="254"/>
                  </a:lnTo>
                  <a:lnTo>
                    <a:pt x="195" y="247"/>
                  </a:lnTo>
                  <a:lnTo>
                    <a:pt x="195" y="247"/>
                  </a:lnTo>
                  <a:close/>
                  <a:moveTo>
                    <a:pt x="171" y="261"/>
                  </a:moveTo>
                  <a:lnTo>
                    <a:pt x="171" y="254"/>
                  </a:lnTo>
                  <a:lnTo>
                    <a:pt x="160" y="260"/>
                  </a:lnTo>
                  <a:lnTo>
                    <a:pt x="160" y="267"/>
                  </a:lnTo>
                  <a:lnTo>
                    <a:pt x="171" y="261"/>
                  </a:lnTo>
                  <a:lnTo>
                    <a:pt x="171" y="261"/>
                  </a:lnTo>
                  <a:close/>
                  <a:moveTo>
                    <a:pt x="126" y="287"/>
                  </a:moveTo>
                  <a:lnTo>
                    <a:pt x="126" y="280"/>
                  </a:lnTo>
                  <a:lnTo>
                    <a:pt x="114" y="287"/>
                  </a:lnTo>
                  <a:lnTo>
                    <a:pt x="114" y="294"/>
                  </a:lnTo>
                  <a:lnTo>
                    <a:pt x="126" y="287"/>
                  </a:lnTo>
                  <a:lnTo>
                    <a:pt x="126" y="287"/>
                  </a:lnTo>
                  <a:close/>
                  <a:moveTo>
                    <a:pt x="103" y="300"/>
                  </a:moveTo>
                  <a:lnTo>
                    <a:pt x="103" y="293"/>
                  </a:lnTo>
                  <a:lnTo>
                    <a:pt x="92" y="300"/>
                  </a:lnTo>
                  <a:lnTo>
                    <a:pt x="92" y="307"/>
                  </a:lnTo>
                  <a:lnTo>
                    <a:pt x="103" y="300"/>
                  </a:lnTo>
                  <a:lnTo>
                    <a:pt x="103" y="300"/>
                  </a:lnTo>
                  <a:close/>
                  <a:moveTo>
                    <a:pt x="80" y="313"/>
                  </a:moveTo>
                  <a:lnTo>
                    <a:pt x="80" y="306"/>
                  </a:lnTo>
                  <a:lnTo>
                    <a:pt x="69" y="313"/>
                  </a:lnTo>
                  <a:lnTo>
                    <a:pt x="69" y="320"/>
                  </a:lnTo>
                  <a:lnTo>
                    <a:pt x="80" y="313"/>
                  </a:lnTo>
                  <a:lnTo>
                    <a:pt x="80" y="313"/>
                  </a:lnTo>
                  <a:close/>
                  <a:moveTo>
                    <a:pt x="57" y="327"/>
                  </a:moveTo>
                  <a:lnTo>
                    <a:pt x="57" y="320"/>
                  </a:lnTo>
                  <a:lnTo>
                    <a:pt x="46" y="326"/>
                  </a:lnTo>
                  <a:lnTo>
                    <a:pt x="46" y="333"/>
                  </a:lnTo>
                  <a:lnTo>
                    <a:pt x="57" y="327"/>
                  </a:lnTo>
                  <a:lnTo>
                    <a:pt x="57" y="327"/>
                  </a:lnTo>
                  <a:close/>
                  <a:moveTo>
                    <a:pt x="34" y="340"/>
                  </a:moveTo>
                  <a:lnTo>
                    <a:pt x="34" y="333"/>
                  </a:lnTo>
                  <a:lnTo>
                    <a:pt x="23" y="340"/>
                  </a:lnTo>
                  <a:lnTo>
                    <a:pt x="23" y="346"/>
                  </a:lnTo>
                  <a:lnTo>
                    <a:pt x="34" y="340"/>
                  </a:lnTo>
                  <a:close/>
                </a:path>
              </a:pathLst>
            </a:custGeom>
            <a:solidFill>
              <a:srgbClr val="C5D7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" name="Freeform 35"/>
            <p:cNvSpPr>
              <a:spLocks/>
            </p:cNvSpPr>
            <p:nvPr userDrawn="1"/>
          </p:nvSpPr>
          <p:spPr bwMode="auto">
            <a:xfrm>
              <a:off x="6427789" y="2716213"/>
              <a:ext cx="58738" cy="95250"/>
            </a:xfrm>
            <a:custGeom>
              <a:avLst/>
              <a:gdLst>
                <a:gd name="T0" fmla="*/ 37 w 37"/>
                <a:gd name="T1" fmla="*/ 21 h 60"/>
                <a:gd name="T2" fmla="*/ 0 w 37"/>
                <a:gd name="T3" fmla="*/ 0 h 60"/>
                <a:gd name="T4" fmla="*/ 0 w 37"/>
                <a:gd name="T5" fmla="*/ 39 h 60"/>
                <a:gd name="T6" fmla="*/ 37 w 37"/>
                <a:gd name="T7" fmla="*/ 60 h 60"/>
                <a:gd name="T8" fmla="*/ 37 w 37"/>
                <a:gd name="T9" fmla="*/ 21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60">
                  <a:moveTo>
                    <a:pt x="37" y="21"/>
                  </a:moveTo>
                  <a:lnTo>
                    <a:pt x="0" y="0"/>
                  </a:lnTo>
                  <a:lnTo>
                    <a:pt x="0" y="39"/>
                  </a:lnTo>
                  <a:lnTo>
                    <a:pt x="37" y="60"/>
                  </a:lnTo>
                  <a:lnTo>
                    <a:pt x="37" y="21"/>
                  </a:lnTo>
                  <a:close/>
                </a:path>
              </a:pathLst>
            </a:custGeom>
            <a:solidFill>
              <a:srgbClr val="0534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" name="Freeform 36"/>
            <p:cNvSpPr>
              <a:spLocks/>
            </p:cNvSpPr>
            <p:nvPr userDrawn="1"/>
          </p:nvSpPr>
          <p:spPr bwMode="auto">
            <a:xfrm>
              <a:off x="6427789" y="2079625"/>
              <a:ext cx="1166813" cy="669925"/>
            </a:xfrm>
            <a:custGeom>
              <a:avLst/>
              <a:gdLst>
                <a:gd name="T0" fmla="*/ 735 w 735"/>
                <a:gd name="T1" fmla="*/ 21 h 422"/>
                <a:gd name="T2" fmla="*/ 697 w 735"/>
                <a:gd name="T3" fmla="*/ 0 h 422"/>
                <a:gd name="T4" fmla="*/ 0 w 735"/>
                <a:gd name="T5" fmla="*/ 401 h 422"/>
                <a:gd name="T6" fmla="*/ 37 w 735"/>
                <a:gd name="T7" fmla="*/ 422 h 422"/>
                <a:gd name="T8" fmla="*/ 735 w 735"/>
                <a:gd name="T9" fmla="*/ 21 h 4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5" h="422">
                  <a:moveTo>
                    <a:pt x="735" y="21"/>
                  </a:moveTo>
                  <a:lnTo>
                    <a:pt x="697" y="0"/>
                  </a:lnTo>
                  <a:lnTo>
                    <a:pt x="0" y="401"/>
                  </a:lnTo>
                  <a:lnTo>
                    <a:pt x="37" y="422"/>
                  </a:lnTo>
                  <a:lnTo>
                    <a:pt x="735" y="21"/>
                  </a:lnTo>
                  <a:close/>
                </a:path>
              </a:pathLst>
            </a:custGeom>
            <a:solidFill>
              <a:srgbClr val="0327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" name="Freeform 37"/>
            <p:cNvSpPr>
              <a:spLocks/>
            </p:cNvSpPr>
            <p:nvPr userDrawn="1"/>
          </p:nvSpPr>
          <p:spPr bwMode="auto">
            <a:xfrm>
              <a:off x="6486526" y="2112963"/>
              <a:ext cx="1108075" cy="698500"/>
            </a:xfrm>
            <a:custGeom>
              <a:avLst/>
              <a:gdLst>
                <a:gd name="T0" fmla="*/ 0 w 698"/>
                <a:gd name="T1" fmla="*/ 401 h 440"/>
                <a:gd name="T2" fmla="*/ 0 w 698"/>
                <a:gd name="T3" fmla="*/ 440 h 440"/>
                <a:gd name="T4" fmla="*/ 698 w 698"/>
                <a:gd name="T5" fmla="*/ 40 h 440"/>
                <a:gd name="T6" fmla="*/ 698 w 698"/>
                <a:gd name="T7" fmla="*/ 0 h 440"/>
                <a:gd name="T8" fmla="*/ 0 w 698"/>
                <a:gd name="T9" fmla="*/ 401 h 4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8" h="440">
                  <a:moveTo>
                    <a:pt x="0" y="401"/>
                  </a:moveTo>
                  <a:lnTo>
                    <a:pt x="0" y="440"/>
                  </a:lnTo>
                  <a:lnTo>
                    <a:pt x="698" y="40"/>
                  </a:lnTo>
                  <a:lnTo>
                    <a:pt x="698" y="0"/>
                  </a:lnTo>
                  <a:lnTo>
                    <a:pt x="0" y="401"/>
                  </a:lnTo>
                  <a:close/>
                </a:path>
              </a:pathLst>
            </a:custGeom>
            <a:solidFill>
              <a:srgbClr val="0844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" name="Freeform 38"/>
            <p:cNvSpPr>
              <a:spLocks/>
            </p:cNvSpPr>
            <p:nvPr userDrawn="1"/>
          </p:nvSpPr>
          <p:spPr bwMode="auto">
            <a:xfrm>
              <a:off x="7324726" y="2489200"/>
              <a:ext cx="168275" cy="182563"/>
            </a:xfrm>
            <a:custGeom>
              <a:avLst/>
              <a:gdLst>
                <a:gd name="T0" fmla="*/ 37 w 106"/>
                <a:gd name="T1" fmla="*/ 83 h 115"/>
                <a:gd name="T2" fmla="*/ 34 w 106"/>
                <a:gd name="T3" fmla="*/ 83 h 115"/>
                <a:gd name="T4" fmla="*/ 21 w 106"/>
                <a:gd name="T5" fmla="*/ 72 h 115"/>
                <a:gd name="T6" fmla="*/ 17 w 106"/>
                <a:gd name="T7" fmla="*/ 52 h 115"/>
                <a:gd name="T8" fmla="*/ 17 w 106"/>
                <a:gd name="T9" fmla="*/ 52 h 115"/>
                <a:gd name="T10" fmla="*/ 18 w 106"/>
                <a:gd name="T11" fmla="*/ 38 h 115"/>
                <a:gd name="T12" fmla="*/ 37 w 106"/>
                <a:gd name="T13" fmla="*/ 12 h 115"/>
                <a:gd name="T14" fmla="*/ 37 w 106"/>
                <a:gd name="T15" fmla="*/ 12 h 115"/>
                <a:gd name="T16" fmla="*/ 72 w 106"/>
                <a:gd name="T17" fmla="*/ 0 h 115"/>
                <a:gd name="T18" fmla="*/ 96 w 106"/>
                <a:gd name="T19" fmla="*/ 13 h 115"/>
                <a:gd name="T20" fmla="*/ 105 w 106"/>
                <a:gd name="T21" fmla="*/ 41 h 115"/>
                <a:gd name="T22" fmla="*/ 104 w 106"/>
                <a:gd name="T23" fmla="*/ 56 h 115"/>
                <a:gd name="T24" fmla="*/ 84 w 106"/>
                <a:gd name="T25" fmla="*/ 96 h 115"/>
                <a:gd name="T26" fmla="*/ 45 w 106"/>
                <a:gd name="T27" fmla="*/ 115 h 115"/>
                <a:gd name="T28" fmla="*/ 35 w 106"/>
                <a:gd name="T29" fmla="*/ 115 h 115"/>
                <a:gd name="T30" fmla="*/ 9 w 106"/>
                <a:gd name="T31" fmla="*/ 92 h 115"/>
                <a:gd name="T32" fmla="*/ 2 w 106"/>
                <a:gd name="T33" fmla="*/ 50 h 115"/>
                <a:gd name="T34" fmla="*/ 8 w 106"/>
                <a:gd name="T35" fmla="*/ 51 h 115"/>
                <a:gd name="T36" fmla="*/ 14 w 106"/>
                <a:gd name="T37" fmla="*/ 90 h 115"/>
                <a:gd name="T38" fmla="*/ 36 w 106"/>
                <a:gd name="T39" fmla="*/ 109 h 115"/>
                <a:gd name="T40" fmla="*/ 45 w 106"/>
                <a:gd name="T41" fmla="*/ 109 h 115"/>
                <a:gd name="T42" fmla="*/ 79 w 106"/>
                <a:gd name="T43" fmla="*/ 92 h 115"/>
                <a:gd name="T44" fmla="*/ 99 w 106"/>
                <a:gd name="T45" fmla="*/ 55 h 115"/>
                <a:gd name="T46" fmla="*/ 99 w 106"/>
                <a:gd name="T47" fmla="*/ 42 h 115"/>
                <a:gd name="T48" fmla="*/ 91 w 106"/>
                <a:gd name="T49" fmla="*/ 16 h 115"/>
                <a:gd name="T50" fmla="*/ 72 w 106"/>
                <a:gd name="T51" fmla="*/ 6 h 115"/>
                <a:gd name="T52" fmla="*/ 41 w 106"/>
                <a:gd name="T53" fmla="*/ 17 h 115"/>
                <a:gd name="T54" fmla="*/ 40 w 106"/>
                <a:gd name="T55" fmla="*/ 17 h 115"/>
                <a:gd name="T56" fmla="*/ 24 w 106"/>
                <a:gd name="T57" fmla="*/ 40 h 115"/>
                <a:gd name="T58" fmla="*/ 23 w 106"/>
                <a:gd name="T59" fmla="*/ 52 h 115"/>
                <a:gd name="T60" fmla="*/ 26 w 106"/>
                <a:gd name="T61" fmla="*/ 69 h 115"/>
                <a:gd name="T62" fmla="*/ 35 w 106"/>
                <a:gd name="T63" fmla="*/ 77 h 115"/>
                <a:gd name="T64" fmla="*/ 37 w 106"/>
                <a:gd name="T65" fmla="*/ 77 h 115"/>
                <a:gd name="T66" fmla="*/ 37 w 106"/>
                <a:gd name="T67" fmla="*/ 83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06" h="115">
                  <a:moveTo>
                    <a:pt x="37" y="83"/>
                  </a:moveTo>
                  <a:cubicBezTo>
                    <a:pt x="36" y="83"/>
                    <a:pt x="35" y="83"/>
                    <a:pt x="34" y="83"/>
                  </a:cubicBezTo>
                  <a:cubicBezTo>
                    <a:pt x="28" y="82"/>
                    <a:pt x="23" y="78"/>
                    <a:pt x="21" y="72"/>
                  </a:cubicBezTo>
                  <a:cubicBezTo>
                    <a:pt x="18" y="66"/>
                    <a:pt x="17" y="59"/>
                    <a:pt x="17" y="52"/>
                  </a:cubicBezTo>
                  <a:cubicBezTo>
                    <a:pt x="17" y="52"/>
                    <a:pt x="17" y="52"/>
                    <a:pt x="17" y="52"/>
                  </a:cubicBezTo>
                  <a:cubicBezTo>
                    <a:pt x="17" y="48"/>
                    <a:pt x="17" y="43"/>
                    <a:pt x="18" y="38"/>
                  </a:cubicBezTo>
                  <a:cubicBezTo>
                    <a:pt x="20" y="28"/>
                    <a:pt x="28" y="19"/>
                    <a:pt x="37" y="12"/>
                  </a:cubicBezTo>
                  <a:cubicBezTo>
                    <a:pt x="37" y="12"/>
                    <a:pt x="37" y="12"/>
                    <a:pt x="37" y="12"/>
                  </a:cubicBezTo>
                  <a:cubicBezTo>
                    <a:pt x="48" y="4"/>
                    <a:pt x="62" y="0"/>
                    <a:pt x="72" y="0"/>
                  </a:cubicBezTo>
                  <a:cubicBezTo>
                    <a:pt x="82" y="1"/>
                    <a:pt x="90" y="5"/>
                    <a:pt x="96" y="13"/>
                  </a:cubicBezTo>
                  <a:cubicBezTo>
                    <a:pt x="101" y="20"/>
                    <a:pt x="105" y="30"/>
                    <a:pt x="105" y="41"/>
                  </a:cubicBezTo>
                  <a:cubicBezTo>
                    <a:pt x="106" y="46"/>
                    <a:pt x="105" y="51"/>
                    <a:pt x="104" y="56"/>
                  </a:cubicBezTo>
                  <a:cubicBezTo>
                    <a:pt x="102" y="71"/>
                    <a:pt x="94" y="85"/>
                    <a:pt x="84" y="96"/>
                  </a:cubicBezTo>
                  <a:cubicBezTo>
                    <a:pt x="73" y="107"/>
                    <a:pt x="60" y="115"/>
                    <a:pt x="45" y="115"/>
                  </a:cubicBezTo>
                  <a:cubicBezTo>
                    <a:pt x="42" y="115"/>
                    <a:pt x="38" y="115"/>
                    <a:pt x="35" y="115"/>
                  </a:cubicBezTo>
                  <a:cubicBezTo>
                    <a:pt x="23" y="113"/>
                    <a:pt x="14" y="104"/>
                    <a:pt x="9" y="92"/>
                  </a:cubicBezTo>
                  <a:cubicBezTo>
                    <a:pt x="2" y="80"/>
                    <a:pt x="0" y="63"/>
                    <a:pt x="2" y="50"/>
                  </a:cubicBezTo>
                  <a:cubicBezTo>
                    <a:pt x="8" y="51"/>
                    <a:pt x="8" y="51"/>
                    <a:pt x="8" y="51"/>
                  </a:cubicBezTo>
                  <a:cubicBezTo>
                    <a:pt x="6" y="63"/>
                    <a:pt x="8" y="78"/>
                    <a:pt x="14" y="90"/>
                  </a:cubicBezTo>
                  <a:cubicBezTo>
                    <a:pt x="19" y="100"/>
                    <a:pt x="26" y="107"/>
                    <a:pt x="36" y="109"/>
                  </a:cubicBezTo>
                  <a:cubicBezTo>
                    <a:pt x="39" y="109"/>
                    <a:pt x="42" y="109"/>
                    <a:pt x="45" y="109"/>
                  </a:cubicBezTo>
                  <a:cubicBezTo>
                    <a:pt x="58" y="109"/>
                    <a:pt x="70" y="102"/>
                    <a:pt x="79" y="92"/>
                  </a:cubicBezTo>
                  <a:cubicBezTo>
                    <a:pt x="89" y="82"/>
                    <a:pt x="96" y="69"/>
                    <a:pt x="99" y="55"/>
                  </a:cubicBezTo>
                  <a:cubicBezTo>
                    <a:pt x="99" y="51"/>
                    <a:pt x="100" y="46"/>
                    <a:pt x="99" y="42"/>
                  </a:cubicBezTo>
                  <a:cubicBezTo>
                    <a:pt x="99" y="32"/>
                    <a:pt x="96" y="23"/>
                    <a:pt x="91" y="16"/>
                  </a:cubicBezTo>
                  <a:cubicBezTo>
                    <a:pt x="86" y="10"/>
                    <a:pt x="80" y="7"/>
                    <a:pt x="72" y="6"/>
                  </a:cubicBezTo>
                  <a:cubicBezTo>
                    <a:pt x="63" y="6"/>
                    <a:pt x="51" y="10"/>
                    <a:pt x="41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32" y="23"/>
                    <a:pt x="26" y="30"/>
                    <a:pt x="24" y="40"/>
                  </a:cubicBezTo>
                  <a:cubicBezTo>
                    <a:pt x="23" y="44"/>
                    <a:pt x="23" y="48"/>
                    <a:pt x="23" y="52"/>
                  </a:cubicBezTo>
                  <a:cubicBezTo>
                    <a:pt x="23" y="58"/>
                    <a:pt x="24" y="64"/>
                    <a:pt x="26" y="69"/>
                  </a:cubicBezTo>
                  <a:cubicBezTo>
                    <a:pt x="28" y="73"/>
                    <a:pt x="31" y="76"/>
                    <a:pt x="35" y="77"/>
                  </a:cubicBezTo>
                  <a:cubicBezTo>
                    <a:pt x="36" y="77"/>
                    <a:pt x="36" y="77"/>
                    <a:pt x="37" y="77"/>
                  </a:cubicBezTo>
                  <a:lnTo>
                    <a:pt x="37" y="83"/>
                  </a:lnTo>
                  <a:close/>
                </a:path>
              </a:pathLst>
            </a:custGeom>
            <a:solidFill>
              <a:srgbClr val="1208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" name="Freeform 39"/>
            <p:cNvSpPr>
              <a:spLocks/>
            </p:cNvSpPr>
            <p:nvPr userDrawn="1"/>
          </p:nvSpPr>
          <p:spPr bwMode="auto">
            <a:xfrm>
              <a:off x="6702426" y="3111500"/>
              <a:ext cx="168275" cy="182563"/>
            </a:xfrm>
            <a:custGeom>
              <a:avLst/>
              <a:gdLst>
                <a:gd name="T0" fmla="*/ 37 w 106"/>
                <a:gd name="T1" fmla="*/ 83 h 115"/>
                <a:gd name="T2" fmla="*/ 34 w 106"/>
                <a:gd name="T3" fmla="*/ 83 h 115"/>
                <a:gd name="T4" fmla="*/ 21 w 106"/>
                <a:gd name="T5" fmla="*/ 71 h 115"/>
                <a:gd name="T6" fmla="*/ 17 w 106"/>
                <a:gd name="T7" fmla="*/ 52 h 115"/>
                <a:gd name="T8" fmla="*/ 17 w 106"/>
                <a:gd name="T9" fmla="*/ 52 h 115"/>
                <a:gd name="T10" fmla="*/ 18 w 106"/>
                <a:gd name="T11" fmla="*/ 38 h 115"/>
                <a:gd name="T12" fmla="*/ 37 w 106"/>
                <a:gd name="T13" fmla="*/ 12 h 115"/>
                <a:gd name="T14" fmla="*/ 37 w 106"/>
                <a:gd name="T15" fmla="*/ 12 h 115"/>
                <a:gd name="T16" fmla="*/ 72 w 106"/>
                <a:gd name="T17" fmla="*/ 0 h 115"/>
                <a:gd name="T18" fmla="*/ 96 w 106"/>
                <a:gd name="T19" fmla="*/ 12 h 115"/>
                <a:gd name="T20" fmla="*/ 106 w 106"/>
                <a:gd name="T21" fmla="*/ 41 h 115"/>
                <a:gd name="T22" fmla="*/ 105 w 106"/>
                <a:gd name="T23" fmla="*/ 56 h 115"/>
                <a:gd name="T24" fmla="*/ 84 w 106"/>
                <a:gd name="T25" fmla="*/ 96 h 115"/>
                <a:gd name="T26" fmla="*/ 45 w 106"/>
                <a:gd name="T27" fmla="*/ 115 h 115"/>
                <a:gd name="T28" fmla="*/ 35 w 106"/>
                <a:gd name="T29" fmla="*/ 114 h 115"/>
                <a:gd name="T30" fmla="*/ 9 w 106"/>
                <a:gd name="T31" fmla="*/ 92 h 115"/>
                <a:gd name="T32" fmla="*/ 2 w 106"/>
                <a:gd name="T33" fmla="*/ 50 h 115"/>
                <a:gd name="T34" fmla="*/ 8 w 106"/>
                <a:gd name="T35" fmla="*/ 50 h 115"/>
                <a:gd name="T36" fmla="*/ 14 w 106"/>
                <a:gd name="T37" fmla="*/ 90 h 115"/>
                <a:gd name="T38" fmla="*/ 36 w 106"/>
                <a:gd name="T39" fmla="*/ 108 h 115"/>
                <a:gd name="T40" fmla="*/ 45 w 106"/>
                <a:gd name="T41" fmla="*/ 109 h 115"/>
                <a:gd name="T42" fmla="*/ 80 w 106"/>
                <a:gd name="T43" fmla="*/ 92 h 115"/>
                <a:gd name="T44" fmla="*/ 99 w 106"/>
                <a:gd name="T45" fmla="*/ 55 h 115"/>
                <a:gd name="T46" fmla="*/ 100 w 106"/>
                <a:gd name="T47" fmla="*/ 42 h 115"/>
                <a:gd name="T48" fmla="*/ 91 w 106"/>
                <a:gd name="T49" fmla="*/ 16 h 115"/>
                <a:gd name="T50" fmla="*/ 72 w 106"/>
                <a:gd name="T51" fmla="*/ 6 h 115"/>
                <a:gd name="T52" fmla="*/ 41 w 106"/>
                <a:gd name="T53" fmla="*/ 17 h 115"/>
                <a:gd name="T54" fmla="*/ 41 w 106"/>
                <a:gd name="T55" fmla="*/ 17 h 115"/>
                <a:gd name="T56" fmla="*/ 24 w 106"/>
                <a:gd name="T57" fmla="*/ 39 h 115"/>
                <a:gd name="T58" fmla="*/ 23 w 106"/>
                <a:gd name="T59" fmla="*/ 52 h 115"/>
                <a:gd name="T60" fmla="*/ 26 w 106"/>
                <a:gd name="T61" fmla="*/ 69 h 115"/>
                <a:gd name="T62" fmla="*/ 35 w 106"/>
                <a:gd name="T63" fmla="*/ 77 h 115"/>
                <a:gd name="T64" fmla="*/ 37 w 106"/>
                <a:gd name="T65" fmla="*/ 77 h 115"/>
                <a:gd name="T66" fmla="*/ 37 w 106"/>
                <a:gd name="T67" fmla="*/ 83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06" h="115">
                  <a:moveTo>
                    <a:pt x="37" y="83"/>
                  </a:moveTo>
                  <a:cubicBezTo>
                    <a:pt x="36" y="83"/>
                    <a:pt x="35" y="83"/>
                    <a:pt x="34" y="83"/>
                  </a:cubicBezTo>
                  <a:cubicBezTo>
                    <a:pt x="28" y="82"/>
                    <a:pt x="24" y="77"/>
                    <a:pt x="21" y="71"/>
                  </a:cubicBezTo>
                  <a:cubicBezTo>
                    <a:pt x="18" y="66"/>
                    <a:pt x="17" y="59"/>
                    <a:pt x="17" y="52"/>
                  </a:cubicBezTo>
                  <a:cubicBezTo>
                    <a:pt x="17" y="52"/>
                    <a:pt x="17" y="52"/>
                    <a:pt x="17" y="52"/>
                  </a:cubicBezTo>
                  <a:cubicBezTo>
                    <a:pt x="17" y="47"/>
                    <a:pt x="17" y="43"/>
                    <a:pt x="18" y="38"/>
                  </a:cubicBezTo>
                  <a:cubicBezTo>
                    <a:pt x="20" y="27"/>
                    <a:pt x="28" y="18"/>
                    <a:pt x="37" y="12"/>
                  </a:cubicBezTo>
                  <a:cubicBezTo>
                    <a:pt x="37" y="12"/>
                    <a:pt x="37" y="12"/>
                    <a:pt x="37" y="12"/>
                  </a:cubicBezTo>
                  <a:cubicBezTo>
                    <a:pt x="49" y="4"/>
                    <a:pt x="63" y="0"/>
                    <a:pt x="72" y="0"/>
                  </a:cubicBezTo>
                  <a:cubicBezTo>
                    <a:pt x="82" y="1"/>
                    <a:pt x="90" y="5"/>
                    <a:pt x="96" y="12"/>
                  </a:cubicBezTo>
                  <a:cubicBezTo>
                    <a:pt x="102" y="20"/>
                    <a:pt x="105" y="30"/>
                    <a:pt x="106" y="41"/>
                  </a:cubicBezTo>
                  <a:cubicBezTo>
                    <a:pt x="106" y="46"/>
                    <a:pt x="105" y="51"/>
                    <a:pt x="105" y="56"/>
                  </a:cubicBezTo>
                  <a:cubicBezTo>
                    <a:pt x="102" y="71"/>
                    <a:pt x="94" y="85"/>
                    <a:pt x="84" y="96"/>
                  </a:cubicBezTo>
                  <a:cubicBezTo>
                    <a:pt x="73" y="107"/>
                    <a:pt x="60" y="114"/>
                    <a:pt x="45" y="115"/>
                  </a:cubicBezTo>
                  <a:cubicBezTo>
                    <a:pt x="42" y="115"/>
                    <a:pt x="38" y="115"/>
                    <a:pt x="35" y="114"/>
                  </a:cubicBezTo>
                  <a:cubicBezTo>
                    <a:pt x="23" y="112"/>
                    <a:pt x="14" y="104"/>
                    <a:pt x="9" y="92"/>
                  </a:cubicBezTo>
                  <a:cubicBezTo>
                    <a:pt x="3" y="79"/>
                    <a:pt x="0" y="63"/>
                    <a:pt x="2" y="50"/>
                  </a:cubicBezTo>
                  <a:cubicBezTo>
                    <a:pt x="8" y="50"/>
                    <a:pt x="8" y="50"/>
                    <a:pt x="8" y="50"/>
                  </a:cubicBezTo>
                  <a:cubicBezTo>
                    <a:pt x="6" y="63"/>
                    <a:pt x="8" y="78"/>
                    <a:pt x="14" y="90"/>
                  </a:cubicBezTo>
                  <a:cubicBezTo>
                    <a:pt x="19" y="99"/>
                    <a:pt x="26" y="107"/>
                    <a:pt x="36" y="108"/>
                  </a:cubicBezTo>
                  <a:cubicBezTo>
                    <a:pt x="39" y="109"/>
                    <a:pt x="42" y="109"/>
                    <a:pt x="45" y="109"/>
                  </a:cubicBezTo>
                  <a:cubicBezTo>
                    <a:pt x="58" y="108"/>
                    <a:pt x="70" y="102"/>
                    <a:pt x="80" y="92"/>
                  </a:cubicBezTo>
                  <a:cubicBezTo>
                    <a:pt x="89" y="82"/>
                    <a:pt x="96" y="69"/>
                    <a:pt x="99" y="55"/>
                  </a:cubicBezTo>
                  <a:cubicBezTo>
                    <a:pt x="99" y="50"/>
                    <a:pt x="100" y="46"/>
                    <a:pt x="100" y="42"/>
                  </a:cubicBezTo>
                  <a:cubicBezTo>
                    <a:pt x="99" y="31"/>
                    <a:pt x="96" y="22"/>
                    <a:pt x="91" y="16"/>
                  </a:cubicBezTo>
                  <a:cubicBezTo>
                    <a:pt x="86" y="10"/>
                    <a:pt x="80" y="7"/>
                    <a:pt x="72" y="6"/>
                  </a:cubicBezTo>
                  <a:cubicBezTo>
                    <a:pt x="64" y="6"/>
                    <a:pt x="51" y="10"/>
                    <a:pt x="41" y="17"/>
                  </a:cubicBezTo>
                  <a:cubicBezTo>
                    <a:pt x="41" y="17"/>
                    <a:pt x="41" y="17"/>
                    <a:pt x="41" y="17"/>
                  </a:cubicBezTo>
                  <a:cubicBezTo>
                    <a:pt x="33" y="23"/>
                    <a:pt x="26" y="30"/>
                    <a:pt x="24" y="39"/>
                  </a:cubicBezTo>
                  <a:cubicBezTo>
                    <a:pt x="23" y="43"/>
                    <a:pt x="23" y="48"/>
                    <a:pt x="23" y="52"/>
                  </a:cubicBezTo>
                  <a:cubicBezTo>
                    <a:pt x="23" y="58"/>
                    <a:pt x="24" y="64"/>
                    <a:pt x="26" y="69"/>
                  </a:cubicBezTo>
                  <a:cubicBezTo>
                    <a:pt x="28" y="73"/>
                    <a:pt x="31" y="76"/>
                    <a:pt x="35" y="77"/>
                  </a:cubicBezTo>
                  <a:cubicBezTo>
                    <a:pt x="36" y="77"/>
                    <a:pt x="37" y="77"/>
                    <a:pt x="37" y="77"/>
                  </a:cubicBezTo>
                  <a:lnTo>
                    <a:pt x="37" y="83"/>
                  </a:lnTo>
                  <a:close/>
                </a:path>
              </a:pathLst>
            </a:custGeom>
            <a:solidFill>
              <a:srgbClr val="1208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" name="Oval 40"/>
            <p:cNvSpPr>
              <a:spLocks noChangeArrowheads="1"/>
            </p:cNvSpPr>
            <p:nvPr userDrawn="1"/>
          </p:nvSpPr>
          <p:spPr bwMode="auto">
            <a:xfrm>
              <a:off x="6784976" y="3179763"/>
              <a:ext cx="30163" cy="49213"/>
            </a:xfrm>
            <a:prstGeom prst="ellipse">
              <a:avLst/>
            </a:prstGeom>
            <a:solidFill>
              <a:srgbClr val="1208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" name="Freeform 41"/>
            <p:cNvSpPr>
              <a:spLocks/>
            </p:cNvSpPr>
            <p:nvPr userDrawn="1"/>
          </p:nvSpPr>
          <p:spPr bwMode="auto">
            <a:xfrm>
              <a:off x="7185026" y="2401888"/>
              <a:ext cx="241300" cy="241300"/>
            </a:xfrm>
            <a:custGeom>
              <a:avLst/>
              <a:gdLst>
                <a:gd name="T0" fmla="*/ 0 w 152"/>
                <a:gd name="T1" fmla="*/ 62 h 152"/>
                <a:gd name="T2" fmla="*/ 45 w 152"/>
                <a:gd name="T3" fmla="*/ 131 h 152"/>
                <a:gd name="T4" fmla="*/ 152 w 152"/>
                <a:gd name="T5" fmla="*/ 71 h 152"/>
                <a:gd name="T6" fmla="*/ 109 w 152"/>
                <a:gd name="T7" fmla="*/ 0 h 152"/>
                <a:gd name="T8" fmla="*/ 0 w 152"/>
                <a:gd name="T9" fmla="*/ 62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2" h="152">
                  <a:moveTo>
                    <a:pt x="0" y="62"/>
                  </a:moveTo>
                  <a:cubicBezTo>
                    <a:pt x="12" y="107"/>
                    <a:pt x="5" y="152"/>
                    <a:pt x="45" y="131"/>
                  </a:cubicBezTo>
                  <a:cubicBezTo>
                    <a:pt x="152" y="71"/>
                    <a:pt x="152" y="71"/>
                    <a:pt x="152" y="71"/>
                  </a:cubicBezTo>
                  <a:cubicBezTo>
                    <a:pt x="112" y="84"/>
                    <a:pt x="118" y="42"/>
                    <a:pt x="109" y="0"/>
                  </a:cubicBezTo>
                  <a:lnTo>
                    <a:pt x="0" y="6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" name="Freeform 42"/>
            <p:cNvSpPr>
              <a:spLocks/>
            </p:cNvSpPr>
            <p:nvPr userDrawn="1"/>
          </p:nvSpPr>
          <p:spPr bwMode="auto">
            <a:xfrm>
              <a:off x="6789739" y="2913063"/>
              <a:ext cx="239713" cy="241300"/>
            </a:xfrm>
            <a:custGeom>
              <a:avLst/>
              <a:gdLst>
                <a:gd name="T0" fmla="*/ 0 w 151"/>
                <a:gd name="T1" fmla="*/ 63 h 152"/>
                <a:gd name="T2" fmla="*/ 45 w 151"/>
                <a:gd name="T3" fmla="*/ 132 h 152"/>
                <a:gd name="T4" fmla="*/ 151 w 151"/>
                <a:gd name="T5" fmla="*/ 71 h 152"/>
                <a:gd name="T6" fmla="*/ 108 w 151"/>
                <a:gd name="T7" fmla="*/ 0 h 152"/>
                <a:gd name="T8" fmla="*/ 0 w 151"/>
                <a:gd name="T9" fmla="*/ 63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1" h="152">
                  <a:moveTo>
                    <a:pt x="0" y="63"/>
                  </a:moveTo>
                  <a:cubicBezTo>
                    <a:pt x="12" y="107"/>
                    <a:pt x="5" y="152"/>
                    <a:pt x="45" y="132"/>
                  </a:cubicBezTo>
                  <a:cubicBezTo>
                    <a:pt x="151" y="71"/>
                    <a:pt x="151" y="71"/>
                    <a:pt x="151" y="71"/>
                  </a:cubicBezTo>
                  <a:cubicBezTo>
                    <a:pt x="112" y="85"/>
                    <a:pt x="117" y="43"/>
                    <a:pt x="108" y="0"/>
                  </a:cubicBezTo>
                  <a:lnTo>
                    <a:pt x="0" y="63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" name="Freeform 43"/>
            <p:cNvSpPr>
              <a:spLocks/>
            </p:cNvSpPr>
            <p:nvPr userDrawn="1"/>
          </p:nvSpPr>
          <p:spPr bwMode="auto">
            <a:xfrm>
              <a:off x="6888164" y="3097213"/>
              <a:ext cx="239713" cy="241300"/>
            </a:xfrm>
            <a:custGeom>
              <a:avLst/>
              <a:gdLst>
                <a:gd name="T0" fmla="*/ 0 w 151"/>
                <a:gd name="T1" fmla="*/ 63 h 152"/>
                <a:gd name="T2" fmla="*/ 45 w 151"/>
                <a:gd name="T3" fmla="*/ 132 h 152"/>
                <a:gd name="T4" fmla="*/ 151 w 151"/>
                <a:gd name="T5" fmla="*/ 71 h 152"/>
                <a:gd name="T6" fmla="*/ 108 w 151"/>
                <a:gd name="T7" fmla="*/ 0 h 152"/>
                <a:gd name="T8" fmla="*/ 0 w 151"/>
                <a:gd name="T9" fmla="*/ 63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1" h="152">
                  <a:moveTo>
                    <a:pt x="0" y="63"/>
                  </a:moveTo>
                  <a:cubicBezTo>
                    <a:pt x="12" y="107"/>
                    <a:pt x="5" y="152"/>
                    <a:pt x="45" y="132"/>
                  </a:cubicBezTo>
                  <a:cubicBezTo>
                    <a:pt x="151" y="71"/>
                    <a:pt x="151" y="71"/>
                    <a:pt x="151" y="71"/>
                  </a:cubicBezTo>
                  <a:cubicBezTo>
                    <a:pt x="112" y="85"/>
                    <a:pt x="117" y="43"/>
                    <a:pt x="108" y="0"/>
                  </a:cubicBezTo>
                  <a:lnTo>
                    <a:pt x="0" y="6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" name="Freeform 44"/>
            <p:cNvSpPr>
              <a:spLocks/>
            </p:cNvSpPr>
            <p:nvPr userDrawn="1"/>
          </p:nvSpPr>
          <p:spPr bwMode="auto">
            <a:xfrm>
              <a:off x="7140576" y="2633663"/>
              <a:ext cx="239713" cy="241300"/>
            </a:xfrm>
            <a:custGeom>
              <a:avLst/>
              <a:gdLst>
                <a:gd name="T0" fmla="*/ 0 w 151"/>
                <a:gd name="T1" fmla="*/ 63 h 152"/>
                <a:gd name="T2" fmla="*/ 45 w 151"/>
                <a:gd name="T3" fmla="*/ 131 h 152"/>
                <a:gd name="T4" fmla="*/ 151 w 151"/>
                <a:gd name="T5" fmla="*/ 71 h 152"/>
                <a:gd name="T6" fmla="*/ 108 w 151"/>
                <a:gd name="T7" fmla="*/ 0 h 152"/>
                <a:gd name="T8" fmla="*/ 0 w 151"/>
                <a:gd name="T9" fmla="*/ 63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1" h="152">
                  <a:moveTo>
                    <a:pt x="0" y="63"/>
                  </a:moveTo>
                  <a:cubicBezTo>
                    <a:pt x="12" y="107"/>
                    <a:pt x="5" y="152"/>
                    <a:pt x="45" y="131"/>
                  </a:cubicBezTo>
                  <a:cubicBezTo>
                    <a:pt x="151" y="71"/>
                    <a:pt x="151" y="71"/>
                    <a:pt x="151" y="71"/>
                  </a:cubicBezTo>
                  <a:cubicBezTo>
                    <a:pt x="111" y="85"/>
                    <a:pt x="117" y="43"/>
                    <a:pt x="108" y="0"/>
                  </a:cubicBezTo>
                  <a:lnTo>
                    <a:pt x="0" y="6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" name="Freeform 45"/>
            <p:cNvSpPr>
              <a:spLocks/>
            </p:cNvSpPr>
            <p:nvPr userDrawn="1"/>
          </p:nvSpPr>
          <p:spPr bwMode="auto">
            <a:xfrm>
              <a:off x="7334251" y="2711450"/>
              <a:ext cx="239713" cy="241300"/>
            </a:xfrm>
            <a:custGeom>
              <a:avLst/>
              <a:gdLst>
                <a:gd name="T0" fmla="*/ 0 w 151"/>
                <a:gd name="T1" fmla="*/ 63 h 152"/>
                <a:gd name="T2" fmla="*/ 45 w 151"/>
                <a:gd name="T3" fmla="*/ 132 h 152"/>
                <a:gd name="T4" fmla="*/ 151 w 151"/>
                <a:gd name="T5" fmla="*/ 71 h 152"/>
                <a:gd name="T6" fmla="*/ 108 w 151"/>
                <a:gd name="T7" fmla="*/ 0 h 152"/>
                <a:gd name="T8" fmla="*/ 0 w 151"/>
                <a:gd name="T9" fmla="*/ 63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1" h="152">
                  <a:moveTo>
                    <a:pt x="0" y="63"/>
                  </a:moveTo>
                  <a:cubicBezTo>
                    <a:pt x="12" y="107"/>
                    <a:pt x="5" y="152"/>
                    <a:pt x="45" y="132"/>
                  </a:cubicBezTo>
                  <a:cubicBezTo>
                    <a:pt x="151" y="71"/>
                    <a:pt x="151" y="71"/>
                    <a:pt x="151" y="71"/>
                  </a:cubicBezTo>
                  <a:cubicBezTo>
                    <a:pt x="112" y="85"/>
                    <a:pt x="117" y="43"/>
                    <a:pt x="108" y="0"/>
                  </a:cubicBezTo>
                  <a:lnTo>
                    <a:pt x="0" y="63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" name="Freeform 46"/>
            <p:cNvSpPr>
              <a:spLocks/>
            </p:cNvSpPr>
            <p:nvPr userDrawn="1"/>
          </p:nvSpPr>
          <p:spPr bwMode="auto">
            <a:xfrm>
              <a:off x="8321676" y="2070100"/>
              <a:ext cx="552450" cy="320675"/>
            </a:xfrm>
            <a:custGeom>
              <a:avLst/>
              <a:gdLst>
                <a:gd name="T0" fmla="*/ 348 w 348"/>
                <a:gd name="T1" fmla="*/ 118 h 202"/>
                <a:gd name="T2" fmla="*/ 145 w 348"/>
                <a:gd name="T3" fmla="*/ 0 h 202"/>
                <a:gd name="T4" fmla="*/ 0 w 348"/>
                <a:gd name="T5" fmla="*/ 84 h 202"/>
                <a:gd name="T6" fmla="*/ 202 w 348"/>
                <a:gd name="T7" fmla="*/ 202 h 202"/>
                <a:gd name="T8" fmla="*/ 348 w 348"/>
                <a:gd name="T9" fmla="*/ 118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8" h="202">
                  <a:moveTo>
                    <a:pt x="348" y="118"/>
                  </a:moveTo>
                  <a:lnTo>
                    <a:pt x="145" y="0"/>
                  </a:lnTo>
                  <a:lnTo>
                    <a:pt x="0" y="84"/>
                  </a:lnTo>
                  <a:lnTo>
                    <a:pt x="202" y="202"/>
                  </a:lnTo>
                  <a:lnTo>
                    <a:pt x="348" y="118"/>
                  </a:lnTo>
                  <a:close/>
                </a:path>
              </a:pathLst>
            </a:custGeom>
            <a:solidFill>
              <a:srgbClr val="6F85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" name="Freeform 47"/>
            <p:cNvSpPr>
              <a:spLocks/>
            </p:cNvSpPr>
            <p:nvPr userDrawn="1"/>
          </p:nvSpPr>
          <p:spPr bwMode="auto">
            <a:xfrm>
              <a:off x="8578851" y="2032000"/>
              <a:ext cx="152400" cy="303213"/>
            </a:xfrm>
            <a:custGeom>
              <a:avLst/>
              <a:gdLst>
                <a:gd name="T0" fmla="*/ 96 w 96"/>
                <a:gd name="T1" fmla="*/ 55 h 191"/>
                <a:gd name="T2" fmla="*/ 0 w 96"/>
                <a:gd name="T3" fmla="*/ 0 h 191"/>
                <a:gd name="T4" fmla="*/ 0 w 96"/>
                <a:gd name="T5" fmla="*/ 135 h 191"/>
                <a:gd name="T6" fmla="*/ 96 w 96"/>
                <a:gd name="T7" fmla="*/ 191 h 191"/>
                <a:gd name="T8" fmla="*/ 96 w 96"/>
                <a:gd name="T9" fmla="*/ 55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6" h="191">
                  <a:moveTo>
                    <a:pt x="96" y="55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96" y="191"/>
                  </a:lnTo>
                  <a:lnTo>
                    <a:pt x="96" y="55"/>
                  </a:lnTo>
                  <a:close/>
                </a:path>
              </a:pathLst>
            </a:custGeom>
            <a:solidFill>
              <a:srgbClr val="CED2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" name="Freeform 48"/>
            <p:cNvSpPr>
              <a:spLocks/>
            </p:cNvSpPr>
            <p:nvPr userDrawn="1"/>
          </p:nvSpPr>
          <p:spPr bwMode="auto">
            <a:xfrm>
              <a:off x="8578851" y="2003425"/>
              <a:ext cx="200025" cy="115888"/>
            </a:xfrm>
            <a:custGeom>
              <a:avLst/>
              <a:gdLst>
                <a:gd name="T0" fmla="*/ 126 w 126"/>
                <a:gd name="T1" fmla="*/ 56 h 73"/>
                <a:gd name="T2" fmla="*/ 30 w 126"/>
                <a:gd name="T3" fmla="*/ 0 h 73"/>
                <a:gd name="T4" fmla="*/ 0 w 126"/>
                <a:gd name="T5" fmla="*/ 18 h 73"/>
                <a:gd name="T6" fmla="*/ 96 w 126"/>
                <a:gd name="T7" fmla="*/ 73 h 73"/>
                <a:gd name="T8" fmla="*/ 126 w 126"/>
                <a:gd name="T9" fmla="*/ 56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6" h="73">
                  <a:moveTo>
                    <a:pt x="126" y="56"/>
                  </a:moveTo>
                  <a:lnTo>
                    <a:pt x="30" y="0"/>
                  </a:lnTo>
                  <a:lnTo>
                    <a:pt x="0" y="18"/>
                  </a:lnTo>
                  <a:lnTo>
                    <a:pt x="96" y="73"/>
                  </a:lnTo>
                  <a:lnTo>
                    <a:pt x="126" y="5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" name="Freeform 49"/>
            <p:cNvSpPr>
              <a:spLocks/>
            </p:cNvSpPr>
            <p:nvPr userDrawn="1"/>
          </p:nvSpPr>
          <p:spPr bwMode="auto">
            <a:xfrm>
              <a:off x="8731251" y="2092325"/>
              <a:ext cx="47625" cy="242888"/>
            </a:xfrm>
            <a:custGeom>
              <a:avLst/>
              <a:gdLst>
                <a:gd name="T0" fmla="*/ 0 w 30"/>
                <a:gd name="T1" fmla="*/ 17 h 153"/>
                <a:gd name="T2" fmla="*/ 0 w 30"/>
                <a:gd name="T3" fmla="*/ 153 h 153"/>
                <a:gd name="T4" fmla="*/ 30 w 30"/>
                <a:gd name="T5" fmla="*/ 136 h 153"/>
                <a:gd name="T6" fmla="*/ 30 w 30"/>
                <a:gd name="T7" fmla="*/ 0 h 153"/>
                <a:gd name="T8" fmla="*/ 0 w 30"/>
                <a:gd name="T9" fmla="*/ 1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153">
                  <a:moveTo>
                    <a:pt x="0" y="17"/>
                  </a:moveTo>
                  <a:lnTo>
                    <a:pt x="0" y="153"/>
                  </a:lnTo>
                  <a:lnTo>
                    <a:pt x="30" y="136"/>
                  </a:lnTo>
                  <a:lnTo>
                    <a:pt x="30" y="0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F4F4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" name="Freeform 50"/>
            <p:cNvSpPr>
              <a:spLocks/>
            </p:cNvSpPr>
            <p:nvPr userDrawn="1"/>
          </p:nvSpPr>
          <p:spPr bwMode="auto">
            <a:xfrm>
              <a:off x="8512176" y="2068513"/>
              <a:ext cx="152400" cy="303213"/>
            </a:xfrm>
            <a:custGeom>
              <a:avLst/>
              <a:gdLst>
                <a:gd name="T0" fmla="*/ 96 w 96"/>
                <a:gd name="T1" fmla="*/ 56 h 191"/>
                <a:gd name="T2" fmla="*/ 0 w 96"/>
                <a:gd name="T3" fmla="*/ 0 h 191"/>
                <a:gd name="T4" fmla="*/ 1 w 96"/>
                <a:gd name="T5" fmla="*/ 135 h 191"/>
                <a:gd name="T6" fmla="*/ 96 w 96"/>
                <a:gd name="T7" fmla="*/ 191 h 191"/>
                <a:gd name="T8" fmla="*/ 96 w 96"/>
                <a:gd name="T9" fmla="*/ 56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6" h="191">
                  <a:moveTo>
                    <a:pt x="96" y="56"/>
                  </a:moveTo>
                  <a:lnTo>
                    <a:pt x="0" y="0"/>
                  </a:lnTo>
                  <a:lnTo>
                    <a:pt x="1" y="135"/>
                  </a:lnTo>
                  <a:lnTo>
                    <a:pt x="96" y="191"/>
                  </a:lnTo>
                  <a:lnTo>
                    <a:pt x="96" y="56"/>
                  </a:lnTo>
                  <a:close/>
                </a:path>
              </a:pathLst>
            </a:custGeom>
            <a:solidFill>
              <a:srgbClr val="079D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" name="Freeform 51"/>
            <p:cNvSpPr>
              <a:spLocks/>
            </p:cNvSpPr>
            <p:nvPr userDrawn="1"/>
          </p:nvSpPr>
          <p:spPr bwMode="auto">
            <a:xfrm>
              <a:off x="8512176" y="2041525"/>
              <a:ext cx="200025" cy="115888"/>
            </a:xfrm>
            <a:custGeom>
              <a:avLst/>
              <a:gdLst>
                <a:gd name="T0" fmla="*/ 126 w 126"/>
                <a:gd name="T1" fmla="*/ 56 h 73"/>
                <a:gd name="T2" fmla="*/ 30 w 126"/>
                <a:gd name="T3" fmla="*/ 0 h 73"/>
                <a:gd name="T4" fmla="*/ 0 w 126"/>
                <a:gd name="T5" fmla="*/ 17 h 73"/>
                <a:gd name="T6" fmla="*/ 96 w 126"/>
                <a:gd name="T7" fmla="*/ 73 h 73"/>
                <a:gd name="T8" fmla="*/ 126 w 126"/>
                <a:gd name="T9" fmla="*/ 56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6" h="73">
                  <a:moveTo>
                    <a:pt x="126" y="56"/>
                  </a:moveTo>
                  <a:lnTo>
                    <a:pt x="30" y="0"/>
                  </a:lnTo>
                  <a:lnTo>
                    <a:pt x="0" y="17"/>
                  </a:lnTo>
                  <a:lnTo>
                    <a:pt x="96" y="73"/>
                  </a:lnTo>
                  <a:lnTo>
                    <a:pt x="126" y="56"/>
                  </a:lnTo>
                  <a:close/>
                </a:path>
              </a:pathLst>
            </a:custGeom>
            <a:solidFill>
              <a:srgbClr val="10D5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" name="Freeform 52"/>
            <p:cNvSpPr>
              <a:spLocks/>
            </p:cNvSpPr>
            <p:nvPr userDrawn="1"/>
          </p:nvSpPr>
          <p:spPr bwMode="auto">
            <a:xfrm>
              <a:off x="8664576" y="2130425"/>
              <a:ext cx="47625" cy="241300"/>
            </a:xfrm>
            <a:custGeom>
              <a:avLst/>
              <a:gdLst>
                <a:gd name="T0" fmla="*/ 0 w 30"/>
                <a:gd name="T1" fmla="*/ 17 h 152"/>
                <a:gd name="T2" fmla="*/ 0 w 30"/>
                <a:gd name="T3" fmla="*/ 152 h 152"/>
                <a:gd name="T4" fmla="*/ 30 w 30"/>
                <a:gd name="T5" fmla="*/ 135 h 152"/>
                <a:gd name="T6" fmla="*/ 30 w 30"/>
                <a:gd name="T7" fmla="*/ 0 h 152"/>
                <a:gd name="T8" fmla="*/ 0 w 30"/>
                <a:gd name="T9" fmla="*/ 17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152">
                  <a:moveTo>
                    <a:pt x="0" y="17"/>
                  </a:moveTo>
                  <a:lnTo>
                    <a:pt x="0" y="152"/>
                  </a:lnTo>
                  <a:lnTo>
                    <a:pt x="30" y="135"/>
                  </a:lnTo>
                  <a:lnTo>
                    <a:pt x="30" y="0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07B7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" name="Freeform 53"/>
            <p:cNvSpPr>
              <a:spLocks/>
            </p:cNvSpPr>
            <p:nvPr userDrawn="1"/>
          </p:nvSpPr>
          <p:spPr bwMode="auto">
            <a:xfrm>
              <a:off x="8320089" y="1739900"/>
              <a:ext cx="552450" cy="319088"/>
            </a:xfrm>
            <a:custGeom>
              <a:avLst/>
              <a:gdLst>
                <a:gd name="T0" fmla="*/ 348 w 348"/>
                <a:gd name="T1" fmla="*/ 117 h 201"/>
                <a:gd name="T2" fmla="*/ 145 w 348"/>
                <a:gd name="T3" fmla="*/ 0 h 201"/>
                <a:gd name="T4" fmla="*/ 0 w 348"/>
                <a:gd name="T5" fmla="*/ 84 h 201"/>
                <a:gd name="T6" fmla="*/ 203 w 348"/>
                <a:gd name="T7" fmla="*/ 201 h 201"/>
                <a:gd name="T8" fmla="*/ 348 w 348"/>
                <a:gd name="T9" fmla="*/ 117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8" h="201">
                  <a:moveTo>
                    <a:pt x="348" y="117"/>
                  </a:moveTo>
                  <a:lnTo>
                    <a:pt x="145" y="0"/>
                  </a:lnTo>
                  <a:lnTo>
                    <a:pt x="0" y="84"/>
                  </a:lnTo>
                  <a:lnTo>
                    <a:pt x="203" y="201"/>
                  </a:lnTo>
                  <a:lnTo>
                    <a:pt x="348" y="117"/>
                  </a:lnTo>
                  <a:close/>
                </a:path>
              </a:pathLst>
            </a:custGeom>
            <a:solidFill>
              <a:srgbClr val="6F85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" name="Freeform 54"/>
            <p:cNvSpPr>
              <a:spLocks/>
            </p:cNvSpPr>
            <p:nvPr userDrawn="1"/>
          </p:nvSpPr>
          <p:spPr bwMode="auto">
            <a:xfrm>
              <a:off x="8577264" y="1684338"/>
              <a:ext cx="152400" cy="303213"/>
            </a:xfrm>
            <a:custGeom>
              <a:avLst/>
              <a:gdLst>
                <a:gd name="T0" fmla="*/ 96 w 96"/>
                <a:gd name="T1" fmla="*/ 56 h 191"/>
                <a:gd name="T2" fmla="*/ 0 w 96"/>
                <a:gd name="T3" fmla="*/ 0 h 191"/>
                <a:gd name="T4" fmla="*/ 0 w 96"/>
                <a:gd name="T5" fmla="*/ 135 h 191"/>
                <a:gd name="T6" fmla="*/ 96 w 96"/>
                <a:gd name="T7" fmla="*/ 191 h 191"/>
                <a:gd name="T8" fmla="*/ 96 w 96"/>
                <a:gd name="T9" fmla="*/ 56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6" h="191">
                  <a:moveTo>
                    <a:pt x="96" y="56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96" y="191"/>
                  </a:lnTo>
                  <a:lnTo>
                    <a:pt x="96" y="56"/>
                  </a:lnTo>
                  <a:close/>
                </a:path>
              </a:pathLst>
            </a:custGeom>
            <a:solidFill>
              <a:srgbClr val="079D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" name="Freeform 55"/>
            <p:cNvSpPr>
              <a:spLocks/>
            </p:cNvSpPr>
            <p:nvPr userDrawn="1"/>
          </p:nvSpPr>
          <p:spPr bwMode="auto">
            <a:xfrm>
              <a:off x="8577264" y="1657350"/>
              <a:ext cx="200025" cy="115888"/>
            </a:xfrm>
            <a:custGeom>
              <a:avLst/>
              <a:gdLst>
                <a:gd name="T0" fmla="*/ 126 w 126"/>
                <a:gd name="T1" fmla="*/ 56 h 73"/>
                <a:gd name="T2" fmla="*/ 30 w 126"/>
                <a:gd name="T3" fmla="*/ 0 h 73"/>
                <a:gd name="T4" fmla="*/ 0 w 126"/>
                <a:gd name="T5" fmla="*/ 17 h 73"/>
                <a:gd name="T6" fmla="*/ 96 w 126"/>
                <a:gd name="T7" fmla="*/ 73 h 73"/>
                <a:gd name="T8" fmla="*/ 126 w 126"/>
                <a:gd name="T9" fmla="*/ 56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6" h="73">
                  <a:moveTo>
                    <a:pt x="126" y="56"/>
                  </a:moveTo>
                  <a:lnTo>
                    <a:pt x="30" y="0"/>
                  </a:lnTo>
                  <a:lnTo>
                    <a:pt x="0" y="17"/>
                  </a:lnTo>
                  <a:lnTo>
                    <a:pt x="96" y="73"/>
                  </a:lnTo>
                  <a:lnTo>
                    <a:pt x="126" y="56"/>
                  </a:lnTo>
                  <a:close/>
                </a:path>
              </a:pathLst>
            </a:custGeom>
            <a:solidFill>
              <a:srgbClr val="10D5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" name="Freeform 56"/>
            <p:cNvSpPr>
              <a:spLocks/>
            </p:cNvSpPr>
            <p:nvPr userDrawn="1"/>
          </p:nvSpPr>
          <p:spPr bwMode="auto">
            <a:xfrm>
              <a:off x="8729664" y="1746250"/>
              <a:ext cx="47625" cy="241300"/>
            </a:xfrm>
            <a:custGeom>
              <a:avLst/>
              <a:gdLst>
                <a:gd name="T0" fmla="*/ 0 w 30"/>
                <a:gd name="T1" fmla="*/ 17 h 152"/>
                <a:gd name="T2" fmla="*/ 0 w 30"/>
                <a:gd name="T3" fmla="*/ 152 h 152"/>
                <a:gd name="T4" fmla="*/ 30 w 30"/>
                <a:gd name="T5" fmla="*/ 135 h 152"/>
                <a:gd name="T6" fmla="*/ 30 w 30"/>
                <a:gd name="T7" fmla="*/ 0 h 152"/>
                <a:gd name="T8" fmla="*/ 0 w 30"/>
                <a:gd name="T9" fmla="*/ 17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152">
                  <a:moveTo>
                    <a:pt x="0" y="17"/>
                  </a:moveTo>
                  <a:lnTo>
                    <a:pt x="0" y="152"/>
                  </a:lnTo>
                  <a:lnTo>
                    <a:pt x="30" y="135"/>
                  </a:lnTo>
                  <a:lnTo>
                    <a:pt x="30" y="0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07B7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" name="Freeform 57"/>
            <p:cNvSpPr>
              <a:spLocks/>
            </p:cNvSpPr>
            <p:nvPr userDrawn="1"/>
          </p:nvSpPr>
          <p:spPr bwMode="auto">
            <a:xfrm>
              <a:off x="8510589" y="1720850"/>
              <a:ext cx="152400" cy="304800"/>
            </a:xfrm>
            <a:custGeom>
              <a:avLst/>
              <a:gdLst>
                <a:gd name="T0" fmla="*/ 96 w 96"/>
                <a:gd name="T1" fmla="*/ 56 h 192"/>
                <a:gd name="T2" fmla="*/ 0 w 96"/>
                <a:gd name="T3" fmla="*/ 0 h 192"/>
                <a:gd name="T4" fmla="*/ 1 w 96"/>
                <a:gd name="T5" fmla="*/ 136 h 192"/>
                <a:gd name="T6" fmla="*/ 96 w 96"/>
                <a:gd name="T7" fmla="*/ 192 h 192"/>
                <a:gd name="T8" fmla="*/ 96 w 96"/>
                <a:gd name="T9" fmla="*/ 56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6" h="192">
                  <a:moveTo>
                    <a:pt x="96" y="56"/>
                  </a:moveTo>
                  <a:lnTo>
                    <a:pt x="0" y="0"/>
                  </a:lnTo>
                  <a:lnTo>
                    <a:pt x="1" y="136"/>
                  </a:lnTo>
                  <a:lnTo>
                    <a:pt x="96" y="192"/>
                  </a:lnTo>
                  <a:lnTo>
                    <a:pt x="96" y="56"/>
                  </a:lnTo>
                  <a:close/>
                </a:path>
              </a:pathLst>
            </a:custGeom>
            <a:solidFill>
              <a:srgbClr val="9DAF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" name="Freeform 58"/>
            <p:cNvSpPr>
              <a:spLocks/>
            </p:cNvSpPr>
            <p:nvPr userDrawn="1"/>
          </p:nvSpPr>
          <p:spPr bwMode="auto">
            <a:xfrm>
              <a:off x="8510589" y="1693863"/>
              <a:ext cx="200025" cy="115888"/>
            </a:xfrm>
            <a:custGeom>
              <a:avLst/>
              <a:gdLst>
                <a:gd name="T0" fmla="*/ 126 w 126"/>
                <a:gd name="T1" fmla="*/ 56 h 73"/>
                <a:gd name="T2" fmla="*/ 30 w 126"/>
                <a:gd name="T3" fmla="*/ 0 h 73"/>
                <a:gd name="T4" fmla="*/ 0 w 126"/>
                <a:gd name="T5" fmla="*/ 17 h 73"/>
                <a:gd name="T6" fmla="*/ 96 w 126"/>
                <a:gd name="T7" fmla="*/ 73 h 73"/>
                <a:gd name="T8" fmla="*/ 126 w 126"/>
                <a:gd name="T9" fmla="*/ 56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6" h="73">
                  <a:moveTo>
                    <a:pt x="126" y="56"/>
                  </a:moveTo>
                  <a:lnTo>
                    <a:pt x="30" y="0"/>
                  </a:lnTo>
                  <a:lnTo>
                    <a:pt x="0" y="17"/>
                  </a:lnTo>
                  <a:lnTo>
                    <a:pt x="96" y="73"/>
                  </a:lnTo>
                  <a:lnTo>
                    <a:pt x="126" y="56"/>
                  </a:lnTo>
                  <a:close/>
                </a:path>
              </a:pathLst>
            </a:custGeom>
            <a:solidFill>
              <a:srgbClr val="C1D8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" name="Freeform 59"/>
            <p:cNvSpPr>
              <a:spLocks/>
            </p:cNvSpPr>
            <p:nvPr userDrawn="1"/>
          </p:nvSpPr>
          <p:spPr bwMode="auto">
            <a:xfrm>
              <a:off x="8662989" y="1782763"/>
              <a:ext cx="47625" cy="242888"/>
            </a:xfrm>
            <a:custGeom>
              <a:avLst/>
              <a:gdLst>
                <a:gd name="T0" fmla="*/ 0 w 30"/>
                <a:gd name="T1" fmla="*/ 17 h 153"/>
                <a:gd name="T2" fmla="*/ 0 w 30"/>
                <a:gd name="T3" fmla="*/ 153 h 153"/>
                <a:gd name="T4" fmla="*/ 30 w 30"/>
                <a:gd name="T5" fmla="*/ 135 h 153"/>
                <a:gd name="T6" fmla="*/ 30 w 30"/>
                <a:gd name="T7" fmla="*/ 0 h 153"/>
                <a:gd name="T8" fmla="*/ 0 w 30"/>
                <a:gd name="T9" fmla="*/ 1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153">
                  <a:moveTo>
                    <a:pt x="0" y="17"/>
                  </a:moveTo>
                  <a:lnTo>
                    <a:pt x="0" y="153"/>
                  </a:lnTo>
                  <a:lnTo>
                    <a:pt x="30" y="135"/>
                  </a:lnTo>
                  <a:lnTo>
                    <a:pt x="30" y="0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AFC6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" name="Freeform 60"/>
            <p:cNvSpPr>
              <a:spLocks/>
            </p:cNvSpPr>
            <p:nvPr userDrawn="1"/>
          </p:nvSpPr>
          <p:spPr bwMode="auto">
            <a:xfrm>
              <a:off x="8262939" y="2303463"/>
              <a:ext cx="322263" cy="452438"/>
            </a:xfrm>
            <a:custGeom>
              <a:avLst/>
              <a:gdLst>
                <a:gd name="T0" fmla="*/ 203 w 203"/>
                <a:gd name="T1" fmla="*/ 118 h 285"/>
                <a:gd name="T2" fmla="*/ 0 w 203"/>
                <a:gd name="T3" fmla="*/ 0 h 285"/>
                <a:gd name="T4" fmla="*/ 1 w 203"/>
                <a:gd name="T5" fmla="*/ 167 h 285"/>
                <a:gd name="T6" fmla="*/ 203 w 203"/>
                <a:gd name="T7" fmla="*/ 285 h 285"/>
                <a:gd name="T8" fmla="*/ 203 w 203"/>
                <a:gd name="T9" fmla="*/ 118 h 2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3" h="285">
                  <a:moveTo>
                    <a:pt x="203" y="118"/>
                  </a:moveTo>
                  <a:lnTo>
                    <a:pt x="0" y="0"/>
                  </a:lnTo>
                  <a:lnTo>
                    <a:pt x="1" y="167"/>
                  </a:lnTo>
                  <a:lnTo>
                    <a:pt x="203" y="285"/>
                  </a:lnTo>
                  <a:lnTo>
                    <a:pt x="203" y="118"/>
                  </a:lnTo>
                  <a:close/>
                </a:path>
              </a:pathLst>
            </a:custGeom>
            <a:solidFill>
              <a:srgbClr val="495E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" name="Freeform 61"/>
            <p:cNvSpPr>
              <a:spLocks/>
            </p:cNvSpPr>
            <p:nvPr userDrawn="1"/>
          </p:nvSpPr>
          <p:spPr bwMode="auto">
            <a:xfrm>
              <a:off x="7974014" y="2470150"/>
              <a:ext cx="323850" cy="452438"/>
            </a:xfrm>
            <a:custGeom>
              <a:avLst/>
              <a:gdLst>
                <a:gd name="T0" fmla="*/ 203 w 204"/>
                <a:gd name="T1" fmla="*/ 118 h 285"/>
                <a:gd name="T2" fmla="*/ 0 w 204"/>
                <a:gd name="T3" fmla="*/ 0 h 285"/>
                <a:gd name="T4" fmla="*/ 1 w 204"/>
                <a:gd name="T5" fmla="*/ 167 h 285"/>
                <a:gd name="T6" fmla="*/ 204 w 204"/>
                <a:gd name="T7" fmla="*/ 285 h 285"/>
                <a:gd name="T8" fmla="*/ 203 w 204"/>
                <a:gd name="T9" fmla="*/ 118 h 2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4" h="285">
                  <a:moveTo>
                    <a:pt x="203" y="118"/>
                  </a:moveTo>
                  <a:lnTo>
                    <a:pt x="0" y="0"/>
                  </a:lnTo>
                  <a:lnTo>
                    <a:pt x="1" y="167"/>
                  </a:lnTo>
                  <a:lnTo>
                    <a:pt x="204" y="285"/>
                  </a:lnTo>
                  <a:lnTo>
                    <a:pt x="203" y="118"/>
                  </a:lnTo>
                  <a:close/>
                </a:path>
              </a:pathLst>
            </a:custGeom>
            <a:solidFill>
              <a:srgbClr val="495E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" name="Freeform 62"/>
            <p:cNvSpPr>
              <a:spLocks/>
            </p:cNvSpPr>
            <p:nvPr userDrawn="1"/>
          </p:nvSpPr>
          <p:spPr bwMode="auto">
            <a:xfrm>
              <a:off x="8031164" y="2105025"/>
              <a:ext cx="322263" cy="452438"/>
            </a:xfrm>
            <a:custGeom>
              <a:avLst/>
              <a:gdLst>
                <a:gd name="T0" fmla="*/ 203 w 203"/>
                <a:gd name="T1" fmla="*/ 118 h 285"/>
                <a:gd name="T2" fmla="*/ 0 w 203"/>
                <a:gd name="T3" fmla="*/ 0 h 285"/>
                <a:gd name="T4" fmla="*/ 1 w 203"/>
                <a:gd name="T5" fmla="*/ 167 h 285"/>
                <a:gd name="T6" fmla="*/ 203 w 203"/>
                <a:gd name="T7" fmla="*/ 285 h 285"/>
                <a:gd name="T8" fmla="*/ 203 w 203"/>
                <a:gd name="T9" fmla="*/ 118 h 2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3" h="285">
                  <a:moveTo>
                    <a:pt x="203" y="118"/>
                  </a:moveTo>
                  <a:lnTo>
                    <a:pt x="0" y="0"/>
                  </a:lnTo>
                  <a:lnTo>
                    <a:pt x="1" y="167"/>
                  </a:lnTo>
                  <a:lnTo>
                    <a:pt x="203" y="285"/>
                  </a:lnTo>
                  <a:lnTo>
                    <a:pt x="203" y="118"/>
                  </a:lnTo>
                  <a:close/>
                </a:path>
              </a:pathLst>
            </a:custGeom>
            <a:solidFill>
              <a:srgbClr val="3E3C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" name="Freeform 63"/>
            <p:cNvSpPr>
              <a:spLocks/>
            </p:cNvSpPr>
            <p:nvPr userDrawn="1"/>
          </p:nvSpPr>
          <p:spPr bwMode="auto">
            <a:xfrm>
              <a:off x="8031164" y="1971675"/>
              <a:ext cx="552450" cy="320675"/>
            </a:xfrm>
            <a:custGeom>
              <a:avLst/>
              <a:gdLst>
                <a:gd name="T0" fmla="*/ 348 w 348"/>
                <a:gd name="T1" fmla="*/ 118 h 202"/>
                <a:gd name="T2" fmla="*/ 146 w 348"/>
                <a:gd name="T3" fmla="*/ 0 h 202"/>
                <a:gd name="T4" fmla="*/ 0 w 348"/>
                <a:gd name="T5" fmla="*/ 84 h 202"/>
                <a:gd name="T6" fmla="*/ 203 w 348"/>
                <a:gd name="T7" fmla="*/ 202 h 202"/>
                <a:gd name="T8" fmla="*/ 348 w 348"/>
                <a:gd name="T9" fmla="*/ 118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8" h="202">
                  <a:moveTo>
                    <a:pt x="348" y="118"/>
                  </a:moveTo>
                  <a:lnTo>
                    <a:pt x="146" y="0"/>
                  </a:lnTo>
                  <a:lnTo>
                    <a:pt x="0" y="84"/>
                  </a:lnTo>
                  <a:lnTo>
                    <a:pt x="203" y="202"/>
                  </a:lnTo>
                  <a:lnTo>
                    <a:pt x="348" y="118"/>
                  </a:lnTo>
                  <a:close/>
                </a:path>
              </a:pathLst>
            </a:custGeom>
            <a:solidFill>
              <a:srgbClr val="4647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" name="Freeform 64"/>
            <p:cNvSpPr>
              <a:spLocks/>
            </p:cNvSpPr>
            <p:nvPr userDrawn="1"/>
          </p:nvSpPr>
          <p:spPr bwMode="auto">
            <a:xfrm>
              <a:off x="7743826" y="2403475"/>
              <a:ext cx="552450" cy="320675"/>
            </a:xfrm>
            <a:custGeom>
              <a:avLst/>
              <a:gdLst>
                <a:gd name="T0" fmla="*/ 348 w 348"/>
                <a:gd name="T1" fmla="*/ 118 h 202"/>
                <a:gd name="T2" fmla="*/ 145 w 348"/>
                <a:gd name="T3" fmla="*/ 0 h 202"/>
                <a:gd name="T4" fmla="*/ 0 w 348"/>
                <a:gd name="T5" fmla="*/ 84 h 202"/>
                <a:gd name="T6" fmla="*/ 203 w 348"/>
                <a:gd name="T7" fmla="*/ 202 h 202"/>
                <a:gd name="T8" fmla="*/ 348 w 348"/>
                <a:gd name="T9" fmla="*/ 118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8" h="202">
                  <a:moveTo>
                    <a:pt x="348" y="118"/>
                  </a:moveTo>
                  <a:lnTo>
                    <a:pt x="145" y="0"/>
                  </a:lnTo>
                  <a:lnTo>
                    <a:pt x="0" y="84"/>
                  </a:lnTo>
                  <a:lnTo>
                    <a:pt x="203" y="202"/>
                  </a:lnTo>
                  <a:lnTo>
                    <a:pt x="348" y="118"/>
                  </a:lnTo>
                  <a:close/>
                </a:path>
              </a:pathLst>
            </a:custGeom>
            <a:solidFill>
              <a:srgbClr val="6F85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" name="Freeform 65"/>
            <p:cNvSpPr>
              <a:spLocks/>
            </p:cNvSpPr>
            <p:nvPr userDrawn="1"/>
          </p:nvSpPr>
          <p:spPr bwMode="auto">
            <a:xfrm>
              <a:off x="8032751" y="2236788"/>
              <a:ext cx="552450" cy="320675"/>
            </a:xfrm>
            <a:custGeom>
              <a:avLst/>
              <a:gdLst>
                <a:gd name="T0" fmla="*/ 348 w 348"/>
                <a:gd name="T1" fmla="*/ 118 h 202"/>
                <a:gd name="T2" fmla="*/ 146 w 348"/>
                <a:gd name="T3" fmla="*/ 0 h 202"/>
                <a:gd name="T4" fmla="*/ 0 w 348"/>
                <a:gd name="T5" fmla="*/ 84 h 202"/>
                <a:gd name="T6" fmla="*/ 203 w 348"/>
                <a:gd name="T7" fmla="*/ 202 h 202"/>
                <a:gd name="T8" fmla="*/ 348 w 348"/>
                <a:gd name="T9" fmla="*/ 118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8" h="202">
                  <a:moveTo>
                    <a:pt x="348" y="118"/>
                  </a:moveTo>
                  <a:lnTo>
                    <a:pt x="146" y="0"/>
                  </a:lnTo>
                  <a:lnTo>
                    <a:pt x="0" y="84"/>
                  </a:lnTo>
                  <a:lnTo>
                    <a:pt x="203" y="202"/>
                  </a:lnTo>
                  <a:lnTo>
                    <a:pt x="348" y="118"/>
                  </a:lnTo>
                  <a:close/>
                </a:path>
              </a:pathLst>
            </a:custGeom>
            <a:solidFill>
              <a:srgbClr val="6F85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" name="Freeform 66"/>
            <p:cNvSpPr>
              <a:spLocks/>
            </p:cNvSpPr>
            <p:nvPr userDrawn="1"/>
          </p:nvSpPr>
          <p:spPr bwMode="auto">
            <a:xfrm>
              <a:off x="8262939" y="1971675"/>
              <a:ext cx="322263" cy="452438"/>
            </a:xfrm>
            <a:custGeom>
              <a:avLst/>
              <a:gdLst>
                <a:gd name="T0" fmla="*/ 203 w 203"/>
                <a:gd name="T1" fmla="*/ 118 h 285"/>
                <a:gd name="T2" fmla="*/ 0 w 203"/>
                <a:gd name="T3" fmla="*/ 0 h 285"/>
                <a:gd name="T4" fmla="*/ 1 w 203"/>
                <a:gd name="T5" fmla="*/ 167 h 285"/>
                <a:gd name="T6" fmla="*/ 203 w 203"/>
                <a:gd name="T7" fmla="*/ 285 h 285"/>
                <a:gd name="T8" fmla="*/ 203 w 203"/>
                <a:gd name="T9" fmla="*/ 118 h 2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3" h="285">
                  <a:moveTo>
                    <a:pt x="203" y="118"/>
                  </a:moveTo>
                  <a:lnTo>
                    <a:pt x="0" y="0"/>
                  </a:lnTo>
                  <a:lnTo>
                    <a:pt x="1" y="167"/>
                  </a:lnTo>
                  <a:lnTo>
                    <a:pt x="203" y="285"/>
                  </a:lnTo>
                  <a:lnTo>
                    <a:pt x="203" y="118"/>
                  </a:lnTo>
                  <a:close/>
                </a:path>
              </a:pathLst>
            </a:custGeom>
            <a:solidFill>
              <a:srgbClr val="495E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" name="Freeform 67"/>
            <p:cNvSpPr>
              <a:spLocks/>
            </p:cNvSpPr>
            <p:nvPr userDrawn="1"/>
          </p:nvSpPr>
          <p:spPr bwMode="auto">
            <a:xfrm>
              <a:off x="8372476" y="2138363"/>
              <a:ext cx="152400" cy="303213"/>
            </a:xfrm>
            <a:custGeom>
              <a:avLst/>
              <a:gdLst>
                <a:gd name="T0" fmla="*/ 96 w 96"/>
                <a:gd name="T1" fmla="*/ 56 h 191"/>
                <a:gd name="T2" fmla="*/ 0 w 96"/>
                <a:gd name="T3" fmla="*/ 0 h 191"/>
                <a:gd name="T4" fmla="*/ 0 w 96"/>
                <a:gd name="T5" fmla="*/ 135 h 191"/>
                <a:gd name="T6" fmla="*/ 96 w 96"/>
                <a:gd name="T7" fmla="*/ 191 h 191"/>
                <a:gd name="T8" fmla="*/ 96 w 96"/>
                <a:gd name="T9" fmla="*/ 56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6" h="191">
                  <a:moveTo>
                    <a:pt x="96" y="56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96" y="191"/>
                  </a:lnTo>
                  <a:lnTo>
                    <a:pt x="96" y="56"/>
                  </a:lnTo>
                  <a:close/>
                </a:path>
              </a:pathLst>
            </a:custGeom>
            <a:solidFill>
              <a:srgbClr val="4679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" name="Freeform 68"/>
            <p:cNvSpPr>
              <a:spLocks/>
            </p:cNvSpPr>
            <p:nvPr userDrawn="1"/>
          </p:nvSpPr>
          <p:spPr bwMode="auto">
            <a:xfrm>
              <a:off x="8372476" y="2111375"/>
              <a:ext cx="198438" cy="115888"/>
            </a:xfrm>
            <a:custGeom>
              <a:avLst/>
              <a:gdLst>
                <a:gd name="T0" fmla="*/ 125 w 125"/>
                <a:gd name="T1" fmla="*/ 56 h 73"/>
                <a:gd name="T2" fmla="*/ 29 w 125"/>
                <a:gd name="T3" fmla="*/ 0 h 73"/>
                <a:gd name="T4" fmla="*/ 0 w 125"/>
                <a:gd name="T5" fmla="*/ 17 h 73"/>
                <a:gd name="T6" fmla="*/ 96 w 125"/>
                <a:gd name="T7" fmla="*/ 73 h 73"/>
                <a:gd name="T8" fmla="*/ 125 w 125"/>
                <a:gd name="T9" fmla="*/ 56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5" h="73">
                  <a:moveTo>
                    <a:pt x="125" y="56"/>
                  </a:moveTo>
                  <a:lnTo>
                    <a:pt x="29" y="0"/>
                  </a:lnTo>
                  <a:lnTo>
                    <a:pt x="0" y="17"/>
                  </a:lnTo>
                  <a:lnTo>
                    <a:pt x="96" y="73"/>
                  </a:lnTo>
                  <a:lnTo>
                    <a:pt x="125" y="56"/>
                  </a:lnTo>
                  <a:close/>
                </a:path>
              </a:pathLst>
            </a:custGeom>
            <a:solidFill>
              <a:srgbClr val="5B9E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" name="Freeform 69"/>
            <p:cNvSpPr>
              <a:spLocks/>
            </p:cNvSpPr>
            <p:nvPr userDrawn="1"/>
          </p:nvSpPr>
          <p:spPr bwMode="auto">
            <a:xfrm>
              <a:off x="8524876" y="2200275"/>
              <a:ext cx="47625" cy="241300"/>
            </a:xfrm>
            <a:custGeom>
              <a:avLst/>
              <a:gdLst>
                <a:gd name="T0" fmla="*/ 0 w 30"/>
                <a:gd name="T1" fmla="*/ 17 h 152"/>
                <a:gd name="T2" fmla="*/ 0 w 30"/>
                <a:gd name="T3" fmla="*/ 152 h 152"/>
                <a:gd name="T4" fmla="*/ 30 w 30"/>
                <a:gd name="T5" fmla="*/ 135 h 152"/>
                <a:gd name="T6" fmla="*/ 29 w 30"/>
                <a:gd name="T7" fmla="*/ 0 h 152"/>
                <a:gd name="T8" fmla="*/ 0 w 30"/>
                <a:gd name="T9" fmla="*/ 17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152">
                  <a:moveTo>
                    <a:pt x="0" y="17"/>
                  </a:moveTo>
                  <a:lnTo>
                    <a:pt x="0" y="152"/>
                  </a:lnTo>
                  <a:lnTo>
                    <a:pt x="30" y="135"/>
                  </a:lnTo>
                  <a:lnTo>
                    <a:pt x="29" y="0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5A95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" name="Freeform 70"/>
            <p:cNvSpPr>
              <a:spLocks/>
            </p:cNvSpPr>
            <p:nvPr userDrawn="1"/>
          </p:nvSpPr>
          <p:spPr bwMode="auto">
            <a:xfrm>
              <a:off x="8297864" y="2181225"/>
              <a:ext cx="152400" cy="303213"/>
            </a:xfrm>
            <a:custGeom>
              <a:avLst/>
              <a:gdLst>
                <a:gd name="T0" fmla="*/ 96 w 96"/>
                <a:gd name="T1" fmla="*/ 55 h 191"/>
                <a:gd name="T2" fmla="*/ 0 w 96"/>
                <a:gd name="T3" fmla="*/ 0 h 191"/>
                <a:gd name="T4" fmla="*/ 1 w 96"/>
                <a:gd name="T5" fmla="*/ 135 h 191"/>
                <a:gd name="T6" fmla="*/ 96 w 96"/>
                <a:gd name="T7" fmla="*/ 191 h 191"/>
                <a:gd name="T8" fmla="*/ 96 w 96"/>
                <a:gd name="T9" fmla="*/ 55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6" h="191">
                  <a:moveTo>
                    <a:pt x="96" y="55"/>
                  </a:moveTo>
                  <a:lnTo>
                    <a:pt x="0" y="0"/>
                  </a:lnTo>
                  <a:lnTo>
                    <a:pt x="1" y="135"/>
                  </a:lnTo>
                  <a:lnTo>
                    <a:pt x="96" y="191"/>
                  </a:lnTo>
                  <a:lnTo>
                    <a:pt x="96" y="55"/>
                  </a:lnTo>
                  <a:close/>
                </a:path>
              </a:pathLst>
            </a:custGeom>
            <a:solidFill>
              <a:srgbClr val="A9CC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" name="Freeform 71"/>
            <p:cNvSpPr>
              <a:spLocks/>
            </p:cNvSpPr>
            <p:nvPr userDrawn="1"/>
          </p:nvSpPr>
          <p:spPr bwMode="auto">
            <a:xfrm>
              <a:off x="8297864" y="2152650"/>
              <a:ext cx="200025" cy="115888"/>
            </a:xfrm>
            <a:custGeom>
              <a:avLst/>
              <a:gdLst>
                <a:gd name="T0" fmla="*/ 126 w 126"/>
                <a:gd name="T1" fmla="*/ 56 h 73"/>
                <a:gd name="T2" fmla="*/ 30 w 126"/>
                <a:gd name="T3" fmla="*/ 0 h 73"/>
                <a:gd name="T4" fmla="*/ 0 w 126"/>
                <a:gd name="T5" fmla="*/ 18 h 73"/>
                <a:gd name="T6" fmla="*/ 96 w 126"/>
                <a:gd name="T7" fmla="*/ 73 h 73"/>
                <a:gd name="T8" fmla="*/ 126 w 126"/>
                <a:gd name="T9" fmla="*/ 56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6" h="73">
                  <a:moveTo>
                    <a:pt x="126" y="56"/>
                  </a:moveTo>
                  <a:lnTo>
                    <a:pt x="30" y="0"/>
                  </a:lnTo>
                  <a:lnTo>
                    <a:pt x="0" y="18"/>
                  </a:lnTo>
                  <a:lnTo>
                    <a:pt x="96" y="73"/>
                  </a:lnTo>
                  <a:lnTo>
                    <a:pt x="126" y="56"/>
                  </a:lnTo>
                  <a:close/>
                </a:path>
              </a:pathLst>
            </a:custGeom>
            <a:solidFill>
              <a:srgbClr val="D8E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" name="Freeform 73"/>
            <p:cNvSpPr>
              <a:spLocks/>
            </p:cNvSpPr>
            <p:nvPr userDrawn="1"/>
          </p:nvSpPr>
          <p:spPr bwMode="auto">
            <a:xfrm>
              <a:off x="8210551" y="2185988"/>
              <a:ext cx="180975" cy="333375"/>
            </a:xfrm>
            <a:custGeom>
              <a:avLst/>
              <a:gdLst>
                <a:gd name="T0" fmla="*/ 114 w 114"/>
                <a:gd name="T1" fmla="*/ 80 h 210"/>
                <a:gd name="T2" fmla="*/ 38 w 114"/>
                <a:gd name="T3" fmla="*/ 0 h 210"/>
                <a:gd name="T4" fmla="*/ 0 w 114"/>
                <a:gd name="T5" fmla="*/ 130 h 210"/>
                <a:gd name="T6" fmla="*/ 76 w 114"/>
                <a:gd name="T7" fmla="*/ 210 h 210"/>
                <a:gd name="T8" fmla="*/ 114 w 114"/>
                <a:gd name="T9" fmla="*/ 80 h 2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4" h="210">
                  <a:moveTo>
                    <a:pt x="114" y="80"/>
                  </a:moveTo>
                  <a:lnTo>
                    <a:pt x="38" y="0"/>
                  </a:lnTo>
                  <a:lnTo>
                    <a:pt x="0" y="130"/>
                  </a:lnTo>
                  <a:lnTo>
                    <a:pt x="76" y="210"/>
                  </a:lnTo>
                  <a:lnTo>
                    <a:pt x="114" y="80"/>
                  </a:lnTo>
                  <a:close/>
                </a:path>
              </a:pathLst>
            </a:custGeom>
            <a:solidFill>
              <a:srgbClr val="9DAF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" name="Freeform 74"/>
            <p:cNvSpPr>
              <a:spLocks/>
            </p:cNvSpPr>
            <p:nvPr userDrawn="1"/>
          </p:nvSpPr>
          <p:spPr bwMode="auto">
            <a:xfrm>
              <a:off x="8270876" y="2173288"/>
              <a:ext cx="173038" cy="139700"/>
            </a:xfrm>
            <a:custGeom>
              <a:avLst/>
              <a:gdLst>
                <a:gd name="T0" fmla="*/ 109 w 109"/>
                <a:gd name="T1" fmla="*/ 80 h 88"/>
                <a:gd name="T2" fmla="*/ 33 w 109"/>
                <a:gd name="T3" fmla="*/ 0 h 88"/>
                <a:gd name="T4" fmla="*/ 0 w 109"/>
                <a:gd name="T5" fmla="*/ 8 h 88"/>
                <a:gd name="T6" fmla="*/ 76 w 109"/>
                <a:gd name="T7" fmla="*/ 88 h 88"/>
                <a:gd name="T8" fmla="*/ 109 w 109"/>
                <a:gd name="T9" fmla="*/ 8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9" h="88">
                  <a:moveTo>
                    <a:pt x="109" y="80"/>
                  </a:moveTo>
                  <a:lnTo>
                    <a:pt x="33" y="0"/>
                  </a:lnTo>
                  <a:lnTo>
                    <a:pt x="0" y="8"/>
                  </a:lnTo>
                  <a:lnTo>
                    <a:pt x="76" y="88"/>
                  </a:lnTo>
                  <a:lnTo>
                    <a:pt x="109" y="80"/>
                  </a:lnTo>
                  <a:close/>
                </a:path>
              </a:pathLst>
            </a:custGeom>
            <a:solidFill>
              <a:srgbClr val="C1D8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" name="Freeform 75"/>
            <p:cNvSpPr>
              <a:spLocks/>
            </p:cNvSpPr>
            <p:nvPr userDrawn="1"/>
          </p:nvSpPr>
          <p:spPr bwMode="auto">
            <a:xfrm>
              <a:off x="8331201" y="2300288"/>
              <a:ext cx="112713" cy="219075"/>
            </a:xfrm>
            <a:custGeom>
              <a:avLst/>
              <a:gdLst>
                <a:gd name="T0" fmla="*/ 38 w 71"/>
                <a:gd name="T1" fmla="*/ 8 h 138"/>
                <a:gd name="T2" fmla="*/ 0 w 71"/>
                <a:gd name="T3" fmla="*/ 138 h 138"/>
                <a:gd name="T4" fmla="*/ 33 w 71"/>
                <a:gd name="T5" fmla="*/ 130 h 138"/>
                <a:gd name="T6" fmla="*/ 71 w 71"/>
                <a:gd name="T7" fmla="*/ 0 h 138"/>
                <a:gd name="T8" fmla="*/ 38 w 71"/>
                <a:gd name="T9" fmla="*/ 8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" h="138">
                  <a:moveTo>
                    <a:pt x="38" y="8"/>
                  </a:moveTo>
                  <a:lnTo>
                    <a:pt x="0" y="138"/>
                  </a:lnTo>
                  <a:lnTo>
                    <a:pt x="33" y="130"/>
                  </a:lnTo>
                  <a:lnTo>
                    <a:pt x="71" y="0"/>
                  </a:lnTo>
                  <a:lnTo>
                    <a:pt x="38" y="8"/>
                  </a:lnTo>
                  <a:close/>
                </a:path>
              </a:pathLst>
            </a:custGeom>
            <a:solidFill>
              <a:srgbClr val="AFC6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" name="Freeform 76"/>
            <p:cNvSpPr>
              <a:spLocks/>
            </p:cNvSpPr>
            <p:nvPr userDrawn="1"/>
          </p:nvSpPr>
          <p:spPr bwMode="auto">
            <a:xfrm>
              <a:off x="7974014" y="2138363"/>
              <a:ext cx="322263" cy="452438"/>
            </a:xfrm>
            <a:custGeom>
              <a:avLst/>
              <a:gdLst>
                <a:gd name="T0" fmla="*/ 202 w 203"/>
                <a:gd name="T1" fmla="*/ 118 h 285"/>
                <a:gd name="T2" fmla="*/ 0 w 203"/>
                <a:gd name="T3" fmla="*/ 0 h 285"/>
                <a:gd name="T4" fmla="*/ 0 w 203"/>
                <a:gd name="T5" fmla="*/ 167 h 285"/>
                <a:gd name="T6" fmla="*/ 203 w 203"/>
                <a:gd name="T7" fmla="*/ 285 h 285"/>
                <a:gd name="T8" fmla="*/ 202 w 203"/>
                <a:gd name="T9" fmla="*/ 118 h 2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3" h="285">
                  <a:moveTo>
                    <a:pt x="202" y="118"/>
                  </a:moveTo>
                  <a:lnTo>
                    <a:pt x="0" y="0"/>
                  </a:lnTo>
                  <a:lnTo>
                    <a:pt x="0" y="167"/>
                  </a:lnTo>
                  <a:lnTo>
                    <a:pt x="203" y="285"/>
                  </a:lnTo>
                  <a:lnTo>
                    <a:pt x="202" y="118"/>
                  </a:lnTo>
                  <a:close/>
                </a:path>
              </a:pathLst>
            </a:custGeom>
            <a:solidFill>
              <a:srgbClr val="495E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" name="Freeform 77"/>
            <p:cNvSpPr>
              <a:spLocks/>
            </p:cNvSpPr>
            <p:nvPr userDrawn="1"/>
          </p:nvSpPr>
          <p:spPr bwMode="auto">
            <a:xfrm>
              <a:off x="8031164" y="1906588"/>
              <a:ext cx="552450" cy="319088"/>
            </a:xfrm>
            <a:custGeom>
              <a:avLst/>
              <a:gdLst>
                <a:gd name="T0" fmla="*/ 348 w 348"/>
                <a:gd name="T1" fmla="*/ 117 h 201"/>
                <a:gd name="T2" fmla="*/ 146 w 348"/>
                <a:gd name="T3" fmla="*/ 0 h 201"/>
                <a:gd name="T4" fmla="*/ 0 w 348"/>
                <a:gd name="T5" fmla="*/ 84 h 201"/>
                <a:gd name="T6" fmla="*/ 203 w 348"/>
                <a:gd name="T7" fmla="*/ 201 h 201"/>
                <a:gd name="T8" fmla="*/ 348 w 348"/>
                <a:gd name="T9" fmla="*/ 117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8" h="201">
                  <a:moveTo>
                    <a:pt x="348" y="117"/>
                  </a:moveTo>
                  <a:lnTo>
                    <a:pt x="146" y="0"/>
                  </a:lnTo>
                  <a:lnTo>
                    <a:pt x="0" y="84"/>
                  </a:lnTo>
                  <a:lnTo>
                    <a:pt x="203" y="201"/>
                  </a:lnTo>
                  <a:lnTo>
                    <a:pt x="348" y="117"/>
                  </a:lnTo>
                  <a:close/>
                </a:path>
              </a:pathLst>
            </a:custGeom>
            <a:solidFill>
              <a:srgbClr val="6F85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" name="Freeform 78"/>
            <p:cNvSpPr>
              <a:spLocks noEditPoints="1"/>
            </p:cNvSpPr>
            <p:nvPr userDrawn="1"/>
          </p:nvSpPr>
          <p:spPr bwMode="auto">
            <a:xfrm>
              <a:off x="8064501" y="1793875"/>
              <a:ext cx="809625" cy="1128713"/>
            </a:xfrm>
            <a:custGeom>
              <a:avLst/>
              <a:gdLst>
                <a:gd name="T0" fmla="*/ 182 w 510"/>
                <a:gd name="T1" fmla="*/ 481 h 711"/>
                <a:gd name="T2" fmla="*/ 328 w 510"/>
                <a:gd name="T3" fmla="*/ 397 h 711"/>
                <a:gd name="T4" fmla="*/ 327 w 510"/>
                <a:gd name="T5" fmla="*/ 230 h 711"/>
                <a:gd name="T6" fmla="*/ 182 w 510"/>
                <a:gd name="T7" fmla="*/ 314 h 711"/>
                <a:gd name="T8" fmla="*/ 182 w 510"/>
                <a:gd name="T9" fmla="*/ 481 h 711"/>
                <a:gd name="T10" fmla="*/ 182 w 510"/>
                <a:gd name="T11" fmla="*/ 481 h 711"/>
                <a:gd name="T12" fmla="*/ 0 w 510"/>
                <a:gd name="T13" fmla="*/ 419 h 711"/>
                <a:gd name="T14" fmla="*/ 0 w 510"/>
                <a:gd name="T15" fmla="*/ 377 h 711"/>
                <a:gd name="T16" fmla="*/ 145 w 510"/>
                <a:gd name="T17" fmla="*/ 293 h 711"/>
                <a:gd name="T18" fmla="*/ 145 w 510"/>
                <a:gd name="T19" fmla="*/ 126 h 711"/>
                <a:gd name="T20" fmla="*/ 181 w 510"/>
                <a:gd name="T21" fmla="*/ 105 h 711"/>
                <a:gd name="T22" fmla="*/ 182 w 510"/>
                <a:gd name="T23" fmla="*/ 272 h 711"/>
                <a:gd name="T24" fmla="*/ 327 w 510"/>
                <a:gd name="T25" fmla="*/ 188 h 711"/>
                <a:gd name="T26" fmla="*/ 327 w 510"/>
                <a:gd name="T27" fmla="*/ 21 h 711"/>
                <a:gd name="T28" fmla="*/ 363 w 510"/>
                <a:gd name="T29" fmla="*/ 0 h 711"/>
                <a:gd name="T30" fmla="*/ 364 w 510"/>
                <a:gd name="T31" fmla="*/ 167 h 711"/>
                <a:gd name="T32" fmla="*/ 509 w 510"/>
                <a:gd name="T33" fmla="*/ 83 h 711"/>
                <a:gd name="T34" fmla="*/ 509 w 510"/>
                <a:gd name="T35" fmla="*/ 125 h 711"/>
                <a:gd name="T36" fmla="*/ 364 w 510"/>
                <a:gd name="T37" fmla="*/ 209 h 711"/>
                <a:gd name="T38" fmla="*/ 364 w 510"/>
                <a:gd name="T39" fmla="*/ 376 h 711"/>
                <a:gd name="T40" fmla="*/ 510 w 510"/>
                <a:gd name="T41" fmla="*/ 292 h 711"/>
                <a:gd name="T42" fmla="*/ 510 w 510"/>
                <a:gd name="T43" fmla="*/ 334 h 711"/>
                <a:gd name="T44" fmla="*/ 364 w 510"/>
                <a:gd name="T45" fmla="*/ 418 h 711"/>
                <a:gd name="T46" fmla="*/ 365 w 510"/>
                <a:gd name="T47" fmla="*/ 585 h 711"/>
                <a:gd name="T48" fmla="*/ 328 w 510"/>
                <a:gd name="T49" fmla="*/ 606 h 711"/>
                <a:gd name="T50" fmla="*/ 328 w 510"/>
                <a:gd name="T51" fmla="*/ 439 h 711"/>
                <a:gd name="T52" fmla="*/ 182 w 510"/>
                <a:gd name="T53" fmla="*/ 523 h 711"/>
                <a:gd name="T54" fmla="*/ 183 w 510"/>
                <a:gd name="T55" fmla="*/ 690 h 711"/>
                <a:gd name="T56" fmla="*/ 147 w 510"/>
                <a:gd name="T57" fmla="*/ 711 h 711"/>
                <a:gd name="T58" fmla="*/ 146 w 510"/>
                <a:gd name="T59" fmla="*/ 544 h 711"/>
                <a:gd name="T60" fmla="*/ 1 w 510"/>
                <a:gd name="T61" fmla="*/ 628 h 711"/>
                <a:gd name="T62" fmla="*/ 1 w 510"/>
                <a:gd name="T63" fmla="*/ 586 h 711"/>
                <a:gd name="T64" fmla="*/ 146 w 510"/>
                <a:gd name="T65" fmla="*/ 502 h 711"/>
                <a:gd name="T66" fmla="*/ 145 w 510"/>
                <a:gd name="T67" fmla="*/ 335 h 711"/>
                <a:gd name="T68" fmla="*/ 0 w 510"/>
                <a:gd name="T69" fmla="*/ 419 h 7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510" h="711">
                  <a:moveTo>
                    <a:pt x="182" y="481"/>
                  </a:moveTo>
                  <a:lnTo>
                    <a:pt x="328" y="397"/>
                  </a:lnTo>
                  <a:lnTo>
                    <a:pt x="327" y="230"/>
                  </a:lnTo>
                  <a:lnTo>
                    <a:pt x="182" y="314"/>
                  </a:lnTo>
                  <a:lnTo>
                    <a:pt x="182" y="481"/>
                  </a:lnTo>
                  <a:lnTo>
                    <a:pt x="182" y="481"/>
                  </a:lnTo>
                  <a:close/>
                  <a:moveTo>
                    <a:pt x="0" y="419"/>
                  </a:moveTo>
                  <a:lnTo>
                    <a:pt x="0" y="377"/>
                  </a:lnTo>
                  <a:lnTo>
                    <a:pt x="145" y="293"/>
                  </a:lnTo>
                  <a:lnTo>
                    <a:pt x="145" y="126"/>
                  </a:lnTo>
                  <a:lnTo>
                    <a:pt x="181" y="105"/>
                  </a:lnTo>
                  <a:lnTo>
                    <a:pt x="182" y="272"/>
                  </a:lnTo>
                  <a:lnTo>
                    <a:pt x="327" y="188"/>
                  </a:lnTo>
                  <a:lnTo>
                    <a:pt x="327" y="21"/>
                  </a:lnTo>
                  <a:lnTo>
                    <a:pt x="363" y="0"/>
                  </a:lnTo>
                  <a:lnTo>
                    <a:pt x="364" y="167"/>
                  </a:lnTo>
                  <a:lnTo>
                    <a:pt x="509" y="83"/>
                  </a:lnTo>
                  <a:lnTo>
                    <a:pt x="509" y="125"/>
                  </a:lnTo>
                  <a:lnTo>
                    <a:pt x="364" y="209"/>
                  </a:lnTo>
                  <a:lnTo>
                    <a:pt x="364" y="376"/>
                  </a:lnTo>
                  <a:lnTo>
                    <a:pt x="510" y="292"/>
                  </a:lnTo>
                  <a:lnTo>
                    <a:pt x="510" y="334"/>
                  </a:lnTo>
                  <a:lnTo>
                    <a:pt x="364" y="418"/>
                  </a:lnTo>
                  <a:lnTo>
                    <a:pt x="365" y="585"/>
                  </a:lnTo>
                  <a:lnTo>
                    <a:pt x="328" y="606"/>
                  </a:lnTo>
                  <a:lnTo>
                    <a:pt x="328" y="439"/>
                  </a:lnTo>
                  <a:lnTo>
                    <a:pt x="182" y="523"/>
                  </a:lnTo>
                  <a:lnTo>
                    <a:pt x="183" y="690"/>
                  </a:lnTo>
                  <a:lnTo>
                    <a:pt x="147" y="711"/>
                  </a:lnTo>
                  <a:lnTo>
                    <a:pt x="146" y="544"/>
                  </a:lnTo>
                  <a:lnTo>
                    <a:pt x="1" y="628"/>
                  </a:lnTo>
                  <a:lnTo>
                    <a:pt x="1" y="586"/>
                  </a:lnTo>
                  <a:lnTo>
                    <a:pt x="146" y="502"/>
                  </a:lnTo>
                  <a:lnTo>
                    <a:pt x="145" y="335"/>
                  </a:lnTo>
                  <a:lnTo>
                    <a:pt x="0" y="419"/>
                  </a:lnTo>
                  <a:close/>
                </a:path>
              </a:pathLst>
            </a:custGeom>
            <a:solidFill>
              <a:srgbClr val="5F76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" name="Freeform 79"/>
            <p:cNvSpPr>
              <a:spLocks/>
            </p:cNvSpPr>
            <p:nvPr userDrawn="1"/>
          </p:nvSpPr>
          <p:spPr bwMode="auto">
            <a:xfrm>
              <a:off x="7743826" y="2536825"/>
              <a:ext cx="322263" cy="254000"/>
            </a:xfrm>
            <a:custGeom>
              <a:avLst/>
              <a:gdLst>
                <a:gd name="T0" fmla="*/ 203 w 203"/>
                <a:gd name="T1" fmla="*/ 118 h 160"/>
                <a:gd name="T2" fmla="*/ 0 w 203"/>
                <a:gd name="T3" fmla="*/ 0 h 160"/>
                <a:gd name="T4" fmla="*/ 0 w 203"/>
                <a:gd name="T5" fmla="*/ 42 h 160"/>
                <a:gd name="T6" fmla="*/ 203 w 203"/>
                <a:gd name="T7" fmla="*/ 160 h 160"/>
                <a:gd name="T8" fmla="*/ 203 w 203"/>
                <a:gd name="T9" fmla="*/ 118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3" h="160">
                  <a:moveTo>
                    <a:pt x="203" y="118"/>
                  </a:moveTo>
                  <a:lnTo>
                    <a:pt x="0" y="0"/>
                  </a:lnTo>
                  <a:lnTo>
                    <a:pt x="0" y="42"/>
                  </a:lnTo>
                  <a:lnTo>
                    <a:pt x="203" y="160"/>
                  </a:lnTo>
                  <a:lnTo>
                    <a:pt x="203" y="118"/>
                  </a:lnTo>
                  <a:close/>
                </a:path>
              </a:pathLst>
            </a:custGeom>
            <a:solidFill>
              <a:srgbClr val="495E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" name="Freeform 80"/>
            <p:cNvSpPr>
              <a:spLocks/>
            </p:cNvSpPr>
            <p:nvPr userDrawn="1"/>
          </p:nvSpPr>
          <p:spPr bwMode="auto">
            <a:xfrm>
              <a:off x="8261351" y="1639888"/>
              <a:ext cx="322263" cy="452438"/>
            </a:xfrm>
            <a:custGeom>
              <a:avLst/>
              <a:gdLst>
                <a:gd name="T0" fmla="*/ 203 w 203"/>
                <a:gd name="T1" fmla="*/ 118 h 285"/>
                <a:gd name="T2" fmla="*/ 0 w 203"/>
                <a:gd name="T3" fmla="*/ 0 h 285"/>
                <a:gd name="T4" fmla="*/ 1 w 203"/>
                <a:gd name="T5" fmla="*/ 168 h 285"/>
                <a:gd name="T6" fmla="*/ 203 w 203"/>
                <a:gd name="T7" fmla="*/ 285 h 285"/>
                <a:gd name="T8" fmla="*/ 203 w 203"/>
                <a:gd name="T9" fmla="*/ 118 h 2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3" h="285">
                  <a:moveTo>
                    <a:pt x="203" y="118"/>
                  </a:moveTo>
                  <a:lnTo>
                    <a:pt x="0" y="0"/>
                  </a:lnTo>
                  <a:lnTo>
                    <a:pt x="1" y="168"/>
                  </a:lnTo>
                  <a:lnTo>
                    <a:pt x="203" y="285"/>
                  </a:lnTo>
                  <a:lnTo>
                    <a:pt x="203" y="118"/>
                  </a:lnTo>
                  <a:close/>
                </a:path>
              </a:pathLst>
            </a:custGeom>
            <a:solidFill>
              <a:srgbClr val="495E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" name="Freeform 81"/>
            <p:cNvSpPr>
              <a:spLocks/>
            </p:cNvSpPr>
            <p:nvPr userDrawn="1"/>
          </p:nvSpPr>
          <p:spPr bwMode="auto">
            <a:xfrm>
              <a:off x="8059739" y="2319338"/>
              <a:ext cx="152400" cy="303213"/>
            </a:xfrm>
            <a:custGeom>
              <a:avLst/>
              <a:gdLst>
                <a:gd name="T0" fmla="*/ 96 w 96"/>
                <a:gd name="T1" fmla="*/ 56 h 191"/>
                <a:gd name="T2" fmla="*/ 0 w 96"/>
                <a:gd name="T3" fmla="*/ 0 h 191"/>
                <a:gd name="T4" fmla="*/ 0 w 96"/>
                <a:gd name="T5" fmla="*/ 135 h 191"/>
                <a:gd name="T6" fmla="*/ 96 w 96"/>
                <a:gd name="T7" fmla="*/ 191 h 191"/>
                <a:gd name="T8" fmla="*/ 96 w 96"/>
                <a:gd name="T9" fmla="*/ 56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6" h="191">
                  <a:moveTo>
                    <a:pt x="96" y="56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96" y="191"/>
                  </a:lnTo>
                  <a:lnTo>
                    <a:pt x="96" y="56"/>
                  </a:lnTo>
                  <a:close/>
                </a:path>
              </a:pathLst>
            </a:custGeom>
            <a:solidFill>
              <a:srgbClr val="4731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" name="Freeform 82"/>
            <p:cNvSpPr>
              <a:spLocks/>
            </p:cNvSpPr>
            <p:nvPr userDrawn="1"/>
          </p:nvSpPr>
          <p:spPr bwMode="auto">
            <a:xfrm>
              <a:off x="8059739" y="2292350"/>
              <a:ext cx="198438" cy="115888"/>
            </a:xfrm>
            <a:custGeom>
              <a:avLst/>
              <a:gdLst>
                <a:gd name="T0" fmla="*/ 125 w 125"/>
                <a:gd name="T1" fmla="*/ 55 h 73"/>
                <a:gd name="T2" fmla="*/ 29 w 125"/>
                <a:gd name="T3" fmla="*/ 0 h 73"/>
                <a:gd name="T4" fmla="*/ 0 w 125"/>
                <a:gd name="T5" fmla="*/ 17 h 73"/>
                <a:gd name="T6" fmla="*/ 96 w 125"/>
                <a:gd name="T7" fmla="*/ 73 h 73"/>
                <a:gd name="T8" fmla="*/ 125 w 125"/>
                <a:gd name="T9" fmla="*/ 55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5" h="73">
                  <a:moveTo>
                    <a:pt x="125" y="55"/>
                  </a:moveTo>
                  <a:lnTo>
                    <a:pt x="29" y="0"/>
                  </a:lnTo>
                  <a:lnTo>
                    <a:pt x="0" y="17"/>
                  </a:lnTo>
                  <a:lnTo>
                    <a:pt x="96" y="73"/>
                  </a:lnTo>
                  <a:lnTo>
                    <a:pt x="125" y="55"/>
                  </a:lnTo>
                  <a:close/>
                </a:path>
              </a:pathLst>
            </a:custGeom>
            <a:solidFill>
              <a:srgbClr val="7858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" name="Freeform 83"/>
            <p:cNvSpPr>
              <a:spLocks/>
            </p:cNvSpPr>
            <p:nvPr userDrawn="1"/>
          </p:nvSpPr>
          <p:spPr bwMode="auto">
            <a:xfrm>
              <a:off x="8212139" y="2379663"/>
              <a:ext cx="47625" cy="242888"/>
            </a:xfrm>
            <a:custGeom>
              <a:avLst/>
              <a:gdLst>
                <a:gd name="T0" fmla="*/ 0 w 30"/>
                <a:gd name="T1" fmla="*/ 18 h 153"/>
                <a:gd name="T2" fmla="*/ 0 w 30"/>
                <a:gd name="T3" fmla="*/ 153 h 153"/>
                <a:gd name="T4" fmla="*/ 30 w 30"/>
                <a:gd name="T5" fmla="*/ 136 h 153"/>
                <a:gd name="T6" fmla="*/ 29 w 30"/>
                <a:gd name="T7" fmla="*/ 0 h 153"/>
                <a:gd name="T8" fmla="*/ 0 w 30"/>
                <a:gd name="T9" fmla="*/ 18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153">
                  <a:moveTo>
                    <a:pt x="0" y="18"/>
                  </a:moveTo>
                  <a:lnTo>
                    <a:pt x="0" y="153"/>
                  </a:lnTo>
                  <a:lnTo>
                    <a:pt x="30" y="136"/>
                  </a:lnTo>
                  <a:lnTo>
                    <a:pt x="29" y="0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6044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" name="Freeform 84"/>
            <p:cNvSpPr>
              <a:spLocks/>
            </p:cNvSpPr>
            <p:nvPr userDrawn="1"/>
          </p:nvSpPr>
          <p:spPr bwMode="auto">
            <a:xfrm>
              <a:off x="7993064" y="2355850"/>
              <a:ext cx="152400" cy="303213"/>
            </a:xfrm>
            <a:custGeom>
              <a:avLst/>
              <a:gdLst>
                <a:gd name="T0" fmla="*/ 96 w 96"/>
                <a:gd name="T1" fmla="*/ 56 h 191"/>
                <a:gd name="T2" fmla="*/ 0 w 96"/>
                <a:gd name="T3" fmla="*/ 0 h 191"/>
                <a:gd name="T4" fmla="*/ 0 w 96"/>
                <a:gd name="T5" fmla="*/ 136 h 191"/>
                <a:gd name="T6" fmla="*/ 96 w 96"/>
                <a:gd name="T7" fmla="*/ 191 h 191"/>
                <a:gd name="T8" fmla="*/ 96 w 96"/>
                <a:gd name="T9" fmla="*/ 56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6" h="191">
                  <a:moveTo>
                    <a:pt x="96" y="56"/>
                  </a:moveTo>
                  <a:lnTo>
                    <a:pt x="0" y="0"/>
                  </a:lnTo>
                  <a:lnTo>
                    <a:pt x="0" y="136"/>
                  </a:lnTo>
                  <a:lnTo>
                    <a:pt x="96" y="191"/>
                  </a:lnTo>
                  <a:lnTo>
                    <a:pt x="96" y="56"/>
                  </a:lnTo>
                  <a:close/>
                </a:path>
              </a:pathLst>
            </a:custGeom>
            <a:solidFill>
              <a:srgbClr val="4679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" name="Freeform 85"/>
            <p:cNvSpPr>
              <a:spLocks/>
            </p:cNvSpPr>
            <p:nvPr userDrawn="1"/>
          </p:nvSpPr>
          <p:spPr bwMode="auto">
            <a:xfrm>
              <a:off x="7993064" y="2328863"/>
              <a:ext cx="198438" cy="115888"/>
            </a:xfrm>
            <a:custGeom>
              <a:avLst/>
              <a:gdLst>
                <a:gd name="T0" fmla="*/ 125 w 125"/>
                <a:gd name="T1" fmla="*/ 56 h 73"/>
                <a:gd name="T2" fmla="*/ 29 w 125"/>
                <a:gd name="T3" fmla="*/ 0 h 73"/>
                <a:gd name="T4" fmla="*/ 0 w 125"/>
                <a:gd name="T5" fmla="*/ 17 h 73"/>
                <a:gd name="T6" fmla="*/ 96 w 125"/>
                <a:gd name="T7" fmla="*/ 73 h 73"/>
                <a:gd name="T8" fmla="*/ 125 w 125"/>
                <a:gd name="T9" fmla="*/ 56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5" h="73">
                  <a:moveTo>
                    <a:pt x="125" y="56"/>
                  </a:moveTo>
                  <a:lnTo>
                    <a:pt x="29" y="0"/>
                  </a:lnTo>
                  <a:lnTo>
                    <a:pt x="0" y="17"/>
                  </a:lnTo>
                  <a:lnTo>
                    <a:pt x="96" y="73"/>
                  </a:lnTo>
                  <a:lnTo>
                    <a:pt x="125" y="56"/>
                  </a:lnTo>
                  <a:close/>
                </a:path>
              </a:pathLst>
            </a:custGeom>
            <a:solidFill>
              <a:srgbClr val="5B9E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" name="Freeform 86"/>
            <p:cNvSpPr>
              <a:spLocks/>
            </p:cNvSpPr>
            <p:nvPr userDrawn="1"/>
          </p:nvSpPr>
          <p:spPr bwMode="auto">
            <a:xfrm>
              <a:off x="8145464" y="2417763"/>
              <a:ext cx="47625" cy="241300"/>
            </a:xfrm>
            <a:custGeom>
              <a:avLst/>
              <a:gdLst>
                <a:gd name="T0" fmla="*/ 0 w 30"/>
                <a:gd name="T1" fmla="*/ 17 h 152"/>
                <a:gd name="T2" fmla="*/ 0 w 30"/>
                <a:gd name="T3" fmla="*/ 152 h 152"/>
                <a:gd name="T4" fmla="*/ 30 w 30"/>
                <a:gd name="T5" fmla="*/ 135 h 152"/>
                <a:gd name="T6" fmla="*/ 29 w 30"/>
                <a:gd name="T7" fmla="*/ 0 h 152"/>
                <a:gd name="T8" fmla="*/ 0 w 30"/>
                <a:gd name="T9" fmla="*/ 17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152">
                  <a:moveTo>
                    <a:pt x="0" y="17"/>
                  </a:moveTo>
                  <a:lnTo>
                    <a:pt x="0" y="152"/>
                  </a:lnTo>
                  <a:lnTo>
                    <a:pt x="30" y="135"/>
                  </a:lnTo>
                  <a:lnTo>
                    <a:pt x="29" y="0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5A95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" name="Freeform 87"/>
            <p:cNvSpPr>
              <a:spLocks/>
            </p:cNvSpPr>
            <p:nvPr userDrawn="1"/>
          </p:nvSpPr>
          <p:spPr bwMode="auto">
            <a:xfrm>
              <a:off x="7918451" y="2398713"/>
              <a:ext cx="153988" cy="303213"/>
            </a:xfrm>
            <a:custGeom>
              <a:avLst/>
              <a:gdLst>
                <a:gd name="T0" fmla="*/ 96 w 97"/>
                <a:gd name="T1" fmla="*/ 56 h 191"/>
                <a:gd name="T2" fmla="*/ 0 w 97"/>
                <a:gd name="T3" fmla="*/ 0 h 191"/>
                <a:gd name="T4" fmla="*/ 1 w 97"/>
                <a:gd name="T5" fmla="*/ 135 h 191"/>
                <a:gd name="T6" fmla="*/ 97 w 97"/>
                <a:gd name="T7" fmla="*/ 191 h 191"/>
                <a:gd name="T8" fmla="*/ 96 w 97"/>
                <a:gd name="T9" fmla="*/ 56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7" h="191">
                  <a:moveTo>
                    <a:pt x="96" y="56"/>
                  </a:moveTo>
                  <a:lnTo>
                    <a:pt x="0" y="0"/>
                  </a:lnTo>
                  <a:lnTo>
                    <a:pt x="1" y="135"/>
                  </a:lnTo>
                  <a:lnTo>
                    <a:pt x="97" y="191"/>
                  </a:lnTo>
                  <a:lnTo>
                    <a:pt x="96" y="56"/>
                  </a:lnTo>
                  <a:close/>
                </a:path>
              </a:pathLst>
            </a:custGeom>
            <a:solidFill>
              <a:srgbClr val="0327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" name="Freeform 88"/>
            <p:cNvSpPr>
              <a:spLocks/>
            </p:cNvSpPr>
            <p:nvPr userDrawn="1"/>
          </p:nvSpPr>
          <p:spPr bwMode="auto">
            <a:xfrm>
              <a:off x="7918451" y="2371725"/>
              <a:ext cx="200025" cy="115888"/>
            </a:xfrm>
            <a:custGeom>
              <a:avLst/>
              <a:gdLst>
                <a:gd name="T0" fmla="*/ 126 w 126"/>
                <a:gd name="T1" fmla="*/ 56 h 73"/>
                <a:gd name="T2" fmla="*/ 30 w 126"/>
                <a:gd name="T3" fmla="*/ 0 h 73"/>
                <a:gd name="T4" fmla="*/ 0 w 126"/>
                <a:gd name="T5" fmla="*/ 17 h 73"/>
                <a:gd name="T6" fmla="*/ 96 w 126"/>
                <a:gd name="T7" fmla="*/ 73 h 73"/>
                <a:gd name="T8" fmla="*/ 126 w 126"/>
                <a:gd name="T9" fmla="*/ 56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6" h="73">
                  <a:moveTo>
                    <a:pt x="126" y="56"/>
                  </a:moveTo>
                  <a:lnTo>
                    <a:pt x="30" y="0"/>
                  </a:lnTo>
                  <a:lnTo>
                    <a:pt x="0" y="17"/>
                  </a:lnTo>
                  <a:lnTo>
                    <a:pt x="96" y="73"/>
                  </a:lnTo>
                  <a:lnTo>
                    <a:pt x="126" y="56"/>
                  </a:lnTo>
                  <a:close/>
                </a:path>
              </a:pathLst>
            </a:custGeom>
            <a:solidFill>
              <a:srgbClr val="0844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" name="Freeform 89"/>
            <p:cNvSpPr>
              <a:spLocks/>
            </p:cNvSpPr>
            <p:nvPr userDrawn="1"/>
          </p:nvSpPr>
          <p:spPr bwMode="auto">
            <a:xfrm>
              <a:off x="8070851" y="2460625"/>
              <a:ext cx="47625" cy="241300"/>
            </a:xfrm>
            <a:custGeom>
              <a:avLst/>
              <a:gdLst>
                <a:gd name="T0" fmla="*/ 0 w 30"/>
                <a:gd name="T1" fmla="*/ 17 h 152"/>
                <a:gd name="T2" fmla="*/ 1 w 30"/>
                <a:gd name="T3" fmla="*/ 152 h 152"/>
                <a:gd name="T4" fmla="*/ 30 w 30"/>
                <a:gd name="T5" fmla="*/ 135 h 152"/>
                <a:gd name="T6" fmla="*/ 30 w 30"/>
                <a:gd name="T7" fmla="*/ 0 h 152"/>
                <a:gd name="T8" fmla="*/ 0 w 30"/>
                <a:gd name="T9" fmla="*/ 17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152">
                  <a:moveTo>
                    <a:pt x="0" y="17"/>
                  </a:moveTo>
                  <a:lnTo>
                    <a:pt x="1" y="152"/>
                  </a:lnTo>
                  <a:lnTo>
                    <a:pt x="30" y="135"/>
                  </a:lnTo>
                  <a:lnTo>
                    <a:pt x="30" y="0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0534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" name="Freeform 90"/>
            <p:cNvSpPr>
              <a:spLocks/>
            </p:cNvSpPr>
            <p:nvPr userDrawn="1"/>
          </p:nvSpPr>
          <p:spPr bwMode="auto">
            <a:xfrm>
              <a:off x="8261351" y="1606550"/>
              <a:ext cx="379413" cy="220663"/>
            </a:xfrm>
            <a:custGeom>
              <a:avLst/>
              <a:gdLst>
                <a:gd name="T0" fmla="*/ 239 w 239"/>
                <a:gd name="T1" fmla="*/ 118 h 139"/>
                <a:gd name="T2" fmla="*/ 36 w 239"/>
                <a:gd name="T3" fmla="*/ 0 h 139"/>
                <a:gd name="T4" fmla="*/ 0 w 239"/>
                <a:gd name="T5" fmla="*/ 21 h 139"/>
                <a:gd name="T6" fmla="*/ 203 w 239"/>
                <a:gd name="T7" fmla="*/ 139 h 139"/>
                <a:gd name="T8" fmla="*/ 239 w 239"/>
                <a:gd name="T9" fmla="*/ 118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9" h="139">
                  <a:moveTo>
                    <a:pt x="239" y="118"/>
                  </a:moveTo>
                  <a:lnTo>
                    <a:pt x="36" y="0"/>
                  </a:lnTo>
                  <a:lnTo>
                    <a:pt x="0" y="21"/>
                  </a:lnTo>
                  <a:lnTo>
                    <a:pt x="203" y="139"/>
                  </a:lnTo>
                  <a:lnTo>
                    <a:pt x="239" y="118"/>
                  </a:lnTo>
                  <a:close/>
                </a:path>
              </a:pathLst>
            </a:custGeom>
            <a:solidFill>
              <a:srgbClr val="6F85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" name="Freeform 91"/>
            <p:cNvSpPr>
              <a:spLocks/>
            </p:cNvSpPr>
            <p:nvPr userDrawn="1"/>
          </p:nvSpPr>
          <p:spPr bwMode="auto">
            <a:xfrm>
              <a:off x="7742239" y="2205038"/>
              <a:ext cx="322263" cy="254000"/>
            </a:xfrm>
            <a:custGeom>
              <a:avLst/>
              <a:gdLst>
                <a:gd name="T0" fmla="*/ 203 w 203"/>
                <a:gd name="T1" fmla="*/ 118 h 160"/>
                <a:gd name="T2" fmla="*/ 0 w 203"/>
                <a:gd name="T3" fmla="*/ 0 h 160"/>
                <a:gd name="T4" fmla="*/ 0 w 203"/>
                <a:gd name="T5" fmla="*/ 42 h 160"/>
                <a:gd name="T6" fmla="*/ 203 w 203"/>
                <a:gd name="T7" fmla="*/ 160 h 160"/>
                <a:gd name="T8" fmla="*/ 203 w 203"/>
                <a:gd name="T9" fmla="*/ 118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3" h="160">
                  <a:moveTo>
                    <a:pt x="203" y="118"/>
                  </a:moveTo>
                  <a:lnTo>
                    <a:pt x="0" y="0"/>
                  </a:lnTo>
                  <a:lnTo>
                    <a:pt x="0" y="42"/>
                  </a:lnTo>
                  <a:lnTo>
                    <a:pt x="203" y="160"/>
                  </a:lnTo>
                  <a:lnTo>
                    <a:pt x="203" y="118"/>
                  </a:lnTo>
                  <a:close/>
                </a:path>
              </a:pathLst>
            </a:custGeom>
            <a:solidFill>
              <a:srgbClr val="495E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" name="Freeform 92"/>
            <p:cNvSpPr>
              <a:spLocks/>
            </p:cNvSpPr>
            <p:nvPr userDrawn="1"/>
          </p:nvSpPr>
          <p:spPr bwMode="auto">
            <a:xfrm>
              <a:off x="7742239" y="2073275"/>
              <a:ext cx="552450" cy="319088"/>
            </a:xfrm>
            <a:custGeom>
              <a:avLst/>
              <a:gdLst>
                <a:gd name="T0" fmla="*/ 348 w 348"/>
                <a:gd name="T1" fmla="*/ 117 h 201"/>
                <a:gd name="T2" fmla="*/ 146 w 348"/>
                <a:gd name="T3" fmla="*/ 0 h 201"/>
                <a:gd name="T4" fmla="*/ 0 w 348"/>
                <a:gd name="T5" fmla="*/ 83 h 201"/>
                <a:gd name="T6" fmla="*/ 203 w 348"/>
                <a:gd name="T7" fmla="*/ 201 h 201"/>
                <a:gd name="T8" fmla="*/ 348 w 348"/>
                <a:gd name="T9" fmla="*/ 117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8" h="201">
                  <a:moveTo>
                    <a:pt x="348" y="117"/>
                  </a:moveTo>
                  <a:lnTo>
                    <a:pt x="146" y="0"/>
                  </a:lnTo>
                  <a:lnTo>
                    <a:pt x="0" y="83"/>
                  </a:lnTo>
                  <a:lnTo>
                    <a:pt x="203" y="201"/>
                  </a:lnTo>
                  <a:lnTo>
                    <a:pt x="348" y="117"/>
                  </a:lnTo>
                  <a:close/>
                </a:path>
              </a:pathLst>
            </a:custGeom>
            <a:solidFill>
              <a:srgbClr val="6F85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" name="Freeform 93"/>
            <p:cNvSpPr>
              <a:spLocks/>
            </p:cNvSpPr>
            <p:nvPr userDrawn="1"/>
          </p:nvSpPr>
          <p:spPr bwMode="auto">
            <a:xfrm>
              <a:off x="8364539" y="1803400"/>
              <a:ext cx="152400" cy="303213"/>
            </a:xfrm>
            <a:custGeom>
              <a:avLst/>
              <a:gdLst>
                <a:gd name="T0" fmla="*/ 96 w 96"/>
                <a:gd name="T1" fmla="*/ 56 h 191"/>
                <a:gd name="T2" fmla="*/ 0 w 96"/>
                <a:gd name="T3" fmla="*/ 0 h 191"/>
                <a:gd name="T4" fmla="*/ 0 w 96"/>
                <a:gd name="T5" fmla="*/ 135 h 191"/>
                <a:gd name="T6" fmla="*/ 96 w 96"/>
                <a:gd name="T7" fmla="*/ 191 h 191"/>
                <a:gd name="T8" fmla="*/ 96 w 96"/>
                <a:gd name="T9" fmla="*/ 56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6" h="191">
                  <a:moveTo>
                    <a:pt x="96" y="56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96" y="191"/>
                  </a:lnTo>
                  <a:lnTo>
                    <a:pt x="96" y="56"/>
                  </a:lnTo>
                  <a:close/>
                </a:path>
              </a:pathLst>
            </a:custGeom>
            <a:solidFill>
              <a:srgbClr val="0327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" name="Freeform 94"/>
            <p:cNvSpPr>
              <a:spLocks/>
            </p:cNvSpPr>
            <p:nvPr userDrawn="1"/>
          </p:nvSpPr>
          <p:spPr bwMode="auto">
            <a:xfrm>
              <a:off x="8364539" y="1776413"/>
              <a:ext cx="198438" cy="115888"/>
            </a:xfrm>
            <a:custGeom>
              <a:avLst/>
              <a:gdLst>
                <a:gd name="T0" fmla="*/ 125 w 125"/>
                <a:gd name="T1" fmla="*/ 56 h 73"/>
                <a:gd name="T2" fmla="*/ 29 w 125"/>
                <a:gd name="T3" fmla="*/ 0 h 73"/>
                <a:gd name="T4" fmla="*/ 0 w 125"/>
                <a:gd name="T5" fmla="*/ 17 h 73"/>
                <a:gd name="T6" fmla="*/ 96 w 125"/>
                <a:gd name="T7" fmla="*/ 73 h 73"/>
                <a:gd name="T8" fmla="*/ 125 w 125"/>
                <a:gd name="T9" fmla="*/ 56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5" h="73">
                  <a:moveTo>
                    <a:pt x="125" y="56"/>
                  </a:moveTo>
                  <a:lnTo>
                    <a:pt x="29" y="0"/>
                  </a:lnTo>
                  <a:lnTo>
                    <a:pt x="0" y="17"/>
                  </a:lnTo>
                  <a:lnTo>
                    <a:pt x="96" y="73"/>
                  </a:lnTo>
                  <a:lnTo>
                    <a:pt x="125" y="56"/>
                  </a:lnTo>
                  <a:close/>
                </a:path>
              </a:pathLst>
            </a:custGeom>
            <a:solidFill>
              <a:srgbClr val="0844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" name="Freeform 95"/>
            <p:cNvSpPr>
              <a:spLocks/>
            </p:cNvSpPr>
            <p:nvPr userDrawn="1"/>
          </p:nvSpPr>
          <p:spPr bwMode="auto">
            <a:xfrm>
              <a:off x="8516939" y="1865313"/>
              <a:ext cx="47625" cy="241300"/>
            </a:xfrm>
            <a:custGeom>
              <a:avLst/>
              <a:gdLst>
                <a:gd name="T0" fmla="*/ 0 w 30"/>
                <a:gd name="T1" fmla="*/ 17 h 152"/>
                <a:gd name="T2" fmla="*/ 0 w 30"/>
                <a:gd name="T3" fmla="*/ 152 h 152"/>
                <a:gd name="T4" fmla="*/ 30 w 30"/>
                <a:gd name="T5" fmla="*/ 135 h 152"/>
                <a:gd name="T6" fmla="*/ 29 w 30"/>
                <a:gd name="T7" fmla="*/ 0 h 152"/>
                <a:gd name="T8" fmla="*/ 0 w 30"/>
                <a:gd name="T9" fmla="*/ 17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152">
                  <a:moveTo>
                    <a:pt x="0" y="17"/>
                  </a:moveTo>
                  <a:lnTo>
                    <a:pt x="0" y="152"/>
                  </a:lnTo>
                  <a:lnTo>
                    <a:pt x="30" y="135"/>
                  </a:lnTo>
                  <a:lnTo>
                    <a:pt x="29" y="0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0534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" name="Freeform 96"/>
            <p:cNvSpPr>
              <a:spLocks/>
            </p:cNvSpPr>
            <p:nvPr userDrawn="1"/>
          </p:nvSpPr>
          <p:spPr bwMode="auto">
            <a:xfrm>
              <a:off x="8289926" y="1846263"/>
              <a:ext cx="152400" cy="303213"/>
            </a:xfrm>
            <a:custGeom>
              <a:avLst/>
              <a:gdLst>
                <a:gd name="T0" fmla="*/ 96 w 96"/>
                <a:gd name="T1" fmla="*/ 55 h 191"/>
                <a:gd name="T2" fmla="*/ 0 w 96"/>
                <a:gd name="T3" fmla="*/ 0 h 191"/>
                <a:gd name="T4" fmla="*/ 0 w 96"/>
                <a:gd name="T5" fmla="*/ 135 h 191"/>
                <a:gd name="T6" fmla="*/ 96 w 96"/>
                <a:gd name="T7" fmla="*/ 191 h 191"/>
                <a:gd name="T8" fmla="*/ 96 w 96"/>
                <a:gd name="T9" fmla="*/ 55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6" h="191">
                  <a:moveTo>
                    <a:pt x="96" y="55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96" y="191"/>
                  </a:lnTo>
                  <a:lnTo>
                    <a:pt x="96" y="55"/>
                  </a:lnTo>
                  <a:close/>
                </a:path>
              </a:pathLst>
            </a:custGeom>
            <a:solidFill>
              <a:srgbClr val="4731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" name="Freeform 97"/>
            <p:cNvSpPr>
              <a:spLocks/>
            </p:cNvSpPr>
            <p:nvPr userDrawn="1"/>
          </p:nvSpPr>
          <p:spPr bwMode="auto">
            <a:xfrm>
              <a:off x="8289926" y="1817688"/>
              <a:ext cx="200025" cy="115888"/>
            </a:xfrm>
            <a:custGeom>
              <a:avLst/>
              <a:gdLst>
                <a:gd name="T0" fmla="*/ 126 w 126"/>
                <a:gd name="T1" fmla="*/ 56 h 73"/>
                <a:gd name="T2" fmla="*/ 30 w 126"/>
                <a:gd name="T3" fmla="*/ 0 h 73"/>
                <a:gd name="T4" fmla="*/ 0 w 126"/>
                <a:gd name="T5" fmla="*/ 18 h 73"/>
                <a:gd name="T6" fmla="*/ 96 w 126"/>
                <a:gd name="T7" fmla="*/ 73 h 73"/>
                <a:gd name="T8" fmla="*/ 126 w 126"/>
                <a:gd name="T9" fmla="*/ 56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6" h="73">
                  <a:moveTo>
                    <a:pt x="126" y="56"/>
                  </a:moveTo>
                  <a:lnTo>
                    <a:pt x="30" y="0"/>
                  </a:lnTo>
                  <a:lnTo>
                    <a:pt x="0" y="18"/>
                  </a:lnTo>
                  <a:lnTo>
                    <a:pt x="96" y="73"/>
                  </a:lnTo>
                  <a:lnTo>
                    <a:pt x="126" y="56"/>
                  </a:lnTo>
                  <a:close/>
                </a:path>
              </a:pathLst>
            </a:custGeom>
            <a:solidFill>
              <a:srgbClr val="7858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" name="Freeform 98"/>
            <p:cNvSpPr>
              <a:spLocks/>
            </p:cNvSpPr>
            <p:nvPr userDrawn="1"/>
          </p:nvSpPr>
          <p:spPr bwMode="auto">
            <a:xfrm>
              <a:off x="8442326" y="1906588"/>
              <a:ext cx="47625" cy="242888"/>
            </a:xfrm>
            <a:custGeom>
              <a:avLst/>
              <a:gdLst>
                <a:gd name="T0" fmla="*/ 0 w 30"/>
                <a:gd name="T1" fmla="*/ 17 h 153"/>
                <a:gd name="T2" fmla="*/ 0 w 30"/>
                <a:gd name="T3" fmla="*/ 153 h 153"/>
                <a:gd name="T4" fmla="*/ 30 w 30"/>
                <a:gd name="T5" fmla="*/ 136 h 153"/>
                <a:gd name="T6" fmla="*/ 30 w 30"/>
                <a:gd name="T7" fmla="*/ 0 h 153"/>
                <a:gd name="T8" fmla="*/ 0 w 30"/>
                <a:gd name="T9" fmla="*/ 1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153">
                  <a:moveTo>
                    <a:pt x="0" y="17"/>
                  </a:moveTo>
                  <a:lnTo>
                    <a:pt x="0" y="153"/>
                  </a:lnTo>
                  <a:lnTo>
                    <a:pt x="30" y="136"/>
                  </a:lnTo>
                  <a:lnTo>
                    <a:pt x="30" y="0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6044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" name="Freeform 99"/>
            <p:cNvSpPr>
              <a:spLocks/>
            </p:cNvSpPr>
            <p:nvPr userDrawn="1"/>
          </p:nvSpPr>
          <p:spPr bwMode="auto">
            <a:xfrm>
              <a:off x="8223251" y="1882775"/>
              <a:ext cx="152400" cy="303213"/>
            </a:xfrm>
            <a:custGeom>
              <a:avLst/>
              <a:gdLst>
                <a:gd name="T0" fmla="*/ 96 w 96"/>
                <a:gd name="T1" fmla="*/ 56 h 191"/>
                <a:gd name="T2" fmla="*/ 0 w 96"/>
                <a:gd name="T3" fmla="*/ 0 h 191"/>
                <a:gd name="T4" fmla="*/ 1 w 96"/>
                <a:gd name="T5" fmla="*/ 135 h 191"/>
                <a:gd name="T6" fmla="*/ 96 w 96"/>
                <a:gd name="T7" fmla="*/ 191 h 191"/>
                <a:gd name="T8" fmla="*/ 96 w 96"/>
                <a:gd name="T9" fmla="*/ 56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6" h="191">
                  <a:moveTo>
                    <a:pt x="96" y="56"/>
                  </a:moveTo>
                  <a:lnTo>
                    <a:pt x="0" y="0"/>
                  </a:lnTo>
                  <a:lnTo>
                    <a:pt x="1" y="135"/>
                  </a:lnTo>
                  <a:lnTo>
                    <a:pt x="96" y="191"/>
                  </a:lnTo>
                  <a:lnTo>
                    <a:pt x="96" y="56"/>
                  </a:lnTo>
                  <a:close/>
                </a:path>
              </a:pathLst>
            </a:custGeom>
            <a:solidFill>
              <a:srgbClr val="CBBE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0" name="Freeform 100"/>
            <p:cNvSpPr>
              <a:spLocks/>
            </p:cNvSpPr>
            <p:nvPr userDrawn="1"/>
          </p:nvSpPr>
          <p:spPr bwMode="auto">
            <a:xfrm>
              <a:off x="8223251" y="1855788"/>
              <a:ext cx="200025" cy="115888"/>
            </a:xfrm>
            <a:custGeom>
              <a:avLst/>
              <a:gdLst>
                <a:gd name="T0" fmla="*/ 126 w 126"/>
                <a:gd name="T1" fmla="*/ 56 h 73"/>
                <a:gd name="T2" fmla="*/ 30 w 126"/>
                <a:gd name="T3" fmla="*/ 0 h 73"/>
                <a:gd name="T4" fmla="*/ 0 w 126"/>
                <a:gd name="T5" fmla="*/ 17 h 73"/>
                <a:gd name="T6" fmla="*/ 96 w 126"/>
                <a:gd name="T7" fmla="*/ 73 h 73"/>
                <a:gd name="T8" fmla="*/ 126 w 126"/>
                <a:gd name="T9" fmla="*/ 56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6" h="73">
                  <a:moveTo>
                    <a:pt x="126" y="56"/>
                  </a:moveTo>
                  <a:lnTo>
                    <a:pt x="30" y="0"/>
                  </a:lnTo>
                  <a:lnTo>
                    <a:pt x="0" y="17"/>
                  </a:lnTo>
                  <a:lnTo>
                    <a:pt x="96" y="73"/>
                  </a:lnTo>
                  <a:lnTo>
                    <a:pt x="126" y="56"/>
                  </a:lnTo>
                  <a:close/>
                </a:path>
              </a:pathLst>
            </a:custGeom>
            <a:solidFill>
              <a:srgbClr val="F5EB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" name="Freeform 101"/>
            <p:cNvSpPr>
              <a:spLocks/>
            </p:cNvSpPr>
            <p:nvPr userDrawn="1"/>
          </p:nvSpPr>
          <p:spPr bwMode="auto">
            <a:xfrm>
              <a:off x="8375651" y="1944688"/>
              <a:ext cx="47625" cy="241300"/>
            </a:xfrm>
            <a:custGeom>
              <a:avLst/>
              <a:gdLst>
                <a:gd name="T0" fmla="*/ 0 w 30"/>
                <a:gd name="T1" fmla="*/ 17 h 152"/>
                <a:gd name="T2" fmla="*/ 0 w 30"/>
                <a:gd name="T3" fmla="*/ 152 h 152"/>
                <a:gd name="T4" fmla="*/ 30 w 30"/>
                <a:gd name="T5" fmla="*/ 135 h 152"/>
                <a:gd name="T6" fmla="*/ 30 w 30"/>
                <a:gd name="T7" fmla="*/ 0 h 152"/>
                <a:gd name="T8" fmla="*/ 0 w 30"/>
                <a:gd name="T9" fmla="*/ 17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152">
                  <a:moveTo>
                    <a:pt x="0" y="17"/>
                  </a:moveTo>
                  <a:lnTo>
                    <a:pt x="0" y="152"/>
                  </a:lnTo>
                  <a:lnTo>
                    <a:pt x="30" y="135"/>
                  </a:lnTo>
                  <a:lnTo>
                    <a:pt x="30" y="0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E2D7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" name="Freeform 102"/>
            <p:cNvSpPr>
              <a:spLocks/>
            </p:cNvSpPr>
            <p:nvPr userDrawn="1"/>
          </p:nvSpPr>
          <p:spPr bwMode="auto">
            <a:xfrm>
              <a:off x="8064501" y="1960563"/>
              <a:ext cx="290513" cy="962025"/>
            </a:xfrm>
            <a:custGeom>
              <a:avLst/>
              <a:gdLst>
                <a:gd name="T0" fmla="*/ 0 w 183"/>
                <a:gd name="T1" fmla="*/ 314 h 606"/>
                <a:gd name="T2" fmla="*/ 0 w 183"/>
                <a:gd name="T3" fmla="*/ 272 h 606"/>
                <a:gd name="T4" fmla="*/ 145 w 183"/>
                <a:gd name="T5" fmla="*/ 188 h 606"/>
                <a:gd name="T6" fmla="*/ 145 w 183"/>
                <a:gd name="T7" fmla="*/ 21 h 606"/>
                <a:gd name="T8" fmla="*/ 181 w 183"/>
                <a:gd name="T9" fmla="*/ 0 h 606"/>
                <a:gd name="T10" fmla="*/ 183 w 183"/>
                <a:gd name="T11" fmla="*/ 585 h 606"/>
                <a:gd name="T12" fmla="*/ 147 w 183"/>
                <a:gd name="T13" fmla="*/ 606 h 606"/>
                <a:gd name="T14" fmla="*/ 146 w 183"/>
                <a:gd name="T15" fmla="*/ 439 h 606"/>
                <a:gd name="T16" fmla="*/ 1 w 183"/>
                <a:gd name="T17" fmla="*/ 523 h 606"/>
                <a:gd name="T18" fmla="*/ 1 w 183"/>
                <a:gd name="T19" fmla="*/ 481 h 606"/>
                <a:gd name="T20" fmla="*/ 146 w 183"/>
                <a:gd name="T21" fmla="*/ 397 h 606"/>
                <a:gd name="T22" fmla="*/ 145 w 183"/>
                <a:gd name="T23" fmla="*/ 230 h 606"/>
                <a:gd name="T24" fmla="*/ 0 w 183"/>
                <a:gd name="T25" fmla="*/ 314 h 6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83" h="606">
                  <a:moveTo>
                    <a:pt x="0" y="314"/>
                  </a:moveTo>
                  <a:cubicBezTo>
                    <a:pt x="0" y="272"/>
                    <a:pt x="0" y="272"/>
                    <a:pt x="0" y="272"/>
                  </a:cubicBezTo>
                  <a:cubicBezTo>
                    <a:pt x="145" y="188"/>
                    <a:pt x="145" y="188"/>
                    <a:pt x="145" y="188"/>
                  </a:cubicBezTo>
                  <a:cubicBezTo>
                    <a:pt x="145" y="21"/>
                    <a:pt x="145" y="21"/>
                    <a:pt x="145" y="21"/>
                  </a:cubicBezTo>
                  <a:cubicBezTo>
                    <a:pt x="181" y="0"/>
                    <a:pt x="181" y="0"/>
                    <a:pt x="181" y="0"/>
                  </a:cubicBezTo>
                  <a:cubicBezTo>
                    <a:pt x="181" y="2"/>
                    <a:pt x="181" y="4"/>
                    <a:pt x="183" y="585"/>
                  </a:cubicBezTo>
                  <a:cubicBezTo>
                    <a:pt x="147" y="606"/>
                    <a:pt x="147" y="606"/>
                    <a:pt x="147" y="606"/>
                  </a:cubicBezTo>
                  <a:cubicBezTo>
                    <a:pt x="146" y="439"/>
                    <a:pt x="146" y="439"/>
                    <a:pt x="146" y="439"/>
                  </a:cubicBezTo>
                  <a:cubicBezTo>
                    <a:pt x="1" y="523"/>
                    <a:pt x="1" y="523"/>
                    <a:pt x="1" y="523"/>
                  </a:cubicBezTo>
                  <a:cubicBezTo>
                    <a:pt x="1" y="481"/>
                    <a:pt x="1" y="481"/>
                    <a:pt x="1" y="481"/>
                  </a:cubicBezTo>
                  <a:cubicBezTo>
                    <a:pt x="146" y="397"/>
                    <a:pt x="146" y="397"/>
                    <a:pt x="146" y="397"/>
                  </a:cubicBezTo>
                  <a:cubicBezTo>
                    <a:pt x="145" y="230"/>
                    <a:pt x="145" y="230"/>
                    <a:pt x="145" y="230"/>
                  </a:cubicBezTo>
                  <a:lnTo>
                    <a:pt x="0" y="314"/>
                  </a:lnTo>
                  <a:close/>
                </a:path>
              </a:pathLst>
            </a:custGeom>
            <a:solidFill>
              <a:srgbClr val="5F76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" name="Freeform 103"/>
            <p:cNvSpPr>
              <a:spLocks/>
            </p:cNvSpPr>
            <p:nvPr userDrawn="1"/>
          </p:nvSpPr>
          <p:spPr bwMode="auto">
            <a:xfrm>
              <a:off x="7972426" y="1773238"/>
              <a:ext cx="379413" cy="220663"/>
            </a:xfrm>
            <a:custGeom>
              <a:avLst/>
              <a:gdLst>
                <a:gd name="T0" fmla="*/ 239 w 239"/>
                <a:gd name="T1" fmla="*/ 118 h 139"/>
                <a:gd name="T2" fmla="*/ 37 w 239"/>
                <a:gd name="T3" fmla="*/ 0 h 139"/>
                <a:gd name="T4" fmla="*/ 0 w 239"/>
                <a:gd name="T5" fmla="*/ 21 h 139"/>
                <a:gd name="T6" fmla="*/ 203 w 239"/>
                <a:gd name="T7" fmla="*/ 139 h 139"/>
                <a:gd name="T8" fmla="*/ 239 w 239"/>
                <a:gd name="T9" fmla="*/ 118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9" h="139">
                  <a:moveTo>
                    <a:pt x="239" y="118"/>
                  </a:moveTo>
                  <a:lnTo>
                    <a:pt x="37" y="0"/>
                  </a:lnTo>
                  <a:lnTo>
                    <a:pt x="0" y="21"/>
                  </a:lnTo>
                  <a:lnTo>
                    <a:pt x="203" y="139"/>
                  </a:lnTo>
                  <a:lnTo>
                    <a:pt x="239" y="118"/>
                  </a:lnTo>
                  <a:close/>
                </a:path>
              </a:pathLst>
            </a:custGeom>
            <a:solidFill>
              <a:srgbClr val="6F85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" name="Freeform 104"/>
            <p:cNvSpPr>
              <a:spLocks/>
            </p:cNvSpPr>
            <p:nvPr userDrawn="1"/>
          </p:nvSpPr>
          <p:spPr bwMode="auto">
            <a:xfrm>
              <a:off x="7972426" y="1806575"/>
              <a:ext cx="322263" cy="452438"/>
            </a:xfrm>
            <a:custGeom>
              <a:avLst/>
              <a:gdLst>
                <a:gd name="T0" fmla="*/ 203 w 203"/>
                <a:gd name="T1" fmla="*/ 118 h 285"/>
                <a:gd name="T2" fmla="*/ 0 w 203"/>
                <a:gd name="T3" fmla="*/ 0 h 285"/>
                <a:gd name="T4" fmla="*/ 1 w 203"/>
                <a:gd name="T5" fmla="*/ 168 h 285"/>
                <a:gd name="T6" fmla="*/ 203 w 203"/>
                <a:gd name="T7" fmla="*/ 285 h 285"/>
                <a:gd name="T8" fmla="*/ 203 w 203"/>
                <a:gd name="T9" fmla="*/ 118 h 2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3" h="285">
                  <a:moveTo>
                    <a:pt x="203" y="118"/>
                  </a:moveTo>
                  <a:lnTo>
                    <a:pt x="0" y="0"/>
                  </a:lnTo>
                  <a:lnTo>
                    <a:pt x="1" y="168"/>
                  </a:lnTo>
                  <a:lnTo>
                    <a:pt x="203" y="285"/>
                  </a:lnTo>
                  <a:lnTo>
                    <a:pt x="203" y="118"/>
                  </a:lnTo>
                  <a:close/>
                </a:path>
              </a:pathLst>
            </a:custGeom>
            <a:solidFill>
              <a:srgbClr val="495E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" name="Freeform 105"/>
            <p:cNvSpPr>
              <a:spLocks/>
            </p:cNvSpPr>
            <p:nvPr userDrawn="1"/>
          </p:nvSpPr>
          <p:spPr bwMode="auto">
            <a:xfrm>
              <a:off x="8042276" y="1971675"/>
              <a:ext cx="153988" cy="304800"/>
            </a:xfrm>
            <a:custGeom>
              <a:avLst/>
              <a:gdLst>
                <a:gd name="T0" fmla="*/ 96 w 97"/>
                <a:gd name="T1" fmla="*/ 56 h 192"/>
                <a:gd name="T2" fmla="*/ 0 w 97"/>
                <a:gd name="T3" fmla="*/ 0 h 192"/>
                <a:gd name="T4" fmla="*/ 1 w 97"/>
                <a:gd name="T5" fmla="*/ 136 h 192"/>
                <a:gd name="T6" fmla="*/ 97 w 97"/>
                <a:gd name="T7" fmla="*/ 192 h 192"/>
                <a:gd name="T8" fmla="*/ 96 w 97"/>
                <a:gd name="T9" fmla="*/ 56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7" h="192">
                  <a:moveTo>
                    <a:pt x="96" y="56"/>
                  </a:moveTo>
                  <a:lnTo>
                    <a:pt x="0" y="0"/>
                  </a:lnTo>
                  <a:lnTo>
                    <a:pt x="1" y="136"/>
                  </a:lnTo>
                  <a:lnTo>
                    <a:pt x="97" y="192"/>
                  </a:lnTo>
                  <a:lnTo>
                    <a:pt x="96" y="56"/>
                  </a:lnTo>
                  <a:close/>
                </a:path>
              </a:pathLst>
            </a:custGeom>
            <a:solidFill>
              <a:srgbClr val="A9CC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" name="Freeform 106"/>
            <p:cNvSpPr>
              <a:spLocks/>
            </p:cNvSpPr>
            <p:nvPr userDrawn="1"/>
          </p:nvSpPr>
          <p:spPr bwMode="auto">
            <a:xfrm>
              <a:off x="8042276" y="1944688"/>
              <a:ext cx="200025" cy="115888"/>
            </a:xfrm>
            <a:custGeom>
              <a:avLst/>
              <a:gdLst>
                <a:gd name="T0" fmla="*/ 126 w 126"/>
                <a:gd name="T1" fmla="*/ 56 h 73"/>
                <a:gd name="T2" fmla="*/ 30 w 126"/>
                <a:gd name="T3" fmla="*/ 0 h 73"/>
                <a:gd name="T4" fmla="*/ 0 w 126"/>
                <a:gd name="T5" fmla="*/ 17 h 73"/>
                <a:gd name="T6" fmla="*/ 96 w 126"/>
                <a:gd name="T7" fmla="*/ 73 h 73"/>
                <a:gd name="T8" fmla="*/ 126 w 126"/>
                <a:gd name="T9" fmla="*/ 56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6" h="73">
                  <a:moveTo>
                    <a:pt x="126" y="56"/>
                  </a:moveTo>
                  <a:lnTo>
                    <a:pt x="30" y="0"/>
                  </a:lnTo>
                  <a:lnTo>
                    <a:pt x="0" y="17"/>
                  </a:lnTo>
                  <a:lnTo>
                    <a:pt x="96" y="73"/>
                  </a:lnTo>
                  <a:lnTo>
                    <a:pt x="126" y="56"/>
                  </a:lnTo>
                  <a:close/>
                </a:path>
              </a:pathLst>
            </a:custGeom>
            <a:solidFill>
              <a:srgbClr val="D8E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" name="Freeform 107"/>
            <p:cNvSpPr>
              <a:spLocks/>
            </p:cNvSpPr>
            <p:nvPr userDrawn="1"/>
          </p:nvSpPr>
          <p:spPr bwMode="auto">
            <a:xfrm>
              <a:off x="8194676" y="2033588"/>
              <a:ext cx="47625" cy="242888"/>
            </a:xfrm>
            <a:custGeom>
              <a:avLst/>
              <a:gdLst>
                <a:gd name="T0" fmla="*/ 0 w 30"/>
                <a:gd name="T1" fmla="*/ 17 h 153"/>
                <a:gd name="T2" fmla="*/ 1 w 30"/>
                <a:gd name="T3" fmla="*/ 153 h 153"/>
                <a:gd name="T4" fmla="*/ 30 w 30"/>
                <a:gd name="T5" fmla="*/ 135 h 153"/>
                <a:gd name="T6" fmla="*/ 30 w 30"/>
                <a:gd name="T7" fmla="*/ 0 h 153"/>
                <a:gd name="T8" fmla="*/ 0 w 30"/>
                <a:gd name="T9" fmla="*/ 1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153">
                  <a:moveTo>
                    <a:pt x="0" y="17"/>
                  </a:moveTo>
                  <a:lnTo>
                    <a:pt x="1" y="153"/>
                  </a:lnTo>
                  <a:lnTo>
                    <a:pt x="30" y="135"/>
                  </a:lnTo>
                  <a:lnTo>
                    <a:pt x="30" y="0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C6DE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" name="Freeform 108"/>
            <p:cNvSpPr>
              <a:spLocks/>
            </p:cNvSpPr>
            <p:nvPr userDrawn="1"/>
          </p:nvSpPr>
          <p:spPr bwMode="auto">
            <a:xfrm>
              <a:off x="7913689" y="2019300"/>
              <a:ext cx="180975" cy="333375"/>
            </a:xfrm>
            <a:custGeom>
              <a:avLst/>
              <a:gdLst>
                <a:gd name="T0" fmla="*/ 114 w 114"/>
                <a:gd name="T1" fmla="*/ 81 h 210"/>
                <a:gd name="T2" fmla="*/ 38 w 114"/>
                <a:gd name="T3" fmla="*/ 0 h 210"/>
                <a:gd name="T4" fmla="*/ 0 w 114"/>
                <a:gd name="T5" fmla="*/ 130 h 210"/>
                <a:gd name="T6" fmla="*/ 76 w 114"/>
                <a:gd name="T7" fmla="*/ 210 h 210"/>
                <a:gd name="T8" fmla="*/ 114 w 114"/>
                <a:gd name="T9" fmla="*/ 81 h 2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4" h="210">
                  <a:moveTo>
                    <a:pt x="114" y="81"/>
                  </a:moveTo>
                  <a:lnTo>
                    <a:pt x="38" y="0"/>
                  </a:lnTo>
                  <a:lnTo>
                    <a:pt x="0" y="130"/>
                  </a:lnTo>
                  <a:lnTo>
                    <a:pt x="76" y="210"/>
                  </a:lnTo>
                  <a:lnTo>
                    <a:pt x="114" y="81"/>
                  </a:lnTo>
                  <a:close/>
                </a:path>
              </a:pathLst>
            </a:custGeom>
            <a:solidFill>
              <a:srgbClr val="CEDC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" name="Freeform 109"/>
            <p:cNvSpPr>
              <a:spLocks/>
            </p:cNvSpPr>
            <p:nvPr userDrawn="1"/>
          </p:nvSpPr>
          <p:spPr bwMode="auto">
            <a:xfrm>
              <a:off x="7974014" y="2006600"/>
              <a:ext cx="173038" cy="141288"/>
            </a:xfrm>
            <a:custGeom>
              <a:avLst/>
              <a:gdLst>
                <a:gd name="T0" fmla="*/ 109 w 109"/>
                <a:gd name="T1" fmla="*/ 81 h 89"/>
                <a:gd name="T2" fmla="*/ 33 w 109"/>
                <a:gd name="T3" fmla="*/ 0 h 89"/>
                <a:gd name="T4" fmla="*/ 0 w 109"/>
                <a:gd name="T5" fmla="*/ 8 h 89"/>
                <a:gd name="T6" fmla="*/ 76 w 109"/>
                <a:gd name="T7" fmla="*/ 89 h 89"/>
                <a:gd name="T8" fmla="*/ 109 w 109"/>
                <a:gd name="T9" fmla="*/ 81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9" h="89">
                  <a:moveTo>
                    <a:pt x="109" y="81"/>
                  </a:moveTo>
                  <a:lnTo>
                    <a:pt x="33" y="0"/>
                  </a:lnTo>
                  <a:lnTo>
                    <a:pt x="0" y="8"/>
                  </a:lnTo>
                  <a:lnTo>
                    <a:pt x="76" y="89"/>
                  </a:lnTo>
                  <a:lnTo>
                    <a:pt x="109" y="81"/>
                  </a:lnTo>
                  <a:close/>
                </a:path>
              </a:pathLst>
            </a:custGeom>
            <a:solidFill>
              <a:srgbClr val="F7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" name="Freeform 110"/>
            <p:cNvSpPr>
              <a:spLocks/>
            </p:cNvSpPr>
            <p:nvPr userDrawn="1"/>
          </p:nvSpPr>
          <p:spPr bwMode="auto">
            <a:xfrm>
              <a:off x="8034339" y="2135188"/>
              <a:ext cx="112713" cy="217488"/>
            </a:xfrm>
            <a:custGeom>
              <a:avLst/>
              <a:gdLst>
                <a:gd name="T0" fmla="*/ 38 w 71"/>
                <a:gd name="T1" fmla="*/ 8 h 137"/>
                <a:gd name="T2" fmla="*/ 0 w 71"/>
                <a:gd name="T3" fmla="*/ 137 h 137"/>
                <a:gd name="T4" fmla="*/ 33 w 71"/>
                <a:gd name="T5" fmla="*/ 129 h 137"/>
                <a:gd name="T6" fmla="*/ 71 w 71"/>
                <a:gd name="T7" fmla="*/ 0 h 137"/>
                <a:gd name="T8" fmla="*/ 38 w 71"/>
                <a:gd name="T9" fmla="*/ 8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" h="137">
                  <a:moveTo>
                    <a:pt x="38" y="8"/>
                  </a:moveTo>
                  <a:lnTo>
                    <a:pt x="0" y="137"/>
                  </a:lnTo>
                  <a:lnTo>
                    <a:pt x="33" y="129"/>
                  </a:lnTo>
                  <a:lnTo>
                    <a:pt x="71" y="0"/>
                  </a:lnTo>
                  <a:lnTo>
                    <a:pt x="38" y="8"/>
                  </a:lnTo>
                  <a:close/>
                </a:path>
              </a:pathLst>
            </a:custGeom>
            <a:solidFill>
              <a:srgbClr val="E4EC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" name="Freeform 111"/>
            <p:cNvSpPr>
              <a:spLocks/>
            </p:cNvSpPr>
            <p:nvPr userDrawn="1"/>
          </p:nvSpPr>
          <p:spPr bwMode="auto">
            <a:xfrm>
              <a:off x="8783639" y="4208463"/>
              <a:ext cx="252413" cy="193675"/>
            </a:xfrm>
            <a:custGeom>
              <a:avLst/>
              <a:gdLst>
                <a:gd name="T0" fmla="*/ 84 w 159"/>
                <a:gd name="T1" fmla="*/ 9 h 122"/>
                <a:gd name="T2" fmla="*/ 152 w 159"/>
                <a:gd name="T3" fmla="*/ 84 h 122"/>
                <a:gd name="T4" fmla="*/ 145 w 159"/>
                <a:gd name="T5" fmla="*/ 115 h 122"/>
                <a:gd name="T6" fmla="*/ 103 w 159"/>
                <a:gd name="T7" fmla="*/ 119 h 122"/>
                <a:gd name="T8" fmla="*/ 47 w 159"/>
                <a:gd name="T9" fmla="*/ 87 h 122"/>
                <a:gd name="T10" fmla="*/ 0 w 159"/>
                <a:gd name="T11" fmla="*/ 53 h 122"/>
                <a:gd name="T12" fmla="*/ 9 w 159"/>
                <a:gd name="T13" fmla="*/ 0 h 122"/>
                <a:gd name="T14" fmla="*/ 40 w 159"/>
                <a:gd name="T15" fmla="*/ 8 h 122"/>
                <a:gd name="T16" fmla="*/ 84 w 159"/>
                <a:gd name="T17" fmla="*/ 9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9" h="122">
                  <a:moveTo>
                    <a:pt x="84" y="9"/>
                  </a:moveTo>
                  <a:cubicBezTo>
                    <a:pt x="89" y="31"/>
                    <a:pt x="142" y="72"/>
                    <a:pt x="152" y="84"/>
                  </a:cubicBezTo>
                  <a:cubicBezTo>
                    <a:pt x="159" y="91"/>
                    <a:pt x="155" y="109"/>
                    <a:pt x="145" y="115"/>
                  </a:cubicBezTo>
                  <a:cubicBezTo>
                    <a:pt x="134" y="122"/>
                    <a:pt x="117" y="121"/>
                    <a:pt x="103" y="119"/>
                  </a:cubicBezTo>
                  <a:cubicBezTo>
                    <a:pt x="87" y="117"/>
                    <a:pt x="68" y="100"/>
                    <a:pt x="47" y="87"/>
                  </a:cubicBezTo>
                  <a:cubicBezTo>
                    <a:pt x="26" y="74"/>
                    <a:pt x="0" y="65"/>
                    <a:pt x="0" y="53"/>
                  </a:cubicBezTo>
                  <a:cubicBezTo>
                    <a:pt x="1" y="36"/>
                    <a:pt x="6" y="24"/>
                    <a:pt x="9" y="0"/>
                  </a:cubicBezTo>
                  <a:cubicBezTo>
                    <a:pt x="40" y="8"/>
                    <a:pt x="40" y="8"/>
                    <a:pt x="40" y="8"/>
                  </a:cubicBezTo>
                  <a:lnTo>
                    <a:pt x="84" y="9"/>
                  </a:lnTo>
                  <a:close/>
                </a:path>
              </a:pathLst>
            </a:custGeom>
            <a:solidFill>
              <a:srgbClr val="4845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" name="Freeform 112"/>
            <p:cNvSpPr>
              <a:spLocks/>
            </p:cNvSpPr>
            <p:nvPr userDrawn="1"/>
          </p:nvSpPr>
          <p:spPr bwMode="auto">
            <a:xfrm>
              <a:off x="8407401" y="4179888"/>
              <a:ext cx="169863" cy="130175"/>
            </a:xfrm>
            <a:custGeom>
              <a:avLst/>
              <a:gdLst>
                <a:gd name="T0" fmla="*/ 0 w 107"/>
                <a:gd name="T1" fmla="*/ 0 h 82"/>
                <a:gd name="T2" fmla="*/ 0 w 107"/>
                <a:gd name="T3" fmla="*/ 1 h 82"/>
                <a:gd name="T4" fmla="*/ 0 w 107"/>
                <a:gd name="T5" fmla="*/ 1 h 82"/>
                <a:gd name="T6" fmla="*/ 1 w 107"/>
                <a:gd name="T7" fmla="*/ 2 h 82"/>
                <a:gd name="T8" fmla="*/ 1 w 107"/>
                <a:gd name="T9" fmla="*/ 3 h 82"/>
                <a:gd name="T10" fmla="*/ 2 w 107"/>
                <a:gd name="T11" fmla="*/ 4 h 82"/>
                <a:gd name="T12" fmla="*/ 3 w 107"/>
                <a:gd name="T13" fmla="*/ 4 h 82"/>
                <a:gd name="T14" fmla="*/ 4 w 107"/>
                <a:gd name="T15" fmla="*/ 5 h 82"/>
                <a:gd name="T16" fmla="*/ 107 w 107"/>
                <a:gd name="T17" fmla="*/ 65 h 82"/>
                <a:gd name="T18" fmla="*/ 107 w 107"/>
                <a:gd name="T19" fmla="*/ 82 h 82"/>
                <a:gd name="T20" fmla="*/ 4 w 107"/>
                <a:gd name="T21" fmla="*/ 22 h 82"/>
                <a:gd name="T22" fmla="*/ 3 w 107"/>
                <a:gd name="T23" fmla="*/ 22 h 82"/>
                <a:gd name="T24" fmla="*/ 3 w 107"/>
                <a:gd name="T25" fmla="*/ 21 h 82"/>
                <a:gd name="T26" fmla="*/ 2 w 107"/>
                <a:gd name="T27" fmla="*/ 20 h 82"/>
                <a:gd name="T28" fmla="*/ 2 w 107"/>
                <a:gd name="T29" fmla="*/ 20 h 82"/>
                <a:gd name="T30" fmla="*/ 1 w 107"/>
                <a:gd name="T31" fmla="*/ 19 h 82"/>
                <a:gd name="T32" fmla="*/ 1 w 107"/>
                <a:gd name="T33" fmla="*/ 19 h 82"/>
                <a:gd name="T34" fmla="*/ 1 w 107"/>
                <a:gd name="T35" fmla="*/ 19 h 82"/>
                <a:gd name="T36" fmla="*/ 0 w 107"/>
                <a:gd name="T37" fmla="*/ 19 h 82"/>
                <a:gd name="T38" fmla="*/ 0 w 107"/>
                <a:gd name="T39" fmla="*/ 18 h 82"/>
                <a:gd name="T40" fmla="*/ 0 w 107"/>
                <a:gd name="T41" fmla="*/ 18 h 82"/>
                <a:gd name="T42" fmla="*/ 0 w 107"/>
                <a:gd name="T43" fmla="*/ 18 h 82"/>
                <a:gd name="T44" fmla="*/ 0 w 107"/>
                <a:gd name="T45" fmla="*/ 17 h 82"/>
                <a:gd name="T46" fmla="*/ 0 w 107"/>
                <a:gd name="T47" fmla="*/ 16 h 82"/>
                <a:gd name="T48" fmla="*/ 0 w 107"/>
                <a:gd name="T49" fmla="*/ 16 h 82"/>
                <a:gd name="T50" fmla="*/ 0 w 107"/>
                <a:gd name="T51" fmla="*/ 16 h 82"/>
                <a:gd name="T52" fmla="*/ 0 w 107"/>
                <a:gd name="T53" fmla="*/ 0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07" h="82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1" y="2"/>
                    <a:pt x="1" y="3"/>
                    <a:pt x="1" y="3"/>
                  </a:cubicBezTo>
                  <a:cubicBezTo>
                    <a:pt x="1" y="3"/>
                    <a:pt x="1" y="3"/>
                    <a:pt x="2" y="4"/>
                  </a:cubicBezTo>
                  <a:cubicBezTo>
                    <a:pt x="2" y="4"/>
                    <a:pt x="2" y="4"/>
                    <a:pt x="3" y="4"/>
                  </a:cubicBezTo>
                  <a:cubicBezTo>
                    <a:pt x="3" y="5"/>
                    <a:pt x="3" y="5"/>
                    <a:pt x="4" y="5"/>
                  </a:cubicBezTo>
                  <a:cubicBezTo>
                    <a:pt x="107" y="65"/>
                    <a:pt x="107" y="65"/>
                    <a:pt x="107" y="65"/>
                  </a:cubicBezTo>
                  <a:cubicBezTo>
                    <a:pt x="107" y="82"/>
                    <a:pt x="107" y="82"/>
                    <a:pt x="107" y="82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2" y="21"/>
                    <a:pt x="2" y="21"/>
                    <a:pt x="2" y="2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1" y="20"/>
                    <a:pt x="1" y="20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1" y="19"/>
                    <a:pt x="0" y="19"/>
                    <a:pt x="0" y="19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7"/>
                    <a:pt x="0" y="17"/>
                  </a:cubicBezTo>
                  <a:cubicBezTo>
                    <a:pt x="0" y="17"/>
                    <a:pt x="0" y="17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1F43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" name="Freeform 113"/>
            <p:cNvSpPr>
              <a:spLocks/>
            </p:cNvSpPr>
            <p:nvPr userDrawn="1"/>
          </p:nvSpPr>
          <p:spPr bwMode="auto">
            <a:xfrm>
              <a:off x="8577264" y="4164013"/>
              <a:ext cx="227013" cy="149225"/>
            </a:xfrm>
            <a:custGeom>
              <a:avLst/>
              <a:gdLst>
                <a:gd name="T0" fmla="*/ 4 w 143"/>
                <a:gd name="T1" fmla="*/ 77 h 94"/>
                <a:gd name="T2" fmla="*/ 5 w 143"/>
                <a:gd name="T3" fmla="*/ 77 h 94"/>
                <a:gd name="T4" fmla="*/ 10 w 143"/>
                <a:gd name="T5" fmla="*/ 78 h 94"/>
                <a:gd name="T6" fmla="*/ 10 w 143"/>
                <a:gd name="T7" fmla="*/ 78 h 94"/>
                <a:gd name="T8" fmla="*/ 15 w 143"/>
                <a:gd name="T9" fmla="*/ 77 h 94"/>
                <a:gd name="T10" fmla="*/ 15 w 143"/>
                <a:gd name="T11" fmla="*/ 77 h 94"/>
                <a:gd name="T12" fmla="*/ 19 w 143"/>
                <a:gd name="T13" fmla="*/ 75 h 94"/>
                <a:gd name="T14" fmla="*/ 139 w 143"/>
                <a:gd name="T15" fmla="*/ 6 h 94"/>
                <a:gd name="T16" fmla="*/ 143 w 143"/>
                <a:gd name="T17" fmla="*/ 0 h 94"/>
                <a:gd name="T18" fmla="*/ 143 w 143"/>
                <a:gd name="T19" fmla="*/ 17 h 94"/>
                <a:gd name="T20" fmla="*/ 139 w 143"/>
                <a:gd name="T21" fmla="*/ 23 h 94"/>
                <a:gd name="T22" fmla="*/ 19 w 143"/>
                <a:gd name="T23" fmla="*/ 92 h 94"/>
                <a:gd name="T24" fmla="*/ 17 w 143"/>
                <a:gd name="T25" fmla="*/ 93 h 94"/>
                <a:gd name="T26" fmla="*/ 16 w 143"/>
                <a:gd name="T27" fmla="*/ 93 h 94"/>
                <a:gd name="T28" fmla="*/ 15 w 143"/>
                <a:gd name="T29" fmla="*/ 94 h 94"/>
                <a:gd name="T30" fmla="*/ 15 w 143"/>
                <a:gd name="T31" fmla="*/ 94 h 94"/>
                <a:gd name="T32" fmla="*/ 14 w 143"/>
                <a:gd name="T33" fmla="*/ 94 h 94"/>
                <a:gd name="T34" fmla="*/ 13 w 143"/>
                <a:gd name="T35" fmla="*/ 94 h 94"/>
                <a:gd name="T36" fmla="*/ 12 w 143"/>
                <a:gd name="T37" fmla="*/ 94 h 94"/>
                <a:gd name="T38" fmla="*/ 10 w 143"/>
                <a:gd name="T39" fmla="*/ 94 h 94"/>
                <a:gd name="T40" fmla="*/ 10 w 143"/>
                <a:gd name="T41" fmla="*/ 94 h 94"/>
                <a:gd name="T42" fmla="*/ 10 w 143"/>
                <a:gd name="T43" fmla="*/ 94 h 94"/>
                <a:gd name="T44" fmla="*/ 9 w 143"/>
                <a:gd name="T45" fmla="*/ 94 h 94"/>
                <a:gd name="T46" fmla="*/ 7 w 143"/>
                <a:gd name="T47" fmla="*/ 94 h 94"/>
                <a:gd name="T48" fmla="*/ 6 w 143"/>
                <a:gd name="T49" fmla="*/ 94 h 94"/>
                <a:gd name="T50" fmla="*/ 5 w 143"/>
                <a:gd name="T51" fmla="*/ 94 h 94"/>
                <a:gd name="T52" fmla="*/ 4 w 143"/>
                <a:gd name="T53" fmla="*/ 94 h 94"/>
                <a:gd name="T54" fmla="*/ 3 w 143"/>
                <a:gd name="T55" fmla="*/ 93 h 94"/>
                <a:gd name="T56" fmla="*/ 0 w 143"/>
                <a:gd name="T57" fmla="*/ 92 h 94"/>
                <a:gd name="T58" fmla="*/ 0 w 143"/>
                <a:gd name="T59" fmla="*/ 75 h 94"/>
                <a:gd name="T60" fmla="*/ 4 w 143"/>
                <a:gd name="T61" fmla="*/ 77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43" h="94">
                  <a:moveTo>
                    <a:pt x="4" y="77"/>
                  </a:moveTo>
                  <a:cubicBezTo>
                    <a:pt x="5" y="77"/>
                    <a:pt x="5" y="77"/>
                    <a:pt x="5" y="77"/>
                  </a:cubicBezTo>
                  <a:cubicBezTo>
                    <a:pt x="6" y="77"/>
                    <a:pt x="8" y="78"/>
                    <a:pt x="10" y="78"/>
                  </a:cubicBezTo>
                  <a:cubicBezTo>
                    <a:pt x="10" y="78"/>
                    <a:pt x="10" y="78"/>
                    <a:pt x="10" y="78"/>
                  </a:cubicBezTo>
                  <a:cubicBezTo>
                    <a:pt x="11" y="78"/>
                    <a:pt x="13" y="77"/>
                    <a:pt x="15" y="77"/>
                  </a:cubicBezTo>
                  <a:cubicBezTo>
                    <a:pt x="15" y="77"/>
                    <a:pt x="15" y="77"/>
                    <a:pt x="15" y="77"/>
                  </a:cubicBezTo>
                  <a:cubicBezTo>
                    <a:pt x="16" y="77"/>
                    <a:pt x="18" y="76"/>
                    <a:pt x="19" y="75"/>
                  </a:cubicBezTo>
                  <a:cubicBezTo>
                    <a:pt x="139" y="6"/>
                    <a:pt x="139" y="6"/>
                    <a:pt x="139" y="6"/>
                  </a:cubicBezTo>
                  <a:cubicBezTo>
                    <a:pt x="142" y="4"/>
                    <a:pt x="143" y="2"/>
                    <a:pt x="143" y="0"/>
                  </a:cubicBezTo>
                  <a:cubicBezTo>
                    <a:pt x="143" y="17"/>
                    <a:pt x="143" y="17"/>
                    <a:pt x="143" y="17"/>
                  </a:cubicBezTo>
                  <a:cubicBezTo>
                    <a:pt x="143" y="19"/>
                    <a:pt x="142" y="21"/>
                    <a:pt x="139" y="23"/>
                  </a:cubicBezTo>
                  <a:cubicBezTo>
                    <a:pt x="19" y="92"/>
                    <a:pt x="19" y="92"/>
                    <a:pt x="19" y="92"/>
                  </a:cubicBezTo>
                  <a:cubicBezTo>
                    <a:pt x="18" y="92"/>
                    <a:pt x="18" y="93"/>
                    <a:pt x="17" y="93"/>
                  </a:cubicBezTo>
                  <a:cubicBezTo>
                    <a:pt x="17" y="93"/>
                    <a:pt x="16" y="93"/>
                    <a:pt x="16" y="93"/>
                  </a:cubicBezTo>
                  <a:cubicBezTo>
                    <a:pt x="15" y="94"/>
                    <a:pt x="15" y="94"/>
                    <a:pt x="15" y="94"/>
                  </a:cubicBezTo>
                  <a:cubicBezTo>
                    <a:pt x="15" y="94"/>
                    <a:pt x="15" y="94"/>
                    <a:pt x="15" y="94"/>
                  </a:cubicBezTo>
                  <a:cubicBezTo>
                    <a:pt x="14" y="94"/>
                    <a:pt x="14" y="94"/>
                    <a:pt x="14" y="94"/>
                  </a:cubicBezTo>
                  <a:cubicBezTo>
                    <a:pt x="14" y="94"/>
                    <a:pt x="13" y="94"/>
                    <a:pt x="13" y="94"/>
                  </a:cubicBezTo>
                  <a:cubicBezTo>
                    <a:pt x="12" y="94"/>
                    <a:pt x="12" y="94"/>
                    <a:pt x="12" y="94"/>
                  </a:cubicBezTo>
                  <a:cubicBezTo>
                    <a:pt x="11" y="94"/>
                    <a:pt x="11" y="94"/>
                    <a:pt x="10" y="94"/>
                  </a:cubicBezTo>
                  <a:cubicBezTo>
                    <a:pt x="10" y="94"/>
                    <a:pt x="10" y="94"/>
                    <a:pt x="10" y="94"/>
                  </a:cubicBezTo>
                  <a:cubicBezTo>
                    <a:pt x="10" y="94"/>
                    <a:pt x="10" y="94"/>
                    <a:pt x="10" y="94"/>
                  </a:cubicBezTo>
                  <a:cubicBezTo>
                    <a:pt x="9" y="94"/>
                    <a:pt x="9" y="94"/>
                    <a:pt x="9" y="94"/>
                  </a:cubicBezTo>
                  <a:cubicBezTo>
                    <a:pt x="8" y="94"/>
                    <a:pt x="8" y="94"/>
                    <a:pt x="7" y="94"/>
                  </a:cubicBezTo>
                  <a:cubicBezTo>
                    <a:pt x="7" y="94"/>
                    <a:pt x="6" y="94"/>
                    <a:pt x="6" y="94"/>
                  </a:cubicBezTo>
                  <a:cubicBezTo>
                    <a:pt x="6" y="94"/>
                    <a:pt x="5" y="94"/>
                    <a:pt x="5" y="94"/>
                  </a:cubicBezTo>
                  <a:cubicBezTo>
                    <a:pt x="5" y="94"/>
                    <a:pt x="5" y="94"/>
                    <a:pt x="4" y="94"/>
                  </a:cubicBezTo>
                  <a:cubicBezTo>
                    <a:pt x="4" y="93"/>
                    <a:pt x="4" y="93"/>
                    <a:pt x="3" y="93"/>
                  </a:cubicBezTo>
                  <a:cubicBezTo>
                    <a:pt x="2" y="93"/>
                    <a:pt x="1" y="93"/>
                    <a:pt x="0" y="92"/>
                  </a:cubicBezTo>
                  <a:cubicBezTo>
                    <a:pt x="0" y="75"/>
                    <a:pt x="0" y="75"/>
                    <a:pt x="0" y="75"/>
                  </a:cubicBezTo>
                  <a:cubicBezTo>
                    <a:pt x="2" y="76"/>
                    <a:pt x="3" y="77"/>
                    <a:pt x="4" y="77"/>
                  </a:cubicBezTo>
                  <a:close/>
                </a:path>
              </a:pathLst>
            </a:custGeom>
            <a:solidFill>
              <a:srgbClr val="294F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" name="Freeform 114"/>
            <p:cNvSpPr>
              <a:spLocks/>
            </p:cNvSpPr>
            <p:nvPr userDrawn="1"/>
          </p:nvSpPr>
          <p:spPr bwMode="auto">
            <a:xfrm>
              <a:off x="8404226" y="4056063"/>
              <a:ext cx="403225" cy="231775"/>
            </a:xfrm>
            <a:custGeom>
              <a:avLst/>
              <a:gdLst>
                <a:gd name="T0" fmla="*/ 6 w 254"/>
                <a:gd name="T1" fmla="*/ 72 h 146"/>
                <a:gd name="T2" fmla="*/ 6 w 254"/>
                <a:gd name="T3" fmla="*/ 83 h 146"/>
                <a:gd name="T4" fmla="*/ 109 w 254"/>
                <a:gd name="T5" fmla="*/ 143 h 146"/>
                <a:gd name="T6" fmla="*/ 128 w 254"/>
                <a:gd name="T7" fmla="*/ 143 h 146"/>
                <a:gd name="T8" fmla="*/ 248 w 254"/>
                <a:gd name="T9" fmla="*/ 74 h 146"/>
                <a:gd name="T10" fmla="*/ 248 w 254"/>
                <a:gd name="T11" fmla="*/ 63 h 146"/>
                <a:gd name="T12" fmla="*/ 145 w 254"/>
                <a:gd name="T13" fmla="*/ 3 h 146"/>
                <a:gd name="T14" fmla="*/ 126 w 254"/>
                <a:gd name="T15" fmla="*/ 3 h 146"/>
                <a:gd name="T16" fmla="*/ 6 w 254"/>
                <a:gd name="T17" fmla="*/ 72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4" h="146">
                  <a:moveTo>
                    <a:pt x="6" y="72"/>
                  </a:moveTo>
                  <a:cubicBezTo>
                    <a:pt x="0" y="75"/>
                    <a:pt x="0" y="80"/>
                    <a:pt x="6" y="83"/>
                  </a:cubicBezTo>
                  <a:cubicBezTo>
                    <a:pt x="109" y="143"/>
                    <a:pt x="109" y="143"/>
                    <a:pt x="109" y="143"/>
                  </a:cubicBezTo>
                  <a:cubicBezTo>
                    <a:pt x="114" y="146"/>
                    <a:pt x="123" y="146"/>
                    <a:pt x="128" y="143"/>
                  </a:cubicBezTo>
                  <a:cubicBezTo>
                    <a:pt x="248" y="74"/>
                    <a:pt x="248" y="74"/>
                    <a:pt x="248" y="74"/>
                  </a:cubicBezTo>
                  <a:cubicBezTo>
                    <a:pt x="254" y="71"/>
                    <a:pt x="254" y="66"/>
                    <a:pt x="248" y="6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0" y="0"/>
                    <a:pt x="131" y="0"/>
                    <a:pt x="126" y="3"/>
                  </a:cubicBezTo>
                  <a:lnTo>
                    <a:pt x="6" y="72"/>
                  </a:lnTo>
                  <a:close/>
                </a:path>
              </a:pathLst>
            </a:custGeom>
            <a:solidFill>
              <a:srgbClr val="3763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" name="Freeform 115"/>
            <p:cNvSpPr>
              <a:spLocks/>
            </p:cNvSpPr>
            <p:nvPr userDrawn="1"/>
          </p:nvSpPr>
          <p:spPr bwMode="auto">
            <a:xfrm>
              <a:off x="8599489" y="3706813"/>
              <a:ext cx="39688" cy="492125"/>
            </a:xfrm>
            <a:custGeom>
              <a:avLst/>
              <a:gdLst>
                <a:gd name="T0" fmla="*/ 4 w 25"/>
                <a:gd name="T1" fmla="*/ 12 h 310"/>
                <a:gd name="T2" fmla="*/ 0 w 25"/>
                <a:gd name="T3" fmla="*/ 94 h 310"/>
                <a:gd name="T4" fmla="*/ 4 w 25"/>
                <a:gd name="T5" fmla="*/ 310 h 310"/>
                <a:gd name="T6" fmla="*/ 25 w 25"/>
                <a:gd name="T7" fmla="*/ 298 h 310"/>
                <a:gd name="T8" fmla="*/ 25 w 25"/>
                <a:gd name="T9" fmla="*/ 0 h 310"/>
                <a:gd name="T10" fmla="*/ 4 w 25"/>
                <a:gd name="T11" fmla="*/ 12 h 3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" h="310">
                  <a:moveTo>
                    <a:pt x="4" y="12"/>
                  </a:moveTo>
                  <a:lnTo>
                    <a:pt x="0" y="94"/>
                  </a:lnTo>
                  <a:lnTo>
                    <a:pt x="4" y="310"/>
                  </a:lnTo>
                  <a:lnTo>
                    <a:pt x="25" y="298"/>
                  </a:lnTo>
                  <a:lnTo>
                    <a:pt x="25" y="0"/>
                  </a:lnTo>
                  <a:lnTo>
                    <a:pt x="4" y="12"/>
                  </a:lnTo>
                  <a:close/>
                </a:path>
              </a:pathLst>
            </a:custGeom>
            <a:solidFill>
              <a:srgbClr val="041D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" name="Freeform 116"/>
            <p:cNvSpPr>
              <a:spLocks/>
            </p:cNvSpPr>
            <p:nvPr userDrawn="1"/>
          </p:nvSpPr>
          <p:spPr bwMode="auto">
            <a:xfrm>
              <a:off x="8572501" y="3706813"/>
              <a:ext cx="33338" cy="492125"/>
            </a:xfrm>
            <a:custGeom>
              <a:avLst/>
              <a:gdLst>
                <a:gd name="T0" fmla="*/ 21 w 21"/>
                <a:gd name="T1" fmla="*/ 12 h 310"/>
                <a:gd name="T2" fmla="*/ 0 w 21"/>
                <a:gd name="T3" fmla="*/ 0 h 310"/>
                <a:gd name="T4" fmla="*/ 0 w 21"/>
                <a:gd name="T5" fmla="*/ 298 h 310"/>
                <a:gd name="T6" fmla="*/ 21 w 21"/>
                <a:gd name="T7" fmla="*/ 310 h 310"/>
                <a:gd name="T8" fmla="*/ 21 w 21"/>
                <a:gd name="T9" fmla="*/ 12 h 3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310">
                  <a:moveTo>
                    <a:pt x="21" y="12"/>
                  </a:moveTo>
                  <a:lnTo>
                    <a:pt x="0" y="0"/>
                  </a:lnTo>
                  <a:lnTo>
                    <a:pt x="0" y="298"/>
                  </a:lnTo>
                  <a:lnTo>
                    <a:pt x="21" y="310"/>
                  </a:lnTo>
                  <a:lnTo>
                    <a:pt x="21" y="12"/>
                  </a:lnTo>
                  <a:close/>
                </a:path>
              </a:pathLst>
            </a:custGeom>
            <a:solidFill>
              <a:srgbClr val="0835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" name="Freeform 117"/>
            <p:cNvSpPr>
              <a:spLocks/>
            </p:cNvSpPr>
            <p:nvPr userDrawn="1"/>
          </p:nvSpPr>
          <p:spPr bwMode="auto">
            <a:xfrm>
              <a:off x="8745539" y="3846513"/>
              <a:ext cx="26988" cy="36513"/>
            </a:xfrm>
            <a:custGeom>
              <a:avLst/>
              <a:gdLst>
                <a:gd name="T0" fmla="*/ 0 w 17"/>
                <a:gd name="T1" fmla="*/ 23 h 23"/>
                <a:gd name="T2" fmla="*/ 17 w 17"/>
                <a:gd name="T3" fmla="*/ 13 h 23"/>
                <a:gd name="T4" fmla="*/ 17 w 17"/>
                <a:gd name="T5" fmla="*/ 0 h 23"/>
                <a:gd name="T6" fmla="*/ 0 w 17"/>
                <a:gd name="T7" fmla="*/ 10 h 23"/>
                <a:gd name="T8" fmla="*/ 0 w 17"/>
                <a:gd name="T9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23">
                  <a:moveTo>
                    <a:pt x="0" y="23"/>
                  </a:moveTo>
                  <a:lnTo>
                    <a:pt x="17" y="13"/>
                  </a:lnTo>
                  <a:lnTo>
                    <a:pt x="17" y="0"/>
                  </a:lnTo>
                  <a:lnTo>
                    <a:pt x="0" y="10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367C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" name="Freeform 118"/>
            <p:cNvSpPr>
              <a:spLocks/>
            </p:cNvSpPr>
            <p:nvPr userDrawn="1"/>
          </p:nvSpPr>
          <p:spPr bwMode="auto">
            <a:xfrm>
              <a:off x="8434389" y="3608388"/>
              <a:ext cx="76200" cy="101600"/>
            </a:xfrm>
            <a:custGeom>
              <a:avLst/>
              <a:gdLst>
                <a:gd name="T0" fmla="*/ 0 w 48"/>
                <a:gd name="T1" fmla="*/ 16 h 64"/>
                <a:gd name="T2" fmla="*/ 0 w 48"/>
                <a:gd name="T3" fmla="*/ 10 h 64"/>
                <a:gd name="T4" fmla="*/ 17 w 48"/>
                <a:gd name="T5" fmla="*/ 0 h 64"/>
                <a:gd name="T6" fmla="*/ 17 w 48"/>
                <a:gd name="T7" fmla="*/ 7 h 64"/>
                <a:gd name="T8" fmla="*/ 18 w 48"/>
                <a:gd name="T9" fmla="*/ 8 h 64"/>
                <a:gd name="T10" fmla="*/ 19 w 48"/>
                <a:gd name="T11" fmla="*/ 15 h 64"/>
                <a:gd name="T12" fmla="*/ 19 w 48"/>
                <a:gd name="T13" fmla="*/ 16 h 64"/>
                <a:gd name="T14" fmla="*/ 22 w 48"/>
                <a:gd name="T15" fmla="*/ 23 h 64"/>
                <a:gd name="T16" fmla="*/ 22 w 48"/>
                <a:gd name="T17" fmla="*/ 23 h 64"/>
                <a:gd name="T18" fmla="*/ 26 w 48"/>
                <a:gd name="T19" fmla="*/ 31 h 64"/>
                <a:gd name="T20" fmla="*/ 26 w 48"/>
                <a:gd name="T21" fmla="*/ 31 h 64"/>
                <a:gd name="T22" fmla="*/ 30 w 48"/>
                <a:gd name="T23" fmla="*/ 38 h 64"/>
                <a:gd name="T24" fmla="*/ 31 w 48"/>
                <a:gd name="T25" fmla="*/ 38 h 64"/>
                <a:gd name="T26" fmla="*/ 35 w 48"/>
                <a:gd name="T27" fmla="*/ 44 h 64"/>
                <a:gd name="T28" fmla="*/ 37 w 48"/>
                <a:gd name="T29" fmla="*/ 45 h 64"/>
                <a:gd name="T30" fmla="*/ 41 w 48"/>
                <a:gd name="T31" fmla="*/ 49 h 64"/>
                <a:gd name="T32" fmla="*/ 42 w 48"/>
                <a:gd name="T33" fmla="*/ 50 h 64"/>
                <a:gd name="T34" fmla="*/ 48 w 48"/>
                <a:gd name="T35" fmla="*/ 55 h 64"/>
                <a:gd name="T36" fmla="*/ 31 w 48"/>
                <a:gd name="T37" fmla="*/ 64 h 64"/>
                <a:gd name="T38" fmla="*/ 25 w 48"/>
                <a:gd name="T39" fmla="*/ 60 h 64"/>
                <a:gd name="T40" fmla="*/ 23 w 48"/>
                <a:gd name="T41" fmla="*/ 59 h 64"/>
                <a:gd name="T42" fmla="*/ 21 w 48"/>
                <a:gd name="T43" fmla="*/ 56 h 64"/>
                <a:gd name="T44" fmla="*/ 19 w 48"/>
                <a:gd name="T45" fmla="*/ 55 h 64"/>
                <a:gd name="T46" fmla="*/ 18 w 48"/>
                <a:gd name="T47" fmla="*/ 54 h 64"/>
                <a:gd name="T48" fmla="*/ 17 w 48"/>
                <a:gd name="T49" fmla="*/ 53 h 64"/>
                <a:gd name="T50" fmla="*/ 15 w 48"/>
                <a:gd name="T51" fmla="*/ 49 h 64"/>
                <a:gd name="T52" fmla="*/ 14 w 48"/>
                <a:gd name="T53" fmla="*/ 48 h 64"/>
                <a:gd name="T54" fmla="*/ 13 w 48"/>
                <a:gd name="T55" fmla="*/ 48 h 64"/>
                <a:gd name="T56" fmla="*/ 13 w 48"/>
                <a:gd name="T57" fmla="*/ 47 h 64"/>
                <a:gd name="T58" fmla="*/ 11 w 48"/>
                <a:gd name="T59" fmla="*/ 44 h 64"/>
                <a:gd name="T60" fmla="*/ 9 w 48"/>
                <a:gd name="T61" fmla="*/ 41 h 64"/>
                <a:gd name="T62" fmla="*/ 9 w 48"/>
                <a:gd name="T63" fmla="*/ 41 h 64"/>
                <a:gd name="T64" fmla="*/ 9 w 48"/>
                <a:gd name="T65" fmla="*/ 41 h 64"/>
                <a:gd name="T66" fmla="*/ 8 w 48"/>
                <a:gd name="T67" fmla="*/ 38 h 64"/>
                <a:gd name="T68" fmla="*/ 6 w 48"/>
                <a:gd name="T69" fmla="*/ 36 h 64"/>
                <a:gd name="T70" fmla="*/ 5 w 48"/>
                <a:gd name="T71" fmla="*/ 33 h 64"/>
                <a:gd name="T72" fmla="*/ 5 w 48"/>
                <a:gd name="T73" fmla="*/ 33 h 64"/>
                <a:gd name="T74" fmla="*/ 5 w 48"/>
                <a:gd name="T75" fmla="*/ 33 h 64"/>
                <a:gd name="T76" fmla="*/ 4 w 48"/>
                <a:gd name="T77" fmla="*/ 30 h 64"/>
                <a:gd name="T78" fmla="*/ 3 w 48"/>
                <a:gd name="T79" fmla="*/ 27 h 64"/>
                <a:gd name="T80" fmla="*/ 2 w 48"/>
                <a:gd name="T81" fmla="*/ 26 h 64"/>
                <a:gd name="T82" fmla="*/ 2 w 48"/>
                <a:gd name="T83" fmla="*/ 25 h 64"/>
                <a:gd name="T84" fmla="*/ 2 w 48"/>
                <a:gd name="T85" fmla="*/ 24 h 64"/>
                <a:gd name="T86" fmla="*/ 1 w 48"/>
                <a:gd name="T87" fmla="*/ 20 h 64"/>
                <a:gd name="T88" fmla="*/ 0 w 48"/>
                <a:gd name="T89" fmla="*/ 18 h 64"/>
                <a:gd name="T90" fmla="*/ 0 w 48"/>
                <a:gd name="T91" fmla="*/ 17 h 64"/>
                <a:gd name="T92" fmla="*/ 0 w 48"/>
                <a:gd name="T93" fmla="*/ 16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8" h="64">
                  <a:moveTo>
                    <a:pt x="0" y="16"/>
                  </a:moveTo>
                  <a:cubicBezTo>
                    <a:pt x="0" y="14"/>
                    <a:pt x="0" y="12"/>
                    <a:pt x="0" y="1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7" y="2"/>
                    <a:pt x="17" y="5"/>
                    <a:pt x="17" y="7"/>
                  </a:cubicBezTo>
                  <a:cubicBezTo>
                    <a:pt x="17" y="7"/>
                    <a:pt x="17" y="8"/>
                    <a:pt x="18" y="8"/>
                  </a:cubicBezTo>
                  <a:cubicBezTo>
                    <a:pt x="18" y="11"/>
                    <a:pt x="18" y="13"/>
                    <a:pt x="19" y="15"/>
                  </a:cubicBezTo>
                  <a:cubicBezTo>
                    <a:pt x="19" y="15"/>
                    <a:pt x="19" y="16"/>
                    <a:pt x="19" y="16"/>
                  </a:cubicBezTo>
                  <a:cubicBezTo>
                    <a:pt x="20" y="18"/>
                    <a:pt x="21" y="21"/>
                    <a:pt x="22" y="23"/>
                  </a:cubicBezTo>
                  <a:cubicBezTo>
                    <a:pt x="22" y="23"/>
                    <a:pt x="22" y="23"/>
                    <a:pt x="22" y="23"/>
                  </a:cubicBezTo>
                  <a:cubicBezTo>
                    <a:pt x="23" y="26"/>
                    <a:pt x="24" y="28"/>
                    <a:pt x="26" y="31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7" y="33"/>
                    <a:pt x="29" y="36"/>
                    <a:pt x="30" y="38"/>
                  </a:cubicBezTo>
                  <a:cubicBezTo>
                    <a:pt x="31" y="38"/>
                    <a:pt x="31" y="38"/>
                    <a:pt x="31" y="38"/>
                  </a:cubicBezTo>
                  <a:cubicBezTo>
                    <a:pt x="32" y="40"/>
                    <a:pt x="34" y="42"/>
                    <a:pt x="35" y="44"/>
                  </a:cubicBezTo>
                  <a:cubicBezTo>
                    <a:pt x="36" y="44"/>
                    <a:pt x="36" y="45"/>
                    <a:pt x="37" y="45"/>
                  </a:cubicBezTo>
                  <a:cubicBezTo>
                    <a:pt x="38" y="46"/>
                    <a:pt x="39" y="48"/>
                    <a:pt x="41" y="49"/>
                  </a:cubicBezTo>
                  <a:cubicBezTo>
                    <a:pt x="41" y="49"/>
                    <a:pt x="42" y="50"/>
                    <a:pt x="42" y="50"/>
                  </a:cubicBezTo>
                  <a:cubicBezTo>
                    <a:pt x="44" y="52"/>
                    <a:pt x="46" y="53"/>
                    <a:pt x="48" y="55"/>
                  </a:cubicBezTo>
                  <a:cubicBezTo>
                    <a:pt x="31" y="64"/>
                    <a:pt x="31" y="64"/>
                    <a:pt x="31" y="64"/>
                  </a:cubicBezTo>
                  <a:cubicBezTo>
                    <a:pt x="29" y="63"/>
                    <a:pt x="27" y="62"/>
                    <a:pt x="25" y="60"/>
                  </a:cubicBezTo>
                  <a:cubicBezTo>
                    <a:pt x="25" y="60"/>
                    <a:pt x="24" y="59"/>
                    <a:pt x="23" y="59"/>
                  </a:cubicBezTo>
                  <a:cubicBezTo>
                    <a:pt x="23" y="58"/>
                    <a:pt x="22" y="57"/>
                    <a:pt x="21" y="56"/>
                  </a:cubicBezTo>
                  <a:cubicBezTo>
                    <a:pt x="20" y="56"/>
                    <a:pt x="20" y="55"/>
                    <a:pt x="19" y="55"/>
                  </a:cubicBezTo>
                  <a:cubicBezTo>
                    <a:pt x="19" y="55"/>
                    <a:pt x="19" y="54"/>
                    <a:pt x="18" y="54"/>
                  </a:cubicBezTo>
                  <a:cubicBezTo>
                    <a:pt x="18" y="53"/>
                    <a:pt x="18" y="53"/>
                    <a:pt x="17" y="53"/>
                  </a:cubicBezTo>
                  <a:cubicBezTo>
                    <a:pt x="16" y="52"/>
                    <a:pt x="15" y="51"/>
                    <a:pt x="15" y="49"/>
                  </a:cubicBezTo>
                  <a:cubicBezTo>
                    <a:pt x="14" y="49"/>
                    <a:pt x="14" y="49"/>
                    <a:pt x="14" y="48"/>
                  </a:cubicBezTo>
                  <a:cubicBezTo>
                    <a:pt x="14" y="48"/>
                    <a:pt x="14" y="48"/>
                    <a:pt x="13" y="48"/>
                  </a:cubicBezTo>
                  <a:cubicBezTo>
                    <a:pt x="13" y="47"/>
                    <a:pt x="13" y="47"/>
                    <a:pt x="13" y="47"/>
                  </a:cubicBezTo>
                  <a:cubicBezTo>
                    <a:pt x="12" y="46"/>
                    <a:pt x="11" y="45"/>
                    <a:pt x="11" y="44"/>
                  </a:cubicBezTo>
                  <a:cubicBezTo>
                    <a:pt x="10" y="43"/>
                    <a:pt x="10" y="42"/>
                    <a:pt x="9" y="41"/>
                  </a:cubicBezTo>
                  <a:cubicBezTo>
                    <a:pt x="9" y="41"/>
                    <a:pt x="9" y="41"/>
                    <a:pt x="9" y="41"/>
                  </a:cubicBezTo>
                  <a:cubicBezTo>
                    <a:pt x="9" y="41"/>
                    <a:pt x="9" y="41"/>
                    <a:pt x="9" y="41"/>
                  </a:cubicBezTo>
                  <a:cubicBezTo>
                    <a:pt x="8" y="40"/>
                    <a:pt x="8" y="39"/>
                    <a:pt x="8" y="38"/>
                  </a:cubicBezTo>
                  <a:cubicBezTo>
                    <a:pt x="7" y="38"/>
                    <a:pt x="7" y="37"/>
                    <a:pt x="6" y="36"/>
                  </a:cubicBezTo>
                  <a:cubicBezTo>
                    <a:pt x="6" y="35"/>
                    <a:pt x="5" y="34"/>
                    <a:pt x="5" y="3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5" y="32"/>
                    <a:pt x="4" y="31"/>
                    <a:pt x="4" y="30"/>
                  </a:cubicBezTo>
                  <a:cubicBezTo>
                    <a:pt x="3" y="29"/>
                    <a:pt x="3" y="28"/>
                    <a:pt x="3" y="27"/>
                  </a:cubicBezTo>
                  <a:cubicBezTo>
                    <a:pt x="3" y="27"/>
                    <a:pt x="2" y="26"/>
                    <a:pt x="2" y="26"/>
                  </a:cubicBezTo>
                  <a:cubicBezTo>
                    <a:pt x="2" y="25"/>
                    <a:pt x="2" y="25"/>
                    <a:pt x="2" y="25"/>
                  </a:cubicBezTo>
                  <a:cubicBezTo>
                    <a:pt x="2" y="25"/>
                    <a:pt x="2" y="24"/>
                    <a:pt x="2" y="24"/>
                  </a:cubicBezTo>
                  <a:cubicBezTo>
                    <a:pt x="1" y="23"/>
                    <a:pt x="1" y="22"/>
                    <a:pt x="1" y="20"/>
                  </a:cubicBezTo>
                  <a:cubicBezTo>
                    <a:pt x="1" y="20"/>
                    <a:pt x="1" y="19"/>
                    <a:pt x="0" y="18"/>
                  </a:cubicBezTo>
                  <a:cubicBezTo>
                    <a:pt x="0" y="18"/>
                    <a:pt x="0" y="17"/>
                    <a:pt x="0" y="17"/>
                  </a:cubicBezTo>
                  <a:cubicBezTo>
                    <a:pt x="0" y="17"/>
                    <a:pt x="0" y="16"/>
                    <a:pt x="0" y="16"/>
                  </a:cubicBezTo>
                  <a:close/>
                </a:path>
              </a:pathLst>
            </a:custGeom>
            <a:solidFill>
              <a:srgbClr val="041D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" name="Freeform 119"/>
            <p:cNvSpPr>
              <a:spLocks/>
            </p:cNvSpPr>
            <p:nvPr userDrawn="1"/>
          </p:nvSpPr>
          <p:spPr bwMode="auto">
            <a:xfrm>
              <a:off x="8434389" y="3325813"/>
              <a:ext cx="26988" cy="298450"/>
            </a:xfrm>
            <a:custGeom>
              <a:avLst/>
              <a:gdLst>
                <a:gd name="T0" fmla="*/ 0 w 17"/>
                <a:gd name="T1" fmla="*/ 188 h 188"/>
                <a:gd name="T2" fmla="*/ 17 w 17"/>
                <a:gd name="T3" fmla="*/ 178 h 188"/>
                <a:gd name="T4" fmla="*/ 17 w 17"/>
                <a:gd name="T5" fmla="*/ 0 h 188"/>
                <a:gd name="T6" fmla="*/ 0 w 17"/>
                <a:gd name="T7" fmla="*/ 10 h 188"/>
                <a:gd name="T8" fmla="*/ 0 w 17"/>
                <a:gd name="T9" fmla="*/ 188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188">
                  <a:moveTo>
                    <a:pt x="0" y="188"/>
                  </a:moveTo>
                  <a:lnTo>
                    <a:pt x="17" y="178"/>
                  </a:lnTo>
                  <a:lnTo>
                    <a:pt x="17" y="0"/>
                  </a:lnTo>
                  <a:lnTo>
                    <a:pt x="0" y="10"/>
                  </a:lnTo>
                  <a:lnTo>
                    <a:pt x="0" y="188"/>
                  </a:lnTo>
                  <a:close/>
                </a:path>
              </a:pathLst>
            </a:custGeom>
            <a:solidFill>
              <a:srgbClr val="041D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" name="Freeform 120"/>
            <p:cNvSpPr>
              <a:spLocks/>
            </p:cNvSpPr>
            <p:nvPr userDrawn="1"/>
          </p:nvSpPr>
          <p:spPr bwMode="auto">
            <a:xfrm>
              <a:off x="8416926" y="3316288"/>
              <a:ext cx="44450" cy="25400"/>
            </a:xfrm>
            <a:custGeom>
              <a:avLst/>
              <a:gdLst>
                <a:gd name="T0" fmla="*/ 11 w 28"/>
                <a:gd name="T1" fmla="*/ 16 h 16"/>
                <a:gd name="T2" fmla="*/ 28 w 28"/>
                <a:gd name="T3" fmla="*/ 6 h 16"/>
                <a:gd name="T4" fmla="*/ 17 w 28"/>
                <a:gd name="T5" fmla="*/ 0 h 16"/>
                <a:gd name="T6" fmla="*/ 0 w 28"/>
                <a:gd name="T7" fmla="*/ 9 h 16"/>
                <a:gd name="T8" fmla="*/ 11 w 28"/>
                <a:gd name="T9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16">
                  <a:moveTo>
                    <a:pt x="11" y="16"/>
                  </a:moveTo>
                  <a:lnTo>
                    <a:pt x="28" y="6"/>
                  </a:lnTo>
                  <a:lnTo>
                    <a:pt x="17" y="0"/>
                  </a:lnTo>
                  <a:lnTo>
                    <a:pt x="0" y="9"/>
                  </a:lnTo>
                  <a:lnTo>
                    <a:pt x="11" y="16"/>
                  </a:lnTo>
                  <a:close/>
                </a:path>
              </a:pathLst>
            </a:custGeom>
            <a:solidFill>
              <a:srgbClr val="46AA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" name="Freeform 121"/>
            <p:cNvSpPr>
              <a:spLocks/>
            </p:cNvSpPr>
            <p:nvPr userDrawn="1"/>
          </p:nvSpPr>
          <p:spPr bwMode="auto">
            <a:xfrm>
              <a:off x="8483601" y="3695700"/>
              <a:ext cx="288925" cy="166688"/>
            </a:xfrm>
            <a:custGeom>
              <a:avLst/>
              <a:gdLst>
                <a:gd name="T0" fmla="*/ 17 w 182"/>
                <a:gd name="T1" fmla="*/ 0 h 105"/>
                <a:gd name="T2" fmla="*/ 182 w 182"/>
                <a:gd name="T3" fmla="*/ 95 h 105"/>
                <a:gd name="T4" fmla="*/ 165 w 182"/>
                <a:gd name="T5" fmla="*/ 105 h 105"/>
                <a:gd name="T6" fmla="*/ 0 w 182"/>
                <a:gd name="T7" fmla="*/ 9 h 105"/>
                <a:gd name="T8" fmla="*/ 17 w 182"/>
                <a:gd name="T9" fmla="*/ 0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2" h="105">
                  <a:moveTo>
                    <a:pt x="17" y="0"/>
                  </a:moveTo>
                  <a:lnTo>
                    <a:pt x="182" y="95"/>
                  </a:lnTo>
                  <a:lnTo>
                    <a:pt x="165" y="105"/>
                  </a:lnTo>
                  <a:lnTo>
                    <a:pt x="0" y="9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46AA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" name="Freeform 122"/>
            <p:cNvSpPr>
              <a:spLocks/>
            </p:cNvSpPr>
            <p:nvPr userDrawn="1"/>
          </p:nvSpPr>
          <p:spPr bwMode="auto">
            <a:xfrm>
              <a:off x="8415339" y="3330575"/>
              <a:ext cx="330200" cy="552450"/>
            </a:xfrm>
            <a:custGeom>
              <a:avLst/>
              <a:gdLst>
                <a:gd name="T0" fmla="*/ 1 w 208"/>
                <a:gd name="T1" fmla="*/ 0 h 348"/>
                <a:gd name="T2" fmla="*/ 12 w 208"/>
                <a:gd name="T3" fmla="*/ 7 h 348"/>
                <a:gd name="T4" fmla="*/ 12 w 208"/>
                <a:gd name="T5" fmla="*/ 185 h 348"/>
                <a:gd name="T6" fmla="*/ 43 w 208"/>
                <a:gd name="T7" fmla="*/ 239 h 348"/>
                <a:gd name="T8" fmla="*/ 208 w 208"/>
                <a:gd name="T9" fmla="*/ 335 h 348"/>
                <a:gd name="T10" fmla="*/ 208 w 208"/>
                <a:gd name="T11" fmla="*/ 348 h 348"/>
                <a:gd name="T12" fmla="*/ 43 w 208"/>
                <a:gd name="T13" fmla="*/ 253 h 348"/>
                <a:gd name="T14" fmla="*/ 0 w 208"/>
                <a:gd name="T15" fmla="*/ 178 h 348"/>
                <a:gd name="T16" fmla="*/ 1 w 208"/>
                <a:gd name="T17" fmla="*/ 0 h 3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8" h="348">
                  <a:moveTo>
                    <a:pt x="1" y="0"/>
                  </a:moveTo>
                  <a:cubicBezTo>
                    <a:pt x="12" y="7"/>
                    <a:pt x="12" y="7"/>
                    <a:pt x="12" y="7"/>
                  </a:cubicBezTo>
                  <a:cubicBezTo>
                    <a:pt x="12" y="185"/>
                    <a:pt x="12" y="185"/>
                    <a:pt x="12" y="185"/>
                  </a:cubicBezTo>
                  <a:cubicBezTo>
                    <a:pt x="12" y="205"/>
                    <a:pt x="26" y="229"/>
                    <a:pt x="43" y="239"/>
                  </a:cubicBezTo>
                  <a:cubicBezTo>
                    <a:pt x="208" y="335"/>
                    <a:pt x="208" y="335"/>
                    <a:pt x="208" y="335"/>
                  </a:cubicBezTo>
                  <a:cubicBezTo>
                    <a:pt x="208" y="348"/>
                    <a:pt x="208" y="348"/>
                    <a:pt x="208" y="348"/>
                  </a:cubicBezTo>
                  <a:cubicBezTo>
                    <a:pt x="43" y="253"/>
                    <a:pt x="43" y="253"/>
                    <a:pt x="43" y="253"/>
                  </a:cubicBezTo>
                  <a:cubicBezTo>
                    <a:pt x="19" y="239"/>
                    <a:pt x="0" y="206"/>
                    <a:pt x="0" y="178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0835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" name="Freeform 123"/>
            <p:cNvSpPr>
              <a:spLocks/>
            </p:cNvSpPr>
            <p:nvPr userDrawn="1"/>
          </p:nvSpPr>
          <p:spPr bwMode="auto">
            <a:xfrm>
              <a:off x="8321676" y="3748088"/>
              <a:ext cx="263525" cy="201613"/>
            </a:xfrm>
            <a:custGeom>
              <a:avLst/>
              <a:gdLst>
                <a:gd name="T0" fmla="*/ 0 w 166"/>
                <a:gd name="T1" fmla="*/ 0 h 127"/>
                <a:gd name="T2" fmla="*/ 0 w 166"/>
                <a:gd name="T3" fmla="*/ 2 h 127"/>
                <a:gd name="T4" fmla="*/ 0 w 166"/>
                <a:gd name="T5" fmla="*/ 2 h 127"/>
                <a:gd name="T6" fmla="*/ 1 w 166"/>
                <a:gd name="T7" fmla="*/ 4 h 127"/>
                <a:gd name="T8" fmla="*/ 2 w 166"/>
                <a:gd name="T9" fmla="*/ 5 h 127"/>
                <a:gd name="T10" fmla="*/ 3 w 166"/>
                <a:gd name="T11" fmla="*/ 6 h 127"/>
                <a:gd name="T12" fmla="*/ 5 w 166"/>
                <a:gd name="T13" fmla="*/ 7 h 127"/>
                <a:gd name="T14" fmla="*/ 6 w 166"/>
                <a:gd name="T15" fmla="*/ 8 h 127"/>
                <a:gd name="T16" fmla="*/ 166 w 166"/>
                <a:gd name="T17" fmla="*/ 101 h 127"/>
                <a:gd name="T18" fmla="*/ 166 w 166"/>
                <a:gd name="T19" fmla="*/ 127 h 127"/>
                <a:gd name="T20" fmla="*/ 6 w 166"/>
                <a:gd name="T21" fmla="*/ 34 h 127"/>
                <a:gd name="T22" fmla="*/ 6 w 166"/>
                <a:gd name="T23" fmla="*/ 34 h 127"/>
                <a:gd name="T24" fmla="*/ 5 w 166"/>
                <a:gd name="T25" fmla="*/ 33 h 127"/>
                <a:gd name="T26" fmla="*/ 3 w 166"/>
                <a:gd name="T27" fmla="*/ 32 h 127"/>
                <a:gd name="T28" fmla="*/ 3 w 166"/>
                <a:gd name="T29" fmla="*/ 32 h 127"/>
                <a:gd name="T30" fmla="*/ 2 w 166"/>
                <a:gd name="T31" fmla="*/ 30 h 127"/>
                <a:gd name="T32" fmla="*/ 2 w 166"/>
                <a:gd name="T33" fmla="*/ 30 h 127"/>
                <a:gd name="T34" fmla="*/ 1 w 166"/>
                <a:gd name="T35" fmla="*/ 30 h 127"/>
                <a:gd name="T36" fmla="*/ 1 w 166"/>
                <a:gd name="T37" fmla="*/ 29 h 127"/>
                <a:gd name="T38" fmla="*/ 0 w 166"/>
                <a:gd name="T39" fmla="*/ 28 h 127"/>
                <a:gd name="T40" fmla="*/ 0 w 166"/>
                <a:gd name="T41" fmla="*/ 28 h 127"/>
                <a:gd name="T42" fmla="*/ 0 w 166"/>
                <a:gd name="T43" fmla="*/ 28 h 127"/>
                <a:gd name="T44" fmla="*/ 0 w 166"/>
                <a:gd name="T45" fmla="*/ 27 h 127"/>
                <a:gd name="T46" fmla="*/ 0 w 166"/>
                <a:gd name="T47" fmla="*/ 26 h 127"/>
                <a:gd name="T48" fmla="*/ 0 w 166"/>
                <a:gd name="T49" fmla="*/ 26 h 127"/>
                <a:gd name="T50" fmla="*/ 0 w 166"/>
                <a:gd name="T51" fmla="*/ 26 h 127"/>
                <a:gd name="T52" fmla="*/ 0 w 166"/>
                <a:gd name="T53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66" h="127">
                  <a:moveTo>
                    <a:pt x="0" y="0"/>
                  </a:move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3"/>
                    <a:pt x="1" y="4"/>
                    <a:pt x="1" y="4"/>
                  </a:cubicBezTo>
                  <a:cubicBezTo>
                    <a:pt x="1" y="4"/>
                    <a:pt x="1" y="4"/>
                    <a:pt x="2" y="5"/>
                  </a:cubicBezTo>
                  <a:cubicBezTo>
                    <a:pt x="2" y="5"/>
                    <a:pt x="3" y="6"/>
                    <a:pt x="3" y="6"/>
                  </a:cubicBezTo>
                  <a:cubicBezTo>
                    <a:pt x="4" y="7"/>
                    <a:pt x="4" y="7"/>
                    <a:pt x="5" y="7"/>
                  </a:cubicBezTo>
                  <a:cubicBezTo>
                    <a:pt x="5" y="8"/>
                    <a:pt x="5" y="8"/>
                    <a:pt x="6" y="8"/>
                  </a:cubicBezTo>
                  <a:cubicBezTo>
                    <a:pt x="166" y="101"/>
                    <a:pt x="166" y="101"/>
                    <a:pt x="166" y="101"/>
                  </a:cubicBezTo>
                  <a:cubicBezTo>
                    <a:pt x="166" y="127"/>
                    <a:pt x="166" y="127"/>
                    <a:pt x="166" y="127"/>
                  </a:cubicBezTo>
                  <a:cubicBezTo>
                    <a:pt x="6" y="34"/>
                    <a:pt x="6" y="34"/>
                    <a:pt x="6" y="34"/>
                  </a:cubicBezTo>
                  <a:cubicBezTo>
                    <a:pt x="6" y="34"/>
                    <a:pt x="6" y="34"/>
                    <a:pt x="6" y="34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4" y="33"/>
                    <a:pt x="4" y="32"/>
                    <a:pt x="3" y="32"/>
                  </a:cubicBezTo>
                  <a:cubicBezTo>
                    <a:pt x="3" y="32"/>
                    <a:pt x="3" y="32"/>
                    <a:pt x="3" y="32"/>
                  </a:cubicBezTo>
                  <a:cubicBezTo>
                    <a:pt x="3" y="31"/>
                    <a:pt x="2" y="31"/>
                    <a:pt x="2" y="30"/>
                  </a:cubicBezTo>
                  <a:cubicBezTo>
                    <a:pt x="2" y="30"/>
                    <a:pt x="2" y="30"/>
                    <a:pt x="2" y="30"/>
                  </a:cubicBezTo>
                  <a:cubicBezTo>
                    <a:pt x="2" y="30"/>
                    <a:pt x="1" y="30"/>
                    <a:pt x="1" y="30"/>
                  </a:cubicBezTo>
                  <a:cubicBezTo>
                    <a:pt x="1" y="30"/>
                    <a:pt x="1" y="29"/>
                    <a:pt x="1" y="29"/>
                  </a:cubicBezTo>
                  <a:cubicBezTo>
                    <a:pt x="1" y="29"/>
                    <a:pt x="1" y="28"/>
                    <a:pt x="0" y="28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27"/>
                    <a:pt x="0" y="26"/>
                    <a:pt x="0" y="26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26"/>
                    <a:pt x="0" y="26"/>
                    <a:pt x="0" y="2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1F43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" name="Freeform 124"/>
            <p:cNvSpPr>
              <a:spLocks/>
            </p:cNvSpPr>
            <p:nvPr userDrawn="1"/>
          </p:nvSpPr>
          <p:spPr bwMode="auto">
            <a:xfrm>
              <a:off x="8585201" y="3725863"/>
              <a:ext cx="349250" cy="228600"/>
            </a:xfrm>
            <a:custGeom>
              <a:avLst/>
              <a:gdLst>
                <a:gd name="T0" fmla="*/ 6 w 220"/>
                <a:gd name="T1" fmla="*/ 117 h 144"/>
                <a:gd name="T2" fmla="*/ 7 w 220"/>
                <a:gd name="T3" fmla="*/ 118 h 144"/>
                <a:gd name="T4" fmla="*/ 14 w 220"/>
                <a:gd name="T5" fmla="*/ 119 h 144"/>
                <a:gd name="T6" fmla="*/ 14 w 220"/>
                <a:gd name="T7" fmla="*/ 119 h 144"/>
                <a:gd name="T8" fmla="*/ 21 w 220"/>
                <a:gd name="T9" fmla="*/ 118 h 144"/>
                <a:gd name="T10" fmla="*/ 22 w 220"/>
                <a:gd name="T11" fmla="*/ 118 h 144"/>
                <a:gd name="T12" fmla="*/ 28 w 220"/>
                <a:gd name="T13" fmla="*/ 115 h 144"/>
                <a:gd name="T14" fmla="*/ 214 w 220"/>
                <a:gd name="T15" fmla="*/ 8 h 144"/>
                <a:gd name="T16" fmla="*/ 219 w 220"/>
                <a:gd name="T17" fmla="*/ 0 h 144"/>
                <a:gd name="T18" fmla="*/ 220 w 220"/>
                <a:gd name="T19" fmla="*/ 25 h 144"/>
                <a:gd name="T20" fmla="*/ 214 w 220"/>
                <a:gd name="T21" fmla="*/ 34 h 144"/>
                <a:gd name="T22" fmla="*/ 28 w 220"/>
                <a:gd name="T23" fmla="*/ 141 h 144"/>
                <a:gd name="T24" fmla="*/ 25 w 220"/>
                <a:gd name="T25" fmla="*/ 142 h 144"/>
                <a:gd name="T26" fmla="*/ 23 w 220"/>
                <a:gd name="T27" fmla="*/ 143 h 144"/>
                <a:gd name="T28" fmla="*/ 22 w 220"/>
                <a:gd name="T29" fmla="*/ 143 h 144"/>
                <a:gd name="T30" fmla="*/ 21 w 220"/>
                <a:gd name="T31" fmla="*/ 143 h 144"/>
                <a:gd name="T32" fmla="*/ 21 w 220"/>
                <a:gd name="T33" fmla="*/ 143 h 144"/>
                <a:gd name="T34" fmla="*/ 19 w 220"/>
                <a:gd name="T35" fmla="*/ 144 h 144"/>
                <a:gd name="T36" fmla="*/ 17 w 220"/>
                <a:gd name="T37" fmla="*/ 144 h 144"/>
                <a:gd name="T38" fmla="*/ 15 w 220"/>
                <a:gd name="T39" fmla="*/ 144 h 144"/>
                <a:gd name="T40" fmla="*/ 14 w 220"/>
                <a:gd name="T41" fmla="*/ 144 h 144"/>
                <a:gd name="T42" fmla="*/ 14 w 220"/>
                <a:gd name="T43" fmla="*/ 144 h 144"/>
                <a:gd name="T44" fmla="*/ 13 w 220"/>
                <a:gd name="T45" fmla="*/ 144 h 144"/>
                <a:gd name="T46" fmla="*/ 11 w 220"/>
                <a:gd name="T47" fmla="*/ 144 h 144"/>
                <a:gd name="T48" fmla="*/ 8 w 220"/>
                <a:gd name="T49" fmla="*/ 144 h 144"/>
                <a:gd name="T50" fmla="*/ 7 w 220"/>
                <a:gd name="T51" fmla="*/ 143 h 144"/>
                <a:gd name="T52" fmla="*/ 6 w 220"/>
                <a:gd name="T53" fmla="*/ 143 h 144"/>
                <a:gd name="T54" fmla="*/ 4 w 220"/>
                <a:gd name="T55" fmla="*/ 143 h 144"/>
                <a:gd name="T56" fmla="*/ 0 w 220"/>
                <a:gd name="T57" fmla="*/ 141 h 144"/>
                <a:gd name="T58" fmla="*/ 0 w 220"/>
                <a:gd name="T59" fmla="*/ 115 h 144"/>
                <a:gd name="T60" fmla="*/ 6 w 220"/>
                <a:gd name="T61" fmla="*/ 117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20" h="144">
                  <a:moveTo>
                    <a:pt x="6" y="117"/>
                  </a:moveTo>
                  <a:cubicBezTo>
                    <a:pt x="6" y="118"/>
                    <a:pt x="6" y="118"/>
                    <a:pt x="7" y="118"/>
                  </a:cubicBezTo>
                  <a:cubicBezTo>
                    <a:pt x="9" y="118"/>
                    <a:pt x="11" y="119"/>
                    <a:pt x="14" y="119"/>
                  </a:cubicBezTo>
                  <a:cubicBezTo>
                    <a:pt x="14" y="119"/>
                    <a:pt x="14" y="119"/>
                    <a:pt x="14" y="119"/>
                  </a:cubicBezTo>
                  <a:cubicBezTo>
                    <a:pt x="17" y="119"/>
                    <a:pt x="19" y="118"/>
                    <a:pt x="21" y="118"/>
                  </a:cubicBezTo>
                  <a:cubicBezTo>
                    <a:pt x="21" y="118"/>
                    <a:pt x="22" y="118"/>
                    <a:pt x="22" y="118"/>
                  </a:cubicBezTo>
                  <a:cubicBezTo>
                    <a:pt x="24" y="117"/>
                    <a:pt x="26" y="116"/>
                    <a:pt x="28" y="115"/>
                  </a:cubicBezTo>
                  <a:cubicBezTo>
                    <a:pt x="214" y="8"/>
                    <a:pt x="214" y="8"/>
                    <a:pt x="214" y="8"/>
                  </a:cubicBezTo>
                  <a:cubicBezTo>
                    <a:pt x="217" y="6"/>
                    <a:pt x="219" y="3"/>
                    <a:pt x="219" y="0"/>
                  </a:cubicBezTo>
                  <a:cubicBezTo>
                    <a:pt x="220" y="25"/>
                    <a:pt x="220" y="25"/>
                    <a:pt x="220" y="25"/>
                  </a:cubicBezTo>
                  <a:cubicBezTo>
                    <a:pt x="220" y="28"/>
                    <a:pt x="218" y="31"/>
                    <a:pt x="214" y="34"/>
                  </a:cubicBezTo>
                  <a:cubicBezTo>
                    <a:pt x="28" y="141"/>
                    <a:pt x="28" y="141"/>
                    <a:pt x="28" y="141"/>
                  </a:cubicBezTo>
                  <a:cubicBezTo>
                    <a:pt x="27" y="141"/>
                    <a:pt x="26" y="142"/>
                    <a:pt x="25" y="142"/>
                  </a:cubicBezTo>
                  <a:cubicBezTo>
                    <a:pt x="25" y="142"/>
                    <a:pt x="24" y="143"/>
                    <a:pt x="23" y="143"/>
                  </a:cubicBezTo>
                  <a:cubicBezTo>
                    <a:pt x="23" y="143"/>
                    <a:pt x="22" y="143"/>
                    <a:pt x="22" y="143"/>
                  </a:cubicBezTo>
                  <a:cubicBezTo>
                    <a:pt x="22" y="143"/>
                    <a:pt x="22" y="143"/>
                    <a:pt x="21" y="143"/>
                  </a:cubicBezTo>
                  <a:cubicBezTo>
                    <a:pt x="21" y="143"/>
                    <a:pt x="21" y="143"/>
                    <a:pt x="21" y="143"/>
                  </a:cubicBezTo>
                  <a:cubicBezTo>
                    <a:pt x="20" y="144"/>
                    <a:pt x="20" y="144"/>
                    <a:pt x="19" y="144"/>
                  </a:cubicBezTo>
                  <a:cubicBezTo>
                    <a:pt x="18" y="144"/>
                    <a:pt x="18" y="144"/>
                    <a:pt x="17" y="144"/>
                  </a:cubicBezTo>
                  <a:cubicBezTo>
                    <a:pt x="16" y="144"/>
                    <a:pt x="16" y="144"/>
                    <a:pt x="15" y="144"/>
                  </a:cubicBezTo>
                  <a:cubicBezTo>
                    <a:pt x="15" y="144"/>
                    <a:pt x="14" y="144"/>
                    <a:pt x="14" y="144"/>
                  </a:cubicBezTo>
                  <a:cubicBezTo>
                    <a:pt x="14" y="144"/>
                    <a:pt x="14" y="144"/>
                    <a:pt x="14" y="144"/>
                  </a:cubicBezTo>
                  <a:cubicBezTo>
                    <a:pt x="13" y="144"/>
                    <a:pt x="13" y="144"/>
                    <a:pt x="13" y="144"/>
                  </a:cubicBezTo>
                  <a:cubicBezTo>
                    <a:pt x="12" y="144"/>
                    <a:pt x="11" y="144"/>
                    <a:pt x="11" y="144"/>
                  </a:cubicBezTo>
                  <a:cubicBezTo>
                    <a:pt x="10" y="144"/>
                    <a:pt x="9" y="144"/>
                    <a:pt x="8" y="144"/>
                  </a:cubicBezTo>
                  <a:cubicBezTo>
                    <a:pt x="8" y="144"/>
                    <a:pt x="7" y="143"/>
                    <a:pt x="7" y="143"/>
                  </a:cubicBezTo>
                  <a:cubicBezTo>
                    <a:pt x="6" y="143"/>
                    <a:pt x="6" y="143"/>
                    <a:pt x="6" y="143"/>
                  </a:cubicBezTo>
                  <a:cubicBezTo>
                    <a:pt x="5" y="143"/>
                    <a:pt x="5" y="143"/>
                    <a:pt x="4" y="143"/>
                  </a:cubicBezTo>
                  <a:cubicBezTo>
                    <a:pt x="3" y="142"/>
                    <a:pt x="1" y="141"/>
                    <a:pt x="0" y="141"/>
                  </a:cubicBezTo>
                  <a:cubicBezTo>
                    <a:pt x="0" y="115"/>
                    <a:pt x="0" y="115"/>
                    <a:pt x="0" y="115"/>
                  </a:cubicBezTo>
                  <a:cubicBezTo>
                    <a:pt x="1" y="116"/>
                    <a:pt x="4" y="117"/>
                    <a:pt x="6" y="117"/>
                  </a:cubicBezTo>
                  <a:close/>
                </a:path>
              </a:pathLst>
            </a:custGeom>
            <a:solidFill>
              <a:srgbClr val="294F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5" name="Freeform 125"/>
            <p:cNvSpPr>
              <a:spLocks/>
            </p:cNvSpPr>
            <p:nvPr userDrawn="1"/>
          </p:nvSpPr>
          <p:spPr bwMode="auto">
            <a:xfrm>
              <a:off x="8318501" y="3557588"/>
              <a:ext cx="617538" cy="358775"/>
            </a:xfrm>
            <a:custGeom>
              <a:avLst/>
              <a:gdLst>
                <a:gd name="T0" fmla="*/ 8 w 389"/>
                <a:gd name="T1" fmla="*/ 112 h 226"/>
                <a:gd name="T2" fmla="*/ 8 w 389"/>
                <a:gd name="T3" fmla="*/ 128 h 226"/>
                <a:gd name="T4" fmla="*/ 168 w 389"/>
                <a:gd name="T5" fmla="*/ 221 h 226"/>
                <a:gd name="T6" fmla="*/ 196 w 389"/>
                <a:gd name="T7" fmla="*/ 221 h 226"/>
                <a:gd name="T8" fmla="*/ 382 w 389"/>
                <a:gd name="T9" fmla="*/ 114 h 226"/>
                <a:gd name="T10" fmla="*/ 382 w 389"/>
                <a:gd name="T11" fmla="*/ 98 h 226"/>
                <a:gd name="T12" fmla="*/ 222 w 389"/>
                <a:gd name="T13" fmla="*/ 5 h 226"/>
                <a:gd name="T14" fmla="*/ 193 w 389"/>
                <a:gd name="T15" fmla="*/ 5 h 226"/>
                <a:gd name="T16" fmla="*/ 8 w 389"/>
                <a:gd name="T17" fmla="*/ 112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89" h="226">
                  <a:moveTo>
                    <a:pt x="8" y="112"/>
                  </a:moveTo>
                  <a:cubicBezTo>
                    <a:pt x="0" y="116"/>
                    <a:pt x="0" y="124"/>
                    <a:pt x="8" y="128"/>
                  </a:cubicBezTo>
                  <a:cubicBezTo>
                    <a:pt x="168" y="221"/>
                    <a:pt x="168" y="221"/>
                    <a:pt x="168" y="221"/>
                  </a:cubicBezTo>
                  <a:cubicBezTo>
                    <a:pt x="175" y="226"/>
                    <a:pt x="188" y="226"/>
                    <a:pt x="196" y="221"/>
                  </a:cubicBezTo>
                  <a:cubicBezTo>
                    <a:pt x="382" y="114"/>
                    <a:pt x="382" y="114"/>
                    <a:pt x="382" y="114"/>
                  </a:cubicBezTo>
                  <a:cubicBezTo>
                    <a:pt x="389" y="110"/>
                    <a:pt x="389" y="102"/>
                    <a:pt x="382" y="98"/>
                  </a:cubicBezTo>
                  <a:cubicBezTo>
                    <a:pt x="222" y="5"/>
                    <a:pt x="222" y="5"/>
                    <a:pt x="222" y="5"/>
                  </a:cubicBezTo>
                  <a:cubicBezTo>
                    <a:pt x="214" y="0"/>
                    <a:pt x="201" y="0"/>
                    <a:pt x="193" y="5"/>
                  </a:cubicBezTo>
                  <a:lnTo>
                    <a:pt x="8" y="112"/>
                  </a:lnTo>
                  <a:close/>
                </a:path>
              </a:pathLst>
            </a:custGeom>
            <a:solidFill>
              <a:srgbClr val="3763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6" name="Freeform 126"/>
            <p:cNvSpPr>
              <a:spLocks/>
            </p:cNvSpPr>
            <p:nvPr userDrawn="1"/>
          </p:nvSpPr>
          <p:spPr bwMode="auto">
            <a:xfrm>
              <a:off x="8234364" y="3384550"/>
              <a:ext cx="42863" cy="239713"/>
            </a:xfrm>
            <a:custGeom>
              <a:avLst/>
              <a:gdLst>
                <a:gd name="T0" fmla="*/ 22 w 27"/>
                <a:gd name="T1" fmla="*/ 13 h 151"/>
                <a:gd name="T2" fmla="*/ 23 w 27"/>
                <a:gd name="T3" fmla="*/ 142 h 151"/>
                <a:gd name="T4" fmla="*/ 23 w 27"/>
                <a:gd name="T5" fmla="*/ 145 h 151"/>
                <a:gd name="T6" fmla="*/ 23 w 27"/>
                <a:gd name="T7" fmla="*/ 145 h 151"/>
                <a:gd name="T8" fmla="*/ 24 w 27"/>
                <a:gd name="T9" fmla="*/ 147 h 151"/>
                <a:gd name="T10" fmla="*/ 24 w 27"/>
                <a:gd name="T11" fmla="*/ 148 h 151"/>
                <a:gd name="T12" fmla="*/ 25 w 27"/>
                <a:gd name="T13" fmla="*/ 149 h 151"/>
                <a:gd name="T14" fmla="*/ 27 w 27"/>
                <a:gd name="T15" fmla="*/ 151 h 151"/>
                <a:gd name="T16" fmla="*/ 5 w 27"/>
                <a:gd name="T17" fmla="*/ 138 h 151"/>
                <a:gd name="T18" fmla="*/ 3 w 27"/>
                <a:gd name="T19" fmla="*/ 136 h 151"/>
                <a:gd name="T20" fmla="*/ 2 w 27"/>
                <a:gd name="T21" fmla="*/ 136 h 151"/>
                <a:gd name="T22" fmla="*/ 2 w 27"/>
                <a:gd name="T23" fmla="*/ 135 h 151"/>
                <a:gd name="T24" fmla="*/ 2 w 27"/>
                <a:gd name="T25" fmla="*/ 135 h 151"/>
                <a:gd name="T26" fmla="*/ 2 w 27"/>
                <a:gd name="T27" fmla="*/ 135 h 151"/>
                <a:gd name="T28" fmla="*/ 1 w 27"/>
                <a:gd name="T29" fmla="*/ 134 h 151"/>
                <a:gd name="T30" fmla="*/ 1 w 27"/>
                <a:gd name="T31" fmla="*/ 133 h 151"/>
                <a:gd name="T32" fmla="*/ 1 w 27"/>
                <a:gd name="T33" fmla="*/ 132 h 151"/>
                <a:gd name="T34" fmla="*/ 1 w 27"/>
                <a:gd name="T35" fmla="*/ 132 h 151"/>
                <a:gd name="T36" fmla="*/ 1 w 27"/>
                <a:gd name="T37" fmla="*/ 132 h 151"/>
                <a:gd name="T38" fmla="*/ 1 w 27"/>
                <a:gd name="T39" fmla="*/ 132 h 151"/>
                <a:gd name="T40" fmla="*/ 1 w 27"/>
                <a:gd name="T41" fmla="*/ 131 h 151"/>
                <a:gd name="T42" fmla="*/ 1 w 27"/>
                <a:gd name="T43" fmla="*/ 130 h 151"/>
                <a:gd name="T44" fmla="*/ 1 w 27"/>
                <a:gd name="T45" fmla="*/ 130 h 151"/>
                <a:gd name="T46" fmla="*/ 1 w 27"/>
                <a:gd name="T47" fmla="*/ 129 h 151"/>
                <a:gd name="T48" fmla="*/ 1 w 27"/>
                <a:gd name="T49" fmla="*/ 129 h 151"/>
                <a:gd name="T50" fmla="*/ 0 w 27"/>
                <a:gd name="T51" fmla="*/ 0 h 151"/>
                <a:gd name="T52" fmla="*/ 22 w 27"/>
                <a:gd name="T53" fmla="*/ 13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7" h="151">
                  <a:moveTo>
                    <a:pt x="22" y="13"/>
                  </a:moveTo>
                  <a:cubicBezTo>
                    <a:pt x="23" y="142"/>
                    <a:pt x="23" y="142"/>
                    <a:pt x="23" y="142"/>
                  </a:cubicBezTo>
                  <a:cubicBezTo>
                    <a:pt x="23" y="143"/>
                    <a:pt x="23" y="144"/>
                    <a:pt x="23" y="145"/>
                  </a:cubicBezTo>
                  <a:cubicBezTo>
                    <a:pt x="23" y="145"/>
                    <a:pt x="23" y="145"/>
                    <a:pt x="23" y="145"/>
                  </a:cubicBezTo>
                  <a:cubicBezTo>
                    <a:pt x="23" y="146"/>
                    <a:pt x="24" y="147"/>
                    <a:pt x="24" y="147"/>
                  </a:cubicBezTo>
                  <a:cubicBezTo>
                    <a:pt x="24" y="148"/>
                    <a:pt x="24" y="148"/>
                    <a:pt x="24" y="148"/>
                  </a:cubicBezTo>
                  <a:cubicBezTo>
                    <a:pt x="24" y="148"/>
                    <a:pt x="24" y="148"/>
                    <a:pt x="25" y="149"/>
                  </a:cubicBezTo>
                  <a:cubicBezTo>
                    <a:pt x="25" y="150"/>
                    <a:pt x="26" y="150"/>
                    <a:pt x="27" y="151"/>
                  </a:cubicBezTo>
                  <a:cubicBezTo>
                    <a:pt x="5" y="138"/>
                    <a:pt x="5" y="138"/>
                    <a:pt x="5" y="138"/>
                  </a:cubicBezTo>
                  <a:cubicBezTo>
                    <a:pt x="4" y="138"/>
                    <a:pt x="3" y="137"/>
                    <a:pt x="3" y="136"/>
                  </a:cubicBezTo>
                  <a:cubicBezTo>
                    <a:pt x="3" y="136"/>
                    <a:pt x="2" y="136"/>
                    <a:pt x="2" y="136"/>
                  </a:cubicBezTo>
                  <a:cubicBezTo>
                    <a:pt x="2" y="135"/>
                    <a:pt x="2" y="135"/>
                    <a:pt x="2" y="135"/>
                  </a:cubicBezTo>
                  <a:cubicBezTo>
                    <a:pt x="2" y="135"/>
                    <a:pt x="2" y="135"/>
                    <a:pt x="2" y="135"/>
                  </a:cubicBezTo>
                  <a:cubicBezTo>
                    <a:pt x="2" y="135"/>
                    <a:pt x="2" y="135"/>
                    <a:pt x="2" y="135"/>
                  </a:cubicBezTo>
                  <a:cubicBezTo>
                    <a:pt x="2" y="134"/>
                    <a:pt x="2" y="134"/>
                    <a:pt x="1" y="134"/>
                  </a:cubicBezTo>
                  <a:cubicBezTo>
                    <a:pt x="1" y="134"/>
                    <a:pt x="1" y="133"/>
                    <a:pt x="1" y="133"/>
                  </a:cubicBezTo>
                  <a:cubicBezTo>
                    <a:pt x="1" y="133"/>
                    <a:pt x="1" y="133"/>
                    <a:pt x="1" y="132"/>
                  </a:cubicBezTo>
                  <a:cubicBezTo>
                    <a:pt x="1" y="132"/>
                    <a:pt x="1" y="132"/>
                    <a:pt x="1" y="132"/>
                  </a:cubicBezTo>
                  <a:cubicBezTo>
                    <a:pt x="1" y="132"/>
                    <a:pt x="1" y="132"/>
                    <a:pt x="1" y="132"/>
                  </a:cubicBezTo>
                  <a:cubicBezTo>
                    <a:pt x="1" y="132"/>
                    <a:pt x="1" y="132"/>
                    <a:pt x="1" y="132"/>
                  </a:cubicBezTo>
                  <a:cubicBezTo>
                    <a:pt x="1" y="131"/>
                    <a:pt x="1" y="131"/>
                    <a:pt x="1" y="131"/>
                  </a:cubicBezTo>
                  <a:cubicBezTo>
                    <a:pt x="1" y="131"/>
                    <a:pt x="1" y="131"/>
                    <a:pt x="1" y="130"/>
                  </a:cubicBezTo>
                  <a:cubicBezTo>
                    <a:pt x="1" y="130"/>
                    <a:pt x="1" y="130"/>
                    <a:pt x="1" y="130"/>
                  </a:cubicBezTo>
                  <a:cubicBezTo>
                    <a:pt x="1" y="129"/>
                    <a:pt x="1" y="129"/>
                    <a:pt x="1" y="129"/>
                  </a:cubicBezTo>
                  <a:cubicBezTo>
                    <a:pt x="1" y="129"/>
                    <a:pt x="1" y="129"/>
                    <a:pt x="1" y="129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22" y="13"/>
                  </a:lnTo>
                  <a:close/>
                </a:path>
              </a:pathLst>
            </a:custGeom>
            <a:solidFill>
              <a:srgbClr val="0534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7" name="Freeform 127"/>
            <p:cNvSpPr>
              <a:spLocks/>
            </p:cNvSpPr>
            <p:nvPr userDrawn="1"/>
          </p:nvSpPr>
          <p:spPr bwMode="auto">
            <a:xfrm>
              <a:off x="8234364" y="3171825"/>
              <a:ext cx="368300" cy="233363"/>
            </a:xfrm>
            <a:custGeom>
              <a:avLst/>
              <a:gdLst>
                <a:gd name="T0" fmla="*/ 31 w 232"/>
                <a:gd name="T1" fmla="*/ 126 h 147"/>
                <a:gd name="T2" fmla="*/ 29 w 232"/>
                <a:gd name="T3" fmla="*/ 129 h 147"/>
                <a:gd name="T4" fmla="*/ 27 w 232"/>
                <a:gd name="T5" fmla="*/ 133 h 147"/>
                <a:gd name="T6" fmla="*/ 25 w 232"/>
                <a:gd name="T7" fmla="*/ 136 h 147"/>
                <a:gd name="T8" fmla="*/ 24 w 232"/>
                <a:gd name="T9" fmla="*/ 140 h 147"/>
                <a:gd name="T10" fmla="*/ 23 w 232"/>
                <a:gd name="T11" fmla="*/ 143 h 147"/>
                <a:gd name="T12" fmla="*/ 0 w 232"/>
                <a:gd name="T13" fmla="*/ 134 h 147"/>
                <a:gd name="T14" fmla="*/ 0 w 232"/>
                <a:gd name="T15" fmla="*/ 132 h 147"/>
                <a:gd name="T16" fmla="*/ 1 w 232"/>
                <a:gd name="T17" fmla="*/ 131 h 147"/>
                <a:gd name="T18" fmla="*/ 1 w 232"/>
                <a:gd name="T19" fmla="*/ 130 h 147"/>
                <a:gd name="T20" fmla="*/ 1 w 232"/>
                <a:gd name="T21" fmla="*/ 130 h 147"/>
                <a:gd name="T22" fmla="*/ 1 w 232"/>
                <a:gd name="T23" fmla="*/ 128 h 147"/>
                <a:gd name="T24" fmla="*/ 1 w 232"/>
                <a:gd name="T25" fmla="*/ 127 h 147"/>
                <a:gd name="T26" fmla="*/ 2 w 232"/>
                <a:gd name="T27" fmla="*/ 127 h 147"/>
                <a:gd name="T28" fmla="*/ 2 w 232"/>
                <a:gd name="T29" fmla="*/ 125 h 147"/>
                <a:gd name="T30" fmla="*/ 3 w 232"/>
                <a:gd name="T31" fmla="*/ 124 h 147"/>
                <a:gd name="T32" fmla="*/ 3 w 232"/>
                <a:gd name="T33" fmla="*/ 123 h 147"/>
                <a:gd name="T34" fmla="*/ 3 w 232"/>
                <a:gd name="T35" fmla="*/ 122 h 147"/>
                <a:gd name="T36" fmla="*/ 4 w 232"/>
                <a:gd name="T37" fmla="*/ 121 h 147"/>
                <a:gd name="T38" fmla="*/ 5 w 232"/>
                <a:gd name="T39" fmla="*/ 120 h 147"/>
                <a:gd name="T40" fmla="*/ 6 w 232"/>
                <a:gd name="T41" fmla="*/ 118 h 147"/>
                <a:gd name="T42" fmla="*/ 7 w 232"/>
                <a:gd name="T43" fmla="*/ 116 h 147"/>
                <a:gd name="T44" fmla="*/ 7 w 232"/>
                <a:gd name="T45" fmla="*/ 116 h 147"/>
                <a:gd name="T46" fmla="*/ 8 w 232"/>
                <a:gd name="T47" fmla="*/ 114 h 147"/>
                <a:gd name="T48" fmla="*/ 9 w 232"/>
                <a:gd name="T49" fmla="*/ 114 h 147"/>
                <a:gd name="T50" fmla="*/ 10 w 232"/>
                <a:gd name="T51" fmla="*/ 113 h 147"/>
                <a:gd name="T52" fmla="*/ 11 w 232"/>
                <a:gd name="T53" fmla="*/ 112 h 147"/>
                <a:gd name="T54" fmla="*/ 12 w 232"/>
                <a:gd name="T55" fmla="*/ 111 h 147"/>
                <a:gd name="T56" fmla="*/ 12 w 232"/>
                <a:gd name="T57" fmla="*/ 111 h 147"/>
                <a:gd name="T58" fmla="*/ 13 w 232"/>
                <a:gd name="T59" fmla="*/ 110 h 147"/>
                <a:gd name="T60" fmla="*/ 15 w 232"/>
                <a:gd name="T61" fmla="*/ 109 h 147"/>
                <a:gd name="T62" fmla="*/ 200 w 232"/>
                <a:gd name="T63" fmla="*/ 2 h 147"/>
                <a:gd name="T64" fmla="*/ 201 w 232"/>
                <a:gd name="T65" fmla="*/ 1 h 147"/>
                <a:gd name="T66" fmla="*/ 202 w 232"/>
                <a:gd name="T67" fmla="*/ 1 h 147"/>
                <a:gd name="T68" fmla="*/ 203 w 232"/>
                <a:gd name="T69" fmla="*/ 1 h 147"/>
                <a:gd name="T70" fmla="*/ 203 w 232"/>
                <a:gd name="T71" fmla="*/ 1 h 147"/>
                <a:gd name="T72" fmla="*/ 204 w 232"/>
                <a:gd name="T73" fmla="*/ 0 h 147"/>
                <a:gd name="T74" fmla="*/ 205 w 232"/>
                <a:gd name="T75" fmla="*/ 0 h 147"/>
                <a:gd name="T76" fmla="*/ 206 w 232"/>
                <a:gd name="T77" fmla="*/ 0 h 147"/>
                <a:gd name="T78" fmla="*/ 207 w 232"/>
                <a:gd name="T79" fmla="*/ 0 h 147"/>
                <a:gd name="T80" fmla="*/ 208 w 232"/>
                <a:gd name="T81" fmla="*/ 0 h 147"/>
                <a:gd name="T82" fmla="*/ 209 w 232"/>
                <a:gd name="T83" fmla="*/ 1 h 147"/>
                <a:gd name="T84" fmla="*/ 232 w 232"/>
                <a:gd name="T85" fmla="*/ 14 h 147"/>
                <a:gd name="T86" fmla="*/ 230 w 232"/>
                <a:gd name="T87" fmla="*/ 13 h 147"/>
                <a:gd name="T88" fmla="*/ 228 w 232"/>
                <a:gd name="T89" fmla="*/ 13 h 147"/>
                <a:gd name="T90" fmla="*/ 225 w 232"/>
                <a:gd name="T91" fmla="*/ 14 h 147"/>
                <a:gd name="T92" fmla="*/ 37 w 232"/>
                <a:gd name="T93" fmla="*/ 122 h 147"/>
                <a:gd name="T94" fmla="*/ 34 w 232"/>
                <a:gd name="T95" fmla="*/ 124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32" h="147">
                  <a:moveTo>
                    <a:pt x="31" y="126"/>
                  </a:moveTo>
                  <a:cubicBezTo>
                    <a:pt x="31" y="126"/>
                    <a:pt x="31" y="126"/>
                    <a:pt x="31" y="126"/>
                  </a:cubicBezTo>
                  <a:cubicBezTo>
                    <a:pt x="30" y="127"/>
                    <a:pt x="30" y="128"/>
                    <a:pt x="29" y="129"/>
                  </a:cubicBezTo>
                  <a:cubicBezTo>
                    <a:pt x="29" y="129"/>
                    <a:pt x="29" y="129"/>
                    <a:pt x="29" y="129"/>
                  </a:cubicBezTo>
                  <a:cubicBezTo>
                    <a:pt x="28" y="130"/>
                    <a:pt x="27" y="131"/>
                    <a:pt x="27" y="132"/>
                  </a:cubicBezTo>
                  <a:cubicBezTo>
                    <a:pt x="27" y="133"/>
                    <a:pt x="27" y="133"/>
                    <a:pt x="27" y="133"/>
                  </a:cubicBezTo>
                  <a:cubicBezTo>
                    <a:pt x="26" y="134"/>
                    <a:pt x="25" y="135"/>
                    <a:pt x="25" y="136"/>
                  </a:cubicBezTo>
                  <a:cubicBezTo>
                    <a:pt x="25" y="136"/>
                    <a:pt x="25" y="136"/>
                    <a:pt x="25" y="136"/>
                  </a:cubicBezTo>
                  <a:cubicBezTo>
                    <a:pt x="24" y="137"/>
                    <a:pt x="24" y="138"/>
                    <a:pt x="24" y="140"/>
                  </a:cubicBezTo>
                  <a:cubicBezTo>
                    <a:pt x="24" y="140"/>
                    <a:pt x="24" y="140"/>
                    <a:pt x="24" y="140"/>
                  </a:cubicBezTo>
                  <a:cubicBezTo>
                    <a:pt x="23" y="141"/>
                    <a:pt x="23" y="142"/>
                    <a:pt x="23" y="143"/>
                  </a:cubicBezTo>
                  <a:cubicBezTo>
                    <a:pt x="23" y="143"/>
                    <a:pt x="23" y="143"/>
                    <a:pt x="23" y="143"/>
                  </a:cubicBezTo>
                  <a:cubicBezTo>
                    <a:pt x="23" y="144"/>
                    <a:pt x="22" y="145"/>
                    <a:pt x="22" y="147"/>
                  </a:cubicBezTo>
                  <a:cubicBezTo>
                    <a:pt x="0" y="134"/>
                    <a:pt x="0" y="134"/>
                    <a:pt x="0" y="134"/>
                  </a:cubicBezTo>
                  <a:cubicBezTo>
                    <a:pt x="0" y="134"/>
                    <a:pt x="0" y="133"/>
                    <a:pt x="0" y="133"/>
                  </a:cubicBezTo>
                  <a:cubicBezTo>
                    <a:pt x="0" y="133"/>
                    <a:pt x="0" y="133"/>
                    <a:pt x="0" y="132"/>
                  </a:cubicBezTo>
                  <a:cubicBezTo>
                    <a:pt x="0" y="132"/>
                    <a:pt x="0" y="132"/>
                    <a:pt x="0" y="132"/>
                  </a:cubicBezTo>
                  <a:cubicBezTo>
                    <a:pt x="0" y="131"/>
                    <a:pt x="1" y="131"/>
                    <a:pt x="1" y="131"/>
                  </a:cubicBezTo>
                  <a:cubicBezTo>
                    <a:pt x="1" y="131"/>
                    <a:pt x="1" y="131"/>
                    <a:pt x="1" y="130"/>
                  </a:cubicBezTo>
                  <a:cubicBezTo>
                    <a:pt x="1" y="130"/>
                    <a:pt x="1" y="130"/>
                    <a:pt x="1" y="130"/>
                  </a:cubicBezTo>
                  <a:cubicBezTo>
                    <a:pt x="1" y="130"/>
                    <a:pt x="1" y="130"/>
                    <a:pt x="1" y="130"/>
                  </a:cubicBezTo>
                  <a:cubicBezTo>
                    <a:pt x="1" y="130"/>
                    <a:pt x="1" y="130"/>
                    <a:pt x="1" y="130"/>
                  </a:cubicBezTo>
                  <a:cubicBezTo>
                    <a:pt x="1" y="129"/>
                    <a:pt x="1" y="129"/>
                    <a:pt x="1" y="129"/>
                  </a:cubicBezTo>
                  <a:cubicBezTo>
                    <a:pt x="1" y="129"/>
                    <a:pt x="1" y="128"/>
                    <a:pt x="1" y="128"/>
                  </a:cubicBezTo>
                  <a:cubicBezTo>
                    <a:pt x="1" y="128"/>
                    <a:pt x="1" y="128"/>
                    <a:pt x="1" y="127"/>
                  </a:cubicBezTo>
                  <a:cubicBezTo>
                    <a:pt x="1" y="127"/>
                    <a:pt x="1" y="127"/>
                    <a:pt x="1" y="127"/>
                  </a:cubicBezTo>
                  <a:cubicBezTo>
                    <a:pt x="1" y="127"/>
                    <a:pt x="1" y="127"/>
                    <a:pt x="1" y="127"/>
                  </a:cubicBezTo>
                  <a:cubicBezTo>
                    <a:pt x="2" y="127"/>
                    <a:pt x="2" y="127"/>
                    <a:pt x="2" y="127"/>
                  </a:cubicBezTo>
                  <a:cubicBezTo>
                    <a:pt x="2" y="126"/>
                    <a:pt x="2" y="126"/>
                    <a:pt x="2" y="126"/>
                  </a:cubicBezTo>
                  <a:cubicBezTo>
                    <a:pt x="2" y="126"/>
                    <a:pt x="2" y="125"/>
                    <a:pt x="2" y="125"/>
                  </a:cubicBezTo>
                  <a:cubicBezTo>
                    <a:pt x="2" y="125"/>
                    <a:pt x="2" y="125"/>
                    <a:pt x="2" y="124"/>
                  </a:cubicBezTo>
                  <a:cubicBezTo>
                    <a:pt x="2" y="124"/>
                    <a:pt x="2" y="124"/>
                    <a:pt x="3" y="124"/>
                  </a:cubicBezTo>
                  <a:cubicBezTo>
                    <a:pt x="3" y="124"/>
                    <a:pt x="3" y="123"/>
                    <a:pt x="3" y="123"/>
                  </a:cubicBezTo>
                  <a:cubicBezTo>
                    <a:pt x="3" y="123"/>
                    <a:pt x="3" y="123"/>
                    <a:pt x="3" y="123"/>
                  </a:cubicBezTo>
                  <a:cubicBezTo>
                    <a:pt x="3" y="123"/>
                    <a:pt x="3" y="123"/>
                    <a:pt x="3" y="123"/>
                  </a:cubicBezTo>
                  <a:cubicBezTo>
                    <a:pt x="3" y="123"/>
                    <a:pt x="3" y="123"/>
                    <a:pt x="3" y="122"/>
                  </a:cubicBezTo>
                  <a:cubicBezTo>
                    <a:pt x="3" y="122"/>
                    <a:pt x="3" y="122"/>
                    <a:pt x="4" y="122"/>
                  </a:cubicBezTo>
                  <a:cubicBezTo>
                    <a:pt x="4" y="121"/>
                    <a:pt x="4" y="121"/>
                    <a:pt x="4" y="121"/>
                  </a:cubicBezTo>
                  <a:cubicBezTo>
                    <a:pt x="4" y="120"/>
                    <a:pt x="4" y="120"/>
                    <a:pt x="4" y="120"/>
                  </a:cubicBezTo>
                  <a:cubicBezTo>
                    <a:pt x="5" y="120"/>
                    <a:pt x="5" y="120"/>
                    <a:pt x="5" y="120"/>
                  </a:cubicBezTo>
                  <a:cubicBezTo>
                    <a:pt x="5" y="120"/>
                    <a:pt x="5" y="119"/>
                    <a:pt x="5" y="119"/>
                  </a:cubicBezTo>
                  <a:cubicBezTo>
                    <a:pt x="5" y="119"/>
                    <a:pt x="5" y="118"/>
                    <a:pt x="6" y="118"/>
                  </a:cubicBezTo>
                  <a:cubicBezTo>
                    <a:pt x="6" y="117"/>
                    <a:pt x="6" y="117"/>
                    <a:pt x="7" y="116"/>
                  </a:cubicBezTo>
                  <a:cubicBezTo>
                    <a:pt x="7" y="116"/>
                    <a:pt x="7" y="116"/>
                    <a:pt x="7" y="116"/>
                  </a:cubicBezTo>
                  <a:cubicBezTo>
                    <a:pt x="7" y="116"/>
                    <a:pt x="7" y="116"/>
                    <a:pt x="7" y="116"/>
                  </a:cubicBezTo>
                  <a:cubicBezTo>
                    <a:pt x="7" y="116"/>
                    <a:pt x="7" y="116"/>
                    <a:pt x="7" y="116"/>
                  </a:cubicBezTo>
                  <a:cubicBezTo>
                    <a:pt x="8" y="115"/>
                    <a:pt x="8" y="115"/>
                    <a:pt x="8" y="115"/>
                  </a:cubicBezTo>
                  <a:cubicBezTo>
                    <a:pt x="8" y="115"/>
                    <a:pt x="8" y="114"/>
                    <a:pt x="8" y="114"/>
                  </a:cubicBezTo>
                  <a:cubicBezTo>
                    <a:pt x="9" y="114"/>
                    <a:pt x="9" y="114"/>
                    <a:pt x="9" y="114"/>
                  </a:cubicBezTo>
                  <a:cubicBezTo>
                    <a:pt x="9" y="114"/>
                    <a:pt x="9" y="114"/>
                    <a:pt x="9" y="114"/>
                  </a:cubicBezTo>
                  <a:cubicBezTo>
                    <a:pt x="9" y="114"/>
                    <a:pt x="9" y="113"/>
                    <a:pt x="9" y="113"/>
                  </a:cubicBezTo>
                  <a:cubicBezTo>
                    <a:pt x="9" y="113"/>
                    <a:pt x="9" y="113"/>
                    <a:pt x="10" y="113"/>
                  </a:cubicBezTo>
                  <a:cubicBezTo>
                    <a:pt x="10" y="113"/>
                    <a:pt x="10" y="113"/>
                    <a:pt x="10" y="112"/>
                  </a:cubicBezTo>
                  <a:cubicBezTo>
                    <a:pt x="10" y="112"/>
                    <a:pt x="11" y="112"/>
                    <a:pt x="11" y="112"/>
                  </a:cubicBezTo>
                  <a:cubicBezTo>
                    <a:pt x="11" y="112"/>
                    <a:pt x="11" y="111"/>
                    <a:pt x="11" y="111"/>
                  </a:cubicBezTo>
                  <a:cubicBezTo>
                    <a:pt x="12" y="111"/>
                    <a:pt x="12" y="111"/>
                    <a:pt x="12" y="111"/>
                  </a:cubicBezTo>
                  <a:cubicBezTo>
                    <a:pt x="12" y="111"/>
                    <a:pt x="12" y="111"/>
                    <a:pt x="12" y="111"/>
                  </a:cubicBezTo>
                  <a:cubicBezTo>
                    <a:pt x="12" y="111"/>
                    <a:pt x="12" y="111"/>
                    <a:pt x="12" y="111"/>
                  </a:cubicBezTo>
                  <a:cubicBezTo>
                    <a:pt x="12" y="111"/>
                    <a:pt x="12" y="110"/>
                    <a:pt x="13" y="110"/>
                  </a:cubicBezTo>
                  <a:cubicBezTo>
                    <a:pt x="13" y="110"/>
                    <a:pt x="13" y="110"/>
                    <a:pt x="13" y="110"/>
                  </a:cubicBezTo>
                  <a:cubicBezTo>
                    <a:pt x="14" y="110"/>
                    <a:pt x="14" y="110"/>
                    <a:pt x="14" y="109"/>
                  </a:cubicBezTo>
                  <a:cubicBezTo>
                    <a:pt x="14" y="109"/>
                    <a:pt x="14" y="109"/>
                    <a:pt x="15" y="109"/>
                  </a:cubicBezTo>
                  <a:cubicBezTo>
                    <a:pt x="15" y="109"/>
                    <a:pt x="15" y="109"/>
                    <a:pt x="15" y="109"/>
                  </a:cubicBezTo>
                  <a:cubicBezTo>
                    <a:pt x="200" y="2"/>
                    <a:pt x="200" y="2"/>
                    <a:pt x="200" y="2"/>
                  </a:cubicBezTo>
                  <a:cubicBezTo>
                    <a:pt x="200" y="2"/>
                    <a:pt x="200" y="2"/>
                    <a:pt x="200" y="2"/>
                  </a:cubicBezTo>
                  <a:cubicBezTo>
                    <a:pt x="201" y="2"/>
                    <a:pt x="201" y="2"/>
                    <a:pt x="201" y="1"/>
                  </a:cubicBezTo>
                  <a:cubicBezTo>
                    <a:pt x="201" y="1"/>
                    <a:pt x="201" y="1"/>
                    <a:pt x="202" y="1"/>
                  </a:cubicBezTo>
                  <a:cubicBezTo>
                    <a:pt x="202" y="1"/>
                    <a:pt x="202" y="1"/>
                    <a:pt x="202" y="1"/>
                  </a:cubicBezTo>
                  <a:cubicBezTo>
                    <a:pt x="202" y="1"/>
                    <a:pt x="202" y="1"/>
                    <a:pt x="203" y="1"/>
                  </a:cubicBezTo>
                  <a:cubicBezTo>
                    <a:pt x="203" y="1"/>
                    <a:pt x="203" y="1"/>
                    <a:pt x="203" y="1"/>
                  </a:cubicBezTo>
                  <a:cubicBezTo>
                    <a:pt x="203" y="1"/>
                    <a:pt x="203" y="1"/>
                    <a:pt x="203" y="1"/>
                  </a:cubicBezTo>
                  <a:cubicBezTo>
                    <a:pt x="203" y="1"/>
                    <a:pt x="203" y="1"/>
                    <a:pt x="203" y="1"/>
                  </a:cubicBezTo>
                  <a:cubicBezTo>
                    <a:pt x="203" y="0"/>
                    <a:pt x="204" y="0"/>
                    <a:pt x="204" y="0"/>
                  </a:cubicBezTo>
                  <a:cubicBezTo>
                    <a:pt x="204" y="0"/>
                    <a:pt x="204" y="0"/>
                    <a:pt x="204" y="0"/>
                  </a:cubicBezTo>
                  <a:cubicBezTo>
                    <a:pt x="205" y="0"/>
                    <a:pt x="205" y="0"/>
                    <a:pt x="205" y="0"/>
                  </a:cubicBezTo>
                  <a:cubicBezTo>
                    <a:pt x="205" y="0"/>
                    <a:pt x="205" y="0"/>
                    <a:pt x="205" y="0"/>
                  </a:cubicBezTo>
                  <a:cubicBezTo>
                    <a:pt x="205" y="0"/>
                    <a:pt x="206" y="0"/>
                    <a:pt x="206" y="0"/>
                  </a:cubicBezTo>
                  <a:cubicBezTo>
                    <a:pt x="206" y="0"/>
                    <a:pt x="206" y="0"/>
                    <a:pt x="206" y="0"/>
                  </a:cubicBezTo>
                  <a:cubicBezTo>
                    <a:pt x="206" y="0"/>
                    <a:pt x="206" y="0"/>
                    <a:pt x="206" y="0"/>
                  </a:cubicBezTo>
                  <a:cubicBezTo>
                    <a:pt x="207" y="0"/>
                    <a:pt x="207" y="0"/>
                    <a:pt x="207" y="0"/>
                  </a:cubicBezTo>
                  <a:cubicBezTo>
                    <a:pt x="207" y="0"/>
                    <a:pt x="208" y="0"/>
                    <a:pt x="208" y="0"/>
                  </a:cubicBezTo>
                  <a:cubicBezTo>
                    <a:pt x="208" y="0"/>
                    <a:pt x="208" y="0"/>
                    <a:pt x="208" y="0"/>
                  </a:cubicBezTo>
                  <a:cubicBezTo>
                    <a:pt x="208" y="0"/>
                    <a:pt x="208" y="0"/>
                    <a:pt x="208" y="0"/>
                  </a:cubicBezTo>
                  <a:cubicBezTo>
                    <a:pt x="208" y="0"/>
                    <a:pt x="209" y="0"/>
                    <a:pt x="209" y="1"/>
                  </a:cubicBezTo>
                  <a:cubicBezTo>
                    <a:pt x="209" y="1"/>
                    <a:pt x="210" y="1"/>
                    <a:pt x="210" y="1"/>
                  </a:cubicBezTo>
                  <a:cubicBezTo>
                    <a:pt x="232" y="14"/>
                    <a:pt x="232" y="14"/>
                    <a:pt x="232" y="14"/>
                  </a:cubicBezTo>
                  <a:cubicBezTo>
                    <a:pt x="232" y="14"/>
                    <a:pt x="231" y="13"/>
                    <a:pt x="230" y="13"/>
                  </a:cubicBezTo>
                  <a:cubicBezTo>
                    <a:pt x="230" y="13"/>
                    <a:pt x="230" y="13"/>
                    <a:pt x="230" y="13"/>
                  </a:cubicBezTo>
                  <a:cubicBezTo>
                    <a:pt x="229" y="13"/>
                    <a:pt x="229" y="13"/>
                    <a:pt x="228" y="13"/>
                  </a:cubicBezTo>
                  <a:cubicBezTo>
                    <a:pt x="228" y="13"/>
                    <a:pt x="228" y="13"/>
                    <a:pt x="228" y="13"/>
                  </a:cubicBezTo>
                  <a:cubicBezTo>
                    <a:pt x="227" y="13"/>
                    <a:pt x="226" y="13"/>
                    <a:pt x="225" y="14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224" y="14"/>
                    <a:pt x="223" y="14"/>
                    <a:pt x="222" y="15"/>
                  </a:cubicBezTo>
                  <a:cubicBezTo>
                    <a:pt x="37" y="122"/>
                    <a:pt x="37" y="122"/>
                    <a:pt x="37" y="122"/>
                  </a:cubicBezTo>
                  <a:cubicBezTo>
                    <a:pt x="36" y="122"/>
                    <a:pt x="35" y="123"/>
                    <a:pt x="34" y="124"/>
                  </a:cubicBezTo>
                  <a:cubicBezTo>
                    <a:pt x="34" y="124"/>
                    <a:pt x="34" y="124"/>
                    <a:pt x="34" y="124"/>
                  </a:cubicBezTo>
                  <a:cubicBezTo>
                    <a:pt x="33" y="125"/>
                    <a:pt x="32" y="125"/>
                    <a:pt x="31" y="126"/>
                  </a:cubicBezTo>
                  <a:close/>
                </a:path>
              </a:pathLst>
            </a:custGeom>
            <a:solidFill>
              <a:srgbClr val="0844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8" name="Freeform 128"/>
            <p:cNvSpPr>
              <a:spLocks/>
            </p:cNvSpPr>
            <p:nvPr userDrawn="1"/>
          </p:nvSpPr>
          <p:spPr bwMode="auto">
            <a:xfrm>
              <a:off x="8269289" y="3187700"/>
              <a:ext cx="341313" cy="442913"/>
            </a:xfrm>
            <a:custGeom>
              <a:avLst/>
              <a:gdLst>
                <a:gd name="T0" fmla="*/ 15 w 215"/>
                <a:gd name="T1" fmla="*/ 112 h 279"/>
                <a:gd name="T2" fmla="*/ 200 w 215"/>
                <a:gd name="T3" fmla="*/ 5 h 279"/>
                <a:gd name="T4" fmla="*/ 214 w 215"/>
                <a:gd name="T5" fmla="*/ 13 h 279"/>
                <a:gd name="T6" fmla="*/ 215 w 215"/>
                <a:gd name="T7" fmla="*/ 142 h 279"/>
                <a:gd name="T8" fmla="*/ 200 w 215"/>
                <a:gd name="T9" fmla="*/ 167 h 279"/>
                <a:gd name="T10" fmla="*/ 15 w 215"/>
                <a:gd name="T11" fmla="*/ 274 h 279"/>
                <a:gd name="T12" fmla="*/ 1 w 215"/>
                <a:gd name="T13" fmla="*/ 266 h 279"/>
                <a:gd name="T14" fmla="*/ 0 w 215"/>
                <a:gd name="T15" fmla="*/ 137 h 279"/>
                <a:gd name="T16" fmla="*/ 15 w 215"/>
                <a:gd name="T17" fmla="*/ 112 h 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5" h="279">
                  <a:moveTo>
                    <a:pt x="15" y="112"/>
                  </a:moveTo>
                  <a:cubicBezTo>
                    <a:pt x="200" y="5"/>
                    <a:pt x="200" y="5"/>
                    <a:pt x="200" y="5"/>
                  </a:cubicBezTo>
                  <a:cubicBezTo>
                    <a:pt x="208" y="0"/>
                    <a:pt x="214" y="4"/>
                    <a:pt x="214" y="13"/>
                  </a:cubicBezTo>
                  <a:cubicBezTo>
                    <a:pt x="215" y="142"/>
                    <a:pt x="215" y="142"/>
                    <a:pt x="215" y="142"/>
                  </a:cubicBezTo>
                  <a:cubicBezTo>
                    <a:pt x="215" y="151"/>
                    <a:pt x="208" y="162"/>
                    <a:pt x="200" y="167"/>
                  </a:cubicBezTo>
                  <a:cubicBezTo>
                    <a:pt x="15" y="274"/>
                    <a:pt x="15" y="274"/>
                    <a:pt x="15" y="274"/>
                  </a:cubicBezTo>
                  <a:cubicBezTo>
                    <a:pt x="7" y="279"/>
                    <a:pt x="1" y="275"/>
                    <a:pt x="1" y="266"/>
                  </a:cubicBezTo>
                  <a:cubicBezTo>
                    <a:pt x="0" y="137"/>
                    <a:pt x="0" y="137"/>
                    <a:pt x="0" y="137"/>
                  </a:cubicBezTo>
                  <a:cubicBezTo>
                    <a:pt x="0" y="128"/>
                    <a:pt x="7" y="116"/>
                    <a:pt x="15" y="112"/>
                  </a:cubicBezTo>
                  <a:close/>
                </a:path>
              </a:pathLst>
            </a:custGeom>
            <a:solidFill>
              <a:srgbClr val="0327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9" name="Freeform 129"/>
            <p:cNvSpPr>
              <a:spLocks/>
            </p:cNvSpPr>
            <p:nvPr userDrawn="1"/>
          </p:nvSpPr>
          <p:spPr bwMode="auto">
            <a:xfrm>
              <a:off x="8766176" y="3619500"/>
              <a:ext cx="163513" cy="684213"/>
            </a:xfrm>
            <a:custGeom>
              <a:avLst/>
              <a:gdLst>
                <a:gd name="T0" fmla="*/ 12 w 103"/>
                <a:gd name="T1" fmla="*/ 103 h 431"/>
                <a:gd name="T2" fmla="*/ 0 w 103"/>
                <a:gd name="T3" fmla="*/ 171 h 431"/>
                <a:gd name="T4" fmla="*/ 5 w 103"/>
                <a:gd name="T5" fmla="*/ 395 h 431"/>
                <a:gd name="T6" fmla="*/ 100 w 103"/>
                <a:gd name="T7" fmla="*/ 375 h 431"/>
                <a:gd name="T8" fmla="*/ 103 w 103"/>
                <a:gd name="T9" fmla="*/ 80 h 431"/>
                <a:gd name="T10" fmla="*/ 1 w 103"/>
                <a:gd name="T11" fmla="*/ 0 h 431"/>
                <a:gd name="T12" fmla="*/ 12 w 103"/>
                <a:gd name="T13" fmla="*/ 103 h 4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3" h="431">
                  <a:moveTo>
                    <a:pt x="12" y="103"/>
                  </a:moveTo>
                  <a:cubicBezTo>
                    <a:pt x="0" y="171"/>
                    <a:pt x="0" y="171"/>
                    <a:pt x="0" y="171"/>
                  </a:cubicBezTo>
                  <a:cubicBezTo>
                    <a:pt x="5" y="395"/>
                    <a:pt x="5" y="395"/>
                    <a:pt x="5" y="395"/>
                  </a:cubicBezTo>
                  <a:cubicBezTo>
                    <a:pt x="13" y="426"/>
                    <a:pt x="89" y="431"/>
                    <a:pt x="100" y="375"/>
                  </a:cubicBezTo>
                  <a:cubicBezTo>
                    <a:pt x="102" y="276"/>
                    <a:pt x="103" y="172"/>
                    <a:pt x="103" y="80"/>
                  </a:cubicBezTo>
                  <a:cubicBezTo>
                    <a:pt x="86" y="50"/>
                    <a:pt x="17" y="2"/>
                    <a:pt x="1" y="0"/>
                  </a:cubicBezTo>
                  <a:lnTo>
                    <a:pt x="12" y="103"/>
                  </a:lnTo>
                  <a:close/>
                </a:path>
              </a:pathLst>
            </a:custGeom>
            <a:solidFill>
              <a:srgbClr val="021A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0" name="Freeform 130"/>
            <p:cNvSpPr>
              <a:spLocks/>
            </p:cNvSpPr>
            <p:nvPr userDrawn="1"/>
          </p:nvSpPr>
          <p:spPr bwMode="auto">
            <a:xfrm>
              <a:off x="8550276" y="3540125"/>
              <a:ext cx="388938" cy="285750"/>
            </a:xfrm>
            <a:custGeom>
              <a:avLst/>
              <a:gdLst>
                <a:gd name="T0" fmla="*/ 66 w 245"/>
                <a:gd name="T1" fmla="*/ 0 h 180"/>
                <a:gd name="T2" fmla="*/ 232 w 245"/>
                <a:gd name="T3" fmla="*/ 101 h 180"/>
                <a:gd name="T4" fmla="*/ 239 w 245"/>
                <a:gd name="T5" fmla="*/ 119 h 180"/>
                <a:gd name="T6" fmla="*/ 178 w 245"/>
                <a:gd name="T7" fmla="*/ 173 h 180"/>
                <a:gd name="T8" fmla="*/ 0 w 245"/>
                <a:gd name="T9" fmla="*/ 57 h 180"/>
                <a:gd name="T10" fmla="*/ 66 w 245"/>
                <a:gd name="T11" fmla="*/ 0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5" h="180">
                  <a:moveTo>
                    <a:pt x="66" y="0"/>
                  </a:moveTo>
                  <a:cubicBezTo>
                    <a:pt x="115" y="19"/>
                    <a:pt x="203" y="72"/>
                    <a:pt x="232" y="101"/>
                  </a:cubicBezTo>
                  <a:cubicBezTo>
                    <a:pt x="237" y="106"/>
                    <a:pt x="238" y="113"/>
                    <a:pt x="239" y="119"/>
                  </a:cubicBezTo>
                  <a:cubicBezTo>
                    <a:pt x="245" y="166"/>
                    <a:pt x="201" y="180"/>
                    <a:pt x="178" y="173"/>
                  </a:cubicBezTo>
                  <a:cubicBezTo>
                    <a:pt x="111" y="153"/>
                    <a:pt x="61" y="105"/>
                    <a:pt x="0" y="57"/>
                  </a:cubicBezTo>
                  <a:lnTo>
                    <a:pt x="66" y="0"/>
                  </a:lnTo>
                  <a:close/>
                </a:path>
              </a:pathLst>
            </a:custGeom>
            <a:solidFill>
              <a:srgbClr val="021A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1" name="Freeform 131"/>
            <p:cNvSpPr>
              <a:spLocks/>
            </p:cNvSpPr>
            <p:nvPr userDrawn="1"/>
          </p:nvSpPr>
          <p:spPr bwMode="auto">
            <a:xfrm>
              <a:off x="8334376" y="3565525"/>
              <a:ext cx="503238" cy="371475"/>
            </a:xfrm>
            <a:custGeom>
              <a:avLst/>
              <a:gdLst>
                <a:gd name="T0" fmla="*/ 129 w 317"/>
                <a:gd name="T1" fmla="*/ 24 h 234"/>
                <a:gd name="T2" fmla="*/ 303 w 317"/>
                <a:gd name="T3" fmla="*/ 149 h 234"/>
                <a:gd name="T4" fmla="*/ 310 w 317"/>
                <a:gd name="T5" fmla="*/ 166 h 234"/>
                <a:gd name="T6" fmla="*/ 248 w 317"/>
                <a:gd name="T7" fmla="*/ 227 h 234"/>
                <a:gd name="T8" fmla="*/ 82 w 317"/>
                <a:gd name="T9" fmla="*/ 143 h 234"/>
                <a:gd name="T10" fmla="*/ 21 w 317"/>
                <a:gd name="T11" fmla="*/ 0 h 234"/>
                <a:gd name="T12" fmla="*/ 129 w 317"/>
                <a:gd name="T13" fmla="*/ 24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7" h="234">
                  <a:moveTo>
                    <a:pt x="129" y="24"/>
                  </a:moveTo>
                  <a:cubicBezTo>
                    <a:pt x="178" y="44"/>
                    <a:pt x="278" y="110"/>
                    <a:pt x="303" y="149"/>
                  </a:cubicBezTo>
                  <a:cubicBezTo>
                    <a:pt x="307" y="154"/>
                    <a:pt x="309" y="160"/>
                    <a:pt x="310" y="166"/>
                  </a:cubicBezTo>
                  <a:cubicBezTo>
                    <a:pt x="317" y="214"/>
                    <a:pt x="272" y="234"/>
                    <a:pt x="248" y="227"/>
                  </a:cubicBezTo>
                  <a:cubicBezTo>
                    <a:pt x="200" y="212"/>
                    <a:pt x="131" y="177"/>
                    <a:pt x="82" y="143"/>
                  </a:cubicBezTo>
                  <a:cubicBezTo>
                    <a:pt x="61" y="129"/>
                    <a:pt x="0" y="119"/>
                    <a:pt x="21" y="0"/>
                  </a:cubicBezTo>
                  <a:lnTo>
                    <a:pt x="129" y="24"/>
                  </a:lnTo>
                  <a:close/>
                </a:path>
              </a:pathLst>
            </a:custGeom>
            <a:solidFill>
              <a:srgbClr val="0327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2" name="Freeform 132"/>
            <p:cNvSpPr>
              <a:spLocks/>
            </p:cNvSpPr>
            <p:nvPr userDrawn="1"/>
          </p:nvSpPr>
          <p:spPr bwMode="auto">
            <a:xfrm>
              <a:off x="8669339" y="4284663"/>
              <a:ext cx="252413" cy="193675"/>
            </a:xfrm>
            <a:custGeom>
              <a:avLst/>
              <a:gdLst>
                <a:gd name="T0" fmla="*/ 84 w 159"/>
                <a:gd name="T1" fmla="*/ 9 h 122"/>
                <a:gd name="T2" fmla="*/ 152 w 159"/>
                <a:gd name="T3" fmla="*/ 84 h 122"/>
                <a:gd name="T4" fmla="*/ 145 w 159"/>
                <a:gd name="T5" fmla="*/ 115 h 122"/>
                <a:gd name="T6" fmla="*/ 103 w 159"/>
                <a:gd name="T7" fmla="*/ 120 h 122"/>
                <a:gd name="T8" fmla="*/ 47 w 159"/>
                <a:gd name="T9" fmla="*/ 87 h 122"/>
                <a:gd name="T10" fmla="*/ 0 w 159"/>
                <a:gd name="T11" fmla="*/ 53 h 122"/>
                <a:gd name="T12" fmla="*/ 9 w 159"/>
                <a:gd name="T13" fmla="*/ 0 h 122"/>
                <a:gd name="T14" fmla="*/ 40 w 159"/>
                <a:gd name="T15" fmla="*/ 8 h 122"/>
                <a:gd name="T16" fmla="*/ 84 w 159"/>
                <a:gd name="T17" fmla="*/ 9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9" h="122">
                  <a:moveTo>
                    <a:pt x="84" y="9"/>
                  </a:moveTo>
                  <a:cubicBezTo>
                    <a:pt x="89" y="31"/>
                    <a:pt x="142" y="73"/>
                    <a:pt x="152" y="84"/>
                  </a:cubicBezTo>
                  <a:cubicBezTo>
                    <a:pt x="159" y="91"/>
                    <a:pt x="155" y="109"/>
                    <a:pt x="145" y="115"/>
                  </a:cubicBezTo>
                  <a:cubicBezTo>
                    <a:pt x="135" y="122"/>
                    <a:pt x="117" y="122"/>
                    <a:pt x="103" y="120"/>
                  </a:cubicBezTo>
                  <a:cubicBezTo>
                    <a:pt x="87" y="117"/>
                    <a:pt x="68" y="100"/>
                    <a:pt x="47" y="87"/>
                  </a:cubicBezTo>
                  <a:cubicBezTo>
                    <a:pt x="26" y="74"/>
                    <a:pt x="0" y="65"/>
                    <a:pt x="0" y="53"/>
                  </a:cubicBezTo>
                  <a:cubicBezTo>
                    <a:pt x="1" y="36"/>
                    <a:pt x="6" y="24"/>
                    <a:pt x="9" y="0"/>
                  </a:cubicBezTo>
                  <a:cubicBezTo>
                    <a:pt x="40" y="8"/>
                    <a:pt x="40" y="8"/>
                    <a:pt x="40" y="8"/>
                  </a:cubicBezTo>
                  <a:lnTo>
                    <a:pt x="84" y="9"/>
                  </a:lnTo>
                  <a:close/>
                </a:path>
              </a:pathLst>
            </a:custGeom>
            <a:solidFill>
              <a:srgbClr val="615D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3" name="Freeform 133"/>
            <p:cNvSpPr>
              <a:spLocks/>
            </p:cNvSpPr>
            <p:nvPr userDrawn="1"/>
          </p:nvSpPr>
          <p:spPr bwMode="auto">
            <a:xfrm>
              <a:off x="8661401" y="3692525"/>
              <a:ext cx="165100" cy="673100"/>
            </a:xfrm>
            <a:custGeom>
              <a:avLst/>
              <a:gdLst>
                <a:gd name="T0" fmla="*/ 12 w 104"/>
                <a:gd name="T1" fmla="*/ 103 h 424"/>
                <a:gd name="T2" fmla="*/ 0 w 104"/>
                <a:gd name="T3" fmla="*/ 172 h 424"/>
                <a:gd name="T4" fmla="*/ 7 w 104"/>
                <a:gd name="T5" fmla="*/ 373 h 424"/>
                <a:gd name="T6" fmla="*/ 101 w 104"/>
                <a:gd name="T7" fmla="*/ 376 h 424"/>
                <a:gd name="T8" fmla="*/ 104 w 104"/>
                <a:gd name="T9" fmla="*/ 90 h 424"/>
                <a:gd name="T10" fmla="*/ 2 w 104"/>
                <a:gd name="T11" fmla="*/ 0 h 424"/>
                <a:gd name="T12" fmla="*/ 12 w 104"/>
                <a:gd name="T13" fmla="*/ 103 h 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4" h="424">
                  <a:moveTo>
                    <a:pt x="12" y="103"/>
                  </a:moveTo>
                  <a:cubicBezTo>
                    <a:pt x="0" y="172"/>
                    <a:pt x="0" y="172"/>
                    <a:pt x="0" y="172"/>
                  </a:cubicBezTo>
                  <a:cubicBezTo>
                    <a:pt x="7" y="373"/>
                    <a:pt x="7" y="373"/>
                    <a:pt x="7" y="373"/>
                  </a:cubicBezTo>
                  <a:cubicBezTo>
                    <a:pt x="7" y="403"/>
                    <a:pt x="100" y="424"/>
                    <a:pt x="101" y="376"/>
                  </a:cubicBezTo>
                  <a:cubicBezTo>
                    <a:pt x="103" y="279"/>
                    <a:pt x="104" y="183"/>
                    <a:pt x="104" y="90"/>
                  </a:cubicBezTo>
                  <a:cubicBezTo>
                    <a:pt x="87" y="61"/>
                    <a:pt x="17" y="2"/>
                    <a:pt x="2" y="0"/>
                  </a:cubicBezTo>
                  <a:lnTo>
                    <a:pt x="12" y="103"/>
                  </a:lnTo>
                  <a:close/>
                </a:path>
              </a:pathLst>
            </a:custGeom>
            <a:solidFill>
              <a:srgbClr val="0327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" name="Freeform 134"/>
            <p:cNvSpPr>
              <a:spLocks/>
            </p:cNvSpPr>
            <p:nvPr userDrawn="1"/>
          </p:nvSpPr>
          <p:spPr bwMode="auto">
            <a:xfrm>
              <a:off x="9088439" y="3394075"/>
              <a:ext cx="65088" cy="622300"/>
            </a:xfrm>
            <a:custGeom>
              <a:avLst/>
              <a:gdLst>
                <a:gd name="T0" fmla="*/ 0 w 41"/>
                <a:gd name="T1" fmla="*/ 0 h 392"/>
                <a:gd name="T2" fmla="*/ 1 w 41"/>
                <a:gd name="T3" fmla="*/ 368 h 392"/>
                <a:gd name="T4" fmla="*/ 41 w 41"/>
                <a:gd name="T5" fmla="*/ 392 h 392"/>
                <a:gd name="T6" fmla="*/ 40 w 41"/>
                <a:gd name="T7" fmla="*/ 0 h 392"/>
                <a:gd name="T8" fmla="*/ 0 w 41"/>
                <a:gd name="T9" fmla="*/ 0 h 3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392">
                  <a:moveTo>
                    <a:pt x="0" y="0"/>
                  </a:moveTo>
                  <a:lnTo>
                    <a:pt x="1" y="368"/>
                  </a:lnTo>
                  <a:lnTo>
                    <a:pt x="41" y="392"/>
                  </a:lnTo>
                  <a:lnTo>
                    <a:pt x="4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289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" name="Freeform 135"/>
            <p:cNvSpPr>
              <a:spLocks/>
            </p:cNvSpPr>
            <p:nvPr userDrawn="1"/>
          </p:nvSpPr>
          <p:spPr bwMode="auto">
            <a:xfrm>
              <a:off x="9151939" y="3394075"/>
              <a:ext cx="63500" cy="622300"/>
            </a:xfrm>
            <a:custGeom>
              <a:avLst/>
              <a:gdLst>
                <a:gd name="T0" fmla="*/ 0 w 40"/>
                <a:gd name="T1" fmla="*/ 0 h 392"/>
                <a:gd name="T2" fmla="*/ 1 w 40"/>
                <a:gd name="T3" fmla="*/ 392 h 392"/>
                <a:gd name="T4" fmla="*/ 40 w 40"/>
                <a:gd name="T5" fmla="*/ 369 h 392"/>
                <a:gd name="T6" fmla="*/ 39 w 40"/>
                <a:gd name="T7" fmla="*/ 0 h 392"/>
                <a:gd name="T8" fmla="*/ 0 w 40"/>
                <a:gd name="T9" fmla="*/ 0 h 3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392">
                  <a:moveTo>
                    <a:pt x="0" y="0"/>
                  </a:moveTo>
                  <a:lnTo>
                    <a:pt x="1" y="392"/>
                  </a:lnTo>
                  <a:lnTo>
                    <a:pt x="40" y="369"/>
                  </a:lnTo>
                  <a:lnTo>
                    <a:pt x="3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8A0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" name="Freeform 136"/>
            <p:cNvSpPr>
              <a:spLocks/>
            </p:cNvSpPr>
            <p:nvPr userDrawn="1"/>
          </p:nvSpPr>
          <p:spPr bwMode="auto">
            <a:xfrm>
              <a:off x="9894889" y="3951288"/>
              <a:ext cx="65088" cy="544513"/>
            </a:xfrm>
            <a:custGeom>
              <a:avLst/>
              <a:gdLst>
                <a:gd name="T0" fmla="*/ 0 w 41"/>
                <a:gd name="T1" fmla="*/ 0 h 343"/>
                <a:gd name="T2" fmla="*/ 1 w 41"/>
                <a:gd name="T3" fmla="*/ 320 h 343"/>
                <a:gd name="T4" fmla="*/ 41 w 41"/>
                <a:gd name="T5" fmla="*/ 343 h 343"/>
                <a:gd name="T6" fmla="*/ 40 w 41"/>
                <a:gd name="T7" fmla="*/ 0 h 343"/>
                <a:gd name="T8" fmla="*/ 0 w 41"/>
                <a:gd name="T9" fmla="*/ 0 h 3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343">
                  <a:moveTo>
                    <a:pt x="0" y="0"/>
                  </a:moveTo>
                  <a:lnTo>
                    <a:pt x="1" y="320"/>
                  </a:lnTo>
                  <a:lnTo>
                    <a:pt x="41" y="343"/>
                  </a:lnTo>
                  <a:lnTo>
                    <a:pt x="4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289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" name="Freeform 137"/>
            <p:cNvSpPr>
              <a:spLocks/>
            </p:cNvSpPr>
            <p:nvPr userDrawn="1"/>
          </p:nvSpPr>
          <p:spPr bwMode="auto">
            <a:xfrm>
              <a:off x="9958389" y="3951288"/>
              <a:ext cx="63500" cy="544513"/>
            </a:xfrm>
            <a:custGeom>
              <a:avLst/>
              <a:gdLst>
                <a:gd name="T0" fmla="*/ 0 w 40"/>
                <a:gd name="T1" fmla="*/ 0 h 343"/>
                <a:gd name="T2" fmla="*/ 1 w 40"/>
                <a:gd name="T3" fmla="*/ 343 h 343"/>
                <a:gd name="T4" fmla="*/ 40 w 40"/>
                <a:gd name="T5" fmla="*/ 321 h 343"/>
                <a:gd name="T6" fmla="*/ 39 w 40"/>
                <a:gd name="T7" fmla="*/ 0 h 343"/>
                <a:gd name="T8" fmla="*/ 0 w 40"/>
                <a:gd name="T9" fmla="*/ 0 h 3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343">
                  <a:moveTo>
                    <a:pt x="0" y="0"/>
                  </a:moveTo>
                  <a:lnTo>
                    <a:pt x="1" y="343"/>
                  </a:lnTo>
                  <a:lnTo>
                    <a:pt x="40" y="321"/>
                  </a:lnTo>
                  <a:lnTo>
                    <a:pt x="3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8A0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" name="Freeform 138"/>
            <p:cNvSpPr>
              <a:spLocks/>
            </p:cNvSpPr>
            <p:nvPr userDrawn="1"/>
          </p:nvSpPr>
          <p:spPr bwMode="auto">
            <a:xfrm>
              <a:off x="9669464" y="4267200"/>
              <a:ext cx="163513" cy="544513"/>
            </a:xfrm>
            <a:custGeom>
              <a:avLst/>
              <a:gdLst>
                <a:gd name="T0" fmla="*/ 35 w 103"/>
                <a:gd name="T1" fmla="*/ 30 h 343"/>
                <a:gd name="T2" fmla="*/ 35 w 103"/>
                <a:gd name="T3" fmla="*/ 35 h 343"/>
                <a:gd name="T4" fmla="*/ 42 w 103"/>
                <a:gd name="T5" fmla="*/ 222 h 343"/>
                <a:gd name="T6" fmla="*/ 17 w 103"/>
                <a:gd name="T7" fmla="*/ 312 h 343"/>
                <a:gd name="T8" fmla="*/ 2 w 103"/>
                <a:gd name="T9" fmla="*/ 317 h 343"/>
                <a:gd name="T10" fmla="*/ 0 w 103"/>
                <a:gd name="T11" fmla="*/ 318 h 343"/>
                <a:gd name="T12" fmla="*/ 31 w 103"/>
                <a:gd name="T13" fmla="*/ 343 h 343"/>
                <a:gd name="T14" fmla="*/ 80 w 103"/>
                <a:gd name="T15" fmla="*/ 249 h 343"/>
                <a:gd name="T16" fmla="*/ 83 w 103"/>
                <a:gd name="T17" fmla="*/ 236 h 343"/>
                <a:gd name="T18" fmla="*/ 78 w 103"/>
                <a:gd name="T19" fmla="*/ 216 h 343"/>
                <a:gd name="T20" fmla="*/ 102 w 103"/>
                <a:gd name="T21" fmla="*/ 45 h 343"/>
                <a:gd name="T22" fmla="*/ 100 w 103"/>
                <a:gd name="T23" fmla="*/ 0 h 343"/>
                <a:gd name="T24" fmla="*/ 35 w 103"/>
                <a:gd name="T25" fmla="*/ 30 h 3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3" h="343">
                  <a:moveTo>
                    <a:pt x="35" y="30"/>
                  </a:moveTo>
                  <a:cubicBezTo>
                    <a:pt x="35" y="32"/>
                    <a:pt x="35" y="34"/>
                    <a:pt x="35" y="35"/>
                  </a:cubicBezTo>
                  <a:cubicBezTo>
                    <a:pt x="33" y="97"/>
                    <a:pt x="41" y="158"/>
                    <a:pt x="42" y="222"/>
                  </a:cubicBezTo>
                  <a:cubicBezTo>
                    <a:pt x="37" y="267"/>
                    <a:pt x="29" y="300"/>
                    <a:pt x="17" y="312"/>
                  </a:cubicBezTo>
                  <a:cubicBezTo>
                    <a:pt x="14" y="315"/>
                    <a:pt x="10" y="319"/>
                    <a:pt x="2" y="317"/>
                  </a:cubicBezTo>
                  <a:cubicBezTo>
                    <a:pt x="2" y="316"/>
                    <a:pt x="1" y="318"/>
                    <a:pt x="0" y="318"/>
                  </a:cubicBezTo>
                  <a:cubicBezTo>
                    <a:pt x="31" y="343"/>
                    <a:pt x="31" y="343"/>
                    <a:pt x="31" y="343"/>
                  </a:cubicBezTo>
                  <a:cubicBezTo>
                    <a:pt x="80" y="249"/>
                    <a:pt x="80" y="249"/>
                    <a:pt x="80" y="249"/>
                  </a:cubicBezTo>
                  <a:cubicBezTo>
                    <a:pt x="81" y="244"/>
                    <a:pt x="84" y="240"/>
                    <a:pt x="83" y="236"/>
                  </a:cubicBezTo>
                  <a:cubicBezTo>
                    <a:pt x="81" y="232"/>
                    <a:pt x="76" y="225"/>
                    <a:pt x="78" y="216"/>
                  </a:cubicBezTo>
                  <a:cubicBezTo>
                    <a:pt x="90" y="144"/>
                    <a:pt x="103" y="92"/>
                    <a:pt x="102" y="45"/>
                  </a:cubicBezTo>
                  <a:cubicBezTo>
                    <a:pt x="101" y="26"/>
                    <a:pt x="100" y="12"/>
                    <a:pt x="100" y="0"/>
                  </a:cubicBezTo>
                  <a:lnTo>
                    <a:pt x="35" y="30"/>
                  </a:lnTo>
                  <a:close/>
                </a:path>
              </a:pathLst>
            </a:custGeom>
            <a:solidFill>
              <a:srgbClr val="F0C1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9" name="Freeform 139"/>
            <p:cNvSpPr>
              <a:spLocks/>
            </p:cNvSpPr>
            <p:nvPr userDrawn="1"/>
          </p:nvSpPr>
          <p:spPr bwMode="auto">
            <a:xfrm>
              <a:off x="9658351" y="4637088"/>
              <a:ext cx="166688" cy="196850"/>
            </a:xfrm>
            <a:custGeom>
              <a:avLst/>
              <a:gdLst>
                <a:gd name="T0" fmla="*/ 40 w 105"/>
                <a:gd name="T1" fmla="*/ 70 h 124"/>
                <a:gd name="T2" fmla="*/ 61 w 105"/>
                <a:gd name="T3" fmla="*/ 25 h 124"/>
                <a:gd name="T4" fmla="*/ 89 w 105"/>
                <a:gd name="T5" fmla="*/ 1 h 124"/>
                <a:gd name="T6" fmla="*/ 100 w 105"/>
                <a:gd name="T7" fmla="*/ 49 h 124"/>
                <a:gd name="T8" fmla="*/ 90 w 105"/>
                <a:gd name="T9" fmla="*/ 122 h 124"/>
                <a:gd name="T10" fmla="*/ 86 w 105"/>
                <a:gd name="T11" fmla="*/ 124 h 124"/>
                <a:gd name="T12" fmla="*/ 84 w 105"/>
                <a:gd name="T13" fmla="*/ 122 h 124"/>
                <a:gd name="T14" fmla="*/ 80 w 105"/>
                <a:gd name="T15" fmla="*/ 60 h 124"/>
                <a:gd name="T16" fmla="*/ 66 w 105"/>
                <a:gd name="T17" fmla="*/ 96 h 124"/>
                <a:gd name="T18" fmla="*/ 59 w 105"/>
                <a:gd name="T19" fmla="*/ 106 h 124"/>
                <a:gd name="T20" fmla="*/ 34 w 105"/>
                <a:gd name="T21" fmla="*/ 119 h 124"/>
                <a:gd name="T22" fmla="*/ 16 w 105"/>
                <a:gd name="T23" fmla="*/ 110 h 124"/>
                <a:gd name="T24" fmla="*/ 2 w 105"/>
                <a:gd name="T25" fmla="*/ 90 h 124"/>
                <a:gd name="T26" fmla="*/ 10 w 105"/>
                <a:gd name="T27" fmla="*/ 84 h 124"/>
                <a:gd name="T28" fmla="*/ 25 w 105"/>
                <a:gd name="T29" fmla="*/ 91 h 124"/>
                <a:gd name="T30" fmla="*/ 40 w 105"/>
                <a:gd name="T31" fmla="*/ 70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05" h="124">
                  <a:moveTo>
                    <a:pt x="40" y="70"/>
                  </a:moveTo>
                  <a:cubicBezTo>
                    <a:pt x="47" y="53"/>
                    <a:pt x="54" y="38"/>
                    <a:pt x="61" y="25"/>
                  </a:cubicBezTo>
                  <a:cubicBezTo>
                    <a:pt x="64" y="19"/>
                    <a:pt x="69" y="0"/>
                    <a:pt x="89" y="1"/>
                  </a:cubicBezTo>
                  <a:cubicBezTo>
                    <a:pt x="102" y="13"/>
                    <a:pt x="105" y="30"/>
                    <a:pt x="100" y="49"/>
                  </a:cubicBezTo>
                  <a:cubicBezTo>
                    <a:pt x="93" y="73"/>
                    <a:pt x="92" y="94"/>
                    <a:pt x="90" y="122"/>
                  </a:cubicBezTo>
                  <a:cubicBezTo>
                    <a:pt x="86" y="124"/>
                    <a:pt x="86" y="124"/>
                    <a:pt x="86" y="124"/>
                  </a:cubicBezTo>
                  <a:cubicBezTo>
                    <a:pt x="84" y="122"/>
                    <a:pt x="84" y="122"/>
                    <a:pt x="84" y="122"/>
                  </a:cubicBezTo>
                  <a:cubicBezTo>
                    <a:pt x="84" y="93"/>
                    <a:pt x="87" y="89"/>
                    <a:pt x="80" y="60"/>
                  </a:cubicBezTo>
                  <a:cubicBezTo>
                    <a:pt x="67" y="68"/>
                    <a:pt x="68" y="81"/>
                    <a:pt x="66" y="96"/>
                  </a:cubicBezTo>
                  <a:cubicBezTo>
                    <a:pt x="65" y="99"/>
                    <a:pt x="65" y="101"/>
                    <a:pt x="59" y="106"/>
                  </a:cubicBezTo>
                  <a:cubicBezTo>
                    <a:pt x="52" y="112"/>
                    <a:pt x="36" y="119"/>
                    <a:pt x="34" y="119"/>
                  </a:cubicBezTo>
                  <a:cubicBezTo>
                    <a:pt x="30" y="119"/>
                    <a:pt x="20" y="113"/>
                    <a:pt x="16" y="110"/>
                  </a:cubicBezTo>
                  <a:cubicBezTo>
                    <a:pt x="7" y="105"/>
                    <a:pt x="0" y="97"/>
                    <a:pt x="2" y="90"/>
                  </a:cubicBezTo>
                  <a:cubicBezTo>
                    <a:pt x="5" y="83"/>
                    <a:pt x="9" y="84"/>
                    <a:pt x="10" y="84"/>
                  </a:cubicBezTo>
                  <a:cubicBezTo>
                    <a:pt x="10" y="88"/>
                    <a:pt x="22" y="93"/>
                    <a:pt x="25" y="91"/>
                  </a:cubicBezTo>
                  <a:cubicBezTo>
                    <a:pt x="29" y="88"/>
                    <a:pt x="37" y="79"/>
                    <a:pt x="40" y="70"/>
                  </a:cubicBezTo>
                  <a:close/>
                </a:path>
              </a:pathLst>
            </a:custGeom>
            <a:solidFill>
              <a:srgbClr val="0327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0" name="Freeform 140"/>
            <p:cNvSpPr>
              <a:spLocks/>
            </p:cNvSpPr>
            <p:nvPr userDrawn="1"/>
          </p:nvSpPr>
          <p:spPr bwMode="auto">
            <a:xfrm>
              <a:off x="9561514" y="4318000"/>
              <a:ext cx="163513" cy="554038"/>
            </a:xfrm>
            <a:custGeom>
              <a:avLst/>
              <a:gdLst>
                <a:gd name="T0" fmla="*/ 34 w 103"/>
                <a:gd name="T1" fmla="*/ 26 h 349"/>
                <a:gd name="T2" fmla="*/ 35 w 103"/>
                <a:gd name="T3" fmla="*/ 41 h 349"/>
                <a:gd name="T4" fmla="*/ 42 w 103"/>
                <a:gd name="T5" fmla="*/ 228 h 349"/>
                <a:gd name="T6" fmla="*/ 17 w 103"/>
                <a:gd name="T7" fmla="*/ 319 h 349"/>
                <a:gd name="T8" fmla="*/ 2 w 103"/>
                <a:gd name="T9" fmla="*/ 323 h 349"/>
                <a:gd name="T10" fmla="*/ 0 w 103"/>
                <a:gd name="T11" fmla="*/ 325 h 349"/>
                <a:gd name="T12" fmla="*/ 31 w 103"/>
                <a:gd name="T13" fmla="*/ 349 h 349"/>
                <a:gd name="T14" fmla="*/ 80 w 103"/>
                <a:gd name="T15" fmla="*/ 255 h 349"/>
                <a:gd name="T16" fmla="*/ 82 w 103"/>
                <a:gd name="T17" fmla="*/ 242 h 349"/>
                <a:gd name="T18" fmla="*/ 78 w 103"/>
                <a:gd name="T19" fmla="*/ 222 h 349"/>
                <a:gd name="T20" fmla="*/ 101 w 103"/>
                <a:gd name="T21" fmla="*/ 51 h 349"/>
                <a:gd name="T22" fmla="*/ 100 w 103"/>
                <a:gd name="T23" fmla="*/ 0 h 349"/>
                <a:gd name="T24" fmla="*/ 97 w 103"/>
                <a:gd name="T25" fmla="*/ 1 h 349"/>
                <a:gd name="T26" fmla="*/ 34 w 103"/>
                <a:gd name="T27" fmla="*/ 26 h 3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03" h="349">
                  <a:moveTo>
                    <a:pt x="34" y="26"/>
                  </a:moveTo>
                  <a:cubicBezTo>
                    <a:pt x="35" y="30"/>
                    <a:pt x="35" y="35"/>
                    <a:pt x="35" y="41"/>
                  </a:cubicBezTo>
                  <a:cubicBezTo>
                    <a:pt x="32" y="103"/>
                    <a:pt x="41" y="164"/>
                    <a:pt x="42" y="228"/>
                  </a:cubicBezTo>
                  <a:cubicBezTo>
                    <a:pt x="37" y="274"/>
                    <a:pt x="29" y="306"/>
                    <a:pt x="17" y="319"/>
                  </a:cubicBezTo>
                  <a:cubicBezTo>
                    <a:pt x="14" y="321"/>
                    <a:pt x="10" y="325"/>
                    <a:pt x="2" y="323"/>
                  </a:cubicBezTo>
                  <a:cubicBezTo>
                    <a:pt x="1" y="322"/>
                    <a:pt x="1" y="324"/>
                    <a:pt x="0" y="325"/>
                  </a:cubicBezTo>
                  <a:cubicBezTo>
                    <a:pt x="31" y="349"/>
                    <a:pt x="31" y="349"/>
                    <a:pt x="31" y="349"/>
                  </a:cubicBezTo>
                  <a:cubicBezTo>
                    <a:pt x="80" y="255"/>
                    <a:pt x="80" y="255"/>
                    <a:pt x="80" y="255"/>
                  </a:cubicBezTo>
                  <a:cubicBezTo>
                    <a:pt x="81" y="250"/>
                    <a:pt x="84" y="246"/>
                    <a:pt x="82" y="242"/>
                  </a:cubicBezTo>
                  <a:cubicBezTo>
                    <a:pt x="81" y="239"/>
                    <a:pt x="76" y="231"/>
                    <a:pt x="78" y="222"/>
                  </a:cubicBezTo>
                  <a:cubicBezTo>
                    <a:pt x="90" y="150"/>
                    <a:pt x="103" y="98"/>
                    <a:pt x="101" y="51"/>
                  </a:cubicBezTo>
                  <a:cubicBezTo>
                    <a:pt x="101" y="29"/>
                    <a:pt x="100" y="13"/>
                    <a:pt x="100" y="0"/>
                  </a:cubicBezTo>
                  <a:cubicBezTo>
                    <a:pt x="97" y="1"/>
                    <a:pt x="97" y="1"/>
                    <a:pt x="97" y="1"/>
                  </a:cubicBezTo>
                  <a:cubicBezTo>
                    <a:pt x="97" y="1"/>
                    <a:pt x="60" y="16"/>
                    <a:pt x="34" y="26"/>
                  </a:cubicBezTo>
                  <a:close/>
                </a:path>
              </a:pathLst>
            </a:custGeom>
            <a:solidFill>
              <a:srgbClr val="FFDB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1" name="Freeform 141"/>
            <p:cNvSpPr>
              <a:spLocks/>
            </p:cNvSpPr>
            <p:nvPr userDrawn="1"/>
          </p:nvSpPr>
          <p:spPr bwMode="auto">
            <a:xfrm>
              <a:off x="9550401" y="4697413"/>
              <a:ext cx="166688" cy="196850"/>
            </a:xfrm>
            <a:custGeom>
              <a:avLst/>
              <a:gdLst>
                <a:gd name="T0" fmla="*/ 40 w 105"/>
                <a:gd name="T1" fmla="*/ 70 h 124"/>
                <a:gd name="T2" fmla="*/ 61 w 105"/>
                <a:gd name="T3" fmla="*/ 25 h 124"/>
                <a:gd name="T4" fmla="*/ 89 w 105"/>
                <a:gd name="T5" fmla="*/ 1 h 124"/>
                <a:gd name="T6" fmla="*/ 100 w 105"/>
                <a:gd name="T7" fmla="*/ 50 h 124"/>
                <a:gd name="T8" fmla="*/ 90 w 105"/>
                <a:gd name="T9" fmla="*/ 122 h 124"/>
                <a:gd name="T10" fmla="*/ 86 w 105"/>
                <a:gd name="T11" fmla="*/ 124 h 124"/>
                <a:gd name="T12" fmla="*/ 83 w 105"/>
                <a:gd name="T13" fmla="*/ 123 h 124"/>
                <a:gd name="T14" fmla="*/ 80 w 105"/>
                <a:gd name="T15" fmla="*/ 60 h 124"/>
                <a:gd name="T16" fmla="*/ 66 w 105"/>
                <a:gd name="T17" fmla="*/ 96 h 124"/>
                <a:gd name="T18" fmla="*/ 59 w 105"/>
                <a:gd name="T19" fmla="*/ 106 h 124"/>
                <a:gd name="T20" fmla="*/ 34 w 105"/>
                <a:gd name="T21" fmla="*/ 119 h 124"/>
                <a:gd name="T22" fmla="*/ 16 w 105"/>
                <a:gd name="T23" fmla="*/ 110 h 124"/>
                <a:gd name="T24" fmla="*/ 2 w 105"/>
                <a:gd name="T25" fmla="*/ 91 h 124"/>
                <a:gd name="T26" fmla="*/ 9 w 105"/>
                <a:gd name="T27" fmla="*/ 84 h 124"/>
                <a:gd name="T28" fmla="*/ 24 w 105"/>
                <a:gd name="T29" fmla="*/ 91 h 124"/>
                <a:gd name="T30" fmla="*/ 40 w 105"/>
                <a:gd name="T31" fmla="*/ 70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05" h="124">
                  <a:moveTo>
                    <a:pt x="40" y="70"/>
                  </a:moveTo>
                  <a:cubicBezTo>
                    <a:pt x="47" y="53"/>
                    <a:pt x="54" y="38"/>
                    <a:pt x="61" y="25"/>
                  </a:cubicBezTo>
                  <a:cubicBezTo>
                    <a:pt x="64" y="19"/>
                    <a:pt x="69" y="0"/>
                    <a:pt x="89" y="1"/>
                  </a:cubicBezTo>
                  <a:cubicBezTo>
                    <a:pt x="102" y="13"/>
                    <a:pt x="105" y="31"/>
                    <a:pt x="100" y="50"/>
                  </a:cubicBezTo>
                  <a:cubicBezTo>
                    <a:pt x="93" y="74"/>
                    <a:pt x="92" y="95"/>
                    <a:pt x="90" y="122"/>
                  </a:cubicBezTo>
                  <a:cubicBezTo>
                    <a:pt x="86" y="124"/>
                    <a:pt x="86" y="124"/>
                    <a:pt x="86" y="124"/>
                  </a:cubicBezTo>
                  <a:cubicBezTo>
                    <a:pt x="83" y="123"/>
                    <a:pt x="83" y="123"/>
                    <a:pt x="83" y="123"/>
                  </a:cubicBezTo>
                  <a:cubicBezTo>
                    <a:pt x="83" y="93"/>
                    <a:pt x="87" y="89"/>
                    <a:pt x="80" y="60"/>
                  </a:cubicBezTo>
                  <a:cubicBezTo>
                    <a:pt x="67" y="69"/>
                    <a:pt x="68" y="81"/>
                    <a:pt x="66" y="96"/>
                  </a:cubicBezTo>
                  <a:cubicBezTo>
                    <a:pt x="65" y="100"/>
                    <a:pt x="65" y="102"/>
                    <a:pt x="59" y="106"/>
                  </a:cubicBezTo>
                  <a:cubicBezTo>
                    <a:pt x="51" y="112"/>
                    <a:pt x="36" y="119"/>
                    <a:pt x="34" y="119"/>
                  </a:cubicBezTo>
                  <a:cubicBezTo>
                    <a:pt x="30" y="119"/>
                    <a:pt x="20" y="113"/>
                    <a:pt x="16" y="110"/>
                  </a:cubicBezTo>
                  <a:cubicBezTo>
                    <a:pt x="7" y="105"/>
                    <a:pt x="0" y="97"/>
                    <a:pt x="2" y="91"/>
                  </a:cubicBezTo>
                  <a:cubicBezTo>
                    <a:pt x="5" y="83"/>
                    <a:pt x="9" y="84"/>
                    <a:pt x="9" y="84"/>
                  </a:cubicBezTo>
                  <a:cubicBezTo>
                    <a:pt x="10" y="88"/>
                    <a:pt x="21" y="94"/>
                    <a:pt x="24" y="91"/>
                  </a:cubicBezTo>
                  <a:cubicBezTo>
                    <a:pt x="29" y="88"/>
                    <a:pt x="36" y="79"/>
                    <a:pt x="40" y="70"/>
                  </a:cubicBezTo>
                  <a:close/>
                </a:path>
              </a:pathLst>
            </a:custGeom>
            <a:solidFill>
              <a:srgbClr val="0534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2" name="Freeform 142"/>
            <p:cNvSpPr>
              <a:spLocks/>
            </p:cNvSpPr>
            <p:nvPr userDrawn="1"/>
          </p:nvSpPr>
          <p:spPr bwMode="auto">
            <a:xfrm>
              <a:off x="9782176" y="4937125"/>
              <a:ext cx="171450" cy="130175"/>
            </a:xfrm>
            <a:custGeom>
              <a:avLst/>
              <a:gdLst>
                <a:gd name="T0" fmla="*/ 0 w 108"/>
                <a:gd name="T1" fmla="*/ 0 h 82"/>
                <a:gd name="T2" fmla="*/ 0 w 108"/>
                <a:gd name="T3" fmla="*/ 1 h 82"/>
                <a:gd name="T4" fmla="*/ 0 w 108"/>
                <a:gd name="T5" fmla="*/ 1 h 82"/>
                <a:gd name="T6" fmla="*/ 1 w 108"/>
                <a:gd name="T7" fmla="*/ 3 h 82"/>
                <a:gd name="T8" fmla="*/ 1 w 108"/>
                <a:gd name="T9" fmla="*/ 3 h 82"/>
                <a:gd name="T10" fmla="*/ 2 w 108"/>
                <a:gd name="T11" fmla="*/ 4 h 82"/>
                <a:gd name="T12" fmla="*/ 3 w 108"/>
                <a:gd name="T13" fmla="*/ 5 h 82"/>
                <a:gd name="T14" fmla="*/ 4 w 108"/>
                <a:gd name="T15" fmla="*/ 5 h 82"/>
                <a:gd name="T16" fmla="*/ 108 w 108"/>
                <a:gd name="T17" fmla="*/ 66 h 82"/>
                <a:gd name="T18" fmla="*/ 108 w 108"/>
                <a:gd name="T19" fmla="*/ 82 h 82"/>
                <a:gd name="T20" fmla="*/ 4 w 108"/>
                <a:gd name="T21" fmla="*/ 22 h 82"/>
                <a:gd name="T22" fmla="*/ 4 w 108"/>
                <a:gd name="T23" fmla="*/ 22 h 82"/>
                <a:gd name="T24" fmla="*/ 3 w 108"/>
                <a:gd name="T25" fmla="*/ 21 h 82"/>
                <a:gd name="T26" fmla="*/ 2 w 108"/>
                <a:gd name="T27" fmla="*/ 21 h 82"/>
                <a:gd name="T28" fmla="*/ 2 w 108"/>
                <a:gd name="T29" fmla="*/ 21 h 82"/>
                <a:gd name="T30" fmla="*/ 1 w 108"/>
                <a:gd name="T31" fmla="*/ 20 h 82"/>
                <a:gd name="T32" fmla="*/ 1 w 108"/>
                <a:gd name="T33" fmla="*/ 19 h 82"/>
                <a:gd name="T34" fmla="*/ 1 w 108"/>
                <a:gd name="T35" fmla="*/ 19 h 82"/>
                <a:gd name="T36" fmla="*/ 1 w 108"/>
                <a:gd name="T37" fmla="*/ 19 h 82"/>
                <a:gd name="T38" fmla="*/ 1 w 108"/>
                <a:gd name="T39" fmla="*/ 18 h 82"/>
                <a:gd name="T40" fmla="*/ 0 w 108"/>
                <a:gd name="T41" fmla="*/ 18 h 82"/>
                <a:gd name="T42" fmla="*/ 0 w 108"/>
                <a:gd name="T43" fmla="*/ 18 h 82"/>
                <a:gd name="T44" fmla="*/ 0 w 108"/>
                <a:gd name="T45" fmla="*/ 17 h 82"/>
                <a:gd name="T46" fmla="*/ 0 w 108"/>
                <a:gd name="T47" fmla="*/ 17 h 82"/>
                <a:gd name="T48" fmla="*/ 0 w 108"/>
                <a:gd name="T49" fmla="*/ 16 h 82"/>
                <a:gd name="T50" fmla="*/ 0 w 108"/>
                <a:gd name="T51" fmla="*/ 16 h 82"/>
                <a:gd name="T52" fmla="*/ 0 w 108"/>
                <a:gd name="T53" fmla="*/ 0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08" h="82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2" y="4"/>
                    <a:pt x="2" y="4"/>
                  </a:cubicBezTo>
                  <a:cubicBezTo>
                    <a:pt x="3" y="4"/>
                    <a:pt x="3" y="4"/>
                    <a:pt x="3" y="5"/>
                  </a:cubicBezTo>
                  <a:cubicBezTo>
                    <a:pt x="3" y="5"/>
                    <a:pt x="4" y="5"/>
                    <a:pt x="4" y="5"/>
                  </a:cubicBezTo>
                  <a:cubicBezTo>
                    <a:pt x="108" y="66"/>
                    <a:pt x="108" y="66"/>
                    <a:pt x="108" y="66"/>
                  </a:cubicBezTo>
                  <a:cubicBezTo>
                    <a:pt x="108" y="82"/>
                    <a:pt x="108" y="82"/>
                    <a:pt x="108" y="82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4" y="22"/>
                    <a:pt x="3" y="21"/>
                    <a:pt x="3" y="21"/>
                  </a:cubicBezTo>
                  <a:cubicBezTo>
                    <a:pt x="3" y="21"/>
                    <a:pt x="3" y="21"/>
                    <a:pt x="2" y="21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2" y="20"/>
                    <a:pt x="2" y="20"/>
                    <a:pt x="1" y="20"/>
                  </a:cubicBezTo>
                  <a:cubicBezTo>
                    <a:pt x="1" y="20"/>
                    <a:pt x="1" y="20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1" y="19"/>
                    <a:pt x="1" y="18"/>
                    <a:pt x="1" y="18"/>
                  </a:cubicBezTo>
                  <a:cubicBezTo>
                    <a:pt x="1" y="18"/>
                    <a:pt x="0" y="18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7"/>
                    <a:pt x="0" y="17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534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3" name="Freeform 143"/>
            <p:cNvSpPr>
              <a:spLocks/>
            </p:cNvSpPr>
            <p:nvPr userDrawn="1"/>
          </p:nvSpPr>
          <p:spPr bwMode="auto">
            <a:xfrm>
              <a:off x="9953626" y="4922838"/>
              <a:ext cx="227013" cy="147638"/>
            </a:xfrm>
            <a:custGeom>
              <a:avLst/>
              <a:gdLst>
                <a:gd name="T0" fmla="*/ 4 w 143"/>
                <a:gd name="T1" fmla="*/ 76 h 93"/>
                <a:gd name="T2" fmla="*/ 4 w 143"/>
                <a:gd name="T3" fmla="*/ 76 h 93"/>
                <a:gd name="T4" fmla="*/ 9 w 143"/>
                <a:gd name="T5" fmla="*/ 77 h 93"/>
                <a:gd name="T6" fmla="*/ 9 w 143"/>
                <a:gd name="T7" fmla="*/ 77 h 93"/>
                <a:gd name="T8" fmla="*/ 14 w 143"/>
                <a:gd name="T9" fmla="*/ 76 h 93"/>
                <a:gd name="T10" fmla="*/ 14 w 143"/>
                <a:gd name="T11" fmla="*/ 76 h 93"/>
                <a:gd name="T12" fmla="*/ 18 w 143"/>
                <a:gd name="T13" fmla="*/ 75 h 93"/>
                <a:gd name="T14" fmla="*/ 139 w 143"/>
                <a:gd name="T15" fmla="*/ 5 h 93"/>
                <a:gd name="T16" fmla="*/ 143 w 143"/>
                <a:gd name="T17" fmla="*/ 0 h 93"/>
                <a:gd name="T18" fmla="*/ 143 w 143"/>
                <a:gd name="T19" fmla="*/ 16 h 93"/>
                <a:gd name="T20" fmla="*/ 139 w 143"/>
                <a:gd name="T21" fmla="*/ 22 h 93"/>
                <a:gd name="T22" fmla="*/ 19 w 143"/>
                <a:gd name="T23" fmla="*/ 91 h 93"/>
                <a:gd name="T24" fmla="*/ 17 w 143"/>
                <a:gd name="T25" fmla="*/ 92 h 93"/>
                <a:gd name="T26" fmla="*/ 15 w 143"/>
                <a:gd name="T27" fmla="*/ 93 h 93"/>
                <a:gd name="T28" fmla="*/ 14 w 143"/>
                <a:gd name="T29" fmla="*/ 93 h 93"/>
                <a:gd name="T30" fmla="*/ 14 w 143"/>
                <a:gd name="T31" fmla="*/ 93 h 93"/>
                <a:gd name="T32" fmla="*/ 14 w 143"/>
                <a:gd name="T33" fmla="*/ 93 h 93"/>
                <a:gd name="T34" fmla="*/ 12 w 143"/>
                <a:gd name="T35" fmla="*/ 93 h 93"/>
                <a:gd name="T36" fmla="*/ 11 w 143"/>
                <a:gd name="T37" fmla="*/ 93 h 93"/>
                <a:gd name="T38" fmla="*/ 10 w 143"/>
                <a:gd name="T39" fmla="*/ 93 h 93"/>
                <a:gd name="T40" fmla="*/ 9 w 143"/>
                <a:gd name="T41" fmla="*/ 93 h 93"/>
                <a:gd name="T42" fmla="*/ 9 w 143"/>
                <a:gd name="T43" fmla="*/ 93 h 93"/>
                <a:gd name="T44" fmla="*/ 8 w 143"/>
                <a:gd name="T45" fmla="*/ 93 h 93"/>
                <a:gd name="T46" fmla="*/ 7 w 143"/>
                <a:gd name="T47" fmla="*/ 93 h 93"/>
                <a:gd name="T48" fmla="*/ 5 w 143"/>
                <a:gd name="T49" fmla="*/ 93 h 93"/>
                <a:gd name="T50" fmla="*/ 5 w 143"/>
                <a:gd name="T51" fmla="*/ 93 h 93"/>
                <a:gd name="T52" fmla="*/ 4 w 143"/>
                <a:gd name="T53" fmla="*/ 93 h 93"/>
                <a:gd name="T54" fmla="*/ 3 w 143"/>
                <a:gd name="T55" fmla="*/ 92 h 93"/>
                <a:gd name="T56" fmla="*/ 0 w 143"/>
                <a:gd name="T57" fmla="*/ 91 h 93"/>
                <a:gd name="T58" fmla="*/ 0 w 143"/>
                <a:gd name="T59" fmla="*/ 75 h 93"/>
                <a:gd name="T60" fmla="*/ 4 w 143"/>
                <a:gd name="T61" fmla="*/ 76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43" h="93">
                  <a:moveTo>
                    <a:pt x="4" y="76"/>
                  </a:moveTo>
                  <a:cubicBezTo>
                    <a:pt x="4" y="76"/>
                    <a:pt x="4" y="76"/>
                    <a:pt x="4" y="76"/>
                  </a:cubicBezTo>
                  <a:cubicBezTo>
                    <a:pt x="6" y="77"/>
                    <a:pt x="7" y="77"/>
                    <a:pt x="9" y="77"/>
                  </a:cubicBezTo>
                  <a:cubicBezTo>
                    <a:pt x="9" y="77"/>
                    <a:pt x="9" y="77"/>
                    <a:pt x="9" y="77"/>
                  </a:cubicBezTo>
                  <a:cubicBezTo>
                    <a:pt x="11" y="77"/>
                    <a:pt x="12" y="77"/>
                    <a:pt x="14" y="76"/>
                  </a:cubicBezTo>
                  <a:cubicBezTo>
                    <a:pt x="14" y="76"/>
                    <a:pt x="14" y="76"/>
                    <a:pt x="14" y="76"/>
                  </a:cubicBezTo>
                  <a:cubicBezTo>
                    <a:pt x="16" y="76"/>
                    <a:pt x="17" y="75"/>
                    <a:pt x="18" y="75"/>
                  </a:cubicBezTo>
                  <a:cubicBezTo>
                    <a:pt x="139" y="5"/>
                    <a:pt x="139" y="5"/>
                    <a:pt x="139" y="5"/>
                  </a:cubicBezTo>
                  <a:cubicBezTo>
                    <a:pt x="141" y="4"/>
                    <a:pt x="143" y="2"/>
                    <a:pt x="143" y="0"/>
                  </a:cubicBezTo>
                  <a:cubicBezTo>
                    <a:pt x="143" y="16"/>
                    <a:pt x="143" y="16"/>
                    <a:pt x="143" y="16"/>
                  </a:cubicBezTo>
                  <a:cubicBezTo>
                    <a:pt x="143" y="18"/>
                    <a:pt x="142" y="20"/>
                    <a:pt x="139" y="22"/>
                  </a:cubicBezTo>
                  <a:cubicBezTo>
                    <a:pt x="19" y="91"/>
                    <a:pt x="19" y="91"/>
                    <a:pt x="19" y="91"/>
                  </a:cubicBezTo>
                  <a:cubicBezTo>
                    <a:pt x="18" y="92"/>
                    <a:pt x="17" y="92"/>
                    <a:pt x="17" y="92"/>
                  </a:cubicBezTo>
                  <a:cubicBezTo>
                    <a:pt x="16" y="92"/>
                    <a:pt x="16" y="92"/>
                    <a:pt x="15" y="93"/>
                  </a:cubicBezTo>
                  <a:cubicBezTo>
                    <a:pt x="15" y="93"/>
                    <a:pt x="14" y="93"/>
                    <a:pt x="14" y="93"/>
                  </a:cubicBezTo>
                  <a:cubicBezTo>
                    <a:pt x="14" y="93"/>
                    <a:pt x="14" y="93"/>
                    <a:pt x="14" y="93"/>
                  </a:cubicBezTo>
                  <a:cubicBezTo>
                    <a:pt x="14" y="93"/>
                    <a:pt x="14" y="93"/>
                    <a:pt x="14" y="93"/>
                  </a:cubicBezTo>
                  <a:cubicBezTo>
                    <a:pt x="13" y="93"/>
                    <a:pt x="13" y="93"/>
                    <a:pt x="12" y="93"/>
                  </a:cubicBezTo>
                  <a:cubicBezTo>
                    <a:pt x="12" y="93"/>
                    <a:pt x="11" y="93"/>
                    <a:pt x="11" y="93"/>
                  </a:cubicBezTo>
                  <a:cubicBezTo>
                    <a:pt x="11" y="93"/>
                    <a:pt x="10" y="93"/>
                    <a:pt x="10" y="93"/>
                  </a:cubicBezTo>
                  <a:cubicBezTo>
                    <a:pt x="10" y="93"/>
                    <a:pt x="9" y="93"/>
                    <a:pt x="9" y="93"/>
                  </a:cubicBezTo>
                  <a:cubicBezTo>
                    <a:pt x="9" y="93"/>
                    <a:pt x="9" y="93"/>
                    <a:pt x="9" y="93"/>
                  </a:cubicBezTo>
                  <a:cubicBezTo>
                    <a:pt x="9" y="93"/>
                    <a:pt x="9" y="93"/>
                    <a:pt x="8" y="93"/>
                  </a:cubicBezTo>
                  <a:cubicBezTo>
                    <a:pt x="8" y="93"/>
                    <a:pt x="7" y="93"/>
                    <a:pt x="7" y="93"/>
                  </a:cubicBezTo>
                  <a:cubicBezTo>
                    <a:pt x="6" y="93"/>
                    <a:pt x="6" y="93"/>
                    <a:pt x="5" y="93"/>
                  </a:cubicBezTo>
                  <a:cubicBezTo>
                    <a:pt x="5" y="93"/>
                    <a:pt x="5" y="93"/>
                    <a:pt x="5" y="93"/>
                  </a:cubicBezTo>
                  <a:cubicBezTo>
                    <a:pt x="4" y="93"/>
                    <a:pt x="4" y="93"/>
                    <a:pt x="4" y="93"/>
                  </a:cubicBezTo>
                  <a:cubicBezTo>
                    <a:pt x="4" y="93"/>
                    <a:pt x="3" y="93"/>
                    <a:pt x="3" y="92"/>
                  </a:cubicBezTo>
                  <a:cubicBezTo>
                    <a:pt x="2" y="92"/>
                    <a:pt x="1" y="92"/>
                    <a:pt x="0" y="91"/>
                  </a:cubicBezTo>
                  <a:cubicBezTo>
                    <a:pt x="0" y="75"/>
                    <a:pt x="0" y="75"/>
                    <a:pt x="0" y="75"/>
                  </a:cubicBezTo>
                  <a:cubicBezTo>
                    <a:pt x="1" y="75"/>
                    <a:pt x="2" y="76"/>
                    <a:pt x="4" y="76"/>
                  </a:cubicBezTo>
                  <a:close/>
                </a:path>
              </a:pathLst>
            </a:custGeom>
            <a:solidFill>
              <a:srgbClr val="0327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" name="Freeform 144"/>
            <p:cNvSpPr>
              <a:spLocks/>
            </p:cNvSpPr>
            <p:nvPr userDrawn="1"/>
          </p:nvSpPr>
          <p:spPr bwMode="auto">
            <a:xfrm>
              <a:off x="9780589" y="4813300"/>
              <a:ext cx="401638" cy="233363"/>
            </a:xfrm>
            <a:custGeom>
              <a:avLst/>
              <a:gdLst>
                <a:gd name="T0" fmla="*/ 5 w 253"/>
                <a:gd name="T1" fmla="*/ 72 h 147"/>
                <a:gd name="T2" fmla="*/ 5 w 253"/>
                <a:gd name="T3" fmla="*/ 83 h 147"/>
                <a:gd name="T4" fmla="*/ 109 w 253"/>
                <a:gd name="T5" fmla="*/ 144 h 147"/>
                <a:gd name="T6" fmla="*/ 127 w 253"/>
                <a:gd name="T7" fmla="*/ 144 h 147"/>
                <a:gd name="T8" fmla="*/ 248 w 253"/>
                <a:gd name="T9" fmla="*/ 74 h 147"/>
                <a:gd name="T10" fmla="*/ 248 w 253"/>
                <a:gd name="T11" fmla="*/ 63 h 147"/>
                <a:gd name="T12" fmla="*/ 144 w 253"/>
                <a:gd name="T13" fmla="*/ 3 h 147"/>
                <a:gd name="T14" fmla="*/ 125 w 253"/>
                <a:gd name="T15" fmla="*/ 3 h 147"/>
                <a:gd name="T16" fmla="*/ 5 w 253"/>
                <a:gd name="T17" fmla="*/ 72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3" h="147">
                  <a:moveTo>
                    <a:pt x="5" y="72"/>
                  </a:moveTo>
                  <a:cubicBezTo>
                    <a:pt x="0" y="75"/>
                    <a:pt x="0" y="80"/>
                    <a:pt x="5" y="83"/>
                  </a:cubicBezTo>
                  <a:cubicBezTo>
                    <a:pt x="109" y="144"/>
                    <a:pt x="109" y="144"/>
                    <a:pt x="109" y="144"/>
                  </a:cubicBezTo>
                  <a:cubicBezTo>
                    <a:pt x="114" y="147"/>
                    <a:pt x="122" y="147"/>
                    <a:pt x="127" y="144"/>
                  </a:cubicBezTo>
                  <a:cubicBezTo>
                    <a:pt x="248" y="74"/>
                    <a:pt x="248" y="74"/>
                    <a:pt x="248" y="74"/>
                  </a:cubicBezTo>
                  <a:cubicBezTo>
                    <a:pt x="253" y="71"/>
                    <a:pt x="253" y="66"/>
                    <a:pt x="248" y="63"/>
                  </a:cubicBezTo>
                  <a:cubicBezTo>
                    <a:pt x="144" y="3"/>
                    <a:pt x="144" y="3"/>
                    <a:pt x="144" y="3"/>
                  </a:cubicBezTo>
                  <a:cubicBezTo>
                    <a:pt x="139" y="0"/>
                    <a:pt x="131" y="0"/>
                    <a:pt x="125" y="3"/>
                  </a:cubicBezTo>
                  <a:lnTo>
                    <a:pt x="5" y="72"/>
                  </a:lnTo>
                  <a:close/>
                </a:path>
              </a:pathLst>
            </a:custGeom>
            <a:solidFill>
              <a:srgbClr val="0844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" name="Freeform 145"/>
            <p:cNvSpPr>
              <a:spLocks/>
            </p:cNvSpPr>
            <p:nvPr userDrawn="1"/>
          </p:nvSpPr>
          <p:spPr bwMode="auto">
            <a:xfrm>
              <a:off x="9974264" y="4464050"/>
              <a:ext cx="41275" cy="492125"/>
            </a:xfrm>
            <a:custGeom>
              <a:avLst/>
              <a:gdLst>
                <a:gd name="T0" fmla="*/ 4 w 26"/>
                <a:gd name="T1" fmla="*/ 13 h 310"/>
                <a:gd name="T2" fmla="*/ 0 w 26"/>
                <a:gd name="T3" fmla="*/ 94 h 310"/>
                <a:gd name="T4" fmla="*/ 4 w 26"/>
                <a:gd name="T5" fmla="*/ 310 h 310"/>
                <a:gd name="T6" fmla="*/ 26 w 26"/>
                <a:gd name="T7" fmla="*/ 298 h 310"/>
                <a:gd name="T8" fmla="*/ 26 w 26"/>
                <a:gd name="T9" fmla="*/ 0 h 310"/>
                <a:gd name="T10" fmla="*/ 4 w 26"/>
                <a:gd name="T11" fmla="*/ 13 h 3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6" h="310">
                  <a:moveTo>
                    <a:pt x="4" y="13"/>
                  </a:moveTo>
                  <a:lnTo>
                    <a:pt x="0" y="94"/>
                  </a:lnTo>
                  <a:lnTo>
                    <a:pt x="4" y="310"/>
                  </a:lnTo>
                  <a:lnTo>
                    <a:pt x="26" y="298"/>
                  </a:lnTo>
                  <a:lnTo>
                    <a:pt x="26" y="0"/>
                  </a:lnTo>
                  <a:lnTo>
                    <a:pt x="4" y="13"/>
                  </a:lnTo>
                  <a:close/>
                </a:path>
              </a:pathLst>
            </a:custGeom>
            <a:solidFill>
              <a:srgbClr val="041D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6" name="Freeform 146"/>
            <p:cNvSpPr>
              <a:spLocks/>
            </p:cNvSpPr>
            <p:nvPr userDrawn="1"/>
          </p:nvSpPr>
          <p:spPr bwMode="auto">
            <a:xfrm>
              <a:off x="9947276" y="4464050"/>
              <a:ext cx="33338" cy="492125"/>
            </a:xfrm>
            <a:custGeom>
              <a:avLst/>
              <a:gdLst>
                <a:gd name="T0" fmla="*/ 21 w 21"/>
                <a:gd name="T1" fmla="*/ 13 h 310"/>
                <a:gd name="T2" fmla="*/ 0 w 21"/>
                <a:gd name="T3" fmla="*/ 0 h 310"/>
                <a:gd name="T4" fmla="*/ 0 w 21"/>
                <a:gd name="T5" fmla="*/ 298 h 310"/>
                <a:gd name="T6" fmla="*/ 21 w 21"/>
                <a:gd name="T7" fmla="*/ 310 h 310"/>
                <a:gd name="T8" fmla="*/ 21 w 21"/>
                <a:gd name="T9" fmla="*/ 13 h 3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310">
                  <a:moveTo>
                    <a:pt x="21" y="13"/>
                  </a:moveTo>
                  <a:lnTo>
                    <a:pt x="0" y="0"/>
                  </a:lnTo>
                  <a:lnTo>
                    <a:pt x="0" y="298"/>
                  </a:lnTo>
                  <a:lnTo>
                    <a:pt x="21" y="310"/>
                  </a:lnTo>
                  <a:lnTo>
                    <a:pt x="21" y="13"/>
                  </a:lnTo>
                  <a:close/>
                </a:path>
              </a:pathLst>
            </a:custGeom>
            <a:solidFill>
              <a:srgbClr val="0835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7" name="Freeform 147"/>
            <p:cNvSpPr>
              <a:spLocks/>
            </p:cNvSpPr>
            <p:nvPr userDrawn="1"/>
          </p:nvSpPr>
          <p:spPr bwMode="auto">
            <a:xfrm>
              <a:off x="9796464" y="4462463"/>
              <a:ext cx="347663" cy="185738"/>
            </a:xfrm>
            <a:custGeom>
              <a:avLst/>
              <a:gdLst>
                <a:gd name="T0" fmla="*/ 18 w 219"/>
                <a:gd name="T1" fmla="*/ 0 h 117"/>
                <a:gd name="T2" fmla="*/ 195 w 219"/>
                <a:gd name="T3" fmla="*/ 102 h 117"/>
                <a:gd name="T4" fmla="*/ 201 w 219"/>
                <a:gd name="T5" fmla="*/ 105 h 117"/>
                <a:gd name="T6" fmla="*/ 202 w 219"/>
                <a:gd name="T7" fmla="*/ 105 h 117"/>
                <a:gd name="T8" fmla="*/ 208 w 219"/>
                <a:gd name="T9" fmla="*/ 107 h 117"/>
                <a:gd name="T10" fmla="*/ 208 w 219"/>
                <a:gd name="T11" fmla="*/ 107 h 117"/>
                <a:gd name="T12" fmla="*/ 214 w 219"/>
                <a:gd name="T13" fmla="*/ 106 h 117"/>
                <a:gd name="T14" fmla="*/ 214 w 219"/>
                <a:gd name="T15" fmla="*/ 106 h 117"/>
                <a:gd name="T16" fmla="*/ 219 w 219"/>
                <a:gd name="T17" fmla="*/ 104 h 117"/>
                <a:gd name="T18" fmla="*/ 219 w 219"/>
                <a:gd name="T19" fmla="*/ 104 h 117"/>
                <a:gd name="T20" fmla="*/ 219 w 219"/>
                <a:gd name="T21" fmla="*/ 104 h 117"/>
                <a:gd name="T22" fmla="*/ 219 w 219"/>
                <a:gd name="T23" fmla="*/ 104 h 117"/>
                <a:gd name="T24" fmla="*/ 201 w 219"/>
                <a:gd name="T25" fmla="*/ 115 h 117"/>
                <a:gd name="T26" fmla="*/ 201 w 219"/>
                <a:gd name="T27" fmla="*/ 115 h 117"/>
                <a:gd name="T28" fmla="*/ 199 w 219"/>
                <a:gd name="T29" fmla="*/ 116 h 117"/>
                <a:gd name="T30" fmla="*/ 197 w 219"/>
                <a:gd name="T31" fmla="*/ 117 h 117"/>
                <a:gd name="T32" fmla="*/ 196 w 219"/>
                <a:gd name="T33" fmla="*/ 117 h 117"/>
                <a:gd name="T34" fmla="*/ 196 w 219"/>
                <a:gd name="T35" fmla="*/ 117 h 117"/>
                <a:gd name="T36" fmla="*/ 195 w 219"/>
                <a:gd name="T37" fmla="*/ 117 h 117"/>
                <a:gd name="T38" fmla="*/ 193 w 219"/>
                <a:gd name="T39" fmla="*/ 117 h 117"/>
                <a:gd name="T40" fmla="*/ 191 w 219"/>
                <a:gd name="T41" fmla="*/ 117 h 117"/>
                <a:gd name="T42" fmla="*/ 190 w 219"/>
                <a:gd name="T43" fmla="*/ 117 h 117"/>
                <a:gd name="T44" fmla="*/ 190 w 219"/>
                <a:gd name="T45" fmla="*/ 117 h 117"/>
                <a:gd name="T46" fmla="*/ 188 w 219"/>
                <a:gd name="T47" fmla="*/ 117 h 117"/>
                <a:gd name="T48" fmla="*/ 185 w 219"/>
                <a:gd name="T49" fmla="*/ 116 h 117"/>
                <a:gd name="T50" fmla="*/ 184 w 219"/>
                <a:gd name="T51" fmla="*/ 116 h 117"/>
                <a:gd name="T52" fmla="*/ 183 w 219"/>
                <a:gd name="T53" fmla="*/ 116 h 117"/>
                <a:gd name="T54" fmla="*/ 181 w 219"/>
                <a:gd name="T55" fmla="*/ 115 h 117"/>
                <a:gd name="T56" fmla="*/ 177 w 219"/>
                <a:gd name="T57" fmla="*/ 113 h 117"/>
                <a:gd name="T58" fmla="*/ 0 w 219"/>
                <a:gd name="T59" fmla="*/ 11 h 117"/>
                <a:gd name="T60" fmla="*/ 18 w 219"/>
                <a:gd name="T61" fmla="*/ 0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19" h="117">
                  <a:moveTo>
                    <a:pt x="18" y="0"/>
                  </a:moveTo>
                  <a:cubicBezTo>
                    <a:pt x="195" y="102"/>
                    <a:pt x="195" y="102"/>
                    <a:pt x="195" y="102"/>
                  </a:cubicBezTo>
                  <a:cubicBezTo>
                    <a:pt x="197" y="103"/>
                    <a:pt x="199" y="104"/>
                    <a:pt x="201" y="105"/>
                  </a:cubicBezTo>
                  <a:cubicBezTo>
                    <a:pt x="202" y="105"/>
                    <a:pt x="202" y="105"/>
                    <a:pt x="202" y="105"/>
                  </a:cubicBezTo>
                  <a:cubicBezTo>
                    <a:pt x="204" y="106"/>
                    <a:pt x="206" y="106"/>
                    <a:pt x="208" y="107"/>
                  </a:cubicBezTo>
                  <a:cubicBezTo>
                    <a:pt x="208" y="107"/>
                    <a:pt x="208" y="107"/>
                    <a:pt x="208" y="107"/>
                  </a:cubicBezTo>
                  <a:cubicBezTo>
                    <a:pt x="210" y="107"/>
                    <a:pt x="212" y="107"/>
                    <a:pt x="214" y="106"/>
                  </a:cubicBezTo>
                  <a:cubicBezTo>
                    <a:pt x="214" y="106"/>
                    <a:pt x="214" y="106"/>
                    <a:pt x="214" y="106"/>
                  </a:cubicBezTo>
                  <a:cubicBezTo>
                    <a:pt x="216" y="106"/>
                    <a:pt x="218" y="105"/>
                    <a:pt x="219" y="104"/>
                  </a:cubicBezTo>
                  <a:cubicBezTo>
                    <a:pt x="219" y="104"/>
                    <a:pt x="219" y="104"/>
                    <a:pt x="219" y="104"/>
                  </a:cubicBezTo>
                  <a:cubicBezTo>
                    <a:pt x="219" y="104"/>
                    <a:pt x="219" y="104"/>
                    <a:pt x="219" y="104"/>
                  </a:cubicBezTo>
                  <a:cubicBezTo>
                    <a:pt x="219" y="104"/>
                    <a:pt x="219" y="104"/>
                    <a:pt x="219" y="104"/>
                  </a:cubicBezTo>
                  <a:cubicBezTo>
                    <a:pt x="201" y="115"/>
                    <a:pt x="201" y="115"/>
                    <a:pt x="201" y="115"/>
                  </a:cubicBezTo>
                  <a:cubicBezTo>
                    <a:pt x="201" y="115"/>
                    <a:pt x="201" y="115"/>
                    <a:pt x="201" y="115"/>
                  </a:cubicBezTo>
                  <a:cubicBezTo>
                    <a:pt x="200" y="115"/>
                    <a:pt x="200" y="116"/>
                    <a:pt x="199" y="116"/>
                  </a:cubicBezTo>
                  <a:cubicBezTo>
                    <a:pt x="198" y="116"/>
                    <a:pt x="198" y="116"/>
                    <a:pt x="197" y="117"/>
                  </a:cubicBezTo>
                  <a:cubicBezTo>
                    <a:pt x="197" y="117"/>
                    <a:pt x="196" y="117"/>
                    <a:pt x="196" y="117"/>
                  </a:cubicBezTo>
                  <a:cubicBezTo>
                    <a:pt x="196" y="117"/>
                    <a:pt x="196" y="117"/>
                    <a:pt x="196" y="117"/>
                  </a:cubicBezTo>
                  <a:cubicBezTo>
                    <a:pt x="196" y="117"/>
                    <a:pt x="195" y="117"/>
                    <a:pt x="195" y="117"/>
                  </a:cubicBezTo>
                  <a:cubicBezTo>
                    <a:pt x="195" y="117"/>
                    <a:pt x="194" y="117"/>
                    <a:pt x="193" y="117"/>
                  </a:cubicBezTo>
                  <a:cubicBezTo>
                    <a:pt x="192" y="117"/>
                    <a:pt x="192" y="117"/>
                    <a:pt x="191" y="117"/>
                  </a:cubicBezTo>
                  <a:cubicBezTo>
                    <a:pt x="191" y="117"/>
                    <a:pt x="190" y="117"/>
                    <a:pt x="190" y="117"/>
                  </a:cubicBezTo>
                  <a:cubicBezTo>
                    <a:pt x="190" y="117"/>
                    <a:pt x="190" y="117"/>
                    <a:pt x="190" y="117"/>
                  </a:cubicBezTo>
                  <a:cubicBezTo>
                    <a:pt x="189" y="117"/>
                    <a:pt x="189" y="117"/>
                    <a:pt x="188" y="117"/>
                  </a:cubicBezTo>
                  <a:cubicBezTo>
                    <a:pt x="187" y="117"/>
                    <a:pt x="186" y="117"/>
                    <a:pt x="185" y="116"/>
                  </a:cubicBezTo>
                  <a:cubicBezTo>
                    <a:pt x="185" y="116"/>
                    <a:pt x="185" y="116"/>
                    <a:pt x="184" y="116"/>
                  </a:cubicBezTo>
                  <a:cubicBezTo>
                    <a:pt x="184" y="116"/>
                    <a:pt x="183" y="116"/>
                    <a:pt x="183" y="116"/>
                  </a:cubicBezTo>
                  <a:cubicBezTo>
                    <a:pt x="182" y="115"/>
                    <a:pt x="182" y="115"/>
                    <a:pt x="181" y="115"/>
                  </a:cubicBezTo>
                  <a:cubicBezTo>
                    <a:pt x="180" y="114"/>
                    <a:pt x="178" y="114"/>
                    <a:pt x="177" y="113"/>
                  </a:cubicBezTo>
                  <a:cubicBezTo>
                    <a:pt x="0" y="11"/>
                    <a:pt x="0" y="11"/>
                    <a:pt x="0" y="11"/>
                  </a:cubicBezTo>
                  <a:lnTo>
                    <a:pt x="18" y="0"/>
                  </a:lnTo>
                  <a:close/>
                </a:path>
              </a:pathLst>
            </a:custGeom>
            <a:solidFill>
              <a:srgbClr val="041D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8" name="Freeform 148"/>
            <p:cNvSpPr>
              <a:spLocks/>
            </p:cNvSpPr>
            <p:nvPr userDrawn="1"/>
          </p:nvSpPr>
          <p:spPr bwMode="auto">
            <a:xfrm>
              <a:off x="9796464" y="4308475"/>
              <a:ext cx="355600" cy="377825"/>
            </a:xfrm>
            <a:custGeom>
              <a:avLst/>
              <a:gdLst>
                <a:gd name="T0" fmla="*/ 0 w 224"/>
                <a:gd name="T1" fmla="*/ 108 h 238"/>
                <a:gd name="T2" fmla="*/ 177 w 224"/>
                <a:gd name="T3" fmla="*/ 210 h 238"/>
                <a:gd name="T4" fmla="*/ 211 w 224"/>
                <a:gd name="T5" fmla="*/ 190 h 238"/>
                <a:gd name="T6" fmla="*/ 211 w 224"/>
                <a:gd name="T7" fmla="*/ 0 h 238"/>
                <a:gd name="T8" fmla="*/ 224 w 224"/>
                <a:gd name="T9" fmla="*/ 7 h 238"/>
                <a:gd name="T10" fmla="*/ 223 w 224"/>
                <a:gd name="T11" fmla="*/ 197 h 238"/>
                <a:gd name="T12" fmla="*/ 177 w 224"/>
                <a:gd name="T13" fmla="*/ 224 h 238"/>
                <a:gd name="T14" fmla="*/ 0 w 224"/>
                <a:gd name="T15" fmla="*/ 122 h 238"/>
                <a:gd name="T16" fmla="*/ 0 w 224"/>
                <a:gd name="T17" fmla="*/ 108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4" h="238">
                  <a:moveTo>
                    <a:pt x="0" y="108"/>
                  </a:moveTo>
                  <a:cubicBezTo>
                    <a:pt x="177" y="210"/>
                    <a:pt x="177" y="210"/>
                    <a:pt x="177" y="210"/>
                  </a:cubicBezTo>
                  <a:cubicBezTo>
                    <a:pt x="195" y="220"/>
                    <a:pt x="211" y="212"/>
                    <a:pt x="211" y="190"/>
                  </a:cubicBezTo>
                  <a:cubicBezTo>
                    <a:pt x="211" y="0"/>
                    <a:pt x="211" y="0"/>
                    <a:pt x="211" y="0"/>
                  </a:cubicBezTo>
                  <a:cubicBezTo>
                    <a:pt x="224" y="7"/>
                    <a:pt x="224" y="7"/>
                    <a:pt x="224" y="7"/>
                  </a:cubicBezTo>
                  <a:cubicBezTo>
                    <a:pt x="223" y="197"/>
                    <a:pt x="223" y="197"/>
                    <a:pt x="223" y="197"/>
                  </a:cubicBezTo>
                  <a:cubicBezTo>
                    <a:pt x="223" y="227"/>
                    <a:pt x="202" y="238"/>
                    <a:pt x="177" y="224"/>
                  </a:cubicBezTo>
                  <a:cubicBezTo>
                    <a:pt x="0" y="122"/>
                    <a:pt x="0" y="122"/>
                    <a:pt x="0" y="122"/>
                  </a:cubicBezTo>
                  <a:lnTo>
                    <a:pt x="0" y="108"/>
                  </a:lnTo>
                  <a:close/>
                </a:path>
              </a:pathLst>
            </a:custGeom>
            <a:solidFill>
              <a:srgbClr val="0835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9" name="Freeform 149"/>
            <p:cNvSpPr>
              <a:spLocks/>
            </p:cNvSpPr>
            <p:nvPr userDrawn="1"/>
          </p:nvSpPr>
          <p:spPr bwMode="auto">
            <a:xfrm>
              <a:off x="9675814" y="4491038"/>
              <a:ext cx="268288" cy="201613"/>
            </a:xfrm>
            <a:custGeom>
              <a:avLst/>
              <a:gdLst>
                <a:gd name="T0" fmla="*/ 0 w 169"/>
                <a:gd name="T1" fmla="*/ 0 h 127"/>
                <a:gd name="T2" fmla="*/ 0 w 169"/>
                <a:gd name="T3" fmla="*/ 2 h 127"/>
                <a:gd name="T4" fmla="*/ 0 w 169"/>
                <a:gd name="T5" fmla="*/ 2 h 127"/>
                <a:gd name="T6" fmla="*/ 1 w 169"/>
                <a:gd name="T7" fmla="*/ 4 h 127"/>
                <a:gd name="T8" fmla="*/ 1 w 169"/>
                <a:gd name="T9" fmla="*/ 5 h 127"/>
                <a:gd name="T10" fmla="*/ 3 w 169"/>
                <a:gd name="T11" fmla="*/ 6 h 127"/>
                <a:gd name="T12" fmla="*/ 4 w 169"/>
                <a:gd name="T13" fmla="*/ 8 h 127"/>
                <a:gd name="T14" fmla="*/ 6 w 169"/>
                <a:gd name="T15" fmla="*/ 8 h 127"/>
                <a:gd name="T16" fmla="*/ 165 w 169"/>
                <a:gd name="T17" fmla="*/ 101 h 127"/>
                <a:gd name="T18" fmla="*/ 169 w 169"/>
                <a:gd name="T19" fmla="*/ 112 h 127"/>
                <a:gd name="T20" fmla="*/ 165 w 169"/>
                <a:gd name="T21" fmla="*/ 127 h 127"/>
                <a:gd name="T22" fmla="*/ 6 w 169"/>
                <a:gd name="T23" fmla="*/ 34 h 127"/>
                <a:gd name="T24" fmla="*/ 5 w 169"/>
                <a:gd name="T25" fmla="*/ 34 h 127"/>
                <a:gd name="T26" fmla="*/ 4 w 169"/>
                <a:gd name="T27" fmla="*/ 33 h 127"/>
                <a:gd name="T28" fmla="*/ 3 w 169"/>
                <a:gd name="T29" fmla="*/ 32 h 127"/>
                <a:gd name="T30" fmla="*/ 3 w 169"/>
                <a:gd name="T31" fmla="*/ 32 h 127"/>
                <a:gd name="T32" fmla="*/ 2 w 169"/>
                <a:gd name="T33" fmla="*/ 31 h 127"/>
                <a:gd name="T34" fmla="*/ 1 w 169"/>
                <a:gd name="T35" fmla="*/ 30 h 127"/>
                <a:gd name="T36" fmla="*/ 1 w 169"/>
                <a:gd name="T37" fmla="*/ 30 h 127"/>
                <a:gd name="T38" fmla="*/ 1 w 169"/>
                <a:gd name="T39" fmla="*/ 29 h 127"/>
                <a:gd name="T40" fmla="*/ 0 w 169"/>
                <a:gd name="T41" fmla="*/ 28 h 127"/>
                <a:gd name="T42" fmla="*/ 0 w 169"/>
                <a:gd name="T43" fmla="*/ 28 h 127"/>
                <a:gd name="T44" fmla="*/ 0 w 169"/>
                <a:gd name="T45" fmla="*/ 28 h 127"/>
                <a:gd name="T46" fmla="*/ 0 w 169"/>
                <a:gd name="T47" fmla="*/ 27 h 127"/>
                <a:gd name="T48" fmla="*/ 0 w 169"/>
                <a:gd name="T49" fmla="*/ 26 h 127"/>
                <a:gd name="T50" fmla="*/ 0 w 169"/>
                <a:gd name="T51" fmla="*/ 26 h 127"/>
                <a:gd name="T52" fmla="*/ 0 w 169"/>
                <a:gd name="T53" fmla="*/ 26 h 127"/>
                <a:gd name="T54" fmla="*/ 0 w 169"/>
                <a:gd name="T55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69" h="127">
                  <a:moveTo>
                    <a:pt x="0" y="0"/>
                  </a:move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4"/>
                    <a:pt x="1" y="4"/>
                  </a:cubicBezTo>
                  <a:cubicBezTo>
                    <a:pt x="1" y="4"/>
                    <a:pt x="1" y="5"/>
                    <a:pt x="1" y="5"/>
                  </a:cubicBezTo>
                  <a:cubicBezTo>
                    <a:pt x="2" y="5"/>
                    <a:pt x="2" y="6"/>
                    <a:pt x="3" y="6"/>
                  </a:cubicBezTo>
                  <a:cubicBezTo>
                    <a:pt x="3" y="7"/>
                    <a:pt x="4" y="7"/>
                    <a:pt x="4" y="8"/>
                  </a:cubicBezTo>
                  <a:cubicBezTo>
                    <a:pt x="5" y="8"/>
                    <a:pt x="5" y="8"/>
                    <a:pt x="6" y="8"/>
                  </a:cubicBezTo>
                  <a:cubicBezTo>
                    <a:pt x="165" y="101"/>
                    <a:pt x="165" y="101"/>
                    <a:pt x="165" y="101"/>
                  </a:cubicBezTo>
                  <a:cubicBezTo>
                    <a:pt x="169" y="112"/>
                    <a:pt x="169" y="112"/>
                    <a:pt x="169" y="112"/>
                  </a:cubicBezTo>
                  <a:cubicBezTo>
                    <a:pt x="165" y="127"/>
                    <a:pt x="165" y="127"/>
                    <a:pt x="165" y="127"/>
                  </a:cubicBezTo>
                  <a:cubicBezTo>
                    <a:pt x="6" y="34"/>
                    <a:pt x="6" y="34"/>
                    <a:pt x="6" y="34"/>
                  </a:cubicBezTo>
                  <a:cubicBezTo>
                    <a:pt x="6" y="34"/>
                    <a:pt x="5" y="34"/>
                    <a:pt x="5" y="34"/>
                  </a:cubicBezTo>
                  <a:cubicBezTo>
                    <a:pt x="5" y="34"/>
                    <a:pt x="5" y="33"/>
                    <a:pt x="4" y="33"/>
                  </a:cubicBezTo>
                  <a:cubicBezTo>
                    <a:pt x="4" y="33"/>
                    <a:pt x="3" y="32"/>
                    <a:pt x="3" y="32"/>
                  </a:cubicBezTo>
                  <a:cubicBezTo>
                    <a:pt x="3" y="32"/>
                    <a:pt x="3" y="32"/>
                    <a:pt x="3" y="32"/>
                  </a:cubicBezTo>
                  <a:cubicBezTo>
                    <a:pt x="2" y="32"/>
                    <a:pt x="2" y="31"/>
                    <a:pt x="2" y="31"/>
                  </a:cubicBezTo>
                  <a:cubicBezTo>
                    <a:pt x="2" y="30"/>
                    <a:pt x="1" y="30"/>
                    <a:pt x="1" y="30"/>
                  </a:cubicBezTo>
                  <a:cubicBezTo>
                    <a:pt x="1" y="30"/>
                    <a:pt x="1" y="30"/>
                    <a:pt x="1" y="30"/>
                  </a:cubicBezTo>
                  <a:cubicBezTo>
                    <a:pt x="1" y="30"/>
                    <a:pt x="1" y="30"/>
                    <a:pt x="1" y="29"/>
                  </a:cubicBezTo>
                  <a:cubicBezTo>
                    <a:pt x="1" y="29"/>
                    <a:pt x="0" y="29"/>
                    <a:pt x="0" y="28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28"/>
                    <a:pt x="0" y="27"/>
                    <a:pt x="0" y="27"/>
                  </a:cubicBezTo>
                  <a:cubicBezTo>
                    <a:pt x="0" y="27"/>
                    <a:pt x="0" y="26"/>
                    <a:pt x="0" y="26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26"/>
                    <a:pt x="0" y="26"/>
                    <a:pt x="0" y="2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534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0" name="Freeform 150"/>
            <p:cNvSpPr>
              <a:spLocks/>
            </p:cNvSpPr>
            <p:nvPr userDrawn="1"/>
          </p:nvSpPr>
          <p:spPr bwMode="auto">
            <a:xfrm>
              <a:off x="9937751" y="4468813"/>
              <a:ext cx="349250" cy="228600"/>
            </a:xfrm>
            <a:custGeom>
              <a:avLst/>
              <a:gdLst>
                <a:gd name="T0" fmla="*/ 7 w 220"/>
                <a:gd name="T1" fmla="*/ 118 h 144"/>
                <a:gd name="T2" fmla="*/ 7 w 220"/>
                <a:gd name="T3" fmla="*/ 118 h 144"/>
                <a:gd name="T4" fmla="*/ 14 w 220"/>
                <a:gd name="T5" fmla="*/ 119 h 144"/>
                <a:gd name="T6" fmla="*/ 15 w 220"/>
                <a:gd name="T7" fmla="*/ 119 h 144"/>
                <a:gd name="T8" fmla="*/ 22 w 220"/>
                <a:gd name="T9" fmla="*/ 118 h 144"/>
                <a:gd name="T10" fmla="*/ 22 w 220"/>
                <a:gd name="T11" fmla="*/ 118 h 144"/>
                <a:gd name="T12" fmla="*/ 29 w 220"/>
                <a:gd name="T13" fmla="*/ 115 h 144"/>
                <a:gd name="T14" fmla="*/ 214 w 220"/>
                <a:gd name="T15" fmla="*/ 8 h 144"/>
                <a:gd name="T16" fmla="*/ 220 w 220"/>
                <a:gd name="T17" fmla="*/ 0 h 144"/>
                <a:gd name="T18" fmla="*/ 220 w 220"/>
                <a:gd name="T19" fmla="*/ 26 h 144"/>
                <a:gd name="T20" fmla="*/ 214 w 220"/>
                <a:gd name="T21" fmla="*/ 34 h 144"/>
                <a:gd name="T22" fmla="*/ 29 w 220"/>
                <a:gd name="T23" fmla="*/ 141 h 144"/>
                <a:gd name="T24" fmla="*/ 26 w 220"/>
                <a:gd name="T25" fmla="*/ 142 h 144"/>
                <a:gd name="T26" fmla="*/ 24 w 220"/>
                <a:gd name="T27" fmla="*/ 143 h 144"/>
                <a:gd name="T28" fmla="*/ 22 w 220"/>
                <a:gd name="T29" fmla="*/ 143 h 144"/>
                <a:gd name="T30" fmla="*/ 22 w 220"/>
                <a:gd name="T31" fmla="*/ 143 h 144"/>
                <a:gd name="T32" fmla="*/ 22 w 220"/>
                <a:gd name="T33" fmla="*/ 144 h 144"/>
                <a:gd name="T34" fmla="*/ 20 w 220"/>
                <a:gd name="T35" fmla="*/ 144 h 144"/>
                <a:gd name="T36" fmla="*/ 18 w 220"/>
                <a:gd name="T37" fmla="*/ 144 h 144"/>
                <a:gd name="T38" fmla="*/ 16 w 220"/>
                <a:gd name="T39" fmla="*/ 144 h 144"/>
                <a:gd name="T40" fmla="*/ 15 w 220"/>
                <a:gd name="T41" fmla="*/ 144 h 144"/>
                <a:gd name="T42" fmla="*/ 15 w 220"/>
                <a:gd name="T43" fmla="*/ 144 h 144"/>
                <a:gd name="T44" fmla="*/ 14 w 220"/>
                <a:gd name="T45" fmla="*/ 144 h 144"/>
                <a:gd name="T46" fmla="*/ 11 w 220"/>
                <a:gd name="T47" fmla="*/ 144 h 144"/>
                <a:gd name="T48" fmla="*/ 9 w 220"/>
                <a:gd name="T49" fmla="*/ 144 h 144"/>
                <a:gd name="T50" fmla="*/ 8 w 220"/>
                <a:gd name="T51" fmla="*/ 143 h 144"/>
                <a:gd name="T52" fmla="*/ 7 w 220"/>
                <a:gd name="T53" fmla="*/ 143 h 144"/>
                <a:gd name="T54" fmla="*/ 5 w 220"/>
                <a:gd name="T55" fmla="*/ 143 h 144"/>
                <a:gd name="T56" fmla="*/ 0 w 220"/>
                <a:gd name="T57" fmla="*/ 141 h 144"/>
                <a:gd name="T58" fmla="*/ 0 w 220"/>
                <a:gd name="T59" fmla="*/ 115 h 144"/>
                <a:gd name="T60" fmla="*/ 7 w 220"/>
                <a:gd name="T61" fmla="*/ 118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20" h="144">
                  <a:moveTo>
                    <a:pt x="7" y="118"/>
                  </a:moveTo>
                  <a:cubicBezTo>
                    <a:pt x="7" y="118"/>
                    <a:pt x="7" y="118"/>
                    <a:pt x="7" y="118"/>
                  </a:cubicBezTo>
                  <a:cubicBezTo>
                    <a:pt x="10" y="118"/>
                    <a:pt x="12" y="119"/>
                    <a:pt x="14" y="119"/>
                  </a:cubicBezTo>
                  <a:cubicBezTo>
                    <a:pt x="15" y="119"/>
                    <a:pt x="15" y="119"/>
                    <a:pt x="15" y="119"/>
                  </a:cubicBezTo>
                  <a:cubicBezTo>
                    <a:pt x="17" y="119"/>
                    <a:pt x="20" y="118"/>
                    <a:pt x="22" y="118"/>
                  </a:cubicBezTo>
                  <a:cubicBezTo>
                    <a:pt x="22" y="118"/>
                    <a:pt x="22" y="118"/>
                    <a:pt x="22" y="118"/>
                  </a:cubicBezTo>
                  <a:cubicBezTo>
                    <a:pt x="25" y="117"/>
                    <a:pt x="27" y="116"/>
                    <a:pt x="29" y="115"/>
                  </a:cubicBezTo>
                  <a:cubicBezTo>
                    <a:pt x="214" y="8"/>
                    <a:pt x="214" y="8"/>
                    <a:pt x="214" y="8"/>
                  </a:cubicBezTo>
                  <a:cubicBezTo>
                    <a:pt x="218" y="6"/>
                    <a:pt x="220" y="3"/>
                    <a:pt x="220" y="0"/>
                  </a:cubicBezTo>
                  <a:cubicBezTo>
                    <a:pt x="220" y="26"/>
                    <a:pt x="220" y="26"/>
                    <a:pt x="220" y="26"/>
                  </a:cubicBezTo>
                  <a:cubicBezTo>
                    <a:pt x="220" y="29"/>
                    <a:pt x="218" y="32"/>
                    <a:pt x="214" y="34"/>
                  </a:cubicBezTo>
                  <a:cubicBezTo>
                    <a:pt x="29" y="141"/>
                    <a:pt x="29" y="141"/>
                    <a:pt x="29" y="141"/>
                  </a:cubicBezTo>
                  <a:cubicBezTo>
                    <a:pt x="28" y="141"/>
                    <a:pt x="27" y="142"/>
                    <a:pt x="26" y="142"/>
                  </a:cubicBezTo>
                  <a:cubicBezTo>
                    <a:pt x="25" y="143"/>
                    <a:pt x="25" y="143"/>
                    <a:pt x="24" y="143"/>
                  </a:cubicBezTo>
                  <a:cubicBezTo>
                    <a:pt x="23" y="143"/>
                    <a:pt x="23" y="143"/>
                    <a:pt x="22" y="143"/>
                  </a:cubicBezTo>
                  <a:cubicBezTo>
                    <a:pt x="22" y="143"/>
                    <a:pt x="22" y="143"/>
                    <a:pt x="22" y="143"/>
                  </a:cubicBezTo>
                  <a:cubicBezTo>
                    <a:pt x="22" y="143"/>
                    <a:pt x="22" y="144"/>
                    <a:pt x="22" y="144"/>
                  </a:cubicBezTo>
                  <a:cubicBezTo>
                    <a:pt x="21" y="144"/>
                    <a:pt x="20" y="144"/>
                    <a:pt x="20" y="144"/>
                  </a:cubicBezTo>
                  <a:cubicBezTo>
                    <a:pt x="19" y="144"/>
                    <a:pt x="18" y="144"/>
                    <a:pt x="18" y="144"/>
                  </a:cubicBezTo>
                  <a:cubicBezTo>
                    <a:pt x="17" y="144"/>
                    <a:pt x="16" y="144"/>
                    <a:pt x="16" y="144"/>
                  </a:cubicBezTo>
                  <a:cubicBezTo>
                    <a:pt x="15" y="144"/>
                    <a:pt x="15" y="144"/>
                    <a:pt x="15" y="144"/>
                  </a:cubicBezTo>
                  <a:cubicBezTo>
                    <a:pt x="15" y="144"/>
                    <a:pt x="15" y="144"/>
                    <a:pt x="15" y="144"/>
                  </a:cubicBezTo>
                  <a:cubicBezTo>
                    <a:pt x="14" y="144"/>
                    <a:pt x="14" y="144"/>
                    <a:pt x="14" y="144"/>
                  </a:cubicBezTo>
                  <a:cubicBezTo>
                    <a:pt x="13" y="144"/>
                    <a:pt x="12" y="144"/>
                    <a:pt x="11" y="144"/>
                  </a:cubicBezTo>
                  <a:cubicBezTo>
                    <a:pt x="10" y="144"/>
                    <a:pt x="10" y="144"/>
                    <a:pt x="9" y="144"/>
                  </a:cubicBezTo>
                  <a:cubicBezTo>
                    <a:pt x="8" y="144"/>
                    <a:pt x="8" y="144"/>
                    <a:pt x="8" y="143"/>
                  </a:cubicBezTo>
                  <a:cubicBezTo>
                    <a:pt x="7" y="143"/>
                    <a:pt x="7" y="143"/>
                    <a:pt x="7" y="143"/>
                  </a:cubicBezTo>
                  <a:cubicBezTo>
                    <a:pt x="6" y="143"/>
                    <a:pt x="5" y="143"/>
                    <a:pt x="5" y="143"/>
                  </a:cubicBezTo>
                  <a:cubicBezTo>
                    <a:pt x="3" y="142"/>
                    <a:pt x="2" y="142"/>
                    <a:pt x="0" y="141"/>
                  </a:cubicBezTo>
                  <a:cubicBezTo>
                    <a:pt x="0" y="115"/>
                    <a:pt x="0" y="115"/>
                    <a:pt x="0" y="115"/>
                  </a:cubicBezTo>
                  <a:cubicBezTo>
                    <a:pt x="2" y="116"/>
                    <a:pt x="4" y="117"/>
                    <a:pt x="7" y="118"/>
                  </a:cubicBezTo>
                  <a:close/>
                </a:path>
              </a:pathLst>
            </a:custGeom>
            <a:solidFill>
              <a:srgbClr val="0327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1" name="Freeform 151"/>
            <p:cNvSpPr>
              <a:spLocks/>
            </p:cNvSpPr>
            <p:nvPr userDrawn="1"/>
          </p:nvSpPr>
          <p:spPr bwMode="auto">
            <a:xfrm>
              <a:off x="9672639" y="4300538"/>
              <a:ext cx="617538" cy="358775"/>
            </a:xfrm>
            <a:custGeom>
              <a:avLst/>
              <a:gdLst>
                <a:gd name="T0" fmla="*/ 8 w 389"/>
                <a:gd name="T1" fmla="*/ 112 h 226"/>
                <a:gd name="T2" fmla="*/ 8 w 389"/>
                <a:gd name="T3" fmla="*/ 128 h 226"/>
                <a:gd name="T4" fmla="*/ 167 w 389"/>
                <a:gd name="T5" fmla="*/ 221 h 226"/>
                <a:gd name="T6" fmla="*/ 196 w 389"/>
                <a:gd name="T7" fmla="*/ 221 h 226"/>
                <a:gd name="T8" fmla="*/ 381 w 389"/>
                <a:gd name="T9" fmla="*/ 114 h 226"/>
                <a:gd name="T10" fmla="*/ 381 w 389"/>
                <a:gd name="T11" fmla="*/ 98 h 226"/>
                <a:gd name="T12" fmla="*/ 222 w 389"/>
                <a:gd name="T13" fmla="*/ 5 h 226"/>
                <a:gd name="T14" fmla="*/ 193 w 389"/>
                <a:gd name="T15" fmla="*/ 5 h 226"/>
                <a:gd name="T16" fmla="*/ 8 w 389"/>
                <a:gd name="T17" fmla="*/ 112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89" h="226">
                  <a:moveTo>
                    <a:pt x="8" y="112"/>
                  </a:moveTo>
                  <a:cubicBezTo>
                    <a:pt x="0" y="116"/>
                    <a:pt x="0" y="124"/>
                    <a:pt x="8" y="128"/>
                  </a:cubicBezTo>
                  <a:cubicBezTo>
                    <a:pt x="167" y="221"/>
                    <a:pt x="167" y="221"/>
                    <a:pt x="167" y="221"/>
                  </a:cubicBezTo>
                  <a:cubicBezTo>
                    <a:pt x="175" y="226"/>
                    <a:pt x="188" y="226"/>
                    <a:pt x="196" y="221"/>
                  </a:cubicBezTo>
                  <a:cubicBezTo>
                    <a:pt x="381" y="114"/>
                    <a:pt x="381" y="114"/>
                    <a:pt x="381" y="114"/>
                  </a:cubicBezTo>
                  <a:cubicBezTo>
                    <a:pt x="389" y="110"/>
                    <a:pt x="389" y="102"/>
                    <a:pt x="381" y="98"/>
                  </a:cubicBezTo>
                  <a:cubicBezTo>
                    <a:pt x="222" y="5"/>
                    <a:pt x="222" y="5"/>
                    <a:pt x="222" y="5"/>
                  </a:cubicBezTo>
                  <a:cubicBezTo>
                    <a:pt x="214" y="0"/>
                    <a:pt x="201" y="0"/>
                    <a:pt x="193" y="5"/>
                  </a:cubicBezTo>
                  <a:lnTo>
                    <a:pt x="8" y="112"/>
                  </a:lnTo>
                  <a:close/>
                </a:path>
              </a:pathLst>
            </a:custGeom>
            <a:solidFill>
              <a:srgbClr val="0844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2" name="Freeform 152"/>
            <p:cNvSpPr>
              <a:spLocks/>
            </p:cNvSpPr>
            <p:nvPr userDrawn="1"/>
          </p:nvSpPr>
          <p:spPr bwMode="auto">
            <a:xfrm>
              <a:off x="9605964" y="4208463"/>
              <a:ext cx="600075" cy="369888"/>
            </a:xfrm>
            <a:custGeom>
              <a:avLst/>
              <a:gdLst>
                <a:gd name="T0" fmla="*/ 322 w 378"/>
                <a:gd name="T1" fmla="*/ 52 h 233"/>
                <a:gd name="T2" fmla="*/ 361 w 378"/>
                <a:gd name="T3" fmla="*/ 60 h 233"/>
                <a:gd name="T4" fmla="*/ 373 w 378"/>
                <a:gd name="T5" fmla="*/ 133 h 233"/>
                <a:gd name="T6" fmla="*/ 261 w 378"/>
                <a:gd name="T7" fmla="*/ 221 h 233"/>
                <a:gd name="T8" fmla="*/ 4 w 378"/>
                <a:gd name="T9" fmla="*/ 107 h 233"/>
                <a:gd name="T10" fmla="*/ 28 w 378"/>
                <a:gd name="T11" fmla="*/ 30 h 233"/>
                <a:gd name="T12" fmla="*/ 133 w 378"/>
                <a:gd name="T13" fmla="*/ 14 h 233"/>
                <a:gd name="T14" fmla="*/ 255 w 378"/>
                <a:gd name="T15" fmla="*/ 56 h 233"/>
                <a:gd name="T16" fmla="*/ 322 w 378"/>
                <a:gd name="T17" fmla="*/ 52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78" h="233">
                  <a:moveTo>
                    <a:pt x="322" y="52"/>
                  </a:moveTo>
                  <a:cubicBezTo>
                    <a:pt x="361" y="60"/>
                    <a:pt x="361" y="60"/>
                    <a:pt x="361" y="60"/>
                  </a:cubicBezTo>
                  <a:cubicBezTo>
                    <a:pt x="374" y="88"/>
                    <a:pt x="378" y="111"/>
                    <a:pt x="373" y="133"/>
                  </a:cubicBezTo>
                  <a:cubicBezTo>
                    <a:pt x="363" y="176"/>
                    <a:pt x="302" y="215"/>
                    <a:pt x="261" y="221"/>
                  </a:cubicBezTo>
                  <a:cubicBezTo>
                    <a:pt x="184" y="233"/>
                    <a:pt x="64" y="138"/>
                    <a:pt x="4" y="107"/>
                  </a:cubicBezTo>
                  <a:cubicBezTo>
                    <a:pt x="0" y="55"/>
                    <a:pt x="7" y="43"/>
                    <a:pt x="28" y="30"/>
                  </a:cubicBezTo>
                  <a:cubicBezTo>
                    <a:pt x="67" y="7"/>
                    <a:pt x="97" y="0"/>
                    <a:pt x="133" y="14"/>
                  </a:cubicBezTo>
                  <a:cubicBezTo>
                    <a:pt x="179" y="31"/>
                    <a:pt x="219" y="38"/>
                    <a:pt x="255" y="56"/>
                  </a:cubicBezTo>
                  <a:lnTo>
                    <a:pt x="322" y="52"/>
                  </a:lnTo>
                  <a:close/>
                </a:path>
              </a:pathLst>
            </a:custGeom>
            <a:solidFill>
              <a:srgbClr val="005B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3" name="Freeform 153"/>
            <p:cNvSpPr>
              <a:spLocks/>
            </p:cNvSpPr>
            <p:nvPr userDrawn="1"/>
          </p:nvSpPr>
          <p:spPr bwMode="auto">
            <a:xfrm>
              <a:off x="7696201" y="4632325"/>
              <a:ext cx="171450" cy="130175"/>
            </a:xfrm>
            <a:custGeom>
              <a:avLst/>
              <a:gdLst>
                <a:gd name="T0" fmla="*/ 0 w 108"/>
                <a:gd name="T1" fmla="*/ 0 h 82"/>
                <a:gd name="T2" fmla="*/ 1 w 108"/>
                <a:gd name="T3" fmla="*/ 1 h 82"/>
                <a:gd name="T4" fmla="*/ 1 w 108"/>
                <a:gd name="T5" fmla="*/ 1 h 82"/>
                <a:gd name="T6" fmla="*/ 1 w 108"/>
                <a:gd name="T7" fmla="*/ 2 h 82"/>
                <a:gd name="T8" fmla="*/ 1 w 108"/>
                <a:gd name="T9" fmla="*/ 3 h 82"/>
                <a:gd name="T10" fmla="*/ 2 w 108"/>
                <a:gd name="T11" fmla="*/ 4 h 82"/>
                <a:gd name="T12" fmla="*/ 3 w 108"/>
                <a:gd name="T13" fmla="*/ 5 h 82"/>
                <a:gd name="T14" fmla="*/ 4 w 108"/>
                <a:gd name="T15" fmla="*/ 5 h 82"/>
                <a:gd name="T16" fmla="*/ 108 w 108"/>
                <a:gd name="T17" fmla="*/ 65 h 82"/>
                <a:gd name="T18" fmla="*/ 108 w 108"/>
                <a:gd name="T19" fmla="*/ 82 h 82"/>
                <a:gd name="T20" fmla="*/ 4 w 108"/>
                <a:gd name="T21" fmla="*/ 22 h 82"/>
                <a:gd name="T22" fmla="*/ 4 w 108"/>
                <a:gd name="T23" fmla="*/ 22 h 82"/>
                <a:gd name="T24" fmla="*/ 3 w 108"/>
                <a:gd name="T25" fmla="*/ 21 h 82"/>
                <a:gd name="T26" fmla="*/ 2 w 108"/>
                <a:gd name="T27" fmla="*/ 20 h 82"/>
                <a:gd name="T28" fmla="*/ 2 w 108"/>
                <a:gd name="T29" fmla="*/ 20 h 82"/>
                <a:gd name="T30" fmla="*/ 2 w 108"/>
                <a:gd name="T31" fmla="*/ 20 h 82"/>
                <a:gd name="T32" fmla="*/ 1 w 108"/>
                <a:gd name="T33" fmla="*/ 19 h 82"/>
                <a:gd name="T34" fmla="*/ 1 w 108"/>
                <a:gd name="T35" fmla="*/ 19 h 82"/>
                <a:gd name="T36" fmla="*/ 1 w 108"/>
                <a:gd name="T37" fmla="*/ 19 h 82"/>
                <a:gd name="T38" fmla="*/ 1 w 108"/>
                <a:gd name="T39" fmla="*/ 18 h 82"/>
                <a:gd name="T40" fmla="*/ 1 w 108"/>
                <a:gd name="T41" fmla="*/ 18 h 82"/>
                <a:gd name="T42" fmla="*/ 1 w 108"/>
                <a:gd name="T43" fmla="*/ 18 h 82"/>
                <a:gd name="T44" fmla="*/ 0 w 108"/>
                <a:gd name="T45" fmla="*/ 17 h 82"/>
                <a:gd name="T46" fmla="*/ 0 w 108"/>
                <a:gd name="T47" fmla="*/ 17 h 82"/>
                <a:gd name="T48" fmla="*/ 0 w 108"/>
                <a:gd name="T49" fmla="*/ 16 h 82"/>
                <a:gd name="T50" fmla="*/ 0 w 108"/>
                <a:gd name="T51" fmla="*/ 16 h 82"/>
                <a:gd name="T52" fmla="*/ 0 w 108"/>
                <a:gd name="T53" fmla="*/ 0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08" h="82">
                  <a:moveTo>
                    <a:pt x="0" y="0"/>
                  </a:moveTo>
                  <a:cubicBezTo>
                    <a:pt x="0" y="0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3"/>
                    <a:pt x="2" y="3"/>
                    <a:pt x="2" y="4"/>
                  </a:cubicBezTo>
                  <a:cubicBezTo>
                    <a:pt x="3" y="4"/>
                    <a:pt x="3" y="4"/>
                    <a:pt x="3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108" y="65"/>
                    <a:pt x="108" y="65"/>
                    <a:pt x="108" y="65"/>
                  </a:cubicBezTo>
                  <a:cubicBezTo>
                    <a:pt x="108" y="82"/>
                    <a:pt x="108" y="82"/>
                    <a:pt x="108" y="82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4" y="21"/>
                    <a:pt x="4" y="21"/>
                    <a:pt x="3" y="21"/>
                  </a:cubicBezTo>
                  <a:cubicBezTo>
                    <a:pt x="3" y="21"/>
                    <a:pt x="3" y="21"/>
                    <a:pt x="2" y="2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1" y="19"/>
                    <a:pt x="1" y="18"/>
                    <a:pt x="1" y="18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1" y="18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534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4" name="Freeform 154"/>
            <p:cNvSpPr>
              <a:spLocks/>
            </p:cNvSpPr>
            <p:nvPr userDrawn="1"/>
          </p:nvSpPr>
          <p:spPr bwMode="auto">
            <a:xfrm>
              <a:off x="7867651" y="4618038"/>
              <a:ext cx="227013" cy="147638"/>
            </a:xfrm>
            <a:custGeom>
              <a:avLst/>
              <a:gdLst>
                <a:gd name="T0" fmla="*/ 4 w 143"/>
                <a:gd name="T1" fmla="*/ 76 h 93"/>
                <a:gd name="T2" fmla="*/ 5 w 143"/>
                <a:gd name="T3" fmla="*/ 76 h 93"/>
                <a:gd name="T4" fmla="*/ 9 w 143"/>
                <a:gd name="T5" fmla="*/ 77 h 93"/>
                <a:gd name="T6" fmla="*/ 9 w 143"/>
                <a:gd name="T7" fmla="*/ 77 h 93"/>
                <a:gd name="T8" fmla="*/ 14 w 143"/>
                <a:gd name="T9" fmla="*/ 76 h 93"/>
                <a:gd name="T10" fmla="*/ 14 w 143"/>
                <a:gd name="T11" fmla="*/ 76 h 93"/>
                <a:gd name="T12" fmla="*/ 19 w 143"/>
                <a:gd name="T13" fmla="*/ 74 h 93"/>
                <a:gd name="T14" fmla="*/ 139 w 143"/>
                <a:gd name="T15" fmla="*/ 5 h 93"/>
                <a:gd name="T16" fmla="*/ 143 w 143"/>
                <a:gd name="T17" fmla="*/ 0 h 93"/>
                <a:gd name="T18" fmla="*/ 143 w 143"/>
                <a:gd name="T19" fmla="*/ 16 h 93"/>
                <a:gd name="T20" fmla="*/ 139 w 143"/>
                <a:gd name="T21" fmla="*/ 22 h 93"/>
                <a:gd name="T22" fmla="*/ 19 w 143"/>
                <a:gd name="T23" fmla="*/ 91 h 93"/>
                <a:gd name="T24" fmla="*/ 17 w 143"/>
                <a:gd name="T25" fmla="*/ 92 h 93"/>
                <a:gd name="T26" fmla="*/ 15 w 143"/>
                <a:gd name="T27" fmla="*/ 93 h 93"/>
                <a:gd name="T28" fmla="*/ 14 w 143"/>
                <a:gd name="T29" fmla="*/ 93 h 93"/>
                <a:gd name="T30" fmla="*/ 14 w 143"/>
                <a:gd name="T31" fmla="*/ 93 h 93"/>
                <a:gd name="T32" fmla="*/ 14 w 143"/>
                <a:gd name="T33" fmla="*/ 93 h 93"/>
                <a:gd name="T34" fmla="*/ 12 w 143"/>
                <a:gd name="T35" fmla="*/ 93 h 93"/>
                <a:gd name="T36" fmla="*/ 11 w 143"/>
                <a:gd name="T37" fmla="*/ 93 h 93"/>
                <a:gd name="T38" fmla="*/ 10 w 143"/>
                <a:gd name="T39" fmla="*/ 93 h 93"/>
                <a:gd name="T40" fmla="*/ 9 w 143"/>
                <a:gd name="T41" fmla="*/ 93 h 93"/>
                <a:gd name="T42" fmla="*/ 9 w 143"/>
                <a:gd name="T43" fmla="*/ 93 h 93"/>
                <a:gd name="T44" fmla="*/ 9 w 143"/>
                <a:gd name="T45" fmla="*/ 93 h 93"/>
                <a:gd name="T46" fmla="*/ 7 w 143"/>
                <a:gd name="T47" fmla="*/ 93 h 93"/>
                <a:gd name="T48" fmla="*/ 5 w 143"/>
                <a:gd name="T49" fmla="*/ 93 h 93"/>
                <a:gd name="T50" fmla="*/ 5 w 143"/>
                <a:gd name="T51" fmla="*/ 93 h 93"/>
                <a:gd name="T52" fmla="*/ 4 w 143"/>
                <a:gd name="T53" fmla="*/ 93 h 93"/>
                <a:gd name="T54" fmla="*/ 3 w 143"/>
                <a:gd name="T55" fmla="*/ 92 h 93"/>
                <a:gd name="T56" fmla="*/ 0 w 143"/>
                <a:gd name="T57" fmla="*/ 91 h 93"/>
                <a:gd name="T58" fmla="*/ 0 w 143"/>
                <a:gd name="T59" fmla="*/ 74 h 93"/>
                <a:gd name="T60" fmla="*/ 4 w 143"/>
                <a:gd name="T61" fmla="*/ 76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43" h="93">
                  <a:moveTo>
                    <a:pt x="4" y="76"/>
                  </a:moveTo>
                  <a:cubicBezTo>
                    <a:pt x="4" y="76"/>
                    <a:pt x="4" y="76"/>
                    <a:pt x="5" y="76"/>
                  </a:cubicBezTo>
                  <a:cubicBezTo>
                    <a:pt x="6" y="76"/>
                    <a:pt x="8" y="77"/>
                    <a:pt x="9" y="77"/>
                  </a:cubicBezTo>
                  <a:cubicBezTo>
                    <a:pt x="9" y="77"/>
                    <a:pt x="9" y="77"/>
                    <a:pt x="9" y="77"/>
                  </a:cubicBezTo>
                  <a:cubicBezTo>
                    <a:pt x="11" y="77"/>
                    <a:pt x="13" y="77"/>
                    <a:pt x="14" y="76"/>
                  </a:cubicBezTo>
                  <a:cubicBezTo>
                    <a:pt x="14" y="76"/>
                    <a:pt x="14" y="76"/>
                    <a:pt x="14" y="76"/>
                  </a:cubicBezTo>
                  <a:cubicBezTo>
                    <a:pt x="16" y="76"/>
                    <a:pt x="17" y="75"/>
                    <a:pt x="19" y="74"/>
                  </a:cubicBezTo>
                  <a:cubicBezTo>
                    <a:pt x="139" y="5"/>
                    <a:pt x="139" y="5"/>
                    <a:pt x="139" y="5"/>
                  </a:cubicBezTo>
                  <a:cubicBezTo>
                    <a:pt x="142" y="3"/>
                    <a:pt x="143" y="1"/>
                    <a:pt x="143" y="0"/>
                  </a:cubicBezTo>
                  <a:cubicBezTo>
                    <a:pt x="143" y="16"/>
                    <a:pt x="143" y="16"/>
                    <a:pt x="143" y="16"/>
                  </a:cubicBezTo>
                  <a:cubicBezTo>
                    <a:pt x="143" y="18"/>
                    <a:pt x="142" y="20"/>
                    <a:pt x="139" y="22"/>
                  </a:cubicBezTo>
                  <a:cubicBezTo>
                    <a:pt x="19" y="91"/>
                    <a:pt x="19" y="91"/>
                    <a:pt x="19" y="91"/>
                  </a:cubicBezTo>
                  <a:cubicBezTo>
                    <a:pt x="18" y="91"/>
                    <a:pt x="17" y="92"/>
                    <a:pt x="17" y="92"/>
                  </a:cubicBezTo>
                  <a:cubicBezTo>
                    <a:pt x="16" y="92"/>
                    <a:pt x="16" y="92"/>
                    <a:pt x="15" y="93"/>
                  </a:cubicBezTo>
                  <a:cubicBezTo>
                    <a:pt x="15" y="93"/>
                    <a:pt x="15" y="93"/>
                    <a:pt x="14" y="93"/>
                  </a:cubicBezTo>
                  <a:cubicBezTo>
                    <a:pt x="14" y="93"/>
                    <a:pt x="14" y="93"/>
                    <a:pt x="14" y="93"/>
                  </a:cubicBezTo>
                  <a:cubicBezTo>
                    <a:pt x="14" y="93"/>
                    <a:pt x="14" y="93"/>
                    <a:pt x="14" y="93"/>
                  </a:cubicBezTo>
                  <a:cubicBezTo>
                    <a:pt x="13" y="93"/>
                    <a:pt x="13" y="93"/>
                    <a:pt x="12" y="93"/>
                  </a:cubicBezTo>
                  <a:cubicBezTo>
                    <a:pt x="12" y="93"/>
                    <a:pt x="12" y="93"/>
                    <a:pt x="11" y="93"/>
                  </a:cubicBezTo>
                  <a:cubicBezTo>
                    <a:pt x="11" y="93"/>
                    <a:pt x="10" y="93"/>
                    <a:pt x="10" y="93"/>
                  </a:cubicBezTo>
                  <a:cubicBezTo>
                    <a:pt x="10" y="93"/>
                    <a:pt x="10" y="93"/>
                    <a:pt x="9" y="93"/>
                  </a:cubicBezTo>
                  <a:cubicBezTo>
                    <a:pt x="9" y="93"/>
                    <a:pt x="9" y="93"/>
                    <a:pt x="9" y="93"/>
                  </a:cubicBezTo>
                  <a:cubicBezTo>
                    <a:pt x="9" y="93"/>
                    <a:pt x="9" y="93"/>
                    <a:pt x="9" y="93"/>
                  </a:cubicBezTo>
                  <a:cubicBezTo>
                    <a:pt x="8" y="93"/>
                    <a:pt x="8" y="93"/>
                    <a:pt x="7" y="93"/>
                  </a:cubicBezTo>
                  <a:cubicBezTo>
                    <a:pt x="7" y="93"/>
                    <a:pt x="6" y="93"/>
                    <a:pt x="5" y="93"/>
                  </a:cubicBezTo>
                  <a:cubicBezTo>
                    <a:pt x="5" y="93"/>
                    <a:pt x="5" y="93"/>
                    <a:pt x="5" y="93"/>
                  </a:cubicBezTo>
                  <a:cubicBezTo>
                    <a:pt x="4" y="93"/>
                    <a:pt x="4" y="93"/>
                    <a:pt x="4" y="93"/>
                  </a:cubicBezTo>
                  <a:cubicBezTo>
                    <a:pt x="4" y="93"/>
                    <a:pt x="3" y="92"/>
                    <a:pt x="3" y="92"/>
                  </a:cubicBezTo>
                  <a:cubicBezTo>
                    <a:pt x="2" y="92"/>
                    <a:pt x="1" y="92"/>
                    <a:pt x="0" y="91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1" y="75"/>
                    <a:pt x="3" y="76"/>
                    <a:pt x="4" y="76"/>
                  </a:cubicBezTo>
                  <a:close/>
                </a:path>
              </a:pathLst>
            </a:custGeom>
            <a:solidFill>
              <a:srgbClr val="0327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5" name="Freeform 155"/>
            <p:cNvSpPr>
              <a:spLocks/>
            </p:cNvSpPr>
            <p:nvPr userDrawn="1"/>
          </p:nvSpPr>
          <p:spPr bwMode="auto">
            <a:xfrm>
              <a:off x="7694614" y="4508500"/>
              <a:ext cx="401638" cy="231775"/>
            </a:xfrm>
            <a:custGeom>
              <a:avLst/>
              <a:gdLst>
                <a:gd name="T0" fmla="*/ 5 w 253"/>
                <a:gd name="T1" fmla="*/ 72 h 146"/>
                <a:gd name="T2" fmla="*/ 5 w 253"/>
                <a:gd name="T3" fmla="*/ 83 h 146"/>
                <a:gd name="T4" fmla="*/ 109 w 253"/>
                <a:gd name="T5" fmla="*/ 143 h 146"/>
                <a:gd name="T6" fmla="*/ 128 w 253"/>
                <a:gd name="T7" fmla="*/ 143 h 146"/>
                <a:gd name="T8" fmla="*/ 248 w 253"/>
                <a:gd name="T9" fmla="*/ 74 h 146"/>
                <a:gd name="T10" fmla="*/ 248 w 253"/>
                <a:gd name="T11" fmla="*/ 63 h 146"/>
                <a:gd name="T12" fmla="*/ 144 w 253"/>
                <a:gd name="T13" fmla="*/ 3 h 146"/>
                <a:gd name="T14" fmla="*/ 126 w 253"/>
                <a:gd name="T15" fmla="*/ 3 h 146"/>
                <a:gd name="T16" fmla="*/ 5 w 253"/>
                <a:gd name="T17" fmla="*/ 72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3" h="146">
                  <a:moveTo>
                    <a:pt x="5" y="72"/>
                  </a:moveTo>
                  <a:cubicBezTo>
                    <a:pt x="0" y="75"/>
                    <a:pt x="0" y="80"/>
                    <a:pt x="5" y="83"/>
                  </a:cubicBezTo>
                  <a:cubicBezTo>
                    <a:pt x="109" y="143"/>
                    <a:pt x="109" y="143"/>
                    <a:pt x="109" y="143"/>
                  </a:cubicBezTo>
                  <a:cubicBezTo>
                    <a:pt x="114" y="146"/>
                    <a:pt x="122" y="146"/>
                    <a:pt x="128" y="143"/>
                  </a:cubicBezTo>
                  <a:cubicBezTo>
                    <a:pt x="248" y="74"/>
                    <a:pt x="248" y="74"/>
                    <a:pt x="248" y="74"/>
                  </a:cubicBezTo>
                  <a:cubicBezTo>
                    <a:pt x="253" y="71"/>
                    <a:pt x="253" y="66"/>
                    <a:pt x="248" y="63"/>
                  </a:cubicBezTo>
                  <a:cubicBezTo>
                    <a:pt x="144" y="3"/>
                    <a:pt x="144" y="3"/>
                    <a:pt x="144" y="3"/>
                  </a:cubicBezTo>
                  <a:cubicBezTo>
                    <a:pt x="139" y="0"/>
                    <a:pt x="131" y="0"/>
                    <a:pt x="126" y="3"/>
                  </a:cubicBezTo>
                  <a:lnTo>
                    <a:pt x="5" y="72"/>
                  </a:lnTo>
                  <a:close/>
                </a:path>
              </a:pathLst>
            </a:custGeom>
            <a:solidFill>
              <a:srgbClr val="0844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6" name="Freeform 156"/>
            <p:cNvSpPr>
              <a:spLocks/>
            </p:cNvSpPr>
            <p:nvPr userDrawn="1"/>
          </p:nvSpPr>
          <p:spPr bwMode="auto">
            <a:xfrm>
              <a:off x="7889876" y="4159250"/>
              <a:ext cx="39688" cy="492125"/>
            </a:xfrm>
            <a:custGeom>
              <a:avLst/>
              <a:gdLst>
                <a:gd name="T0" fmla="*/ 3 w 25"/>
                <a:gd name="T1" fmla="*/ 12 h 310"/>
                <a:gd name="T2" fmla="*/ 0 w 25"/>
                <a:gd name="T3" fmla="*/ 94 h 310"/>
                <a:gd name="T4" fmla="*/ 4 w 25"/>
                <a:gd name="T5" fmla="*/ 310 h 310"/>
                <a:gd name="T6" fmla="*/ 25 w 25"/>
                <a:gd name="T7" fmla="*/ 298 h 310"/>
                <a:gd name="T8" fmla="*/ 25 w 25"/>
                <a:gd name="T9" fmla="*/ 0 h 310"/>
                <a:gd name="T10" fmla="*/ 3 w 25"/>
                <a:gd name="T11" fmla="*/ 12 h 3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" h="310">
                  <a:moveTo>
                    <a:pt x="3" y="12"/>
                  </a:moveTo>
                  <a:lnTo>
                    <a:pt x="0" y="94"/>
                  </a:lnTo>
                  <a:lnTo>
                    <a:pt x="4" y="310"/>
                  </a:lnTo>
                  <a:lnTo>
                    <a:pt x="25" y="298"/>
                  </a:lnTo>
                  <a:lnTo>
                    <a:pt x="25" y="0"/>
                  </a:lnTo>
                  <a:lnTo>
                    <a:pt x="3" y="12"/>
                  </a:lnTo>
                  <a:close/>
                </a:path>
              </a:pathLst>
            </a:custGeom>
            <a:solidFill>
              <a:srgbClr val="041D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7" name="Freeform 157"/>
            <p:cNvSpPr>
              <a:spLocks/>
            </p:cNvSpPr>
            <p:nvPr userDrawn="1"/>
          </p:nvSpPr>
          <p:spPr bwMode="auto">
            <a:xfrm>
              <a:off x="7861301" y="4159250"/>
              <a:ext cx="34925" cy="492125"/>
            </a:xfrm>
            <a:custGeom>
              <a:avLst/>
              <a:gdLst>
                <a:gd name="T0" fmla="*/ 21 w 22"/>
                <a:gd name="T1" fmla="*/ 12 h 310"/>
                <a:gd name="T2" fmla="*/ 0 w 22"/>
                <a:gd name="T3" fmla="*/ 0 h 310"/>
                <a:gd name="T4" fmla="*/ 1 w 22"/>
                <a:gd name="T5" fmla="*/ 298 h 310"/>
                <a:gd name="T6" fmla="*/ 22 w 22"/>
                <a:gd name="T7" fmla="*/ 310 h 310"/>
                <a:gd name="T8" fmla="*/ 21 w 22"/>
                <a:gd name="T9" fmla="*/ 12 h 3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10">
                  <a:moveTo>
                    <a:pt x="21" y="12"/>
                  </a:moveTo>
                  <a:lnTo>
                    <a:pt x="0" y="0"/>
                  </a:lnTo>
                  <a:lnTo>
                    <a:pt x="1" y="298"/>
                  </a:lnTo>
                  <a:lnTo>
                    <a:pt x="22" y="310"/>
                  </a:lnTo>
                  <a:lnTo>
                    <a:pt x="21" y="12"/>
                  </a:lnTo>
                  <a:close/>
                </a:path>
              </a:pathLst>
            </a:custGeom>
            <a:solidFill>
              <a:srgbClr val="0835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8" name="Freeform 158"/>
            <p:cNvSpPr>
              <a:spLocks/>
            </p:cNvSpPr>
            <p:nvPr userDrawn="1"/>
          </p:nvSpPr>
          <p:spPr bwMode="auto">
            <a:xfrm>
              <a:off x="8035926" y="4298950"/>
              <a:ext cx="26988" cy="36513"/>
            </a:xfrm>
            <a:custGeom>
              <a:avLst/>
              <a:gdLst>
                <a:gd name="T0" fmla="*/ 0 w 17"/>
                <a:gd name="T1" fmla="*/ 23 h 23"/>
                <a:gd name="T2" fmla="*/ 17 w 17"/>
                <a:gd name="T3" fmla="*/ 13 h 23"/>
                <a:gd name="T4" fmla="*/ 17 w 17"/>
                <a:gd name="T5" fmla="*/ 0 h 23"/>
                <a:gd name="T6" fmla="*/ 0 w 17"/>
                <a:gd name="T7" fmla="*/ 10 h 23"/>
                <a:gd name="T8" fmla="*/ 0 w 17"/>
                <a:gd name="T9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23">
                  <a:moveTo>
                    <a:pt x="0" y="23"/>
                  </a:moveTo>
                  <a:lnTo>
                    <a:pt x="17" y="13"/>
                  </a:lnTo>
                  <a:lnTo>
                    <a:pt x="17" y="0"/>
                  </a:lnTo>
                  <a:lnTo>
                    <a:pt x="0" y="10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367C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9" name="Freeform 159"/>
            <p:cNvSpPr>
              <a:spLocks/>
            </p:cNvSpPr>
            <p:nvPr userDrawn="1"/>
          </p:nvSpPr>
          <p:spPr bwMode="auto">
            <a:xfrm>
              <a:off x="7723189" y="4060825"/>
              <a:ext cx="77788" cy="103188"/>
            </a:xfrm>
            <a:custGeom>
              <a:avLst/>
              <a:gdLst>
                <a:gd name="T0" fmla="*/ 1 w 49"/>
                <a:gd name="T1" fmla="*/ 16 h 65"/>
                <a:gd name="T2" fmla="*/ 0 w 49"/>
                <a:gd name="T3" fmla="*/ 10 h 65"/>
                <a:gd name="T4" fmla="*/ 17 w 49"/>
                <a:gd name="T5" fmla="*/ 0 h 65"/>
                <a:gd name="T6" fmla="*/ 18 w 49"/>
                <a:gd name="T7" fmla="*/ 7 h 65"/>
                <a:gd name="T8" fmla="*/ 18 w 49"/>
                <a:gd name="T9" fmla="*/ 8 h 65"/>
                <a:gd name="T10" fmla="*/ 20 w 49"/>
                <a:gd name="T11" fmla="*/ 15 h 65"/>
                <a:gd name="T12" fmla="*/ 20 w 49"/>
                <a:gd name="T13" fmla="*/ 16 h 65"/>
                <a:gd name="T14" fmla="*/ 23 w 49"/>
                <a:gd name="T15" fmla="*/ 23 h 65"/>
                <a:gd name="T16" fmla="*/ 23 w 49"/>
                <a:gd name="T17" fmla="*/ 23 h 65"/>
                <a:gd name="T18" fmla="*/ 26 w 49"/>
                <a:gd name="T19" fmla="*/ 31 h 65"/>
                <a:gd name="T20" fmla="*/ 27 w 49"/>
                <a:gd name="T21" fmla="*/ 31 h 65"/>
                <a:gd name="T22" fmla="*/ 31 w 49"/>
                <a:gd name="T23" fmla="*/ 38 h 65"/>
                <a:gd name="T24" fmla="*/ 31 w 49"/>
                <a:gd name="T25" fmla="*/ 38 h 65"/>
                <a:gd name="T26" fmla="*/ 36 w 49"/>
                <a:gd name="T27" fmla="*/ 44 h 65"/>
                <a:gd name="T28" fmla="*/ 37 w 49"/>
                <a:gd name="T29" fmla="*/ 45 h 65"/>
                <a:gd name="T30" fmla="*/ 41 w 49"/>
                <a:gd name="T31" fmla="*/ 49 h 65"/>
                <a:gd name="T32" fmla="*/ 43 w 49"/>
                <a:gd name="T33" fmla="*/ 51 h 65"/>
                <a:gd name="T34" fmla="*/ 49 w 49"/>
                <a:gd name="T35" fmla="*/ 55 h 65"/>
                <a:gd name="T36" fmla="*/ 32 w 49"/>
                <a:gd name="T37" fmla="*/ 65 h 65"/>
                <a:gd name="T38" fmla="*/ 26 w 49"/>
                <a:gd name="T39" fmla="*/ 60 h 65"/>
                <a:gd name="T40" fmla="*/ 24 w 49"/>
                <a:gd name="T41" fmla="*/ 59 h 65"/>
                <a:gd name="T42" fmla="*/ 21 w 49"/>
                <a:gd name="T43" fmla="*/ 56 h 65"/>
                <a:gd name="T44" fmla="*/ 20 w 49"/>
                <a:gd name="T45" fmla="*/ 55 h 65"/>
                <a:gd name="T46" fmla="*/ 19 w 49"/>
                <a:gd name="T47" fmla="*/ 54 h 65"/>
                <a:gd name="T48" fmla="*/ 18 w 49"/>
                <a:gd name="T49" fmla="*/ 53 h 65"/>
                <a:gd name="T50" fmla="*/ 15 w 49"/>
                <a:gd name="T51" fmla="*/ 50 h 65"/>
                <a:gd name="T52" fmla="*/ 14 w 49"/>
                <a:gd name="T53" fmla="*/ 48 h 65"/>
                <a:gd name="T54" fmla="*/ 14 w 49"/>
                <a:gd name="T55" fmla="*/ 48 h 65"/>
                <a:gd name="T56" fmla="*/ 13 w 49"/>
                <a:gd name="T57" fmla="*/ 47 h 65"/>
                <a:gd name="T58" fmla="*/ 11 w 49"/>
                <a:gd name="T59" fmla="*/ 44 h 65"/>
                <a:gd name="T60" fmla="*/ 10 w 49"/>
                <a:gd name="T61" fmla="*/ 41 h 65"/>
                <a:gd name="T62" fmla="*/ 10 w 49"/>
                <a:gd name="T63" fmla="*/ 41 h 65"/>
                <a:gd name="T64" fmla="*/ 9 w 49"/>
                <a:gd name="T65" fmla="*/ 41 h 65"/>
                <a:gd name="T66" fmla="*/ 8 w 49"/>
                <a:gd name="T67" fmla="*/ 39 h 65"/>
                <a:gd name="T68" fmla="*/ 7 w 49"/>
                <a:gd name="T69" fmla="*/ 36 h 65"/>
                <a:gd name="T70" fmla="*/ 6 w 49"/>
                <a:gd name="T71" fmla="*/ 33 h 65"/>
                <a:gd name="T72" fmla="*/ 6 w 49"/>
                <a:gd name="T73" fmla="*/ 33 h 65"/>
                <a:gd name="T74" fmla="*/ 6 w 49"/>
                <a:gd name="T75" fmla="*/ 33 h 65"/>
                <a:gd name="T76" fmla="*/ 4 w 49"/>
                <a:gd name="T77" fmla="*/ 30 h 65"/>
                <a:gd name="T78" fmla="*/ 3 w 49"/>
                <a:gd name="T79" fmla="*/ 27 h 65"/>
                <a:gd name="T80" fmla="*/ 3 w 49"/>
                <a:gd name="T81" fmla="*/ 26 h 65"/>
                <a:gd name="T82" fmla="*/ 3 w 49"/>
                <a:gd name="T83" fmla="*/ 25 h 65"/>
                <a:gd name="T84" fmla="*/ 2 w 49"/>
                <a:gd name="T85" fmla="*/ 24 h 65"/>
                <a:gd name="T86" fmla="*/ 1 w 49"/>
                <a:gd name="T87" fmla="*/ 20 h 65"/>
                <a:gd name="T88" fmla="*/ 1 w 49"/>
                <a:gd name="T89" fmla="*/ 18 h 65"/>
                <a:gd name="T90" fmla="*/ 1 w 49"/>
                <a:gd name="T91" fmla="*/ 17 h 65"/>
                <a:gd name="T92" fmla="*/ 1 w 49"/>
                <a:gd name="T93" fmla="*/ 16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9" h="65">
                  <a:moveTo>
                    <a:pt x="1" y="16"/>
                  </a:moveTo>
                  <a:cubicBezTo>
                    <a:pt x="0" y="14"/>
                    <a:pt x="0" y="12"/>
                    <a:pt x="0" y="1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7" y="2"/>
                    <a:pt x="18" y="5"/>
                    <a:pt x="18" y="7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9" y="11"/>
                    <a:pt x="19" y="13"/>
                    <a:pt x="20" y="15"/>
                  </a:cubicBezTo>
                  <a:cubicBezTo>
                    <a:pt x="20" y="15"/>
                    <a:pt x="20" y="16"/>
                    <a:pt x="20" y="16"/>
                  </a:cubicBezTo>
                  <a:cubicBezTo>
                    <a:pt x="21" y="18"/>
                    <a:pt x="22" y="21"/>
                    <a:pt x="23" y="23"/>
                  </a:cubicBezTo>
                  <a:cubicBezTo>
                    <a:pt x="23" y="23"/>
                    <a:pt x="23" y="23"/>
                    <a:pt x="23" y="23"/>
                  </a:cubicBezTo>
                  <a:cubicBezTo>
                    <a:pt x="24" y="26"/>
                    <a:pt x="25" y="28"/>
                    <a:pt x="26" y="31"/>
                  </a:cubicBezTo>
                  <a:cubicBezTo>
                    <a:pt x="27" y="31"/>
                    <a:pt x="27" y="31"/>
                    <a:pt x="27" y="31"/>
                  </a:cubicBezTo>
                  <a:cubicBezTo>
                    <a:pt x="28" y="33"/>
                    <a:pt x="29" y="36"/>
                    <a:pt x="31" y="38"/>
                  </a:cubicBezTo>
                  <a:cubicBezTo>
                    <a:pt x="31" y="38"/>
                    <a:pt x="31" y="38"/>
                    <a:pt x="31" y="38"/>
                  </a:cubicBezTo>
                  <a:cubicBezTo>
                    <a:pt x="33" y="40"/>
                    <a:pt x="34" y="42"/>
                    <a:pt x="36" y="44"/>
                  </a:cubicBezTo>
                  <a:cubicBezTo>
                    <a:pt x="36" y="44"/>
                    <a:pt x="37" y="45"/>
                    <a:pt x="37" y="45"/>
                  </a:cubicBezTo>
                  <a:cubicBezTo>
                    <a:pt x="38" y="46"/>
                    <a:pt x="40" y="48"/>
                    <a:pt x="41" y="49"/>
                  </a:cubicBezTo>
                  <a:cubicBezTo>
                    <a:pt x="42" y="49"/>
                    <a:pt x="42" y="50"/>
                    <a:pt x="43" y="51"/>
                  </a:cubicBezTo>
                  <a:cubicBezTo>
                    <a:pt x="45" y="52"/>
                    <a:pt x="47" y="53"/>
                    <a:pt x="49" y="55"/>
                  </a:cubicBezTo>
                  <a:cubicBezTo>
                    <a:pt x="32" y="65"/>
                    <a:pt x="32" y="65"/>
                    <a:pt x="32" y="65"/>
                  </a:cubicBezTo>
                  <a:cubicBezTo>
                    <a:pt x="30" y="63"/>
                    <a:pt x="28" y="62"/>
                    <a:pt x="26" y="60"/>
                  </a:cubicBezTo>
                  <a:cubicBezTo>
                    <a:pt x="25" y="60"/>
                    <a:pt x="25" y="59"/>
                    <a:pt x="24" y="59"/>
                  </a:cubicBezTo>
                  <a:cubicBezTo>
                    <a:pt x="23" y="58"/>
                    <a:pt x="22" y="57"/>
                    <a:pt x="21" y="56"/>
                  </a:cubicBezTo>
                  <a:cubicBezTo>
                    <a:pt x="21" y="56"/>
                    <a:pt x="21" y="56"/>
                    <a:pt x="20" y="55"/>
                  </a:cubicBezTo>
                  <a:cubicBezTo>
                    <a:pt x="20" y="55"/>
                    <a:pt x="19" y="54"/>
                    <a:pt x="19" y="54"/>
                  </a:cubicBezTo>
                  <a:cubicBezTo>
                    <a:pt x="19" y="54"/>
                    <a:pt x="18" y="53"/>
                    <a:pt x="18" y="53"/>
                  </a:cubicBezTo>
                  <a:cubicBezTo>
                    <a:pt x="17" y="52"/>
                    <a:pt x="16" y="51"/>
                    <a:pt x="15" y="50"/>
                  </a:cubicBezTo>
                  <a:cubicBezTo>
                    <a:pt x="15" y="49"/>
                    <a:pt x="15" y="49"/>
                    <a:pt x="14" y="48"/>
                  </a:cubicBezTo>
                  <a:cubicBezTo>
                    <a:pt x="14" y="48"/>
                    <a:pt x="14" y="48"/>
                    <a:pt x="14" y="48"/>
                  </a:cubicBezTo>
                  <a:cubicBezTo>
                    <a:pt x="14" y="47"/>
                    <a:pt x="13" y="47"/>
                    <a:pt x="13" y="47"/>
                  </a:cubicBezTo>
                  <a:cubicBezTo>
                    <a:pt x="13" y="46"/>
                    <a:pt x="12" y="45"/>
                    <a:pt x="11" y="44"/>
                  </a:cubicBezTo>
                  <a:cubicBezTo>
                    <a:pt x="11" y="43"/>
                    <a:pt x="10" y="42"/>
                    <a:pt x="10" y="41"/>
                  </a:cubicBezTo>
                  <a:cubicBezTo>
                    <a:pt x="10" y="41"/>
                    <a:pt x="10" y="41"/>
                    <a:pt x="10" y="41"/>
                  </a:cubicBezTo>
                  <a:cubicBezTo>
                    <a:pt x="9" y="41"/>
                    <a:pt x="9" y="41"/>
                    <a:pt x="9" y="41"/>
                  </a:cubicBezTo>
                  <a:cubicBezTo>
                    <a:pt x="9" y="40"/>
                    <a:pt x="9" y="39"/>
                    <a:pt x="8" y="39"/>
                  </a:cubicBezTo>
                  <a:cubicBezTo>
                    <a:pt x="8" y="38"/>
                    <a:pt x="7" y="37"/>
                    <a:pt x="7" y="36"/>
                  </a:cubicBezTo>
                  <a:cubicBezTo>
                    <a:pt x="6" y="35"/>
                    <a:pt x="6" y="34"/>
                    <a:pt x="6" y="33"/>
                  </a:cubicBezTo>
                  <a:cubicBezTo>
                    <a:pt x="6" y="33"/>
                    <a:pt x="6" y="33"/>
                    <a:pt x="6" y="33"/>
                  </a:cubicBezTo>
                  <a:cubicBezTo>
                    <a:pt x="6" y="33"/>
                    <a:pt x="6" y="33"/>
                    <a:pt x="6" y="33"/>
                  </a:cubicBezTo>
                  <a:cubicBezTo>
                    <a:pt x="5" y="32"/>
                    <a:pt x="5" y="31"/>
                    <a:pt x="4" y="30"/>
                  </a:cubicBezTo>
                  <a:cubicBezTo>
                    <a:pt x="4" y="29"/>
                    <a:pt x="4" y="28"/>
                    <a:pt x="3" y="27"/>
                  </a:cubicBezTo>
                  <a:cubicBezTo>
                    <a:pt x="3" y="27"/>
                    <a:pt x="3" y="26"/>
                    <a:pt x="3" y="26"/>
                  </a:cubicBezTo>
                  <a:cubicBezTo>
                    <a:pt x="3" y="26"/>
                    <a:pt x="3" y="25"/>
                    <a:pt x="3" y="25"/>
                  </a:cubicBezTo>
                  <a:cubicBezTo>
                    <a:pt x="3" y="25"/>
                    <a:pt x="2" y="24"/>
                    <a:pt x="2" y="24"/>
                  </a:cubicBezTo>
                  <a:cubicBezTo>
                    <a:pt x="2" y="23"/>
                    <a:pt x="2" y="22"/>
                    <a:pt x="1" y="20"/>
                  </a:cubicBezTo>
                  <a:cubicBezTo>
                    <a:pt x="1" y="20"/>
                    <a:pt x="1" y="19"/>
                    <a:pt x="1" y="18"/>
                  </a:cubicBezTo>
                  <a:cubicBezTo>
                    <a:pt x="1" y="18"/>
                    <a:pt x="1" y="17"/>
                    <a:pt x="1" y="17"/>
                  </a:cubicBezTo>
                  <a:cubicBezTo>
                    <a:pt x="1" y="17"/>
                    <a:pt x="1" y="16"/>
                    <a:pt x="1" y="16"/>
                  </a:cubicBezTo>
                  <a:close/>
                </a:path>
              </a:pathLst>
            </a:custGeom>
            <a:solidFill>
              <a:srgbClr val="041D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0" name="Freeform 160"/>
            <p:cNvSpPr>
              <a:spLocks/>
            </p:cNvSpPr>
            <p:nvPr userDrawn="1"/>
          </p:nvSpPr>
          <p:spPr bwMode="auto">
            <a:xfrm>
              <a:off x="7723189" y="3778250"/>
              <a:ext cx="28575" cy="298450"/>
            </a:xfrm>
            <a:custGeom>
              <a:avLst/>
              <a:gdLst>
                <a:gd name="T0" fmla="*/ 0 w 18"/>
                <a:gd name="T1" fmla="*/ 188 h 188"/>
                <a:gd name="T2" fmla="*/ 17 w 18"/>
                <a:gd name="T3" fmla="*/ 178 h 188"/>
                <a:gd name="T4" fmla="*/ 18 w 18"/>
                <a:gd name="T5" fmla="*/ 0 h 188"/>
                <a:gd name="T6" fmla="*/ 1 w 18"/>
                <a:gd name="T7" fmla="*/ 10 h 188"/>
                <a:gd name="T8" fmla="*/ 0 w 18"/>
                <a:gd name="T9" fmla="*/ 188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188">
                  <a:moveTo>
                    <a:pt x="0" y="188"/>
                  </a:moveTo>
                  <a:lnTo>
                    <a:pt x="17" y="178"/>
                  </a:lnTo>
                  <a:lnTo>
                    <a:pt x="18" y="0"/>
                  </a:lnTo>
                  <a:lnTo>
                    <a:pt x="1" y="10"/>
                  </a:lnTo>
                  <a:lnTo>
                    <a:pt x="0" y="188"/>
                  </a:lnTo>
                  <a:close/>
                </a:path>
              </a:pathLst>
            </a:custGeom>
            <a:solidFill>
              <a:srgbClr val="041D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1" name="Freeform 161"/>
            <p:cNvSpPr>
              <a:spLocks/>
            </p:cNvSpPr>
            <p:nvPr userDrawn="1"/>
          </p:nvSpPr>
          <p:spPr bwMode="auto">
            <a:xfrm>
              <a:off x="7705726" y="3768725"/>
              <a:ext cx="46038" cy="25400"/>
            </a:xfrm>
            <a:custGeom>
              <a:avLst/>
              <a:gdLst>
                <a:gd name="T0" fmla="*/ 12 w 29"/>
                <a:gd name="T1" fmla="*/ 16 h 16"/>
                <a:gd name="T2" fmla="*/ 29 w 29"/>
                <a:gd name="T3" fmla="*/ 6 h 16"/>
                <a:gd name="T4" fmla="*/ 17 w 29"/>
                <a:gd name="T5" fmla="*/ 0 h 16"/>
                <a:gd name="T6" fmla="*/ 0 w 29"/>
                <a:gd name="T7" fmla="*/ 9 h 16"/>
                <a:gd name="T8" fmla="*/ 12 w 29"/>
                <a:gd name="T9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16">
                  <a:moveTo>
                    <a:pt x="12" y="16"/>
                  </a:moveTo>
                  <a:lnTo>
                    <a:pt x="29" y="6"/>
                  </a:lnTo>
                  <a:lnTo>
                    <a:pt x="17" y="0"/>
                  </a:lnTo>
                  <a:lnTo>
                    <a:pt x="0" y="9"/>
                  </a:lnTo>
                  <a:lnTo>
                    <a:pt x="12" y="16"/>
                  </a:lnTo>
                  <a:close/>
                </a:path>
              </a:pathLst>
            </a:custGeom>
            <a:solidFill>
              <a:srgbClr val="46AA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2" name="Freeform 162"/>
            <p:cNvSpPr>
              <a:spLocks/>
            </p:cNvSpPr>
            <p:nvPr userDrawn="1"/>
          </p:nvSpPr>
          <p:spPr bwMode="auto">
            <a:xfrm>
              <a:off x="7773989" y="4148138"/>
              <a:ext cx="288925" cy="166688"/>
            </a:xfrm>
            <a:custGeom>
              <a:avLst/>
              <a:gdLst>
                <a:gd name="T0" fmla="*/ 17 w 182"/>
                <a:gd name="T1" fmla="*/ 0 h 105"/>
                <a:gd name="T2" fmla="*/ 182 w 182"/>
                <a:gd name="T3" fmla="*/ 95 h 105"/>
                <a:gd name="T4" fmla="*/ 165 w 182"/>
                <a:gd name="T5" fmla="*/ 105 h 105"/>
                <a:gd name="T6" fmla="*/ 0 w 182"/>
                <a:gd name="T7" fmla="*/ 10 h 105"/>
                <a:gd name="T8" fmla="*/ 17 w 182"/>
                <a:gd name="T9" fmla="*/ 0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2" h="105">
                  <a:moveTo>
                    <a:pt x="17" y="0"/>
                  </a:moveTo>
                  <a:lnTo>
                    <a:pt x="182" y="95"/>
                  </a:lnTo>
                  <a:lnTo>
                    <a:pt x="165" y="105"/>
                  </a:lnTo>
                  <a:lnTo>
                    <a:pt x="0" y="10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46AA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3" name="Freeform 163"/>
            <p:cNvSpPr>
              <a:spLocks/>
            </p:cNvSpPr>
            <p:nvPr userDrawn="1"/>
          </p:nvSpPr>
          <p:spPr bwMode="auto">
            <a:xfrm>
              <a:off x="7705726" y="3783013"/>
              <a:ext cx="330200" cy="552450"/>
            </a:xfrm>
            <a:custGeom>
              <a:avLst/>
              <a:gdLst>
                <a:gd name="T0" fmla="*/ 0 w 208"/>
                <a:gd name="T1" fmla="*/ 0 h 348"/>
                <a:gd name="T2" fmla="*/ 12 w 208"/>
                <a:gd name="T3" fmla="*/ 7 h 348"/>
                <a:gd name="T4" fmla="*/ 11 w 208"/>
                <a:gd name="T5" fmla="*/ 185 h 348"/>
                <a:gd name="T6" fmla="*/ 43 w 208"/>
                <a:gd name="T7" fmla="*/ 240 h 348"/>
                <a:gd name="T8" fmla="*/ 208 w 208"/>
                <a:gd name="T9" fmla="*/ 335 h 348"/>
                <a:gd name="T10" fmla="*/ 208 w 208"/>
                <a:gd name="T11" fmla="*/ 348 h 348"/>
                <a:gd name="T12" fmla="*/ 43 w 208"/>
                <a:gd name="T13" fmla="*/ 253 h 348"/>
                <a:gd name="T14" fmla="*/ 0 w 208"/>
                <a:gd name="T15" fmla="*/ 178 h 348"/>
                <a:gd name="T16" fmla="*/ 0 w 208"/>
                <a:gd name="T17" fmla="*/ 0 h 3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8" h="348">
                  <a:moveTo>
                    <a:pt x="0" y="0"/>
                  </a:moveTo>
                  <a:cubicBezTo>
                    <a:pt x="12" y="7"/>
                    <a:pt x="12" y="7"/>
                    <a:pt x="12" y="7"/>
                  </a:cubicBezTo>
                  <a:cubicBezTo>
                    <a:pt x="11" y="185"/>
                    <a:pt x="11" y="185"/>
                    <a:pt x="11" y="185"/>
                  </a:cubicBezTo>
                  <a:cubicBezTo>
                    <a:pt x="11" y="205"/>
                    <a:pt x="25" y="229"/>
                    <a:pt x="43" y="240"/>
                  </a:cubicBezTo>
                  <a:cubicBezTo>
                    <a:pt x="208" y="335"/>
                    <a:pt x="208" y="335"/>
                    <a:pt x="208" y="335"/>
                  </a:cubicBezTo>
                  <a:cubicBezTo>
                    <a:pt x="208" y="348"/>
                    <a:pt x="208" y="348"/>
                    <a:pt x="208" y="348"/>
                  </a:cubicBezTo>
                  <a:cubicBezTo>
                    <a:pt x="43" y="253"/>
                    <a:pt x="43" y="253"/>
                    <a:pt x="43" y="253"/>
                  </a:cubicBezTo>
                  <a:cubicBezTo>
                    <a:pt x="19" y="239"/>
                    <a:pt x="0" y="206"/>
                    <a:pt x="0" y="178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835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4" name="Freeform 164"/>
            <p:cNvSpPr>
              <a:spLocks/>
            </p:cNvSpPr>
            <p:nvPr userDrawn="1"/>
          </p:nvSpPr>
          <p:spPr bwMode="auto">
            <a:xfrm>
              <a:off x="7612064" y="4200525"/>
              <a:ext cx="261938" cy="201613"/>
            </a:xfrm>
            <a:custGeom>
              <a:avLst/>
              <a:gdLst>
                <a:gd name="T0" fmla="*/ 0 w 165"/>
                <a:gd name="T1" fmla="*/ 0 h 127"/>
                <a:gd name="T2" fmla="*/ 0 w 165"/>
                <a:gd name="T3" fmla="*/ 2 h 127"/>
                <a:gd name="T4" fmla="*/ 0 w 165"/>
                <a:gd name="T5" fmla="*/ 2 h 127"/>
                <a:gd name="T6" fmla="*/ 1 w 165"/>
                <a:gd name="T7" fmla="*/ 4 h 127"/>
                <a:gd name="T8" fmla="*/ 1 w 165"/>
                <a:gd name="T9" fmla="*/ 5 h 127"/>
                <a:gd name="T10" fmla="*/ 3 w 165"/>
                <a:gd name="T11" fmla="*/ 6 h 127"/>
                <a:gd name="T12" fmla="*/ 4 w 165"/>
                <a:gd name="T13" fmla="*/ 7 h 127"/>
                <a:gd name="T14" fmla="*/ 5 w 165"/>
                <a:gd name="T15" fmla="*/ 8 h 127"/>
                <a:gd name="T16" fmla="*/ 165 w 165"/>
                <a:gd name="T17" fmla="*/ 101 h 127"/>
                <a:gd name="T18" fmla="*/ 165 w 165"/>
                <a:gd name="T19" fmla="*/ 127 h 127"/>
                <a:gd name="T20" fmla="*/ 6 w 165"/>
                <a:gd name="T21" fmla="*/ 34 h 127"/>
                <a:gd name="T22" fmla="*/ 5 w 165"/>
                <a:gd name="T23" fmla="*/ 34 h 127"/>
                <a:gd name="T24" fmla="*/ 4 w 165"/>
                <a:gd name="T25" fmla="*/ 33 h 127"/>
                <a:gd name="T26" fmla="*/ 3 w 165"/>
                <a:gd name="T27" fmla="*/ 32 h 127"/>
                <a:gd name="T28" fmla="*/ 3 w 165"/>
                <a:gd name="T29" fmla="*/ 32 h 127"/>
                <a:gd name="T30" fmla="*/ 1 w 165"/>
                <a:gd name="T31" fmla="*/ 31 h 127"/>
                <a:gd name="T32" fmla="*/ 1 w 165"/>
                <a:gd name="T33" fmla="*/ 30 h 127"/>
                <a:gd name="T34" fmla="*/ 1 w 165"/>
                <a:gd name="T35" fmla="*/ 30 h 127"/>
                <a:gd name="T36" fmla="*/ 1 w 165"/>
                <a:gd name="T37" fmla="*/ 29 h 127"/>
                <a:gd name="T38" fmla="*/ 0 w 165"/>
                <a:gd name="T39" fmla="*/ 28 h 127"/>
                <a:gd name="T40" fmla="*/ 0 w 165"/>
                <a:gd name="T41" fmla="*/ 28 h 127"/>
                <a:gd name="T42" fmla="*/ 0 w 165"/>
                <a:gd name="T43" fmla="*/ 28 h 127"/>
                <a:gd name="T44" fmla="*/ 0 w 165"/>
                <a:gd name="T45" fmla="*/ 27 h 127"/>
                <a:gd name="T46" fmla="*/ 0 w 165"/>
                <a:gd name="T47" fmla="*/ 26 h 127"/>
                <a:gd name="T48" fmla="*/ 0 w 165"/>
                <a:gd name="T49" fmla="*/ 26 h 127"/>
                <a:gd name="T50" fmla="*/ 0 w 165"/>
                <a:gd name="T51" fmla="*/ 26 h 127"/>
                <a:gd name="T52" fmla="*/ 0 w 165"/>
                <a:gd name="T53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65" h="127">
                  <a:moveTo>
                    <a:pt x="0" y="0"/>
                  </a:move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4"/>
                    <a:pt x="1" y="4"/>
                  </a:cubicBezTo>
                  <a:cubicBezTo>
                    <a:pt x="1" y="4"/>
                    <a:pt x="1" y="4"/>
                    <a:pt x="1" y="5"/>
                  </a:cubicBezTo>
                  <a:cubicBezTo>
                    <a:pt x="2" y="5"/>
                    <a:pt x="2" y="6"/>
                    <a:pt x="3" y="6"/>
                  </a:cubicBezTo>
                  <a:cubicBezTo>
                    <a:pt x="3" y="7"/>
                    <a:pt x="4" y="7"/>
                    <a:pt x="4" y="7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165" y="101"/>
                    <a:pt x="165" y="101"/>
                    <a:pt x="165" y="101"/>
                  </a:cubicBezTo>
                  <a:cubicBezTo>
                    <a:pt x="165" y="127"/>
                    <a:pt x="165" y="127"/>
                    <a:pt x="165" y="127"/>
                  </a:cubicBezTo>
                  <a:cubicBezTo>
                    <a:pt x="6" y="34"/>
                    <a:pt x="6" y="34"/>
                    <a:pt x="6" y="34"/>
                  </a:cubicBezTo>
                  <a:cubicBezTo>
                    <a:pt x="5" y="34"/>
                    <a:pt x="5" y="34"/>
                    <a:pt x="5" y="34"/>
                  </a:cubicBezTo>
                  <a:cubicBezTo>
                    <a:pt x="5" y="34"/>
                    <a:pt x="5" y="33"/>
                    <a:pt x="4" y="33"/>
                  </a:cubicBezTo>
                  <a:cubicBezTo>
                    <a:pt x="4" y="33"/>
                    <a:pt x="3" y="32"/>
                    <a:pt x="3" y="32"/>
                  </a:cubicBezTo>
                  <a:cubicBezTo>
                    <a:pt x="3" y="32"/>
                    <a:pt x="3" y="32"/>
                    <a:pt x="3" y="32"/>
                  </a:cubicBezTo>
                  <a:cubicBezTo>
                    <a:pt x="2" y="31"/>
                    <a:pt x="2" y="31"/>
                    <a:pt x="1" y="31"/>
                  </a:cubicBezTo>
                  <a:cubicBezTo>
                    <a:pt x="1" y="30"/>
                    <a:pt x="1" y="30"/>
                    <a:pt x="1" y="30"/>
                  </a:cubicBezTo>
                  <a:cubicBezTo>
                    <a:pt x="1" y="30"/>
                    <a:pt x="1" y="30"/>
                    <a:pt x="1" y="30"/>
                  </a:cubicBezTo>
                  <a:cubicBezTo>
                    <a:pt x="1" y="30"/>
                    <a:pt x="1" y="29"/>
                    <a:pt x="1" y="29"/>
                  </a:cubicBezTo>
                  <a:cubicBezTo>
                    <a:pt x="0" y="29"/>
                    <a:pt x="0" y="29"/>
                    <a:pt x="0" y="28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27"/>
                    <a:pt x="0" y="26"/>
                    <a:pt x="0" y="26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26"/>
                    <a:pt x="0" y="26"/>
                    <a:pt x="0" y="2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1F43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5" name="Freeform 165"/>
            <p:cNvSpPr>
              <a:spLocks/>
            </p:cNvSpPr>
            <p:nvPr userDrawn="1"/>
          </p:nvSpPr>
          <p:spPr bwMode="auto">
            <a:xfrm>
              <a:off x="7874001" y="4178300"/>
              <a:ext cx="349250" cy="228600"/>
            </a:xfrm>
            <a:custGeom>
              <a:avLst/>
              <a:gdLst>
                <a:gd name="T0" fmla="*/ 6 w 220"/>
                <a:gd name="T1" fmla="*/ 118 h 144"/>
                <a:gd name="T2" fmla="*/ 7 w 220"/>
                <a:gd name="T3" fmla="*/ 118 h 144"/>
                <a:gd name="T4" fmla="*/ 14 w 220"/>
                <a:gd name="T5" fmla="*/ 119 h 144"/>
                <a:gd name="T6" fmla="*/ 15 w 220"/>
                <a:gd name="T7" fmla="*/ 119 h 144"/>
                <a:gd name="T8" fmla="*/ 22 w 220"/>
                <a:gd name="T9" fmla="*/ 118 h 144"/>
                <a:gd name="T10" fmla="*/ 22 w 220"/>
                <a:gd name="T11" fmla="*/ 118 h 144"/>
                <a:gd name="T12" fmla="*/ 29 w 220"/>
                <a:gd name="T13" fmla="*/ 115 h 144"/>
                <a:gd name="T14" fmla="*/ 214 w 220"/>
                <a:gd name="T15" fmla="*/ 8 h 144"/>
                <a:gd name="T16" fmla="*/ 220 w 220"/>
                <a:gd name="T17" fmla="*/ 0 h 144"/>
                <a:gd name="T18" fmla="*/ 220 w 220"/>
                <a:gd name="T19" fmla="*/ 25 h 144"/>
                <a:gd name="T20" fmla="*/ 214 w 220"/>
                <a:gd name="T21" fmla="*/ 34 h 144"/>
                <a:gd name="T22" fmla="*/ 29 w 220"/>
                <a:gd name="T23" fmla="*/ 141 h 144"/>
                <a:gd name="T24" fmla="*/ 26 w 220"/>
                <a:gd name="T25" fmla="*/ 142 h 144"/>
                <a:gd name="T26" fmla="*/ 24 w 220"/>
                <a:gd name="T27" fmla="*/ 143 h 144"/>
                <a:gd name="T28" fmla="*/ 22 w 220"/>
                <a:gd name="T29" fmla="*/ 143 h 144"/>
                <a:gd name="T30" fmla="*/ 22 w 220"/>
                <a:gd name="T31" fmla="*/ 143 h 144"/>
                <a:gd name="T32" fmla="*/ 21 w 220"/>
                <a:gd name="T33" fmla="*/ 143 h 144"/>
                <a:gd name="T34" fmla="*/ 19 w 220"/>
                <a:gd name="T35" fmla="*/ 144 h 144"/>
                <a:gd name="T36" fmla="*/ 17 w 220"/>
                <a:gd name="T37" fmla="*/ 144 h 144"/>
                <a:gd name="T38" fmla="*/ 15 w 220"/>
                <a:gd name="T39" fmla="*/ 144 h 144"/>
                <a:gd name="T40" fmla="*/ 15 w 220"/>
                <a:gd name="T41" fmla="*/ 144 h 144"/>
                <a:gd name="T42" fmla="*/ 14 w 220"/>
                <a:gd name="T43" fmla="*/ 144 h 144"/>
                <a:gd name="T44" fmla="*/ 13 w 220"/>
                <a:gd name="T45" fmla="*/ 144 h 144"/>
                <a:gd name="T46" fmla="*/ 11 w 220"/>
                <a:gd name="T47" fmla="*/ 144 h 144"/>
                <a:gd name="T48" fmla="*/ 9 w 220"/>
                <a:gd name="T49" fmla="*/ 144 h 144"/>
                <a:gd name="T50" fmla="*/ 7 w 220"/>
                <a:gd name="T51" fmla="*/ 143 h 144"/>
                <a:gd name="T52" fmla="*/ 6 w 220"/>
                <a:gd name="T53" fmla="*/ 143 h 144"/>
                <a:gd name="T54" fmla="*/ 5 w 220"/>
                <a:gd name="T55" fmla="*/ 143 h 144"/>
                <a:gd name="T56" fmla="*/ 0 w 220"/>
                <a:gd name="T57" fmla="*/ 141 h 144"/>
                <a:gd name="T58" fmla="*/ 0 w 220"/>
                <a:gd name="T59" fmla="*/ 115 h 144"/>
                <a:gd name="T60" fmla="*/ 6 w 220"/>
                <a:gd name="T61" fmla="*/ 118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20" h="144">
                  <a:moveTo>
                    <a:pt x="6" y="118"/>
                  </a:moveTo>
                  <a:cubicBezTo>
                    <a:pt x="7" y="118"/>
                    <a:pt x="7" y="118"/>
                    <a:pt x="7" y="118"/>
                  </a:cubicBezTo>
                  <a:cubicBezTo>
                    <a:pt x="10" y="118"/>
                    <a:pt x="12" y="119"/>
                    <a:pt x="14" y="119"/>
                  </a:cubicBezTo>
                  <a:cubicBezTo>
                    <a:pt x="14" y="119"/>
                    <a:pt x="15" y="119"/>
                    <a:pt x="15" y="119"/>
                  </a:cubicBezTo>
                  <a:cubicBezTo>
                    <a:pt x="17" y="119"/>
                    <a:pt x="20" y="118"/>
                    <a:pt x="22" y="118"/>
                  </a:cubicBezTo>
                  <a:cubicBezTo>
                    <a:pt x="22" y="118"/>
                    <a:pt x="22" y="118"/>
                    <a:pt x="22" y="118"/>
                  </a:cubicBezTo>
                  <a:cubicBezTo>
                    <a:pt x="25" y="117"/>
                    <a:pt x="27" y="116"/>
                    <a:pt x="29" y="115"/>
                  </a:cubicBezTo>
                  <a:cubicBezTo>
                    <a:pt x="214" y="8"/>
                    <a:pt x="214" y="8"/>
                    <a:pt x="214" y="8"/>
                  </a:cubicBezTo>
                  <a:cubicBezTo>
                    <a:pt x="218" y="6"/>
                    <a:pt x="220" y="3"/>
                    <a:pt x="220" y="0"/>
                  </a:cubicBezTo>
                  <a:cubicBezTo>
                    <a:pt x="220" y="25"/>
                    <a:pt x="220" y="25"/>
                    <a:pt x="220" y="25"/>
                  </a:cubicBezTo>
                  <a:cubicBezTo>
                    <a:pt x="220" y="28"/>
                    <a:pt x="218" y="31"/>
                    <a:pt x="214" y="34"/>
                  </a:cubicBezTo>
                  <a:cubicBezTo>
                    <a:pt x="29" y="141"/>
                    <a:pt x="29" y="141"/>
                    <a:pt x="29" y="141"/>
                  </a:cubicBezTo>
                  <a:cubicBezTo>
                    <a:pt x="28" y="141"/>
                    <a:pt x="27" y="142"/>
                    <a:pt x="26" y="142"/>
                  </a:cubicBezTo>
                  <a:cubicBezTo>
                    <a:pt x="25" y="142"/>
                    <a:pt x="24" y="143"/>
                    <a:pt x="24" y="143"/>
                  </a:cubicBezTo>
                  <a:cubicBezTo>
                    <a:pt x="23" y="143"/>
                    <a:pt x="23" y="143"/>
                    <a:pt x="22" y="143"/>
                  </a:cubicBezTo>
                  <a:cubicBezTo>
                    <a:pt x="22" y="143"/>
                    <a:pt x="22" y="143"/>
                    <a:pt x="22" y="143"/>
                  </a:cubicBezTo>
                  <a:cubicBezTo>
                    <a:pt x="22" y="143"/>
                    <a:pt x="22" y="143"/>
                    <a:pt x="21" y="143"/>
                  </a:cubicBezTo>
                  <a:cubicBezTo>
                    <a:pt x="21" y="144"/>
                    <a:pt x="20" y="144"/>
                    <a:pt x="19" y="144"/>
                  </a:cubicBezTo>
                  <a:cubicBezTo>
                    <a:pt x="19" y="144"/>
                    <a:pt x="18" y="144"/>
                    <a:pt x="17" y="144"/>
                  </a:cubicBezTo>
                  <a:cubicBezTo>
                    <a:pt x="17" y="144"/>
                    <a:pt x="16" y="144"/>
                    <a:pt x="15" y="144"/>
                  </a:cubicBezTo>
                  <a:cubicBezTo>
                    <a:pt x="15" y="144"/>
                    <a:pt x="15" y="144"/>
                    <a:pt x="15" y="144"/>
                  </a:cubicBezTo>
                  <a:cubicBezTo>
                    <a:pt x="15" y="144"/>
                    <a:pt x="15" y="144"/>
                    <a:pt x="14" y="144"/>
                  </a:cubicBezTo>
                  <a:cubicBezTo>
                    <a:pt x="14" y="144"/>
                    <a:pt x="14" y="144"/>
                    <a:pt x="13" y="144"/>
                  </a:cubicBezTo>
                  <a:cubicBezTo>
                    <a:pt x="13" y="144"/>
                    <a:pt x="12" y="144"/>
                    <a:pt x="11" y="144"/>
                  </a:cubicBezTo>
                  <a:cubicBezTo>
                    <a:pt x="10" y="144"/>
                    <a:pt x="9" y="144"/>
                    <a:pt x="9" y="144"/>
                  </a:cubicBezTo>
                  <a:cubicBezTo>
                    <a:pt x="8" y="144"/>
                    <a:pt x="8" y="143"/>
                    <a:pt x="7" y="143"/>
                  </a:cubicBezTo>
                  <a:cubicBezTo>
                    <a:pt x="7" y="143"/>
                    <a:pt x="7" y="143"/>
                    <a:pt x="6" y="143"/>
                  </a:cubicBezTo>
                  <a:cubicBezTo>
                    <a:pt x="6" y="143"/>
                    <a:pt x="5" y="143"/>
                    <a:pt x="5" y="143"/>
                  </a:cubicBezTo>
                  <a:cubicBezTo>
                    <a:pt x="3" y="142"/>
                    <a:pt x="2" y="142"/>
                    <a:pt x="0" y="141"/>
                  </a:cubicBezTo>
                  <a:cubicBezTo>
                    <a:pt x="0" y="115"/>
                    <a:pt x="0" y="115"/>
                    <a:pt x="0" y="115"/>
                  </a:cubicBezTo>
                  <a:cubicBezTo>
                    <a:pt x="2" y="116"/>
                    <a:pt x="4" y="117"/>
                    <a:pt x="6" y="118"/>
                  </a:cubicBezTo>
                  <a:close/>
                </a:path>
              </a:pathLst>
            </a:custGeom>
            <a:solidFill>
              <a:srgbClr val="294F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6" name="Freeform 166"/>
            <p:cNvSpPr>
              <a:spLocks/>
            </p:cNvSpPr>
            <p:nvPr userDrawn="1"/>
          </p:nvSpPr>
          <p:spPr bwMode="auto">
            <a:xfrm>
              <a:off x="7608889" y="4010025"/>
              <a:ext cx="617538" cy="358775"/>
            </a:xfrm>
            <a:custGeom>
              <a:avLst/>
              <a:gdLst>
                <a:gd name="T0" fmla="*/ 8 w 389"/>
                <a:gd name="T1" fmla="*/ 112 h 226"/>
                <a:gd name="T2" fmla="*/ 7 w 389"/>
                <a:gd name="T3" fmla="*/ 128 h 226"/>
                <a:gd name="T4" fmla="*/ 167 w 389"/>
                <a:gd name="T5" fmla="*/ 221 h 226"/>
                <a:gd name="T6" fmla="*/ 196 w 389"/>
                <a:gd name="T7" fmla="*/ 221 h 226"/>
                <a:gd name="T8" fmla="*/ 381 w 389"/>
                <a:gd name="T9" fmla="*/ 114 h 226"/>
                <a:gd name="T10" fmla="*/ 381 w 389"/>
                <a:gd name="T11" fmla="*/ 98 h 226"/>
                <a:gd name="T12" fmla="*/ 221 w 389"/>
                <a:gd name="T13" fmla="*/ 5 h 226"/>
                <a:gd name="T14" fmla="*/ 193 w 389"/>
                <a:gd name="T15" fmla="*/ 5 h 226"/>
                <a:gd name="T16" fmla="*/ 8 w 389"/>
                <a:gd name="T17" fmla="*/ 112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89" h="226">
                  <a:moveTo>
                    <a:pt x="8" y="112"/>
                  </a:moveTo>
                  <a:cubicBezTo>
                    <a:pt x="0" y="116"/>
                    <a:pt x="0" y="124"/>
                    <a:pt x="7" y="128"/>
                  </a:cubicBezTo>
                  <a:cubicBezTo>
                    <a:pt x="167" y="221"/>
                    <a:pt x="167" y="221"/>
                    <a:pt x="167" y="221"/>
                  </a:cubicBezTo>
                  <a:cubicBezTo>
                    <a:pt x="175" y="226"/>
                    <a:pt x="188" y="226"/>
                    <a:pt x="196" y="221"/>
                  </a:cubicBezTo>
                  <a:cubicBezTo>
                    <a:pt x="381" y="114"/>
                    <a:pt x="381" y="114"/>
                    <a:pt x="381" y="114"/>
                  </a:cubicBezTo>
                  <a:cubicBezTo>
                    <a:pt x="389" y="110"/>
                    <a:pt x="389" y="102"/>
                    <a:pt x="381" y="98"/>
                  </a:cubicBezTo>
                  <a:cubicBezTo>
                    <a:pt x="221" y="5"/>
                    <a:pt x="221" y="5"/>
                    <a:pt x="221" y="5"/>
                  </a:cubicBezTo>
                  <a:cubicBezTo>
                    <a:pt x="214" y="0"/>
                    <a:pt x="201" y="0"/>
                    <a:pt x="193" y="5"/>
                  </a:cubicBezTo>
                  <a:lnTo>
                    <a:pt x="8" y="112"/>
                  </a:lnTo>
                  <a:close/>
                </a:path>
              </a:pathLst>
            </a:custGeom>
            <a:solidFill>
              <a:srgbClr val="3763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7" name="Freeform 167"/>
            <p:cNvSpPr>
              <a:spLocks/>
            </p:cNvSpPr>
            <p:nvPr userDrawn="1"/>
          </p:nvSpPr>
          <p:spPr bwMode="auto">
            <a:xfrm>
              <a:off x="7524751" y="3836988"/>
              <a:ext cx="42863" cy="239713"/>
            </a:xfrm>
            <a:custGeom>
              <a:avLst/>
              <a:gdLst>
                <a:gd name="T0" fmla="*/ 22 w 27"/>
                <a:gd name="T1" fmla="*/ 13 h 151"/>
                <a:gd name="T2" fmla="*/ 22 w 27"/>
                <a:gd name="T3" fmla="*/ 142 h 151"/>
                <a:gd name="T4" fmla="*/ 23 w 27"/>
                <a:gd name="T5" fmla="*/ 145 h 151"/>
                <a:gd name="T6" fmla="*/ 23 w 27"/>
                <a:gd name="T7" fmla="*/ 145 h 151"/>
                <a:gd name="T8" fmla="*/ 24 w 27"/>
                <a:gd name="T9" fmla="*/ 148 h 151"/>
                <a:gd name="T10" fmla="*/ 24 w 27"/>
                <a:gd name="T11" fmla="*/ 148 h 151"/>
                <a:gd name="T12" fmla="*/ 24 w 27"/>
                <a:gd name="T13" fmla="*/ 149 h 151"/>
                <a:gd name="T14" fmla="*/ 27 w 27"/>
                <a:gd name="T15" fmla="*/ 151 h 151"/>
                <a:gd name="T16" fmla="*/ 4 w 27"/>
                <a:gd name="T17" fmla="*/ 138 h 151"/>
                <a:gd name="T18" fmla="*/ 2 w 27"/>
                <a:gd name="T19" fmla="*/ 136 h 151"/>
                <a:gd name="T20" fmla="*/ 2 w 27"/>
                <a:gd name="T21" fmla="*/ 136 h 151"/>
                <a:gd name="T22" fmla="*/ 1 w 27"/>
                <a:gd name="T23" fmla="*/ 135 h 151"/>
                <a:gd name="T24" fmla="*/ 1 w 27"/>
                <a:gd name="T25" fmla="*/ 135 h 151"/>
                <a:gd name="T26" fmla="*/ 1 w 27"/>
                <a:gd name="T27" fmla="*/ 135 h 151"/>
                <a:gd name="T28" fmla="*/ 1 w 27"/>
                <a:gd name="T29" fmla="*/ 134 h 151"/>
                <a:gd name="T30" fmla="*/ 1 w 27"/>
                <a:gd name="T31" fmla="*/ 133 h 151"/>
                <a:gd name="T32" fmla="*/ 1 w 27"/>
                <a:gd name="T33" fmla="*/ 132 h 151"/>
                <a:gd name="T34" fmla="*/ 1 w 27"/>
                <a:gd name="T35" fmla="*/ 132 h 151"/>
                <a:gd name="T36" fmla="*/ 1 w 27"/>
                <a:gd name="T37" fmla="*/ 132 h 151"/>
                <a:gd name="T38" fmla="*/ 1 w 27"/>
                <a:gd name="T39" fmla="*/ 132 h 151"/>
                <a:gd name="T40" fmla="*/ 0 w 27"/>
                <a:gd name="T41" fmla="*/ 131 h 151"/>
                <a:gd name="T42" fmla="*/ 0 w 27"/>
                <a:gd name="T43" fmla="*/ 130 h 151"/>
                <a:gd name="T44" fmla="*/ 0 w 27"/>
                <a:gd name="T45" fmla="*/ 130 h 151"/>
                <a:gd name="T46" fmla="*/ 0 w 27"/>
                <a:gd name="T47" fmla="*/ 129 h 151"/>
                <a:gd name="T48" fmla="*/ 0 w 27"/>
                <a:gd name="T49" fmla="*/ 129 h 151"/>
                <a:gd name="T50" fmla="*/ 0 w 27"/>
                <a:gd name="T51" fmla="*/ 0 h 151"/>
                <a:gd name="T52" fmla="*/ 22 w 27"/>
                <a:gd name="T53" fmla="*/ 13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7" h="151">
                  <a:moveTo>
                    <a:pt x="22" y="13"/>
                  </a:moveTo>
                  <a:cubicBezTo>
                    <a:pt x="22" y="142"/>
                    <a:pt x="22" y="142"/>
                    <a:pt x="22" y="142"/>
                  </a:cubicBezTo>
                  <a:cubicBezTo>
                    <a:pt x="22" y="143"/>
                    <a:pt x="22" y="144"/>
                    <a:pt x="23" y="145"/>
                  </a:cubicBezTo>
                  <a:cubicBezTo>
                    <a:pt x="23" y="145"/>
                    <a:pt x="23" y="145"/>
                    <a:pt x="23" y="145"/>
                  </a:cubicBezTo>
                  <a:cubicBezTo>
                    <a:pt x="23" y="146"/>
                    <a:pt x="23" y="147"/>
                    <a:pt x="24" y="148"/>
                  </a:cubicBezTo>
                  <a:cubicBezTo>
                    <a:pt x="24" y="148"/>
                    <a:pt x="24" y="148"/>
                    <a:pt x="24" y="148"/>
                  </a:cubicBezTo>
                  <a:cubicBezTo>
                    <a:pt x="24" y="148"/>
                    <a:pt x="24" y="148"/>
                    <a:pt x="24" y="149"/>
                  </a:cubicBezTo>
                  <a:cubicBezTo>
                    <a:pt x="25" y="150"/>
                    <a:pt x="26" y="151"/>
                    <a:pt x="27" y="151"/>
                  </a:cubicBezTo>
                  <a:cubicBezTo>
                    <a:pt x="4" y="138"/>
                    <a:pt x="4" y="138"/>
                    <a:pt x="4" y="138"/>
                  </a:cubicBezTo>
                  <a:cubicBezTo>
                    <a:pt x="4" y="138"/>
                    <a:pt x="3" y="137"/>
                    <a:pt x="2" y="136"/>
                  </a:cubicBezTo>
                  <a:cubicBezTo>
                    <a:pt x="2" y="136"/>
                    <a:pt x="2" y="136"/>
                    <a:pt x="2" y="136"/>
                  </a:cubicBezTo>
                  <a:cubicBezTo>
                    <a:pt x="2" y="135"/>
                    <a:pt x="2" y="135"/>
                    <a:pt x="1" y="135"/>
                  </a:cubicBezTo>
                  <a:cubicBezTo>
                    <a:pt x="1" y="135"/>
                    <a:pt x="1" y="135"/>
                    <a:pt x="1" y="135"/>
                  </a:cubicBezTo>
                  <a:cubicBezTo>
                    <a:pt x="1" y="135"/>
                    <a:pt x="1" y="135"/>
                    <a:pt x="1" y="135"/>
                  </a:cubicBezTo>
                  <a:cubicBezTo>
                    <a:pt x="1" y="134"/>
                    <a:pt x="1" y="134"/>
                    <a:pt x="1" y="134"/>
                  </a:cubicBezTo>
                  <a:cubicBezTo>
                    <a:pt x="1" y="134"/>
                    <a:pt x="1" y="133"/>
                    <a:pt x="1" y="133"/>
                  </a:cubicBezTo>
                  <a:cubicBezTo>
                    <a:pt x="1" y="133"/>
                    <a:pt x="1" y="133"/>
                    <a:pt x="1" y="132"/>
                  </a:cubicBezTo>
                  <a:cubicBezTo>
                    <a:pt x="1" y="132"/>
                    <a:pt x="1" y="132"/>
                    <a:pt x="1" y="132"/>
                  </a:cubicBezTo>
                  <a:cubicBezTo>
                    <a:pt x="1" y="132"/>
                    <a:pt x="1" y="132"/>
                    <a:pt x="1" y="132"/>
                  </a:cubicBezTo>
                  <a:cubicBezTo>
                    <a:pt x="1" y="132"/>
                    <a:pt x="1" y="132"/>
                    <a:pt x="1" y="132"/>
                  </a:cubicBezTo>
                  <a:cubicBezTo>
                    <a:pt x="0" y="132"/>
                    <a:pt x="0" y="131"/>
                    <a:pt x="0" y="131"/>
                  </a:cubicBezTo>
                  <a:cubicBezTo>
                    <a:pt x="0" y="131"/>
                    <a:pt x="0" y="131"/>
                    <a:pt x="0" y="130"/>
                  </a:cubicBezTo>
                  <a:cubicBezTo>
                    <a:pt x="0" y="130"/>
                    <a:pt x="0" y="130"/>
                    <a:pt x="0" y="130"/>
                  </a:cubicBezTo>
                  <a:cubicBezTo>
                    <a:pt x="0" y="130"/>
                    <a:pt x="0" y="129"/>
                    <a:pt x="0" y="129"/>
                  </a:cubicBezTo>
                  <a:cubicBezTo>
                    <a:pt x="0" y="129"/>
                    <a:pt x="0" y="129"/>
                    <a:pt x="0" y="129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22" y="13"/>
                  </a:lnTo>
                  <a:close/>
                </a:path>
              </a:pathLst>
            </a:custGeom>
            <a:solidFill>
              <a:srgbClr val="0534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8" name="Freeform 168"/>
            <p:cNvSpPr>
              <a:spLocks/>
            </p:cNvSpPr>
            <p:nvPr userDrawn="1"/>
          </p:nvSpPr>
          <p:spPr bwMode="auto">
            <a:xfrm>
              <a:off x="7524751" y="3624263"/>
              <a:ext cx="368300" cy="233363"/>
            </a:xfrm>
            <a:custGeom>
              <a:avLst/>
              <a:gdLst>
                <a:gd name="T0" fmla="*/ 31 w 232"/>
                <a:gd name="T1" fmla="*/ 126 h 147"/>
                <a:gd name="T2" fmla="*/ 28 w 232"/>
                <a:gd name="T3" fmla="*/ 129 h 147"/>
                <a:gd name="T4" fmla="*/ 26 w 232"/>
                <a:gd name="T5" fmla="*/ 133 h 147"/>
                <a:gd name="T6" fmla="*/ 25 w 232"/>
                <a:gd name="T7" fmla="*/ 136 h 147"/>
                <a:gd name="T8" fmla="*/ 23 w 232"/>
                <a:gd name="T9" fmla="*/ 140 h 147"/>
                <a:gd name="T10" fmla="*/ 22 w 232"/>
                <a:gd name="T11" fmla="*/ 143 h 147"/>
                <a:gd name="T12" fmla="*/ 0 w 232"/>
                <a:gd name="T13" fmla="*/ 134 h 147"/>
                <a:gd name="T14" fmla="*/ 0 w 232"/>
                <a:gd name="T15" fmla="*/ 132 h 147"/>
                <a:gd name="T16" fmla="*/ 0 w 232"/>
                <a:gd name="T17" fmla="*/ 131 h 147"/>
                <a:gd name="T18" fmla="*/ 0 w 232"/>
                <a:gd name="T19" fmla="*/ 130 h 147"/>
                <a:gd name="T20" fmla="*/ 0 w 232"/>
                <a:gd name="T21" fmla="*/ 130 h 147"/>
                <a:gd name="T22" fmla="*/ 1 w 232"/>
                <a:gd name="T23" fmla="*/ 128 h 147"/>
                <a:gd name="T24" fmla="*/ 1 w 232"/>
                <a:gd name="T25" fmla="*/ 127 h 147"/>
                <a:gd name="T26" fmla="*/ 1 w 232"/>
                <a:gd name="T27" fmla="*/ 127 h 147"/>
                <a:gd name="T28" fmla="*/ 2 w 232"/>
                <a:gd name="T29" fmla="*/ 125 h 147"/>
                <a:gd name="T30" fmla="*/ 2 w 232"/>
                <a:gd name="T31" fmla="*/ 124 h 147"/>
                <a:gd name="T32" fmla="*/ 2 w 232"/>
                <a:gd name="T33" fmla="*/ 123 h 147"/>
                <a:gd name="T34" fmla="*/ 3 w 232"/>
                <a:gd name="T35" fmla="*/ 122 h 147"/>
                <a:gd name="T36" fmla="*/ 4 w 232"/>
                <a:gd name="T37" fmla="*/ 121 h 147"/>
                <a:gd name="T38" fmla="*/ 4 w 232"/>
                <a:gd name="T39" fmla="*/ 120 h 147"/>
                <a:gd name="T40" fmla="*/ 5 w 232"/>
                <a:gd name="T41" fmla="*/ 118 h 147"/>
                <a:gd name="T42" fmla="*/ 6 w 232"/>
                <a:gd name="T43" fmla="*/ 116 h 147"/>
                <a:gd name="T44" fmla="*/ 7 w 232"/>
                <a:gd name="T45" fmla="*/ 116 h 147"/>
                <a:gd name="T46" fmla="*/ 8 w 232"/>
                <a:gd name="T47" fmla="*/ 114 h 147"/>
                <a:gd name="T48" fmla="*/ 9 w 232"/>
                <a:gd name="T49" fmla="*/ 114 h 147"/>
                <a:gd name="T50" fmla="*/ 9 w 232"/>
                <a:gd name="T51" fmla="*/ 113 h 147"/>
                <a:gd name="T52" fmla="*/ 10 w 232"/>
                <a:gd name="T53" fmla="*/ 112 h 147"/>
                <a:gd name="T54" fmla="*/ 11 w 232"/>
                <a:gd name="T55" fmla="*/ 111 h 147"/>
                <a:gd name="T56" fmla="*/ 12 w 232"/>
                <a:gd name="T57" fmla="*/ 111 h 147"/>
                <a:gd name="T58" fmla="*/ 13 w 232"/>
                <a:gd name="T59" fmla="*/ 110 h 147"/>
                <a:gd name="T60" fmla="*/ 14 w 232"/>
                <a:gd name="T61" fmla="*/ 109 h 147"/>
                <a:gd name="T62" fmla="*/ 200 w 232"/>
                <a:gd name="T63" fmla="*/ 2 h 147"/>
                <a:gd name="T64" fmla="*/ 201 w 232"/>
                <a:gd name="T65" fmla="*/ 2 h 147"/>
                <a:gd name="T66" fmla="*/ 202 w 232"/>
                <a:gd name="T67" fmla="*/ 1 h 147"/>
                <a:gd name="T68" fmla="*/ 202 w 232"/>
                <a:gd name="T69" fmla="*/ 1 h 147"/>
                <a:gd name="T70" fmla="*/ 203 w 232"/>
                <a:gd name="T71" fmla="*/ 1 h 147"/>
                <a:gd name="T72" fmla="*/ 204 w 232"/>
                <a:gd name="T73" fmla="*/ 0 h 147"/>
                <a:gd name="T74" fmla="*/ 205 w 232"/>
                <a:gd name="T75" fmla="*/ 0 h 147"/>
                <a:gd name="T76" fmla="*/ 205 w 232"/>
                <a:gd name="T77" fmla="*/ 0 h 147"/>
                <a:gd name="T78" fmla="*/ 207 w 232"/>
                <a:gd name="T79" fmla="*/ 0 h 147"/>
                <a:gd name="T80" fmla="*/ 208 w 232"/>
                <a:gd name="T81" fmla="*/ 0 h 147"/>
                <a:gd name="T82" fmla="*/ 209 w 232"/>
                <a:gd name="T83" fmla="*/ 1 h 147"/>
                <a:gd name="T84" fmla="*/ 232 w 232"/>
                <a:gd name="T85" fmla="*/ 14 h 147"/>
                <a:gd name="T86" fmla="*/ 230 w 232"/>
                <a:gd name="T87" fmla="*/ 13 h 147"/>
                <a:gd name="T88" fmla="*/ 227 w 232"/>
                <a:gd name="T89" fmla="*/ 13 h 147"/>
                <a:gd name="T90" fmla="*/ 225 w 232"/>
                <a:gd name="T91" fmla="*/ 14 h 147"/>
                <a:gd name="T92" fmla="*/ 36 w 232"/>
                <a:gd name="T93" fmla="*/ 122 h 147"/>
                <a:gd name="T94" fmla="*/ 33 w 232"/>
                <a:gd name="T95" fmla="*/ 124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32" h="147">
                  <a:moveTo>
                    <a:pt x="31" y="126"/>
                  </a:moveTo>
                  <a:cubicBezTo>
                    <a:pt x="31" y="126"/>
                    <a:pt x="31" y="126"/>
                    <a:pt x="31" y="126"/>
                  </a:cubicBezTo>
                  <a:cubicBezTo>
                    <a:pt x="30" y="127"/>
                    <a:pt x="29" y="128"/>
                    <a:pt x="28" y="129"/>
                  </a:cubicBezTo>
                  <a:cubicBezTo>
                    <a:pt x="28" y="129"/>
                    <a:pt x="28" y="129"/>
                    <a:pt x="28" y="129"/>
                  </a:cubicBezTo>
                  <a:cubicBezTo>
                    <a:pt x="28" y="130"/>
                    <a:pt x="27" y="131"/>
                    <a:pt x="26" y="133"/>
                  </a:cubicBezTo>
                  <a:cubicBezTo>
                    <a:pt x="26" y="133"/>
                    <a:pt x="26" y="133"/>
                    <a:pt x="26" y="133"/>
                  </a:cubicBezTo>
                  <a:cubicBezTo>
                    <a:pt x="26" y="134"/>
                    <a:pt x="25" y="135"/>
                    <a:pt x="25" y="136"/>
                  </a:cubicBezTo>
                  <a:cubicBezTo>
                    <a:pt x="25" y="136"/>
                    <a:pt x="25" y="136"/>
                    <a:pt x="25" y="136"/>
                  </a:cubicBezTo>
                  <a:cubicBezTo>
                    <a:pt x="24" y="137"/>
                    <a:pt x="24" y="138"/>
                    <a:pt x="23" y="140"/>
                  </a:cubicBezTo>
                  <a:cubicBezTo>
                    <a:pt x="23" y="140"/>
                    <a:pt x="23" y="140"/>
                    <a:pt x="23" y="140"/>
                  </a:cubicBezTo>
                  <a:cubicBezTo>
                    <a:pt x="23" y="141"/>
                    <a:pt x="23" y="142"/>
                    <a:pt x="22" y="143"/>
                  </a:cubicBezTo>
                  <a:cubicBezTo>
                    <a:pt x="22" y="143"/>
                    <a:pt x="22" y="143"/>
                    <a:pt x="22" y="143"/>
                  </a:cubicBezTo>
                  <a:cubicBezTo>
                    <a:pt x="22" y="144"/>
                    <a:pt x="22" y="146"/>
                    <a:pt x="22" y="147"/>
                  </a:cubicBezTo>
                  <a:cubicBezTo>
                    <a:pt x="0" y="134"/>
                    <a:pt x="0" y="134"/>
                    <a:pt x="0" y="134"/>
                  </a:cubicBezTo>
                  <a:cubicBezTo>
                    <a:pt x="0" y="134"/>
                    <a:pt x="0" y="133"/>
                    <a:pt x="0" y="133"/>
                  </a:cubicBezTo>
                  <a:cubicBezTo>
                    <a:pt x="0" y="133"/>
                    <a:pt x="0" y="133"/>
                    <a:pt x="0" y="132"/>
                  </a:cubicBezTo>
                  <a:cubicBezTo>
                    <a:pt x="0" y="132"/>
                    <a:pt x="0" y="132"/>
                    <a:pt x="0" y="132"/>
                  </a:cubicBezTo>
                  <a:cubicBezTo>
                    <a:pt x="0" y="132"/>
                    <a:pt x="0" y="131"/>
                    <a:pt x="0" y="131"/>
                  </a:cubicBezTo>
                  <a:cubicBezTo>
                    <a:pt x="0" y="131"/>
                    <a:pt x="0" y="131"/>
                    <a:pt x="0" y="130"/>
                  </a:cubicBezTo>
                  <a:cubicBezTo>
                    <a:pt x="0" y="130"/>
                    <a:pt x="0" y="130"/>
                    <a:pt x="0" y="130"/>
                  </a:cubicBezTo>
                  <a:cubicBezTo>
                    <a:pt x="0" y="130"/>
                    <a:pt x="0" y="130"/>
                    <a:pt x="0" y="130"/>
                  </a:cubicBezTo>
                  <a:cubicBezTo>
                    <a:pt x="0" y="130"/>
                    <a:pt x="0" y="130"/>
                    <a:pt x="0" y="130"/>
                  </a:cubicBezTo>
                  <a:cubicBezTo>
                    <a:pt x="0" y="129"/>
                    <a:pt x="0" y="129"/>
                    <a:pt x="1" y="129"/>
                  </a:cubicBezTo>
                  <a:cubicBezTo>
                    <a:pt x="1" y="129"/>
                    <a:pt x="1" y="128"/>
                    <a:pt x="1" y="128"/>
                  </a:cubicBezTo>
                  <a:cubicBezTo>
                    <a:pt x="1" y="128"/>
                    <a:pt x="1" y="128"/>
                    <a:pt x="1" y="127"/>
                  </a:cubicBezTo>
                  <a:cubicBezTo>
                    <a:pt x="1" y="127"/>
                    <a:pt x="1" y="127"/>
                    <a:pt x="1" y="127"/>
                  </a:cubicBezTo>
                  <a:cubicBezTo>
                    <a:pt x="1" y="127"/>
                    <a:pt x="1" y="127"/>
                    <a:pt x="1" y="127"/>
                  </a:cubicBezTo>
                  <a:cubicBezTo>
                    <a:pt x="1" y="127"/>
                    <a:pt x="1" y="127"/>
                    <a:pt x="1" y="127"/>
                  </a:cubicBezTo>
                  <a:cubicBezTo>
                    <a:pt x="1" y="126"/>
                    <a:pt x="1" y="126"/>
                    <a:pt x="1" y="126"/>
                  </a:cubicBezTo>
                  <a:cubicBezTo>
                    <a:pt x="1" y="126"/>
                    <a:pt x="2" y="125"/>
                    <a:pt x="2" y="125"/>
                  </a:cubicBezTo>
                  <a:cubicBezTo>
                    <a:pt x="2" y="125"/>
                    <a:pt x="2" y="125"/>
                    <a:pt x="2" y="124"/>
                  </a:cubicBezTo>
                  <a:cubicBezTo>
                    <a:pt x="2" y="124"/>
                    <a:pt x="2" y="124"/>
                    <a:pt x="2" y="124"/>
                  </a:cubicBezTo>
                  <a:cubicBezTo>
                    <a:pt x="2" y="124"/>
                    <a:pt x="2" y="123"/>
                    <a:pt x="2" y="123"/>
                  </a:cubicBezTo>
                  <a:cubicBezTo>
                    <a:pt x="2" y="123"/>
                    <a:pt x="2" y="123"/>
                    <a:pt x="2" y="123"/>
                  </a:cubicBezTo>
                  <a:cubicBezTo>
                    <a:pt x="2" y="123"/>
                    <a:pt x="2" y="123"/>
                    <a:pt x="2" y="123"/>
                  </a:cubicBezTo>
                  <a:cubicBezTo>
                    <a:pt x="3" y="123"/>
                    <a:pt x="3" y="123"/>
                    <a:pt x="3" y="122"/>
                  </a:cubicBezTo>
                  <a:cubicBezTo>
                    <a:pt x="3" y="122"/>
                    <a:pt x="3" y="122"/>
                    <a:pt x="3" y="122"/>
                  </a:cubicBezTo>
                  <a:cubicBezTo>
                    <a:pt x="3" y="121"/>
                    <a:pt x="3" y="121"/>
                    <a:pt x="4" y="121"/>
                  </a:cubicBezTo>
                  <a:cubicBezTo>
                    <a:pt x="4" y="120"/>
                    <a:pt x="4" y="120"/>
                    <a:pt x="4" y="120"/>
                  </a:cubicBezTo>
                  <a:cubicBezTo>
                    <a:pt x="4" y="120"/>
                    <a:pt x="4" y="120"/>
                    <a:pt x="4" y="120"/>
                  </a:cubicBezTo>
                  <a:cubicBezTo>
                    <a:pt x="4" y="120"/>
                    <a:pt x="4" y="120"/>
                    <a:pt x="4" y="119"/>
                  </a:cubicBezTo>
                  <a:cubicBezTo>
                    <a:pt x="5" y="119"/>
                    <a:pt x="5" y="118"/>
                    <a:pt x="5" y="118"/>
                  </a:cubicBezTo>
                  <a:cubicBezTo>
                    <a:pt x="6" y="117"/>
                    <a:pt x="6" y="117"/>
                    <a:pt x="6" y="117"/>
                  </a:cubicBezTo>
                  <a:cubicBezTo>
                    <a:pt x="6" y="117"/>
                    <a:pt x="6" y="116"/>
                    <a:pt x="6" y="116"/>
                  </a:cubicBezTo>
                  <a:cubicBezTo>
                    <a:pt x="6" y="116"/>
                    <a:pt x="6" y="116"/>
                    <a:pt x="6" y="116"/>
                  </a:cubicBezTo>
                  <a:cubicBezTo>
                    <a:pt x="7" y="116"/>
                    <a:pt x="7" y="116"/>
                    <a:pt x="7" y="116"/>
                  </a:cubicBezTo>
                  <a:cubicBezTo>
                    <a:pt x="7" y="115"/>
                    <a:pt x="7" y="115"/>
                    <a:pt x="7" y="115"/>
                  </a:cubicBezTo>
                  <a:cubicBezTo>
                    <a:pt x="8" y="115"/>
                    <a:pt x="8" y="115"/>
                    <a:pt x="8" y="114"/>
                  </a:cubicBezTo>
                  <a:cubicBezTo>
                    <a:pt x="8" y="114"/>
                    <a:pt x="8" y="114"/>
                    <a:pt x="9" y="114"/>
                  </a:cubicBezTo>
                  <a:cubicBezTo>
                    <a:pt x="9" y="114"/>
                    <a:pt x="9" y="114"/>
                    <a:pt x="9" y="114"/>
                  </a:cubicBezTo>
                  <a:cubicBezTo>
                    <a:pt x="9" y="114"/>
                    <a:pt x="9" y="114"/>
                    <a:pt x="9" y="114"/>
                  </a:cubicBezTo>
                  <a:cubicBezTo>
                    <a:pt x="9" y="113"/>
                    <a:pt x="9" y="113"/>
                    <a:pt x="9" y="113"/>
                  </a:cubicBezTo>
                  <a:cubicBezTo>
                    <a:pt x="9" y="113"/>
                    <a:pt x="10" y="113"/>
                    <a:pt x="10" y="112"/>
                  </a:cubicBezTo>
                  <a:cubicBezTo>
                    <a:pt x="10" y="112"/>
                    <a:pt x="10" y="112"/>
                    <a:pt x="10" y="112"/>
                  </a:cubicBezTo>
                  <a:cubicBezTo>
                    <a:pt x="11" y="112"/>
                    <a:pt x="11" y="112"/>
                    <a:pt x="11" y="111"/>
                  </a:cubicBezTo>
                  <a:cubicBezTo>
                    <a:pt x="11" y="111"/>
                    <a:pt x="11" y="111"/>
                    <a:pt x="11" y="111"/>
                  </a:cubicBezTo>
                  <a:cubicBezTo>
                    <a:pt x="11" y="111"/>
                    <a:pt x="11" y="111"/>
                    <a:pt x="11" y="111"/>
                  </a:cubicBezTo>
                  <a:cubicBezTo>
                    <a:pt x="12" y="111"/>
                    <a:pt x="12" y="111"/>
                    <a:pt x="12" y="111"/>
                  </a:cubicBezTo>
                  <a:cubicBezTo>
                    <a:pt x="12" y="111"/>
                    <a:pt x="12" y="110"/>
                    <a:pt x="12" y="110"/>
                  </a:cubicBezTo>
                  <a:cubicBezTo>
                    <a:pt x="13" y="110"/>
                    <a:pt x="13" y="110"/>
                    <a:pt x="13" y="110"/>
                  </a:cubicBezTo>
                  <a:cubicBezTo>
                    <a:pt x="13" y="110"/>
                    <a:pt x="13" y="110"/>
                    <a:pt x="14" y="109"/>
                  </a:cubicBezTo>
                  <a:cubicBezTo>
                    <a:pt x="14" y="109"/>
                    <a:pt x="14" y="109"/>
                    <a:pt x="14" y="109"/>
                  </a:cubicBezTo>
                  <a:cubicBezTo>
                    <a:pt x="14" y="109"/>
                    <a:pt x="14" y="109"/>
                    <a:pt x="14" y="109"/>
                  </a:cubicBezTo>
                  <a:cubicBezTo>
                    <a:pt x="200" y="2"/>
                    <a:pt x="200" y="2"/>
                    <a:pt x="200" y="2"/>
                  </a:cubicBezTo>
                  <a:cubicBezTo>
                    <a:pt x="200" y="2"/>
                    <a:pt x="200" y="2"/>
                    <a:pt x="200" y="2"/>
                  </a:cubicBezTo>
                  <a:cubicBezTo>
                    <a:pt x="200" y="2"/>
                    <a:pt x="200" y="2"/>
                    <a:pt x="201" y="2"/>
                  </a:cubicBezTo>
                  <a:cubicBezTo>
                    <a:pt x="201" y="1"/>
                    <a:pt x="201" y="1"/>
                    <a:pt x="201" y="1"/>
                  </a:cubicBezTo>
                  <a:cubicBezTo>
                    <a:pt x="201" y="1"/>
                    <a:pt x="202" y="1"/>
                    <a:pt x="202" y="1"/>
                  </a:cubicBezTo>
                  <a:cubicBezTo>
                    <a:pt x="202" y="1"/>
                    <a:pt x="202" y="1"/>
                    <a:pt x="202" y="1"/>
                  </a:cubicBezTo>
                  <a:cubicBezTo>
                    <a:pt x="202" y="1"/>
                    <a:pt x="202" y="1"/>
                    <a:pt x="202" y="1"/>
                  </a:cubicBezTo>
                  <a:cubicBezTo>
                    <a:pt x="202" y="1"/>
                    <a:pt x="202" y="1"/>
                    <a:pt x="202" y="1"/>
                  </a:cubicBezTo>
                  <a:cubicBezTo>
                    <a:pt x="203" y="1"/>
                    <a:pt x="203" y="1"/>
                    <a:pt x="203" y="1"/>
                  </a:cubicBezTo>
                  <a:cubicBezTo>
                    <a:pt x="203" y="1"/>
                    <a:pt x="203" y="1"/>
                    <a:pt x="203" y="0"/>
                  </a:cubicBezTo>
                  <a:cubicBezTo>
                    <a:pt x="204" y="0"/>
                    <a:pt x="204" y="0"/>
                    <a:pt x="204" y="0"/>
                  </a:cubicBezTo>
                  <a:cubicBezTo>
                    <a:pt x="204" y="0"/>
                    <a:pt x="204" y="0"/>
                    <a:pt x="205" y="0"/>
                  </a:cubicBezTo>
                  <a:cubicBezTo>
                    <a:pt x="205" y="0"/>
                    <a:pt x="205" y="0"/>
                    <a:pt x="205" y="0"/>
                  </a:cubicBezTo>
                  <a:cubicBezTo>
                    <a:pt x="205" y="0"/>
                    <a:pt x="205" y="0"/>
                    <a:pt x="205" y="0"/>
                  </a:cubicBezTo>
                  <a:cubicBezTo>
                    <a:pt x="205" y="0"/>
                    <a:pt x="205" y="0"/>
                    <a:pt x="205" y="0"/>
                  </a:cubicBezTo>
                  <a:cubicBezTo>
                    <a:pt x="206" y="0"/>
                    <a:pt x="206" y="0"/>
                    <a:pt x="206" y="0"/>
                  </a:cubicBezTo>
                  <a:cubicBezTo>
                    <a:pt x="206" y="0"/>
                    <a:pt x="206" y="0"/>
                    <a:pt x="207" y="0"/>
                  </a:cubicBezTo>
                  <a:cubicBezTo>
                    <a:pt x="207" y="0"/>
                    <a:pt x="207" y="0"/>
                    <a:pt x="208" y="0"/>
                  </a:cubicBezTo>
                  <a:cubicBezTo>
                    <a:pt x="208" y="0"/>
                    <a:pt x="208" y="0"/>
                    <a:pt x="208" y="0"/>
                  </a:cubicBezTo>
                  <a:cubicBezTo>
                    <a:pt x="208" y="0"/>
                    <a:pt x="208" y="0"/>
                    <a:pt x="208" y="0"/>
                  </a:cubicBezTo>
                  <a:cubicBezTo>
                    <a:pt x="208" y="0"/>
                    <a:pt x="208" y="0"/>
                    <a:pt x="209" y="1"/>
                  </a:cubicBezTo>
                  <a:cubicBezTo>
                    <a:pt x="209" y="1"/>
                    <a:pt x="209" y="1"/>
                    <a:pt x="210" y="1"/>
                  </a:cubicBezTo>
                  <a:cubicBezTo>
                    <a:pt x="232" y="14"/>
                    <a:pt x="232" y="14"/>
                    <a:pt x="232" y="14"/>
                  </a:cubicBezTo>
                  <a:cubicBezTo>
                    <a:pt x="231" y="14"/>
                    <a:pt x="230" y="13"/>
                    <a:pt x="230" y="13"/>
                  </a:cubicBezTo>
                  <a:cubicBezTo>
                    <a:pt x="230" y="13"/>
                    <a:pt x="230" y="13"/>
                    <a:pt x="230" y="13"/>
                  </a:cubicBezTo>
                  <a:cubicBezTo>
                    <a:pt x="229" y="13"/>
                    <a:pt x="228" y="13"/>
                    <a:pt x="227" y="13"/>
                  </a:cubicBezTo>
                  <a:cubicBezTo>
                    <a:pt x="227" y="13"/>
                    <a:pt x="227" y="13"/>
                    <a:pt x="227" y="13"/>
                  </a:cubicBezTo>
                  <a:cubicBezTo>
                    <a:pt x="226" y="13"/>
                    <a:pt x="225" y="13"/>
                    <a:pt x="225" y="14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224" y="14"/>
                    <a:pt x="223" y="14"/>
                    <a:pt x="222" y="15"/>
                  </a:cubicBezTo>
                  <a:cubicBezTo>
                    <a:pt x="36" y="122"/>
                    <a:pt x="36" y="122"/>
                    <a:pt x="36" y="122"/>
                  </a:cubicBezTo>
                  <a:cubicBezTo>
                    <a:pt x="35" y="122"/>
                    <a:pt x="34" y="123"/>
                    <a:pt x="34" y="124"/>
                  </a:cubicBezTo>
                  <a:cubicBezTo>
                    <a:pt x="34" y="124"/>
                    <a:pt x="34" y="124"/>
                    <a:pt x="33" y="124"/>
                  </a:cubicBezTo>
                  <a:cubicBezTo>
                    <a:pt x="33" y="125"/>
                    <a:pt x="32" y="125"/>
                    <a:pt x="31" y="126"/>
                  </a:cubicBezTo>
                  <a:close/>
                </a:path>
              </a:pathLst>
            </a:custGeom>
            <a:solidFill>
              <a:srgbClr val="0844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9" name="Freeform 169"/>
            <p:cNvSpPr>
              <a:spLocks/>
            </p:cNvSpPr>
            <p:nvPr userDrawn="1"/>
          </p:nvSpPr>
          <p:spPr bwMode="auto">
            <a:xfrm>
              <a:off x="7559676" y="3640138"/>
              <a:ext cx="339725" cy="442913"/>
            </a:xfrm>
            <a:custGeom>
              <a:avLst/>
              <a:gdLst>
                <a:gd name="T0" fmla="*/ 14 w 214"/>
                <a:gd name="T1" fmla="*/ 112 h 279"/>
                <a:gd name="T2" fmla="*/ 200 w 214"/>
                <a:gd name="T3" fmla="*/ 5 h 279"/>
                <a:gd name="T4" fmla="*/ 214 w 214"/>
                <a:gd name="T5" fmla="*/ 13 h 279"/>
                <a:gd name="T6" fmla="*/ 214 w 214"/>
                <a:gd name="T7" fmla="*/ 142 h 279"/>
                <a:gd name="T8" fmla="*/ 200 w 214"/>
                <a:gd name="T9" fmla="*/ 167 h 279"/>
                <a:gd name="T10" fmla="*/ 15 w 214"/>
                <a:gd name="T11" fmla="*/ 274 h 279"/>
                <a:gd name="T12" fmla="*/ 0 w 214"/>
                <a:gd name="T13" fmla="*/ 266 h 279"/>
                <a:gd name="T14" fmla="*/ 0 w 214"/>
                <a:gd name="T15" fmla="*/ 137 h 279"/>
                <a:gd name="T16" fmla="*/ 14 w 214"/>
                <a:gd name="T17" fmla="*/ 112 h 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4" h="279">
                  <a:moveTo>
                    <a:pt x="14" y="112"/>
                  </a:moveTo>
                  <a:cubicBezTo>
                    <a:pt x="200" y="5"/>
                    <a:pt x="200" y="5"/>
                    <a:pt x="200" y="5"/>
                  </a:cubicBezTo>
                  <a:cubicBezTo>
                    <a:pt x="208" y="0"/>
                    <a:pt x="214" y="4"/>
                    <a:pt x="214" y="13"/>
                  </a:cubicBezTo>
                  <a:cubicBezTo>
                    <a:pt x="214" y="142"/>
                    <a:pt x="214" y="142"/>
                    <a:pt x="214" y="142"/>
                  </a:cubicBezTo>
                  <a:cubicBezTo>
                    <a:pt x="214" y="151"/>
                    <a:pt x="208" y="163"/>
                    <a:pt x="200" y="167"/>
                  </a:cubicBezTo>
                  <a:cubicBezTo>
                    <a:pt x="15" y="274"/>
                    <a:pt x="15" y="274"/>
                    <a:pt x="15" y="274"/>
                  </a:cubicBezTo>
                  <a:cubicBezTo>
                    <a:pt x="7" y="279"/>
                    <a:pt x="0" y="275"/>
                    <a:pt x="0" y="266"/>
                  </a:cubicBezTo>
                  <a:cubicBezTo>
                    <a:pt x="0" y="137"/>
                    <a:pt x="0" y="137"/>
                    <a:pt x="0" y="137"/>
                  </a:cubicBezTo>
                  <a:cubicBezTo>
                    <a:pt x="0" y="128"/>
                    <a:pt x="6" y="116"/>
                    <a:pt x="14" y="112"/>
                  </a:cubicBezTo>
                  <a:close/>
                </a:path>
              </a:pathLst>
            </a:custGeom>
            <a:solidFill>
              <a:srgbClr val="0327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0" name="Freeform 170"/>
            <p:cNvSpPr>
              <a:spLocks/>
            </p:cNvSpPr>
            <p:nvPr userDrawn="1"/>
          </p:nvSpPr>
          <p:spPr bwMode="auto">
            <a:xfrm>
              <a:off x="7645401" y="3255963"/>
              <a:ext cx="242888" cy="411163"/>
            </a:xfrm>
            <a:custGeom>
              <a:avLst/>
              <a:gdLst>
                <a:gd name="T0" fmla="*/ 109 w 153"/>
                <a:gd name="T1" fmla="*/ 29 h 259"/>
                <a:gd name="T2" fmla="*/ 153 w 153"/>
                <a:gd name="T3" fmla="*/ 222 h 259"/>
                <a:gd name="T4" fmla="*/ 34 w 153"/>
                <a:gd name="T5" fmla="*/ 8 h 259"/>
                <a:gd name="T6" fmla="*/ 109 w 153"/>
                <a:gd name="T7" fmla="*/ 29 h 2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3" h="259">
                  <a:moveTo>
                    <a:pt x="109" y="29"/>
                  </a:moveTo>
                  <a:cubicBezTo>
                    <a:pt x="148" y="81"/>
                    <a:pt x="122" y="179"/>
                    <a:pt x="153" y="222"/>
                  </a:cubicBezTo>
                  <a:cubicBezTo>
                    <a:pt x="0" y="259"/>
                    <a:pt x="13" y="20"/>
                    <a:pt x="34" y="8"/>
                  </a:cubicBezTo>
                  <a:cubicBezTo>
                    <a:pt x="48" y="0"/>
                    <a:pt x="91" y="4"/>
                    <a:pt x="109" y="29"/>
                  </a:cubicBezTo>
                  <a:close/>
                </a:path>
              </a:pathLst>
            </a:custGeom>
            <a:solidFill>
              <a:srgbClr val="290F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1" name="Freeform 171"/>
            <p:cNvSpPr>
              <a:spLocks/>
            </p:cNvSpPr>
            <p:nvPr userDrawn="1"/>
          </p:nvSpPr>
          <p:spPr bwMode="auto">
            <a:xfrm>
              <a:off x="7607301" y="3552825"/>
              <a:ext cx="354013" cy="823913"/>
            </a:xfrm>
            <a:custGeom>
              <a:avLst/>
              <a:gdLst>
                <a:gd name="T0" fmla="*/ 55 w 223"/>
                <a:gd name="T1" fmla="*/ 34 h 519"/>
                <a:gd name="T2" fmla="*/ 0 w 223"/>
                <a:gd name="T3" fmla="*/ 89 h 519"/>
                <a:gd name="T4" fmla="*/ 16 w 223"/>
                <a:gd name="T5" fmla="*/ 120 h 519"/>
                <a:gd name="T6" fmla="*/ 46 w 223"/>
                <a:gd name="T7" fmla="*/ 199 h 519"/>
                <a:gd name="T8" fmla="*/ 60 w 223"/>
                <a:gd name="T9" fmla="*/ 291 h 519"/>
                <a:gd name="T10" fmla="*/ 215 w 223"/>
                <a:gd name="T11" fmla="*/ 418 h 519"/>
                <a:gd name="T12" fmla="*/ 191 w 223"/>
                <a:gd name="T13" fmla="*/ 282 h 519"/>
                <a:gd name="T14" fmla="*/ 187 w 223"/>
                <a:gd name="T15" fmla="*/ 233 h 519"/>
                <a:gd name="T16" fmla="*/ 201 w 223"/>
                <a:gd name="T17" fmla="*/ 182 h 519"/>
                <a:gd name="T18" fmla="*/ 211 w 223"/>
                <a:gd name="T19" fmla="*/ 129 h 519"/>
                <a:gd name="T20" fmla="*/ 181 w 223"/>
                <a:gd name="T21" fmla="*/ 58 h 519"/>
                <a:gd name="T22" fmla="*/ 160 w 223"/>
                <a:gd name="T23" fmla="*/ 23 h 519"/>
                <a:gd name="T24" fmla="*/ 157 w 223"/>
                <a:gd name="T25" fmla="*/ 21 h 519"/>
                <a:gd name="T26" fmla="*/ 154 w 223"/>
                <a:gd name="T27" fmla="*/ 17 h 519"/>
                <a:gd name="T28" fmla="*/ 55 w 223"/>
                <a:gd name="T29" fmla="*/ 34 h 5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23" h="519">
                  <a:moveTo>
                    <a:pt x="55" y="34"/>
                  </a:moveTo>
                  <a:cubicBezTo>
                    <a:pt x="26" y="50"/>
                    <a:pt x="2" y="67"/>
                    <a:pt x="0" y="89"/>
                  </a:cubicBezTo>
                  <a:cubicBezTo>
                    <a:pt x="0" y="98"/>
                    <a:pt x="14" y="107"/>
                    <a:pt x="16" y="120"/>
                  </a:cubicBezTo>
                  <a:cubicBezTo>
                    <a:pt x="22" y="146"/>
                    <a:pt x="34" y="175"/>
                    <a:pt x="46" y="199"/>
                  </a:cubicBezTo>
                  <a:cubicBezTo>
                    <a:pt x="65" y="234"/>
                    <a:pt x="70" y="255"/>
                    <a:pt x="60" y="291"/>
                  </a:cubicBezTo>
                  <a:cubicBezTo>
                    <a:pt x="18" y="431"/>
                    <a:pt x="187" y="519"/>
                    <a:pt x="215" y="418"/>
                  </a:cubicBezTo>
                  <a:cubicBezTo>
                    <a:pt x="223" y="388"/>
                    <a:pt x="219" y="346"/>
                    <a:pt x="191" y="282"/>
                  </a:cubicBezTo>
                  <a:cubicBezTo>
                    <a:pt x="181" y="260"/>
                    <a:pt x="187" y="244"/>
                    <a:pt x="187" y="233"/>
                  </a:cubicBezTo>
                  <a:cubicBezTo>
                    <a:pt x="186" y="223"/>
                    <a:pt x="195" y="206"/>
                    <a:pt x="201" y="182"/>
                  </a:cubicBezTo>
                  <a:cubicBezTo>
                    <a:pt x="211" y="163"/>
                    <a:pt x="213" y="144"/>
                    <a:pt x="211" y="129"/>
                  </a:cubicBezTo>
                  <a:cubicBezTo>
                    <a:pt x="208" y="108"/>
                    <a:pt x="193" y="84"/>
                    <a:pt x="181" y="58"/>
                  </a:cubicBezTo>
                  <a:cubicBezTo>
                    <a:pt x="173" y="44"/>
                    <a:pt x="168" y="31"/>
                    <a:pt x="160" y="23"/>
                  </a:cubicBezTo>
                  <a:cubicBezTo>
                    <a:pt x="159" y="22"/>
                    <a:pt x="158" y="21"/>
                    <a:pt x="157" y="21"/>
                  </a:cubicBezTo>
                  <a:cubicBezTo>
                    <a:pt x="157" y="19"/>
                    <a:pt x="156" y="18"/>
                    <a:pt x="154" y="17"/>
                  </a:cubicBezTo>
                  <a:cubicBezTo>
                    <a:pt x="123" y="0"/>
                    <a:pt x="77" y="21"/>
                    <a:pt x="55" y="34"/>
                  </a:cubicBezTo>
                  <a:close/>
                </a:path>
              </a:pathLst>
            </a:custGeom>
            <a:solidFill>
              <a:srgbClr val="E2D7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2" name="Freeform 172"/>
            <p:cNvSpPr>
              <a:spLocks/>
            </p:cNvSpPr>
            <p:nvPr userDrawn="1"/>
          </p:nvSpPr>
          <p:spPr bwMode="auto">
            <a:xfrm>
              <a:off x="7835901" y="3949700"/>
              <a:ext cx="76200" cy="101600"/>
            </a:xfrm>
            <a:custGeom>
              <a:avLst/>
              <a:gdLst>
                <a:gd name="T0" fmla="*/ 0 w 48"/>
                <a:gd name="T1" fmla="*/ 16 h 64"/>
                <a:gd name="T2" fmla="*/ 0 w 48"/>
                <a:gd name="T3" fmla="*/ 9 h 64"/>
                <a:gd name="T4" fmla="*/ 17 w 48"/>
                <a:gd name="T5" fmla="*/ 0 h 64"/>
                <a:gd name="T6" fmla="*/ 17 w 48"/>
                <a:gd name="T7" fmla="*/ 7 h 64"/>
                <a:gd name="T8" fmla="*/ 17 w 48"/>
                <a:gd name="T9" fmla="*/ 8 h 64"/>
                <a:gd name="T10" fmla="*/ 19 w 48"/>
                <a:gd name="T11" fmla="*/ 15 h 64"/>
                <a:gd name="T12" fmla="*/ 19 w 48"/>
                <a:gd name="T13" fmla="*/ 15 h 64"/>
                <a:gd name="T14" fmla="*/ 22 w 48"/>
                <a:gd name="T15" fmla="*/ 23 h 64"/>
                <a:gd name="T16" fmla="*/ 22 w 48"/>
                <a:gd name="T17" fmla="*/ 23 h 64"/>
                <a:gd name="T18" fmla="*/ 26 w 48"/>
                <a:gd name="T19" fmla="*/ 30 h 64"/>
                <a:gd name="T20" fmla="*/ 26 w 48"/>
                <a:gd name="T21" fmla="*/ 31 h 64"/>
                <a:gd name="T22" fmla="*/ 30 w 48"/>
                <a:gd name="T23" fmla="*/ 37 h 64"/>
                <a:gd name="T24" fmla="*/ 31 w 48"/>
                <a:gd name="T25" fmla="*/ 38 h 64"/>
                <a:gd name="T26" fmla="*/ 35 w 48"/>
                <a:gd name="T27" fmla="*/ 44 h 64"/>
                <a:gd name="T28" fmla="*/ 36 w 48"/>
                <a:gd name="T29" fmla="*/ 45 h 64"/>
                <a:gd name="T30" fmla="*/ 40 w 48"/>
                <a:gd name="T31" fmla="*/ 48 h 64"/>
                <a:gd name="T32" fmla="*/ 42 w 48"/>
                <a:gd name="T33" fmla="*/ 50 h 64"/>
                <a:gd name="T34" fmla="*/ 48 w 48"/>
                <a:gd name="T35" fmla="*/ 54 h 64"/>
                <a:gd name="T36" fmla="*/ 31 w 48"/>
                <a:gd name="T37" fmla="*/ 64 h 64"/>
                <a:gd name="T38" fmla="*/ 25 w 48"/>
                <a:gd name="T39" fmla="*/ 60 h 64"/>
                <a:gd name="T40" fmla="*/ 23 w 48"/>
                <a:gd name="T41" fmla="*/ 58 h 64"/>
                <a:gd name="T42" fmla="*/ 21 w 48"/>
                <a:gd name="T43" fmla="*/ 56 h 64"/>
                <a:gd name="T44" fmla="*/ 19 w 48"/>
                <a:gd name="T45" fmla="*/ 55 h 64"/>
                <a:gd name="T46" fmla="*/ 18 w 48"/>
                <a:gd name="T47" fmla="*/ 54 h 64"/>
                <a:gd name="T48" fmla="*/ 17 w 48"/>
                <a:gd name="T49" fmla="*/ 52 h 64"/>
                <a:gd name="T50" fmla="*/ 15 w 48"/>
                <a:gd name="T51" fmla="*/ 49 h 64"/>
                <a:gd name="T52" fmla="*/ 14 w 48"/>
                <a:gd name="T53" fmla="*/ 48 h 64"/>
                <a:gd name="T54" fmla="*/ 13 w 48"/>
                <a:gd name="T55" fmla="*/ 47 h 64"/>
                <a:gd name="T56" fmla="*/ 12 w 48"/>
                <a:gd name="T57" fmla="*/ 46 h 64"/>
                <a:gd name="T58" fmla="*/ 11 w 48"/>
                <a:gd name="T59" fmla="*/ 44 h 64"/>
                <a:gd name="T60" fmla="*/ 9 w 48"/>
                <a:gd name="T61" fmla="*/ 41 h 64"/>
                <a:gd name="T62" fmla="*/ 9 w 48"/>
                <a:gd name="T63" fmla="*/ 41 h 64"/>
                <a:gd name="T64" fmla="*/ 9 w 48"/>
                <a:gd name="T65" fmla="*/ 40 h 64"/>
                <a:gd name="T66" fmla="*/ 7 w 48"/>
                <a:gd name="T67" fmla="*/ 38 h 64"/>
                <a:gd name="T68" fmla="*/ 6 w 48"/>
                <a:gd name="T69" fmla="*/ 35 h 64"/>
                <a:gd name="T70" fmla="*/ 5 w 48"/>
                <a:gd name="T71" fmla="*/ 33 h 64"/>
                <a:gd name="T72" fmla="*/ 5 w 48"/>
                <a:gd name="T73" fmla="*/ 33 h 64"/>
                <a:gd name="T74" fmla="*/ 5 w 48"/>
                <a:gd name="T75" fmla="*/ 33 h 64"/>
                <a:gd name="T76" fmla="*/ 4 w 48"/>
                <a:gd name="T77" fmla="*/ 30 h 64"/>
                <a:gd name="T78" fmla="*/ 3 w 48"/>
                <a:gd name="T79" fmla="*/ 27 h 64"/>
                <a:gd name="T80" fmla="*/ 2 w 48"/>
                <a:gd name="T81" fmla="*/ 25 h 64"/>
                <a:gd name="T82" fmla="*/ 2 w 48"/>
                <a:gd name="T83" fmla="*/ 25 h 64"/>
                <a:gd name="T84" fmla="*/ 2 w 48"/>
                <a:gd name="T85" fmla="*/ 24 h 64"/>
                <a:gd name="T86" fmla="*/ 1 w 48"/>
                <a:gd name="T87" fmla="*/ 20 h 64"/>
                <a:gd name="T88" fmla="*/ 0 w 48"/>
                <a:gd name="T89" fmla="*/ 18 h 64"/>
                <a:gd name="T90" fmla="*/ 0 w 48"/>
                <a:gd name="T91" fmla="*/ 17 h 64"/>
                <a:gd name="T92" fmla="*/ 0 w 48"/>
                <a:gd name="T93" fmla="*/ 16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8" h="64">
                  <a:moveTo>
                    <a:pt x="0" y="16"/>
                  </a:moveTo>
                  <a:cubicBezTo>
                    <a:pt x="0" y="14"/>
                    <a:pt x="0" y="11"/>
                    <a:pt x="0" y="9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7" y="2"/>
                    <a:pt x="17" y="4"/>
                    <a:pt x="17" y="7"/>
                  </a:cubicBezTo>
                  <a:cubicBezTo>
                    <a:pt x="17" y="7"/>
                    <a:pt x="17" y="8"/>
                    <a:pt x="17" y="8"/>
                  </a:cubicBezTo>
                  <a:cubicBezTo>
                    <a:pt x="18" y="10"/>
                    <a:pt x="18" y="13"/>
                    <a:pt x="19" y="15"/>
                  </a:cubicBezTo>
                  <a:cubicBezTo>
                    <a:pt x="19" y="15"/>
                    <a:pt x="19" y="15"/>
                    <a:pt x="19" y="15"/>
                  </a:cubicBezTo>
                  <a:cubicBezTo>
                    <a:pt x="20" y="18"/>
                    <a:pt x="21" y="20"/>
                    <a:pt x="22" y="23"/>
                  </a:cubicBezTo>
                  <a:cubicBezTo>
                    <a:pt x="22" y="23"/>
                    <a:pt x="22" y="23"/>
                    <a:pt x="22" y="23"/>
                  </a:cubicBezTo>
                  <a:cubicBezTo>
                    <a:pt x="23" y="26"/>
                    <a:pt x="24" y="28"/>
                    <a:pt x="26" y="30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7" y="33"/>
                    <a:pt x="29" y="35"/>
                    <a:pt x="30" y="37"/>
                  </a:cubicBezTo>
                  <a:cubicBezTo>
                    <a:pt x="30" y="38"/>
                    <a:pt x="31" y="38"/>
                    <a:pt x="31" y="38"/>
                  </a:cubicBezTo>
                  <a:cubicBezTo>
                    <a:pt x="32" y="40"/>
                    <a:pt x="34" y="42"/>
                    <a:pt x="35" y="44"/>
                  </a:cubicBezTo>
                  <a:cubicBezTo>
                    <a:pt x="36" y="44"/>
                    <a:pt x="36" y="44"/>
                    <a:pt x="36" y="45"/>
                  </a:cubicBezTo>
                  <a:cubicBezTo>
                    <a:pt x="38" y="46"/>
                    <a:pt x="39" y="47"/>
                    <a:pt x="40" y="48"/>
                  </a:cubicBezTo>
                  <a:cubicBezTo>
                    <a:pt x="41" y="49"/>
                    <a:pt x="42" y="50"/>
                    <a:pt x="42" y="50"/>
                  </a:cubicBezTo>
                  <a:cubicBezTo>
                    <a:pt x="44" y="52"/>
                    <a:pt x="46" y="53"/>
                    <a:pt x="48" y="54"/>
                  </a:cubicBezTo>
                  <a:cubicBezTo>
                    <a:pt x="31" y="64"/>
                    <a:pt x="31" y="64"/>
                    <a:pt x="31" y="64"/>
                  </a:cubicBezTo>
                  <a:cubicBezTo>
                    <a:pt x="29" y="63"/>
                    <a:pt x="27" y="62"/>
                    <a:pt x="25" y="60"/>
                  </a:cubicBezTo>
                  <a:cubicBezTo>
                    <a:pt x="25" y="60"/>
                    <a:pt x="24" y="59"/>
                    <a:pt x="23" y="58"/>
                  </a:cubicBezTo>
                  <a:cubicBezTo>
                    <a:pt x="22" y="58"/>
                    <a:pt x="21" y="57"/>
                    <a:pt x="21" y="56"/>
                  </a:cubicBezTo>
                  <a:cubicBezTo>
                    <a:pt x="20" y="56"/>
                    <a:pt x="20" y="55"/>
                    <a:pt x="19" y="55"/>
                  </a:cubicBezTo>
                  <a:cubicBezTo>
                    <a:pt x="19" y="54"/>
                    <a:pt x="19" y="54"/>
                    <a:pt x="18" y="54"/>
                  </a:cubicBezTo>
                  <a:cubicBezTo>
                    <a:pt x="18" y="53"/>
                    <a:pt x="17" y="53"/>
                    <a:pt x="17" y="52"/>
                  </a:cubicBezTo>
                  <a:cubicBezTo>
                    <a:pt x="16" y="51"/>
                    <a:pt x="15" y="50"/>
                    <a:pt x="15" y="49"/>
                  </a:cubicBezTo>
                  <a:cubicBezTo>
                    <a:pt x="14" y="49"/>
                    <a:pt x="14" y="48"/>
                    <a:pt x="14" y="48"/>
                  </a:cubicBezTo>
                  <a:cubicBezTo>
                    <a:pt x="14" y="48"/>
                    <a:pt x="13" y="48"/>
                    <a:pt x="13" y="47"/>
                  </a:cubicBezTo>
                  <a:cubicBezTo>
                    <a:pt x="13" y="47"/>
                    <a:pt x="13" y="47"/>
                    <a:pt x="12" y="46"/>
                  </a:cubicBezTo>
                  <a:cubicBezTo>
                    <a:pt x="12" y="45"/>
                    <a:pt x="11" y="44"/>
                    <a:pt x="11" y="44"/>
                  </a:cubicBezTo>
                  <a:cubicBezTo>
                    <a:pt x="10" y="43"/>
                    <a:pt x="9" y="42"/>
                    <a:pt x="9" y="41"/>
                  </a:cubicBezTo>
                  <a:cubicBezTo>
                    <a:pt x="9" y="41"/>
                    <a:pt x="9" y="41"/>
                    <a:pt x="9" y="41"/>
                  </a:cubicBezTo>
                  <a:cubicBezTo>
                    <a:pt x="9" y="41"/>
                    <a:pt x="9" y="40"/>
                    <a:pt x="9" y="40"/>
                  </a:cubicBezTo>
                  <a:cubicBezTo>
                    <a:pt x="8" y="40"/>
                    <a:pt x="8" y="39"/>
                    <a:pt x="7" y="38"/>
                  </a:cubicBezTo>
                  <a:cubicBezTo>
                    <a:pt x="7" y="37"/>
                    <a:pt x="6" y="36"/>
                    <a:pt x="6" y="35"/>
                  </a:cubicBezTo>
                  <a:cubicBezTo>
                    <a:pt x="6" y="35"/>
                    <a:pt x="5" y="34"/>
                    <a:pt x="5" y="3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4" y="32"/>
                    <a:pt x="4" y="31"/>
                    <a:pt x="4" y="30"/>
                  </a:cubicBezTo>
                  <a:cubicBezTo>
                    <a:pt x="3" y="29"/>
                    <a:pt x="3" y="28"/>
                    <a:pt x="3" y="27"/>
                  </a:cubicBezTo>
                  <a:cubicBezTo>
                    <a:pt x="2" y="26"/>
                    <a:pt x="2" y="26"/>
                    <a:pt x="2" y="25"/>
                  </a:cubicBezTo>
                  <a:cubicBezTo>
                    <a:pt x="2" y="25"/>
                    <a:pt x="2" y="25"/>
                    <a:pt x="2" y="25"/>
                  </a:cubicBezTo>
                  <a:cubicBezTo>
                    <a:pt x="2" y="24"/>
                    <a:pt x="2" y="24"/>
                    <a:pt x="2" y="24"/>
                  </a:cubicBezTo>
                  <a:cubicBezTo>
                    <a:pt x="1" y="22"/>
                    <a:pt x="1" y="21"/>
                    <a:pt x="1" y="20"/>
                  </a:cubicBezTo>
                  <a:cubicBezTo>
                    <a:pt x="1" y="19"/>
                    <a:pt x="0" y="19"/>
                    <a:pt x="0" y="18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6"/>
                    <a:pt x="0" y="16"/>
                    <a:pt x="0" y="16"/>
                  </a:cubicBezTo>
                  <a:close/>
                </a:path>
              </a:pathLst>
            </a:custGeom>
            <a:solidFill>
              <a:srgbClr val="8A8B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3" name="Freeform 173"/>
            <p:cNvSpPr>
              <a:spLocks/>
            </p:cNvSpPr>
            <p:nvPr userDrawn="1"/>
          </p:nvSpPr>
          <p:spPr bwMode="auto">
            <a:xfrm>
              <a:off x="7700964" y="3482975"/>
              <a:ext cx="117475" cy="153988"/>
            </a:xfrm>
            <a:custGeom>
              <a:avLst/>
              <a:gdLst>
                <a:gd name="T0" fmla="*/ 0 w 74"/>
                <a:gd name="T1" fmla="*/ 0 h 97"/>
                <a:gd name="T2" fmla="*/ 7 w 74"/>
                <a:gd name="T3" fmla="*/ 72 h 97"/>
                <a:gd name="T4" fmla="*/ 68 w 74"/>
                <a:gd name="T5" fmla="*/ 97 h 97"/>
                <a:gd name="T6" fmla="*/ 74 w 74"/>
                <a:gd name="T7" fmla="*/ 79 h 97"/>
                <a:gd name="T8" fmla="*/ 65 w 74"/>
                <a:gd name="T9" fmla="*/ 12 h 97"/>
                <a:gd name="T10" fmla="*/ 0 w 74"/>
                <a:gd name="T11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4" h="97">
                  <a:moveTo>
                    <a:pt x="0" y="0"/>
                  </a:moveTo>
                  <a:cubicBezTo>
                    <a:pt x="3" y="12"/>
                    <a:pt x="17" y="39"/>
                    <a:pt x="7" y="72"/>
                  </a:cubicBezTo>
                  <a:cubicBezTo>
                    <a:pt x="68" y="97"/>
                    <a:pt x="68" y="97"/>
                    <a:pt x="68" y="97"/>
                  </a:cubicBezTo>
                  <a:cubicBezTo>
                    <a:pt x="74" y="79"/>
                    <a:pt x="74" y="79"/>
                    <a:pt x="74" y="79"/>
                  </a:cubicBezTo>
                  <a:cubicBezTo>
                    <a:pt x="66" y="53"/>
                    <a:pt x="63" y="37"/>
                    <a:pt x="65" y="12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0C1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4" name="Freeform 174"/>
            <p:cNvSpPr>
              <a:spLocks/>
            </p:cNvSpPr>
            <p:nvPr userDrawn="1"/>
          </p:nvSpPr>
          <p:spPr bwMode="auto">
            <a:xfrm>
              <a:off x="7634289" y="3302000"/>
              <a:ext cx="209550" cy="247650"/>
            </a:xfrm>
            <a:custGeom>
              <a:avLst/>
              <a:gdLst>
                <a:gd name="T0" fmla="*/ 107 w 132"/>
                <a:gd name="T1" fmla="*/ 0 h 156"/>
                <a:gd name="T2" fmla="*/ 125 w 132"/>
                <a:gd name="T3" fmla="*/ 91 h 156"/>
                <a:gd name="T4" fmla="*/ 119 w 132"/>
                <a:gd name="T5" fmla="*/ 129 h 156"/>
                <a:gd name="T6" fmla="*/ 100 w 132"/>
                <a:gd name="T7" fmla="*/ 151 h 156"/>
                <a:gd name="T8" fmla="*/ 18 w 132"/>
                <a:gd name="T9" fmla="*/ 110 h 156"/>
                <a:gd name="T10" fmla="*/ 0 w 132"/>
                <a:gd name="T11" fmla="*/ 31 h 156"/>
                <a:gd name="T12" fmla="*/ 107 w 132"/>
                <a:gd name="T13" fmla="*/ 0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2" h="156">
                  <a:moveTo>
                    <a:pt x="107" y="0"/>
                  </a:moveTo>
                  <a:cubicBezTo>
                    <a:pt x="132" y="36"/>
                    <a:pt x="121" y="61"/>
                    <a:pt x="125" y="91"/>
                  </a:cubicBezTo>
                  <a:cubicBezTo>
                    <a:pt x="126" y="107"/>
                    <a:pt x="122" y="120"/>
                    <a:pt x="119" y="129"/>
                  </a:cubicBezTo>
                  <a:cubicBezTo>
                    <a:pt x="113" y="143"/>
                    <a:pt x="107" y="149"/>
                    <a:pt x="100" y="151"/>
                  </a:cubicBezTo>
                  <a:cubicBezTo>
                    <a:pt x="85" y="156"/>
                    <a:pt x="23" y="130"/>
                    <a:pt x="18" y="110"/>
                  </a:cubicBezTo>
                  <a:cubicBezTo>
                    <a:pt x="0" y="31"/>
                    <a:pt x="0" y="31"/>
                    <a:pt x="0" y="3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rgbClr val="FFDB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5" name="Freeform 175"/>
            <p:cNvSpPr>
              <a:spLocks/>
            </p:cNvSpPr>
            <p:nvPr userDrawn="1"/>
          </p:nvSpPr>
          <p:spPr bwMode="auto">
            <a:xfrm>
              <a:off x="8097839" y="4086225"/>
              <a:ext cx="155575" cy="558800"/>
            </a:xfrm>
            <a:custGeom>
              <a:avLst/>
              <a:gdLst>
                <a:gd name="T0" fmla="*/ 84 w 98"/>
                <a:gd name="T1" fmla="*/ 117 h 352"/>
                <a:gd name="T2" fmla="*/ 98 w 98"/>
                <a:gd name="T3" fmla="*/ 320 h 352"/>
                <a:gd name="T4" fmla="*/ 71 w 98"/>
                <a:gd name="T5" fmla="*/ 352 h 352"/>
                <a:gd name="T6" fmla="*/ 13 w 98"/>
                <a:gd name="T7" fmla="*/ 135 h 352"/>
                <a:gd name="T8" fmla="*/ 6 w 98"/>
                <a:gd name="T9" fmla="*/ 60 h 352"/>
                <a:gd name="T10" fmla="*/ 84 w 98"/>
                <a:gd name="T11" fmla="*/ 117 h 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8" h="352">
                  <a:moveTo>
                    <a:pt x="84" y="117"/>
                  </a:moveTo>
                  <a:cubicBezTo>
                    <a:pt x="94" y="184"/>
                    <a:pt x="92" y="250"/>
                    <a:pt x="98" y="320"/>
                  </a:cubicBezTo>
                  <a:cubicBezTo>
                    <a:pt x="71" y="352"/>
                    <a:pt x="71" y="352"/>
                    <a:pt x="71" y="352"/>
                  </a:cubicBezTo>
                  <a:cubicBezTo>
                    <a:pt x="46" y="249"/>
                    <a:pt x="17" y="195"/>
                    <a:pt x="13" y="135"/>
                  </a:cubicBezTo>
                  <a:cubicBezTo>
                    <a:pt x="11" y="100"/>
                    <a:pt x="9" y="77"/>
                    <a:pt x="6" y="60"/>
                  </a:cubicBezTo>
                  <a:cubicBezTo>
                    <a:pt x="0" y="0"/>
                    <a:pt x="76" y="66"/>
                    <a:pt x="84" y="117"/>
                  </a:cubicBezTo>
                  <a:close/>
                </a:path>
              </a:pathLst>
            </a:custGeom>
            <a:solidFill>
              <a:srgbClr val="F0C1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6" name="Freeform 176"/>
            <p:cNvSpPr>
              <a:spLocks/>
            </p:cNvSpPr>
            <p:nvPr userDrawn="1"/>
          </p:nvSpPr>
          <p:spPr bwMode="auto">
            <a:xfrm>
              <a:off x="7975601" y="4010025"/>
              <a:ext cx="174625" cy="692150"/>
            </a:xfrm>
            <a:custGeom>
              <a:avLst/>
              <a:gdLst>
                <a:gd name="T0" fmla="*/ 94 w 110"/>
                <a:gd name="T1" fmla="*/ 129 h 436"/>
                <a:gd name="T2" fmla="*/ 95 w 110"/>
                <a:gd name="T3" fmla="*/ 201 h 436"/>
                <a:gd name="T4" fmla="*/ 110 w 110"/>
                <a:gd name="T5" fmla="*/ 404 h 436"/>
                <a:gd name="T6" fmla="*/ 83 w 110"/>
                <a:gd name="T7" fmla="*/ 436 h 436"/>
                <a:gd name="T8" fmla="*/ 25 w 110"/>
                <a:gd name="T9" fmla="*/ 219 h 436"/>
                <a:gd name="T10" fmla="*/ 19 w 110"/>
                <a:gd name="T11" fmla="*/ 149 h 436"/>
                <a:gd name="T12" fmla="*/ 94 w 110"/>
                <a:gd name="T13" fmla="*/ 129 h 4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0" h="436">
                  <a:moveTo>
                    <a:pt x="94" y="129"/>
                  </a:moveTo>
                  <a:cubicBezTo>
                    <a:pt x="98" y="161"/>
                    <a:pt x="92" y="177"/>
                    <a:pt x="95" y="201"/>
                  </a:cubicBezTo>
                  <a:cubicBezTo>
                    <a:pt x="105" y="268"/>
                    <a:pt x="104" y="334"/>
                    <a:pt x="110" y="404"/>
                  </a:cubicBezTo>
                  <a:cubicBezTo>
                    <a:pt x="83" y="436"/>
                    <a:pt x="83" y="436"/>
                    <a:pt x="83" y="436"/>
                  </a:cubicBezTo>
                  <a:cubicBezTo>
                    <a:pt x="57" y="333"/>
                    <a:pt x="29" y="279"/>
                    <a:pt x="25" y="219"/>
                  </a:cubicBezTo>
                  <a:cubicBezTo>
                    <a:pt x="23" y="187"/>
                    <a:pt x="21" y="166"/>
                    <a:pt x="19" y="149"/>
                  </a:cubicBezTo>
                  <a:cubicBezTo>
                    <a:pt x="0" y="0"/>
                    <a:pt x="87" y="63"/>
                    <a:pt x="94" y="129"/>
                  </a:cubicBezTo>
                  <a:close/>
                </a:path>
              </a:pathLst>
            </a:custGeom>
            <a:solidFill>
              <a:srgbClr val="FFDB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7" name="Freeform 177"/>
            <p:cNvSpPr>
              <a:spLocks/>
            </p:cNvSpPr>
            <p:nvPr userDrawn="1"/>
          </p:nvSpPr>
          <p:spPr bwMode="auto">
            <a:xfrm>
              <a:off x="7635876" y="3570288"/>
              <a:ext cx="617538" cy="800100"/>
            </a:xfrm>
            <a:custGeom>
              <a:avLst/>
              <a:gdLst>
                <a:gd name="T0" fmla="*/ 31 w 389"/>
                <a:gd name="T1" fmla="*/ 352 h 504"/>
                <a:gd name="T2" fmla="*/ 63 w 389"/>
                <a:gd name="T3" fmla="*/ 432 h 504"/>
                <a:gd name="T4" fmla="*/ 236 w 389"/>
                <a:gd name="T5" fmla="*/ 496 h 504"/>
                <a:gd name="T6" fmla="*/ 238 w 389"/>
                <a:gd name="T7" fmla="*/ 497 h 504"/>
                <a:gd name="T8" fmla="*/ 238 w 389"/>
                <a:gd name="T9" fmla="*/ 498 h 504"/>
                <a:gd name="T10" fmla="*/ 239 w 389"/>
                <a:gd name="T11" fmla="*/ 498 h 504"/>
                <a:gd name="T12" fmla="*/ 239 w 389"/>
                <a:gd name="T13" fmla="*/ 498 h 504"/>
                <a:gd name="T14" fmla="*/ 339 w 389"/>
                <a:gd name="T15" fmla="*/ 476 h 504"/>
                <a:gd name="T16" fmla="*/ 382 w 389"/>
                <a:gd name="T17" fmla="*/ 417 h 504"/>
                <a:gd name="T18" fmla="*/ 352 w 389"/>
                <a:gd name="T19" fmla="*/ 373 h 504"/>
                <a:gd name="T20" fmla="*/ 181 w 389"/>
                <a:gd name="T21" fmla="*/ 286 h 504"/>
                <a:gd name="T22" fmla="*/ 174 w 389"/>
                <a:gd name="T23" fmla="*/ 274 h 504"/>
                <a:gd name="T24" fmla="*/ 175 w 389"/>
                <a:gd name="T25" fmla="*/ 274 h 504"/>
                <a:gd name="T26" fmla="*/ 183 w 389"/>
                <a:gd name="T27" fmla="*/ 173 h 504"/>
                <a:gd name="T28" fmla="*/ 195 w 389"/>
                <a:gd name="T29" fmla="*/ 118 h 504"/>
                <a:gd name="T30" fmla="*/ 166 w 389"/>
                <a:gd name="T31" fmla="*/ 47 h 504"/>
                <a:gd name="T32" fmla="*/ 138 w 389"/>
                <a:gd name="T33" fmla="*/ 8 h 504"/>
                <a:gd name="T34" fmla="*/ 119 w 389"/>
                <a:gd name="T35" fmla="*/ 0 h 504"/>
                <a:gd name="T36" fmla="*/ 148 w 389"/>
                <a:gd name="T37" fmla="*/ 135 h 504"/>
                <a:gd name="T38" fmla="*/ 33 w 389"/>
                <a:gd name="T39" fmla="*/ 26 h 504"/>
                <a:gd name="T40" fmla="*/ 0 w 389"/>
                <a:gd name="T41" fmla="*/ 48 h 504"/>
                <a:gd name="T42" fmla="*/ 62 w 389"/>
                <a:gd name="T43" fmla="*/ 151 h 504"/>
                <a:gd name="T44" fmla="*/ 29 w 389"/>
                <a:gd name="T45" fmla="*/ 193 h 504"/>
                <a:gd name="T46" fmla="*/ 45 w 389"/>
                <a:gd name="T47" fmla="*/ 252 h 504"/>
                <a:gd name="T48" fmla="*/ 30 w 389"/>
                <a:gd name="T49" fmla="*/ 352 h 504"/>
                <a:gd name="T50" fmla="*/ 31 w 389"/>
                <a:gd name="T51" fmla="*/ 352 h 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89" h="504">
                  <a:moveTo>
                    <a:pt x="31" y="352"/>
                  </a:moveTo>
                  <a:cubicBezTo>
                    <a:pt x="33" y="381"/>
                    <a:pt x="41" y="414"/>
                    <a:pt x="63" y="432"/>
                  </a:cubicBezTo>
                  <a:cubicBezTo>
                    <a:pt x="103" y="464"/>
                    <a:pt x="177" y="455"/>
                    <a:pt x="236" y="496"/>
                  </a:cubicBezTo>
                  <a:cubicBezTo>
                    <a:pt x="236" y="496"/>
                    <a:pt x="237" y="497"/>
                    <a:pt x="238" y="497"/>
                  </a:cubicBezTo>
                  <a:cubicBezTo>
                    <a:pt x="238" y="498"/>
                    <a:pt x="238" y="498"/>
                    <a:pt x="238" y="498"/>
                  </a:cubicBezTo>
                  <a:cubicBezTo>
                    <a:pt x="239" y="498"/>
                    <a:pt x="239" y="498"/>
                    <a:pt x="239" y="498"/>
                  </a:cubicBezTo>
                  <a:cubicBezTo>
                    <a:pt x="239" y="498"/>
                    <a:pt x="239" y="498"/>
                    <a:pt x="239" y="498"/>
                  </a:cubicBezTo>
                  <a:cubicBezTo>
                    <a:pt x="254" y="504"/>
                    <a:pt x="302" y="498"/>
                    <a:pt x="339" y="476"/>
                  </a:cubicBezTo>
                  <a:cubicBezTo>
                    <a:pt x="378" y="456"/>
                    <a:pt x="389" y="426"/>
                    <a:pt x="382" y="417"/>
                  </a:cubicBezTo>
                  <a:cubicBezTo>
                    <a:pt x="376" y="400"/>
                    <a:pt x="369" y="384"/>
                    <a:pt x="352" y="373"/>
                  </a:cubicBezTo>
                  <a:cubicBezTo>
                    <a:pt x="322" y="355"/>
                    <a:pt x="210" y="289"/>
                    <a:pt x="181" y="286"/>
                  </a:cubicBezTo>
                  <a:cubicBezTo>
                    <a:pt x="178" y="282"/>
                    <a:pt x="176" y="278"/>
                    <a:pt x="174" y="274"/>
                  </a:cubicBezTo>
                  <a:cubicBezTo>
                    <a:pt x="175" y="274"/>
                    <a:pt x="175" y="274"/>
                    <a:pt x="175" y="274"/>
                  </a:cubicBezTo>
                  <a:cubicBezTo>
                    <a:pt x="161" y="242"/>
                    <a:pt x="175" y="204"/>
                    <a:pt x="183" y="173"/>
                  </a:cubicBezTo>
                  <a:cubicBezTo>
                    <a:pt x="193" y="154"/>
                    <a:pt x="197" y="133"/>
                    <a:pt x="195" y="118"/>
                  </a:cubicBezTo>
                  <a:cubicBezTo>
                    <a:pt x="192" y="97"/>
                    <a:pt x="178" y="73"/>
                    <a:pt x="166" y="47"/>
                  </a:cubicBezTo>
                  <a:cubicBezTo>
                    <a:pt x="158" y="32"/>
                    <a:pt x="147" y="16"/>
                    <a:pt x="138" y="8"/>
                  </a:cubicBezTo>
                  <a:cubicBezTo>
                    <a:pt x="135" y="4"/>
                    <a:pt x="127" y="1"/>
                    <a:pt x="119" y="0"/>
                  </a:cubicBezTo>
                  <a:cubicBezTo>
                    <a:pt x="130" y="11"/>
                    <a:pt x="159" y="99"/>
                    <a:pt x="148" y="135"/>
                  </a:cubicBezTo>
                  <a:cubicBezTo>
                    <a:pt x="138" y="99"/>
                    <a:pt x="63" y="41"/>
                    <a:pt x="33" y="26"/>
                  </a:cubicBezTo>
                  <a:cubicBezTo>
                    <a:pt x="17" y="35"/>
                    <a:pt x="11" y="38"/>
                    <a:pt x="0" y="48"/>
                  </a:cubicBezTo>
                  <a:cubicBezTo>
                    <a:pt x="43" y="42"/>
                    <a:pt x="65" y="93"/>
                    <a:pt x="62" y="151"/>
                  </a:cubicBezTo>
                  <a:cubicBezTo>
                    <a:pt x="61" y="175"/>
                    <a:pt x="50" y="192"/>
                    <a:pt x="29" y="193"/>
                  </a:cubicBezTo>
                  <a:cubicBezTo>
                    <a:pt x="40" y="217"/>
                    <a:pt x="47" y="238"/>
                    <a:pt x="45" y="252"/>
                  </a:cubicBezTo>
                  <a:cubicBezTo>
                    <a:pt x="40" y="281"/>
                    <a:pt x="26" y="308"/>
                    <a:pt x="30" y="352"/>
                  </a:cubicBezTo>
                  <a:cubicBezTo>
                    <a:pt x="30" y="352"/>
                    <a:pt x="30" y="352"/>
                    <a:pt x="31" y="352"/>
                  </a:cubicBezTo>
                  <a:close/>
                </a:path>
              </a:pathLst>
            </a:custGeom>
            <a:solidFill>
              <a:srgbClr val="4731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8" name="Freeform 178"/>
            <p:cNvSpPr>
              <a:spLocks/>
            </p:cNvSpPr>
            <p:nvPr userDrawn="1"/>
          </p:nvSpPr>
          <p:spPr bwMode="auto">
            <a:xfrm>
              <a:off x="7702551" y="3582988"/>
              <a:ext cx="109538" cy="98425"/>
            </a:xfrm>
            <a:custGeom>
              <a:avLst/>
              <a:gdLst>
                <a:gd name="T0" fmla="*/ 4 w 69"/>
                <a:gd name="T1" fmla="*/ 0 h 62"/>
                <a:gd name="T2" fmla="*/ 68 w 69"/>
                <a:gd name="T3" fmla="*/ 33 h 62"/>
                <a:gd name="T4" fmla="*/ 69 w 69"/>
                <a:gd name="T5" fmla="*/ 62 h 62"/>
                <a:gd name="T6" fmla="*/ 0 w 69"/>
                <a:gd name="T7" fmla="*/ 19 h 62"/>
                <a:gd name="T8" fmla="*/ 4 w 69"/>
                <a:gd name="T9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" h="62">
                  <a:moveTo>
                    <a:pt x="4" y="0"/>
                  </a:moveTo>
                  <a:cubicBezTo>
                    <a:pt x="26" y="13"/>
                    <a:pt x="47" y="19"/>
                    <a:pt x="68" y="33"/>
                  </a:cubicBezTo>
                  <a:cubicBezTo>
                    <a:pt x="69" y="62"/>
                    <a:pt x="69" y="62"/>
                    <a:pt x="69" y="62"/>
                  </a:cubicBezTo>
                  <a:cubicBezTo>
                    <a:pt x="45" y="41"/>
                    <a:pt x="27" y="36"/>
                    <a:pt x="0" y="19"/>
                  </a:cubicBezTo>
                  <a:lnTo>
                    <a:pt x="4" y="0"/>
                  </a:lnTo>
                  <a:close/>
                </a:path>
              </a:pathLst>
            </a:custGeom>
            <a:solidFill>
              <a:srgbClr val="F5EB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9" name="Freeform 179"/>
            <p:cNvSpPr>
              <a:spLocks/>
            </p:cNvSpPr>
            <p:nvPr userDrawn="1"/>
          </p:nvSpPr>
          <p:spPr bwMode="auto">
            <a:xfrm>
              <a:off x="7564439" y="3240088"/>
              <a:ext cx="277813" cy="398463"/>
            </a:xfrm>
            <a:custGeom>
              <a:avLst/>
              <a:gdLst>
                <a:gd name="T0" fmla="*/ 85 w 175"/>
                <a:gd name="T1" fmla="*/ 138 h 251"/>
                <a:gd name="T2" fmla="*/ 70 w 175"/>
                <a:gd name="T3" fmla="*/ 120 h 251"/>
                <a:gd name="T4" fmla="*/ 65 w 175"/>
                <a:gd name="T5" fmla="*/ 136 h 251"/>
                <a:gd name="T6" fmla="*/ 74 w 175"/>
                <a:gd name="T7" fmla="*/ 160 h 251"/>
                <a:gd name="T8" fmla="*/ 83 w 175"/>
                <a:gd name="T9" fmla="*/ 160 h 251"/>
                <a:gd name="T10" fmla="*/ 111 w 175"/>
                <a:gd name="T11" fmla="*/ 248 h 251"/>
                <a:gd name="T12" fmla="*/ 33 w 175"/>
                <a:gd name="T13" fmla="*/ 50 h 251"/>
                <a:gd name="T14" fmla="*/ 159 w 175"/>
                <a:gd name="T15" fmla="*/ 46 h 251"/>
                <a:gd name="T16" fmla="*/ 85 w 175"/>
                <a:gd name="T17" fmla="*/ 138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5" h="251">
                  <a:moveTo>
                    <a:pt x="85" y="138"/>
                  </a:moveTo>
                  <a:cubicBezTo>
                    <a:pt x="84" y="120"/>
                    <a:pt x="74" y="119"/>
                    <a:pt x="70" y="120"/>
                  </a:cubicBezTo>
                  <a:cubicBezTo>
                    <a:pt x="64" y="122"/>
                    <a:pt x="63" y="128"/>
                    <a:pt x="65" y="136"/>
                  </a:cubicBezTo>
                  <a:cubicBezTo>
                    <a:pt x="67" y="143"/>
                    <a:pt x="69" y="153"/>
                    <a:pt x="74" y="160"/>
                  </a:cubicBezTo>
                  <a:cubicBezTo>
                    <a:pt x="77" y="164"/>
                    <a:pt x="80" y="158"/>
                    <a:pt x="83" y="160"/>
                  </a:cubicBezTo>
                  <a:cubicBezTo>
                    <a:pt x="101" y="184"/>
                    <a:pt x="102" y="233"/>
                    <a:pt x="111" y="248"/>
                  </a:cubicBezTo>
                  <a:cubicBezTo>
                    <a:pt x="14" y="251"/>
                    <a:pt x="0" y="115"/>
                    <a:pt x="33" y="50"/>
                  </a:cubicBezTo>
                  <a:cubicBezTo>
                    <a:pt x="55" y="7"/>
                    <a:pt x="143" y="0"/>
                    <a:pt x="159" y="46"/>
                  </a:cubicBezTo>
                  <a:cubicBezTo>
                    <a:pt x="175" y="91"/>
                    <a:pt x="99" y="101"/>
                    <a:pt x="85" y="138"/>
                  </a:cubicBezTo>
                  <a:close/>
                </a:path>
              </a:pathLst>
            </a:custGeom>
            <a:solidFill>
              <a:srgbClr val="290F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0" name="Freeform 180"/>
            <p:cNvSpPr>
              <a:spLocks/>
            </p:cNvSpPr>
            <p:nvPr userDrawn="1"/>
          </p:nvSpPr>
          <p:spPr bwMode="auto">
            <a:xfrm>
              <a:off x="7807326" y="3570288"/>
              <a:ext cx="38100" cy="90488"/>
            </a:xfrm>
            <a:custGeom>
              <a:avLst/>
              <a:gdLst>
                <a:gd name="T0" fmla="*/ 0 w 24"/>
                <a:gd name="T1" fmla="*/ 0 h 57"/>
                <a:gd name="T2" fmla="*/ 2 w 24"/>
                <a:gd name="T3" fmla="*/ 42 h 57"/>
                <a:gd name="T4" fmla="*/ 24 w 24"/>
                <a:gd name="T5" fmla="*/ 57 h 57"/>
                <a:gd name="T6" fmla="*/ 14 w 24"/>
                <a:gd name="T7" fmla="*/ 4 h 57"/>
                <a:gd name="T8" fmla="*/ 0 w 24"/>
                <a:gd name="T9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57">
                  <a:moveTo>
                    <a:pt x="0" y="0"/>
                  </a:moveTo>
                  <a:cubicBezTo>
                    <a:pt x="2" y="7"/>
                    <a:pt x="3" y="21"/>
                    <a:pt x="2" y="42"/>
                  </a:cubicBezTo>
                  <a:cubicBezTo>
                    <a:pt x="9" y="46"/>
                    <a:pt x="17" y="53"/>
                    <a:pt x="24" y="57"/>
                  </a:cubicBezTo>
                  <a:cubicBezTo>
                    <a:pt x="21" y="35"/>
                    <a:pt x="20" y="26"/>
                    <a:pt x="14" y="4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5EB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1" name="Freeform 181"/>
            <p:cNvSpPr>
              <a:spLocks/>
            </p:cNvSpPr>
            <p:nvPr userDrawn="1"/>
          </p:nvSpPr>
          <p:spPr bwMode="auto">
            <a:xfrm>
              <a:off x="8048626" y="4575175"/>
              <a:ext cx="168275" cy="269875"/>
            </a:xfrm>
            <a:custGeom>
              <a:avLst/>
              <a:gdLst>
                <a:gd name="T0" fmla="*/ 59 w 106"/>
                <a:gd name="T1" fmla="*/ 12 h 170"/>
                <a:gd name="T2" fmla="*/ 89 w 106"/>
                <a:gd name="T3" fmla="*/ 128 h 170"/>
                <a:gd name="T4" fmla="*/ 106 w 106"/>
                <a:gd name="T5" fmla="*/ 158 h 170"/>
                <a:gd name="T6" fmla="*/ 84 w 106"/>
                <a:gd name="T7" fmla="*/ 170 h 170"/>
                <a:gd name="T8" fmla="*/ 46 w 106"/>
                <a:gd name="T9" fmla="*/ 164 h 170"/>
                <a:gd name="T10" fmla="*/ 24 w 106"/>
                <a:gd name="T11" fmla="*/ 106 h 170"/>
                <a:gd name="T12" fmla="*/ 18 w 106"/>
                <a:gd name="T13" fmla="*/ 45 h 170"/>
                <a:gd name="T14" fmla="*/ 20 w 106"/>
                <a:gd name="T15" fmla="*/ 0 h 170"/>
                <a:gd name="T16" fmla="*/ 59 w 106"/>
                <a:gd name="T17" fmla="*/ 12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6" h="170">
                  <a:moveTo>
                    <a:pt x="59" y="12"/>
                  </a:moveTo>
                  <a:cubicBezTo>
                    <a:pt x="62" y="35"/>
                    <a:pt x="80" y="111"/>
                    <a:pt x="89" y="128"/>
                  </a:cubicBezTo>
                  <a:cubicBezTo>
                    <a:pt x="93" y="136"/>
                    <a:pt x="97" y="145"/>
                    <a:pt x="106" y="158"/>
                  </a:cubicBezTo>
                  <a:cubicBezTo>
                    <a:pt x="106" y="158"/>
                    <a:pt x="87" y="169"/>
                    <a:pt x="84" y="170"/>
                  </a:cubicBezTo>
                  <a:cubicBezTo>
                    <a:pt x="82" y="170"/>
                    <a:pt x="46" y="164"/>
                    <a:pt x="46" y="164"/>
                  </a:cubicBezTo>
                  <a:cubicBezTo>
                    <a:pt x="46" y="164"/>
                    <a:pt x="24" y="109"/>
                    <a:pt x="24" y="106"/>
                  </a:cubicBezTo>
                  <a:cubicBezTo>
                    <a:pt x="20" y="69"/>
                    <a:pt x="0" y="75"/>
                    <a:pt x="18" y="45"/>
                  </a:cubicBezTo>
                  <a:cubicBezTo>
                    <a:pt x="27" y="31"/>
                    <a:pt x="22" y="14"/>
                    <a:pt x="20" y="0"/>
                  </a:cubicBezTo>
                  <a:lnTo>
                    <a:pt x="59" y="12"/>
                  </a:lnTo>
                  <a:close/>
                </a:path>
              </a:pathLst>
            </a:custGeom>
            <a:solidFill>
              <a:srgbClr val="FFDB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2" name="Freeform 182"/>
            <p:cNvSpPr>
              <a:spLocks/>
            </p:cNvSpPr>
            <p:nvPr userDrawn="1"/>
          </p:nvSpPr>
          <p:spPr bwMode="auto">
            <a:xfrm>
              <a:off x="8045451" y="4646613"/>
              <a:ext cx="182563" cy="219075"/>
            </a:xfrm>
            <a:custGeom>
              <a:avLst/>
              <a:gdLst>
                <a:gd name="T0" fmla="*/ 99 w 115"/>
                <a:gd name="T1" fmla="*/ 99 h 138"/>
                <a:gd name="T2" fmla="*/ 115 w 115"/>
                <a:gd name="T3" fmla="*/ 123 h 138"/>
                <a:gd name="T4" fmla="*/ 87 w 115"/>
                <a:gd name="T5" fmla="*/ 137 h 138"/>
                <a:gd name="T6" fmla="*/ 47 w 115"/>
                <a:gd name="T7" fmla="*/ 122 h 138"/>
                <a:gd name="T8" fmla="*/ 24 w 115"/>
                <a:gd name="T9" fmla="*/ 60 h 138"/>
                <a:gd name="T10" fmla="*/ 30 w 115"/>
                <a:gd name="T11" fmla="*/ 114 h 138"/>
                <a:gd name="T12" fmla="*/ 25 w 115"/>
                <a:gd name="T13" fmla="*/ 114 h 138"/>
                <a:gd name="T14" fmla="*/ 10 w 115"/>
                <a:gd name="T15" fmla="*/ 56 h 138"/>
                <a:gd name="T16" fmla="*/ 4 w 115"/>
                <a:gd name="T17" fmla="*/ 40 h 138"/>
                <a:gd name="T18" fmla="*/ 19 w 115"/>
                <a:gd name="T19" fmla="*/ 0 h 138"/>
                <a:gd name="T20" fmla="*/ 72 w 115"/>
                <a:gd name="T21" fmla="*/ 105 h 138"/>
                <a:gd name="T22" fmla="*/ 99 w 115"/>
                <a:gd name="T23" fmla="*/ 99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5" h="138">
                  <a:moveTo>
                    <a:pt x="99" y="99"/>
                  </a:moveTo>
                  <a:cubicBezTo>
                    <a:pt x="107" y="113"/>
                    <a:pt x="115" y="115"/>
                    <a:pt x="115" y="123"/>
                  </a:cubicBezTo>
                  <a:cubicBezTo>
                    <a:pt x="115" y="134"/>
                    <a:pt x="94" y="137"/>
                    <a:pt x="87" y="137"/>
                  </a:cubicBezTo>
                  <a:cubicBezTo>
                    <a:pt x="76" y="138"/>
                    <a:pt x="56" y="131"/>
                    <a:pt x="47" y="122"/>
                  </a:cubicBezTo>
                  <a:cubicBezTo>
                    <a:pt x="41" y="100"/>
                    <a:pt x="32" y="81"/>
                    <a:pt x="24" y="60"/>
                  </a:cubicBezTo>
                  <a:cubicBezTo>
                    <a:pt x="30" y="114"/>
                    <a:pt x="30" y="114"/>
                    <a:pt x="30" y="114"/>
                  </a:cubicBezTo>
                  <a:cubicBezTo>
                    <a:pt x="25" y="114"/>
                    <a:pt x="25" y="114"/>
                    <a:pt x="25" y="114"/>
                  </a:cubicBezTo>
                  <a:cubicBezTo>
                    <a:pt x="21" y="95"/>
                    <a:pt x="16" y="72"/>
                    <a:pt x="10" y="56"/>
                  </a:cubicBezTo>
                  <a:cubicBezTo>
                    <a:pt x="8" y="50"/>
                    <a:pt x="4" y="44"/>
                    <a:pt x="4" y="40"/>
                  </a:cubicBezTo>
                  <a:cubicBezTo>
                    <a:pt x="0" y="24"/>
                    <a:pt x="11" y="12"/>
                    <a:pt x="19" y="0"/>
                  </a:cubicBezTo>
                  <a:cubicBezTo>
                    <a:pt x="28" y="28"/>
                    <a:pt x="41" y="95"/>
                    <a:pt x="72" y="105"/>
                  </a:cubicBezTo>
                  <a:cubicBezTo>
                    <a:pt x="82" y="109"/>
                    <a:pt x="95" y="104"/>
                    <a:pt x="99" y="99"/>
                  </a:cubicBezTo>
                  <a:close/>
                </a:path>
              </a:pathLst>
            </a:custGeom>
            <a:solidFill>
              <a:srgbClr val="0534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3" name="Freeform 183"/>
            <p:cNvSpPr>
              <a:spLocks/>
            </p:cNvSpPr>
            <p:nvPr userDrawn="1"/>
          </p:nvSpPr>
          <p:spPr bwMode="auto">
            <a:xfrm>
              <a:off x="8150226" y="4513263"/>
              <a:ext cx="168275" cy="269875"/>
            </a:xfrm>
            <a:custGeom>
              <a:avLst/>
              <a:gdLst>
                <a:gd name="T0" fmla="*/ 58 w 106"/>
                <a:gd name="T1" fmla="*/ 12 h 170"/>
                <a:gd name="T2" fmla="*/ 88 w 106"/>
                <a:gd name="T3" fmla="*/ 128 h 170"/>
                <a:gd name="T4" fmla="*/ 106 w 106"/>
                <a:gd name="T5" fmla="*/ 158 h 170"/>
                <a:gd name="T6" fmla="*/ 84 w 106"/>
                <a:gd name="T7" fmla="*/ 170 h 170"/>
                <a:gd name="T8" fmla="*/ 46 w 106"/>
                <a:gd name="T9" fmla="*/ 165 h 170"/>
                <a:gd name="T10" fmla="*/ 23 w 106"/>
                <a:gd name="T11" fmla="*/ 106 h 170"/>
                <a:gd name="T12" fmla="*/ 18 w 106"/>
                <a:gd name="T13" fmla="*/ 45 h 170"/>
                <a:gd name="T14" fmla="*/ 20 w 106"/>
                <a:gd name="T15" fmla="*/ 0 h 170"/>
                <a:gd name="T16" fmla="*/ 58 w 106"/>
                <a:gd name="T17" fmla="*/ 12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6" h="170">
                  <a:moveTo>
                    <a:pt x="58" y="12"/>
                  </a:moveTo>
                  <a:cubicBezTo>
                    <a:pt x="62" y="35"/>
                    <a:pt x="79" y="111"/>
                    <a:pt x="88" y="128"/>
                  </a:cubicBezTo>
                  <a:cubicBezTo>
                    <a:pt x="92" y="136"/>
                    <a:pt x="96" y="145"/>
                    <a:pt x="106" y="158"/>
                  </a:cubicBezTo>
                  <a:cubicBezTo>
                    <a:pt x="106" y="158"/>
                    <a:pt x="86" y="169"/>
                    <a:pt x="84" y="170"/>
                  </a:cubicBezTo>
                  <a:cubicBezTo>
                    <a:pt x="81" y="170"/>
                    <a:pt x="46" y="165"/>
                    <a:pt x="46" y="165"/>
                  </a:cubicBezTo>
                  <a:cubicBezTo>
                    <a:pt x="46" y="165"/>
                    <a:pt x="24" y="110"/>
                    <a:pt x="23" y="106"/>
                  </a:cubicBezTo>
                  <a:cubicBezTo>
                    <a:pt x="19" y="69"/>
                    <a:pt x="0" y="75"/>
                    <a:pt x="18" y="45"/>
                  </a:cubicBezTo>
                  <a:cubicBezTo>
                    <a:pt x="26" y="31"/>
                    <a:pt x="22" y="15"/>
                    <a:pt x="20" y="0"/>
                  </a:cubicBezTo>
                  <a:lnTo>
                    <a:pt x="58" y="12"/>
                  </a:lnTo>
                  <a:close/>
                </a:path>
              </a:pathLst>
            </a:custGeom>
            <a:solidFill>
              <a:srgbClr val="F0C1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4" name="Freeform 184"/>
            <p:cNvSpPr>
              <a:spLocks/>
            </p:cNvSpPr>
            <p:nvPr userDrawn="1"/>
          </p:nvSpPr>
          <p:spPr bwMode="auto">
            <a:xfrm>
              <a:off x="8147051" y="4584700"/>
              <a:ext cx="182563" cy="219075"/>
            </a:xfrm>
            <a:custGeom>
              <a:avLst/>
              <a:gdLst>
                <a:gd name="T0" fmla="*/ 99 w 115"/>
                <a:gd name="T1" fmla="*/ 99 h 138"/>
                <a:gd name="T2" fmla="*/ 114 w 115"/>
                <a:gd name="T3" fmla="*/ 123 h 138"/>
                <a:gd name="T4" fmla="*/ 86 w 115"/>
                <a:gd name="T5" fmla="*/ 137 h 138"/>
                <a:gd name="T6" fmla="*/ 46 w 115"/>
                <a:gd name="T7" fmla="*/ 122 h 138"/>
                <a:gd name="T8" fmla="*/ 24 w 115"/>
                <a:gd name="T9" fmla="*/ 60 h 138"/>
                <a:gd name="T10" fmla="*/ 29 w 115"/>
                <a:gd name="T11" fmla="*/ 114 h 138"/>
                <a:gd name="T12" fmla="*/ 25 w 115"/>
                <a:gd name="T13" fmla="*/ 114 h 138"/>
                <a:gd name="T14" fmla="*/ 10 w 115"/>
                <a:gd name="T15" fmla="*/ 56 h 138"/>
                <a:gd name="T16" fmla="*/ 3 w 115"/>
                <a:gd name="T17" fmla="*/ 40 h 138"/>
                <a:gd name="T18" fmla="*/ 18 w 115"/>
                <a:gd name="T19" fmla="*/ 0 h 138"/>
                <a:gd name="T20" fmla="*/ 71 w 115"/>
                <a:gd name="T21" fmla="*/ 106 h 138"/>
                <a:gd name="T22" fmla="*/ 99 w 115"/>
                <a:gd name="T23" fmla="*/ 99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5" h="138">
                  <a:moveTo>
                    <a:pt x="99" y="99"/>
                  </a:moveTo>
                  <a:cubicBezTo>
                    <a:pt x="107" y="113"/>
                    <a:pt x="114" y="115"/>
                    <a:pt x="114" y="123"/>
                  </a:cubicBezTo>
                  <a:cubicBezTo>
                    <a:pt x="115" y="134"/>
                    <a:pt x="94" y="137"/>
                    <a:pt x="86" y="137"/>
                  </a:cubicBezTo>
                  <a:cubicBezTo>
                    <a:pt x="76" y="138"/>
                    <a:pt x="56" y="131"/>
                    <a:pt x="46" y="122"/>
                  </a:cubicBezTo>
                  <a:cubicBezTo>
                    <a:pt x="41" y="100"/>
                    <a:pt x="32" y="81"/>
                    <a:pt x="24" y="60"/>
                  </a:cubicBezTo>
                  <a:cubicBezTo>
                    <a:pt x="29" y="114"/>
                    <a:pt x="29" y="114"/>
                    <a:pt x="29" y="114"/>
                  </a:cubicBezTo>
                  <a:cubicBezTo>
                    <a:pt x="25" y="114"/>
                    <a:pt x="25" y="114"/>
                    <a:pt x="25" y="114"/>
                  </a:cubicBezTo>
                  <a:cubicBezTo>
                    <a:pt x="21" y="95"/>
                    <a:pt x="15" y="73"/>
                    <a:pt x="10" y="56"/>
                  </a:cubicBezTo>
                  <a:cubicBezTo>
                    <a:pt x="8" y="50"/>
                    <a:pt x="4" y="44"/>
                    <a:pt x="3" y="40"/>
                  </a:cubicBezTo>
                  <a:cubicBezTo>
                    <a:pt x="0" y="25"/>
                    <a:pt x="11" y="13"/>
                    <a:pt x="18" y="0"/>
                  </a:cubicBezTo>
                  <a:cubicBezTo>
                    <a:pt x="28" y="29"/>
                    <a:pt x="41" y="95"/>
                    <a:pt x="71" y="106"/>
                  </a:cubicBezTo>
                  <a:cubicBezTo>
                    <a:pt x="82" y="109"/>
                    <a:pt x="95" y="104"/>
                    <a:pt x="99" y="99"/>
                  </a:cubicBezTo>
                  <a:close/>
                </a:path>
              </a:pathLst>
            </a:custGeom>
            <a:solidFill>
              <a:srgbClr val="0428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5" name="Freeform 185"/>
            <p:cNvSpPr>
              <a:spLocks/>
            </p:cNvSpPr>
            <p:nvPr userDrawn="1"/>
          </p:nvSpPr>
          <p:spPr bwMode="auto">
            <a:xfrm>
              <a:off x="7840664" y="3573463"/>
              <a:ext cx="242888" cy="303213"/>
            </a:xfrm>
            <a:custGeom>
              <a:avLst/>
              <a:gdLst>
                <a:gd name="T0" fmla="*/ 0 w 153"/>
                <a:gd name="T1" fmla="*/ 0 h 191"/>
                <a:gd name="T2" fmla="*/ 112 w 153"/>
                <a:gd name="T3" fmla="*/ 102 h 191"/>
                <a:gd name="T4" fmla="*/ 146 w 153"/>
                <a:gd name="T5" fmla="*/ 158 h 191"/>
                <a:gd name="T6" fmla="*/ 65 w 153"/>
                <a:gd name="T7" fmla="*/ 139 h 191"/>
                <a:gd name="T8" fmla="*/ 66 w 153"/>
                <a:gd name="T9" fmla="*/ 116 h 191"/>
                <a:gd name="T10" fmla="*/ 37 w 153"/>
                <a:gd name="T11" fmla="*/ 45 h 191"/>
                <a:gd name="T12" fmla="*/ 9 w 153"/>
                <a:gd name="T13" fmla="*/ 6 h 191"/>
                <a:gd name="T14" fmla="*/ 0 w 153"/>
                <a:gd name="T15" fmla="*/ 0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3" h="191">
                  <a:moveTo>
                    <a:pt x="0" y="0"/>
                  </a:moveTo>
                  <a:cubicBezTo>
                    <a:pt x="24" y="1"/>
                    <a:pt x="82" y="70"/>
                    <a:pt x="112" y="102"/>
                  </a:cubicBezTo>
                  <a:cubicBezTo>
                    <a:pt x="132" y="123"/>
                    <a:pt x="153" y="148"/>
                    <a:pt x="146" y="158"/>
                  </a:cubicBezTo>
                  <a:cubicBezTo>
                    <a:pt x="121" y="191"/>
                    <a:pt x="83" y="154"/>
                    <a:pt x="65" y="139"/>
                  </a:cubicBezTo>
                  <a:cubicBezTo>
                    <a:pt x="67" y="130"/>
                    <a:pt x="67" y="123"/>
                    <a:pt x="66" y="116"/>
                  </a:cubicBezTo>
                  <a:cubicBezTo>
                    <a:pt x="63" y="95"/>
                    <a:pt x="49" y="71"/>
                    <a:pt x="37" y="45"/>
                  </a:cubicBezTo>
                  <a:cubicBezTo>
                    <a:pt x="29" y="30"/>
                    <a:pt x="18" y="14"/>
                    <a:pt x="9" y="6"/>
                  </a:cubicBezTo>
                  <a:cubicBezTo>
                    <a:pt x="7" y="4"/>
                    <a:pt x="4" y="2"/>
                    <a:pt x="0" y="0"/>
                  </a:cubicBezTo>
                  <a:close/>
                </a:path>
              </a:pathLst>
            </a:custGeom>
            <a:solidFill>
              <a:srgbClr val="CBBE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6" name="Freeform 186"/>
            <p:cNvSpPr>
              <a:spLocks/>
            </p:cNvSpPr>
            <p:nvPr userDrawn="1"/>
          </p:nvSpPr>
          <p:spPr bwMode="auto">
            <a:xfrm>
              <a:off x="8810626" y="5138738"/>
              <a:ext cx="287338" cy="195263"/>
            </a:xfrm>
            <a:custGeom>
              <a:avLst/>
              <a:gdLst>
                <a:gd name="T0" fmla="*/ 144 w 181"/>
                <a:gd name="T1" fmla="*/ 26 h 123"/>
                <a:gd name="T2" fmla="*/ 181 w 181"/>
                <a:gd name="T3" fmla="*/ 53 h 123"/>
                <a:gd name="T4" fmla="*/ 167 w 181"/>
                <a:gd name="T5" fmla="*/ 112 h 123"/>
                <a:gd name="T6" fmla="*/ 109 w 181"/>
                <a:gd name="T7" fmla="*/ 107 h 123"/>
                <a:gd name="T8" fmla="*/ 105 w 181"/>
                <a:gd name="T9" fmla="*/ 94 h 123"/>
                <a:gd name="T10" fmla="*/ 76 w 181"/>
                <a:gd name="T11" fmla="*/ 87 h 123"/>
                <a:gd name="T12" fmla="*/ 1 w 181"/>
                <a:gd name="T13" fmla="*/ 19 h 123"/>
                <a:gd name="T14" fmla="*/ 12 w 181"/>
                <a:gd name="T15" fmla="*/ 1 h 123"/>
                <a:gd name="T16" fmla="*/ 94 w 181"/>
                <a:gd name="T17" fmla="*/ 15 h 123"/>
                <a:gd name="T18" fmla="*/ 144 w 181"/>
                <a:gd name="T19" fmla="*/ 26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1" h="123">
                  <a:moveTo>
                    <a:pt x="144" y="26"/>
                  </a:moveTo>
                  <a:cubicBezTo>
                    <a:pt x="181" y="53"/>
                    <a:pt x="181" y="53"/>
                    <a:pt x="181" y="53"/>
                  </a:cubicBezTo>
                  <a:cubicBezTo>
                    <a:pt x="180" y="87"/>
                    <a:pt x="180" y="103"/>
                    <a:pt x="167" y="112"/>
                  </a:cubicBezTo>
                  <a:cubicBezTo>
                    <a:pt x="152" y="123"/>
                    <a:pt x="125" y="114"/>
                    <a:pt x="109" y="107"/>
                  </a:cubicBezTo>
                  <a:cubicBezTo>
                    <a:pt x="105" y="94"/>
                    <a:pt x="105" y="94"/>
                    <a:pt x="105" y="94"/>
                  </a:cubicBezTo>
                  <a:cubicBezTo>
                    <a:pt x="89" y="92"/>
                    <a:pt x="93" y="96"/>
                    <a:pt x="76" y="87"/>
                  </a:cubicBezTo>
                  <a:cubicBezTo>
                    <a:pt x="48" y="71"/>
                    <a:pt x="7" y="47"/>
                    <a:pt x="1" y="19"/>
                  </a:cubicBezTo>
                  <a:cubicBezTo>
                    <a:pt x="0" y="12"/>
                    <a:pt x="5" y="0"/>
                    <a:pt x="12" y="1"/>
                  </a:cubicBezTo>
                  <a:cubicBezTo>
                    <a:pt x="94" y="15"/>
                    <a:pt x="94" y="15"/>
                    <a:pt x="94" y="15"/>
                  </a:cubicBezTo>
                  <a:lnTo>
                    <a:pt x="144" y="26"/>
                  </a:lnTo>
                  <a:close/>
                </a:path>
              </a:pathLst>
            </a:custGeom>
            <a:solidFill>
              <a:srgbClr val="041D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7" name="Freeform 187"/>
            <p:cNvSpPr>
              <a:spLocks/>
            </p:cNvSpPr>
            <p:nvPr userDrawn="1"/>
          </p:nvSpPr>
          <p:spPr bwMode="auto">
            <a:xfrm>
              <a:off x="8916989" y="4732338"/>
              <a:ext cx="206375" cy="525463"/>
            </a:xfrm>
            <a:custGeom>
              <a:avLst/>
              <a:gdLst>
                <a:gd name="T0" fmla="*/ 130 w 130"/>
                <a:gd name="T1" fmla="*/ 65 h 331"/>
                <a:gd name="T2" fmla="*/ 116 w 130"/>
                <a:gd name="T3" fmla="*/ 321 h 331"/>
                <a:gd name="T4" fmla="*/ 116 w 130"/>
                <a:gd name="T5" fmla="*/ 321 h 331"/>
                <a:gd name="T6" fmla="*/ 114 w 130"/>
                <a:gd name="T7" fmla="*/ 326 h 331"/>
                <a:gd name="T8" fmla="*/ 51 w 130"/>
                <a:gd name="T9" fmla="*/ 307 h 331"/>
                <a:gd name="T10" fmla="*/ 25 w 130"/>
                <a:gd name="T11" fmla="*/ 289 h 331"/>
                <a:gd name="T12" fmla="*/ 15 w 130"/>
                <a:gd name="T13" fmla="*/ 282 h 331"/>
                <a:gd name="T14" fmla="*/ 0 w 130"/>
                <a:gd name="T15" fmla="*/ 0 h 331"/>
                <a:gd name="T16" fmla="*/ 130 w 130"/>
                <a:gd name="T17" fmla="*/ 65 h 3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0" h="331">
                  <a:moveTo>
                    <a:pt x="130" y="65"/>
                  </a:moveTo>
                  <a:cubicBezTo>
                    <a:pt x="116" y="321"/>
                    <a:pt x="116" y="321"/>
                    <a:pt x="116" y="321"/>
                  </a:cubicBezTo>
                  <a:cubicBezTo>
                    <a:pt x="116" y="321"/>
                    <a:pt x="116" y="321"/>
                    <a:pt x="116" y="321"/>
                  </a:cubicBezTo>
                  <a:cubicBezTo>
                    <a:pt x="117" y="323"/>
                    <a:pt x="116" y="325"/>
                    <a:pt x="114" y="326"/>
                  </a:cubicBezTo>
                  <a:cubicBezTo>
                    <a:pt x="105" y="331"/>
                    <a:pt x="77" y="323"/>
                    <a:pt x="51" y="307"/>
                  </a:cubicBezTo>
                  <a:cubicBezTo>
                    <a:pt x="40" y="301"/>
                    <a:pt x="31" y="294"/>
                    <a:pt x="25" y="289"/>
                  </a:cubicBezTo>
                  <a:cubicBezTo>
                    <a:pt x="22" y="287"/>
                    <a:pt x="18" y="284"/>
                    <a:pt x="15" y="282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30" y="65"/>
                  </a:lnTo>
                  <a:close/>
                </a:path>
              </a:pathLst>
            </a:custGeom>
            <a:solidFill>
              <a:srgbClr val="2523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8" name="Freeform 188"/>
            <p:cNvSpPr>
              <a:spLocks/>
            </p:cNvSpPr>
            <p:nvPr userDrawn="1"/>
          </p:nvSpPr>
          <p:spPr bwMode="auto">
            <a:xfrm>
              <a:off x="8809039" y="5151438"/>
              <a:ext cx="282575" cy="182563"/>
            </a:xfrm>
            <a:custGeom>
              <a:avLst/>
              <a:gdLst>
                <a:gd name="T0" fmla="*/ 178 w 178"/>
                <a:gd name="T1" fmla="*/ 90 h 115"/>
                <a:gd name="T2" fmla="*/ 169 w 178"/>
                <a:gd name="T3" fmla="*/ 104 h 115"/>
                <a:gd name="T4" fmla="*/ 110 w 178"/>
                <a:gd name="T5" fmla="*/ 99 h 115"/>
                <a:gd name="T6" fmla="*/ 105 w 178"/>
                <a:gd name="T7" fmla="*/ 86 h 115"/>
                <a:gd name="T8" fmla="*/ 67 w 178"/>
                <a:gd name="T9" fmla="*/ 76 h 115"/>
                <a:gd name="T10" fmla="*/ 1 w 178"/>
                <a:gd name="T11" fmla="*/ 17 h 115"/>
                <a:gd name="T12" fmla="*/ 6 w 178"/>
                <a:gd name="T13" fmla="*/ 0 h 115"/>
                <a:gd name="T14" fmla="*/ 6 w 178"/>
                <a:gd name="T15" fmla="*/ 7 h 115"/>
                <a:gd name="T16" fmla="*/ 72 w 178"/>
                <a:gd name="T17" fmla="*/ 66 h 115"/>
                <a:gd name="T18" fmla="*/ 110 w 178"/>
                <a:gd name="T19" fmla="*/ 76 h 115"/>
                <a:gd name="T20" fmla="*/ 115 w 178"/>
                <a:gd name="T21" fmla="*/ 89 h 115"/>
                <a:gd name="T22" fmla="*/ 174 w 178"/>
                <a:gd name="T23" fmla="*/ 94 h 115"/>
                <a:gd name="T24" fmla="*/ 178 w 178"/>
                <a:gd name="T25" fmla="*/ 9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78" h="115">
                  <a:moveTo>
                    <a:pt x="178" y="90"/>
                  </a:moveTo>
                  <a:cubicBezTo>
                    <a:pt x="177" y="96"/>
                    <a:pt x="174" y="100"/>
                    <a:pt x="169" y="104"/>
                  </a:cubicBezTo>
                  <a:cubicBezTo>
                    <a:pt x="154" y="115"/>
                    <a:pt x="126" y="106"/>
                    <a:pt x="110" y="99"/>
                  </a:cubicBezTo>
                  <a:cubicBezTo>
                    <a:pt x="105" y="86"/>
                    <a:pt x="105" y="86"/>
                    <a:pt x="105" y="86"/>
                  </a:cubicBezTo>
                  <a:cubicBezTo>
                    <a:pt x="83" y="84"/>
                    <a:pt x="89" y="87"/>
                    <a:pt x="67" y="76"/>
                  </a:cubicBezTo>
                  <a:cubicBezTo>
                    <a:pt x="40" y="62"/>
                    <a:pt x="7" y="42"/>
                    <a:pt x="1" y="17"/>
                  </a:cubicBezTo>
                  <a:cubicBezTo>
                    <a:pt x="0" y="12"/>
                    <a:pt x="2" y="4"/>
                    <a:pt x="6" y="0"/>
                  </a:cubicBezTo>
                  <a:cubicBezTo>
                    <a:pt x="5" y="3"/>
                    <a:pt x="5" y="5"/>
                    <a:pt x="6" y="7"/>
                  </a:cubicBezTo>
                  <a:cubicBezTo>
                    <a:pt x="12" y="32"/>
                    <a:pt x="45" y="52"/>
                    <a:pt x="72" y="66"/>
                  </a:cubicBezTo>
                  <a:cubicBezTo>
                    <a:pt x="94" y="77"/>
                    <a:pt x="88" y="74"/>
                    <a:pt x="110" y="76"/>
                  </a:cubicBezTo>
                  <a:cubicBezTo>
                    <a:pt x="115" y="89"/>
                    <a:pt x="115" y="89"/>
                    <a:pt x="115" y="89"/>
                  </a:cubicBezTo>
                  <a:cubicBezTo>
                    <a:pt x="131" y="96"/>
                    <a:pt x="159" y="105"/>
                    <a:pt x="174" y="94"/>
                  </a:cubicBezTo>
                  <a:cubicBezTo>
                    <a:pt x="176" y="92"/>
                    <a:pt x="177" y="91"/>
                    <a:pt x="178" y="90"/>
                  </a:cubicBezTo>
                  <a:close/>
                </a:path>
              </a:pathLst>
            </a:custGeom>
            <a:solidFill>
              <a:srgbClr val="D0DB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9" name="Freeform 189"/>
            <p:cNvSpPr>
              <a:spLocks/>
            </p:cNvSpPr>
            <p:nvPr userDrawn="1"/>
          </p:nvSpPr>
          <p:spPr bwMode="auto">
            <a:xfrm>
              <a:off x="8672514" y="5229225"/>
              <a:ext cx="290513" cy="184150"/>
            </a:xfrm>
            <a:custGeom>
              <a:avLst/>
              <a:gdLst>
                <a:gd name="T0" fmla="*/ 143 w 183"/>
                <a:gd name="T1" fmla="*/ 19 h 116"/>
                <a:gd name="T2" fmla="*/ 181 w 183"/>
                <a:gd name="T3" fmla="*/ 45 h 116"/>
                <a:gd name="T4" fmla="*/ 170 w 183"/>
                <a:gd name="T5" fmla="*/ 104 h 116"/>
                <a:gd name="T6" fmla="*/ 111 w 183"/>
                <a:gd name="T7" fmla="*/ 102 h 116"/>
                <a:gd name="T8" fmla="*/ 106 w 183"/>
                <a:gd name="T9" fmla="*/ 89 h 116"/>
                <a:gd name="T10" fmla="*/ 68 w 183"/>
                <a:gd name="T11" fmla="*/ 78 h 116"/>
                <a:gd name="T12" fmla="*/ 2 w 183"/>
                <a:gd name="T13" fmla="*/ 20 h 116"/>
                <a:gd name="T14" fmla="*/ 12 w 183"/>
                <a:gd name="T15" fmla="*/ 1 h 116"/>
                <a:gd name="T16" fmla="*/ 92 w 183"/>
                <a:gd name="T17" fmla="*/ 10 h 116"/>
                <a:gd name="T18" fmla="*/ 143 w 183"/>
                <a:gd name="T19" fmla="*/ 19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3" h="116">
                  <a:moveTo>
                    <a:pt x="143" y="19"/>
                  </a:moveTo>
                  <a:cubicBezTo>
                    <a:pt x="181" y="45"/>
                    <a:pt x="181" y="45"/>
                    <a:pt x="181" y="45"/>
                  </a:cubicBezTo>
                  <a:cubicBezTo>
                    <a:pt x="182" y="79"/>
                    <a:pt x="183" y="95"/>
                    <a:pt x="170" y="104"/>
                  </a:cubicBezTo>
                  <a:cubicBezTo>
                    <a:pt x="155" y="116"/>
                    <a:pt x="128" y="108"/>
                    <a:pt x="111" y="102"/>
                  </a:cubicBezTo>
                  <a:cubicBezTo>
                    <a:pt x="106" y="89"/>
                    <a:pt x="106" y="89"/>
                    <a:pt x="106" y="89"/>
                  </a:cubicBezTo>
                  <a:cubicBezTo>
                    <a:pt x="84" y="87"/>
                    <a:pt x="90" y="90"/>
                    <a:pt x="68" y="78"/>
                  </a:cubicBezTo>
                  <a:cubicBezTo>
                    <a:pt x="41" y="64"/>
                    <a:pt x="8" y="45"/>
                    <a:pt x="2" y="20"/>
                  </a:cubicBezTo>
                  <a:cubicBezTo>
                    <a:pt x="0" y="13"/>
                    <a:pt x="5" y="0"/>
                    <a:pt x="12" y="1"/>
                  </a:cubicBezTo>
                  <a:cubicBezTo>
                    <a:pt x="92" y="10"/>
                    <a:pt x="92" y="10"/>
                    <a:pt x="92" y="10"/>
                  </a:cubicBezTo>
                  <a:lnTo>
                    <a:pt x="143" y="19"/>
                  </a:lnTo>
                  <a:close/>
                </a:path>
              </a:pathLst>
            </a:custGeom>
            <a:solidFill>
              <a:srgbClr val="0835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0" name="Freeform 190"/>
            <p:cNvSpPr>
              <a:spLocks/>
            </p:cNvSpPr>
            <p:nvPr userDrawn="1"/>
          </p:nvSpPr>
          <p:spPr bwMode="auto">
            <a:xfrm>
              <a:off x="8799514" y="4714875"/>
              <a:ext cx="185738" cy="622300"/>
            </a:xfrm>
            <a:custGeom>
              <a:avLst/>
              <a:gdLst>
                <a:gd name="T0" fmla="*/ 117 w 117"/>
                <a:gd name="T1" fmla="*/ 62 h 392"/>
                <a:gd name="T2" fmla="*/ 113 w 117"/>
                <a:gd name="T3" fmla="*/ 131 h 392"/>
                <a:gd name="T4" fmla="*/ 106 w 117"/>
                <a:gd name="T5" fmla="*/ 383 h 392"/>
                <a:gd name="T6" fmla="*/ 105 w 117"/>
                <a:gd name="T7" fmla="*/ 383 h 392"/>
                <a:gd name="T8" fmla="*/ 103 w 117"/>
                <a:gd name="T9" fmla="*/ 387 h 392"/>
                <a:gd name="T10" fmla="*/ 39 w 117"/>
                <a:gd name="T11" fmla="*/ 368 h 392"/>
                <a:gd name="T12" fmla="*/ 6 w 117"/>
                <a:gd name="T13" fmla="*/ 332 h 392"/>
                <a:gd name="T14" fmla="*/ 5 w 117"/>
                <a:gd name="T15" fmla="*/ 56 h 392"/>
                <a:gd name="T16" fmla="*/ 117 w 117"/>
                <a:gd name="T17" fmla="*/ 62 h 3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7" h="392">
                  <a:moveTo>
                    <a:pt x="117" y="62"/>
                  </a:moveTo>
                  <a:cubicBezTo>
                    <a:pt x="115" y="85"/>
                    <a:pt x="114" y="108"/>
                    <a:pt x="113" y="131"/>
                  </a:cubicBezTo>
                  <a:cubicBezTo>
                    <a:pt x="106" y="383"/>
                    <a:pt x="106" y="383"/>
                    <a:pt x="106" y="383"/>
                  </a:cubicBezTo>
                  <a:cubicBezTo>
                    <a:pt x="105" y="383"/>
                    <a:pt x="105" y="383"/>
                    <a:pt x="105" y="383"/>
                  </a:cubicBezTo>
                  <a:cubicBezTo>
                    <a:pt x="105" y="384"/>
                    <a:pt x="104" y="386"/>
                    <a:pt x="103" y="387"/>
                  </a:cubicBezTo>
                  <a:cubicBezTo>
                    <a:pt x="94" y="392"/>
                    <a:pt x="66" y="383"/>
                    <a:pt x="39" y="368"/>
                  </a:cubicBezTo>
                  <a:cubicBezTo>
                    <a:pt x="14" y="353"/>
                    <a:pt x="0" y="338"/>
                    <a:pt x="6" y="332"/>
                  </a:cubicBezTo>
                  <a:cubicBezTo>
                    <a:pt x="5" y="56"/>
                    <a:pt x="5" y="56"/>
                    <a:pt x="5" y="56"/>
                  </a:cubicBezTo>
                  <a:cubicBezTo>
                    <a:pt x="3" y="0"/>
                    <a:pt x="116" y="11"/>
                    <a:pt x="117" y="62"/>
                  </a:cubicBezTo>
                  <a:close/>
                </a:path>
              </a:pathLst>
            </a:custGeom>
            <a:solidFill>
              <a:srgbClr val="3330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1" name="Freeform 191"/>
            <p:cNvSpPr>
              <a:spLocks/>
            </p:cNvSpPr>
            <p:nvPr userDrawn="1"/>
          </p:nvSpPr>
          <p:spPr bwMode="auto">
            <a:xfrm>
              <a:off x="8978901" y="5414963"/>
              <a:ext cx="171450" cy="130175"/>
            </a:xfrm>
            <a:custGeom>
              <a:avLst/>
              <a:gdLst>
                <a:gd name="T0" fmla="*/ 0 w 108"/>
                <a:gd name="T1" fmla="*/ 0 h 82"/>
                <a:gd name="T2" fmla="*/ 1 w 108"/>
                <a:gd name="T3" fmla="*/ 1 h 82"/>
                <a:gd name="T4" fmla="*/ 1 w 108"/>
                <a:gd name="T5" fmla="*/ 1 h 82"/>
                <a:gd name="T6" fmla="*/ 1 w 108"/>
                <a:gd name="T7" fmla="*/ 2 h 82"/>
                <a:gd name="T8" fmla="*/ 2 w 108"/>
                <a:gd name="T9" fmla="*/ 3 h 82"/>
                <a:gd name="T10" fmla="*/ 3 w 108"/>
                <a:gd name="T11" fmla="*/ 4 h 82"/>
                <a:gd name="T12" fmla="*/ 3 w 108"/>
                <a:gd name="T13" fmla="*/ 4 h 82"/>
                <a:gd name="T14" fmla="*/ 4 w 108"/>
                <a:gd name="T15" fmla="*/ 5 h 82"/>
                <a:gd name="T16" fmla="*/ 108 w 108"/>
                <a:gd name="T17" fmla="*/ 65 h 82"/>
                <a:gd name="T18" fmla="*/ 108 w 108"/>
                <a:gd name="T19" fmla="*/ 82 h 82"/>
                <a:gd name="T20" fmla="*/ 4 w 108"/>
                <a:gd name="T21" fmla="*/ 22 h 82"/>
                <a:gd name="T22" fmla="*/ 4 w 108"/>
                <a:gd name="T23" fmla="*/ 21 h 82"/>
                <a:gd name="T24" fmla="*/ 4 w 108"/>
                <a:gd name="T25" fmla="*/ 21 h 82"/>
                <a:gd name="T26" fmla="*/ 3 w 108"/>
                <a:gd name="T27" fmla="*/ 20 h 82"/>
                <a:gd name="T28" fmla="*/ 3 w 108"/>
                <a:gd name="T29" fmla="*/ 20 h 82"/>
                <a:gd name="T30" fmla="*/ 2 w 108"/>
                <a:gd name="T31" fmla="*/ 19 h 82"/>
                <a:gd name="T32" fmla="*/ 2 w 108"/>
                <a:gd name="T33" fmla="*/ 19 h 82"/>
                <a:gd name="T34" fmla="*/ 1 w 108"/>
                <a:gd name="T35" fmla="*/ 19 h 82"/>
                <a:gd name="T36" fmla="*/ 1 w 108"/>
                <a:gd name="T37" fmla="*/ 19 h 82"/>
                <a:gd name="T38" fmla="*/ 1 w 108"/>
                <a:gd name="T39" fmla="*/ 18 h 82"/>
                <a:gd name="T40" fmla="*/ 1 w 108"/>
                <a:gd name="T41" fmla="*/ 18 h 82"/>
                <a:gd name="T42" fmla="*/ 1 w 108"/>
                <a:gd name="T43" fmla="*/ 18 h 82"/>
                <a:gd name="T44" fmla="*/ 1 w 108"/>
                <a:gd name="T45" fmla="*/ 17 h 82"/>
                <a:gd name="T46" fmla="*/ 1 w 108"/>
                <a:gd name="T47" fmla="*/ 16 h 82"/>
                <a:gd name="T48" fmla="*/ 1 w 108"/>
                <a:gd name="T49" fmla="*/ 16 h 82"/>
                <a:gd name="T50" fmla="*/ 1 w 108"/>
                <a:gd name="T51" fmla="*/ 16 h 82"/>
                <a:gd name="T52" fmla="*/ 0 w 108"/>
                <a:gd name="T53" fmla="*/ 0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08" h="82">
                  <a:moveTo>
                    <a:pt x="0" y="0"/>
                  </a:moveTo>
                  <a:cubicBezTo>
                    <a:pt x="0" y="0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2" y="3"/>
                  </a:cubicBezTo>
                  <a:cubicBezTo>
                    <a:pt x="2" y="3"/>
                    <a:pt x="2" y="3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108" y="65"/>
                    <a:pt x="108" y="65"/>
                    <a:pt x="108" y="65"/>
                  </a:cubicBezTo>
                  <a:cubicBezTo>
                    <a:pt x="108" y="82"/>
                    <a:pt x="108" y="82"/>
                    <a:pt x="108" y="82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4" y="22"/>
                    <a:pt x="4" y="22"/>
                    <a:pt x="4" y="21"/>
                  </a:cubicBezTo>
                  <a:cubicBezTo>
                    <a:pt x="4" y="21"/>
                    <a:pt x="4" y="21"/>
                    <a:pt x="4" y="21"/>
                  </a:cubicBezTo>
                  <a:cubicBezTo>
                    <a:pt x="3" y="21"/>
                    <a:pt x="3" y="21"/>
                    <a:pt x="3" y="20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2" y="20"/>
                    <a:pt x="2" y="20"/>
                    <a:pt x="2" y="19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2" y="19"/>
                    <a:pt x="1" y="19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1" y="17"/>
                    <a:pt x="1" y="17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534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2" name="Freeform 192"/>
            <p:cNvSpPr>
              <a:spLocks/>
            </p:cNvSpPr>
            <p:nvPr userDrawn="1"/>
          </p:nvSpPr>
          <p:spPr bwMode="auto">
            <a:xfrm>
              <a:off x="9150351" y="5399088"/>
              <a:ext cx="225425" cy="149225"/>
            </a:xfrm>
            <a:custGeom>
              <a:avLst/>
              <a:gdLst>
                <a:gd name="T0" fmla="*/ 4 w 143"/>
                <a:gd name="T1" fmla="*/ 77 h 94"/>
                <a:gd name="T2" fmla="*/ 5 w 143"/>
                <a:gd name="T3" fmla="*/ 77 h 94"/>
                <a:gd name="T4" fmla="*/ 9 w 143"/>
                <a:gd name="T5" fmla="*/ 78 h 94"/>
                <a:gd name="T6" fmla="*/ 10 w 143"/>
                <a:gd name="T7" fmla="*/ 78 h 94"/>
                <a:gd name="T8" fmla="*/ 14 w 143"/>
                <a:gd name="T9" fmla="*/ 77 h 94"/>
                <a:gd name="T10" fmla="*/ 14 w 143"/>
                <a:gd name="T11" fmla="*/ 77 h 94"/>
                <a:gd name="T12" fmla="*/ 19 w 143"/>
                <a:gd name="T13" fmla="*/ 75 h 94"/>
                <a:gd name="T14" fmla="*/ 139 w 143"/>
                <a:gd name="T15" fmla="*/ 6 h 94"/>
                <a:gd name="T16" fmla="*/ 143 w 143"/>
                <a:gd name="T17" fmla="*/ 0 h 94"/>
                <a:gd name="T18" fmla="*/ 143 w 143"/>
                <a:gd name="T19" fmla="*/ 17 h 94"/>
                <a:gd name="T20" fmla="*/ 139 w 143"/>
                <a:gd name="T21" fmla="*/ 22 h 94"/>
                <a:gd name="T22" fmla="*/ 19 w 143"/>
                <a:gd name="T23" fmla="*/ 92 h 94"/>
                <a:gd name="T24" fmla="*/ 17 w 143"/>
                <a:gd name="T25" fmla="*/ 93 h 94"/>
                <a:gd name="T26" fmla="*/ 15 w 143"/>
                <a:gd name="T27" fmla="*/ 93 h 94"/>
                <a:gd name="T28" fmla="*/ 15 w 143"/>
                <a:gd name="T29" fmla="*/ 94 h 94"/>
                <a:gd name="T30" fmla="*/ 14 w 143"/>
                <a:gd name="T31" fmla="*/ 94 h 94"/>
                <a:gd name="T32" fmla="*/ 14 w 143"/>
                <a:gd name="T33" fmla="*/ 94 h 94"/>
                <a:gd name="T34" fmla="*/ 13 w 143"/>
                <a:gd name="T35" fmla="*/ 94 h 94"/>
                <a:gd name="T36" fmla="*/ 11 w 143"/>
                <a:gd name="T37" fmla="*/ 94 h 94"/>
                <a:gd name="T38" fmla="*/ 10 w 143"/>
                <a:gd name="T39" fmla="*/ 94 h 94"/>
                <a:gd name="T40" fmla="*/ 10 w 143"/>
                <a:gd name="T41" fmla="*/ 94 h 94"/>
                <a:gd name="T42" fmla="*/ 9 w 143"/>
                <a:gd name="T43" fmla="*/ 94 h 94"/>
                <a:gd name="T44" fmla="*/ 9 w 143"/>
                <a:gd name="T45" fmla="*/ 94 h 94"/>
                <a:gd name="T46" fmla="*/ 7 w 143"/>
                <a:gd name="T47" fmla="*/ 94 h 94"/>
                <a:gd name="T48" fmla="*/ 6 w 143"/>
                <a:gd name="T49" fmla="*/ 94 h 94"/>
                <a:gd name="T50" fmla="*/ 5 w 143"/>
                <a:gd name="T51" fmla="*/ 94 h 94"/>
                <a:gd name="T52" fmla="*/ 4 w 143"/>
                <a:gd name="T53" fmla="*/ 94 h 94"/>
                <a:gd name="T54" fmla="*/ 3 w 143"/>
                <a:gd name="T55" fmla="*/ 93 h 94"/>
                <a:gd name="T56" fmla="*/ 0 w 143"/>
                <a:gd name="T57" fmla="*/ 92 h 94"/>
                <a:gd name="T58" fmla="*/ 0 w 143"/>
                <a:gd name="T59" fmla="*/ 75 h 94"/>
                <a:gd name="T60" fmla="*/ 4 w 143"/>
                <a:gd name="T61" fmla="*/ 77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43" h="94">
                  <a:moveTo>
                    <a:pt x="4" y="77"/>
                  </a:moveTo>
                  <a:cubicBezTo>
                    <a:pt x="4" y="77"/>
                    <a:pt x="5" y="77"/>
                    <a:pt x="5" y="77"/>
                  </a:cubicBezTo>
                  <a:cubicBezTo>
                    <a:pt x="6" y="77"/>
                    <a:pt x="8" y="78"/>
                    <a:pt x="9" y="78"/>
                  </a:cubicBezTo>
                  <a:cubicBezTo>
                    <a:pt x="9" y="78"/>
                    <a:pt x="9" y="78"/>
                    <a:pt x="10" y="78"/>
                  </a:cubicBezTo>
                  <a:cubicBezTo>
                    <a:pt x="11" y="78"/>
                    <a:pt x="13" y="77"/>
                    <a:pt x="14" y="77"/>
                  </a:cubicBezTo>
                  <a:cubicBezTo>
                    <a:pt x="14" y="77"/>
                    <a:pt x="14" y="77"/>
                    <a:pt x="14" y="77"/>
                  </a:cubicBezTo>
                  <a:cubicBezTo>
                    <a:pt x="16" y="77"/>
                    <a:pt x="18" y="76"/>
                    <a:pt x="19" y="75"/>
                  </a:cubicBezTo>
                  <a:cubicBezTo>
                    <a:pt x="139" y="6"/>
                    <a:pt x="139" y="6"/>
                    <a:pt x="139" y="6"/>
                  </a:cubicBezTo>
                  <a:cubicBezTo>
                    <a:pt x="142" y="4"/>
                    <a:pt x="143" y="2"/>
                    <a:pt x="143" y="0"/>
                  </a:cubicBezTo>
                  <a:cubicBezTo>
                    <a:pt x="143" y="17"/>
                    <a:pt x="143" y="17"/>
                    <a:pt x="143" y="17"/>
                  </a:cubicBezTo>
                  <a:cubicBezTo>
                    <a:pt x="143" y="19"/>
                    <a:pt x="142" y="21"/>
                    <a:pt x="139" y="22"/>
                  </a:cubicBezTo>
                  <a:cubicBezTo>
                    <a:pt x="19" y="92"/>
                    <a:pt x="19" y="92"/>
                    <a:pt x="19" y="92"/>
                  </a:cubicBezTo>
                  <a:cubicBezTo>
                    <a:pt x="18" y="92"/>
                    <a:pt x="18" y="93"/>
                    <a:pt x="17" y="93"/>
                  </a:cubicBezTo>
                  <a:cubicBezTo>
                    <a:pt x="16" y="93"/>
                    <a:pt x="16" y="93"/>
                    <a:pt x="15" y="93"/>
                  </a:cubicBezTo>
                  <a:cubicBezTo>
                    <a:pt x="15" y="93"/>
                    <a:pt x="15" y="94"/>
                    <a:pt x="15" y="94"/>
                  </a:cubicBezTo>
                  <a:cubicBezTo>
                    <a:pt x="14" y="94"/>
                    <a:pt x="14" y="94"/>
                    <a:pt x="14" y="94"/>
                  </a:cubicBezTo>
                  <a:cubicBezTo>
                    <a:pt x="14" y="94"/>
                    <a:pt x="14" y="94"/>
                    <a:pt x="14" y="94"/>
                  </a:cubicBezTo>
                  <a:cubicBezTo>
                    <a:pt x="14" y="94"/>
                    <a:pt x="13" y="94"/>
                    <a:pt x="13" y="94"/>
                  </a:cubicBezTo>
                  <a:cubicBezTo>
                    <a:pt x="12" y="94"/>
                    <a:pt x="12" y="94"/>
                    <a:pt x="11" y="94"/>
                  </a:cubicBezTo>
                  <a:cubicBezTo>
                    <a:pt x="11" y="94"/>
                    <a:pt x="11" y="94"/>
                    <a:pt x="10" y="94"/>
                  </a:cubicBezTo>
                  <a:cubicBezTo>
                    <a:pt x="10" y="94"/>
                    <a:pt x="10" y="94"/>
                    <a:pt x="10" y="94"/>
                  </a:cubicBezTo>
                  <a:cubicBezTo>
                    <a:pt x="10" y="94"/>
                    <a:pt x="9" y="94"/>
                    <a:pt x="9" y="94"/>
                  </a:cubicBezTo>
                  <a:cubicBezTo>
                    <a:pt x="9" y="94"/>
                    <a:pt x="9" y="94"/>
                    <a:pt x="9" y="94"/>
                  </a:cubicBezTo>
                  <a:cubicBezTo>
                    <a:pt x="8" y="94"/>
                    <a:pt x="8" y="94"/>
                    <a:pt x="7" y="94"/>
                  </a:cubicBezTo>
                  <a:cubicBezTo>
                    <a:pt x="7" y="94"/>
                    <a:pt x="6" y="94"/>
                    <a:pt x="6" y="94"/>
                  </a:cubicBezTo>
                  <a:cubicBezTo>
                    <a:pt x="5" y="94"/>
                    <a:pt x="5" y="94"/>
                    <a:pt x="5" y="94"/>
                  </a:cubicBezTo>
                  <a:cubicBezTo>
                    <a:pt x="5" y="94"/>
                    <a:pt x="4" y="94"/>
                    <a:pt x="4" y="94"/>
                  </a:cubicBezTo>
                  <a:cubicBezTo>
                    <a:pt x="4" y="93"/>
                    <a:pt x="3" y="93"/>
                    <a:pt x="3" y="93"/>
                  </a:cubicBezTo>
                  <a:cubicBezTo>
                    <a:pt x="2" y="93"/>
                    <a:pt x="1" y="92"/>
                    <a:pt x="0" y="92"/>
                  </a:cubicBezTo>
                  <a:cubicBezTo>
                    <a:pt x="0" y="75"/>
                    <a:pt x="0" y="75"/>
                    <a:pt x="0" y="75"/>
                  </a:cubicBezTo>
                  <a:cubicBezTo>
                    <a:pt x="1" y="76"/>
                    <a:pt x="3" y="76"/>
                    <a:pt x="4" y="77"/>
                  </a:cubicBezTo>
                  <a:close/>
                </a:path>
              </a:pathLst>
            </a:custGeom>
            <a:solidFill>
              <a:srgbClr val="0327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3" name="Freeform 193"/>
            <p:cNvSpPr>
              <a:spLocks/>
            </p:cNvSpPr>
            <p:nvPr userDrawn="1"/>
          </p:nvSpPr>
          <p:spPr bwMode="auto">
            <a:xfrm>
              <a:off x="8977314" y="5291138"/>
              <a:ext cx="400050" cy="231775"/>
            </a:xfrm>
            <a:custGeom>
              <a:avLst/>
              <a:gdLst>
                <a:gd name="T0" fmla="*/ 5 w 253"/>
                <a:gd name="T1" fmla="*/ 72 h 146"/>
                <a:gd name="T2" fmla="*/ 5 w 253"/>
                <a:gd name="T3" fmla="*/ 83 h 146"/>
                <a:gd name="T4" fmla="*/ 109 w 253"/>
                <a:gd name="T5" fmla="*/ 143 h 146"/>
                <a:gd name="T6" fmla="*/ 128 w 253"/>
                <a:gd name="T7" fmla="*/ 143 h 146"/>
                <a:gd name="T8" fmla="*/ 248 w 253"/>
                <a:gd name="T9" fmla="*/ 74 h 146"/>
                <a:gd name="T10" fmla="*/ 248 w 253"/>
                <a:gd name="T11" fmla="*/ 63 h 146"/>
                <a:gd name="T12" fmla="*/ 144 w 253"/>
                <a:gd name="T13" fmla="*/ 3 h 146"/>
                <a:gd name="T14" fmla="*/ 126 w 253"/>
                <a:gd name="T15" fmla="*/ 3 h 146"/>
                <a:gd name="T16" fmla="*/ 5 w 253"/>
                <a:gd name="T17" fmla="*/ 72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3" h="146">
                  <a:moveTo>
                    <a:pt x="5" y="72"/>
                  </a:moveTo>
                  <a:cubicBezTo>
                    <a:pt x="0" y="75"/>
                    <a:pt x="0" y="80"/>
                    <a:pt x="5" y="83"/>
                  </a:cubicBezTo>
                  <a:cubicBezTo>
                    <a:pt x="109" y="143"/>
                    <a:pt x="109" y="143"/>
                    <a:pt x="109" y="143"/>
                  </a:cubicBezTo>
                  <a:cubicBezTo>
                    <a:pt x="114" y="146"/>
                    <a:pt x="123" y="146"/>
                    <a:pt x="128" y="143"/>
                  </a:cubicBezTo>
                  <a:cubicBezTo>
                    <a:pt x="248" y="74"/>
                    <a:pt x="248" y="74"/>
                    <a:pt x="248" y="74"/>
                  </a:cubicBezTo>
                  <a:cubicBezTo>
                    <a:pt x="253" y="71"/>
                    <a:pt x="253" y="66"/>
                    <a:pt x="248" y="63"/>
                  </a:cubicBezTo>
                  <a:cubicBezTo>
                    <a:pt x="144" y="3"/>
                    <a:pt x="144" y="3"/>
                    <a:pt x="144" y="3"/>
                  </a:cubicBezTo>
                  <a:cubicBezTo>
                    <a:pt x="139" y="0"/>
                    <a:pt x="131" y="0"/>
                    <a:pt x="126" y="3"/>
                  </a:cubicBezTo>
                  <a:lnTo>
                    <a:pt x="5" y="72"/>
                  </a:lnTo>
                  <a:close/>
                </a:path>
              </a:pathLst>
            </a:custGeom>
            <a:solidFill>
              <a:srgbClr val="0844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4" name="Freeform 194"/>
            <p:cNvSpPr>
              <a:spLocks/>
            </p:cNvSpPr>
            <p:nvPr userDrawn="1"/>
          </p:nvSpPr>
          <p:spPr bwMode="auto">
            <a:xfrm>
              <a:off x="9172576" y="4941888"/>
              <a:ext cx="39688" cy="492125"/>
            </a:xfrm>
            <a:custGeom>
              <a:avLst/>
              <a:gdLst>
                <a:gd name="T0" fmla="*/ 3 w 25"/>
                <a:gd name="T1" fmla="*/ 12 h 310"/>
                <a:gd name="T2" fmla="*/ 0 w 25"/>
                <a:gd name="T3" fmla="*/ 93 h 310"/>
                <a:gd name="T4" fmla="*/ 4 w 25"/>
                <a:gd name="T5" fmla="*/ 310 h 310"/>
                <a:gd name="T6" fmla="*/ 25 w 25"/>
                <a:gd name="T7" fmla="*/ 298 h 310"/>
                <a:gd name="T8" fmla="*/ 25 w 25"/>
                <a:gd name="T9" fmla="*/ 0 h 310"/>
                <a:gd name="T10" fmla="*/ 3 w 25"/>
                <a:gd name="T11" fmla="*/ 12 h 3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" h="310">
                  <a:moveTo>
                    <a:pt x="3" y="12"/>
                  </a:moveTo>
                  <a:lnTo>
                    <a:pt x="0" y="93"/>
                  </a:lnTo>
                  <a:lnTo>
                    <a:pt x="4" y="310"/>
                  </a:lnTo>
                  <a:lnTo>
                    <a:pt x="25" y="298"/>
                  </a:lnTo>
                  <a:lnTo>
                    <a:pt x="25" y="0"/>
                  </a:lnTo>
                  <a:lnTo>
                    <a:pt x="3" y="12"/>
                  </a:lnTo>
                  <a:close/>
                </a:path>
              </a:pathLst>
            </a:custGeom>
            <a:solidFill>
              <a:srgbClr val="041D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5" name="Freeform 195"/>
            <p:cNvSpPr>
              <a:spLocks/>
            </p:cNvSpPr>
            <p:nvPr userDrawn="1"/>
          </p:nvSpPr>
          <p:spPr bwMode="auto">
            <a:xfrm>
              <a:off x="9144001" y="4941888"/>
              <a:ext cx="34925" cy="492125"/>
            </a:xfrm>
            <a:custGeom>
              <a:avLst/>
              <a:gdLst>
                <a:gd name="T0" fmla="*/ 21 w 22"/>
                <a:gd name="T1" fmla="*/ 12 h 310"/>
                <a:gd name="T2" fmla="*/ 0 w 22"/>
                <a:gd name="T3" fmla="*/ 0 h 310"/>
                <a:gd name="T4" fmla="*/ 1 w 22"/>
                <a:gd name="T5" fmla="*/ 298 h 310"/>
                <a:gd name="T6" fmla="*/ 22 w 22"/>
                <a:gd name="T7" fmla="*/ 310 h 310"/>
                <a:gd name="T8" fmla="*/ 21 w 22"/>
                <a:gd name="T9" fmla="*/ 12 h 3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10">
                  <a:moveTo>
                    <a:pt x="21" y="12"/>
                  </a:moveTo>
                  <a:lnTo>
                    <a:pt x="0" y="0"/>
                  </a:lnTo>
                  <a:lnTo>
                    <a:pt x="1" y="298"/>
                  </a:lnTo>
                  <a:lnTo>
                    <a:pt x="22" y="310"/>
                  </a:lnTo>
                  <a:lnTo>
                    <a:pt x="21" y="12"/>
                  </a:lnTo>
                  <a:close/>
                </a:path>
              </a:pathLst>
            </a:custGeom>
            <a:solidFill>
              <a:srgbClr val="0835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6" name="Freeform 196"/>
            <p:cNvSpPr>
              <a:spLocks/>
            </p:cNvSpPr>
            <p:nvPr userDrawn="1"/>
          </p:nvSpPr>
          <p:spPr bwMode="auto">
            <a:xfrm>
              <a:off x="8993189" y="4940300"/>
              <a:ext cx="346075" cy="185738"/>
            </a:xfrm>
            <a:custGeom>
              <a:avLst/>
              <a:gdLst>
                <a:gd name="T0" fmla="*/ 19 w 219"/>
                <a:gd name="T1" fmla="*/ 0 h 117"/>
                <a:gd name="T2" fmla="*/ 195 w 219"/>
                <a:gd name="T3" fmla="*/ 102 h 117"/>
                <a:gd name="T4" fmla="*/ 202 w 219"/>
                <a:gd name="T5" fmla="*/ 105 h 117"/>
                <a:gd name="T6" fmla="*/ 203 w 219"/>
                <a:gd name="T7" fmla="*/ 105 h 117"/>
                <a:gd name="T8" fmla="*/ 208 w 219"/>
                <a:gd name="T9" fmla="*/ 106 h 117"/>
                <a:gd name="T10" fmla="*/ 209 w 219"/>
                <a:gd name="T11" fmla="*/ 106 h 117"/>
                <a:gd name="T12" fmla="*/ 214 w 219"/>
                <a:gd name="T13" fmla="*/ 106 h 117"/>
                <a:gd name="T14" fmla="*/ 215 w 219"/>
                <a:gd name="T15" fmla="*/ 106 h 117"/>
                <a:gd name="T16" fmla="*/ 219 w 219"/>
                <a:gd name="T17" fmla="*/ 104 h 117"/>
                <a:gd name="T18" fmla="*/ 219 w 219"/>
                <a:gd name="T19" fmla="*/ 104 h 117"/>
                <a:gd name="T20" fmla="*/ 219 w 219"/>
                <a:gd name="T21" fmla="*/ 104 h 117"/>
                <a:gd name="T22" fmla="*/ 219 w 219"/>
                <a:gd name="T23" fmla="*/ 104 h 117"/>
                <a:gd name="T24" fmla="*/ 201 w 219"/>
                <a:gd name="T25" fmla="*/ 115 h 117"/>
                <a:gd name="T26" fmla="*/ 201 w 219"/>
                <a:gd name="T27" fmla="*/ 115 h 117"/>
                <a:gd name="T28" fmla="*/ 199 w 219"/>
                <a:gd name="T29" fmla="*/ 116 h 117"/>
                <a:gd name="T30" fmla="*/ 197 w 219"/>
                <a:gd name="T31" fmla="*/ 116 h 117"/>
                <a:gd name="T32" fmla="*/ 196 w 219"/>
                <a:gd name="T33" fmla="*/ 117 h 117"/>
                <a:gd name="T34" fmla="*/ 196 w 219"/>
                <a:gd name="T35" fmla="*/ 117 h 117"/>
                <a:gd name="T36" fmla="*/ 196 w 219"/>
                <a:gd name="T37" fmla="*/ 117 h 117"/>
                <a:gd name="T38" fmla="*/ 193 w 219"/>
                <a:gd name="T39" fmla="*/ 117 h 117"/>
                <a:gd name="T40" fmla="*/ 191 w 219"/>
                <a:gd name="T41" fmla="*/ 117 h 117"/>
                <a:gd name="T42" fmla="*/ 191 w 219"/>
                <a:gd name="T43" fmla="*/ 117 h 117"/>
                <a:gd name="T44" fmla="*/ 190 w 219"/>
                <a:gd name="T45" fmla="*/ 117 h 117"/>
                <a:gd name="T46" fmla="*/ 189 w 219"/>
                <a:gd name="T47" fmla="*/ 117 h 117"/>
                <a:gd name="T48" fmla="*/ 186 w 219"/>
                <a:gd name="T49" fmla="*/ 116 h 117"/>
                <a:gd name="T50" fmla="*/ 184 w 219"/>
                <a:gd name="T51" fmla="*/ 116 h 117"/>
                <a:gd name="T52" fmla="*/ 183 w 219"/>
                <a:gd name="T53" fmla="*/ 115 h 117"/>
                <a:gd name="T54" fmla="*/ 182 w 219"/>
                <a:gd name="T55" fmla="*/ 115 h 117"/>
                <a:gd name="T56" fmla="*/ 177 w 219"/>
                <a:gd name="T57" fmla="*/ 112 h 117"/>
                <a:gd name="T58" fmla="*/ 0 w 219"/>
                <a:gd name="T59" fmla="*/ 10 h 117"/>
                <a:gd name="T60" fmla="*/ 19 w 219"/>
                <a:gd name="T61" fmla="*/ 0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19" h="117">
                  <a:moveTo>
                    <a:pt x="19" y="0"/>
                  </a:moveTo>
                  <a:cubicBezTo>
                    <a:pt x="195" y="102"/>
                    <a:pt x="195" y="102"/>
                    <a:pt x="195" y="102"/>
                  </a:cubicBezTo>
                  <a:cubicBezTo>
                    <a:pt x="197" y="103"/>
                    <a:pt x="200" y="104"/>
                    <a:pt x="202" y="105"/>
                  </a:cubicBezTo>
                  <a:cubicBezTo>
                    <a:pt x="202" y="105"/>
                    <a:pt x="202" y="105"/>
                    <a:pt x="203" y="105"/>
                  </a:cubicBezTo>
                  <a:cubicBezTo>
                    <a:pt x="205" y="106"/>
                    <a:pt x="207" y="106"/>
                    <a:pt x="208" y="106"/>
                  </a:cubicBezTo>
                  <a:cubicBezTo>
                    <a:pt x="208" y="106"/>
                    <a:pt x="209" y="106"/>
                    <a:pt x="209" y="106"/>
                  </a:cubicBezTo>
                  <a:cubicBezTo>
                    <a:pt x="211" y="106"/>
                    <a:pt x="213" y="106"/>
                    <a:pt x="214" y="106"/>
                  </a:cubicBezTo>
                  <a:cubicBezTo>
                    <a:pt x="214" y="106"/>
                    <a:pt x="214" y="106"/>
                    <a:pt x="215" y="106"/>
                  </a:cubicBezTo>
                  <a:cubicBezTo>
                    <a:pt x="216" y="106"/>
                    <a:pt x="218" y="105"/>
                    <a:pt x="219" y="104"/>
                  </a:cubicBezTo>
                  <a:cubicBezTo>
                    <a:pt x="219" y="104"/>
                    <a:pt x="219" y="104"/>
                    <a:pt x="219" y="104"/>
                  </a:cubicBezTo>
                  <a:cubicBezTo>
                    <a:pt x="219" y="104"/>
                    <a:pt x="219" y="104"/>
                    <a:pt x="219" y="104"/>
                  </a:cubicBezTo>
                  <a:cubicBezTo>
                    <a:pt x="219" y="104"/>
                    <a:pt x="219" y="104"/>
                    <a:pt x="219" y="104"/>
                  </a:cubicBezTo>
                  <a:cubicBezTo>
                    <a:pt x="201" y="115"/>
                    <a:pt x="201" y="115"/>
                    <a:pt x="201" y="115"/>
                  </a:cubicBezTo>
                  <a:cubicBezTo>
                    <a:pt x="201" y="115"/>
                    <a:pt x="201" y="115"/>
                    <a:pt x="201" y="115"/>
                  </a:cubicBezTo>
                  <a:cubicBezTo>
                    <a:pt x="200" y="115"/>
                    <a:pt x="200" y="115"/>
                    <a:pt x="199" y="116"/>
                  </a:cubicBezTo>
                  <a:cubicBezTo>
                    <a:pt x="199" y="116"/>
                    <a:pt x="198" y="116"/>
                    <a:pt x="197" y="116"/>
                  </a:cubicBezTo>
                  <a:cubicBezTo>
                    <a:pt x="197" y="116"/>
                    <a:pt x="197" y="117"/>
                    <a:pt x="196" y="117"/>
                  </a:cubicBezTo>
                  <a:cubicBezTo>
                    <a:pt x="196" y="117"/>
                    <a:pt x="196" y="117"/>
                    <a:pt x="196" y="117"/>
                  </a:cubicBezTo>
                  <a:cubicBezTo>
                    <a:pt x="196" y="117"/>
                    <a:pt x="196" y="117"/>
                    <a:pt x="196" y="117"/>
                  </a:cubicBezTo>
                  <a:cubicBezTo>
                    <a:pt x="195" y="117"/>
                    <a:pt x="194" y="117"/>
                    <a:pt x="193" y="117"/>
                  </a:cubicBezTo>
                  <a:cubicBezTo>
                    <a:pt x="193" y="117"/>
                    <a:pt x="192" y="117"/>
                    <a:pt x="191" y="117"/>
                  </a:cubicBezTo>
                  <a:cubicBezTo>
                    <a:pt x="191" y="117"/>
                    <a:pt x="191" y="117"/>
                    <a:pt x="191" y="117"/>
                  </a:cubicBezTo>
                  <a:cubicBezTo>
                    <a:pt x="190" y="117"/>
                    <a:pt x="190" y="117"/>
                    <a:pt x="190" y="117"/>
                  </a:cubicBezTo>
                  <a:cubicBezTo>
                    <a:pt x="190" y="117"/>
                    <a:pt x="189" y="117"/>
                    <a:pt x="189" y="117"/>
                  </a:cubicBezTo>
                  <a:cubicBezTo>
                    <a:pt x="188" y="117"/>
                    <a:pt x="187" y="116"/>
                    <a:pt x="186" y="116"/>
                  </a:cubicBezTo>
                  <a:cubicBezTo>
                    <a:pt x="185" y="116"/>
                    <a:pt x="185" y="116"/>
                    <a:pt x="184" y="116"/>
                  </a:cubicBezTo>
                  <a:cubicBezTo>
                    <a:pt x="184" y="116"/>
                    <a:pt x="184" y="115"/>
                    <a:pt x="183" y="115"/>
                  </a:cubicBezTo>
                  <a:cubicBezTo>
                    <a:pt x="183" y="115"/>
                    <a:pt x="182" y="115"/>
                    <a:pt x="182" y="115"/>
                  </a:cubicBezTo>
                  <a:cubicBezTo>
                    <a:pt x="180" y="114"/>
                    <a:pt x="179" y="113"/>
                    <a:pt x="177" y="112"/>
                  </a:cubicBezTo>
                  <a:cubicBezTo>
                    <a:pt x="0" y="10"/>
                    <a:pt x="0" y="10"/>
                    <a:pt x="0" y="10"/>
                  </a:cubicBezTo>
                  <a:lnTo>
                    <a:pt x="19" y="0"/>
                  </a:lnTo>
                  <a:close/>
                </a:path>
              </a:pathLst>
            </a:custGeom>
            <a:solidFill>
              <a:srgbClr val="041D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7" name="Freeform 197"/>
            <p:cNvSpPr>
              <a:spLocks/>
            </p:cNvSpPr>
            <p:nvPr userDrawn="1"/>
          </p:nvSpPr>
          <p:spPr bwMode="auto">
            <a:xfrm>
              <a:off x="8993189" y="4784725"/>
              <a:ext cx="354013" cy="379413"/>
            </a:xfrm>
            <a:custGeom>
              <a:avLst/>
              <a:gdLst>
                <a:gd name="T0" fmla="*/ 0 w 224"/>
                <a:gd name="T1" fmla="*/ 108 h 239"/>
                <a:gd name="T2" fmla="*/ 177 w 224"/>
                <a:gd name="T3" fmla="*/ 210 h 239"/>
                <a:gd name="T4" fmla="*/ 211 w 224"/>
                <a:gd name="T5" fmla="*/ 191 h 239"/>
                <a:gd name="T6" fmla="*/ 212 w 224"/>
                <a:gd name="T7" fmla="*/ 0 h 239"/>
                <a:gd name="T8" fmla="*/ 224 w 224"/>
                <a:gd name="T9" fmla="*/ 7 h 239"/>
                <a:gd name="T10" fmla="*/ 223 w 224"/>
                <a:gd name="T11" fmla="*/ 198 h 239"/>
                <a:gd name="T12" fmla="*/ 177 w 224"/>
                <a:gd name="T13" fmla="*/ 225 h 239"/>
                <a:gd name="T14" fmla="*/ 0 w 224"/>
                <a:gd name="T15" fmla="*/ 122 h 239"/>
                <a:gd name="T16" fmla="*/ 0 w 224"/>
                <a:gd name="T17" fmla="*/ 108 h 2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4" h="239">
                  <a:moveTo>
                    <a:pt x="0" y="108"/>
                  </a:moveTo>
                  <a:cubicBezTo>
                    <a:pt x="177" y="210"/>
                    <a:pt x="177" y="210"/>
                    <a:pt x="177" y="210"/>
                  </a:cubicBezTo>
                  <a:cubicBezTo>
                    <a:pt x="196" y="221"/>
                    <a:pt x="211" y="212"/>
                    <a:pt x="211" y="191"/>
                  </a:cubicBezTo>
                  <a:cubicBezTo>
                    <a:pt x="212" y="0"/>
                    <a:pt x="212" y="0"/>
                    <a:pt x="212" y="0"/>
                  </a:cubicBezTo>
                  <a:cubicBezTo>
                    <a:pt x="224" y="7"/>
                    <a:pt x="224" y="7"/>
                    <a:pt x="224" y="7"/>
                  </a:cubicBezTo>
                  <a:cubicBezTo>
                    <a:pt x="223" y="198"/>
                    <a:pt x="223" y="198"/>
                    <a:pt x="223" y="198"/>
                  </a:cubicBezTo>
                  <a:cubicBezTo>
                    <a:pt x="223" y="227"/>
                    <a:pt x="202" y="239"/>
                    <a:pt x="177" y="225"/>
                  </a:cubicBezTo>
                  <a:cubicBezTo>
                    <a:pt x="0" y="122"/>
                    <a:pt x="0" y="122"/>
                    <a:pt x="0" y="122"/>
                  </a:cubicBezTo>
                  <a:lnTo>
                    <a:pt x="0" y="108"/>
                  </a:lnTo>
                  <a:close/>
                </a:path>
              </a:pathLst>
            </a:custGeom>
            <a:solidFill>
              <a:srgbClr val="0835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8" name="Freeform 198"/>
            <p:cNvSpPr>
              <a:spLocks/>
            </p:cNvSpPr>
            <p:nvPr userDrawn="1"/>
          </p:nvSpPr>
          <p:spPr bwMode="auto">
            <a:xfrm>
              <a:off x="8872539" y="4968875"/>
              <a:ext cx="268288" cy="201613"/>
            </a:xfrm>
            <a:custGeom>
              <a:avLst/>
              <a:gdLst>
                <a:gd name="T0" fmla="*/ 0 w 169"/>
                <a:gd name="T1" fmla="*/ 0 h 127"/>
                <a:gd name="T2" fmla="*/ 0 w 169"/>
                <a:gd name="T3" fmla="*/ 2 h 127"/>
                <a:gd name="T4" fmla="*/ 0 w 169"/>
                <a:gd name="T5" fmla="*/ 2 h 127"/>
                <a:gd name="T6" fmla="*/ 1 w 169"/>
                <a:gd name="T7" fmla="*/ 4 h 127"/>
                <a:gd name="T8" fmla="*/ 2 w 169"/>
                <a:gd name="T9" fmla="*/ 4 h 127"/>
                <a:gd name="T10" fmla="*/ 3 w 169"/>
                <a:gd name="T11" fmla="*/ 6 h 127"/>
                <a:gd name="T12" fmla="*/ 5 w 169"/>
                <a:gd name="T13" fmla="*/ 7 h 127"/>
                <a:gd name="T14" fmla="*/ 6 w 169"/>
                <a:gd name="T15" fmla="*/ 8 h 127"/>
                <a:gd name="T16" fmla="*/ 166 w 169"/>
                <a:gd name="T17" fmla="*/ 101 h 127"/>
                <a:gd name="T18" fmla="*/ 169 w 169"/>
                <a:gd name="T19" fmla="*/ 112 h 127"/>
                <a:gd name="T20" fmla="*/ 166 w 169"/>
                <a:gd name="T21" fmla="*/ 127 h 127"/>
                <a:gd name="T22" fmla="*/ 6 w 169"/>
                <a:gd name="T23" fmla="*/ 34 h 127"/>
                <a:gd name="T24" fmla="*/ 6 w 169"/>
                <a:gd name="T25" fmla="*/ 34 h 127"/>
                <a:gd name="T26" fmla="*/ 5 w 169"/>
                <a:gd name="T27" fmla="*/ 33 h 127"/>
                <a:gd name="T28" fmla="*/ 3 w 169"/>
                <a:gd name="T29" fmla="*/ 32 h 127"/>
                <a:gd name="T30" fmla="*/ 3 w 169"/>
                <a:gd name="T31" fmla="*/ 32 h 127"/>
                <a:gd name="T32" fmla="*/ 2 w 169"/>
                <a:gd name="T33" fmla="*/ 30 h 127"/>
                <a:gd name="T34" fmla="*/ 2 w 169"/>
                <a:gd name="T35" fmla="*/ 30 h 127"/>
                <a:gd name="T36" fmla="*/ 1 w 169"/>
                <a:gd name="T37" fmla="*/ 30 h 127"/>
                <a:gd name="T38" fmla="*/ 1 w 169"/>
                <a:gd name="T39" fmla="*/ 29 h 127"/>
                <a:gd name="T40" fmla="*/ 1 w 169"/>
                <a:gd name="T41" fmla="*/ 28 h 127"/>
                <a:gd name="T42" fmla="*/ 1 w 169"/>
                <a:gd name="T43" fmla="*/ 28 h 127"/>
                <a:gd name="T44" fmla="*/ 0 w 169"/>
                <a:gd name="T45" fmla="*/ 28 h 127"/>
                <a:gd name="T46" fmla="*/ 0 w 169"/>
                <a:gd name="T47" fmla="*/ 27 h 127"/>
                <a:gd name="T48" fmla="*/ 0 w 169"/>
                <a:gd name="T49" fmla="*/ 26 h 127"/>
                <a:gd name="T50" fmla="*/ 0 w 169"/>
                <a:gd name="T51" fmla="*/ 25 h 127"/>
                <a:gd name="T52" fmla="*/ 0 w 169"/>
                <a:gd name="T53" fmla="*/ 25 h 127"/>
                <a:gd name="T54" fmla="*/ 0 w 169"/>
                <a:gd name="T55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69" h="127">
                  <a:moveTo>
                    <a:pt x="0" y="0"/>
                  </a:move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3"/>
                    <a:pt x="1" y="4"/>
                    <a:pt x="1" y="4"/>
                  </a:cubicBezTo>
                  <a:cubicBezTo>
                    <a:pt x="1" y="4"/>
                    <a:pt x="2" y="4"/>
                    <a:pt x="2" y="4"/>
                  </a:cubicBezTo>
                  <a:cubicBezTo>
                    <a:pt x="2" y="5"/>
                    <a:pt x="3" y="6"/>
                    <a:pt x="3" y="6"/>
                  </a:cubicBezTo>
                  <a:cubicBezTo>
                    <a:pt x="4" y="7"/>
                    <a:pt x="4" y="7"/>
                    <a:pt x="5" y="7"/>
                  </a:cubicBezTo>
                  <a:cubicBezTo>
                    <a:pt x="5" y="8"/>
                    <a:pt x="5" y="8"/>
                    <a:pt x="6" y="8"/>
                  </a:cubicBezTo>
                  <a:cubicBezTo>
                    <a:pt x="166" y="101"/>
                    <a:pt x="166" y="101"/>
                    <a:pt x="166" y="101"/>
                  </a:cubicBezTo>
                  <a:cubicBezTo>
                    <a:pt x="169" y="112"/>
                    <a:pt x="169" y="112"/>
                    <a:pt x="169" y="112"/>
                  </a:cubicBezTo>
                  <a:cubicBezTo>
                    <a:pt x="166" y="127"/>
                    <a:pt x="166" y="127"/>
                    <a:pt x="166" y="127"/>
                  </a:cubicBezTo>
                  <a:cubicBezTo>
                    <a:pt x="6" y="34"/>
                    <a:pt x="6" y="34"/>
                    <a:pt x="6" y="34"/>
                  </a:cubicBezTo>
                  <a:cubicBezTo>
                    <a:pt x="6" y="34"/>
                    <a:pt x="6" y="34"/>
                    <a:pt x="6" y="34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4" y="32"/>
                    <a:pt x="4" y="32"/>
                    <a:pt x="3" y="32"/>
                  </a:cubicBezTo>
                  <a:cubicBezTo>
                    <a:pt x="3" y="32"/>
                    <a:pt x="3" y="32"/>
                    <a:pt x="3" y="32"/>
                  </a:cubicBezTo>
                  <a:cubicBezTo>
                    <a:pt x="3" y="31"/>
                    <a:pt x="2" y="31"/>
                    <a:pt x="2" y="30"/>
                  </a:cubicBezTo>
                  <a:cubicBezTo>
                    <a:pt x="2" y="30"/>
                    <a:pt x="2" y="30"/>
                    <a:pt x="2" y="30"/>
                  </a:cubicBezTo>
                  <a:cubicBezTo>
                    <a:pt x="2" y="30"/>
                    <a:pt x="2" y="30"/>
                    <a:pt x="1" y="30"/>
                  </a:cubicBezTo>
                  <a:cubicBezTo>
                    <a:pt x="1" y="30"/>
                    <a:pt x="1" y="29"/>
                    <a:pt x="1" y="29"/>
                  </a:cubicBezTo>
                  <a:cubicBezTo>
                    <a:pt x="1" y="29"/>
                    <a:pt x="1" y="28"/>
                    <a:pt x="1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26"/>
                    <a:pt x="0" y="26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534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9" name="Freeform 199"/>
            <p:cNvSpPr>
              <a:spLocks/>
            </p:cNvSpPr>
            <p:nvPr userDrawn="1"/>
          </p:nvSpPr>
          <p:spPr bwMode="auto">
            <a:xfrm>
              <a:off x="9136064" y="4946650"/>
              <a:ext cx="347663" cy="228600"/>
            </a:xfrm>
            <a:custGeom>
              <a:avLst/>
              <a:gdLst>
                <a:gd name="T0" fmla="*/ 6 w 220"/>
                <a:gd name="T1" fmla="*/ 117 h 144"/>
                <a:gd name="T2" fmla="*/ 7 w 220"/>
                <a:gd name="T3" fmla="*/ 118 h 144"/>
                <a:gd name="T4" fmla="*/ 14 w 220"/>
                <a:gd name="T5" fmla="*/ 118 h 144"/>
                <a:gd name="T6" fmla="*/ 14 w 220"/>
                <a:gd name="T7" fmla="*/ 118 h 144"/>
                <a:gd name="T8" fmla="*/ 21 w 220"/>
                <a:gd name="T9" fmla="*/ 118 h 144"/>
                <a:gd name="T10" fmla="*/ 22 w 220"/>
                <a:gd name="T11" fmla="*/ 118 h 144"/>
                <a:gd name="T12" fmla="*/ 28 w 220"/>
                <a:gd name="T13" fmla="*/ 115 h 144"/>
                <a:gd name="T14" fmla="*/ 214 w 220"/>
                <a:gd name="T15" fmla="*/ 8 h 144"/>
                <a:gd name="T16" fmla="*/ 220 w 220"/>
                <a:gd name="T17" fmla="*/ 0 h 144"/>
                <a:gd name="T18" fmla="*/ 220 w 220"/>
                <a:gd name="T19" fmla="*/ 25 h 144"/>
                <a:gd name="T20" fmla="*/ 214 w 220"/>
                <a:gd name="T21" fmla="*/ 34 h 144"/>
                <a:gd name="T22" fmla="*/ 28 w 220"/>
                <a:gd name="T23" fmla="*/ 141 h 144"/>
                <a:gd name="T24" fmla="*/ 25 w 220"/>
                <a:gd name="T25" fmla="*/ 142 h 144"/>
                <a:gd name="T26" fmla="*/ 23 w 220"/>
                <a:gd name="T27" fmla="*/ 143 h 144"/>
                <a:gd name="T28" fmla="*/ 22 w 220"/>
                <a:gd name="T29" fmla="*/ 143 h 144"/>
                <a:gd name="T30" fmla="*/ 22 w 220"/>
                <a:gd name="T31" fmla="*/ 143 h 144"/>
                <a:gd name="T32" fmla="*/ 21 w 220"/>
                <a:gd name="T33" fmla="*/ 143 h 144"/>
                <a:gd name="T34" fmla="*/ 19 w 220"/>
                <a:gd name="T35" fmla="*/ 144 h 144"/>
                <a:gd name="T36" fmla="*/ 17 w 220"/>
                <a:gd name="T37" fmla="*/ 144 h 144"/>
                <a:gd name="T38" fmla="*/ 15 w 220"/>
                <a:gd name="T39" fmla="*/ 144 h 144"/>
                <a:gd name="T40" fmla="*/ 14 w 220"/>
                <a:gd name="T41" fmla="*/ 144 h 144"/>
                <a:gd name="T42" fmla="*/ 14 w 220"/>
                <a:gd name="T43" fmla="*/ 144 h 144"/>
                <a:gd name="T44" fmla="*/ 13 w 220"/>
                <a:gd name="T45" fmla="*/ 144 h 144"/>
                <a:gd name="T46" fmla="*/ 11 w 220"/>
                <a:gd name="T47" fmla="*/ 144 h 144"/>
                <a:gd name="T48" fmla="*/ 8 w 220"/>
                <a:gd name="T49" fmla="*/ 143 h 144"/>
                <a:gd name="T50" fmla="*/ 7 w 220"/>
                <a:gd name="T51" fmla="*/ 143 h 144"/>
                <a:gd name="T52" fmla="*/ 6 w 220"/>
                <a:gd name="T53" fmla="*/ 143 h 144"/>
                <a:gd name="T54" fmla="*/ 4 w 220"/>
                <a:gd name="T55" fmla="*/ 143 h 144"/>
                <a:gd name="T56" fmla="*/ 0 w 220"/>
                <a:gd name="T57" fmla="*/ 141 h 144"/>
                <a:gd name="T58" fmla="*/ 0 w 220"/>
                <a:gd name="T59" fmla="*/ 115 h 144"/>
                <a:gd name="T60" fmla="*/ 6 w 220"/>
                <a:gd name="T61" fmla="*/ 117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20" h="144">
                  <a:moveTo>
                    <a:pt x="6" y="117"/>
                  </a:moveTo>
                  <a:cubicBezTo>
                    <a:pt x="6" y="117"/>
                    <a:pt x="6" y="118"/>
                    <a:pt x="7" y="118"/>
                  </a:cubicBezTo>
                  <a:cubicBezTo>
                    <a:pt x="9" y="118"/>
                    <a:pt x="11" y="118"/>
                    <a:pt x="14" y="118"/>
                  </a:cubicBezTo>
                  <a:cubicBezTo>
                    <a:pt x="14" y="118"/>
                    <a:pt x="14" y="118"/>
                    <a:pt x="14" y="118"/>
                  </a:cubicBezTo>
                  <a:cubicBezTo>
                    <a:pt x="17" y="118"/>
                    <a:pt x="19" y="118"/>
                    <a:pt x="21" y="118"/>
                  </a:cubicBezTo>
                  <a:cubicBezTo>
                    <a:pt x="22" y="118"/>
                    <a:pt x="22" y="118"/>
                    <a:pt x="22" y="118"/>
                  </a:cubicBezTo>
                  <a:cubicBezTo>
                    <a:pt x="24" y="117"/>
                    <a:pt x="26" y="116"/>
                    <a:pt x="28" y="115"/>
                  </a:cubicBezTo>
                  <a:cubicBezTo>
                    <a:pt x="214" y="8"/>
                    <a:pt x="214" y="8"/>
                    <a:pt x="214" y="8"/>
                  </a:cubicBezTo>
                  <a:cubicBezTo>
                    <a:pt x="218" y="6"/>
                    <a:pt x="220" y="3"/>
                    <a:pt x="220" y="0"/>
                  </a:cubicBezTo>
                  <a:cubicBezTo>
                    <a:pt x="220" y="25"/>
                    <a:pt x="220" y="25"/>
                    <a:pt x="220" y="25"/>
                  </a:cubicBezTo>
                  <a:cubicBezTo>
                    <a:pt x="220" y="28"/>
                    <a:pt x="218" y="31"/>
                    <a:pt x="214" y="34"/>
                  </a:cubicBezTo>
                  <a:cubicBezTo>
                    <a:pt x="28" y="141"/>
                    <a:pt x="28" y="141"/>
                    <a:pt x="28" y="141"/>
                  </a:cubicBezTo>
                  <a:cubicBezTo>
                    <a:pt x="27" y="141"/>
                    <a:pt x="26" y="142"/>
                    <a:pt x="25" y="142"/>
                  </a:cubicBezTo>
                  <a:cubicBezTo>
                    <a:pt x="25" y="142"/>
                    <a:pt x="24" y="143"/>
                    <a:pt x="23" y="143"/>
                  </a:cubicBezTo>
                  <a:cubicBezTo>
                    <a:pt x="23" y="143"/>
                    <a:pt x="22" y="143"/>
                    <a:pt x="22" y="143"/>
                  </a:cubicBezTo>
                  <a:cubicBezTo>
                    <a:pt x="22" y="143"/>
                    <a:pt x="22" y="143"/>
                    <a:pt x="22" y="143"/>
                  </a:cubicBezTo>
                  <a:cubicBezTo>
                    <a:pt x="21" y="143"/>
                    <a:pt x="21" y="143"/>
                    <a:pt x="21" y="143"/>
                  </a:cubicBezTo>
                  <a:cubicBezTo>
                    <a:pt x="20" y="143"/>
                    <a:pt x="20" y="144"/>
                    <a:pt x="19" y="144"/>
                  </a:cubicBezTo>
                  <a:cubicBezTo>
                    <a:pt x="18" y="144"/>
                    <a:pt x="18" y="144"/>
                    <a:pt x="17" y="144"/>
                  </a:cubicBezTo>
                  <a:cubicBezTo>
                    <a:pt x="16" y="144"/>
                    <a:pt x="16" y="144"/>
                    <a:pt x="15" y="144"/>
                  </a:cubicBezTo>
                  <a:cubicBezTo>
                    <a:pt x="15" y="144"/>
                    <a:pt x="14" y="144"/>
                    <a:pt x="14" y="144"/>
                  </a:cubicBezTo>
                  <a:cubicBezTo>
                    <a:pt x="14" y="144"/>
                    <a:pt x="14" y="144"/>
                    <a:pt x="14" y="144"/>
                  </a:cubicBezTo>
                  <a:cubicBezTo>
                    <a:pt x="14" y="144"/>
                    <a:pt x="13" y="144"/>
                    <a:pt x="13" y="144"/>
                  </a:cubicBezTo>
                  <a:cubicBezTo>
                    <a:pt x="12" y="144"/>
                    <a:pt x="11" y="144"/>
                    <a:pt x="11" y="144"/>
                  </a:cubicBezTo>
                  <a:cubicBezTo>
                    <a:pt x="10" y="144"/>
                    <a:pt x="9" y="144"/>
                    <a:pt x="8" y="143"/>
                  </a:cubicBezTo>
                  <a:cubicBezTo>
                    <a:pt x="8" y="143"/>
                    <a:pt x="7" y="143"/>
                    <a:pt x="7" y="143"/>
                  </a:cubicBezTo>
                  <a:cubicBezTo>
                    <a:pt x="7" y="143"/>
                    <a:pt x="6" y="143"/>
                    <a:pt x="6" y="143"/>
                  </a:cubicBezTo>
                  <a:cubicBezTo>
                    <a:pt x="5" y="143"/>
                    <a:pt x="5" y="143"/>
                    <a:pt x="4" y="143"/>
                  </a:cubicBezTo>
                  <a:cubicBezTo>
                    <a:pt x="3" y="142"/>
                    <a:pt x="1" y="141"/>
                    <a:pt x="0" y="141"/>
                  </a:cubicBezTo>
                  <a:cubicBezTo>
                    <a:pt x="0" y="115"/>
                    <a:pt x="0" y="115"/>
                    <a:pt x="0" y="115"/>
                  </a:cubicBezTo>
                  <a:cubicBezTo>
                    <a:pt x="1" y="116"/>
                    <a:pt x="4" y="117"/>
                    <a:pt x="6" y="117"/>
                  </a:cubicBezTo>
                  <a:close/>
                </a:path>
              </a:pathLst>
            </a:custGeom>
            <a:solidFill>
              <a:srgbClr val="0327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0" name="Freeform 200"/>
            <p:cNvSpPr>
              <a:spLocks/>
            </p:cNvSpPr>
            <p:nvPr userDrawn="1"/>
          </p:nvSpPr>
          <p:spPr bwMode="auto">
            <a:xfrm>
              <a:off x="8869364" y="4778375"/>
              <a:ext cx="615950" cy="358775"/>
            </a:xfrm>
            <a:custGeom>
              <a:avLst/>
              <a:gdLst>
                <a:gd name="T0" fmla="*/ 8 w 389"/>
                <a:gd name="T1" fmla="*/ 112 h 226"/>
                <a:gd name="T2" fmla="*/ 8 w 389"/>
                <a:gd name="T3" fmla="*/ 128 h 226"/>
                <a:gd name="T4" fmla="*/ 168 w 389"/>
                <a:gd name="T5" fmla="*/ 221 h 226"/>
                <a:gd name="T6" fmla="*/ 196 w 389"/>
                <a:gd name="T7" fmla="*/ 221 h 226"/>
                <a:gd name="T8" fmla="*/ 382 w 389"/>
                <a:gd name="T9" fmla="*/ 114 h 226"/>
                <a:gd name="T10" fmla="*/ 382 w 389"/>
                <a:gd name="T11" fmla="*/ 97 h 226"/>
                <a:gd name="T12" fmla="*/ 222 w 389"/>
                <a:gd name="T13" fmla="*/ 5 h 226"/>
                <a:gd name="T14" fmla="*/ 193 w 389"/>
                <a:gd name="T15" fmla="*/ 5 h 226"/>
                <a:gd name="T16" fmla="*/ 8 w 389"/>
                <a:gd name="T17" fmla="*/ 112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89" h="226">
                  <a:moveTo>
                    <a:pt x="8" y="112"/>
                  </a:moveTo>
                  <a:cubicBezTo>
                    <a:pt x="0" y="116"/>
                    <a:pt x="0" y="124"/>
                    <a:pt x="8" y="128"/>
                  </a:cubicBezTo>
                  <a:cubicBezTo>
                    <a:pt x="168" y="221"/>
                    <a:pt x="168" y="221"/>
                    <a:pt x="168" y="221"/>
                  </a:cubicBezTo>
                  <a:cubicBezTo>
                    <a:pt x="176" y="226"/>
                    <a:pt x="188" y="226"/>
                    <a:pt x="196" y="221"/>
                  </a:cubicBezTo>
                  <a:cubicBezTo>
                    <a:pt x="382" y="114"/>
                    <a:pt x="382" y="114"/>
                    <a:pt x="382" y="114"/>
                  </a:cubicBezTo>
                  <a:cubicBezTo>
                    <a:pt x="389" y="109"/>
                    <a:pt x="389" y="102"/>
                    <a:pt x="382" y="97"/>
                  </a:cubicBezTo>
                  <a:cubicBezTo>
                    <a:pt x="222" y="5"/>
                    <a:pt x="222" y="5"/>
                    <a:pt x="222" y="5"/>
                  </a:cubicBezTo>
                  <a:cubicBezTo>
                    <a:pt x="214" y="0"/>
                    <a:pt x="201" y="0"/>
                    <a:pt x="193" y="5"/>
                  </a:cubicBezTo>
                  <a:lnTo>
                    <a:pt x="8" y="112"/>
                  </a:lnTo>
                  <a:close/>
                </a:path>
              </a:pathLst>
            </a:custGeom>
            <a:solidFill>
              <a:srgbClr val="0844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1" name="Freeform 201"/>
            <p:cNvSpPr>
              <a:spLocks/>
            </p:cNvSpPr>
            <p:nvPr userDrawn="1"/>
          </p:nvSpPr>
          <p:spPr bwMode="auto">
            <a:xfrm>
              <a:off x="8907464" y="4654550"/>
              <a:ext cx="334963" cy="352425"/>
            </a:xfrm>
            <a:custGeom>
              <a:avLst/>
              <a:gdLst>
                <a:gd name="T0" fmla="*/ 197 w 211"/>
                <a:gd name="T1" fmla="*/ 222 h 222"/>
                <a:gd name="T2" fmla="*/ 54 w 211"/>
                <a:gd name="T3" fmla="*/ 119 h 222"/>
                <a:gd name="T4" fmla="*/ 4 w 211"/>
                <a:gd name="T5" fmla="*/ 93 h 222"/>
                <a:gd name="T6" fmla="*/ 28 w 211"/>
                <a:gd name="T7" fmla="*/ 16 h 222"/>
                <a:gd name="T8" fmla="*/ 211 w 211"/>
                <a:gd name="T9" fmla="*/ 70 h 222"/>
                <a:gd name="T10" fmla="*/ 197 w 211"/>
                <a:gd name="T11" fmla="*/ 222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1" h="222">
                  <a:moveTo>
                    <a:pt x="197" y="222"/>
                  </a:moveTo>
                  <a:cubicBezTo>
                    <a:pt x="148" y="211"/>
                    <a:pt x="111" y="159"/>
                    <a:pt x="54" y="119"/>
                  </a:cubicBezTo>
                  <a:cubicBezTo>
                    <a:pt x="4" y="93"/>
                    <a:pt x="4" y="93"/>
                    <a:pt x="4" y="93"/>
                  </a:cubicBezTo>
                  <a:cubicBezTo>
                    <a:pt x="0" y="41"/>
                    <a:pt x="4" y="24"/>
                    <a:pt x="28" y="16"/>
                  </a:cubicBezTo>
                  <a:cubicBezTo>
                    <a:pt x="74" y="0"/>
                    <a:pt x="152" y="41"/>
                    <a:pt x="211" y="70"/>
                  </a:cubicBezTo>
                  <a:lnTo>
                    <a:pt x="197" y="222"/>
                  </a:lnTo>
                  <a:close/>
                </a:path>
              </a:pathLst>
            </a:custGeom>
            <a:solidFill>
              <a:srgbClr val="2523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2" name="Freeform 202"/>
            <p:cNvSpPr>
              <a:spLocks/>
            </p:cNvSpPr>
            <p:nvPr userDrawn="1"/>
          </p:nvSpPr>
          <p:spPr bwMode="auto">
            <a:xfrm>
              <a:off x="8802689" y="4718050"/>
              <a:ext cx="628650" cy="376238"/>
            </a:xfrm>
            <a:custGeom>
              <a:avLst/>
              <a:gdLst>
                <a:gd name="T0" fmla="*/ 354 w 397"/>
                <a:gd name="T1" fmla="*/ 45 h 237"/>
                <a:gd name="T2" fmla="*/ 386 w 397"/>
                <a:gd name="T3" fmla="*/ 62 h 237"/>
                <a:gd name="T4" fmla="*/ 367 w 397"/>
                <a:gd name="T5" fmla="*/ 174 h 237"/>
                <a:gd name="T6" fmla="*/ 197 w 397"/>
                <a:gd name="T7" fmla="*/ 221 h 237"/>
                <a:gd name="T8" fmla="*/ 53 w 397"/>
                <a:gd name="T9" fmla="*/ 118 h 237"/>
                <a:gd name="T10" fmla="*/ 3 w 397"/>
                <a:gd name="T11" fmla="*/ 92 h 237"/>
                <a:gd name="T12" fmla="*/ 28 w 397"/>
                <a:gd name="T13" fmla="*/ 15 h 237"/>
                <a:gd name="T14" fmla="*/ 210 w 397"/>
                <a:gd name="T15" fmla="*/ 69 h 237"/>
                <a:gd name="T16" fmla="*/ 354 w 397"/>
                <a:gd name="T17" fmla="*/ 45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97" h="237">
                  <a:moveTo>
                    <a:pt x="354" y="45"/>
                  </a:moveTo>
                  <a:cubicBezTo>
                    <a:pt x="386" y="62"/>
                    <a:pt x="386" y="62"/>
                    <a:pt x="386" y="62"/>
                  </a:cubicBezTo>
                  <a:cubicBezTo>
                    <a:pt x="397" y="113"/>
                    <a:pt x="391" y="150"/>
                    <a:pt x="367" y="174"/>
                  </a:cubicBezTo>
                  <a:cubicBezTo>
                    <a:pt x="333" y="210"/>
                    <a:pt x="262" y="237"/>
                    <a:pt x="197" y="221"/>
                  </a:cubicBezTo>
                  <a:cubicBezTo>
                    <a:pt x="148" y="210"/>
                    <a:pt x="110" y="159"/>
                    <a:pt x="53" y="118"/>
                  </a:cubicBezTo>
                  <a:cubicBezTo>
                    <a:pt x="3" y="92"/>
                    <a:pt x="3" y="92"/>
                    <a:pt x="3" y="92"/>
                  </a:cubicBezTo>
                  <a:cubicBezTo>
                    <a:pt x="0" y="40"/>
                    <a:pt x="4" y="24"/>
                    <a:pt x="28" y="15"/>
                  </a:cubicBezTo>
                  <a:cubicBezTo>
                    <a:pt x="73" y="0"/>
                    <a:pt x="151" y="40"/>
                    <a:pt x="210" y="69"/>
                  </a:cubicBezTo>
                  <a:lnTo>
                    <a:pt x="354" y="45"/>
                  </a:lnTo>
                  <a:close/>
                </a:path>
              </a:pathLst>
            </a:custGeom>
            <a:solidFill>
              <a:srgbClr val="3330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3" name="Freeform 203"/>
            <p:cNvSpPr>
              <a:spLocks/>
            </p:cNvSpPr>
            <p:nvPr userDrawn="1"/>
          </p:nvSpPr>
          <p:spPr bwMode="auto">
            <a:xfrm>
              <a:off x="8674101" y="5233988"/>
              <a:ext cx="282575" cy="179388"/>
            </a:xfrm>
            <a:custGeom>
              <a:avLst/>
              <a:gdLst>
                <a:gd name="T0" fmla="*/ 178 w 178"/>
                <a:gd name="T1" fmla="*/ 88 h 113"/>
                <a:gd name="T2" fmla="*/ 169 w 178"/>
                <a:gd name="T3" fmla="*/ 101 h 113"/>
                <a:gd name="T4" fmla="*/ 110 w 178"/>
                <a:gd name="T5" fmla="*/ 99 h 113"/>
                <a:gd name="T6" fmla="*/ 105 w 178"/>
                <a:gd name="T7" fmla="*/ 86 h 113"/>
                <a:gd name="T8" fmla="*/ 67 w 178"/>
                <a:gd name="T9" fmla="*/ 75 h 113"/>
                <a:gd name="T10" fmla="*/ 1 w 178"/>
                <a:gd name="T11" fmla="*/ 17 h 113"/>
                <a:gd name="T12" fmla="*/ 6 w 178"/>
                <a:gd name="T13" fmla="*/ 0 h 113"/>
                <a:gd name="T14" fmla="*/ 6 w 178"/>
                <a:gd name="T15" fmla="*/ 7 h 113"/>
                <a:gd name="T16" fmla="*/ 72 w 178"/>
                <a:gd name="T17" fmla="*/ 66 h 113"/>
                <a:gd name="T18" fmla="*/ 110 w 178"/>
                <a:gd name="T19" fmla="*/ 76 h 113"/>
                <a:gd name="T20" fmla="*/ 115 w 178"/>
                <a:gd name="T21" fmla="*/ 89 h 113"/>
                <a:gd name="T22" fmla="*/ 174 w 178"/>
                <a:gd name="T23" fmla="*/ 92 h 113"/>
                <a:gd name="T24" fmla="*/ 178 w 178"/>
                <a:gd name="T25" fmla="*/ 88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78" h="113">
                  <a:moveTo>
                    <a:pt x="178" y="88"/>
                  </a:moveTo>
                  <a:cubicBezTo>
                    <a:pt x="177" y="94"/>
                    <a:pt x="174" y="98"/>
                    <a:pt x="169" y="101"/>
                  </a:cubicBezTo>
                  <a:cubicBezTo>
                    <a:pt x="154" y="113"/>
                    <a:pt x="127" y="105"/>
                    <a:pt x="110" y="99"/>
                  </a:cubicBezTo>
                  <a:cubicBezTo>
                    <a:pt x="105" y="86"/>
                    <a:pt x="105" y="86"/>
                    <a:pt x="105" y="86"/>
                  </a:cubicBezTo>
                  <a:cubicBezTo>
                    <a:pt x="83" y="84"/>
                    <a:pt x="89" y="87"/>
                    <a:pt x="67" y="75"/>
                  </a:cubicBezTo>
                  <a:cubicBezTo>
                    <a:pt x="40" y="61"/>
                    <a:pt x="7" y="42"/>
                    <a:pt x="1" y="17"/>
                  </a:cubicBezTo>
                  <a:cubicBezTo>
                    <a:pt x="0" y="12"/>
                    <a:pt x="2" y="4"/>
                    <a:pt x="6" y="0"/>
                  </a:cubicBezTo>
                  <a:cubicBezTo>
                    <a:pt x="5" y="2"/>
                    <a:pt x="5" y="5"/>
                    <a:pt x="6" y="7"/>
                  </a:cubicBezTo>
                  <a:cubicBezTo>
                    <a:pt x="12" y="32"/>
                    <a:pt x="45" y="52"/>
                    <a:pt x="72" y="66"/>
                  </a:cubicBezTo>
                  <a:cubicBezTo>
                    <a:pt x="94" y="77"/>
                    <a:pt x="88" y="74"/>
                    <a:pt x="110" y="76"/>
                  </a:cubicBezTo>
                  <a:cubicBezTo>
                    <a:pt x="115" y="89"/>
                    <a:pt x="115" y="89"/>
                    <a:pt x="115" y="89"/>
                  </a:cubicBezTo>
                  <a:cubicBezTo>
                    <a:pt x="132" y="95"/>
                    <a:pt x="159" y="103"/>
                    <a:pt x="174" y="92"/>
                  </a:cubicBezTo>
                  <a:cubicBezTo>
                    <a:pt x="176" y="90"/>
                    <a:pt x="177" y="89"/>
                    <a:pt x="178" y="88"/>
                  </a:cubicBezTo>
                  <a:close/>
                </a:path>
              </a:pathLst>
            </a:custGeom>
            <a:solidFill>
              <a:srgbClr val="D0DB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4" name="Freeform 204"/>
            <p:cNvSpPr>
              <a:spLocks/>
            </p:cNvSpPr>
            <p:nvPr userDrawn="1"/>
          </p:nvSpPr>
          <p:spPr bwMode="auto">
            <a:xfrm>
              <a:off x="7580314" y="4418013"/>
              <a:ext cx="65088" cy="620713"/>
            </a:xfrm>
            <a:custGeom>
              <a:avLst/>
              <a:gdLst>
                <a:gd name="T0" fmla="*/ 0 w 41"/>
                <a:gd name="T1" fmla="*/ 0 h 391"/>
                <a:gd name="T2" fmla="*/ 1 w 41"/>
                <a:gd name="T3" fmla="*/ 368 h 391"/>
                <a:gd name="T4" fmla="*/ 41 w 41"/>
                <a:gd name="T5" fmla="*/ 391 h 391"/>
                <a:gd name="T6" fmla="*/ 40 w 41"/>
                <a:gd name="T7" fmla="*/ 0 h 391"/>
                <a:gd name="T8" fmla="*/ 0 w 41"/>
                <a:gd name="T9" fmla="*/ 0 h 3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391">
                  <a:moveTo>
                    <a:pt x="0" y="0"/>
                  </a:moveTo>
                  <a:lnTo>
                    <a:pt x="1" y="368"/>
                  </a:lnTo>
                  <a:lnTo>
                    <a:pt x="41" y="391"/>
                  </a:lnTo>
                  <a:lnTo>
                    <a:pt x="4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835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5" name="Freeform 206"/>
            <p:cNvSpPr>
              <a:spLocks/>
            </p:cNvSpPr>
            <p:nvPr userDrawn="1"/>
          </p:nvSpPr>
          <p:spPr bwMode="auto">
            <a:xfrm>
              <a:off x="7643813" y="4418013"/>
              <a:ext cx="63500" cy="620713"/>
            </a:xfrm>
            <a:custGeom>
              <a:avLst/>
              <a:gdLst>
                <a:gd name="T0" fmla="*/ 0 w 40"/>
                <a:gd name="T1" fmla="*/ 0 h 391"/>
                <a:gd name="T2" fmla="*/ 1 w 40"/>
                <a:gd name="T3" fmla="*/ 391 h 391"/>
                <a:gd name="T4" fmla="*/ 40 w 40"/>
                <a:gd name="T5" fmla="*/ 369 h 391"/>
                <a:gd name="T6" fmla="*/ 39 w 40"/>
                <a:gd name="T7" fmla="*/ 0 h 391"/>
                <a:gd name="T8" fmla="*/ 0 w 40"/>
                <a:gd name="T9" fmla="*/ 0 h 3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391">
                  <a:moveTo>
                    <a:pt x="0" y="0"/>
                  </a:moveTo>
                  <a:lnTo>
                    <a:pt x="1" y="391"/>
                  </a:lnTo>
                  <a:lnTo>
                    <a:pt x="40" y="369"/>
                  </a:lnTo>
                  <a:lnTo>
                    <a:pt x="3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41D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6" name="Freeform 207"/>
            <p:cNvSpPr>
              <a:spLocks/>
            </p:cNvSpPr>
            <p:nvPr userDrawn="1"/>
          </p:nvSpPr>
          <p:spPr bwMode="auto">
            <a:xfrm>
              <a:off x="8386763" y="4695826"/>
              <a:ext cx="65088" cy="823913"/>
            </a:xfrm>
            <a:custGeom>
              <a:avLst/>
              <a:gdLst>
                <a:gd name="T0" fmla="*/ 40 w 41"/>
                <a:gd name="T1" fmla="*/ 23 h 519"/>
                <a:gd name="T2" fmla="*/ 0 w 41"/>
                <a:gd name="T3" fmla="*/ 0 h 519"/>
                <a:gd name="T4" fmla="*/ 1 w 41"/>
                <a:gd name="T5" fmla="*/ 496 h 519"/>
                <a:gd name="T6" fmla="*/ 41 w 41"/>
                <a:gd name="T7" fmla="*/ 519 h 519"/>
                <a:gd name="T8" fmla="*/ 40 w 41"/>
                <a:gd name="T9" fmla="*/ 23 h 5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519">
                  <a:moveTo>
                    <a:pt x="40" y="23"/>
                  </a:moveTo>
                  <a:lnTo>
                    <a:pt x="0" y="0"/>
                  </a:lnTo>
                  <a:lnTo>
                    <a:pt x="1" y="496"/>
                  </a:lnTo>
                  <a:lnTo>
                    <a:pt x="41" y="519"/>
                  </a:lnTo>
                  <a:lnTo>
                    <a:pt x="40" y="23"/>
                  </a:lnTo>
                  <a:close/>
                </a:path>
              </a:pathLst>
            </a:custGeom>
            <a:solidFill>
              <a:srgbClr val="0835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7" name="Freeform 208"/>
            <p:cNvSpPr>
              <a:spLocks/>
            </p:cNvSpPr>
            <p:nvPr userDrawn="1"/>
          </p:nvSpPr>
          <p:spPr bwMode="auto">
            <a:xfrm>
              <a:off x="8450263" y="4697413"/>
              <a:ext cx="65088" cy="822325"/>
            </a:xfrm>
            <a:custGeom>
              <a:avLst/>
              <a:gdLst>
                <a:gd name="T0" fmla="*/ 0 w 41"/>
                <a:gd name="T1" fmla="*/ 22 h 518"/>
                <a:gd name="T2" fmla="*/ 1 w 41"/>
                <a:gd name="T3" fmla="*/ 518 h 518"/>
                <a:gd name="T4" fmla="*/ 41 w 41"/>
                <a:gd name="T5" fmla="*/ 496 h 518"/>
                <a:gd name="T6" fmla="*/ 40 w 41"/>
                <a:gd name="T7" fmla="*/ 0 h 518"/>
                <a:gd name="T8" fmla="*/ 0 w 41"/>
                <a:gd name="T9" fmla="*/ 22 h 5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518">
                  <a:moveTo>
                    <a:pt x="0" y="22"/>
                  </a:moveTo>
                  <a:lnTo>
                    <a:pt x="1" y="518"/>
                  </a:lnTo>
                  <a:lnTo>
                    <a:pt x="41" y="496"/>
                  </a:lnTo>
                  <a:lnTo>
                    <a:pt x="40" y="0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rgbClr val="041D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8" name="Freeform 209"/>
            <p:cNvSpPr>
              <a:spLocks/>
            </p:cNvSpPr>
            <p:nvPr userDrawn="1"/>
          </p:nvSpPr>
          <p:spPr bwMode="auto">
            <a:xfrm>
              <a:off x="7373938" y="4273551"/>
              <a:ext cx="1116013" cy="754063"/>
            </a:xfrm>
            <a:custGeom>
              <a:avLst/>
              <a:gdLst>
                <a:gd name="T0" fmla="*/ 0 w 703"/>
                <a:gd name="T1" fmla="*/ 0 h 475"/>
                <a:gd name="T2" fmla="*/ 0 w 703"/>
                <a:gd name="T3" fmla="*/ 66 h 475"/>
                <a:gd name="T4" fmla="*/ 703 w 703"/>
                <a:gd name="T5" fmla="*/ 475 h 475"/>
                <a:gd name="T6" fmla="*/ 703 w 703"/>
                <a:gd name="T7" fmla="*/ 408 h 475"/>
                <a:gd name="T8" fmla="*/ 0 w 703"/>
                <a:gd name="T9" fmla="*/ 0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03" h="475">
                  <a:moveTo>
                    <a:pt x="0" y="0"/>
                  </a:moveTo>
                  <a:cubicBezTo>
                    <a:pt x="0" y="66"/>
                    <a:pt x="0" y="66"/>
                    <a:pt x="0" y="66"/>
                  </a:cubicBezTo>
                  <a:cubicBezTo>
                    <a:pt x="234" y="202"/>
                    <a:pt x="469" y="338"/>
                    <a:pt x="703" y="475"/>
                  </a:cubicBezTo>
                  <a:cubicBezTo>
                    <a:pt x="703" y="408"/>
                    <a:pt x="703" y="408"/>
                    <a:pt x="703" y="408"/>
                  </a:cubicBezTo>
                  <a:cubicBezTo>
                    <a:pt x="468" y="272"/>
                    <a:pt x="234" y="136"/>
                    <a:pt x="0" y="0"/>
                  </a:cubicBezTo>
                  <a:close/>
                </a:path>
              </a:pathLst>
            </a:custGeom>
            <a:solidFill>
              <a:srgbClr val="F0F0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9" name="Freeform 210"/>
            <p:cNvSpPr>
              <a:spLocks/>
            </p:cNvSpPr>
            <p:nvPr userDrawn="1"/>
          </p:nvSpPr>
          <p:spPr bwMode="auto">
            <a:xfrm>
              <a:off x="7373938" y="3236913"/>
              <a:ext cx="2916238" cy="1684338"/>
            </a:xfrm>
            <a:custGeom>
              <a:avLst/>
              <a:gdLst>
                <a:gd name="T0" fmla="*/ 1135 w 1838"/>
                <a:gd name="T1" fmla="*/ 0 h 1061"/>
                <a:gd name="T2" fmla="*/ 0 w 1838"/>
                <a:gd name="T3" fmla="*/ 653 h 1061"/>
                <a:gd name="T4" fmla="*/ 703 w 1838"/>
                <a:gd name="T5" fmla="*/ 1061 h 1061"/>
                <a:gd name="T6" fmla="*/ 1838 w 1838"/>
                <a:gd name="T7" fmla="*/ 409 h 1061"/>
                <a:gd name="T8" fmla="*/ 1135 w 1838"/>
                <a:gd name="T9" fmla="*/ 0 h 10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38" h="1061">
                  <a:moveTo>
                    <a:pt x="1135" y="0"/>
                  </a:moveTo>
                  <a:cubicBezTo>
                    <a:pt x="0" y="653"/>
                    <a:pt x="0" y="653"/>
                    <a:pt x="0" y="653"/>
                  </a:cubicBezTo>
                  <a:cubicBezTo>
                    <a:pt x="234" y="789"/>
                    <a:pt x="468" y="925"/>
                    <a:pt x="703" y="1061"/>
                  </a:cubicBezTo>
                  <a:cubicBezTo>
                    <a:pt x="1838" y="409"/>
                    <a:pt x="1838" y="409"/>
                    <a:pt x="1838" y="409"/>
                  </a:cubicBezTo>
                  <a:cubicBezTo>
                    <a:pt x="1604" y="272"/>
                    <a:pt x="1369" y="136"/>
                    <a:pt x="1135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0" name="Freeform 211"/>
            <p:cNvSpPr>
              <a:spLocks/>
            </p:cNvSpPr>
            <p:nvPr userDrawn="1"/>
          </p:nvSpPr>
          <p:spPr bwMode="auto">
            <a:xfrm>
              <a:off x="8489951" y="3886201"/>
              <a:ext cx="1800225" cy="1141413"/>
            </a:xfrm>
            <a:custGeom>
              <a:avLst/>
              <a:gdLst>
                <a:gd name="T0" fmla="*/ 0 w 1134"/>
                <a:gd name="T1" fmla="*/ 652 h 719"/>
                <a:gd name="T2" fmla="*/ 0 w 1134"/>
                <a:gd name="T3" fmla="*/ 719 h 719"/>
                <a:gd name="T4" fmla="*/ 1134 w 1134"/>
                <a:gd name="T5" fmla="*/ 66 h 719"/>
                <a:gd name="T6" fmla="*/ 1134 w 1134"/>
                <a:gd name="T7" fmla="*/ 0 h 719"/>
                <a:gd name="T8" fmla="*/ 0 w 1134"/>
                <a:gd name="T9" fmla="*/ 652 h 7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34" h="719">
                  <a:moveTo>
                    <a:pt x="0" y="652"/>
                  </a:moveTo>
                  <a:lnTo>
                    <a:pt x="0" y="719"/>
                  </a:lnTo>
                  <a:lnTo>
                    <a:pt x="1134" y="66"/>
                  </a:lnTo>
                  <a:lnTo>
                    <a:pt x="1134" y="0"/>
                  </a:lnTo>
                  <a:lnTo>
                    <a:pt x="0" y="652"/>
                  </a:ln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1" name="Freeform 212"/>
            <p:cNvSpPr>
              <a:spLocks/>
            </p:cNvSpPr>
            <p:nvPr userDrawn="1"/>
          </p:nvSpPr>
          <p:spPr bwMode="auto">
            <a:xfrm>
              <a:off x="9825038" y="4048126"/>
              <a:ext cx="17463" cy="22225"/>
            </a:xfrm>
            <a:custGeom>
              <a:avLst/>
              <a:gdLst>
                <a:gd name="T0" fmla="*/ 5 w 11"/>
                <a:gd name="T1" fmla="*/ 2 h 14"/>
                <a:gd name="T2" fmla="*/ 1 w 11"/>
                <a:gd name="T3" fmla="*/ 10 h 14"/>
                <a:gd name="T4" fmla="*/ 5 w 11"/>
                <a:gd name="T5" fmla="*/ 13 h 14"/>
                <a:gd name="T6" fmla="*/ 10 w 11"/>
                <a:gd name="T7" fmla="*/ 4 h 14"/>
                <a:gd name="T8" fmla="*/ 5 w 11"/>
                <a:gd name="T9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4">
                  <a:moveTo>
                    <a:pt x="5" y="2"/>
                  </a:moveTo>
                  <a:cubicBezTo>
                    <a:pt x="3" y="3"/>
                    <a:pt x="0" y="7"/>
                    <a:pt x="1" y="10"/>
                  </a:cubicBezTo>
                  <a:cubicBezTo>
                    <a:pt x="1" y="13"/>
                    <a:pt x="3" y="14"/>
                    <a:pt x="5" y="13"/>
                  </a:cubicBezTo>
                  <a:cubicBezTo>
                    <a:pt x="11" y="10"/>
                    <a:pt x="11" y="7"/>
                    <a:pt x="10" y="4"/>
                  </a:cubicBezTo>
                  <a:cubicBezTo>
                    <a:pt x="10" y="1"/>
                    <a:pt x="8" y="0"/>
                    <a:pt x="5" y="2"/>
                  </a:cubicBezTo>
                  <a:close/>
                </a:path>
              </a:pathLst>
            </a:custGeom>
            <a:solidFill>
              <a:srgbClr val="ECF3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2" name="Freeform 213"/>
            <p:cNvSpPr>
              <a:spLocks noEditPoints="1"/>
            </p:cNvSpPr>
            <p:nvPr userDrawn="1"/>
          </p:nvSpPr>
          <p:spPr bwMode="auto">
            <a:xfrm>
              <a:off x="8475663" y="3944938"/>
              <a:ext cx="366713" cy="501650"/>
            </a:xfrm>
            <a:custGeom>
              <a:avLst/>
              <a:gdLst>
                <a:gd name="T0" fmla="*/ 19 w 231"/>
                <a:gd name="T1" fmla="*/ 292 h 316"/>
                <a:gd name="T2" fmla="*/ 18 w 231"/>
                <a:gd name="T3" fmla="*/ 136 h 316"/>
                <a:gd name="T4" fmla="*/ 212 w 231"/>
                <a:gd name="T5" fmla="*/ 25 h 316"/>
                <a:gd name="T6" fmla="*/ 212 w 231"/>
                <a:gd name="T7" fmla="*/ 180 h 316"/>
                <a:gd name="T8" fmla="*/ 19 w 231"/>
                <a:gd name="T9" fmla="*/ 292 h 316"/>
                <a:gd name="T10" fmla="*/ 115 w 231"/>
                <a:gd name="T11" fmla="*/ 67 h 316"/>
                <a:gd name="T12" fmla="*/ 110 w 231"/>
                <a:gd name="T13" fmla="*/ 75 h 316"/>
                <a:gd name="T14" fmla="*/ 115 w 231"/>
                <a:gd name="T15" fmla="*/ 78 h 316"/>
                <a:gd name="T16" fmla="*/ 120 w 231"/>
                <a:gd name="T17" fmla="*/ 69 h 316"/>
                <a:gd name="T18" fmla="*/ 115 w 231"/>
                <a:gd name="T19" fmla="*/ 67 h 316"/>
                <a:gd name="T20" fmla="*/ 230 w 231"/>
                <a:gd name="T21" fmla="*/ 8 h 316"/>
                <a:gd name="T22" fmla="*/ 221 w 231"/>
                <a:gd name="T23" fmla="*/ 3 h 316"/>
                <a:gd name="T24" fmla="*/ 9 w 231"/>
                <a:gd name="T25" fmla="*/ 126 h 316"/>
                <a:gd name="T26" fmla="*/ 0 w 231"/>
                <a:gd name="T27" fmla="*/ 141 h 316"/>
                <a:gd name="T28" fmla="*/ 0 w 231"/>
                <a:gd name="T29" fmla="*/ 308 h 316"/>
                <a:gd name="T30" fmla="*/ 9 w 231"/>
                <a:gd name="T31" fmla="*/ 313 h 316"/>
                <a:gd name="T32" fmla="*/ 222 w 231"/>
                <a:gd name="T33" fmla="*/ 190 h 316"/>
                <a:gd name="T34" fmla="*/ 231 w 231"/>
                <a:gd name="T35" fmla="*/ 175 h 316"/>
                <a:gd name="T36" fmla="*/ 230 w 231"/>
                <a:gd name="T37" fmla="*/ 8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31" h="316">
                  <a:moveTo>
                    <a:pt x="19" y="292"/>
                  </a:moveTo>
                  <a:cubicBezTo>
                    <a:pt x="18" y="136"/>
                    <a:pt x="18" y="136"/>
                    <a:pt x="18" y="136"/>
                  </a:cubicBezTo>
                  <a:cubicBezTo>
                    <a:pt x="212" y="25"/>
                    <a:pt x="212" y="25"/>
                    <a:pt x="212" y="25"/>
                  </a:cubicBezTo>
                  <a:cubicBezTo>
                    <a:pt x="212" y="180"/>
                    <a:pt x="212" y="180"/>
                    <a:pt x="212" y="180"/>
                  </a:cubicBezTo>
                  <a:cubicBezTo>
                    <a:pt x="19" y="292"/>
                    <a:pt x="19" y="292"/>
                    <a:pt x="19" y="292"/>
                  </a:cubicBezTo>
                  <a:close/>
                  <a:moveTo>
                    <a:pt x="115" y="67"/>
                  </a:moveTo>
                  <a:cubicBezTo>
                    <a:pt x="112" y="68"/>
                    <a:pt x="110" y="72"/>
                    <a:pt x="110" y="75"/>
                  </a:cubicBezTo>
                  <a:cubicBezTo>
                    <a:pt x="110" y="78"/>
                    <a:pt x="112" y="79"/>
                    <a:pt x="115" y="78"/>
                  </a:cubicBezTo>
                  <a:cubicBezTo>
                    <a:pt x="118" y="76"/>
                    <a:pt x="120" y="72"/>
                    <a:pt x="120" y="69"/>
                  </a:cubicBezTo>
                  <a:cubicBezTo>
                    <a:pt x="120" y="66"/>
                    <a:pt x="118" y="65"/>
                    <a:pt x="115" y="67"/>
                  </a:cubicBezTo>
                  <a:close/>
                  <a:moveTo>
                    <a:pt x="230" y="8"/>
                  </a:moveTo>
                  <a:cubicBezTo>
                    <a:pt x="230" y="2"/>
                    <a:pt x="226" y="0"/>
                    <a:pt x="221" y="3"/>
                  </a:cubicBezTo>
                  <a:cubicBezTo>
                    <a:pt x="9" y="126"/>
                    <a:pt x="9" y="126"/>
                    <a:pt x="9" y="126"/>
                  </a:cubicBezTo>
                  <a:cubicBezTo>
                    <a:pt x="4" y="129"/>
                    <a:pt x="0" y="136"/>
                    <a:pt x="0" y="141"/>
                  </a:cubicBezTo>
                  <a:cubicBezTo>
                    <a:pt x="0" y="308"/>
                    <a:pt x="0" y="308"/>
                    <a:pt x="0" y="308"/>
                  </a:cubicBezTo>
                  <a:cubicBezTo>
                    <a:pt x="0" y="314"/>
                    <a:pt x="4" y="316"/>
                    <a:pt x="9" y="313"/>
                  </a:cubicBezTo>
                  <a:cubicBezTo>
                    <a:pt x="222" y="190"/>
                    <a:pt x="222" y="190"/>
                    <a:pt x="222" y="190"/>
                  </a:cubicBezTo>
                  <a:cubicBezTo>
                    <a:pt x="227" y="188"/>
                    <a:pt x="231" y="181"/>
                    <a:pt x="231" y="175"/>
                  </a:cubicBezTo>
                  <a:lnTo>
                    <a:pt x="230" y="8"/>
                  </a:lnTo>
                  <a:close/>
                </a:path>
              </a:pathLst>
            </a:custGeom>
            <a:solidFill>
              <a:srgbClr val="C2C2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3" name="Freeform 214"/>
            <p:cNvSpPr>
              <a:spLocks/>
            </p:cNvSpPr>
            <p:nvPr userDrawn="1"/>
          </p:nvSpPr>
          <p:spPr bwMode="auto">
            <a:xfrm>
              <a:off x="8504238" y="3984626"/>
              <a:ext cx="307975" cy="423863"/>
            </a:xfrm>
            <a:custGeom>
              <a:avLst/>
              <a:gdLst>
                <a:gd name="T0" fmla="*/ 194 w 194"/>
                <a:gd name="T1" fmla="*/ 0 h 267"/>
                <a:gd name="T2" fmla="*/ 0 w 194"/>
                <a:gd name="T3" fmla="*/ 111 h 267"/>
                <a:gd name="T4" fmla="*/ 1 w 194"/>
                <a:gd name="T5" fmla="*/ 267 h 267"/>
                <a:gd name="T6" fmla="*/ 194 w 194"/>
                <a:gd name="T7" fmla="*/ 155 h 267"/>
                <a:gd name="T8" fmla="*/ 194 w 194"/>
                <a:gd name="T9" fmla="*/ 0 h 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4" h="267">
                  <a:moveTo>
                    <a:pt x="194" y="0"/>
                  </a:moveTo>
                  <a:lnTo>
                    <a:pt x="0" y="111"/>
                  </a:lnTo>
                  <a:lnTo>
                    <a:pt x="1" y="267"/>
                  </a:lnTo>
                  <a:lnTo>
                    <a:pt x="194" y="155"/>
                  </a:lnTo>
                  <a:lnTo>
                    <a:pt x="194" y="0"/>
                  </a:lnTo>
                  <a:close/>
                </a:path>
              </a:pathLst>
            </a:custGeom>
            <a:solidFill>
              <a:srgbClr val="ECF3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4" name="Freeform 215"/>
            <p:cNvSpPr>
              <a:spLocks/>
            </p:cNvSpPr>
            <p:nvPr userDrawn="1"/>
          </p:nvSpPr>
          <p:spPr bwMode="auto">
            <a:xfrm>
              <a:off x="8456613" y="4157663"/>
              <a:ext cx="23813" cy="285750"/>
            </a:xfrm>
            <a:custGeom>
              <a:avLst/>
              <a:gdLst>
                <a:gd name="T0" fmla="*/ 12 w 15"/>
                <a:gd name="T1" fmla="*/ 174 h 180"/>
                <a:gd name="T2" fmla="*/ 12 w 15"/>
                <a:gd name="T3" fmla="*/ 7 h 180"/>
                <a:gd name="T4" fmla="*/ 0 w 15"/>
                <a:gd name="T5" fmla="*/ 0 h 180"/>
                <a:gd name="T6" fmla="*/ 1 w 15"/>
                <a:gd name="T7" fmla="*/ 167 h 180"/>
                <a:gd name="T8" fmla="*/ 1 w 15"/>
                <a:gd name="T9" fmla="*/ 169 h 180"/>
                <a:gd name="T10" fmla="*/ 3 w 15"/>
                <a:gd name="T11" fmla="*/ 173 h 180"/>
                <a:gd name="T12" fmla="*/ 15 w 15"/>
                <a:gd name="T13" fmla="*/ 180 h 180"/>
                <a:gd name="T14" fmla="*/ 12 w 15"/>
                <a:gd name="T15" fmla="*/ 174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" h="180">
                  <a:moveTo>
                    <a:pt x="12" y="174"/>
                  </a:moveTo>
                  <a:cubicBezTo>
                    <a:pt x="12" y="7"/>
                    <a:pt x="12" y="7"/>
                    <a:pt x="12" y="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67"/>
                    <a:pt x="1" y="167"/>
                    <a:pt x="1" y="167"/>
                  </a:cubicBezTo>
                  <a:cubicBezTo>
                    <a:pt x="1" y="168"/>
                    <a:pt x="1" y="169"/>
                    <a:pt x="1" y="169"/>
                  </a:cubicBezTo>
                  <a:cubicBezTo>
                    <a:pt x="1" y="171"/>
                    <a:pt x="2" y="172"/>
                    <a:pt x="3" y="173"/>
                  </a:cubicBezTo>
                  <a:cubicBezTo>
                    <a:pt x="15" y="180"/>
                    <a:pt x="15" y="180"/>
                    <a:pt x="15" y="180"/>
                  </a:cubicBezTo>
                  <a:cubicBezTo>
                    <a:pt x="13" y="179"/>
                    <a:pt x="12" y="177"/>
                    <a:pt x="12" y="174"/>
                  </a:cubicBezTo>
                  <a:close/>
                </a:path>
              </a:pathLst>
            </a:custGeom>
            <a:solidFill>
              <a:srgbClr val="8A8C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5" name="Freeform 216"/>
            <p:cNvSpPr>
              <a:spLocks/>
            </p:cNvSpPr>
            <p:nvPr userDrawn="1"/>
          </p:nvSpPr>
          <p:spPr bwMode="auto">
            <a:xfrm>
              <a:off x="8456613" y="3937001"/>
              <a:ext cx="381000" cy="231775"/>
            </a:xfrm>
            <a:custGeom>
              <a:avLst/>
              <a:gdLst>
                <a:gd name="T0" fmla="*/ 228 w 240"/>
                <a:gd name="T1" fmla="*/ 1 h 146"/>
                <a:gd name="T2" fmla="*/ 228 w 240"/>
                <a:gd name="T3" fmla="*/ 0 h 146"/>
                <a:gd name="T4" fmla="*/ 227 w 240"/>
                <a:gd name="T5" fmla="*/ 0 h 146"/>
                <a:gd name="T6" fmla="*/ 227 w 240"/>
                <a:gd name="T7" fmla="*/ 0 h 146"/>
                <a:gd name="T8" fmla="*/ 225 w 240"/>
                <a:gd name="T9" fmla="*/ 0 h 146"/>
                <a:gd name="T10" fmla="*/ 225 w 240"/>
                <a:gd name="T11" fmla="*/ 0 h 146"/>
                <a:gd name="T12" fmla="*/ 224 w 240"/>
                <a:gd name="T13" fmla="*/ 0 h 146"/>
                <a:gd name="T14" fmla="*/ 223 w 240"/>
                <a:gd name="T15" fmla="*/ 0 h 146"/>
                <a:gd name="T16" fmla="*/ 222 w 240"/>
                <a:gd name="T17" fmla="*/ 1 h 146"/>
                <a:gd name="T18" fmla="*/ 6 w 240"/>
                <a:gd name="T19" fmla="*/ 126 h 146"/>
                <a:gd name="T20" fmla="*/ 6 w 240"/>
                <a:gd name="T21" fmla="*/ 127 h 146"/>
                <a:gd name="T22" fmla="*/ 5 w 240"/>
                <a:gd name="T23" fmla="*/ 127 h 146"/>
                <a:gd name="T24" fmla="*/ 4 w 240"/>
                <a:gd name="T25" fmla="*/ 129 h 146"/>
                <a:gd name="T26" fmla="*/ 4 w 240"/>
                <a:gd name="T27" fmla="*/ 129 h 146"/>
                <a:gd name="T28" fmla="*/ 3 w 240"/>
                <a:gd name="T29" fmla="*/ 131 h 146"/>
                <a:gd name="T30" fmla="*/ 3 w 240"/>
                <a:gd name="T31" fmla="*/ 131 h 146"/>
                <a:gd name="T32" fmla="*/ 2 w 240"/>
                <a:gd name="T33" fmla="*/ 132 h 146"/>
                <a:gd name="T34" fmla="*/ 2 w 240"/>
                <a:gd name="T35" fmla="*/ 133 h 146"/>
                <a:gd name="T36" fmla="*/ 1 w 240"/>
                <a:gd name="T37" fmla="*/ 134 h 146"/>
                <a:gd name="T38" fmla="*/ 1 w 240"/>
                <a:gd name="T39" fmla="*/ 135 h 146"/>
                <a:gd name="T40" fmla="*/ 1 w 240"/>
                <a:gd name="T41" fmla="*/ 135 h 146"/>
                <a:gd name="T42" fmla="*/ 0 w 240"/>
                <a:gd name="T43" fmla="*/ 137 h 146"/>
                <a:gd name="T44" fmla="*/ 0 w 240"/>
                <a:gd name="T45" fmla="*/ 138 h 146"/>
                <a:gd name="T46" fmla="*/ 0 w 240"/>
                <a:gd name="T47" fmla="*/ 139 h 146"/>
                <a:gd name="T48" fmla="*/ 12 w 240"/>
                <a:gd name="T49" fmla="*/ 144 h 146"/>
                <a:gd name="T50" fmla="*/ 12 w 240"/>
                <a:gd name="T51" fmla="*/ 142 h 146"/>
                <a:gd name="T52" fmla="*/ 13 w 240"/>
                <a:gd name="T53" fmla="*/ 140 h 146"/>
                <a:gd name="T54" fmla="*/ 14 w 240"/>
                <a:gd name="T55" fmla="*/ 137 h 146"/>
                <a:gd name="T56" fmla="*/ 16 w 240"/>
                <a:gd name="T57" fmla="*/ 136 h 146"/>
                <a:gd name="T58" fmla="*/ 17 w 240"/>
                <a:gd name="T59" fmla="*/ 134 h 146"/>
                <a:gd name="T60" fmla="*/ 18 w 240"/>
                <a:gd name="T61" fmla="*/ 133 h 146"/>
                <a:gd name="T62" fmla="*/ 233 w 240"/>
                <a:gd name="T63" fmla="*/ 8 h 146"/>
                <a:gd name="T64" fmla="*/ 235 w 240"/>
                <a:gd name="T65" fmla="*/ 7 h 146"/>
                <a:gd name="T66" fmla="*/ 237 w 240"/>
                <a:gd name="T67" fmla="*/ 7 h 146"/>
                <a:gd name="T68" fmla="*/ 238 w 240"/>
                <a:gd name="T69" fmla="*/ 7 h 146"/>
                <a:gd name="T70" fmla="*/ 240 w 240"/>
                <a:gd name="T71" fmla="*/ 7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40" h="146">
                  <a:moveTo>
                    <a:pt x="240" y="7"/>
                  </a:moveTo>
                  <a:cubicBezTo>
                    <a:pt x="228" y="1"/>
                    <a:pt x="228" y="1"/>
                    <a:pt x="228" y="1"/>
                  </a:cubicBezTo>
                  <a:cubicBezTo>
                    <a:pt x="228" y="1"/>
                    <a:pt x="228" y="1"/>
                    <a:pt x="228" y="1"/>
                  </a:cubicBezTo>
                  <a:cubicBezTo>
                    <a:pt x="228" y="0"/>
                    <a:pt x="228" y="0"/>
                    <a:pt x="228" y="0"/>
                  </a:cubicBezTo>
                  <a:cubicBezTo>
                    <a:pt x="227" y="0"/>
                    <a:pt x="227" y="0"/>
                    <a:pt x="227" y="0"/>
                  </a:cubicBezTo>
                  <a:cubicBezTo>
                    <a:pt x="227" y="0"/>
                    <a:pt x="227" y="0"/>
                    <a:pt x="227" y="0"/>
                  </a:cubicBezTo>
                  <a:cubicBezTo>
                    <a:pt x="227" y="0"/>
                    <a:pt x="227" y="0"/>
                    <a:pt x="227" y="0"/>
                  </a:cubicBezTo>
                  <a:cubicBezTo>
                    <a:pt x="227" y="0"/>
                    <a:pt x="227" y="0"/>
                    <a:pt x="227" y="0"/>
                  </a:cubicBezTo>
                  <a:cubicBezTo>
                    <a:pt x="226" y="0"/>
                    <a:pt x="226" y="0"/>
                    <a:pt x="226" y="0"/>
                  </a:cubicBezTo>
                  <a:cubicBezTo>
                    <a:pt x="226" y="0"/>
                    <a:pt x="226" y="0"/>
                    <a:pt x="225" y="0"/>
                  </a:cubicBezTo>
                  <a:cubicBezTo>
                    <a:pt x="225" y="0"/>
                    <a:pt x="225" y="0"/>
                    <a:pt x="225" y="0"/>
                  </a:cubicBezTo>
                  <a:cubicBezTo>
                    <a:pt x="225" y="0"/>
                    <a:pt x="225" y="0"/>
                    <a:pt x="225" y="0"/>
                  </a:cubicBezTo>
                  <a:cubicBezTo>
                    <a:pt x="225" y="0"/>
                    <a:pt x="225" y="0"/>
                    <a:pt x="225" y="0"/>
                  </a:cubicBezTo>
                  <a:cubicBezTo>
                    <a:pt x="224" y="0"/>
                    <a:pt x="224" y="0"/>
                    <a:pt x="224" y="0"/>
                  </a:cubicBezTo>
                  <a:cubicBezTo>
                    <a:pt x="224" y="0"/>
                    <a:pt x="224" y="0"/>
                    <a:pt x="224" y="0"/>
                  </a:cubicBezTo>
                  <a:cubicBezTo>
                    <a:pt x="224" y="0"/>
                    <a:pt x="223" y="0"/>
                    <a:pt x="223" y="0"/>
                  </a:cubicBezTo>
                  <a:cubicBezTo>
                    <a:pt x="223" y="0"/>
                    <a:pt x="223" y="1"/>
                    <a:pt x="223" y="1"/>
                  </a:cubicBezTo>
                  <a:cubicBezTo>
                    <a:pt x="222" y="1"/>
                    <a:pt x="222" y="1"/>
                    <a:pt x="222" y="1"/>
                  </a:cubicBezTo>
                  <a:cubicBezTo>
                    <a:pt x="9" y="124"/>
                    <a:pt x="9" y="124"/>
                    <a:pt x="9" y="124"/>
                  </a:cubicBezTo>
                  <a:cubicBezTo>
                    <a:pt x="8" y="125"/>
                    <a:pt x="7" y="125"/>
                    <a:pt x="6" y="126"/>
                  </a:cubicBezTo>
                  <a:cubicBezTo>
                    <a:pt x="6" y="126"/>
                    <a:pt x="6" y="126"/>
                    <a:pt x="6" y="126"/>
                  </a:cubicBezTo>
                  <a:cubicBezTo>
                    <a:pt x="6" y="126"/>
                    <a:pt x="6" y="127"/>
                    <a:pt x="6" y="127"/>
                  </a:cubicBezTo>
                  <a:cubicBezTo>
                    <a:pt x="6" y="127"/>
                    <a:pt x="5" y="127"/>
                    <a:pt x="5" y="127"/>
                  </a:cubicBezTo>
                  <a:cubicBezTo>
                    <a:pt x="5" y="127"/>
                    <a:pt x="5" y="127"/>
                    <a:pt x="5" y="127"/>
                  </a:cubicBezTo>
                  <a:cubicBezTo>
                    <a:pt x="5" y="128"/>
                    <a:pt x="5" y="128"/>
                    <a:pt x="4" y="128"/>
                  </a:cubicBezTo>
                  <a:cubicBezTo>
                    <a:pt x="4" y="128"/>
                    <a:pt x="4" y="128"/>
                    <a:pt x="4" y="129"/>
                  </a:cubicBezTo>
                  <a:cubicBezTo>
                    <a:pt x="4" y="129"/>
                    <a:pt x="4" y="129"/>
                    <a:pt x="4" y="129"/>
                  </a:cubicBezTo>
                  <a:cubicBezTo>
                    <a:pt x="4" y="129"/>
                    <a:pt x="4" y="129"/>
                    <a:pt x="4" y="129"/>
                  </a:cubicBezTo>
                  <a:cubicBezTo>
                    <a:pt x="4" y="129"/>
                    <a:pt x="3" y="130"/>
                    <a:pt x="3" y="130"/>
                  </a:cubicBezTo>
                  <a:cubicBezTo>
                    <a:pt x="3" y="130"/>
                    <a:pt x="3" y="130"/>
                    <a:pt x="3" y="131"/>
                  </a:cubicBezTo>
                  <a:cubicBezTo>
                    <a:pt x="3" y="131"/>
                    <a:pt x="3" y="131"/>
                    <a:pt x="3" y="131"/>
                  </a:cubicBezTo>
                  <a:cubicBezTo>
                    <a:pt x="3" y="131"/>
                    <a:pt x="3" y="131"/>
                    <a:pt x="3" y="131"/>
                  </a:cubicBezTo>
                  <a:cubicBezTo>
                    <a:pt x="3" y="131"/>
                    <a:pt x="2" y="131"/>
                    <a:pt x="2" y="131"/>
                  </a:cubicBezTo>
                  <a:cubicBezTo>
                    <a:pt x="2" y="132"/>
                    <a:pt x="2" y="132"/>
                    <a:pt x="2" y="132"/>
                  </a:cubicBezTo>
                  <a:cubicBezTo>
                    <a:pt x="2" y="132"/>
                    <a:pt x="2" y="133"/>
                    <a:pt x="2" y="133"/>
                  </a:cubicBezTo>
                  <a:cubicBezTo>
                    <a:pt x="2" y="133"/>
                    <a:pt x="2" y="133"/>
                    <a:pt x="2" y="133"/>
                  </a:cubicBezTo>
                  <a:cubicBezTo>
                    <a:pt x="2" y="133"/>
                    <a:pt x="2" y="133"/>
                    <a:pt x="2" y="133"/>
                  </a:cubicBezTo>
                  <a:cubicBezTo>
                    <a:pt x="1" y="133"/>
                    <a:pt x="1" y="133"/>
                    <a:pt x="1" y="134"/>
                  </a:cubicBezTo>
                  <a:cubicBezTo>
                    <a:pt x="1" y="134"/>
                    <a:pt x="1" y="134"/>
                    <a:pt x="1" y="135"/>
                  </a:cubicBezTo>
                  <a:cubicBezTo>
                    <a:pt x="1" y="135"/>
                    <a:pt x="1" y="135"/>
                    <a:pt x="1" y="135"/>
                  </a:cubicBezTo>
                  <a:cubicBezTo>
                    <a:pt x="1" y="135"/>
                    <a:pt x="1" y="135"/>
                    <a:pt x="1" y="135"/>
                  </a:cubicBezTo>
                  <a:cubicBezTo>
                    <a:pt x="1" y="135"/>
                    <a:pt x="1" y="135"/>
                    <a:pt x="1" y="135"/>
                  </a:cubicBezTo>
                  <a:cubicBezTo>
                    <a:pt x="1" y="136"/>
                    <a:pt x="0" y="136"/>
                    <a:pt x="0" y="136"/>
                  </a:cubicBezTo>
                  <a:cubicBezTo>
                    <a:pt x="0" y="137"/>
                    <a:pt x="0" y="137"/>
                    <a:pt x="0" y="137"/>
                  </a:cubicBezTo>
                  <a:cubicBezTo>
                    <a:pt x="0" y="137"/>
                    <a:pt x="0" y="137"/>
                    <a:pt x="0" y="137"/>
                  </a:cubicBezTo>
                  <a:cubicBezTo>
                    <a:pt x="0" y="137"/>
                    <a:pt x="0" y="138"/>
                    <a:pt x="0" y="138"/>
                  </a:cubicBezTo>
                  <a:cubicBezTo>
                    <a:pt x="0" y="138"/>
                    <a:pt x="0" y="139"/>
                    <a:pt x="0" y="139"/>
                  </a:cubicBezTo>
                  <a:cubicBezTo>
                    <a:pt x="0" y="139"/>
                    <a:pt x="0" y="139"/>
                    <a:pt x="0" y="139"/>
                  </a:cubicBezTo>
                  <a:cubicBezTo>
                    <a:pt x="12" y="146"/>
                    <a:pt x="12" y="146"/>
                    <a:pt x="12" y="146"/>
                  </a:cubicBezTo>
                  <a:cubicBezTo>
                    <a:pt x="12" y="146"/>
                    <a:pt x="12" y="145"/>
                    <a:pt x="12" y="144"/>
                  </a:cubicBezTo>
                  <a:cubicBezTo>
                    <a:pt x="12" y="144"/>
                    <a:pt x="12" y="144"/>
                    <a:pt x="12" y="144"/>
                  </a:cubicBezTo>
                  <a:cubicBezTo>
                    <a:pt x="12" y="143"/>
                    <a:pt x="12" y="143"/>
                    <a:pt x="12" y="142"/>
                  </a:cubicBezTo>
                  <a:cubicBezTo>
                    <a:pt x="12" y="142"/>
                    <a:pt x="13" y="142"/>
                    <a:pt x="13" y="142"/>
                  </a:cubicBezTo>
                  <a:cubicBezTo>
                    <a:pt x="13" y="141"/>
                    <a:pt x="13" y="140"/>
                    <a:pt x="13" y="140"/>
                  </a:cubicBezTo>
                  <a:cubicBezTo>
                    <a:pt x="13" y="140"/>
                    <a:pt x="13" y="140"/>
                    <a:pt x="13" y="140"/>
                  </a:cubicBezTo>
                  <a:cubicBezTo>
                    <a:pt x="14" y="139"/>
                    <a:pt x="14" y="138"/>
                    <a:pt x="14" y="137"/>
                  </a:cubicBezTo>
                  <a:cubicBezTo>
                    <a:pt x="14" y="137"/>
                    <a:pt x="14" y="137"/>
                    <a:pt x="14" y="137"/>
                  </a:cubicBezTo>
                  <a:cubicBezTo>
                    <a:pt x="15" y="137"/>
                    <a:pt x="15" y="136"/>
                    <a:pt x="16" y="136"/>
                  </a:cubicBezTo>
                  <a:cubicBezTo>
                    <a:pt x="16" y="135"/>
                    <a:pt x="16" y="135"/>
                    <a:pt x="16" y="135"/>
                  </a:cubicBezTo>
                  <a:cubicBezTo>
                    <a:pt x="16" y="135"/>
                    <a:pt x="17" y="134"/>
                    <a:pt x="17" y="134"/>
                  </a:cubicBezTo>
                  <a:cubicBezTo>
                    <a:pt x="17" y="134"/>
                    <a:pt x="17" y="134"/>
                    <a:pt x="17" y="133"/>
                  </a:cubicBezTo>
                  <a:cubicBezTo>
                    <a:pt x="18" y="133"/>
                    <a:pt x="18" y="133"/>
                    <a:pt x="18" y="133"/>
                  </a:cubicBezTo>
                  <a:cubicBezTo>
                    <a:pt x="19" y="132"/>
                    <a:pt x="20" y="131"/>
                    <a:pt x="21" y="131"/>
                  </a:cubicBezTo>
                  <a:cubicBezTo>
                    <a:pt x="233" y="8"/>
                    <a:pt x="233" y="8"/>
                    <a:pt x="233" y="8"/>
                  </a:cubicBezTo>
                  <a:cubicBezTo>
                    <a:pt x="234" y="8"/>
                    <a:pt x="234" y="7"/>
                    <a:pt x="235" y="7"/>
                  </a:cubicBezTo>
                  <a:cubicBezTo>
                    <a:pt x="235" y="7"/>
                    <a:pt x="235" y="7"/>
                    <a:pt x="235" y="7"/>
                  </a:cubicBezTo>
                  <a:cubicBezTo>
                    <a:pt x="236" y="7"/>
                    <a:pt x="236" y="7"/>
                    <a:pt x="237" y="7"/>
                  </a:cubicBezTo>
                  <a:cubicBezTo>
                    <a:pt x="237" y="7"/>
                    <a:pt x="237" y="7"/>
                    <a:pt x="237" y="7"/>
                  </a:cubicBezTo>
                  <a:cubicBezTo>
                    <a:pt x="237" y="7"/>
                    <a:pt x="238" y="7"/>
                    <a:pt x="238" y="7"/>
                  </a:cubicBezTo>
                  <a:cubicBezTo>
                    <a:pt x="238" y="7"/>
                    <a:pt x="238" y="7"/>
                    <a:pt x="238" y="7"/>
                  </a:cubicBezTo>
                  <a:cubicBezTo>
                    <a:pt x="239" y="7"/>
                    <a:pt x="239" y="7"/>
                    <a:pt x="240" y="7"/>
                  </a:cubicBezTo>
                  <a:cubicBezTo>
                    <a:pt x="240" y="7"/>
                    <a:pt x="240" y="7"/>
                    <a:pt x="240" y="7"/>
                  </a:cubicBezTo>
                  <a:cubicBezTo>
                    <a:pt x="240" y="7"/>
                    <a:pt x="240" y="7"/>
                    <a:pt x="240" y="7"/>
                  </a:cubicBezTo>
                  <a:close/>
                </a:path>
              </a:pathLst>
            </a:custGeom>
            <a:solidFill>
              <a:srgbClr val="8A8C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6" name="Freeform 217"/>
            <p:cNvSpPr>
              <a:spLocks/>
            </p:cNvSpPr>
            <p:nvPr userDrawn="1"/>
          </p:nvSpPr>
          <p:spPr bwMode="auto">
            <a:xfrm>
              <a:off x="8512176" y="4240213"/>
              <a:ext cx="436563" cy="254000"/>
            </a:xfrm>
            <a:custGeom>
              <a:avLst/>
              <a:gdLst>
                <a:gd name="T0" fmla="*/ 207 w 275"/>
                <a:gd name="T1" fmla="*/ 0 h 160"/>
                <a:gd name="T2" fmla="*/ 0 w 275"/>
                <a:gd name="T3" fmla="*/ 120 h 160"/>
                <a:gd name="T4" fmla="*/ 69 w 275"/>
                <a:gd name="T5" fmla="*/ 160 h 160"/>
                <a:gd name="T6" fmla="*/ 275 w 275"/>
                <a:gd name="T7" fmla="*/ 40 h 160"/>
                <a:gd name="T8" fmla="*/ 207 w 275"/>
                <a:gd name="T9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5" h="160">
                  <a:moveTo>
                    <a:pt x="207" y="0"/>
                  </a:moveTo>
                  <a:lnTo>
                    <a:pt x="0" y="120"/>
                  </a:lnTo>
                  <a:lnTo>
                    <a:pt x="69" y="160"/>
                  </a:lnTo>
                  <a:lnTo>
                    <a:pt x="275" y="40"/>
                  </a:lnTo>
                  <a:lnTo>
                    <a:pt x="207" y="0"/>
                  </a:lnTo>
                  <a:close/>
                </a:path>
              </a:pathLst>
            </a:custGeom>
            <a:solidFill>
              <a:srgbClr val="7878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7" name="Freeform 218"/>
            <p:cNvSpPr>
              <a:spLocks/>
            </p:cNvSpPr>
            <p:nvPr userDrawn="1"/>
          </p:nvSpPr>
          <p:spPr bwMode="auto">
            <a:xfrm>
              <a:off x="8736013" y="4370388"/>
              <a:ext cx="352425" cy="227013"/>
            </a:xfrm>
            <a:custGeom>
              <a:avLst/>
              <a:gdLst>
                <a:gd name="T0" fmla="*/ 0 w 222"/>
                <a:gd name="T1" fmla="*/ 129 h 143"/>
                <a:gd name="T2" fmla="*/ 0 w 222"/>
                <a:gd name="T3" fmla="*/ 143 h 143"/>
                <a:gd name="T4" fmla="*/ 222 w 222"/>
                <a:gd name="T5" fmla="*/ 14 h 143"/>
                <a:gd name="T6" fmla="*/ 222 w 222"/>
                <a:gd name="T7" fmla="*/ 0 h 143"/>
                <a:gd name="T8" fmla="*/ 0 w 222"/>
                <a:gd name="T9" fmla="*/ 129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2" h="143">
                  <a:moveTo>
                    <a:pt x="0" y="129"/>
                  </a:moveTo>
                  <a:lnTo>
                    <a:pt x="0" y="143"/>
                  </a:lnTo>
                  <a:lnTo>
                    <a:pt x="222" y="14"/>
                  </a:lnTo>
                  <a:lnTo>
                    <a:pt x="222" y="0"/>
                  </a:lnTo>
                  <a:lnTo>
                    <a:pt x="0" y="129"/>
                  </a:lnTo>
                  <a:close/>
                </a:path>
              </a:pathLst>
            </a:custGeom>
            <a:solidFill>
              <a:srgbClr val="8A8C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8" name="Freeform 219"/>
            <p:cNvSpPr>
              <a:spLocks noEditPoints="1"/>
            </p:cNvSpPr>
            <p:nvPr userDrawn="1"/>
          </p:nvSpPr>
          <p:spPr bwMode="auto">
            <a:xfrm>
              <a:off x="8486776" y="4225926"/>
              <a:ext cx="601663" cy="349250"/>
            </a:xfrm>
            <a:custGeom>
              <a:avLst/>
              <a:gdLst>
                <a:gd name="T0" fmla="*/ 85 w 379"/>
                <a:gd name="T1" fmla="*/ 169 h 220"/>
                <a:gd name="T2" fmla="*/ 16 w 379"/>
                <a:gd name="T3" fmla="*/ 129 h 220"/>
                <a:gd name="T4" fmla="*/ 223 w 379"/>
                <a:gd name="T5" fmla="*/ 9 h 220"/>
                <a:gd name="T6" fmla="*/ 291 w 379"/>
                <a:gd name="T7" fmla="*/ 49 h 220"/>
                <a:gd name="T8" fmla="*/ 85 w 379"/>
                <a:gd name="T9" fmla="*/ 169 h 220"/>
                <a:gd name="T10" fmla="*/ 85 w 379"/>
                <a:gd name="T11" fmla="*/ 169 h 220"/>
                <a:gd name="T12" fmla="*/ 222 w 379"/>
                <a:gd name="T13" fmla="*/ 0 h 220"/>
                <a:gd name="T14" fmla="*/ 0 w 379"/>
                <a:gd name="T15" fmla="*/ 128 h 220"/>
                <a:gd name="T16" fmla="*/ 157 w 379"/>
                <a:gd name="T17" fmla="*/ 220 h 220"/>
                <a:gd name="T18" fmla="*/ 379 w 379"/>
                <a:gd name="T19" fmla="*/ 91 h 220"/>
                <a:gd name="T20" fmla="*/ 222 w 379"/>
                <a:gd name="T21" fmla="*/ 0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79" h="220">
                  <a:moveTo>
                    <a:pt x="85" y="169"/>
                  </a:moveTo>
                  <a:lnTo>
                    <a:pt x="16" y="129"/>
                  </a:lnTo>
                  <a:lnTo>
                    <a:pt x="223" y="9"/>
                  </a:lnTo>
                  <a:lnTo>
                    <a:pt x="291" y="49"/>
                  </a:lnTo>
                  <a:lnTo>
                    <a:pt x="85" y="169"/>
                  </a:lnTo>
                  <a:lnTo>
                    <a:pt x="85" y="169"/>
                  </a:lnTo>
                  <a:close/>
                  <a:moveTo>
                    <a:pt x="222" y="0"/>
                  </a:moveTo>
                  <a:lnTo>
                    <a:pt x="0" y="128"/>
                  </a:lnTo>
                  <a:lnTo>
                    <a:pt x="157" y="220"/>
                  </a:lnTo>
                  <a:lnTo>
                    <a:pt x="379" y="91"/>
                  </a:lnTo>
                  <a:lnTo>
                    <a:pt x="222" y="0"/>
                  </a:lnTo>
                  <a:close/>
                </a:path>
              </a:pathLst>
            </a:custGeom>
            <a:solidFill>
              <a:srgbClr val="A1A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9" name="Freeform 220"/>
            <p:cNvSpPr>
              <a:spLocks/>
            </p:cNvSpPr>
            <p:nvPr userDrawn="1"/>
          </p:nvSpPr>
          <p:spPr bwMode="auto">
            <a:xfrm>
              <a:off x="8458201" y="4411663"/>
              <a:ext cx="277813" cy="185738"/>
            </a:xfrm>
            <a:custGeom>
              <a:avLst/>
              <a:gdLst>
                <a:gd name="T0" fmla="*/ 0 w 175"/>
                <a:gd name="T1" fmla="*/ 0 h 117"/>
                <a:gd name="T2" fmla="*/ 0 w 175"/>
                <a:gd name="T3" fmla="*/ 14 h 117"/>
                <a:gd name="T4" fmla="*/ 175 w 175"/>
                <a:gd name="T5" fmla="*/ 117 h 117"/>
                <a:gd name="T6" fmla="*/ 175 w 175"/>
                <a:gd name="T7" fmla="*/ 103 h 117"/>
                <a:gd name="T8" fmla="*/ 0 w 175"/>
                <a:gd name="T9" fmla="*/ 0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5" h="117">
                  <a:moveTo>
                    <a:pt x="0" y="0"/>
                  </a:moveTo>
                  <a:lnTo>
                    <a:pt x="0" y="14"/>
                  </a:lnTo>
                  <a:lnTo>
                    <a:pt x="175" y="117"/>
                  </a:lnTo>
                  <a:lnTo>
                    <a:pt x="175" y="10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A8C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0" name="Freeform 221"/>
            <p:cNvSpPr>
              <a:spLocks/>
            </p:cNvSpPr>
            <p:nvPr userDrawn="1"/>
          </p:nvSpPr>
          <p:spPr bwMode="auto">
            <a:xfrm>
              <a:off x="8547101" y="4410076"/>
              <a:ext cx="17463" cy="9525"/>
            </a:xfrm>
            <a:custGeom>
              <a:avLst/>
              <a:gdLst>
                <a:gd name="T0" fmla="*/ 5 w 11"/>
                <a:gd name="T1" fmla="*/ 6 h 6"/>
                <a:gd name="T2" fmla="*/ 6 w 11"/>
                <a:gd name="T3" fmla="*/ 6 h 6"/>
                <a:gd name="T4" fmla="*/ 10 w 11"/>
                <a:gd name="T5" fmla="*/ 4 h 6"/>
                <a:gd name="T6" fmla="*/ 10 w 11"/>
                <a:gd name="T7" fmla="*/ 3 h 6"/>
                <a:gd name="T8" fmla="*/ 6 w 11"/>
                <a:gd name="T9" fmla="*/ 0 h 6"/>
                <a:gd name="T10" fmla="*/ 5 w 11"/>
                <a:gd name="T11" fmla="*/ 0 h 6"/>
                <a:gd name="T12" fmla="*/ 0 w 11"/>
                <a:gd name="T13" fmla="*/ 3 h 6"/>
                <a:gd name="T14" fmla="*/ 0 w 11"/>
                <a:gd name="T15" fmla="*/ 4 h 6"/>
                <a:gd name="T16" fmla="*/ 5 w 11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5" y="6"/>
                  </a:moveTo>
                  <a:cubicBezTo>
                    <a:pt x="5" y="6"/>
                    <a:pt x="6" y="6"/>
                    <a:pt x="6" y="6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1" y="3"/>
                    <a:pt x="11" y="3"/>
                    <a:pt x="10" y="3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4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1" name="Freeform 222"/>
            <p:cNvSpPr>
              <a:spLocks/>
            </p:cNvSpPr>
            <p:nvPr userDrawn="1"/>
          </p:nvSpPr>
          <p:spPr bwMode="auto">
            <a:xfrm>
              <a:off x="8578851" y="4391026"/>
              <a:ext cx="17463" cy="11113"/>
            </a:xfrm>
            <a:custGeom>
              <a:avLst/>
              <a:gdLst>
                <a:gd name="T0" fmla="*/ 5 w 11"/>
                <a:gd name="T1" fmla="*/ 7 h 7"/>
                <a:gd name="T2" fmla="*/ 6 w 11"/>
                <a:gd name="T3" fmla="*/ 7 h 7"/>
                <a:gd name="T4" fmla="*/ 10 w 11"/>
                <a:gd name="T5" fmla="*/ 4 h 7"/>
                <a:gd name="T6" fmla="*/ 10 w 11"/>
                <a:gd name="T7" fmla="*/ 3 h 7"/>
                <a:gd name="T8" fmla="*/ 6 w 11"/>
                <a:gd name="T9" fmla="*/ 1 h 7"/>
                <a:gd name="T10" fmla="*/ 5 w 11"/>
                <a:gd name="T11" fmla="*/ 1 h 7"/>
                <a:gd name="T12" fmla="*/ 0 w 11"/>
                <a:gd name="T13" fmla="*/ 3 h 7"/>
                <a:gd name="T14" fmla="*/ 0 w 11"/>
                <a:gd name="T15" fmla="*/ 4 h 7"/>
                <a:gd name="T16" fmla="*/ 5 w 11"/>
                <a:gd name="T1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7">
                  <a:moveTo>
                    <a:pt x="5" y="7"/>
                  </a:moveTo>
                  <a:cubicBezTo>
                    <a:pt x="5" y="7"/>
                    <a:pt x="6" y="7"/>
                    <a:pt x="6" y="7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1" y="4"/>
                    <a:pt x="11" y="3"/>
                    <a:pt x="10" y="3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5" y="0"/>
                    <a:pt x="5" y="1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lnTo>
                    <a:pt x="5" y="7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2" name="Freeform 223"/>
            <p:cNvSpPr>
              <a:spLocks/>
            </p:cNvSpPr>
            <p:nvPr userDrawn="1"/>
          </p:nvSpPr>
          <p:spPr bwMode="auto">
            <a:xfrm>
              <a:off x="8567738" y="4397376"/>
              <a:ext cx="17463" cy="11113"/>
            </a:xfrm>
            <a:custGeom>
              <a:avLst/>
              <a:gdLst>
                <a:gd name="T0" fmla="*/ 5 w 11"/>
                <a:gd name="T1" fmla="*/ 6 h 7"/>
                <a:gd name="T2" fmla="*/ 6 w 11"/>
                <a:gd name="T3" fmla="*/ 6 h 7"/>
                <a:gd name="T4" fmla="*/ 11 w 11"/>
                <a:gd name="T5" fmla="*/ 4 h 7"/>
                <a:gd name="T6" fmla="*/ 11 w 11"/>
                <a:gd name="T7" fmla="*/ 3 h 7"/>
                <a:gd name="T8" fmla="*/ 6 w 11"/>
                <a:gd name="T9" fmla="*/ 1 h 7"/>
                <a:gd name="T10" fmla="*/ 5 w 11"/>
                <a:gd name="T11" fmla="*/ 1 h 7"/>
                <a:gd name="T12" fmla="*/ 1 w 11"/>
                <a:gd name="T13" fmla="*/ 3 h 7"/>
                <a:gd name="T14" fmla="*/ 1 w 11"/>
                <a:gd name="T15" fmla="*/ 4 h 7"/>
                <a:gd name="T16" fmla="*/ 5 w 11"/>
                <a:gd name="T17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7">
                  <a:moveTo>
                    <a:pt x="5" y="6"/>
                  </a:moveTo>
                  <a:cubicBezTo>
                    <a:pt x="5" y="7"/>
                    <a:pt x="6" y="7"/>
                    <a:pt x="6" y="6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3"/>
                    <a:pt x="11" y="3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5" y="0"/>
                    <a:pt x="5" y="1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4"/>
                    <a:pt x="1" y="4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3" name="Freeform 224"/>
            <p:cNvSpPr>
              <a:spLocks/>
            </p:cNvSpPr>
            <p:nvPr userDrawn="1"/>
          </p:nvSpPr>
          <p:spPr bwMode="auto">
            <a:xfrm>
              <a:off x="8558213" y="4403726"/>
              <a:ext cx="17463" cy="11113"/>
            </a:xfrm>
            <a:custGeom>
              <a:avLst/>
              <a:gdLst>
                <a:gd name="T0" fmla="*/ 4 w 11"/>
                <a:gd name="T1" fmla="*/ 6 h 7"/>
                <a:gd name="T2" fmla="*/ 6 w 11"/>
                <a:gd name="T3" fmla="*/ 6 h 7"/>
                <a:gd name="T4" fmla="*/ 10 w 11"/>
                <a:gd name="T5" fmla="*/ 4 h 7"/>
                <a:gd name="T6" fmla="*/ 10 w 11"/>
                <a:gd name="T7" fmla="*/ 3 h 7"/>
                <a:gd name="T8" fmla="*/ 6 w 11"/>
                <a:gd name="T9" fmla="*/ 0 h 7"/>
                <a:gd name="T10" fmla="*/ 4 w 11"/>
                <a:gd name="T11" fmla="*/ 0 h 7"/>
                <a:gd name="T12" fmla="*/ 0 w 11"/>
                <a:gd name="T13" fmla="*/ 3 h 7"/>
                <a:gd name="T14" fmla="*/ 0 w 11"/>
                <a:gd name="T15" fmla="*/ 4 h 7"/>
                <a:gd name="T16" fmla="*/ 4 w 11"/>
                <a:gd name="T17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7">
                  <a:moveTo>
                    <a:pt x="4" y="6"/>
                  </a:moveTo>
                  <a:cubicBezTo>
                    <a:pt x="5" y="7"/>
                    <a:pt x="5" y="7"/>
                    <a:pt x="6" y="6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1" y="4"/>
                    <a:pt x="11" y="3"/>
                    <a:pt x="10" y="3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5" y="0"/>
                    <a:pt x="5" y="0"/>
                    <a:pt x="4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lnTo>
                    <a:pt x="4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4" name="Freeform 225"/>
            <p:cNvSpPr>
              <a:spLocks/>
            </p:cNvSpPr>
            <p:nvPr userDrawn="1"/>
          </p:nvSpPr>
          <p:spPr bwMode="auto">
            <a:xfrm>
              <a:off x="8570913" y="4406901"/>
              <a:ext cx="26988" cy="15875"/>
            </a:xfrm>
            <a:custGeom>
              <a:avLst/>
              <a:gdLst>
                <a:gd name="T0" fmla="*/ 7 w 17"/>
                <a:gd name="T1" fmla="*/ 1 h 10"/>
                <a:gd name="T2" fmla="*/ 0 w 17"/>
                <a:gd name="T3" fmla="*/ 5 h 10"/>
                <a:gd name="T4" fmla="*/ 0 w 17"/>
                <a:gd name="T5" fmla="*/ 6 h 10"/>
                <a:gd name="T6" fmla="*/ 7 w 17"/>
                <a:gd name="T7" fmla="*/ 10 h 10"/>
                <a:gd name="T8" fmla="*/ 10 w 17"/>
                <a:gd name="T9" fmla="*/ 10 h 10"/>
                <a:gd name="T10" fmla="*/ 16 w 17"/>
                <a:gd name="T11" fmla="*/ 6 h 10"/>
                <a:gd name="T12" fmla="*/ 16 w 17"/>
                <a:gd name="T13" fmla="*/ 5 h 10"/>
                <a:gd name="T14" fmla="*/ 10 w 17"/>
                <a:gd name="T15" fmla="*/ 1 h 10"/>
                <a:gd name="T16" fmla="*/ 7 w 17"/>
                <a:gd name="T1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7" y="1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6"/>
                    <a:pt x="0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7" y="6"/>
                    <a:pt x="17" y="5"/>
                    <a:pt x="16" y="5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0"/>
                    <a:pt x="8" y="0"/>
                    <a:pt x="7" y="1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5" name="Freeform 226"/>
            <p:cNvSpPr>
              <a:spLocks/>
            </p:cNvSpPr>
            <p:nvPr userDrawn="1"/>
          </p:nvSpPr>
          <p:spPr bwMode="auto">
            <a:xfrm>
              <a:off x="8535988" y="4416426"/>
              <a:ext cx="17463" cy="9525"/>
            </a:xfrm>
            <a:custGeom>
              <a:avLst/>
              <a:gdLst>
                <a:gd name="T0" fmla="*/ 5 w 11"/>
                <a:gd name="T1" fmla="*/ 6 h 6"/>
                <a:gd name="T2" fmla="*/ 7 w 11"/>
                <a:gd name="T3" fmla="*/ 6 h 6"/>
                <a:gd name="T4" fmla="*/ 11 w 11"/>
                <a:gd name="T5" fmla="*/ 3 h 6"/>
                <a:gd name="T6" fmla="*/ 11 w 11"/>
                <a:gd name="T7" fmla="*/ 3 h 6"/>
                <a:gd name="T8" fmla="*/ 7 w 11"/>
                <a:gd name="T9" fmla="*/ 0 h 6"/>
                <a:gd name="T10" fmla="*/ 5 w 11"/>
                <a:gd name="T11" fmla="*/ 0 h 6"/>
                <a:gd name="T12" fmla="*/ 1 w 11"/>
                <a:gd name="T13" fmla="*/ 3 h 6"/>
                <a:gd name="T14" fmla="*/ 1 w 11"/>
                <a:gd name="T15" fmla="*/ 3 h 6"/>
                <a:gd name="T16" fmla="*/ 5 w 11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5" y="6"/>
                  </a:moveTo>
                  <a:cubicBezTo>
                    <a:pt x="6" y="6"/>
                    <a:pt x="6" y="6"/>
                    <a:pt x="7" y="6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6" y="0"/>
                    <a:pt x="5" y="0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3"/>
                    <a:pt x="1" y="3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6" name="Freeform 227"/>
            <p:cNvSpPr>
              <a:spLocks/>
            </p:cNvSpPr>
            <p:nvPr userDrawn="1"/>
          </p:nvSpPr>
          <p:spPr bwMode="auto">
            <a:xfrm>
              <a:off x="8526463" y="4422776"/>
              <a:ext cx="17463" cy="9525"/>
            </a:xfrm>
            <a:custGeom>
              <a:avLst/>
              <a:gdLst>
                <a:gd name="T0" fmla="*/ 11 w 11"/>
                <a:gd name="T1" fmla="*/ 2 h 6"/>
                <a:gd name="T2" fmla="*/ 6 w 11"/>
                <a:gd name="T3" fmla="*/ 0 h 6"/>
                <a:gd name="T4" fmla="*/ 5 w 11"/>
                <a:gd name="T5" fmla="*/ 0 h 6"/>
                <a:gd name="T6" fmla="*/ 1 w 11"/>
                <a:gd name="T7" fmla="*/ 2 h 6"/>
                <a:gd name="T8" fmla="*/ 1 w 11"/>
                <a:gd name="T9" fmla="*/ 3 h 6"/>
                <a:gd name="T10" fmla="*/ 5 w 11"/>
                <a:gd name="T11" fmla="*/ 6 h 6"/>
                <a:gd name="T12" fmla="*/ 6 w 11"/>
                <a:gd name="T13" fmla="*/ 6 h 6"/>
                <a:gd name="T14" fmla="*/ 11 w 11"/>
                <a:gd name="T15" fmla="*/ 3 h 6"/>
                <a:gd name="T16" fmla="*/ 11 w 11"/>
                <a:gd name="T17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11" y="2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3"/>
                    <a:pt x="0" y="3"/>
                    <a:pt x="1" y="3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6" y="6"/>
                    <a:pt x="6" y="6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3"/>
                    <a:pt x="11" y="3"/>
                    <a:pt x="11" y="2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7" name="Freeform 228"/>
            <p:cNvSpPr>
              <a:spLocks/>
            </p:cNvSpPr>
            <p:nvPr userDrawn="1"/>
          </p:nvSpPr>
          <p:spPr bwMode="auto">
            <a:xfrm>
              <a:off x="8555038" y="4416426"/>
              <a:ext cx="26988" cy="15875"/>
            </a:xfrm>
            <a:custGeom>
              <a:avLst/>
              <a:gdLst>
                <a:gd name="T0" fmla="*/ 7 w 17"/>
                <a:gd name="T1" fmla="*/ 1 h 10"/>
                <a:gd name="T2" fmla="*/ 0 w 17"/>
                <a:gd name="T3" fmla="*/ 5 h 10"/>
                <a:gd name="T4" fmla="*/ 0 w 17"/>
                <a:gd name="T5" fmla="*/ 6 h 10"/>
                <a:gd name="T6" fmla="*/ 7 w 17"/>
                <a:gd name="T7" fmla="*/ 10 h 10"/>
                <a:gd name="T8" fmla="*/ 9 w 17"/>
                <a:gd name="T9" fmla="*/ 10 h 10"/>
                <a:gd name="T10" fmla="*/ 16 w 17"/>
                <a:gd name="T11" fmla="*/ 6 h 10"/>
                <a:gd name="T12" fmla="*/ 16 w 17"/>
                <a:gd name="T13" fmla="*/ 5 h 10"/>
                <a:gd name="T14" fmla="*/ 9 w 17"/>
                <a:gd name="T15" fmla="*/ 1 h 10"/>
                <a:gd name="T16" fmla="*/ 7 w 17"/>
                <a:gd name="T1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7" y="1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6"/>
                    <a:pt x="0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9" y="10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7" y="6"/>
                    <a:pt x="17" y="5"/>
                    <a:pt x="16" y="5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8" y="0"/>
                    <a:pt x="7" y="1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8" name="Freeform 229"/>
            <p:cNvSpPr>
              <a:spLocks/>
            </p:cNvSpPr>
            <p:nvPr userDrawn="1"/>
          </p:nvSpPr>
          <p:spPr bwMode="auto">
            <a:xfrm>
              <a:off x="8577263" y="4422776"/>
              <a:ext cx="26988" cy="15875"/>
            </a:xfrm>
            <a:custGeom>
              <a:avLst/>
              <a:gdLst>
                <a:gd name="T0" fmla="*/ 8 w 17"/>
                <a:gd name="T1" fmla="*/ 9 h 10"/>
                <a:gd name="T2" fmla="*/ 10 w 17"/>
                <a:gd name="T3" fmla="*/ 9 h 10"/>
                <a:gd name="T4" fmla="*/ 17 w 17"/>
                <a:gd name="T5" fmla="*/ 5 h 10"/>
                <a:gd name="T6" fmla="*/ 17 w 17"/>
                <a:gd name="T7" fmla="*/ 4 h 10"/>
                <a:gd name="T8" fmla="*/ 10 w 17"/>
                <a:gd name="T9" fmla="*/ 0 h 10"/>
                <a:gd name="T10" fmla="*/ 8 w 17"/>
                <a:gd name="T11" fmla="*/ 0 h 10"/>
                <a:gd name="T12" fmla="*/ 1 w 17"/>
                <a:gd name="T13" fmla="*/ 4 h 10"/>
                <a:gd name="T14" fmla="*/ 1 w 17"/>
                <a:gd name="T15" fmla="*/ 5 h 10"/>
                <a:gd name="T16" fmla="*/ 8 w 17"/>
                <a:gd name="T17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8" y="9"/>
                  </a:moveTo>
                  <a:cubicBezTo>
                    <a:pt x="8" y="10"/>
                    <a:pt x="9" y="10"/>
                    <a:pt x="10" y="9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5"/>
                    <a:pt x="17" y="4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8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1" y="5"/>
                  </a:cubicBezTo>
                  <a:lnTo>
                    <a:pt x="8" y="9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9" name="Freeform 230"/>
            <p:cNvSpPr>
              <a:spLocks/>
            </p:cNvSpPr>
            <p:nvPr userDrawn="1"/>
          </p:nvSpPr>
          <p:spPr bwMode="auto">
            <a:xfrm>
              <a:off x="8539163" y="4425951"/>
              <a:ext cx="26988" cy="15875"/>
            </a:xfrm>
            <a:custGeom>
              <a:avLst/>
              <a:gdLst>
                <a:gd name="T0" fmla="*/ 16 w 17"/>
                <a:gd name="T1" fmla="*/ 4 h 10"/>
                <a:gd name="T2" fmla="*/ 9 w 17"/>
                <a:gd name="T3" fmla="*/ 0 h 10"/>
                <a:gd name="T4" fmla="*/ 7 w 17"/>
                <a:gd name="T5" fmla="*/ 0 h 10"/>
                <a:gd name="T6" fmla="*/ 0 w 17"/>
                <a:gd name="T7" fmla="*/ 4 h 10"/>
                <a:gd name="T8" fmla="*/ 0 w 17"/>
                <a:gd name="T9" fmla="*/ 6 h 10"/>
                <a:gd name="T10" fmla="*/ 7 w 17"/>
                <a:gd name="T11" fmla="*/ 10 h 10"/>
                <a:gd name="T12" fmla="*/ 10 w 17"/>
                <a:gd name="T13" fmla="*/ 10 h 10"/>
                <a:gd name="T14" fmla="*/ 16 w 17"/>
                <a:gd name="T15" fmla="*/ 6 h 10"/>
                <a:gd name="T16" fmla="*/ 16 w 17"/>
                <a:gd name="T17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6" y="4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8" y="0"/>
                    <a:pt x="7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7" y="5"/>
                    <a:pt x="17" y="5"/>
                    <a:pt x="16" y="4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0" name="Freeform 231"/>
            <p:cNvSpPr>
              <a:spLocks/>
            </p:cNvSpPr>
            <p:nvPr userDrawn="1"/>
          </p:nvSpPr>
          <p:spPr bwMode="auto">
            <a:xfrm>
              <a:off x="8555038" y="4432301"/>
              <a:ext cx="33338" cy="19050"/>
            </a:xfrm>
            <a:custGeom>
              <a:avLst/>
              <a:gdLst>
                <a:gd name="T0" fmla="*/ 20 w 21"/>
                <a:gd name="T1" fmla="*/ 4 h 12"/>
                <a:gd name="T2" fmla="*/ 13 w 21"/>
                <a:gd name="T3" fmla="*/ 0 h 12"/>
                <a:gd name="T4" fmla="*/ 11 w 21"/>
                <a:gd name="T5" fmla="*/ 0 h 12"/>
                <a:gd name="T6" fmla="*/ 1 w 21"/>
                <a:gd name="T7" fmla="*/ 6 h 12"/>
                <a:gd name="T8" fmla="*/ 1 w 21"/>
                <a:gd name="T9" fmla="*/ 8 h 12"/>
                <a:gd name="T10" fmla="*/ 7 w 21"/>
                <a:gd name="T11" fmla="*/ 12 h 12"/>
                <a:gd name="T12" fmla="*/ 10 w 21"/>
                <a:gd name="T13" fmla="*/ 12 h 12"/>
                <a:gd name="T14" fmla="*/ 20 w 21"/>
                <a:gd name="T15" fmla="*/ 5 h 12"/>
                <a:gd name="T16" fmla="*/ 20 w 21"/>
                <a:gd name="T17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" h="12">
                  <a:moveTo>
                    <a:pt x="20" y="4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12" y="0"/>
                    <a:pt x="11" y="0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0" y="7"/>
                    <a:pt x="0" y="7"/>
                    <a:pt x="1" y="8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8" y="12"/>
                    <a:pt x="9" y="12"/>
                    <a:pt x="10" y="12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21" y="5"/>
                    <a:pt x="21" y="5"/>
                    <a:pt x="20" y="4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1" name="Freeform 232"/>
            <p:cNvSpPr>
              <a:spLocks/>
            </p:cNvSpPr>
            <p:nvPr userDrawn="1"/>
          </p:nvSpPr>
          <p:spPr bwMode="auto">
            <a:xfrm>
              <a:off x="8586788" y="4397376"/>
              <a:ext cx="28575" cy="15875"/>
            </a:xfrm>
            <a:custGeom>
              <a:avLst/>
              <a:gdLst>
                <a:gd name="T0" fmla="*/ 8 w 18"/>
                <a:gd name="T1" fmla="*/ 1 h 10"/>
                <a:gd name="T2" fmla="*/ 1 w 18"/>
                <a:gd name="T3" fmla="*/ 5 h 10"/>
                <a:gd name="T4" fmla="*/ 1 w 18"/>
                <a:gd name="T5" fmla="*/ 6 h 10"/>
                <a:gd name="T6" fmla="*/ 8 w 18"/>
                <a:gd name="T7" fmla="*/ 10 h 10"/>
                <a:gd name="T8" fmla="*/ 10 w 18"/>
                <a:gd name="T9" fmla="*/ 10 h 10"/>
                <a:gd name="T10" fmla="*/ 17 w 18"/>
                <a:gd name="T11" fmla="*/ 6 h 10"/>
                <a:gd name="T12" fmla="*/ 17 w 18"/>
                <a:gd name="T13" fmla="*/ 5 h 10"/>
                <a:gd name="T14" fmla="*/ 10 w 18"/>
                <a:gd name="T15" fmla="*/ 1 h 10"/>
                <a:gd name="T16" fmla="*/ 8 w 18"/>
                <a:gd name="T1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8" y="1"/>
                  </a:move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9" y="10"/>
                    <a:pt x="10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8" y="6"/>
                    <a:pt x="18" y="5"/>
                    <a:pt x="17" y="5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0"/>
                    <a:pt x="8" y="0"/>
                    <a:pt x="8" y="1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2" name="Freeform 233"/>
            <p:cNvSpPr>
              <a:spLocks/>
            </p:cNvSpPr>
            <p:nvPr userDrawn="1"/>
          </p:nvSpPr>
          <p:spPr bwMode="auto">
            <a:xfrm>
              <a:off x="8594726" y="4413251"/>
              <a:ext cx="26988" cy="15875"/>
            </a:xfrm>
            <a:custGeom>
              <a:avLst/>
              <a:gdLst>
                <a:gd name="T0" fmla="*/ 7 w 17"/>
                <a:gd name="T1" fmla="*/ 0 h 10"/>
                <a:gd name="T2" fmla="*/ 0 w 17"/>
                <a:gd name="T3" fmla="*/ 4 h 10"/>
                <a:gd name="T4" fmla="*/ 0 w 17"/>
                <a:gd name="T5" fmla="*/ 5 h 10"/>
                <a:gd name="T6" fmla="*/ 7 w 17"/>
                <a:gd name="T7" fmla="*/ 9 h 10"/>
                <a:gd name="T8" fmla="*/ 9 w 17"/>
                <a:gd name="T9" fmla="*/ 9 h 10"/>
                <a:gd name="T10" fmla="*/ 16 w 17"/>
                <a:gd name="T11" fmla="*/ 5 h 10"/>
                <a:gd name="T12" fmla="*/ 16 w 17"/>
                <a:gd name="T13" fmla="*/ 4 h 10"/>
                <a:gd name="T14" fmla="*/ 9 w 17"/>
                <a:gd name="T15" fmla="*/ 0 h 10"/>
                <a:gd name="T16" fmla="*/ 7 w 17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7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10"/>
                    <a:pt x="9" y="10"/>
                    <a:pt x="9" y="9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7" y="5"/>
                    <a:pt x="17" y="4"/>
                    <a:pt x="16" y="4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8" y="0"/>
                    <a:pt x="7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3" name="Freeform 234"/>
            <p:cNvSpPr>
              <a:spLocks/>
            </p:cNvSpPr>
            <p:nvPr userDrawn="1"/>
          </p:nvSpPr>
          <p:spPr bwMode="auto">
            <a:xfrm>
              <a:off x="8682038" y="4381501"/>
              <a:ext cx="26988" cy="15875"/>
            </a:xfrm>
            <a:custGeom>
              <a:avLst/>
              <a:gdLst>
                <a:gd name="T0" fmla="*/ 10 w 17"/>
                <a:gd name="T1" fmla="*/ 9 h 10"/>
                <a:gd name="T2" fmla="*/ 17 w 17"/>
                <a:gd name="T3" fmla="*/ 5 h 10"/>
                <a:gd name="T4" fmla="*/ 17 w 17"/>
                <a:gd name="T5" fmla="*/ 4 h 10"/>
                <a:gd name="T6" fmla="*/ 10 w 17"/>
                <a:gd name="T7" fmla="*/ 0 h 10"/>
                <a:gd name="T8" fmla="*/ 7 w 17"/>
                <a:gd name="T9" fmla="*/ 0 h 10"/>
                <a:gd name="T10" fmla="*/ 1 w 17"/>
                <a:gd name="T11" fmla="*/ 4 h 10"/>
                <a:gd name="T12" fmla="*/ 1 w 17"/>
                <a:gd name="T13" fmla="*/ 5 h 10"/>
                <a:gd name="T14" fmla="*/ 7 w 17"/>
                <a:gd name="T15" fmla="*/ 9 h 10"/>
                <a:gd name="T16" fmla="*/ 10 w 17"/>
                <a:gd name="T17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9"/>
                  </a:moveTo>
                  <a:cubicBezTo>
                    <a:pt x="17" y="5"/>
                    <a:pt x="17" y="5"/>
                    <a:pt x="17" y="5"/>
                  </a:cubicBezTo>
                  <a:cubicBezTo>
                    <a:pt x="17" y="5"/>
                    <a:pt x="17" y="5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7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1" y="5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10"/>
                    <a:pt x="9" y="10"/>
                    <a:pt x="10" y="9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4" name="Freeform 235"/>
            <p:cNvSpPr>
              <a:spLocks/>
            </p:cNvSpPr>
            <p:nvPr userDrawn="1"/>
          </p:nvSpPr>
          <p:spPr bwMode="auto">
            <a:xfrm>
              <a:off x="8599488" y="4429126"/>
              <a:ext cx="26988" cy="15875"/>
            </a:xfrm>
            <a:custGeom>
              <a:avLst/>
              <a:gdLst>
                <a:gd name="T0" fmla="*/ 7 w 17"/>
                <a:gd name="T1" fmla="*/ 10 h 10"/>
                <a:gd name="T2" fmla="*/ 9 w 17"/>
                <a:gd name="T3" fmla="*/ 10 h 10"/>
                <a:gd name="T4" fmla="*/ 16 w 17"/>
                <a:gd name="T5" fmla="*/ 6 h 10"/>
                <a:gd name="T6" fmla="*/ 16 w 17"/>
                <a:gd name="T7" fmla="*/ 5 h 10"/>
                <a:gd name="T8" fmla="*/ 9 w 17"/>
                <a:gd name="T9" fmla="*/ 1 h 10"/>
                <a:gd name="T10" fmla="*/ 7 w 17"/>
                <a:gd name="T11" fmla="*/ 1 h 10"/>
                <a:gd name="T12" fmla="*/ 0 w 17"/>
                <a:gd name="T13" fmla="*/ 5 h 10"/>
                <a:gd name="T14" fmla="*/ 0 w 17"/>
                <a:gd name="T15" fmla="*/ 6 h 10"/>
                <a:gd name="T16" fmla="*/ 7 w 17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7" y="10"/>
                  </a:moveTo>
                  <a:cubicBezTo>
                    <a:pt x="8" y="10"/>
                    <a:pt x="9" y="10"/>
                    <a:pt x="9" y="10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7" y="6"/>
                    <a:pt x="17" y="5"/>
                    <a:pt x="16" y="5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8" y="0"/>
                    <a:pt x="7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6"/>
                    <a:pt x="0" y="6"/>
                  </a:cubicBezTo>
                  <a:lnTo>
                    <a:pt x="7" y="10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5" name="Freeform 236"/>
            <p:cNvSpPr>
              <a:spLocks/>
            </p:cNvSpPr>
            <p:nvPr userDrawn="1"/>
          </p:nvSpPr>
          <p:spPr bwMode="auto">
            <a:xfrm>
              <a:off x="8623301" y="4456113"/>
              <a:ext cx="26988" cy="15875"/>
            </a:xfrm>
            <a:custGeom>
              <a:avLst/>
              <a:gdLst>
                <a:gd name="T0" fmla="*/ 10 w 17"/>
                <a:gd name="T1" fmla="*/ 1 h 10"/>
                <a:gd name="T2" fmla="*/ 7 w 17"/>
                <a:gd name="T3" fmla="*/ 1 h 10"/>
                <a:gd name="T4" fmla="*/ 1 w 17"/>
                <a:gd name="T5" fmla="*/ 5 h 10"/>
                <a:gd name="T6" fmla="*/ 1 w 17"/>
                <a:gd name="T7" fmla="*/ 6 h 10"/>
                <a:gd name="T8" fmla="*/ 7 w 17"/>
                <a:gd name="T9" fmla="*/ 10 h 10"/>
                <a:gd name="T10" fmla="*/ 10 w 17"/>
                <a:gd name="T11" fmla="*/ 10 h 10"/>
                <a:gd name="T12" fmla="*/ 16 w 17"/>
                <a:gd name="T13" fmla="*/ 6 h 10"/>
                <a:gd name="T14" fmla="*/ 16 w 17"/>
                <a:gd name="T15" fmla="*/ 5 h 10"/>
                <a:gd name="T16" fmla="*/ 10 w 17"/>
                <a:gd name="T1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1"/>
                  </a:moveTo>
                  <a:cubicBezTo>
                    <a:pt x="9" y="0"/>
                    <a:pt x="8" y="0"/>
                    <a:pt x="7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7" y="5"/>
                    <a:pt x="17" y="5"/>
                    <a:pt x="16" y="5"/>
                  </a:cubicBezTo>
                  <a:lnTo>
                    <a:pt x="10" y="1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6" name="Freeform 237"/>
            <p:cNvSpPr>
              <a:spLocks/>
            </p:cNvSpPr>
            <p:nvPr userDrawn="1"/>
          </p:nvSpPr>
          <p:spPr bwMode="auto">
            <a:xfrm>
              <a:off x="8639176" y="4446588"/>
              <a:ext cx="26988" cy="15875"/>
            </a:xfrm>
            <a:custGeom>
              <a:avLst/>
              <a:gdLst>
                <a:gd name="T0" fmla="*/ 10 w 17"/>
                <a:gd name="T1" fmla="*/ 1 h 10"/>
                <a:gd name="T2" fmla="*/ 7 w 17"/>
                <a:gd name="T3" fmla="*/ 1 h 10"/>
                <a:gd name="T4" fmla="*/ 1 w 17"/>
                <a:gd name="T5" fmla="*/ 5 h 10"/>
                <a:gd name="T6" fmla="*/ 1 w 17"/>
                <a:gd name="T7" fmla="*/ 6 h 10"/>
                <a:gd name="T8" fmla="*/ 8 w 17"/>
                <a:gd name="T9" fmla="*/ 10 h 10"/>
                <a:gd name="T10" fmla="*/ 10 w 17"/>
                <a:gd name="T11" fmla="*/ 10 h 10"/>
                <a:gd name="T12" fmla="*/ 17 w 17"/>
                <a:gd name="T13" fmla="*/ 6 h 10"/>
                <a:gd name="T14" fmla="*/ 17 w 17"/>
                <a:gd name="T15" fmla="*/ 5 h 10"/>
                <a:gd name="T16" fmla="*/ 10 w 17"/>
                <a:gd name="T1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1"/>
                  </a:moveTo>
                  <a:cubicBezTo>
                    <a:pt x="9" y="0"/>
                    <a:pt x="8" y="0"/>
                    <a:pt x="7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6"/>
                    <a:pt x="17" y="5"/>
                    <a:pt x="17" y="5"/>
                  </a:cubicBezTo>
                  <a:lnTo>
                    <a:pt x="10" y="1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7" name="Freeform 238"/>
            <p:cNvSpPr>
              <a:spLocks/>
            </p:cNvSpPr>
            <p:nvPr userDrawn="1"/>
          </p:nvSpPr>
          <p:spPr bwMode="auto">
            <a:xfrm>
              <a:off x="8572501" y="4438651"/>
              <a:ext cx="38100" cy="22225"/>
            </a:xfrm>
            <a:custGeom>
              <a:avLst/>
              <a:gdLst>
                <a:gd name="T0" fmla="*/ 23 w 24"/>
                <a:gd name="T1" fmla="*/ 5 h 14"/>
                <a:gd name="T2" fmla="*/ 16 w 24"/>
                <a:gd name="T3" fmla="*/ 1 h 14"/>
                <a:gd name="T4" fmla="*/ 14 w 24"/>
                <a:gd name="T5" fmla="*/ 1 h 14"/>
                <a:gd name="T6" fmla="*/ 0 w 24"/>
                <a:gd name="T7" fmla="*/ 9 h 14"/>
                <a:gd name="T8" fmla="*/ 0 w 24"/>
                <a:gd name="T9" fmla="*/ 10 h 14"/>
                <a:gd name="T10" fmla="*/ 7 w 24"/>
                <a:gd name="T11" fmla="*/ 14 h 14"/>
                <a:gd name="T12" fmla="*/ 9 w 24"/>
                <a:gd name="T13" fmla="*/ 14 h 14"/>
                <a:gd name="T14" fmla="*/ 23 w 24"/>
                <a:gd name="T15" fmla="*/ 6 h 14"/>
                <a:gd name="T16" fmla="*/ 23 w 24"/>
                <a:gd name="T17" fmla="*/ 5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14">
                  <a:moveTo>
                    <a:pt x="23" y="5"/>
                  </a:moveTo>
                  <a:cubicBezTo>
                    <a:pt x="16" y="1"/>
                    <a:pt x="16" y="1"/>
                    <a:pt x="16" y="1"/>
                  </a:cubicBezTo>
                  <a:cubicBezTo>
                    <a:pt x="15" y="0"/>
                    <a:pt x="14" y="0"/>
                    <a:pt x="14" y="1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0" y="9"/>
                    <a:pt x="0" y="10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8" y="14"/>
                    <a:pt x="9" y="14"/>
                    <a:pt x="9" y="14"/>
                  </a:cubicBezTo>
                  <a:cubicBezTo>
                    <a:pt x="23" y="6"/>
                    <a:pt x="23" y="6"/>
                    <a:pt x="23" y="6"/>
                  </a:cubicBezTo>
                  <a:cubicBezTo>
                    <a:pt x="24" y="6"/>
                    <a:pt x="23" y="5"/>
                    <a:pt x="23" y="5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8" name="Freeform 239"/>
            <p:cNvSpPr>
              <a:spLocks/>
            </p:cNvSpPr>
            <p:nvPr userDrawn="1"/>
          </p:nvSpPr>
          <p:spPr bwMode="auto">
            <a:xfrm>
              <a:off x="8589963" y="4445001"/>
              <a:ext cx="46038" cy="26988"/>
            </a:xfrm>
            <a:custGeom>
              <a:avLst/>
              <a:gdLst>
                <a:gd name="T0" fmla="*/ 29 w 29"/>
                <a:gd name="T1" fmla="*/ 4 h 17"/>
                <a:gd name="T2" fmla="*/ 22 w 29"/>
                <a:gd name="T3" fmla="*/ 0 h 17"/>
                <a:gd name="T4" fmla="*/ 19 w 29"/>
                <a:gd name="T5" fmla="*/ 0 h 17"/>
                <a:gd name="T6" fmla="*/ 1 w 29"/>
                <a:gd name="T7" fmla="*/ 11 h 17"/>
                <a:gd name="T8" fmla="*/ 1 w 29"/>
                <a:gd name="T9" fmla="*/ 12 h 17"/>
                <a:gd name="T10" fmla="*/ 7 w 29"/>
                <a:gd name="T11" fmla="*/ 16 h 17"/>
                <a:gd name="T12" fmla="*/ 10 w 29"/>
                <a:gd name="T13" fmla="*/ 16 h 17"/>
                <a:gd name="T14" fmla="*/ 29 w 29"/>
                <a:gd name="T15" fmla="*/ 5 h 17"/>
                <a:gd name="T16" fmla="*/ 29 w 29"/>
                <a:gd name="T17" fmla="*/ 4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" h="17">
                  <a:moveTo>
                    <a:pt x="29" y="4"/>
                  </a:moveTo>
                  <a:cubicBezTo>
                    <a:pt x="22" y="0"/>
                    <a:pt x="22" y="0"/>
                    <a:pt x="22" y="0"/>
                  </a:cubicBezTo>
                  <a:cubicBezTo>
                    <a:pt x="21" y="0"/>
                    <a:pt x="20" y="0"/>
                    <a:pt x="19" y="0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11"/>
                    <a:pt x="0" y="12"/>
                    <a:pt x="1" y="12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8" y="17"/>
                    <a:pt x="9" y="17"/>
                    <a:pt x="10" y="16"/>
                  </a:cubicBezTo>
                  <a:cubicBezTo>
                    <a:pt x="29" y="5"/>
                    <a:pt x="29" y="5"/>
                    <a:pt x="29" y="5"/>
                  </a:cubicBezTo>
                  <a:cubicBezTo>
                    <a:pt x="29" y="5"/>
                    <a:pt x="29" y="4"/>
                    <a:pt x="29" y="4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9" name="Freeform 240"/>
            <p:cNvSpPr>
              <a:spLocks/>
            </p:cNvSpPr>
            <p:nvPr userDrawn="1"/>
          </p:nvSpPr>
          <p:spPr bwMode="auto">
            <a:xfrm>
              <a:off x="8599488" y="4379913"/>
              <a:ext cx="17463" cy="9525"/>
            </a:xfrm>
            <a:custGeom>
              <a:avLst/>
              <a:gdLst>
                <a:gd name="T0" fmla="*/ 5 w 11"/>
                <a:gd name="T1" fmla="*/ 6 h 6"/>
                <a:gd name="T2" fmla="*/ 6 w 11"/>
                <a:gd name="T3" fmla="*/ 6 h 6"/>
                <a:gd name="T4" fmla="*/ 11 w 11"/>
                <a:gd name="T5" fmla="*/ 3 h 6"/>
                <a:gd name="T6" fmla="*/ 11 w 11"/>
                <a:gd name="T7" fmla="*/ 3 h 6"/>
                <a:gd name="T8" fmla="*/ 6 w 11"/>
                <a:gd name="T9" fmla="*/ 0 h 6"/>
                <a:gd name="T10" fmla="*/ 5 w 11"/>
                <a:gd name="T11" fmla="*/ 0 h 6"/>
                <a:gd name="T12" fmla="*/ 1 w 11"/>
                <a:gd name="T13" fmla="*/ 3 h 6"/>
                <a:gd name="T14" fmla="*/ 1 w 11"/>
                <a:gd name="T15" fmla="*/ 3 h 6"/>
                <a:gd name="T16" fmla="*/ 5 w 11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5" y="6"/>
                  </a:moveTo>
                  <a:cubicBezTo>
                    <a:pt x="5" y="6"/>
                    <a:pt x="6" y="6"/>
                    <a:pt x="6" y="6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3"/>
                    <a:pt x="1" y="3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0" name="Freeform 241"/>
            <p:cNvSpPr>
              <a:spLocks/>
            </p:cNvSpPr>
            <p:nvPr userDrawn="1"/>
          </p:nvSpPr>
          <p:spPr bwMode="auto">
            <a:xfrm>
              <a:off x="8589963" y="4386263"/>
              <a:ext cx="15875" cy="9525"/>
            </a:xfrm>
            <a:custGeom>
              <a:avLst/>
              <a:gdLst>
                <a:gd name="T0" fmla="*/ 4 w 10"/>
                <a:gd name="T1" fmla="*/ 6 h 6"/>
                <a:gd name="T2" fmla="*/ 6 w 10"/>
                <a:gd name="T3" fmla="*/ 6 h 6"/>
                <a:gd name="T4" fmla="*/ 10 w 10"/>
                <a:gd name="T5" fmla="*/ 3 h 6"/>
                <a:gd name="T6" fmla="*/ 10 w 10"/>
                <a:gd name="T7" fmla="*/ 2 h 6"/>
                <a:gd name="T8" fmla="*/ 6 w 10"/>
                <a:gd name="T9" fmla="*/ 0 h 6"/>
                <a:gd name="T10" fmla="*/ 4 w 10"/>
                <a:gd name="T11" fmla="*/ 0 h 6"/>
                <a:gd name="T12" fmla="*/ 0 w 10"/>
                <a:gd name="T13" fmla="*/ 2 h 6"/>
                <a:gd name="T14" fmla="*/ 0 w 10"/>
                <a:gd name="T15" fmla="*/ 3 h 6"/>
                <a:gd name="T16" fmla="*/ 4 w 10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6">
                  <a:moveTo>
                    <a:pt x="4" y="6"/>
                  </a:moveTo>
                  <a:cubicBezTo>
                    <a:pt x="5" y="6"/>
                    <a:pt x="5" y="6"/>
                    <a:pt x="6" y="6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3"/>
                    <a:pt x="10" y="3"/>
                    <a:pt x="10" y="2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5" y="0"/>
                    <a:pt x="5" y="0"/>
                    <a:pt x="4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lnTo>
                    <a:pt x="4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1" name="Freeform 242"/>
            <p:cNvSpPr>
              <a:spLocks/>
            </p:cNvSpPr>
            <p:nvPr userDrawn="1"/>
          </p:nvSpPr>
          <p:spPr bwMode="auto">
            <a:xfrm>
              <a:off x="8610601" y="4373563"/>
              <a:ext cx="17463" cy="9525"/>
            </a:xfrm>
            <a:custGeom>
              <a:avLst/>
              <a:gdLst>
                <a:gd name="T0" fmla="*/ 5 w 11"/>
                <a:gd name="T1" fmla="*/ 6 h 6"/>
                <a:gd name="T2" fmla="*/ 6 w 11"/>
                <a:gd name="T3" fmla="*/ 6 h 6"/>
                <a:gd name="T4" fmla="*/ 10 w 11"/>
                <a:gd name="T5" fmla="*/ 3 h 6"/>
                <a:gd name="T6" fmla="*/ 10 w 11"/>
                <a:gd name="T7" fmla="*/ 3 h 6"/>
                <a:gd name="T8" fmla="*/ 6 w 11"/>
                <a:gd name="T9" fmla="*/ 0 h 6"/>
                <a:gd name="T10" fmla="*/ 5 w 11"/>
                <a:gd name="T11" fmla="*/ 0 h 6"/>
                <a:gd name="T12" fmla="*/ 0 w 11"/>
                <a:gd name="T13" fmla="*/ 3 h 6"/>
                <a:gd name="T14" fmla="*/ 0 w 11"/>
                <a:gd name="T15" fmla="*/ 3 h 6"/>
                <a:gd name="T16" fmla="*/ 5 w 11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5" y="6"/>
                  </a:moveTo>
                  <a:cubicBezTo>
                    <a:pt x="5" y="6"/>
                    <a:pt x="6" y="6"/>
                    <a:pt x="6" y="6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1" y="3"/>
                    <a:pt x="11" y="3"/>
                    <a:pt x="10" y="3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2" name="Freeform 243"/>
            <p:cNvSpPr>
              <a:spLocks/>
            </p:cNvSpPr>
            <p:nvPr userDrawn="1"/>
          </p:nvSpPr>
          <p:spPr bwMode="auto">
            <a:xfrm>
              <a:off x="8631238" y="4360863"/>
              <a:ext cx="17463" cy="11113"/>
            </a:xfrm>
            <a:custGeom>
              <a:avLst/>
              <a:gdLst>
                <a:gd name="T0" fmla="*/ 5 w 11"/>
                <a:gd name="T1" fmla="*/ 6 h 7"/>
                <a:gd name="T2" fmla="*/ 6 w 11"/>
                <a:gd name="T3" fmla="*/ 6 h 7"/>
                <a:gd name="T4" fmla="*/ 11 w 11"/>
                <a:gd name="T5" fmla="*/ 4 h 7"/>
                <a:gd name="T6" fmla="*/ 11 w 11"/>
                <a:gd name="T7" fmla="*/ 3 h 7"/>
                <a:gd name="T8" fmla="*/ 6 w 11"/>
                <a:gd name="T9" fmla="*/ 0 h 7"/>
                <a:gd name="T10" fmla="*/ 5 w 11"/>
                <a:gd name="T11" fmla="*/ 0 h 7"/>
                <a:gd name="T12" fmla="*/ 1 w 11"/>
                <a:gd name="T13" fmla="*/ 3 h 7"/>
                <a:gd name="T14" fmla="*/ 1 w 11"/>
                <a:gd name="T15" fmla="*/ 4 h 7"/>
                <a:gd name="T16" fmla="*/ 5 w 11"/>
                <a:gd name="T17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7">
                  <a:moveTo>
                    <a:pt x="5" y="6"/>
                  </a:moveTo>
                  <a:cubicBezTo>
                    <a:pt x="5" y="7"/>
                    <a:pt x="6" y="7"/>
                    <a:pt x="6" y="6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3"/>
                    <a:pt x="11" y="3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4"/>
                    <a:pt x="1" y="4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3" name="Freeform 244"/>
            <p:cNvSpPr>
              <a:spLocks/>
            </p:cNvSpPr>
            <p:nvPr userDrawn="1"/>
          </p:nvSpPr>
          <p:spPr bwMode="auto">
            <a:xfrm>
              <a:off x="8620126" y="4367213"/>
              <a:ext cx="17463" cy="9525"/>
            </a:xfrm>
            <a:custGeom>
              <a:avLst/>
              <a:gdLst>
                <a:gd name="T0" fmla="*/ 5 w 11"/>
                <a:gd name="T1" fmla="*/ 6 h 6"/>
                <a:gd name="T2" fmla="*/ 7 w 11"/>
                <a:gd name="T3" fmla="*/ 6 h 6"/>
                <a:gd name="T4" fmla="*/ 11 w 11"/>
                <a:gd name="T5" fmla="*/ 4 h 6"/>
                <a:gd name="T6" fmla="*/ 11 w 11"/>
                <a:gd name="T7" fmla="*/ 3 h 6"/>
                <a:gd name="T8" fmla="*/ 7 w 11"/>
                <a:gd name="T9" fmla="*/ 0 h 6"/>
                <a:gd name="T10" fmla="*/ 5 w 11"/>
                <a:gd name="T11" fmla="*/ 0 h 6"/>
                <a:gd name="T12" fmla="*/ 1 w 11"/>
                <a:gd name="T13" fmla="*/ 3 h 6"/>
                <a:gd name="T14" fmla="*/ 1 w 11"/>
                <a:gd name="T15" fmla="*/ 4 h 6"/>
                <a:gd name="T16" fmla="*/ 5 w 11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5" y="6"/>
                  </a:moveTo>
                  <a:cubicBezTo>
                    <a:pt x="6" y="6"/>
                    <a:pt x="6" y="6"/>
                    <a:pt x="7" y="6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6" y="0"/>
                    <a:pt x="5" y="0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1" y="3"/>
                    <a:pt x="1" y="4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4" name="Freeform 245"/>
            <p:cNvSpPr>
              <a:spLocks/>
            </p:cNvSpPr>
            <p:nvPr userDrawn="1"/>
          </p:nvSpPr>
          <p:spPr bwMode="auto">
            <a:xfrm>
              <a:off x="8704263" y="4318001"/>
              <a:ext cx="17463" cy="11113"/>
            </a:xfrm>
            <a:custGeom>
              <a:avLst/>
              <a:gdLst>
                <a:gd name="T0" fmla="*/ 5 w 11"/>
                <a:gd name="T1" fmla="*/ 6 h 7"/>
                <a:gd name="T2" fmla="*/ 6 w 11"/>
                <a:gd name="T3" fmla="*/ 6 h 7"/>
                <a:gd name="T4" fmla="*/ 11 w 11"/>
                <a:gd name="T5" fmla="*/ 4 h 7"/>
                <a:gd name="T6" fmla="*/ 11 w 11"/>
                <a:gd name="T7" fmla="*/ 3 h 7"/>
                <a:gd name="T8" fmla="*/ 6 w 11"/>
                <a:gd name="T9" fmla="*/ 1 h 7"/>
                <a:gd name="T10" fmla="*/ 5 w 11"/>
                <a:gd name="T11" fmla="*/ 1 h 7"/>
                <a:gd name="T12" fmla="*/ 1 w 11"/>
                <a:gd name="T13" fmla="*/ 3 h 7"/>
                <a:gd name="T14" fmla="*/ 1 w 11"/>
                <a:gd name="T15" fmla="*/ 4 h 7"/>
                <a:gd name="T16" fmla="*/ 5 w 11"/>
                <a:gd name="T17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7">
                  <a:moveTo>
                    <a:pt x="5" y="6"/>
                  </a:moveTo>
                  <a:cubicBezTo>
                    <a:pt x="5" y="7"/>
                    <a:pt x="6" y="7"/>
                    <a:pt x="6" y="6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3"/>
                    <a:pt x="11" y="3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5" y="0"/>
                    <a:pt x="5" y="1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4"/>
                    <a:pt x="1" y="4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5" name="Freeform 246"/>
            <p:cNvSpPr>
              <a:spLocks/>
            </p:cNvSpPr>
            <p:nvPr userDrawn="1"/>
          </p:nvSpPr>
          <p:spPr bwMode="auto">
            <a:xfrm>
              <a:off x="8694738" y="4324351"/>
              <a:ext cx="17463" cy="11113"/>
            </a:xfrm>
            <a:custGeom>
              <a:avLst/>
              <a:gdLst>
                <a:gd name="T0" fmla="*/ 4 w 11"/>
                <a:gd name="T1" fmla="*/ 6 h 7"/>
                <a:gd name="T2" fmla="*/ 6 w 11"/>
                <a:gd name="T3" fmla="*/ 6 h 7"/>
                <a:gd name="T4" fmla="*/ 10 w 11"/>
                <a:gd name="T5" fmla="*/ 4 h 7"/>
                <a:gd name="T6" fmla="*/ 10 w 11"/>
                <a:gd name="T7" fmla="*/ 3 h 7"/>
                <a:gd name="T8" fmla="*/ 6 w 11"/>
                <a:gd name="T9" fmla="*/ 0 h 7"/>
                <a:gd name="T10" fmla="*/ 4 w 11"/>
                <a:gd name="T11" fmla="*/ 0 h 7"/>
                <a:gd name="T12" fmla="*/ 0 w 11"/>
                <a:gd name="T13" fmla="*/ 3 h 7"/>
                <a:gd name="T14" fmla="*/ 0 w 11"/>
                <a:gd name="T15" fmla="*/ 4 h 7"/>
                <a:gd name="T16" fmla="*/ 4 w 11"/>
                <a:gd name="T17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7">
                  <a:moveTo>
                    <a:pt x="4" y="6"/>
                  </a:moveTo>
                  <a:cubicBezTo>
                    <a:pt x="5" y="7"/>
                    <a:pt x="5" y="7"/>
                    <a:pt x="6" y="6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1" y="4"/>
                    <a:pt x="11" y="3"/>
                    <a:pt x="10" y="3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5" y="0"/>
                    <a:pt x="5" y="0"/>
                    <a:pt x="4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lnTo>
                    <a:pt x="4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6" name="Freeform 247"/>
            <p:cNvSpPr>
              <a:spLocks/>
            </p:cNvSpPr>
            <p:nvPr userDrawn="1"/>
          </p:nvSpPr>
          <p:spPr bwMode="auto">
            <a:xfrm>
              <a:off x="8683626" y="4330701"/>
              <a:ext cx="17463" cy="9525"/>
            </a:xfrm>
            <a:custGeom>
              <a:avLst/>
              <a:gdLst>
                <a:gd name="T0" fmla="*/ 5 w 11"/>
                <a:gd name="T1" fmla="*/ 6 h 6"/>
                <a:gd name="T2" fmla="*/ 6 w 11"/>
                <a:gd name="T3" fmla="*/ 6 h 6"/>
                <a:gd name="T4" fmla="*/ 10 w 11"/>
                <a:gd name="T5" fmla="*/ 4 h 6"/>
                <a:gd name="T6" fmla="*/ 10 w 11"/>
                <a:gd name="T7" fmla="*/ 3 h 6"/>
                <a:gd name="T8" fmla="*/ 6 w 11"/>
                <a:gd name="T9" fmla="*/ 0 h 6"/>
                <a:gd name="T10" fmla="*/ 5 w 11"/>
                <a:gd name="T11" fmla="*/ 0 h 6"/>
                <a:gd name="T12" fmla="*/ 0 w 11"/>
                <a:gd name="T13" fmla="*/ 3 h 6"/>
                <a:gd name="T14" fmla="*/ 0 w 11"/>
                <a:gd name="T15" fmla="*/ 4 h 6"/>
                <a:gd name="T16" fmla="*/ 5 w 11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5" y="6"/>
                  </a:moveTo>
                  <a:cubicBezTo>
                    <a:pt x="5" y="6"/>
                    <a:pt x="6" y="6"/>
                    <a:pt x="6" y="6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1" y="4"/>
                    <a:pt x="11" y="3"/>
                    <a:pt x="10" y="3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7" name="Freeform 248"/>
            <p:cNvSpPr>
              <a:spLocks/>
            </p:cNvSpPr>
            <p:nvPr userDrawn="1"/>
          </p:nvSpPr>
          <p:spPr bwMode="auto">
            <a:xfrm>
              <a:off x="8704263" y="4330701"/>
              <a:ext cx="26988" cy="15875"/>
            </a:xfrm>
            <a:custGeom>
              <a:avLst/>
              <a:gdLst>
                <a:gd name="T0" fmla="*/ 7 w 17"/>
                <a:gd name="T1" fmla="*/ 0 h 10"/>
                <a:gd name="T2" fmla="*/ 0 w 17"/>
                <a:gd name="T3" fmla="*/ 4 h 10"/>
                <a:gd name="T4" fmla="*/ 0 w 17"/>
                <a:gd name="T5" fmla="*/ 5 h 10"/>
                <a:gd name="T6" fmla="*/ 7 w 17"/>
                <a:gd name="T7" fmla="*/ 9 h 10"/>
                <a:gd name="T8" fmla="*/ 9 w 17"/>
                <a:gd name="T9" fmla="*/ 9 h 10"/>
                <a:gd name="T10" fmla="*/ 16 w 17"/>
                <a:gd name="T11" fmla="*/ 5 h 10"/>
                <a:gd name="T12" fmla="*/ 16 w 17"/>
                <a:gd name="T13" fmla="*/ 4 h 10"/>
                <a:gd name="T14" fmla="*/ 9 w 17"/>
                <a:gd name="T15" fmla="*/ 0 h 10"/>
                <a:gd name="T16" fmla="*/ 7 w 17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7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10"/>
                    <a:pt x="9" y="10"/>
                    <a:pt x="9" y="9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7" y="5"/>
                    <a:pt x="17" y="4"/>
                    <a:pt x="16" y="4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8" y="0"/>
                    <a:pt x="7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8" name="Freeform 249"/>
            <p:cNvSpPr>
              <a:spLocks/>
            </p:cNvSpPr>
            <p:nvPr userDrawn="1"/>
          </p:nvSpPr>
          <p:spPr bwMode="auto">
            <a:xfrm>
              <a:off x="8672513" y="4337051"/>
              <a:ext cx="17463" cy="9525"/>
            </a:xfrm>
            <a:custGeom>
              <a:avLst/>
              <a:gdLst>
                <a:gd name="T0" fmla="*/ 5 w 11"/>
                <a:gd name="T1" fmla="*/ 6 h 6"/>
                <a:gd name="T2" fmla="*/ 7 w 11"/>
                <a:gd name="T3" fmla="*/ 6 h 6"/>
                <a:gd name="T4" fmla="*/ 11 w 11"/>
                <a:gd name="T5" fmla="*/ 3 h 6"/>
                <a:gd name="T6" fmla="*/ 11 w 11"/>
                <a:gd name="T7" fmla="*/ 3 h 6"/>
                <a:gd name="T8" fmla="*/ 7 w 11"/>
                <a:gd name="T9" fmla="*/ 0 h 6"/>
                <a:gd name="T10" fmla="*/ 5 w 11"/>
                <a:gd name="T11" fmla="*/ 0 h 6"/>
                <a:gd name="T12" fmla="*/ 1 w 11"/>
                <a:gd name="T13" fmla="*/ 3 h 6"/>
                <a:gd name="T14" fmla="*/ 1 w 11"/>
                <a:gd name="T15" fmla="*/ 3 h 6"/>
                <a:gd name="T16" fmla="*/ 5 w 11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5" y="6"/>
                  </a:moveTo>
                  <a:cubicBezTo>
                    <a:pt x="6" y="6"/>
                    <a:pt x="6" y="6"/>
                    <a:pt x="7" y="6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6" y="0"/>
                    <a:pt x="5" y="0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3"/>
                    <a:pt x="1" y="3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9" name="Freeform 250"/>
            <p:cNvSpPr>
              <a:spLocks/>
            </p:cNvSpPr>
            <p:nvPr userDrawn="1"/>
          </p:nvSpPr>
          <p:spPr bwMode="auto">
            <a:xfrm>
              <a:off x="8726488" y="4335463"/>
              <a:ext cx="26988" cy="15875"/>
            </a:xfrm>
            <a:custGeom>
              <a:avLst/>
              <a:gdLst>
                <a:gd name="T0" fmla="*/ 8 w 17"/>
                <a:gd name="T1" fmla="*/ 0 h 10"/>
                <a:gd name="T2" fmla="*/ 1 w 17"/>
                <a:gd name="T3" fmla="*/ 4 h 10"/>
                <a:gd name="T4" fmla="*/ 1 w 17"/>
                <a:gd name="T5" fmla="*/ 6 h 10"/>
                <a:gd name="T6" fmla="*/ 8 w 17"/>
                <a:gd name="T7" fmla="*/ 10 h 10"/>
                <a:gd name="T8" fmla="*/ 10 w 17"/>
                <a:gd name="T9" fmla="*/ 10 h 10"/>
                <a:gd name="T10" fmla="*/ 17 w 17"/>
                <a:gd name="T11" fmla="*/ 6 h 10"/>
                <a:gd name="T12" fmla="*/ 17 w 17"/>
                <a:gd name="T13" fmla="*/ 4 h 10"/>
                <a:gd name="T14" fmla="*/ 10 w 17"/>
                <a:gd name="T15" fmla="*/ 0 h 10"/>
                <a:gd name="T16" fmla="*/ 8 w 17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8" y="0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5"/>
                    <a:pt x="17" y="5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0" name="Freeform 251"/>
            <p:cNvSpPr>
              <a:spLocks/>
            </p:cNvSpPr>
            <p:nvPr userDrawn="1"/>
          </p:nvSpPr>
          <p:spPr bwMode="auto">
            <a:xfrm>
              <a:off x="8662988" y="4343401"/>
              <a:ext cx="17463" cy="9525"/>
            </a:xfrm>
            <a:custGeom>
              <a:avLst/>
              <a:gdLst>
                <a:gd name="T0" fmla="*/ 5 w 11"/>
                <a:gd name="T1" fmla="*/ 6 h 6"/>
                <a:gd name="T2" fmla="*/ 6 w 11"/>
                <a:gd name="T3" fmla="*/ 6 h 6"/>
                <a:gd name="T4" fmla="*/ 11 w 11"/>
                <a:gd name="T5" fmla="*/ 3 h 6"/>
                <a:gd name="T6" fmla="*/ 11 w 11"/>
                <a:gd name="T7" fmla="*/ 2 h 6"/>
                <a:gd name="T8" fmla="*/ 6 w 11"/>
                <a:gd name="T9" fmla="*/ 0 h 6"/>
                <a:gd name="T10" fmla="*/ 5 w 11"/>
                <a:gd name="T11" fmla="*/ 0 h 6"/>
                <a:gd name="T12" fmla="*/ 0 w 11"/>
                <a:gd name="T13" fmla="*/ 2 h 6"/>
                <a:gd name="T14" fmla="*/ 1 w 11"/>
                <a:gd name="T15" fmla="*/ 3 h 6"/>
                <a:gd name="T16" fmla="*/ 5 w 11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5" y="6"/>
                  </a:moveTo>
                  <a:cubicBezTo>
                    <a:pt x="5" y="6"/>
                    <a:pt x="6" y="6"/>
                    <a:pt x="6" y="6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3"/>
                    <a:pt x="11" y="3"/>
                    <a:pt x="11" y="2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1" y="3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1" name="Freeform 252"/>
            <p:cNvSpPr>
              <a:spLocks/>
            </p:cNvSpPr>
            <p:nvPr userDrawn="1"/>
          </p:nvSpPr>
          <p:spPr bwMode="auto">
            <a:xfrm>
              <a:off x="8686801" y="4340226"/>
              <a:ext cx="26988" cy="15875"/>
            </a:xfrm>
            <a:custGeom>
              <a:avLst/>
              <a:gdLst>
                <a:gd name="T0" fmla="*/ 8 w 17"/>
                <a:gd name="T1" fmla="*/ 0 h 10"/>
                <a:gd name="T2" fmla="*/ 1 w 17"/>
                <a:gd name="T3" fmla="*/ 4 h 10"/>
                <a:gd name="T4" fmla="*/ 1 w 17"/>
                <a:gd name="T5" fmla="*/ 5 h 10"/>
                <a:gd name="T6" fmla="*/ 8 w 17"/>
                <a:gd name="T7" fmla="*/ 9 h 10"/>
                <a:gd name="T8" fmla="*/ 10 w 17"/>
                <a:gd name="T9" fmla="*/ 9 h 10"/>
                <a:gd name="T10" fmla="*/ 17 w 17"/>
                <a:gd name="T11" fmla="*/ 5 h 10"/>
                <a:gd name="T12" fmla="*/ 17 w 17"/>
                <a:gd name="T13" fmla="*/ 4 h 10"/>
                <a:gd name="T14" fmla="*/ 10 w 17"/>
                <a:gd name="T15" fmla="*/ 0 h 10"/>
                <a:gd name="T16" fmla="*/ 8 w 17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8" y="0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1" y="5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10"/>
                    <a:pt x="9" y="10"/>
                    <a:pt x="10" y="9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5"/>
                    <a:pt x="17" y="5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2" name="Freeform 253"/>
            <p:cNvSpPr>
              <a:spLocks/>
            </p:cNvSpPr>
            <p:nvPr userDrawn="1"/>
          </p:nvSpPr>
          <p:spPr bwMode="auto">
            <a:xfrm>
              <a:off x="8748713" y="4343401"/>
              <a:ext cx="26988" cy="15875"/>
            </a:xfrm>
            <a:custGeom>
              <a:avLst/>
              <a:gdLst>
                <a:gd name="T0" fmla="*/ 9 w 17"/>
                <a:gd name="T1" fmla="*/ 9 h 10"/>
                <a:gd name="T2" fmla="*/ 16 w 17"/>
                <a:gd name="T3" fmla="*/ 5 h 10"/>
                <a:gd name="T4" fmla="*/ 16 w 17"/>
                <a:gd name="T5" fmla="*/ 4 h 10"/>
                <a:gd name="T6" fmla="*/ 9 w 17"/>
                <a:gd name="T7" fmla="*/ 0 h 10"/>
                <a:gd name="T8" fmla="*/ 7 w 17"/>
                <a:gd name="T9" fmla="*/ 0 h 10"/>
                <a:gd name="T10" fmla="*/ 0 w 17"/>
                <a:gd name="T11" fmla="*/ 4 h 10"/>
                <a:gd name="T12" fmla="*/ 0 w 17"/>
                <a:gd name="T13" fmla="*/ 5 h 10"/>
                <a:gd name="T14" fmla="*/ 7 w 17"/>
                <a:gd name="T15" fmla="*/ 9 h 10"/>
                <a:gd name="T16" fmla="*/ 9 w 17"/>
                <a:gd name="T17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9" y="9"/>
                  </a:moveTo>
                  <a:cubicBezTo>
                    <a:pt x="16" y="5"/>
                    <a:pt x="16" y="5"/>
                    <a:pt x="16" y="5"/>
                  </a:cubicBezTo>
                  <a:cubicBezTo>
                    <a:pt x="17" y="5"/>
                    <a:pt x="17" y="4"/>
                    <a:pt x="16" y="4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8" y="0"/>
                    <a:pt x="7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10"/>
                    <a:pt x="9" y="10"/>
                    <a:pt x="9" y="9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3" name="Freeform 254"/>
            <p:cNvSpPr>
              <a:spLocks/>
            </p:cNvSpPr>
            <p:nvPr userDrawn="1"/>
          </p:nvSpPr>
          <p:spPr bwMode="auto">
            <a:xfrm>
              <a:off x="8710613" y="4344988"/>
              <a:ext cx="26988" cy="15875"/>
            </a:xfrm>
            <a:custGeom>
              <a:avLst/>
              <a:gdLst>
                <a:gd name="T0" fmla="*/ 7 w 17"/>
                <a:gd name="T1" fmla="*/ 0 h 10"/>
                <a:gd name="T2" fmla="*/ 0 w 17"/>
                <a:gd name="T3" fmla="*/ 4 h 10"/>
                <a:gd name="T4" fmla="*/ 0 w 17"/>
                <a:gd name="T5" fmla="*/ 6 h 10"/>
                <a:gd name="T6" fmla="*/ 7 w 17"/>
                <a:gd name="T7" fmla="*/ 10 h 10"/>
                <a:gd name="T8" fmla="*/ 10 w 17"/>
                <a:gd name="T9" fmla="*/ 10 h 10"/>
                <a:gd name="T10" fmla="*/ 16 w 17"/>
                <a:gd name="T11" fmla="*/ 6 h 10"/>
                <a:gd name="T12" fmla="*/ 16 w 17"/>
                <a:gd name="T13" fmla="*/ 4 h 10"/>
                <a:gd name="T14" fmla="*/ 9 w 17"/>
                <a:gd name="T15" fmla="*/ 0 h 10"/>
                <a:gd name="T16" fmla="*/ 7 w 17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7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7" y="5"/>
                    <a:pt x="17" y="5"/>
                    <a:pt x="16" y="4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8" y="0"/>
                    <a:pt x="7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4" name="Freeform 255"/>
            <p:cNvSpPr>
              <a:spLocks/>
            </p:cNvSpPr>
            <p:nvPr userDrawn="1"/>
          </p:nvSpPr>
          <p:spPr bwMode="auto">
            <a:xfrm>
              <a:off x="8775701" y="4348163"/>
              <a:ext cx="26988" cy="15875"/>
            </a:xfrm>
            <a:custGeom>
              <a:avLst/>
              <a:gdLst>
                <a:gd name="T0" fmla="*/ 9 w 17"/>
                <a:gd name="T1" fmla="*/ 9 h 10"/>
                <a:gd name="T2" fmla="*/ 16 w 17"/>
                <a:gd name="T3" fmla="*/ 6 h 10"/>
                <a:gd name="T4" fmla="*/ 16 w 17"/>
                <a:gd name="T5" fmla="*/ 4 h 10"/>
                <a:gd name="T6" fmla="*/ 9 w 17"/>
                <a:gd name="T7" fmla="*/ 0 h 10"/>
                <a:gd name="T8" fmla="*/ 7 w 17"/>
                <a:gd name="T9" fmla="*/ 0 h 10"/>
                <a:gd name="T10" fmla="*/ 0 w 17"/>
                <a:gd name="T11" fmla="*/ 4 h 10"/>
                <a:gd name="T12" fmla="*/ 0 w 17"/>
                <a:gd name="T13" fmla="*/ 6 h 10"/>
                <a:gd name="T14" fmla="*/ 7 w 17"/>
                <a:gd name="T15" fmla="*/ 9 h 10"/>
                <a:gd name="T16" fmla="*/ 9 w 17"/>
                <a:gd name="T17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9" y="9"/>
                  </a:moveTo>
                  <a:cubicBezTo>
                    <a:pt x="16" y="6"/>
                    <a:pt x="16" y="6"/>
                    <a:pt x="16" y="6"/>
                  </a:cubicBezTo>
                  <a:cubicBezTo>
                    <a:pt x="17" y="5"/>
                    <a:pt x="17" y="5"/>
                    <a:pt x="16" y="4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8" y="0"/>
                    <a:pt x="7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10"/>
                    <a:pt x="9" y="10"/>
                    <a:pt x="9" y="9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5" name="Freeform 256"/>
            <p:cNvSpPr>
              <a:spLocks/>
            </p:cNvSpPr>
            <p:nvPr userDrawn="1"/>
          </p:nvSpPr>
          <p:spPr bwMode="auto">
            <a:xfrm>
              <a:off x="8670926" y="4349751"/>
              <a:ext cx="26988" cy="15875"/>
            </a:xfrm>
            <a:custGeom>
              <a:avLst/>
              <a:gdLst>
                <a:gd name="T0" fmla="*/ 7 w 17"/>
                <a:gd name="T1" fmla="*/ 0 h 10"/>
                <a:gd name="T2" fmla="*/ 0 w 17"/>
                <a:gd name="T3" fmla="*/ 4 h 10"/>
                <a:gd name="T4" fmla="*/ 0 w 17"/>
                <a:gd name="T5" fmla="*/ 6 h 10"/>
                <a:gd name="T6" fmla="*/ 7 w 17"/>
                <a:gd name="T7" fmla="*/ 9 h 10"/>
                <a:gd name="T8" fmla="*/ 9 w 17"/>
                <a:gd name="T9" fmla="*/ 9 h 10"/>
                <a:gd name="T10" fmla="*/ 16 w 17"/>
                <a:gd name="T11" fmla="*/ 6 h 10"/>
                <a:gd name="T12" fmla="*/ 16 w 17"/>
                <a:gd name="T13" fmla="*/ 4 h 10"/>
                <a:gd name="T14" fmla="*/ 9 w 17"/>
                <a:gd name="T15" fmla="*/ 0 h 10"/>
                <a:gd name="T16" fmla="*/ 7 w 17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7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10"/>
                    <a:pt x="9" y="10"/>
                    <a:pt x="9" y="9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7" y="5"/>
                    <a:pt x="17" y="5"/>
                    <a:pt x="16" y="4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8" y="0"/>
                    <a:pt x="7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6" name="Freeform 257"/>
            <p:cNvSpPr>
              <a:spLocks/>
            </p:cNvSpPr>
            <p:nvPr userDrawn="1"/>
          </p:nvSpPr>
          <p:spPr bwMode="auto">
            <a:xfrm>
              <a:off x="8731251" y="4352926"/>
              <a:ext cx="26988" cy="15875"/>
            </a:xfrm>
            <a:custGeom>
              <a:avLst/>
              <a:gdLst>
                <a:gd name="T0" fmla="*/ 10 w 17"/>
                <a:gd name="T1" fmla="*/ 9 h 10"/>
                <a:gd name="T2" fmla="*/ 17 w 17"/>
                <a:gd name="T3" fmla="*/ 5 h 10"/>
                <a:gd name="T4" fmla="*/ 17 w 17"/>
                <a:gd name="T5" fmla="*/ 4 h 10"/>
                <a:gd name="T6" fmla="*/ 10 w 17"/>
                <a:gd name="T7" fmla="*/ 0 h 10"/>
                <a:gd name="T8" fmla="*/ 8 w 17"/>
                <a:gd name="T9" fmla="*/ 0 h 10"/>
                <a:gd name="T10" fmla="*/ 1 w 17"/>
                <a:gd name="T11" fmla="*/ 4 h 10"/>
                <a:gd name="T12" fmla="*/ 1 w 17"/>
                <a:gd name="T13" fmla="*/ 5 h 10"/>
                <a:gd name="T14" fmla="*/ 8 w 17"/>
                <a:gd name="T15" fmla="*/ 9 h 10"/>
                <a:gd name="T16" fmla="*/ 10 w 17"/>
                <a:gd name="T17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9"/>
                  </a:moveTo>
                  <a:cubicBezTo>
                    <a:pt x="17" y="5"/>
                    <a:pt x="17" y="5"/>
                    <a:pt x="17" y="5"/>
                  </a:cubicBezTo>
                  <a:cubicBezTo>
                    <a:pt x="17" y="5"/>
                    <a:pt x="17" y="4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8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1" y="5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10"/>
                    <a:pt x="9" y="10"/>
                    <a:pt x="10" y="9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7" name="Freeform 258"/>
            <p:cNvSpPr>
              <a:spLocks/>
            </p:cNvSpPr>
            <p:nvPr userDrawn="1"/>
          </p:nvSpPr>
          <p:spPr bwMode="auto">
            <a:xfrm>
              <a:off x="8758238" y="4357688"/>
              <a:ext cx="26988" cy="15875"/>
            </a:xfrm>
            <a:custGeom>
              <a:avLst/>
              <a:gdLst>
                <a:gd name="T0" fmla="*/ 10 w 17"/>
                <a:gd name="T1" fmla="*/ 10 h 10"/>
                <a:gd name="T2" fmla="*/ 17 w 17"/>
                <a:gd name="T3" fmla="*/ 6 h 10"/>
                <a:gd name="T4" fmla="*/ 17 w 17"/>
                <a:gd name="T5" fmla="*/ 4 h 10"/>
                <a:gd name="T6" fmla="*/ 10 w 17"/>
                <a:gd name="T7" fmla="*/ 0 h 10"/>
                <a:gd name="T8" fmla="*/ 8 w 17"/>
                <a:gd name="T9" fmla="*/ 0 h 10"/>
                <a:gd name="T10" fmla="*/ 1 w 17"/>
                <a:gd name="T11" fmla="*/ 4 h 10"/>
                <a:gd name="T12" fmla="*/ 1 w 17"/>
                <a:gd name="T13" fmla="*/ 6 h 10"/>
                <a:gd name="T14" fmla="*/ 8 w 17"/>
                <a:gd name="T15" fmla="*/ 10 h 10"/>
                <a:gd name="T16" fmla="*/ 10 w 17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10"/>
                  </a:moveTo>
                  <a:cubicBezTo>
                    <a:pt x="17" y="6"/>
                    <a:pt x="17" y="6"/>
                    <a:pt x="17" y="6"/>
                  </a:cubicBezTo>
                  <a:cubicBezTo>
                    <a:pt x="17" y="5"/>
                    <a:pt x="17" y="5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8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10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8" name="Freeform 259"/>
            <p:cNvSpPr>
              <a:spLocks/>
            </p:cNvSpPr>
            <p:nvPr userDrawn="1"/>
          </p:nvSpPr>
          <p:spPr bwMode="auto">
            <a:xfrm>
              <a:off x="8653463" y="4359276"/>
              <a:ext cx="26988" cy="15875"/>
            </a:xfrm>
            <a:custGeom>
              <a:avLst/>
              <a:gdLst>
                <a:gd name="T0" fmla="*/ 8 w 17"/>
                <a:gd name="T1" fmla="*/ 0 h 10"/>
                <a:gd name="T2" fmla="*/ 1 w 17"/>
                <a:gd name="T3" fmla="*/ 4 h 10"/>
                <a:gd name="T4" fmla="*/ 1 w 17"/>
                <a:gd name="T5" fmla="*/ 6 h 10"/>
                <a:gd name="T6" fmla="*/ 8 w 17"/>
                <a:gd name="T7" fmla="*/ 10 h 10"/>
                <a:gd name="T8" fmla="*/ 10 w 17"/>
                <a:gd name="T9" fmla="*/ 10 h 10"/>
                <a:gd name="T10" fmla="*/ 17 w 17"/>
                <a:gd name="T11" fmla="*/ 6 h 10"/>
                <a:gd name="T12" fmla="*/ 17 w 17"/>
                <a:gd name="T13" fmla="*/ 4 h 10"/>
                <a:gd name="T14" fmla="*/ 10 w 17"/>
                <a:gd name="T15" fmla="*/ 0 h 10"/>
                <a:gd name="T16" fmla="*/ 8 w 17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8" y="0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5"/>
                    <a:pt x="17" y="5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9" name="Freeform 260"/>
            <p:cNvSpPr>
              <a:spLocks/>
            </p:cNvSpPr>
            <p:nvPr userDrawn="1"/>
          </p:nvSpPr>
          <p:spPr bwMode="auto">
            <a:xfrm>
              <a:off x="8677276" y="4364038"/>
              <a:ext cx="26988" cy="15875"/>
            </a:xfrm>
            <a:custGeom>
              <a:avLst/>
              <a:gdLst>
                <a:gd name="T0" fmla="*/ 7 w 17"/>
                <a:gd name="T1" fmla="*/ 1 h 10"/>
                <a:gd name="T2" fmla="*/ 1 w 17"/>
                <a:gd name="T3" fmla="*/ 5 h 10"/>
                <a:gd name="T4" fmla="*/ 1 w 17"/>
                <a:gd name="T5" fmla="*/ 6 h 10"/>
                <a:gd name="T6" fmla="*/ 7 w 17"/>
                <a:gd name="T7" fmla="*/ 10 h 10"/>
                <a:gd name="T8" fmla="*/ 10 w 17"/>
                <a:gd name="T9" fmla="*/ 10 h 10"/>
                <a:gd name="T10" fmla="*/ 16 w 17"/>
                <a:gd name="T11" fmla="*/ 6 h 10"/>
                <a:gd name="T12" fmla="*/ 16 w 17"/>
                <a:gd name="T13" fmla="*/ 5 h 10"/>
                <a:gd name="T14" fmla="*/ 10 w 17"/>
                <a:gd name="T15" fmla="*/ 1 h 10"/>
                <a:gd name="T16" fmla="*/ 7 w 17"/>
                <a:gd name="T1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7" y="1"/>
                  </a:move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7" y="6"/>
                    <a:pt x="17" y="5"/>
                    <a:pt x="16" y="5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0"/>
                    <a:pt x="8" y="0"/>
                    <a:pt x="7" y="1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0" name="Freeform 261"/>
            <p:cNvSpPr>
              <a:spLocks/>
            </p:cNvSpPr>
            <p:nvPr userDrawn="1"/>
          </p:nvSpPr>
          <p:spPr bwMode="auto">
            <a:xfrm>
              <a:off x="8742363" y="4367213"/>
              <a:ext cx="26988" cy="15875"/>
            </a:xfrm>
            <a:custGeom>
              <a:avLst/>
              <a:gdLst>
                <a:gd name="T0" fmla="*/ 9 w 17"/>
                <a:gd name="T1" fmla="*/ 10 h 10"/>
                <a:gd name="T2" fmla="*/ 16 w 17"/>
                <a:gd name="T3" fmla="*/ 6 h 10"/>
                <a:gd name="T4" fmla="*/ 16 w 17"/>
                <a:gd name="T5" fmla="*/ 4 h 10"/>
                <a:gd name="T6" fmla="*/ 9 w 17"/>
                <a:gd name="T7" fmla="*/ 0 h 10"/>
                <a:gd name="T8" fmla="*/ 7 w 17"/>
                <a:gd name="T9" fmla="*/ 0 h 10"/>
                <a:gd name="T10" fmla="*/ 0 w 17"/>
                <a:gd name="T11" fmla="*/ 4 h 10"/>
                <a:gd name="T12" fmla="*/ 0 w 17"/>
                <a:gd name="T13" fmla="*/ 6 h 10"/>
                <a:gd name="T14" fmla="*/ 7 w 17"/>
                <a:gd name="T15" fmla="*/ 10 h 10"/>
                <a:gd name="T16" fmla="*/ 9 w 17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9" y="10"/>
                  </a:moveTo>
                  <a:cubicBezTo>
                    <a:pt x="16" y="6"/>
                    <a:pt x="16" y="6"/>
                    <a:pt x="16" y="6"/>
                  </a:cubicBezTo>
                  <a:cubicBezTo>
                    <a:pt x="17" y="5"/>
                    <a:pt x="17" y="5"/>
                    <a:pt x="16" y="4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8" y="0"/>
                    <a:pt x="7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9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1" name="Freeform 262"/>
            <p:cNvSpPr>
              <a:spLocks/>
            </p:cNvSpPr>
            <p:nvPr userDrawn="1"/>
          </p:nvSpPr>
          <p:spPr bwMode="auto">
            <a:xfrm>
              <a:off x="8637588" y="4368801"/>
              <a:ext cx="26988" cy="15875"/>
            </a:xfrm>
            <a:custGeom>
              <a:avLst/>
              <a:gdLst>
                <a:gd name="T0" fmla="*/ 7 w 17"/>
                <a:gd name="T1" fmla="*/ 0 h 10"/>
                <a:gd name="T2" fmla="*/ 0 w 17"/>
                <a:gd name="T3" fmla="*/ 4 h 10"/>
                <a:gd name="T4" fmla="*/ 0 w 17"/>
                <a:gd name="T5" fmla="*/ 6 h 10"/>
                <a:gd name="T6" fmla="*/ 7 w 17"/>
                <a:gd name="T7" fmla="*/ 10 h 10"/>
                <a:gd name="T8" fmla="*/ 9 w 17"/>
                <a:gd name="T9" fmla="*/ 10 h 10"/>
                <a:gd name="T10" fmla="*/ 16 w 17"/>
                <a:gd name="T11" fmla="*/ 6 h 10"/>
                <a:gd name="T12" fmla="*/ 16 w 17"/>
                <a:gd name="T13" fmla="*/ 4 h 10"/>
                <a:gd name="T14" fmla="*/ 9 w 17"/>
                <a:gd name="T15" fmla="*/ 0 h 10"/>
                <a:gd name="T16" fmla="*/ 7 w 17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7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9" y="10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7" y="5"/>
                    <a:pt x="17" y="5"/>
                    <a:pt x="16" y="4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8" y="0"/>
                    <a:pt x="7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2" name="Freeform 263"/>
            <p:cNvSpPr>
              <a:spLocks/>
            </p:cNvSpPr>
            <p:nvPr userDrawn="1"/>
          </p:nvSpPr>
          <p:spPr bwMode="auto">
            <a:xfrm>
              <a:off x="8659813" y="4373563"/>
              <a:ext cx="28575" cy="15875"/>
            </a:xfrm>
            <a:custGeom>
              <a:avLst/>
              <a:gdLst>
                <a:gd name="T0" fmla="*/ 8 w 18"/>
                <a:gd name="T1" fmla="*/ 1 h 10"/>
                <a:gd name="T2" fmla="*/ 1 w 18"/>
                <a:gd name="T3" fmla="*/ 5 h 10"/>
                <a:gd name="T4" fmla="*/ 1 w 18"/>
                <a:gd name="T5" fmla="*/ 6 h 10"/>
                <a:gd name="T6" fmla="*/ 8 w 18"/>
                <a:gd name="T7" fmla="*/ 10 h 10"/>
                <a:gd name="T8" fmla="*/ 10 w 18"/>
                <a:gd name="T9" fmla="*/ 10 h 10"/>
                <a:gd name="T10" fmla="*/ 17 w 18"/>
                <a:gd name="T11" fmla="*/ 6 h 10"/>
                <a:gd name="T12" fmla="*/ 17 w 18"/>
                <a:gd name="T13" fmla="*/ 5 h 10"/>
                <a:gd name="T14" fmla="*/ 10 w 18"/>
                <a:gd name="T15" fmla="*/ 1 h 10"/>
                <a:gd name="T16" fmla="*/ 8 w 18"/>
                <a:gd name="T1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8" y="1"/>
                  </a:move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9" y="10"/>
                    <a:pt x="10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8" y="6"/>
                    <a:pt x="18" y="5"/>
                    <a:pt x="17" y="5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0"/>
                    <a:pt x="9" y="0"/>
                    <a:pt x="8" y="1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3" name="Freeform 264"/>
            <p:cNvSpPr>
              <a:spLocks/>
            </p:cNvSpPr>
            <p:nvPr userDrawn="1"/>
          </p:nvSpPr>
          <p:spPr bwMode="auto">
            <a:xfrm>
              <a:off x="8759826" y="4376738"/>
              <a:ext cx="26988" cy="15875"/>
            </a:xfrm>
            <a:custGeom>
              <a:avLst/>
              <a:gdLst>
                <a:gd name="T0" fmla="*/ 9 w 17"/>
                <a:gd name="T1" fmla="*/ 1 h 10"/>
                <a:gd name="T2" fmla="*/ 7 w 17"/>
                <a:gd name="T3" fmla="*/ 1 h 10"/>
                <a:gd name="T4" fmla="*/ 0 w 17"/>
                <a:gd name="T5" fmla="*/ 5 h 10"/>
                <a:gd name="T6" fmla="*/ 0 w 17"/>
                <a:gd name="T7" fmla="*/ 6 h 10"/>
                <a:gd name="T8" fmla="*/ 7 w 17"/>
                <a:gd name="T9" fmla="*/ 10 h 10"/>
                <a:gd name="T10" fmla="*/ 9 w 17"/>
                <a:gd name="T11" fmla="*/ 10 h 10"/>
                <a:gd name="T12" fmla="*/ 16 w 17"/>
                <a:gd name="T13" fmla="*/ 6 h 10"/>
                <a:gd name="T14" fmla="*/ 16 w 17"/>
                <a:gd name="T15" fmla="*/ 5 h 10"/>
                <a:gd name="T16" fmla="*/ 9 w 17"/>
                <a:gd name="T1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9" y="1"/>
                  </a:moveTo>
                  <a:cubicBezTo>
                    <a:pt x="9" y="0"/>
                    <a:pt x="8" y="0"/>
                    <a:pt x="7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6"/>
                    <a:pt x="0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9" y="10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7" y="6"/>
                    <a:pt x="17" y="5"/>
                    <a:pt x="16" y="5"/>
                  </a:cubicBezTo>
                  <a:lnTo>
                    <a:pt x="9" y="1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4" name="Freeform 265"/>
            <p:cNvSpPr>
              <a:spLocks/>
            </p:cNvSpPr>
            <p:nvPr userDrawn="1"/>
          </p:nvSpPr>
          <p:spPr bwMode="auto">
            <a:xfrm>
              <a:off x="8620126" y="4378326"/>
              <a:ext cx="26988" cy="15875"/>
            </a:xfrm>
            <a:custGeom>
              <a:avLst/>
              <a:gdLst>
                <a:gd name="T0" fmla="*/ 8 w 17"/>
                <a:gd name="T1" fmla="*/ 0 h 10"/>
                <a:gd name="T2" fmla="*/ 1 w 17"/>
                <a:gd name="T3" fmla="*/ 4 h 10"/>
                <a:gd name="T4" fmla="*/ 1 w 17"/>
                <a:gd name="T5" fmla="*/ 6 h 10"/>
                <a:gd name="T6" fmla="*/ 8 w 17"/>
                <a:gd name="T7" fmla="*/ 10 h 10"/>
                <a:gd name="T8" fmla="*/ 10 w 17"/>
                <a:gd name="T9" fmla="*/ 10 h 10"/>
                <a:gd name="T10" fmla="*/ 17 w 17"/>
                <a:gd name="T11" fmla="*/ 6 h 10"/>
                <a:gd name="T12" fmla="*/ 17 w 17"/>
                <a:gd name="T13" fmla="*/ 4 h 10"/>
                <a:gd name="T14" fmla="*/ 10 w 17"/>
                <a:gd name="T15" fmla="*/ 0 h 10"/>
                <a:gd name="T16" fmla="*/ 8 w 17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8" y="0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5"/>
                    <a:pt x="17" y="5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5" name="Freeform 266"/>
            <p:cNvSpPr>
              <a:spLocks/>
            </p:cNvSpPr>
            <p:nvPr userDrawn="1"/>
          </p:nvSpPr>
          <p:spPr bwMode="auto">
            <a:xfrm>
              <a:off x="8643938" y="4383088"/>
              <a:ext cx="26988" cy="15875"/>
            </a:xfrm>
            <a:custGeom>
              <a:avLst/>
              <a:gdLst>
                <a:gd name="T0" fmla="*/ 7 w 17"/>
                <a:gd name="T1" fmla="*/ 1 h 10"/>
                <a:gd name="T2" fmla="*/ 1 w 17"/>
                <a:gd name="T3" fmla="*/ 5 h 10"/>
                <a:gd name="T4" fmla="*/ 1 w 17"/>
                <a:gd name="T5" fmla="*/ 6 h 10"/>
                <a:gd name="T6" fmla="*/ 8 w 17"/>
                <a:gd name="T7" fmla="*/ 10 h 10"/>
                <a:gd name="T8" fmla="*/ 10 w 17"/>
                <a:gd name="T9" fmla="*/ 10 h 10"/>
                <a:gd name="T10" fmla="*/ 17 w 17"/>
                <a:gd name="T11" fmla="*/ 6 h 10"/>
                <a:gd name="T12" fmla="*/ 17 w 17"/>
                <a:gd name="T13" fmla="*/ 5 h 10"/>
                <a:gd name="T14" fmla="*/ 10 w 17"/>
                <a:gd name="T15" fmla="*/ 1 h 10"/>
                <a:gd name="T16" fmla="*/ 7 w 17"/>
                <a:gd name="T1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7" y="1"/>
                  </a:move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6"/>
                    <a:pt x="17" y="5"/>
                    <a:pt x="17" y="5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0"/>
                    <a:pt x="8" y="0"/>
                    <a:pt x="7" y="1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6" name="Freeform 267"/>
            <p:cNvSpPr>
              <a:spLocks/>
            </p:cNvSpPr>
            <p:nvPr userDrawn="1"/>
          </p:nvSpPr>
          <p:spPr bwMode="auto">
            <a:xfrm>
              <a:off x="8709026" y="4386263"/>
              <a:ext cx="26988" cy="15875"/>
            </a:xfrm>
            <a:custGeom>
              <a:avLst/>
              <a:gdLst>
                <a:gd name="T0" fmla="*/ 9 w 17"/>
                <a:gd name="T1" fmla="*/ 10 h 10"/>
                <a:gd name="T2" fmla="*/ 16 w 17"/>
                <a:gd name="T3" fmla="*/ 6 h 10"/>
                <a:gd name="T4" fmla="*/ 16 w 17"/>
                <a:gd name="T5" fmla="*/ 5 h 10"/>
                <a:gd name="T6" fmla="*/ 9 w 17"/>
                <a:gd name="T7" fmla="*/ 1 h 10"/>
                <a:gd name="T8" fmla="*/ 7 w 17"/>
                <a:gd name="T9" fmla="*/ 1 h 10"/>
                <a:gd name="T10" fmla="*/ 0 w 17"/>
                <a:gd name="T11" fmla="*/ 5 h 10"/>
                <a:gd name="T12" fmla="*/ 0 w 17"/>
                <a:gd name="T13" fmla="*/ 6 h 10"/>
                <a:gd name="T14" fmla="*/ 7 w 17"/>
                <a:gd name="T15" fmla="*/ 10 h 10"/>
                <a:gd name="T16" fmla="*/ 9 w 17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9" y="10"/>
                  </a:moveTo>
                  <a:cubicBezTo>
                    <a:pt x="16" y="6"/>
                    <a:pt x="16" y="6"/>
                    <a:pt x="16" y="6"/>
                  </a:cubicBezTo>
                  <a:cubicBezTo>
                    <a:pt x="17" y="5"/>
                    <a:pt x="17" y="5"/>
                    <a:pt x="16" y="5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8" y="0"/>
                    <a:pt x="7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9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7" name="Freeform 268"/>
            <p:cNvSpPr>
              <a:spLocks/>
            </p:cNvSpPr>
            <p:nvPr userDrawn="1"/>
          </p:nvSpPr>
          <p:spPr bwMode="auto">
            <a:xfrm>
              <a:off x="8604251" y="4387851"/>
              <a:ext cx="26988" cy="15875"/>
            </a:xfrm>
            <a:custGeom>
              <a:avLst/>
              <a:gdLst>
                <a:gd name="T0" fmla="*/ 7 w 17"/>
                <a:gd name="T1" fmla="*/ 1 h 10"/>
                <a:gd name="T2" fmla="*/ 1 w 17"/>
                <a:gd name="T3" fmla="*/ 5 h 10"/>
                <a:gd name="T4" fmla="*/ 0 w 17"/>
                <a:gd name="T5" fmla="*/ 6 h 10"/>
                <a:gd name="T6" fmla="*/ 7 w 17"/>
                <a:gd name="T7" fmla="*/ 10 h 10"/>
                <a:gd name="T8" fmla="*/ 10 w 17"/>
                <a:gd name="T9" fmla="*/ 10 h 10"/>
                <a:gd name="T10" fmla="*/ 16 w 17"/>
                <a:gd name="T11" fmla="*/ 6 h 10"/>
                <a:gd name="T12" fmla="*/ 16 w 17"/>
                <a:gd name="T13" fmla="*/ 5 h 10"/>
                <a:gd name="T14" fmla="*/ 10 w 17"/>
                <a:gd name="T15" fmla="*/ 1 h 10"/>
                <a:gd name="T16" fmla="*/ 7 w 17"/>
                <a:gd name="T1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7" y="1"/>
                  </a:move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7" y="5"/>
                    <a:pt x="17" y="5"/>
                    <a:pt x="16" y="5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0"/>
                    <a:pt x="8" y="0"/>
                    <a:pt x="7" y="1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8" name="Freeform 269"/>
            <p:cNvSpPr>
              <a:spLocks/>
            </p:cNvSpPr>
            <p:nvPr userDrawn="1"/>
          </p:nvSpPr>
          <p:spPr bwMode="auto">
            <a:xfrm>
              <a:off x="8666163" y="4391026"/>
              <a:ext cx="26988" cy="15875"/>
            </a:xfrm>
            <a:custGeom>
              <a:avLst/>
              <a:gdLst>
                <a:gd name="T0" fmla="*/ 9 w 17"/>
                <a:gd name="T1" fmla="*/ 10 h 10"/>
                <a:gd name="T2" fmla="*/ 16 w 17"/>
                <a:gd name="T3" fmla="*/ 6 h 10"/>
                <a:gd name="T4" fmla="*/ 16 w 17"/>
                <a:gd name="T5" fmla="*/ 4 h 10"/>
                <a:gd name="T6" fmla="*/ 9 w 17"/>
                <a:gd name="T7" fmla="*/ 0 h 10"/>
                <a:gd name="T8" fmla="*/ 7 w 17"/>
                <a:gd name="T9" fmla="*/ 0 h 10"/>
                <a:gd name="T10" fmla="*/ 0 w 17"/>
                <a:gd name="T11" fmla="*/ 4 h 10"/>
                <a:gd name="T12" fmla="*/ 0 w 17"/>
                <a:gd name="T13" fmla="*/ 6 h 10"/>
                <a:gd name="T14" fmla="*/ 7 w 17"/>
                <a:gd name="T15" fmla="*/ 9 h 10"/>
                <a:gd name="T16" fmla="*/ 9 w 17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9" y="10"/>
                  </a:moveTo>
                  <a:cubicBezTo>
                    <a:pt x="16" y="6"/>
                    <a:pt x="16" y="6"/>
                    <a:pt x="16" y="6"/>
                  </a:cubicBezTo>
                  <a:cubicBezTo>
                    <a:pt x="17" y="5"/>
                    <a:pt x="17" y="5"/>
                    <a:pt x="16" y="4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8" y="0"/>
                    <a:pt x="7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10"/>
                    <a:pt x="9" y="10"/>
                    <a:pt x="9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9" name="Freeform 270"/>
            <p:cNvSpPr>
              <a:spLocks/>
            </p:cNvSpPr>
            <p:nvPr userDrawn="1"/>
          </p:nvSpPr>
          <p:spPr bwMode="auto">
            <a:xfrm>
              <a:off x="8628063" y="4392613"/>
              <a:ext cx="26988" cy="15875"/>
            </a:xfrm>
            <a:custGeom>
              <a:avLst/>
              <a:gdLst>
                <a:gd name="T0" fmla="*/ 7 w 17"/>
                <a:gd name="T1" fmla="*/ 1 h 10"/>
                <a:gd name="T2" fmla="*/ 0 w 17"/>
                <a:gd name="T3" fmla="*/ 5 h 10"/>
                <a:gd name="T4" fmla="*/ 0 w 17"/>
                <a:gd name="T5" fmla="*/ 6 h 10"/>
                <a:gd name="T6" fmla="*/ 7 w 17"/>
                <a:gd name="T7" fmla="*/ 10 h 10"/>
                <a:gd name="T8" fmla="*/ 9 w 17"/>
                <a:gd name="T9" fmla="*/ 10 h 10"/>
                <a:gd name="T10" fmla="*/ 16 w 17"/>
                <a:gd name="T11" fmla="*/ 6 h 10"/>
                <a:gd name="T12" fmla="*/ 16 w 17"/>
                <a:gd name="T13" fmla="*/ 5 h 10"/>
                <a:gd name="T14" fmla="*/ 9 w 17"/>
                <a:gd name="T15" fmla="*/ 1 h 10"/>
                <a:gd name="T16" fmla="*/ 7 w 17"/>
                <a:gd name="T1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7" y="1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6"/>
                    <a:pt x="0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9" y="10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7" y="6"/>
                    <a:pt x="17" y="5"/>
                    <a:pt x="16" y="5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8" y="0"/>
                    <a:pt x="7" y="1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0" name="Freeform 271"/>
            <p:cNvSpPr>
              <a:spLocks/>
            </p:cNvSpPr>
            <p:nvPr userDrawn="1"/>
          </p:nvSpPr>
          <p:spPr bwMode="auto">
            <a:xfrm>
              <a:off x="8691563" y="4395788"/>
              <a:ext cx="26988" cy="15875"/>
            </a:xfrm>
            <a:custGeom>
              <a:avLst/>
              <a:gdLst>
                <a:gd name="T0" fmla="*/ 10 w 17"/>
                <a:gd name="T1" fmla="*/ 10 h 10"/>
                <a:gd name="T2" fmla="*/ 17 w 17"/>
                <a:gd name="T3" fmla="*/ 6 h 10"/>
                <a:gd name="T4" fmla="*/ 17 w 17"/>
                <a:gd name="T5" fmla="*/ 5 h 10"/>
                <a:gd name="T6" fmla="*/ 10 w 17"/>
                <a:gd name="T7" fmla="*/ 1 h 10"/>
                <a:gd name="T8" fmla="*/ 8 w 17"/>
                <a:gd name="T9" fmla="*/ 1 h 10"/>
                <a:gd name="T10" fmla="*/ 1 w 17"/>
                <a:gd name="T11" fmla="*/ 5 h 10"/>
                <a:gd name="T12" fmla="*/ 1 w 17"/>
                <a:gd name="T13" fmla="*/ 6 h 10"/>
                <a:gd name="T14" fmla="*/ 8 w 17"/>
                <a:gd name="T15" fmla="*/ 10 h 10"/>
                <a:gd name="T16" fmla="*/ 10 w 17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10"/>
                  </a:moveTo>
                  <a:cubicBezTo>
                    <a:pt x="17" y="6"/>
                    <a:pt x="17" y="6"/>
                    <a:pt x="17" y="6"/>
                  </a:cubicBezTo>
                  <a:cubicBezTo>
                    <a:pt x="17" y="6"/>
                    <a:pt x="17" y="5"/>
                    <a:pt x="17" y="5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0"/>
                    <a:pt x="8" y="0"/>
                    <a:pt x="8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10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1" name="Freeform 272"/>
            <p:cNvSpPr>
              <a:spLocks/>
            </p:cNvSpPr>
            <p:nvPr userDrawn="1"/>
          </p:nvSpPr>
          <p:spPr bwMode="auto">
            <a:xfrm>
              <a:off x="8648701" y="4400551"/>
              <a:ext cx="26988" cy="15875"/>
            </a:xfrm>
            <a:custGeom>
              <a:avLst/>
              <a:gdLst>
                <a:gd name="T0" fmla="*/ 10 w 17"/>
                <a:gd name="T1" fmla="*/ 10 h 10"/>
                <a:gd name="T2" fmla="*/ 17 w 17"/>
                <a:gd name="T3" fmla="*/ 6 h 10"/>
                <a:gd name="T4" fmla="*/ 17 w 17"/>
                <a:gd name="T5" fmla="*/ 4 h 10"/>
                <a:gd name="T6" fmla="*/ 10 w 17"/>
                <a:gd name="T7" fmla="*/ 0 h 10"/>
                <a:gd name="T8" fmla="*/ 8 w 17"/>
                <a:gd name="T9" fmla="*/ 0 h 10"/>
                <a:gd name="T10" fmla="*/ 1 w 17"/>
                <a:gd name="T11" fmla="*/ 4 h 10"/>
                <a:gd name="T12" fmla="*/ 1 w 17"/>
                <a:gd name="T13" fmla="*/ 6 h 10"/>
                <a:gd name="T14" fmla="*/ 8 w 17"/>
                <a:gd name="T15" fmla="*/ 10 h 10"/>
                <a:gd name="T16" fmla="*/ 10 w 17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10"/>
                  </a:moveTo>
                  <a:cubicBezTo>
                    <a:pt x="17" y="6"/>
                    <a:pt x="17" y="6"/>
                    <a:pt x="17" y="6"/>
                  </a:cubicBezTo>
                  <a:cubicBezTo>
                    <a:pt x="17" y="5"/>
                    <a:pt x="17" y="5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8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10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2" name="Freeform 273"/>
            <p:cNvSpPr>
              <a:spLocks/>
            </p:cNvSpPr>
            <p:nvPr userDrawn="1"/>
          </p:nvSpPr>
          <p:spPr bwMode="auto">
            <a:xfrm>
              <a:off x="8675688" y="4405313"/>
              <a:ext cx="26988" cy="15875"/>
            </a:xfrm>
            <a:custGeom>
              <a:avLst/>
              <a:gdLst>
                <a:gd name="T0" fmla="*/ 10 w 17"/>
                <a:gd name="T1" fmla="*/ 10 h 10"/>
                <a:gd name="T2" fmla="*/ 16 w 17"/>
                <a:gd name="T3" fmla="*/ 6 h 10"/>
                <a:gd name="T4" fmla="*/ 16 w 17"/>
                <a:gd name="T5" fmla="*/ 5 h 10"/>
                <a:gd name="T6" fmla="*/ 10 w 17"/>
                <a:gd name="T7" fmla="*/ 1 h 10"/>
                <a:gd name="T8" fmla="*/ 7 w 17"/>
                <a:gd name="T9" fmla="*/ 1 h 10"/>
                <a:gd name="T10" fmla="*/ 1 w 17"/>
                <a:gd name="T11" fmla="*/ 5 h 10"/>
                <a:gd name="T12" fmla="*/ 1 w 17"/>
                <a:gd name="T13" fmla="*/ 6 h 10"/>
                <a:gd name="T14" fmla="*/ 7 w 17"/>
                <a:gd name="T15" fmla="*/ 10 h 10"/>
                <a:gd name="T16" fmla="*/ 10 w 17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10"/>
                  </a:moveTo>
                  <a:cubicBezTo>
                    <a:pt x="16" y="6"/>
                    <a:pt x="16" y="6"/>
                    <a:pt x="16" y="6"/>
                  </a:cubicBezTo>
                  <a:cubicBezTo>
                    <a:pt x="17" y="6"/>
                    <a:pt x="17" y="5"/>
                    <a:pt x="16" y="5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0"/>
                    <a:pt x="8" y="0"/>
                    <a:pt x="7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10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3" name="Freeform 274"/>
            <p:cNvSpPr>
              <a:spLocks/>
            </p:cNvSpPr>
            <p:nvPr userDrawn="1"/>
          </p:nvSpPr>
          <p:spPr bwMode="auto">
            <a:xfrm>
              <a:off x="8632826" y="4410076"/>
              <a:ext cx="26988" cy="15875"/>
            </a:xfrm>
            <a:custGeom>
              <a:avLst/>
              <a:gdLst>
                <a:gd name="T0" fmla="*/ 9 w 17"/>
                <a:gd name="T1" fmla="*/ 10 h 10"/>
                <a:gd name="T2" fmla="*/ 16 w 17"/>
                <a:gd name="T3" fmla="*/ 6 h 10"/>
                <a:gd name="T4" fmla="*/ 16 w 17"/>
                <a:gd name="T5" fmla="*/ 4 h 10"/>
                <a:gd name="T6" fmla="*/ 9 w 17"/>
                <a:gd name="T7" fmla="*/ 0 h 10"/>
                <a:gd name="T8" fmla="*/ 7 w 17"/>
                <a:gd name="T9" fmla="*/ 0 h 10"/>
                <a:gd name="T10" fmla="*/ 0 w 17"/>
                <a:gd name="T11" fmla="*/ 4 h 10"/>
                <a:gd name="T12" fmla="*/ 0 w 17"/>
                <a:gd name="T13" fmla="*/ 6 h 10"/>
                <a:gd name="T14" fmla="*/ 7 w 17"/>
                <a:gd name="T15" fmla="*/ 10 h 10"/>
                <a:gd name="T16" fmla="*/ 9 w 17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9" y="10"/>
                  </a:moveTo>
                  <a:cubicBezTo>
                    <a:pt x="16" y="6"/>
                    <a:pt x="16" y="6"/>
                    <a:pt x="16" y="6"/>
                  </a:cubicBezTo>
                  <a:cubicBezTo>
                    <a:pt x="17" y="5"/>
                    <a:pt x="17" y="5"/>
                    <a:pt x="16" y="4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8" y="0"/>
                    <a:pt x="7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9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4" name="Freeform 275"/>
            <p:cNvSpPr>
              <a:spLocks/>
            </p:cNvSpPr>
            <p:nvPr userDrawn="1"/>
          </p:nvSpPr>
          <p:spPr bwMode="auto">
            <a:xfrm>
              <a:off x="8658226" y="4414838"/>
              <a:ext cx="28575" cy="15875"/>
            </a:xfrm>
            <a:custGeom>
              <a:avLst/>
              <a:gdLst>
                <a:gd name="T0" fmla="*/ 10 w 18"/>
                <a:gd name="T1" fmla="*/ 10 h 10"/>
                <a:gd name="T2" fmla="*/ 17 w 18"/>
                <a:gd name="T3" fmla="*/ 6 h 10"/>
                <a:gd name="T4" fmla="*/ 17 w 18"/>
                <a:gd name="T5" fmla="*/ 5 h 10"/>
                <a:gd name="T6" fmla="*/ 10 w 18"/>
                <a:gd name="T7" fmla="*/ 1 h 10"/>
                <a:gd name="T8" fmla="*/ 8 w 18"/>
                <a:gd name="T9" fmla="*/ 1 h 10"/>
                <a:gd name="T10" fmla="*/ 1 w 18"/>
                <a:gd name="T11" fmla="*/ 5 h 10"/>
                <a:gd name="T12" fmla="*/ 1 w 18"/>
                <a:gd name="T13" fmla="*/ 6 h 10"/>
                <a:gd name="T14" fmla="*/ 8 w 18"/>
                <a:gd name="T15" fmla="*/ 10 h 10"/>
                <a:gd name="T16" fmla="*/ 10 w 18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10" y="10"/>
                  </a:moveTo>
                  <a:cubicBezTo>
                    <a:pt x="17" y="6"/>
                    <a:pt x="17" y="6"/>
                    <a:pt x="17" y="6"/>
                  </a:cubicBezTo>
                  <a:cubicBezTo>
                    <a:pt x="18" y="6"/>
                    <a:pt x="18" y="5"/>
                    <a:pt x="17" y="5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0"/>
                    <a:pt x="8" y="0"/>
                    <a:pt x="8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9" y="10"/>
                    <a:pt x="10" y="10"/>
                    <a:pt x="10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5" name="Freeform 276"/>
            <p:cNvSpPr>
              <a:spLocks/>
            </p:cNvSpPr>
            <p:nvPr userDrawn="1"/>
          </p:nvSpPr>
          <p:spPr bwMode="auto">
            <a:xfrm>
              <a:off x="8615363" y="4419601"/>
              <a:ext cx="26988" cy="15875"/>
            </a:xfrm>
            <a:custGeom>
              <a:avLst/>
              <a:gdLst>
                <a:gd name="T0" fmla="*/ 8 w 17"/>
                <a:gd name="T1" fmla="*/ 10 h 10"/>
                <a:gd name="T2" fmla="*/ 10 w 17"/>
                <a:gd name="T3" fmla="*/ 10 h 10"/>
                <a:gd name="T4" fmla="*/ 17 w 17"/>
                <a:gd name="T5" fmla="*/ 6 h 10"/>
                <a:gd name="T6" fmla="*/ 17 w 17"/>
                <a:gd name="T7" fmla="*/ 4 h 10"/>
                <a:gd name="T8" fmla="*/ 10 w 17"/>
                <a:gd name="T9" fmla="*/ 1 h 10"/>
                <a:gd name="T10" fmla="*/ 8 w 17"/>
                <a:gd name="T11" fmla="*/ 1 h 10"/>
                <a:gd name="T12" fmla="*/ 1 w 17"/>
                <a:gd name="T13" fmla="*/ 4 h 10"/>
                <a:gd name="T14" fmla="*/ 1 w 17"/>
                <a:gd name="T15" fmla="*/ 6 h 10"/>
                <a:gd name="T16" fmla="*/ 8 w 17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8" y="10"/>
                  </a:moveTo>
                  <a:cubicBezTo>
                    <a:pt x="8" y="10"/>
                    <a:pt x="9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5"/>
                    <a:pt x="17" y="5"/>
                    <a:pt x="17" y="4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0"/>
                    <a:pt x="8" y="0"/>
                    <a:pt x="8" y="1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1" y="6"/>
                  </a:cubicBezTo>
                  <a:lnTo>
                    <a:pt x="8" y="10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6" name="Freeform 277"/>
            <p:cNvSpPr>
              <a:spLocks/>
            </p:cNvSpPr>
            <p:nvPr userDrawn="1"/>
          </p:nvSpPr>
          <p:spPr bwMode="auto">
            <a:xfrm>
              <a:off x="8642351" y="4424363"/>
              <a:ext cx="26988" cy="15875"/>
            </a:xfrm>
            <a:custGeom>
              <a:avLst/>
              <a:gdLst>
                <a:gd name="T0" fmla="*/ 10 w 17"/>
                <a:gd name="T1" fmla="*/ 10 h 10"/>
                <a:gd name="T2" fmla="*/ 17 w 17"/>
                <a:gd name="T3" fmla="*/ 6 h 10"/>
                <a:gd name="T4" fmla="*/ 16 w 17"/>
                <a:gd name="T5" fmla="*/ 5 h 10"/>
                <a:gd name="T6" fmla="*/ 10 w 17"/>
                <a:gd name="T7" fmla="*/ 1 h 10"/>
                <a:gd name="T8" fmla="*/ 7 w 17"/>
                <a:gd name="T9" fmla="*/ 1 h 10"/>
                <a:gd name="T10" fmla="*/ 1 w 17"/>
                <a:gd name="T11" fmla="*/ 5 h 10"/>
                <a:gd name="T12" fmla="*/ 1 w 17"/>
                <a:gd name="T13" fmla="*/ 6 h 10"/>
                <a:gd name="T14" fmla="*/ 7 w 17"/>
                <a:gd name="T15" fmla="*/ 10 h 10"/>
                <a:gd name="T16" fmla="*/ 10 w 17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10"/>
                  </a:moveTo>
                  <a:cubicBezTo>
                    <a:pt x="17" y="6"/>
                    <a:pt x="17" y="6"/>
                    <a:pt x="17" y="6"/>
                  </a:cubicBezTo>
                  <a:cubicBezTo>
                    <a:pt x="17" y="6"/>
                    <a:pt x="17" y="5"/>
                    <a:pt x="16" y="5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0"/>
                    <a:pt x="8" y="0"/>
                    <a:pt x="7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10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7" name="Freeform 278"/>
            <p:cNvSpPr>
              <a:spLocks/>
            </p:cNvSpPr>
            <p:nvPr userDrawn="1"/>
          </p:nvSpPr>
          <p:spPr bwMode="auto">
            <a:xfrm>
              <a:off x="8672513" y="4387851"/>
              <a:ext cx="96838" cy="55563"/>
            </a:xfrm>
            <a:custGeom>
              <a:avLst/>
              <a:gdLst>
                <a:gd name="T0" fmla="*/ 53 w 61"/>
                <a:gd name="T1" fmla="*/ 0 h 35"/>
                <a:gd name="T2" fmla="*/ 51 w 61"/>
                <a:gd name="T3" fmla="*/ 0 h 35"/>
                <a:gd name="T4" fmla="*/ 1 w 61"/>
                <a:gd name="T5" fmla="*/ 29 h 35"/>
                <a:gd name="T6" fmla="*/ 1 w 61"/>
                <a:gd name="T7" fmla="*/ 31 h 35"/>
                <a:gd name="T8" fmla="*/ 8 w 61"/>
                <a:gd name="T9" fmla="*/ 35 h 35"/>
                <a:gd name="T10" fmla="*/ 10 w 61"/>
                <a:gd name="T11" fmla="*/ 34 h 35"/>
                <a:gd name="T12" fmla="*/ 60 w 61"/>
                <a:gd name="T13" fmla="*/ 5 h 35"/>
                <a:gd name="T14" fmla="*/ 60 w 61"/>
                <a:gd name="T15" fmla="*/ 4 h 35"/>
                <a:gd name="T16" fmla="*/ 53 w 61"/>
                <a:gd name="T17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1" h="35">
                  <a:moveTo>
                    <a:pt x="53" y="0"/>
                  </a:moveTo>
                  <a:cubicBezTo>
                    <a:pt x="53" y="0"/>
                    <a:pt x="52" y="0"/>
                    <a:pt x="51" y="0"/>
                  </a:cubicBezTo>
                  <a:cubicBezTo>
                    <a:pt x="1" y="29"/>
                    <a:pt x="1" y="29"/>
                    <a:pt x="1" y="29"/>
                  </a:cubicBezTo>
                  <a:cubicBezTo>
                    <a:pt x="0" y="30"/>
                    <a:pt x="0" y="30"/>
                    <a:pt x="1" y="31"/>
                  </a:cubicBezTo>
                  <a:cubicBezTo>
                    <a:pt x="8" y="35"/>
                    <a:pt x="8" y="35"/>
                    <a:pt x="8" y="35"/>
                  </a:cubicBezTo>
                  <a:cubicBezTo>
                    <a:pt x="8" y="35"/>
                    <a:pt x="9" y="35"/>
                    <a:pt x="10" y="34"/>
                  </a:cubicBezTo>
                  <a:cubicBezTo>
                    <a:pt x="60" y="5"/>
                    <a:pt x="60" y="5"/>
                    <a:pt x="60" y="5"/>
                  </a:cubicBezTo>
                  <a:cubicBezTo>
                    <a:pt x="61" y="5"/>
                    <a:pt x="61" y="4"/>
                    <a:pt x="60" y="4"/>
                  </a:cubicBezTo>
                  <a:lnTo>
                    <a:pt x="53" y="0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8" name="Freeform 279"/>
            <p:cNvSpPr>
              <a:spLocks/>
            </p:cNvSpPr>
            <p:nvPr userDrawn="1"/>
          </p:nvSpPr>
          <p:spPr bwMode="auto">
            <a:xfrm>
              <a:off x="8624888" y="4435476"/>
              <a:ext cx="28575" cy="15875"/>
            </a:xfrm>
            <a:custGeom>
              <a:avLst/>
              <a:gdLst>
                <a:gd name="T0" fmla="*/ 8 w 18"/>
                <a:gd name="T1" fmla="*/ 9 h 10"/>
                <a:gd name="T2" fmla="*/ 10 w 18"/>
                <a:gd name="T3" fmla="*/ 9 h 10"/>
                <a:gd name="T4" fmla="*/ 17 w 18"/>
                <a:gd name="T5" fmla="*/ 5 h 10"/>
                <a:gd name="T6" fmla="*/ 17 w 18"/>
                <a:gd name="T7" fmla="*/ 4 h 10"/>
                <a:gd name="T8" fmla="*/ 10 w 18"/>
                <a:gd name="T9" fmla="*/ 0 h 10"/>
                <a:gd name="T10" fmla="*/ 8 w 18"/>
                <a:gd name="T11" fmla="*/ 0 h 10"/>
                <a:gd name="T12" fmla="*/ 1 w 18"/>
                <a:gd name="T13" fmla="*/ 4 h 10"/>
                <a:gd name="T14" fmla="*/ 1 w 18"/>
                <a:gd name="T15" fmla="*/ 5 h 10"/>
                <a:gd name="T16" fmla="*/ 8 w 18"/>
                <a:gd name="T17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8" y="9"/>
                  </a:moveTo>
                  <a:cubicBezTo>
                    <a:pt x="9" y="10"/>
                    <a:pt x="9" y="10"/>
                    <a:pt x="10" y="9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8" y="5"/>
                    <a:pt x="17" y="4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8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1" y="5"/>
                  </a:cubicBezTo>
                  <a:lnTo>
                    <a:pt x="8" y="9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9" name="Freeform 280"/>
            <p:cNvSpPr>
              <a:spLocks/>
            </p:cNvSpPr>
            <p:nvPr userDrawn="1"/>
          </p:nvSpPr>
          <p:spPr bwMode="auto">
            <a:xfrm>
              <a:off x="8656638" y="4437063"/>
              <a:ext cx="26988" cy="15875"/>
            </a:xfrm>
            <a:custGeom>
              <a:avLst/>
              <a:gdLst>
                <a:gd name="T0" fmla="*/ 9 w 17"/>
                <a:gd name="T1" fmla="*/ 1 h 10"/>
                <a:gd name="T2" fmla="*/ 7 w 17"/>
                <a:gd name="T3" fmla="*/ 1 h 10"/>
                <a:gd name="T4" fmla="*/ 0 w 17"/>
                <a:gd name="T5" fmla="*/ 5 h 10"/>
                <a:gd name="T6" fmla="*/ 0 w 17"/>
                <a:gd name="T7" fmla="*/ 6 h 10"/>
                <a:gd name="T8" fmla="*/ 7 w 17"/>
                <a:gd name="T9" fmla="*/ 10 h 10"/>
                <a:gd name="T10" fmla="*/ 9 w 17"/>
                <a:gd name="T11" fmla="*/ 10 h 10"/>
                <a:gd name="T12" fmla="*/ 16 w 17"/>
                <a:gd name="T13" fmla="*/ 6 h 10"/>
                <a:gd name="T14" fmla="*/ 16 w 17"/>
                <a:gd name="T15" fmla="*/ 5 h 10"/>
                <a:gd name="T16" fmla="*/ 9 w 17"/>
                <a:gd name="T1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9" y="1"/>
                  </a:moveTo>
                  <a:cubicBezTo>
                    <a:pt x="9" y="0"/>
                    <a:pt x="8" y="0"/>
                    <a:pt x="7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9" y="10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7" y="5"/>
                    <a:pt x="17" y="5"/>
                    <a:pt x="16" y="5"/>
                  </a:cubicBezTo>
                  <a:lnTo>
                    <a:pt x="9" y="1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0" name="Freeform 281"/>
            <p:cNvSpPr>
              <a:spLocks/>
            </p:cNvSpPr>
            <p:nvPr userDrawn="1"/>
          </p:nvSpPr>
          <p:spPr bwMode="auto">
            <a:xfrm>
              <a:off x="8610601" y="4403726"/>
              <a:ext cx="26988" cy="14288"/>
            </a:xfrm>
            <a:custGeom>
              <a:avLst/>
              <a:gdLst>
                <a:gd name="T0" fmla="*/ 8 w 17"/>
                <a:gd name="T1" fmla="*/ 0 h 9"/>
                <a:gd name="T2" fmla="*/ 1 w 17"/>
                <a:gd name="T3" fmla="*/ 4 h 9"/>
                <a:gd name="T4" fmla="*/ 1 w 17"/>
                <a:gd name="T5" fmla="*/ 5 h 9"/>
                <a:gd name="T6" fmla="*/ 8 w 17"/>
                <a:gd name="T7" fmla="*/ 9 h 9"/>
                <a:gd name="T8" fmla="*/ 10 w 17"/>
                <a:gd name="T9" fmla="*/ 9 h 9"/>
                <a:gd name="T10" fmla="*/ 17 w 17"/>
                <a:gd name="T11" fmla="*/ 5 h 9"/>
                <a:gd name="T12" fmla="*/ 17 w 17"/>
                <a:gd name="T13" fmla="*/ 4 h 9"/>
                <a:gd name="T14" fmla="*/ 10 w 17"/>
                <a:gd name="T15" fmla="*/ 0 h 9"/>
                <a:gd name="T16" fmla="*/ 8 w 17"/>
                <a:gd name="T1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9">
                  <a:moveTo>
                    <a:pt x="8" y="0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1" y="5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9" y="9"/>
                    <a:pt x="10" y="9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5"/>
                    <a:pt x="17" y="4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1" name="Freeform 282"/>
            <p:cNvSpPr>
              <a:spLocks/>
            </p:cNvSpPr>
            <p:nvPr userDrawn="1"/>
          </p:nvSpPr>
          <p:spPr bwMode="auto">
            <a:xfrm>
              <a:off x="8697913" y="4371976"/>
              <a:ext cx="28575" cy="15875"/>
            </a:xfrm>
            <a:custGeom>
              <a:avLst/>
              <a:gdLst>
                <a:gd name="T0" fmla="*/ 10 w 18"/>
                <a:gd name="T1" fmla="*/ 9 h 10"/>
                <a:gd name="T2" fmla="*/ 17 w 18"/>
                <a:gd name="T3" fmla="*/ 5 h 10"/>
                <a:gd name="T4" fmla="*/ 17 w 18"/>
                <a:gd name="T5" fmla="*/ 4 h 10"/>
                <a:gd name="T6" fmla="*/ 10 w 18"/>
                <a:gd name="T7" fmla="*/ 0 h 10"/>
                <a:gd name="T8" fmla="*/ 8 w 18"/>
                <a:gd name="T9" fmla="*/ 0 h 10"/>
                <a:gd name="T10" fmla="*/ 1 w 18"/>
                <a:gd name="T11" fmla="*/ 4 h 10"/>
                <a:gd name="T12" fmla="*/ 1 w 18"/>
                <a:gd name="T13" fmla="*/ 5 h 10"/>
                <a:gd name="T14" fmla="*/ 8 w 18"/>
                <a:gd name="T15" fmla="*/ 9 h 10"/>
                <a:gd name="T16" fmla="*/ 10 w 18"/>
                <a:gd name="T17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10" y="9"/>
                  </a:moveTo>
                  <a:cubicBezTo>
                    <a:pt x="17" y="5"/>
                    <a:pt x="17" y="5"/>
                    <a:pt x="17" y="5"/>
                  </a:cubicBezTo>
                  <a:cubicBezTo>
                    <a:pt x="18" y="5"/>
                    <a:pt x="18" y="4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9" y="0"/>
                    <a:pt x="8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1" y="5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9" y="10"/>
                    <a:pt x="10" y="10"/>
                    <a:pt x="10" y="9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2" name="Freeform 283"/>
            <p:cNvSpPr>
              <a:spLocks/>
            </p:cNvSpPr>
            <p:nvPr userDrawn="1"/>
          </p:nvSpPr>
          <p:spPr bwMode="auto">
            <a:xfrm>
              <a:off x="8724901" y="4376738"/>
              <a:ext cx="26988" cy="15875"/>
            </a:xfrm>
            <a:custGeom>
              <a:avLst/>
              <a:gdLst>
                <a:gd name="T0" fmla="*/ 10 w 17"/>
                <a:gd name="T1" fmla="*/ 10 h 10"/>
                <a:gd name="T2" fmla="*/ 17 w 17"/>
                <a:gd name="T3" fmla="*/ 6 h 10"/>
                <a:gd name="T4" fmla="*/ 17 w 17"/>
                <a:gd name="T5" fmla="*/ 4 h 10"/>
                <a:gd name="T6" fmla="*/ 10 w 17"/>
                <a:gd name="T7" fmla="*/ 0 h 10"/>
                <a:gd name="T8" fmla="*/ 8 w 17"/>
                <a:gd name="T9" fmla="*/ 0 h 10"/>
                <a:gd name="T10" fmla="*/ 1 w 17"/>
                <a:gd name="T11" fmla="*/ 4 h 10"/>
                <a:gd name="T12" fmla="*/ 1 w 17"/>
                <a:gd name="T13" fmla="*/ 6 h 10"/>
                <a:gd name="T14" fmla="*/ 8 w 17"/>
                <a:gd name="T15" fmla="*/ 10 h 10"/>
                <a:gd name="T16" fmla="*/ 10 w 17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10"/>
                  </a:moveTo>
                  <a:cubicBezTo>
                    <a:pt x="17" y="6"/>
                    <a:pt x="17" y="6"/>
                    <a:pt x="17" y="6"/>
                  </a:cubicBezTo>
                  <a:cubicBezTo>
                    <a:pt x="17" y="5"/>
                    <a:pt x="17" y="5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8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10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3" name="Freeform 284"/>
            <p:cNvSpPr>
              <a:spLocks/>
            </p:cNvSpPr>
            <p:nvPr userDrawn="1"/>
          </p:nvSpPr>
          <p:spPr bwMode="auto">
            <a:xfrm>
              <a:off x="8715376" y="4362451"/>
              <a:ext cx="26988" cy="15875"/>
            </a:xfrm>
            <a:custGeom>
              <a:avLst/>
              <a:gdLst>
                <a:gd name="T0" fmla="*/ 10 w 17"/>
                <a:gd name="T1" fmla="*/ 9 h 10"/>
                <a:gd name="T2" fmla="*/ 16 w 17"/>
                <a:gd name="T3" fmla="*/ 5 h 10"/>
                <a:gd name="T4" fmla="*/ 16 w 17"/>
                <a:gd name="T5" fmla="*/ 4 h 10"/>
                <a:gd name="T6" fmla="*/ 10 w 17"/>
                <a:gd name="T7" fmla="*/ 0 h 10"/>
                <a:gd name="T8" fmla="*/ 7 w 17"/>
                <a:gd name="T9" fmla="*/ 0 h 10"/>
                <a:gd name="T10" fmla="*/ 1 w 17"/>
                <a:gd name="T11" fmla="*/ 4 h 10"/>
                <a:gd name="T12" fmla="*/ 1 w 17"/>
                <a:gd name="T13" fmla="*/ 5 h 10"/>
                <a:gd name="T14" fmla="*/ 7 w 17"/>
                <a:gd name="T15" fmla="*/ 9 h 10"/>
                <a:gd name="T16" fmla="*/ 10 w 17"/>
                <a:gd name="T17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9"/>
                  </a:moveTo>
                  <a:cubicBezTo>
                    <a:pt x="16" y="5"/>
                    <a:pt x="16" y="5"/>
                    <a:pt x="16" y="5"/>
                  </a:cubicBezTo>
                  <a:cubicBezTo>
                    <a:pt x="17" y="5"/>
                    <a:pt x="17" y="4"/>
                    <a:pt x="16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7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1" y="5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10"/>
                    <a:pt x="9" y="10"/>
                    <a:pt x="10" y="9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4" name="Freeform 285"/>
            <p:cNvSpPr>
              <a:spLocks/>
            </p:cNvSpPr>
            <p:nvPr userDrawn="1"/>
          </p:nvSpPr>
          <p:spPr bwMode="auto">
            <a:xfrm>
              <a:off x="8693151" y="4354513"/>
              <a:ext cx="28575" cy="15875"/>
            </a:xfrm>
            <a:custGeom>
              <a:avLst/>
              <a:gdLst>
                <a:gd name="T0" fmla="*/ 8 w 18"/>
                <a:gd name="T1" fmla="*/ 1 h 10"/>
                <a:gd name="T2" fmla="*/ 1 w 18"/>
                <a:gd name="T3" fmla="*/ 4 h 10"/>
                <a:gd name="T4" fmla="*/ 1 w 18"/>
                <a:gd name="T5" fmla="*/ 6 h 10"/>
                <a:gd name="T6" fmla="*/ 8 w 18"/>
                <a:gd name="T7" fmla="*/ 10 h 10"/>
                <a:gd name="T8" fmla="*/ 10 w 18"/>
                <a:gd name="T9" fmla="*/ 10 h 10"/>
                <a:gd name="T10" fmla="*/ 17 w 18"/>
                <a:gd name="T11" fmla="*/ 6 h 10"/>
                <a:gd name="T12" fmla="*/ 17 w 18"/>
                <a:gd name="T13" fmla="*/ 4 h 10"/>
                <a:gd name="T14" fmla="*/ 10 w 18"/>
                <a:gd name="T15" fmla="*/ 1 h 10"/>
                <a:gd name="T16" fmla="*/ 8 w 18"/>
                <a:gd name="T1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8" y="1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5"/>
                    <a:pt x="18" y="5"/>
                    <a:pt x="17" y="4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0"/>
                    <a:pt x="8" y="0"/>
                    <a:pt x="8" y="1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5" name="Freeform 286"/>
            <p:cNvSpPr>
              <a:spLocks/>
            </p:cNvSpPr>
            <p:nvPr userDrawn="1"/>
          </p:nvSpPr>
          <p:spPr bwMode="auto">
            <a:xfrm>
              <a:off x="8775701" y="4300538"/>
              <a:ext cx="38100" cy="22225"/>
            </a:xfrm>
            <a:custGeom>
              <a:avLst/>
              <a:gdLst>
                <a:gd name="T0" fmla="*/ 15 w 24"/>
                <a:gd name="T1" fmla="*/ 0 h 14"/>
                <a:gd name="T2" fmla="*/ 0 w 24"/>
                <a:gd name="T3" fmla="*/ 9 h 14"/>
                <a:gd name="T4" fmla="*/ 1 w 24"/>
                <a:gd name="T5" fmla="*/ 10 h 14"/>
                <a:gd name="T6" fmla="*/ 7 w 24"/>
                <a:gd name="T7" fmla="*/ 14 h 14"/>
                <a:gd name="T8" fmla="*/ 9 w 24"/>
                <a:gd name="T9" fmla="*/ 14 h 14"/>
                <a:gd name="T10" fmla="*/ 24 w 24"/>
                <a:gd name="T11" fmla="*/ 5 h 14"/>
                <a:gd name="T12" fmla="*/ 24 w 24"/>
                <a:gd name="T13" fmla="*/ 4 h 14"/>
                <a:gd name="T14" fmla="*/ 17 w 24"/>
                <a:gd name="T15" fmla="*/ 0 h 14"/>
                <a:gd name="T16" fmla="*/ 15 w 24"/>
                <a:gd name="T1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14">
                  <a:moveTo>
                    <a:pt x="15" y="0"/>
                  </a:move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0" y="9"/>
                    <a:pt x="1" y="10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8" y="14"/>
                    <a:pt x="9" y="14"/>
                    <a:pt x="9" y="14"/>
                  </a:cubicBezTo>
                  <a:cubicBezTo>
                    <a:pt x="24" y="5"/>
                    <a:pt x="24" y="5"/>
                    <a:pt x="24" y="5"/>
                  </a:cubicBezTo>
                  <a:cubicBezTo>
                    <a:pt x="24" y="5"/>
                    <a:pt x="24" y="5"/>
                    <a:pt x="24" y="4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6" y="0"/>
                    <a:pt x="15" y="0"/>
                    <a:pt x="15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6" name="Freeform 287"/>
            <p:cNvSpPr>
              <a:spLocks/>
            </p:cNvSpPr>
            <p:nvPr userDrawn="1"/>
          </p:nvSpPr>
          <p:spPr bwMode="auto">
            <a:xfrm>
              <a:off x="8759826" y="4316413"/>
              <a:ext cx="26988" cy="15875"/>
            </a:xfrm>
            <a:custGeom>
              <a:avLst/>
              <a:gdLst>
                <a:gd name="T0" fmla="*/ 8 w 17"/>
                <a:gd name="T1" fmla="*/ 0 h 10"/>
                <a:gd name="T2" fmla="*/ 1 w 17"/>
                <a:gd name="T3" fmla="*/ 4 h 10"/>
                <a:gd name="T4" fmla="*/ 1 w 17"/>
                <a:gd name="T5" fmla="*/ 6 h 10"/>
                <a:gd name="T6" fmla="*/ 8 w 17"/>
                <a:gd name="T7" fmla="*/ 9 h 10"/>
                <a:gd name="T8" fmla="*/ 10 w 17"/>
                <a:gd name="T9" fmla="*/ 9 h 10"/>
                <a:gd name="T10" fmla="*/ 17 w 17"/>
                <a:gd name="T11" fmla="*/ 6 h 10"/>
                <a:gd name="T12" fmla="*/ 17 w 17"/>
                <a:gd name="T13" fmla="*/ 4 h 10"/>
                <a:gd name="T14" fmla="*/ 10 w 17"/>
                <a:gd name="T15" fmla="*/ 0 h 10"/>
                <a:gd name="T16" fmla="*/ 8 w 17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8" y="0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10"/>
                    <a:pt x="9" y="10"/>
                    <a:pt x="10" y="9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5"/>
                    <a:pt x="17" y="5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7" name="Freeform 288"/>
            <p:cNvSpPr>
              <a:spLocks/>
            </p:cNvSpPr>
            <p:nvPr userDrawn="1"/>
          </p:nvSpPr>
          <p:spPr bwMode="auto">
            <a:xfrm>
              <a:off x="8821738" y="4300538"/>
              <a:ext cx="26988" cy="15875"/>
            </a:xfrm>
            <a:custGeom>
              <a:avLst/>
              <a:gdLst>
                <a:gd name="T0" fmla="*/ 10 w 17"/>
                <a:gd name="T1" fmla="*/ 9 h 10"/>
                <a:gd name="T2" fmla="*/ 17 w 17"/>
                <a:gd name="T3" fmla="*/ 6 h 10"/>
                <a:gd name="T4" fmla="*/ 17 w 17"/>
                <a:gd name="T5" fmla="*/ 4 h 10"/>
                <a:gd name="T6" fmla="*/ 10 w 17"/>
                <a:gd name="T7" fmla="*/ 0 h 10"/>
                <a:gd name="T8" fmla="*/ 8 w 17"/>
                <a:gd name="T9" fmla="*/ 0 h 10"/>
                <a:gd name="T10" fmla="*/ 1 w 17"/>
                <a:gd name="T11" fmla="*/ 4 h 10"/>
                <a:gd name="T12" fmla="*/ 1 w 17"/>
                <a:gd name="T13" fmla="*/ 6 h 10"/>
                <a:gd name="T14" fmla="*/ 8 w 17"/>
                <a:gd name="T15" fmla="*/ 9 h 10"/>
                <a:gd name="T16" fmla="*/ 10 w 17"/>
                <a:gd name="T17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9"/>
                  </a:moveTo>
                  <a:cubicBezTo>
                    <a:pt x="17" y="6"/>
                    <a:pt x="17" y="6"/>
                    <a:pt x="17" y="6"/>
                  </a:cubicBezTo>
                  <a:cubicBezTo>
                    <a:pt x="17" y="5"/>
                    <a:pt x="17" y="5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8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10"/>
                    <a:pt x="9" y="10"/>
                    <a:pt x="10" y="9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8" name="Freeform 289"/>
            <p:cNvSpPr>
              <a:spLocks/>
            </p:cNvSpPr>
            <p:nvPr userDrawn="1"/>
          </p:nvSpPr>
          <p:spPr bwMode="auto">
            <a:xfrm>
              <a:off x="8831263" y="4344988"/>
              <a:ext cx="19050" cy="9525"/>
            </a:xfrm>
            <a:custGeom>
              <a:avLst/>
              <a:gdLst>
                <a:gd name="T0" fmla="*/ 9 w 12"/>
                <a:gd name="T1" fmla="*/ 0 h 6"/>
                <a:gd name="T2" fmla="*/ 8 w 12"/>
                <a:gd name="T3" fmla="*/ 0 h 6"/>
                <a:gd name="T4" fmla="*/ 0 w 12"/>
                <a:gd name="T5" fmla="*/ 4 h 6"/>
                <a:gd name="T6" fmla="*/ 1 w 12"/>
                <a:gd name="T7" fmla="*/ 5 h 6"/>
                <a:gd name="T8" fmla="*/ 4 w 12"/>
                <a:gd name="T9" fmla="*/ 6 h 6"/>
                <a:gd name="T10" fmla="*/ 5 w 12"/>
                <a:gd name="T11" fmla="*/ 6 h 6"/>
                <a:gd name="T12" fmla="*/ 12 w 12"/>
                <a:gd name="T13" fmla="*/ 2 h 6"/>
                <a:gd name="T14" fmla="*/ 12 w 12"/>
                <a:gd name="T15" fmla="*/ 1 h 6"/>
                <a:gd name="T16" fmla="*/ 9 w 12"/>
                <a:gd name="T1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6">
                  <a:moveTo>
                    <a:pt x="9" y="0"/>
                  </a:moveTo>
                  <a:lnTo>
                    <a:pt x="8" y="0"/>
                  </a:lnTo>
                  <a:lnTo>
                    <a:pt x="0" y="4"/>
                  </a:lnTo>
                  <a:lnTo>
                    <a:pt x="1" y="5"/>
                  </a:lnTo>
                  <a:lnTo>
                    <a:pt x="4" y="6"/>
                  </a:lnTo>
                  <a:lnTo>
                    <a:pt x="5" y="6"/>
                  </a:lnTo>
                  <a:lnTo>
                    <a:pt x="12" y="2"/>
                  </a:lnTo>
                  <a:lnTo>
                    <a:pt x="12" y="1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9" name="Freeform 290"/>
            <p:cNvSpPr>
              <a:spLocks/>
            </p:cNvSpPr>
            <p:nvPr userDrawn="1"/>
          </p:nvSpPr>
          <p:spPr bwMode="auto">
            <a:xfrm>
              <a:off x="8823326" y="4340226"/>
              <a:ext cx="19050" cy="11113"/>
            </a:xfrm>
            <a:custGeom>
              <a:avLst/>
              <a:gdLst>
                <a:gd name="T0" fmla="*/ 8 w 12"/>
                <a:gd name="T1" fmla="*/ 0 h 7"/>
                <a:gd name="T2" fmla="*/ 0 w 12"/>
                <a:gd name="T3" fmla="*/ 4 h 7"/>
                <a:gd name="T4" fmla="*/ 0 w 12"/>
                <a:gd name="T5" fmla="*/ 5 h 7"/>
                <a:gd name="T6" fmla="*/ 4 w 12"/>
                <a:gd name="T7" fmla="*/ 7 h 7"/>
                <a:gd name="T8" fmla="*/ 5 w 12"/>
                <a:gd name="T9" fmla="*/ 7 h 7"/>
                <a:gd name="T10" fmla="*/ 12 w 12"/>
                <a:gd name="T11" fmla="*/ 2 h 7"/>
                <a:gd name="T12" fmla="*/ 12 w 12"/>
                <a:gd name="T13" fmla="*/ 2 h 7"/>
                <a:gd name="T14" fmla="*/ 9 w 12"/>
                <a:gd name="T15" fmla="*/ 0 h 7"/>
                <a:gd name="T16" fmla="*/ 8 w 12"/>
                <a:gd name="T1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7">
                  <a:moveTo>
                    <a:pt x="8" y="0"/>
                  </a:moveTo>
                  <a:lnTo>
                    <a:pt x="0" y="4"/>
                  </a:lnTo>
                  <a:lnTo>
                    <a:pt x="0" y="5"/>
                  </a:lnTo>
                  <a:lnTo>
                    <a:pt x="4" y="7"/>
                  </a:lnTo>
                  <a:lnTo>
                    <a:pt x="5" y="7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9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0" name="Freeform 291"/>
            <p:cNvSpPr>
              <a:spLocks/>
            </p:cNvSpPr>
            <p:nvPr userDrawn="1"/>
          </p:nvSpPr>
          <p:spPr bwMode="auto">
            <a:xfrm>
              <a:off x="8816976" y="4352926"/>
              <a:ext cx="19050" cy="11113"/>
            </a:xfrm>
            <a:custGeom>
              <a:avLst/>
              <a:gdLst>
                <a:gd name="T0" fmla="*/ 9 w 12"/>
                <a:gd name="T1" fmla="*/ 0 h 7"/>
                <a:gd name="T2" fmla="*/ 8 w 12"/>
                <a:gd name="T3" fmla="*/ 0 h 7"/>
                <a:gd name="T4" fmla="*/ 0 w 12"/>
                <a:gd name="T5" fmla="*/ 5 h 7"/>
                <a:gd name="T6" fmla="*/ 0 w 12"/>
                <a:gd name="T7" fmla="*/ 5 h 7"/>
                <a:gd name="T8" fmla="*/ 3 w 12"/>
                <a:gd name="T9" fmla="*/ 7 h 7"/>
                <a:gd name="T10" fmla="*/ 4 w 12"/>
                <a:gd name="T11" fmla="*/ 7 h 7"/>
                <a:gd name="T12" fmla="*/ 12 w 12"/>
                <a:gd name="T13" fmla="*/ 3 h 7"/>
                <a:gd name="T14" fmla="*/ 12 w 12"/>
                <a:gd name="T15" fmla="*/ 2 h 7"/>
                <a:gd name="T16" fmla="*/ 9 w 12"/>
                <a:gd name="T1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7">
                  <a:moveTo>
                    <a:pt x="9" y="0"/>
                  </a:moveTo>
                  <a:lnTo>
                    <a:pt x="8" y="0"/>
                  </a:lnTo>
                  <a:lnTo>
                    <a:pt x="0" y="5"/>
                  </a:lnTo>
                  <a:lnTo>
                    <a:pt x="0" y="5"/>
                  </a:lnTo>
                  <a:lnTo>
                    <a:pt x="3" y="7"/>
                  </a:lnTo>
                  <a:lnTo>
                    <a:pt x="4" y="7"/>
                  </a:lnTo>
                  <a:lnTo>
                    <a:pt x="12" y="3"/>
                  </a:lnTo>
                  <a:lnTo>
                    <a:pt x="12" y="2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1" name="Freeform 292"/>
            <p:cNvSpPr>
              <a:spLocks/>
            </p:cNvSpPr>
            <p:nvPr userDrawn="1"/>
          </p:nvSpPr>
          <p:spPr bwMode="auto">
            <a:xfrm>
              <a:off x="8782051" y="4310063"/>
              <a:ext cx="49213" cy="30163"/>
            </a:xfrm>
            <a:custGeom>
              <a:avLst/>
              <a:gdLst>
                <a:gd name="T0" fmla="*/ 10 w 31"/>
                <a:gd name="T1" fmla="*/ 18 h 19"/>
                <a:gd name="T2" fmla="*/ 31 w 31"/>
                <a:gd name="T3" fmla="*/ 6 h 19"/>
                <a:gd name="T4" fmla="*/ 31 w 31"/>
                <a:gd name="T5" fmla="*/ 5 h 19"/>
                <a:gd name="T6" fmla="*/ 24 w 31"/>
                <a:gd name="T7" fmla="*/ 1 h 19"/>
                <a:gd name="T8" fmla="*/ 22 w 31"/>
                <a:gd name="T9" fmla="*/ 1 h 19"/>
                <a:gd name="T10" fmla="*/ 1 w 31"/>
                <a:gd name="T11" fmla="*/ 13 h 19"/>
                <a:gd name="T12" fmla="*/ 0 w 31"/>
                <a:gd name="T13" fmla="*/ 14 h 19"/>
                <a:gd name="T14" fmla="*/ 7 w 31"/>
                <a:gd name="T15" fmla="*/ 18 h 19"/>
                <a:gd name="T16" fmla="*/ 10 w 31"/>
                <a:gd name="T17" fmla="*/ 18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1" h="19">
                  <a:moveTo>
                    <a:pt x="10" y="18"/>
                  </a:moveTo>
                  <a:cubicBezTo>
                    <a:pt x="31" y="6"/>
                    <a:pt x="31" y="6"/>
                    <a:pt x="31" y="6"/>
                  </a:cubicBezTo>
                  <a:cubicBezTo>
                    <a:pt x="31" y="6"/>
                    <a:pt x="31" y="5"/>
                    <a:pt x="31" y="5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3" y="0"/>
                    <a:pt x="22" y="0"/>
                    <a:pt x="22" y="1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0" y="13"/>
                    <a:pt x="0" y="14"/>
                    <a:pt x="0" y="14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8" y="19"/>
                    <a:pt x="9" y="19"/>
                    <a:pt x="10" y="18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2" name="Freeform 293"/>
            <p:cNvSpPr>
              <a:spLocks/>
            </p:cNvSpPr>
            <p:nvPr userDrawn="1"/>
          </p:nvSpPr>
          <p:spPr bwMode="auto">
            <a:xfrm>
              <a:off x="8764588" y="4333876"/>
              <a:ext cx="26988" cy="14288"/>
            </a:xfrm>
            <a:custGeom>
              <a:avLst/>
              <a:gdLst>
                <a:gd name="T0" fmla="*/ 10 w 17"/>
                <a:gd name="T1" fmla="*/ 9 h 9"/>
                <a:gd name="T2" fmla="*/ 17 w 17"/>
                <a:gd name="T3" fmla="*/ 5 h 9"/>
                <a:gd name="T4" fmla="*/ 17 w 17"/>
                <a:gd name="T5" fmla="*/ 4 h 9"/>
                <a:gd name="T6" fmla="*/ 10 w 17"/>
                <a:gd name="T7" fmla="*/ 0 h 9"/>
                <a:gd name="T8" fmla="*/ 8 w 17"/>
                <a:gd name="T9" fmla="*/ 0 h 9"/>
                <a:gd name="T10" fmla="*/ 1 w 17"/>
                <a:gd name="T11" fmla="*/ 4 h 9"/>
                <a:gd name="T12" fmla="*/ 1 w 17"/>
                <a:gd name="T13" fmla="*/ 5 h 9"/>
                <a:gd name="T14" fmla="*/ 8 w 17"/>
                <a:gd name="T15" fmla="*/ 9 h 9"/>
                <a:gd name="T16" fmla="*/ 10 w 17"/>
                <a:gd name="T17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9">
                  <a:moveTo>
                    <a:pt x="10" y="9"/>
                  </a:moveTo>
                  <a:cubicBezTo>
                    <a:pt x="17" y="5"/>
                    <a:pt x="17" y="5"/>
                    <a:pt x="17" y="5"/>
                  </a:cubicBezTo>
                  <a:cubicBezTo>
                    <a:pt x="17" y="5"/>
                    <a:pt x="17" y="4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8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1" y="5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9" y="9"/>
                    <a:pt x="10" y="9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3" name="Freeform 294"/>
            <p:cNvSpPr>
              <a:spLocks/>
            </p:cNvSpPr>
            <p:nvPr userDrawn="1"/>
          </p:nvSpPr>
          <p:spPr bwMode="auto">
            <a:xfrm>
              <a:off x="8791576" y="4321176"/>
              <a:ext cx="57150" cy="33338"/>
            </a:xfrm>
            <a:custGeom>
              <a:avLst/>
              <a:gdLst>
                <a:gd name="T0" fmla="*/ 36 w 36"/>
                <a:gd name="T1" fmla="*/ 4 h 21"/>
                <a:gd name="T2" fmla="*/ 29 w 36"/>
                <a:gd name="T3" fmla="*/ 0 h 21"/>
                <a:gd name="T4" fmla="*/ 27 w 36"/>
                <a:gd name="T5" fmla="*/ 0 h 21"/>
                <a:gd name="T6" fmla="*/ 1 w 36"/>
                <a:gd name="T7" fmla="*/ 15 h 21"/>
                <a:gd name="T8" fmla="*/ 1 w 36"/>
                <a:gd name="T9" fmla="*/ 16 h 21"/>
                <a:gd name="T10" fmla="*/ 7 w 36"/>
                <a:gd name="T11" fmla="*/ 20 h 21"/>
                <a:gd name="T12" fmla="*/ 10 w 36"/>
                <a:gd name="T13" fmla="*/ 20 h 21"/>
                <a:gd name="T14" fmla="*/ 36 w 36"/>
                <a:gd name="T15" fmla="*/ 5 h 21"/>
                <a:gd name="T16" fmla="*/ 36 w 36"/>
                <a:gd name="T17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6" h="21">
                  <a:moveTo>
                    <a:pt x="36" y="4"/>
                  </a:moveTo>
                  <a:cubicBezTo>
                    <a:pt x="29" y="0"/>
                    <a:pt x="29" y="0"/>
                    <a:pt x="29" y="0"/>
                  </a:cubicBezTo>
                  <a:cubicBezTo>
                    <a:pt x="28" y="0"/>
                    <a:pt x="27" y="0"/>
                    <a:pt x="27" y="0"/>
                  </a:cubicBezTo>
                  <a:cubicBezTo>
                    <a:pt x="18" y="5"/>
                    <a:pt x="9" y="10"/>
                    <a:pt x="1" y="15"/>
                  </a:cubicBezTo>
                  <a:cubicBezTo>
                    <a:pt x="0" y="16"/>
                    <a:pt x="0" y="16"/>
                    <a:pt x="1" y="16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8" y="21"/>
                    <a:pt x="9" y="21"/>
                    <a:pt x="10" y="20"/>
                  </a:cubicBezTo>
                  <a:cubicBezTo>
                    <a:pt x="18" y="15"/>
                    <a:pt x="27" y="10"/>
                    <a:pt x="36" y="5"/>
                  </a:cubicBezTo>
                  <a:cubicBezTo>
                    <a:pt x="36" y="5"/>
                    <a:pt x="36" y="4"/>
                    <a:pt x="36" y="4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4" name="Freeform 295"/>
            <p:cNvSpPr>
              <a:spLocks/>
            </p:cNvSpPr>
            <p:nvPr userDrawn="1"/>
          </p:nvSpPr>
          <p:spPr bwMode="auto">
            <a:xfrm>
              <a:off x="8720138" y="4321176"/>
              <a:ext cx="26988" cy="15875"/>
            </a:xfrm>
            <a:custGeom>
              <a:avLst/>
              <a:gdLst>
                <a:gd name="T0" fmla="*/ 7 w 17"/>
                <a:gd name="T1" fmla="*/ 0 h 10"/>
                <a:gd name="T2" fmla="*/ 1 w 17"/>
                <a:gd name="T3" fmla="*/ 4 h 10"/>
                <a:gd name="T4" fmla="*/ 1 w 17"/>
                <a:gd name="T5" fmla="*/ 5 h 10"/>
                <a:gd name="T6" fmla="*/ 7 w 17"/>
                <a:gd name="T7" fmla="*/ 9 h 10"/>
                <a:gd name="T8" fmla="*/ 10 w 17"/>
                <a:gd name="T9" fmla="*/ 9 h 10"/>
                <a:gd name="T10" fmla="*/ 16 w 17"/>
                <a:gd name="T11" fmla="*/ 5 h 10"/>
                <a:gd name="T12" fmla="*/ 16 w 17"/>
                <a:gd name="T13" fmla="*/ 4 h 10"/>
                <a:gd name="T14" fmla="*/ 10 w 17"/>
                <a:gd name="T15" fmla="*/ 0 h 10"/>
                <a:gd name="T16" fmla="*/ 7 w 17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7" y="0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1" y="5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10"/>
                    <a:pt x="9" y="10"/>
                    <a:pt x="10" y="9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7" y="5"/>
                    <a:pt x="17" y="4"/>
                    <a:pt x="16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7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5" name="Freeform 296"/>
            <p:cNvSpPr>
              <a:spLocks/>
            </p:cNvSpPr>
            <p:nvPr userDrawn="1"/>
          </p:nvSpPr>
          <p:spPr bwMode="auto">
            <a:xfrm>
              <a:off x="8747126" y="4294188"/>
              <a:ext cx="17463" cy="9525"/>
            </a:xfrm>
            <a:custGeom>
              <a:avLst/>
              <a:gdLst>
                <a:gd name="T0" fmla="*/ 5 w 11"/>
                <a:gd name="T1" fmla="*/ 6 h 6"/>
                <a:gd name="T2" fmla="*/ 6 w 11"/>
                <a:gd name="T3" fmla="*/ 6 h 6"/>
                <a:gd name="T4" fmla="*/ 10 w 11"/>
                <a:gd name="T5" fmla="*/ 4 h 6"/>
                <a:gd name="T6" fmla="*/ 10 w 11"/>
                <a:gd name="T7" fmla="*/ 3 h 6"/>
                <a:gd name="T8" fmla="*/ 6 w 11"/>
                <a:gd name="T9" fmla="*/ 0 h 6"/>
                <a:gd name="T10" fmla="*/ 5 w 11"/>
                <a:gd name="T11" fmla="*/ 0 h 6"/>
                <a:gd name="T12" fmla="*/ 0 w 11"/>
                <a:gd name="T13" fmla="*/ 3 h 6"/>
                <a:gd name="T14" fmla="*/ 0 w 11"/>
                <a:gd name="T15" fmla="*/ 4 h 6"/>
                <a:gd name="T16" fmla="*/ 5 w 11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5" y="6"/>
                  </a:moveTo>
                  <a:cubicBezTo>
                    <a:pt x="5" y="6"/>
                    <a:pt x="6" y="6"/>
                    <a:pt x="6" y="6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1" y="3"/>
                    <a:pt x="11" y="3"/>
                    <a:pt x="10" y="3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4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6" name="Freeform 297"/>
            <p:cNvSpPr>
              <a:spLocks/>
            </p:cNvSpPr>
            <p:nvPr userDrawn="1"/>
          </p:nvSpPr>
          <p:spPr bwMode="auto">
            <a:xfrm>
              <a:off x="8736013" y="4300538"/>
              <a:ext cx="17463" cy="9525"/>
            </a:xfrm>
            <a:custGeom>
              <a:avLst/>
              <a:gdLst>
                <a:gd name="T0" fmla="*/ 5 w 11"/>
                <a:gd name="T1" fmla="*/ 6 h 6"/>
                <a:gd name="T2" fmla="*/ 6 w 11"/>
                <a:gd name="T3" fmla="*/ 6 h 6"/>
                <a:gd name="T4" fmla="*/ 11 w 11"/>
                <a:gd name="T5" fmla="*/ 3 h 6"/>
                <a:gd name="T6" fmla="*/ 11 w 11"/>
                <a:gd name="T7" fmla="*/ 3 h 6"/>
                <a:gd name="T8" fmla="*/ 6 w 11"/>
                <a:gd name="T9" fmla="*/ 0 h 6"/>
                <a:gd name="T10" fmla="*/ 5 w 11"/>
                <a:gd name="T11" fmla="*/ 0 h 6"/>
                <a:gd name="T12" fmla="*/ 1 w 11"/>
                <a:gd name="T13" fmla="*/ 3 h 6"/>
                <a:gd name="T14" fmla="*/ 1 w 11"/>
                <a:gd name="T15" fmla="*/ 3 h 6"/>
                <a:gd name="T16" fmla="*/ 5 w 11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5" y="6"/>
                  </a:moveTo>
                  <a:cubicBezTo>
                    <a:pt x="5" y="6"/>
                    <a:pt x="6" y="6"/>
                    <a:pt x="6" y="6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3"/>
                    <a:pt x="1" y="3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7" name="Freeform 298"/>
            <p:cNvSpPr>
              <a:spLocks/>
            </p:cNvSpPr>
            <p:nvPr userDrawn="1"/>
          </p:nvSpPr>
          <p:spPr bwMode="auto">
            <a:xfrm>
              <a:off x="8753476" y="4291013"/>
              <a:ext cx="44450" cy="26988"/>
            </a:xfrm>
            <a:custGeom>
              <a:avLst/>
              <a:gdLst>
                <a:gd name="T0" fmla="*/ 18 w 28"/>
                <a:gd name="T1" fmla="*/ 0 h 17"/>
                <a:gd name="T2" fmla="*/ 0 w 28"/>
                <a:gd name="T3" fmla="*/ 11 h 17"/>
                <a:gd name="T4" fmla="*/ 0 w 28"/>
                <a:gd name="T5" fmla="*/ 12 h 17"/>
                <a:gd name="T6" fmla="*/ 7 w 28"/>
                <a:gd name="T7" fmla="*/ 16 h 17"/>
                <a:gd name="T8" fmla="*/ 10 w 28"/>
                <a:gd name="T9" fmla="*/ 16 h 17"/>
                <a:gd name="T10" fmla="*/ 28 w 28"/>
                <a:gd name="T11" fmla="*/ 6 h 17"/>
                <a:gd name="T12" fmla="*/ 28 w 28"/>
                <a:gd name="T13" fmla="*/ 4 h 17"/>
                <a:gd name="T14" fmla="*/ 21 w 28"/>
                <a:gd name="T15" fmla="*/ 0 h 17"/>
                <a:gd name="T16" fmla="*/ 18 w 28"/>
                <a:gd name="T1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8" h="17">
                  <a:moveTo>
                    <a:pt x="18" y="0"/>
                  </a:move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2"/>
                    <a:pt x="0" y="12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8" y="17"/>
                    <a:pt x="9" y="17"/>
                    <a:pt x="10" y="16"/>
                  </a:cubicBezTo>
                  <a:cubicBezTo>
                    <a:pt x="28" y="6"/>
                    <a:pt x="28" y="6"/>
                    <a:pt x="28" y="6"/>
                  </a:cubicBezTo>
                  <a:cubicBezTo>
                    <a:pt x="28" y="5"/>
                    <a:pt x="28" y="5"/>
                    <a:pt x="28" y="4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0" y="0"/>
                    <a:pt x="19" y="0"/>
                    <a:pt x="18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8" name="Freeform 299"/>
            <p:cNvSpPr>
              <a:spLocks/>
            </p:cNvSpPr>
            <p:nvPr userDrawn="1"/>
          </p:nvSpPr>
          <p:spPr bwMode="auto">
            <a:xfrm>
              <a:off x="8736013" y="4311651"/>
              <a:ext cx="28575" cy="15875"/>
            </a:xfrm>
            <a:custGeom>
              <a:avLst/>
              <a:gdLst>
                <a:gd name="T0" fmla="*/ 8 w 18"/>
                <a:gd name="T1" fmla="*/ 0 h 10"/>
                <a:gd name="T2" fmla="*/ 1 w 18"/>
                <a:gd name="T3" fmla="*/ 4 h 10"/>
                <a:gd name="T4" fmla="*/ 1 w 18"/>
                <a:gd name="T5" fmla="*/ 5 h 10"/>
                <a:gd name="T6" fmla="*/ 8 w 18"/>
                <a:gd name="T7" fmla="*/ 9 h 10"/>
                <a:gd name="T8" fmla="*/ 10 w 18"/>
                <a:gd name="T9" fmla="*/ 9 h 10"/>
                <a:gd name="T10" fmla="*/ 17 w 18"/>
                <a:gd name="T11" fmla="*/ 5 h 10"/>
                <a:gd name="T12" fmla="*/ 17 w 18"/>
                <a:gd name="T13" fmla="*/ 4 h 10"/>
                <a:gd name="T14" fmla="*/ 10 w 18"/>
                <a:gd name="T15" fmla="*/ 0 h 10"/>
                <a:gd name="T16" fmla="*/ 8 w 18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8" y="0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1" y="5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9" y="10"/>
                    <a:pt x="9" y="10"/>
                    <a:pt x="10" y="9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8" y="5"/>
                    <a:pt x="17" y="4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9" name="Freeform 300"/>
            <p:cNvSpPr>
              <a:spLocks/>
            </p:cNvSpPr>
            <p:nvPr userDrawn="1"/>
          </p:nvSpPr>
          <p:spPr bwMode="auto">
            <a:xfrm>
              <a:off x="8743951" y="4325938"/>
              <a:ext cx="26988" cy="15875"/>
            </a:xfrm>
            <a:custGeom>
              <a:avLst/>
              <a:gdLst>
                <a:gd name="T0" fmla="*/ 7 w 17"/>
                <a:gd name="T1" fmla="*/ 0 h 10"/>
                <a:gd name="T2" fmla="*/ 0 w 17"/>
                <a:gd name="T3" fmla="*/ 4 h 10"/>
                <a:gd name="T4" fmla="*/ 0 w 17"/>
                <a:gd name="T5" fmla="*/ 6 h 10"/>
                <a:gd name="T6" fmla="*/ 7 w 17"/>
                <a:gd name="T7" fmla="*/ 10 h 10"/>
                <a:gd name="T8" fmla="*/ 9 w 17"/>
                <a:gd name="T9" fmla="*/ 10 h 10"/>
                <a:gd name="T10" fmla="*/ 16 w 17"/>
                <a:gd name="T11" fmla="*/ 6 h 10"/>
                <a:gd name="T12" fmla="*/ 16 w 17"/>
                <a:gd name="T13" fmla="*/ 4 h 10"/>
                <a:gd name="T14" fmla="*/ 9 w 17"/>
                <a:gd name="T15" fmla="*/ 0 h 10"/>
                <a:gd name="T16" fmla="*/ 7 w 17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7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9" y="10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7" y="5"/>
                    <a:pt x="17" y="5"/>
                    <a:pt x="16" y="4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8" y="0"/>
                    <a:pt x="7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0" name="Freeform 301"/>
            <p:cNvSpPr>
              <a:spLocks/>
            </p:cNvSpPr>
            <p:nvPr userDrawn="1"/>
          </p:nvSpPr>
          <p:spPr bwMode="auto">
            <a:xfrm>
              <a:off x="8874126" y="4310063"/>
              <a:ext cx="26988" cy="15875"/>
            </a:xfrm>
            <a:custGeom>
              <a:avLst/>
              <a:gdLst>
                <a:gd name="T0" fmla="*/ 9 w 17"/>
                <a:gd name="T1" fmla="*/ 1 h 10"/>
                <a:gd name="T2" fmla="*/ 7 w 17"/>
                <a:gd name="T3" fmla="*/ 1 h 10"/>
                <a:gd name="T4" fmla="*/ 0 w 17"/>
                <a:gd name="T5" fmla="*/ 5 h 10"/>
                <a:gd name="T6" fmla="*/ 0 w 17"/>
                <a:gd name="T7" fmla="*/ 6 h 10"/>
                <a:gd name="T8" fmla="*/ 7 w 17"/>
                <a:gd name="T9" fmla="*/ 10 h 10"/>
                <a:gd name="T10" fmla="*/ 10 w 17"/>
                <a:gd name="T11" fmla="*/ 10 h 10"/>
                <a:gd name="T12" fmla="*/ 16 w 17"/>
                <a:gd name="T13" fmla="*/ 6 h 10"/>
                <a:gd name="T14" fmla="*/ 16 w 17"/>
                <a:gd name="T15" fmla="*/ 5 h 10"/>
                <a:gd name="T16" fmla="*/ 9 w 17"/>
                <a:gd name="T1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9" y="1"/>
                  </a:moveTo>
                  <a:cubicBezTo>
                    <a:pt x="9" y="0"/>
                    <a:pt x="8" y="0"/>
                    <a:pt x="7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6"/>
                    <a:pt x="0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7" y="6"/>
                    <a:pt x="17" y="5"/>
                    <a:pt x="16" y="5"/>
                  </a:cubicBezTo>
                  <a:lnTo>
                    <a:pt x="9" y="1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1" name="Freeform 302"/>
            <p:cNvSpPr>
              <a:spLocks/>
            </p:cNvSpPr>
            <p:nvPr userDrawn="1"/>
          </p:nvSpPr>
          <p:spPr bwMode="auto">
            <a:xfrm>
              <a:off x="8831263" y="4244976"/>
              <a:ext cx="17463" cy="9525"/>
            </a:xfrm>
            <a:custGeom>
              <a:avLst/>
              <a:gdLst>
                <a:gd name="T0" fmla="*/ 5 w 11"/>
                <a:gd name="T1" fmla="*/ 6 h 6"/>
                <a:gd name="T2" fmla="*/ 7 w 11"/>
                <a:gd name="T3" fmla="*/ 6 h 6"/>
                <a:gd name="T4" fmla="*/ 11 w 11"/>
                <a:gd name="T5" fmla="*/ 3 h 6"/>
                <a:gd name="T6" fmla="*/ 11 w 11"/>
                <a:gd name="T7" fmla="*/ 3 h 6"/>
                <a:gd name="T8" fmla="*/ 7 w 11"/>
                <a:gd name="T9" fmla="*/ 0 h 6"/>
                <a:gd name="T10" fmla="*/ 5 w 11"/>
                <a:gd name="T11" fmla="*/ 0 h 6"/>
                <a:gd name="T12" fmla="*/ 1 w 11"/>
                <a:gd name="T13" fmla="*/ 3 h 6"/>
                <a:gd name="T14" fmla="*/ 1 w 11"/>
                <a:gd name="T15" fmla="*/ 3 h 6"/>
                <a:gd name="T16" fmla="*/ 5 w 11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5" y="6"/>
                  </a:moveTo>
                  <a:cubicBezTo>
                    <a:pt x="5" y="6"/>
                    <a:pt x="6" y="6"/>
                    <a:pt x="7" y="6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3"/>
                    <a:pt x="1" y="3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2" name="Freeform 303"/>
            <p:cNvSpPr>
              <a:spLocks/>
            </p:cNvSpPr>
            <p:nvPr userDrawn="1"/>
          </p:nvSpPr>
          <p:spPr bwMode="auto">
            <a:xfrm>
              <a:off x="8821738" y="4251326"/>
              <a:ext cx="17463" cy="9525"/>
            </a:xfrm>
            <a:custGeom>
              <a:avLst/>
              <a:gdLst>
                <a:gd name="T0" fmla="*/ 4 w 11"/>
                <a:gd name="T1" fmla="*/ 6 h 6"/>
                <a:gd name="T2" fmla="*/ 6 w 11"/>
                <a:gd name="T3" fmla="*/ 6 h 6"/>
                <a:gd name="T4" fmla="*/ 10 w 11"/>
                <a:gd name="T5" fmla="*/ 3 h 6"/>
                <a:gd name="T6" fmla="*/ 10 w 11"/>
                <a:gd name="T7" fmla="*/ 2 h 6"/>
                <a:gd name="T8" fmla="*/ 6 w 11"/>
                <a:gd name="T9" fmla="*/ 0 h 6"/>
                <a:gd name="T10" fmla="*/ 4 w 11"/>
                <a:gd name="T11" fmla="*/ 0 h 6"/>
                <a:gd name="T12" fmla="*/ 0 w 11"/>
                <a:gd name="T13" fmla="*/ 2 h 6"/>
                <a:gd name="T14" fmla="*/ 0 w 11"/>
                <a:gd name="T15" fmla="*/ 3 h 6"/>
                <a:gd name="T16" fmla="*/ 4 w 11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4" y="6"/>
                  </a:moveTo>
                  <a:cubicBezTo>
                    <a:pt x="5" y="6"/>
                    <a:pt x="5" y="6"/>
                    <a:pt x="6" y="6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1" y="3"/>
                    <a:pt x="11" y="3"/>
                    <a:pt x="10" y="2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5" y="0"/>
                    <a:pt x="5" y="0"/>
                    <a:pt x="4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lnTo>
                    <a:pt x="4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3" name="Freeform 304"/>
            <p:cNvSpPr>
              <a:spLocks/>
            </p:cNvSpPr>
            <p:nvPr userDrawn="1"/>
          </p:nvSpPr>
          <p:spPr bwMode="auto">
            <a:xfrm>
              <a:off x="8839201" y="4251326"/>
              <a:ext cx="26988" cy="15875"/>
            </a:xfrm>
            <a:custGeom>
              <a:avLst/>
              <a:gdLst>
                <a:gd name="T0" fmla="*/ 0 w 17"/>
                <a:gd name="T1" fmla="*/ 6 h 10"/>
                <a:gd name="T2" fmla="*/ 7 w 17"/>
                <a:gd name="T3" fmla="*/ 10 h 10"/>
                <a:gd name="T4" fmla="*/ 10 w 17"/>
                <a:gd name="T5" fmla="*/ 10 h 10"/>
                <a:gd name="T6" fmla="*/ 16 w 17"/>
                <a:gd name="T7" fmla="*/ 6 h 10"/>
                <a:gd name="T8" fmla="*/ 16 w 17"/>
                <a:gd name="T9" fmla="*/ 5 h 10"/>
                <a:gd name="T10" fmla="*/ 10 w 17"/>
                <a:gd name="T11" fmla="*/ 1 h 10"/>
                <a:gd name="T12" fmla="*/ 7 w 17"/>
                <a:gd name="T13" fmla="*/ 1 h 10"/>
                <a:gd name="T14" fmla="*/ 0 w 17"/>
                <a:gd name="T15" fmla="*/ 5 h 10"/>
                <a:gd name="T16" fmla="*/ 0 w 17"/>
                <a:gd name="T17" fmla="*/ 6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0" y="6"/>
                  </a:move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7" y="6"/>
                    <a:pt x="17" y="5"/>
                    <a:pt x="16" y="5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0"/>
                    <a:pt x="8" y="0"/>
                    <a:pt x="7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6"/>
                    <a:pt x="0" y="6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4" name="Freeform 305"/>
            <p:cNvSpPr>
              <a:spLocks/>
            </p:cNvSpPr>
            <p:nvPr userDrawn="1"/>
          </p:nvSpPr>
          <p:spPr bwMode="auto">
            <a:xfrm>
              <a:off x="8821738" y="4262438"/>
              <a:ext cx="26988" cy="14288"/>
            </a:xfrm>
            <a:custGeom>
              <a:avLst/>
              <a:gdLst>
                <a:gd name="T0" fmla="*/ 10 w 17"/>
                <a:gd name="T1" fmla="*/ 0 h 9"/>
                <a:gd name="T2" fmla="*/ 8 w 17"/>
                <a:gd name="T3" fmla="*/ 0 h 9"/>
                <a:gd name="T4" fmla="*/ 1 w 17"/>
                <a:gd name="T5" fmla="*/ 4 h 9"/>
                <a:gd name="T6" fmla="*/ 1 w 17"/>
                <a:gd name="T7" fmla="*/ 5 h 9"/>
                <a:gd name="T8" fmla="*/ 8 w 17"/>
                <a:gd name="T9" fmla="*/ 9 h 9"/>
                <a:gd name="T10" fmla="*/ 10 w 17"/>
                <a:gd name="T11" fmla="*/ 9 h 9"/>
                <a:gd name="T12" fmla="*/ 17 w 17"/>
                <a:gd name="T13" fmla="*/ 5 h 9"/>
                <a:gd name="T14" fmla="*/ 17 w 17"/>
                <a:gd name="T15" fmla="*/ 4 h 9"/>
                <a:gd name="T16" fmla="*/ 10 w 17"/>
                <a:gd name="T1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9">
                  <a:moveTo>
                    <a:pt x="10" y="0"/>
                  </a:moveTo>
                  <a:cubicBezTo>
                    <a:pt x="9" y="0"/>
                    <a:pt x="8" y="0"/>
                    <a:pt x="8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1" y="5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9" y="9"/>
                    <a:pt x="10" y="9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5"/>
                    <a:pt x="17" y="4"/>
                    <a:pt x="17" y="4"/>
                  </a:cubicBezTo>
                  <a:lnTo>
                    <a:pt x="10" y="0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5" name="Freeform 306"/>
            <p:cNvSpPr>
              <a:spLocks/>
            </p:cNvSpPr>
            <p:nvPr userDrawn="1"/>
          </p:nvSpPr>
          <p:spPr bwMode="auto">
            <a:xfrm>
              <a:off x="8837613" y="4270376"/>
              <a:ext cx="26988" cy="15875"/>
            </a:xfrm>
            <a:custGeom>
              <a:avLst/>
              <a:gdLst>
                <a:gd name="T0" fmla="*/ 10 w 17"/>
                <a:gd name="T1" fmla="*/ 1 h 10"/>
                <a:gd name="T2" fmla="*/ 8 w 17"/>
                <a:gd name="T3" fmla="*/ 1 h 10"/>
                <a:gd name="T4" fmla="*/ 1 w 17"/>
                <a:gd name="T5" fmla="*/ 5 h 10"/>
                <a:gd name="T6" fmla="*/ 1 w 17"/>
                <a:gd name="T7" fmla="*/ 6 h 10"/>
                <a:gd name="T8" fmla="*/ 8 w 17"/>
                <a:gd name="T9" fmla="*/ 10 h 10"/>
                <a:gd name="T10" fmla="*/ 10 w 17"/>
                <a:gd name="T11" fmla="*/ 10 h 10"/>
                <a:gd name="T12" fmla="*/ 17 w 17"/>
                <a:gd name="T13" fmla="*/ 6 h 10"/>
                <a:gd name="T14" fmla="*/ 17 w 17"/>
                <a:gd name="T15" fmla="*/ 5 h 10"/>
                <a:gd name="T16" fmla="*/ 10 w 17"/>
                <a:gd name="T1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1"/>
                  </a:moveTo>
                  <a:cubicBezTo>
                    <a:pt x="9" y="0"/>
                    <a:pt x="8" y="0"/>
                    <a:pt x="8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6"/>
                    <a:pt x="17" y="5"/>
                    <a:pt x="17" y="5"/>
                  </a:cubicBezTo>
                  <a:lnTo>
                    <a:pt x="10" y="1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6" name="Freeform 307"/>
            <p:cNvSpPr>
              <a:spLocks/>
            </p:cNvSpPr>
            <p:nvPr userDrawn="1"/>
          </p:nvSpPr>
          <p:spPr bwMode="auto">
            <a:xfrm>
              <a:off x="8855076" y="4260851"/>
              <a:ext cx="44450" cy="25400"/>
            </a:xfrm>
            <a:custGeom>
              <a:avLst/>
              <a:gdLst>
                <a:gd name="T0" fmla="*/ 0 w 28"/>
                <a:gd name="T1" fmla="*/ 6 h 16"/>
                <a:gd name="T2" fmla="*/ 18 w 28"/>
                <a:gd name="T3" fmla="*/ 16 h 16"/>
                <a:gd name="T4" fmla="*/ 21 w 28"/>
                <a:gd name="T5" fmla="*/ 16 h 16"/>
                <a:gd name="T6" fmla="*/ 27 w 28"/>
                <a:gd name="T7" fmla="*/ 12 h 16"/>
                <a:gd name="T8" fmla="*/ 27 w 28"/>
                <a:gd name="T9" fmla="*/ 11 h 16"/>
                <a:gd name="T10" fmla="*/ 10 w 28"/>
                <a:gd name="T11" fmla="*/ 1 h 16"/>
                <a:gd name="T12" fmla="*/ 7 w 28"/>
                <a:gd name="T13" fmla="*/ 1 h 16"/>
                <a:gd name="T14" fmla="*/ 0 w 28"/>
                <a:gd name="T15" fmla="*/ 5 h 16"/>
                <a:gd name="T16" fmla="*/ 0 w 28"/>
                <a:gd name="T17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8" h="16">
                  <a:moveTo>
                    <a:pt x="0" y="6"/>
                  </a:moveTo>
                  <a:cubicBezTo>
                    <a:pt x="6" y="9"/>
                    <a:pt x="12" y="13"/>
                    <a:pt x="18" y="16"/>
                  </a:cubicBezTo>
                  <a:cubicBezTo>
                    <a:pt x="19" y="16"/>
                    <a:pt x="20" y="16"/>
                    <a:pt x="21" y="16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28" y="12"/>
                    <a:pt x="28" y="11"/>
                    <a:pt x="27" y="11"/>
                  </a:cubicBezTo>
                  <a:cubicBezTo>
                    <a:pt x="21" y="7"/>
                    <a:pt x="15" y="4"/>
                    <a:pt x="10" y="1"/>
                  </a:cubicBezTo>
                  <a:cubicBezTo>
                    <a:pt x="9" y="0"/>
                    <a:pt x="8" y="0"/>
                    <a:pt x="7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6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7" name="Freeform 308"/>
            <p:cNvSpPr>
              <a:spLocks/>
            </p:cNvSpPr>
            <p:nvPr userDrawn="1"/>
          </p:nvSpPr>
          <p:spPr bwMode="auto">
            <a:xfrm>
              <a:off x="8855076" y="4281488"/>
              <a:ext cx="26988" cy="15875"/>
            </a:xfrm>
            <a:custGeom>
              <a:avLst/>
              <a:gdLst>
                <a:gd name="T0" fmla="*/ 10 w 17"/>
                <a:gd name="T1" fmla="*/ 9 h 10"/>
                <a:gd name="T2" fmla="*/ 17 w 17"/>
                <a:gd name="T3" fmla="*/ 5 h 10"/>
                <a:gd name="T4" fmla="*/ 17 w 17"/>
                <a:gd name="T5" fmla="*/ 4 h 10"/>
                <a:gd name="T6" fmla="*/ 10 w 17"/>
                <a:gd name="T7" fmla="*/ 0 h 10"/>
                <a:gd name="T8" fmla="*/ 8 w 17"/>
                <a:gd name="T9" fmla="*/ 0 h 10"/>
                <a:gd name="T10" fmla="*/ 1 w 17"/>
                <a:gd name="T11" fmla="*/ 4 h 10"/>
                <a:gd name="T12" fmla="*/ 1 w 17"/>
                <a:gd name="T13" fmla="*/ 5 h 10"/>
                <a:gd name="T14" fmla="*/ 8 w 17"/>
                <a:gd name="T15" fmla="*/ 9 h 10"/>
                <a:gd name="T16" fmla="*/ 10 w 17"/>
                <a:gd name="T17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9"/>
                  </a:moveTo>
                  <a:cubicBezTo>
                    <a:pt x="17" y="5"/>
                    <a:pt x="17" y="5"/>
                    <a:pt x="17" y="5"/>
                  </a:cubicBezTo>
                  <a:cubicBezTo>
                    <a:pt x="17" y="5"/>
                    <a:pt x="17" y="4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8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1" y="5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10"/>
                    <a:pt x="9" y="10"/>
                    <a:pt x="10" y="9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8" name="Freeform 309"/>
            <p:cNvSpPr>
              <a:spLocks/>
            </p:cNvSpPr>
            <p:nvPr userDrawn="1"/>
          </p:nvSpPr>
          <p:spPr bwMode="auto">
            <a:xfrm>
              <a:off x="8872538" y="4291013"/>
              <a:ext cx="26988" cy="15875"/>
            </a:xfrm>
            <a:custGeom>
              <a:avLst/>
              <a:gdLst>
                <a:gd name="T0" fmla="*/ 10 w 17"/>
                <a:gd name="T1" fmla="*/ 10 h 10"/>
                <a:gd name="T2" fmla="*/ 17 w 17"/>
                <a:gd name="T3" fmla="*/ 6 h 10"/>
                <a:gd name="T4" fmla="*/ 17 w 17"/>
                <a:gd name="T5" fmla="*/ 4 h 10"/>
                <a:gd name="T6" fmla="*/ 10 w 17"/>
                <a:gd name="T7" fmla="*/ 0 h 10"/>
                <a:gd name="T8" fmla="*/ 8 w 17"/>
                <a:gd name="T9" fmla="*/ 0 h 10"/>
                <a:gd name="T10" fmla="*/ 1 w 17"/>
                <a:gd name="T11" fmla="*/ 4 h 10"/>
                <a:gd name="T12" fmla="*/ 1 w 17"/>
                <a:gd name="T13" fmla="*/ 6 h 10"/>
                <a:gd name="T14" fmla="*/ 8 w 17"/>
                <a:gd name="T15" fmla="*/ 10 h 10"/>
                <a:gd name="T16" fmla="*/ 10 w 17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10"/>
                  </a:moveTo>
                  <a:cubicBezTo>
                    <a:pt x="17" y="6"/>
                    <a:pt x="17" y="6"/>
                    <a:pt x="17" y="6"/>
                  </a:cubicBezTo>
                  <a:cubicBezTo>
                    <a:pt x="17" y="5"/>
                    <a:pt x="17" y="5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8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10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9" name="Freeform 310"/>
            <p:cNvSpPr>
              <a:spLocks/>
            </p:cNvSpPr>
            <p:nvPr userDrawn="1"/>
          </p:nvSpPr>
          <p:spPr bwMode="auto">
            <a:xfrm>
              <a:off x="8890001" y="4281488"/>
              <a:ext cx="44450" cy="25400"/>
            </a:xfrm>
            <a:custGeom>
              <a:avLst/>
              <a:gdLst>
                <a:gd name="T0" fmla="*/ 27 w 28"/>
                <a:gd name="T1" fmla="*/ 10 h 16"/>
                <a:gd name="T2" fmla="*/ 10 w 28"/>
                <a:gd name="T3" fmla="*/ 0 h 16"/>
                <a:gd name="T4" fmla="*/ 7 w 28"/>
                <a:gd name="T5" fmla="*/ 0 h 16"/>
                <a:gd name="T6" fmla="*/ 1 w 28"/>
                <a:gd name="T7" fmla="*/ 4 h 16"/>
                <a:gd name="T8" fmla="*/ 1 w 28"/>
                <a:gd name="T9" fmla="*/ 5 h 16"/>
                <a:gd name="T10" fmla="*/ 18 w 28"/>
                <a:gd name="T11" fmla="*/ 16 h 16"/>
                <a:gd name="T12" fmla="*/ 21 w 28"/>
                <a:gd name="T13" fmla="*/ 16 h 16"/>
                <a:gd name="T14" fmla="*/ 27 w 28"/>
                <a:gd name="T15" fmla="*/ 12 h 16"/>
                <a:gd name="T16" fmla="*/ 27 w 28"/>
                <a:gd name="T17" fmla="*/ 1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8" h="16">
                  <a:moveTo>
                    <a:pt x="27" y="10"/>
                  </a:moveTo>
                  <a:cubicBezTo>
                    <a:pt x="22" y="7"/>
                    <a:pt x="16" y="4"/>
                    <a:pt x="10" y="0"/>
                  </a:cubicBezTo>
                  <a:cubicBezTo>
                    <a:pt x="9" y="0"/>
                    <a:pt x="8" y="0"/>
                    <a:pt x="7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1" y="5"/>
                  </a:cubicBezTo>
                  <a:cubicBezTo>
                    <a:pt x="7" y="9"/>
                    <a:pt x="13" y="12"/>
                    <a:pt x="18" y="16"/>
                  </a:cubicBezTo>
                  <a:cubicBezTo>
                    <a:pt x="19" y="16"/>
                    <a:pt x="20" y="16"/>
                    <a:pt x="21" y="16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28" y="11"/>
                    <a:pt x="28" y="11"/>
                    <a:pt x="27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0" name="Freeform 311"/>
            <p:cNvSpPr>
              <a:spLocks/>
            </p:cNvSpPr>
            <p:nvPr userDrawn="1"/>
          </p:nvSpPr>
          <p:spPr bwMode="auto">
            <a:xfrm>
              <a:off x="8890001" y="4300538"/>
              <a:ext cx="26988" cy="15875"/>
            </a:xfrm>
            <a:custGeom>
              <a:avLst/>
              <a:gdLst>
                <a:gd name="T0" fmla="*/ 10 w 17"/>
                <a:gd name="T1" fmla="*/ 1 h 10"/>
                <a:gd name="T2" fmla="*/ 8 w 17"/>
                <a:gd name="T3" fmla="*/ 1 h 10"/>
                <a:gd name="T4" fmla="*/ 1 w 17"/>
                <a:gd name="T5" fmla="*/ 5 h 10"/>
                <a:gd name="T6" fmla="*/ 1 w 17"/>
                <a:gd name="T7" fmla="*/ 6 h 10"/>
                <a:gd name="T8" fmla="*/ 8 w 17"/>
                <a:gd name="T9" fmla="*/ 10 h 10"/>
                <a:gd name="T10" fmla="*/ 10 w 17"/>
                <a:gd name="T11" fmla="*/ 10 h 10"/>
                <a:gd name="T12" fmla="*/ 17 w 17"/>
                <a:gd name="T13" fmla="*/ 6 h 10"/>
                <a:gd name="T14" fmla="*/ 17 w 17"/>
                <a:gd name="T15" fmla="*/ 5 h 10"/>
                <a:gd name="T16" fmla="*/ 10 w 17"/>
                <a:gd name="T1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1"/>
                  </a:moveTo>
                  <a:cubicBezTo>
                    <a:pt x="9" y="0"/>
                    <a:pt x="8" y="0"/>
                    <a:pt x="8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6"/>
                    <a:pt x="17" y="5"/>
                    <a:pt x="17" y="5"/>
                  </a:cubicBezTo>
                  <a:lnTo>
                    <a:pt x="10" y="1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1" name="Freeform 312"/>
            <p:cNvSpPr>
              <a:spLocks/>
            </p:cNvSpPr>
            <p:nvPr userDrawn="1"/>
          </p:nvSpPr>
          <p:spPr bwMode="auto">
            <a:xfrm>
              <a:off x="8839201" y="4291013"/>
              <a:ext cx="26988" cy="15875"/>
            </a:xfrm>
            <a:custGeom>
              <a:avLst/>
              <a:gdLst>
                <a:gd name="T0" fmla="*/ 10 w 17"/>
                <a:gd name="T1" fmla="*/ 9 h 10"/>
                <a:gd name="T2" fmla="*/ 16 w 17"/>
                <a:gd name="T3" fmla="*/ 5 h 10"/>
                <a:gd name="T4" fmla="*/ 16 w 17"/>
                <a:gd name="T5" fmla="*/ 4 h 10"/>
                <a:gd name="T6" fmla="*/ 9 w 17"/>
                <a:gd name="T7" fmla="*/ 0 h 10"/>
                <a:gd name="T8" fmla="*/ 7 w 17"/>
                <a:gd name="T9" fmla="*/ 0 h 10"/>
                <a:gd name="T10" fmla="*/ 0 w 17"/>
                <a:gd name="T11" fmla="*/ 4 h 10"/>
                <a:gd name="T12" fmla="*/ 0 w 17"/>
                <a:gd name="T13" fmla="*/ 5 h 10"/>
                <a:gd name="T14" fmla="*/ 7 w 17"/>
                <a:gd name="T15" fmla="*/ 9 h 10"/>
                <a:gd name="T16" fmla="*/ 10 w 17"/>
                <a:gd name="T17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9"/>
                  </a:moveTo>
                  <a:cubicBezTo>
                    <a:pt x="16" y="5"/>
                    <a:pt x="16" y="5"/>
                    <a:pt x="16" y="5"/>
                  </a:cubicBezTo>
                  <a:cubicBezTo>
                    <a:pt x="17" y="5"/>
                    <a:pt x="17" y="4"/>
                    <a:pt x="16" y="4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8" y="0"/>
                    <a:pt x="7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10"/>
                    <a:pt x="9" y="10"/>
                    <a:pt x="10" y="9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2" name="Freeform 313"/>
            <p:cNvSpPr>
              <a:spLocks/>
            </p:cNvSpPr>
            <p:nvPr userDrawn="1"/>
          </p:nvSpPr>
          <p:spPr bwMode="auto">
            <a:xfrm>
              <a:off x="8821738" y="4279901"/>
              <a:ext cx="26988" cy="15875"/>
            </a:xfrm>
            <a:custGeom>
              <a:avLst/>
              <a:gdLst>
                <a:gd name="T0" fmla="*/ 10 w 17"/>
                <a:gd name="T1" fmla="*/ 10 h 10"/>
                <a:gd name="T2" fmla="*/ 16 w 17"/>
                <a:gd name="T3" fmla="*/ 6 h 10"/>
                <a:gd name="T4" fmla="*/ 16 w 17"/>
                <a:gd name="T5" fmla="*/ 5 h 10"/>
                <a:gd name="T6" fmla="*/ 9 w 17"/>
                <a:gd name="T7" fmla="*/ 1 h 10"/>
                <a:gd name="T8" fmla="*/ 7 w 17"/>
                <a:gd name="T9" fmla="*/ 1 h 10"/>
                <a:gd name="T10" fmla="*/ 0 w 17"/>
                <a:gd name="T11" fmla="*/ 5 h 10"/>
                <a:gd name="T12" fmla="*/ 0 w 17"/>
                <a:gd name="T13" fmla="*/ 6 h 10"/>
                <a:gd name="T14" fmla="*/ 7 w 17"/>
                <a:gd name="T15" fmla="*/ 10 h 10"/>
                <a:gd name="T16" fmla="*/ 10 w 17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10"/>
                  </a:moveTo>
                  <a:cubicBezTo>
                    <a:pt x="16" y="6"/>
                    <a:pt x="16" y="6"/>
                    <a:pt x="16" y="6"/>
                  </a:cubicBezTo>
                  <a:cubicBezTo>
                    <a:pt x="17" y="6"/>
                    <a:pt x="17" y="5"/>
                    <a:pt x="16" y="5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8" y="0"/>
                    <a:pt x="7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6"/>
                    <a:pt x="0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10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3" name="Freeform 314"/>
            <p:cNvSpPr>
              <a:spLocks/>
            </p:cNvSpPr>
            <p:nvPr userDrawn="1"/>
          </p:nvSpPr>
          <p:spPr bwMode="auto">
            <a:xfrm>
              <a:off x="8804276" y="4291013"/>
              <a:ext cx="26988" cy="14288"/>
            </a:xfrm>
            <a:custGeom>
              <a:avLst/>
              <a:gdLst>
                <a:gd name="T0" fmla="*/ 8 w 17"/>
                <a:gd name="T1" fmla="*/ 0 h 9"/>
                <a:gd name="T2" fmla="*/ 1 w 17"/>
                <a:gd name="T3" fmla="*/ 4 h 9"/>
                <a:gd name="T4" fmla="*/ 1 w 17"/>
                <a:gd name="T5" fmla="*/ 5 h 9"/>
                <a:gd name="T6" fmla="*/ 8 w 17"/>
                <a:gd name="T7" fmla="*/ 9 h 9"/>
                <a:gd name="T8" fmla="*/ 10 w 17"/>
                <a:gd name="T9" fmla="*/ 9 h 9"/>
                <a:gd name="T10" fmla="*/ 17 w 17"/>
                <a:gd name="T11" fmla="*/ 5 h 9"/>
                <a:gd name="T12" fmla="*/ 17 w 17"/>
                <a:gd name="T13" fmla="*/ 4 h 9"/>
                <a:gd name="T14" fmla="*/ 10 w 17"/>
                <a:gd name="T15" fmla="*/ 0 h 9"/>
                <a:gd name="T16" fmla="*/ 8 w 17"/>
                <a:gd name="T1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9">
                  <a:moveTo>
                    <a:pt x="8" y="0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1" y="5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9" y="9"/>
                    <a:pt x="10" y="9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5"/>
                    <a:pt x="17" y="4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4" name="Freeform 315"/>
            <p:cNvSpPr>
              <a:spLocks/>
            </p:cNvSpPr>
            <p:nvPr userDrawn="1"/>
          </p:nvSpPr>
          <p:spPr bwMode="auto">
            <a:xfrm>
              <a:off x="8805863" y="4271963"/>
              <a:ext cx="26988" cy="15875"/>
            </a:xfrm>
            <a:custGeom>
              <a:avLst/>
              <a:gdLst>
                <a:gd name="T0" fmla="*/ 7 w 17"/>
                <a:gd name="T1" fmla="*/ 0 h 10"/>
                <a:gd name="T2" fmla="*/ 0 w 17"/>
                <a:gd name="T3" fmla="*/ 4 h 10"/>
                <a:gd name="T4" fmla="*/ 0 w 17"/>
                <a:gd name="T5" fmla="*/ 5 h 10"/>
                <a:gd name="T6" fmla="*/ 7 w 17"/>
                <a:gd name="T7" fmla="*/ 9 h 10"/>
                <a:gd name="T8" fmla="*/ 9 w 17"/>
                <a:gd name="T9" fmla="*/ 9 h 10"/>
                <a:gd name="T10" fmla="*/ 16 w 17"/>
                <a:gd name="T11" fmla="*/ 5 h 10"/>
                <a:gd name="T12" fmla="*/ 16 w 17"/>
                <a:gd name="T13" fmla="*/ 4 h 10"/>
                <a:gd name="T14" fmla="*/ 9 w 17"/>
                <a:gd name="T15" fmla="*/ 0 h 10"/>
                <a:gd name="T16" fmla="*/ 7 w 17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7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9"/>
                    <a:pt x="9" y="10"/>
                    <a:pt x="9" y="9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7" y="5"/>
                    <a:pt x="17" y="4"/>
                    <a:pt x="16" y="4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8" y="0"/>
                    <a:pt x="7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5" name="Freeform 316"/>
            <p:cNvSpPr>
              <a:spLocks/>
            </p:cNvSpPr>
            <p:nvPr userDrawn="1"/>
          </p:nvSpPr>
          <p:spPr bwMode="auto">
            <a:xfrm>
              <a:off x="8767763" y="4281488"/>
              <a:ext cx="17463" cy="11113"/>
            </a:xfrm>
            <a:custGeom>
              <a:avLst/>
              <a:gdLst>
                <a:gd name="T0" fmla="*/ 5 w 11"/>
                <a:gd name="T1" fmla="*/ 6 h 7"/>
                <a:gd name="T2" fmla="*/ 6 w 11"/>
                <a:gd name="T3" fmla="*/ 6 h 7"/>
                <a:gd name="T4" fmla="*/ 11 w 11"/>
                <a:gd name="T5" fmla="*/ 4 h 7"/>
                <a:gd name="T6" fmla="*/ 11 w 11"/>
                <a:gd name="T7" fmla="*/ 3 h 7"/>
                <a:gd name="T8" fmla="*/ 6 w 11"/>
                <a:gd name="T9" fmla="*/ 0 h 7"/>
                <a:gd name="T10" fmla="*/ 5 w 11"/>
                <a:gd name="T11" fmla="*/ 0 h 7"/>
                <a:gd name="T12" fmla="*/ 1 w 11"/>
                <a:gd name="T13" fmla="*/ 3 h 7"/>
                <a:gd name="T14" fmla="*/ 1 w 11"/>
                <a:gd name="T15" fmla="*/ 4 h 7"/>
                <a:gd name="T16" fmla="*/ 5 w 11"/>
                <a:gd name="T17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7">
                  <a:moveTo>
                    <a:pt x="5" y="6"/>
                  </a:moveTo>
                  <a:cubicBezTo>
                    <a:pt x="5" y="7"/>
                    <a:pt x="6" y="7"/>
                    <a:pt x="6" y="6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3"/>
                    <a:pt x="11" y="3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4"/>
                    <a:pt x="1" y="4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6" name="Freeform 317"/>
            <p:cNvSpPr>
              <a:spLocks/>
            </p:cNvSpPr>
            <p:nvPr userDrawn="1"/>
          </p:nvSpPr>
          <p:spPr bwMode="auto">
            <a:xfrm>
              <a:off x="8810626" y="4257676"/>
              <a:ext cx="17463" cy="9525"/>
            </a:xfrm>
            <a:custGeom>
              <a:avLst/>
              <a:gdLst>
                <a:gd name="T0" fmla="*/ 5 w 11"/>
                <a:gd name="T1" fmla="*/ 6 h 6"/>
                <a:gd name="T2" fmla="*/ 6 w 11"/>
                <a:gd name="T3" fmla="*/ 6 h 6"/>
                <a:gd name="T4" fmla="*/ 11 w 11"/>
                <a:gd name="T5" fmla="*/ 3 h 6"/>
                <a:gd name="T6" fmla="*/ 11 w 11"/>
                <a:gd name="T7" fmla="*/ 2 h 6"/>
                <a:gd name="T8" fmla="*/ 6 w 11"/>
                <a:gd name="T9" fmla="*/ 0 h 6"/>
                <a:gd name="T10" fmla="*/ 5 w 11"/>
                <a:gd name="T11" fmla="*/ 0 h 6"/>
                <a:gd name="T12" fmla="*/ 0 w 11"/>
                <a:gd name="T13" fmla="*/ 2 h 6"/>
                <a:gd name="T14" fmla="*/ 0 w 11"/>
                <a:gd name="T15" fmla="*/ 3 h 6"/>
                <a:gd name="T16" fmla="*/ 5 w 11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5" y="6"/>
                  </a:moveTo>
                  <a:cubicBezTo>
                    <a:pt x="5" y="6"/>
                    <a:pt x="6" y="6"/>
                    <a:pt x="6" y="6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3"/>
                    <a:pt x="11" y="3"/>
                    <a:pt x="11" y="2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7" name="Freeform 318"/>
            <p:cNvSpPr>
              <a:spLocks/>
            </p:cNvSpPr>
            <p:nvPr userDrawn="1"/>
          </p:nvSpPr>
          <p:spPr bwMode="auto">
            <a:xfrm>
              <a:off x="8799513" y="4262438"/>
              <a:ext cx="17463" cy="11113"/>
            </a:xfrm>
            <a:custGeom>
              <a:avLst/>
              <a:gdLst>
                <a:gd name="T0" fmla="*/ 5 w 11"/>
                <a:gd name="T1" fmla="*/ 7 h 7"/>
                <a:gd name="T2" fmla="*/ 7 w 11"/>
                <a:gd name="T3" fmla="*/ 7 h 7"/>
                <a:gd name="T4" fmla="*/ 11 w 11"/>
                <a:gd name="T5" fmla="*/ 4 h 7"/>
                <a:gd name="T6" fmla="*/ 11 w 11"/>
                <a:gd name="T7" fmla="*/ 3 h 7"/>
                <a:gd name="T8" fmla="*/ 7 w 11"/>
                <a:gd name="T9" fmla="*/ 1 h 7"/>
                <a:gd name="T10" fmla="*/ 5 w 11"/>
                <a:gd name="T11" fmla="*/ 1 h 7"/>
                <a:gd name="T12" fmla="*/ 1 w 11"/>
                <a:gd name="T13" fmla="*/ 3 h 7"/>
                <a:gd name="T14" fmla="*/ 1 w 11"/>
                <a:gd name="T15" fmla="*/ 4 h 7"/>
                <a:gd name="T16" fmla="*/ 5 w 11"/>
                <a:gd name="T1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7">
                  <a:moveTo>
                    <a:pt x="5" y="7"/>
                  </a:moveTo>
                  <a:cubicBezTo>
                    <a:pt x="6" y="7"/>
                    <a:pt x="6" y="7"/>
                    <a:pt x="7" y="7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3"/>
                    <a:pt x="11" y="3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6" y="0"/>
                    <a:pt x="6" y="0"/>
                    <a:pt x="5" y="1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4"/>
                    <a:pt x="1" y="4"/>
                  </a:cubicBezTo>
                  <a:lnTo>
                    <a:pt x="5" y="7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8" name="Freeform 319"/>
            <p:cNvSpPr>
              <a:spLocks/>
            </p:cNvSpPr>
            <p:nvPr userDrawn="1"/>
          </p:nvSpPr>
          <p:spPr bwMode="auto">
            <a:xfrm>
              <a:off x="8788401" y="4268788"/>
              <a:ext cx="17463" cy="11113"/>
            </a:xfrm>
            <a:custGeom>
              <a:avLst/>
              <a:gdLst>
                <a:gd name="T0" fmla="*/ 5 w 11"/>
                <a:gd name="T1" fmla="*/ 7 h 7"/>
                <a:gd name="T2" fmla="*/ 7 w 11"/>
                <a:gd name="T3" fmla="*/ 7 h 7"/>
                <a:gd name="T4" fmla="*/ 11 w 11"/>
                <a:gd name="T5" fmla="*/ 4 h 7"/>
                <a:gd name="T6" fmla="*/ 11 w 11"/>
                <a:gd name="T7" fmla="*/ 3 h 7"/>
                <a:gd name="T8" fmla="*/ 7 w 11"/>
                <a:gd name="T9" fmla="*/ 1 h 7"/>
                <a:gd name="T10" fmla="*/ 5 w 11"/>
                <a:gd name="T11" fmla="*/ 1 h 7"/>
                <a:gd name="T12" fmla="*/ 1 w 11"/>
                <a:gd name="T13" fmla="*/ 3 h 7"/>
                <a:gd name="T14" fmla="*/ 1 w 11"/>
                <a:gd name="T15" fmla="*/ 4 h 7"/>
                <a:gd name="T16" fmla="*/ 5 w 11"/>
                <a:gd name="T1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7">
                  <a:moveTo>
                    <a:pt x="5" y="7"/>
                  </a:moveTo>
                  <a:cubicBezTo>
                    <a:pt x="6" y="7"/>
                    <a:pt x="6" y="7"/>
                    <a:pt x="7" y="7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3"/>
                    <a:pt x="11" y="3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6" y="0"/>
                    <a:pt x="6" y="0"/>
                    <a:pt x="5" y="1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4"/>
                    <a:pt x="1" y="4"/>
                  </a:cubicBezTo>
                  <a:lnTo>
                    <a:pt x="5" y="7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9" name="Freeform 320"/>
            <p:cNvSpPr>
              <a:spLocks/>
            </p:cNvSpPr>
            <p:nvPr userDrawn="1"/>
          </p:nvSpPr>
          <p:spPr bwMode="auto">
            <a:xfrm>
              <a:off x="8778876" y="4275138"/>
              <a:ext cx="17463" cy="11113"/>
            </a:xfrm>
            <a:custGeom>
              <a:avLst/>
              <a:gdLst>
                <a:gd name="T0" fmla="*/ 5 w 11"/>
                <a:gd name="T1" fmla="*/ 6 h 7"/>
                <a:gd name="T2" fmla="*/ 6 w 11"/>
                <a:gd name="T3" fmla="*/ 6 h 7"/>
                <a:gd name="T4" fmla="*/ 10 w 11"/>
                <a:gd name="T5" fmla="*/ 4 h 7"/>
                <a:gd name="T6" fmla="*/ 10 w 11"/>
                <a:gd name="T7" fmla="*/ 3 h 7"/>
                <a:gd name="T8" fmla="*/ 6 w 11"/>
                <a:gd name="T9" fmla="*/ 1 h 7"/>
                <a:gd name="T10" fmla="*/ 5 w 11"/>
                <a:gd name="T11" fmla="*/ 1 h 7"/>
                <a:gd name="T12" fmla="*/ 0 w 11"/>
                <a:gd name="T13" fmla="*/ 3 h 7"/>
                <a:gd name="T14" fmla="*/ 0 w 11"/>
                <a:gd name="T15" fmla="*/ 4 h 7"/>
                <a:gd name="T16" fmla="*/ 5 w 11"/>
                <a:gd name="T17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7">
                  <a:moveTo>
                    <a:pt x="5" y="6"/>
                  </a:moveTo>
                  <a:cubicBezTo>
                    <a:pt x="5" y="7"/>
                    <a:pt x="6" y="7"/>
                    <a:pt x="6" y="6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1" y="4"/>
                    <a:pt x="11" y="3"/>
                    <a:pt x="10" y="3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5" y="0"/>
                    <a:pt x="5" y="1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0" name="Freeform 321"/>
            <p:cNvSpPr>
              <a:spLocks/>
            </p:cNvSpPr>
            <p:nvPr userDrawn="1"/>
          </p:nvSpPr>
          <p:spPr bwMode="auto">
            <a:xfrm>
              <a:off x="8788401" y="4281488"/>
              <a:ext cx="26988" cy="15875"/>
            </a:xfrm>
            <a:custGeom>
              <a:avLst/>
              <a:gdLst>
                <a:gd name="T0" fmla="*/ 8 w 17"/>
                <a:gd name="T1" fmla="*/ 0 h 10"/>
                <a:gd name="T2" fmla="*/ 1 w 17"/>
                <a:gd name="T3" fmla="*/ 4 h 10"/>
                <a:gd name="T4" fmla="*/ 1 w 17"/>
                <a:gd name="T5" fmla="*/ 5 h 10"/>
                <a:gd name="T6" fmla="*/ 8 w 17"/>
                <a:gd name="T7" fmla="*/ 9 h 10"/>
                <a:gd name="T8" fmla="*/ 10 w 17"/>
                <a:gd name="T9" fmla="*/ 9 h 10"/>
                <a:gd name="T10" fmla="*/ 17 w 17"/>
                <a:gd name="T11" fmla="*/ 5 h 10"/>
                <a:gd name="T12" fmla="*/ 17 w 17"/>
                <a:gd name="T13" fmla="*/ 4 h 10"/>
                <a:gd name="T14" fmla="*/ 10 w 17"/>
                <a:gd name="T15" fmla="*/ 0 h 10"/>
                <a:gd name="T16" fmla="*/ 8 w 17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8" y="0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1" y="5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10"/>
                    <a:pt x="9" y="10"/>
                    <a:pt x="10" y="9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5"/>
                    <a:pt x="17" y="4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1" name="Freeform 322"/>
            <p:cNvSpPr>
              <a:spLocks/>
            </p:cNvSpPr>
            <p:nvPr userDrawn="1"/>
          </p:nvSpPr>
          <p:spPr bwMode="auto">
            <a:xfrm>
              <a:off x="8847138" y="4335463"/>
              <a:ext cx="19050" cy="11113"/>
            </a:xfrm>
            <a:custGeom>
              <a:avLst/>
              <a:gdLst>
                <a:gd name="T0" fmla="*/ 9 w 12"/>
                <a:gd name="T1" fmla="*/ 0 h 7"/>
                <a:gd name="T2" fmla="*/ 8 w 12"/>
                <a:gd name="T3" fmla="*/ 0 h 7"/>
                <a:gd name="T4" fmla="*/ 0 w 12"/>
                <a:gd name="T5" fmla="*/ 4 h 7"/>
                <a:gd name="T6" fmla="*/ 0 w 12"/>
                <a:gd name="T7" fmla="*/ 5 h 7"/>
                <a:gd name="T8" fmla="*/ 4 w 12"/>
                <a:gd name="T9" fmla="*/ 7 h 7"/>
                <a:gd name="T10" fmla="*/ 5 w 12"/>
                <a:gd name="T11" fmla="*/ 7 h 7"/>
                <a:gd name="T12" fmla="*/ 12 w 12"/>
                <a:gd name="T13" fmla="*/ 2 h 7"/>
                <a:gd name="T14" fmla="*/ 12 w 12"/>
                <a:gd name="T15" fmla="*/ 2 h 7"/>
                <a:gd name="T16" fmla="*/ 9 w 12"/>
                <a:gd name="T1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7">
                  <a:moveTo>
                    <a:pt x="9" y="0"/>
                  </a:moveTo>
                  <a:lnTo>
                    <a:pt x="8" y="0"/>
                  </a:lnTo>
                  <a:lnTo>
                    <a:pt x="0" y="4"/>
                  </a:lnTo>
                  <a:lnTo>
                    <a:pt x="0" y="5"/>
                  </a:lnTo>
                  <a:lnTo>
                    <a:pt x="4" y="7"/>
                  </a:lnTo>
                  <a:lnTo>
                    <a:pt x="5" y="7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2" name="Freeform 323"/>
            <p:cNvSpPr>
              <a:spLocks/>
            </p:cNvSpPr>
            <p:nvPr userDrawn="1"/>
          </p:nvSpPr>
          <p:spPr bwMode="auto">
            <a:xfrm>
              <a:off x="8856663" y="4321176"/>
              <a:ext cx="26988" cy="15875"/>
            </a:xfrm>
            <a:custGeom>
              <a:avLst/>
              <a:gdLst>
                <a:gd name="T0" fmla="*/ 10 w 17"/>
                <a:gd name="T1" fmla="*/ 0 h 10"/>
                <a:gd name="T2" fmla="*/ 8 w 17"/>
                <a:gd name="T3" fmla="*/ 0 h 10"/>
                <a:gd name="T4" fmla="*/ 1 w 17"/>
                <a:gd name="T5" fmla="*/ 4 h 10"/>
                <a:gd name="T6" fmla="*/ 1 w 17"/>
                <a:gd name="T7" fmla="*/ 5 h 10"/>
                <a:gd name="T8" fmla="*/ 8 w 17"/>
                <a:gd name="T9" fmla="*/ 9 h 10"/>
                <a:gd name="T10" fmla="*/ 10 w 17"/>
                <a:gd name="T11" fmla="*/ 9 h 10"/>
                <a:gd name="T12" fmla="*/ 17 w 17"/>
                <a:gd name="T13" fmla="*/ 5 h 10"/>
                <a:gd name="T14" fmla="*/ 17 w 17"/>
                <a:gd name="T15" fmla="*/ 4 h 10"/>
                <a:gd name="T16" fmla="*/ 10 w 17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0"/>
                  </a:moveTo>
                  <a:cubicBezTo>
                    <a:pt x="9" y="0"/>
                    <a:pt x="8" y="0"/>
                    <a:pt x="8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1" y="5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10"/>
                    <a:pt x="9" y="10"/>
                    <a:pt x="10" y="9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5"/>
                    <a:pt x="17" y="4"/>
                    <a:pt x="17" y="4"/>
                  </a:cubicBezTo>
                  <a:lnTo>
                    <a:pt x="10" y="0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3" name="Freeform 324"/>
            <p:cNvSpPr>
              <a:spLocks/>
            </p:cNvSpPr>
            <p:nvPr userDrawn="1"/>
          </p:nvSpPr>
          <p:spPr bwMode="auto">
            <a:xfrm>
              <a:off x="8839201" y="4310063"/>
              <a:ext cx="26988" cy="15875"/>
            </a:xfrm>
            <a:custGeom>
              <a:avLst/>
              <a:gdLst>
                <a:gd name="T0" fmla="*/ 10 w 17"/>
                <a:gd name="T1" fmla="*/ 10 h 10"/>
                <a:gd name="T2" fmla="*/ 17 w 17"/>
                <a:gd name="T3" fmla="*/ 6 h 10"/>
                <a:gd name="T4" fmla="*/ 17 w 17"/>
                <a:gd name="T5" fmla="*/ 5 h 10"/>
                <a:gd name="T6" fmla="*/ 10 w 17"/>
                <a:gd name="T7" fmla="*/ 1 h 10"/>
                <a:gd name="T8" fmla="*/ 8 w 17"/>
                <a:gd name="T9" fmla="*/ 1 h 10"/>
                <a:gd name="T10" fmla="*/ 1 w 17"/>
                <a:gd name="T11" fmla="*/ 5 h 10"/>
                <a:gd name="T12" fmla="*/ 1 w 17"/>
                <a:gd name="T13" fmla="*/ 6 h 10"/>
                <a:gd name="T14" fmla="*/ 8 w 17"/>
                <a:gd name="T15" fmla="*/ 10 h 10"/>
                <a:gd name="T16" fmla="*/ 10 w 17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10"/>
                  </a:moveTo>
                  <a:cubicBezTo>
                    <a:pt x="17" y="6"/>
                    <a:pt x="17" y="6"/>
                    <a:pt x="17" y="6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0"/>
                    <a:pt x="8" y="0"/>
                    <a:pt x="8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10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4" name="Freeform 325"/>
            <p:cNvSpPr>
              <a:spLocks/>
            </p:cNvSpPr>
            <p:nvPr userDrawn="1"/>
          </p:nvSpPr>
          <p:spPr bwMode="auto">
            <a:xfrm>
              <a:off x="8856663" y="4300538"/>
              <a:ext cx="26988" cy="15875"/>
            </a:xfrm>
            <a:custGeom>
              <a:avLst/>
              <a:gdLst>
                <a:gd name="T0" fmla="*/ 10 w 17"/>
                <a:gd name="T1" fmla="*/ 10 h 10"/>
                <a:gd name="T2" fmla="*/ 16 w 17"/>
                <a:gd name="T3" fmla="*/ 6 h 10"/>
                <a:gd name="T4" fmla="*/ 16 w 17"/>
                <a:gd name="T5" fmla="*/ 4 h 10"/>
                <a:gd name="T6" fmla="*/ 9 w 17"/>
                <a:gd name="T7" fmla="*/ 0 h 10"/>
                <a:gd name="T8" fmla="*/ 7 w 17"/>
                <a:gd name="T9" fmla="*/ 0 h 10"/>
                <a:gd name="T10" fmla="*/ 0 w 17"/>
                <a:gd name="T11" fmla="*/ 4 h 10"/>
                <a:gd name="T12" fmla="*/ 0 w 17"/>
                <a:gd name="T13" fmla="*/ 6 h 10"/>
                <a:gd name="T14" fmla="*/ 7 w 17"/>
                <a:gd name="T15" fmla="*/ 10 h 10"/>
                <a:gd name="T16" fmla="*/ 10 w 17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10"/>
                  </a:moveTo>
                  <a:cubicBezTo>
                    <a:pt x="16" y="6"/>
                    <a:pt x="16" y="6"/>
                    <a:pt x="16" y="6"/>
                  </a:cubicBezTo>
                  <a:cubicBezTo>
                    <a:pt x="17" y="5"/>
                    <a:pt x="17" y="5"/>
                    <a:pt x="16" y="4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8" y="0"/>
                    <a:pt x="7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10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5" name="Freeform 326"/>
            <p:cNvSpPr>
              <a:spLocks/>
            </p:cNvSpPr>
            <p:nvPr userDrawn="1"/>
          </p:nvSpPr>
          <p:spPr bwMode="auto">
            <a:xfrm>
              <a:off x="8607426" y="4465638"/>
              <a:ext cx="26988" cy="15875"/>
            </a:xfrm>
            <a:custGeom>
              <a:avLst/>
              <a:gdLst>
                <a:gd name="T0" fmla="*/ 10 w 17"/>
                <a:gd name="T1" fmla="*/ 0 h 10"/>
                <a:gd name="T2" fmla="*/ 7 w 17"/>
                <a:gd name="T3" fmla="*/ 0 h 10"/>
                <a:gd name="T4" fmla="*/ 1 w 17"/>
                <a:gd name="T5" fmla="*/ 4 h 10"/>
                <a:gd name="T6" fmla="*/ 1 w 17"/>
                <a:gd name="T7" fmla="*/ 6 h 10"/>
                <a:gd name="T8" fmla="*/ 7 w 17"/>
                <a:gd name="T9" fmla="*/ 10 h 10"/>
                <a:gd name="T10" fmla="*/ 10 w 17"/>
                <a:gd name="T11" fmla="*/ 10 h 10"/>
                <a:gd name="T12" fmla="*/ 17 w 17"/>
                <a:gd name="T13" fmla="*/ 6 h 10"/>
                <a:gd name="T14" fmla="*/ 17 w 17"/>
                <a:gd name="T15" fmla="*/ 4 h 10"/>
                <a:gd name="T16" fmla="*/ 10 w 17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0"/>
                  </a:moveTo>
                  <a:cubicBezTo>
                    <a:pt x="9" y="0"/>
                    <a:pt x="8" y="0"/>
                    <a:pt x="7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5"/>
                    <a:pt x="17" y="5"/>
                    <a:pt x="17" y="4"/>
                  </a:cubicBezTo>
                  <a:lnTo>
                    <a:pt x="10" y="0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6" name="Freeform 327"/>
            <p:cNvSpPr>
              <a:spLocks/>
            </p:cNvSpPr>
            <p:nvPr userDrawn="1"/>
          </p:nvSpPr>
          <p:spPr bwMode="auto">
            <a:xfrm>
              <a:off x="8793163" y="4357688"/>
              <a:ext cx="26988" cy="15875"/>
            </a:xfrm>
            <a:custGeom>
              <a:avLst/>
              <a:gdLst>
                <a:gd name="T0" fmla="*/ 9 w 17"/>
                <a:gd name="T1" fmla="*/ 1 h 10"/>
                <a:gd name="T2" fmla="*/ 7 w 17"/>
                <a:gd name="T3" fmla="*/ 1 h 10"/>
                <a:gd name="T4" fmla="*/ 0 w 17"/>
                <a:gd name="T5" fmla="*/ 5 h 10"/>
                <a:gd name="T6" fmla="*/ 0 w 17"/>
                <a:gd name="T7" fmla="*/ 6 h 10"/>
                <a:gd name="T8" fmla="*/ 7 w 17"/>
                <a:gd name="T9" fmla="*/ 10 h 10"/>
                <a:gd name="T10" fmla="*/ 9 w 17"/>
                <a:gd name="T11" fmla="*/ 10 h 10"/>
                <a:gd name="T12" fmla="*/ 16 w 17"/>
                <a:gd name="T13" fmla="*/ 6 h 10"/>
                <a:gd name="T14" fmla="*/ 16 w 17"/>
                <a:gd name="T15" fmla="*/ 5 h 10"/>
                <a:gd name="T16" fmla="*/ 9 w 17"/>
                <a:gd name="T1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9" y="1"/>
                  </a:moveTo>
                  <a:cubicBezTo>
                    <a:pt x="9" y="0"/>
                    <a:pt x="8" y="0"/>
                    <a:pt x="7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6"/>
                    <a:pt x="0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9" y="10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7" y="6"/>
                    <a:pt x="17" y="5"/>
                    <a:pt x="16" y="5"/>
                  </a:cubicBezTo>
                  <a:lnTo>
                    <a:pt x="9" y="1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7" name="Freeform 328"/>
            <p:cNvSpPr>
              <a:spLocks/>
            </p:cNvSpPr>
            <p:nvPr userDrawn="1"/>
          </p:nvSpPr>
          <p:spPr bwMode="auto">
            <a:xfrm>
              <a:off x="8775701" y="4367213"/>
              <a:ext cx="26988" cy="15875"/>
            </a:xfrm>
            <a:custGeom>
              <a:avLst/>
              <a:gdLst>
                <a:gd name="T0" fmla="*/ 10 w 17"/>
                <a:gd name="T1" fmla="*/ 1 h 10"/>
                <a:gd name="T2" fmla="*/ 8 w 17"/>
                <a:gd name="T3" fmla="*/ 1 h 10"/>
                <a:gd name="T4" fmla="*/ 1 w 17"/>
                <a:gd name="T5" fmla="*/ 5 h 10"/>
                <a:gd name="T6" fmla="*/ 1 w 17"/>
                <a:gd name="T7" fmla="*/ 6 h 10"/>
                <a:gd name="T8" fmla="*/ 8 w 17"/>
                <a:gd name="T9" fmla="*/ 10 h 10"/>
                <a:gd name="T10" fmla="*/ 10 w 17"/>
                <a:gd name="T11" fmla="*/ 10 h 10"/>
                <a:gd name="T12" fmla="*/ 17 w 17"/>
                <a:gd name="T13" fmla="*/ 6 h 10"/>
                <a:gd name="T14" fmla="*/ 17 w 17"/>
                <a:gd name="T15" fmla="*/ 5 h 10"/>
                <a:gd name="T16" fmla="*/ 10 w 17"/>
                <a:gd name="T1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1"/>
                  </a:moveTo>
                  <a:cubicBezTo>
                    <a:pt x="9" y="0"/>
                    <a:pt x="8" y="0"/>
                    <a:pt x="8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6"/>
                    <a:pt x="17" y="5"/>
                    <a:pt x="17" y="5"/>
                  </a:cubicBezTo>
                  <a:lnTo>
                    <a:pt x="10" y="1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8" name="Freeform 329"/>
            <p:cNvSpPr>
              <a:spLocks/>
            </p:cNvSpPr>
            <p:nvPr userDrawn="1"/>
          </p:nvSpPr>
          <p:spPr bwMode="auto">
            <a:xfrm>
              <a:off x="8651876" y="4348163"/>
              <a:ext cx="17463" cy="11113"/>
            </a:xfrm>
            <a:custGeom>
              <a:avLst/>
              <a:gdLst>
                <a:gd name="T0" fmla="*/ 5 w 11"/>
                <a:gd name="T1" fmla="*/ 7 h 7"/>
                <a:gd name="T2" fmla="*/ 7 w 11"/>
                <a:gd name="T3" fmla="*/ 7 h 7"/>
                <a:gd name="T4" fmla="*/ 11 w 11"/>
                <a:gd name="T5" fmla="*/ 4 h 7"/>
                <a:gd name="T6" fmla="*/ 11 w 11"/>
                <a:gd name="T7" fmla="*/ 3 h 7"/>
                <a:gd name="T8" fmla="*/ 7 w 11"/>
                <a:gd name="T9" fmla="*/ 1 h 7"/>
                <a:gd name="T10" fmla="*/ 5 w 11"/>
                <a:gd name="T11" fmla="*/ 1 h 7"/>
                <a:gd name="T12" fmla="*/ 1 w 11"/>
                <a:gd name="T13" fmla="*/ 3 h 7"/>
                <a:gd name="T14" fmla="*/ 1 w 11"/>
                <a:gd name="T15" fmla="*/ 4 h 7"/>
                <a:gd name="T16" fmla="*/ 5 w 11"/>
                <a:gd name="T1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7">
                  <a:moveTo>
                    <a:pt x="5" y="7"/>
                  </a:moveTo>
                  <a:cubicBezTo>
                    <a:pt x="6" y="7"/>
                    <a:pt x="6" y="7"/>
                    <a:pt x="7" y="7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3"/>
                    <a:pt x="11" y="3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6" y="0"/>
                    <a:pt x="6" y="0"/>
                    <a:pt x="5" y="1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4"/>
                    <a:pt x="1" y="4"/>
                  </a:cubicBezTo>
                  <a:lnTo>
                    <a:pt x="5" y="7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9" name="Freeform 330"/>
            <p:cNvSpPr>
              <a:spLocks/>
            </p:cNvSpPr>
            <p:nvPr userDrawn="1"/>
          </p:nvSpPr>
          <p:spPr bwMode="auto">
            <a:xfrm>
              <a:off x="8642351" y="4354513"/>
              <a:ext cx="17463" cy="11113"/>
            </a:xfrm>
            <a:custGeom>
              <a:avLst/>
              <a:gdLst>
                <a:gd name="T0" fmla="*/ 5 w 11"/>
                <a:gd name="T1" fmla="*/ 6 h 7"/>
                <a:gd name="T2" fmla="*/ 6 w 11"/>
                <a:gd name="T3" fmla="*/ 6 h 7"/>
                <a:gd name="T4" fmla="*/ 10 w 11"/>
                <a:gd name="T5" fmla="*/ 4 h 7"/>
                <a:gd name="T6" fmla="*/ 10 w 11"/>
                <a:gd name="T7" fmla="*/ 3 h 7"/>
                <a:gd name="T8" fmla="*/ 6 w 11"/>
                <a:gd name="T9" fmla="*/ 1 h 7"/>
                <a:gd name="T10" fmla="*/ 5 w 11"/>
                <a:gd name="T11" fmla="*/ 1 h 7"/>
                <a:gd name="T12" fmla="*/ 0 w 11"/>
                <a:gd name="T13" fmla="*/ 3 h 7"/>
                <a:gd name="T14" fmla="*/ 0 w 11"/>
                <a:gd name="T15" fmla="*/ 4 h 7"/>
                <a:gd name="T16" fmla="*/ 5 w 11"/>
                <a:gd name="T17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7">
                  <a:moveTo>
                    <a:pt x="5" y="6"/>
                  </a:moveTo>
                  <a:cubicBezTo>
                    <a:pt x="5" y="7"/>
                    <a:pt x="6" y="7"/>
                    <a:pt x="6" y="6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1" y="4"/>
                    <a:pt x="11" y="3"/>
                    <a:pt x="10" y="3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5" y="0"/>
                    <a:pt x="5" y="1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0" name="Freeform 331"/>
            <p:cNvSpPr>
              <a:spLocks/>
            </p:cNvSpPr>
            <p:nvPr userDrawn="1"/>
          </p:nvSpPr>
          <p:spPr bwMode="auto">
            <a:xfrm>
              <a:off x="8715376" y="4313238"/>
              <a:ext cx="17463" cy="9525"/>
            </a:xfrm>
            <a:custGeom>
              <a:avLst/>
              <a:gdLst>
                <a:gd name="T0" fmla="*/ 5 w 11"/>
                <a:gd name="T1" fmla="*/ 6 h 6"/>
                <a:gd name="T2" fmla="*/ 6 w 11"/>
                <a:gd name="T3" fmla="*/ 6 h 6"/>
                <a:gd name="T4" fmla="*/ 10 w 11"/>
                <a:gd name="T5" fmla="*/ 3 h 6"/>
                <a:gd name="T6" fmla="*/ 10 w 11"/>
                <a:gd name="T7" fmla="*/ 2 h 6"/>
                <a:gd name="T8" fmla="*/ 6 w 11"/>
                <a:gd name="T9" fmla="*/ 0 h 6"/>
                <a:gd name="T10" fmla="*/ 5 w 11"/>
                <a:gd name="T11" fmla="*/ 0 h 6"/>
                <a:gd name="T12" fmla="*/ 0 w 11"/>
                <a:gd name="T13" fmla="*/ 2 h 6"/>
                <a:gd name="T14" fmla="*/ 0 w 11"/>
                <a:gd name="T15" fmla="*/ 3 h 6"/>
                <a:gd name="T16" fmla="*/ 5 w 11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5" y="6"/>
                  </a:moveTo>
                  <a:cubicBezTo>
                    <a:pt x="5" y="6"/>
                    <a:pt x="6" y="6"/>
                    <a:pt x="6" y="6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1" y="3"/>
                    <a:pt x="11" y="3"/>
                    <a:pt x="10" y="2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1" name="Freeform 332"/>
            <p:cNvSpPr>
              <a:spLocks/>
            </p:cNvSpPr>
            <p:nvPr userDrawn="1"/>
          </p:nvSpPr>
          <p:spPr bwMode="auto">
            <a:xfrm>
              <a:off x="8726488" y="4306888"/>
              <a:ext cx="15875" cy="9525"/>
            </a:xfrm>
            <a:custGeom>
              <a:avLst/>
              <a:gdLst>
                <a:gd name="T0" fmla="*/ 4 w 10"/>
                <a:gd name="T1" fmla="*/ 6 h 6"/>
                <a:gd name="T2" fmla="*/ 6 w 10"/>
                <a:gd name="T3" fmla="*/ 6 h 6"/>
                <a:gd name="T4" fmla="*/ 10 w 10"/>
                <a:gd name="T5" fmla="*/ 3 h 6"/>
                <a:gd name="T6" fmla="*/ 10 w 10"/>
                <a:gd name="T7" fmla="*/ 2 h 6"/>
                <a:gd name="T8" fmla="*/ 6 w 10"/>
                <a:gd name="T9" fmla="*/ 0 h 6"/>
                <a:gd name="T10" fmla="*/ 4 w 10"/>
                <a:gd name="T11" fmla="*/ 0 h 6"/>
                <a:gd name="T12" fmla="*/ 0 w 10"/>
                <a:gd name="T13" fmla="*/ 2 h 6"/>
                <a:gd name="T14" fmla="*/ 0 w 10"/>
                <a:gd name="T15" fmla="*/ 3 h 6"/>
                <a:gd name="T16" fmla="*/ 4 w 10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6">
                  <a:moveTo>
                    <a:pt x="4" y="6"/>
                  </a:moveTo>
                  <a:cubicBezTo>
                    <a:pt x="5" y="6"/>
                    <a:pt x="5" y="6"/>
                    <a:pt x="6" y="6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3"/>
                    <a:pt x="10" y="3"/>
                    <a:pt x="10" y="2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5" y="0"/>
                    <a:pt x="5" y="0"/>
                    <a:pt x="4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lnTo>
                    <a:pt x="4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2" name="Freeform 333"/>
            <p:cNvSpPr>
              <a:spLocks/>
            </p:cNvSpPr>
            <p:nvPr userDrawn="1"/>
          </p:nvSpPr>
          <p:spPr bwMode="auto">
            <a:xfrm>
              <a:off x="8756651" y="4287838"/>
              <a:ext cx="17463" cy="9525"/>
            </a:xfrm>
            <a:custGeom>
              <a:avLst/>
              <a:gdLst>
                <a:gd name="T0" fmla="*/ 5 w 11"/>
                <a:gd name="T1" fmla="*/ 6 h 6"/>
                <a:gd name="T2" fmla="*/ 7 w 11"/>
                <a:gd name="T3" fmla="*/ 6 h 6"/>
                <a:gd name="T4" fmla="*/ 11 w 11"/>
                <a:gd name="T5" fmla="*/ 4 h 6"/>
                <a:gd name="T6" fmla="*/ 11 w 11"/>
                <a:gd name="T7" fmla="*/ 3 h 6"/>
                <a:gd name="T8" fmla="*/ 7 w 11"/>
                <a:gd name="T9" fmla="*/ 0 h 6"/>
                <a:gd name="T10" fmla="*/ 5 w 11"/>
                <a:gd name="T11" fmla="*/ 0 h 6"/>
                <a:gd name="T12" fmla="*/ 1 w 11"/>
                <a:gd name="T13" fmla="*/ 3 h 6"/>
                <a:gd name="T14" fmla="*/ 1 w 11"/>
                <a:gd name="T15" fmla="*/ 4 h 6"/>
                <a:gd name="T16" fmla="*/ 5 w 11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5" y="6"/>
                  </a:moveTo>
                  <a:cubicBezTo>
                    <a:pt x="6" y="6"/>
                    <a:pt x="6" y="6"/>
                    <a:pt x="7" y="6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6" y="0"/>
                    <a:pt x="5" y="0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3"/>
                    <a:pt x="1" y="4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3" name="Freeform 334"/>
            <p:cNvSpPr>
              <a:spLocks/>
            </p:cNvSpPr>
            <p:nvPr userDrawn="1"/>
          </p:nvSpPr>
          <p:spPr bwMode="auto">
            <a:xfrm>
              <a:off x="8767763" y="4392613"/>
              <a:ext cx="166688" cy="96838"/>
            </a:xfrm>
            <a:custGeom>
              <a:avLst/>
              <a:gdLst>
                <a:gd name="T0" fmla="*/ 67 w 105"/>
                <a:gd name="T1" fmla="*/ 0 h 61"/>
                <a:gd name="T2" fmla="*/ 0 w 105"/>
                <a:gd name="T3" fmla="*/ 39 h 61"/>
                <a:gd name="T4" fmla="*/ 38 w 105"/>
                <a:gd name="T5" fmla="*/ 61 h 61"/>
                <a:gd name="T6" fmla="*/ 105 w 105"/>
                <a:gd name="T7" fmla="*/ 22 h 61"/>
                <a:gd name="T8" fmla="*/ 67 w 105"/>
                <a:gd name="T9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5" h="61">
                  <a:moveTo>
                    <a:pt x="67" y="0"/>
                  </a:moveTo>
                  <a:lnTo>
                    <a:pt x="0" y="39"/>
                  </a:lnTo>
                  <a:lnTo>
                    <a:pt x="38" y="61"/>
                  </a:lnTo>
                  <a:lnTo>
                    <a:pt x="105" y="22"/>
                  </a:lnTo>
                  <a:lnTo>
                    <a:pt x="67" y="0"/>
                  </a:lnTo>
                  <a:close/>
                </a:path>
              </a:pathLst>
            </a:custGeom>
            <a:solidFill>
              <a:srgbClr val="8A8C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4" name="Freeform 335"/>
            <p:cNvSpPr>
              <a:spLocks/>
            </p:cNvSpPr>
            <p:nvPr userDrawn="1"/>
          </p:nvSpPr>
          <p:spPr bwMode="auto">
            <a:xfrm>
              <a:off x="8556626" y="4214813"/>
              <a:ext cx="77788" cy="155575"/>
            </a:xfrm>
            <a:custGeom>
              <a:avLst/>
              <a:gdLst>
                <a:gd name="T0" fmla="*/ 24 w 49"/>
                <a:gd name="T1" fmla="*/ 0 h 98"/>
                <a:gd name="T2" fmla="*/ 0 w 49"/>
                <a:gd name="T3" fmla="*/ 98 h 98"/>
                <a:gd name="T4" fmla="*/ 20 w 49"/>
                <a:gd name="T5" fmla="*/ 86 h 98"/>
                <a:gd name="T6" fmla="*/ 49 w 49"/>
                <a:gd name="T7" fmla="*/ 69 h 98"/>
                <a:gd name="T8" fmla="*/ 35 w 49"/>
                <a:gd name="T9" fmla="*/ 29 h 98"/>
                <a:gd name="T10" fmla="*/ 24 w 49"/>
                <a:gd name="T11" fmla="*/ 0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9" h="98">
                  <a:moveTo>
                    <a:pt x="24" y="0"/>
                  </a:moveTo>
                  <a:lnTo>
                    <a:pt x="0" y="98"/>
                  </a:lnTo>
                  <a:lnTo>
                    <a:pt x="20" y="86"/>
                  </a:lnTo>
                  <a:lnTo>
                    <a:pt x="49" y="69"/>
                  </a:lnTo>
                  <a:lnTo>
                    <a:pt x="35" y="29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chemeClr val="accent3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5" name="Freeform 336"/>
            <p:cNvSpPr>
              <a:spLocks/>
            </p:cNvSpPr>
            <p:nvPr userDrawn="1"/>
          </p:nvSpPr>
          <p:spPr bwMode="auto">
            <a:xfrm>
              <a:off x="8588376" y="4121151"/>
              <a:ext cx="117475" cy="230188"/>
            </a:xfrm>
            <a:custGeom>
              <a:avLst/>
              <a:gdLst>
                <a:gd name="T0" fmla="*/ 37 w 74"/>
                <a:gd name="T1" fmla="*/ 0 h 145"/>
                <a:gd name="T2" fmla="*/ 15 w 74"/>
                <a:gd name="T3" fmla="*/ 88 h 145"/>
                <a:gd name="T4" fmla="*/ 29 w 74"/>
                <a:gd name="T5" fmla="*/ 128 h 145"/>
                <a:gd name="T6" fmla="*/ 0 w 74"/>
                <a:gd name="T7" fmla="*/ 145 h 145"/>
                <a:gd name="T8" fmla="*/ 23 w 74"/>
                <a:gd name="T9" fmla="*/ 132 h 145"/>
                <a:gd name="T10" fmla="*/ 74 w 74"/>
                <a:gd name="T11" fmla="*/ 102 h 145"/>
                <a:gd name="T12" fmla="*/ 50 w 74"/>
                <a:gd name="T13" fmla="*/ 35 h 145"/>
                <a:gd name="T14" fmla="*/ 37 w 74"/>
                <a:gd name="T15" fmla="*/ 0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4" h="145">
                  <a:moveTo>
                    <a:pt x="37" y="0"/>
                  </a:moveTo>
                  <a:lnTo>
                    <a:pt x="15" y="88"/>
                  </a:lnTo>
                  <a:lnTo>
                    <a:pt x="29" y="128"/>
                  </a:lnTo>
                  <a:lnTo>
                    <a:pt x="0" y="145"/>
                  </a:lnTo>
                  <a:lnTo>
                    <a:pt x="23" y="132"/>
                  </a:lnTo>
                  <a:lnTo>
                    <a:pt x="74" y="102"/>
                  </a:lnTo>
                  <a:lnTo>
                    <a:pt x="50" y="35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6" name="Freeform 337"/>
            <p:cNvSpPr>
              <a:spLocks/>
            </p:cNvSpPr>
            <p:nvPr userDrawn="1"/>
          </p:nvSpPr>
          <p:spPr bwMode="auto">
            <a:xfrm>
              <a:off x="8624888" y="4062413"/>
              <a:ext cx="146050" cy="268288"/>
            </a:xfrm>
            <a:custGeom>
              <a:avLst/>
              <a:gdLst>
                <a:gd name="T0" fmla="*/ 46 w 92"/>
                <a:gd name="T1" fmla="*/ 0 h 169"/>
                <a:gd name="T2" fmla="*/ 27 w 92"/>
                <a:gd name="T3" fmla="*/ 72 h 169"/>
                <a:gd name="T4" fmla="*/ 51 w 92"/>
                <a:gd name="T5" fmla="*/ 139 h 169"/>
                <a:gd name="T6" fmla="*/ 0 w 92"/>
                <a:gd name="T7" fmla="*/ 169 h 169"/>
                <a:gd name="T8" fmla="*/ 50 w 92"/>
                <a:gd name="T9" fmla="*/ 140 h 169"/>
                <a:gd name="T10" fmla="*/ 92 w 92"/>
                <a:gd name="T11" fmla="*/ 116 h 169"/>
                <a:gd name="T12" fmla="*/ 70 w 92"/>
                <a:gd name="T13" fmla="*/ 60 h 169"/>
                <a:gd name="T14" fmla="*/ 46 w 92"/>
                <a:gd name="T15" fmla="*/ 0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2" h="169">
                  <a:moveTo>
                    <a:pt x="46" y="0"/>
                  </a:moveTo>
                  <a:lnTo>
                    <a:pt x="27" y="72"/>
                  </a:lnTo>
                  <a:lnTo>
                    <a:pt x="51" y="139"/>
                  </a:lnTo>
                  <a:lnTo>
                    <a:pt x="0" y="169"/>
                  </a:lnTo>
                  <a:lnTo>
                    <a:pt x="50" y="140"/>
                  </a:lnTo>
                  <a:lnTo>
                    <a:pt x="92" y="116"/>
                  </a:lnTo>
                  <a:lnTo>
                    <a:pt x="70" y="60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7" name="Freeform 338"/>
            <p:cNvSpPr>
              <a:spLocks/>
            </p:cNvSpPr>
            <p:nvPr userDrawn="1"/>
          </p:nvSpPr>
          <p:spPr bwMode="auto">
            <a:xfrm>
              <a:off x="8662988" y="3103563"/>
              <a:ext cx="303213" cy="338138"/>
            </a:xfrm>
            <a:custGeom>
              <a:avLst/>
              <a:gdLst>
                <a:gd name="T0" fmla="*/ 181 w 191"/>
                <a:gd name="T1" fmla="*/ 156 h 213"/>
                <a:gd name="T2" fmla="*/ 125 w 191"/>
                <a:gd name="T3" fmla="*/ 180 h 213"/>
                <a:gd name="T4" fmla="*/ 0 w 191"/>
                <a:gd name="T5" fmla="*/ 73 h 213"/>
                <a:gd name="T6" fmla="*/ 29 w 191"/>
                <a:gd name="T7" fmla="*/ 0 h 213"/>
                <a:gd name="T8" fmla="*/ 181 w 191"/>
                <a:gd name="T9" fmla="*/ 156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1" h="213">
                  <a:moveTo>
                    <a:pt x="181" y="156"/>
                  </a:moveTo>
                  <a:cubicBezTo>
                    <a:pt x="191" y="200"/>
                    <a:pt x="126" y="213"/>
                    <a:pt x="125" y="180"/>
                  </a:cubicBezTo>
                  <a:cubicBezTo>
                    <a:pt x="82" y="145"/>
                    <a:pt x="41" y="109"/>
                    <a:pt x="0" y="73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89" y="23"/>
                    <a:pt x="130" y="84"/>
                    <a:pt x="181" y="156"/>
                  </a:cubicBezTo>
                  <a:close/>
                </a:path>
              </a:pathLst>
            </a:custGeom>
            <a:solidFill>
              <a:srgbClr val="9FA3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8" name="Freeform 339"/>
            <p:cNvSpPr>
              <a:spLocks/>
            </p:cNvSpPr>
            <p:nvPr userDrawn="1"/>
          </p:nvSpPr>
          <p:spPr bwMode="auto">
            <a:xfrm>
              <a:off x="8358188" y="3067051"/>
              <a:ext cx="457200" cy="609600"/>
            </a:xfrm>
            <a:custGeom>
              <a:avLst/>
              <a:gdLst>
                <a:gd name="T0" fmla="*/ 41 w 288"/>
                <a:gd name="T1" fmla="*/ 66 h 384"/>
                <a:gd name="T2" fmla="*/ 196 w 288"/>
                <a:gd name="T3" fmla="*/ 3 h 384"/>
                <a:gd name="T4" fmla="*/ 253 w 288"/>
                <a:gd name="T5" fmla="*/ 34 h 384"/>
                <a:gd name="T6" fmla="*/ 179 w 288"/>
                <a:gd name="T7" fmla="*/ 257 h 384"/>
                <a:gd name="T8" fmla="*/ 187 w 288"/>
                <a:gd name="T9" fmla="*/ 285 h 384"/>
                <a:gd name="T10" fmla="*/ 4 w 288"/>
                <a:gd name="T11" fmla="*/ 315 h 384"/>
                <a:gd name="T12" fmla="*/ 28 w 288"/>
                <a:gd name="T13" fmla="*/ 209 h 384"/>
                <a:gd name="T14" fmla="*/ 41 w 288"/>
                <a:gd name="T15" fmla="*/ 66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88" h="384">
                  <a:moveTo>
                    <a:pt x="41" y="66"/>
                  </a:moveTo>
                  <a:cubicBezTo>
                    <a:pt x="74" y="12"/>
                    <a:pt x="166" y="0"/>
                    <a:pt x="196" y="3"/>
                  </a:cubicBezTo>
                  <a:cubicBezTo>
                    <a:pt x="217" y="5"/>
                    <a:pt x="243" y="16"/>
                    <a:pt x="253" y="34"/>
                  </a:cubicBezTo>
                  <a:cubicBezTo>
                    <a:pt x="288" y="102"/>
                    <a:pt x="190" y="216"/>
                    <a:pt x="179" y="257"/>
                  </a:cubicBezTo>
                  <a:cubicBezTo>
                    <a:pt x="177" y="266"/>
                    <a:pt x="182" y="275"/>
                    <a:pt x="187" y="285"/>
                  </a:cubicBezTo>
                  <a:cubicBezTo>
                    <a:pt x="154" y="384"/>
                    <a:pt x="0" y="355"/>
                    <a:pt x="4" y="315"/>
                  </a:cubicBezTo>
                  <a:cubicBezTo>
                    <a:pt x="5" y="295"/>
                    <a:pt x="19" y="253"/>
                    <a:pt x="28" y="209"/>
                  </a:cubicBezTo>
                  <a:cubicBezTo>
                    <a:pt x="41" y="145"/>
                    <a:pt x="21" y="100"/>
                    <a:pt x="41" y="66"/>
                  </a:cubicBezTo>
                  <a:close/>
                </a:path>
              </a:pathLst>
            </a:custGeom>
            <a:solidFill>
              <a:srgbClr val="C1C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9" name="Freeform 340"/>
            <p:cNvSpPr>
              <a:spLocks/>
            </p:cNvSpPr>
            <p:nvPr userDrawn="1"/>
          </p:nvSpPr>
          <p:spPr bwMode="auto">
            <a:xfrm>
              <a:off x="8601076" y="3030538"/>
              <a:ext cx="152400" cy="180975"/>
            </a:xfrm>
            <a:custGeom>
              <a:avLst/>
              <a:gdLst>
                <a:gd name="T0" fmla="*/ 42 w 96"/>
                <a:gd name="T1" fmla="*/ 0 h 114"/>
                <a:gd name="T2" fmla="*/ 6 w 96"/>
                <a:gd name="T3" fmla="*/ 55 h 114"/>
                <a:gd name="T4" fmla="*/ 58 w 96"/>
                <a:gd name="T5" fmla="*/ 103 h 114"/>
                <a:gd name="T6" fmla="*/ 96 w 96"/>
                <a:gd name="T7" fmla="*/ 62 h 114"/>
                <a:gd name="T8" fmla="*/ 42 w 96"/>
                <a:gd name="T9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6" h="114">
                  <a:moveTo>
                    <a:pt x="42" y="0"/>
                  </a:moveTo>
                  <a:cubicBezTo>
                    <a:pt x="32" y="25"/>
                    <a:pt x="19" y="32"/>
                    <a:pt x="6" y="55"/>
                  </a:cubicBezTo>
                  <a:cubicBezTo>
                    <a:pt x="0" y="78"/>
                    <a:pt x="32" y="114"/>
                    <a:pt x="58" y="103"/>
                  </a:cubicBezTo>
                  <a:cubicBezTo>
                    <a:pt x="70" y="88"/>
                    <a:pt x="85" y="75"/>
                    <a:pt x="96" y="62"/>
                  </a:cubicBezTo>
                  <a:lnTo>
                    <a:pt x="42" y="0"/>
                  </a:lnTo>
                  <a:close/>
                </a:path>
              </a:pathLst>
            </a:custGeom>
            <a:solidFill>
              <a:srgbClr val="F0C1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0" name="Freeform 341"/>
            <p:cNvSpPr>
              <a:spLocks/>
            </p:cNvSpPr>
            <p:nvPr userDrawn="1"/>
          </p:nvSpPr>
          <p:spPr bwMode="auto">
            <a:xfrm>
              <a:off x="8655051" y="2903538"/>
              <a:ext cx="214313" cy="280988"/>
            </a:xfrm>
            <a:custGeom>
              <a:avLst/>
              <a:gdLst>
                <a:gd name="T0" fmla="*/ 127 w 135"/>
                <a:gd name="T1" fmla="*/ 86 h 177"/>
                <a:gd name="T2" fmla="*/ 111 w 135"/>
                <a:gd name="T3" fmla="*/ 139 h 177"/>
                <a:gd name="T4" fmla="*/ 74 w 135"/>
                <a:gd name="T5" fmla="*/ 175 h 177"/>
                <a:gd name="T6" fmla="*/ 53 w 135"/>
                <a:gd name="T7" fmla="*/ 175 h 177"/>
                <a:gd name="T8" fmla="*/ 17 w 135"/>
                <a:gd name="T9" fmla="*/ 135 h 177"/>
                <a:gd name="T10" fmla="*/ 7 w 135"/>
                <a:gd name="T11" fmla="*/ 92 h 177"/>
                <a:gd name="T12" fmla="*/ 9 w 135"/>
                <a:gd name="T13" fmla="*/ 71 h 177"/>
                <a:gd name="T14" fmla="*/ 24 w 135"/>
                <a:gd name="T15" fmla="*/ 9 h 177"/>
                <a:gd name="T16" fmla="*/ 113 w 135"/>
                <a:gd name="T17" fmla="*/ 9 h 177"/>
                <a:gd name="T18" fmla="*/ 127 w 135"/>
                <a:gd name="T19" fmla="*/ 86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5" h="177">
                  <a:moveTo>
                    <a:pt x="127" y="86"/>
                  </a:moveTo>
                  <a:cubicBezTo>
                    <a:pt x="123" y="109"/>
                    <a:pt x="130" y="103"/>
                    <a:pt x="111" y="139"/>
                  </a:cubicBezTo>
                  <a:cubicBezTo>
                    <a:pt x="105" y="149"/>
                    <a:pt x="78" y="173"/>
                    <a:pt x="74" y="175"/>
                  </a:cubicBezTo>
                  <a:cubicBezTo>
                    <a:pt x="69" y="177"/>
                    <a:pt x="59" y="177"/>
                    <a:pt x="53" y="175"/>
                  </a:cubicBezTo>
                  <a:cubicBezTo>
                    <a:pt x="43" y="172"/>
                    <a:pt x="22" y="143"/>
                    <a:pt x="17" y="135"/>
                  </a:cubicBezTo>
                  <a:cubicBezTo>
                    <a:pt x="6" y="116"/>
                    <a:pt x="0" y="110"/>
                    <a:pt x="7" y="92"/>
                  </a:cubicBezTo>
                  <a:cubicBezTo>
                    <a:pt x="9" y="71"/>
                    <a:pt x="9" y="71"/>
                    <a:pt x="9" y="71"/>
                  </a:cubicBezTo>
                  <a:cubicBezTo>
                    <a:pt x="24" y="9"/>
                    <a:pt x="24" y="9"/>
                    <a:pt x="24" y="9"/>
                  </a:cubicBezTo>
                  <a:cubicBezTo>
                    <a:pt x="63" y="3"/>
                    <a:pt x="96" y="0"/>
                    <a:pt x="113" y="9"/>
                  </a:cubicBezTo>
                  <a:cubicBezTo>
                    <a:pt x="130" y="18"/>
                    <a:pt x="135" y="40"/>
                    <a:pt x="127" y="86"/>
                  </a:cubicBezTo>
                  <a:close/>
                </a:path>
              </a:pathLst>
            </a:custGeom>
            <a:solidFill>
              <a:srgbClr val="FFDB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1" name="Freeform 342"/>
            <p:cNvSpPr>
              <a:spLocks/>
            </p:cNvSpPr>
            <p:nvPr userDrawn="1"/>
          </p:nvSpPr>
          <p:spPr bwMode="auto">
            <a:xfrm>
              <a:off x="8621713" y="2862263"/>
              <a:ext cx="274638" cy="204788"/>
            </a:xfrm>
            <a:custGeom>
              <a:avLst/>
              <a:gdLst>
                <a:gd name="T0" fmla="*/ 55 w 173"/>
                <a:gd name="T1" fmla="*/ 12 h 129"/>
                <a:gd name="T2" fmla="*/ 21 w 173"/>
                <a:gd name="T3" fmla="*/ 122 h 129"/>
                <a:gd name="T4" fmla="*/ 30 w 173"/>
                <a:gd name="T5" fmla="*/ 118 h 129"/>
                <a:gd name="T6" fmla="*/ 44 w 173"/>
                <a:gd name="T7" fmla="*/ 100 h 129"/>
                <a:gd name="T8" fmla="*/ 53 w 173"/>
                <a:gd name="T9" fmla="*/ 129 h 129"/>
                <a:gd name="T10" fmla="*/ 80 w 173"/>
                <a:gd name="T11" fmla="*/ 100 h 129"/>
                <a:gd name="T12" fmla="*/ 173 w 173"/>
                <a:gd name="T13" fmla="*/ 82 h 129"/>
                <a:gd name="T14" fmla="*/ 133 w 173"/>
                <a:gd name="T15" fmla="*/ 15 h 129"/>
                <a:gd name="T16" fmla="*/ 55 w 173"/>
                <a:gd name="T17" fmla="*/ 12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3" h="129">
                  <a:moveTo>
                    <a:pt x="55" y="12"/>
                  </a:moveTo>
                  <a:cubicBezTo>
                    <a:pt x="0" y="18"/>
                    <a:pt x="15" y="97"/>
                    <a:pt x="21" y="122"/>
                  </a:cubicBezTo>
                  <a:cubicBezTo>
                    <a:pt x="25" y="121"/>
                    <a:pt x="29" y="123"/>
                    <a:pt x="30" y="118"/>
                  </a:cubicBezTo>
                  <a:cubicBezTo>
                    <a:pt x="32" y="108"/>
                    <a:pt x="38" y="100"/>
                    <a:pt x="44" y="100"/>
                  </a:cubicBezTo>
                  <a:cubicBezTo>
                    <a:pt x="52" y="100"/>
                    <a:pt x="56" y="109"/>
                    <a:pt x="53" y="129"/>
                  </a:cubicBezTo>
                  <a:cubicBezTo>
                    <a:pt x="61" y="122"/>
                    <a:pt x="71" y="114"/>
                    <a:pt x="80" y="100"/>
                  </a:cubicBezTo>
                  <a:cubicBezTo>
                    <a:pt x="81" y="101"/>
                    <a:pt x="153" y="122"/>
                    <a:pt x="173" y="82"/>
                  </a:cubicBezTo>
                  <a:cubicBezTo>
                    <a:pt x="163" y="73"/>
                    <a:pt x="155" y="26"/>
                    <a:pt x="133" y="15"/>
                  </a:cubicBezTo>
                  <a:cubicBezTo>
                    <a:pt x="107" y="1"/>
                    <a:pt x="72" y="0"/>
                    <a:pt x="55" y="12"/>
                  </a:cubicBezTo>
                  <a:close/>
                </a:path>
              </a:pathLst>
            </a:custGeom>
            <a:solidFill>
              <a:srgbClr val="6324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2" name="Freeform 343"/>
            <p:cNvSpPr>
              <a:spLocks/>
            </p:cNvSpPr>
            <p:nvPr userDrawn="1"/>
          </p:nvSpPr>
          <p:spPr bwMode="auto">
            <a:xfrm>
              <a:off x="8620126" y="3656013"/>
              <a:ext cx="268288" cy="182563"/>
            </a:xfrm>
            <a:custGeom>
              <a:avLst/>
              <a:gdLst>
                <a:gd name="T0" fmla="*/ 0 w 169"/>
                <a:gd name="T1" fmla="*/ 0 h 115"/>
                <a:gd name="T2" fmla="*/ 0 w 169"/>
                <a:gd name="T3" fmla="*/ 16 h 115"/>
                <a:gd name="T4" fmla="*/ 169 w 169"/>
                <a:gd name="T5" fmla="*/ 115 h 115"/>
                <a:gd name="T6" fmla="*/ 169 w 169"/>
                <a:gd name="T7" fmla="*/ 99 h 115"/>
                <a:gd name="T8" fmla="*/ 0 w 169"/>
                <a:gd name="T9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5">
                  <a:moveTo>
                    <a:pt x="0" y="0"/>
                  </a:moveTo>
                  <a:cubicBezTo>
                    <a:pt x="0" y="16"/>
                    <a:pt x="0" y="16"/>
                    <a:pt x="0" y="16"/>
                  </a:cubicBezTo>
                  <a:cubicBezTo>
                    <a:pt x="56" y="49"/>
                    <a:pt x="113" y="82"/>
                    <a:pt x="169" y="115"/>
                  </a:cubicBezTo>
                  <a:cubicBezTo>
                    <a:pt x="169" y="99"/>
                    <a:pt x="169" y="99"/>
                    <a:pt x="169" y="99"/>
                  </a:cubicBezTo>
                  <a:cubicBezTo>
                    <a:pt x="113" y="66"/>
                    <a:pt x="56" y="33"/>
                    <a:pt x="0" y="0"/>
                  </a:cubicBezTo>
                  <a:close/>
                </a:path>
              </a:pathLst>
            </a:custGeom>
            <a:solidFill>
              <a:srgbClr val="8A8C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3" name="Freeform 344"/>
            <p:cNvSpPr>
              <a:spLocks/>
            </p:cNvSpPr>
            <p:nvPr userDrawn="1"/>
          </p:nvSpPr>
          <p:spPr bwMode="auto">
            <a:xfrm>
              <a:off x="8620126" y="3459163"/>
              <a:ext cx="609600" cy="354013"/>
            </a:xfrm>
            <a:custGeom>
              <a:avLst/>
              <a:gdLst>
                <a:gd name="T0" fmla="*/ 215 w 384"/>
                <a:gd name="T1" fmla="*/ 0 h 223"/>
                <a:gd name="T2" fmla="*/ 0 w 384"/>
                <a:gd name="T3" fmla="*/ 124 h 223"/>
                <a:gd name="T4" fmla="*/ 169 w 384"/>
                <a:gd name="T5" fmla="*/ 223 h 223"/>
                <a:gd name="T6" fmla="*/ 384 w 384"/>
                <a:gd name="T7" fmla="*/ 99 h 223"/>
                <a:gd name="T8" fmla="*/ 215 w 384"/>
                <a:gd name="T9" fmla="*/ 0 h 2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4" h="223">
                  <a:moveTo>
                    <a:pt x="215" y="0"/>
                  </a:moveTo>
                  <a:cubicBezTo>
                    <a:pt x="0" y="124"/>
                    <a:pt x="0" y="124"/>
                    <a:pt x="0" y="124"/>
                  </a:cubicBezTo>
                  <a:cubicBezTo>
                    <a:pt x="56" y="157"/>
                    <a:pt x="113" y="190"/>
                    <a:pt x="169" y="223"/>
                  </a:cubicBezTo>
                  <a:cubicBezTo>
                    <a:pt x="384" y="99"/>
                    <a:pt x="384" y="99"/>
                    <a:pt x="384" y="99"/>
                  </a:cubicBezTo>
                  <a:cubicBezTo>
                    <a:pt x="328" y="66"/>
                    <a:pt x="271" y="33"/>
                    <a:pt x="215" y="0"/>
                  </a:cubicBezTo>
                  <a:close/>
                </a:path>
              </a:pathLst>
            </a:custGeom>
            <a:solidFill>
              <a:srgbClr val="A1A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4" name="Freeform 345"/>
            <p:cNvSpPr>
              <a:spLocks/>
            </p:cNvSpPr>
            <p:nvPr userDrawn="1"/>
          </p:nvSpPr>
          <p:spPr bwMode="auto">
            <a:xfrm>
              <a:off x="8888413" y="3616326"/>
              <a:ext cx="341313" cy="222250"/>
            </a:xfrm>
            <a:custGeom>
              <a:avLst/>
              <a:gdLst>
                <a:gd name="T0" fmla="*/ 0 w 215"/>
                <a:gd name="T1" fmla="*/ 124 h 140"/>
                <a:gd name="T2" fmla="*/ 0 w 215"/>
                <a:gd name="T3" fmla="*/ 140 h 140"/>
                <a:gd name="T4" fmla="*/ 215 w 215"/>
                <a:gd name="T5" fmla="*/ 16 h 140"/>
                <a:gd name="T6" fmla="*/ 215 w 215"/>
                <a:gd name="T7" fmla="*/ 0 h 140"/>
                <a:gd name="T8" fmla="*/ 0 w 215"/>
                <a:gd name="T9" fmla="*/ 124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5" h="140">
                  <a:moveTo>
                    <a:pt x="0" y="124"/>
                  </a:moveTo>
                  <a:lnTo>
                    <a:pt x="0" y="140"/>
                  </a:lnTo>
                  <a:lnTo>
                    <a:pt x="215" y="16"/>
                  </a:lnTo>
                  <a:lnTo>
                    <a:pt x="215" y="0"/>
                  </a:lnTo>
                  <a:lnTo>
                    <a:pt x="0" y="124"/>
                  </a:lnTo>
                  <a:close/>
                </a:path>
              </a:pathLst>
            </a:custGeom>
            <a:solidFill>
              <a:srgbClr val="33120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5" name="Freeform 346"/>
            <p:cNvSpPr>
              <a:spLocks/>
            </p:cNvSpPr>
            <p:nvPr userDrawn="1"/>
          </p:nvSpPr>
          <p:spPr bwMode="auto">
            <a:xfrm>
              <a:off x="8743951" y="3524251"/>
              <a:ext cx="446088" cy="258763"/>
            </a:xfrm>
            <a:custGeom>
              <a:avLst/>
              <a:gdLst>
                <a:gd name="T0" fmla="*/ 211 w 281"/>
                <a:gd name="T1" fmla="*/ 0 h 163"/>
                <a:gd name="T2" fmla="*/ 0 w 281"/>
                <a:gd name="T3" fmla="*/ 123 h 163"/>
                <a:gd name="T4" fmla="*/ 70 w 281"/>
                <a:gd name="T5" fmla="*/ 163 h 163"/>
                <a:gd name="T6" fmla="*/ 281 w 281"/>
                <a:gd name="T7" fmla="*/ 41 h 163"/>
                <a:gd name="T8" fmla="*/ 211 w 281"/>
                <a:gd name="T9" fmla="*/ 0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1" h="163">
                  <a:moveTo>
                    <a:pt x="211" y="0"/>
                  </a:moveTo>
                  <a:lnTo>
                    <a:pt x="0" y="123"/>
                  </a:lnTo>
                  <a:lnTo>
                    <a:pt x="70" y="163"/>
                  </a:lnTo>
                  <a:lnTo>
                    <a:pt x="281" y="41"/>
                  </a:lnTo>
                  <a:lnTo>
                    <a:pt x="211" y="0"/>
                  </a:lnTo>
                  <a:close/>
                </a:path>
              </a:pathLst>
            </a:custGeom>
            <a:solidFill>
              <a:srgbClr val="8787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6" name="Freeform 347"/>
            <p:cNvSpPr>
              <a:spLocks/>
            </p:cNvSpPr>
            <p:nvPr userDrawn="1"/>
          </p:nvSpPr>
          <p:spPr bwMode="auto">
            <a:xfrm>
              <a:off x="8778876" y="3698876"/>
              <a:ext cx="17463" cy="9525"/>
            </a:xfrm>
            <a:custGeom>
              <a:avLst/>
              <a:gdLst>
                <a:gd name="T0" fmla="*/ 5 w 11"/>
                <a:gd name="T1" fmla="*/ 6 h 6"/>
                <a:gd name="T2" fmla="*/ 6 w 11"/>
                <a:gd name="T3" fmla="*/ 6 h 6"/>
                <a:gd name="T4" fmla="*/ 11 w 11"/>
                <a:gd name="T5" fmla="*/ 3 h 6"/>
                <a:gd name="T6" fmla="*/ 11 w 11"/>
                <a:gd name="T7" fmla="*/ 2 h 6"/>
                <a:gd name="T8" fmla="*/ 6 w 11"/>
                <a:gd name="T9" fmla="*/ 0 h 6"/>
                <a:gd name="T10" fmla="*/ 5 w 11"/>
                <a:gd name="T11" fmla="*/ 0 h 6"/>
                <a:gd name="T12" fmla="*/ 0 w 11"/>
                <a:gd name="T13" fmla="*/ 2 h 6"/>
                <a:gd name="T14" fmla="*/ 0 w 11"/>
                <a:gd name="T15" fmla="*/ 3 h 6"/>
                <a:gd name="T16" fmla="*/ 5 w 11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5" y="6"/>
                  </a:moveTo>
                  <a:cubicBezTo>
                    <a:pt x="5" y="6"/>
                    <a:pt x="6" y="6"/>
                    <a:pt x="6" y="6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3"/>
                    <a:pt x="11" y="3"/>
                    <a:pt x="11" y="2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7" name="Freeform 348"/>
            <p:cNvSpPr>
              <a:spLocks/>
            </p:cNvSpPr>
            <p:nvPr userDrawn="1"/>
          </p:nvSpPr>
          <p:spPr bwMode="auto">
            <a:xfrm>
              <a:off x="8810626" y="3679826"/>
              <a:ext cx="17463" cy="9525"/>
            </a:xfrm>
            <a:custGeom>
              <a:avLst/>
              <a:gdLst>
                <a:gd name="T0" fmla="*/ 5 w 11"/>
                <a:gd name="T1" fmla="*/ 6 h 6"/>
                <a:gd name="T2" fmla="*/ 7 w 11"/>
                <a:gd name="T3" fmla="*/ 6 h 6"/>
                <a:gd name="T4" fmla="*/ 11 w 11"/>
                <a:gd name="T5" fmla="*/ 3 h 6"/>
                <a:gd name="T6" fmla="*/ 11 w 11"/>
                <a:gd name="T7" fmla="*/ 2 h 6"/>
                <a:gd name="T8" fmla="*/ 7 w 11"/>
                <a:gd name="T9" fmla="*/ 0 h 6"/>
                <a:gd name="T10" fmla="*/ 5 w 11"/>
                <a:gd name="T11" fmla="*/ 0 h 6"/>
                <a:gd name="T12" fmla="*/ 1 w 11"/>
                <a:gd name="T13" fmla="*/ 2 h 6"/>
                <a:gd name="T14" fmla="*/ 1 w 11"/>
                <a:gd name="T15" fmla="*/ 3 h 6"/>
                <a:gd name="T16" fmla="*/ 5 w 11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5" y="6"/>
                  </a:moveTo>
                  <a:cubicBezTo>
                    <a:pt x="6" y="6"/>
                    <a:pt x="6" y="6"/>
                    <a:pt x="7" y="6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3"/>
                    <a:pt x="11" y="3"/>
                    <a:pt x="11" y="2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3"/>
                    <a:pt x="0" y="3"/>
                    <a:pt x="1" y="3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8" name="Freeform 349"/>
            <p:cNvSpPr>
              <a:spLocks/>
            </p:cNvSpPr>
            <p:nvPr userDrawn="1"/>
          </p:nvSpPr>
          <p:spPr bwMode="auto">
            <a:xfrm>
              <a:off x="8799513" y="3686176"/>
              <a:ext cx="19050" cy="9525"/>
            </a:xfrm>
            <a:custGeom>
              <a:avLst/>
              <a:gdLst>
                <a:gd name="T0" fmla="*/ 5 w 12"/>
                <a:gd name="T1" fmla="*/ 6 h 6"/>
                <a:gd name="T2" fmla="*/ 7 w 12"/>
                <a:gd name="T3" fmla="*/ 6 h 6"/>
                <a:gd name="T4" fmla="*/ 11 w 12"/>
                <a:gd name="T5" fmla="*/ 3 h 6"/>
                <a:gd name="T6" fmla="*/ 11 w 12"/>
                <a:gd name="T7" fmla="*/ 2 h 6"/>
                <a:gd name="T8" fmla="*/ 7 w 12"/>
                <a:gd name="T9" fmla="*/ 0 h 6"/>
                <a:gd name="T10" fmla="*/ 5 w 12"/>
                <a:gd name="T11" fmla="*/ 0 h 6"/>
                <a:gd name="T12" fmla="*/ 1 w 12"/>
                <a:gd name="T13" fmla="*/ 2 h 6"/>
                <a:gd name="T14" fmla="*/ 1 w 12"/>
                <a:gd name="T15" fmla="*/ 3 h 6"/>
                <a:gd name="T16" fmla="*/ 5 w 12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6">
                  <a:moveTo>
                    <a:pt x="5" y="6"/>
                  </a:moveTo>
                  <a:cubicBezTo>
                    <a:pt x="6" y="6"/>
                    <a:pt x="6" y="6"/>
                    <a:pt x="7" y="6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2" y="3"/>
                    <a:pt x="12" y="3"/>
                    <a:pt x="11" y="2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6" y="0"/>
                    <a:pt x="5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3"/>
                    <a:pt x="0" y="3"/>
                    <a:pt x="1" y="3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9" name="Freeform 350"/>
            <p:cNvSpPr>
              <a:spLocks/>
            </p:cNvSpPr>
            <p:nvPr userDrawn="1"/>
          </p:nvSpPr>
          <p:spPr bwMode="auto">
            <a:xfrm>
              <a:off x="8789988" y="3692526"/>
              <a:ext cx="17463" cy="9525"/>
            </a:xfrm>
            <a:custGeom>
              <a:avLst/>
              <a:gdLst>
                <a:gd name="T0" fmla="*/ 5 w 11"/>
                <a:gd name="T1" fmla="*/ 6 h 6"/>
                <a:gd name="T2" fmla="*/ 6 w 11"/>
                <a:gd name="T3" fmla="*/ 6 h 6"/>
                <a:gd name="T4" fmla="*/ 10 w 11"/>
                <a:gd name="T5" fmla="*/ 3 h 6"/>
                <a:gd name="T6" fmla="*/ 10 w 11"/>
                <a:gd name="T7" fmla="*/ 2 h 6"/>
                <a:gd name="T8" fmla="*/ 6 w 11"/>
                <a:gd name="T9" fmla="*/ 0 h 6"/>
                <a:gd name="T10" fmla="*/ 5 w 11"/>
                <a:gd name="T11" fmla="*/ 0 h 6"/>
                <a:gd name="T12" fmla="*/ 0 w 11"/>
                <a:gd name="T13" fmla="*/ 2 h 6"/>
                <a:gd name="T14" fmla="*/ 0 w 11"/>
                <a:gd name="T15" fmla="*/ 3 h 6"/>
                <a:gd name="T16" fmla="*/ 5 w 11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5" y="6"/>
                  </a:moveTo>
                  <a:cubicBezTo>
                    <a:pt x="5" y="6"/>
                    <a:pt x="6" y="6"/>
                    <a:pt x="6" y="6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1" y="3"/>
                    <a:pt x="11" y="3"/>
                    <a:pt x="10" y="2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0" name="Freeform 351"/>
            <p:cNvSpPr>
              <a:spLocks/>
            </p:cNvSpPr>
            <p:nvPr userDrawn="1"/>
          </p:nvSpPr>
          <p:spPr bwMode="auto">
            <a:xfrm>
              <a:off x="8802688" y="3695701"/>
              <a:ext cx="28575" cy="15875"/>
            </a:xfrm>
            <a:custGeom>
              <a:avLst/>
              <a:gdLst>
                <a:gd name="T0" fmla="*/ 8 w 18"/>
                <a:gd name="T1" fmla="*/ 0 h 10"/>
                <a:gd name="T2" fmla="*/ 1 w 18"/>
                <a:gd name="T3" fmla="*/ 4 h 10"/>
                <a:gd name="T4" fmla="*/ 1 w 18"/>
                <a:gd name="T5" fmla="*/ 6 h 10"/>
                <a:gd name="T6" fmla="*/ 8 w 18"/>
                <a:gd name="T7" fmla="*/ 10 h 10"/>
                <a:gd name="T8" fmla="*/ 10 w 18"/>
                <a:gd name="T9" fmla="*/ 10 h 10"/>
                <a:gd name="T10" fmla="*/ 17 w 18"/>
                <a:gd name="T11" fmla="*/ 6 h 10"/>
                <a:gd name="T12" fmla="*/ 17 w 18"/>
                <a:gd name="T13" fmla="*/ 4 h 10"/>
                <a:gd name="T14" fmla="*/ 10 w 18"/>
                <a:gd name="T15" fmla="*/ 0 h 10"/>
                <a:gd name="T16" fmla="*/ 8 w 18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8" y="0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8" y="5"/>
                    <a:pt x="18" y="5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1" name="Freeform 352"/>
            <p:cNvSpPr>
              <a:spLocks/>
            </p:cNvSpPr>
            <p:nvPr userDrawn="1"/>
          </p:nvSpPr>
          <p:spPr bwMode="auto">
            <a:xfrm>
              <a:off x="8767763" y="3703638"/>
              <a:ext cx="17463" cy="11113"/>
            </a:xfrm>
            <a:custGeom>
              <a:avLst/>
              <a:gdLst>
                <a:gd name="T0" fmla="*/ 5 w 11"/>
                <a:gd name="T1" fmla="*/ 7 h 7"/>
                <a:gd name="T2" fmla="*/ 7 w 11"/>
                <a:gd name="T3" fmla="*/ 7 h 7"/>
                <a:gd name="T4" fmla="*/ 11 w 11"/>
                <a:gd name="T5" fmla="*/ 4 h 7"/>
                <a:gd name="T6" fmla="*/ 11 w 11"/>
                <a:gd name="T7" fmla="*/ 3 h 7"/>
                <a:gd name="T8" fmla="*/ 6 w 11"/>
                <a:gd name="T9" fmla="*/ 1 h 7"/>
                <a:gd name="T10" fmla="*/ 5 w 11"/>
                <a:gd name="T11" fmla="*/ 1 h 7"/>
                <a:gd name="T12" fmla="*/ 1 w 11"/>
                <a:gd name="T13" fmla="*/ 3 h 7"/>
                <a:gd name="T14" fmla="*/ 1 w 11"/>
                <a:gd name="T15" fmla="*/ 4 h 7"/>
                <a:gd name="T16" fmla="*/ 5 w 11"/>
                <a:gd name="T1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7">
                  <a:moveTo>
                    <a:pt x="5" y="7"/>
                  </a:moveTo>
                  <a:cubicBezTo>
                    <a:pt x="5" y="7"/>
                    <a:pt x="6" y="7"/>
                    <a:pt x="7" y="7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3"/>
                    <a:pt x="11" y="3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5" y="0"/>
                    <a:pt x="5" y="1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4"/>
                    <a:pt x="1" y="4"/>
                  </a:cubicBezTo>
                  <a:lnTo>
                    <a:pt x="5" y="7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2" name="Freeform 353"/>
            <p:cNvSpPr>
              <a:spLocks/>
            </p:cNvSpPr>
            <p:nvPr userDrawn="1"/>
          </p:nvSpPr>
          <p:spPr bwMode="auto">
            <a:xfrm>
              <a:off x="8758238" y="3709988"/>
              <a:ext cx="17463" cy="11113"/>
            </a:xfrm>
            <a:custGeom>
              <a:avLst/>
              <a:gdLst>
                <a:gd name="T0" fmla="*/ 11 w 11"/>
                <a:gd name="T1" fmla="*/ 3 h 7"/>
                <a:gd name="T2" fmla="*/ 6 w 11"/>
                <a:gd name="T3" fmla="*/ 0 h 7"/>
                <a:gd name="T4" fmla="*/ 5 w 11"/>
                <a:gd name="T5" fmla="*/ 0 h 7"/>
                <a:gd name="T6" fmla="*/ 0 w 11"/>
                <a:gd name="T7" fmla="*/ 3 h 7"/>
                <a:gd name="T8" fmla="*/ 0 w 11"/>
                <a:gd name="T9" fmla="*/ 4 h 7"/>
                <a:gd name="T10" fmla="*/ 5 w 11"/>
                <a:gd name="T11" fmla="*/ 6 h 7"/>
                <a:gd name="T12" fmla="*/ 6 w 11"/>
                <a:gd name="T13" fmla="*/ 6 h 7"/>
                <a:gd name="T14" fmla="*/ 11 w 11"/>
                <a:gd name="T15" fmla="*/ 4 h 7"/>
                <a:gd name="T16" fmla="*/ 11 w 11"/>
                <a:gd name="T17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7">
                  <a:moveTo>
                    <a:pt x="11" y="3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7"/>
                    <a:pt x="6" y="7"/>
                    <a:pt x="6" y="6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3"/>
                    <a:pt x="11" y="3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3" name="Freeform 354"/>
            <p:cNvSpPr>
              <a:spLocks/>
            </p:cNvSpPr>
            <p:nvPr userDrawn="1"/>
          </p:nvSpPr>
          <p:spPr bwMode="auto">
            <a:xfrm>
              <a:off x="8786813" y="3705226"/>
              <a:ext cx="26988" cy="15875"/>
            </a:xfrm>
            <a:custGeom>
              <a:avLst/>
              <a:gdLst>
                <a:gd name="T0" fmla="*/ 7 w 17"/>
                <a:gd name="T1" fmla="*/ 0 h 10"/>
                <a:gd name="T2" fmla="*/ 0 w 17"/>
                <a:gd name="T3" fmla="*/ 4 h 10"/>
                <a:gd name="T4" fmla="*/ 0 w 17"/>
                <a:gd name="T5" fmla="*/ 6 h 10"/>
                <a:gd name="T6" fmla="*/ 7 w 17"/>
                <a:gd name="T7" fmla="*/ 10 h 10"/>
                <a:gd name="T8" fmla="*/ 10 w 17"/>
                <a:gd name="T9" fmla="*/ 10 h 10"/>
                <a:gd name="T10" fmla="*/ 17 w 17"/>
                <a:gd name="T11" fmla="*/ 6 h 10"/>
                <a:gd name="T12" fmla="*/ 17 w 17"/>
                <a:gd name="T13" fmla="*/ 4 h 10"/>
                <a:gd name="T14" fmla="*/ 10 w 17"/>
                <a:gd name="T15" fmla="*/ 0 h 10"/>
                <a:gd name="T16" fmla="*/ 7 w 17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7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5"/>
                    <a:pt x="17" y="5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7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4" name="Freeform 355"/>
            <p:cNvSpPr>
              <a:spLocks/>
            </p:cNvSpPr>
            <p:nvPr userDrawn="1"/>
          </p:nvSpPr>
          <p:spPr bwMode="auto">
            <a:xfrm>
              <a:off x="8809038" y="3709988"/>
              <a:ext cx="28575" cy="15875"/>
            </a:xfrm>
            <a:custGeom>
              <a:avLst/>
              <a:gdLst>
                <a:gd name="T0" fmla="*/ 8 w 18"/>
                <a:gd name="T1" fmla="*/ 10 h 10"/>
                <a:gd name="T2" fmla="*/ 10 w 18"/>
                <a:gd name="T3" fmla="*/ 10 h 10"/>
                <a:gd name="T4" fmla="*/ 17 w 18"/>
                <a:gd name="T5" fmla="*/ 6 h 10"/>
                <a:gd name="T6" fmla="*/ 17 w 18"/>
                <a:gd name="T7" fmla="*/ 5 h 10"/>
                <a:gd name="T8" fmla="*/ 10 w 18"/>
                <a:gd name="T9" fmla="*/ 1 h 10"/>
                <a:gd name="T10" fmla="*/ 8 w 18"/>
                <a:gd name="T11" fmla="*/ 1 h 10"/>
                <a:gd name="T12" fmla="*/ 1 w 18"/>
                <a:gd name="T13" fmla="*/ 5 h 10"/>
                <a:gd name="T14" fmla="*/ 1 w 18"/>
                <a:gd name="T15" fmla="*/ 6 h 10"/>
                <a:gd name="T16" fmla="*/ 8 w 18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8" y="10"/>
                  </a:moveTo>
                  <a:cubicBezTo>
                    <a:pt x="9" y="10"/>
                    <a:pt x="10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8" y="6"/>
                    <a:pt x="18" y="5"/>
                    <a:pt x="17" y="5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0"/>
                    <a:pt x="9" y="0"/>
                    <a:pt x="8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lnTo>
                    <a:pt x="8" y="10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5" name="Freeform 356"/>
            <p:cNvSpPr>
              <a:spLocks/>
            </p:cNvSpPr>
            <p:nvPr userDrawn="1"/>
          </p:nvSpPr>
          <p:spPr bwMode="auto">
            <a:xfrm>
              <a:off x="8770938" y="3714751"/>
              <a:ext cx="26988" cy="15875"/>
            </a:xfrm>
            <a:custGeom>
              <a:avLst/>
              <a:gdLst>
                <a:gd name="T0" fmla="*/ 16 w 17"/>
                <a:gd name="T1" fmla="*/ 4 h 10"/>
                <a:gd name="T2" fmla="*/ 9 w 17"/>
                <a:gd name="T3" fmla="*/ 0 h 10"/>
                <a:gd name="T4" fmla="*/ 7 w 17"/>
                <a:gd name="T5" fmla="*/ 0 h 10"/>
                <a:gd name="T6" fmla="*/ 0 w 17"/>
                <a:gd name="T7" fmla="*/ 4 h 10"/>
                <a:gd name="T8" fmla="*/ 0 w 17"/>
                <a:gd name="T9" fmla="*/ 5 h 10"/>
                <a:gd name="T10" fmla="*/ 7 w 17"/>
                <a:gd name="T11" fmla="*/ 9 h 10"/>
                <a:gd name="T12" fmla="*/ 10 w 17"/>
                <a:gd name="T13" fmla="*/ 9 h 10"/>
                <a:gd name="T14" fmla="*/ 16 w 17"/>
                <a:gd name="T15" fmla="*/ 5 h 10"/>
                <a:gd name="T16" fmla="*/ 16 w 17"/>
                <a:gd name="T17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6" y="4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8" y="0"/>
                    <a:pt x="7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10"/>
                    <a:pt x="9" y="10"/>
                    <a:pt x="10" y="9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7" y="5"/>
                    <a:pt x="17" y="4"/>
                    <a:pt x="16" y="4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6" name="Freeform 357"/>
            <p:cNvSpPr>
              <a:spLocks/>
            </p:cNvSpPr>
            <p:nvPr userDrawn="1"/>
          </p:nvSpPr>
          <p:spPr bwMode="auto">
            <a:xfrm>
              <a:off x="8786813" y="3721101"/>
              <a:ext cx="33338" cy="19050"/>
            </a:xfrm>
            <a:custGeom>
              <a:avLst/>
              <a:gdLst>
                <a:gd name="T0" fmla="*/ 21 w 21"/>
                <a:gd name="T1" fmla="*/ 4 h 12"/>
                <a:gd name="T2" fmla="*/ 14 w 21"/>
                <a:gd name="T3" fmla="*/ 0 h 12"/>
                <a:gd name="T4" fmla="*/ 11 w 21"/>
                <a:gd name="T5" fmla="*/ 0 h 12"/>
                <a:gd name="T6" fmla="*/ 1 w 21"/>
                <a:gd name="T7" fmla="*/ 6 h 12"/>
                <a:gd name="T8" fmla="*/ 1 w 21"/>
                <a:gd name="T9" fmla="*/ 7 h 12"/>
                <a:gd name="T10" fmla="*/ 8 w 21"/>
                <a:gd name="T11" fmla="*/ 11 h 12"/>
                <a:gd name="T12" fmla="*/ 10 w 21"/>
                <a:gd name="T13" fmla="*/ 11 h 12"/>
                <a:gd name="T14" fmla="*/ 21 w 21"/>
                <a:gd name="T15" fmla="*/ 5 h 12"/>
                <a:gd name="T16" fmla="*/ 21 w 21"/>
                <a:gd name="T17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" h="12">
                  <a:moveTo>
                    <a:pt x="21" y="4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3" y="0"/>
                    <a:pt x="12" y="0"/>
                    <a:pt x="11" y="0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0" y="6"/>
                    <a:pt x="0" y="7"/>
                    <a:pt x="1" y="7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2"/>
                    <a:pt x="9" y="12"/>
                    <a:pt x="10" y="11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21" y="5"/>
                    <a:pt x="21" y="4"/>
                    <a:pt x="21" y="4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7" name="Freeform 358"/>
            <p:cNvSpPr>
              <a:spLocks/>
            </p:cNvSpPr>
            <p:nvPr userDrawn="1"/>
          </p:nvSpPr>
          <p:spPr bwMode="auto">
            <a:xfrm>
              <a:off x="8820151" y="3686176"/>
              <a:ext cx="26988" cy="15875"/>
            </a:xfrm>
            <a:custGeom>
              <a:avLst/>
              <a:gdLst>
                <a:gd name="T0" fmla="*/ 7 w 17"/>
                <a:gd name="T1" fmla="*/ 0 h 10"/>
                <a:gd name="T2" fmla="*/ 1 w 17"/>
                <a:gd name="T3" fmla="*/ 4 h 10"/>
                <a:gd name="T4" fmla="*/ 1 w 17"/>
                <a:gd name="T5" fmla="*/ 5 h 10"/>
                <a:gd name="T6" fmla="*/ 8 w 17"/>
                <a:gd name="T7" fmla="*/ 9 h 10"/>
                <a:gd name="T8" fmla="*/ 10 w 17"/>
                <a:gd name="T9" fmla="*/ 9 h 10"/>
                <a:gd name="T10" fmla="*/ 17 w 17"/>
                <a:gd name="T11" fmla="*/ 5 h 10"/>
                <a:gd name="T12" fmla="*/ 17 w 17"/>
                <a:gd name="T13" fmla="*/ 4 h 10"/>
                <a:gd name="T14" fmla="*/ 10 w 17"/>
                <a:gd name="T15" fmla="*/ 0 h 10"/>
                <a:gd name="T16" fmla="*/ 7 w 17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7" y="0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1" y="5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10"/>
                    <a:pt x="9" y="10"/>
                    <a:pt x="10" y="9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5"/>
                    <a:pt x="17" y="4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7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8" name="Freeform 359"/>
            <p:cNvSpPr>
              <a:spLocks/>
            </p:cNvSpPr>
            <p:nvPr userDrawn="1"/>
          </p:nvSpPr>
          <p:spPr bwMode="auto">
            <a:xfrm>
              <a:off x="8826501" y="3700463"/>
              <a:ext cx="28575" cy="15875"/>
            </a:xfrm>
            <a:custGeom>
              <a:avLst/>
              <a:gdLst>
                <a:gd name="T0" fmla="*/ 8 w 18"/>
                <a:gd name="T1" fmla="*/ 0 h 10"/>
                <a:gd name="T2" fmla="*/ 1 w 18"/>
                <a:gd name="T3" fmla="*/ 4 h 10"/>
                <a:gd name="T4" fmla="*/ 1 w 18"/>
                <a:gd name="T5" fmla="*/ 6 h 10"/>
                <a:gd name="T6" fmla="*/ 8 w 18"/>
                <a:gd name="T7" fmla="*/ 10 h 10"/>
                <a:gd name="T8" fmla="*/ 10 w 18"/>
                <a:gd name="T9" fmla="*/ 10 h 10"/>
                <a:gd name="T10" fmla="*/ 17 w 18"/>
                <a:gd name="T11" fmla="*/ 6 h 10"/>
                <a:gd name="T12" fmla="*/ 17 w 18"/>
                <a:gd name="T13" fmla="*/ 4 h 10"/>
                <a:gd name="T14" fmla="*/ 10 w 18"/>
                <a:gd name="T15" fmla="*/ 0 h 10"/>
                <a:gd name="T16" fmla="*/ 8 w 18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8" y="0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9" y="10"/>
                    <a:pt x="10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8" y="5"/>
                    <a:pt x="18" y="5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9" name="Freeform 360"/>
            <p:cNvSpPr>
              <a:spLocks/>
            </p:cNvSpPr>
            <p:nvPr userDrawn="1"/>
          </p:nvSpPr>
          <p:spPr bwMode="auto">
            <a:xfrm>
              <a:off x="8916988" y="3668713"/>
              <a:ext cx="26988" cy="15875"/>
            </a:xfrm>
            <a:custGeom>
              <a:avLst/>
              <a:gdLst>
                <a:gd name="T0" fmla="*/ 10 w 17"/>
                <a:gd name="T1" fmla="*/ 10 h 10"/>
                <a:gd name="T2" fmla="*/ 17 w 17"/>
                <a:gd name="T3" fmla="*/ 6 h 10"/>
                <a:gd name="T4" fmla="*/ 17 w 17"/>
                <a:gd name="T5" fmla="*/ 4 h 10"/>
                <a:gd name="T6" fmla="*/ 10 w 17"/>
                <a:gd name="T7" fmla="*/ 0 h 10"/>
                <a:gd name="T8" fmla="*/ 7 w 17"/>
                <a:gd name="T9" fmla="*/ 0 h 10"/>
                <a:gd name="T10" fmla="*/ 0 w 17"/>
                <a:gd name="T11" fmla="*/ 4 h 10"/>
                <a:gd name="T12" fmla="*/ 0 w 17"/>
                <a:gd name="T13" fmla="*/ 6 h 10"/>
                <a:gd name="T14" fmla="*/ 7 w 17"/>
                <a:gd name="T15" fmla="*/ 10 h 10"/>
                <a:gd name="T16" fmla="*/ 10 w 17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10"/>
                  </a:moveTo>
                  <a:cubicBezTo>
                    <a:pt x="17" y="6"/>
                    <a:pt x="17" y="6"/>
                    <a:pt x="17" y="6"/>
                  </a:cubicBezTo>
                  <a:cubicBezTo>
                    <a:pt x="17" y="5"/>
                    <a:pt x="17" y="5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7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10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0" name="Freeform 361"/>
            <p:cNvSpPr>
              <a:spLocks/>
            </p:cNvSpPr>
            <p:nvPr userDrawn="1"/>
          </p:nvSpPr>
          <p:spPr bwMode="auto">
            <a:xfrm>
              <a:off x="8831263" y="3717926"/>
              <a:ext cx="28575" cy="15875"/>
            </a:xfrm>
            <a:custGeom>
              <a:avLst/>
              <a:gdLst>
                <a:gd name="T0" fmla="*/ 8 w 18"/>
                <a:gd name="T1" fmla="*/ 10 h 10"/>
                <a:gd name="T2" fmla="*/ 10 w 18"/>
                <a:gd name="T3" fmla="*/ 10 h 10"/>
                <a:gd name="T4" fmla="*/ 17 w 18"/>
                <a:gd name="T5" fmla="*/ 6 h 10"/>
                <a:gd name="T6" fmla="*/ 17 w 18"/>
                <a:gd name="T7" fmla="*/ 4 h 10"/>
                <a:gd name="T8" fmla="*/ 10 w 18"/>
                <a:gd name="T9" fmla="*/ 0 h 10"/>
                <a:gd name="T10" fmla="*/ 8 w 18"/>
                <a:gd name="T11" fmla="*/ 0 h 10"/>
                <a:gd name="T12" fmla="*/ 1 w 18"/>
                <a:gd name="T13" fmla="*/ 4 h 10"/>
                <a:gd name="T14" fmla="*/ 1 w 18"/>
                <a:gd name="T15" fmla="*/ 6 h 10"/>
                <a:gd name="T16" fmla="*/ 8 w 18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8" y="10"/>
                  </a:moveTo>
                  <a:cubicBezTo>
                    <a:pt x="9" y="10"/>
                    <a:pt x="10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8" y="5"/>
                    <a:pt x="18" y="5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8" y="0"/>
                    <a:pt x="8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1" y="6"/>
                  </a:cubicBezTo>
                  <a:lnTo>
                    <a:pt x="8" y="10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1" name="Freeform 362"/>
            <p:cNvSpPr>
              <a:spLocks/>
            </p:cNvSpPr>
            <p:nvPr userDrawn="1"/>
          </p:nvSpPr>
          <p:spPr bwMode="auto">
            <a:xfrm>
              <a:off x="8856663" y="3744913"/>
              <a:ext cx="26988" cy="15875"/>
            </a:xfrm>
            <a:custGeom>
              <a:avLst/>
              <a:gdLst>
                <a:gd name="T0" fmla="*/ 10 w 17"/>
                <a:gd name="T1" fmla="*/ 1 h 10"/>
                <a:gd name="T2" fmla="*/ 7 w 17"/>
                <a:gd name="T3" fmla="*/ 1 h 10"/>
                <a:gd name="T4" fmla="*/ 0 w 17"/>
                <a:gd name="T5" fmla="*/ 5 h 10"/>
                <a:gd name="T6" fmla="*/ 0 w 17"/>
                <a:gd name="T7" fmla="*/ 6 h 10"/>
                <a:gd name="T8" fmla="*/ 8 w 17"/>
                <a:gd name="T9" fmla="*/ 10 h 10"/>
                <a:gd name="T10" fmla="*/ 10 w 17"/>
                <a:gd name="T11" fmla="*/ 10 h 10"/>
                <a:gd name="T12" fmla="*/ 17 w 17"/>
                <a:gd name="T13" fmla="*/ 6 h 10"/>
                <a:gd name="T14" fmla="*/ 17 w 17"/>
                <a:gd name="T15" fmla="*/ 5 h 10"/>
                <a:gd name="T16" fmla="*/ 10 w 17"/>
                <a:gd name="T1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1"/>
                  </a:moveTo>
                  <a:cubicBezTo>
                    <a:pt x="9" y="0"/>
                    <a:pt x="8" y="0"/>
                    <a:pt x="7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6"/>
                    <a:pt x="0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6"/>
                    <a:pt x="17" y="5"/>
                    <a:pt x="17" y="5"/>
                  </a:cubicBezTo>
                  <a:lnTo>
                    <a:pt x="10" y="1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2" name="Freeform 363"/>
            <p:cNvSpPr>
              <a:spLocks/>
            </p:cNvSpPr>
            <p:nvPr userDrawn="1"/>
          </p:nvSpPr>
          <p:spPr bwMode="auto">
            <a:xfrm>
              <a:off x="8872538" y="3735388"/>
              <a:ext cx="28575" cy="15875"/>
            </a:xfrm>
            <a:custGeom>
              <a:avLst/>
              <a:gdLst>
                <a:gd name="T0" fmla="*/ 10 w 18"/>
                <a:gd name="T1" fmla="*/ 1 h 10"/>
                <a:gd name="T2" fmla="*/ 8 w 18"/>
                <a:gd name="T3" fmla="*/ 1 h 10"/>
                <a:gd name="T4" fmla="*/ 1 w 18"/>
                <a:gd name="T5" fmla="*/ 5 h 10"/>
                <a:gd name="T6" fmla="*/ 1 w 18"/>
                <a:gd name="T7" fmla="*/ 6 h 10"/>
                <a:gd name="T8" fmla="*/ 8 w 18"/>
                <a:gd name="T9" fmla="*/ 10 h 10"/>
                <a:gd name="T10" fmla="*/ 10 w 18"/>
                <a:gd name="T11" fmla="*/ 10 h 10"/>
                <a:gd name="T12" fmla="*/ 17 w 18"/>
                <a:gd name="T13" fmla="*/ 6 h 10"/>
                <a:gd name="T14" fmla="*/ 17 w 18"/>
                <a:gd name="T15" fmla="*/ 5 h 10"/>
                <a:gd name="T16" fmla="*/ 10 w 18"/>
                <a:gd name="T1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10" y="1"/>
                  </a:moveTo>
                  <a:cubicBezTo>
                    <a:pt x="9" y="0"/>
                    <a:pt x="8" y="0"/>
                    <a:pt x="8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8" y="6"/>
                    <a:pt x="18" y="5"/>
                    <a:pt x="17" y="5"/>
                  </a:cubicBezTo>
                  <a:lnTo>
                    <a:pt x="10" y="1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3" name="Freeform 364"/>
            <p:cNvSpPr>
              <a:spLocks/>
            </p:cNvSpPr>
            <p:nvPr userDrawn="1"/>
          </p:nvSpPr>
          <p:spPr bwMode="auto">
            <a:xfrm>
              <a:off x="8804276" y="3727451"/>
              <a:ext cx="38100" cy="22225"/>
            </a:xfrm>
            <a:custGeom>
              <a:avLst/>
              <a:gdLst>
                <a:gd name="T0" fmla="*/ 24 w 24"/>
                <a:gd name="T1" fmla="*/ 5 h 14"/>
                <a:gd name="T2" fmla="*/ 17 w 24"/>
                <a:gd name="T3" fmla="*/ 1 h 14"/>
                <a:gd name="T4" fmla="*/ 15 w 24"/>
                <a:gd name="T5" fmla="*/ 0 h 14"/>
                <a:gd name="T6" fmla="*/ 0 w 24"/>
                <a:gd name="T7" fmla="*/ 9 h 14"/>
                <a:gd name="T8" fmla="*/ 1 w 24"/>
                <a:gd name="T9" fmla="*/ 10 h 14"/>
                <a:gd name="T10" fmla="*/ 8 w 24"/>
                <a:gd name="T11" fmla="*/ 14 h 14"/>
                <a:gd name="T12" fmla="*/ 10 w 24"/>
                <a:gd name="T13" fmla="*/ 14 h 14"/>
                <a:gd name="T14" fmla="*/ 24 w 24"/>
                <a:gd name="T15" fmla="*/ 6 h 14"/>
                <a:gd name="T16" fmla="*/ 24 w 24"/>
                <a:gd name="T17" fmla="*/ 5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14">
                  <a:moveTo>
                    <a:pt x="24" y="5"/>
                  </a:moveTo>
                  <a:cubicBezTo>
                    <a:pt x="17" y="1"/>
                    <a:pt x="17" y="1"/>
                    <a:pt x="17" y="1"/>
                  </a:cubicBezTo>
                  <a:cubicBezTo>
                    <a:pt x="16" y="0"/>
                    <a:pt x="15" y="0"/>
                    <a:pt x="15" y="0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0" y="9"/>
                    <a:pt x="1" y="10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8" y="14"/>
                    <a:pt x="9" y="14"/>
                    <a:pt x="10" y="14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4" y="5"/>
                    <a:pt x="24" y="5"/>
                    <a:pt x="24" y="5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4" name="Freeform 365"/>
            <p:cNvSpPr>
              <a:spLocks/>
            </p:cNvSpPr>
            <p:nvPr userDrawn="1"/>
          </p:nvSpPr>
          <p:spPr bwMode="auto">
            <a:xfrm>
              <a:off x="8821738" y="3733801"/>
              <a:ext cx="47625" cy="26988"/>
            </a:xfrm>
            <a:custGeom>
              <a:avLst/>
              <a:gdLst>
                <a:gd name="T0" fmla="*/ 30 w 30"/>
                <a:gd name="T1" fmla="*/ 4 h 17"/>
                <a:gd name="T2" fmla="*/ 23 w 30"/>
                <a:gd name="T3" fmla="*/ 0 h 17"/>
                <a:gd name="T4" fmla="*/ 20 w 30"/>
                <a:gd name="T5" fmla="*/ 0 h 17"/>
                <a:gd name="T6" fmla="*/ 1 w 30"/>
                <a:gd name="T7" fmla="*/ 11 h 17"/>
                <a:gd name="T8" fmla="*/ 1 w 30"/>
                <a:gd name="T9" fmla="*/ 12 h 17"/>
                <a:gd name="T10" fmla="*/ 8 w 30"/>
                <a:gd name="T11" fmla="*/ 16 h 17"/>
                <a:gd name="T12" fmla="*/ 10 w 30"/>
                <a:gd name="T13" fmla="*/ 16 h 17"/>
                <a:gd name="T14" fmla="*/ 30 w 30"/>
                <a:gd name="T15" fmla="*/ 5 h 17"/>
                <a:gd name="T16" fmla="*/ 30 w 30"/>
                <a:gd name="T17" fmla="*/ 4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" h="17">
                  <a:moveTo>
                    <a:pt x="30" y="4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22" y="0"/>
                    <a:pt x="21" y="0"/>
                    <a:pt x="20" y="0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0" y="12"/>
                    <a:pt x="1" y="12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9" y="17"/>
                    <a:pt x="10" y="17"/>
                    <a:pt x="10" y="16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30" y="5"/>
                    <a:pt x="30" y="4"/>
                    <a:pt x="30" y="4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5" name="Freeform 366"/>
            <p:cNvSpPr>
              <a:spLocks/>
            </p:cNvSpPr>
            <p:nvPr userDrawn="1"/>
          </p:nvSpPr>
          <p:spPr bwMode="auto">
            <a:xfrm>
              <a:off x="8832851" y="3667126"/>
              <a:ext cx="17463" cy="9525"/>
            </a:xfrm>
            <a:custGeom>
              <a:avLst/>
              <a:gdLst>
                <a:gd name="T0" fmla="*/ 5 w 11"/>
                <a:gd name="T1" fmla="*/ 6 h 6"/>
                <a:gd name="T2" fmla="*/ 6 w 11"/>
                <a:gd name="T3" fmla="*/ 6 h 6"/>
                <a:gd name="T4" fmla="*/ 11 w 11"/>
                <a:gd name="T5" fmla="*/ 3 h 6"/>
                <a:gd name="T6" fmla="*/ 11 w 11"/>
                <a:gd name="T7" fmla="*/ 3 h 6"/>
                <a:gd name="T8" fmla="*/ 6 w 11"/>
                <a:gd name="T9" fmla="*/ 0 h 6"/>
                <a:gd name="T10" fmla="*/ 5 w 11"/>
                <a:gd name="T11" fmla="*/ 0 h 6"/>
                <a:gd name="T12" fmla="*/ 0 w 11"/>
                <a:gd name="T13" fmla="*/ 3 h 6"/>
                <a:gd name="T14" fmla="*/ 0 w 11"/>
                <a:gd name="T15" fmla="*/ 3 h 6"/>
                <a:gd name="T16" fmla="*/ 5 w 11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5" y="6"/>
                  </a:moveTo>
                  <a:cubicBezTo>
                    <a:pt x="5" y="6"/>
                    <a:pt x="6" y="6"/>
                    <a:pt x="6" y="6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6" name="Freeform 367"/>
            <p:cNvSpPr>
              <a:spLocks/>
            </p:cNvSpPr>
            <p:nvPr userDrawn="1"/>
          </p:nvSpPr>
          <p:spPr bwMode="auto">
            <a:xfrm>
              <a:off x="8821738" y="3673476"/>
              <a:ext cx="17463" cy="9525"/>
            </a:xfrm>
            <a:custGeom>
              <a:avLst/>
              <a:gdLst>
                <a:gd name="T0" fmla="*/ 5 w 11"/>
                <a:gd name="T1" fmla="*/ 6 h 6"/>
                <a:gd name="T2" fmla="*/ 6 w 11"/>
                <a:gd name="T3" fmla="*/ 6 h 6"/>
                <a:gd name="T4" fmla="*/ 11 w 11"/>
                <a:gd name="T5" fmla="*/ 3 h 6"/>
                <a:gd name="T6" fmla="*/ 11 w 11"/>
                <a:gd name="T7" fmla="*/ 3 h 6"/>
                <a:gd name="T8" fmla="*/ 6 w 11"/>
                <a:gd name="T9" fmla="*/ 0 h 6"/>
                <a:gd name="T10" fmla="*/ 5 w 11"/>
                <a:gd name="T11" fmla="*/ 0 h 6"/>
                <a:gd name="T12" fmla="*/ 0 w 11"/>
                <a:gd name="T13" fmla="*/ 3 h 6"/>
                <a:gd name="T14" fmla="*/ 0 w 11"/>
                <a:gd name="T15" fmla="*/ 3 h 6"/>
                <a:gd name="T16" fmla="*/ 5 w 11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5" y="6"/>
                  </a:moveTo>
                  <a:cubicBezTo>
                    <a:pt x="5" y="6"/>
                    <a:pt x="6" y="6"/>
                    <a:pt x="6" y="6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7" name="Freeform 368"/>
            <p:cNvSpPr>
              <a:spLocks/>
            </p:cNvSpPr>
            <p:nvPr userDrawn="1"/>
          </p:nvSpPr>
          <p:spPr bwMode="auto">
            <a:xfrm>
              <a:off x="8843963" y="3660776"/>
              <a:ext cx="17463" cy="9525"/>
            </a:xfrm>
            <a:custGeom>
              <a:avLst/>
              <a:gdLst>
                <a:gd name="T0" fmla="*/ 4 w 11"/>
                <a:gd name="T1" fmla="*/ 6 h 6"/>
                <a:gd name="T2" fmla="*/ 6 w 11"/>
                <a:gd name="T3" fmla="*/ 6 h 6"/>
                <a:gd name="T4" fmla="*/ 10 w 11"/>
                <a:gd name="T5" fmla="*/ 3 h 6"/>
                <a:gd name="T6" fmla="*/ 10 w 11"/>
                <a:gd name="T7" fmla="*/ 3 h 6"/>
                <a:gd name="T8" fmla="*/ 6 w 11"/>
                <a:gd name="T9" fmla="*/ 0 h 6"/>
                <a:gd name="T10" fmla="*/ 4 w 11"/>
                <a:gd name="T11" fmla="*/ 0 h 6"/>
                <a:gd name="T12" fmla="*/ 0 w 11"/>
                <a:gd name="T13" fmla="*/ 3 h 6"/>
                <a:gd name="T14" fmla="*/ 0 w 11"/>
                <a:gd name="T15" fmla="*/ 3 h 6"/>
                <a:gd name="T16" fmla="*/ 4 w 11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4" y="6"/>
                  </a:moveTo>
                  <a:cubicBezTo>
                    <a:pt x="5" y="6"/>
                    <a:pt x="6" y="6"/>
                    <a:pt x="6" y="6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1" y="3"/>
                    <a:pt x="11" y="3"/>
                    <a:pt x="10" y="3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0"/>
                    <a:pt x="4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lnTo>
                    <a:pt x="4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8" name="Freeform 369"/>
            <p:cNvSpPr>
              <a:spLocks/>
            </p:cNvSpPr>
            <p:nvPr userDrawn="1"/>
          </p:nvSpPr>
          <p:spPr bwMode="auto">
            <a:xfrm>
              <a:off x="8864601" y="3648076"/>
              <a:ext cx="17463" cy="9525"/>
            </a:xfrm>
            <a:custGeom>
              <a:avLst/>
              <a:gdLst>
                <a:gd name="T0" fmla="*/ 5 w 11"/>
                <a:gd name="T1" fmla="*/ 6 h 6"/>
                <a:gd name="T2" fmla="*/ 7 w 11"/>
                <a:gd name="T3" fmla="*/ 6 h 6"/>
                <a:gd name="T4" fmla="*/ 11 w 11"/>
                <a:gd name="T5" fmla="*/ 4 h 6"/>
                <a:gd name="T6" fmla="*/ 11 w 11"/>
                <a:gd name="T7" fmla="*/ 3 h 6"/>
                <a:gd name="T8" fmla="*/ 6 w 11"/>
                <a:gd name="T9" fmla="*/ 0 h 6"/>
                <a:gd name="T10" fmla="*/ 5 w 11"/>
                <a:gd name="T11" fmla="*/ 0 h 6"/>
                <a:gd name="T12" fmla="*/ 1 w 11"/>
                <a:gd name="T13" fmla="*/ 3 h 6"/>
                <a:gd name="T14" fmla="*/ 1 w 11"/>
                <a:gd name="T15" fmla="*/ 4 h 6"/>
                <a:gd name="T16" fmla="*/ 5 w 11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5" y="6"/>
                  </a:moveTo>
                  <a:cubicBezTo>
                    <a:pt x="5" y="6"/>
                    <a:pt x="6" y="6"/>
                    <a:pt x="7" y="6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3"/>
                    <a:pt x="1" y="4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9" name="Freeform 370"/>
            <p:cNvSpPr>
              <a:spLocks/>
            </p:cNvSpPr>
            <p:nvPr userDrawn="1"/>
          </p:nvSpPr>
          <p:spPr bwMode="auto">
            <a:xfrm>
              <a:off x="8853488" y="3654426"/>
              <a:ext cx="19050" cy="9525"/>
            </a:xfrm>
            <a:custGeom>
              <a:avLst/>
              <a:gdLst>
                <a:gd name="T0" fmla="*/ 5 w 12"/>
                <a:gd name="T1" fmla="*/ 6 h 6"/>
                <a:gd name="T2" fmla="*/ 7 w 12"/>
                <a:gd name="T3" fmla="*/ 6 h 6"/>
                <a:gd name="T4" fmla="*/ 11 w 12"/>
                <a:gd name="T5" fmla="*/ 4 h 6"/>
                <a:gd name="T6" fmla="*/ 11 w 12"/>
                <a:gd name="T7" fmla="*/ 3 h 6"/>
                <a:gd name="T8" fmla="*/ 7 w 12"/>
                <a:gd name="T9" fmla="*/ 0 h 6"/>
                <a:gd name="T10" fmla="*/ 5 w 12"/>
                <a:gd name="T11" fmla="*/ 0 h 6"/>
                <a:gd name="T12" fmla="*/ 1 w 12"/>
                <a:gd name="T13" fmla="*/ 3 h 6"/>
                <a:gd name="T14" fmla="*/ 1 w 12"/>
                <a:gd name="T15" fmla="*/ 4 h 6"/>
                <a:gd name="T16" fmla="*/ 5 w 12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6">
                  <a:moveTo>
                    <a:pt x="5" y="6"/>
                  </a:moveTo>
                  <a:cubicBezTo>
                    <a:pt x="6" y="6"/>
                    <a:pt x="6" y="6"/>
                    <a:pt x="7" y="6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2" y="3"/>
                    <a:pt x="12" y="3"/>
                    <a:pt x="11" y="3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6" y="0"/>
                    <a:pt x="5" y="0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3"/>
                    <a:pt x="1" y="4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0" name="Freeform 371"/>
            <p:cNvSpPr>
              <a:spLocks/>
            </p:cNvSpPr>
            <p:nvPr userDrawn="1"/>
          </p:nvSpPr>
          <p:spPr bwMode="auto">
            <a:xfrm>
              <a:off x="8939213" y="3605213"/>
              <a:ext cx="17463" cy="9525"/>
            </a:xfrm>
            <a:custGeom>
              <a:avLst/>
              <a:gdLst>
                <a:gd name="T0" fmla="*/ 5 w 11"/>
                <a:gd name="T1" fmla="*/ 6 h 6"/>
                <a:gd name="T2" fmla="*/ 7 w 11"/>
                <a:gd name="T3" fmla="*/ 6 h 6"/>
                <a:gd name="T4" fmla="*/ 11 w 11"/>
                <a:gd name="T5" fmla="*/ 3 h 6"/>
                <a:gd name="T6" fmla="*/ 11 w 11"/>
                <a:gd name="T7" fmla="*/ 2 h 6"/>
                <a:gd name="T8" fmla="*/ 7 w 11"/>
                <a:gd name="T9" fmla="*/ 0 h 6"/>
                <a:gd name="T10" fmla="*/ 5 w 11"/>
                <a:gd name="T11" fmla="*/ 0 h 6"/>
                <a:gd name="T12" fmla="*/ 1 w 11"/>
                <a:gd name="T13" fmla="*/ 2 h 6"/>
                <a:gd name="T14" fmla="*/ 1 w 11"/>
                <a:gd name="T15" fmla="*/ 3 h 6"/>
                <a:gd name="T16" fmla="*/ 5 w 11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5" y="6"/>
                  </a:moveTo>
                  <a:cubicBezTo>
                    <a:pt x="6" y="6"/>
                    <a:pt x="6" y="6"/>
                    <a:pt x="7" y="6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3"/>
                    <a:pt x="11" y="3"/>
                    <a:pt x="11" y="2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6" y="0"/>
                    <a:pt x="5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3"/>
                    <a:pt x="0" y="3"/>
                    <a:pt x="1" y="3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1" name="Freeform 372"/>
            <p:cNvSpPr>
              <a:spLocks/>
            </p:cNvSpPr>
            <p:nvPr userDrawn="1"/>
          </p:nvSpPr>
          <p:spPr bwMode="auto">
            <a:xfrm>
              <a:off x="8929688" y="3609976"/>
              <a:ext cx="17463" cy="11113"/>
            </a:xfrm>
            <a:custGeom>
              <a:avLst/>
              <a:gdLst>
                <a:gd name="T0" fmla="*/ 4 w 11"/>
                <a:gd name="T1" fmla="*/ 7 h 7"/>
                <a:gd name="T2" fmla="*/ 6 w 11"/>
                <a:gd name="T3" fmla="*/ 7 h 7"/>
                <a:gd name="T4" fmla="*/ 10 w 11"/>
                <a:gd name="T5" fmla="*/ 4 h 7"/>
                <a:gd name="T6" fmla="*/ 10 w 11"/>
                <a:gd name="T7" fmla="*/ 3 h 7"/>
                <a:gd name="T8" fmla="*/ 6 w 11"/>
                <a:gd name="T9" fmla="*/ 1 h 7"/>
                <a:gd name="T10" fmla="*/ 4 w 11"/>
                <a:gd name="T11" fmla="*/ 1 h 7"/>
                <a:gd name="T12" fmla="*/ 0 w 11"/>
                <a:gd name="T13" fmla="*/ 3 h 7"/>
                <a:gd name="T14" fmla="*/ 0 w 11"/>
                <a:gd name="T15" fmla="*/ 4 h 7"/>
                <a:gd name="T16" fmla="*/ 4 w 11"/>
                <a:gd name="T1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7">
                  <a:moveTo>
                    <a:pt x="4" y="7"/>
                  </a:moveTo>
                  <a:cubicBezTo>
                    <a:pt x="5" y="7"/>
                    <a:pt x="5" y="7"/>
                    <a:pt x="6" y="7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1" y="4"/>
                    <a:pt x="11" y="4"/>
                    <a:pt x="10" y="3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0"/>
                    <a:pt x="5" y="0"/>
                    <a:pt x="4" y="1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lnTo>
                    <a:pt x="4" y="7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2" name="Freeform 373"/>
            <p:cNvSpPr>
              <a:spLocks/>
            </p:cNvSpPr>
            <p:nvPr userDrawn="1"/>
          </p:nvSpPr>
          <p:spPr bwMode="auto">
            <a:xfrm>
              <a:off x="8918576" y="3617913"/>
              <a:ext cx="17463" cy="9525"/>
            </a:xfrm>
            <a:custGeom>
              <a:avLst/>
              <a:gdLst>
                <a:gd name="T0" fmla="*/ 4 w 11"/>
                <a:gd name="T1" fmla="*/ 6 h 6"/>
                <a:gd name="T2" fmla="*/ 6 w 11"/>
                <a:gd name="T3" fmla="*/ 6 h 6"/>
                <a:gd name="T4" fmla="*/ 10 w 11"/>
                <a:gd name="T5" fmla="*/ 3 h 6"/>
                <a:gd name="T6" fmla="*/ 10 w 11"/>
                <a:gd name="T7" fmla="*/ 2 h 6"/>
                <a:gd name="T8" fmla="*/ 6 w 11"/>
                <a:gd name="T9" fmla="*/ 0 h 6"/>
                <a:gd name="T10" fmla="*/ 4 w 11"/>
                <a:gd name="T11" fmla="*/ 0 h 6"/>
                <a:gd name="T12" fmla="*/ 0 w 11"/>
                <a:gd name="T13" fmla="*/ 2 h 6"/>
                <a:gd name="T14" fmla="*/ 0 w 11"/>
                <a:gd name="T15" fmla="*/ 3 h 6"/>
                <a:gd name="T16" fmla="*/ 4 w 11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4" y="6"/>
                  </a:moveTo>
                  <a:cubicBezTo>
                    <a:pt x="5" y="6"/>
                    <a:pt x="6" y="6"/>
                    <a:pt x="6" y="6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1" y="3"/>
                    <a:pt x="11" y="3"/>
                    <a:pt x="10" y="2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0"/>
                    <a:pt x="4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lnTo>
                    <a:pt x="4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3" name="Freeform 374"/>
            <p:cNvSpPr>
              <a:spLocks/>
            </p:cNvSpPr>
            <p:nvPr userDrawn="1"/>
          </p:nvSpPr>
          <p:spPr bwMode="auto">
            <a:xfrm>
              <a:off x="8939213" y="3616326"/>
              <a:ext cx="26988" cy="15875"/>
            </a:xfrm>
            <a:custGeom>
              <a:avLst/>
              <a:gdLst>
                <a:gd name="T0" fmla="*/ 7 w 17"/>
                <a:gd name="T1" fmla="*/ 0 h 10"/>
                <a:gd name="T2" fmla="*/ 0 w 17"/>
                <a:gd name="T3" fmla="*/ 5 h 10"/>
                <a:gd name="T4" fmla="*/ 0 w 17"/>
                <a:gd name="T5" fmla="*/ 6 h 10"/>
                <a:gd name="T6" fmla="*/ 7 w 17"/>
                <a:gd name="T7" fmla="*/ 10 h 10"/>
                <a:gd name="T8" fmla="*/ 9 w 17"/>
                <a:gd name="T9" fmla="*/ 10 h 10"/>
                <a:gd name="T10" fmla="*/ 16 w 17"/>
                <a:gd name="T11" fmla="*/ 6 h 10"/>
                <a:gd name="T12" fmla="*/ 16 w 17"/>
                <a:gd name="T13" fmla="*/ 5 h 10"/>
                <a:gd name="T14" fmla="*/ 9 w 17"/>
                <a:gd name="T15" fmla="*/ 0 h 10"/>
                <a:gd name="T16" fmla="*/ 7 w 17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7" y="0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9" y="10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7" y="6"/>
                    <a:pt x="17" y="5"/>
                    <a:pt x="16" y="5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8" y="0"/>
                    <a:pt x="7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4" name="Freeform 375"/>
            <p:cNvSpPr>
              <a:spLocks/>
            </p:cNvSpPr>
            <p:nvPr userDrawn="1"/>
          </p:nvSpPr>
          <p:spPr bwMode="auto">
            <a:xfrm>
              <a:off x="8907463" y="3622676"/>
              <a:ext cx="17463" cy="11113"/>
            </a:xfrm>
            <a:custGeom>
              <a:avLst/>
              <a:gdLst>
                <a:gd name="T0" fmla="*/ 5 w 11"/>
                <a:gd name="T1" fmla="*/ 7 h 7"/>
                <a:gd name="T2" fmla="*/ 6 w 11"/>
                <a:gd name="T3" fmla="*/ 7 h 7"/>
                <a:gd name="T4" fmla="*/ 11 w 11"/>
                <a:gd name="T5" fmla="*/ 4 h 7"/>
                <a:gd name="T6" fmla="*/ 11 w 11"/>
                <a:gd name="T7" fmla="*/ 3 h 7"/>
                <a:gd name="T8" fmla="*/ 6 w 11"/>
                <a:gd name="T9" fmla="*/ 1 h 7"/>
                <a:gd name="T10" fmla="*/ 5 w 11"/>
                <a:gd name="T11" fmla="*/ 1 h 7"/>
                <a:gd name="T12" fmla="*/ 0 w 11"/>
                <a:gd name="T13" fmla="*/ 3 h 7"/>
                <a:gd name="T14" fmla="*/ 0 w 11"/>
                <a:gd name="T15" fmla="*/ 4 h 7"/>
                <a:gd name="T16" fmla="*/ 5 w 11"/>
                <a:gd name="T1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7">
                  <a:moveTo>
                    <a:pt x="5" y="7"/>
                  </a:moveTo>
                  <a:cubicBezTo>
                    <a:pt x="5" y="7"/>
                    <a:pt x="6" y="7"/>
                    <a:pt x="6" y="7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3"/>
                    <a:pt x="11" y="3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5" y="0"/>
                    <a:pt x="5" y="1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lnTo>
                    <a:pt x="5" y="7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5" name="Freeform 376"/>
            <p:cNvSpPr>
              <a:spLocks/>
            </p:cNvSpPr>
            <p:nvPr userDrawn="1"/>
          </p:nvSpPr>
          <p:spPr bwMode="auto">
            <a:xfrm>
              <a:off x="8963026" y="3621088"/>
              <a:ext cx="26988" cy="17463"/>
            </a:xfrm>
            <a:custGeom>
              <a:avLst/>
              <a:gdLst>
                <a:gd name="T0" fmla="*/ 7 w 17"/>
                <a:gd name="T1" fmla="*/ 1 h 11"/>
                <a:gd name="T2" fmla="*/ 0 w 17"/>
                <a:gd name="T3" fmla="*/ 5 h 11"/>
                <a:gd name="T4" fmla="*/ 0 w 17"/>
                <a:gd name="T5" fmla="*/ 6 h 11"/>
                <a:gd name="T6" fmla="*/ 7 w 17"/>
                <a:gd name="T7" fmla="*/ 10 h 11"/>
                <a:gd name="T8" fmla="*/ 10 w 17"/>
                <a:gd name="T9" fmla="*/ 10 h 11"/>
                <a:gd name="T10" fmla="*/ 16 w 17"/>
                <a:gd name="T11" fmla="*/ 6 h 11"/>
                <a:gd name="T12" fmla="*/ 16 w 17"/>
                <a:gd name="T13" fmla="*/ 5 h 11"/>
                <a:gd name="T14" fmla="*/ 9 w 17"/>
                <a:gd name="T15" fmla="*/ 1 h 11"/>
                <a:gd name="T16" fmla="*/ 7 w 17"/>
                <a:gd name="T17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1">
                  <a:moveTo>
                    <a:pt x="7" y="1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6"/>
                    <a:pt x="0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1"/>
                    <a:pt x="9" y="11"/>
                    <a:pt x="10" y="10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7" y="6"/>
                    <a:pt x="17" y="5"/>
                    <a:pt x="16" y="5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8" y="0"/>
                    <a:pt x="7" y="1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6" name="Freeform 377"/>
            <p:cNvSpPr>
              <a:spLocks/>
            </p:cNvSpPr>
            <p:nvPr userDrawn="1"/>
          </p:nvSpPr>
          <p:spPr bwMode="auto">
            <a:xfrm>
              <a:off x="8897938" y="3629026"/>
              <a:ext cx="17463" cy="11113"/>
            </a:xfrm>
            <a:custGeom>
              <a:avLst/>
              <a:gdLst>
                <a:gd name="T0" fmla="*/ 4 w 11"/>
                <a:gd name="T1" fmla="*/ 6 h 7"/>
                <a:gd name="T2" fmla="*/ 6 w 11"/>
                <a:gd name="T3" fmla="*/ 6 h 7"/>
                <a:gd name="T4" fmla="*/ 10 w 11"/>
                <a:gd name="T5" fmla="*/ 4 h 7"/>
                <a:gd name="T6" fmla="*/ 10 w 11"/>
                <a:gd name="T7" fmla="*/ 3 h 7"/>
                <a:gd name="T8" fmla="*/ 6 w 11"/>
                <a:gd name="T9" fmla="*/ 0 h 7"/>
                <a:gd name="T10" fmla="*/ 4 w 11"/>
                <a:gd name="T11" fmla="*/ 0 h 7"/>
                <a:gd name="T12" fmla="*/ 0 w 11"/>
                <a:gd name="T13" fmla="*/ 3 h 7"/>
                <a:gd name="T14" fmla="*/ 0 w 11"/>
                <a:gd name="T15" fmla="*/ 4 h 7"/>
                <a:gd name="T16" fmla="*/ 4 w 11"/>
                <a:gd name="T17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7">
                  <a:moveTo>
                    <a:pt x="4" y="6"/>
                  </a:moveTo>
                  <a:cubicBezTo>
                    <a:pt x="5" y="7"/>
                    <a:pt x="6" y="7"/>
                    <a:pt x="6" y="6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1" y="4"/>
                    <a:pt x="11" y="3"/>
                    <a:pt x="10" y="3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5" y="0"/>
                    <a:pt x="5" y="0"/>
                    <a:pt x="4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4"/>
                  </a:cubicBezTo>
                  <a:lnTo>
                    <a:pt x="4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7" name="Freeform 378"/>
            <p:cNvSpPr>
              <a:spLocks/>
            </p:cNvSpPr>
            <p:nvPr userDrawn="1"/>
          </p:nvSpPr>
          <p:spPr bwMode="auto">
            <a:xfrm>
              <a:off x="8921751" y="3625851"/>
              <a:ext cx="26988" cy="15875"/>
            </a:xfrm>
            <a:custGeom>
              <a:avLst/>
              <a:gdLst>
                <a:gd name="T0" fmla="*/ 7 w 17"/>
                <a:gd name="T1" fmla="*/ 1 h 10"/>
                <a:gd name="T2" fmla="*/ 1 w 17"/>
                <a:gd name="T3" fmla="*/ 5 h 10"/>
                <a:gd name="T4" fmla="*/ 1 w 17"/>
                <a:gd name="T5" fmla="*/ 6 h 10"/>
                <a:gd name="T6" fmla="*/ 8 w 17"/>
                <a:gd name="T7" fmla="*/ 10 h 10"/>
                <a:gd name="T8" fmla="*/ 10 w 17"/>
                <a:gd name="T9" fmla="*/ 10 h 10"/>
                <a:gd name="T10" fmla="*/ 17 w 17"/>
                <a:gd name="T11" fmla="*/ 6 h 10"/>
                <a:gd name="T12" fmla="*/ 17 w 17"/>
                <a:gd name="T13" fmla="*/ 5 h 10"/>
                <a:gd name="T14" fmla="*/ 10 w 17"/>
                <a:gd name="T15" fmla="*/ 1 h 10"/>
                <a:gd name="T16" fmla="*/ 7 w 17"/>
                <a:gd name="T1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7" y="1"/>
                  </a:move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6"/>
                    <a:pt x="17" y="5"/>
                    <a:pt x="17" y="5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0"/>
                    <a:pt x="8" y="0"/>
                    <a:pt x="7" y="1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8" name="Freeform 379"/>
            <p:cNvSpPr>
              <a:spLocks/>
            </p:cNvSpPr>
            <p:nvPr userDrawn="1"/>
          </p:nvSpPr>
          <p:spPr bwMode="auto">
            <a:xfrm>
              <a:off x="8983663" y="3629026"/>
              <a:ext cx="28575" cy="15875"/>
            </a:xfrm>
            <a:custGeom>
              <a:avLst/>
              <a:gdLst>
                <a:gd name="T0" fmla="*/ 10 w 18"/>
                <a:gd name="T1" fmla="*/ 10 h 10"/>
                <a:gd name="T2" fmla="*/ 17 w 18"/>
                <a:gd name="T3" fmla="*/ 6 h 10"/>
                <a:gd name="T4" fmla="*/ 17 w 18"/>
                <a:gd name="T5" fmla="*/ 5 h 10"/>
                <a:gd name="T6" fmla="*/ 10 w 18"/>
                <a:gd name="T7" fmla="*/ 0 h 10"/>
                <a:gd name="T8" fmla="*/ 8 w 18"/>
                <a:gd name="T9" fmla="*/ 0 h 10"/>
                <a:gd name="T10" fmla="*/ 1 w 18"/>
                <a:gd name="T11" fmla="*/ 5 h 10"/>
                <a:gd name="T12" fmla="*/ 1 w 18"/>
                <a:gd name="T13" fmla="*/ 6 h 10"/>
                <a:gd name="T14" fmla="*/ 8 w 18"/>
                <a:gd name="T15" fmla="*/ 10 h 10"/>
                <a:gd name="T16" fmla="*/ 10 w 18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10" y="10"/>
                  </a:moveTo>
                  <a:cubicBezTo>
                    <a:pt x="17" y="6"/>
                    <a:pt x="17" y="6"/>
                    <a:pt x="17" y="6"/>
                  </a:cubicBezTo>
                  <a:cubicBezTo>
                    <a:pt x="18" y="5"/>
                    <a:pt x="18" y="5"/>
                    <a:pt x="17" y="5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9" y="0"/>
                    <a:pt x="8" y="0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9" y="10"/>
                    <a:pt x="10" y="10"/>
                    <a:pt x="10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9" name="Freeform 380"/>
            <p:cNvSpPr>
              <a:spLocks/>
            </p:cNvSpPr>
            <p:nvPr userDrawn="1"/>
          </p:nvSpPr>
          <p:spPr bwMode="auto">
            <a:xfrm>
              <a:off x="8945563" y="3632201"/>
              <a:ext cx="26988" cy="15875"/>
            </a:xfrm>
            <a:custGeom>
              <a:avLst/>
              <a:gdLst>
                <a:gd name="T0" fmla="*/ 8 w 17"/>
                <a:gd name="T1" fmla="*/ 0 h 10"/>
                <a:gd name="T2" fmla="*/ 1 w 17"/>
                <a:gd name="T3" fmla="*/ 4 h 10"/>
                <a:gd name="T4" fmla="*/ 1 w 17"/>
                <a:gd name="T5" fmla="*/ 5 h 10"/>
                <a:gd name="T6" fmla="*/ 8 w 17"/>
                <a:gd name="T7" fmla="*/ 9 h 10"/>
                <a:gd name="T8" fmla="*/ 10 w 17"/>
                <a:gd name="T9" fmla="*/ 9 h 10"/>
                <a:gd name="T10" fmla="*/ 17 w 17"/>
                <a:gd name="T11" fmla="*/ 5 h 10"/>
                <a:gd name="T12" fmla="*/ 17 w 17"/>
                <a:gd name="T13" fmla="*/ 4 h 10"/>
                <a:gd name="T14" fmla="*/ 10 w 17"/>
                <a:gd name="T15" fmla="*/ 0 h 10"/>
                <a:gd name="T16" fmla="*/ 8 w 17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8" y="0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1" y="5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10"/>
                    <a:pt x="9" y="10"/>
                    <a:pt x="10" y="9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5"/>
                    <a:pt x="17" y="4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0" name="Freeform 381"/>
            <p:cNvSpPr>
              <a:spLocks/>
            </p:cNvSpPr>
            <p:nvPr userDrawn="1"/>
          </p:nvSpPr>
          <p:spPr bwMode="auto">
            <a:xfrm>
              <a:off x="9012238" y="3633788"/>
              <a:ext cx="26988" cy="17463"/>
            </a:xfrm>
            <a:custGeom>
              <a:avLst/>
              <a:gdLst>
                <a:gd name="T0" fmla="*/ 9 w 17"/>
                <a:gd name="T1" fmla="*/ 10 h 11"/>
                <a:gd name="T2" fmla="*/ 16 w 17"/>
                <a:gd name="T3" fmla="*/ 6 h 11"/>
                <a:gd name="T4" fmla="*/ 16 w 17"/>
                <a:gd name="T5" fmla="*/ 5 h 11"/>
                <a:gd name="T6" fmla="*/ 9 w 17"/>
                <a:gd name="T7" fmla="*/ 1 h 11"/>
                <a:gd name="T8" fmla="*/ 7 w 17"/>
                <a:gd name="T9" fmla="*/ 1 h 11"/>
                <a:gd name="T10" fmla="*/ 0 w 17"/>
                <a:gd name="T11" fmla="*/ 5 h 11"/>
                <a:gd name="T12" fmla="*/ 0 w 17"/>
                <a:gd name="T13" fmla="*/ 6 h 11"/>
                <a:gd name="T14" fmla="*/ 7 w 17"/>
                <a:gd name="T15" fmla="*/ 10 h 11"/>
                <a:gd name="T16" fmla="*/ 9 w 17"/>
                <a:gd name="T17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1">
                  <a:moveTo>
                    <a:pt x="9" y="10"/>
                  </a:moveTo>
                  <a:cubicBezTo>
                    <a:pt x="16" y="6"/>
                    <a:pt x="16" y="6"/>
                    <a:pt x="16" y="6"/>
                  </a:cubicBezTo>
                  <a:cubicBezTo>
                    <a:pt x="17" y="6"/>
                    <a:pt x="17" y="5"/>
                    <a:pt x="16" y="5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8" y="1"/>
                    <a:pt x="7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6"/>
                    <a:pt x="0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1"/>
                    <a:pt x="9" y="11"/>
                    <a:pt x="9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1" name="Freeform 382"/>
            <p:cNvSpPr>
              <a:spLocks/>
            </p:cNvSpPr>
            <p:nvPr userDrawn="1"/>
          </p:nvSpPr>
          <p:spPr bwMode="auto">
            <a:xfrm>
              <a:off x="8904288" y="3636963"/>
              <a:ext cx="28575" cy="15875"/>
            </a:xfrm>
            <a:custGeom>
              <a:avLst/>
              <a:gdLst>
                <a:gd name="T0" fmla="*/ 8 w 18"/>
                <a:gd name="T1" fmla="*/ 0 h 10"/>
                <a:gd name="T2" fmla="*/ 1 w 18"/>
                <a:gd name="T3" fmla="*/ 4 h 10"/>
                <a:gd name="T4" fmla="*/ 1 w 18"/>
                <a:gd name="T5" fmla="*/ 5 h 10"/>
                <a:gd name="T6" fmla="*/ 8 w 18"/>
                <a:gd name="T7" fmla="*/ 9 h 10"/>
                <a:gd name="T8" fmla="*/ 10 w 18"/>
                <a:gd name="T9" fmla="*/ 9 h 10"/>
                <a:gd name="T10" fmla="*/ 17 w 18"/>
                <a:gd name="T11" fmla="*/ 5 h 10"/>
                <a:gd name="T12" fmla="*/ 17 w 18"/>
                <a:gd name="T13" fmla="*/ 4 h 10"/>
                <a:gd name="T14" fmla="*/ 10 w 18"/>
                <a:gd name="T15" fmla="*/ 0 h 10"/>
                <a:gd name="T16" fmla="*/ 8 w 18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8" y="0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1" y="5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10"/>
                    <a:pt x="10" y="10"/>
                    <a:pt x="10" y="9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8" y="5"/>
                    <a:pt x="18" y="4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2" name="Freeform 383"/>
            <p:cNvSpPr>
              <a:spLocks/>
            </p:cNvSpPr>
            <p:nvPr userDrawn="1"/>
          </p:nvSpPr>
          <p:spPr bwMode="auto">
            <a:xfrm>
              <a:off x="8967788" y="3638551"/>
              <a:ext cx="26988" cy="15875"/>
            </a:xfrm>
            <a:custGeom>
              <a:avLst/>
              <a:gdLst>
                <a:gd name="T0" fmla="*/ 10 w 17"/>
                <a:gd name="T1" fmla="*/ 10 h 10"/>
                <a:gd name="T2" fmla="*/ 17 w 17"/>
                <a:gd name="T3" fmla="*/ 6 h 10"/>
                <a:gd name="T4" fmla="*/ 17 w 17"/>
                <a:gd name="T5" fmla="*/ 5 h 10"/>
                <a:gd name="T6" fmla="*/ 10 w 17"/>
                <a:gd name="T7" fmla="*/ 1 h 10"/>
                <a:gd name="T8" fmla="*/ 7 w 17"/>
                <a:gd name="T9" fmla="*/ 1 h 10"/>
                <a:gd name="T10" fmla="*/ 0 w 17"/>
                <a:gd name="T11" fmla="*/ 5 h 10"/>
                <a:gd name="T12" fmla="*/ 0 w 17"/>
                <a:gd name="T13" fmla="*/ 6 h 10"/>
                <a:gd name="T14" fmla="*/ 7 w 17"/>
                <a:gd name="T15" fmla="*/ 10 h 10"/>
                <a:gd name="T16" fmla="*/ 10 w 17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10"/>
                  </a:moveTo>
                  <a:cubicBezTo>
                    <a:pt x="17" y="6"/>
                    <a:pt x="17" y="6"/>
                    <a:pt x="17" y="6"/>
                  </a:cubicBezTo>
                  <a:cubicBezTo>
                    <a:pt x="17" y="6"/>
                    <a:pt x="17" y="5"/>
                    <a:pt x="17" y="5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0"/>
                    <a:pt x="8" y="0"/>
                    <a:pt x="7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6"/>
                    <a:pt x="0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10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3" name="Freeform 384"/>
            <p:cNvSpPr>
              <a:spLocks/>
            </p:cNvSpPr>
            <p:nvPr userDrawn="1"/>
          </p:nvSpPr>
          <p:spPr bwMode="auto">
            <a:xfrm>
              <a:off x="8994776" y="3644901"/>
              <a:ext cx="26988" cy="15875"/>
            </a:xfrm>
            <a:custGeom>
              <a:avLst/>
              <a:gdLst>
                <a:gd name="T0" fmla="*/ 10 w 17"/>
                <a:gd name="T1" fmla="*/ 9 h 10"/>
                <a:gd name="T2" fmla="*/ 17 w 17"/>
                <a:gd name="T3" fmla="*/ 5 h 10"/>
                <a:gd name="T4" fmla="*/ 17 w 17"/>
                <a:gd name="T5" fmla="*/ 4 h 10"/>
                <a:gd name="T6" fmla="*/ 10 w 17"/>
                <a:gd name="T7" fmla="*/ 0 h 10"/>
                <a:gd name="T8" fmla="*/ 7 w 17"/>
                <a:gd name="T9" fmla="*/ 0 h 10"/>
                <a:gd name="T10" fmla="*/ 0 w 17"/>
                <a:gd name="T11" fmla="*/ 4 h 10"/>
                <a:gd name="T12" fmla="*/ 0 w 17"/>
                <a:gd name="T13" fmla="*/ 5 h 10"/>
                <a:gd name="T14" fmla="*/ 7 w 17"/>
                <a:gd name="T15" fmla="*/ 9 h 10"/>
                <a:gd name="T16" fmla="*/ 10 w 17"/>
                <a:gd name="T17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9"/>
                  </a:moveTo>
                  <a:cubicBezTo>
                    <a:pt x="17" y="5"/>
                    <a:pt x="17" y="5"/>
                    <a:pt x="17" y="5"/>
                  </a:cubicBezTo>
                  <a:cubicBezTo>
                    <a:pt x="17" y="5"/>
                    <a:pt x="17" y="4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7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10"/>
                    <a:pt x="9" y="10"/>
                    <a:pt x="10" y="9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4" name="Freeform 385"/>
            <p:cNvSpPr>
              <a:spLocks/>
            </p:cNvSpPr>
            <p:nvPr userDrawn="1"/>
          </p:nvSpPr>
          <p:spPr bwMode="auto">
            <a:xfrm>
              <a:off x="8888413" y="3646488"/>
              <a:ext cx="26988" cy="15875"/>
            </a:xfrm>
            <a:custGeom>
              <a:avLst/>
              <a:gdLst>
                <a:gd name="T0" fmla="*/ 7 w 17"/>
                <a:gd name="T1" fmla="*/ 0 h 10"/>
                <a:gd name="T2" fmla="*/ 0 w 17"/>
                <a:gd name="T3" fmla="*/ 4 h 10"/>
                <a:gd name="T4" fmla="*/ 0 w 17"/>
                <a:gd name="T5" fmla="*/ 5 h 10"/>
                <a:gd name="T6" fmla="*/ 7 w 17"/>
                <a:gd name="T7" fmla="*/ 9 h 10"/>
                <a:gd name="T8" fmla="*/ 9 w 17"/>
                <a:gd name="T9" fmla="*/ 9 h 10"/>
                <a:gd name="T10" fmla="*/ 16 w 17"/>
                <a:gd name="T11" fmla="*/ 5 h 10"/>
                <a:gd name="T12" fmla="*/ 16 w 17"/>
                <a:gd name="T13" fmla="*/ 4 h 10"/>
                <a:gd name="T14" fmla="*/ 9 w 17"/>
                <a:gd name="T15" fmla="*/ 0 h 10"/>
                <a:gd name="T16" fmla="*/ 7 w 17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7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10"/>
                    <a:pt x="9" y="10"/>
                    <a:pt x="9" y="9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7" y="5"/>
                    <a:pt x="17" y="4"/>
                    <a:pt x="16" y="4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8" y="0"/>
                    <a:pt x="7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5" name="Freeform 386"/>
            <p:cNvSpPr>
              <a:spLocks/>
            </p:cNvSpPr>
            <p:nvPr userDrawn="1"/>
          </p:nvSpPr>
          <p:spPr bwMode="auto">
            <a:xfrm>
              <a:off x="8912226" y="3651251"/>
              <a:ext cx="26988" cy="15875"/>
            </a:xfrm>
            <a:custGeom>
              <a:avLst/>
              <a:gdLst>
                <a:gd name="T0" fmla="*/ 7 w 17"/>
                <a:gd name="T1" fmla="*/ 0 h 10"/>
                <a:gd name="T2" fmla="*/ 0 w 17"/>
                <a:gd name="T3" fmla="*/ 4 h 10"/>
                <a:gd name="T4" fmla="*/ 0 w 17"/>
                <a:gd name="T5" fmla="*/ 6 h 10"/>
                <a:gd name="T6" fmla="*/ 7 w 17"/>
                <a:gd name="T7" fmla="*/ 10 h 10"/>
                <a:gd name="T8" fmla="*/ 10 w 17"/>
                <a:gd name="T9" fmla="*/ 10 h 10"/>
                <a:gd name="T10" fmla="*/ 16 w 17"/>
                <a:gd name="T11" fmla="*/ 6 h 10"/>
                <a:gd name="T12" fmla="*/ 16 w 17"/>
                <a:gd name="T13" fmla="*/ 4 h 10"/>
                <a:gd name="T14" fmla="*/ 9 w 17"/>
                <a:gd name="T15" fmla="*/ 0 h 10"/>
                <a:gd name="T16" fmla="*/ 7 w 17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7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7" y="5"/>
                    <a:pt x="17" y="5"/>
                    <a:pt x="16" y="4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8" y="0"/>
                    <a:pt x="7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6" name="Freeform 387"/>
            <p:cNvSpPr>
              <a:spLocks/>
            </p:cNvSpPr>
            <p:nvPr userDrawn="1"/>
          </p:nvSpPr>
          <p:spPr bwMode="auto">
            <a:xfrm>
              <a:off x="8977313" y="3654426"/>
              <a:ext cx="28575" cy="15875"/>
            </a:xfrm>
            <a:custGeom>
              <a:avLst/>
              <a:gdLst>
                <a:gd name="T0" fmla="*/ 10 w 18"/>
                <a:gd name="T1" fmla="*/ 10 h 10"/>
                <a:gd name="T2" fmla="*/ 17 w 18"/>
                <a:gd name="T3" fmla="*/ 6 h 10"/>
                <a:gd name="T4" fmla="*/ 17 w 18"/>
                <a:gd name="T5" fmla="*/ 4 h 10"/>
                <a:gd name="T6" fmla="*/ 10 w 18"/>
                <a:gd name="T7" fmla="*/ 0 h 10"/>
                <a:gd name="T8" fmla="*/ 8 w 18"/>
                <a:gd name="T9" fmla="*/ 0 h 10"/>
                <a:gd name="T10" fmla="*/ 1 w 18"/>
                <a:gd name="T11" fmla="*/ 4 h 10"/>
                <a:gd name="T12" fmla="*/ 1 w 18"/>
                <a:gd name="T13" fmla="*/ 6 h 10"/>
                <a:gd name="T14" fmla="*/ 8 w 18"/>
                <a:gd name="T15" fmla="*/ 10 h 10"/>
                <a:gd name="T16" fmla="*/ 10 w 18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10" y="10"/>
                  </a:moveTo>
                  <a:cubicBezTo>
                    <a:pt x="17" y="6"/>
                    <a:pt x="17" y="6"/>
                    <a:pt x="17" y="6"/>
                  </a:cubicBezTo>
                  <a:cubicBezTo>
                    <a:pt x="18" y="5"/>
                    <a:pt x="18" y="5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8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10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7" name="Freeform 388"/>
            <p:cNvSpPr>
              <a:spLocks/>
            </p:cNvSpPr>
            <p:nvPr userDrawn="1"/>
          </p:nvSpPr>
          <p:spPr bwMode="auto">
            <a:xfrm>
              <a:off x="8870951" y="3656013"/>
              <a:ext cx="26988" cy="15875"/>
            </a:xfrm>
            <a:custGeom>
              <a:avLst/>
              <a:gdLst>
                <a:gd name="T0" fmla="*/ 7 w 17"/>
                <a:gd name="T1" fmla="*/ 0 h 10"/>
                <a:gd name="T2" fmla="*/ 1 w 17"/>
                <a:gd name="T3" fmla="*/ 4 h 10"/>
                <a:gd name="T4" fmla="*/ 1 w 17"/>
                <a:gd name="T5" fmla="*/ 6 h 10"/>
                <a:gd name="T6" fmla="*/ 8 w 17"/>
                <a:gd name="T7" fmla="*/ 10 h 10"/>
                <a:gd name="T8" fmla="*/ 10 w 17"/>
                <a:gd name="T9" fmla="*/ 10 h 10"/>
                <a:gd name="T10" fmla="*/ 17 w 17"/>
                <a:gd name="T11" fmla="*/ 6 h 10"/>
                <a:gd name="T12" fmla="*/ 17 w 17"/>
                <a:gd name="T13" fmla="*/ 4 h 10"/>
                <a:gd name="T14" fmla="*/ 10 w 17"/>
                <a:gd name="T15" fmla="*/ 0 h 10"/>
                <a:gd name="T16" fmla="*/ 7 w 17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7" y="0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5"/>
                    <a:pt x="17" y="5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7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8" name="Freeform 389"/>
            <p:cNvSpPr>
              <a:spLocks/>
            </p:cNvSpPr>
            <p:nvPr userDrawn="1"/>
          </p:nvSpPr>
          <p:spPr bwMode="auto">
            <a:xfrm>
              <a:off x="8894763" y="3660776"/>
              <a:ext cx="26988" cy="15875"/>
            </a:xfrm>
            <a:custGeom>
              <a:avLst/>
              <a:gdLst>
                <a:gd name="T0" fmla="*/ 8 w 17"/>
                <a:gd name="T1" fmla="*/ 1 h 10"/>
                <a:gd name="T2" fmla="*/ 1 w 17"/>
                <a:gd name="T3" fmla="*/ 5 h 10"/>
                <a:gd name="T4" fmla="*/ 1 w 17"/>
                <a:gd name="T5" fmla="*/ 6 h 10"/>
                <a:gd name="T6" fmla="*/ 8 w 17"/>
                <a:gd name="T7" fmla="*/ 10 h 10"/>
                <a:gd name="T8" fmla="*/ 10 w 17"/>
                <a:gd name="T9" fmla="*/ 10 h 10"/>
                <a:gd name="T10" fmla="*/ 17 w 17"/>
                <a:gd name="T11" fmla="*/ 6 h 10"/>
                <a:gd name="T12" fmla="*/ 17 w 17"/>
                <a:gd name="T13" fmla="*/ 5 h 10"/>
                <a:gd name="T14" fmla="*/ 10 w 17"/>
                <a:gd name="T15" fmla="*/ 1 h 10"/>
                <a:gd name="T16" fmla="*/ 8 w 17"/>
                <a:gd name="T1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8" y="1"/>
                  </a:move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6"/>
                    <a:pt x="17" y="5"/>
                    <a:pt x="17" y="5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0"/>
                    <a:pt x="8" y="0"/>
                    <a:pt x="8" y="1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9" name="Freeform 390"/>
            <p:cNvSpPr>
              <a:spLocks/>
            </p:cNvSpPr>
            <p:nvPr userDrawn="1"/>
          </p:nvSpPr>
          <p:spPr bwMode="auto">
            <a:xfrm>
              <a:off x="8994776" y="3663951"/>
              <a:ext cx="28575" cy="17463"/>
            </a:xfrm>
            <a:custGeom>
              <a:avLst/>
              <a:gdLst>
                <a:gd name="T0" fmla="*/ 10 w 18"/>
                <a:gd name="T1" fmla="*/ 1 h 11"/>
                <a:gd name="T2" fmla="*/ 8 w 18"/>
                <a:gd name="T3" fmla="*/ 1 h 11"/>
                <a:gd name="T4" fmla="*/ 1 w 18"/>
                <a:gd name="T5" fmla="*/ 5 h 11"/>
                <a:gd name="T6" fmla="*/ 1 w 18"/>
                <a:gd name="T7" fmla="*/ 6 h 11"/>
                <a:gd name="T8" fmla="*/ 8 w 18"/>
                <a:gd name="T9" fmla="*/ 10 h 11"/>
                <a:gd name="T10" fmla="*/ 10 w 18"/>
                <a:gd name="T11" fmla="*/ 10 h 11"/>
                <a:gd name="T12" fmla="*/ 17 w 18"/>
                <a:gd name="T13" fmla="*/ 6 h 11"/>
                <a:gd name="T14" fmla="*/ 17 w 18"/>
                <a:gd name="T15" fmla="*/ 5 h 11"/>
                <a:gd name="T16" fmla="*/ 10 w 18"/>
                <a:gd name="T17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1">
                  <a:moveTo>
                    <a:pt x="10" y="1"/>
                  </a:moveTo>
                  <a:cubicBezTo>
                    <a:pt x="10" y="0"/>
                    <a:pt x="9" y="0"/>
                    <a:pt x="8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9" y="11"/>
                    <a:pt x="10" y="11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8" y="6"/>
                    <a:pt x="18" y="5"/>
                    <a:pt x="17" y="5"/>
                  </a:cubicBezTo>
                  <a:lnTo>
                    <a:pt x="10" y="1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0" name="Freeform 391"/>
            <p:cNvSpPr>
              <a:spLocks/>
            </p:cNvSpPr>
            <p:nvPr userDrawn="1"/>
          </p:nvSpPr>
          <p:spPr bwMode="auto">
            <a:xfrm>
              <a:off x="8853488" y="3665538"/>
              <a:ext cx="28575" cy="15875"/>
            </a:xfrm>
            <a:custGeom>
              <a:avLst/>
              <a:gdLst>
                <a:gd name="T0" fmla="*/ 8 w 18"/>
                <a:gd name="T1" fmla="*/ 0 h 10"/>
                <a:gd name="T2" fmla="*/ 1 w 18"/>
                <a:gd name="T3" fmla="*/ 5 h 10"/>
                <a:gd name="T4" fmla="*/ 1 w 18"/>
                <a:gd name="T5" fmla="*/ 6 h 10"/>
                <a:gd name="T6" fmla="*/ 8 w 18"/>
                <a:gd name="T7" fmla="*/ 10 h 10"/>
                <a:gd name="T8" fmla="*/ 10 w 18"/>
                <a:gd name="T9" fmla="*/ 10 h 10"/>
                <a:gd name="T10" fmla="*/ 17 w 18"/>
                <a:gd name="T11" fmla="*/ 6 h 10"/>
                <a:gd name="T12" fmla="*/ 17 w 18"/>
                <a:gd name="T13" fmla="*/ 5 h 10"/>
                <a:gd name="T14" fmla="*/ 10 w 18"/>
                <a:gd name="T15" fmla="*/ 0 h 10"/>
                <a:gd name="T16" fmla="*/ 8 w 18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8" y="0"/>
                  </a:move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10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8" y="5"/>
                    <a:pt x="18" y="5"/>
                    <a:pt x="17" y="5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1" name="Freeform 392"/>
            <p:cNvSpPr>
              <a:spLocks/>
            </p:cNvSpPr>
            <p:nvPr userDrawn="1"/>
          </p:nvSpPr>
          <p:spPr bwMode="auto">
            <a:xfrm>
              <a:off x="8877301" y="3670301"/>
              <a:ext cx="28575" cy="17463"/>
            </a:xfrm>
            <a:custGeom>
              <a:avLst/>
              <a:gdLst>
                <a:gd name="T0" fmla="*/ 8 w 18"/>
                <a:gd name="T1" fmla="*/ 1 h 11"/>
                <a:gd name="T2" fmla="*/ 1 w 18"/>
                <a:gd name="T3" fmla="*/ 5 h 11"/>
                <a:gd name="T4" fmla="*/ 1 w 18"/>
                <a:gd name="T5" fmla="*/ 6 h 11"/>
                <a:gd name="T6" fmla="*/ 8 w 18"/>
                <a:gd name="T7" fmla="*/ 10 h 11"/>
                <a:gd name="T8" fmla="*/ 10 w 18"/>
                <a:gd name="T9" fmla="*/ 10 h 11"/>
                <a:gd name="T10" fmla="*/ 17 w 18"/>
                <a:gd name="T11" fmla="*/ 6 h 11"/>
                <a:gd name="T12" fmla="*/ 17 w 18"/>
                <a:gd name="T13" fmla="*/ 5 h 11"/>
                <a:gd name="T14" fmla="*/ 10 w 18"/>
                <a:gd name="T15" fmla="*/ 1 h 11"/>
                <a:gd name="T16" fmla="*/ 8 w 18"/>
                <a:gd name="T17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1">
                  <a:moveTo>
                    <a:pt x="8" y="1"/>
                  </a:move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9" y="11"/>
                    <a:pt x="10" y="11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8" y="6"/>
                    <a:pt x="18" y="5"/>
                    <a:pt x="17" y="5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0"/>
                    <a:pt x="8" y="0"/>
                    <a:pt x="8" y="1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2" name="Freeform 393"/>
            <p:cNvSpPr>
              <a:spLocks/>
            </p:cNvSpPr>
            <p:nvPr userDrawn="1"/>
          </p:nvSpPr>
          <p:spPr bwMode="auto">
            <a:xfrm>
              <a:off x="8943976" y="3673476"/>
              <a:ext cx="26988" cy="15875"/>
            </a:xfrm>
            <a:custGeom>
              <a:avLst/>
              <a:gdLst>
                <a:gd name="T0" fmla="*/ 10 w 17"/>
                <a:gd name="T1" fmla="*/ 10 h 10"/>
                <a:gd name="T2" fmla="*/ 17 w 17"/>
                <a:gd name="T3" fmla="*/ 6 h 10"/>
                <a:gd name="T4" fmla="*/ 17 w 17"/>
                <a:gd name="T5" fmla="*/ 5 h 10"/>
                <a:gd name="T6" fmla="*/ 10 w 17"/>
                <a:gd name="T7" fmla="*/ 1 h 10"/>
                <a:gd name="T8" fmla="*/ 7 w 17"/>
                <a:gd name="T9" fmla="*/ 1 h 10"/>
                <a:gd name="T10" fmla="*/ 0 w 17"/>
                <a:gd name="T11" fmla="*/ 5 h 10"/>
                <a:gd name="T12" fmla="*/ 0 w 17"/>
                <a:gd name="T13" fmla="*/ 6 h 10"/>
                <a:gd name="T14" fmla="*/ 7 w 17"/>
                <a:gd name="T15" fmla="*/ 10 h 10"/>
                <a:gd name="T16" fmla="*/ 10 w 17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10"/>
                  </a:moveTo>
                  <a:cubicBezTo>
                    <a:pt x="17" y="6"/>
                    <a:pt x="17" y="6"/>
                    <a:pt x="17" y="6"/>
                  </a:cubicBezTo>
                  <a:cubicBezTo>
                    <a:pt x="17" y="6"/>
                    <a:pt x="17" y="5"/>
                    <a:pt x="17" y="5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0"/>
                    <a:pt x="8" y="0"/>
                    <a:pt x="7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6"/>
                    <a:pt x="0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10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3" name="Freeform 394"/>
            <p:cNvSpPr>
              <a:spLocks/>
            </p:cNvSpPr>
            <p:nvPr userDrawn="1"/>
          </p:nvSpPr>
          <p:spPr bwMode="auto">
            <a:xfrm>
              <a:off x="8837613" y="3675063"/>
              <a:ext cx="26988" cy="15875"/>
            </a:xfrm>
            <a:custGeom>
              <a:avLst/>
              <a:gdLst>
                <a:gd name="T0" fmla="*/ 7 w 17"/>
                <a:gd name="T1" fmla="*/ 1 h 10"/>
                <a:gd name="T2" fmla="*/ 0 w 17"/>
                <a:gd name="T3" fmla="*/ 5 h 10"/>
                <a:gd name="T4" fmla="*/ 0 w 17"/>
                <a:gd name="T5" fmla="*/ 6 h 10"/>
                <a:gd name="T6" fmla="*/ 7 w 17"/>
                <a:gd name="T7" fmla="*/ 10 h 10"/>
                <a:gd name="T8" fmla="*/ 9 w 17"/>
                <a:gd name="T9" fmla="*/ 10 h 10"/>
                <a:gd name="T10" fmla="*/ 16 w 17"/>
                <a:gd name="T11" fmla="*/ 6 h 10"/>
                <a:gd name="T12" fmla="*/ 16 w 17"/>
                <a:gd name="T13" fmla="*/ 5 h 10"/>
                <a:gd name="T14" fmla="*/ 9 w 17"/>
                <a:gd name="T15" fmla="*/ 1 h 10"/>
                <a:gd name="T16" fmla="*/ 7 w 17"/>
                <a:gd name="T1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7" y="1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6"/>
                    <a:pt x="0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9" y="10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7" y="6"/>
                    <a:pt x="17" y="5"/>
                    <a:pt x="16" y="5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8" y="0"/>
                    <a:pt x="7" y="1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4" name="Freeform 395"/>
            <p:cNvSpPr>
              <a:spLocks/>
            </p:cNvSpPr>
            <p:nvPr userDrawn="1"/>
          </p:nvSpPr>
          <p:spPr bwMode="auto">
            <a:xfrm>
              <a:off x="8899526" y="3678238"/>
              <a:ext cx="28575" cy="15875"/>
            </a:xfrm>
            <a:custGeom>
              <a:avLst/>
              <a:gdLst>
                <a:gd name="T0" fmla="*/ 10 w 18"/>
                <a:gd name="T1" fmla="*/ 10 h 10"/>
                <a:gd name="T2" fmla="*/ 17 w 18"/>
                <a:gd name="T3" fmla="*/ 6 h 10"/>
                <a:gd name="T4" fmla="*/ 17 w 18"/>
                <a:gd name="T5" fmla="*/ 5 h 10"/>
                <a:gd name="T6" fmla="*/ 10 w 18"/>
                <a:gd name="T7" fmla="*/ 0 h 10"/>
                <a:gd name="T8" fmla="*/ 8 w 18"/>
                <a:gd name="T9" fmla="*/ 0 h 10"/>
                <a:gd name="T10" fmla="*/ 1 w 18"/>
                <a:gd name="T11" fmla="*/ 5 h 10"/>
                <a:gd name="T12" fmla="*/ 1 w 18"/>
                <a:gd name="T13" fmla="*/ 6 h 10"/>
                <a:gd name="T14" fmla="*/ 8 w 18"/>
                <a:gd name="T15" fmla="*/ 10 h 10"/>
                <a:gd name="T16" fmla="*/ 10 w 18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10" y="10"/>
                  </a:moveTo>
                  <a:cubicBezTo>
                    <a:pt x="17" y="6"/>
                    <a:pt x="17" y="6"/>
                    <a:pt x="17" y="6"/>
                  </a:cubicBezTo>
                  <a:cubicBezTo>
                    <a:pt x="18" y="5"/>
                    <a:pt x="18" y="5"/>
                    <a:pt x="17" y="5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8" y="0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10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5" name="Freeform 396"/>
            <p:cNvSpPr>
              <a:spLocks/>
            </p:cNvSpPr>
            <p:nvPr userDrawn="1"/>
          </p:nvSpPr>
          <p:spPr bwMode="auto">
            <a:xfrm>
              <a:off x="8861426" y="3681413"/>
              <a:ext cx="26988" cy="15875"/>
            </a:xfrm>
            <a:custGeom>
              <a:avLst/>
              <a:gdLst>
                <a:gd name="T0" fmla="*/ 7 w 17"/>
                <a:gd name="T1" fmla="*/ 0 h 10"/>
                <a:gd name="T2" fmla="*/ 0 w 17"/>
                <a:gd name="T3" fmla="*/ 4 h 10"/>
                <a:gd name="T4" fmla="*/ 0 w 17"/>
                <a:gd name="T5" fmla="*/ 5 h 10"/>
                <a:gd name="T6" fmla="*/ 7 w 17"/>
                <a:gd name="T7" fmla="*/ 9 h 10"/>
                <a:gd name="T8" fmla="*/ 9 w 17"/>
                <a:gd name="T9" fmla="*/ 9 h 10"/>
                <a:gd name="T10" fmla="*/ 16 w 17"/>
                <a:gd name="T11" fmla="*/ 5 h 10"/>
                <a:gd name="T12" fmla="*/ 16 w 17"/>
                <a:gd name="T13" fmla="*/ 4 h 10"/>
                <a:gd name="T14" fmla="*/ 9 w 17"/>
                <a:gd name="T15" fmla="*/ 0 h 10"/>
                <a:gd name="T16" fmla="*/ 7 w 17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7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10"/>
                    <a:pt x="9" y="10"/>
                    <a:pt x="9" y="9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7" y="5"/>
                    <a:pt x="17" y="4"/>
                    <a:pt x="16" y="4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8" y="0"/>
                    <a:pt x="7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6" name="Freeform 397"/>
            <p:cNvSpPr>
              <a:spLocks/>
            </p:cNvSpPr>
            <p:nvPr userDrawn="1"/>
          </p:nvSpPr>
          <p:spPr bwMode="auto">
            <a:xfrm>
              <a:off x="8926513" y="3684588"/>
              <a:ext cx="28575" cy="15875"/>
            </a:xfrm>
            <a:custGeom>
              <a:avLst/>
              <a:gdLst>
                <a:gd name="T0" fmla="*/ 10 w 18"/>
                <a:gd name="T1" fmla="*/ 9 h 10"/>
                <a:gd name="T2" fmla="*/ 17 w 18"/>
                <a:gd name="T3" fmla="*/ 5 h 10"/>
                <a:gd name="T4" fmla="*/ 17 w 18"/>
                <a:gd name="T5" fmla="*/ 4 h 10"/>
                <a:gd name="T6" fmla="*/ 10 w 18"/>
                <a:gd name="T7" fmla="*/ 0 h 10"/>
                <a:gd name="T8" fmla="*/ 8 w 18"/>
                <a:gd name="T9" fmla="*/ 0 h 10"/>
                <a:gd name="T10" fmla="*/ 1 w 18"/>
                <a:gd name="T11" fmla="*/ 4 h 10"/>
                <a:gd name="T12" fmla="*/ 1 w 18"/>
                <a:gd name="T13" fmla="*/ 5 h 10"/>
                <a:gd name="T14" fmla="*/ 8 w 18"/>
                <a:gd name="T15" fmla="*/ 9 h 10"/>
                <a:gd name="T16" fmla="*/ 10 w 18"/>
                <a:gd name="T17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10" y="9"/>
                  </a:moveTo>
                  <a:cubicBezTo>
                    <a:pt x="17" y="5"/>
                    <a:pt x="17" y="5"/>
                    <a:pt x="17" y="5"/>
                  </a:cubicBezTo>
                  <a:cubicBezTo>
                    <a:pt x="18" y="5"/>
                    <a:pt x="18" y="4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8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1" y="5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10"/>
                    <a:pt x="9" y="10"/>
                    <a:pt x="10" y="9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7" name="Freeform 398"/>
            <p:cNvSpPr>
              <a:spLocks/>
            </p:cNvSpPr>
            <p:nvPr userDrawn="1"/>
          </p:nvSpPr>
          <p:spPr bwMode="auto">
            <a:xfrm>
              <a:off x="8882063" y="3687763"/>
              <a:ext cx="28575" cy="15875"/>
            </a:xfrm>
            <a:custGeom>
              <a:avLst/>
              <a:gdLst>
                <a:gd name="T0" fmla="*/ 10 w 18"/>
                <a:gd name="T1" fmla="*/ 10 h 10"/>
                <a:gd name="T2" fmla="*/ 17 w 18"/>
                <a:gd name="T3" fmla="*/ 6 h 10"/>
                <a:gd name="T4" fmla="*/ 17 w 18"/>
                <a:gd name="T5" fmla="*/ 5 h 10"/>
                <a:gd name="T6" fmla="*/ 10 w 18"/>
                <a:gd name="T7" fmla="*/ 1 h 10"/>
                <a:gd name="T8" fmla="*/ 8 w 18"/>
                <a:gd name="T9" fmla="*/ 1 h 10"/>
                <a:gd name="T10" fmla="*/ 1 w 18"/>
                <a:gd name="T11" fmla="*/ 5 h 10"/>
                <a:gd name="T12" fmla="*/ 1 w 18"/>
                <a:gd name="T13" fmla="*/ 6 h 10"/>
                <a:gd name="T14" fmla="*/ 8 w 18"/>
                <a:gd name="T15" fmla="*/ 10 h 10"/>
                <a:gd name="T16" fmla="*/ 10 w 18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10" y="10"/>
                  </a:moveTo>
                  <a:cubicBezTo>
                    <a:pt x="17" y="6"/>
                    <a:pt x="17" y="6"/>
                    <a:pt x="17" y="6"/>
                  </a:cubicBezTo>
                  <a:cubicBezTo>
                    <a:pt x="18" y="6"/>
                    <a:pt x="18" y="5"/>
                    <a:pt x="17" y="5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0"/>
                    <a:pt x="9" y="0"/>
                    <a:pt x="8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9" y="10"/>
                    <a:pt x="10" y="10"/>
                    <a:pt x="10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8" name="Freeform 399"/>
            <p:cNvSpPr>
              <a:spLocks/>
            </p:cNvSpPr>
            <p:nvPr userDrawn="1"/>
          </p:nvSpPr>
          <p:spPr bwMode="auto">
            <a:xfrm>
              <a:off x="8910638" y="3694113"/>
              <a:ext cx="26988" cy="15875"/>
            </a:xfrm>
            <a:custGeom>
              <a:avLst/>
              <a:gdLst>
                <a:gd name="T0" fmla="*/ 9 w 17"/>
                <a:gd name="T1" fmla="*/ 9 h 10"/>
                <a:gd name="T2" fmla="*/ 16 w 17"/>
                <a:gd name="T3" fmla="*/ 5 h 10"/>
                <a:gd name="T4" fmla="*/ 16 w 17"/>
                <a:gd name="T5" fmla="*/ 4 h 10"/>
                <a:gd name="T6" fmla="*/ 9 w 17"/>
                <a:gd name="T7" fmla="*/ 0 h 10"/>
                <a:gd name="T8" fmla="*/ 7 w 17"/>
                <a:gd name="T9" fmla="*/ 0 h 10"/>
                <a:gd name="T10" fmla="*/ 0 w 17"/>
                <a:gd name="T11" fmla="*/ 4 h 10"/>
                <a:gd name="T12" fmla="*/ 0 w 17"/>
                <a:gd name="T13" fmla="*/ 5 h 10"/>
                <a:gd name="T14" fmla="*/ 7 w 17"/>
                <a:gd name="T15" fmla="*/ 9 h 10"/>
                <a:gd name="T16" fmla="*/ 9 w 17"/>
                <a:gd name="T17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9" y="9"/>
                  </a:moveTo>
                  <a:cubicBezTo>
                    <a:pt x="16" y="5"/>
                    <a:pt x="16" y="5"/>
                    <a:pt x="16" y="5"/>
                  </a:cubicBezTo>
                  <a:cubicBezTo>
                    <a:pt x="17" y="5"/>
                    <a:pt x="17" y="4"/>
                    <a:pt x="16" y="4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8" y="0"/>
                    <a:pt x="7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10"/>
                    <a:pt x="9" y="10"/>
                    <a:pt x="9" y="9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9" name="Freeform 400"/>
            <p:cNvSpPr>
              <a:spLocks/>
            </p:cNvSpPr>
            <p:nvPr userDrawn="1"/>
          </p:nvSpPr>
          <p:spPr bwMode="auto">
            <a:xfrm>
              <a:off x="8866188" y="3698876"/>
              <a:ext cx="26988" cy="15875"/>
            </a:xfrm>
            <a:custGeom>
              <a:avLst/>
              <a:gdLst>
                <a:gd name="T0" fmla="*/ 10 w 17"/>
                <a:gd name="T1" fmla="*/ 9 h 10"/>
                <a:gd name="T2" fmla="*/ 17 w 17"/>
                <a:gd name="T3" fmla="*/ 5 h 10"/>
                <a:gd name="T4" fmla="*/ 17 w 17"/>
                <a:gd name="T5" fmla="*/ 4 h 10"/>
                <a:gd name="T6" fmla="*/ 10 w 17"/>
                <a:gd name="T7" fmla="*/ 0 h 10"/>
                <a:gd name="T8" fmla="*/ 7 w 17"/>
                <a:gd name="T9" fmla="*/ 0 h 10"/>
                <a:gd name="T10" fmla="*/ 0 w 17"/>
                <a:gd name="T11" fmla="*/ 4 h 10"/>
                <a:gd name="T12" fmla="*/ 0 w 17"/>
                <a:gd name="T13" fmla="*/ 5 h 10"/>
                <a:gd name="T14" fmla="*/ 7 w 17"/>
                <a:gd name="T15" fmla="*/ 9 h 10"/>
                <a:gd name="T16" fmla="*/ 10 w 17"/>
                <a:gd name="T17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9"/>
                  </a:moveTo>
                  <a:cubicBezTo>
                    <a:pt x="17" y="5"/>
                    <a:pt x="17" y="5"/>
                    <a:pt x="17" y="5"/>
                  </a:cubicBezTo>
                  <a:cubicBezTo>
                    <a:pt x="17" y="5"/>
                    <a:pt x="17" y="4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7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10"/>
                    <a:pt x="9" y="10"/>
                    <a:pt x="10" y="9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0" name="Freeform 401"/>
            <p:cNvSpPr>
              <a:spLocks/>
            </p:cNvSpPr>
            <p:nvPr userDrawn="1"/>
          </p:nvSpPr>
          <p:spPr bwMode="auto">
            <a:xfrm>
              <a:off x="8893176" y="3703638"/>
              <a:ext cx="26988" cy="15875"/>
            </a:xfrm>
            <a:custGeom>
              <a:avLst/>
              <a:gdLst>
                <a:gd name="T0" fmla="*/ 10 w 17"/>
                <a:gd name="T1" fmla="*/ 10 h 10"/>
                <a:gd name="T2" fmla="*/ 17 w 17"/>
                <a:gd name="T3" fmla="*/ 6 h 10"/>
                <a:gd name="T4" fmla="*/ 17 w 17"/>
                <a:gd name="T5" fmla="*/ 4 h 10"/>
                <a:gd name="T6" fmla="*/ 10 w 17"/>
                <a:gd name="T7" fmla="*/ 0 h 10"/>
                <a:gd name="T8" fmla="*/ 7 w 17"/>
                <a:gd name="T9" fmla="*/ 0 h 10"/>
                <a:gd name="T10" fmla="*/ 0 w 17"/>
                <a:gd name="T11" fmla="*/ 4 h 10"/>
                <a:gd name="T12" fmla="*/ 0 w 17"/>
                <a:gd name="T13" fmla="*/ 6 h 10"/>
                <a:gd name="T14" fmla="*/ 7 w 17"/>
                <a:gd name="T15" fmla="*/ 10 h 10"/>
                <a:gd name="T16" fmla="*/ 10 w 17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10"/>
                  </a:moveTo>
                  <a:cubicBezTo>
                    <a:pt x="17" y="6"/>
                    <a:pt x="17" y="6"/>
                    <a:pt x="17" y="6"/>
                  </a:cubicBezTo>
                  <a:cubicBezTo>
                    <a:pt x="17" y="5"/>
                    <a:pt x="17" y="5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7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10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1" name="Freeform 402"/>
            <p:cNvSpPr>
              <a:spLocks/>
            </p:cNvSpPr>
            <p:nvPr userDrawn="1"/>
          </p:nvSpPr>
          <p:spPr bwMode="auto">
            <a:xfrm>
              <a:off x="8848726" y="3708401"/>
              <a:ext cx="28575" cy="15875"/>
            </a:xfrm>
            <a:custGeom>
              <a:avLst/>
              <a:gdLst>
                <a:gd name="T0" fmla="*/ 8 w 18"/>
                <a:gd name="T1" fmla="*/ 9 h 10"/>
                <a:gd name="T2" fmla="*/ 10 w 18"/>
                <a:gd name="T3" fmla="*/ 9 h 10"/>
                <a:gd name="T4" fmla="*/ 17 w 18"/>
                <a:gd name="T5" fmla="*/ 5 h 10"/>
                <a:gd name="T6" fmla="*/ 17 w 18"/>
                <a:gd name="T7" fmla="*/ 4 h 10"/>
                <a:gd name="T8" fmla="*/ 10 w 18"/>
                <a:gd name="T9" fmla="*/ 0 h 10"/>
                <a:gd name="T10" fmla="*/ 8 w 18"/>
                <a:gd name="T11" fmla="*/ 0 h 10"/>
                <a:gd name="T12" fmla="*/ 1 w 18"/>
                <a:gd name="T13" fmla="*/ 4 h 10"/>
                <a:gd name="T14" fmla="*/ 1 w 18"/>
                <a:gd name="T15" fmla="*/ 5 h 10"/>
                <a:gd name="T16" fmla="*/ 8 w 18"/>
                <a:gd name="T17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8" y="9"/>
                  </a:moveTo>
                  <a:cubicBezTo>
                    <a:pt x="8" y="10"/>
                    <a:pt x="9" y="10"/>
                    <a:pt x="10" y="9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8" y="5"/>
                    <a:pt x="18" y="4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8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1" y="5"/>
                  </a:cubicBezTo>
                  <a:lnTo>
                    <a:pt x="8" y="9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2" name="Freeform 403"/>
            <p:cNvSpPr>
              <a:spLocks/>
            </p:cNvSpPr>
            <p:nvPr userDrawn="1"/>
          </p:nvSpPr>
          <p:spPr bwMode="auto">
            <a:xfrm>
              <a:off x="8875713" y="3713163"/>
              <a:ext cx="28575" cy="15875"/>
            </a:xfrm>
            <a:custGeom>
              <a:avLst/>
              <a:gdLst>
                <a:gd name="T0" fmla="*/ 10 w 18"/>
                <a:gd name="T1" fmla="*/ 10 h 10"/>
                <a:gd name="T2" fmla="*/ 17 w 18"/>
                <a:gd name="T3" fmla="*/ 6 h 10"/>
                <a:gd name="T4" fmla="*/ 17 w 18"/>
                <a:gd name="T5" fmla="*/ 5 h 10"/>
                <a:gd name="T6" fmla="*/ 10 w 18"/>
                <a:gd name="T7" fmla="*/ 0 h 10"/>
                <a:gd name="T8" fmla="*/ 8 w 18"/>
                <a:gd name="T9" fmla="*/ 0 h 10"/>
                <a:gd name="T10" fmla="*/ 1 w 18"/>
                <a:gd name="T11" fmla="*/ 5 h 10"/>
                <a:gd name="T12" fmla="*/ 1 w 18"/>
                <a:gd name="T13" fmla="*/ 6 h 10"/>
                <a:gd name="T14" fmla="*/ 8 w 18"/>
                <a:gd name="T15" fmla="*/ 10 h 10"/>
                <a:gd name="T16" fmla="*/ 10 w 18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10" y="10"/>
                  </a:moveTo>
                  <a:cubicBezTo>
                    <a:pt x="17" y="6"/>
                    <a:pt x="17" y="6"/>
                    <a:pt x="17" y="6"/>
                  </a:cubicBezTo>
                  <a:cubicBezTo>
                    <a:pt x="18" y="5"/>
                    <a:pt x="18" y="5"/>
                    <a:pt x="17" y="5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8" y="0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10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3" name="Freeform 404"/>
            <p:cNvSpPr>
              <a:spLocks/>
            </p:cNvSpPr>
            <p:nvPr userDrawn="1"/>
          </p:nvSpPr>
          <p:spPr bwMode="auto">
            <a:xfrm>
              <a:off x="8907463" y="3675063"/>
              <a:ext cx="98425" cy="57150"/>
            </a:xfrm>
            <a:custGeom>
              <a:avLst/>
              <a:gdLst>
                <a:gd name="T0" fmla="*/ 54 w 62"/>
                <a:gd name="T1" fmla="*/ 0 h 36"/>
                <a:gd name="T2" fmla="*/ 52 w 62"/>
                <a:gd name="T3" fmla="*/ 0 h 36"/>
                <a:gd name="T4" fmla="*/ 1 w 62"/>
                <a:gd name="T5" fmla="*/ 30 h 36"/>
                <a:gd name="T6" fmla="*/ 0 w 62"/>
                <a:gd name="T7" fmla="*/ 31 h 36"/>
                <a:gd name="T8" fmla="*/ 8 w 62"/>
                <a:gd name="T9" fmla="*/ 35 h 36"/>
                <a:gd name="T10" fmla="*/ 10 w 62"/>
                <a:gd name="T11" fmla="*/ 35 h 36"/>
                <a:gd name="T12" fmla="*/ 61 w 62"/>
                <a:gd name="T13" fmla="*/ 6 h 36"/>
                <a:gd name="T14" fmla="*/ 61 w 62"/>
                <a:gd name="T15" fmla="*/ 4 h 36"/>
                <a:gd name="T16" fmla="*/ 54 w 62"/>
                <a:gd name="T17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2" h="36">
                  <a:moveTo>
                    <a:pt x="54" y="0"/>
                  </a:moveTo>
                  <a:cubicBezTo>
                    <a:pt x="54" y="0"/>
                    <a:pt x="53" y="0"/>
                    <a:pt x="52" y="0"/>
                  </a:cubicBezTo>
                  <a:cubicBezTo>
                    <a:pt x="1" y="30"/>
                    <a:pt x="1" y="30"/>
                    <a:pt x="1" y="30"/>
                  </a:cubicBezTo>
                  <a:cubicBezTo>
                    <a:pt x="0" y="30"/>
                    <a:pt x="0" y="31"/>
                    <a:pt x="0" y="31"/>
                  </a:cubicBezTo>
                  <a:cubicBezTo>
                    <a:pt x="8" y="35"/>
                    <a:pt x="8" y="35"/>
                    <a:pt x="8" y="35"/>
                  </a:cubicBezTo>
                  <a:cubicBezTo>
                    <a:pt x="8" y="36"/>
                    <a:pt x="9" y="36"/>
                    <a:pt x="10" y="35"/>
                  </a:cubicBezTo>
                  <a:cubicBezTo>
                    <a:pt x="61" y="6"/>
                    <a:pt x="61" y="6"/>
                    <a:pt x="61" y="6"/>
                  </a:cubicBezTo>
                  <a:cubicBezTo>
                    <a:pt x="62" y="5"/>
                    <a:pt x="62" y="5"/>
                    <a:pt x="61" y="4"/>
                  </a:cubicBezTo>
                  <a:lnTo>
                    <a:pt x="54" y="0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4" name="Freeform 405"/>
            <p:cNvSpPr>
              <a:spLocks/>
            </p:cNvSpPr>
            <p:nvPr userDrawn="1"/>
          </p:nvSpPr>
          <p:spPr bwMode="auto">
            <a:xfrm>
              <a:off x="8858251" y="3722688"/>
              <a:ext cx="28575" cy="17463"/>
            </a:xfrm>
            <a:custGeom>
              <a:avLst/>
              <a:gdLst>
                <a:gd name="T0" fmla="*/ 8 w 18"/>
                <a:gd name="T1" fmla="*/ 10 h 11"/>
                <a:gd name="T2" fmla="*/ 10 w 18"/>
                <a:gd name="T3" fmla="*/ 10 h 11"/>
                <a:gd name="T4" fmla="*/ 17 w 18"/>
                <a:gd name="T5" fmla="*/ 6 h 11"/>
                <a:gd name="T6" fmla="*/ 17 w 18"/>
                <a:gd name="T7" fmla="*/ 5 h 11"/>
                <a:gd name="T8" fmla="*/ 10 w 18"/>
                <a:gd name="T9" fmla="*/ 1 h 11"/>
                <a:gd name="T10" fmla="*/ 8 w 18"/>
                <a:gd name="T11" fmla="*/ 1 h 11"/>
                <a:gd name="T12" fmla="*/ 1 w 18"/>
                <a:gd name="T13" fmla="*/ 5 h 11"/>
                <a:gd name="T14" fmla="*/ 1 w 18"/>
                <a:gd name="T15" fmla="*/ 6 h 11"/>
                <a:gd name="T16" fmla="*/ 8 w 18"/>
                <a:gd name="T17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1">
                  <a:moveTo>
                    <a:pt x="8" y="10"/>
                  </a:moveTo>
                  <a:cubicBezTo>
                    <a:pt x="9" y="10"/>
                    <a:pt x="10" y="11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8" y="6"/>
                    <a:pt x="18" y="5"/>
                    <a:pt x="17" y="5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0"/>
                    <a:pt x="9" y="0"/>
                    <a:pt x="8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lnTo>
                    <a:pt x="8" y="10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5" name="Freeform 407"/>
            <p:cNvSpPr>
              <a:spLocks/>
            </p:cNvSpPr>
            <p:nvPr userDrawn="1"/>
          </p:nvSpPr>
          <p:spPr bwMode="auto">
            <a:xfrm>
              <a:off x="8890001" y="3725863"/>
              <a:ext cx="28575" cy="15875"/>
            </a:xfrm>
            <a:custGeom>
              <a:avLst/>
              <a:gdLst>
                <a:gd name="T0" fmla="*/ 10 w 18"/>
                <a:gd name="T1" fmla="*/ 0 h 10"/>
                <a:gd name="T2" fmla="*/ 8 w 18"/>
                <a:gd name="T3" fmla="*/ 0 h 10"/>
                <a:gd name="T4" fmla="*/ 1 w 18"/>
                <a:gd name="T5" fmla="*/ 4 h 10"/>
                <a:gd name="T6" fmla="*/ 1 w 18"/>
                <a:gd name="T7" fmla="*/ 6 h 10"/>
                <a:gd name="T8" fmla="*/ 8 w 18"/>
                <a:gd name="T9" fmla="*/ 10 h 10"/>
                <a:gd name="T10" fmla="*/ 10 w 18"/>
                <a:gd name="T11" fmla="*/ 10 h 10"/>
                <a:gd name="T12" fmla="*/ 17 w 18"/>
                <a:gd name="T13" fmla="*/ 6 h 10"/>
                <a:gd name="T14" fmla="*/ 17 w 18"/>
                <a:gd name="T15" fmla="*/ 4 h 10"/>
                <a:gd name="T16" fmla="*/ 10 w 18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10" y="0"/>
                  </a:moveTo>
                  <a:cubicBezTo>
                    <a:pt x="9" y="0"/>
                    <a:pt x="8" y="0"/>
                    <a:pt x="8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8" y="5"/>
                    <a:pt x="17" y="5"/>
                    <a:pt x="17" y="4"/>
                  </a:cubicBezTo>
                  <a:lnTo>
                    <a:pt x="10" y="0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6" name="Freeform 408"/>
            <p:cNvSpPr>
              <a:spLocks/>
            </p:cNvSpPr>
            <p:nvPr userDrawn="1"/>
          </p:nvSpPr>
          <p:spPr bwMode="auto">
            <a:xfrm>
              <a:off x="8843964" y="3690938"/>
              <a:ext cx="26988" cy="15875"/>
            </a:xfrm>
            <a:custGeom>
              <a:avLst/>
              <a:gdLst>
                <a:gd name="T0" fmla="*/ 8 w 17"/>
                <a:gd name="T1" fmla="*/ 0 h 10"/>
                <a:gd name="T2" fmla="*/ 1 w 17"/>
                <a:gd name="T3" fmla="*/ 4 h 10"/>
                <a:gd name="T4" fmla="*/ 1 w 17"/>
                <a:gd name="T5" fmla="*/ 6 h 10"/>
                <a:gd name="T6" fmla="*/ 8 w 17"/>
                <a:gd name="T7" fmla="*/ 10 h 10"/>
                <a:gd name="T8" fmla="*/ 10 w 17"/>
                <a:gd name="T9" fmla="*/ 10 h 10"/>
                <a:gd name="T10" fmla="*/ 17 w 17"/>
                <a:gd name="T11" fmla="*/ 6 h 10"/>
                <a:gd name="T12" fmla="*/ 17 w 17"/>
                <a:gd name="T13" fmla="*/ 4 h 10"/>
                <a:gd name="T14" fmla="*/ 10 w 17"/>
                <a:gd name="T15" fmla="*/ 0 h 10"/>
                <a:gd name="T16" fmla="*/ 8 w 17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8" y="0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5"/>
                    <a:pt x="17" y="5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7" name="Freeform 409"/>
            <p:cNvSpPr>
              <a:spLocks/>
            </p:cNvSpPr>
            <p:nvPr userDrawn="1"/>
          </p:nvSpPr>
          <p:spPr bwMode="auto">
            <a:xfrm>
              <a:off x="8932864" y="3659188"/>
              <a:ext cx="28575" cy="15875"/>
            </a:xfrm>
            <a:custGeom>
              <a:avLst/>
              <a:gdLst>
                <a:gd name="T0" fmla="*/ 10 w 18"/>
                <a:gd name="T1" fmla="*/ 9 h 10"/>
                <a:gd name="T2" fmla="*/ 17 w 18"/>
                <a:gd name="T3" fmla="*/ 5 h 10"/>
                <a:gd name="T4" fmla="*/ 17 w 18"/>
                <a:gd name="T5" fmla="*/ 4 h 10"/>
                <a:gd name="T6" fmla="*/ 10 w 18"/>
                <a:gd name="T7" fmla="*/ 0 h 10"/>
                <a:gd name="T8" fmla="*/ 8 w 18"/>
                <a:gd name="T9" fmla="*/ 0 h 10"/>
                <a:gd name="T10" fmla="*/ 1 w 18"/>
                <a:gd name="T11" fmla="*/ 4 h 10"/>
                <a:gd name="T12" fmla="*/ 1 w 18"/>
                <a:gd name="T13" fmla="*/ 5 h 10"/>
                <a:gd name="T14" fmla="*/ 8 w 18"/>
                <a:gd name="T15" fmla="*/ 9 h 10"/>
                <a:gd name="T16" fmla="*/ 10 w 18"/>
                <a:gd name="T17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10" y="9"/>
                  </a:moveTo>
                  <a:cubicBezTo>
                    <a:pt x="17" y="5"/>
                    <a:pt x="17" y="5"/>
                    <a:pt x="17" y="5"/>
                  </a:cubicBezTo>
                  <a:cubicBezTo>
                    <a:pt x="18" y="5"/>
                    <a:pt x="18" y="4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9" y="0"/>
                    <a:pt x="8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1" y="5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9" y="10"/>
                    <a:pt x="10" y="10"/>
                    <a:pt x="10" y="9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8" name="Freeform 410"/>
            <p:cNvSpPr>
              <a:spLocks/>
            </p:cNvSpPr>
            <p:nvPr userDrawn="1"/>
          </p:nvSpPr>
          <p:spPr bwMode="auto">
            <a:xfrm>
              <a:off x="8961439" y="3663951"/>
              <a:ext cx="26988" cy="15875"/>
            </a:xfrm>
            <a:custGeom>
              <a:avLst/>
              <a:gdLst>
                <a:gd name="T0" fmla="*/ 9 w 17"/>
                <a:gd name="T1" fmla="*/ 10 h 10"/>
                <a:gd name="T2" fmla="*/ 16 w 17"/>
                <a:gd name="T3" fmla="*/ 6 h 10"/>
                <a:gd name="T4" fmla="*/ 16 w 17"/>
                <a:gd name="T5" fmla="*/ 4 h 10"/>
                <a:gd name="T6" fmla="*/ 9 w 17"/>
                <a:gd name="T7" fmla="*/ 0 h 10"/>
                <a:gd name="T8" fmla="*/ 7 w 17"/>
                <a:gd name="T9" fmla="*/ 0 h 10"/>
                <a:gd name="T10" fmla="*/ 0 w 17"/>
                <a:gd name="T11" fmla="*/ 5 h 10"/>
                <a:gd name="T12" fmla="*/ 0 w 17"/>
                <a:gd name="T13" fmla="*/ 6 h 10"/>
                <a:gd name="T14" fmla="*/ 7 w 17"/>
                <a:gd name="T15" fmla="*/ 10 h 10"/>
                <a:gd name="T16" fmla="*/ 9 w 17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9" y="10"/>
                  </a:moveTo>
                  <a:cubicBezTo>
                    <a:pt x="16" y="6"/>
                    <a:pt x="16" y="6"/>
                    <a:pt x="16" y="6"/>
                  </a:cubicBezTo>
                  <a:cubicBezTo>
                    <a:pt x="17" y="5"/>
                    <a:pt x="17" y="5"/>
                    <a:pt x="16" y="4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8" y="0"/>
                    <a:pt x="7" y="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9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9" name="Freeform 411"/>
            <p:cNvSpPr>
              <a:spLocks/>
            </p:cNvSpPr>
            <p:nvPr userDrawn="1"/>
          </p:nvSpPr>
          <p:spPr bwMode="auto">
            <a:xfrm>
              <a:off x="8950326" y="3649663"/>
              <a:ext cx="28575" cy="15875"/>
            </a:xfrm>
            <a:custGeom>
              <a:avLst/>
              <a:gdLst>
                <a:gd name="T0" fmla="*/ 10 w 18"/>
                <a:gd name="T1" fmla="*/ 9 h 10"/>
                <a:gd name="T2" fmla="*/ 17 w 18"/>
                <a:gd name="T3" fmla="*/ 5 h 10"/>
                <a:gd name="T4" fmla="*/ 17 w 18"/>
                <a:gd name="T5" fmla="*/ 4 h 10"/>
                <a:gd name="T6" fmla="*/ 10 w 18"/>
                <a:gd name="T7" fmla="*/ 0 h 10"/>
                <a:gd name="T8" fmla="*/ 8 w 18"/>
                <a:gd name="T9" fmla="*/ 0 h 10"/>
                <a:gd name="T10" fmla="*/ 1 w 18"/>
                <a:gd name="T11" fmla="*/ 4 h 10"/>
                <a:gd name="T12" fmla="*/ 1 w 18"/>
                <a:gd name="T13" fmla="*/ 5 h 10"/>
                <a:gd name="T14" fmla="*/ 8 w 18"/>
                <a:gd name="T15" fmla="*/ 9 h 10"/>
                <a:gd name="T16" fmla="*/ 10 w 18"/>
                <a:gd name="T17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10" y="9"/>
                  </a:moveTo>
                  <a:cubicBezTo>
                    <a:pt x="17" y="5"/>
                    <a:pt x="17" y="5"/>
                    <a:pt x="17" y="5"/>
                  </a:cubicBezTo>
                  <a:cubicBezTo>
                    <a:pt x="18" y="5"/>
                    <a:pt x="18" y="4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8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1" y="5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10"/>
                    <a:pt x="9" y="10"/>
                    <a:pt x="10" y="9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0" name="Freeform 412"/>
            <p:cNvSpPr>
              <a:spLocks/>
            </p:cNvSpPr>
            <p:nvPr userDrawn="1"/>
          </p:nvSpPr>
          <p:spPr bwMode="auto">
            <a:xfrm>
              <a:off x="8928101" y="3641726"/>
              <a:ext cx="28575" cy="15875"/>
            </a:xfrm>
            <a:custGeom>
              <a:avLst/>
              <a:gdLst>
                <a:gd name="T0" fmla="*/ 8 w 18"/>
                <a:gd name="T1" fmla="*/ 0 h 10"/>
                <a:gd name="T2" fmla="*/ 1 w 18"/>
                <a:gd name="T3" fmla="*/ 4 h 10"/>
                <a:gd name="T4" fmla="*/ 1 w 18"/>
                <a:gd name="T5" fmla="*/ 6 h 10"/>
                <a:gd name="T6" fmla="*/ 8 w 18"/>
                <a:gd name="T7" fmla="*/ 10 h 10"/>
                <a:gd name="T8" fmla="*/ 10 w 18"/>
                <a:gd name="T9" fmla="*/ 10 h 10"/>
                <a:gd name="T10" fmla="*/ 17 w 18"/>
                <a:gd name="T11" fmla="*/ 6 h 10"/>
                <a:gd name="T12" fmla="*/ 17 w 18"/>
                <a:gd name="T13" fmla="*/ 4 h 10"/>
                <a:gd name="T14" fmla="*/ 10 w 18"/>
                <a:gd name="T15" fmla="*/ 0 h 10"/>
                <a:gd name="T16" fmla="*/ 8 w 18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8" y="0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9" y="10"/>
                    <a:pt x="10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8" y="5"/>
                    <a:pt x="18" y="5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1" name="Freeform 413"/>
            <p:cNvSpPr>
              <a:spLocks/>
            </p:cNvSpPr>
            <p:nvPr userDrawn="1"/>
          </p:nvSpPr>
          <p:spPr bwMode="auto">
            <a:xfrm>
              <a:off x="9012239" y="3586163"/>
              <a:ext cx="39688" cy="22225"/>
            </a:xfrm>
            <a:custGeom>
              <a:avLst/>
              <a:gdLst>
                <a:gd name="T0" fmla="*/ 15 w 25"/>
                <a:gd name="T1" fmla="*/ 0 h 14"/>
                <a:gd name="T2" fmla="*/ 0 w 25"/>
                <a:gd name="T3" fmla="*/ 9 h 14"/>
                <a:gd name="T4" fmla="*/ 1 w 25"/>
                <a:gd name="T5" fmla="*/ 10 h 14"/>
                <a:gd name="T6" fmla="*/ 8 w 25"/>
                <a:gd name="T7" fmla="*/ 14 h 14"/>
                <a:gd name="T8" fmla="*/ 10 w 25"/>
                <a:gd name="T9" fmla="*/ 14 h 14"/>
                <a:gd name="T10" fmla="*/ 25 w 25"/>
                <a:gd name="T11" fmla="*/ 5 h 14"/>
                <a:gd name="T12" fmla="*/ 24 w 25"/>
                <a:gd name="T13" fmla="*/ 4 h 14"/>
                <a:gd name="T14" fmla="*/ 17 w 25"/>
                <a:gd name="T15" fmla="*/ 0 h 14"/>
                <a:gd name="T16" fmla="*/ 15 w 25"/>
                <a:gd name="T1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14">
                  <a:moveTo>
                    <a:pt x="15" y="0"/>
                  </a:move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0" y="10"/>
                    <a:pt x="1" y="10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8" y="14"/>
                    <a:pt x="9" y="14"/>
                    <a:pt x="10" y="14"/>
                  </a:cubicBezTo>
                  <a:cubicBezTo>
                    <a:pt x="25" y="5"/>
                    <a:pt x="25" y="5"/>
                    <a:pt x="25" y="5"/>
                  </a:cubicBezTo>
                  <a:cubicBezTo>
                    <a:pt x="25" y="5"/>
                    <a:pt x="25" y="5"/>
                    <a:pt x="24" y="4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7" y="0"/>
                    <a:pt x="16" y="0"/>
                    <a:pt x="15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2" name="Freeform 414"/>
            <p:cNvSpPr>
              <a:spLocks/>
            </p:cNvSpPr>
            <p:nvPr userDrawn="1"/>
          </p:nvSpPr>
          <p:spPr bwMode="auto">
            <a:xfrm>
              <a:off x="8996364" y="3602038"/>
              <a:ext cx="26988" cy="15875"/>
            </a:xfrm>
            <a:custGeom>
              <a:avLst/>
              <a:gdLst>
                <a:gd name="T0" fmla="*/ 8 w 17"/>
                <a:gd name="T1" fmla="*/ 0 h 10"/>
                <a:gd name="T2" fmla="*/ 1 w 17"/>
                <a:gd name="T3" fmla="*/ 4 h 10"/>
                <a:gd name="T4" fmla="*/ 1 w 17"/>
                <a:gd name="T5" fmla="*/ 6 h 10"/>
                <a:gd name="T6" fmla="*/ 8 w 17"/>
                <a:gd name="T7" fmla="*/ 10 h 10"/>
                <a:gd name="T8" fmla="*/ 10 w 17"/>
                <a:gd name="T9" fmla="*/ 10 h 10"/>
                <a:gd name="T10" fmla="*/ 17 w 17"/>
                <a:gd name="T11" fmla="*/ 6 h 10"/>
                <a:gd name="T12" fmla="*/ 17 w 17"/>
                <a:gd name="T13" fmla="*/ 4 h 10"/>
                <a:gd name="T14" fmla="*/ 10 w 17"/>
                <a:gd name="T15" fmla="*/ 0 h 10"/>
                <a:gd name="T16" fmla="*/ 8 w 17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8" y="0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5"/>
                    <a:pt x="17" y="5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3" name="Freeform 415"/>
            <p:cNvSpPr>
              <a:spLocks/>
            </p:cNvSpPr>
            <p:nvPr userDrawn="1"/>
          </p:nvSpPr>
          <p:spPr bwMode="auto">
            <a:xfrm>
              <a:off x="9059864" y="3586163"/>
              <a:ext cx="26988" cy="15875"/>
            </a:xfrm>
            <a:custGeom>
              <a:avLst/>
              <a:gdLst>
                <a:gd name="T0" fmla="*/ 10 w 17"/>
                <a:gd name="T1" fmla="*/ 10 h 10"/>
                <a:gd name="T2" fmla="*/ 17 w 17"/>
                <a:gd name="T3" fmla="*/ 6 h 10"/>
                <a:gd name="T4" fmla="*/ 17 w 17"/>
                <a:gd name="T5" fmla="*/ 4 h 10"/>
                <a:gd name="T6" fmla="*/ 10 w 17"/>
                <a:gd name="T7" fmla="*/ 0 h 10"/>
                <a:gd name="T8" fmla="*/ 8 w 17"/>
                <a:gd name="T9" fmla="*/ 0 h 10"/>
                <a:gd name="T10" fmla="*/ 1 w 17"/>
                <a:gd name="T11" fmla="*/ 4 h 10"/>
                <a:gd name="T12" fmla="*/ 1 w 17"/>
                <a:gd name="T13" fmla="*/ 6 h 10"/>
                <a:gd name="T14" fmla="*/ 8 w 17"/>
                <a:gd name="T15" fmla="*/ 10 h 10"/>
                <a:gd name="T16" fmla="*/ 10 w 17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10"/>
                  </a:moveTo>
                  <a:cubicBezTo>
                    <a:pt x="17" y="6"/>
                    <a:pt x="17" y="6"/>
                    <a:pt x="17" y="6"/>
                  </a:cubicBezTo>
                  <a:cubicBezTo>
                    <a:pt x="17" y="5"/>
                    <a:pt x="17" y="5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8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10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4" name="Freeform 416"/>
            <p:cNvSpPr>
              <a:spLocks/>
            </p:cNvSpPr>
            <p:nvPr userDrawn="1"/>
          </p:nvSpPr>
          <p:spPr bwMode="auto">
            <a:xfrm>
              <a:off x="9069389" y="3630613"/>
              <a:ext cx="20638" cy="11113"/>
            </a:xfrm>
            <a:custGeom>
              <a:avLst/>
              <a:gdLst>
                <a:gd name="T0" fmla="*/ 9 w 13"/>
                <a:gd name="T1" fmla="*/ 0 h 7"/>
                <a:gd name="T2" fmla="*/ 8 w 13"/>
                <a:gd name="T3" fmla="*/ 0 h 7"/>
                <a:gd name="T4" fmla="*/ 0 w 13"/>
                <a:gd name="T5" fmla="*/ 5 h 7"/>
                <a:gd name="T6" fmla="*/ 0 w 13"/>
                <a:gd name="T7" fmla="*/ 5 h 7"/>
                <a:gd name="T8" fmla="*/ 4 w 13"/>
                <a:gd name="T9" fmla="*/ 7 h 7"/>
                <a:gd name="T10" fmla="*/ 5 w 13"/>
                <a:gd name="T11" fmla="*/ 7 h 7"/>
                <a:gd name="T12" fmla="*/ 13 w 13"/>
                <a:gd name="T13" fmla="*/ 3 h 7"/>
                <a:gd name="T14" fmla="*/ 13 w 13"/>
                <a:gd name="T15" fmla="*/ 2 h 7"/>
                <a:gd name="T16" fmla="*/ 9 w 13"/>
                <a:gd name="T1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7">
                  <a:moveTo>
                    <a:pt x="9" y="0"/>
                  </a:moveTo>
                  <a:lnTo>
                    <a:pt x="8" y="0"/>
                  </a:lnTo>
                  <a:lnTo>
                    <a:pt x="0" y="5"/>
                  </a:lnTo>
                  <a:lnTo>
                    <a:pt x="0" y="5"/>
                  </a:lnTo>
                  <a:lnTo>
                    <a:pt x="4" y="7"/>
                  </a:lnTo>
                  <a:lnTo>
                    <a:pt x="5" y="7"/>
                  </a:lnTo>
                  <a:lnTo>
                    <a:pt x="13" y="3"/>
                  </a:lnTo>
                  <a:lnTo>
                    <a:pt x="13" y="2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5" name="Freeform 417"/>
            <p:cNvSpPr>
              <a:spLocks/>
            </p:cNvSpPr>
            <p:nvPr userDrawn="1"/>
          </p:nvSpPr>
          <p:spPr bwMode="auto">
            <a:xfrm>
              <a:off x="9061451" y="3625851"/>
              <a:ext cx="19050" cy="11113"/>
            </a:xfrm>
            <a:custGeom>
              <a:avLst/>
              <a:gdLst>
                <a:gd name="T0" fmla="*/ 8 w 12"/>
                <a:gd name="T1" fmla="*/ 0 h 7"/>
                <a:gd name="T2" fmla="*/ 0 w 12"/>
                <a:gd name="T3" fmla="*/ 5 h 7"/>
                <a:gd name="T4" fmla="*/ 0 w 12"/>
                <a:gd name="T5" fmla="*/ 5 h 7"/>
                <a:gd name="T6" fmla="*/ 3 w 12"/>
                <a:gd name="T7" fmla="*/ 7 h 7"/>
                <a:gd name="T8" fmla="*/ 5 w 12"/>
                <a:gd name="T9" fmla="*/ 7 h 7"/>
                <a:gd name="T10" fmla="*/ 12 w 12"/>
                <a:gd name="T11" fmla="*/ 3 h 7"/>
                <a:gd name="T12" fmla="*/ 12 w 12"/>
                <a:gd name="T13" fmla="*/ 2 h 7"/>
                <a:gd name="T14" fmla="*/ 9 w 12"/>
                <a:gd name="T15" fmla="*/ 0 h 7"/>
                <a:gd name="T16" fmla="*/ 8 w 12"/>
                <a:gd name="T1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7">
                  <a:moveTo>
                    <a:pt x="8" y="0"/>
                  </a:moveTo>
                  <a:lnTo>
                    <a:pt x="0" y="5"/>
                  </a:lnTo>
                  <a:lnTo>
                    <a:pt x="0" y="5"/>
                  </a:lnTo>
                  <a:lnTo>
                    <a:pt x="3" y="7"/>
                  </a:lnTo>
                  <a:lnTo>
                    <a:pt x="5" y="7"/>
                  </a:lnTo>
                  <a:lnTo>
                    <a:pt x="12" y="3"/>
                  </a:lnTo>
                  <a:lnTo>
                    <a:pt x="12" y="2"/>
                  </a:lnTo>
                  <a:lnTo>
                    <a:pt x="9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6" name="Freeform 418"/>
            <p:cNvSpPr>
              <a:spLocks/>
            </p:cNvSpPr>
            <p:nvPr userDrawn="1"/>
          </p:nvSpPr>
          <p:spPr bwMode="auto">
            <a:xfrm>
              <a:off x="9053514" y="3640138"/>
              <a:ext cx="20638" cy="11113"/>
            </a:xfrm>
            <a:custGeom>
              <a:avLst/>
              <a:gdLst>
                <a:gd name="T0" fmla="*/ 9 w 13"/>
                <a:gd name="T1" fmla="*/ 0 h 7"/>
                <a:gd name="T2" fmla="*/ 8 w 13"/>
                <a:gd name="T3" fmla="*/ 0 h 7"/>
                <a:gd name="T4" fmla="*/ 0 w 13"/>
                <a:gd name="T5" fmla="*/ 4 h 7"/>
                <a:gd name="T6" fmla="*/ 1 w 13"/>
                <a:gd name="T7" fmla="*/ 5 h 7"/>
                <a:gd name="T8" fmla="*/ 4 w 13"/>
                <a:gd name="T9" fmla="*/ 7 h 7"/>
                <a:gd name="T10" fmla="*/ 5 w 13"/>
                <a:gd name="T11" fmla="*/ 7 h 7"/>
                <a:gd name="T12" fmla="*/ 13 w 13"/>
                <a:gd name="T13" fmla="*/ 2 h 7"/>
                <a:gd name="T14" fmla="*/ 13 w 13"/>
                <a:gd name="T15" fmla="*/ 2 h 7"/>
                <a:gd name="T16" fmla="*/ 9 w 13"/>
                <a:gd name="T1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7">
                  <a:moveTo>
                    <a:pt x="9" y="0"/>
                  </a:moveTo>
                  <a:lnTo>
                    <a:pt x="8" y="0"/>
                  </a:lnTo>
                  <a:lnTo>
                    <a:pt x="0" y="4"/>
                  </a:lnTo>
                  <a:lnTo>
                    <a:pt x="1" y="5"/>
                  </a:lnTo>
                  <a:lnTo>
                    <a:pt x="4" y="7"/>
                  </a:lnTo>
                  <a:lnTo>
                    <a:pt x="5" y="7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7" name="Freeform 419"/>
            <p:cNvSpPr>
              <a:spLocks/>
            </p:cNvSpPr>
            <p:nvPr userDrawn="1"/>
          </p:nvSpPr>
          <p:spPr bwMode="auto">
            <a:xfrm>
              <a:off x="9018589" y="3595688"/>
              <a:ext cx="50800" cy="30163"/>
            </a:xfrm>
            <a:custGeom>
              <a:avLst/>
              <a:gdLst>
                <a:gd name="T0" fmla="*/ 10 w 32"/>
                <a:gd name="T1" fmla="*/ 19 h 19"/>
                <a:gd name="T2" fmla="*/ 31 w 32"/>
                <a:gd name="T3" fmla="*/ 6 h 19"/>
                <a:gd name="T4" fmla="*/ 32 w 32"/>
                <a:gd name="T5" fmla="*/ 5 h 19"/>
                <a:gd name="T6" fmla="*/ 25 w 32"/>
                <a:gd name="T7" fmla="*/ 1 h 19"/>
                <a:gd name="T8" fmla="*/ 22 w 32"/>
                <a:gd name="T9" fmla="*/ 1 h 19"/>
                <a:gd name="T10" fmla="*/ 1 w 32"/>
                <a:gd name="T11" fmla="*/ 13 h 19"/>
                <a:gd name="T12" fmla="*/ 1 w 32"/>
                <a:gd name="T13" fmla="*/ 15 h 19"/>
                <a:gd name="T14" fmla="*/ 8 w 32"/>
                <a:gd name="T15" fmla="*/ 19 h 19"/>
                <a:gd name="T16" fmla="*/ 10 w 32"/>
                <a:gd name="T17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" h="19">
                  <a:moveTo>
                    <a:pt x="10" y="19"/>
                  </a:moveTo>
                  <a:cubicBezTo>
                    <a:pt x="31" y="6"/>
                    <a:pt x="31" y="6"/>
                    <a:pt x="31" y="6"/>
                  </a:cubicBezTo>
                  <a:cubicBezTo>
                    <a:pt x="32" y="6"/>
                    <a:pt x="32" y="5"/>
                    <a:pt x="32" y="5"/>
                  </a:cubicBezTo>
                  <a:cubicBezTo>
                    <a:pt x="25" y="1"/>
                    <a:pt x="25" y="1"/>
                    <a:pt x="25" y="1"/>
                  </a:cubicBezTo>
                  <a:cubicBezTo>
                    <a:pt x="24" y="0"/>
                    <a:pt x="23" y="0"/>
                    <a:pt x="22" y="1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0" y="14"/>
                    <a:pt x="0" y="14"/>
                    <a:pt x="1" y="15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9" y="19"/>
                    <a:pt x="10" y="19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8" name="Freeform 420"/>
            <p:cNvSpPr>
              <a:spLocks/>
            </p:cNvSpPr>
            <p:nvPr userDrawn="1"/>
          </p:nvSpPr>
          <p:spPr bwMode="auto">
            <a:xfrm>
              <a:off x="9001126" y="3619501"/>
              <a:ext cx="28575" cy="15875"/>
            </a:xfrm>
            <a:custGeom>
              <a:avLst/>
              <a:gdLst>
                <a:gd name="T0" fmla="*/ 10 w 18"/>
                <a:gd name="T1" fmla="*/ 10 h 10"/>
                <a:gd name="T2" fmla="*/ 17 w 18"/>
                <a:gd name="T3" fmla="*/ 6 h 10"/>
                <a:gd name="T4" fmla="*/ 17 w 18"/>
                <a:gd name="T5" fmla="*/ 4 h 10"/>
                <a:gd name="T6" fmla="*/ 10 w 18"/>
                <a:gd name="T7" fmla="*/ 0 h 10"/>
                <a:gd name="T8" fmla="*/ 8 w 18"/>
                <a:gd name="T9" fmla="*/ 0 h 10"/>
                <a:gd name="T10" fmla="*/ 1 w 18"/>
                <a:gd name="T11" fmla="*/ 4 h 10"/>
                <a:gd name="T12" fmla="*/ 1 w 18"/>
                <a:gd name="T13" fmla="*/ 6 h 10"/>
                <a:gd name="T14" fmla="*/ 8 w 18"/>
                <a:gd name="T15" fmla="*/ 10 h 10"/>
                <a:gd name="T16" fmla="*/ 10 w 18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10" y="10"/>
                  </a:moveTo>
                  <a:cubicBezTo>
                    <a:pt x="17" y="6"/>
                    <a:pt x="17" y="6"/>
                    <a:pt x="17" y="6"/>
                  </a:cubicBezTo>
                  <a:cubicBezTo>
                    <a:pt x="18" y="5"/>
                    <a:pt x="18" y="5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8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10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9" name="Freeform 421"/>
            <p:cNvSpPr>
              <a:spLocks/>
            </p:cNvSpPr>
            <p:nvPr userDrawn="1"/>
          </p:nvSpPr>
          <p:spPr bwMode="auto">
            <a:xfrm>
              <a:off x="9028114" y="3606801"/>
              <a:ext cx="58738" cy="33338"/>
            </a:xfrm>
            <a:custGeom>
              <a:avLst/>
              <a:gdLst>
                <a:gd name="T0" fmla="*/ 37 w 37"/>
                <a:gd name="T1" fmla="*/ 4 h 21"/>
                <a:gd name="T2" fmla="*/ 30 w 37"/>
                <a:gd name="T3" fmla="*/ 0 h 21"/>
                <a:gd name="T4" fmla="*/ 27 w 37"/>
                <a:gd name="T5" fmla="*/ 0 h 21"/>
                <a:gd name="T6" fmla="*/ 1 w 37"/>
                <a:gd name="T7" fmla="*/ 16 h 21"/>
                <a:gd name="T8" fmla="*/ 1 w 37"/>
                <a:gd name="T9" fmla="*/ 17 h 21"/>
                <a:gd name="T10" fmla="*/ 8 w 37"/>
                <a:gd name="T11" fmla="*/ 21 h 21"/>
                <a:gd name="T12" fmla="*/ 10 w 37"/>
                <a:gd name="T13" fmla="*/ 21 h 21"/>
                <a:gd name="T14" fmla="*/ 37 w 37"/>
                <a:gd name="T15" fmla="*/ 6 h 21"/>
                <a:gd name="T16" fmla="*/ 37 w 37"/>
                <a:gd name="T17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7" h="21">
                  <a:moveTo>
                    <a:pt x="37" y="4"/>
                  </a:moveTo>
                  <a:cubicBezTo>
                    <a:pt x="30" y="0"/>
                    <a:pt x="30" y="0"/>
                    <a:pt x="30" y="0"/>
                  </a:cubicBezTo>
                  <a:cubicBezTo>
                    <a:pt x="29" y="0"/>
                    <a:pt x="28" y="0"/>
                    <a:pt x="27" y="0"/>
                  </a:cubicBezTo>
                  <a:cubicBezTo>
                    <a:pt x="19" y="5"/>
                    <a:pt x="10" y="11"/>
                    <a:pt x="1" y="16"/>
                  </a:cubicBezTo>
                  <a:cubicBezTo>
                    <a:pt x="0" y="16"/>
                    <a:pt x="0" y="17"/>
                    <a:pt x="1" y="17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8" y="21"/>
                    <a:pt x="9" y="21"/>
                    <a:pt x="10" y="21"/>
                  </a:cubicBezTo>
                  <a:cubicBezTo>
                    <a:pt x="19" y="16"/>
                    <a:pt x="28" y="11"/>
                    <a:pt x="37" y="6"/>
                  </a:cubicBezTo>
                  <a:cubicBezTo>
                    <a:pt x="37" y="5"/>
                    <a:pt x="37" y="5"/>
                    <a:pt x="37" y="4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0" name="Freeform 422"/>
            <p:cNvSpPr>
              <a:spLocks/>
            </p:cNvSpPr>
            <p:nvPr userDrawn="1"/>
          </p:nvSpPr>
          <p:spPr bwMode="auto">
            <a:xfrm>
              <a:off x="8955089" y="3606801"/>
              <a:ext cx="28575" cy="15875"/>
            </a:xfrm>
            <a:custGeom>
              <a:avLst/>
              <a:gdLst>
                <a:gd name="T0" fmla="*/ 8 w 18"/>
                <a:gd name="T1" fmla="*/ 0 h 10"/>
                <a:gd name="T2" fmla="*/ 1 w 18"/>
                <a:gd name="T3" fmla="*/ 4 h 10"/>
                <a:gd name="T4" fmla="*/ 1 w 18"/>
                <a:gd name="T5" fmla="*/ 6 h 10"/>
                <a:gd name="T6" fmla="*/ 8 w 18"/>
                <a:gd name="T7" fmla="*/ 10 h 10"/>
                <a:gd name="T8" fmla="*/ 10 w 18"/>
                <a:gd name="T9" fmla="*/ 10 h 10"/>
                <a:gd name="T10" fmla="*/ 17 w 18"/>
                <a:gd name="T11" fmla="*/ 6 h 10"/>
                <a:gd name="T12" fmla="*/ 17 w 18"/>
                <a:gd name="T13" fmla="*/ 4 h 10"/>
                <a:gd name="T14" fmla="*/ 10 w 18"/>
                <a:gd name="T15" fmla="*/ 0 h 10"/>
                <a:gd name="T16" fmla="*/ 8 w 18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8" y="0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10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8" y="5"/>
                    <a:pt x="18" y="5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1" name="Freeform 423"/>
            <p:cNvSpPr>
              <a:spLocks/>
            </p:cNvSpPr>
            <p:nvPr userDrawn="1"/>
          </p:nvSpPr>
          <p:spPr bwMode="auto">
            <a:xfrm>
              <a:off x="8982076" y="3579813"/>
              <a:ext cx="19050" cy="9525"/>
            </a:xfrm>
            <a:custGeom>
              <a:avLst/>
              <a:gdLst>
                <a:gd name="T0" fmla="*/ 5 w 12"/>
                <a:gd name="T1" fmla="*/ 6 h 6"/>
                <a:gd name="T2" fmla="*/ 7 w 12"/>
                <a:gd name="T3" fmla="*/ 6 h 6"/>
                <a:gd name="T4" fmla="*/ 11 w 12"/>
                <a:gd name="T5" fmla="*/ 3 h 6"/>
                <a:gd name="T6" fmla="*/ 11 w 12"/>
                <a:gd name="T7" fmla="*/ 3 h 6"/>
                <a:gd name="T8" fmla="*/ 7 w 12"/>
                <a:gd name="T9" fmla="*/ 0 h 6"/>
                <a:gd name="T10" fmla="*/ 5 w 12"/>
                <a:gd name="T11" fmla="*/ 0 h 6"/>
                <a:gd name="T12" fmla="*/ 1 w 12"/>
                <a:gd name="T13" fmla="*/ 3 h 6"/>
                <a:gd name="T14" fmla="*/ 1 w 12"/>
                <a:gd name="T15" fmla="*/ 3 h 6"/>
                <a:gd name="T16" fmla="*/ 5 w 12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6">
                  <a:moveTo>
                    <a:pt x="5" y="6"/>
                  </a:moveTo>
                  <a:cubicBezTo>
                    <a:pt x="6" y="6"/>
                    <a:pt x="6" y="6"/>
                    <a:pt x="7" y="6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2" y="3"/>
                    <a:pt x="12" y="3"/>
                    <a:pt x="11" y="3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6" y="0"/>
                    <a:pt x="5" y="0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3"/>
                    <a:pt x="1" y="3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2" name="Freeform 424"/>
            <p:cNvSpPr>
              <a:spLocks/>
            </p:cNvSpPr>
            <p:nvPr userDrawn="1"/>
          </p:nvSpPr>
          <p:spPr bwMode="auto">
            <a:xfrm>
              <a:off x="8972551" y="3586163"/>
              <a:ext cx="17463" cy="9525"/>
            </a:xfrm>
            <a:custGeom>
              <a:avLst/>
              <a:gdLst>
                <a:gd name="T0" fmla="*/ 5 w 11"/>
                <a:gd name="T1" fmla="*/ 6 h 6"/>
                <a:gd name="T2" fmla="*/ 6 w 11"/>
                <a:gd name="T3" fmla="*/ 6 h 6"/>
                <a:gd name="T4" fmla="*/ 10 w 11"/>
                <a:gd name="T5" fmla="*/ 3 h 6"/>
                <a:gd name="T6" fmla="*/ 10 w 11"/>
                <a:gd name="T7" fmla="*/ 3 h 6"/>
                <a:gd name="T8" fmla="*/ 6 w 11"/>
                <a:gd name="T9" fmla="*/ 0 h 6"/>
                <a:gd name="T10" fmla="*/ 4 w 11"/>
                <a:gd name="T11" fmla="*/ 0 h 6"/>
                <a:gd name="T12" fmla="*/ 0 w 11"/>
                <a:gd name="T13" fmla="*/ 3 h 6"/>
                <a:gd name="T14" fmla="*/ 0 w 11"/>
                <a:gd name="T15" fmla="*/ 3 h 6"/>
                <a:gd name="T16" fmla="*/ 5 w 11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5" y="6"/>
                  </a:moveTo>
                  <a:cubicBezTo>
                    <a:pt x="5" y="6"/>
                    <a:pt x="6" y="6"/>
                    <a:pt x="6" y="6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1" y="3"/>
                    <a:pt x="11" y="3"/>
                    <a:pt x="10" y="3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0"/>
                    <a:pt x="4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3" name="Freeform 425"/>
            <p:cNvSpPr>
              <a:spLocks/>
            </p:cNvSpPr>
            <p:nvPr userDrawn="1"/>
          </p:nvSpPr>
          <p:spPr bwMode="auto">
            <a:xfrm>
              <a:off x="8990014" y="3576638"/>
              <a:ext cx="44450" cy="26988"/>
            </a:xfrm>
            <a:custGeom>
              <a:avLst/>
              <a:gdLst>
                <a:gd name="T0" fmla="*/ 19 w 28"/>
                <a:gd name="T1" fmla="*/ 0 h 17"/>
                <a:gd name="T2" fmla="*/ 0 w 28"/>
                <a:gd name="T3" fmla="*/ 11 h 17"/>
                <a:gd name="T4" fmla="*/ 0 w 28"/>
                <a:gd name="T5" fmla="*/ 12 h 17"/>
                <a:gd name="T6" fmla="*/ 7 w 28"/>
                <a:gd name="T7" fmla="*/ 16 h 17"/>
                <a:gd name="T8" fmla="*/ 9 w 28"/>
                <a:gd name="T9" fmla="*/ 16 h 17"/>
                <a:gd name="T10" fmla="*/ 28 w 28"/>
                <a:gd name="T11" fmla="*/ 6 h 17"/>
                <a:gd name="T12" fmla="*/ 28 w 28"/>
                <a:gd name="T13" fmla="*/ 4 h 17"/>
                <a:gd name="T14" fmla="*/ 21 w 28"/>
                <a:gd name="T15" fmla="*/ 0 h 17"/>
                <a:gd name="T16" fmla="*/ 19 w 28"/>
                <a:gd name="T1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8" h="17">
                  <a:moveTo>
                    <a:pt x="19" y="0"/>
                  </a:move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2"/>
                    <a:pt x="0" y="12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8" y="17"/>
                    <a:pt x="9" y="17"/>
                    <a:pt x="9" y="16"/>
                  </a:cubicBezTo>
                  <a:cubicBezTo>
                    <a:pt x="28" y="6"/>
                    <a:pt x="28" y="6"/>
                    <a:pt x="28" y="6"/>
                  </a:cubicBezTo>
                  <a:cubicBezTo>
                    <a:pt x="28" y="5"/>
                    <a:pt x="28" y="5"/>
                    <a:pt x="28" y="4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0" y="0"/>
                    <a:pt x="19" y="0"/>
                    <a:pt x="19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4" name="Freeform 426"/>
            <p:cNvSpPr>
              <a:spLocks/>
            </p:cNvSpPr>
            <p:nvPr userDrawn="1"/>
          </p:nvSpPr>
          <p:spPr bwMode="auto">
            <a:xfrm>
              <a:off x="8972551" y="3597276"/>
              <a:ext cx="26988" cy="15875"/>
            </a:xfrm>
            <a:custGeom>
              <a:avLst/>
              <a:gdLst>
                <a:gd name="T0" fmla="*/ 7 w 17"/>
                <a:gd name="T1" fmla="*/ 0 h 10"/>
                <a:gd name="T2" fmla="*/ 1 w 17"/>
                <a:gd name="T3" fmla="*/ 4 h 10"/>
                <a:gd name="T4" fmla="*/ 1 w 17"/>
                <a:gd name="T5" fmla="*/ 5 h 10"/>
                <a:gd name="T6" fmla="*/ 8 w 17"/>
                <a:gd name="T7" fmla="*/ 9 h 10"/>
                <a:gd name="T8" fmla="*/ 10 w 17"/>
                <a:gd name="T9" fmla="*/ 10 h 10"/>
                <a:gd name="T10" fmla="*/ 17 w 17"/>
                <a:gd name="T11" fmla="*/ 5 h 10"/>
                <a:gd name="T12" fmla="*/ 17 w 17"/>
                <a:gd name="T13" fmla="*/ 4 h 10"/>
                <a:gd name="T14" fmla="*/ 10 w 17"/>
                <a:gd name="T15" fmla="*/ 0 h 10"/>
                <a:gd name="T16" fmla="*/ 7 w 17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7" y="0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1" y="5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5"/>
                    <a:pt x="17" y="5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7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5" name="Freeform 427"/>
            <p:cNvSpPr>
              <a:spLocks/>
            </p:cNvSpPr>
            <p:nvPr userDrawn="1"/>
          </p:nvSpPr>
          <p:spPr bwMode="auto">
            <a:xfrm>
              <a:off x="8978901" y="3611563"/>
              <a:ext cx="28575" cy="15875"/>
            </a:xfrm>
            <a:custGeom>
              <a:avLst/>
              <a:gdLst>
                <a:gd name="T0" fmla="*/ 8 w 18"/>
                <a:gd name="T1" fmla="*/ 1 h 10"/>
                <a:gd name="T2" fmla="*/ 1 w 18"/>
                <a:gd name="T3" fmla="*/ 5 h 10"/>
                <a:gd name="T4" fmla="*/ 1 w 18"/>
                <a:gd name="T5" fmla="*/ 6 h 10"/>
                <a:gd name="T6" fmla="*/ 8 w 18"/>
                <a:gd name="T7" fmla="*/ 10 h 10"/>
                <a:gd name="T8" fmla="*/ 10 w 18"/>
                <a:gd name="T9" fmla="*/ 10 h 10"/>
                <a:gd name="T10" fmla="*/ 17 w 18"/>
                <a:gd name="T11" fmla="*/ 6 h 10"/>
                <a:gd name="T12" fmla="*/ 17 w 18"/>
                <a:gd name="T13" fmla="*/ 5 h 10"/>
                <a:gd name="T14" fmla="*/ 10 w 18"/>
                <a:gd name="T15" fmla="*/ 1 h 10"/>
                <a:gd name="T16" fmla="*/ 8 w 18"/>
                <a:gd name="T1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8" y="1"/>
                  </a:move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9" y="10"/>
                    <a:pt x="10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8" y="6"/>
                    <a:pt x="18" y="5"/>
                    <a:pt x="17" y="5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0"/>
                    <a:pt x="8" y="0"/>
                    <a:pt x="8" y="1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6" name="Freeform 428"/>
            <p:cNvSpPr>
              <a:spLocks/>
            </p:cNvSpPr>
            <p:nvPr userDrawn="1"/>
          </p:nvSpPr>
          <p:spPr bwMode="auto">
            <a:xfrm>
              <a:off x="9112251" y="3597276"/>
              <a:ext cx="28575" cy="15875"/>
            </a:xfrm>
            <a:custGeom>
              <a:avLst/>
              <a:gdLst>
                <a:gd name="T0" fmla="*/ 10 w 18"/>
                <a:gd name="T1" fmla="*/ 0 h 10"/>
                <a:gd name="T2" fmla="*/ 8 w 18"/>
                <a:gd name="T3" fmla="*/ 0 h 10"/>
                <a:gd name="T4" fmla="*/ 1 w 18"/>
                <a:gd name="T5" fmla="*/ 4 h 10"/>
                <a:gd name="T6" fmla="*/ 1 w 18"/>
                <a:gd name="T7" fmla="*/ 5 h 10"/>
                <a:gd name="T8" fmla="*/ 8 w 18"/>
                <a:gd name="T9" fmla="*/ 9 h 10"/>
                <a:gd name="T10" fmla="*/ 10 w 18"/>
                <a:gd name="T11" fmla="*/ 9 h 10"/>
                <a:gd name="T12" fmla="*/ 17 w 18"/>
                <a:gd name="T13" fmla="*/ 5 h 10"/>
                <a:gd name="T14" fmla="*/ 17 w 18"/>
                <a:gd name="T15" fmla="*/ 4 h 10"/>
                <a:gd name="T16" fmla="*/ 10 w 18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10" y="0"/>
                  </a:moveTo>
                  <a:cubicBezTo>
                    <a:pt x="9" y="0"/>
                    <a:pt x="8" y="0"/>
                    <a:pt x="8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1" y="5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10"/>
                    <a:pt x="9" y="10"/>
                    <a:pt x="10" y="9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8" y="5"/>
                    <a:pt x="18" y="4"/>
                    <a:pt x="17" y="4"/>
                  </a:cubicBezTo>
                  <a:lnTo>
                    <a:pt x="10" y="0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7" name="Freeform 429"/>
            <p:cNvSpPr>
              <a:spLocks/>
            </p:cNvSpPr>
            <p:nvPr userDrawn="1"/>
          </p:nvSpPr>
          <p:spPr bwMode="auto">
            <a:xfrm>
              <a:off x="9069389" y="3529013"/>
              <a:ext cx="17463" cy="9525"/>
            </a:xfrm>
            <a:custGeom>
              <a:avLst/>
              <a:gdLst>
                <a:gd name="T0" fmla="*/ 5 w 11"/>
                <a:gd name="T1" fmla="*/ 6 h 6"/>
                <a:gd name="T2" fmla="*/ 6 w 11"/>
                <a:gd name="T3" fmla="*/ 6 h 6"/>
                <a:gd name="T4" fmla="*/ 11 w 11"/>
                <a:gd name="T5" fmla="*/ 4 h 6"/>
                <a:gd name="T6" fmla="*/ 11 w 11"/>
                <a:gd name="T7" fmla="*/ 3 h 6"/>
                <a:gd name="T8" fmla="*/ 6 w 11"/>
                <a:gd name="T9" fmla="*/ 0 h 6"/>
                <a:gd name="T10" fmla="*/ 5 w 11"/>
                <a:gd name="T11" fmla="*/ 0 h 6"/>
                <a:gd name="T12" fmla="*/ 1 w 11"/>
                <a:gd name="T13" fmla="*/ 3 h 6"/>
                <a:gd name="T14" fmla="*/ 1 w 11"/>
                <a:gd name="T15" fmla="*/ 4 h 6"/>
                <a:gd name="T16" fmla="*/ 5 w 11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5" y="6"/>
                  </a:moveTo>
                  <a:cubicBezTo>
                    <a:pt x="5" y="6"/>
                    <a:pt x="6" y="6"/>
                    <a:pt x="6" y="6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3"/>
                    <a:pt x="1" y="4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8" name="Freeform 430"/>
            <p:cNvSpPr>
              <a:spLocks/>
            </p:cNvSpPr>
            <p:nvPr userDrawn="1"/>
          </p:nvSpPr>
          <p:spPr bwMode="auto">
            <a:xfrm>
              <a:off x="9058276" y="3535363"/>
              <a:ext cx="17463" cy="9525"/>
            </a:xfrm>
            <a:custGeom>
              <a:avLst/>
              <a:gdLst>
                <a:gd name="T0" fmla="*/ 5 w 11"/>
                <a:gd name="T1" fmla="*/ 6 h 6"/>
                <a:gd name="T2" fmla="*/ 7 w 11"/>
                <a:gd name="T3" fmla="*/ 6 h 6"/>
                <a:gd name="T4" fmla="*/ 11 w 11"/>
                <a:gd name="T5" fmla="*/ 4 h 6"/>
                <a:gd name="T6" fmla="*/ 11 w 11"/>
                <a:gd name="T7" fmla="*/ 3 h 6"/>
                <a:gd name="T8" fmla="*/ 7 w 11"/>
                <a:gd name="T9" fmla="*/ 0 h 6"/>
                <a:gd name="T10" fmla="*/ 5 w 11"/>
                <a:gd name="T11" fmla="*/ 0 h 6"/>
                <a:gd name="T12" fmla="*/ 1 w 11"/>
                <a:gd name="T13" fmla="*/ 3 h 6"/>
                <a:gd name="T14" fmla="*/ 1 w 11"/>
                <a:gd name="T15" fmla="*/ 4 h 6"/>
                <a:gd name="T16" fmla="*/ 5 w 11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5" y="6"/>
                  </a:moveTo>
                  <a:cubicBezTo>
                    <a:pt x="6" y="6"/>
                    <a:pt x="6" y="6"/>
                    <a:pt x="7" y="6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6" y="0"/>
                    <a:pt x="5" y="0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3"/>
                    <a:pt x="1" y="4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9" name="Freeform 431"/>
            <p:cNvSpPr>
              <a:spLocks/>
            </p:cNvSpPr>
            <p:nvPr userDrawn="1"/>
          </p:nvSpPr>
          <p:spPr bwMode="auto">
            <a:xfrm>
              <a:off x="9077326" y="3536951"/>
              <a:ext cx="26988" cy="15875"/>
            </a:xfrm>
            <a:custGeom>
              <a:avLst/>
              <a:gdLst>
                <a:gd name="T0" fmla="*/ 0 w 17"/>
                <a:gd name="T1" fmla="*/ 5 h 10"/>
                <a:gd name="T2" fmla="*/ 7 w 17"/>
                <a:gd name="T3" fmla="*/ 10 h 10"/>
                <a:gd name="T4" fmla="*/ 10 w 17"/>
                <a:gd name="T5" fmla="*/ 10 h 10"/>
                <a:gd name="T6" fmla="*/ 17 w 17"/>
                <a:gd name="T7" fmla="*/ 5 h 10"/>
                <a:gd name="T8" fmla="*/ 17 w 17"/>
                <a:gd name="T9" fmla="*/ 4 h 10"/>
                <a:gd name="T10" fmla="*/ 10 w 17"/>
                <a:gd name="T11" fmla="*/ 0 h 10"/>
                <a:gd name="T12" fmla="*/ 7 w 17"/>
                <a:gd name="T13" fmla="*/ 0 h 10"/>
                <a:gd name="T14" fmla="*/ 0 w 17"/>
                <a:gd name="T15" fmla="*/ 4 h 10"/>
                <a:gd name="T16" fmla="*/ 0 w 17"/>
                <a:gd name="T17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0" y="5"/>
                  </a:move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5"/>
                    <a:pt x="17" y="4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7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0" name="Freeform 432"/>
            <p:cNvSpPr>
              <a:spLocks/>
            </p:cNvSpPr>
            <p:nvPr userDrawn="1"/>
          </p:nvSpPr>
          <p:spPr bwMode="auto">
            <a:xfrm>
              <a:off x="9059864" y="3546476"/>
              <a:ext cx="26988" cy="15875"/>
            </a:xfrm>
            <a:custGeom>
              <a:avLst/>
              <a:gdLst>
                <a:gd name="T0" fmla="*/ 10 w 17"/>
                <a:gd name="T1" fmla="*/ 0 h 10"/>
                <a:gd name="T2" fmla="*/ 8 w 17"/>
                <a:gd name="T3" fmla="*/ 0 h 10"/>
                <a:gd name="T4" fmla="*/ 1 w 17"/>
                <a:gd name="T5" fmla="*/ 4 h 10"/>
                <a:gd name="T6" fmla="*/ 1 w 17"/>
                <a:gd name="T7" fmla="*/ 6 h 10"/>
                <a:gd name="T8" fmla="*/ 8 w 17"/>
                <a:gd name="T9" fmla="*/ 10 h 10"/>
                <a:gd name="T10" fmla="*/ 10 w 17"/>
                <a:gd name="T11" fmla="*/ 10 h 10"/>
                <a:gd name="T12" fmla="*/ 17 w 17"/>
                <a:gd name="T13" fmla="*/ 6 h 10"/>
                <a:gd name="T14" fmla="*/ 17 w 17"/>
                <a:gd name="T15" fmla="*/ 4 h 10"/>
                <a:gd name="T16" fmla="*/ 10 w 17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0"/>
                  </a:moveTo>
                  <a:cubicBezTo>
                    <a:pt x="9" y="0"/>
                    <a:pt x="8" y="0"/>
                    <a:pt x="8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5"/>
                    <a:pt x="17" y="5"/>
                    <a:pt x="17" y="4"/>
                  </a:cubicBezTo>
                  <a:lnTo>
                    <a:pt x="10" y="0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1" name="Freeform 433"/>
            <p:cNvSpPr>
              <a:spLocks/>
            </p:cNvSpPr>
            <p:nvPr userDrawn="1"/>
          </p:nvSpPr>
          <p:spPr bwMode="auto">
            <a:xfrm>
              <a:off x="9075739" y="3556001"/>
              <a:ext cx="28575" cy="15875"/>
            </a:xfrm>
            <a:custGeom>
              <a:avLst/>
              <a:gdLst>
                <a:gd name="T0" fmla="*/ 10 w 18"/>
                <a:gd name="T1" fmla="*/ 0 h 10"/>
                <a:gd name="T2" fmla="*/ 8 w 18"/>
                <a:gd name="T3" fmla="*/ 0 h 10"/>
                <a:gd name="T4" fmla="*/ 1 w 18"/>
                <a:gd name="T5" fmla="*/ 4 h 10"/>
                <a:gd name="T6" fmla="*/ 1 w 18"/>
                <a:gd name="T7" fmla="*/ 6 h 10"/>
                <a:gd name="T8" fmla="*/ 8 w 18"/>
                <a:gd name="T9" fmla="*/ 10 h 10"/>
                <a:gd name="T10" fmla="*/ 10 w 18"/>
                <a:gd name="T11" fmla="*/ 10 h 10"/>
                <a:gd name="T12" fmla="*/ 17 w 18"/>
                <a:gd name="T13" fmla="*/ 6 h 10"/>
                <a:gd name="T14" fmla="*/ 17 w 18"/>
                <a:gd name="T15" fmla="*/ 4 h 10"/>
                <a:gd name="T16" fmla="*/ 10 w 18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10" y="0"/>
                  </a:moveTo>
                  <a:cubicBezTo>
                    <a:pt x="9" y="0"/>
                    <a:pt x="8" y="0"/>
                    <a:pt x="8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8" y="5"/>
                    <a:pt x="18" y="5"/>
                    <a:pt x="17" y="4"/>
                  </a:cubicBezTo>
                  <a:lnTo>
                    <a:pt x="10" y="0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2" name="Freeform 434"/>
            <p:cNvSpPr>
              <a:spLocks/>
            </p:cNvSpPr>
            <p:nvPr userDrawn="1"/>
          </p:nvSpPr>
          <p:spPr bwMode="auto">
            <a:xfrm>
              <a:off x="9093201" y="3546476"/>
              <a:ext cx="46038" cy="25400"/>
            </a:xfrm>
            <a:custGeom>
              <a:avLst/>
              <a:gdLst>
                <a:gd name="T0" fmla="*/ 1 w 29"/>
                <a:gd name="T1" fmla="*/ 5 h 16"/>
                <a:gd name="T2" fmla="*/ 19 w 29"/>
                <a:gd name="T3" fmla="*/ 16 h 16"/>
                <a:gd name="T4" fmla="*/ 21 w 29"/>
                <a:gd name="T5" fmla="*/ 16 h 16"/>
                <a:gd name="T6" fmla="*/ 28 w 29"/>
                <a:gd name="T7" fmla="*/ 12 h 16"/>
                <a:gd name="T8" fmla="*/ 28 w 29"/>
                <a:gd name="T9" fmla="*/ 11 h 16"/>
                <a:gd name="T10" fmla="*/ 10 w 29"/>
                <a:gd name="T11" fmla="*/ 0 h 16"/>
                <a:gd name="T12" fmla="*/ 8 w 29"/>
                <a:gd name="T13" fmla="*/ 0 h 16"/>
                <a:gd name="T14" fmla="*/ 1 w 29"/>
                <a:gd name="T15" fmla="*/ 4 h 16"/>
                <a:gd name="T16" fmla="*/ 1 w 29"/>
                <a:gd name="T17" fmla="*/ 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" h="16">
                  <a:moveTo>
                    <a:pt x="1" y="5"/>
                  </a:moveTo>
                  <a:cubicBezTo>
                    <a:pt x="7" y="9"/>
                    <a:pt x="13" y="12"/>
                    <a:pt x="19" y="16"/>
                  </a:cubicBezTo>
                  <a:cubicBezTo>
                    <a:pt x="19" y="16"/>
                    <a:pt x="21" y="16"/>
                    <a:pt x="21" y="16"/>
                  </a:cubicBezTo>
                  <a:cubicBezTo>
                    <a:pt x="28" y="12"/>
                    <a:pt x="28" y="12"/>
                    <a:pt x="28" y="12"/>
                  </a:cubicBezTo>
                  <a:cubicBezTo>
                    <a:pt x="29" y="11"/>
                    <a:pt x="29" y="11"/>
                    <a:pt x="28" y="11"/>
                  </a:cubicBezTo>
                  <a:cubicBezTo>
                    <a:pt x="22" y="7"/>
                    <a:pt x="16" y="4"/>
                    <a:pt x="10" y="0"/>
                  </a:cubicBezTo>
                  <a:cubicBezTo>
                    <a:pt x="9" y="0"/>
                    <a:pt x="8" y="0"/>
                    <a:pt x="8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1" y="5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3" name="Freeform 435"/>
            <p:cNvSpPr>
              <a:spLocks/>
            </p:cNvSpPr>
            <p:nvPr userDrawn="1"/>
          </p:nvSpPr>
          <p:spPr bwMode="auto">
            <a:xfrm>
              <a:off x="9093201" y="3565526"/>
              <a:ext cx="28575" cy="15875"/>
            </a:xfrm>
            <a:custGeom>
              <a:avLst/>
              <a:gdLst>
                <a:gd name="T0" fmla="*/ 10 w 18"/>
                <a:gd name="T1" fmla="*/ 10 h 10"/>
                <a:gd name="T2" fmla="*/ 17 w 18"/>
                <a:gd name="T3" fmla="*/ 6 h 10"/>
                <a:gd name="T4" fmla="*/ 17 w 18"/>
                <a:gd name="T5" fmla="*/ 5 h 10"/>
                <a:gd name="T6" fmla="*/ 10 w 18"/>
                <a:gd name="T7" fmla="*/ 1 h 10"/>
                <a:gd name="T8" fmla="*/ 8 w 18"/>
                <a:gd name="T9" fmla="*/ 1 h 10"/>
                <a:gd name="T10" fmla="*/ 1 w 18"/>
                <a:gd name="T11" fmla="*/ 5 h 10"/>
                <a:gd name="T12" fmla="*/ 1 w 18"/>
                <a:gd name="T13" fmla="*/ 6 h 10"/>
                <a:gd name="T14" fmla="*/ 8 w 18"/>
                <a:gd name="T15" fmla="*/ 10 h 10"/>
                <a:gd name="T16" fmla="*/ 10 w 18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10" y="10"/>
                  </a:moveTo>
                  <a:cubicBezTo>
                    <a:pt x="17" y="6"/>
                    <a:pt x="17" y="6"/>
                    <a:pt x="17" y="6"/>
                  </a:cubicBezTo>
                  <a:cubicBezTo>
                    <a:pt x="18" y="6"/>
                    <a:pt x="18" y="5"/>
                    <a:pt x="17" y="5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0"/>
                    <a:pt x="9" y="0"/>
                    <a:pt x="8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9" y="10"/>
                    <a:pt x="10" y="10"/>
                    <a:pt x="10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4" name="Freeform 436"/>
            <p:cNvSpPr>
              <a:spLocks/>
            </p:cNvSpPr>
            <p:nvPr userDrawn="1"/>
          </p:nvSpPr>
          <p:spPr bwMode="auto">
            <a:xfrm>
              <a:off x="9112251" y="3576638"/>
              <a:ext cx="26988" cy="15875"/>
            </a:xfrm>
            <a:custGeom>
              <a:avLst/>
              <a:gdLst>
                <a:gd name="T0" fmla="*/ 10 w 17"/>
                <a:gd name="T1" fmla="*/ 10 h 10"/>
                <a:gd name="T2" fmla="*/ 17 w 17"/>
                <a:gd name="T3" fmla="*/ 6 h 10"/>
                <a:gd name="T4" fmla="*/ 16 w 17"/>
                <a:gd name="T5" fmla="*/ 4 h 10"/>
                <a:gd name="T6" fmla="*/ 10 w 17"/>
                <a:gd name="T7" fmla="*/ 0 h 10"/>
                <a:gd name="T8" fmla="*/ 7 w 17"/>
                <a:gd name="T9" fmla="*/ 0 h 10"/>
                <a:gd name="T10" fmla="*/ 0 w 17"/>
                <a:gd name="T11" fmla="*/ 4 h 10"/>
                <a:gd name="T12" fmla="*/ 0 w 17"/>
                <a:gd name="T13" fmla="*/ 6 h 10"/>
                <a:gd name="T14" fmla="*/ 7 w 17"/>
                <a:gd name="T15" fmla="*/ 10 h 10"/>
                <a:gd name="T16" fmla="*/ 10 w 17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10"/>
                  </a:moveTo>
                  <a:cubicBezTo>
                    <a:pt x="17" y="6"/>
                    <a:pt x="17" y="6"/>
                    <a:pt x="17" y="6"/>
                  </a:cubicBezTo>
                  <a:cubicBezTo>
                    <a:pt x="17" y="5"/>
                    <a:pt x="17" y="5"/>
                    <a:pt x="16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7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10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5" name="Freeform 437"/>
            <p:cNvSpPr>
              <a:spLocks/>
            </p:cNvSpPr>
            <p:nvPr userDrawn="1"/>
          </p:nvSpPr>
          <p:spPr bwMode="auto">
            <a:xfrm>
              <a:off x="9129714" y="3565526"/>
              <a:ext cx="44450" cy="26988"/>
            </a:xfrm>
            <a:custGeom>
              <a:avLst/>
              <a:gdLst>
                <a:gd name="T0" fmla="*/ 28 w 28"/>
                <a:gd name="T1" fmla="*/ 11 h 17"/>
                <a:gd name="T2" fmla="*/ 9 w 28"/>
                <a:gd name="T3" fmla="*/ 1 h 17"/>
                <a:gd name="T4" fmla="*/ 7 w 28"/>
                <a:gd name="T5" fmla="*/ 1 h 17"/>
                <a:gd name="T6" fmla="*/ 0 w 28"/>
                <a:gd name="T7" fmla="*/ 5 h 17"/>
                <a:gd name="T8" fmla="*/ 0 w 28"/>
                <a:gd name="T9" fmla="*/ 6 h 17"/>
                <a:gd name="T10" fmla="*/ 18 w 28"/>
                <a:gd name="T11" fmla="*/ 17 h 17"/>
                <a:gd name="T12" fmla="*/ 21 w 28"/>
                <a:gd name="T13" fmla="*/ 17 h 17"/>
                <a:gd name="T14" fmla="*/ 28 w 28"/>
                <a:gd name="T15" fmla="*/ 13 h 17"/>
                <a:gd name="T16" fmla="*/ 28 w 28"/>
                <a:gd name="T17" fmla="*/ 1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8" h="17">
                  <a:moveTo>
                    <a:pt x="28" y="11"/>
                  </a:moveTo>
                  <a:cubicBezTo>
                    <a:pt x="22" y="8"/>
                    <a:pt x="15" y="4"/>
                    <a:pt x="9" y="1"/>
                  </a:cubicBezTo>
                  <a:cubicBezTo>
                    <a:pt x="9" y="0"/>
                    <a:pt x="8" y="1"/>
                    <a:pt x="7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6"/>
                    <a:pt x="0" y="6"/>
                  </a:cubicBezTo>
                  <a:cubicBezTo>
                    <a:pt x="6" y="10"/>
                    <a:pt x="12" y="13"/>
                    <a:pt x="18" y="17"/>
                  </a:cubicBezTo>
                  <a:cubicBezTo>
                    <a:pt x="19" y="17"/>
                    <a:pt x="20" y="17"/>
                    <a:pt x="21" y="17"/>
                  </a:cubicBezTo>
                  <a:cubicBezTo>
                    <a:pt x="28" y="13"/>
                    <a:pt x="28" y="13"/>
                    <a:pt x="28" y="13"/>
                  </a:cubicBezTo>
                  <a:cubicBezTo>
                    <a:pt x="28" y="12"/>
                    <a:pt x="28" y="12"/>
                    <a:pt x="28" y="11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6" name="Freeform 438"/>
            <p:cNvSpPr>
              <a:spLocks/>
            </p:cNvSpPr>
            <p:nvPr userDrawn="1"/>
          </p:nvSpPr>
          <p:spPr bwMode="auto">
            <a:xfrm>
              <a:off x="9129714" y="3586163"/>
              <a:ext cx="26988" cy="15875"/>
            </a:xfrm>
            <a:custGeom>
              <a:avLst/>
              <a:gdLst>
                <a:gd name="T0" fmla="*/ 10 w 17"/>
                <a:gd name="T1" fmla="*/ 1 h 10"/>
                <a:gd name="T2" fmla="*/ 7 w 17"/>
                <a:gd name="T3" fmla="*/ 1 h 10"/>
                <a:gd name="T4" fmla="*/ 1 w 17"/>
                <a:gd name="T5" fmla="*/ 5 h 10"/>
                <a:gd name="T6" fmla="*/ 1 w 17"/>
                <a:gd name="T7" fmla="*/ 6 h 10"/>
                <a:gd name="T8" fmla="*/ 8 w 17"/>
                <a:gd name="T9" fmla="*/ 10 h 10"/>
                <a:gd name="T10" fmla="*/ 10 w 17"/>
                <a:gd name="T11" fmla="*/ 10 h 10"/>
                <a:gd name="T12" fmla="*/ 17 w 17"/>
                <a:gd name="T13" fmla="*/ 6 h 10"/>
                <a:gd name="T14" fmla="*/ 17 w 17"/>
                <a:gd name="T15" fmla="*/ 5 h 10"/>
                <a:gd name="T16" fmla="*/ 10 w 17"/>
                <a:gd name="T1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1"/>
                  </a:moveTo>
                  <a:cubicBezTo>
                    <a:pt x="9" y="0"/>
                    <a:pt x="8" y="0"/>
                    <a:pt x="7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6"/>
                    <a:pt x="17" y="5"/>
                    <a:pt x="17" y="5"/>
                  </a:cubicBezTo>
                  <a:lnTo>
                    <a:pt x="10" y="1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7" name="Freeform 439"/>
            <p:cNvSpPr>
              <a:spLocks/>
            </p:cNvSpPr>
            <p:nvPr userDrawn="1"/>
          </p:nvSpPr>
          <p:spPr bwMode="auto">
            <a:xfrm>
              <a:off x="9077326" y="3576638"/>
              <a:ext cx="26988" cy="15875"/>
            </a:xfrm>
            <a:custGeom>
              <a:avLst/>
              <a:gdLst>
                <a:gd name="T0" fmla="*/ 10 w 17"/>
                <a:gd name="T1" fmla="*/ 9 h 10"/>
                <a:gd name="T2" fmla="*/ 17 w 17"/>
                <a:gd name="T3" fmla="*/ 5 h 10"/>
                <a:gd name="T4" fmla="*/ 17 w 17"/>
                <a:gd name="T5" fmla="*/ 4 h 10"/>
                <a:gd name="T6" fmla="*/ 10 w 17"/>
                <a:gd name="T7" fmla="*/ 0 h 10"/>
                <a:gd name="T8" fmla="*/ 7 w 17"/>
                <a:gd name="T9" fmla="*/ 0 h 10"/>
                <a:gd name="T10" fmla="*/ 0 w 17"/>
                <a:gd name="T11" fmla="*/ 4 h 10"/>
                <a:gd name="T12" fmla="*/ 0 w 17"/>
                <a:gd name="T13" fmla="*/ 5 h 10"/>
                <a:gd name="T14" fmla="*/ 7 w 17"/>
                <a:gd name="T15" fmla="*/ 9 h 10"/>
                <a:gd name="T16" fmla="*/ 10 w 17"/>
                <a:gd name="T17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9"/>
                  </a:moveTo>
                  <a:cubicBezTo>
                    <a:pt x="17" y="5"/>
                    <a:pt x="17" y="5"/>
                    <a:pt x="17" y="5"/>
                  </a:cubicBezTo>
                  <a:cubicBezTo>
                    <a:pt x="17" y="5"/>
                    <a:pt x="17" y="4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7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10"/>
                    <a:pt x="9" y="10"/>
                    <a:pt x="10" y="9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8" name="Freeform 440"/>
            <p:cNvSpPr>
              <a:spLocks/>
            </p:cNvSpPr>
            <p:nvPr userDrawn="1"/>
          </p:nvSpPr>
          <p:spPr bwMode="auto">
            <a:xfrm>
              <a:off x="9058276" y="3565526"/>
              <a:ext cx="28575" cy="15875"/>
            </a:xfrm>
            <a:custGeom>
              <a:avLst/>
              <a:gdLst>
                <a:gd name="T0" fmla="*/ 10 w 18"/>
                <a:gd name="T1" fmla="*/ 10 h 10"/>
                <a:gd name="T2" fmla="*/ 17 w 18"/>
                <a:gd name="T3" fmla="*/ 6 h 10"/>
                <a:gd name="T4" fmla="*/ 17 w 18"/>
                <a:gd name="T5" fmla="*/ 5 h 10"/>
                <a:gd name="T6" fmla="*/ 10 w 18"/>
                <a:gd name="T7" fmla="*/ 0 h 10"/>
                <a:gd name="T8" fmla="*/ 8 w 18"/>
                <a:gd name="T9" fmla="*/ 0 h 10"/>
                <a:gd name="T10" fmla="*/ 1 w 18"/>
                <a:gd name="T11" fmla="*/ 5 h 10"/>
                <a:gd name="T12" fmla="*/ 1 w 18"/>
                <a:gd name="T13" fmla="*/ 6 h 10"/>
                <a:gd name="T14" fmla="*/ 8 w 18"/>
                <a:gd name="T15" fmla="*/ 10 h 10"/>
                <a:gd name="T16" fmla="*/ 10 w 18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10" y="10"/>
                  </a:moveTo>
                  <a:cubicBezTo>
                    <a:pt x="17" y="6"/>
                    <a:pt x="17" y="6"/>
                    <a:pt x="17" y="6"/>
                  </a:cubicBezTo>
                  <a:cubicBezTo>
                    <a:pt x="18" y="5"/>
                    <a:pt x="18" y="5"/>
                    <a:pt x="17" y="5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9" y="0"/>
                    <a:pt x="8" y="0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9" y="10"/>
                    <a:pt x="10" y="10"/>
                    <a:pt x="10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9" name="Freeform 441"/>
            <p:cNvSpPr>
              <a:spLocks/>
            </p:cNvSpPr>
            <p:nvPr userDrawn="1"/>
          </p:nvSpPr>
          <p:spPr bwMode="auto">
            <a:xfrm>
              <a:off x="9042401" y="3575051"/>
              <a:ext cx="26988" cy="15875"/>
            </a:xfrm>
            <a:custGeom>
              <a:avLst/>
              <a:gdLst>
                <a:gd name="T0" fmla="*/ 7 w 17"/>
                <a:gd name="T1" fmla="*/ 1 h 10"/>
                <a:gd name="T2" fmla="*/ 0 w 17"/>
                <a:gd name="T3" fmla="*/ 5 h 10"/>
                <a:gd name="T4" fmla="*/ 0 w 17"/>
                <a:gd name="T5" fmla="*/ 6 h 10"/>
                <a:gd name="T6" fmla="*/ 7 w 17"/>
                <a:gd name="T7" fmla="*/ 10 h 10"/>
                <a:gd name="T8" fmla="*/ 10 w 17"/>
                <a:gd name="T9" fmla="*/ 10 h 10"/>
                <a:gd name="T10" fmla="*/ 17 w 17"/>
                <a:gd name="T11" fmla="*/ 6 h 10"/>
                <a:gd name="T12" fmla="*/ 17 w 17"/>
                <a:gd name="T13" fmla="*/ 5 h 10"/>
                <a:gd name="T14" fmla="*/ 10 w 17"/>
                <a:gd name="T15" fmla="*/ 1 h 10"/>
                <a:gd name="T16" fmla="*/ 7 w 17"/>
                <a:gd name="T1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7" y="1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6"/>
                    <a:pt x="0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6"/>
                    <a:pt x="17" y="5"/>
                    <a:pt x="17" y="5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0"/>
                    <a:pt x="8" y="0"/>
                    <a:pt x="7" y="1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0" name="Freeform 442"/>
            <p:cNvSpPr>
              <a:spLocks/>
            </p:cNvSpPr>
            <p:nvPr userDrawn="1"/>
          </p:nvSpPr>
          <p:spPr bwMode="auto">
            <a:xfrm>
              <a:off x="9042401" y="3556001"/>
              <a:ext cx="28575" cy="15875"/>
            </a:xfrm>
            <a:custGeom>
              <a:avLst/>
              <a:gdLst>
                <a:gd name="T0" fmla="*/ 8 w 18"/>
                <a:gd name="T1" fmla="*/ 1 h 10"/>
                <a:gd name="T2" fmla="*/ 1 w 18"/>
                <a:gd name="T3" fmla="*/ 5 h 10"/>
                <a:gd name="T4" fmla="*/ 1 w 18"/>
                <a:gd name="T5" fmla="*/ 6 h 10"/>
                <a:gd name="T6" fmla="*/ 8 w 18"/>
                <a:gd name="T7" fmla="*/ 10 h 10"/>
                <a:gd name="T8" fmla="*/ 10 w 18"/>
                <a:gd name="T9" fmla="*/ 10 h 10"/>
                <a:gd name="T10" fmla="*/ 17 w 18"/>
                <a:gd name="T11" fmla="*/ 6 h 10"/>
                <a:gd name="T12" fmla="*/ 17 w 18"/>
                <a:gd name="T13" fmla="*/ 5 h 10"/>
                <a:gd name="T14" fmla="*/ 10 w 18"/>
                <a:gd name="T15" fmla="*/ 0 h 10"/>
                <a:gd name="T16" fmla="*/ 8 w 18"/>
                <a:gd name="T1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8" y="1"/>
                  </a:move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8" y="5"/>
                    <a:pt x="18" y="5"/>
                    <a:pt x="17" y="5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8" y="1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1" name="Freeform 443"/>
            <p:cNvSpPr>
              <a:spLocks/>
            </p:cNvSpPr>
            <p:nvPr userDrawn="1"/>
          </p:nvSpPr>
          <p:spPr bwMode="auto">
            <a:xfrm>
              <a:off x="9004301" y="3567113"/>
              <a:ext cx="17463" cy="9525"/>
            </a:xfrm>
            <a:custGeom>
              <a:avLst/>
              <a:gdLst>
                <a:gd name="T0" fmla="*/ 5 w 11"/>
                <a:gd name="T1" fmla="*/ 6 h 6"/>
                <a:gd name="T2" fmla="*/ 6 w 11"/>
                <a:gd name="T3" fmla="*/ 6 h 6"/>
                <a:gd name="T4" fmla="*/ 11 w 11"/>
                <a:gd name="T5" fmla="*/ 4 h 6"/>
                <a:gd name="T6" fmla="*/ 11 w 11"/>
                <a:gd name="T7" fmla="*/ 3 h 6"/>
                <a:gd name="T8" fmla="*/ 6 w 11"/>
                <a:gd name="T9" fmla="*/ 0 h 6"/>
                <a:gd name="T10" fmla="*/ 5 w 11"/>
                <a:gd name="T11" fmla="*/ 0 h 6"/>
                <a:gd name="T12" fmla="*/ 0 w 11"/>
                <a:gd name="T13" fmla="*/ 3 h 6"/>
                <a:gd name="T14" fmla="*/ 0 w 11"/>
                <a:gd name="T15" fmla="*/ 4 h 6"/>
                <a:gd name="T16" fmla="*/ 5 w 11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5" y="6"/>
                  </a:moveTo>
                  <a:cubicBezTo>
                    <a:pt x="5" y="6"/>
                    <a:pt x="6" y="6"/>
                    <a:pt x="6" y="6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4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2" name="Freeform 444"/>
            <p:cNvSpPr>
              <a:spLocks/>
            </p:cNvSpPr>
            <p:nvPr userDrawn="1"/>
          </p:nvSpPr>
          <p:spPr bwMode="auto">
            <a:xfrm>
              <a:off x="9048751" y="3541713"/>
              <a:ext cx="17463" cy="9525"/>
            </a:xfrm>
            <a:custGeom>
              <a:avLst/>
              <a:gdLst>
                <a:gd name="T0" fmla="*/ 4 w 11"/>
                <a:gd name="T1" fmla="*/ 6 h 6"/>
                <a:gd name="T2" fmla="*/ 6 w 11"/>
                <a:gd name="T3" fmla="*/ 6 h 6"/>
                <a:gd name="T4" fmla="*/ 10 w 11"/>
                <a:gd name="T5" fmla="*/ 4 h 6"/>
                <a:gd name="T6" fmla="*/ 10 w 11"/>
                <a:gd name="T7" fmla="*/ 3 h 6"/>
                <a:gd name="T8" fmla="*/ 6 w 11"/>
                <a:gd name="T9" fmla="*/ 0 h 6"/>
                <a:gd name="T10" fmla="*/ 4 w 11"/>
                <a:gd name="T11" fmla="*/ 0 h 6"/>
                <a:gd name="T12" fmla="*/ 0 w 11"/>
                <a:gd name="T13" fmla="*/ 3 h 6"/>
                <a:gd name="T14" fmla="*/ 0 w 11"/>
                <a:gd name="T15" fmla="*/ 4 h 6"/>
                <a:gd name="T16" fmla="*/ 4 w 11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4" y="6"/>
                  </a:moveTo>
                  <a:cubicBezTo>
                    <a:pt x="5" y="6"/>
                    <a:pt x="6" y="6"/>
                    <a:pt x="6" y="6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1" y="3"/>
                    <a:pt x="11" y="3"/>
                    <a:pt x="10" y="3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5" y="0"/>
                    <a:pt x="5" y="0"/>
                    <a:pt x="4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4"/>
                  </a:cubicBezTo>
                  <a:lnTo>
                    <a:pt x="4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3" name="Freeform 445"/>
            <p:cNvSpPr>
              <a:spLocks/>
            </p:cNvSpPr>
            <p:nvPr userDrawn="1"/>
          </p:nvSpPr>
          <p:spPr bwMode="auto">
            <a:xfrm>
              <a:off x="9037639" y="3548063"/>
              <a:ext cx="17463" cy="9525"/>
            </a:xfrm>
            <a:custGeom>
              <a:avLst/>
              <a:gdLst>
                <a:gd name="T0" fmla="*/ 5 w 11"/>
                <a:gd name="T1" fmla="*/ 6 h 6"/>
                <a:gd name="T2" fmla="*/ 6 w 11"/>
                <a:gd name="T3" fmla="*/ 6 h 6"/>
                <a:gd name="T4" fmla="*/ 11 w 11"/>
                <a:gd name="T5" fmla="*/ 4 h 6"/>
                <a:gd name="T6" fmla="*/ 10 w 11"/>
                <a:gd name="T7" fmla="*/ 3 h 6"/>
                <a:gd name="T8" fmla="*/ 6 w 11"/>
                <a:gd name="T9" fmla="*/ 0 h 6"/>
                <a:gd name="T10" fmla="*/ 5 w 11"/>
                <a:gd name="T11" fmla="*/ 0 h 6"/>
                <a:gd name="T12" fmla="*/ 0 w 11"/>
                <a:gd name="T13" fmla="*/ 3 h 6"/>
                <a:gd name="T14" fmla="*/ 0 w 11"/>
                <a:gd name="T15" fmla="*/ 4 h 6"/>
                <a:gd name="T16" fmla="*/ 5 w 11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5" y="6"/>
                  </a:moveTo>
                  <a:cubicBezTo>
                    <a:pt x="5" y="6"/>
                    <a:pt x="6" y="6"/>
                    <a:pt x="6" y="6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3"/>
                    <a:pt x="11" y="3"/>
                    <a:pt x="10" y="3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4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4" name="Freeform 446"/>
            <p:cNvSpPr>
              <a:spLocks/>
            </p:cNvSpPr>
            <p:nvPr userDrawn="1"/>
          </p:nvSpPr>
          <p:spPr bwMode="auto">
            <a:xfrm>
              <a:off x="9026526" y="3554413"/>
              <a:ext cx="17463" cy="9525"/>
            </a:xfrm>
            <a:custGeom>
              <a:avLst/>
              <a:gdLst>
                <a:gd name="T0" fmla="*/ 4 w 11"/>
                <a:gd name="T1" fmla="*/ 6 h 6"/>
                <a:gd name="T2" fmla="*/ 6 w 11"/>
                <a:gd name="T3" fmla="*/ 6 h 6"/>
                <a:gd name="T4" fmla="*/ 10 w 11"/>
                <a:gd name="T5" fmla="*/ 4 h 6"/>
                <a:gd name="T6" fmla="*/ 10 w 11"/>
                <a:gd name="T7" fmla="*/ 3 h 6"/>
                <a:gd name="T8" fmla="*/ 6 w 11"/>
                <a:gd name="T9" fmla="*/ 0 h 6"/>
                <a:gd name="T10" fmla="*/ 4 w 11"/>
                <a:gd name="T11" fmla="*/ 0 h 6"/>
                <a:gd name="T12" fmla="*/ 0 w 11"/>
                <a:gd name="T13" fmla="*/ 3 h 6"/>
                <a:gd name="T14" fmla="*/ 0 w 11"/>
                <a:gd name="T15" fmla="*/ 4 h 6"/>
                <a:gd name="T16" fmla="*/ 4 w 11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4" y="6"/>
                  </a:moveTo>
                  <a:cubicBezTo>
                    <a:pt x="5" y="6"/>
                    <a:pt x="6" y="6"/>
                    <a:pt x="6" y="6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1" y="3"/>
                    <a:pt x="11" y="3"/>
                    <a:pt x="10" y="3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0"/>
                    <a:pt x="4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4"/>
                  </a:cubicBezTo>
                  <a:lnTo>
                    <a:pt x="4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5" name="Freeform 447"/>
            <p:cNvSpPr>
              <a:spLocks/>
            </p:cNvSpPr>
            <p:nvPr userDrawn="1"/>
          </p:nvSpPr>
          <p:spPr bwMode="auto">
            <a:xfrm>
              <a:off x="9015414" y="3560763"/>
              <a:ext cx="17463" cy="9525"/>
            </a:xfrm>
            <a:custGeom>
              <a:avLst/>
              <a:gdLst>
                <a:gd name="T0" fmla="*/ 5 w 11"/>
                <a:gd name="T1" fmla="*/ 6 h 6"/>
                <a:gd name="T2" fmla="*/ 6 w 11"/>
                <a:gd name="T3" fmla="*/ 6 h 6"/>
                <a:gd name="T4" fmla="*/ 11 w 11"/>
                <a:gd name="T5" fmla="*/ 4 h 6"/>
                <a:gd name="T6" fmla="*/ 11 w 11"/>
                <a:gd name="T7" fmla="*/ 3 h 6"/>
                <a:gd name="T8" fmla="*/ 6 w 11"/>
                <a:gd name="T9" fmla="*/ 0 h 6"/>
                <a:gd name="T10" fmla="*/ 5 w 11"/>
                <a:gd name="T11" fmla="*/ 0 h 6"/>
                <a:gd name="T12" fmla="*/ 0 w 11"/>
                <a:gd name="T13" fmla="*/ 3 h 6"/>
                <a:gd name="T14" fmla="*/ 0 w 11"/>
                <a:gd name="T15" fmla="*/ 4 h 6"/>
                <a:gd name="T16" fmla="*/ 5 w 11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5" y="6"/>
                  </a:moveTo>
                  <a:cubicBezTo>
                    <a:pt x="5" y="6"/>
                    <a:pt x="6" y="6"/>
                    <a:pt x="6" y="6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4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6" name="Freeform 448"/>
            <p:cNvSpPr>
              <a:spLocks/>
            </p:cNvSpPr>
            <p:nvPr userDrawn="1"/>
          </p:nvSpPr>
          <p:spPr bwMode="auto">
            <a:xfrm>
              <a:off x="9024939" y="3565526"/>
              <a:ext cx="28575" cy="15875"/>
            </a:xfrm>
            <a:custGeom>
              <a:avLst/>
              <a:gdLst>
                <a:gd name="T0" fmla="*/ 8 w 18"/>
                <a:gd name="T1" fmla="*/ 1 h 10"/>
                <a:gd name="T2" fmla="*/ 1 w 18"/>
                <a:gd name="T3" fmla="*/ 5 h 10"/>
                <a:gd name="T4" fmla="*/ 1 w 18"/>
                <a:gd name="T5" fmla="*/ 6 h 10"/>
                <a:gd name="T6" fmla="*/ 8 w 18"/>
                <a:gd name="T7" fmla="*/ 10 h 10"/>
                <a:gd name="T8" fmla="*/ 10 w 18"/>
                <a:gd name="T9" fmla="*/ 10 h 10"/>
                <a:gd name="T10" fmla="*/ 17 w 18"/>
                <a:gd name="T11" fmla="*/ 6 h 10"/>
                <a:gd name="T12" fmla="*/ 17 w 18"/>
                <a:gd name="T13" fmla="*/ 5 h 10"/>
                <a:gd name="T14" fmla="*/ 10 w 18"/>
                <a:gd name="T15" fmla="*/ 1 h 10"/>
                <a:gd name="T16" fmla="*/ 8 w 18"/>
                <a:gd name="T1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8" y="1"/>
                  </a:move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9" y="10"/>
                    <a:pt x="10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8" y="6"/>
                    <a:pt x="18" y="5"/>
                    <a:pt x="17" y="5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0"/>
                    <a:pt x="8" y="0"/>
                    <a:pt x="8" y="1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7" name="Freeform 449"/>
            <p:cNvSpPr>
              <a:spLocks/>
            </p:cNvSpPr>
            <p:nvPr userDrawn="1"/>
          </p:nvSpPr>
          <p:spPr bwMode="auto">
            <a:xfrm>
              <a:off x="9085264" y="3621088"/>
              <a:ext cx="19050" cy="11113"/>
            </a:xfrm>
            <a:custGeom>
              <a:avLst/>
              <a:gdLst>
                <a:gd name="T0" fmla="*/ 9 w 12"/>
                <a:gd name="T1" fmla="*/ 0 h 7"/>
                <a:gd name="T2" fmla="*/ 8 w 12"/>
                <a:gd name="T3" fmla="*/ 0 h 7"/>
                <a:gd name="T4" fmla="*/ 0 w 12"/>
                <a:gd name="T5" fmla="*/ 5 h 7"/>
                <a:gd name="T6" fmla="*/ 0 w 12"/>
                <a:gd name="T7" fmla="*/ 5 h 7"/>
                <a:gd name="T8" fmla="*/ 4 w 12"/>
                <a:gd name="T9" fmla="*/ 7 h 7"/>
                <a:gd name="T10" fmla="*/ 5 w 12"/>
                <a:gd name="T11" fmla="*/ 7 h 7"/>
                <a:gd name="T12" fmla="*/ 12 w 12"/>
                <a:gd name="T13" fmla="*/ 3 h 7"/>
                <a:gd name="T14" fmla="*/ 12 w 12"/>
                <a:gd name="T15" fmla="*/ 2 h 7"/>
                <a:gd name="T16" fmla="*/ 9 w 12"/>
                <a:gd name="T1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7">
                  <a:moveTo>
                    <a:pt x="9" y="0"/>
                  </a:moveTo>
                  <a:lnTo>
                    <a:pt x="8" y="0"/>
                  </a:lnTo>
                  <a:lnTo>
                    <a:pt x="0" y="5"/>
                  </a:lnTo>
                  <a:lnTo>
                    <a:pt x="0" y="5"/>
                  </a:lnTo>
                  <a:lnTo>
                    <a:pt x="4" y="7"/>
                  </a:lnTo>
                  <a:lnTo>
                    <a:pt x="5" y="7"/>
                  </a:lnTo>
                  <a:lnTo>
                    <a:pt x="12" y="3"/>
                  </a:lnTo>
                  <a:lnTo>
                    <a:pt x="12" y="2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8" name="Freeform 450"/>
            <p:cNvSpPr>
              <a:spLocks/>
            </p:cNvSpPr>
            <p:nvPr userDrawn="1"/>
          </p:nvSpPr>
          <p:spPr bwMode="auto">
            <a:xfrm>
              <a:off x="9094789" y="3606801"/>
              <a:ext cx="28575" cy="15875"/>
            </a:xfrm>
            <a:custGeom>
              <a:avLst/>
              <a:gdLst>
                <a:gd name="T0" fmla="*/ 10 w 18"/>
                <a:gd name="T1" fmla="*/ 0 h 10"/>
                <a:gd name="T2" fmla="*/ 8 w 18"/>
                <a:gd name="T3" fmla="*/ 0 h 10"/>
                <a:gd name="T4" fmla="*/ 1 w 18"/>
                <a:gd name="T5" fmla="*/ 4 h 10"/>
                <a:gd name="T6" fmla="*/ 1 w 18"/>
                <a:gd name="T7" fmla="*/ 6 h 10"/>
                <a:gd name="T8" fmla="*/ 8 w 18"/>
                <a:gd name="T9" fmla="*/ 10 h 10"/>
                <a:gd name="T10" fmla="*/ 10 w 18"/>
                <a:gd name="T11" fmla="*/ 10 h 10"/>
                <a:gd name="T12" fmla="*/ 17 w 18"/>
                <a:gd name="T13" fmla="*/ 6 h 10"/>
                <a:gd name="T14" fmla="*/ 17 w 18"/>
                <a:gd name="T15" fmla="*/ 4 h 10"/>
                <a:gd name="T16" fmla="*/ 10 w 18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10" y="0"/>
                  </a:moveTo>
                  <a:cubicBezTo>
                    <a:pt x="10" y="0"/>
                    <a:pt x="9" y="0"/>
                    <a:pt x="8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9" y="10"/>
                    <a:pt x="10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8" y="5"/>
                    <a:pt x="18" y="5"/>
                    <a:pt x="17" y="4"/>
                  </a:cubicBezTo>
                  <a:lnTo>
                    <a:pt x="10" y="0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9" name="Freeform 451"/>
            <p:cNvSpPr>
              <a:spLocks/>
            </p:cNvSpPr>
            <p:nvPr userDrawn="1"/>
          </p:nvSpPr>
          <p:spPr bwMode="auto">
            <a:xfrm>
              <a:off x="9077326" y="3595688"/>
              <a:ext cx="28575" cy="15875"/>
            </a:xfrm>
            <a:custGeom>
              <a:avLst/>
              <a:gdLst>
                <a:gd name="T0" fmla="*/ 10 w 18"/>
                <a:gd name="T1" fmla="*/ 10 h 10"/>
                <a:gd name="T2" fmla="*/ 17 w 18"/>
                <a:gd name="T3" fmla="*/ 6 h 10"/>
                <a:gd name="T4" fmla="*/ 17 w 18"/>
                <a:gd name="T5" fmla="*/ 5 h 10"/>
                <a:gd name="T6" fmla="*/ 10 w 18"/>
                <a:gd name="T7" fmla="*/ 1 h 10"/>
                <a:gd name="T8" fmla="*/ 8 w 18"/>
                <a:gd name="T9" fmla="*/ 1 h 10"/>
                <a:gd name="T10" fmla="*/ 1 w 18"/>
                <a:gd name="T11" fmla="*/ 5 h 10"/>
                <a:gd name="T12" fmla="*/ 1 w 18"/>
                <a:gd name="T13" fmla="*/ 6 h 10"/>
                <a:gd name="T14" fmla="*/ 8 w 18"/>
                <a:gd name="T15" fmla="*/ 10 h 10"/>
                <a:gd name="T16" fmla="*/ 10 w 18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10" y="10"/>
                  </a:moveTo>
                  <a:cubicBezTo>
                    <a:pt x="17" y="6"/>
                    <a:pt x="17" y="6"/>
                    <a:pt x="17" y="6"/>
                  </a:cubicBezTo>
                  <a:cubicBezTo>
                    <a:pt x="18" y="6"/>
                    <a:pt x="18" y="5"/>
                    <a:pt x="17" y="5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0"/>
                    <a:pt x="8" y="0"/>
                    <a:pt x="8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10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0" name="Freeform 452"/>
            <p:cNvSpPr>
              <a:spLocks/>
            </p:cNvSpPr>
            <p:nvPr userDrawn="1"/>
          </p:nvSpPr>
          <p:spPr bwMode="auto">
            <a:xfrm>
              <a:off x="9094789" y="3586163"/>
              <a:ext cx="26988" cy="15875"/>
            </a:xfrm>
            <a:custGeom>
              <a:avLst/>
              <a:gdLst>
                <a:gd name="T0" fmla="*/ 10 w 17"/>
                <a:gd name="T1" fmla="*/ 10 h 10"/>
                <a:gd name="T2" fmla="*/ 17 w 17"/>
                <a:gd name="T3" fmla="*/ 6 h 10"/>
                <a:gd name="T4" fmla="*/ 17 w 17"/>
                <a:gd name="T5" fmla="*/ 4 h 10"/>
                <a:gd name="T6" fmla="*/ 10 w 17"/>
                <a:gd name="T7" fmla="*/ 0 h 10"/>
                <a:gd name="T8" fmla="*/ 8 w 17"/>
                <a:gd name="T9" fmla="*/ 0 h 10"/>
                <a:gd name="T10" fmla="*/ 1 w 17"/>
                <a:gd name="T11" fmla="*/ 4 h 10"/>
                <a:gd name="T12" fmla="*/ 1 w 17"/>
                <a:gd name="T13" fmla="*/ 6 h 10"/>
                <a:gd name="T14" fmla="*/ 8 w 17"/>
                <a:gd name="T15" fmla="*/ 10 h 10"/>
                <a:gd name="T16" fmla="*/ 10 w 17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10"/>
                  </a:moveTo>
                  <a:cubicBezTo>
                    <a:pt x="17" y="6"/>
                    <a:pt x="17" y="6"/>
                    <a:pt x="17" y="6"/>
                  </a:cubicBezTo>
                  <a:cubicBezTo>
                    <a:pt x="17" y="5"/>
                    <a:pt x="17" y="5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8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10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1" name="Freeform 453"/>
            <p:cNvSpPr>
              <a:spLocks/>
            </p:cNvSpPr>
            <p:nvPr userDrawn="1"/>
          </p:nvSpPr>
          <p:spPr bwMode="auto">
            <a:xfrm>
              <a:off x="8840789" y="3754438"/>
              <a:ext cx="26988" cy="15875"/>
            </a:xfrm>
            <a:custGeom>
              <a:avLst/>
              <a:gdLst>
                <a:gd name="T0" fmla="*/ 10 w 17"/>
                <a:gd name="T1" fmla="*/ 1 h 10"/>
                <a:gd name="T2" fmla="*/ 7 w 17"/>
                <a:gd name="T3" fmla="*/ 1 h 10"/>
                <a:gd name="T4" fmla="*/ 0 w 17"/>
                <a:gd name="T5" fmla="*/ 5 h 10"/>
                <a:gd name="T6" fmla="*/ 0 w 17"/>
                <a:gd name="T7" fmla="*/ 6 h 10"/>
                <a:gd name="T8" fmla="*/ 7 w 17"/>
                <a:gd name="T9" fmla="*/ 10 h 10"/>
                <a:gd name="T10" fmla="*/ 10 w 17"/>
                <a:gd name="T11" fmla="*/ 10 h 10"/>
                <a:gd name="T12" fmla="*/ 17 w 17"/>
                <a:gd name="T13" fmla="*/ 6 h 10"/>
                <a:gd name="T14" fmla="*/ 17 w 17"/>
                <a:gd name="T15" fmla="*/ 5 h 10"/>
                <a:gd name="T16" fmla="*/ 10 w 17"/>
                <a:gd name="T1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1"/>
                  </a:moveTo>
                  <a:cubicBezTo>
                    <a:pt x="9" y="0"/>
                    <a:pt x="8" y="0"/>
                    <a:pt x="7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6"/>
                    <a:pt x="0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6"/>
                    <a:pt x="17" y="5"/>
                    <a:pt x="17" y="5"/>
                  </a:cubicBezTo>
                  <a:lnTo>
                    <a:pt x="10" y="1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2" name="Freeform 454"/>
            <p:cNvSpPr>
              <a:spLocks/>
            </p:cNvSpPr>
            <p:nvPr userDrawn="1"/>
          </p:nvSpPr>
          <p:spPr bwMode="auto">
            <a:xfrm>
              <a:off x="9029701" y="3644901"/>
              <a:ext cx="26988" cy="15875"/>
            </a:xfrm>
            <a:custGeom>
              <a:avLst/>
              <a:gdLst>
                <a:gd name="T0" fmla="*/ 10 w 17"/>
                <a:gd name="T1" fmla="*/ 0 h 10"/>
                <a:gd name="T2" fmla="*/ 7 w 17"/>
                <a:gd name="T3" fmla="*/ 0 h 10"/>
                <a:gd name="T4" fmla="*/ 0 w 17"/>
                <a:gd name="T5" fmla="*/ 4 h 10"/>
                <a:gd name="T6" fmla="*/ 0 w 17"/>
                <a:gd name="T7" fmla="*/ 6 h 10"/>
                <a:gd name="T8" fmla="*/ 7 w 17"/>
                <a:gd name="T9" fmla="*/ 10 h 10"/>
                <a:gd name="T10" fmla="*/ 10 w 17"/>
                <a:gd name="T11" fmla="*/ 10 h 10"/>
                <a:gd name="T12" fmla="*/ 17 w 17"/>
                <a:gd name="T13" fmla="*/ 6 h 10"/>
                <a:gd name="T14" fmla="*/ 17 w 17"/>
                <a:gd name="T15" fmla="*/ 4 h 10"/>
                <a:gd name="T16" fmla="*/ 10 w 17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0"/>
                  </a:moveTo>
                  <a:cubicBezTo>
                    <a:pt x="9" y="0"/>
                    <a:pt x="8" y="0"/>
                    <a:pt x="7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5"/>
                    <a:pt x="17" y="5"/>
                    <a:pt x="17" y="4"/>
                  </a:cubicBezTo>
                  <a:lnTo>
                    <a:pt x="10" y="0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3" name="Freeform 455"/>
            <p:cNvSpPr>
              <a:spLocks/>
            </p:cNvSpPr>
            <p:nvPr userDrawn="1"/>
          </p:nvSpPr>
          <p:spPr bwMode="auto">
            <a:xfrm>
              <a:off x="9012239" y="3654426"/>
              <a:ext cx="28575" cy="15875"/>
            </a:xfrm>
            <a:custGeom>
              <a:avLst/>
              <a:gdLst>
                <a:gd name="T0" fmla="*/ 10 w 18"/>
                <a:gd name="T1" fmla="*/ 1 h 10"/>
                <a:gd name="T2" fmla="*/ 8 w 18"/>
                <a:gd name="T3" fmla="*/ 1 h 10"/>
                <a:gd name="T4" fmla="*/ 1 w 18"/>
                <a:gd name="T5" fmla="*/ 5 h 10"/>
                <a:gd name="T6" fmla="*/ 1 w 18"/>
                <a:gd name="T7" fmla="*/ 6 h 10"/>
                <a:gd name="T8" fmla="*/ 8 w 18"/>
                <a:gd name="T9" fmla="*/ 10 h 10"/>
                <a:gd name="T10" fmla="*/ 10 w 18"/>
                <a:gd name="T11" fmla="*/ 10 h 10"/>
                <a:gd name="T12" fmla="*/ 17 w 18"/>
                <a:gd name="T13" fmla="*/ 6 h 10"/>
                <a:gd name="T14" fmla="*/ 17 w 18"/>
                <a:gd name="T15" fmla="*/ 5 h 10"/>
                <a:gd name="T16" fmla="*/ 10 w 18"/>
                <a:gd name="T1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10" y="1"/>
                  </a:moveTo>
                  <a:cubicBezTo>
                    <a:pt x="9" y="0"/>
                    <a:pt x="8" y="0"/>
                    <a:pt x="8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8" y="6"/>
                    <a:pt x="18" y="5"/>
                    <a:pt x="17" y="5"/>
                  </a:cubicBezTo>
                  <a:lnTo>
                    <a:pt x="10" y="1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4" name="Freeform 456"/>
            <p:cNvSpPr>
              <a:spLocks/>
            </p:cNvSpPr>
            <p:nvPr userDrawn="1"/>
          </p:nvSpPr>
          <p:spPr bwMode="auto">
            <a:xfrm>
              <a:off x="8886826" y="3635376"/>
              <a:ext cx="17463" cy="11113"/>
            </a:xfrm>
            <a:custGeom>
              <a:avLst/>
              <a:gdLst>
                <a:gd name="T0" fmla="*/ 5 w 11"/>
                <a:gd name="T1" fmla="*/ 6 h 7"/>
                <a:gd name="T2" fmla="*/ 6 w 11"/>
                <a:gd name="T3" fmla="*/ 6 h 7"/>
                <a:gd name="T4" fmla="*/ 11 w 11"/>
                <a:gd name="T5" fmla="*/ 4 h 7"/>
                <a:gd name="T6" fmla="*/ 10 w 11"/>
                <a:gd name="T7" fmla="*/ 3 h 7"/>
                <a:gd name="T8" fmla="*/ 6 w 11"/>
                <a:gd name="T9" fmla="*/ 0 h 7"/>
                <a:gd name="T10" fmla="*/ 5 w 11"/>
                <a:gd name="T11" fmla="*/ 0 h 7"/>
                <a:gd name="T12" fmla="*/ 0 w 11"/>
                <a:gd name="T13" fmla="*/ 3 h 7"/>
                <a:gd name="T14" fmla="*/ 0 w 11"/>
                <a:gd name="T15" fmla="*/ 4 h 7"/>
                <a:gd name="T16" fmla="*/ 5 w 11"/>
                <a:gd name="T17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7">
                  <a:moveTo>
                    <a:pt x="5" y="6"/>
                  </a:moveTo>
                  <a:cubicBezTo>
                    <a:pt x="5" y="6"/>
                    <a:pt x="6" y="7"/>
                    <a:pt x="6" y="6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3"/>
                    <a:pt x="11" y="3"/>
                    <a:pt x="10" y="3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4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5" name="Freeform 457"/>
            <p:cNvSpPr>
              <a:spLocks/>
            </p:cNvSpPr>
            <p:nvPr userDrawn="1"/>
          </p:nvSpPr>
          <p:spPr bwMode="auto">
            <a:xfrm>
              <a:off x="8875714" y="3641726"/>
              <a:ext cx="17463" cy="9525"/>
            </a:xfrm>
            <a:custGeom>
              <a:avLst/>
              <a:gdLst>
                <a:gd name="T0" fmla="*/ 5 w 11"/>
                <a:gd name="T1" fmla="*/ 6 h 6"/>
                <a:gd name="T2" fmla="*/ 6 w 11"/>
                <a:gd name="T3" fmla="*/ 6 h 6"/>
                <a:gd name="T4" fmla="*/ 11 w 11"/>
                <a:gd name="T5" fmla="*/ 4 h 6"/>
                <a:gd name="T6" fmla="*/ 11 w 11"/>
                <a:gd name="T7" fmla="*/ 3 h 6"/>
                <a:gd name="T8" fmla="*/ 6 w 11"/>
                <a:gd name="T9" fmla="*/ 0 h 6"/>
                <a:gd name="T10" fmla="*/ 5 w 11"/>
                <a:gd name="T11" fmla="*/ 0 h 6"/>
                <a:gd name="T12" fmla="*/ 0 w 11"/>
                <a:gd name="T13" fmla="*/ 3 h 6"/>
                <a:gd name="T14" fmla="*/ 0 w 11"/>
                <a:gd name="T15" fmla="*/ 4 h 6"/>
                <a:gd name="T16" fmla="*/ 5 w 11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5" y="6"/>
                  </a:moveTo>
                  <a:cubicBezTo>
                    <a:pt x="5" y="6"/>
                    <a:pt x="6" y="6"/>
                    <a:pt x="6" y="6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4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6" name="Freeform 458"/>
            <p:cNvSpPr>
              <a:spLocks/>
            </p:cNvSpPr>
            <p:nvPr userDrawn="1"/>
          </p:nvSpPr>
          <p:spPr bwMode="auto">
            <a:xfrm>
              <a:off x="8950326" y="3598863"/>
              <a:ext cx="17463" cy="9525"/>
            </a:xfrm>
            <a:custGeom>
              <a:avLst/>
              <a:gdLst>
                <a:gd name="T0" fmla="*/ 5 w 11"/>
                <a:gd name="T1" fmla="*/ 6 h 6"/>
                <a:gd name="T2" fmla="*/ 6 w 11"/>
                <a:gd name="T3" fmla="*/ 6 h 6"/>
                <a:gd name="T4" fmla="*/ 11 w 11"/>
                <a:gd name="T5" fmla="*/ 3 h 6"/>
                <a:gd name="T6" fmla="*/ 11 w 11"/>
                <a:gd name="T7" fmla="*/ 2 h 6"/>
                <a:gd name="T8" fmla="*/ 6 w 11"/>
                <a:gd name="T9" fmla="*/ 0 h 6"/>
                <a:gd name="T10" fmla="*/ 5 w 11"/>
                <a:gd name="T11" fmla="*/ 0 h 6"/>
                <a:gd name="T12" fmla="*/ 0 w 11"/>
                <a:gd name="T13" fmla="*/ 2 h 6"/>
                <a:gd name="T14" fmla="*/ 1 w 11"/>
                <a:gd name="T15" fmla="*/ 3 h 6"/>
                <a:gd name="T16" fmla="*/ 5 w 11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5" y="6"/>
                  </a:moveTo>
                  <a:cubicBezTo>
                    <a:pt x="5" y="6"/>
                    <a:pt x="6" y="6"/>
                    <a:pt x="6" y="6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3"/>
                    <a:pt x="11" y="3"/>
                    <a:pt x="11" y="2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1" y="3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7" name="Freeform 459"/>
            <p:cNvSpPr>
              <a:spLocks/>
            </p:cNvSpPr>
            <p:nvPr userDrawn="1"/>
          </p:nvSpPr>
          <p:spPr bwMode="auto">
            <a:xfrm>
              <a:off x="8961439" y="3592513"/>
              <a:ext cx="17463" cy="9525"/>
            </a:xfrm>
            <a:custGeom>
              <a:avLst/>
              <a:gdLst>
                <a:gd name="T0" fmla="*/ 5 w 11"/>
                <a:gd name="T1" fmla="*/ 6 h 6"/>
                <a:gd name="T2" fmla="*/ 6 w 11"/>
                <a:gd name="T3" fmla="*/ 6 h 6"/>
                <a:gd name="T4" fmla="*/ 11 w 11"/>
                <a:gd name="T5" fmla="*/ 3 h 6"/>
                <a:gd name="T6" fmla="*/ 11 w 11"/>
                <a:gd name="T7" fmla="*/ 2 h 6"/>
                <a:gd name="T8" fmla="*/ 6 w 11"/>
                <a:gd name="T9" fmla="*/ 0 h 6"/>
                <a:gd name="T10" fmla="*/ 5 w 11"/>
                <a:gd name="T11" fmla="*/ 0 h 6"/>
                <a:gd name="T12" fmla="*/ 0 w 11"/>
                <a:gd name="T13" fmla="*/ 2 h 6"/>
                <a:gd name="T14" fmla="*/ 0 w 11"/>
                <a:gd name="T15" fmla="*/ 3 h 6"/>
                <a:gd name="T16" fmla="*/ 5 w 11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5" y="6"/>
                  </a:moveTo>
                  <a:cubicBezTo>
                    <a:pt x="5" y="6"/>
                    <a:pt x="6" y="6"/>
                    <a:pt x="6" y="6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3"/>
                    <a:pt x="11" y="3"/>
                    <a:pt x="11" y="2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8" name="Freeform 460"/>
            <p:cNvSpPr>
              <a:spLocks/>
            </p:cNvSpPr>
            <p:nvPr userDrawn="1"/>
          </p:nvSpPr>
          <p:spPr bwMode="auto">
            <a:xfrm>
              <a:off x="8993189" y="3573463"/>
              <a:ext cx="17463" cy="9525"/>
            </a:xfrm>
            <a:custGeom>
              <a:avLst/>
              <a:gdLst>
                <a:gd name="T0" fmla="*/ 5 w 11"/>
                <a:gd name="T1" fmla="*/ 6 h 6"/>
                <a:gd name="T2" fmla="*/ 7 w 11"/>
                <a:gd name="T3" fmla="*/ 6 h 6"/>
                <a:gd name="T4" fmla="*/ 11 w 11"/>
                <a:gd name="T5" fmla="*/ 3 h 6"/>
                <a:gd name="T6" fmla="*/ 11 w 11"/>
                <a:gd name="T7" fmla="*/ 3 h 6"/>
                <a:gd name="T8" fmla="*/ 7 w 11"/>
                <a:gd name="T9" fmla="*/ 0 h 6"/>
                <a:gd name="T10" fmla="*/ 5 w 11"/>
                <a:gd name="T11" fmla="*/ 0 h 6"/>
                <a:gd name="T12" fmla="*/ 1 w 11"/>
                <a:gd name="T13" fmla="*/ 3 h 6"/>
                <a:gd name="T14" fmla="*/ 1 w 11"/>
                <a:gd name="T15" fmla="*/ 3 h 6"/>
                <a:gd name="T16" fmla="*/ 5 w 11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5" y="6"/>
                  </a:moveTo>
                  <a:cubicBezTo>
                    <a:pt x="6" y="6"/>
                    <a:pt x="6" y="6"/>
                    <a:pt x="7" y="6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3"/>
                    <a:pt x="1" y="3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9" name="Freeform 461"/>
            <p:cNvSpPr>
              <a:spLocks/>
            </p:cNvSpPr>
            <p:nvPr userDrawn="1"/>
          </p:nvSpPr>
          <p:spPr bwMode="auto">
            <a:xfrm>
              <a:off x="8748714" y="3525838"/>
              <a:ext cx="212725" cy="123825"/>
            </a:xfrm>
            <a:custGeom>
              <a:avLst/>
              <a:gdLst>
                <a:gd name="T0" fmla="*/ 85 w 134"/>
                <a:gd name="T1" fmla="*/ 0 h 78"/>
                <a:gd name="T2" fmla="*/ 0 w 134"/>
                <a:gd name="T3" fmla="*/ 50 h 78"/>
                <a:gd name="T4" fmla="*/ 49 w 134"/>
                <a:gd name="T5" fmla="*/ 78 h 78"/>
                <a:gd name="T6" fmla="*/ 134 w 134"/>
                <a:gd name="T7" fmla="*/ 28 h 78"/>
                <a:gd name="T8" fmla="*/ 85 w 134"/>
                <a:gd name="T9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4" h="78">
                  <a:moveTo>
                    <a:pt x="85" y="0"/>
                  </a:moveTo>
                  <a:lnTo>
                    <a:pt x="0" y="50"/>
                  </a:lnTo>
                  <a:lnTo>
                    <a:pt x="49" y="78"/>
                  </a:lnTo>
                  <a:lnTo>
                    <a:pt x="134" y="28"/>
                  </a:lnTo>
                  <a:lnTo>
                    <a:pt x="85" y="0"/>
                  </a:lnTo>
                  <a:close/>
                </a:path>
              </a:pathLst>
            </a:custGeom>
            <a:solidFill>
              <a:srgbClr val="7878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0" name="Freeform 462"/>
            <p:cNvSpPr>
              <a:spLocks/>
            </p:cNvSpPr>
            <p:nvPr userDrawn="1"/>
          </p:nvSpPr>
          <p:spPr bwMode="auto">
            <a:xfrm>
              <a:off x="7853364" y="4098926"/>
              <a:ext cx="269875" cy="180975"/>
            </a:xfrm>
            <a:custGeom>
              <a:avLst/>
              <a:gdLst>
                <a:gd name="T0" fmla="*/ 0 w 170"/>
                <a:gd name="T1" fmla="*/ 0 h 114"/>
                <a:gd name="T2" fmla="*/ 0 w 170"/>
                <a:gd name="T3" fmla="*/ 16 h 114"/>
                <a:gd name="T4" fmla="*/ 170 w 170"/>
                <a:gd name="T5" fmla="*/ 114 h 114"/>
                <a:gd name="T6" fmla="*/ 170 w 170"/>
                <a:gd name="T7" fmla="*/ 98 h 114"/>
                <a:gd name="T8" fmla="*/ 0 w 170"/>
                <a:gd name="T9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0" h="114">
                  <a:moveTo>
                    <a:pt x="0" y="0"/>
                  </a:moveTo>
                  <a:cubicBezTo>
                    <a:pt x="0" y="16"/>
                    <a:pt x="0" y="16"/>
                    <a:pt x="0" y="16"/>
                  </a:cubicBezTo>
                  <a:cubicBezTo>
                    <a:pt x="57" y="49"/>
                    <a:pt x="113" y="81"/>
                    <a:pt x="170" y="114"/>
                  </a:cubicBezTo>
                  <a:cubicBezTo>
                    <a:pt x="170" y="98"/>
                    <a:pt x="170" y="98"/>
                    <a:pt x="170" y="98"/>
                  </a:cubicBezTo>
                  <a:cubicBezTo>
                    <a:pt x="113" y="65"/>
                    <a:pt x="57" y="33"/>
                    <a:pt x="0" y="0"/>
                  </a:cubicBezTo>
                  <a:close/>
                </a:path>
              </a:pathLst>
            </a:custGeom>
            <a:solidFill>
              <a:srgbClr val="8A8C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1" name="Freeform 463"/>
            <p:cNvSpPr>
              <a:spLocks/>
            </p:cNvSpPr>
            <p:nvPr userDrawn="1"/>
          </p:nvSpPr>
          <p:spPr bwMode="auto">
            <a:xfrm>
              <a:off x="7853364" y="3902076"/>
              <a:ext cx="611188" cy="352425"/>
            </a:xfrm>
            <a:custGeom>
              <a:avLst/>
              <a:gdLst>
                <a:gd name="T0" fmla="*/ 215 w 385"/>
                <a:gd name="T1" fmla="*/ 0 h 222"/>
                <a:gd name="T2" fmla="*/ 0 w 385"/>
                <a:gd name="T3" fmla="*/ 124 h 222"/>
                <a:gd name="T4" fmla="*/ 170 w 385"/>
                <a:gd name="T5" fmla="*/ 222 h 222"/>
                <a:gd name="T6" fmla="*/ 385 w 385"/>
                <a:gd name="T7" fmla="*/ 98 h 222"/>
                <a:gd name="T8" fmla="*/ 215 w 385"/>
                <a:gd name="T9" fmla="*/ 0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5" h="222">
                  <a:moveTo>
                    <a:pt x="215" y="0"/>
                  </a:moveTo>
                  <a:cubicBezTo>
                    <a:pt x="0" y="124"/>
                    <a:pt x="0" y="124"/>
                    <a:pt x="0" y="124"/>
                  </a:cubicBezTo>
                  <a:cubicBezTo>
                    <a:pt x="57" y="157"/>
                    <a:pt x="113" y="189"/>
                    <a:pt x="170" y="222"/>
                  </a:cubicBezTo>
                  <a:cubicBezTo>
                    <a:pt x="385" y="98"/>
                    <a:pt x="385" y="98"/>
                    <a:pt x="385" y="98"/>
                  </a:cubicBezTo>
                  <a:cubicBezTo>
                    <a:pt x="328" y="65"/>
                    <a:pt x="272" y="32"/>
                    <a:pt x="215" y="0"/>
                  </a:cubicBezTo>
                  <a:close/>
                </a:path>
              </a:pathLst>
            </a:custGeom>
            <a:solidFill>
              <a:srgbClr val="A1A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2" name="Freeform 464"/>
            <p:cNvSpPr>
              <a:spLocks/>
            </p:cNvSpPr>
            <p:nvPr userDrawn="1"/>
          </p:nvSpPr>
          <p:spPr bwMode="auto">
            <a:xfrm>
              <a:off x="8123239" y="4057651"/>
              <a:ext cx="341313" cy="222250"/>
            </a:xfrm>
            <a:custGeom>
              <a:avLst/>
              <a:gdLst>
                <a:gd name="T0" fmla="*/ 0 w 215"/>
                <a:gd name="T1" fmla="*/ 124 h 140"/>
                <a:gd name="T2" fmla="*/ 0 w 215"/>
                <a:gd name="T3" fmla="*/ 140 h 140"/>
                <a:gd name="T4" fmla="*/ 215 w 215"/>
                <a:gd name="T5" fmla="*/ 16 h 140"/>
                <a:gd name="T6" fmla="*/ 215 w 215"/>
                <a:gd name="T7" fmla="*/ 0 h 140"/>
                <a:gd name="T8" fmla="*/ 0 w 215"/>
                <a:gd name="T9" fmla="*/ 124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5" h="140">
                  <a:moveTo>
                    <a:pt x="0" y="124"/>
                  </a:moveTo>
                  <a:lnTo>
                    <a:pt x="0" y="140"/>
                  </a:lnTo>
                  <a:lnTo>
                    <a:pt x="215" y="16"/>
                  </a:lnTo>
                  <a:lnTo>
                    <a:pt x="215" y="0"/>
                  </a:lnTo>
                  <a:lnTo>
                    <a:pt x="0" y="124"/>
                  </a:lnTo>
                  <a:close/>
                </a:path>
              </a:pathLst>
            </a:custGeom>
            <a:solidFill>
              <a:srgbClr val="33120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3" name="Freeform 465"/>
            <p:cNvSpPr>
              <a:spLocks/>
            </p:cNvSpPr>
            <p:nvPr userDrawn="1"/>
          </p:nvSpPr>
          <p:spPr bwMode="auto">
            <a:xfrm>
              <a:off x="7977189" y="3967163"/>
              <a:ext cx="446088" cy="258763"/>
            </a:xfrm>
            <a:custGeom>
              <a:avLst/>
              <a:gdLst>
                <a:gd name="T0" fmla="*/ 211 w 281"/>
                <a:gd name="T1" fmla="*/ 0 h 163"/>
                <a:gd name="T2" fmla="*/ 0 w 281"/>
                <a:gd name="T3" fmla="*/ 122 h 163"/>
                <a:gd name="T4" fmla="*/ 70 w 281"/>
                <a:gd name="T5" fmla="*/ 163 h 163"/>
                <a:gd name="T6" fmla="*/ 281 w 281"/>
                <a:gd name="T7" fmla="*/ 40 h 163"/>
                <a:gd name="T8" fmla="*/ 211 w 281"/>
                <a:gd name="T9" fmla="*/ 0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1" h="163">
                  <a:moveTo>
                    <a:pt x="211" y="0"/>
                  </a:moveTo>
                  <a:lnTo>
                    <a:pt x="0" y="122"/>
                  </a:lnTo>
                  <a:lnTo>
                    <a:pt x="70" y="163"/>
                  </a:lnTo>
                  <a:lnTo>
                    <a:pt x="281" y="40"/>
                  </a:lnTo>
                  <a:lnTo>
                    <a:pt x="211" y="0"/>
                  </a:lnTo>
                  <a:close/>
                </a:path>
              </a:pathLst>
            </a:custGeom>
            <a:solidFill>
              <a:srgbClr val="8787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4" name="Freeform 466"/>
            <p:cNvSpPr>
              <a:spLocks/>
            </p:cNvSpPr>
            <p:nvPr userDrawn="1"/>
          </p:nvSpPr>
          <p:spPr bwMode="auto">
            <a:xfrm>
              <a:off x="8012114" y="4140201"/>
              <a:ext cx="17463" cy="11113"/>
            </a:xfrm>
            <a:custGeom>
              <a:avLst/>
              <a:gdLst>
                <a:gd name="T0" fmla="*/ 5 w 11"/>
                <a:gd name="T1" fmla="*/ 6 h 7"/>
                <a:gd name="T2" fmla="*/ 7 w 11"/>
                <a:gd name="T3" fmla="*/ 6 h 7"/>
                <a:gd name="T4" fmla="*/ 11 w 11"/>
                <a:gd name="T5" fmla="*/ 4 h 7"/>
                <a:gd name="T6" fmla="*/ 11 w 11"/>
                <a:gd name="T7" fmla="*/ 3 h 7"/>
                <a:gd name="T8" fmla="*/ 7 w 11"/>
                <a:gd name="T9" fmla="*/ 0 h 7"/>
                <a:gd name="T10" fmla="*/ 5 w 11"/>
                <a:gd name="T11" fmla="*/ 0 h 7"/>
                <a:gd name="T12" fmla="*/ 1 w 11"/>
                <a:gd name="T13" fmla="*/ 3 h 7"/>
                <a:gd name="T14" fmla="*/ 1 w 11"/>
                <a:gd name="T15" fmla="*/ 4 h 7"/>
                <a:gd name="T16" fmla="*/ 5 w 11"/>
                <a:gd name="T17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7">
                  <a:moveTo>
                    <a:pt x="5" y="6"/>
                  </a:moveTo>
                  <a:cubicBezTo>
                    <a:pt x="6" y="7"/>
                    <a:pt x="6" y="7"/>
                    <a:pt x="7" y="6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3"/>
                    <a:pt x="11" y="3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6" y="0"/>
                    <a:pt x="5" y="0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4"/>
                    <a:pt x="1" y="4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5" name="Freeform 467"/>
            <p:cNvSpPr>
              <a:spLocks/>
            </p:cNvSpPr>
            <p:nvPr userDrawn="1"/>
          </p:nvSpPr>
          <p:spPr bwMode="auto">
            <a:xfrm>
              <a:off x="8045451" y="4121151"/>
              <a:ext cx="17463" cy="11113"/>
            </a:xfrm>
            <a:custGeom>
              <a:avLst/>
              <a:gdLst>
                <a:gd name="T0" fmla="*/ 5 w 11"/>
                <a:gd name="T1" fmla="*/ 6 h 7"/>
                <a:gd name="T2" fmla="*/ 6 w 11"/>
                <a:gd name="T3" fmla="*/ 6 h 7"/>
                <a:gd name="T4" fmla="*/ 11 w 11"/>
                <a:gd name="T5" fmla="*/ 4 h 7"/>
                <a:gd name="T6" fmla="*/ 10 w 11"/>
                <a:gd name="T7" fmla="*/ 3 h 7"/>
                <a:gd name="T8" fmla="*/ 6 w 11"/>
                <a:gd name="T9" fmla="*/ 0 h 7"/>
                <a:gd name="T10" fmla="*/ 5 w 11"/>
                <a:gd name="T11" fmla="*/ 0 h 7"/>
                <a:gd name="T12" fmla="*/ 0 w 11"/>
                <a:gd name="T13" fmla="*/ 3 h 7"/>
                <a:gd name="T14" fmla="*/ 0 w 11"/>
                <a:gd name="T15" fmla="*/ 4 h 7"/>
                <a:gd name="T16" fmla="*/ 5 w 11"/>
                <a:gd name="T17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7">
                  <a:moveTo>
                    <a:pt x="5" y="6"/>
                  </a:moveTo>
                  <a:cubicBezTo>
                    <a:pt x="5" y="7"/>
                    <a:pt x="6" y="7"/>
                    <a:pt x="6" y="6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3"/>
                    <a:pt x="10" y="3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6" name="Freeform 468"/>
            <p:cNvSpPr>
              <a:spLocks/>
            </p:cNvSpPr>
            <p:nvPr userDrawn="1"/>
          </p:nvSpPr>
          <p:spPr bwMode="auto">
            <a:xfrm>
              <a:off x="8034339" y="4127501"/>
              <a:ext cx="17463" cy="11113"/>
            </a:xfrm>
            <a:custGeom>
              <a:avLst/>
              <a:gdLst>
                <a:gd name="T0" fmla="*/ 5 w 11"/>
                <a:gd name="T1" fmla="*/ 6 h 7"/>
                <a:gd name="T2" fmla="*/ 6 w 11"/>
                <a:gd name="T3" fmla="*/ 6 h 7"/>
                <a:gd name="T4" fmla="*/ 11 w 11"/>
                <a:gd name="T5" fmla="*/ 4 h 7"/>
                <a:gd name="T6" fmla="*/ 11 w 11"/>
                <a:gd name="T7" fmla="*/ 3 h 7"/>
                <a:gd name="T8" fmla="*/ 6 w 11"/>
                <a:gd name="T9" fmla="*/ 0 h 7"/>
                <a:gd name="T10" fmla="*/ 5 w 11"/>
                <a:gd name="T11" fmla="*/ 0 h 7"/>
                <a:gd name="T12" fmla="*/ 0 w 11"/>
                <a:gd name="T13" fmla="*/ 3 h 7"/>
                <a:gd name="T14" fmla="*/ 0 w 11"/>
                <a:gd name="T15" fmla="*/ 4 h 7"/>
                <a:gd name="T16" fmla="*/ 5 w 11"/>
                <a:gd name="T17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7">
                  <a:moveTo>
                    <a:pt x="5" y="6"/>
                  </a:moveTo>
                  <a:cubicBezTo>
                    <a:pt x="5" y="7"/>
                    <a:pt x="6" y="7"/>
                    <a:pt x="6" y="6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3"/>
                    <a:pt x="11" y="3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7" name="Freeform 469"/>
            <p:cNvSpPr>
              <a:spLocks/>
            </p:cNvSpPr>
            <p:nvPr userDrawn="1"/>
          </p:nvSpPr>
          <p:spPr bwMode="auto">
            <a:xfrm>
              <a:off x="8023226" y="4133851"/>
              <a:ext cx="17463" cy="11113"/>
            </a:xfrm>
            <a:custGeom>
              <a:avLst/>
              <a:gdLst>
                <a:gd name="T0" fmla="*/ 5 w 11"/>
                <a:gd name="T1" fmla="*/ 6 h 7"/>
                <a:gd name="T2" fmla="*/ 7 w 11"/>
                <a:gd name="T3" fmla="*/ 6 h 7"/>
                <a:gd name="T4" fmla="*/ 11 w 11"/>
                <a:gd name="T5" fmla="*/ 4 h 7"/>
                <a:gd name="T6" fmla="*/ 11 w 11"/>
                <a:gd name="T7" fmla="*/ 3 h 7"/>
                <a:gd name="T8" fmla="*/ 6 w 11"/>
                <a:gd name="T9" fmla="*/ 0 h 7"/>
                <a:gd name="T10" fmla="*/ 5 w 11"/>
                <a:gd name="T11" fmla="*/ 0 h 7"/>
                <a:gd name="T12" fmla="*/ 1 w 11"/>
                <a:gd name="T13" fmla="*/ 3 h 7"/>
                <a:gd name="T14" fmla="*/ 1 w 11"/>
                <a:gd name="T15" fmla="*/ 4 h 7"/>
                <a:gd name="T16" fmla="*/ 5 w 11"/>
                <a:gd name="T17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7">
                  <a:moveTo>
                    <a:pt x="5" y="6"/>
                  </a:moveTo>
                  <a:cubicBezTo>
                    <a:pt x="5" y="7"/>
                    <a:pt x="6" y="7"/>
                    <a:pt x="7" y="6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3"/>
                    <a:pt x="11" y="3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3"/>
                    <a:pt x="1" y="4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8" name="Freeform 470"/>
            <p:cNvSpPr>
              <a:spLocks/>
            </p:cNvSpPr>
            <p:nvPr userDrawn="1"/>
          </p:nvSpPr>
          <p:spPr bwMode="auto">
            <a:xfrm>
              <a:off x="8037514" y="4137026"/>
              <a:ext cx="26988" cy="15875"/>
            </a:xfrm>
            <a:custGeom>
              <a:avLst/>
              <a:gdLst>
                <a:gd name="T0" fmla="*/ 7 w 17"/>
                <a:gd name="T1" fmla="*/ 1 h 10"/>
                <a:gd name="T2" fmla="*/ 0 w 17"/>
                <a:gd name="T3" fmla="*/ 5 h 10"/>
                <a:gd name="T4" fmla="*/ 0 w 17"/>
                <a:gd name="T5" fmla="*/ 6 h 10"/>
                <a:gd name="T6" fmla="*/ 7 w 17"/>
                <a:gd name="T7" fmla="*/ 10 h 10"/>
                <a:gd name="T8" fmla="*/ 9 w 17"/>
                <a:gd name="T9" fmla="*/ 10 h 10"/>
                <a:gd name="T10" fmla="*/ 16 w 17"/>
                <a:gd name="T11" fmla="*/ 6 h 10"/>
                <a:gd name="T12" fmla="*/ 16 w 17"/>
                <a:gd name="T13" fmla="*/ 5 h 10"/>
                <a:gd name="T14" fmla="*/ 9 w 17"/>
                <a:gd name="T15" fmla="*/ 1 h 10"/>
                <a:gd name="T16" fmla="*/ 7 w 17"/>
                <a:gd name="T1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7" y="1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6"/>
                    <a:pt x="0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9" y="10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7" y="6"/>
                    <a:pt x="17" y="5"/>
                    <a:pt x="16" y="5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8" y="0"/>
                    <a:pt x="7" y="1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9" name="Freeform 471"/>
            <p:cNvSpPr>
              <a:spLocks/>
            </p:cNvSpPr>
            <p:nvPr userDrawn="1"/>
          </p:nvSpPr>
          <p:spPr bwMode="auto">
            <a:xfrm>
              <a:off x="8002589" y="4146551"/>
              <a:ext cx="17463" cy="9525"/>
            </a:xfrm>
            <a:custGeom>
              <a:avLst/>
              <a:gdLst>
                <a:gd name="T0" fmla="*/ 5 w 11"/>
                <a:gd name="T1" fmla="*/ 6 h 6"/>
                <a:gd name="T2" fmla="*/ 6 w 11"/>
                <a:gd name="T3" fmla="*/ 6 h 6"/>
                <a:gd name="T4" fmla="*/ 10 w 11"/>
                <a:gd name="T5" fmla="*/ 4 h 6"/>
                <a:gd name="T6" fmla="*/ 10 w 11"/>
                <a:gd name="T7" fmla="*/ 3 h 6"/>
                <a:gd name="T8" fmla="*/ 6 w 11"/>
                <a:gd name="T9" fmla="*/ 0 h 6"/>
                <a:gd name="T10" fmla="*/ 5 w 11"/>
                <a:gd name="T11" fmla="*/ 0 h 6"/>
                <a:gd name="T12" fmla="*/ 0 w 11"/>
                <a:gd name="T13" fmla="*/ 3 h 6"/>
                <a:gd name="T14" fmla="*/ 0 w 11"/>
                <a:gd name="T15" fmla="*/ 4 h 6"/>
                <a:gd name="T16" fmla="*/ 5 w 11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5" y="6"/>
                  </a:moveTo>
                  <a:cubicBezTo>
                    <a:pt x="5" y="6"/>
                    <a:pt x="6" y="6"/>
                    <a:pt x="6" y="6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1" y="3"/>
                    <a:pt x="11" y="3"/>
                    <a:pt x="10" y="3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4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0" name="Freeform 472"/>
            <p:cNvSpPr>
              <a:spLocks/>
            </p:cNvSpPr>
            <p:nvPr userDrawn="1"/>
          </p:nvSpPr>
          <p:spPr bwMode="auto">
            <a:xfrm>
              <a:off x="7991476" y="4152901"/>
              <a:ext cx="17463" cy="9525"/>
            </a:xfrm>
            <a:custGeom>
              <a:avLst/>
              <a:gdLst>
                <a:gd name="T0" fmla="*/ 11 w 11"/>
                <a:gd name="T1" fmla="*/ 2 h 6"/>
                <a:gd name="T2" fmla="*/ 7 w 11"/>
                <a:gd name="T3" fmla="*/ 0 h 6"/>
                <a:gd name="T4" fmla="*/ 5 w 11"/>
                <a:gd name="T5" fmla="*/ 0 h 6"/>
                <a:gd name="T6" fmla="*/ 1 w 11"/>
                <a:gd name="T7" fmla="*/ 2 h 6"/>
                <a:gd name="T8" fmla="*/ 1 w 11"/>
                <a:gd name="T9" fmla="*/ 3 h 6"/>
                <a:gd name="T10" fmla="*/ 5 w 11"/>
                <a:gd name="T11" fmla="*/ 6 h 6"/>
                <a:gd name="T12" fmla="*/ 7 w 11"/>
                <a:gd name="T13" fmla="*/ 6 h 6"/>
                <a:gd name="T14" fmla="*/ 11 w 11"/>
                <a:gd name="T15" fmla="*/ 3 h 6"/>
                <a:gd name="T16" fmla="*/ 11 w 11"/>
                <a:gd name="T17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11" y="2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3"/>
                    <a:pt x="0" y="3"/>
                    <a:pt x="1" y="3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6"/>
                    <a:pt x="6" y="6"/>
                    <a:pt x="7" y="6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3"/>
                    <a:pt x="11" y="3"/>
                    <a:pt x="11" y="2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1" name="Freeform 473"/>
            <p:cNvSpPr>
              <a:spLocks/>
            </p:cNvSpPr>
            <p:nvPr userDrawn="1"/>
          </p:nvSpPr>
          <p:spPr bwMode="auto">
            <a:xfrm>
              <a:off x="8020051" y="4146551"/>
              <a:ext cx="28575" cy="15875"/>
            </a:xfrm>
            <a:custGeom>
              <a:avLst/>
              <a:gdLst>
                <a:gd name="T0" fmla="*/ 8 w 18"/>
                <a:gd name="T1" fmla="*/ 1 h 10"/>
                <a:gd name="T2" fmla="*/ 1 w 18"/>
                <a:gd name="T3" fmla="*/ 5 h 10"/>
                <a:gd name="T4" fmla="*/ 1 w 18"/>
                <a:gd name="T5" fmla="*/ 6 h 10"/>
                <a:gd name="T6" fmla="*/ 8 w 18"/>
                <a:gd name="T7" fmla="*/ 10 h 10"/>
                <a:gd name="T8" fmla="*/ 10 w 18"/>
                <a:gd name="T9" fmla="*/ 10 h 10"/>
                <a:gd name="T10" fmla="*/ 17 w 18"/>
                <a:gd name="T11" fmla="*/ 6 h 10"/>
                <a:gd name="T12" fmla="*/ 17 w 18"/>
                <a:gd name="T13" fmla="*/ 5 h 10"/>
                <a:gd name="T14" fmla="*/ 10 w 18"/>
                <a:gd name="T15" fmla="*/ 1 h 10"/>
                <a:gd name="T16" fmla="*/ 8 w 18"/>
                <a:gd name="T1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8" y="1"/>
                  </a:move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9" y="10"/>
                    <a:pt x="10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8" y="6"/>
                    <a:pt x="18" y="5"/>
                    <a:pt x="17" y="5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0"/>
                    <a:pt x="8" y="0"/>
                    <a:pt x="8" y="1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2" name="Freeform 474"/>
            <p:cNvSpPr>
              <a:spLocks/>
            </p:cNvSpPr>
            <p:nvPr userDrawn="1"/>
          </p:nvSpPr>
          <p:spPr bwMode="auto">
            <a:xfrm>
              <a:off x="8043864" y="4152901"/>
              <a:ext cx="26988" cy="15875"/>
            </a:xfrm>
            <a:custGeom>
              <a:avLst/>
              <a:gdLst>
                <a:gd name="T0" fmla="*/ 8 w 17"/>
                <a:gd name="T1" fmla="*/ 10 h 10"/>
                <a:gd name="T2" fmla="*/ 10 w 17"/>
                <a:gd name="T3" fmla="*/ 10 h 10"/>
                <a:gd name="T4" fmla="*/ 17 w 17"/>
                <a:gd name="T5" fmla="*/ 6 h 10"/>
                <a:gd name="T6" fmla="*/ 17 w 17"/>
                <a:gd name="T7" fmla="*/ 4 h 10"/>
                <a:gd name="T8" fmla="*/ 10 w 17"/>
                <a:gd name="T9" fmla="*/ 0 h 10"/>
                <a:gd name="T10" fmla="*/ 8 w 17"/>
                <a:gd name="T11" fmla="*/ 0 h 10"/>
                <a:gd name="T12" fmla="*/ 1 w 17"/>
                <a:gd name="T13" fmla="*/ 4 h 10"/>
                <a:gd name="T14" fmla="*/ 1 w 17"/>
                <a:gd name="T15" fmla="*/ 6 h 10"/>
                <a:gd name="T16" fmla="*/ 8 w 17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8" y="10"/>
                  </a:moveTo>
                  <a:cubicBezTo>
                    <a:pt x="8" y="10"/>
                    <a:pt x="9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5"/>
                    <a:pt x="17" y="5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8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1" y="6"/>
                  </a:cubicBezTo>
                  <a:lnTo>
                    <a:pt x="8" y="10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3" name="Freeform 475"/>
            <p:cNvSpPr>
              <a:spLocks/>
            </p:cNvSpPr>
            <p:nvPr userDrawn="1"/>
          </p:nvSpPr>
          <p:spPr bwMode="auto">
            <a:xfrm>
              <a:off x="8004176" y="4156076"/>
              <a:ext cx="28575" cy="15875"/>
            </a:xfrm>
            <a:custGeom>
              <a:avLst/>
              <a:gdLst>
                <a:gd name="T0" fmla="*/ 17 w 18"/>
                <a:gd name="T1" fmla="*/ 5 h 10"/>
                <a:gd name="T2" fmla="*/ 10 w 18"/>
                <a:gd name="T3" fmla="*/ 1 h 10"/>
                <a:gd name="T4" fmla="*/ 8 w 18"/>
                <a:gd name="T5" fmla="*/ 1 h 10"/>
                <a:gd name="T6" fmla="*/ 1 w 18"/>
                <a:gd name="T7" fmla="*/ 5 h 10"/>
                <a:gd name="T8" fmla="*/ 1 w 18"/>
                <a:gd name="T9" fmla="*/ 6 h 10"/>
                <a:gd name="T10" fmla="*/ 8 w 18"/>
                <a:gd name="T11" fmla="*/ 10 h 10"/>
                <a:gd name="T12" fmla="*/ 10 w 18"/>
                <a:gd name="T13" fmla="*/ 10 h 10"/>
                <a:gd name="T14" fmla="*/ 17 w 18"/>
                <a:gd name="T15" fmla="*/ 6 h 10"/>
                <a:gd name="T16" fmla="*/ 17 w 18"/>
                <a:gd name="T17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17" y="5"/>
                  </a:moveTo>
                  <a:cubicBezTo>
                    <a:pt x="10" y="1"/>
                    <a:pt x="10" y="1"/>
                    <a:pt x="10" y="1"/>
                  </a:cubicBezTo>
                  <a:cubicBezTo>
                    <a:pt x="9" y="0"/>
                    <a:pt x="8" y="0"/>
                    <a:pt x="8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8" y="6"/>
                    <a:pt x="18" y="5"/>
                    <a:pt x="17" y="5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4" name="Freeform 476"/>
            <p:cNvSpPr>
              <a:spLocks/>
            </p:cNvSpPr>
            <p:nvPr userDrawn="1"/>
          </p:nvSpPr>
          <p:spPr bwMode="auto">
            <a:xfrm>
              <a:off x="8021639" y="4162426"/>
              <a:ext cx="33338" cy="19050"/>
            </a:xfrm>
            <a:custGeom>
              <a:avLst/>
              <a:gdLst>
                <a:gd name="T0" fmla="*/ 20 w 21"/>
                <a:gd name="T1" fmla="*/ 5 h 12"/>
                <a:gd name="T2" fmla="*/ 13 w 21"/>
                <a:gd name="T3" fmla="*/ 0 h 12"/>
                <a:gd name="T4" fmla="*/ 11 w 21"/>
                <a:gd name="T5" fmla="*/ 0 h 12"/>
                <a:gd name="T6" fmla="*/ 0 w 21"/>
                <a:gd name="T7" fmla="*/ 7 h 12"/>
                <a:gd name="T8" fmla="*/ 0 w 21"/>
                <a:gd name="T9" fmla="*/ 8 h 12"/>
                <a:gd name="T10" fmla="*/ 7 w 21"/>
                <a:gd name="T11" fmla="*/ 12 h 12"/>
                <a:gd name="T12" fmla="*/ 9 w 21"/>
                <a:gd name="T13" fmla="*/ 12 h 12"/>
                <a:gd name="T14" fmla="*/ 20 w 21"/>
                <a:gd name="T15" fmla="*/ 6 h 12"/>
                <a:gd name="T16" fmla="*/ 20 w 21"/>
                <a:gd name="T17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" h="12">
                  <a:moveTo>
                    <a:pt x="20" y="5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12" y="0"/>
                    <a:pt x="11" y="0"/>
                    <a:pt x="11" y="0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8"/>
                    <a:pt x="0" y="8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8" y="12"/>
                    <a:pt x="9" y="12"/>
                    <a:pt x="9" y="12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21" y="5"/>
                    <a:pt x="21" y="5"/>
                    <a:pt x="20" y="5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5" name="Freeform 477"/>
            <p:cNvSpPr>
              <a:spLocks/>
            </p:cNvSpPr>
            <p:nvPr userDrawn="1"/>
          </p:nvSpPr>
          <p:spPr bwMode="auto">
            <a:xfrm>
              <a:off x="8053389" y="4127501"/>
              <a:ext cx="28575" cy="15875"/>
            </a:xfrm>
            <a:custGeom>
              <a:avLst/>
              <a:gdLst>
                <a:gd name="T0" fmla="*/ 8 w 18"/>
                <a:gd name="T1" fmla="*/ 0 h 10"/>
                <a:gd name="T2" fmla="*/ 1 w 18"/>
                <a:gd name="T3" fmla="*/ 4 h 10"/>
                <a:gd name="T4" fmla="*/ 1 w 18"/>
                <a:gd name="T5" fmla="*/ 6 h 10"/>
                <a:gd name="T6" fmla="*/ 8 w 18"/>
                <a:gd name="T7" fmla="*/ 10 h 10"/>
                <a:gd name="T8" fmla="*/ 10 w 18"/>
                <a:gd name="T9" fmla="*/ 10 h 10"/>
                <a:gd name="T10" fmla="*/ 17 w 18"/>
                <a:gd name="T11" fmla="*/ 6 h 10"/>
                <a:gd name="T12" fmla="*/ 17 w 18"/>
                <a:gd name="T13" fmla="*/ 4 h 10"/>
                <a:gd name="T14" fmla="*/ 10 w 18"/>
                <a:gd name="T15" fmla="*/ 0 h 10"/>
                <a:gd name="T16" fmla="*/ 8 w 18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8" y="0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9" y="10"/>
                    <a:pt x="10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8" y="5"/>
                    <a:pt x="18" y="5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9" y="0"/>
                    <a:pt x="8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6" name="Freeform 478"/>
            <p:cNvSpPr>
              <a:spLocks/>
            </p:cNvSpPr>
            <p:nvPr userDrawn="1"/>
          </p:nvSpPr>
          <p:spPr bwMode="auto">
            <a:xfrm>
              <a:off x="8061326" y="4143376"/>
              <a:ext cx="26988" cy="15875"/>
            </a:xfrm>
            <a:custGeom>
              <a:avLst/>
              <a:gdLst>
                <a:gd name="T0" fmla="*/ 7 w 17"/>
                <a:gd name="T1" fmla="*/ 0 h 10"/>
                <a:gd name="T2" fmla="*/ 0 w 17"/>
                <a:gd name="T3" fmla="*/ 4 h 10"/>
                <a:gd name="T4" fmla="*/ 0 w 17"/>
                <a:gd name="T5" fmla="*/ 5 h 10"/>
                <a:gd name="T6" fmla="*/ 7 w 17"/>
                <a:gd name="T7" fmla="*/ 9 h 10"/>
                <a:gd name="T8" fmla="*/ 10 w 17"/>
                <a:gd name="T9" fmla="*/ 9 h 10"/>
                <a:gd name="T10" fmla="*/ 17 w 17"/>
                <a:gd name="T11" fmla="*/ 5 h 10"/>
                <a:gd name="T12" fmla="*/ 17 w 17"/>
                <a:gd name="T13" fmla="*/ 4 h 10"/>
                <a:gd name="T14" fmla="*/ 10 w 17"/>
                <a:gd name="T15" fmla="*/ 0 h 10"/>
                <a:gd name="T16" fmla="*/ 7 w 17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7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10"/>
                    <a:pt x="9" y="10"/>
                    <a:pt x="10" y="9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5"/>
                    <a:pt x="17" y="4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7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7" name="Freeform 479"/>
            <p:cNvSpPr>
              <a:spLocks/>
            </p:cNvSpPr>
            <p:nvPr userDrawn="1"/>
          </p:nvSpPr>
          <p:spPr bwMode="auto">
            <a:xfrm>
              <a:off x="8150226" y="4110038"/>
              <a:ext cx="28575" cy="17463"/>
            </a:xfrm>
            <a:custGeom>
              <a:avLst/>
              <a:gdLst>
                <a:gd name="T0" fmla="*/ 10 w 18"/>
                <a:gd name="T1" fmla="*/ 10 h 11"/>
                <a:gd name="T2" fmla="*/ 17 w 18"/>
                <a:gd name="T3" fmla="*/ 6 h 11"/>
                <a:gd name="T4" fmla="*/ 17 w 18"/>
                <a:gd name="T5" fmla="*/ 5 h 11"/>
                <a:gd name="T6" fmla="*/ 10 w 18"/>
                <a:gd name="T7" fmla="*/ 1 h 11"/>
                <a:gd name="T8" fmla="*/ 8 w 18"/>
                <a:gd name="T9" fmla="*/ 1 h 11"/>
                <a:gd name="T10" fmla="*/ 1 w 18"/>
                <a:gd name="T11" fmla="*/ 5 h 11"/>
                <a:gd name="T12" fmla="*/ 1 w 18"/>
                <a:gd name="T13" fmla="*/ 6 h 11"/>
                <a:gd name="T14" fmla="*/ 8 w 18"/>
                <a:gd name="T15" fmla="*/ 10 h 11"/>
                <a:gd name="T16" fmla="*/ 10 w 18"/>
                <a:gd name="T17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1">
                  <a:moveTo>
                    <a:pt x="10" y="10"/>
                  </a:moveTo>
                  <a:cubicBezTo>
                    <a:pt x="17" y="6"/>
                    <a:pt x="17" y="6"/>
                    <a:pt x="17" y="6"/>
                  </a:cubicBezTo>
                  <a:cubicBezTo>
                    <a:pt x="18" y="6"/>
                    <a:pt x="18" y="5"/>
                    <a:pt x="17" y="5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0"/>
                    <a:pt x="9" y="0"/>
                    <a:pt x="8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9" y="11"/>
                    <a:pt x="10" y="11"/>
                    <a:pt x="10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8" name="Freeform 480"/>
            <p:cNvSpPr>
              <a:spLocks/>
            </p:cNvSpPr>
            <p:nvPr userDrawn="1"/>
          </p:nvSpPr>
          <p:spPr bwMode="auto">
            <a:xfrm>
              <a:off x="8066089" y="4160838"/>
              <a:ext cx="26988" cy="15875"/>
            </a:xfrm>
            <a:custGeom>
              <a:avLst/>
              <a:gdLst>
                <a:gd name="T0" fmla="*/ 7 w 17"/>
                <a:gd name="T1" fmla="*/ 9 h 10"/>
                <a:gd name="T2" fmla="*/ 10 w 17"/>
                <a:gd name="T3" fmla="*/ 9 h 10"/>
                <a:gd name="T4" fmla="*/ 17 w 17"/>
                <a:gd name="T5" fmla="*/ 5 h 10"/>
                <a:gd name="T6" fmla="*/ 17 w 17"/>
                <a:gd name="T7" fmla="*/ 4 h 10"/>
                <a:gd name="T8" fmla="*/ 10 w 17"/>
                <a:gd name="T9" fmla="*/ 0 h 10"/>
                <a:gd name="T10" fmla="*/ 7 w 17"/>
                <a:gd name="T11" fmla="*/ 0 h 10"/>
                <a:gd name="T12" fmla="*/ 0 w 17"/>
                <a:gd name="T13" fmla="*/ 4 h 10"/>
                <a:gd name="T14" fmla="*/ 0 w 17"/>
                <a:gd name="T15" fmla="*/ 5 h 10"/>
                <a:gd name="T16" fmla="*/ 7 w 17"/>
                <a:gd name="T17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7" y="9"/>
                  </a:moveTo>
                  <a:cubicBezTo>
                    <a:pt x="8" y="10"/>
                    <a:pt x="9" y="10"/>
                    <a:pt x="10" y="9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5"/>
                    <a:pt x="17" y="4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7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lnTo>
                    <a:pt x="7" y="9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9" name="Freeform 481"/>
            <p:cNvSpPr>
              <a:spLocks/>
            </p:cNvSpPr>
            <p:nvPr userDrawn="1"/>
          </p:nvSpPr>
          <p:spPr bwMode="auto">
            <a:xfrm>
              <a:off x="8089901" y="4187826"/>
              <a:ext cx="28575" cy="15875"/>
            </a:xfrm>
            <a:custGeom>
              <a:avLst/>
              <a:gdLst>
                <a:gd name="T0" fmla="*/ 10 w 18"/>
                <a:gd name="T1" fmla="*/ 0 h 10"/>
                <a:gd name="T2" fmla="*/ 8 w 18"/>
                <a:gd name="T3" fmla="*/ 0 h 10"/>
                <a:gd name="T4" fmla="*/ 1 w 18"/>
                <a:gd name="T5" fmla="*/ 4 h 10"/>
                <a:gd name="T6" fmla="*/ 1 w 18"/>
                <a:gd name="T7" fmla="*/ 6 h 10"/>
                <a:gd name="T8" fmla="*/ 8 w 18"/>
                <a:gd name="T9" fmla="*/ 10 h 10"/>
                <a:gd name="T10" fmla="*/ 10 w 18"/>
                <a:gd name="T11" fmla="*/ 10 h 10"/>
                <a:gd name="T12" fmla="*/ 17 w 18"/>
                <a:gd name="T13" fmla="*/ 6 h 10"/>
                <a:gd name="T14" fmla="*/ 17 w 18"/>
                <a:gd name="T15" fmla="*/ 4 h 10"/>
                <a:gd name="T16" fmla="*/ 10 w 18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10" y="0"/>
                  </a:moveTo>
                  <a:cubicBezTo>
                    <a:pt x="10" y="0"/>
                    <a:pt x="9" y="0"/>
                    <a:pt x="8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9" y="10"/>
                    <a:pt x="10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8" y="5"/>
                    <a:pt x="18" y="5"/>
                    <a:pt x="17" y="4"/>
                  </a:cubicBezTo>
                  <a:lnTo>
                    <a:pt x="10" y="0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0" name="Freeform 482"/>
            <p:cNvSpPr>
              <a:spLocks/>
            </p:cNvSpPr>
            <p:nvPr userDrawn="1"/>
          </p:nvSpPr>
          <p:spPr bwMode="auto">
            <a:xfrm>
              <a:off x="8107364" y="4178301"/>
              <a:ext cx="26988" cy="15875"/>
            </a:xfrm>
            <a:custGeom>
              <a:avLst/>
              <a:gdLst>
                <a:gd name="T0" fmla="*/ 10 w 17"/>
                <a:gd name="T1" fmla="*/ 0 h 10"/>
                <a:gd name="T2" fmla="*/ 7 w 17"/>
                <a:gd name="T3" fmla="*/ 0 h 10"/>
                <a:gd name="T4" fmla="*/ 0 w 17"/>
                <a:gd name="T5" fmla="*/ 4 h 10"/>
                <a:gd name="T6" fmla="*/ 0 w 17"/>
                <a:gd name="T7" fmla="*/ 6 h 10"/>
                <a:gd name="T8" fmla="*/ 7 w 17"/>
                <a:gd name="T9" fmla="*/ 10 h 10"/>
                <a:gd name="T10" fmla="*/ 10 w 17"/>
                <a:gd name="T11" fmla="*/ 10 h 10"/>
                <a:gd name="T12" fmla="*/ 17 w 17"/>
                <a:gd name="T13" fmla="*/ 6 h 10"/>
                <a:gd name="T14" fmla="*/ 17 w 17"/>
                <a:gd name="T15" fmla="*/ 4 h 10"/>
                <a:gd name="T16" fmla="*/ 10 w 17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0"/>
                  </a:moveTo>
                  <a:cubicBezTo>
                    <a:pt x="9" y="0"/>
                    <a:pt x="8" y="0"/>
                    <a:pt x="7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5"/>
                    <a:pt x="17" y="5"/>
                    <a:pt x="17" y="4"/>
                  </a:cubicBezTo>
                  <a:lnTo>
                    <a:pt x="10" y="0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1" name="Freeform 483"/>
            <p:cNvSpPr>
              <a:spLocks/>
            </p:cNvSpPr>
            <p:nvPr userDrawn="1"/>
          </p:nvSpPr>
          <p:spPr bwMode="auto">
            <a:xfrm>
              <a:off x="8037514" y="4170363"/>
              <a:ext cx="39688" cy="22225"/>
            </a:xfrm>
            <a:custGeom>
              <a:avLst/>
              <a:gdLst>
                <a:gd name="T0" fmla="*/ 24 w 25"/>
                <a:gd name="T1" fmla="*/ 4 h 14"/>
                <a:gd name="T2" fmla="*/ 17 w 25"/>
                <a:gd name="T3" fmla="*/ 0 h 14"/>
                <a:gd name="T4" fmla="*/ 15 w 25"/>
                <a:gd name="T5" fmla="*/ 0 h 14"/>
                <a:gd name="T6" fmla="*/ 1 w 25"/>
                <a:gd name="T7" fmla="*/ 8 h 14"/>
                <a:gd name="T8" fmla="*/ 1 w 25"/>
                <a:gd name="T9" fmla="*/ 9 h 14"/>
                <a:gd name="T10" fmla="*/ 8 w 25"/>
                <a:gd name="T11" fmla="*/ 13 h 14"/>
                <a:gd name="T12" fmla="*/ 10 w 25"/>
                <a:gd name="T13" fmla="*/ 13 h 14"/>
                <a:gd name="T14" fmla="*/ 24 w 25"/>
                <a:gd name="T15" fmla="*/ 5 h 14"/>
                <a:gd name="T16" fmla="*/ 24 w 25"/>
                <a:gd name="T17" fmla="*/ 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14">
                  <a:moveTo>
                    <a:pt x="24" y="4"/>
                  </a:moveTo>
                  <a:cubicBezTo>
                    <a:pt x="17" y="0"/>
                    <a:pt x="17" y="0"/>
                    <a:pt x="17" y="0"/>
                  </a:cubicBezTo>
                  <a:cubicBezTo>
                    <a:pt x="16" y="0"/>
                    <a:pt x="16" y="0"/>
                    <a:pt x="15" y="0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8"/>
                    <a:pt x="0" y="9"/>
                    <a:pt x="1" y="9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9" y="14"/>
                    <a:pt x="10" y="14"/>
                    <a:pt x="10" y="13"/>
                  </a:cubicBezTo>
                  <a:cubicBezTo>
                    <a:pt x="24" y="5"/>
                    <a:pt x="24" y="5"/>
                    <a:pt x="24" y="5"/>
                  </a:cubicBezTo>
                  <a:cubicBezTo>
                    <a:pt x="25" y="5"/>
                    <a:pt x="25" y="4"/>
                    <a:pt x="24" y="4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2" name="Freeform 484"/>
            <p:cNvSpPr>
              <a:spLocks/>
            </p:cNvSpPr>
            <p:nvPr userDrawn="1"/>
          </p:nvSpPr>
          <p:spPr bwMode="auto">
            <a:xfrm>
              <a:off x="8056564" y="4175126"/>
              <a:ext cx="47625" cy="26988"/>
            </a:xfrm>
            <a:custGeom>
              <a:avLst/>
              <a:gdLst>
                <a:gd name="T0" fmla="*/ 29 w 30"/>
                <a:gd name="T1" fmla="*/ 4 h 17"/>
                <a:gd name="T2" fmla="*/ 22 w 30"/>
                <a:gd name="T3" fmla="*/ 0 h 17"/>
                <a:gd name="T4" fmla="*/ 20 w 30"/>
                <a:gd name="T5" fmla="*/ 0 h 17"/>
                <a:gd name="T6" fmla="*/ 1 w 30"/>
                <a:gd name="T7" fmla="*/ 12 h 17"/>
                <a:gd name="T8" fmla="*/ 1 w 30"/>
                <a:gd name="T9" fmla="*/ 13 h 17"/>
                <a:gd name="T10" fmla="*/ 8 w 30"/>
                <a:gd name="T11" fmla="*/ 17 h 17"/>
                <a:gd name="T12" fmla="*/ 10 w 30"/>
                <a:gd name="T13" fmla="*/ 17 h 17"/>
                <a:gd name="T14" fmla="*/ 29 w 30"/>
                <a:gd name="T15" fmla="*/ 6 h 17"/>
                <a:gd name="T16" fmla="*/ 29 w 30"/>
                <a:gd name="T17" fmla="*/ 4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" h="17">
                  <a:moveTo>
                    <a:pt x="29" y="4"/>
                  </a:move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0" y="0"/>
                    <a:pt x="20" y="0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0" y="12"/>
                    <a:pt x="0" y="13"/>
                    <a:pt x="1" y="13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8" y="17"/>
                    <a:pt x="9" y="17"/>
                    <a:pt x="10" y="17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30" y="5"/>
                    <a:pt x="30" y="5"/>
                    <a:pt x="29" y="4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3" name="Freeform 485"/>
            <p:cNvSpPr>
              <a:spLocks/>
            </p:cNvSpPr>
            <p:nvPr userDrawn="1"/>
          </p:nvSpPr>
          <p:spPr bwMode="auto">
            <a:xfrm>
              <a:off x="8066089" y="4108451"/>
              <a:ext cx="17463" cy="11113"/>
            </a:xfrm>
            <a:custGeom>
              <a:avLst/>
              <a:gdLst>
                <a:gd name="T0" fmla="*/ 5 w 11"/>
                <a:gd name="T1" fmla="*/ 7 h 7"/>
                <a:gd name="T2" fmla="*/ 7 w 11"/>
                <a:gd name="T3" fmla="*/ 7 h 7"/>
                <a:gd name="T4" fmla="*/ 11 w 11"/>
                <a:gd name="T5" fmla="*/ 4 h 7"/>
                <a:gd name="T6" fmla="*/ 11 w 11"/>
                <a:gd name="T7" fmla="*/ 3 h 7"/>
                <a:gd name="T8" fmla="*/ 7 w 11"/>
                <a:gd name="T9" fmla="*/ 1 h 7"/>
                <a:gd name="T10" fmla="*/ 5 w 11"/>
                <a:gd name="T11" fmla="*/ 1 h 7"/>
                <a:gd name="T12" fmla="*/ 1 w 11"/>
                <a:gd name="T13" fmla="*/ 3 h 7"/>
                <a:gd name="T14" fmla="*/ 1 w 11"/>
                <a:gd name="T15" fmla="*/ 4 h 7"/>
                <a:gd name="T16" fmla="*/ 5 w 11"/>
                <a:gd name="T1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7">
                  <a:moveTo>
                    <a:pt x="5" y="7"/>
                  </a:moveTo>
                  <a:cubicBezTo>
                    <a:pt x="6" y="7"/>
                    <a:pt x="6" y="7"/>
                    <a:pt x="7" y="7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3"/>
                    <a:pt x="11" y="3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6" y="0"/>
                    <a:pt x="6" y="0"/>
                    <a:pt x="5" y="1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4"/>
                    <a:pt x="1" y="4"/>
                  </a:cubicBezTo>
                  <a:lnTo>
                    <a:pt x="5" y="7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4" name="Freeform 486"/>
            <p:cNvSpPr>
              <a:spLocks/>
            </p:cNvSpPr>
            <p:nvPr userDrawn="1"/>
          </p:nvSpPr>
          <p:spPr bwMode="auto">
            <a:xfrm>
              <a:off x="8056564" y="4114801"/>
              <a:ext cx="17463" cy="11113"/>
            </a:xfrm>
            <a:custGeom>
              <a:avLst/>
              <a:gdLst>
                <a:gd name="T0" fmla="*/ 4 w 11"/>
                <a:gd name="T1" fmla="*/ 6 h 7"/>
                <a:gd name="T2" fmla="*/ 6 w 11"/>
                <a:gd name="T3" fmla="*/ 6 h 7"/>
                <a:gd name="T4" fmla="*/ 10 w 11"/>
                <a:gd name="T5" fmla="*/ 4 h 7"/>
                <a:gd name="T6" fmla="*/ 10 w 11"/>
                <a:gd name="T7" fmla="*/ 3 h 7"/>
                <a:gd name="T8" fmla="*/ 6 w 11"/>
                <a:gd name="T9" fmla="*/ 0 h 7"/>
                <a:gd name="T10" fmla="*/ 4 w 11"/>
                <a:gd name="T11" fmla="*/ 0 h 7"/>
                <a:gd name="T12" fmla="*/ 0 w 11"/>
                <a:gd name="T13" fmla="*/ 3 h 7"/>
                <a:gd name="T14" fmla="*/ 0 w 11"/>
                <a:gd name="T15" fmla="*/ 4 h 7"/>
                <a:gd name="T16" fmla="*/ 4 w 11"/>
                <a:gd name="T17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7">
                  <a:moveTo>
                    <a:pt x="4" y="6"/>
                  </a:moveTo>
                  <a:cubicBezTo>
                    <a:pt x="5" y="7"/>
                    <a:pt x="5" y="7"/>
                    <a:pt x="6" y="6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1" y="4"/>
                    <a:pt x="11" y="3"/>
                    <a:pt x="10" y="3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5" y="0"/>
                    <a:pt x="5" y="0"/>
                    <a:pt x="4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lnTo>
                    <a:pt x="4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5" name="Freeform 487"/>
            <p:cNvSpPr>
              <a:spLocks/>
            </p:cNvSpPr>
            <p:nvPr userDrawn="1"/>
          </p:nvSpPr>
          <p:spPr bwMode="auto">
            <a:xfrm>
              <a:off x="8077201" y="4102101"/>
              <a:ext cx="17463" cy="11113"/>
            </a:xfrm>
            <a:custGeom>
              <a:avLst/>
              <a:gdLst>
                <a:gd name="T0" fmla="*/ 5 w 11"/>
                <a:gd name="T1" fmla="*/ 7 h 7"/>
                <a:gd name="T2" fmla="*/ 6 w 11"/>
                <a:gd name="T3" fmla="*/ 7 h 7"/>
                <a:gd name="T4" fmla="*/ 11 w 11"/>
                <a:gd name="T5" fmla="*/ 4 h 7"/>
                <a:gd name="T6" fmla="*/ 11 w 11"/>
                <a:gd name="T7" fmla="*/ 3 h 7"/>
                <a:gd name="T8" fmla="*/ 6 w 11"/>
                <a:gd name="T9" fmla="*/ 1 h 7"/>
                <a:gd name="T10" fmla="*/ 5 w 11"/>
                <a:gd name="T11" fmla="*/ 1 h 7"/>
                <a:gd name="T12" fmla="*/ 1 w 11"/>
                <a:gd name="T13" fmla="*/ 3 h 7"/>
                <a:gd name="T14" fmla="*/ 1 w 11"/>
                <a:gd name="T15" fmla="*/ 4 h 7"/>
                <a:gd name="T16" fmla="*/ 5 w 11"/>
                <a:gd name="T1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7">
                  <a:moveTo>
                    <a:pt x="5" y="7"/>
                  </a:moveTo>
                  <a:cubicBezTo>
                    <a:pt x="5" y="7"/>
                    <a:pt x="6" y="7"/>
                    <a:pt x="6" y="7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3"/>
                    <a:pt x="11" y="3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5" y="0"/>
                    <a:pt x="5" y="1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4"/>
                    <a:pt x="1" y="4"/>
                  </a:cubicBezTo>
                  <a:lnTo>
                    <a:pt x="5" y="7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6" name="Freeform 488"/>
            <p:cNvSpPr>
              <a:spLocks/>
            </p:cNvSpPr>
            <p:nvPr userDrawn="1"/>
          </p:nvSpPr>
          <p:spPr bwMode="auto">
            <a:xfrm>
              <a:off x="8099426" y="4089401"/>
              <a:ext cx="17463" cy="11113"/>
            </a:xfrm>
            <a:custGeom>
              <a:avLst/>
              <a:gdLst>
                <a:gd name="T0" fmla="*/ 5 w 11"/>
                <a:gd name="T1" fmla="*/ 7 h 7"/>
                <a:gd name="T2" fmla="*/ 6 w 11"/>
                <a:gd name="T3" fmla="*/ 7 h 7"/>
                <a:gd name="T4" fmla="*/ 10 w 11"/>
                <a:gd name="T5" fmla="*/ 4 h 7"/>
                <a:gd name="T6" fmla="*/ 10 w 11"/>
                <a:gd name="T7" fmla="*/ 3 h 7"/>
                <a:gd name="T8" fmla="*/ 6 w 11"/>
                <a:gd name="T9" fmla="*/ 1 h 7"/>
                <a:gd name="T10" fmla="*/ 5 w 11"/>
                <a:gd name="T11" fmla="*/ 1 h 7"/>
                <a:gd name="T12" fmla="*/ 0 w 11"/>
                <a:gd name="T13" fmla="*/ 3 h 7"/>
                <a:gd name="T14" fmla="*/ 0 w 11"/>
                <a:gd name="T15" fmla="*/ 4 h 7"/>
                <a:gd name="T16" fmla="*/ 5 w 11"/>
                <a:gd name="T1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7">
                  <a:moveTo>
                    <a:pt x="5" y="7"/>
                  </a:moveTo>
                  <a:cubicBezTo>
                    <a:pt x="5" y="7"/>
                    <a:pt x="6" y="7"/>
                    <a:pt x="6" y="7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1" y="4"/>
                    <a:pt x="11" y="4"/>
                    <a:pt x="10" y="3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5" y="0"/>
                    <a:pt x="5" y="1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lnTo>
                    <a:pt x="5" y="7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7" name="Freeform 489"/>
            <p:cNvSpPr>
              <a:spLocks/>
            </p:cNvSpPr>
            <p:nvPr userDrawn="1"/>
          </p:nvSpPr>
          <p:spPr bwMode="auto">
            <a:xfrm>
              <a:off x="8088314" y="4095751"/>
              <a:ext cx="17463" cy="11113"/>
            </a:xfrm>
            <a:custGeom>
              <a:avLst/>
              <a:gdLst>
                <a:gd name="T0" fmla="*/ 5 w 11"/>
                <a:gd name="T1" fmla="*/ 7 h 7"/>
                <a:gd name="T2" fmla="*/ 6 w 11"/>
                <a:gd name="T3" fmla="*/ 7 h 7"/>
                <a:gd name="T4" fmla="*/ 11 w 11"/>
                <a:gd name="T5" fmla="*/ 4 h 7"/>
                <a:gd name="T6" fmla="*/ 11 w 11"/>
                <a:gd name="T7" fmla="*/ 3 h 7"/>
                <a:gd name="T8" fmla="*/ 6 w 11"/>
                <a:gd name="T9" fmla="*/ 1 h 7"/>
                <a:gd name="T10" fmla="*/ 5 w 11"/>
                <a:gd name="T11" fmla="*/ 1 h 7"/>
                <a:gd name="T12" fmla="*/ 0 w 11"/>
                <a:gd name="T13" fmla="*/ 3 h 7"/>
                <a:gd name="T14" fmla="*/ 0 w 11"/>
                <a:gd name="T15" fmla="*/ 4 h 7"/>
                <a:gd name="T16" fmla="*/ 5 w 11"/>
                <a:gd name="T1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7">
                  <a:moveTo>
                    <a:pt x="5" y="7"/>
                  </a:moveTo>
                  <a:cubicBezTo>
                    <a:pt x="5" y="7"/>
                    <a:pt x="6" y="7"/>
                    <a:pt x="6" y="7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3"/>
                    <a:pt x="11" y="3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5" y="0"/>
                    <a:pt x="5" y="1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lnTo>
                    <a:pt x="5" y="7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8" name="Freeform 490"/>
            <p:cNvSpPr>
              <a:spLocks/>
            </p:cNvSpPr>
            <p:nvPr userDrawn="1"/>
          </p:nvSpPr>
          <p:spPr bwMode="auto">
            <a:xfrm>
              <a:off x="8174039" y="4046538"/>
              <a:ext cx="17463" cy="11113"/>
            </a:xfrm>
            <a:custGeom>
              <a:avLst/>
              <a:gdLst>
                <a:gd name="T0" fmla="*/ 5 w 11"/>
                <a:gd name="T1" fmla="*/ 6 h 7"/>
                <a:gd name="T2" fmla="*/ 6 w 11"/>
                <a:gd name="T3" fmla="*/ 6 h 7"/>
                <a:gd name="T4" fmla="*/ 11 w 11"/>
                <a:gd name="T5" fmla="*/ 4 h 7"/>
                <a:gd name="T6" fmla="*/ 11 w 11"/>
                <a:gd name="T7" fmla="*/ 3 h 7"/>
                <a:gd name="T8" fmla="*/ 6 w 11"/>
                <a:gd name="T9" fmla="*/ 0 h 7"/>
                <a:gd name="T10" fmla="*/ 5 w 11"/>
                <a:gd name="T11" fmla="*/ 0 h 7"/>
                <a:gd name="T12" fmla="*/ 0 w 11"/>
                <a:gd name="T13" fmla="*/ 3 h 7"/>
                <a:gd name="T14" fmla="*/ 0 w 11"/>
                <a:gd name="T15" fmla="*/ 4 h 7"/>
                <a:gd name="T16" fmla="*/ 5 w 11"/>
                <a:gd name="T17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7">
                  <a:moveTo>
                    <a:pt x="5" y="6"/>
                  </a:moveTo>
                  <a:cubicBezTo>
                    <a:pt x="5" y="7"/>
                    <a:pt x="6" y="7"/>
                    <a:pt x="6" y="6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4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9" name="Freeform 491"/>
            <p:cNvSpPr>
              <a:spLocks/>
            </p:cNvSpPr>
            <p:nvPr userDrawn="1"/>
          </p:nvSpPr>
          <p:spPr bwMode="auto">
            <a:xfrm>
              <a:off x="8162926" y="4052888"/>
              <a:ext cx="17463" cy="9525"/>
            </a:xfrm>
            <a:custGeom>
              <a:avLst/>
              <a:gdLst>
                <a:gd name="T0" fmla="*/ 5 w 11"/>
                <a:gd name="T1" fmla="*/ 6 h 6"/>
                <a:gd name="T2" fmla="*/ 6 w 11"/>
                <a:gd name="T3" fmla="*/ 6 h 6"/>
                <a:gd name="T4" fmla="*/ 11 w 11"/>
                <a:gd name="T5" fmla="*/ 4 h 6"/>
                <a:gd name="T6" fmla="*/ 11 w 11"/>
                <a:gd name="T7" fmla="*/ 3 h 6"/>
                <a:gd name="T8" fmla="*/ 6 w 11"/>
                <a:gd name="T9" fmla="*/ 0 h 6"/>
                <a:gd name="T10" fmla="*/ 5 w 11"/>
                <a:gd name="T11" fmla="*/ 0 h 6"/>
                <a:gd name="T12" fmla="*/ 0 w 11"/>
                <a:gd name="T13" fmla="*/ 3 h 6"/>
                <a:gd name="T14" fmla="*/ 0 w 11"/>
                <a:gd name="T15" fmla="*/ 4 h 6"/>
                <a:gd name="T16" fmla="*/ 5 w 11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5" y="6"/>
                  </a:moveTo>
                  <a:cubicBezTo>
                    <a:pt x="5" y="6"/>
                    <a:pt x="6" y="6"/>
                    <a:pt x="6" y="6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4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0" name="Freeform 492"/>
            <p:cNvSpPr>
              <a:spLocks/>
            </p:cNvSpPr>
            <p:nvPr userDrawn="1"/>
          </p:nvSpPr>
          <p:spPr bwMode="auto">
            <a:xfrm>
              <a:off x="8151814" y="4059238"/>
              <a:ext cx="17463" cy="9525"/>
            </a:xfrm>
            <a:custGeom>
              <a:avLst/>
              <a:gdLst>
                <a:gd name="T0" fmla="*/ 5 w 11"/>
                <a:gd name="T1" fmla="*/ 6 h 6"/>
                <a:gd name="T2" fmla="*/ 6 w 11"/>
                <a:gd name="T3" fmla="*/ 6 h 6"/>
                <a:gd name="T4" fmla="*/ 11 w 11"/>
                <a:gd name="T5" fmla="*/ 4 h 6"/>
                <a:gd name="T6" fmla="*/ 11 w 11"/>
                <a:gd name="T7" fmla="*/ 3 h 6"/>
                <a:gd name="T8" fmla="*/ 6 w 11"/>
                <a:gd name="T9" fmla="*/ 0 h 6"/>
                <a:gd name="T10" fmla="*/ 5 w 11"/>
                <a:gd name="T11" fmla="*/ 0 h 6"/>
                <a:gd name="T12" fmla="*/ 1 w 11"/>
                <a:gd name="T13" fmla="*/ 3 h 6"/>
                <a:gd name="T14" fmla="*/ 1 w 11"/>
                <a:gd name="T15" fmla="*/ 4 h 6"/>
                <a:gd name="T16" fmla="*/ 5 w 11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5" y="6"/>
                  </a:moveTo>
                  <a:cubicBezTo>
                    <a:pt x="5" y="6"/>
                    <a:pt x="6" y="6"/>
                    <a:pt x="6" y="6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3"/>
                    <a:pt x="1" y="4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1" name="Freeform 493"/>
            <p:cNvSpPr>
              <a:spLocks/>
            </p:cNvSpPr>
            <p:nvPr userDrawn="1"/>
          </p:nvSpPr>
          <p:spPr bwMode="auto">
            <a:xfrm>
              <a:off x="8172451" y="4059238"/>
              <a:ext cx="28575" cy="15875"/>
            </a:xfrm>
            <a:custGeom>
              <a:avLst/>
              <a:gdLst>
                <a:gd name="T0" fmla="*/ 8 w 18"/>
                <a:gd name="T1" fmla="*/ 0 h 10"/>
                <a:gd name="T2" fmla="*/ 1 w 18"/>
                <a:gd name="T3" fmla="*/ 4 h 10"/>
                <a:gd name="T4" fmla="*/ 1 w 18"/>
                <a:gd name="T5" fmla="*/ 5 h 10"/>
                <a:gd name="T6" fmla="*/ 8 w 18"/>
                <a:gd name="T7" fmla="*/ 9 h 10"/>
                <a:gd name="T8" fmla="*/ 10 w 18"/>
                <a:gd name="T9" fmla="*/ 9 h 10"/>
                <a:gd name="T10" fmla="*/ 17 w 18"/>
                <a:gd name="T11" fmla="*/ 5 h 10"/>
                <a:gd name="T12" fmla="*/ 17 w 18"/>
                <a:gd name="T13" fmla="*/ 4 h 10"/>
                <a:gd name="T14" fmla="*/ 10 w 18"/>
                <a:gd name="T15" fmla="*/ 0 h 10"/>
                <a:gd name="T16" fmla="*/ 8 w 18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8" y="0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1" y="5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10"/>
                    <a:pt x="9" y="10"/>
                    <a:pt x="10" y="9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8" y="5"/>
                    <a:pt x="18" y="4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2" name="Freeform 494"/>
            <p:cNvSpPr>
              <a:spLocks/>
            </p:cNvSpPr>
            <p:nvPr userDrawn="1"/>
          </p:nvSpPr>
          <p:spPr bwMode="auto">
            <a:xfrm>
              <a:off x="8142289" y="4065588"/>
              <a:ext cx="17463" cy="9525"/>
            </a:xfrm>
            <a:custGeom>
              <a:avLst/>
              <a:gdLst>
                <a:gd name="T0" fmla="*/ 4 w 11"/>
                <a:gd name="T1" fmla="*/ 6 h 6"/>
                <a:gd name="T2" fmla="*/ 6 w 11"/>
                <a:gd name="T3" fmla="*/ 6 h 6"/>
                <a:gd name="T4" fmla="*/ 10 w 11"/>
                <a:gd name="T5" fmla="*/ 3 h 6"/>
                <a:gd name="T6" fmla="*/ 10 w 11"/>
                <a:gd name="T7" fmla="*/ 3 h 6"/>
                <a:gd name="T8" fmla="*/ 6 w 11"/>
                <a:gd name="T9" fmla="*/ 0 h 6"/>
                <a:gd name="T10" fmla="*/ 4 w 11"/>
                <a:gd name="T11" fmla="*/ 0 h 6"/>
                <a:gd name="T12" fmla="*/ 0 w 11"/>
                <a:gd name="T13" fmla="*/ 3 h 6"/>
                <a:gd name="T14" fmla="*/ 0 w 11"/>
                <a:gd name="T15" fmla="*/ 3 h 6"/>
                <a:gd name="T16" fmla="*/ 4 w 11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4" y="6"/>
                  </a:moveTo>
                  <a:cubicBezTo>
                    <a:pt x="5" y="6"/>
                    <a:pt x="5" y="6"/>
                    <a:pt x="6" y="6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1" y="3"/>
                    <a:pt x="11" y="3"/>
                    <a:pt x="10" y="3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5" y="0"/>
                    <a:pt x="5" y="0"/>
                    <a:pt x="4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lnTo>
                    <a:pt x="4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3" name="Freeform 495"/>
            <p:cNvSpPr>
              <a:spLocks/>
            </p:cNvSpPr>
            <p:nvPr userDrawn="1"/>
          </p:nvSpPr>
          <p:spPr bwMode="auto">
            <a:xfrm>
              <a:off x="8196264" y="4064001"/>
              <a:ext cx="28575" cy="15875"/>
            </a:xfrm>
            <a:custGeom>
              <a:avLst/>
              <a:gdLst>
                <a:gd name="T0" fmla="*/ 8 w 18"/>
                <a:gd name="T1" fmla="*/ 0 h 10"/>
                <a:gd name="T2" fmla="*/ 1 w 18"/>
                <a:gd name="T3" fmla="*/ 4 h 10"/>
                <a:gd name="T4" fmla="*/ 1 w 18"/>
                <a:gd name="T5" fmla="*/ 6 h 10"/>
                <a:gd name="T6" fmla="*/ 8 w 18"/>
                <a:gd name="T7" fmla="*/ 10 h 10"/>
                <a:gd name="T8" fmla="*/ 10 w 18"/>
                <a:gd name="T9" fmla="*/ 10 h 10"/>
                <a:gd name="T10" fmla="*/ 17 w 18"/>
                <a:gd name="T11" fmla="*/ 6 h 10"/>
                <a:gd name="T12" fmla="*/ 17 w 18"/>
                <a:gd name="T13" fmla="*/ 4 h 10"/>
                <a:gd name="T14" fmla="*/ 10 w 18"/>
                <a:gd name="T15" fmla="*/ 0 h 10"/>
                <a:gd name="T16" fmla="*/ 8 w 18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8" y="0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8" y="5"/>
                    <a:pt x="18" y="5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4" name="Freeform 496"/>
            <p:cNvSpPr>
              <a:spLocks/>
            </p:cNvSpPr>
            <p:nvPr userDrawn="1"/>
          </p:nvSpPr>
          <p:spPr bwMode="auto">
            <a:xfrm>
              <a:off x="8131176" y="4071938"/>
              <a:ext cx="17463" cy="9525"/>
            </a:xfrm>
            <a:custGeom>
              <a:avLst/>
              <a:gdLst>
                <a:gd name="T0" fmla="*/ 5 w 11"/>
                <a:gd name="T1" fmla="*/ 6 h 6"/>
                <a:gd name="T2" fmla="*/ 6 w 11"/>
                <a:gd name="T3" fmla="*/ 6 h 6"/>
                <a:gd name="T4" fmla="*/ 11 w 11"/>
                <a:gd name="T5" fmla="*/ 3 h 6"/>
                <a:gd name="T6" fmla="*/ 11 w 11"/>
                <a:gd name="T7" fmla="*/ 2 h 6"/>
                <a:gd name="T8" fmla="*/ 6 w 11"/>
                <a:gd name="T9" fmla="*/ 0 h 6"/>
                <a:gd name="T10" fmla="*/ 5 w 11"/>
                <a:gd name="T11" fmla="*/ 0 h 6"/>
                <a:gd name="T12" fmla="*/ 0 w 11"/>
                <a:gd name="T13" fmla="*/ 2 h 6"/>
                <a:gd name="T14" fmla="*/ 1 w 11"/>
                <a:gd name="T15" fmla="*/ 3 h 6"/>
                <a:gd name="T16" fmla="*/ 5 w 11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5" y="6"/>
                  </a:moveTo>
                  <a:cubicBezTo>
                    <a:pt x="5" y="6"/>
                    <a:pt x="6" y="6"/>
                    <a:pt x="6" y="6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3"/>
                    <a:pt x="11" y="3"/>
                    <a:pt x="11" y="2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1" y="3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5" name="Freeform 497"/>
            <p:cNvSpPr>
              <a:spLocks/>
            </p:cNvSpPr>
            <p:nvPr userDrawn="1"/>
          </p:nvSpPr>
          <p:spPr bwMode="auto">
            <a:xfrm>
              <a:off x="8154989" y="4068763"/>
              <a:ext cx="28575" cy="15875"/>
            </a:xfrm>
            <a:custGeom>
              <a:avLst/>
              <a:gdLst>
                <a:gd name="T0" fmla="*/ 8 w 18"/>
                <a:gd name="T1" fmla="*/ 0 h 10"/>
                <a:gd name="T2" fmla="*/ 1 w 18"/>
                <a:gd name="T3" fmla="*/ 4 h 10"/>
                <a:gd name="T4" fmla="*/ 1 w 18"/>
                <a:gd name="T5" fmla="*/ 6 h 10"/>
                <a:gd name="T6" fmla="*/ 8 w 18"/>
                <a:gd name="T7" fmla="*/ 10 h 10"/>
                <a:gd name="T8" fmla="*/ 10 w 18"/>
                <a:gd name="T9" fmla="*/ 10 h 10"/>
                <a:gd name="T10" fmla="*/ 17 w 18"/>
                <a:gd name="T11" fmla="*/ 6 h 10"/>
                <a:gd name="T12" fmla="*/ 17 w 18"/>
                <a:gd name="T13" fmla="*/ 4 h 10"/>
                <a:gd name="T14" fmla="*/ 10 w 18"/>
                <a:gd name="T15" fmla="*/ 0 h 10"/>
                <a:gd name="T16" fmla="*/ 8 w 18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8" y="0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9" y="10"/>
                    <a:pt x="10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8" y="5"/>
                    <a:pt x="18" y="5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9" y="0"/>
                    <a:pt x="8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6" name="Freeform 498"/>
            <p:cNvSpPr>
              <a:spLocks/>
            </p:cNvSpPr>
            <p:nvPr userDrawn="1"/>
          </p:nvSpPr>
          <p:spPr bwMode="auto">
            <a:xfrm>
              <a:off x="8218489" y="4071938"/>
              <a:ext cx="26988" cy="15875"/>
            </a:xfrm>
            <a:custGeom>
              <a:avLst/>
              <a:gdLst>
                <a:gd name="T0" fmla="*/ 10 w 17"/>
                <a:gd name="T1" fmla="*/ 9 h 10"/>
                <a:gd name="T2" fmla="*/ 17 w 17"/>
                <a:gd name="T3" fmla="*/ 5 h 10"/>
                <a:gd name="T4" fmla="*/ 17 w 17"/>
                <a:gd name="T5" fmla="*/ 4 h 10"/>
                <a:gd name="T6" fmla="*/ 10 w 17"/>
                <a:gd name="T7" fmla="*/ 0 h 10"/>
                <a:gd name="T8" fmla="*/ 8 w 17"/>
                <a:gd name="T9" fmla="*/ 0 h 10"/>
                <a:gd name="T10" fmla="*/ 1 w 17"/>
                <a:gd name="T11" fmla="*/ 4 h 10"/>
                <a:gd name="T12" fmla="*/ 1 w 17"/>
                <a:gd name="T13" fmla="*/ 5 h 10"/>
                <a:gd name="T14" fmla="*/ 8 w 17"/>
                <a:gd name="T15" fmla="*/ 9 h 10"/>
                <a:gd name="T16" fmla="*/ 10 w 17"/>
                <a:gd name="T17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9"/>
                  </a:moveTo>
                  <a:cubicBezTo>
                    <a:pt x="17" y="5"/>
                    <a:pt x="17" y="5"/>
                    <a:pt x="17" y="5"/>
                  </a:cubicBezTo>
                  <a:cubicBezTo>
                    <a:pt x="17" y="5"/>
                    <a:pt x="17" y="4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8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1" y="5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10"/>
                    <a:pt x="9" y="10"/>
                    <a:pt x="10" y="9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7" name="Freeform 499"/>
            <p:cNvSpPr>
              <a:spLocks/>
            </p:cNvSpPr>
            <p:nvPr userDrawn="1"/>
          </p:nvSpPr>
          <p:spPr bwMode="auto">
            <a:xfrm>
              <a:off x="8178801" y="4073526"/>
              <a:ext cx="28575" cy="15875"/>
            </a:xfrm>
            <a:custGeom>
              <a:avLst/>
              <a:gdLst>
                <a:gd name="T0" fmla="*/ 8 w 18"/>
                <a:gd name="T1" fmla="*/ 1 h 10"/>
                <a:gd name="T2" fmla="*/ 1 w 18"/>
                <a:gd name="T3" fmla="*/ 5 h 10"/>
                <a:gd name="T4" fmla="*/ 1 w 18"/>
                <a:gd name="T5" fmla="*/ 6 h 10"/>
                <a:gd name="T6" fmla="*/ 8 w 18"/>
                <a:gd name="T7" fmla="*/ 10 h 10"/>
                <a:gd name="T8" fmla="*/ 10 w 18"/>
                <a:gd name="T9" fmla="*/ 10 h 10"/>
                <a:gd name="T10" fmla="*/ 17 w 18"/>
                <a:gd name="T11" fmla="*/ 6 h 10"/>
                <a:gd name="T12" fmla="*/ 17 w 18"/>
                <a:gd name="T13" fmla="*/ 5 h 10"/>
                <a:gd name="T14" fmla="*/ 10 w 18"/>
                <a:gd name="T15" fmla="*/ 1 h 10"/>
                <a:gd name="T16" fmla="*/ 8 w 18"/>
                <a:gd name="T1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8" y="1"/>
                  </a:move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9" y="10"/>
                    <a:pt x="10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8" y="6"/>
                    <a:pt x="18" y="5"/>
                    <a:pt x="17" y="5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0"/>
                    <a:pt x="9" y="0"/>
                    <a:pt x="8" y="1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8" name="Freeform 500"/>
            <p:cNvSpPr>
              <a:spLocks/>
            </p:cNvSpPr>
            <p:nvPr userDrawn="1"/>
          </p:nvSpPr>
          <p:spPr bwMode="auto">
            <a:xfrm>
              <a:off x="8245476" y="4076701"/>
              <a:ext cx="28575" cy="15875"/>
            </a:xfrm>
            <a:custGeom>
              <a:avLst/>
              <a:gdLst>
                <a:gd name="T0" fmla="*/ 10 w 18"/>
                <a:gd name="T1" fmla="*/ 10 h 10"/>
                <a:gd name="T2" fmla="*/ 17 w 18"/>
                <a:gd name="T3" fmla="*/ 6 h 10"/>
                <a:gd name="T4" fmla="*/ 17 w 18"/>
                <a:gd name="T5" fmla="*/ 4 h 10"/>
                <a:gd name="T6" fmla="*/ 10 w 18"/>
                <a:gd name="T7" fmla="*/ 0 h 10"/>
                <a:gd name="T8" fmla="*/ 8 w 18"/>
                <a:gd name="T9" fmla="*/ 0 h 10"/>
                <a:gd name="T10" fmla="*/ 1 w 18"/>
                <a:gd name="T11" fmla="*/ 4 h 10"/>
                <a:gd name="T12" fmla="*/ 1 w 18"/>
                <a:gd name="T13" fmla="*/ 6 h 10"/>
                <a:gd name="T14" fmla="*/ 8 w 18"/>
                <a:gd name="T15" fmla="*/ 10 h 10"/>
                <a:gd name="T16" fmla="*/ 10 w 18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10" y="10"/>
                  </a:moveTo>
                  <a:cubicBezTo>
                    <a:pt x="17" y="6"/>
                    <a:pt x="17" y="6"/>
                    <a:pt x="17" y="6"/>
                  </a:cubicBezTo>
                  <a:cubicBezTo>
                    <a:pt x="18" y="5"/>
                    <a:pt x="18" y="5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8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10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9" name="Freeform 501"/>
            <p:cNvSpPr>
              <a:spLocks/>
            </p:cNvSpPr>
            <p:nvPr userDrawn="1"/>
          </p:nvSpPr>
          <p:spPr bwMode="auto">
            <a:xfrm>
              <a:off x="8139114" y="4078288"/>
              <a:ext cx="26988" cy="15875"/>
            </a:xfrm>
            <a:custGeom>
              <a:avLst/>
              <a:gdLst>
                <a:gd name="T0" fmla="*/ 7 w 17"/>
                <a:gd name="T1" fmla="*/ 0 h 10"/>
                <a:gd name="T2" fmla="*/ 0 w 17"/>
                <a:gd name="T3" fmla="*/ 4 h 10"/>
                <a:gd name="T4" fmla="*/ 0 w 17"/>
                <a:gd name="T5" fmla="*/ 6 h 10"/>
                <a:gd name="T6" fmla="*/ 7 w 17"/>
                <a:gd name="T7" fmla="*/ 10 h 10"/>
                <a:gd name="T8" fmla="*/ 10 w 17"/>
                <a:gd name="T9" fmla="*/ 10 h 10"/>
                <a:gd name="T10" fmla="*/ 17 w 17"/>
                <a:gd name="T11" fmla="*/ 6 h 10"/>
                <a:gd name="T12" fmla="*/ 17 w 17"/>
                <a:gd name="T13" fmla="*/ 4 h 10"/>
                <a:gd name="T14" fmla="*/ 10 w 17"/>
                <a:gd name="T15" fmla="*/ 0 h 10"/>
                <a:gd name="T16" fmla="*/ 7 w 17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7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5"/>
                    <a:pt x="17" y="5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7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0" name="Freeform 502"/>
            <p:cNvSpPr>
              <a:spLocks/>
            </p:cNvSpPr>
            <p:nvPr userDrawn="1"/>
          </p:nvSpPr>
          <p:spPr bwMode="auto">
            <a:xfrm>
              <a:off x="8201026" y="4081463"/>
              <a:ext cx="28575" cy="15875"/>
            </a:xfrm>
            <a:custGeom>
              <a:avLst/>
              <a:gdLst>
                <a:gd name="T0" fmla="*/ 10 w 18"/>
                <a:gd name="T1" fmla="*/ 10 h 10"/>
                <a:gd name="T2" fmla="*/ 17 w 18"/>
                <a:gd name="T3" fmla="*/ 6 h 10"/>
                <a:gd name="T4" fmla="*/ 17 w 18"/>
                <a:gd name="T5" fmla="*/ 4 h 10"/>
                <a:gd name="T6" fmla="*/ 10 w 18"/>
                <a:gd name="T7" fmla="*/ 0 h 10"/>
                <a:gd name="T8" fmla="*/ 8 w 18"/>
                <a:gd name="T9" fmla="*/ 0 h 10"/>
                <a:gd name="T10" fmla="*/ 1 w 18"/>
                <a:gd name="T11" fmla="*/ 4 h 10"/>
                <a:gd name="T12" fmla="*/ 1 w 18"/>
                <a:gd name="T13" fmla="*/ 6 h 10"/>
                <a:gd name="T14" fmla="*/ 8 w 18"/>
                <a:gd name="T15" fmla="*/ 10 h 10"/>
                <a:gd name="T16" fmla="*/ 10 w 18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10" y="10"/>
                  </a:moveTo>
                  <a:cubicBezTo>
                    <a:pt x="17" y="6"/>
                    <a:pt x="17" y="6"/>
                    <a:pt x="17" y="6"/>
                  </a:cubicBezTo>
                  <a:cubicBezTo>
                    <a:pt x="18" y="5"/>
                    <a:pt x="18" y="5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9" y="0"/>
                    <a:pt x="8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9" y="10"/>
                    <a:pt x="10" y="10"/>
                    <a:pt x="10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1" name="Freeform 503"/>
            <p:cNvSpPr>
              <a:spLocks/>
            </p:cNvSpPr>
            <p:nvPr userDrawn="1"/>
          </p:nvSpPr>
          <p:spPr bwMode="auto">
            <a:xfrm>
              <a:off x="8228014" y="4086226"/>
              <a:ext cx="28575" cy="15875"/>
            </a:xfrm>
            <a:custGeom>
              <a:avLst/>
              <a:gdLst>
                <a:gd name="T0" fmla="*/ 10 w 18"/>
                <a:gd name="T1" fmla="*/ 10 h 10"/>
                <a:gd name="T2" fmla="*/ 17 w 18"/>
                <a:gd name="T3" fmla="*/ 6 h 10"/>
                <a:gd name="T4" fmla="*/ 17 w 18"/>
                <a:gd name="T5" fmla="*/ 5 h 10"/>
                <a:gd name="T6" fmla="*/ 10 w 18"/>
                <a:gd name="T7" fmla="*/ 1 h 10"/>
                <a:gd name="T8" fmla="*/ 8 w 18"/>
                <a:gd name="T9" fmla="*/ 1 h 10"/>
                <a:gd name="T10" fmla="*/ 1 w 18"/>
                <a:gd name="T11" fmla="*/ 5 h 10"/>
                <a:gd name="T12" fmla="*/ 1 w 18"/>
                <a:gd name="T13" fmla="*/ 6 h 10"/>
                <a:gd name="T14" fmla="*/ 8 w 18"/>
                <a:gd name="T15" fmla="*/ 10 h 10"/>
                <a:gd name="T16" fmla="*/ 10 w 18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10" y="10"/>
                  </a:moveTo>
                  <a:cubicBezTo>
                    <a:pt x="17" y="6"/>
                    <a:pt x="17" y="6"/>
                    <a:pt x="17" y="6"/>
                  </a:cubicBezTo>
                  <a:cubicBezTo>
                    <a:pt x="18" y="6"/>
                    <a:pt x="18" y="5"/>
                    <a:pt x="17" y="5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0"/>
                    <a:pt x="9" y="0"/>
                    <a:pt x="8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9" y="10"/>
                    <a:pt x="10" y="10"/>
                    <a:pt x="10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2" name="Freeform 504"/>
            <p:cNvSpPr>
              <a:spLocks/>
            </p:cNvSpPr>
            <p:nvPr userDrawn="1"/>
          </p:nvSpPr>
          <p:spPr bwMode="auto">
            <a:xfrm>
              <a:off x="8121651" y="4087813"/>
              <a:ext cx="28575" cy="15875"/>
            </a:xfrm>
            <a:custGeom>
              <a:avLst/>
              <a:gdLst>
                <a:gd name="T0" fmla="*/ 8 w 18"/>
                <a:gd name="T1" fmla="*/ 1 h 10"/>
                <a:gd name="T2" fmla="*/ 1 w 18"/>
                <a:gd name="T3" fmla="*/ 5 h 10"/>
                <a:gd name="T4" fmla="*/ 1 w 18"/>
                <a:gd name="T5" fmla="*/ 6 h 10"/>
                <a:gd name="T6" fmla="*/ 8 w 18"/>
                <a:gd name="T7" fmla="*/ 10 h 10"/>
                <a:gd name="T8" fmla="*/ 10 w 18"/>
                <a:gd name="T9" fmla="*/ 10 h 10"/>
                <a:gd name="T10" fmla="*/ 17 w 18"/>
                <a:gd name="T11" fmla="*/ 6 h 10"/>
                <a:gd name="T12" fmla="*/ 17 w 18"/>
                <a:gd name="T13" fmla="*/ 5 h 10"/>
                <a:gd name="T14" fmla="*/ 10 w 18"/>
                <a:gd name="T15" fmla="*/ 1 h 10"/>
                <a:gd name="T16" fmla="*/ 8 w 18"/>
                <a:gd name="T1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8" y="1"/>
                  </a:move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8" y="6"/>
                    <a:pt x="18" y="5"/>
                    <a:pt x="17" y="5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0"/>
                    <a:pt x="8" y="0"/>
                    <a:pt x="8" y="1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3" name="Freeform 505"/>
            <p:cNvSpPr>
              <a:spLocks/>
            </p:cNvSpPr>
            <p:nvPr userDrawn="1"/>
          </p:nvSpPr>
          <p:spPr bwMode="auto">
            <a:xfrm>
              <a:off x="8145464" y="4094163"/>
              <a:ext cx="28575" cy="15875"/>
            </a:xfrm>
            <a:custGeom>
              <a:avLst/>
              <a:gdLst>
                <a:gd name="T0" fmla="*/ 8 w 18"/>
                <a:gd name="T1" fmla="*/ 0 h 10"/>
                <a:gd name="T2" fmla="*/ 1 w 18"/>
                <a:gd name="T3" fmla="*/ 4 h 10"/>
                <a:gd name="T4" fmla="*/ 1 w 18"/>
                <a:gd name="T5" fmla="*/ 5 h 10"/>
                <a:gd name="T6" fmla="*/ 8 w 18"/>
                <a:gd name="T7" fmla="*/ 9 h 10"/>
                <a:gd name="T8" fmla="*/ 10 w 18"/>
                <a:gd name="T9" fmla="*/ 9 h 10"/>
                <a:gd name="T10" fmla="*/ 17 w 18"/>
                <a:gd name="T11" fmla="*/ 5 h 10"/>
                <a:gd name="T12" fmla="*/ 17 w 18"/>
                <a:gd name="T13" fmla="*/ 4 h 10"/>
                <a:gd name="T14" fmla="*/ 10 w 18"/>
                <a:gd name="T15" fmla="*/ 0 h 10"/>
                <a:gd name="T16" fmla="*/ 8 w 18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8" y="0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1" y="5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10"/>
                    <a:pt x="9" y="10"/>
                    <a:pt x="10" y="9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8" y="5"/>
                    <a:pt x="18" y="4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4" name="Freeform 506"/>
            <p:cNvSpPr>
              <a:spLocks/>
            </p:cNvSpPr>
            <p:nvPr userDrawn="1"/>
          </p:nvSpPr>
          <p:spPr bwMode="auto">
            <a:xfrm>
              <a:off x="8212139" y="4095751"/>
              <a:ext cx="26988" cy="17463"/>
            </a:xfrm>
            <a:custGeom>
              <a:avLst/>
              <a:gdLst>
                <a:gd name="T0" fmla="*/ 10 w 17"/>
                <a:gd name="T1" fmla="*/ 10 h 11"/>
                <a:gd name="T2" fmla="*/ 17 w 17"/>
                <a:gd name="T3" fmla="*/ 6 h 11"/>
                <a:gd name="T4" fmla="*/ 17 w 17"/>
                <a:gd name="T5" fmla="*/ 5 h 11"/>
                <a:gd name="T6" fmla="*/ 10 w 17"/>
                <a:gd name="T7" fmla="*/ 1 h 11"/>
                <a:gd name="T8" fmla="*/ 7 w 17"/>
                <a:gd name="T9" fmla="*/ 1 h 11"/>
                <a:gd name="T10" fmla="*/ 0 w 17"/>
                <a:gd name="T11" fmla="*/ 5 h 11"/>
                <a:gd name="T12" fmla="*/ 0 w 17"/>
                <a:gd name="T13" fmla="*/ 6 h 11"/>
                <a:gd name="T14" fmla="*/ 7 w 17"/>
                <a:gd name="T15" fmla="*/ 10 h 11"/>
                <a:gd name="T16" fmla="*/ 10 w 17"/>
                <a:gd name="T17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1">
                  <a:moveTo>
                    <a:pt x="10" y="10"/>
                  </a:moveTo>
                  <a:cubicBezTo>
                    <a:pt x="17" y="6"/>
                    <a:pt x="17" y="6"/>
                    <a:pt x="17" y="6"/>
                  </a:cubicBezTo>
                  <a:cubicBezTo>
                    <a:pt x="17" y="6"/>
                    <a:pt x="17" y="5"/>
                    <a:pt x="17" y="5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0"/>
                    <a:pt x="8" y="0"/>
                    <a:pt x="7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6"/>
                    <a:pt x="0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1"/>
                    <a:pt x="9" y="11"/>
                    <a:pt x="10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5" name="Freeform 507"/>
            <p:cNvSpPr>
              <a:spLocks/>
            </p:cNvSpPr>
            <p:nvPr userDrawn="1"/>
          </p:nvSpPr>
          <p:spPr bwMode="auto">
            <a:xfrm>
              <a:off x="8104189" y="4097338"/>
              <a:ext cx="28575" cy="17463"/>
            </a:xfrm>
            <a:custGeom>
              <a:avLst/>
              <a:gdLst>
                <a:gd name="T0" fmla="*/ 8 w 18"/>
                <a:gd name="T1" fmla="*/ 1 h 11"/>
                <a:gd name="T2" fmla="*/ 1 w 18"/>
                <a:gd name="T3" fmla="*/ 5 h 11"/>
                <a:gd name="T4" fmla="*/ 1 w 18"/>
                <a:gd name="T5" fmla="*/ 6 h 11"/>
                <a:gd name="T6" fmla="*/ 8 w 18"/>
                <a:gd name="T7" fmla="*/ 10 h 11"/>
                <a:gd name="T8" fmla="*/ 10 w 18"/>
                <a:gd name="T9" fmla="*/ 10 h 11"/>
                <a:gd name="T10" fmla="*/ 17 w 18"/>
                <a:gd name="T11" fmla="*/ 6 h 11"/>
                <a:gd name="T12" fmla="*/ 17 w 18"/>
                <a:gd name="T13" fmla="*/ 5 h 11"/>
                <a:gd name="T14" fmla="*/ 10 w 18"/>
                <a:gd name="T15" fmla="*/ 1 h 11"/>
                <a:gd name="T16" fmla="*/ 8 w 18"/>
                <a:gd name="T17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1">
                  <a:moveTo>
                    <a:pt x="8" y="1"/>
                  </a:move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9" y="11"/>
                    <a:pt x="10" y="11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8" y="6"/>
                    <a:pt x="18" y="5"/>
                    <a:pt x="17" y="5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0"/>
                    <a:pt x="9" y="0"/>
                    <a:pt x="8" y="1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6" name="Freeform 508"/>
            <p:cNvSpPr>
              <a:spLocks/>
            </p:cNvSpPr>
            <p:nvPr userDrawn="1"/>
          </p:nvSpPr>
          <p:spPr bwMode="auto">
            <a:xfrm>
              <a:off x="8128001" y="4103688"/>
              <a:ext cx="28575" cy="15875"/>
            </a:xfrm>
            <a:custGeom>
              <a:avLst/>
              <a:gdLst>
                <a:gd name="T0" fmla="*/ 8 w 18"/>
                <a:gd name="T1" fmla="*/ 0 h 10"/>
                <a:gd name="T2" fmla="*/ 1 w 18"/>
                <a:gd name="T3" fmla="*/ 4 h 10"/>
                <a:gd name="T4" fmla="*/ 1 w 18"/>
                <a:gd name="T5" fmla="*/ 6 h 10"/>
                <a:gd name="T6" fmla="*/ 8 w 18"/>
                <a:gd name="T7" fmla="*/ 10 h 10"/>
                <a:gd name="T8" fmla="*/ 10 w 18"/>
                <a:gd name="T9" fmla="*/ 10 h 10"/>
                <a:gd name="T10" fmla="*/ 17 w 18"/>
                <a:gd name="T11" fmla="*/ 5 h 10"/>
                <a:gd name="T12" fmla="*/ 17 w 18"/>
                <a:gd name="T13" fmla="*/ 4 h 10"/>
                <a:gd name="T14" fmla="*/ 10 w 18"/>
                <a:gd name="T15" fmla="*/ 0 h 10"/>
                <a:gd name="T16" fmla="*/ 8 w 18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8" y="0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9" y="10"/>
                    <a:pt x="10" y="10"/>
                    <a:pt x="10" y="10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8" y="5"/>
                    <a:pt x="18" y="5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9" y="0"/>
                    <a:pt x="8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7" name="Freeform 509"/>
            <p:cNvSpPr>
              <a:spLocks/>
            </p:cNvSpPr>
            <p:nvPr userDrawn="1"/>
          </p:nvSpPr>
          <p:spPr bwMode="auto">
            <a:xfrm>
              <a:off x="8229601" y="4106863"/>
              <a:ext cx="26988" cy="15875"/>
            </a:xfrm>
            <a:custGeom>
              <a:avLst/>
              <a:gdLst>
                <a:gd name="T0" fmla="*/ 10 w 17"/>
                <a:gd name="T1" fmla="*/ 0 h 10"/>
                <a:gd name="T2" fmla="*/ 8 w 17"/>
                <a:gd name="T3" fmla="*/ 0 h 10"/>
                <a:gd name="T4" fmla="*/ 1 w 17"/>
                <a:gd name="T5" fmla="*/ 4 h 10"/>
                <a:gd name="T6" fmla="*/ 1 w 17"/>
                <a:gd name="T7" fmla="*/ 6 h 10"/>
                <a:gd name="T8" fmla="*/ 8 w 17"/>
                <a:gd name="T9" fmla="*/ 10 h 10"/>
                <a:gd name="T10" fmla="*/ 10 w 17"/>
                <a:gd name="T11" fmla="*/ 10 h 10"/>
                <a:gd name="T12" fmla="*/ 17 w 17"/>
                <a:gd name="T13" fmla="*/ 6 h 10"/>
                <a:gd name="T14" fmla="*/ 17 w 17"/>
                <a:gd name="T15" fmla="*/ 4 h 10"/>
                <a:gd name="T16" fmla="*/ 10 w 17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0"/>
                  </a:moveTo>
                  <a:cubicBezTo>
                    <a:pt x="9" y="0"/>
                    <a:pt x="8" y="0"/>
                    <a:pt x="8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5"/>
                    <a:pt x="17" y="5"/>
                    <a:pt x="17" y="4"/>
                  </a:cubicBezTo>
                  <a:lnTo>
                    <a:pt x="10" y="0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8" name="Freeform 510"/>
            <p:cNvSpPr>
              <a:spLocks/>
            </p:cNvSpPr>
            <p:nvPr userDrawn="1"/>
          </p:nvSpPr>
          <p:spPr bwMode="auto">
            <a:xfrm>
              <a:off x="8088314" y="4108451"/>
              <a:ext cx="26988" cy="15875"/>
            </a:xfrm>
            <a:custGeom>
              <a:avLst/>
              <a:gdLst>
                <a:gd name="T0" fmla="*/ 7 w 17"/>
                <a:gd name="T1" fmla="*/ 0 h 10"/>
                <a:gd name="T2" fmla="*/ 0 w 17"/>
                <a:gd name="T3" fmla="*/ 4 h 10"/>
                <a:gd name="T4" fmla="*/ 0 w 17"/>
                <a:gd name="T5" fmla="*/ 5 h 10"/>
                <a:gd name="T6" fmla="*/ 7 w 17"/>
                <a:gd name="T7" fmla="*/ 9 h 10"/>
                <a:gd name="T8" fmla="*/ 10 w 17"/>
                <a:gd name="T9" fmla="*/ 9 h 10"/>
                <a:gd name="T10" fmla="*/ 17 w 17"/>
                <a:gd name="T11" fmla="*/ 5 h 10"/>
                <a:gd name="T12" fmla="*/ 17 w 17"/>
                <a:gd name="T13" fmla="*/ 4 h 10"/>
                <a:gd name="T14" fmla="*/ 10 w 17"/>
                <a:gd name="T15" fmla="*/ 0 h 10"/>
                <a:gd name="T16" fmla="*/ 7 w 17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7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10"/>
                    <a:pt x="9" y="10"/>
                    <a:pt x="10" y="9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5"/>
                    <a:pt x="17" y="4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7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9" name="Freeform 511"/>
            <p:cNvSpPr>
              <a:spLocks/>
            </p:cNvSpPr>
            <p:nvPr userDrawn="1"/>
          </p:nvSpPr>
          <p:spPr bwMode="auto">
            <a:xfrm>
              <a:off x="8112126" y="4113213"/>
              <a:ext cx="26988" cy="15875"/>
            </a:xfrm>
            <a:custGeom>
              <a:avLst/>
              <a:gdLst>
                <a:gd name="T0" fmla="*/ 7 w 17"/>
                <a:gd name="T1" fmla="*/ 0 h 10"/>
                <a:gd name="T2" fmla="*/ 0 w 17"/>
                <a:gd name="T3" fmla="*/ 4 h 10"/>
                <a:gd name="T4" fmla="*/ 0 w 17"/>
                <a:gd name="T5" fmla="*/ 6 h 10"/>
                <a:gd name="T6" fmla="*/ 7 w 17"/>
                <a:gd name="T7" fmla="*/ 10 h 10"/>
                <a:gd name="T8" fmla="*/ 10 w 17"/>
                <a:gd name="T9" fmla="*/ 10 h 10"/>
                <a:gd name="T10" fmla="*/ 17 w 17"/>
                <a:gd name="T11" fmla="*/ 6 h 10"/>
                <a:gd name="T12" fmla="*/ 17 w 17"/>
                <a:gd name="T13" fmla="*/ 4 h 10"/>
                <a:gd name="T14" fmla="*/ 10 w 17"/>
                <a:gd name="T15" fmla="*/ 0 h 10"/>
                <a:gd name="T16" fmla="*/ 7 w 17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7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5"/>
                    <a:pt x="17" y="5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7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0" name="Freeform 512"/>
            <p:cNvSpPr>
              <a:spLocks/>
            </p:cNvSpPr>
            <p:nvPr userDrawn="1"/>
          </p:nvSpPr>
          <p:spPr bwMode="auto">
            <a:xfrm>
              <a:off x="8177214" y="4116388"/>
              <a:ext cx="28575" cy="15875"/>
            </a:xfrm>
            <a:custGeom>
              <a:avLst/>
              <a:gdLst>
                <a:gd name="T0" fmla="*/ 10 w 18"/>
                <a:gd name="T1" fmla="*/ 10 h 10"/>
                <a:gd name="T2" fmla="*/ 17 w 18"/>
                <a:gd name="T3" fmla="*/ 6 h 10"/>
                <a:gd name="T4" fmla="*/ 17 w 18"/>
                <a:gd name="T5" fmla="*/ 4 h 10"/>
                <a:gd name="T6" fmla="*/ 10 w 18"/>
                <a:gd name="T7" fmla="*/ 0 h 10"/>
                <a:gd name="T8" fmla="*/ 8 w 18"/>
                <a:gd name="T9" fmla="*/ 0 h 10"/>
                <a:gd name="T10" fmla="*/ 1 w 18"/>
                <a:gd name="T11" fmla="*/ 4 h 10"/>
                <a:gd name="T12" fmla="*/ 1 w 18"/>
                <a:gd name="T13" fmla="*/ 6 h 10"/>
                <a:gd name="T14" fmla="*/ 8 w 18"/>
                <a:gd name="T15" fmla="*/ 10 h 10"/>
                <a:gd name="T16" fmla="*/ 10 w 18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10" y="10"/>
                  </a:moveTo>
                  <a:cubicBezTo>
                    <a:pt x="17" y="6"/>
                    <a:pt x="17" y="6"/>
                    <a:pt x="17" y="6"/>
                  </a:cubicBezTo>
                  <a:cubicBezTo>
                    <a:pt x="18" y="5"/>
                    <a:pt x="18" y="5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9" y="0"/>
                    <a:pt x="8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9" y="10"/>
                    <a:pt x="10" y="10"/>
                    <a:pt x="10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1" name="Freeform 513"/>
            <p:cNvSpPr>
              <a:spLocks/>
            </p:cNvSpPr>
            <p:nvPr userDrawn="1"/>
          </p:nvSpPr>
          <p:spPr bwMode="auto">
            <a:xfrm>
              <a:off x="8070851" y="4117976"/>
              <a:ext cx="28575" cy="15875"/>
            </a:xfrm>
            <a:custGeom>
              <a:avLst/>
              <a:gdLst>
                <a:gd name="T0" fmla="*/ 8 w 18"/>
                <a:gd name="T1" fmla="*/ 0 h 10"/>
                <a:gd name="T2" fmla="*/ 1 w 18"/>
                <a:gd name="T3" fmla="*/ 4 h 10"/>
                <a:gd name="T4" fmla="*/ 1 w 18"/>
                <a:gd name="T5" fmla="*/ 6 h 10"/>
                <a:gd name="T6" fmla="*/ 8 w 18"/>
                <a:gd name="T7" fmla="*/ 10 h 10"/>
                <a:gd name="T8" fmla="*/ 10 w 18"/>
                <a:gd name="T9" fmla="*/ 10 h 10"/>
                <a:gd name="T10" fmla="*/ 17 w 18"/>
                <a:gd name="T11" fmla="*/ 6 h 10"/>
                <a:gd name="T12" fmla="*/ 17 w 18"/>
                <a:gd name="T13" fmla="*/ 4 h 10"/>
                <a:gd name="T14" fmla="*/ 10 w 18"/>
                <a:gd name="T15" fmla="*/ 0 h 10"/>
                <a:gd name="T16" fmla="*/ 8 w 18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8" y="0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8" y="5"/>
                    <a:pt x="18" y="5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2" name="Freeform 514"/>
            <p:cNvSpPr>
              <a:spLocks/>
            </p:cNvSpPr>
            <p:nvPr userDrawn="1"/>
          </p:nvSpPr>
          <p:spPr bwMode="auto">
            <a:xfrm>
              <a:off x="8134351" y="4121151"/>
              <a:ext cx="26988" cy="15875"/>
            </a:xfrm>
            <a:custGeom>
              <a:avLst/>
              <a:gdLst>
                <a:gd name="T0" fmla="*/ 10 w 17"/>
                <a:gd name="T1" fmla="*/ 9 h 10"/>
                <a:gd name="T2" fmla="*/ 16 w 17"/>
                <a:gd name="T3" fmla="*/ 5 h 10"/>
                <a:gd name="T4" fmla="*/ 16 w 17"/>
                <a:gd name="T5" fmla="*/ 4 h 10"/>
                <a:gd name="T6" fmla="*/ 9 w 17"/>
                <a:gd name="T7" fmla="*/ 0 h 10"/>
                <a:gd name="T8" fmla="*/ 7 w 17"/>
                <a:gd name="T9" fmla="*/ 0 h 10"/>
                <a:gd name="T10" fmla="*/ 0 w 17"/>
                <a:gd name="T11" fmla="*/ 4 h 10"/>
                <a:gd name="T12" fmla="*/ 0 w 17"/>
                <a:gd name="T13" fmla="*/ 5 h 10"/>
                <a:gd name="T14" fmla="*/ 7 w 17"/>
                <a:gd name="T15" fmla="*/ 9 h 10"/>
                <a:gd name="T16" fmla="*/ 10 w 17"/>
                <a:gd name="T17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9"/>
                  </a:moveTo>
                  <a:cubicBezTo>
                    <a:pt x="16" y="5"/>
                    <a:pt x="16" y="5"/>
                    <a:pt x="16" y="5"/>
                  </a:cubicBezTo>
                  <a:cubicBezTo>
                    <a:pt x="17" y="5"/>
                    <a:pt x="17" y="4"/>
                    <a:pt x="16" y="4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8" y="0"/>
                    <a:pt x="7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10"/>
                    <a:pt x="9" y="10"/>
                    <a:pt x="10" y="9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3" name="Freeform 515"/>
            <p:cNvSpPr>
              <a:spLocks/>
            </p:cNvSpPr>
            <p:nvPr userDrawn="1"/>
          </p:nvSpPr>
          <p:spPr bwMode="auto">
            <a:xfrm>
              <a:off x="8094664" y="4122738"/>
              <a:ext cx="28575" cy="15875"/>
            </a:xfrm>
            <a:custGeom>
              <a:avLst/>
              <a:gdLst>
                <a:gd name="T0" fmla="*/ 8 w 18"/>
                <a:gd name="T1" fmla="*/ 1 h 10"/>
                <a:gd name="T2" fmla="*/ 1 w 18"/>
                <a:gd name="T3" fmla="*/ 5 h 10"/>
                <a:gd name="T4" fmla="*/ 1 w 18"/>
                <a:gd name="T5" fmla="*/ 6 h 10"/>
                <a:gd name="T6" fmla="*/ 8 w 18"/>
                <a:gd name="T7" fmla="*/ 10 h 10"/>
                <a:gd name="T8" fmla="*/ 10 w 18"/>
                <a:gd name="T9" fmla="*/ 10 h 10"/>
                <a:gd name="T10" fmla="*/ 17 w 18"/>
                <a:gd name="T11" fmla="*/ 6 h 10"/>
                <a:gd name="T12" fmla="*/ 17 w 18"/>
                <a:gd name="T13" fmla="*/ 5 h 10"/>
                <a:gd name="T14" fmla="*/ 10 w 18"/>
                <a:gd name="T15" fmla="*/ 1 h 10"/>
                <a:gd name="T16" fmla="*/ 8 w 18"/>
                <a:gd name="T1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8" y="1"/>
                  </a:move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8" y="6"/>
                    <a:pt x="18" y="5"/>
                    <a:pt x="17" y="5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0"/>
                    <a:pt x="8" y="0"/>
                    <a:pt x="8" y="1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4" name="Freeform 516"/>
            <p:cNvSpPr>
              <a:spLocks/>
            </p:cNvSpPr>
            <p:nvPr userDrawn="1"/>
          </p:nvSpPr>
          <p:spPr bwMode="auto">
            <a:xfrm>
              <a:off x="8161339" y="4125913"/>
              <a:ext cx="26988" cy="15875"/>
            </a:xfrm>
            <a:custGeom>
              <a:avLst/>
              <a:gdLst>
                <a:gd name="T0" fmla="*/ 10 w 17"/>
                <a:gd name="T1" fmla="*/ 10 h 10"/>
                <a:gd name="T2" fmla="*/ 17 w 17"/>
                <a:gd name="T3" fmla="*/ 6 h 10"/>
                <a:gd name="T4" fmla="*/ 17 w 17"/>
                <a:gd name="T5" fmla="*/ 4 h 10"/>
                <a:gd name="T6" fmla="*/ 10 w 17"/>
                <a:gd name="T7" fmla="*/ 0 h 10"/>
                <a:gd name="T8" fmla="*/ 7 w 17"/>
                <a:gd name="T9" fmla="*/ 0 h 10"/>
                <a:gd name="T10" fmla="*/ 0 w 17"/>
                <a:gd name="T11" fmla="*/ 4 h 10"/>
                <a:gd name="T12" fmla="*/ 0 w 17"/>
                <a:gd name="T13" fmla="*/ 6 h 10"/>
                <a:gd name="T14" fmla="*/ 7 w 17"/>
                <a:gd name="T15" fmla="*/ 10 h 10"/>
                <a:gd name="T16" fmla="*/ 10 w 17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10"/>
                  </a:moveTo>
                  <a:cubicBezTo>
                    <a:pt x="17" y="6"/>
                    <a:pt x="17" y="6"/>
                    <a:pt x="17" y="6"/>
                  </a:cubicBezTo>
                  <a:cubicBezTo>
                    <a:pt x="17" y="5"/>
                    <a:pt x="17" y="5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7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10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5" name="Freeform 517"/>
            <p:cNvSpPr>
              <a:spLocks/>
            </p:cNvSpPr>
            <p:nvPr userDrawn="1"/>
          </p:nvSpPr>
          <p:spPr bwMode="auto">
            <a:xfrm>
              <a:off x="8116889" y="4130676"/>
              <a:ext cx="26988" cy="15875"/>
            </a:xfrm>
            <a:custGeom>
              <a:avLst/>
              <a:gdLst>
                <a:gd name="T0" fmla="*/ 10 w 17"/>
                <a:gd name="T1" fmla="*/ 10 h 10"/>
                <a:gd name="T2" fmla="*/ 17 w 17"/>
                <a:gd name="T3" fmla="*/ 6 h 10"/>
                <a:gd name="T4" fmla="*/ 17 w 17"/>
                <a:gd name="T5" fmla="*/ 4 h 10"/>
                <a:gd name="T6" fmla="*/ 10 w 17"/>
                <a:gd name="T7" fmla="*/ 0 h 10"/>
                <a:gd name="T8" fmla="*/ 8 w 17"/>
                <a:gd name="T9" fmla="*/ 0 h 10"/>
                <a:gd name="T10" fmla="*/ 1 w 17"/>
                <a:gd name="T11" fmla="*/ 4 h 10"/>
                <a:gd name="T12" fmla="*/ 1 w 17"/>
                <a:gd name="T13" fmla="*/ 6 h 10"/>
                <a:gd name="T14" fmla="*/ 8 w 17"/>
                <a:gd name="T15" fmla="*/ 10 h 10"/>
                <a:gd name="T16" fmla="*/ 10 w 17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10"/>
                  </a:moveTo>
                  <a:cubicBezTo>
                    <a:pt x="17" y="6"/>
                    <a:pt x="17" y="6"/>
                    <a:pt x="17" y="6"/>
                  </a:cubicBezTo>
                  <a:cubicBezTo>
                    <a:pt x="17" y="5"/>
                    <a:pt x="17" y="5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8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10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6" name="Freeform 518"/>
            <p:cNvSpPr>
              <a:spLocks/>
            </p:cNvSpPr>
            <p:nvPr userDrawn="1"/>
          </p:nvSpPr>
          <p:spPr bwMode="auto">
            <a:xfrm>
              <a:off x="8143876" y="4135438"/>
              <a:ext cx="28575" cy="15875"/>
            </a:xfrm>
            <a:custGeom>
              <a:avLst/>
              <a:gdLst>
                <a:gd name="T0" fmla="*/ 10 w 18"/>
                <a:gd name="T1" fmla="*/ 10 h 10"/>
                <a:gd name="T2" fmla="*/ 17 w 18"/>
                <a:gd name="T3" fmla="*/ 6 h 10"/>
                <a:gd name="T4" fmla="*/ 17 w 18"/>
                <a:gd name="T5" fmla="*/ 5 h 10"/>
                <a:gd name="T6" fmla="*/ 10 w 18"/>
                <a:gd name="T7" fmla="*/ 1 h 10"/>
                <a:gd name="T8" fmla="*/ 8 w 18"/>
                <a:gd name="T9" fmla="*/ 1 h 10"/>
                <a:gd name="T10" fmla="*/ 1 w 18"/>
                <a:gd name="T11" fmla="*/ 5 h 10"/>
                <a:gd name="T12" fmla="*/ 1 w 18"/>
                <a:gd name="T13" fmla="*/ 6 h 10"/>
                <a:gd name="T14" fmla="*/ 8 w 18"/>
                <a:gd name="T15" fmla="*/ 10 h 10"/>
                <a:gd name="T16" fmla="*/ 10 w 18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10" y="10"/>
                  </a:moveTo>
                  <a:cubicBezTo>
                    <a:pt x="17" y="6"/>
                    <a:pt x="17" y="6"/>
                    <a:pt x="17" y="6"/>
                  </a:cubicBezTo>
                  <a:cubicBezTo>
                    <a:pt x="18" y="6"/>
                    <a:pt x="18" y="5"/>
                    <a:pt x="17" y="5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0"/>
                    <a:pt x="8" y="0"/>
                    <a:pt x="8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10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7" name="Freeform 519"/>
            <p:cNvSpPr>
              <a:spLocks/>
            </p:cNvSpPr>
            <p:nvPr userDrawn="1"/>
          </p:nvSpPr>
          <p:spPr bwMode="auto">
            <a:xfrm>
              <a:off x="8099426" y="4140201"/>
              <a:ext cx="28575" cy="15875"/>
            </a:xfrm>
            <a:custGeom>
              <a:avLst/>
              <a:gdLst>
                <a:gd name="T0" fmla="*/ 10 w 18"/>
                <a:gd name="T1" fmla="*/ 10 h 10"/>
                <a:gd name="T2" fmla="*/ 17 w 18"/>
                <a:gd name="T3" fmla="*/ 6 h 10"/>
                <a:gd name="T4" fmla="*/ 17 w 18"/>
                <a:gd name="T5" fmla="*/ 4 h 10"/>
                <a:gd name="T6" fmla="*/ 10 w 18"/>
                <a:gd name="T7" fmla="*/ 0 h 10"/>
                <a:gd name="T8" fmla="*/ 8 w 18"/>
                <a:gd name="T9" fmla="*/ 0 h 10"/>
                <a:gd name="T10" fmla="*/ 1 w 18"/>
                <a:gd name="T11" fmla="*/ 4 h 10"/>
                <a:gd name="T12" fmla="*/ 1 w 18"/>
                <a:gd name="T13" fmla="*/ 6 h 10"/>
                <a:gd name="T14" fmla="*/ 8 w 18"/>
                <a:gd name="T15" fmla="*/ 10 h 10"/>
                <a:gd name="T16" fmla="*/ 10 w 18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10" y="10"/>
                  </a:moveTo>
                  <a:cubicBezTo>
                    <a:pt x="17" y="6"/>
                    <a:pt x="17" y="6"/>
                    <a:pt x="17" y="6"/>
                  </a:cubicBezTo>
                  <a:cubicBezTo>
                    <a:pt x="18" y="5"/>
                    <a:pt x="18" y="5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8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9" y="10"/>
                    <a:pt x="10" y="10"/>
                    <a:pt x="10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8" name="Freeform 520"/>
            <p:cNvSpPr>
              <a:spLocks/>
            </p:cNvSpPr>
            <p:nvPr userDrawn="1"/>
          </p:nvSpPr>
          <p:spPr bwMode="auto">
            <a:xfrm>
              <a:off x="8126414" y="4144963"/>
              <a:ext cx="28575" cy="17463"/>
            </a:xfrm>
            <a:custGeom>
              <a:avLst/>
              <a:gdLst>
                <a:gd name="T0" fmla="*/ 10 w 18"/>
                <a:gd name="T1" fmla="*/ 10 h 11"/>
                <a:gd name="T2" fmla="*/ 17 w 18"/>
                <a:gd name="T3" fmla="*/ 6 h 11"/>
                <a:gd name="T4" fmla="*/ 17 w 18"/>
                <a:gd name="T5" fmla="*/ 5 h 11"/>
                <a:gd name="T6" fmla="*/ 10 w 18"/>
                <a:gd name="T7" fmla="*/ 1 h 11"/>
                <a:gd name="T8" fmla="*/ 8 w 18"/>
                <a:gd name="T9" fmla="*/ 1 h 11"/>
                <a:gd name="T10" fmla="*/ 1 w 18"/>
                <a:gd name="T11" fmla="*/ 5 h 11"/>
                <a:gd name="T12" fmla="*/ 1 w 18"/>
                <a:gd name="T13" fmla="*/ 6 h 11"/>
                <a:gd name="T14" fmla="*/ 8 w 18"/>
                <a:gd name="T15" fmla="*/ 10 h 11"/>
                <a:gd name="T16" fmla="*/ 10 w 18"/>
                <a:gd name="T17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1">
                  <a:moveTo>
                    <a:pt x="10" y="10"/>
                  </a:moveTo>
                  <a:cubicBezTo>
                    <a:pt x="17" y="6"/>
                    <a:pt x="17" y="6"/>
                    <a:pt x="17" y="6"/>
                  </a:cubicBezTo>
                  <a:cubicBezTo>
                    <a:pt x="18" y="6"/>
                    <a:pt x="18" y="5"/>
                    <a:pt x="17" y="5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0"/>
                    <a:pt x="9" y="0"/>
                    <a:pt x="8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9" y="11"/>
                    <a:pt x="10" y="11"/>
                    <a:pt x="10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9" name="Freeform 521"/>
            <p:cNvSpPr>
              <a:spLocks/>
            </p:cNvSpPr>
            <p:nvPr userDrawn="1"/>
          </p:nvSpPr>
          <p:spPr bwMode="auto">
            <a:xfrm>
              <a:off x="8083551" y="4149726"/>
              <a:ext cx="26988" cy="15875"/>
            </a:xfrm>
            <a:custGeom>
              <a:avLst/>
              <a:gdLst>
                <a:gd name="T0" fmla="*/ 7 w 17"/>
                <a:gd name="T1" fmla="*/ 10 h 10"/>
                <a:gd name="T2" fmla="*/ 10 w 17"/>
                <a:gd name="T3" fmla="*/ 10 h 10"/>
                <a:gd name="T4" fmla="*/ 16 w 17"/>
                <a:gd name="T5" fmla="*/ 6 h 10"/>
                <a:gd name="T6" fmla="*/ 16 w 17"/>
                <a:gd name="T7" fmla="*/ 5 h 10"/>
                <a:gd name="T8" fmla="*/ 9 w 17"/>
                <a:gd name="T9" fmla="*/ 1 h 10"/>
                <a:gd name="T10" fmla="*/ 7 w 17"/>
                <a:gd name="T11" fmla="*/ 1 h 10"/>
                <a:gd name="T12" fmla="*/ 0 w 17"/>
                <a:gd name="T13" fmla="*/ 5 h 10"/>
                <a:gd name="T14" fmla="*/ 0 w 17"/>
                <a:gd name="T15" fmla="*/ 6 h 10"/>
                <a:gd name="T16" fmla="*/ 7 w 17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7" y="10"/>
                  </a:moveTo>
                  <a:cubicBezTo>
                    <a:pt x="8" y="10"/>
                    <a:pt x="9" y="10"/>
                    <a:pt x="10" y="10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7" y="6"/>
                    <a:pt x="17" y="5"/>
                    <a:pt x="16" y="5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8" y="0"/>
                    <a:pt x="7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6"/>
                    <a:pt x="0" y="6"/>
                  </a:cubicBezTo>
                  <a:lnTo>
                    <a:pt x="7" y="10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0" name="Freeform 522"/>
            <p:cNvSpPr>
              <a:spLocks/>
            </p:cNvSpPr>
            <p:nvPr userDrawn="1"/>
          </p:nvSpPr>
          <p:spPr bwMode="auto">
            <a:xfrm>
              <a:off x="8110539" y="4156076"/>
              <a:ext cx="26988" cy="15875"/>
            </a:xfrm>
            <a:custGeom>
              <a:avLst/>
              <a:gdLst>
                <a:gd name="T0" fmla="*/ 10 w 17"/>
                <a:gd name="T1" fmla="*/ 9 h 10"/>
                <a:gd name="T2" fmla="*/ 17 w 17"/>
                <a:gd name="T3" fmla="*/ 5 h 10"/>
                <a:gd name="T4" fmla="*/ 17 w 17"/>
                <a:gd name="T5" fmla="*/ 4 h 10"/>
                <a:gd name="T6" fmla="*/ 10 w 17"/>
                <a:gd name="T7" fmla="*/ 0 h 10"/>
                <a:gd name="T8" fmla="*/ 7 w 17"/>
                <a:gd name="T9" fmla="*/ 0 h 10"/>
                <a:gd name="T10" fmla="*/ 0 w 17"/>
                <a:gd name="T11" fmla="*/ 4 h 10"/>
                <a:gd name="T12" fmla="*/ 0 w 17"/>
                <a:gd name="T13" fmla="*/ 5 h 10"/>
                <a:gd name="T14" fmla="*/ 7 w 17"/>
                <a:gd name="T15" fmla="*/ 9 h 10"/>
                <a:gd name="T16" fmla="*/ 10 w 17"/>
                <a:gd name="T17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9"/>
                  </a:moveTo>
                  <a:cubicBezTo>
                    <a:pt x="17" y="5"/>
                    <a:pt x="17" y="5"/>
                    <a:pt x="17" y="5"/>
                  </a:cubicBezTo>
                  <a:cubicBezTo>
                    <a:pt x="17" y="5"/>
                    <a:pt x="17" y="4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7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10"/>
                    <a:pt x="9" y="10"/>
                    <a:pt x="10" y="9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1" name="Freeform 523"/>
            <p:cNvSpPr>
              <a:spLocks/>
            </p:cNvSpPr>
            <p:nvPr userDrawn="1"/>
          </p:nvSpPr>
          <p:spPr bwMode="auto">
            <a:xfrm>
              <a:off x="8140701" y="4116388"/>
              <a:ext cx="98425" cy="57150"/>
            </a:xfrm>
            <a:custGeom>
              <a:avLst/>
              <a:gdLst>
                <a:gd name="T0" fmla="*/ 55 w 62"/>
                <a:gd name="T1" fmla="*/ 1 h 36"/>
                <a:gd name="T2" fmla="*/ 52 w 62"/>
                <a:gd name="T3" fmla="*/ 1 h 36"/>
                <a:gd name="T4" fmla="*/ 1 w 62"/>
                <a:gd name="T5" fmla="*/ 30 h 36"/>
                <a:gd name="T6" fmla="*/ 1 w 62"/>
                <a:gd name="T7" fmla="*/ 32 h 36"/>
                <a:gd name="T8" fmla="*/ 8 w 62"/>
                <a:gd name="T9" fmla="*/ 36 h 36"/>
                <a:gd name="T10" fmla="*/ 11 w 62"/>
                <a:gd name="T11" fmla="*/ 36 h 36"/>
                <a:gd name="T12" fmla="*/ 62 w 62"/>
                <a:gd name="T13" fmla="*/ 6 h 36"/>
                <a:gd name="T14" fmla="*/ 62 w 62"/>
                <a:gd name="T15" fmla="*/ 5 h 36"/>
                <a:gd name="T16" fmla="*/ 55 w 62"/>
                <a:gd name="T17" fmla="*/ 1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2" h="36">
                  <a:moveTo>
                    <a:pt x="55" y="1"/>
                  </a:moveTo>
                  <a:cubicBezTo>
                    <a:pt x="54" y="0"/>
                    <a:pt x="53" y="0"/>
                    <a:pt x="52" y="1"/>
                  </a:cubicBezTo>
                  <a:cubicBezTo>
                    <a:pt x="1" y="30"/>
                    <a:pt x="1" y="30"/>
                    <a:pt x="1" y="30"/>
                  </a:cubicBezTo>
                  <a:cubicBezTo>
                    <a:pt x="1" y="31"/>
                    <a:pt x="0" y="32"/>
                    <a:pt x="1" y="32"/>
                  </a:cubicBezTo>
                  <a:cubicBezTo>
                    <a:pt x="8" y="36"/>
                    <a:pt x="8" y="36"/>
                    <a:pt x="8" y="36"/>
                  </a:cubicBezTo>
                  <a:cubicBezTo>
                    <a:pt x="9" y="36"/>
                    <a:pt x="10" y="36"/>
                    <a:pt x="11" y="36"/>
                  </a:cubicBezTo>
                  <a:cubicBezTo>
                    <a:pt x="62" y="6"/>
                    <a:pt x="62" y="6"/>
                    <a:pt x="62" y="6"/>
                  </a:cubicBezTo>
                  <a:cubicBezTo>
                    <a:pt x="62" y="6"/>
                    <a:pt x="62" y="5"/>
                    <a:pt x="62" y="5"/>
                  </a:cubicBezTo>
                  <a:lnTo>
                    <a:pt x="55" y="1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2" name="Freeform 524"/>
            <p:cNvSpPr>
              <a:spLocks/>
            </p:cNvSpPr>
            <p:nvPr userDrawn="1"/>
          </p:nvSpPr>
          <p:spPr bwMode="auto">
            <a:xfrm>
              <a:off x="8093076" y="4165601"/>
              <a:ext cx="26988" cy="15875"/>
            </a:xfrm>
            <a:custGeom>
              <a:avLst/>
              <a:gdLst>
                <a:gd name="T0" fmla="*/ 8 w 17"/>
                <a:gd name="T1" fmla="*/ 10 h 10"/>
                <a:gd name="T2" fmla="*/ 10 w 17"/>
                <a:gd name="T3" fmla="*/ 10 h 10"/>
                <a:gd name="T4" fmla="*/ 17 w 17"/>
                <a:gd name="T5" fmla="*/ 6 h 10"/>
                <a:gd name="T6" fmla="*/ 17 w 17"/>
                <a:gd name="T7" fmla="*/ 4 h 10"/>
                <a:gd name="T8" fmla="*/ 10 w 17"/>
                <a:gd name="T9" fmla="*/ 0 h 10"/>
                <a:gd name="T10" fmla="*/ 7 w 17"/>
                <a:gd name="T11" fmla="*/ 0 h 10"/>
                <a:gd name="T12" fmla="*/ 1 w 17"/>
                <a:gd name="T13" fmla="*/ 4 h 10"/>
                <a:gd name="T14" fmla="*/ 1 w 17"/>
                <a:gd name="T15" fmla="*/ 6 h 10"/>
                <a:gd name="T16" fmla="*/ 8 w 17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8" y="10"/>
                  </a:moveTo>
                  <a:cubicBezTo>
                    <a:pt x="8" y="10"/>
                    <a:pt x="9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5"/>
                    <a:pt x="17" y="5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7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1" y="6"/>
                  </a:cubicBezTo>
                  <a:lnTo>
                    <a:pt x="8" y="10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3" name="Freeform 525"/>
            <p:cNvSpPr>
              <a:spLocks/>
            </p:cNvSpPr>
            <p:nvPr userDrawn="1"/>
          </p:nvSpPr>
          <p:spPr bwMode="auto">
            <a:xfrm>
              <a:off x="8124826" y="4168776"/>
              <a:ext cx="26988" cy="15875"/>
            </a:xfrm>
            <a:custGeom>
              <a:avLst/>
              <a:gdLst>
                <a:gd name="T0" fmla="*/ 9 w 17"/>
                <a:gd name="T1" fmla="*/ 0 h 10"/>
                <a:gd name="T2" fmla="*/ 7 w 17"/>
                <a:gd name="T3" fmla="*/ 0 h 10"/>
                <a:gd name="T4" fmla="*/ 0 w 17"/>
                <a:gd name="T5" fmla="*/ 4 h 10"/>
                <a:gd name="T6" fmla="*/ 0 w 17"/>
                <a:gd name="T7" fmla="*/ 5 h 10"/>
                <a:gd name="T8" fmla="*/ 7 w 17"/>
                <a:gd name="T9" fmla="*/ 9 h 10"/>
                <a:gd name="T10" fmla="*/ 9 w 17"/>
                <a:gd name="T11" fmla="*/ 9 h 10"/>
                <a:gd name="T12" fmla="*/ 16 w 17"/>
                <a:gd name="T13" fmla="*/ 5 h 10"/>
                <a:gd name="T14" fmla="*/ 16 w 17"/>
                <a:gd name="T15" fmla="*/ 4 h 10"/>
                <a:gd name="T16" fmla="*/ 9 w 17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9" y="0"/>
                  </a:moveTo>
                  <a:cubicBezTo>
                    <a:pt x="9" y="0"/>
                    <a:pt x="8" y="0"/>
                    <a:pt x="7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10"/>
                    <a:pt x="9" y="10"/>
                    <a:pt x="9" y="9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7" y="5"/>
                    <a:pt x="17" y="4"/>
                    <a:pt x="16" y="4"/>
                  </a:cubicBezTo>
                  <a:lnTo>
                    <a:pt x="9" y="0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4" name="Freeform 526"/>
            <p:cNvSpPr>
              <a:spLocks/>
            </p:cNvSpPr>
            <p:nvPr userDrawn="1"/>
          </p:nvSpPr>
          <p:spPr bwMode="auto">
            <a:xfrm>
              <a:off x="8077201" y="4132263"/>
              <a:ext cx="28575" cy="17463"/>
            </a:xfrm>
            <a:custGeom>
              <a:avLst/>
              <a:gdLst>
                <a:gd name="T0" fmla="*/ 8 w 18"/>
                <a:gd name="T1" fmla="*/ 1 h 11"/>
                <a:gd name="T2" fmla="*/ 1 w 18"/>
                <a:gd name="T3" fmla="*/ 5 h 11"/>
                <a:gd name="T4" fmla="*/ 1 w 18"/>
                <a:gd name="T5" fmla="*/ 6 h 11"/>
                <a:gd name="T6" fmla="*/ 8 w 18"/>
                <a:gd name="T7" fmla="*/ 10 h 11"/>
                <a:gd name="T8" fmla="*/ 10 w 18"/>
                <a:gd name="T9" fmla="*/ 10 h 11"/>
                <a:gd name="T10" fmla="*/ 17 w 18"/>
                <a:gd name="T11" fmla="*/ 6 h 11"/>
                <a:gd name="T12" fmla="*/ 17 w 18"/>
                <a:gd name="T13" fmla="*/ 5 h 11"/>
                <a:gd name="T14" fmla="*/ 10 w 18"/>
                <a:gd name="T15" fmla="*/ 1 h 11"/>
                <a:gd name="T16" fmla="*/ 8 w 18"/>
                <a:gd name="T17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1">
                  <a:moveTo>
                    <a:pt x="8" y="1"/>
                  </a:move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9" y="11"/>
                    <a:pt x="10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8" y="6"/>
                    <a:pt x="18" y="5"/>
                    <a:pt x="17" y="5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0"/>
                    <a:pt x="9" y="0"/>
                    <a:pt x="8" y="1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5" name="Freeform 527"/>
            <p:cNvSpPr>
              <a:spLocks/>
            </p:cNvSpPr>
            <p:nvPr userDrawn="1"/>
          </p:nvSpPr>
          <p:spPr bwMode="auto">
            <a:xfrm>
              <a:off x="8167689" y="4100513"/>
              <a:ext cx="26988" cy="15875"/>
            </a:xfrm>
            <a:custGeom>
              <a:avLst/>
              <a:gdLst>
                <a:gd name="T0" fmla="*/ 10 w 17"/>
                <a:gd name="T1" fmla="*/ 10 h 10"/>
                <a:gd name="T2" fmla="*/ 17 w 17"/>
                <a:gd name="T3" fmla="*/ 6 h 10"/>
                <a:gd name="T4" fmla="*/ 17 w 17"/>
                <a:gd name="T5" fmla="*/ 5 h 10"/>
                <a:gd name="T6" fmla="*/ 10 w 17"/>
                <a:gd name="T7" fmla="*/ 1 h 10"/>
                <a:gd name="T8" fmla="*/ 8 w 17"/>
                <a:gd name="T9" fmla="*/ 1 h 10"/>
                <a:gd name="T10" fmla="*/ 1 w 17"/>
                <a:gd name="T11" fmla="*/ 5 h 10"/>
                <a:gd name="T12" fmla="*/ 1 w 17"/>
                <a:gd name="T13" fmla="*/ 6 h 10"/>
                <a:gd name="T14" fmla="*/ 8 w 17"/>
                <a:gd name="T15" fmla="*/ 10 h 10"/>
                <a:gd name="T16" fmla="*/ 10 w 17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10"/>
                  </a:moveTo>
                  <a:cubicBezTo>
                    <a:pt x="17" y="6"/>
                    <a:pt x="17" y="6"/>
                    <a:pt x="17" y="6"/>
                  </a:cubicBezTo>
                  <a:cubicBezTo>
                    <a:pt x="17" y="6"/>
                    <a:pt x="17" y="5"/>
                    <a:pt x="17" y="5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0"/>
                    <a:pt x="8" y="0"/>
                    <a:pt x="8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10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6" name="Freeform 528"/>
            <p:cNvSpPr>
              <a:spLocks/>
            </p:cNvSpPr>
            <p:nvPr userDrawn="1"/>
          </p:nvSpPr>
          <p:spPr bwMode="auto">
            <a:xfrm>
              <a:off x="8194676" y="4106863"/>
              <a:ext cx="28575" cy="15875"/>
            </a:xfrm>
            <a:custGeom>
              <a:avLst/>
              <a:gdLst>
                <a:gd name="T0" fmla="*/ 10 w 18"/>
                <a:gd name="T1" fmla="*/ 9 h 10"/>
                <a:gd name="T2" fmla="*/ 17 w 18"/>
                <a:gd name="T3" fmla="*/ 5 h 10"/>
                <a:gd name="T4" fmla="*/ 17 w 18"/>
                <a:gd name="T5" fmla="*/ 4 h 10"/>
                <a:gd name="T6" fmla="*/ 10 w 18"/>
                <a:gd name="T7" fmla="*/ 0 h 10"/>
                <a:gd name="T8" fmla="*/ 8 w 18"/>
                <a:gd name="T9" fmla="*/ 0 h 10"/>
                <a:gd name="T10" fmla="*/ 1 w 18"/>
                <a:gd name="T11" fmla="*/ 4 h 10"/>
                <a:gd name="T12" fmla="*/ 1 w 18"/>
                <a:gd name="T13" fmla="*/ 5 h 10"/>
                <a:gd name="T14" fmla="*/ 8 w 18"/>
                <a:gd name="T15" fmla="*/ 9 h 10"/>
                <a:gd name="T16" fmla="*/ 10 w 18"/>
                <a:gd name="T17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10" y="9"/>
                  </a:moveTo>
                  <a:cubicBezTo>
                    <a:pt x="17" y="5"/>
                    <a:pt x="17" y="5"/>
                    <a:pt x="17" y="5"/>
                  </a:cubicBezTo>
                  <a:cubicBezTo>
                    <a:pt x="18" y="5"/>
                    <a:pt x="18" y="4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8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1" y="5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10"/>
                    <a:pt x="9" y="10"/>
                    <a:pt x="10" y="9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7" name="Freeform 529"/>
            <p:cNvSpPr>
              <a:spLocks/>
            </p:cNvSpPr>
            <p:nvPr userDrawn="1"/>
          </p:nvSpPr>
          <p:spPr bwMode="auto">
            <a:xfrm>
              <a:off x="8185151" y="4090988"/>
              <a:ext cx="26988" cy="15875"/>
            </a:xfrm>
            <a:custGeom>
              <a:avLst/>
              <a:gdLst>
                <a:gd name="T0" fmla="*/ 10 w 17"/>
                <a:gd name="T1" fmla="*/ 10 h 10"/>
                <a:gd name="T2" fmla="*/ 16 w 17"/>
                <a:gd name="T3" fmla="*/ 6 h 10"/>
                <a:gd name="T4" fmla="*/ 16 w 17"/>
                <a:gd name="T5" fmla="*/ 4 h 10"/>
                <a:gd name="T6" fmla="*/ 9 w 17"/>
                <a:gd name="T7" fmla="*/ 0 h 10"/>
                <a:gd name="T8" fmla="*/ 7 w 17"/>
                <a:gd name="T9" fmla="*/ 0 h 10"/>
                <a:gd name="T10" fmla="*/ 0 w 17"/>
                <a:gd name="T11" fmla="*/ 4 h 10"/>
                <a:gd name="T12" fmla="*/ 0 w 17"/>
                <a:gd name="T13" fmla="*/ 6 h 10"/>
                <a:gd name="T14" fmla="*/ 7 w 17"/>
                <a:gd name="T15" fmla="*/ 10 h 10"/>
                <a:gd name="T16" fmla="*/ 10 w 17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10"/>
                  </a:moveTo>
                  <a:cubicBezTo>
                    <a:pt x="16" y="6"/>
                    <a:pt x="16" y="6"/>
                    <a:pt x="16" y="6"/>
                  </a:cubicBezTo>
                  <a:cubicBezTo>
                    <a:pt x="17" y="5"/>
                    <a:pt x="17" y="5"/>
                    <a:pt x="16" y="4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8" y="0"/>
                    <a:pt x="7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10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8" name="Freeform 530"/>
            <p:cNvSpPr>
              <a:spLocks/>
            </p:cNvSpPr>
            <p:nvPr userDrawn="1"/>
          </p:nvSpPr>
          <p:spPr bwMode="auto">
            <a:xfrm>
              <a:off x="8162926" y="4083051"/>
              <a:ext cx="26988" cy="17463"/>
            </a:xfrm>
            <a:custGeom>
              <a:avLst/>
              <a:gdLst>
                <a:gd name="T0" fmla="*/ 7 w 17"/>
                <a:gd name="T1" fmla="*/ 1 h 11"/>
                <a:gd name="T2" fmla="*/ 0 w 17"/>
                <a:gd name="T3" fmla="*/ 5 h 11"/>
                <a:gd name="T4" fmla="*/ 0 w 17"/>
                <a:gd name="T5" fmla="*/ 6 h 11"/>
                <a:gd name="T6" fmla="*/ 7 w 17"/>
                <a:gd name="T7" fmla="*/ 10 h 11"/>
                <a:gd name="T8" fmla="*/ 10 w 17"/>
                <a:gd name="T9" fmla="*/ 10 h 11"/>
                <a:gd name="T10" fmla="*/ 17 w 17"/>
                <a:gd name="T11" fmla="*/ 6 h 11"/>
                <a:gd name="T12" fmla="*/ 17 w 17"/>
                <a:gd name="T13" fmla="*/ 5 h 11"/>
                <a:gd name="T14" fmla="*/ 10 w 17"/>
                <a:gd name="T15" fmla="*/ 1 h 11"/>
                <a:gd name="T16" fmla="*/ 7 w 17"/>
                <a:gd name="T17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1">
                  <a:moveTo>
                    <a:pt x="7" y="1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6"/>
                    <a:pt x="0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1"/>
                    <a:pt x="9" y="11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6"/>
                    <a:pt x="17" y="5"/>
                    <a:pt x="17" y="5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0"/>
                    <a:pt x="8" y="0"/>
                    <a:pt x="7" y="1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9" name="Freeform 531"/>
            <p:cNvSpPr>
              <a:spLocks/>
            </p:cNvSpPr>
            <p:nvPr userDrawn="1"/>
          </p:nvSpPr>
          <p:spPr bwMode="auto">
            <a:xfrm>
              <a:off x="8245476" y="4027488"/>
              <a:ext cx="39688" cy="23813"/>
            </a:xfrm>
            <a:custGeom>
              <a:avLst/>
              <a:gdLst>
                <a:gd name="T0" fmla="*/ 16 w 25"/>
                <a:gd name="T1" fmla="*/ 1 h 15"/>
                <a:gd name="T2" fmla="*/ 1 w 25"/>
                <a:gd name="T3" fmla="*/ 9 h 15"/>
                <a:gd name="T4" fmla="*/ 1 w 25"/>
                <a:gd name="T5" fmla="*/ 10 h 15"/>
                <a:gd name="T6" fmla="*/ 8 w 25"/>
                <a:gd name="T7" fmla="*/ 14 h 15"/>
                <a:gd name="T8" fmla="*/ 10 w 25"/>
                <a:gd name="T9" fmla="*/ 15 h 15"/>
                <a:gd name="T10" fmla="*/ 25 w 25"/>
                <a:gd name="T11" fmla="*/ 6 h 15"/>
                <a:gd name="T12" fmla="*/ 25 w 25"/>
                <a:gd name="T13" fmla="*/ 5 h 15"/>
                <a:gd name="T14" fmla="*/ 18 w 25"/>
                <a:gd name="T15" fmla="*/ 1 h 15"/>
                <a:gd name="T16" fmla="*/ 16 w 25"/>
                <a:gd name="T17" fmla="*/ 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15">
                  <a:moveTo>
                    <a:pt x="16" y="1"/>
                  </a:moveTo>
                  <a:cubicBezTo>
                    <a:pt x="1" y="9"/>
                    <a:pt x="1" y="9"/>
                    <a:pt x="1" y="9"/>
                  </a:cubicBezTo>
                  <a:cubicBezTo>
                    <a:pt x="0" y="10"/>
                    <a:pt x="1" y="10"/>
                    <a:pt x="1" y="10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9" y="15"/>
                    <a:pt x="10" y="15"/>
                    <a:pt x="10" y="15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5" y="6"/>
                    <a:pt x="25" y="5"/>
                    <a:pt x="25" y="5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7" y="0"/>
                    <a:pt x="16" y="0"/>
                    <a:pt x="16" y="1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0" name="Freeform 532"/>
            <p:cNvSpPr>
              <a:spLocks/>
            </p:cNvSpPr>
            <p:nvPr userDrawn="1"/>
          </p:nvSpPr>
          <p:spPr bwMode="auto">
            <a:xfrm>
              <a:off x="8229601" y="4044951"/>
              <a:ext cx="28575" cy="15875"/>
            </a:xfrm>
            <a:custGeom>
              <a:avLst/>
              <a:gdLst>
                <a:gd name="T0" fmla="*/ 8 w 18"/>
                <a:gd name="T1" fmla="*/ 0 h 10"/>
                <a:gd name="T2" fmla="*/ 1 w 18"/>
                <a:gd name="T3" fmla="*/ 4 h 10"/>
                <a:gd name="T4" fmla="*/ 1 w 18"/>
                <a:gd name="T5" fmla="*/ 5 h 10"/>
                <a:gd name="T6" fmla="*/ 8 w 18"/>
                <a:gd name="T7" fmla="*/ 9 h 10"/>
                <a:gd name="T8" fmla="*/ 10 w 18"/>
                <a:gd name="T9" fmla="*/ 9 h 10"/>
                <a:gd name="T10" fmla="*/ 17 w 18"/>
                <a:gd name="T11" fmla="*/ 5 h 10"/>
                <a:gd name="T12" fmla="*/ 17 w 18"/>
                <a:gd name="T13" fmla="*/ 4 h 10"/>
                <a:gd name="T14" fmla="*/ 10 w 18"/>
                <a:gd name="T15" fmla="*/ 0 h 10"/>
                <a:gd name="T16" fmla="*/ 8 w 18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8" y="0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1" y="5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9" y="10"/>
                    <a:pt x="10" y="10"/>
                    <a:pt x="10" y="9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8" y="5"/>
                    <a:pt x="18" y="4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9" y="0"/>
                    <a:pt x="8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1" name="Freeform 533"/>
            <p:cNvSpPr>
              <a:spLocks/>
            </p:cNvSpPr>
            <p:nvPr userDrawn="1"/>
          </p:nvSpPr>
          <p:spPr bwMode="auto">
            <a:xfrm>
              <a:off x="8294689" y="4027488"/>
              <a:ext cx="26988" cy="15875"/>
            </a:xfrm>
            <a:custGeom>
              <a:avLst/>
              <a:gdLst>
                <a:gd name="T0" fmla="*/ 9 w 17"/>
                <a:gd name="T1" fmla="*/ 10 h 10"/>
                <a:gd name="T2" fmla="*/ 16 w 17"/>
                <a:gd name="T3" fmla="*/ 6 h 10"/>
                <a:gd name="T4" fmla="*/ 16 w 17"/>
                <a:gd name="T5" fmla="*/ 5 h 10"/>
                <a:gd name="T6" fmla="*/ 9 w 17"/>
                <a:gd name="T7" fmla="*/ 1 h 10"/>
                <a:gd name="T8" fmla="*/ 7 w 17"/>
                <a:gd name="T9" fmla="*/ 1 h 10"/>
                <a:gd name="T10" fmla="*/ 0 w 17"/>
                <a:gd name="T11" fmla="*/ 5 h 10"/>
                <a:gd name="T12" fmla="*/ 0 w 17"/>
                <a:gd name="T13" fmla="*/ 6 h 10"/>
                <a:gd name="T14" fmla="*/ 7 w 17"/>
                <a:gd name="T15" fmla="*/ 10 h 10"/>
                <a:gd name="T16" fmla="*/ 9 w 17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9" y="10"/>
                  </a:moveTo>
                  <a:cubicBezTo>
                    <a:pt x="16" y="6"/>
                    <a:pt x="16" y="6"/>
                    <a:pt x="16" y="6"/>
                  </a:cubicBezTo>
                  <a:cubicBezTo>
                    <a:pt x="17" y="6"/>
                    <a:pt x="17" y="5"/>
                    <a:pt x="16" y="5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8" y="0"/>
                    <a:pt x="7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6"/>
                    <a:pt x="0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9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2" name="Freeform 534"/>
            <p:cNvSpPr>
              <a:spLocks/>
            </p:cNvSpPr>
            <p:nvPr userDrawn="1"/>
          </p:nvSpPr>
          <p:spPr bwMode="auto">
            <a:xfrm>
              <a:off x="8304214" y="4073526"/>
              <a:ext cx="19050" cy="11113"/>
            </a:xfrm>
            <a:custGeom>
              <a:avLst/>
              <a:gdLst>
                <a:gd name="T0" fmla="*/ 9 w 12"/>
                <a:gd name="T1" fmla="*/ 0 h 7"/>
                <a:gd name="T2" fmla="*/ 8 w 12"/>
                <a:gd name="T3" fmla="*/ 0 h 7"/>
                <a:gd name="T4" fmla="*/ 0 w 12"/>
                <a:gd name="T5" fmla="*/ 4 h 7"/>
                <a:gd name="T6" fmla="*/ 0 w 12"/>
                <a:gd name="T7" fmla="*/ 5 h 7"/>
                <a:gd name="T8" fmla="*/ 3 w 12"/>
                <a:gd name="T9" fmla="*/ 7 h 7"/>
                <a:gd name="T10" fmla="*/ 4 w 12"/>
                <a:gd name="T11" fmla="*/ 7 h 7"/>
                <a:gd name="T12" fmla="*/ 12 w 12"/>
                <a:gd name="T13" fmla="*/ 2 h 7"/>
                <a:gd name="T14" fmla="*/ 12 w 12"/>
                <a:gd name="T15" fmla="*/ 2 h 7"/>
                <a:gd name="T16" fmla="*/ 9 w 12"/>
                <a:gd name="T1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7">
                  <a:moveTo>
                    <a:pt x="9" y="0"/>
                  </a:moveTo>
                  <a:lnTo>
                    <a:pt x="8" y="0"/>
                  </a:lnTo>
                  <a:lnTo>
                    <a:pt x="0" y="4"/>
                  </a:lnTo>
                  <a:lnTo>
                    <a:pt x="0" y="5"/>
                  </a:lnTo>
                  <a:lnTo>
                    <a:pt x="3" y="7"/>
                  </a:lnTo>
                  <a:lnTo>
                    <a:pt x="4" y="7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3" name="Freeform 535"/>
            <p:cNvSpPr>
              <a:spLocks/>
            </p:cNvSpPr>
            <p:nvPr userDrawn="1"/>
          </p:nvSpPr>
          <p:spPr bwMode="auto">
            <a:xfrm>
              <a:off x="8296276" y="4068763"/>
              <a:ext cx="19050" cy="11113"/>
            </a:xfrm>
            <a:custGeom>
              <a:avLst/>
              <a:gdLst>
                <a:gd name="T0" fmla="*/ 7 w 12"/>
                <a:gd name="T1" fmla="*/ 0 h 7"/>
                <a:gd name="T2" fmla="*/ 0 w 12"/>
                <a:gd name="T3" fmla="*/ 4 h 7"/>
                <a:gd name="T4" fmla="*/ 0 w 12"/>
                <a:gd name="T5" fmla="*/ 5 h 7"/>
                <a:gd name="T6" fmla="*/ 3 w 12"/>
                <a:gd name="T7" fmla="*/ 7 h 7"/>
                <a:gd name="T8" fmla="*/ 4 w 12"/>
                <a:gd name="T9" fmla="*/ 7 h 7"/>
                <a:gd name="T10" fmla="*/ 12 w 12"/>
                <a:gd name="T11" fmla="*/ 2 h 7"/>
                <a:gd name="T12" fmla="*/ 12 w 12"/>
                <a:gd name="T13" fmla="*/ 2 h 7"/>
                <a:gd name="T14" fmla="*/ 9 w 12"/>
                <a:gd name="T15" fmla="*/ 0 h 7"/>
                <a:gd name="T16" fmla="*/ 7 w 12"/>
                <a:gd name="T1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7">
                  <a:moveTo>
                    <a:pt x="7" y="0"/>
                  </a:moveTo>
                  <a:lnTo>
                    <a:pt x="0" y="4"/>
                  </a:lnTo>
                  <a:lnTo>
                    <a:pt x="0" y="5"/>
                  </a:lnTo>
                  <a:lnTo>
                    <a:pt x="3" y="7"/>
                  </a:lnTo>
                  <a:lnTo>
                    <a:pt x="4" y="7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9" y="0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4" name="Freeform 536"/>
            <p:cNvSpPr>
              <a:spLocks/>
            </p:cNvSpPr>
            <p:nvPr userDrawn="1"/>
          </p:nvSpPr>
          <p:spPr bwMode="auto">
            <a:xfrm>
              <a:off x="8288339" y="4081463"/>
              <a:ext cx="19050" cy="11113"/>
            </a:xfrm>
            <a:custGeom>
              <a:avLst/>
              <a:gdLst>
                <a:gd name="T0" fmla="*/ 9 w 12"/>
                <a:gd name="T1" fmla="*/ 0 h 7"/>
                <a:gd name="T2" fmla="*/ 8 w 12"/>
                <a:gd name="T3" fmla="*/ 0 h 7"/>
                <a:gd name="T4" fmla="*/ 0 w 12"/>
                <a:gd name="T5" fmla="*/ 5 h 7"/>
                <a:gd name="T6" fmla="*/ 0 w 12"/>
                <a:gd name="T7" fmla="*/ 5 h 7"/>
                <a:gd name="T8" fmla="*/ 3 w 12"/>
                <a:gd name="T9" fmla="*/ 7 h 7"/>
                <a:gd name="T10" fmla="*/ 4 w 12"/>
                <a:gd name="T11" fmla="*/ 7 h 7"/>
                <a:gd name="T12" fmla="*/ 12 w 12"/>
                <a:gd name="T13" fmla="*/ 3 h 7"/>
                <a:gd name="T14" fmla="*/ 12 w 12"/>
                <a:gd name="T15" fmla="*/ 2 h 7"/>
                <a:gd name="T16" fmla="*/ 9 w 12"/>
                <a:gd name="T1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7">
                  <a:moveTo>
                    <a:pt x="9" y="0"/>
                  </a:moveTo>
                  <a:lnTo>
                    <a:pt x="8" y="0"/>
                  </a:lnTo>
                  <a:lnTo>
                    <a:pt x="0" y="5"/>
                  </a:lnTo>
                  <a:lnTo>
                    <a:pt x="0" y="5"/>
                  </a:lnTo>
                  <a:lnTo>
                    <a:pt x="3" y="7"/>
                  </a:lnTo>
                  <a:lnTo>
                    <a:pt x="4" y="7"/>
                  </a:lnTo>
                  <a:lnTo>
                    <a:pt x="12" y="3"/>
                  </a:lnTo>
                  <a:lnTo>
                    <a:pt x="12" y="2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5" name="Freeform 537"/>
            <p:cNvSpPr>
              <a:spLocks/>
            </p:cNvSpPr>
            <p:nvPr userDrawn="1"/>
          </p:nvSpPr>
          <p:spPr bwMode="auto">
            <a:xfrm>
              <a:off x="8251826" y="4038601"/>
              <a:ext cx="52388" cy="30163"/>
            </a:xfrm>
            <a:custGeom>
              <a:avLst/>
              <a:gdLst>
                <a:gd name="T0" fmla="*/ 11 w 33"/>
                <a:gd name="T1" fmla="*/ 18 h 19"/>
                <a:gd name="T2" fmla="*/ 32 w 33"/>
                <a:gd name="T3" fmla="*/ 6 h 19"/>
                <a:gd name="T4" fmla="*/ 32 w 33"/>
                <a:gd name="T5" fmla="*/ 4 h 19"/>
                <a:gd name="T6" fmla="*/ 25 w 33"/>
                <a:gd name="T7" fmla="*/ 0 h 19"/>
                <a:gd name="T8" fmla="*/ 23 w 33"/>
                <a:gd name="T9" fmla="*/ 0 h 19"/>
                <a:gd name="T10" fmla="*/ 1 w 33"/>
                <a:gd name="T11" fmla="*/ 13 h 19"/>
                <a:gd name="T12" fmla="*/ 1 w 33"/>
                <a:gd name="T13" fmla="*/ 14 h 19"/>
                <a:gd name="T14" fmla="*/ 8 w 33"/>
                <a:gd name="T15" fmla="*/ 18 h 19"/>
                <a:gd name="T16" fmla="*/ 11 w 33"/>
                <a:gd name="T17" fmla="*/ 18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3" h="19">
                  <a:moveTo>
                    <a:pt x="11" y="18"/>
                  </a:moveTo>
                  <a:cubicBezTo>
                    <a:pt x="32" y="6"/>
                    <a:pt x="32" y="6"/>
                    <a:pt x="32" y="6"/>
                  </a:cubicBezTo>
                  <a:cubicBezTo>
                    <a:pt x="33" y="5"/>
                    <a:pt x="33" y="5"/>
                    <a:pt x="32" y="4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4" y="0"/>
                    <a:pt x="23" y="0"/>
                    <a:pt x="23" y="0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0" y="14"/>
                    <a:pt x="1" y="14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9" y="19"/>
                    <a:pt x="10" y="19"/>
                    <a:pt x="11" y="18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6" name="Freeform 538"/>
            <p:cNvSpPr>
              <a:spLocks/>
            </p:cNvSpPr>
            <p:nvPr userDrawn="1"/>
          </p:nvSpPr>
          <p:spPr bwMode="auto">
            <a:xfrm>
              <a:off x="8235951" y="4060826"/>
              <a:ext cx="26988" cy="17463"/>
            </a:xfrm>
            <a:custGeom>
              <a:avLst/>
              <a:gdLst>
                <a:gd name="T0" fmla="*/ 10 w 17"/>
                <a:gd name="T1" fmla="*/ 10 h 11"/>
                <a:gd name="T2" fmla="*/ 16 w 17"/>
                <a:gd name="T3" fmla="*/ 6 h 11"/>
                <a:gd name="T4" fmla="*/ 16 w 17"/>
                <a:gd name="T5" fmla="*/ 5 h 11"/>
                <a:gd name="T6" fmla="*/ 9 w 17"/>
                <a:gd name="T7" fmla="*/ 1 h 11"/>
                <a:gd name="T8" fmla="*/ 7 w 17"/>
                <a:gd name="T9" fmla="*/ 1 h 11"/>
                <a:gd name="T10" fmla="*/ 0 w 17"/>
                <a:gd name="T11" fmla="*/ 5 h 11"/>
                <a:gd name="T12" fmla="*/ 0 w 17"/>
                <a:gd name="T13" fmla="*/ 6 h 11"/>
                <a:gd name="T14" fmla="*/ 7 w 17"/>
                <a:gd name="T15" fmla="*/ 10 h 11"/>
                <a:gd name="T16" fmla="*/ 10 w 17"/>
                <a:gd name="T17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1">
                  <a:moveTo>
                    <a:pt x="10" y="10"/>
                  </a:moveTo>
                  <a:cubicBezTo>
                    <a:pt x="16" y="6"/>
                    <a:pt x="16" y="6"/>
                    <a:pt x="16" y="6"/>
                  </a:cubicBezTo>
                  <a:cubicBezTo>
                    <a:pt x="17" y="6"/>
                    <a:pt x="17" y="5"/>
                    <a:pt x="16" y="5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8" y="0"/>
                    <a:pt x="7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6"/>
                    <a:pt x="0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1"/>
                    <a:pt x="9" y="11"/>
                    <a:pt x="10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7" name="Freeform 539"/>
            <p:cNvSpPr>
              <a:spLocks/>
            </p:cNvSpPr>
            <p:nvPr userDrawn="1"/>
          </p:nvSpPr>
          <p:spPr bwMode="auto">
            <a:xfrm>
              <a:off x="8262939" y="4048126"/>
              <a:ext cx="58738" cy="34925"/>
            </a:xfrm>
            <a:custGeom>
              <a:avLst/>
              <a:gdLst>
                <a:gd name="T0" fmla="*/ 36 w 37"/>
                <a:gd name="T1" fmla="*/ 5 h 22"/>
                <a:gd name="T2" fmla="*/ 29 w 37"/>
                <a:gd name="T3" fmla="*/ 1 h 22"/>
                <a:gd name="T4" fmla="*/ 27 w 37"/>
                <a:gd name="T5" fmla="*/ 1 h 22"/>
                <a:gd name="T6" fmla="*/ 0 w 37"/>
                <a:gd name="T7" fmla="*/ 16 h 22"/>
                <a:gd name="T8" fmla="*/ 0 w 37"/>
                <a:gd name="T9" fmla="*/ 18 h 22"/>
                <a:gd name="T10" fmla="*/ 7 w 37"/>
                <a:gd name="T11" fmla="*/ 22 h 22"/>
                <a:gd name="T12" fmla="*/ 10 w 37"/>
                <a:gd name="T13" fmla="*/ 22 h 22"/>
                <a:gd name="T14" fmla="*/ 36 w 37"/>
                <a:gd name="T15" fmla="*/ 6 h 22"/>
                <a:gd name="T16" fmla="*/ 36 w 37"/>
                <a:gd name="T17" fmla="*/ 5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7" h="22">
                  <a:moveTo>
                    <a:pt x="36" y="5"/>
                  </a:moveTo>
                  <a:cubicBezTo>
                    <a:pt x="29" y="1"/>
                    <a:pt x="29" y="1"/>
                    <a:pt x="29" y="1"/>
                  </a:cubicBezTo>
                  <a:cubicBezTo>
                    <a:pt x="29" y="0"/>
                    <a:pt x="28" y="0"/>
                    <a:pt x="27" y="1"/>
                  </a:cubicBezTo>
                  <a:cubicBezTo>
                    <a:pt x="18" y="6"/>
                    <a:pt x="9" y="11"/>
                    <a:pt x="0" y="16"/>
                  </a:cubicBezTo>
                  <a:cubicBezTo>
                    <a:pt x="0" y="17"/>
                    <a:pt x="0" y="17"/>
                    <a:pt x="0" y="18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8" y="22"/>
                    <a:pt x="9" y="22"/>
                    <a:pt x="10" y="22"/>
                  </a:cubicBezTo>
                  <a:cubicBezTo>
                    <a:pt x="18" y="16"/>
                    <a:pt x="27" y="11"/>
                    <a:pt x="36" y="6"/>
                  </a:cubicBezTo>
                  <a:cubicBezTo>
                    <a:pt x="37" y="6"/>
                    <a:pt x="37" y="5"/>
                    <a:pt x="36" y="5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8" name="Freeform 540"/>
            <p:cNvSpPr>
              <a:spLocks/>
            </p:cNvSpPr>
            <p:nvPr userDrawn="1"/>
          </p:nvSpPr>
          <p:spPr bwMode="auto">
            <a:xfrm>
              <a:off x="8189914" y="4048126"/>
              <a:ext cx="26988" cy="17463"/>
            </a:xfrm>
            <a:custGeom>
              <a:avLst/>
              <a:gdLst>
                <a:gd name="T0" fmla="*/ 7 w 17"/>
                <a:gd name="T1" fmla="*/ 1 h 11"/>
                <a:gd name="T2" fmla="*/ 0 w 17"/>
                <a:gd name="T3" fmla="*/ 5 h 11"/>
                <a:gd name="T4" fmla="*/ 0 w 17"/>
                <a:gd name="T5" fmla="*/ 6 h 11"/>
                <a:gd name="T6" fmla="*/ 7 w 17"/>
                <a:gd name="T7" fmla="*/ 10 h 11"/>
                <a:gd name="T8" fmla="*/ 10 w 17"/>
                <a:gd name="T9" fmla="*/ 10 h 11"/>
                <a:gd name="T10" fmla="*/ 17 w 17"/>
                <a:gd name="T11" fmla="*/ 6 h 11"/>
                <a:gd name="T12" fmla="*/ 17 w 17"/>
                <a:gd name="T13" fmla="*/ 5 h 11"/>
                <a:gd name="T14" fmla="*/ 10 w 17"/>
                <a:gd name="T15" fmla="*/ 1 h 11"/>
                <a:gd name="T16" fmla="*/ 7 w 17"/>
                <a:gd name="T17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1">
                  <a:moveTo>
                    <a:pt x="7" y="1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6"/>
                    <a:pt x="0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1"/>
                    <a:pt x="9" y="11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6"/>
                    <a:pt x="17" y="5"/>
                    <a:pt x="17" y="5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0"/>
                    <a:pt x="8" y="0"/>
                    <a:pt x="7" y="1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9" name="Freeform 541"/>
            <p:cNvSpPr>
              <a:spLocks/>
            </p:cNvSpPr>
            <p:nvPr userDrawn="1"/>
          </p:nvSpPr>
          <p:spPr bwMode="auto">
            <a:xfrm>
              <a:off x="8216901" y="4021138"/>
              <a:ext cx="17463" cy="11113"/>
            </a:xfrm>
            <a:custGeom>
              <a:avLst/>
              <a:gdLst>
                <a:gd name="T0" fmla="*/ 5 w 11"/>
                <a:gd name="T1" fmla="*/ 7 h 7"/>
                <a:gd name="T2" fmla="*/ 6 w 11"/>
                <a:gd name="T3" fmla="*/ 7 h 7"/>
                <a:gd name="T4" fmla="*/ 11 w 11"/>
                <a:gd name="T5" fmla="*/ 4 h 7"/>
                <a:gd name="T6" fmla="*/ 11 w 11"/>
                <a:gd name="T7" fmla="*/ 3 h 7"/>
                <a:gd name="T8" fmla="*/ 6 w 11"/>
                <a:gd name="T9" fmla="*/ 1 h 7"/>
                <a:gd name="T10" fmla="*/ 5 w 11"/>
                <a:gd name="T11" fmla="*/ 1 h 7"/>
                <a:gd name="T12" fmla="*/ 0 w 11"/>
                <a:gd name="T13" fmla="*/ 3 h 7"/>
                <a:gd name="T14" fmla="*/ 0 w 11"/>
                <a:gd name="T15" fmla="*/ 4 h 7"/>
                <a:gd name="T16" fmla="*/ 5 w 11"/>
                <a:gd name="T1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7">
                  <a:moveTo>
                    <a:pt x="5" y="7"/>
                  </a:moveTo>
                  <a:cubicBezTo>
                    <a:pt x="5" y="7"/>
                    <a:pt x="6" y="7"/>
                    <a:pt x="6" y="7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3"/>
                    <a:pt x="11" y="3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5" y="0"/>
                    <a:pt x="5" y="1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lnTo>
                    <a:pt x="5" y="7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0" name="Freeform 542"/>
            <p:cNvSpPr>
              <a:spLocks/>
            </p:cNvSpPr>
            <p:nvPr userDrawn="1"/>
          </p:nvSpPr>
          <p:spPr bwMode="auto">
            <a:xfrm>
              <a:off x="8205789" y="4027488"/>
              <a:ext cx="17463" cy="11113"/>
            </a:xfrm>
            <a:custGeom>
              <a:avLst/>
              <a:gdLst>
                <a:gd name="T0" fmla="*/ 5 w 11"/>
                <a:gd name="T1" fmla="*/ 6 h 7"/>
                <a:gd name="T2" fmla="*/ 7 w 11"/>
                <a:gd name="T3" fmla="*/ 6 h 7"/>
                <a:gd name="T4" fmla="*/ 11 w 11"/>
                <a:gd name="T5" fmla="*/ 4 h 7"/>
                <a:gd name="T6" fmla="*/ 11 w 11"/>
                <a:gd name="T7" fmla="*/ 3 h 7"/>
                <a:gd name="T8" fmla="*/ 6 w 11"/>
                <a:gd name="T9" fmla="*/ 0 h 7"/>
                <a:gd name="T10" fmla="*/ 5 w 11"/>
                <a:gd name="T11" fmla="*/ 0 h 7"/>
                <a:gd name="T12" fmla="*/ 1 w 11"/>
                <a:gd name="T13" fmla="*/ 3 h 7"/>
                <a:gd name="T14" fmla="*/ 1 w 11"/>
                <a:gd name="T15" fmla="*/ 4 h 7"/>
                <a:gd name="T16" fmla="*/ 5 w 11"/>
                <a:gd name="T17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7">
                  <a:moveTo>
                    <a:pt x="5" y="6"/>
                  </a:moveTo>
                  <a:cubicBezTo>
                    <a:pt x="5" y="7"/>
                    <a:pt x="6" y="7"/>
                    <a:pt x="7" y="6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3"/>
                    <a:pt x="11" y="3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4"/>
                    <a:pt x="1" y="4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1" name="Freeform 543"/>
            <p:cNvSpPr>
              <a:spLocks/>
            </p:cNvSpPr>
            <p:nvPr userDrawn="1"/>
          </p:nvSpPr>
          <p:spPr bwMode="auto">
            <a:xfrm>
              <a:off x="8223251" y="4017963"/>
              <a:ext cx="46038" cy="26988"/>
            </a:xfrm>
            <a:custGeom>
              <a:avLst/>
              <a:gdLst>
                <a:gd name="T0" fmla="*/ 19 w 29"/>
                <a:gd name="T1" fmla="*/ 1 h 17"/>
                <a:gd name="T2" fmla="*/ 1 w 29"/>
                <a:gd name="T3" fmla="*/ 11 h 17"/>
                <a:gd name="T4" fmla="*/ 1 w 29"/>
                <a:gd name="T5" fmla="*/ 13 h 17"/>
                <a:gd name="T6" fmla="*/ 8 w 29"/>
                <a:gd name="T7" fmla="*/ 17 h 17"/>
                <a:gd name="T8" fmla="*/ 10 w 29"/>
                <a:gd name="T9" fmla="*/ 17 h 17"/>
                <a:gd name="T10" fmla="*/ 28 w 29"/>
                <a:gd name="T11" fmla="*/ 6 h 17"/>
                <a:gd name="T12" fmla="*/ 28 w 29"/>
                <a:gd name="T13" fmla="*/ 5 h 17"/>
                <a:gd name="T14" fmla="*/ 21 w 29"/>
                <a:gd name="T15" fmla="*/ 1 h 17"/>
                <a:gd name="T16" fmla="*/ 19 w 29"/>
                <a:gd name="T17" fmla="*/ 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" h="17">
                  <a:moveTo>
                    <a:pt x="19" y="1"/>
                  </a:moveTo>
                  <a:cubicBezTo>
                    <a:pt x="1" y="11"/>
                    <a:pt x="1" y="11"/>
                    <a:pt x="1" y="11"/>
                  </a:cubicBezTo>
                  <a:cubicBezTo>
                    <a:pt x="0" y="12"/>
                    <a:pt x="0" y="12"/>
                    <a:pt x="1" y="13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8" y="17"/>
                    <a:pt x="9" y="17"/>
                    <a:pt x="10" y="17"/>
                  </a:cubicBezTo>
                  <a:cubicBezTo>
                    <a:pt x="28" y="6"/>
                    <a:pt x="28" y="6"/>
                    <a:pt x="28" y="6"/>
                  </a:cubicBezTo>
                  <a:cubicBezTo>
                    <a:pt x="29" y="6"/>
                    <a:pt x="29" y="5"/>
                    <a:pt x="28" y="5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0"/>
                    <a:pt x="20" y="0"/>
                    <a:pt x="19" y="1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2" name="Freeform 544"/>
            <p:cNvSpPr>
              <a:spLocks/>
            </p:cNvSpPr>
            <p:nvPr userDrawn="1"/>
          </p:nvSpPr>
          <p:spPr bwMode="auto">
            <a:xfrm>
              <a:off x="8205789" y="4038601"/>
              <a:ext cx="28575" cy="15875"/>
            </a:xfrm>
            <a:custGeom>
              <a:avLst/>
              <a:gdLst>
                <a:gd name="T0" fmla="*/ 8 w 18"/>
                <a:gd name="T1" fmla="*/ 1 h 10"/>
                <a:gd name="T2" fmla="*/ 1 w 18"/>
                <a:gd name="T3" fmla="*/ 5 h 10"/>
                <a:gd name="T4" fmla="*/ 1 w 18"/>
                <a:gd name="T5" fmla="*/ 6 h 10"/>
                <a:gd name="T6" fmla="*/ 8 w 18"/>
                <a:gd name="T7" fmla="*/ 10 h 10"/>
                <a:gd name="T8" fmla="*/ 10 w 18"/>
                <a:gd name="T9" fmla="*/ 10 h 10"/>
                <a:gd name="T10" fmla="*/ 17 w 18"/>
                <a:gd name="T11" fmla="*/ 6 h 10"/>
                <a:gd name="T12" fmla="*/ 17 w 18"/>
                <a:gd name="T13" fmla="*/ 5 h 10"/>
                <a:gd name="T14" fmla="*/ 10 w 18"/>
                <a:gd name="T15" fmla="*/ 1 h 10"/>
                <a:gd name="T16" fmla="*/ 8 w 18"/>
                <a:gd name="T1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8" y="1"/>
                  </a:move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9" y="10"/>
                    <a:pt x="10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8" y="6"/>
                    <a:pt x="18" y="5"/>
                    <a:pt x="17" y="5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0"/>
                    <a:pt x="9" y="0"/>
                    <a:pt x="8" y="1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3" name="Freeform 545"/>
            <p:cNvSpPr>
              <a:spLocks/>
            </p:cNvSpPr>
            <p:nvPr userDrawn="1"/>
          </p:nvSpPr>
          <p:spPr bwMode="auto">
            <a:xfrm>
              <a:off x="8213726" y="4054476"/>
              <a:ext cx="26988" cy="15875"/>
            </a:xfrm>
            <a:custGeom>
              <a:avLst/>
              <a:gdLst>
                <a:gd name="T0" fmla="*/ 7 w 17"/>
                <a:gd name="T1" fmla="*/ 0 h 10"/>
                <a:gd name="T2" fmla="*/ 0 w 17"/>
                <a:gd name="T3" fmla="*/ 4 h 10"/>
                <a:gd name="T4" fmla="*/ 0 w 17"/>
                <a:gd name="T5" fmla="*/ 6 h 10"/>
                <a:gd name="T6" fmla="*/ 7 w 17"/>
                <a:gd name="T7" fmla="*/ 10 h 10"/>
                <a:gd name="T8" fmla="*/ 10 w 17"/>
                <a:gd name="T9" fmla="*/ 10 h 10"/>
                <a:gd name="T10" fmla="*/ 17 w 17"/>
                <a:gd name="T11" fmla="*/ 6 h 10"/>
                <a:gd name="T12" fmla="*/ 17 w 17"/>
                <a:gd name="T13" fmla="*/ 4 h 10"/>
                <a:gd name="T14" fmla="*/ 10 w 17"/>
                <a:gd name="T15" fmla="*/ 0 h 10"/>
                <a:gd name="T16" fmla="*/ 7 w 17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7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5"/>
                    <a:pt x="17" y="5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7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4" name="Freeform 546"/>
            <p:cNvSpPr>
              <a:spLocks/>
            </p:cNvSpPr>
            <p:nvPr userDrawn="1"/>
          </p:nvSpPr>
          <p:spPr bwMode="auto">
            <a:xfrm>
              <a:off x="8347076" y="4038601"/>
              <a:ext cx="26988" cy="15875"/>
            </a:xfrm>
            <a:custGeom>
              <a:avLst/>
              <a:gdLst>
                <a:gd name="T0" fmla="*/ 10 w 17"/>
                <a:gd name="T1" fmla="*/ 0 h 10"/>
                <a:gd name="T2" fmla="*/ 7 w 17"/>
                <a:gd name="T3" fmla="*/ 0 h 10"/>
                <a:gd name="T4" fmla="*/ 0 w 17"/>
                <a:gd name="T5" fmla="*/ 4 h 10"/>
                <a:gd name="T6" fmla="*/ 0 w 17"/>
                <a:gd name="T7" fmla="*/ 6 h 10"/>
                <a:gd name="T8" fmla="*/ 7 w 17"/>
                <a:gd name="T9" fmla="*/ 10 h 10"/>
                <a:gd name="T10" fmla="*/ 10 w 17"/>
                <a:gd name="T11" fmla="*/ 10 h 10"/>
                <a:gd name="T12" fmla="*/ 17 w 17"/>
                <a:gd name="T13" fmla="*/ 6 h 10"/>
                <a:gd name="T14" fmla="*/ 17 w 17"/>
                <a:gd name="T15" fmla="*/ 4 h 10"/>
                <a:gd name="T16" fmla="*/ 10 w 17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0"/>
                  </a:moveTo>
                  <a:cubicBezTo>
                    <a:pt x="9" y="0"/>
                    <a:pt x="8" y="0"/>
                    <a:pt x="7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5"/>
                    <a:pt x="17" y="5"/>
                    <a:pt x="17" y="4"/>
                  </a:cubicBezTo>
                  <a:lnTo>
                    <a:pt x="10" y="0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5" name="Freeform 547"/>
            <p:cNvSpPr>
              <a:spLocks/>
            </p:cNvSpPr>
            <p:nvPr userDrawn="1"/>
          </p:nvSpPr>
          <p:spPr bwMode="auto">
            <a:xfrm>
              <a:off x="8304214" y="3971926"/>
              <a:ext cx="17463" cy="9525"/>
            </a:xfrm>
            <a:custGeom>
              <a:avLst/>
              <a:gdLst>
                <a:gd name="T0" fmla="*/ 4 w 11"/>
                <a:gd name="T1" fmla="*/ 6 h 6"/>
                <a:gd name="T2" fmla="*/ 6 w 11"/>
                <a:gd name="T3" fmla="*/ 6 h 6"/>
                <a:gd name="T4" fmla="*/ 10 w 11"/>
                <a:gd name="T5" fmla="*/ 3 h 6"/>
                <a:gd name="T6" fmla="*/ 10 w 11"/>
                <a:gd name="T7" fmla="*/ 2 h 6"/>
                <a:gd name="T8" fmla="*/ 6 w 11"/>
                <a:gd name="T9" fmla="*/ 0 h 6"/>
                <a:gd name="T10" fmla="*/ 4 w 11"/>
                <a:gd name="T11" fmla="*/ 0 h 6"/>
                <a:gd name="T12" fmla="*/ 0 w 11"/>
                <a:gd name="T13" fmla="*/ 2 h 6"/>
                <a:gd name="T14" fmla="*/ 0 w 11"/>
                <a:gd name="T15" fmla="*/ 3 h 6"/>
                <a:gd name="T16" fmla="*/ 4 w 11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4" y="6"/>
                  </a:moveTo>
                  <a:cubicBezTo>
                    <a:pt x="5" y="6"/>
                    <a:pt x="6" y="6"/>
                    <a:pt x="6" y="6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1" y="3"/>
                    <a:pt x="11" y="3"/>
                    <a:pt x="10" y="2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0"/>
                    <a:pt x="4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lnTo>
                    <a:pt x="4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6" name="Freeform 548"/>
            <p:cNvSpPr>
              <a:spLocks/>
            </p:cNvSpPr>
            <p:nvPr userDrawn="1"/>
          </p:nvSpPr>
          <p:spPr bwMode="auto">
            <a:xfrm>
              <a:off x="8293101" y="3976688"/>
              <a:ext cx="17463" cy="11113"/>
            </a:xfrm>
            <a:custGeom>
              <a:avLst/>
              <a:gdLst>
                <a:gd name="T0" fmla="*/ 5 w 11"/>
                <a:gd name="T1" fmla="*/ 7 h 7"/>
                <a:gd name="T2" fmla="*/ 6 w 11"/>
                <a:gd name="T3" fmla="*/ 7 h 7"/>
                <a:gd name="T4" fmla="*/ 11 w 11"/>
                <a:gd name="T5" fmla="*/ 4 h 7"/>
                <a:gd name="T6" fmla="*/ 11 w 11"/>
                <a:gd name="T7" fmla="*/ 3 h 7"/>
                <a:gd name="T8" fmla="*/ 6 w 11"/>
                <a:gd name="T9" fmla="*/ 1 h 7"/>
                <a:gd name="T10" fmla="*/ 5 w 11"/>
                <a:gd name="T11" fmla="*/ 1 h 7"/>
                <a:gd name="T12" fmla="*/ 0 w 11"/>
                <a:gd name="T13" fmla="*/ 3 h 7"/>
                <a:gd name="T14" fmla="*/ 0 w 11"/>
                <a:gd name="T15" fmla="*/ 4 h 7"/>
                <a:gd name="T16" fmla="*/ 5 w 11"/>
                <a:gd name="T1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7">
                  <a:moveTo>
                    <a:pt x="5" y="7"/>
                  </a:moveTo>
                  <a:cubicBezTo>
                    <a:pt x="5" y="7"/>
                    <a:pt x="6" y="7"/>
                    <a:pt x="6" y="7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4"/>
                    <a:pt x="11" y="3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5" y="0"/>
                    <a:pt x="5" y="1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lnTo>
                    <a:pt x="5" y="7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7" name="Freeform 549"/>
            <p:cNvSpPr>
              <a:spLocks/>
            </p:cNvSpPr>
            <p:nvPr userDrawn="1"/>
          </p:nvSpPr>
          <p:spPr bwMode="auto">
            <a:xfrm>
              <a:off x="8310564" y="3978276"/>
              <a:ext cx="28575" cy="15875"/>
            </a:xfrm>
            <a:custGeom>
              <a:avLst/>
              <a:gdLst>
                <a:gd name="T0" fmla="*/ 1 w 18"/>
                <a:gd name="T1" fmla="*/ 6 h 10"/>
                <a:gd name="T2" fmla="*/ 8 w 18"/>
                <a:gd name="T3" fmla="*/ 10 h 10"/>
                <a:gd name="T4" fmla="*/ 10 w 18"/>
                <a:gd name="T5" fmla="*/ 10 h 10"/>
                <a:gd name="T6" fmla="*/ 17 w 18"/>
                <a:gd name="T7" fmla="*/ 6 h 10"/>
                <a:gd name="T8" fmla="*/ 17 w 18"/>
                <a:gd name="T9" fmla="*/ 5 h 10"/>
                <a:gd name="T10" fmla="*/ 10 w 18"/>
                <a:gd name="T11" fmla="*/ 1 h 10"/>
                <a:gd name="T12" fmla="*/ 8 w 18"/>
                <a:gd name="T13" fmla="*/ 1 h 10"/>
                <a:gd name="T14" fmla="*/ 1 w 18"/>
                <a:gd name="T15" fmla="*/ 5 h 10"/>
                <a:gd name="T16" fmla="*/ 1 w 18"/>
                <a:gd name="T17" fmla="*/ 6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1" y="6"/>
                  </a:moveTo>
                  <a:cubicBezTo>
                    <a:pt x="8" y="10"/>
                    <a:pt x="8" y="10"/>
                    <a:pt x="8" y="10"/>
                  </a:cubicBezTo>
                  <a:cubicBezTo>
                    <a:pt x="9" y="10"/>
                    <a:pt x="10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8" y="6"/>
                    <a:pt x="18" y="5"/>
                    <a:pt x="17" y="5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0"/>
                    <a:pt x="8" y="0"/>
                    <a:pt x="8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8" name="Freeform 550"/>
            <p:cNvSpPr>
              <a:spLocks/>
            </p:cNvSpPr>
            <p:nvPr userDrawn="1"/>
          </p:nvSpPr>
          <p:spPr bwMode="auto">
            <a:xfrm>
              <a:off x="8293101" y="3987801"/>
              <a:ext cx="28575" cy="17463"/>
            </a:xfrm>
            <a:custGeom>
              <a:avLst/>
              <a:gdLst>
                <a:gd name="T0" fmla="*/ 10 w 18"/>
                <a:gd name="T1" fmla="*/ 1 h 11"/>
                <a:gd name="T2" fmla="*/ 8 w 18"/>
                <a:gd name="T3" fmla="*/ 1 h 11"/>
                <a:gd name="T4" fmla="*/ 1 w 18"/>
                <a:gd name="T5" fmla="*/ 5 h 11"/>
                <a:gd name="T6" fmla="*/ 1 w 18"/>
                <a:gd name="T7" fmla="*/ 6 h 11"/>
                <a:gd name="T8" fmla="*/ 8 w 18"/>
                <a:gd name="T9" fmla="*/ 10 h 11"/>
                <a:gd name="T10" fmla="*/ 10 w 18"/>
                <a:gd name="T11" fmla="*/ 10 h 11"/>
                <a:gd name="T12" fmla="*/ 17 w 18"/>
                <a:gd name="T13" fmla="*/ 6 h 11"/>
                <a:gd name="T14" fmla="*/ 17 w 18"/>
                <a:gd name="T15" fmla="*/ 5 h 11"/>
                <a:gd name="T16" fmla="*/ 10 w 18"/>
                <a:gd name="T17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1">
                  <a:moveTo>
                    <a:pt x="10" y="1"/>
                  </a:moveTo>
                  <a:cubicBezTo>
                    <a:pt x="10" y="0"/>
                    <a:pt x="9" y="0"/>
                    <a:pt x="8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9" y="11"/>
                    <a:pt x="10" y="11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8" y="6"/>
                    <a:pt x="18" y="5"/>
                    <a:pt x="17" y="5"/>
                  </a:cubicBezTo>
                  <a:lnTo>
                    <a:pt x="10" y="1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9" name="Freeform 551"/>
            <p:cNvSpPr>
              <a:spLocks/>
            </p:cNvSpPr>
            <p:nvPr userDrawn="1"/>
          </p:nvSpPr>
          <p:spPr bwMode="auto">
            <a:xfrm>
              <a:off x="8310564" y="3997326"/>
              <a:ext cx="26988" cy="17463"/>
            </a:xfrm>
            <a:custGeom>
              <a:avLst/>
              <a:gdLst>
                <a:gd name="T0" fmla="*/ 10 w 17"/>
                <a:gd name="T1" fmla="*/ 1 h 11"/>
                <a:gd name="T2" fmla="*/ 7 w 17"/>
                <a:gd name="T3" fmla="*/ 1 h 11"/>
                <a:gd name="T4" fmla="*/ 0 w 17"/>
                <a:gd name="T5" fmla="*/ 5 h 11"/>
                <a:gd name="T6" fmla="*/ 0 w 17"/>
                <a:gd name="T7" fmla="*/ 6 h 11"/>
                <a:gd name="T8" fmla="*/ 7 w 17"/>
                <a:gd name="T9" fmla="*/ 10 h 11"/>
                <a:gd name="T10" fmla="*/ 10 w 17"/>
                <a:gd name="T11" fmla="*/ 10 h 11"/>
                <a:gd name="T12" fmla="*/ 17 w 17"/>
                <a:gd name="T13" fmla="*/ 6 h 11"/>
                <a:gd name="T14" fmla="*/ 17 w 17"/>
                <a:gd name="T15" fmla="*/ 5 h 11"/>
                <a:gd name="T16" fmla="*/ 10 w 17"/>
                <a:gd name="T17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1">
                  <a:moveTo>
                    <a:pt x="10" y="1"/>
                  </a:moveTo>
                  <a:cubicBezTo>
                    <a:pt x="9" y="0"/>
                    <a:pt x="8" y="0"/>
                    <a:pt x="7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6"/>
                    <a:pt x="0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1"/>
                    <a:pt x="9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6"/>
                    <a:pt x="17" y="5"/>
                    <a:pt x="17" y="5"/>
                  </a:cubicBezTo>
                  <a:lnTo>
                    <a:pt x="10" y="1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0" name="Freeform 552"/>
            <p:cNvSpPr>
              <a:spLocks/>
            </p:cNvSpPr>
            <p:nvPr userDrawn="1"/>
          </p:nvSpPr>
          <p:spPr bwMode="auto">
            <a:xfrm>
              <a:off x="8326439" y="3987801"/>
              <a:ext cx="46038" cy="26988"/>
            </a:xfrm>
            <a:custGeom>
              <a:avLst/>
              <a:gdLst>
                <a:gd name="T0" fmla="*/ 1 w 29"/>
                <a:gd name="T1" fmla="*/ 6 h 17"/>
                <a:gd name="T2" fmla="*/ 19 w 29"/>
                <a:gd name="T3" fmla="*/ 16 h 17"/>
                <a:gd name="T4" fmla="*/ 22 w 29"/>
                <a:gd name="T5" fmla="*/ 16 h 17"/>
                <a:gd name="T6" fmla="*/ 29 w 29"/>
                <a:gd name="T7" fmla="*/ 12 h 17"/>
                <a:gd name="T8" fmla="*/ 29 w 29"/>
                <a:gd name="T9" fmla="*/ 11 h 17"/>
                <a:gd name="T10" fmla="*/ 10 w 29"/>
                <a:gd name="T11" fmla="*/ 1 h 17"/>
                <a:gd name="T12" fmla="*/ 8 w 29"/>
                <a:gd name="T13" fmla="*/ 0 h 17"/>
                <a:gd name="T14" fmla="*/ 1 w 29"/>
                <a:gd name="T15" fmla="*/ 5 h 17"/>
                <a:gd name="T16" fmla="*/ 1 w 29"/>
                <a:gd name="T17" fmla="*/ 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" h="17">
                  <a:moveTo>
                    <a:pt x="1" y="6"/>
                  </a:moveTo>
                  <a:cubicBezTo>
                    <a:pt x="7" y="9"/>
                    <a:pt x="13" y="13"/>
                    <a:pt x="19" y="16"/>
                  </a:cubicBezTo>
                  <a:cubicBezTo>
                    <a:pt x="20" y="17"/>
                    <a:pt x="21" y="17"/>
                    <a:pt x="22" y="16"/>
                  </a:cubicBezTo>
                  <a:cubicBezTo>
                    <a:pt x="29" y="12"/>
                    <a:pt x="29" y="12"/>
                    <a:pt x="29" y="12"/>
                  </a:cubicBezTo>
                  <a:cubicBezTo>
                    <a:pt x="29" y="12"/>
                    <a:pt x="29" y="11"/>
                    <a:pt x="29" y="11"/>
                  </a:cubicBezTo>
                  <a:cubicBezTo>
                    <a:pt x="22" y="8"/>
                    <a:pt x="16" y="4"/>
                    <a:pt x="10" y="1"/>
                  </a:cubicBezTo>
                  <a:cubicBezTo>
                    <a:pt x="10" y="0"/>
                    <a:pt x="9" y="0"/>
                    <a:pt x="8" y="0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5"/>
                    <a:pt x="1" y="6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1" name="Freeform 553"/>
            <p:cNvSpPr>
              <a:spLocks/>
            </p:cNvSpPr>
            <p:nvPr userDrawn="1"/>
          </p:nvSpPr>
          <p:spPr bwMode="auto">
            <a:xfrm>
              <a:off x="8328026" y="4008438"/>
              <a:ext cx="26988" cy="15875"/>
            </a:xfrm>
            <a:custGeom>
              <a:avLst/>
              <a:gdLst>
                <a:gd name="T0" fmla="*/ 10 w 17"/>
                <a:gd name="T1" fmla="*/ 10 h 10"/>
                <a:gd name="T2" fmla="*/ 17 w 17"/>
                <a:gd name="T3" fmla="*/ 6 h 10"/>
                <a:gd name="T4" fmla="*/ 17 w 17"/>
                <a:gd name="T5" fmla="*/ 4 h 10"/>
                <a:gd name="T6" fmla="*/ 10 w 17"/>
                <a:gd name="T7" fmla="*/ 0 h 10"/>
                <a:gd name="T8" fmla="*/ 8 w 17"/>
                <a:gd name="T9" fmla="*/ 0 h 10"/>
                <a:gd name="T10" fmla="*/ 1 w 17"/>
                <a:gd name="T11" fmla="*/ 4 h 10"/>
                <a:gd name="T12" fmla="*/ 1 w 17"/>
                <a:gd name="T13" fmla="*/ 6 h 10"/>
                <a:gd name="T14" fmla="*/ 8 w 17"/>
                <a:gd name="T15" fmla="*/ 10 h 10"/>
                <a:gd name="T16" fmla="*/ 10 w 17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10"/>
                  </a:moveTo>
                  <a:cubicBezTo>
                    <a:pt x="17" y="6"/>
                    <a:pt x="17" y="6"/>
                    <a:pt x="17" y="6"/>
                  </a:cubicBezTo>
                  <a:cubicBezTo>
                    <a:pt x="17" y="5"/>
                    <a:pt x="17" y="5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8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10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2" name="Freeform 554"/>
            <p:cNvSpPr>
              <a:spLocks/>
            </p:cNvSpPr>
            <p:nvPr userDrawn="1"/>
          </p:nvSpPr>
          <p:spPr bwMode="auto">
            <a:xfrm>
              <a:off x="8345489" y="4017963"/>
              <a:ext cx="28575" cy="15875"/>
            </a:xfrm>
            <a:custGeom>
              <a:avLst/>
              <a:gdLst>
                <a:gd name="T0" fmla="*/ 10 w 18"/>
                <a:gd name="T1" fmla="*/ 10 h 10"/>
                <a:gd name="T2" fmla="*/ 17 w 18"/>
                <a:gd name="T3" fmla="*/ 6 h 10"/>
                <a:gd name="T4" fmla="*/ 17 w 18"/>
                <a:gd name="T5" fmla="*/ 5 h 10"/>
                <a:gd name="T6" fmla="*/ 10 w 18"/>
                <a:gd name="T7" fmla="*/ 1 h 10"/>
                <a:gd name="T8" fmla="*/ 8 w 18"/>
                <a:gd name="T9" fmla="*/ 1 h 10"/>
                <a:gd name="T10" fmla="*/ 1 w 18"/>
                <a:gd name="T11" fmla="*/ 5 h 10"/>
                <a:gd name="T12" fmla="*/ 1 w 18"/>
                <a:gd name="T13" fmla="*/ 6 h 10"/>
                <a:gd name="T14" fmla="*/ 8 w 18"/>
                <a:gd name="T15" fmla="*/ 10 h 10"/>
                <a:gd name="T16" fmla="*/ 10 w 18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10" y="10"/>
                  </a:moveTo>
                  <a:cubicBezTo>
                    <a:pt x="17" y="6"/>
                    <a:pt x="17" y="6"/>
                    <a:pt x="17" y="6"/>
                  </a:cubicBezTo>
                  <a:cubicBezTo>
                    <a:pt x="18" y="6"/>
                    <a:pt x="18" y="5"/>
                    <a:pt x="17" y="5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0"/>
                    <a:pt x="8" y="0"/>
                    <a:pt x="8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10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3" name="Freeform 555"/>
            <p:cNvSpPr>
              <a:spLocks/>
            </p:cNvSpPr>
            <p:nvPr userDrawn="1"/>
          </p:nvSpPr>
          <p:spPr bwMode="auto">
            <a:xfrm>
              <a:off x="8362951" y="4008438"/>
              <a:ext cx="46038" cy="26988"/>
            </a:xfrm>
            <a:custGeom>
              <a:avLst/>
              <a:gdLst>
                <a:gd name="T0" fmla="*/ 28 w 29"/>
                <a:gd name="T1" fmla="*/ 11 h 17"/>
                <a:gd name="T2" fmla="*/ 10 w 29"/>
                <a:gd name="T3" fmla="*/ 0 h 17"/>
                <a:gd name="T4" fmla="*/ 8 w 29"/>
                <a:gd name="T5" fmla="*/ 0 h 17"/>
                <a:gd name="T6" fmla="*/ 1 w 29"/>
                <a:gd name="T7" fmla="*/ 4 h 17"/>
                <a:gd name="T8" fmla="*/ 1 w 29"/>
                <a:gd name="T9" fmla="*/ 6 h 17"/>
                <a:gd name="T10" fmla="*/ 19 w 29"/>
                <a:gd name="T11" fmla="*/ 16 h 17"/>
                <a:gd name="T12" fmla="*/ 21 w 29"/>
                <a:gd name="T13" fmla="*/ 16 h 17"/>
                <a:gd name="T14" fmla="*/ 28 w 29"/>
                <a:gd name="T15" fmla="*/ 12 h 17"/>
                <a:gd name="T16" fmla="*/ 28 w 29"/>
                <a:gd name="T17" fmla="*/ 1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" h="17">
                  <a:moveTo>
                    <a:pt x="28" y="11"/>
                  </a:moveTo>
                  <a:cubicBezTo>
                    <a:pt x="22" y="7"/>
                    <a:pt x="16" y="4"/>
                    <a:pt x="10" y="0"/>
                  </a:cubicBezTo>
                  <a:cubicBezTo>
                    <a:pt x="9" y="0"/>
                    <a:pt x="8" y="0"/>
                    <a:pt x="8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7" y="9"/>
                    <a:pt x="13" y="13"/>
                    <a:pt x="19" y="16"/>
                  </a:cubicBezTo>
                  <a:cubicBezTo>
                    <a:pt x="20" y="17"/>
                    <a:pt x="21" y="17"/>
                    <a:pt x="21" y="16"/>
                  </a:cubicBezTo>
                  <a:cubicBezTo>
                    <a:pt x="28" y="12"/>
                    <a:pt x="28" y="12"/>
                    <a:pt x="28" y="12"/>
                  </a:cubicBezTo>
                  <a:cubicBezTo>
                    <a:pt x="29" y="12"/>
                    <a:pt x="29" y="11"/>
                    <a:pt x="28" y="11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4" name="Freeform 556"/>
            <p:cNvSpPr>
              <a:spLocks/>
            </p:cNvSpPr>
            <p:nvPr userDrawn="1"/>
          </p:nvSpPr>
          <p:spPr bwMode="auto">
            <a:xfrm>
              <a:off x="8362951" y="4029076"/>
              <a:ext cx="28575" cy="15875"/>
            </a:xfrm>
            <a:custGeom>
              <a:avLst/>
              <a:gdLst>
                <a:gd name="T0" fmla="*/ 10 w 18"/>
                <a:gd name="T1" fmla="*/ 0 h 10"/>
                <a:gd name="T2" fmla="*/ 8 w 18"/>
                <a:gd name="T3" fmla="*/ 0 h 10"/>
                <a:gd name="T4" fmla="*/ 1 w 18"/>
                <a:gd name="T5" fmla="*/ 4 h 10"/>
                <a:gd name="T6" fmla="*/ 1 w 18"/>
                <a:gd name="T7" fmla="*/ 6 h 10"/>
                <a:gd name="T8" fmla="*/ 8 w 18"/>
                <a:gd name="T9" fmla="*/ 10 h 10"/>
                <a:gd name="T10" fmla="*/ 10 w 18"/>
                <a:gd name="T11" fmla="*/ 10 h 10"/>
                <a:gd name="T12" fmla="*/ 17 w 18"/>
                <a:gd name="T13" fmla="*/ 6 h 10"/>
                <a:gd name="T14" fmla="*/ 17 w 18"/>
                <a:gd name="T15" fmla="*/ 4 h 10"/>
                <a:gd name="T16" fmla="*/ 10 w 18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10" y="0"/>
                  </a:moveTo>
                  <a:cubicBezTo>
                    <a:pt x="10" y="0"/>
                    <a:pt x="9" y="0"/>
                    <a:pt x="8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9" y="10"/>
                    <a:pt x="10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8" y="5"/>
                    <a:pt x="18" y="5"/>
                    <a:pt x="17" y="4"/>
                  </a:cubicBezTo>
                  <a:lnTo>
                    <a:pt x="10" y="0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5" name="Freeform 557"/>
            <p:cNvSpPr>
              <a:spLocks/>
            </p:cNvSpPr>
            <p:nvPr userDrawn="1"/>
          </p:nvSpPr>
          <p:spPr bwMode="auto">
            <a:xfrm>
              <a:off x="8310564" y="4017963"/>
              <a:ext cx="28575" cy="15875"/>
            </a:xfrm>
            <a:custGeom>
              <a:avLst/>
              <a:gdLst>
                <a:gd name="T0" fmla="*/ 10 w 18"/>
                <a:gd name="T1" fmla="*/ 10 h 10"/>
                <a:gd name="T2" fmla="*/ 17 w 18"/>
                <a:gd name="T3" fmla="*/ 6 h 10"/>
                <a:gd name="T4" fmla="*/ 17 w 18"/>
                <a:gd name="T5" fmla="*/ 5 h 10"/>
                <a:gd name="T6" fmla="*/ 10 w 18"/>
                <a:gd name="T7" fmla="*/ 0 h 10"/>
                <a:gd name="T8" fmla="*/ 8 w 18"/>
                <a:gd name="T9" fmla="*/ 0 h 10"/>
                <a:gd name="T10" fmla="*/ 1 w 18"/>
                <a:gd name="T11" fmla="*/ 5 h 10"/>
                <a:gd name="T12" fmla="*/ 1 w 18"/>
                <a:gd name="T13" fmla="*/ 6 h 10"/>
                <a:gd name="T14" fmla="*/ 8 w 18"/>
                <a:gd name="T15" fmla="*/ 10 h 10"/>
                <a:gd name="T16" fmla="*/ 10 w 18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10" y="10"/>
                  </a:moveTo>
                  <a:cubicBezTo>
                    <a:pt x="17" y="6"/>
                    <a:pt x="17" y="6"/>
                    <a:pt x="17" y="6"/>
                  </a:cubicBezTo>
                  <a:cubicBezTo>
                    <a:pt x="18" y="5"/>
                    <a:pt x="18" y="5"/>
                    <a:pt x="17" y="5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8" y="0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10" y="10"/>
                    <a:pt x="10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6" name="Freeform 558"/>
            <p:cNvSpPr>
              <a:spLocks/>
            </p:cNvSpPr>
            <p:nvPr userDrawn="1"/>
          </p:nvSpPr>
          <p:spPr bwMode="auto">
            <a:xfrm>
              <a:off x="8293101" y="4008438"/>
              <a:ext cx="26988" cy="15875"/>
            </a:xfrm>
            <a:custGeom>
              <a:avLst/>
              <a:gdLst>
                <a:gd name="T0" fmla="*/ 10 w 17"/>
                <a:gd name="T1" fmla="*/ 9 h 10"/>
                <a:gd name="T2" fmla="*/ 17 w 17"/>
                <a:gd name="T3" fmla="*/ 5 h 10"/>
                <a:gd name="T4" fmla="*/ 17 w 17"/>
                <a:gd name="T5" fmla="*/ 4 h 10"/>
                <a:gd name="T6" fmla="*/ 10 w 17"/>
                <a:gd name="T7" fmla="*/ 0 h 10"/>
                <a:gd name="T8" fmla="*/ 8 w 17"/>
                <a:gd name="T9" fmla="*/ 0 h 10"/>
                <a:gd name="T10" fmla="*/ 1 w 17"/>
                <a:gd name="T11" fmla="*/ 4 h 10"/>
                <a:gd name="T12" fmla="*/ 1 w 17"/>
                <a:gd name="T13" fmla="*/ 5 h 10"/>
                <a:gd name="T14" fmla="*/ 8 w 17"/>
                <a:gd name="T15" fmla="*/ 9 h 10"/>
                <a:gd name="T16" fmla="*/ 10 w 17"/>
                <a:gd name="T17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9"/>
                  </a:moveTo>
                  <a:cubicBezTo>
                    <a:pt x="17" y="5"/>
                    <a:pt x="17" y="5"/>
                    <a:pt x="17" y="5"/>
                  </a:cubicBezTo>
                  <a:cubicBezTo>
                    <a:pt x="17" y="5"/>
                    <a:pt x="17" y="4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8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1" y="5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10"/>
                    <a:pt x="9" y="10"/>
                    <a:pt x="10" y="9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7" name="Freeform 559"/>
            <p:cNvSpPr>
              <a:spLocks/>
            </p:cNvSpPr>
            <p:nvPr userDrawn="1"/>
          </p:nvSpPr>
          <p:spPr bwMode="auto">
            <a:xfrm>
              <a:off x="8275639" y="4017963"/>
              <a:ext cx="28575" cy="15875"/>
            </a:xfrm>
            <a:custGeom>
              <a:avLst/>
              <a:gdLst>
                <a:gd name="T0" fmla="*/ 8 w 18"/>
                <a:gd name="T1" fmla="*/ 0 h 10"/>
                <a:gd name="T2" fmla="*/ 1 w 18"/>
                <a:gd name="T3" fmla="*/ 4 h 10"/>
                <a:gd name="T4" fmla="*/ 1 w 18"/>
                <a:gd name="T5" fmla="*/ 6 h 10"/>
                <a:gd name="T6" fmla="*/ 8 w 18"/>
                <a:gd name="T7" fmla="*/ 10 h 10"/>
                <a:gd name="T8" fmla="*/ 10 w 18"/>
                <a:gd name="T9" fmla="*/ 10 h 10"/>
                <a:gd name="T10" fmla="*/ 17 w 18"/>
                <a:gd name="T11" fmla="*/ 6 h 10"/>
                <a:gd name="T12" fmla="*/ 17 w 18"/>
                <a:gd name="T13" fmla="*/ 4 h 10"/>
                <a:gd name="T14" fmla="*/ 10 w 18"/>
                <a:gd name="T15" fmla="*/ 0 h 10"/>
                <a:gd name="T16" fmla="*/ 8 w 18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8" y="0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9" y="10"/>
                    <a:pt x="10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8" y="5"/>
                    <a:pt x="18" y="5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8" name="Freeform 560"/>
            <p:cNvSpPr>
              <a:spLocks/>
            </p:cNvSpPr>
            <p:nvPr userDrawn="1"/>
          </p:nvSpPr>
          <p:spPr bwMode="auto">
            <a:xfrm>
              <a:off x="8277226" y="3998913"/>
              <a:ext cx="26988" cy="15875"/>
            </a:xfrm>
            <a:custGeom>
              <a:avLst/>
              <a:gdLst>
                <a:gd name="T0" fmla="*/ 7 w 17"/>
                <a:gd name="T1" fmla="*/ 0 h 10"/>
                <a:gd name="T2" fmla="*/ 0 w 17"/>
                <a:gd name="T3" fmla="*/ 4 h 10"/>
                <a:gd name="T4" fmla="*/ 0 w 17"/>
                <a:gd name="T5" fmla="*/ 5 h 10"/>
                <a:gd name="T6" fmla="*/ 7 w 17"/>
                <a:gd name="T7" fmla="*/ 9 h 10"/>
                <a:gd name="T8" fmla="*/ 10 w 17"/>
                <a:gd name="T9" fmla="*/ 9 h 10"/>
                <a:gd name="T10" fmla="*/ 16 w 17"/>
                <a:gd name="T11" fmla="*/ 5 h 10"/>
                <a:gd name="T12" fmla="*/ 16 w 17"/>
                <a:gd name="T13" fmla="*/ 4 h 10"/>
                <a:gd name="T14" fmla="*/ 9 w 17"/>
                <a:gd name="T15" fmla="*/ 0 h 10"/>
                <a:gd name="T16" fmla="*/ 7 w 17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7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10"/>
                    <a:pt x="9" y="10"/>
                    <a:pt x="10" y="9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7" y="5"/>
                    <a:pt x="17" y="4"/>
                    <a:pt x="16" y="4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8" y="0"/>
                    <a:pt x="7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9" name="Freeform 561"/>
            <p:cNvSpPr>
              <a:spLocks/>
            </p:cNvSpPr>
            <p:nvPr userDrawn="1"/>
          </p:nvSpPr>
          <p:spPr bwMode="auto">
            <a:xfrm>
              <a:off x="8239126" y="4008438"/>
              <a:ext cx="17463" cy="11113"/>
            </a:xfrm>
            <a:custGeom>
              <a:avLst/>
              <a:gdLst>
                <a:gd name="T0" fmla="*/ 4 w 11"/>
                <a:gd name="T1" fmla="*/ 7 h 7"/>
                <a:gd name="T2" fmla="*/ 6 w 11"/>
                <a:gd name="T3" fmla="*/ 7 h 7"/>
                <a:gd name="T4" fmla="*/ 10 w 11"/>
                <a:gd name="T5" fmla="*/ 4 h 7"/>
                <a:gd name="T6" fmla="*/ 10 w 11"/>
                <a:gd name="T7" fmla="*/ 3 h 7"/>
                <a:gd name="T8" fmla="*/ 6 w 11"/>
                <a:gd name="T9" fmla="*/ 1 h 7"/>
                <a:gd name="T10" fmla="*/ 4 w 11"/>
                <a:gd name="T11" fmla="*/ 1 h 7"/>
                <a:gd name="T12" fmla="*/ 0 w 11"/>
                <a:gd name="T13" fmla="*/ 3 h 7"/>
                <a:gd name="T14" fmla="*/ 0 w 11"/>
                <a:gd name="T15" fmla="*/ 4 h 7"/>
                <a:gd name="T16" fmla="*/ 4 w 11"/>
                <a:gd name="T1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7">
                  <a:moveTo>
                    <a:pt x="4" y="7"/>
                  </a:moveTo>
                  <a:cubicBezTo>
                    <a:pt x="5" y="7"/>
                    <a:pt x="5" y="7"/>
                    <a:pt x="6" y="7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1" y="4"/>
                    <a:pt x="11" y="3"/>
                    <a:pt x="10" y="3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0"/>
                    <a:pt x="5" y="0"/>
                    <a:pt x="4" y="1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lnTo>
                    <a:pt x="4" y="7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0" name="Freeform 562"/>
            <p:cNvSpPr>
              <a:spLocks/>
            </p:cNvSpPr>
            <p:nvPr userDrawn="1"/>
          </p:nvSpPr>
          <p:spPr bwMode="auto">
            <a:xfrm>
              <a:off x="8281989" y="3983038"/>
              <a:ext cx="17463" cy="11113"/>
            </a:xfrm>
            <a:custGeom>
              <a:avLst/>
              <a:gdLst>
                <a:gd name="T0" fmla="*/ 5 w 11"/>
                <a:gd name="T1" fmla="*/ 7 h 7"/>
                <a:gd name="T2" fmla="*/ 6 w 11"/>
                <a:gd name="T3" fmla="*/ 7 h 7"/>
                <a:gd name="T4" fmla="*/ 11 w 11"/>
                <a:gd name="T5" fmla="*/ 4 h 7"/>
                <a:gd name="T6" fmla="*/ 11 w 11"/>
                <a:gd name="T7" fmla="*/ 3 h 7"/>
                <a:gd name="T8" fmla="*/ 6 w 11"/>
                <a:gd name="T9" fmla="*/ 1 h 7"/>
                <a:gd name="T10" fmla="*/ 5 w 11"/>
                <a:gd name="T11" fmla="*/ 1 h 7"/>
                <a:gd name="T12" fmla="*/ 0 w 11"/>
                <a:gd name="T13" fmla="*/ 3 h 7"/>
                <a:gd name="T14" fmla="*/ 0 w 11"/>
                <a:gd name="T15" fmla="*/ 4 h 7"/>
                <a:gd name="T16" fmla="*/ 5 w 11"/>
                <a:gd name="T1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7">
                  <a:moveTo>
                    <a:pt x="5" y="7"/>
                  </a:moveTo>
                  <a:cubicBezTo>
                    <a:pt x="5" y="7"/>
                    <a:pt x="6" y="7"/>
                    <a:pt x="6" y="7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3"/>
                    <a:pt x="11" y="3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5" y="0"/>
                    <a:pt x="5" y="1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lnTo>
                    <a:pt x="5" y="7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1" name="Freeform 563"/>
            <p:cNvSpPr>
              <a:spLocks/>
            </p:cNvSpPr>
            <p:nvPr userDrawn="1"/>
          </p:nvSpPr>
          <p:spPr bwMode="auto">
            <a:xfrm>
              <a:off x="8270876" y="3989388"/>
              <a:ext cx="17463" cy="11113"/>
            </a:xfrm>
            <a:custGeom>
              <a:avLst/>
              <a:gdLst>
                <a:gd name="T0" fmla="*/ 5 w 11"/>
                <a:gd name="T1" fmla="*/ 7 h 7"/>
                <a:gd name="T2" fmla="*/ 7 w 11"/>
                <a:gd name="T3" fmla="*/ 7 h 7"/>
                <a:gd name="T4" fmla="*/ 11 w 11"/>
                <a:gd name="T5" fmla="*/ 4 h 7"/>
                <a:gd name="T6" fmla="*/ 11 w 11"/>
                <a:gd name="T7" fmla="*/ 3 h 7"/>
                <a:gd name="T8" fmla="*/ 7 w 11"/>
                <a:gd name="T9" fmla="*/ 1 h 7"/>
                <a:gd name="T10" fmla="*/ 5 w 11"/>
                <a:gd name="T11" fmla="*/ 1 h 7"/>
                <a:gd name="T12" fmla="*/ 1 w 11"/>
                <a:gd name="T13" fmla="*/ 3 h 7"/>
                <a:gd name="T14" fmla="*/ 1 w 11"/>
                <a:gd name="T15" fmla="*/ 4 h 7"/>
                <a:gd name="T16" fmla="*/ 5 w 11"/>
                <a:gd name="T1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7">
                  <a:moveTo>
                    <a:pt x="5" y="7"/>
                  </a:moveTo>
                  <a:cubicBezTo>
                    <a:pt x="6" y="7"/>
                    <a:pt x="6" y="7"/>
                    <a:pt x="7" y="7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3"/>
                    <a:pt x="11" y="3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6" y="0"/>
                    <a:pt x="5" y="0"/>
                    <a:pt x="5" y="1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4"/>
                    <a:pt x="1" y="4"/>
                  </a:cubicBezTo>
                  <a:lnTo>
                    <a:pt x="5" y="7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2" name="Freeform 564"/>
            <p:cNvSpPr>
              <a:spLocks/>
            </p:cNvSpPr>
            <p:nvPr userDrawn="1"/>
          </p:nvSpPr>
          <p:spPr bwMode="auto">
            <a:xfrm>
              <a:off x="8259764" y="3997326"/>
              <a:ext cx="17463" cy="9525"/>
            </a:xfrm>
            <a:custGeom>
              <a:avLst/>
              <a:gdLst>
                <a:gd name="T0" fmla="*/ 5 w 11"/>
                <a:gd name="T1" fmla="*/ 6 h 6"/>
                <a:gd name="T2" fmla="*/ 6 w 11"/>
                <a:gd name="T3" fmla="*/ 6 h 6"/>
                <a:gd name="T4" fmla="*/ 11 w 11"/>
                <a:gd name="T5" fmla="*/ 3 h 6"/>
                <a:gd name="T6" fmla="*/ 11 w 11"/>
                <a:gd name="T7" fmla="*/ 2 h 6"/>
                <a:gd name="T8" fmla="*/ 6 w 11"/>
                <a:gd name="T9" fmla="*/ 0 h 6"/>
                <a:gd name="T10" fmla="*/ 5 w 11"/>
                <a:gd name="T11" fmla="*/ 0 h 6"/>
                <a:gd name="T12" fmla="*/ 1 w 11"/>
                <a:gd name="T13" fmla="*/ 2 h 6"/>
                <a:gd name="T14" fmla="*/ 1 w 11"/>
                <a:gd name="T15" fmla="*/ 3 h 6"/>
                <a:gd name="T16" fmla="*/ 5 w 11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5" y="6"/>
                  </a:moveTo>
                  <a:cubicBezTo>
                    <a:pt x="5" y="6"/>
                    <a:pt x="6" y="6"/>
                    <a:pt x="6" y="6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3"/>
                    <a:pt x="11" y="3"/>
                    <a:pt x="11" y="2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3"/>
                    <a:pt x="0" y="3"/>
                    <a:pt x="1" y="3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3" name="Freeform 565"/>
            <p:cNvSpPr>
              <a:spLocks/>
            </p:cNvSpPr>
            <p:nvPr userDrawn="1"/>
          </p:nvSpPr>
          <p:spPr bwMode="auto">
            <a:xfrm>
              <a:off x="8248651" y="4002088"/>
              <a:ext cx="17463" cy="11113"/>
            </a:xfrm>
            <a:custGeom>
              <a:avLst/>
              <a:gdLst>
                <a:gd name="T0" fmla="*/ 5 w 11"/>
                <a:gd name="T1" fmla="*/ 7 h 7"/>
                <a:gd name="T2" fmla="*/ 7 w 11"/>
                <a:gd name="T3" fmla="*/ 7 h 7"/>
                <a:gd name="T4" fmla="*/ 11 w 11"/>
                <a:gd name="T5" fmla="*/ 4 h 7"/>
                <a:gd name="T6" fmla="*/ 11 w 11"/>
                <a:gd name="T7" fmla="*/ 3 h 7"/>
                <a:gd name="T8" fmla="*/ 7 w 11"/>
                <a:gd name="T9" fmla="*/ 1 h 7"/>
                <a:gd name="T10" fmla="*/ 5 w 11"/>
                <a:gd name="T11" fmla="*/ 1 h 7"/>
                <a:gd name="T12" fmla="*/ 1 w 11"/>
                <a:gd name="T13" fmla="*/ 3 h 7"/>
                <a:gd name="T14" fmla="*/ 1 w 11"/>
                <a:gd name="T15" fmla="*/ 4 h 7"/>
                <a:gd name="T16" fmla="*/ 5 w 11"/>
                <a:gd name="T1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7">
                  <a:moveTo>
                    <a:pt x="5" y="7"/>
                  </a:moveTo>
                  <a:cubicBezTo>
                    <a:pt x="6" y="7"/>
                    <a:pt x="6" y="7"/>
                    <a:pt x="7" y="7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4"/>
                    <a:pt x="11" y="3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6" y="0"/>
                    <a:pt x="6" y="0"/>
                    <a:pt x="5" y="1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4"/>
                    <a:pt x="0" y="4"/>
                    <a:pt x="1" y="4"/>
                  </a:cubicBezTo>
                  <a:lnTo>
                    <a:pt x="5" y="7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4" name="Freeform 566"/>
            <p:cNvSpPr>
              <a:spLocks/>
            </p:cNvSpPr>
            <p:nvPr userDrawn="1"/>
          </p:nvSpPr>
          <p:spPr bwMode="auto">
            <a:xfrm>
              <a:off x="8259764" y="4008438"/>
              <a:ext cx="26988" cy="15875"/>
            </a:xfrm>
            <a:custGeom>
              <a:avLst/>
              <a:gdLst>
                <a:gd name="T0" fmla="*/ 7 w 17"/>
                <a:gd name="T1" fmla="*/ 0 h 10"/>
                <a:gd name="T2" fmla="*/ 0 w 17"/>
                <a:gd name="T3" fmla="*/ 4 h 10"/>
                <a:gd name="T4" fmla="*/ 0 w 17"/>
                <a:gd name="T5" fmla="*/ 6 h 10"/>
                <a:gd name="T6" fmla="*/ 7 w 17"/>
                <a:gd name="T7" fmla="*/ 10 h 10"/>
                <a:gd name="T8" fmla="*/ 10 w 17"/>
                <a:gd name="T9" fmla="*/ 10 h 10"/>
                <a:gd name="T10" fmla="*/ 17 w 17"/>
                <a:gd name="T11" fmla="*/ 6 h 10"/>
                <a:gd name="T12" fmla="*/ 17 w 17"/>
                <a:gd name="T13" fmla="*/ 4 h 10"/>
                <a:gd name="T14" fmla="*/ 10 w 17"/>
                <a:gd name="T15" fmla="*/ 0 h 10"/>
                <a:gd name="T16" fmla="*/ 7 w 17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7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5"/>
                    <a:pt x="17" y="5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7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5" name="Freeform 567"/>
            <p:cNvSpPr>
              <a:spLocks/>
            </p:cNvSpPr>
            <p:nvPr userDrawn="1"/>
          </p:nvSpPr>
          <p:spPr bwMode="auto">
            <a:xfrm>
              <a:off x="8320089" y="4064001"/>
              <a:ext cx="19050" cy="11113"/>
            </a:xfrm>
            <a:custGeom>
              <a:avLst/>
              <a:gdLst>
                <a:gd name="T0" fmla="*/ 9 w 12"/>
                <a:gd name="T1" fmla="*/ 0 h 7"/>
                <a:gd name="T2" fmla="*/ 8 w 12"/>
                <a:gd name="T3" fmla="*/ 0 h 7"/>
                <a:gd name="T4" fmla="*/ 0 w 12"/>
                <a:gd name="T5" fmla="*/ 4 h 7"/>
                <a:gd name="T6" fmla="*/ 0 w 12"/>
                <a:gd name="T7" fmla="*/ 5 h 7"/>
                <a:gd name="T8" fmla="*/ 3 w 12"/>
                <a:gd name="T9" fmla="*/ 7 h 7"/>
                <a:gd name="T10" fmla="*/ 4 w 12"/>
                <a:gd name="T11" fmla="*/ 7 h 7"/>
                <a:gd name="T12" fmla="*/ 12 w 12"/>
                <a:gd name="T13" fmla="*/ 2 h 7"/>
                <a:gd name="T14" fmla="*/ 12 w 12"/>
                <a:gd name="T15" fmla="*/ 2 h 7"/>
                <a:gd name="T16" fmla="*/ 9 w 12"/>
                <a:gd name="T1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7">
                  <a:moveTo>
                    <a:pt x="9" y="0"/>
                  </a:moveTo>
                  <a:lnTo>
                    <a:pt x="8" y="0"/>
                  </a:lnTo>
                  <a:lnTo>
                    <a:pt x="0" y="4"/>
                  </a:lnTo>
                  <a:lnTo>
                    <a:pt x="0" y="5"/>
                  </a:lnTo>
                  <a:lnTo>
                    <a:pt x="3" y="7"/>
                  </a:lnTo>
                  <a:lnTo>
                    <a:pt x="4" y="7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6" name="Freeform 568"/>
            <p:cNvSpPr>
              <a:spLocks/>
            </p:cNvSpPr>
            <p:nvPr userDrawn="1"/>
          </p:nvSpPr>
          <p:spPr bwMode="auto">
            <a:xfrm>
              <a:off x="8329614" y="4048126"/>
              <a:ext cx="26988" cy="15875"/>
            </a:xfrm>
            <a:custGeom>
              <a:avLst/>
              <a:gdLst>
                <a:gd name="T0" fmla="*/ 10 w 17"/>
                <a:gd name="T1" fmla="*/ 1 h 10"/>
                <a:gd name="T2" fmla="*/ 8 w 17"/>
                <a:gd name="T3" fmla="*/ 1 h 10"/>
                <a:gd name="T4" fmla="*/ 1 w 17"/>
                <a:gd name="T5" fmla="*/ 5 h 10"/>
                <a:gd name="T6" fmla="*/ 1 w 17"/>
                <a:gd name="T7" fmla="*/ 6 h 10"/>
                <a:gd name="T8" fmla="*/ 8 w 17"/>
                <a:gd name="T9" fmla="*/ 10 h 10"/>
                <a:gd name="T10" fmla="*/ 10 w 17"/>
                <a:gd name="T11" fmla="*/ 10 h 10"/>
                <a:gd name="T12" fmla="*/ 17 w 17"/>
                <a:gd name="T13" fmla="*/ 6 h 10"/>
                <a:gd name="T14" fmla="*/ 17 w 17"/>
                <a:gd name="T15" fmla="*/ 5 h 10"/>
                <a:gd name="T16" fmla="*/ 10 w 17"/>
                <a:gd name="T1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1"/>
                  </a:moveTo>
                  <a:cubicBezTo>
                    <a:pt x="9" y="0"/>
                    <a:pt x="8" y="0"/>
                    <a:pt x="8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6"/>
                    <a:pt x="17" y="5"/>
                    <a:pt x="17" y="5"/>
                  </a:cubicBezTo>
                  <a:lnTo>
                    <a:pt x="10" y="1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7" name="Freeform 569"/>
            <p:cNvSpPr>
              <a:spLocks/>
            </p:cNvSpPr>
            <p:nvPr userDrawn="1"/>
          </p:nvSpPr>
          <p:spPr bwMode="auto">
            <a:xfrm>
              <a:off x="8312151" y="4038601"/>
              <a:ext cx="26988" cy="15875"/>
            </a:xfrm>
            <a:custGeom>
              <a:avLst/>
              <a:gdLst>
                <a:gd name="T0" fmla="*/ 10 w 17"/>
                <a:gd name="T1" fmla="*/ 10 h 10"/>
                <a:gd name="T2" fmla="*/ 17 w 17"/>
                <a:gd name="T3" fmla="*/ 6 h 10"/>
                <a:gd name="T4" fmla="*/ 17 w 17"/>
                <a:gd name="T5" fmla="*/ 4 h 10"/>
                <a:gd name="T6" fmla="*/ 10 w 17"/>
                <a:gd name="T7" fmla="*/ 0 h 10"/>
                <a:gd name="T8" fmla="*/ 7 w 17"/>
                <a:gd name="T9" fmla="*/ 0 h 10"/>
                <a:gd name="T10" fmla="*/ 0 w 17"/>
                <a:gd name="T11" fmla="*/ 4 h 10"/>
                <a:gd name="T12" fmla="*/ 0 w 17"/>
                <a:gd name="T13" fmla="*/ 6 h 10"/>
                <a:gd name="T14" fmla="*/ 7 w 17"/>
                <a:gd name="T15" fmla="*/ 10 h 10"/>
                <a:gd name="T16" fmla="*/ 10 w 17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10"/>
                  </a:moveTo>
                  <a:cubicBezTo>
                    <a:pt x="17" y="6"/>
                    <a:pt x="17" y="6"/>
                    <a:pt x="17" y="6"/>
                  </a:cubicBezTo>
                  <a:cubicBezTo>
                    <a:pt x="17" y="5"/>
                    <a:pt x="17" y="5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7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10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8" name="Freeform 570"/>
            <p:cNvSpPr>
              <a:spLocks/>
            </p:cNvSpPr>
            <p:nvPr userDrawn="1"/>
          </p:nvSpPr>
          <p:spPr bwMode="auto">
            <a:xfrm>
              <a:off x="8328026" y="4029076"/>
              <a:ext cx="28575" cy="15875"/>
            </a:xfrm>
            <a:custGeom>
              <a:avLst/>
              <a:gdLst>
                <a:gd name="T0" fmla="*/ 10 w 18"/>
                <a:gd name="T1" fmla="*/ 9 h 10"/>
                <a:gd name="T2" fmla="*/ 17 w 18"/>
                <a:gd name="T3" fmla="*/ 5 h 10"/>
                <a:gd name="T4" fmla="*/ 17 w 18"/>
                <a:gd name="T5" fmla="*/ 4 h 10"/>
                <a:gd name="T6" fmla="*/ 10 w 18"/>
                <a:gd name="T7" fmla="*/ 0 h 10"/>
                <a:gd name="T8" fmla="*/ 8 w 18"/>
                <a:gd name="T9" fmla="*/ 0 h 10"/>
                <a:gd name="T10" fmla="*/ 1 w 18"/>
                <a:gd name="T11" fmla="*/ 4 h 10"/>
                <a:gd name="T12" fmla="*/ 1 w 18"/>
                <a:gd name="T13" fmla="*/ 5 h 10"/>
                <a:gd name="T14" fmla="*/ 8 w 18"/>
                <a:gd name="T15" fmla="*/ 9 h 10"/>
                <a:gd name="T16" fmla="*/ 10 w 18"/>
                <a:gd name="T17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10" y="9"/>
                  </a:moveTo>
                  <a:cubicBezTo>
                    <a:pt x="17" y="5"/>
                    <a:pt x="17" y="5"/>
                    <a:pt x="17" y="5"/>
                  </a:cubicBezTo>
                  <a:cubicBezTo>
                    <a:pt x="18" y="5"/>
                    <a:pt x="18" y="4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9" y="0"/>
                    <a:pt x="8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1" y="5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9" y="10"/>
                    <a:pt x="10" y="10"/>
                    <a:pt x="10" y="9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9" name="Freeform 571"/>
            <p:cNvSpPr>
              <a:spLocks/>
            </p:cNvSpPr>
            <p:nvPr userDrawn="1"/>
          </p:nvSpPr>
          <p:spPr bwMode="auto">
            <a:xfrm>
              <a:off x="8074026" y="4197351"/>
              <a:ext cx="28575" cy="15875"/>
            </a:xfrm>
            <a:custGeom>
              <a:avLst/>
              <a:gdLst>
                <a:gd name="T0" fmla="*/ 10 w 18"/>
                <a:gd name="T1" fmla="*/ 0 h 10"/>
                <a:gd name="T2" fmla="*/ 8 w 18"/>
                <a:gd name="T3" fmla="*/ 0 h 10"/>
                <a:gd name="T4" fmla="*/ 1 w 18"/>
                <a:gd name="T5" fmla="*/ 4 h 10"/>
                <a:gd name="T6" fmla="*/ 1 w 18"/>
                <a:gd name="T7" fmla="*/ 5 h 10"/>
                <a:gd name="T8" fmla="*/ 8 w 18"/>
                <a:gd name="T9" fmla="*/ 9 h 10"/>
                <a:gd name="T10" fmla="*/ 10 w 18"/>
                <a:gd name="T11" fmla="*/ 9 h 10"/>
                <a:gd name="T12" fmla="*/ 17 w 18"/>
                <a:gd name="T13" fmla="*/ 5 h 10"/>
                <a:gd name="T14" fmla="*/ 17 w 18"/>
                <a:gd name="T15" fmla="*/ 4 h 10"/>
                <a:gd name="T16" fmla="*/ 10 w 18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10" y="0"/>
                  </a:moveTo>
                  <a:cubicBezTo>
                    <a:pt x="9" y="0"/>
                    <a:pt x="8" y="0"/>
                    <a:pt x="8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1" y="5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10"/>
                    <a:pt x="10" y="10"/>
                    <a:pt x="10" y="9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8" y="5"/>
                    <a:pt x="18" y="4"/>
                    <a:pt x="17" y="4"/>
                  </a:cubicBezTo>
                  <a:lnTo>
                    <a:pt x="10" y="0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0" name="Freeform 572"/>
            <p:cNvSpPr>
              <a:spLocks/>
            </p:cNvSpPr>
            <p:nvPr userDrawn="1"/>
          </p:nvSpPr>
          <p:spPr bwMode="auto">
            <a:xfrm>
              <a:off x="8262939" y="4087813"/>
              <a:ext cx="28575" cy="15875"/>
            </a:xfrm>
            <a:custGeom>
              <a:avLst/>
              <a:gdLst>
                <a:gd name="T0" fmla="*/ 10 w 18"/>
                <a:gd name="T1" fmla="*/ 0 h 10"/>
                <a:gd name="T2" fmla="*/ 8 w 18"/>
                <a:gd name="T3" fmla="*/ 0 h 10"/>
                <a:gd name="T4" fmla="*/ 1 w 18"/>
                <a:gd name="T5" fmla="*/ 4 h 10"/>
                <a:gd name="T6" fmla="*/ 1 w 18"/>
                <a:gd name="T7" fmla="*/ 5 h 10"/>
                <a:gd name="T8" fmla="*/ 8 w 18"/>
                <a:gd name="T9" fmla="*/ 9 h 10"/>
                <a:gd name="T10" fmla="*/ 10 w 18"/>
                <a:gd name="T11" fmla="*/ 9 h 10"/>
                <a:gd name="T12" fmla="*/ 17 w 18"/>
                <a:gd name="T13" fmla="*/ 5 h 10"/>
                <a:gd name="T14" fmla="*/ 17 w 18"/>
                <a:gd name="T15" fmla="*/ 4 h 10"/>
                <a:gd name="T16" fmla="*/ 10 w 18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10" y="0"/>
                  </a:moveTo>
                  <a:cubicBezTo>
                    <a:pt x="10" y="0"/>
                    <a:pt x="8" y="0"/>
                    <a:pt x="8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1" y="5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9" y="10"/>
                    <a:pt x="10" y="10"/>
                    <a:pt x="10" y="9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8" y="5"/>
                    <a:pt x="18" y="4"/>
                    <a:pt x="17" y="4"/>
                  </a:cubicBezTo>
                  <a:lnTo>
                    <a:pt x="10" y="0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1" name="Freeform 573"/>
            <p:cNvSpPr>
              <a:spLocks/>
            </p:cNvSpPr>
            <p:nvPr userDrawn="1"/>
          </p:nvSpPr>
          <p:spPr bwMode="auto">
            <a:xfrm>
              <a:off x="8247064" y="4097338"/>
              <a:ext cx="26988" cy="15875"/>
            </a:xfrm>
            <a:custGeom>
              <a:avLst/>
              <a:gdLst>
                <a:gd name="T0" fmla="*/ 9 w 17"/>
                <a:gd name="T1" fmla="*/ 0 h 10"/>
                <a:gd name="T2" fmla="*/ 7 w 17"/>
                <a:gd name="T3" fmla="*/ 0 h 10"/>
                <a:gd name="T4" fmla="*/ 0 w 17"/>
                <a:gd name="T5" fmla="*/ 4 h 10"/>
                <a:gd name="T6" fmla="*/ 0 w 17"/>
                <a:gd name="T7" fmla="*/ 5 h 10"/>
                <a:gd name="T8" fmla="*/ 7 w 17"/>
                <a:gd name="T9" fmla="*/ 9 h 10"/>
                <a:gd name="T10" fmla="*/ 10 w 17"/>
                <a:gd name="T11" fmla="*/ 9 h 10"/>
                <a:gd name="T12" fmla="*/ 16 w 17"/>
                <a:gd name="T13" fmla="*/ 5 h 10"/>
                <a:gd name="T14" fmla="*/ 16 w 17"/>
                <a:gd name="T15" fmla="*/ 4 h 10"/>
                <a:gd name="T16" fmla="*/ 9 w 17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9" y="0"/>
                  </a:moveTo>
                  <a:cubicBezTo>
                    <a:pt x="9" y="0"/>
                    <a:pt x="8" y="0"/>
                    <a:pt x="7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10"/>
                    <a:pt x="9" y="10"/>
                    <a:pt x="10" y="9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7" y="5"/>
                    <a:pt x="17" y="4"/>
                    <a:pt x="16" y="4"/>
                  </a:cubicBezTo>
                  <a:lnTo>
                    <a:pt x="9" y="0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2" name="Freeform 574"/>
            <p:cNvSpPr>
              <a:spLocks/>
            </p:cNvSpPr>
            <p:nvPr userDrawn="1"/>
          </p:nvSpPr>
          <p:spPr bwMode="auto">
            <a:xfrm>
              <a:off x="8120064" y="4078288"/>
              <a:ext cx="17463" cy="9525"/>
            </a:xfrm>
            <a:custGeom>
              <a:avLst/>
              <a:gdLst>
                <a:gd name="T0" fmla="*/ 5 w 11"/>
                <a:gd name="T1" fmla="*/ 6 h 6"/>
                <a:gd name="T2" fmla="*/ 7 w 11"/>
                <a:gd name="T3" fmla="*/ 6 h 6"/>
                <a:gd name="T4" fmla="*/ 11 w 11"/>
                <a:gd name="T5" fmla="*/ 3 h 6"/>
                <a:gd name="T6" fmla="*/ 11 w 11"/>
                <a:gd name="T7" fmla="*/ 2 h 6"/>
                <a:gd name="T8" fmla="*/ 7 w 11"/>
                <a:gd name="T9" fmla="*/ 0 h 6"/>
                <a:gd name="T10" fmla="*/ 5 w 11"/>
                <a:gd name="T11" fmla="*/ 0 h 6"/>
                <a:gd name="T12" fmla="*/ 1 w 11"/>
                <a:gd name="T13" fmla="*/ 2 h 6"/>
                <a:gd name="T14" fmla="*/ 1 w 11"/>
                <a:gd name="T15" fmla="*/ 3 h 6"/>
                <a:gd name="T16" fmla="*/ 5 w 11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5" y="6"/>
                  </a:moveTo>
                  <a:cubicBezTo>
                    <a:pt x="6" y="6"/>
                    <a:pt x="6" y="6"/>
                    <a:pt x="7" y="6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3"/>
                    <a:pt x="11" y="3"/>
                    <a:pt x="11" y="2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3"/>
                    <a:pt x="0" y="3"/>
                    <a:pt x="1" y="3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3" name="Freeform 575"/>
            <p:cNvSpPr>
              <a:spLocks/>
            </p:cNvSpPr>
            <p:nvPr userDrawn="1"/>
          </p:nvSpPr>
          <p:spPr bwMode="auto">
            <a:xfrm>
              <a:off x="8108951" y="4084638"/>
              <a:ext cx="19050" cy="9525"/>
            </a:xfrm>
            <a:custGeom>
              <a:avLst/>
              <a:gdLst>
                <a:gd name="T0" fmla="*/ 5 w 12"/>
                <a:gd name="T1" fmla="*/ 6 h 6"/>
                <a:gd name="T2" fmla="*/ 7 w 12"/>
                <a:gd name="T3" fmla="*/ 6 h 6"/>
                <a:gd name="T4" fmla="*/ 11 w 12"/>
                <a:gd name="T5" fmla="*/ 3 h 6"/>
                <a:gd name="T6" fmla="*/ 11 w 12"/>
                <a:gd name="T7" fmla="*/ 2 h 6"/>
                <a:gd name="T8" fmla="*/ 7 w 12"/>
                <a:gd name="T9" fmla="*/ 0 h 6"/>
                <a:gd name="T10" fmla="*/ 5 w 12"/>
                <a:gd name="T11" fmla="*/ 0 h 6"/>
                <a:gd name="T12" fmla="*/ 1 w 12"/>
                <a:gd name="T13" fmla="*/ 2 h 6"/>
                <a:gd name="T14" fmla="*/ 1 w 12"/>
                <a:gd name="T15" fmla="*/ 3 h 6"/>
                <a:gd name="T16" fmla="*/ 5 w 12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6">
                  <a:moveTo>
                    <a:pt x="5" y="6"/>
                  </a:moveTo>
                  <a:cubicBezTo>
                    <a:pt x="6" y="6"/>
                    <a:pt x="6" y="6"/>
                    <a:pt x="7" y="6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2" y="3"/>
                    <a:pt x="12" y="3"/>
                    <a:pt x="11" y="2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6" y="0"/>
                    <a:pt x="5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3"/>
                    <a:pt x="0" y="3"/>
                    <a:pt x="1" y="3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4" name="Freeform 576"/>
            <p:cNvSpPr>
              <a:spLocks/>
            </p:cNvSpPr>
            <p:nvPr userDrawn="1"/>
          </p:nvSpPr>
          <p:spPr bwMode="auto">
            <a:xfrm>
              <a:off x="8185151" y="4040188"/>
              <a:ext cx="17463" cy="11113"/>
            </a:xfrm>
            <a:custGeom>
              <a:avLst/>
              <a:gdLst>
                <a:gd name="T0" fmla="*/ 4 w 11"/>
                <a:gd name="T1" fmla="*/ 6 h 7"/>
                <a:gd name="T2" fmla="*/ 6 w 11"/>
                <a:gd name="T3" fmla="*/ 6 h 7"/>
                <a:gd name="T4" fmla="*/ 10 w 11"/>
                <a:gd name="T5" fmla="*/ 4 h 7"/>
                <a:gd name="T6" fmla="*/ 10 w 11"/>
                <a:gd name="T7" fmla="*/ 3 h 7"/>
                <a:gd name="T8" fmla="*/ 6 w 11"/>
                <a:gd name="T9" fmla="*/ 0 h 7"/>
                <a:gd name="T10" fmla="*/ 4 w 11"/>
                <a:gd name="T11" fmla="*/ 0 h 7"/>
                <a:gd name="T12" fmla="*/ 0 w 11"/>
                <a:gd name="T13" fmla="*/ 3 h 7"/>
                <a:gd name="T14" fmla="*/ 0 w 11"/>
                <a:gd name="T15" fmla="*/ 4 h 7"/>
                <a:gd name="T16" fmla="*/ 4 w 11"/>
                <a:gd name="T17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7">
                  <a:moveTo>
                    <a:pt x="4" y="6"/>
                  </a:moveTo>
                  <a:cubicBezTo>
                    <a:pt x="5" y="7"/>
                    <a:pt x="6" y="7"/>
                    <a:pt x="6" y="6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1" y="4"/>
                    <a:pt x="11" y="3"/>
                    <a:pt x="10" y="3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5" y="0"/>
                    <a:pt x="5" y="0"/>
                    <a:pt x="4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lnTo>
                    <a:pt x="4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5" name="Freeform 577"/>
            <p:cNvSpPr>
              <a:spLocks/>
            </p:cNvSpPr>
            <p:nvPr userDrawn="1"/>
          </p:nvSpPr>
          <p:spPr bwMode="auto">
            <a:xfrm>
              <a:off x="8194676" y="4033838"/>
              <a:ext cx="19050" cy="11113"/>
            </a:xfrm>
            <a:custGeom>
              <a:avLst/>
              <a:gdLst>
                <a:gd name="T0" fmla="*/ 5 w 12"/>
                <a:gd name="T1" fmla="*/ 6 h 7"/>
                <a:gd name="T2" fmla="*/ 7 w 12"/>
                <a:gd name="T3" fmla="*/ 6 h 7"/>
                <a:gd name="T4" fmla="*/ 11 w 12"/>
                <a:gd name="T5" fmla="*/ 4 h 7"/>
                <a:gd name="T6" fmla="*/ 11 w 12"/>
                <a:gd name="T7" fmla="*/ 3 h 7"/>
                <a:gd name="T8" fmla="*/ 7 w 12"/>
                <a:gd name="T9" fmla="*/ 0 h 7"/>
                <a:gd name="T10" fmla="*/ 5 w 12"/>
                <a:gd name="T11" fmla="*/ 0 h 7"/>
                <a:gd name="T12" fmla="*/ 1 w 12"/>
                <a:gd name="T13" fmla="*/ 3 h 7"/>
                <a:gd name="T14" fmla="*/ 1 w 12"/>
                <a:gd name="T15" fmla="*/ 4 h 7"/>
                <a:gd name="T16" fmla="*/ 5 w 12"/>
                <a:gd name="T17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7">
                  <a:moveTo>
                    <a:pt x="5" y="6"/>
                  </a:moveTo>
                  <a:cubicBezTo>
                    <a:pt x="6" y="7"/>
                    <a:pt x="6" y="7"/>
                    <a:pt x="7" y="6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2" y="4"/>
                    <a:pt x="12" y="3"/>
                    <a:pt x="11" y="3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6" y="0"/>
                    <a:pt x="5" y="0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4"/>
                    <a:pt x="1" y="4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6" name="Freeform 578"/>
            <p:cNvSpPr>
              <a:spLocks/>
            </p:cNvSpPr>
            <p:nvPr userDrawn="1"/>
          </p:nvSpPr>
          <p:spPr bwMode="auto">
            <a:xfrm>
              <a:off x="8228014" y="4014788"/>
              <a:ext cx="17463" cy="11113"/>
            </a:xfrm>
            <a:custGeom>
              <a:avLst/>
              <a:gdLst>
                <a:gd name="T0" fmla="*/ 5 w 11"/>
                <a:gd name="T1" fmla="*/ 7 h 7"/>
                <a:gd name="T2" fmla="*/ 6 w 11"/>
                <a:gd name="T3" fmla="*/ 7 h 7"/>
                <a:gd name="T4" fmla="*/ 11 w 11"/>
                <a:gd name="T5" fmla="*/ 4 h 7"/>
                <a:gd name="T6" fmla="*/ 10 w 11"/>
                <a:gd name="T7" fmla="*/ 3 h 7"/>
                <a:gd name="T8" fmla="*/ 6 w 11"/>
                <a:gd name="T9" fmla="*/ 1 h 7"/>
                <a:gd name="T10" fmla="*/ 5 w 11"/>
                <a:gd name="T11" fmla="*/ 1 h 7"/>
                <a:gd name="T12" fmla="*/ 0 w 11"/>
                <a:gd name="T13" fmla="*/ 3 h 7"/>
                <a:gd name="T14" fmla="*/ 0 w 11"/>
                <a:gd name="T15" fmla="*/ 4 h 7"/>
                <a:gd name="T16" fmla="*/ 5 w 11"/>
                <a:gd name="T1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7">
                  <a:moveTo>
                    <a:pt x="5" y="7"/>
                  </a:moveTo>
                  <a:cubicBezTo>
                    <a:pt x="5" y="7"/>
                    <a:pt x="6" y="7"/>
                    <a:pt x="6" y="7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3"/>
                    <a:pt x="10" y="3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5" y="0"/>
                    <a:pt x="5" y="1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lnTo>
                    <a:pt x="5" y="7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7" name="Freeform 579"/>
            <p:cNvSpPr>
              <a:spLocks/>
            </p:cNvSpPr>
            <p:nvPr userDrawn="1"/>
          </p:nvSpPr>
          <p:spPr bwMode="auto">
            <a:xfrm>
              <a:off x="7983539" y="3968751"/>
              <a:ext cx="212725" cy="122238"/>
            </a:xfrm>
            <a:custGeom>
              <a:avLst/>
              <a:gdLst>
                <a:gd name="T0" fmla="*/ 85 w 134"/>
                <a:gd name="T1" fmla="*/ 0 h 77"/>
                <a:gd name="T2" fmla="*/ 0 w 134"/>
                <a:gd name="T3" fmla="*/ 49 h 77"/>
                <a:gd name="T4" fmla="*/ 48 w 134"/>
                <a:gd name="T5" fmla="*/ 77 h 77"/>
                <a:gd name="T6" fmla="*/ 134 w 134"/>
                <a:gd name="T7" fmla="*/ 28 h 77"/>
                <a:gd name="T8" fmla="*/ 85 w 134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4" h="77">
                  <a:moveTo>
                    <a:pt x="85" y="0"/>
                  </a:moveTo>
                  <a:lnTo>
                    <a:pt x="0" y="49"/>
                  </a:lnTo>
                  <a:lnTo>
                    <a:pt x="48" y="77"/>
                  </a:lnTo>
                  <a:lnTo>
                    <a:pt x="134" y="28"/>
                  </a:lnTo>
                  <a:lnTo>
                    <a:pt x="85" y="0"/>
                  </a:lnTo>
                  <a:close/>
                </a:path>
              </a:pathLst>
            </a:custGeom>
            <a:solidFill>
              <a:srgbClr val="7878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8" name="Freeform 580"/>
            <p:cNvSpPr>
              <a:spLocks/>
            </p:cNvSpPr>
            <p:nvPr userDrawn="1"/>
          </p:nvSpPr>
          <p:spPr bwMode="auto">
            <a:xfrm>
              <a:off x="8121651" y="3783013"/>
              <a:ext cx="366713" cy="503238"/>
            </a:xfrm>
            <a:custGeom>
              <a:avLst/>
              <a:gdLst>
                <a:gd name="T0" fmla="*/ 231 w 231"/>
                <a:gd name="T1" fmla="*/ 8 h 317"/>
                <a:gd name="T2" fmla="*/ 222 w 231"/>
                <a:gd name="T3" fmla="*/ 3 h 317"/>
                <a:gd name="T4" fmla="*/ 9 w 231"/>
                <a:gd name="T5" fmla="*/ 126 h 317"/>
                <a:gd name="T6" fmla="*/ 0 w 231"/>
                <a:gd name="T7" fmla="*/ 142 h 317"/>
                <a:gd name="T8" fmla="*/ 0 w 231"/>
                <a:gd name="T9" fmla="*/ 309 h 317"/>
                <a:gd name="T10" fmla="*/ 9 w 231"/>
                <a:gd name="T11" fmla="*/ 314 h 317"/>
                <a:gd name="T12" fmla="*/ 222 w 231"/>
                <a:gd name="T13" fmla="*/ 191 h 317"/>
                <a:gd name="T14" fmla="*/ 231 w 231"/>
                <a:gd name="T15" fmla="*/ 175 h 317"/>
                <a:gd name="T16" fmla="*/ 231 w 231"/>
                <a:gd name="T17" fmla="*/ 8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1" h="317">
                  <a:moveTo>
                    <a:pt x="231" y="8"/>
                  </a:moveTo>
                  <a:cubicBezTo>
                    <a:pt x="231" y="2"/>
                    <a:pt x="227" y="0"/>
                    <a:pt x="222" y="3"/>
                  </a:cubicBezTo>
                  <a:cubicBezTo>
                    <a:pt x="9" y="126"/>
                    <a:pt x="9" y="126"/>
                    <a:pt x="9" y="126"/>
                  </a:cubicBezTo>
                  <a:cubicBezTo>
                    <a:pt x="4" y="129"/>
                    <a:pt x="0" y="136"/>
                    <a:pt x="0" y="142"/>
                  </a:cubicBezTo>
                  <a:cubicBezTo>
                    <a:pt x="0" y="309"/>
                    <a:pt x="0" y="309"/>
                    <a:pt x="0" y="309"/>
                  </a:cubicBezTo>
                  <a:cubicBezTo>
                    <a:pt x="0" y="314"/>
                    <a:pt x="4" y="317"/>
                    <a:pt x="9" y="314"/>
                  </a:cubicBezTo>
                  <a:cubicBezTo>
                    <a:pt x="222" y="191"/>
                    <a:pt x="222" y="191"/>
                    <a:pt x="222" y="191"/>
                  </a:cubicBezTo>
                  <a:cubicBezTo>
                    <a:pt x="227" y="188"/>
                    <a:pt x="231" y="181"/>
                    <a:pt x="231" y="175"/>
                  </a:cubicBezTo>
                  <a:lnTo>
                    <a:pt x="231" y="8"/>
                  </a:lnTo>
                  <a:close/>
                </a:path>
              </a:pathLst>
            </a:custGeom>
            <a:solidFill>
              <a:srgbClr val="C2C2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9" name="Freeform 581"/>
            <p:cNvSpPr>
              <a:spLocks/>
            </p:cNvSpPr>
            <p:nvPr userDrawn="1"/>
          </p:nvSpPr>
          <p:spPr bwMode="auto">
            <a:xfrm>
              <a:off x="8102601" y="3997326"/>
              <a:ext cx="23813" cy="284163"/>
            </a:xfrm>
            <a:custGeom>
              <a:avLst/>
              <a:gdLst>
                <a:gd name="T0" fmla="*/ 12 w 15"/>
                <a:gd name="T1" fmla="*/ 174 h 179"/>
                <a:gd name="T2" fmla="*/ 12 w 15"/>
                <a:gd name="T3" fmla="*/ 7 h 179"/>
                <a:gd name="T4" fmla="*/ 0 w 15"/>
                <a:gd name="T5" fmla="*/ 0 h 179"/>
                <a:gd name="T6" fmla="*/ 1 w 15"/>
                <a:gd name="T7" fmla="*/ 167 h 179"/>
                <a:gd name="T8" fmla="*/ 1 w 15"/>
                <a:gd name="T9" fmla="*/ 169 h 179"/>
                <a:gd name="T10" fmla="*/ 3 w 15"/>
                <a:gd name="T11" fmla="*/ 173 h 179"/>
                <a:gd name="T12" fmla="*/ 15 w 15"/>
                <a:gd name="T13" fmla="*/ 179 h 179"/>
                <a:gd name="T14" fmla="*/ 12 w 15"/>
                <a:gd name="T15" fmla="*/ 174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" h="179">
                  <a:moveTo>
                    <a:pt x="12" y="174"/>
                  </a:moveTo>
                  <a:cubicBezTo>
                    <a:pt x="12" y="7"/>
                    <a:pt x="12" y="7"/>
                    <a:pt x="12" y="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67"/>
                    <a:pt x="1" y="167"/>
                    <a:pt x="1" y="167"/>
                  </a:cubicBezTo>
                  <a:cubicBezTo>
                    <a:pt x="1" y="168"/>
                    <a:pt x="1" y="168"/>
                    <a:pt x="1" y="169"/>
                  </a:cubicBezTo>
                  <a:cubicBezTo>
                    <a:pt x="1" y="171"/>
                    <a:pt x="2" y="172"/>
                    <a:pt x="3" y="173"/>
                  </a:cubicBezTo>
                  <a:cubicBezTo>
                    <a:pt x="15" y="179"/>
                    <a:pt x="15" y="179"/>
                    <a:pt x="15" y="179"/>
                  </a:cubicBezTo>
                  <a:cubicBezTo>
                    <a:pt x="13" y="179"/>
                    <a:pt x="12" y="177"/>
                    <a:pt x="12" y="174"/>
                  </a:cubicBezTo>
                  <a:close/>
                </a:path>
              </a:pathLst>
            </a:custGeom>
            <a:solidFill>
              <a:srgbClr val="8A8C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0" name="Freeform 582"/>
            <p:cNvSpPr>
              <a:spLocks/>
            </p:cNvSpPr>
            <p:nvPr userDrawn="1"/>
          </p:nvSpPr>
          <p:spPr bwMode="auto">
            <a:xfrm>
              <a:off x="8102601" y="3775076"/>
              <a:ext cx="381000" cy="233363"/>
            </a:xfrm>
            <a:custGeom>
              <a:avLst/>
              <a:gdLst>
                <a:gd name="T0" fmla="*/ 229 w 240"/>
                <a:gd name="T1" fmla="*/ 1 h 147"/>
                <a:gd name="T2" fmla="*/ 228 w 240"/>
                <a:gd name="T3" fmla="*/ 0 h 147"/>
                <a:gd name="T4" fmla="*/ 227 w 240"/>
                <a:gd name="T5" fmla="*/ 0 h 147"/>
                <a:gd name="T6" fmla="*/ 227 w 240"/>
                <a:gd name="T7" fmla="*/ 0 h 147"/>
                <a:gd name="T8" fmla="*/ 226 w 240"/>
                <a:gd name="T9" fmla="*/ 0 h 147"/>
                <a:gd name="T10" fmla="*/ 226 w 240"/>
                <a:gd name="T11" fmla="*/ 0 h 147"/>
                <a:gd name="T12" fmla="*/ 224 w 240"/>
                <a:gd name="T13" fmla="*/ 0 h 147"/>
                <a:gd name="T14" fmla="*/ 224 w 240"/>
                <a:gd name="T15" fmla="*/ 0 h 147"/>
                <a:gd name="T16" fmla="*/ 222 w 240"/>
                <a:gd name="T17" fmla="*/ 1 h 147"/>
                <a:gd name="T18" fmla="*/ 6 w 240"/>
                <a:gd name="T19" fmla="*/ 126 h 147"/>
                <a:gd name="T20" fmla="*/ 6 w 240"/>
                <a:gd name="T21" fmla="*/ 127 h 147"/>
                <a:gd name="T22" fmla="*/ 5 w 240"/>
                <a:gd name="T23" fmla="*/ 128 h 147"/>
                <a:gd name="T24" fmla="*/ 4 w 240"/>
                <a:gd name="T25" fmla="*/ 129 h 147"/>
                <a:gd name="T26" fmla="*/ 4 w 240"/>
                <a:gd name="T27" fmla="*/ 129 h 147"/>
                <a:gd name="T28" fmla="*/ 3 w 240"/>
                <a:gd name="T29" fmla="*/ 131 h 147"/>
                <a:gd name="T30" fmla="*/ 3 w 240"/>
                <a:gd name="T31" fmla="*/ 131 h 147"/>
                <a:gd name="T32" fmla="*/ 2 w 240"/>
                <a:gd name="T33" fmla="*/ 132 h 147"/>
                <a:gd name="T34" fmla="*/ 2 w 240"/>
                <a:gd name="T35" fmla="*/ 133 h 147"/>
                <a:gd name="T36" fmla="*/ 1 w 240"/>
                <a:gd name="T37" fmla="*/ 134 h 147"/>
                <a:gd name="T38" fmla="*/ 1 w 240"/>
                <a:gd name="T39" fmla="*/ 135 h 147"/>
                <a:gd name="T40" fmla="*/ 1 w 240"/>
                <a:gd name="T41" fmla="*/ 136 h 147"/>
                <a:gd name="T42" fmla="*/ 0 w 240"/>
                <a:gd name="T43" fmla="*/ 137 h 147"/>
                <a:gd name="T44" fmla="*/ 0 w 240"/>
                <a:gd name="T45" fmla="*/ 138 h 147"/>
                <a:gd name="T46" fmla="*/ 0 w 240"/>
                <a:gd name="T47" fmla="*/ 140 h 147"/>
                <a:gd name="T48" fmla="*/ 12 w 240"/>
                <a:gd name="T49" fmla="*/ 144 h 147"/>
                <a:gd name="T50" fmla="*/ 13 w 240"/>
                <a:gd name="T51" fmla="*/ 142 h 147"/>
                <a:gd name="T52" fmla="*/ 13 w 240"/>
                <a:gd name="T53" fmla="*/ 140 h 147"/>
                <a:gd name="T54" fmla="*/ 14 w 240"/>
                <a:gd name="T55" fmla="*/ 138 h 147"/>
                <a:gd name="T56" fmla="*/ 16 w 240"/>
                <a:gd name="T57" fmla="*/ 136 h 147"/>
                <a:gd name="T58" fmla="*/ 17 w 240"/>
                <a:gd name="T59" fmla="*/ 134 h 147"/>
                <a:gd name="T60" fmla="*/ 18 w 240"/>
                <a:gd name="T61" fmla="*/ 133 h 147"/>
                <a:gd name="T62" fmla="*/ 234 w 240"/>
                <a:gd name="T63" fmla="*/ 8 h 147"/>
                <a:gd name="T64" fmla="*/ 236 w 240"/>
                <a:gd name="T65" fmla="*/ 7 h 147"/>
                <a:gd name="T66" fmla="*/ 237 w 240"/>
                <a:gd name="T67" fmla="*/ 7 h 147"/>
                <a:gd name="T68" fmla="*/ 239 w 240"/>
                <a:gd name="T69" fmla="*/ 7 h 147"/>
                <a:gd name="T70" fmla="*/ 240 w 240"/>
                <a:gd name="T71" fmla="*/ 7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40" h="147">
                  <a:moveTo>
                    <a:pt x="240" y="7"/>
                  </a:moveTo>
                  <a:cubicBezTo>
                    <a:pt x="229" y="1"/>
                    <a:pt x="229" y="1"/>
                    <a:pt x="229" y="1"/>
                  </a:cubicBezTo>
                  <a:cubicBezTo>
                    <a:pt x="229" y="1"/>
                    <a:pt x="228" y="1"/>
                    <a:pt x="228" y="1"/>
                  </a:cubicBezTo>
                  <a:cubicBezTo>
                    <a:pt x="228" y="0"/>
                    <a:pt x="228" y="0"/>
                    <a:pt x="228" y="0"/>
                  </a:cubicBezTo>
                  <a:cubicBezTo>
                    <a:pt x="228" y="0"/>
                    <a:pt x="228" y="0"/>
                    <a:pt x="228" y="0"/>
                  </a:cubicBezTo>
                  <a:cubicBezTo>
                    <a:pt x="227" y="0"/>
                    <a:pt x="227" y="0"/>
                    <a:pt x="227" y="0"/>
                  </a:cubicBezTo>
                  <a:cubicBezTo>
                    <a:pt x="227" y="0"/>
                    <a:pt x="227" y="0"/>
                    <a:pt x="227" y="0"/>
                  </a:cubicBezTo>
                  <a:cubicBezTo>
                    <a:pt x="227" y="0"/>
                    <a:pt x="227" y="0"/>
                    <a:pt x="227" y="0"/>
                  </a:cubicBezTo>
                  <a:cubicBezTo>
                    <a:pt x="227" y="0"/>
                    <a:pt x="227" y="0"/>
                    <a:pt x="226" y="0"/>
                  </a:cubicBezTo>
                  <a:cubicBezTo>
                    <a:pt x="226" y="0"/>
                    <a:pt x="226" y="0"/>
                    <a:pt x="226" y="0"/>
                  </a:cubicBezTo>
                  <a:cubicBezTo>
                    <a:pt x="226" y="0"/>
                    <a:pt x="226" y="0"/>
                    <a:pt x="226" y="0"/>
                  </a:cubicBezTo>
                  <a:cubicBezTo>
                    <a:pt x="226" y="0"/>
                    <a:pt x="226" y="0"/>
                    <a:pt x="226" y="0"/>
                  </a:cubicBezTo>
                  <a:cubicBezTo>
                    <a:pt x="225" y="0"/>
                    <a:pt x="225" y="0"/>
                    <a:pt x="225" y="0"/>
                  </a:cubicBezTo>
                  <a:cubicBezTo>
                    <a:pt x="225" y="0"/>
                    <a:pt x="225" y="0"/>
                    <a:pt x="224" y="0"/>
                  </a:cubicBezTo>
                  <a:cubicBezTo>
                    <a:pt x="224" y="0"/>
                    <a:pt x="224" y="0"/>
                    <a:pt x="224" y="0"/>
                  </a:cubicBezTo>
                  <a:cubicBezTo>
                    <a:pt x="224" y="0"/>
                    <a:pt x="224" y="0"/>
                    <a:pt x="224" y="0"/>
                  </a:cubicBezTo>
                  <a:cubicBezTo>
                    <a:pt x="224" y="0"/>
                    <a:pt x="224" y="0"/>
                    <a:pt x="223" y="1"/>
                  </a:cubicBezTo>
                  <a:cubicBezTo>
                    <a:pt x="223" y="1"/>
                    <a:pt x="223" y="1"/>
                    <a:pt x="222" y="1"/>
                  </a:cubicBezTo>
                  <a:cubicBezTo>
                    <a:pt x="9" y="124"/>
                    <a:pt x="9" y="124"/>
                    <a:pt x="9" y="124"/>
                  </a:cubicBezTo>
                  <a:cubicBezTo>
                    <a:pt x="8" y="125"/>
                    <a:pt x="7" y="125"/>
                    <a:pt x="6" y="126"/>
                  </a:cubicBezTo>
                  <a:cubicBezTo>
                    <a:pt x="6" y="126"/>
                    <a:pt x="6" y="126"/>
                    <a:pt x="6" y="127"/>
                  </a:cubicBezTo>
                  <a:cubicBezTo>
                    <a:pt x="6" y="127"/>
                    <a:pt x="6" y="127"/>
                    <a:pt x="6" y="127"/>
                  </a:cubicBezTo>
                  <a:cubicBezTo>
                    <a:pt x="6" y="127"/>
                    <a:pt x="6" y="127"/>
                    <a:pt x="5" y="127"/>
                  </a:cubicBezTo>
                  <a:cubicBezTo>
                    <a:pt x="5" y="127"/>
                    <a:pt x="5" y="127"/>
                    <a:pt x="5" y="128"/>
                  </a:cubicBezTo>
                  <a:cubicBezTo>
                    <a:pt x="5" y="128"/>
                    <a:pt x="5" y="128"/>
                    <a:pt x="4" y="128"/>
                  </a:cubicBezTo>
                  <a:cubicBezTo>
                    <a:pt x="4" y="129"/>
                    <a:pt x="4" y="129"/>
                    <a:pt x="4" y="129"/>
                  </a:cubicBezTo>
                  <a:cubicBezTo>
                    <a:pt x="4" y="129"/>
                    <a:pt x="4" y="129"/>
                    <a:pt x="4" y="129"/>
                  </a:cubicBezTo>
                  <a:cubicBezTo>
                    <a:pt x="4" y="129"/>
                    <a:pt x="4" y="129"/>
                    <a:pt x="4" y="129"/>
                  </a:cubicBezTo>
                  <a:cubicBezTo>
                    <a:pt x="4" y="130"/>
                    <a:pt x="3" y="130"/>
                    <a:pt x="3" y="130"/>
                  </a:cubicBezTo>
                  <a:cubicBezTo>
                    <a:pt x="3" y="130"/>
                    <a:pt x="3" y="131"/>
                    <a:pt x="3" y="131"/>
                  </a:cubicBezTo>
                  <a:cubicBezTo>
                    <a:pt x="3" y="131"/>
                    <a:pt x="3" y="131"/>
                    <a:pt x="3" y="131"/>
                  </a:cubicBezTo>
                  <a:cubicBezTo>
                    <a:pt x="3" y="131"/>
                    <a:pt x="3" y="131"/>
                    <a:pt x="3" y="131"/>
                  </a:cubicBezTo>
                  <a:cubicBezTo>
                    <a:pt x="3" y="131"/>
                    <a:pt x="2" y="131"/>
                    <a:pt x="2" y="132"/>
                  </a:cubicBezTo>
                  <a:cubicBezTo>
                    <a:pt x="2" y="132"/>
                    <a:pt x="2" y="132"/>
                    <a:pt x="2" y="132"/>
                  </a:cubicBezTo>
                  <a:cubicBezTo>
                    <a:pt x="2" y="133"/>
                    <a:pt x="2" y="133"/>
                    <a:pt x="2" y="133"/>
                  </a:cubicBezTo>
                  <a:cubicBezTo>
                    <a:pt x="2" y="133"/>
                    <a:pt x="2" y="133"/>
                    <a:pt x="2" y="133"/>
                  </a:cubicBezTo>
                  <a:cubicBezTo>
                    <a:pt x="2" y="133"/>
                    <a:pt x="2" y="133"/>
                    <a:pt x="2" y="133"/>
                  </a:cubicBezTo>
                  <a:cubicBezTo>
                    <a:pt x="1" y="133"/>
                    <a:pt x="1" y="134"/>
                    <a:pt x="1" y="134"/>
                  </a:cubicBezTo>
                  <a:cubicBezTo>
                    <a:pt x="1" y="134"/>
                    <a:pt x="1" y="134"/>
                    <a:pt x="1" y="135"/>
                  </a:cubicBezTo>
                  <a:cubicBezTo>
                    <a:pt x="1" y="135"/>
                    <a:pt x="1" y="135"/>
                    <a:pt x="1" y="135"/>
                  </a:cubicBezTo>
                  <a:cubicBezTo>
                    <a:pt x="1" y="135"/>
                    <a:pt x="1" y="135"/>
                    <a:pt x="1" y="135"/>
                  </a:cubicBezTo>
                  <a:cubicBezTo>
                    <a:pt x="1" y="135"/>
                    <a:pt x="1" y="136"/>
                    <a:pt x="1" y="136"/>
                  </a:cubicBezTo>
                  <a:cubicBezTo>
                    <a:pt x="1" y="136"/>
                    <a:pt x="0" y="136"/>
                    <a:pt x="0" y="137"/>
                  </a:cubicBezTo>
                  <a:cubicBezTo>
                    <a:pt x="0" y="137"/>
                    <a:pt x="0" y="137"/>
                    <a:pt x="0" y="137"/>
                  </a:cubicBezTo>
                  <a:cubicBezTo>
                    <a:pt x="0" y="137"/>
                    <a:pt x="0" y="138"/>
                    <a:pt x="0" y="138"/>
                  </a:cubicBezTo>
                  <a:cubicBezTo>
                    <a:pt x="0" y="138"/>
                    <a:pt x="0" y="138"/>
                    <a:pt x="0" y="138"/>
                  </a:cubicBezTo>
                  <a:cubicBezTo>
                    <a:pt x="0" y="138"/>
                    <a:pt x="0" y="139"/>
                    <a:pt x="0" y="140"/>
                  </a:cubicBezTo>
                  <a:cubicBezTo>
                    <a:pt x="0" y="140"/>
                    <a:pt x="0" y="140"/>
                    <a:pt x="0" y="140"/>
                  </a:cubicBezTo>
                  <a:cubicBezTo>
                    <a:pt x="12" y="147"/>
                    <a:pt x="12" y="147"/>
                    <a:pt x="12" y="147"/>
                  </a:cubicBezTo>
                  <a:cubicBezTo>
                    <a:pt x="12" y="146"/>
                    <a:pt x="12" y="145"/>
                    <a:pt x="12" y="144"/>
                  </a:cubicBezTo>
                  <a:cubicBezTo>
                    <a:pt x="12" y="144"/>
                    <a:pt x="12" y="144"/>
                    <a:pt x="12" y="144"/>
                  </a:cubicBezTo>
                  <a:cubicBezTo>
                    <a:pt x="12" y="143"/>
                    <a:pt x="12" y="143"/>
                    <a:pt x="13" y="142"/>
                  </a:cubicBezTo>
                  <a:cubicBezTo>
                    <a:pt x="13" y="142"/>
                    <a:pt x="13" y="142"/>
                    <a:pt x="13" y="142"/>
                  </a:cubicBezTo>
                  <a:cubicBezTo>
                    <a:pt x="13" y="141"/>
                    <a:pt x="13" y="141"/>
                    <a:pt x="13" y="140"/>
                  </a:cubicBezTo>
                  <a:cubicBezTo>
                    <a:pt x="13" y="140"/>
                    <a:pt x="13" y="140"/>
                    <a:pt x="13" y="140"/>
                  </a:cubicBezTo>
                  <a:cubicBezTo>
                    <a:pt x="14" y="139"/>
                    <a:pt x="14" y="138"/>
                    <a:pt x="14" y="138"/>
                  </a:cubicBezTo>
                  <a:cubicBezTo>
                    <a:pt x="14" y="138"/>
                    <a:pt x="14" y="138"/>
                    <a:pt x="14" y="138"/>
                  </a:cubicBezTo>
                  <a:cubicBezTo>
                    <a:pt x="15" y="137"/>
                    <a:pt x="15" y="136"/>
                    <a:pt x="16" y="136"/>
                  </a:cubicBezTo>
                  <a:cubicBezTo>
                    <a:pt x="16" y="136"/>
                    <a:pt x="16" y="136"/>
                    <a:pt x="16" y="136"/>
                  </a:cubicBezTo>
                  <a:cubicBezTo>
                    <a:pt x="16" y="135"/>
                    <a:pt x="17" y="135"/>
                    <a:pt x="17" y="134"/>
                  </a:cubicBezTo>
                  <a:cubicBezTo>
                    <a:pt x="17" y="134"/>
                    <a:pt x="17" y="134"/>
                    <a:pt x="17" y="134"/>
                  </a:cubicBezTo>
                  <a:cubicBezTo>
                    <a:pt x="18" y="133"/>
                    <a:pt x="18" y="133"/>
                    <a:pt x="18" y="133"/>
                  </a:cubicBezTo>
                  <a:cubicBezTo>
                    <a:pt x="19" y="132"/>
                    <a:pt x="20" y="132"/>
                    <a:pt x="21" y="131"/>
                  </a:cubicBezTo>
                  <a:cubicBezTo>
                    <a:pt x="234" y="8"/>
                    <a:pt x="234" y="8"/>
                    <a:pt x="234" y="8"/>
                  </a:cubicBezTo>
                  <a:cubicBezTo>
                    <a:pt x="234" y="8"/>
                    <a:pt x="235" y="7"/>
                    <a:pt x="236" y="7"/>
                  </a:cubicBezTo>
                  <a:cubicBezTo>
                    <a:pt x="236" y="7"/>
                    <a:pt x="236" y="7"/>
                    <a:pt x="236" y="7"/>
                  </a:cubicBezTo>
                  <a:cubicBezTo>
                    <a:pt x="236" y="7"/>
                    <a:pt x="237" y="7"/>
                    <a:pt x="237" y="7"/>
                  </a:cubicBezTo>
                  <a:cubicBezTo>
                    <a:pt x="237" y="7"/>
                    <a:pt x="237" y="7"/>
                    <a:pt x="237" y="7"/>
                  </a:cubicBezTo>
                  <a:cubicBezTo>
                    <a:pt x="238" y="7"/>
                    <a:pt x="238" y="7"/>
                    <a:pt x="239" y="7"/>
                  </a:cubicBezTo>
                  <a:cubicBezTo>
                    <a:pt x="239" y="7"/>
                    <a:pt x="239" y="7"/>
                    <a:pt x="239" y="7"/>
                  </a:cubicBezTo>
                  <a:cubicBezTo>
                    <a:pt x="239" y="7"/>
                    <a:pt x="240" y="7"/>
                    <a:pt x="240" y="7"/>
                  </a:cubicBezTo>
                  <a:cubicBezTo>
                    <a:pt x="240" y="7"/>
                    <a:pt x="240" y="7"/>
                    <a:pt x="240" y="7"/>
                  </a:cubicBezTo>
                  <a:cubicBezTo>
                    <a:pt x="240" y="7"/>
                    <a:pt x="240" y="7"/>
                    <a:pt x="240" y="7"/>
                  </a:cubicBezTo>
                  <a:close/>
                </a:path>
              </a:pathLst>
            </a:custGeom>
            <a:solidFill>
              <a:srgbClr val="8A8C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1" name="Freeform 583"/>
            <p:cNvSpPr>
              <a:spLocks/>
            </p:cNvSpPr>
            <p:nvPr userDrawn="1"/>
          </p:nvSpPr>
          <p:spPr bwMode="auto">
            <a:xfrm>
              <a:off x="7897814" y="3740151"/>
              <a:ext cx="204788" cy="211138"/>
            </a:xfrm>
            <a:custGeom>
              <a:avLst/>
              <a:gdLst>
                <a:gd name="T0" fmla="*/ 26 w 129"/>
                <a:gd name="T1" fmla="*/ 133 h 133"/>
                <a:gd name="T2" fmla="*/ 0 w 129"/>
                <a:gd name="T3" fmla="*/ 108 h 133"/>
                <a:gd name="T4" fmla="*/ 110 w 129"/>
                <a:gd name="T5" fmla="*/ 41 h 133"/>
                <a:gd name="T6" fmla="*/ 26 w 129"/>
                <a:gd name="T7" fmla="*/ 133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9" h="133">
                  <a:moveTo>
                    <a:pt x="26" y="133"/>
                  </a:moveTo>
                  <a:cubicBezTo>
                    <a:pt x="19" y="121"/>
                    <a:pt x="7" y="112"/>
                    <a:pt x="0" y="108"/>
                  </a:cubicBezTo>
                  <a:cubicBezTo>
                    <a:pt x="24" y="78"/>
                    <a:pt x="83" y="0"/>
                    <a:pt x="110" y="41"/>
                  </a:cubicBezTo>
                  <a:cubicBezTo>
                    <a:pt x="129" y="72"/>
                    <a:pt x="48" y="117"/>
                    <a:pt x="26" y="133"/>
                  </a:cubicBezTo>
                  <a:close/>
                </a:path>
              </a:pathLst>
            </a:custGeom>
            <a:solidFill>
              <a:srgbClr val="CBBE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2" name="Freeform 584"/>
            <p:cNvSpPr>
              <a:spLocks/>
            </p:cNvSpPr>
            <p:nvPr userDrawn="1"/>
          </p:nvSpPr>
          <p:spPr bwMode="auto">
            <a:xfrm>
              <a:off x="7832726" y="3863976"/>
              <a:ext cx="119063" cy="133350"/>
            </a:xfrm>
            <a:custGeom>
              <a:avLst/>
              <a:gdLst>
                <a:gd name="T0" fmla="*/ 62 w 75"/>
                <a:gd name="T1" fmla="*/ 31 h 84"/>
                <a:gd name="T2" fmla="*/ 67 w 75"/>
                <a:gd name="T3" fmla="*/ 57 h 84"/>
                <a:gd name="T4" fmla="*/ 12 w 75"/>
                <a:gd name="T5" fmla="*/ 84 h 84"/>
                <a:gd name="T6" fmla="*/ 0 w 75"/>
                <a:gd name="T7" fmla="*/ 71 h 84"/>
                <a:gd name="T8" fmla="*/ 62 w 75"/>
                <a:gd name="T9" fmla="*/ 31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84">
                  <a:moveTo>
                    <a:pt x="62" y="31"/>
                  </a:moveTo>
                  <a:cubicBezTo>
                    <a:pt x="68" y="37"/>
                    <a:pt x="75" y="48"/>
                    <a:pt x="67" y="57"/>
                  </a:cubicBezTo>
                  <a:cubicBezTo>
                    <a:pt x="56" y="71"/>
                    <a:pt x="29" y="78"/>
                    <a:pt x="12" y="84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9" y="52"/>
                    <a:pt x="31" y="0"/>
                    <a:pt x="62" y="31"/>
                  </a:cubicBezTo>
                  <a:close/>
                </a:path>
              </a:pathLst>
            </a:custGeom>
            <a:solidFill>
              <a:srgbClr val="FFDB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3" name="Freeform 585"/>
            <p:cNvSpPr>
              <a:spLocks/>
            </p:cNvSpPr>
            <p:nvPr userDrawn="1"/>
          </p:nvSpPr>
          <p:spPr bwMode="auto">
            <a:xfrm>
              <a:off x="7600951" y="3652838"/>
              <a:ext cx="153988" cy="338138"/>
            </a:xfrm>
            <a:custGeom>
              <a:avLst/>
              <a:gdLst>
                <a:gd name="T0" fmla="*/ 52 w 97"/>
                <a:gd name="T1" fmla="*/ 10 h 213"/>
                <a:gd name="T2" fmla="*/ 97 w 97"/>
                <a:gd name="T3" fmla="*/ 195 h 213"/>
                <a:gd name="T4" fmla="*/ 64 w 97"/>
                <a:gd name="T5" fmla="*/ 213 h 213"/>
                <a:gd name="T6" fmla="*/ 54 w 97"/>
                <a:gd name="T7" fmla="*/ 206 h 213"/>
                <a:gd name="T8" fmla="*/ 3 w 97"/>
                <a:gd name="T9" fmla="*/ 43 h 213"/>
                <a:gd name="T10" fmla="*/ 21 w 97"/>
                <a:gd name="T11" fmla="*/ 2 h 213"/>
                <a:gd name="T12" fmla="*/ 52 w 97"/>
                <a:gd name="T13" fmla="*/ 10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7" h="213">
                  <a:moveTo>
                    <a:pt x="52" y="10"/>
                  </a:moveTo>
                  <a:cubicBezTo>
                    <a:pt x="82" y="44"/>
                    <a:pt x="91" y="146"/>
                    <a:pt x="97" y="195"/>
                  </a:cubicBezTo>
                  <a:cubicBezTo>
                    <a:pt x="64" y="213"/>
                    <a:pt x="64" y="213"/>
                    <a:pt x="64" y="213"/>
                  </a:cubicBezTo>
                  <a:cubicBezTo>
                    <a:pt x="64" y="211"/>
                    <a:pt x="55" y="208"/>
                    <a:pt x="54" y="206"/>
                  </a:cubicBezTo>
                  <a:cubicBezTo>
                    <a:pt x="37" y="158"/>
                    <a:pt x="8" y="88"/>
                    <a:pt x="3" y="43"/>
                  </a:cubicBezTo>
                  <a:cubicBezTo>
                    <a:pt x="0" y="24"/>
                    <a:pt x="8" y="6"/>
                    <a:pt x="21" y="2"/>
                  </a:cubicBezTo>
                  <a:cubicBezTo>
                    <a:pt x="31" y="0"/>
                    <a:pt x="45" y="3"/>
                    <a:pt x="52" y="10"/>
                  </a:cubicBezTo>
                  <a:close/>
                </a:path>
              </a:pathLst>
            </a:custGeom>
            <a:solidFill>
              <a:srgbClr val="F5EB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4" name="Freeform 586"/>
            <p:cNvSpPr>
              <a:spLocks/>
            </p:cNvSpPr>
            <p:nvPr userDrawn="1"/>
          </p:nvSpPr>
          <p:spPr bwMode="auto">
            <a:xfrm>
              <a:off x="7900989" y="3995738"/>
              <a:ext cx="176213" cy="103188"/>
            </a:xfrm>
            <a:custGeom>
              <a:avLst/>
              <a:gdLst>
                <a:gd name="T0" fmla="*/ 19 w 111"/>
                <a:gd name="T1" fmla="*/ 3 h 65"/>
                <a:gd name="T2" fmla="*/ 37 w 111"/>
                <a:gd name="T3" fmla="*/ 2 h 65"/>
                <a:gd name="T4" fmla="*/ 75 w 111"/>
                <a:gd name="T5" fmla="*/ 11 h 65"/>
                <a:gd name="T6" fmla="*/ 111 w 111"/>
                <a:gd name="T7" fmla="*/ 49 h 65"/>
                <a:gd name="T8" fmla="*/ 95 w 111"/>
                <a:gd name="T9" fmla="*/ 65 h 65"/>
                <a:gd name="T10" fmla="*/ 62 w 111"/>
                <a:gd name="T11" fmla="*/ 41 h 65"/>
                <a:gd name="T12" fmla="*/ 28 w 111"/>
                <a:gd name="T13" fmla="*/ 42 h 65"/>
                <a:gd name="T14" fmla="*/ 0 w 111"/>
                <a:gd name="T15" fmla="*/ 24 h 65"/>
                <a:gd name="T16" fmla="*/ 19 w 111"/>
                <a:gd name="T17" fmla="*/ 3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1" h="65">
                  <a:moveTo>
                    <a:pt x="19" y="3"/>
                  </a:moveTo>
                  <a:cubicBezTo>
                    <a:pt x="37" y="2"/>
                    <a:pt x="37" y="2"/>
                    <a:pt x="37" y="2"/>
                  </a:cubicBezTo>
                  <a:cubicBezTo>
                    <a:pt x="58" y="0"/>
                    <a:pt x="64" y="2"/>
                    <a:pt x="75" y="11"/>
                  </a:cubicBezTo>
                  <a:cubicBezTo>
                    <a:pt x="85" y="19"/>
                    <a:pt x="100" y="34"/>
                    <a:pt x="111" y="49"/>
                  </a:cubicBezTo>
                  <a:cubicBezTo>
                    <a:pt x="95" y="65"/>
                    <a:pt x="95" y="65"/>
                    <a:pt x="95" y="65"/>
                  </a:cubicBezTo>
                  <a:cubicBezTo>
                    <a:pt x="84" y="59"/>
                    <a:pt x="73" y="48"/>
                    <a:pt x="62" y="41"/>
                  </a:cubicBezTo>
                  <a:cubicBezTo>
                    <a:pt x="51" y="35"/>
                    <a:pt x="35" y="47"/>
                    <a:pt x="28" y="42"/>
                  </a:cubicBezTo>
                  <a:cubicBezTo>
                    <a:pt x="0" y="24"/>
                    <a:pt x="0" y="24"/>
                    <a:pt x="0" y="24"/>
                  </a:cubicBezTo>
                  <a:lnTo>
                    <a:pt x="19" y="3"/>
                  </a:lnTo>
                  <a:close/>
                </a:path>
              </a:pathLst>
            </a:custGeom>
            <a:solidFill>
              <a:srgbClr val="FFDB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5" name="Freeform 587"/>
            <p:cNvSpPr>
              <a:spLocks/>
            </p:cNvSpPr>
            <p:nvPr userDrawn="1"/>
          </p:nvSpPr>
          <p:spPr bwMode="auto">
            <a:xfrm>
              <a:off x="7681914" y="3922713"/>
              <a:ext cx="254000" cy="128588"/>
            </a:xfrm>
            <a:custGeom>
              <a:avLst/>
              <a:gdLst>
                <a:gd name="T0" fmla="*/ 36 w 160"/>
                <a:gd name="T1" fmla="*/ 4 h 81"/>
                <a:gd name="T2" fmla="*/ 160 w 160"/>
                <a:gd name="T3" fmla="*/ 47 h 81"/>
                <a:gd name="T4" fmla="*/ 152 w 160"/>
                <a:gd name="T5" fmla="*/ 81 h 81"/>
                <a:gd name="T6" fmla="*/ 28 w 160"/>
                <a:gd name="T7" fmla="*/ 53 h 81"/>
                <a:gd name="T8" fmla="*/ 1 w 160"/>
                <a:gd name="T9" fmla="*/ 24 h 81"/>
                <a:gd name="T10" fmla="*/ 36 w 160"/>
                <a:gd name="T11" fmla="*/ 4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0" h="81">
                  <a:moveTo>
                    <a:pt x="36" y="4"/>
                  </a:moveTo>
                  <a:cubicBezTo>
                    <a:pt x="78" y="14"/>
                    <a:pt x="118" y="34"/>
                    <a:pt x="160" y="47"/>
                  </a:cubicBezTo>
                  <a:cubicBezTo>
                    <a:pt x="155" y="58"/>
                    <a:pt x="154" y="67"/>
                    <a:pt x="152" y="81"/>
                  </a:cubicBezTo>
                  <a:cubicBezTo>
                    <a:pt x="110" y="70"/>
                    <a:pt x="71" y="62"/>
                    <a:pt x="28" y="53"/>
                  </a:cubicBezTo>
                  <a:cubicBezTo>
                    <a:pt x="6" y="49"/>
                    <a:pt x="0" y="36"/>
                    <a:pt x="1" y="24"/>
                  </a:cubicBezTo>
                  <a:cubicBezTo>
                    <a:pt x="3" y="11"/>
                    <a:pt x="15" y="0"/>
                    <a:pt x="36" y="4"/>
                  </a:cubicBezTo>
                  <a:close/>
                </a:path>
              </a:pathLst>
            </a:custGeom>
            <a:solidFill>
              <a:srgbClr val="F5EB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6" name="Freeform 588"/>
            <p:cNvSpPr>
              <a:spLocks/>
            </p:cNvSpPr>
            <p:nvPr userDrawn="1"/>
          </p:nvSpPr>
          <p:spPr bwMode="auto">
            <a:xfrm>
              <a:off x="8847139" y="3319463"/>
              <a:ext cx="130175" cy="239713"/>
            </a:xfrm>
            <a:custGeom>
              <a:avLst/>
              <a:gdLst>
                <a:gd name="T0" fmla="*/ 65 w 82"/>
                <a:gd name="T1" fmla="*/ 20 h 151"/>
                <a:gd name="T2" fmla="*/ 82 w 82"/>
                <a:gd name="T3" fmla="*/ 132 h 151"/>
                <a:gd name="T4" fmla="*/ 26 w 82"/>
                <a:gd name="T5" fmla="*/ 149 h 151"/>
                <a:gd name="T6" fmla="*/ 9 w 82"/>
                <a:gd name="T7" fmla="*/ 44 h 151"/>
                <a:gd name="T8" fmla="*/ 65 w 82"/>
                <a:gd name="T9" fmla="*/ 20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2" h="151">
                  <a:moveTo>
                    <a:pt x="65" y="20"/>
                  </a:moveTo>
                  <a:cubicBezTo>
                    <a:pt x="73" y="58"/>
                    <a:pt x="77" y="94"/>
                    <a:pt x="82" y="132"/>
                  </a:cubicBezTo>
                  <a:cubicBezTo>
                    <a:pt x="69" y="151"/>
                    <a:pt x="42" y="151"/>
                    <a:pt x="26" y="149"/>
                  </a:cubicBezTo>
                  <a:cubicBezTo>
                    <a:pt x="16" y="105"/>
                    <a:pt x="11" y="89"/>
                    <a:pt x="9" y="44"/>
                  </a:cubicBezTo>
                  <a:cubicBezTo>
                    <a:pt x="0" y="19"/>
                    <a:pt x="37" y="0"/>
                    <a:pt x="65" y="20"/>
                  </a:cubicBezTo>
                  <a:close/>
                </a:path>
              </a:pathLst>
            </a:custGeom>
            <a:solidFill>
              <a:srgbClr val="9FA3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7" name="Freeform 589"/>
            <p:cNvSpPr>
              <a:spLocks/>
            </p:cNvSpPr>
            <p:nvPr userDrawn="1"/>
          </p:nvSpPr>
          <p:spPr bwMode="auto">
            <a:xfrm>
              <a:off x="8567739" y="3533776"/>
              <a:ext cx="242888" cy="122238"/>
            </a:xfrm>
            <a:custGeom>
              <a:avLst/>
              <a:gdLst>
                <a:gd name="T0" fmla="*/ 25 w 153"/>
                <a:gd name="T1" fmla="*/ 10 h 77"/>
                <a:gd name="T2" fmla="*/ 47 w 153"/>
                <a:gd name="T3" fmla="*/ 9 h 77"/>
                <a:gd name="T4" fmla="*/ 76 w 153"/>
                <a:gd name="T5" fmla="*/ 1 h 77"/>
                <a:gd name="T6" fmla="*/ 114 w 153"/>
                <a:gd name="T7" fmla="*/ 5 h 77"/>
                <a:gd name="T8" fmla="*/ 128 w 153"/>
                <a:gd name="T9" fmla="*/ 16 h 77"/>
                <a:gd name="T10" fmla="*/ 103 w 153"/>
                <a:gd name="T11" fmla="*/ 20 h 77"/>
                <a:gd name="T12" fmla="*/ 143 w 153"/>
                <a:gd name="T13" fmla="*/ 54 h 77"/>
                <a:gd name="T14" fmla="*/ 123 w 153"/>
                <a:gd name="T15" fmla="*/ 77 h 77"/>
                <a:gd name="T16" fmla="*/ 59 w 153"/>
                <a:gd name="T17" fmla="*/ 58 h 77"/>
                <a:gd name="T18" fmla="*/ 0 w 153"/>
                <a:gd name="T19" fmla="*/ 41 h 77"/>
                <a:gd name="T20" fmla="*/ 25 w 153"/>
                <a:gd name="T21" fmla="*/ 1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3" h="77">
                  <a:moveTo>
                    <a:pt x="25" y="10"/>
                  </a:moveTo>
                  <a:cubicBezTo>
                    <a:pt x="30" y="11"/>
                    <a:pt x="35" y="11"/>
                    <a:pt x="47" y="9"/>
                  </a:cubicBezTo>
                  <a:cubicBezTo>
                    <a:pt x="58" y="7"/>
                    <a:pt x="71" y="0"/>
                    <a:pt x="76" y="1"/>
                  </a:cubicBezTo>
                  <a:cubicBezTo>
                    <a:pt x="114" y="5"/>
                    <a:pt x="114" y="5"/>
                    <a:pt x="114" y="5"/>
                  </a:cubicBezTo>
                  <a:cubicBezTo>
                    <a:pt x="126" y="7"/>
                    <a:pt x="130" y="13"/>
                    <a:pt x="128" y="16"/>
                  </a:cubicBezTo>
                  <a:cubicBezTo>
                    <a:pt x="125" y="20"/>
                    <a:pt x="115" y="21"/>
                    <a:pt x="103" y="20"/>
                  </a:cubicBezTo>
                  <a:cubicBezTo>
                    <a:pt x="124" y="34"/>
                    <a:pt x="130" y="38"/>
                    <a:pt x="143" y="54"/>
                  </a:cubicBezTo>
                  <a:cubicBezTo>
                    <a:pt x="153" y="67"/>
                    <a:pt x="128" y="77"/>
                    <a:pt x="123" y="77"/>
                  </a:cubicBezTo>
                  <a:cubicBezTo>
                    <a:pt x="99" y="77"/>
                    <a:pt x="82" y="59"/>
                    <a:pt x="59" y="58"/>
                  </a:cubicBezTo>
                  <a:cubicBezTo>
                    <a:pt x="32" y="57"/>
                    <a:pt x="24" y="51"/>
                    <a:pt x="0" y="41"/>
                  </a:cubicBezTo>
                  <a:lnTo>
                    <a:pt x="25" y="10"/>
                  </a:lnTo>
                  <a:close/>
                </a:path>
              </a:pathLst>
            </a:custGeom>
            <a:solidFill>
              <a:srgbClr val="FFDB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8" name="Freeform 590"/>
            <p:cNvSpPr>
              <a:spLocks/>
            </p:cNvSpPr>
            <p:nvPr userDrawn="1"/>
          </p:nvSpPr>
          <p:spPr bwMode="auto">
            <a:xfrm>
              <a:off x="8296276" y="3135313"/>
              <a:ext cx="236538" cy="412750"/>
            </a:xfrm>
            <a:custGeom>
              <a:avLst/>
              <a:gdLst>
                <a:gd name="T0" fmla="*/ 146 w 149"/>
                <a:gd name="T1" fmla="*/ 61 h 260"/>
                <a:gd name="T2" fmla="*/ 52 w 149"/>
                <a:gd name="T3" fmla="*/ 260 h 260"/>
                <a:gd name="T4" fmla="*/ 5 w 149"/>
                <a:gd name="T5" fmla="*/ 254 h 260"/>
                <a:gd name="T6" fmla="*/ 0 w 149"/>
                <a:gd name="T7" fmla="*/ 238 h 260"/>
                <a:gd name="T8" fmla="*/ 72 w 149"/>
                <a:gd name="T9" fmla="*/ 34 h 260"/>
                <a:gd name="T10" fmla="*/ 122 w 149"/>
                <a:gd name="T11" fmla="*/ 7 h 260"/>
                <a:gd name="T12" fmla="*/ 146 w 149"/>
                <a:gd name="T13" fmla="*/ 61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9" h="260">
                  <a:moveTo>
                    <a:pt x="146" y="61"/>
                  </a:moveTo>
                  <a:cubicBezTo>
                    <a:pt x="136" y="121"/>
                    <a:pt x="79" y="212"/>
                    <a:pt x="52" y="260"/>
                  </a:cubicBezTo>
                  <a:cubicBezTo>
                    <a:pt x="5" y="254"/>
                    <a:pt x="5" y="254"/>
                    <a:pt x="5" y="254"/>
                  </a:cubicBezTo>
                  <a:cubicBezTo>
                    <a:pt x="6" y="251"/>
                    <a:pt x="0" y="241"/>
                    <a:pt x="0" y="238"/>
                  </a:cubicBezTo>
                  <a:cubicBezTo>
                    <a:pt x="19" y="177"/>
                    <a:pt x="43" y="84"/>
                    <a:pt x="72" y="34"/>
                  </a:cubicBezTo>
                  <a:cubicBezTo>
                    <a:pt x="84" y="13"/>
                    <a:pt x="105" y="0"/>
                    <a:pt x="122" y="7"/>
                  </a:cubicBezTo>
                  <a:cubicBezTo>
                    <a:pt x="145" y="16"/>
                    <a:pt x="149" y="39"/>
                    <a:pt x="146" y="61"/>
                  </a:cubicBezTo>
                  <a:close/>
                </a:path>
              </a:pathLst>
            </a:custGeom>
            <a:solidFill>
              <a:srgbClr val="D7D9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9" name="Freeform 591"/>
            <p:cNvSpPr>
              <a:spLocks/>
            </p:cNvSpPr>
            <p:nvPr userDrawn="1"/>
          </p:nvSpPr>
          <p:spPr bwMode="auto">
            <a:xfrm>
              <a:off x="8293101" y="3452813"/>
              <a:ext cx="354013" cy="169863"/>
            </a:xfrm>
            <a:custGeom>
              <a:avLst/>
              <a:gdLst>
                <a:gd name="T0" fmla="*/ 46 w 223"/>
                <a:gd name="T1" fmla="*/ 5 h 107"/>
                <a:gd name="T2" fmla="*/ 217 w 223"/>
                <a:gd name="T3" fmla="*/ 56 h 107"/>
                <a:gd name="T4" fmla="*/ 202 w 223"/>
                <a:gd name="T5" fmla="*/ 107 h 107"/>
                <a:gd name="T6" fmla="*/ 37 w 223"/>
                <a:gd name="T7" fmla="*/ 76 h 107"/>
                <a:gd name="T8" fmla="*/ 2 w 223"/>
                <a:gd name="T9" fmla="*/ 40 h 107"/>
                <a:gd name="T10" fmla="*/ 46 w 223"/>
                <a:gd name="T11" fmla="*/ 5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3" h="107">
                  <a:moveTo>
                    <a:pt x="46" y="5"/>
                  </a:moveTo>
                  <a:cubicBezTo>
                    <a:pt x="100" y="14"/>
                    <a:pt x="163" y="41"/>
                    <a:pt x="217" y="56"/>
                  </a:cubicBezTo>
                  <a:cubicBezTo>
                    <a:pt x="223" y="65"/>
                    <a:pt x="209" y="101"/>
                    <a:pt x="202" y="107"/>
                  </a:cubicBezTo>
                  <a:cubicBezTo>
                    <a:pt x="148" y="96"/>
                    <a:pt x="91" y="89"/>
                    <a:pt x="37" y="76"/>
                  </a:cubicBezTo>
                  <a:cubicBezTo>
                    <a:pt x="8" y="69"/>
                    <a:pt x="0" y="55"/>
                    <a:pt x="2" y="40"/>
                  </a:cubicBezTo>
                  <a:cubicBezTo>
                    <a:pt x="3" y="24"/>
                    <a:pt x="18" y="0"/>
                    <a:pt x="46" y="5"/>
                  </a:cubicBezTo>
                  <a:close/>
                </a:path>
              </a:pathLst>
            </a:custGeom>
            <a:solidFill>
              <a:srgbClr val="D7D9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0" name="Freeform 592"/>
            <p:cNvSpPr>
              <a:spLocks/>
            </p:cNvSpPr>
            <p:nvPr userDrawn="1"/>
          </p:nvSpPr>
          <p:spPr bwMode="auto">
            <a:xfrm>
              <a:off x="8886826" y="3341688"/>
              <a:ext cx="368300" cy="501650"/>
            </a:xfrm>
            <a:custGeom>
              <a:avLst/>
              <a:gdLst>
                <a:gd name="T0" fmla="*/ 231 w 232"/>
                <a:gd name="T1" fmla="*/ 8 h 316"/>
                <a:gd name="T2" fmla="*/ 222 w 232"/>
                <a:gd name="T3" fmla="*/ 2 h 316"/>
                <a:gd name="T4" fmla="*/ 9 w 232"/>
                <a:gd name="T5" fmla="*/ 126 h 316"/>
                <a:gd name="T6" fmla="*/ 0 w 232"/>
                <a:gd name="T7" fmla="*/ 141 h 316"/>
                <a:gd name="T8" fmla="*/ 1 w 232"/>
                <a:gd name="T9" fmla="*/ 308 h 316"/>
                <a:gd name="T10" fmla="*/ 10 w 232"/>
                <a:gd name="T11" fmla="*/ 313 h 316"/>
                <a:gd name="T12" fmla="*/ 223 w 232"/>
                <a:gd name="T13" fmla="*/ 190 h 316"/>
                <a:gd name="T14" fmla="*/ 232 w 232"/>
                <a:gd name="T15" fmla="*/ 175 h 316"/>
                <a:gd name="T16" fmla="*/ 231 w 232"/>
                <a:gd name="T17" fmla="*/ 8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2" h="316">
                  <a:moveTo>
                    <a:pt x="231" y="8"/>
                  </a:moveTo>
                  <a:cubicBezTo>
                    <a:pt x="231" y="2"/>
                    <a:pt x="227" y="0"/>
                    <a:pt x="222" y="2"/>
                  </a:cubicBezTo>
                  <a:cubicBezTo>
                    <a:pt x="9" y="126"/>
                    <a:pt x="9" y="126"/>
                    <a:pt x="9" y="126"/>
                  </a:cubicBezTo>
                  <a:cubicBezTo>
                    <a:pt x="4" y="128"/>
                    <a:pt x="0" y="135"/>
                    <a:pt x="0" y="141"/>
                  </a:cubicBezTo>
                  <a:cubicBezTo>
                    <a:pt x="1" y="308"/>
                    <a:pt x="1" y="308"/>
                    <a:pt x="1" y="308"/>
                  </a:cubicBezTo>
                  <a:cubicBezTo>
                    <a:pt x="1" y="314"/>
                    <a:pt x="5" y="316"/>
                    <a:pt x="10" y="313"/>
                  </a:cubicBezTo>
                  <a:cubicBezTo>
                    <a:pt x="223" y="190"/>
                    <a:pt x="223" y="190"/>
                    <a:pt x="223" y="190"/>
                  </a:cubicBezTo>
                  <a:cubicBezTo>
                    <a:pt x="228" y="187"/>
                    <a:pt x="232" y="180"/>
                    <a:pt x="232" y="175"/>
                  </a:cubicBezTo>
                  <a:lnTo>
                    <a:pt x="231" y="8"/>
                  </a:lnTo>
                  <a:close/>
                </a:path>
              </a:pathLst>
            </a:custGeom>
            <a:solidFill>
              <a:srgbClr val="C2C2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1" name="Freeform 593"/>
            <p:cNvSpPr>
              <a:spLocks/>
            </p:cNvSpPr>
            <p:nvPr userDrawn="1"/>
          </p:nvSpPr>
          <p:spPr bwMode="auto">
            <a:xfrm>
              <a:off x="8869364" y="3554413"/>
              <a:ext cx="22225" cy="285750"/>
            </a:xfrm>
            <a:custGeom>
              <a:avLst/>
              <a:gdLst>
                <a:gd name="T0" fmla="*/ 12 w 14"/>
                <a:gd name="T1" fmla="*/ 174 h 180"/>
                <a:gd name="T2" fmla="*/ 11 w 14"/>
                <a:gd name="T3" fmla="*/ 7 h 180"/>
                <a:gd name="T4" fmla="*/ 0 w 14"/>
                <a:gd name="T5" fmla="*/ 0 h 180"/>
                <a:gd name="T6" fmla="*/ 0 w 14"/>
                <a:gd name="T7" fmla="*/ 167 h 180"/>
                <a:gd name="T8" fmla="*/ 0 w 14"/>
                <a:gd name="T9" fmla="*/ 169 h 180"/>
                <a:gd name="T10" fmla="*/ 3 w 14"/>
                <a:gd name="T11" fmla="*/ 173 h 180"/>
                <a:gd name="T12" fmla="*/ 14 w 14"/>
                <a:gd name="T13" fmla="*/ 180 h 180"/>
                <a:gd name="T14" fmla="*/ 12 w 14"/>
                <a:gd name="T15" fmla="*/ 174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" h="180">
                  <a:moveTo>
                    <a:pt x="12" y="174"/>
                  </a:moveTo>
                  <a:cubicBezTo>
                    <a:pt x="11" y="7"/>
                    <a:pt x="11" y="7"/>
                    <a:pt x="11" y="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67"/>
                    <a:pt x="0" y="167"/>
                    <a:pt x="0" y="167"/>
                  </a:cubicBezTo>
                  <a:cubicBezTo>
                    <a:pt x="0" y="168"/>
                    <a:pt x="0" y="169"/>
                    <a:pt x="0" y="169"/>
                  </a:cubicBezTo>
                  <a:cubicBezTo>
                    <a:pt x="1" y="171"/>
                    <a:pt x="1" y="172"/>
                    <a:pt x="3" y="173"/>
                  </a:cubicBezTo>
                  <a:cubicBezTo>
                    <a:pt x="14" y="180"/>
                    <a:pt x="14" y="180"/>
                    <a:pt x="14" y="180"/>
                  </a:cubicBezTo>
                  <a:cubicBezTo>
                    <a:pt x="13" y="179"/>
                    <a:pt x="12" y="177"/>
                    <a:pt x="12" y="174"/>
                  </a:cubicBezTo>
                  <a:close/>
                </a:path>
              </a:pathLst>
            </a:custGeom>
            <a:solidFill>
              <a:srgbClr val="8A8C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2" name="Freeform 594"/>
            <p:cNvSpPr>
              <a:spLocks/>
            </p:cNvSpPr>
            <p:nvPr userDrawn="1"/>
          </p:nvSpPr>
          <p:spPr bwMode="auto">
            <a:xfrm>
              <a:off x="8869364" y="3332163"/>
              <a:ext cx="381000" cy="233363"/>
            </a:xfrm>
            <a:custGeom>
              <a:avLst/>
              <a:gdLst>
                <a:gd name="T0" fmla="*/ 228 w 240"/>
                <a:gd name="T1" fmla="*/ 1 h 147"/>
                <a:gd name="T2" fmla="*/ 228 w 240"/>
                <a:gd name="T3" fmla="*/ 1 h 147"/>
                <a:gd name="T4" fmla="*/ 227 w 240"/>
                <a:gd name="T5" fmla="*/ 1 h 147"/>
                <a:gd name="T6" fmla="*/ 227 w 240"/>
                <a:gd name="T7" fmla="*/ 0 h 147"/>
                <a:gd name="T8" fmla="*/ 225 w 240"/>
                <a:gd name="T9" fmla="*/ 0 h 147"/>
                <a:gd name="T10" fmla="*/ 225 w 240"/>
                <a:gd name="T11" fmla="*/ 0 h 147"/>
                <a:gd name="T12" fmla="*/ 224 w 240"/>
                <a:gd name="T13" fmla="*/ 1 h 147"/>
                <a:gd name="T14" fmla="*/ 223 w 240"/>
                <a:gd name="T15" fmla="*/ 1 h 147"/>
                <a:gd name="T16" fmla="*/ 222 w 240"/>
                <a:gd name="T17" fmla="*/ 2 h 147"/>
                <a:gd name="T18" fmla="*/ 6 w 240"/>
                <a:gd name="T19" fmla="*/ 127 h 147"/>
                <a:gd name="T20" fmla="*/ 5 w 240"/>
                <a:gd name="T21" fmla="*/ 127 h 147"/>
                <a:gd name="T22" fmla="*/ 5 w 240"/>
                <a:gd name="T23" fmla="*/ 128 h 147"/>
                <a:gd name="T24" fmla="*/ 4 w 240"/>
                <a:gd name="T25" fmla="*/ 129 h 147"/>
                <a:gd name="T26" fmla="*/ 3 w 240"/>
                <a:gd name="T27" fmla="*/ 130 h 147"/>
                <a:gd name="T28" fmla="*/ 2 w 240"/>
                <a:gd name="T29" fmla="*/ 131 h 147"/>
                <a:gd name="T30" fmla="*/ 2 w 240"/>
                <a:gd name="T31" fmla="*/ 131 h 147"/>
                <a:gd name="T32" fmla="*/ 1 w 240"/>
                <a:gd name="T33" fmla="*/ 133 h 147"/>
                <a:gd name="T34" fmla="*/ 1 w 240"/>
                <a:gd name="T35" fmla="*/ 134 h 147"/>
                <a:gd name="T36" fmla="*/ 1 w 240"/>
                <a:gd name="T37" fmla="*/ 134 h 147"/>
                <a:gd name="T38" fmla="*/ 0 w 240"/>
                <a:gd name="T39" fmla="*/ 136 h 147"/>
                <a:gd name="T40" fmla="*/ 0 w 240"/>
                <a:gd name="T41" fmla="*/ 136 h 147"/>
                <a:gd name="T42" fmla="*/ 0 w 240"/>
                <a:gd name="T43" fmla="*/ 138 h 147"/>
                <a:gd name="T44" fmla="*/ 0 w 240"/>
                <a:gd name="T45" fmla="*/ 138 h 147"/>
                <a:gd name="T46" fmla="*/ 0 w 240"/>
                <a:gd name="T47" fmla="*/ 140 h 147"/>
                <a:gd name="T48" fmla="*/ 11 w 240"/>
                <a:gd name="T49" fmla="*/ 145 h 147"/>
                <a:gd name="T50" fmla="*/ 12 w 240"/>
                <a:gd name="T51" fmla="*/ 143 h 147"/>
                <a:gd name="T52" fmla="*/ 13 w 240"/>
                <a:gd name="T53" fmla="*/ 140 h 147"/>
                <a:gd name="T54" fmla="*/ 14 w 240"/>
                <a:gd name="T55" fmla="*/ 138 h 147"/>
                <a:gd name="T56" fmla="*/ 15 w 240"/>
                <a:gd name="T57" fmla="*/ 136 h 147"/>
                <a:gd name="T58" fmla="*/ 17 w 240"/>
                <a:gd name="T59" fmla="*/ 135 h 147"/>
                <a:gd name="T60" fmla="*/ 18 w 240"/>
                <a:gd name="T61" fmla="*/ 134 h 147"/>
                <a:gd name="T62" fmla="*/ 233 w 240"/>
                <a:gd name="T63" fmla="*/ 8 h 147"/>
                <a:gd name="T64" fmla="*/ 235 w 240"/>
                <a:gd name="T65" fmla="*/ 8 h 147"/>
                <a:gd name="T66" fmla="*/ 237 w 240"/>
                <a:gd name="T67" fmla="*/ 7 h 147"/>
                <a:gd name="T68" fmla="*/ 238 w 240"/>
                <a:gd name="T69" fmla="*/ 7 h 147"/>
                <a:gd name="T70" fmla="*/ 240 w 240"/>
                <a:gd name="T71" fmla="*/ 8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40" h="147">
                  <a:moveTo>
                    <a:pt x="240" y="8"/>
                  </a:moveTo>
                  <a:cubicBezTo>
                    <a:pt x="228" y="1"/>
                    <a:pt x="228" y="1"/>
                    <a:pt x="228" y="1"/>
                  </a:cubicBezTo>
                  <a:cubicBezTo>
                    <a:pt x="228" y="1"/>
                    <a:pt x="228" y="1"/>
                    <a:pt x="228" y="1"/>
                  </a:cubicBezTo>
                  <a:cubicBezTo>
                    <a:pt x="228" y="1"/>
                    <a:pt x="228" y="1"/>
                    <a:pt x="228" y="1"/>
                  </a:cubicBezTo>
                  <a:cubicBezTo>
                    <a:pt x="227" y="1"/>
                    <a:pt x="227" y="1"/>
                    <a:pt x="227" y="1"/>
                  </a:cubicBezTo>
                  <a:cubicBezTo>
                    <a:pt x="227" y="1"/>
                    <a:pt x="227" y="1"/>
                    <a:pt x="227" y="1"/>
                  </a:cubicBezTo>
                  <a:cubicBezTo>
                    <a:pt x="227" y="1"/>
                    <a:pt x="227" y="1"/>
                    <a:pt x="227" y="1"/>
                  </a:cubicBezTo>
                  <a:cubicBezTo>
                    <a:pt x="227" y="1"/>
                    <a:pt x="227" y="0"/>
                    <a:pt x="227" y="0"/>
                  </a:cubicBezTo>
                  <a:cubicBezTo>
                    <a:pt x="226" y="0"/>
                    <a:pt x="226" y="0"/>
                    <a:pt x="226" y="0"/>
                  </a:cubicBezTo>
                  <a:cubicBezTo>
                    <a:pt x="226" y="0"/>
                    <a:pt x="226" y="0"/>
                    <a:pt x="225" y="0"/>
                  </a:cubicBezTo>
                  <a:cubicBezTo>
                    <a:pt x="225" y="0"/>
                    <a:pt x="225" y="0"/>
                    <a:pt x="225" y="0"/>
                  </a:cubicBezTo>
                  <a:cubicBezTo>
                    <a:pt x="225" y="0"/>
                    <a:pt x="225" y="0"/>
                    <a:pt x="225" y="0"/>
                  </a:cubicBezTo>
                  <a:cubicBezTo>
                    <a:pt x="225" y="0"/>
                    <a:pt x="225" y="0"/>
                    <a:pt x="225" y="0"/>
                  </a:cubicBezTo>
                  <a:cubicBezTo>
                    <a:pt x="224" y="1"/>
                    <a:pt x="224" y="1"/>
                    <a:pt x="224" y="1"/>
                  </a:cubicBezTo>
                  <a:cubicBezTo>
                    <a:pt x="224" y="1"/>
                    <a:pt x="224" y="1"/>
                    <a:pt x="224" y="1"/>
                  </a:cubicBezTo>
                  <a:cubicBezTo>
                    <a:pt x="224" y="1"/>
                    <a:pt x="223" y="1"/>
                    <a:pt x="223" y="1"/>
                  </a:cubicBezTo>
                  <a:cubicBezTo>
                    <a:pt x="223" y="1"/>
                    <a:pt x="223" y="1"/>
                    <a:pt x="223" y="1"/>
                  </a:cubicBezTo>
                  <a:cubicBezTo>
                    <a:pt x="223" y="1"/>
                    <a:pt x="222" y="1"/>
                    <a:pt x="222" y="2"/>
                  </a:cubicBezTo>
                  <a:cubicBezTo>
                    <a:pt x="9" y="125"/>
                    <a:pt x="9" y="125"/>
                    <a:pt x="9" y="125"/>
                  </a:cubicBezTo>
                  <a:cubicBezTo>
                    <a:pt x="8" y="125"/>
                    <a:pt x="7" y="126"/>
                    <a:pt x="6" y="127"/>
                  </a:cubicBezTo>
                  <a:cubicBezTo>
                    <a:pt x="6" y="127"/>
                    <a:pt x="6" y="127"/>
                    <a:pt x="6" y="127"/>
                  </a:cubicBezTo>
                  <a:cubicBezTo>
                    <a:pt x="5" y="127"/>
                    <a:pt x="5" y="127"/>
                    <a:pt x="5" y="127"/>
                  </a:cubicBezTo>
                  <a:cubicBezTo>
                    <a:pt x="5" y="127"/>
                    <a:pt x="5" y="128"/>
                    <a:pt x="5" y="128"/>
                  </a:cubicBezTo>
                  <a:cubicBezTo>
                    <a:pt x="5" y="128"/>
                    <a:pt x="5" y="128"/>
                    <a:pt x="5" y="128"/>
                  </a:cubicBezTo>
                  <a:cubicBezTo>
                    <a:pt x="4" y="128"/>
                    <a:pt x="4" y="129"/>
                    <a:pt x="4" y="129"/>
                  </a:cubicBezTo>
                  <a:cubicBezTo>
                    <a:pt x="4" y="129"/>
                    <a:pt x="4" y="129"/>
                    <a:pt x="4" y="129"/>
                  </a:cubicBezTo>
                  <a:cubicBezTo>
                    <a:pt x="4" y="129"/>
                    <a:pt x="4" y="129"/>
                    <a:pt x="3" y="129"/>
                  </a:cubicBezTo>
                  <a:cubicBezTo>
                    <a:pt x="3" y="130"/>
                    <a:pt x="3" y="130"/>
                    <a:pt x="3" y="130"/>
                  </a:cubicBezTo>
                  <a:cubicBezTo>
                    <a:pt x="3" y="130"/>
                    <a:pt x="3" y="130"/>
                    <a:pt x="3" y="131"/>
                  </a:cubicBezTo>
                  <a:cubicBezTo>
                    <a:pt x="3" y="131"/>
                    <a:pt x="2" y="131"/>
                    <a:pt x="2" y="131"/>
                  </a:cubicBezTo>
                  <a:cubicBezTo>
                    <a:pt x="2" y="131"/>
                    <a:pt x="2" y="131"/>
                    <a:pt x="2" y="131"/>
                  </a:cubicBezTo>
                  <a:cubicBezTo>
                    <a:pt x="2" y="131"/>
                    <a:pt x="2" y="131"/>
                    <a:pt x="2" y="131"/>
                  </a:cubicBezTo>
                  <a:cubicBezTo>
                    <a:pt x="2" y="132"/>
                    <a:pt x="2" y="132"/>
                    <a:pt x="2" y="132"/>
                  </a:cubicBezTo>
                  <a:cubicBezTo>
                    <a:pt x="2" y="132"/>
                    <a:pt x="2" y="133"/>
                    <a:pt x="1" y="133"/>
                  </a:cubicBezTo>
                  <a:cubicBezTo>
                    <a:pt x="1" y="133"/>
                    <a:pt x="1" y="133"/>
                    <a:pt x="1" y="134"/>
                  </a:cubicBezTo>
                  <a:cubicBezTo>
                    <a:pt x="1" y="134"/>
                    <a:pt x="1" y="134"/>
                    <a:pt x="1" y="134"/>
                  </a:cubicBezTo>
                  <a:cubicBezTo>
                    <a:pt x="1" y="134"/>
                    <a:pt x="1" y="134"/>
                    <a:pt x="1" y="134"/>
                  </a:cubicBezTo>
                  <a:cubicBezTo>
                    <a:pt x="1" y="134"/>
                    <a:pt x="1" y="134"/>
                    <a:pt x="1" y="134"/>
                  </a:cubicBezTo>
                  <a:cubicBezTo>
                    <a:pt x="1" y="135"/>
                    <a:pt x="1" y="135"/>
                    <a:pt x="0" y="135"/>
                  </a:cubicBezTo>
                  <a:cubicBezTo>
                    <a:pt x="0" y="135"/>
                    <a:pt x="0" y="136"/>
                    <a:pt x="0" y="136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0" y="137"/>
                    <a:pt x="0" y="137"/>
                    <a:pt x="0" y="137"/>
                  </a:cubicBezTo>
                  <a:cubicBezTo>
                    <a:pt x="0" y="137"/>
                    <a:pt x="0" y="138"/>
                    <a:pt x="0" y="138"/>
                  </a:cubicBezTo>
                  <a:cubicBezTo>
                    <a:pt x="0" y="138"/>
                    <a:pt x="0" y="138"/>
                    <a:pt x="0" y="138"/>
                  </a:cubicBezTo>
                  <a:cubicBezTo>
                    <a:pt x="0" y="138"/>
                    <a:pt x="0" y="138"/>
                    <a:pt x="0" y="138"/>
                  </a:cubicBezTo>
                  <a:cubicBezTo>
                    <a:pt x="0" y="139"/>
                    <a:pt x="0" y="139"/>
                    <a:pt x="0" y="140"/>
                  </a:cubicBezTo>
                  <a:cubicBezTo>
                    <a:pt x="0" y="140"/>
                    <a:pt x="0" y="140"/>
                    <a:pt x="0" y="140"/>
                  </a:cubicBezTo>
                  <a:cubicBezTo>
                    <a:pt x="11" y="147"/>
                    <a:pt x="11" y="147"/>
                    <a:pt x="11" y="147"/>
                  </a:cubicBezTo>
                  <a:cubicBezTo>
                    <a:pt x="11" y="146"/>
                    <a:pt x="11" y="146"/>
                    <a:pt x="11" y="145"/>
                  </a:cubicBezTo>
                  <a:cubicBezTo>
                    <a:pt x="12" y="145"/>
                    <a:pt x="12" y="145"/>
                    <a:pt x="12" y="145"/>
                  </a:cubicBezTo>
                  <a:cubicBezTo>
                    <a:pt x="12" y="144"/>
                    <a:pt x="12" y="143"/>
                    <a:pt x="12" y="143"/>
                  </a:cubicBezTo>
                  <a:cubicBezTo>
                    <a:pt x="12" y="143"/>
                    <a:pt x="12" y="143"/>
                    <a:pt x="12" y="142"/>
                  </a:cubicBezTo>
                  <a:cubicBezTo>
                    <a:pt x="12" y="142"/>
                    <a:pt x="13" y="141"/>
                    <a:pt x="13" y="140"/>
                  </a:cubicBezTo>
                  <a:cubicBezTo>
                    <a:pt x="13" y="140"/>
                    <a:pt x="13" y="140"/>
                    <a:pt x="13" y="140"/>
                  </a:cubicBezTo>
                  <a:cubicBezTo>
                    <a:pt x="13" y="140"/>
                    <a:pt x="14" y="139"/>
                    <a:pt x="14" y="138"/>
                  </a:cubicBezTo>
                  <a:cubicBezTo>
                    <a:pt x="14" y="138"/>
                    <a:pt x="14" y="138"/>
                    <a:pt x="14" y="138"/>
                  </a:cubicBezTo>
                  <a:cubicBezTo>
                    <a:pt x="14" y="138"/>
                    <a:pt x="15" y="137"/>
                    <a:pt x="15" y="136"/>
                  </a:cubicBezTo>
                  <a:cubicBezTo>
                    <a:pt x="15" y="136"/>
                    <a:pt x="15" y="136"/>
                    <a:pt x="15" y="136"/>
                  </a:cubicBezTo>
                  <a:cubicBezTo>
                    <a:pt x="16" y="136"/>
                    <a:pt x="16" y="135"/>
                    <a:pt x="17" y="135"/>
                  </a:cubicBezTo>
                  <a:cubicBezTo>
                    <a:pt x="17" y="134"/>
                    <a:pt x="17" y="134"/>
                    <a:pt x="17" y="134"/>
                  </a:cubicBezTo>
                  <a:cubicBezTo>
                    <a:pt x="17" y="134"/>
                    <a:pt x="17" y="134"/>
                    <a:pt x="18" y="134"/>
                  </a:cubicBezTo>
                  <a:cubicBezTo>
                    <a:pt x="18" y="133"/>
                    <a:pt x="19" y="132"/>
                    <a:pt x="20" y="132"/>
                  </a:cubicBezTo>
                  <a:cubicBezTo>
                    <a:pt x="233" y="8"/>
                    <a:pt x="233" y="8"/>
                    <a:pt x="233" y="8"/>
                  </a:cubicBezTo>
                  <a:cubicBezTo>
                    <a:pt x="234" y="8"/>
                    <a:pt x="235" y="8"/>
                    <a:pt x="235" y="8"/>
                  </a:cubicBezTo>
                  <a:cubicBezTo>
                    <a:pt x="235" y="8"/>
                    <a:pt x="235" y="8"/>
                    <a:pt x="235" y="8"/>
                  </a:cubicBezTo>
                  <a:cubicBezTo>
                    <a:pt x="236" y="7"/>
                    <a:pt x="236" y="7"/>
                    <a:pt x="237" y="7"/>
                  </a:cubicBezTo>
                  <a:cubicBezTo>
                    <a:pt x="237" y="7"/>
                    <a:pt x="237" y="7"/>
                    <a:pt x="237" y="7"/>
                  </a:cubicBezTo>
                  <a:cubicBezTo>
                    <a:pt x="237" y="7"/>
                    <a:pt x="238" y="7"/>
                    <a:pt x="238" y="7"/>
                  </a:cubicBezTo>
                  <a:cubicBezTo>
                    <a:pt x="238" y="7"/>
                    <a:pt x="238" y="7"/>
                    <a:pt x="238" y="7"/>
                  </a:cubicBezTo>
                  <a:cubicBezTo>
                    <a:pt x="239" y="7"/>
                    <a:pt x="239" y="8"/>
                    <a:pt x="240" y="8"/>
                  </a:cubicBezTo>
                  <a:cubicBezTo>
                    <a:pt x="240" y="8"/>
                    <a:pt x="240" y="8"/>
                    <a:pt x="240" y="8"/>
                  </a:cubicBezTo>
                  <a:cubicBezTo>
                    <a:pt x="240" y="8"/>
                    <a:pt x="240" y="8"/>
                    <a:pt x="240" y="8"/>
                  </a:cubicBezTo>
                  <a:close/>
                </a:path>
              </a:pathLst>
            </a:custGeom>
            <a:solidFill>
              <a:srgbClr val="8A8C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3" name="Freeform 595"/>
            <p:cNvSpPr>
              <a:spLocks noEditPoints="1"/>
            </p:cNvSpPr>
            <p:nvPr userDrawn="1"/>
          </p:nvSpPr>
          <p:spPr bwMode="auto">
            <a:xfrm>
              <a:off x="9374189" y="3533776"/>
              <a:ext cx="366713" cy="501650"/>
            </a:xfrm>
            <a:custGeom>
              <a:avLst/>
              <a:gdLst>
                <a:gd name="T0" fmla="*/ 19 w 231"/>
                <a:gd name="T1" fmla="*/ 292 h 316"/>
                <a:gd name="T2" fmla="*/ 19 w 231"/>
                <a:gd name="T3" fmla="*/ 136 h 316"/>
                <a:gd name="T4" fmla="*/ 212 w 231"/>
                <a:gd name="T5" fmla="*/ 25 h 316"/>
                <a:gd name="T6" fmla="*/ 213 w 231"/>
                <a:gd name="T7" fmla="*/ 180 h 316"/>
                <a:gd name="T8" fmla="*/ 19 w 231"/>
                <a:gd name="T9" fmla="*/ 292 h 316"/>
                <a:gd name="T10" fmla="*/ 116 w 231"/>
                <a:gd name="T11" fmla="*/ 67 h 316"/>
                <a:gd name="T12" fmla="*/ 111 w 231"/>
                <a:gd name="T13" fmla="*/ 75 h 316"/>
                <a:gd name="T14" fmla="*/ 116 w 231"/>
                <a:gd name="T15" fmla="*/ 78 h 316"/>
                <a:gd name="T16" fmla="*/ 120 w 231"/>
                <a:gd name="T17" fmla="*/ 69 h 316"/>
                <a:gd name="T18" fmla="*/ 116 w 231"/>
                <a:gd name="T19" fmla="*/ 67 h 316"/>
                <a:gd name="T20" fmla="*/ 231 w 231"/>
                <a:gd name="T21" fmla="*/ 8 h 316"/>
                <a:gd name="T22" fmla="*/ 222 w 231"/>
                <a:gd name="T23" fmla="*/ 3 h 316"/>
                <a:gd name="T24" fmla="*/ 9 w 231"/>
                <a:gd name="T25" fmla="*/ 126 h 316"/>
                <a:gd name="T26" fmla="*/ 0 w 231"/>
                <a:gd name="T27" fmla="*/ 141 h 316"/>
                <a:gd name="T28" fmla="*/ 1 w 231"/>
                <a:gd name="T29" fmla="*/ 308 h 316"/>
                <a:gd name="T30" fmla="*/ 10 w 231"/>
                <a:gd name="T31" fmla="*/ 313 h 316"/>
                <a:gd name="T32" fmla="*/ 222 w 231"/>
                <a:gd name="T33" fmla="*/ 190 h 316"/>
                <a:gd name="T34" fmla="*/ 231 w 231"/>
                <a:gd name="T35" fmla="*/ 175 h 316"/>
                <a:gd name="T36" fmla="*/ 231 w 231"/>
                <a:gd name="T37" fmla="*/ 8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31" h="316">
                  <a:moveTo>
                    <a:pt x="19" y="292"/>
                  </a:moveTo>
                  <a:cubicBezTo>
                    <a:pt x="19" y="136"/>
                    <a:pt x="19" y="136"/>
                    <a:pt x="19" y="136"/>
                  </a:cubicBezTo>
                  <a:cubicBezTo>
                    <a:pt x="212" y="25"/>
                    <a:pt x="212" y="25"/>
                    <a:pt x="212" y="25"/>
                  </a:cubicBezTo>
                  <a:cubicBezTo>
                    <a:pt x="213" y="180"/>
                    <a:pt x="213" y="180"/>
                    <a:pt x="213" y="180"/>
                  </a:cubicBezTo>
                  <a:cubicBezTo>
                    <a:pt x="19" y="292"/>
                    <a:pt x="19" y="292"/>
                    <a:pt x="19" y="292"/>
                  </a:cubicBezTo>
                  <a:close/>
                  <a:moveTo>
                    <a:pt x="116" y="67"/>
                  </a:moveTo>
                  <a:cubicBezTo>
                    <a:pt x="113" y="68"/>
                    <a:pt x="111" y="72"/>
                    <a:pt x="111" y="75"/>
                  </a:cubicBezTo>
                  <a:cubicBezTo>
                    <a:pt x="111" y="78"/>
                    <a:pt x="113" y="79"/>
                    <a:pt x="116" y="78"/>
                  </a:cubicBezTo>
                  <a:cubicBezTo>
                    <a:pt x="118" y="76"/>
                    <a:pt x="120" y="73"/>
                    <a:pt x="120" y="69"/>
                  </a:cubicBezTo>
                  <a:cubicBezTo>
                    <a:pt x="120" y="66"/>
                    <a:pt x="118" y="65"/>
                    <a:pt x="116" y="67"/>
                  </a:cubicBezTo>
                  <a:close/>
                  <a:moveTo>
                    <a:pt x="231" y="8"/>
                  </a:moveTo>
                  <a:cubicBezTo>
                    <a:pt x="231" y="3"/>
                    <a:pt x="227" y="0"/>
                    <a:pt x="222" y="3"/>
                  </a:cubicBezTo>
                  <a:cubicBezTo>
                    <a:pt x="9" y="126"/>
                    <a:pt x="9" y="126"/>
                    <a:pt x="9" y="126"/>
                  </a:cubicBezTo>
                  <a:cubicBezTo>
                    <a:pt x="4" y="129"/>
                    <a:pt x="0" y="136"/>
                    <a:pt x="0" y="141"/>
                  </a:cubicBezTo>
                  <a:cubicBezTo>
                    <a:pt x="1" y="308"/>
                    <a:pt x="1" y="308"/>
                    <a:pt x="1" y="308"/>
                  </a:cubicBezTo>
                  <a:cubicBezTo>
                    <a:pt x="1" y="314"/>
                    <a:pt x="5" y="316"/>
                    <a:pt x="10" y="313"/>
                  </a:cubicBezTo>
                  <a:cubicBezTo>
                    <a:pt x="222" y="190"/>
                    <a:pt x="222" y="190"/>
                    <a:pt x="222" y="190"/>
                  </a:cubicBezTo>
                  <a:cubicBezTo>
                    <a:pt x="227" y="188"/>
                    <a:pt x="231" y="181"/>
                    <a:pt x="231" y="175"/>
                  </a:cubicBezTo>
                  <a:lnTo>
                    <a:pt x="231" y="8"/>
                  </a:lnTo>
                  <a:close/>
                </a:path>
              </a:pathLst>
            </a:custGeom>
            <a:solidFill>
              <a:srgbClr val="C2C2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4" name="Freeform 596"/>
            <p:cNvSpPr>
              <a:spLocks/>
            </p:cNvSpPr>
            <p:nvPr userDrawn="1"/>
          </p:nvSpPr>
          <p:spPr bwMode="auto">
            <a:xfrm>
              <a:off x="9404351" y="3573463"/>
              <a:ext cx="307975" cy="423863"/>
            </a:xfrm>
            <a:custGeom>
              <a:avLst/>
              <a:gdLst>
                <a:gd name="T0" fmla="*/ 193 w 194"/>
                <a:gd name="T1" fmla="*/ 0 h 267"/>
                <a:gd name="T2" fmla="*/ 0 w 194"/>
                <a:gd name="T3" fmla="*/ 111 h 267"/>
                <a:gd name="T4" fmla="*/ 0 w 194"/>
                <a:gd name="T5" fmla="*/ 267 h 267"/>
                <a:gd name="T6" fmla="*/ 194 w 194"/>
                <a:gd name="T7" fmla="*/ 155 h 267"/>
                <a:gd name="T8" fmla="*/ 193 w 194"/>
                <a:gd name="T9" fmla="*/ 0 h 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4" h="267">
                  <a:moveTo>
                    <a:pt x="193" y="0"/>
                  </a:moveTo>
                  <a:lnTo>
                    <a:pt x="0" y="111"/>
                  </a:lnTo>
                  <a:lnTo>
                    <a:pt x="0" y="267"/>
                  </a:lnTo>
                  <a:lnTo>
                    <a:pt x="194" y="155"/>
                  </a:lnTo>
                  <a:lnTo>
                    <a:pt x="193" y="0"/>
                  </a:lnTo>
                  <a:close/>
                </a:path>
              </a:pathLst>
            </a:custGeom>
            <a:solidFill>
              <a:srgbClr val="ECF3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5" name="Freeform 597"/>
            <p:cNvSpPr>
              <a:spLocks/>
            </p:cNvSpPr>
            <p:nvPr userDrawn="1"/>
          </p:nvSpPr>
          <p:spPr bwMode="auto">
            <a:xfrm>
              <a:off x="9356726" y="3748088"/>
              <a:ext cx="22225" cy="284163"/>
            </a:xfrm>
            <a:custGeom>
              <a:avLst/>
              <a:gdLst>
                <a:gd name="T0" fmla="*/ 12 w 14"/>
                <a:gd name="T1" fmla="*/ 173 h 179"/>
                <a:gd name="T2" fmla="*/ 11 w 14"/>
                <a:gd name="T3" fmla="*/ 6 h 179"/>
                <a:gd name="T4" fmla="*/ 0 w 14"/>
                <a:gd name="T5" fmla="*/ 0 h 179"/>
                <a:gd name="T6" fmla="*/ 0 w 14"/>
                <a:gd name="T7" fmla="*/ 166 h 179"/>
                <a:gd name="T8" fmla="*/ 0 w 14"/>
                <a:gd name="T9" fmla="*/ 168 h 179"/>
                <a:gd name="T10" fmla="*/ 3 w 14"/>
                <a:gd name="T11" fmla="*/ 172 h 179"/>
                <a:gd name="T12" fmla="*/ 14 w 14"/>
                <a:gd name="T13" fmla="*/ 179 h 179"/>
                <a:gd name="T14" fmla="*/ 12 w 14"/>
                <a:gd name="T15" fmla="*/ 173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" h="179">
                  <a:moveTo>
                    <a:pt x="12" y="173"/>
                  </a:moveTo>
                  <a:cubicBezTo>
                    <a:pt x="11" y="6"/>
                    <a:pt x="11" y="6"/>
                    <a:pt x="11" y="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66"/>
                    <a:pt x="0" y="166"/>
                    <a:pt x="0" y="166"/>
                  </a:cubicBezTo>
                  <a:cubicBezTo>
                    <a:pt x="0" y="167"/>
                    <a:pt x="0" y="168"/>
                    <a:pt x="0" y="168"/>
                  </a:cubicBezTo>
                  <a:cubicBezTo>
                    <a:pt x="1" y="170"/>
                    <a:pt x="1" y="171"/>
                    <a:pt x="3" y="172"/>
                  </a:cubicBezTo>
                  <a:cubicBezTo>
                    <a:pt x="14" y="179"/>
                    <a:pt x="14" y="179"/>
                    <a:pt x="14" y="179"/>
                  </a:cubicBezTo>
                  <a:cubicBezTo>
                    <a:pt x="13" y="178"/>
                    <a:pt x="12" y="176"/>
                    <a:pt x="12" y="173"/>
                  </a:cubicBezTo>
                  <a:close/>
                </a:path>
              </a:pathLst>
            </a:custGeom>
            <a:solidFill>
              <a:srgbClr val="8A8C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6" name="Freeform 598"/>
            <p:cNvSpPr>
              <a:spLocks/>
            </p:cNvSpPr>
            <p:nvPr userDrawn="1"/>
          </p:nvSpPr>
          <p:spPr bwMode="auto">
            <a:xfrm>
              <a:off x="9356726" y="3525838"/>
              <a:ext cx="379413" cy="231775"/>
            </a:xfrm>
            <a:custGeom>
              <a:avLst/>
              <a:gdLst>
                <a:gd name="T0" fmla="*/ 228 w 239"/>
                <a:gd name="T1" fmla="*/ 1 h 146"/>
                <a:gd name="T2" fmla="*/ 227 w 239"/>
                <a:gd name="T3" fmla="*/ 0 h 146"/>
                <a:gd name="T4" fmla="*/ 226 w 239"/>
                <a:gd name="T5" fmla="*/ 0 h 146"/>
                <a:gd name="T6" fmla="*/ 226 w 239"/>
                <a:gd name="T7" fmla="*/ 0 h 146"/>
                <a:gd name="T8" fmla="*/ 225 w 239"/>
                <a:gd name="T9" fmla="*/ 0 h 146"/>
                <a:gd name="T10" fmla="*/ 225 w 239"/>
                <a:gd name="T11" fmla="*/ 0 h 146"/>
                <a:gd name="T12" fmla="*/ 223 w 239"/>
                <a:gd name="T13" fmla="*/ 0 h 146"/>
                <a:gd name="T14" fmla="*/ 223 w 239"/>
                <a:gd name="T15" fmla="*/ 1 h 146"/>
                <a:gd name="T16" fmla="*/ 221 w 239"/>
                <a:gd name="T17" fmla="*/ 1 h 146"/>
                <a:gd name="T18" fmla="*/ 6 w 239"/>
                <a:gd name="T19" fmla="*/ 126 h 146"/>
                <a:gd name="T20" fmla="*/ 5 w 239"/>
                <a:gd name="T21" fmla="*/ 127 h 146"/>
                <a:gd name="T22" fmla="*/ 5 w 239"/>
                <a:gd name="T23" fmla="*/ 127 h 146"/>
                <a:gd name="T24" fmla="*/ 4 w 239"/>
                <a:gd name="T25" fmla="*/ 129 h 146"/>
                <a:gd name="T26" fmla="*/ 3 w 239"/>
                <a:gd name="T27" fmla="*/ 129 h 146"/>
                <a:gd name="T28" fmla="*/ 2 w 239"/>
                <a:gd name="T29" fmla="*/ 131 h 146"/>
                <a:gd name="T30" fmla="*/ 2 w 239"/>
                <a:gd name="T31" fmla="*/ 131 h 146"/>
                <a:gd name="T32" fmla="*/ 1 w 239"/>
                <a:gd name="T33" fmla="*/ 132 h 146"/>
                <a:gd name="T34" fmla="*/ 1 w 239"/>
                <a:gd name="T35" fmla="*/ 133 h 146"/>
                <a:gd name="T36" fmla="*/ 1 w 239"/>
                <a:gd name="T37" fmla="*/ 134 h 146"/>
                <a:gd name="T38" fmla="*/ 0 w 239"/>
                <a:gd name="T39" fmla="*/ 135 h 146"/>
                <a:gd name="T40" fmla="*/ 0 w 239"/>
                <a:gd name="T41" fmla="*/ 136 h 146"/>
                <a:gd name="T42" fmla="*/ 0 w 239"/>
                <a:gd name="T43" fmla="*/ 137 h 146"/>
                <a:gd name="T44" fmla="*/ 0 w 239"/>
                <a:gd name="T45" fmla="*/ 138 h 146"/>
                <a:gd name="T46" fmla="*/ 0 w 239"/>
                <a:gd name="T47" fmla="*/ 140 h 146"/>
                <a:gd name="T48" fmla="*/ 11 w 239"/>
                <a:gd name="T49" fmla="*/ 144 h 146"/>
                <a:gd name="T50" fmla="*/ 12 w 239"/>
                <a:gd name="T51" fmla="*/ 142 h 146"/>
                <a:gd name="T52" fmla="*/ 13 w 239"/>
                <a:gd name="T53" fmla="*/ 140 h 146"/>
                <a:gd name="T54" fmla="*/ 14 w 239"/>
                <a:gd name="T55" fmla="*/ 138 h 146"/>
                <a:gd name="T56" fmla="*/ 15 w 239"/>
                <a:gd name="T57" fmla="*/ 136 h 146"/>
                <a:gd name="T58" fmla="*/ 17 w 239"/>
                <a:gd name="T59" fmla="*/ 134 h 146"/>
                <a:gd name="T60" fmla="*/ 18 w 239"/>
                <a:gd name="T61" fmla="*/ 133 h 146"/>
                <a:gd name="T62" fmla="*/ 233 w 239"/>
                <a:gd name="T63" fmla="*/ 8 h 146"/>
                <a:gd name="T64" fmla="*/ 235 w 239"/>
                <a:gd name="T65" fmla="*/ 7 h 146"/>
                <a:gd name="T66" fmla="*/ 236 w 239"/>
                <a:gd name="T67" fmla="*/ 7 h 146"/>
                <a:gd name="T68" fmla="*/ 238 w 239"/>
                <a:gd name="T69" fmla="*/ 7 h 146"/>
                <a:gd name="T70" fmla="*/ 239 w 239"/>
                <a:gd name="T71" fmla="*/ 7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39" h="146">
                  <a:moveTo>
                    <a:pt x="239" y="7"/>
                  </a:moveTo>
                  <a:cubicBezTo>
                    <a:pt x="228" y="1"/>
                    <a:pt x="228" y="1"/>
                    <a:pt x="228" y="1"/>
                  </a:cubicBezTo>
                  <a:cubicBezTo>
                    <a:pt x="227" y="1"/>
                    <a:pt x="227" y="1"/>
                    <a:pt x="227" y="1"/>
                  </a:cubicBezTo>
                  <a:cubicBezTo>
                    <a:pt x="227" y="1"/>
                    <a:pt x="227" y="0"/>
                    <a:pt x="227" y="0"/>
                  </a:cubicBezTo>
                  <a:cubicBezTo>
                    <a:pt x="227" y="0"/>
                    <a:pt x="227" y="0"/>
                    <a:pt x="227" y="0"/>
                  </a:cubicBezTo>
                  <a:cubicBezTo>
                    <a:pt x="226" y="0"/>
                    <a:pt x="226" y="0"/>
                    <a:pt x="226" y="0"/>
                  </a:cubicBezTo>
                  <a:cubicBezTo>
                    <a:pt x="226" y="0"/>
                    <a:pt x="226" y="0"/>
                    <a:pt x="226" y="0"/>
                  </a:cubicBezTo>
                  <a:cubicBezTo>
                    <a:pt x="226" y="0"/>
                    <a:pt x="226" y="0"/>
                    <a:pt x="226" y="0"/>
                  </a:cubicBezTo>
                  <a:cubicBezTo>
                    <a:pt x="226" y="0"/>
                    <a:pt x="226" y="0"/>
                    <a:pt x="225" y="0"/>
                  </a:cubicBezTo>
                  <a:cubicBezTo>
                    <a:pt x="225" y="0"/>
                    <a:pt x="225" y="0"/>
                    <a:pt x="225" y="0"/>
                  </a:cubicBezTo>
                  <a:cubicBezTo>
                    <a:pt x="225" y="0"/>
                    <a:pt x="225" y="0"/>
                    <a:pt x="225" y="0"/>
                  </a:cubicBezTo>
                  <a:cubicBezTo>
                    <a:pt x="225" y="0"/>
                    <a:pt x="225" y="0"/>
                    <a:pt x="225" y="0"/>
                  </a:cubicBezTo>
                  <a:cubicBezTo>
                    <a:pt x="224" y="0"/>
                    <a:pt x="224" y="0"/>
                    <a:pt x="224" y="0"/>
                  </a:cubicBezTo>
                  <a:cubicBezTo>
                    <a:pt x="224" y="0"/>
                    <a:pt x="224" y="0"/>
                    <a:pt x="223" y="0"/>
                  </a:cubicBezTo>
                  <a:cubicBezTo>
                    <a:pt x="223" y="0"/>
                    <a:pt x="223" y="0"/>
                    <a:pt x="223" y="0"/>
                  </a:cubicBezTo>
                  <a:cubicBezTo>
                    <a:pt x="223" y="0"/>
                    <a:pt x="223" y="0"/>
                    <a:pt x="223" y="1"/>
                  </a:cubicBezTo>
                  <a:cubicBezTo>
                    <a:pt x="223" y="1"/>
                    <a:pt x="223" y="1"/>
                    <a:pt x="222" y="1"/>
                  </a:cubicBezTo>
                  <a:cubicBezTo>
                    <a:pt x="222" y="1"/>
                    <a:pt x="222" y="1"/>
                    <a:pt x="221" y="1"/>
                  </a:cubicBezTo>
                  <a:cubicBezTo>
                    <a:pt x="9" y="124"/>
                    <a:pt x="9" y="124"/>
                    <a:pt x="9" y="124"/>
                  </a:cubicBezTo>
                  <a:cubicBezTo>
                    <a:pt x="8" y="125"/>
                    <a:pt x="7" y="125"/>
                    <a:pt x="6" y="126"/>
                  </a:cubicBezTo>
                  <a:cubicBezTo>
                    <a:pt x="6" y="126"/>
                    <a:pt x="6" y="126"/>
                    <a:pt x="6" y="126"/>
                  </a:cubicBezTo>
                  <a:cubicBezTo>
                    <a:pt x="5" y="126"/>
                    <a:pt x="5" y="127"/>
                    <a:pt x="5" y="127"/>
                  </a:cubicBezTo>
                  <a:cubicBezTo>
                    <a:pt x="5" y="127"/>
                    <a:pt x="5" y="127"/>
                    <a:pt x="5" y="127"/>
                  </a:cubicBezTo>
                  <a:cubicBezTo>
                    <a:pt x="5" y="127"/>
                    <a:pt x="5" y="127"/>
                    <a:pt x="5" y="127"/>
                  </a:cubicBezTo>
                  <a:cubicBezTo>
                    <a:pt x="4" y="128"/>
                    <a:pt x="4" y="128"/>
                    <a:pt x="4" y="128"/>
                  </a:cubicBezTo>
                  <a:cubicBezTo>
                    <a:pt x="4" y="128"/>
                    <a:pt x="4" y="129"/>
                    <a:pt x="4" y="129"/>
                  </a:cubicBezTo>
                  <a:cubicBezTo>
                    <a:pt x="4" y="129"/>
                    <a:pt x="4" y="129"/>
                    <a:pt x="3" y="129"/>
                  </a:cubicBezTo>
                  <a:cubicBezTo>
                    <a:pt x="3" y="129"/>
                    <a:pt x="3" y="129"/>
                    <a:pt x="3" y="129"/>
                  </a:cubicBezTo>
                  <a:cubicBezTo>
                    <a:pt x="3" y="129"/>
                    <a:pt x="3" y="130"/>
                    <a:pt x="3" y="130"/>
                  </a:cubicBezTo>
                  <a:cubicBezTo>
                    <a:pt x="3" y="130"/>
                    <a:pt x="2" y="130"/>
                    <a:pt x="2" y="131"/>
                  </a:cubicBezTo>
                  <a:cubicBezTo>
                    <a:pt x="2" y="131"/>
                    <a:pt x="2" y="131"/>
                    <a:pt x="2" y="131"/>
                  </a:cubicBezTo>
                  <a:cubicBezTo>
                    <a:pt x="2" y="131"/>
                    <a:pt x="2" y="131"/>
                    <a:pt x="2" y="131"/>
                  </a:cubicBezTo>
                  <a:cubicBezTo>
                    <a:pt x="2" y="131"/>
                    <a:pt x="2" y="131"/>
                    <a:pt x="2" y="131"/>
                  </a:cubicBezTo>
                  <a:cubicBezTo>
                    <a:pt x="2" y="132"/>
                    <a:pt x="2" y="132"/>
                    <a:pt x="1" y="132"/>
                  </a:cubicBezTo>
                  <a:cubicBezTo>
                    <a:pt x="1" y="132"/>
                    <a:pt x="1" y="133"/>
                    <a:pt x="1" y="133"/>
                  </a:cubicBezTo>
                  <a:cubicBezTo>
                    <a:pt x="1" y="133"/>
                    <a:pt x="1" y="133"/>
                    <a:pt x="1" y="133"/>
                  </a:cubicBezTo>
                  <a:cubicBezTo>
                    <a:pt x="1" y="133"/>
                    <a:pt x="1" y="133"/>
                    <a:pt x="1" y="133"/>
                  </a:cubicBezTo>
                  <a:cubicBezTo>
                    <a:pt x="1" y="133"/>
                    <a:pt x="1" y="133"/>
                    <a:pt x="1" y="134"/>
                  </a:cubicBezTo>
                  <a:cubicBezTo>
                    <a:pt x="1" y="134"/>
                    <a:pt x="1" y="134"/>
                    <a:pt x="0" y="135"/>
                  </a:cubicBezTo>
                  <a:cubicBezTo>
                    <a:pt x="0" y="135"/>
                    <a:pt x="0" y="135"/>
                    <a:pt x="0" y="135"/>
                  </a:cubicBezTo>
                  <a:cubicBezTo>
                    <a:pt x="0" y="135"/>
                    <a:pt x="0" y="135"/>
                    <a:pt x="0" y="135"/>
                  </a:cubicBezTo>
                  <a:cubicBezTo>
                    <a:pt x="0" y="135"/>
                    <a:pt x="0" y="135"/>
                    <a:pt x="0" y="136"/>
                  </a:cubicBezTo>
                  <a:cubicBezTo>
                    <a:pt x="0" y="136"/>
                    <a:pt x="0" y="136"/>
                    <a:pt x="0" y="137"/>
                  </a:cubicBezTo>
                  <a:cubicBezTo>
                    <a:pt x="0" y="137"/>
                    <a:pt x="0" y="137"/>
                    <a:pt x="0" y="137"/>
                  </a:cubicBezTo>
                  <a:cubicBezTo>
                    <a:pt x="0" y="137"/>
                    <a:pt x="0" y="137"/>
                    <a:pt x="0" y="137"/>
                  </a:cubicBezTo>
                  <a:cubicBezTo>
                    <a:pt x="0" y="138"/>
                    <a:pt x="0" y="138"/>
                    <a:pt x="0" y="138"/>
                  </a:cubicBezTo>
                  <a:cubicBezTo>
                    <a:pt x="0" y="138"/>
                    <a:pt x="0" y="139"/>
                    <a:pt x="0" y="139"/>
                  </a:cubicBezTo>
                  <a:cubicBezTo>
                    <a:pt x="0" y="140"/>
                    <a:pt x="0" y="140"/>
                    <a:pt x="0" y="140"/>
                  </a:cubicBezTo>
                  <a:cubicBezTo>
                    <a:pt x="11" y="146"/>
                    <a:pt x="11" y="146"/>
                    <a:pt x="11" y="146"/>
                  </a:cubicBezTo>
                  <a:cubicBezTo>
                    <a:pt x="11" y="146"/>
                    <a:pt x="11" y="145"/>
                    <a:pt x="11" y="144"/>
                  </a:cubicBezTo>
                  <a:cubicBezTo>
                    <a:pt x="11" y="144"/>
                    <a:pt x="11" y="144"/>
                    <a:pt x="12" y="144"/>
                  </a:cubicBezTo>
                  <a:cubicBezTo>
                    <a:pt x="12" y="143"/>
                    <a:pt x="12" y="143"/>
                    <a:pt x="12" y="142"/>
                  </a:cubicBezTo>
                  <a:cubicBezTo>
                    <a:pt x="12" y="142"/>
                    <a:pt x="12" y="142"/>
                    <a:pt x="12" y="142"/>
                  </a:cubicBezTo>
                  <a:cubicBezTo>
                    <a:pt x="12" y="141"/>
                    <a:pt x="13" y="140"/>
                    <a:pt x="13" y="140"/>
                  </a:cubicBezTo>
                  <a:cubicBezTo>
                    <a:pt x="13" y="140"/>
                    <a:pt x="13" y="140"/>
                    <a:pt x="13" y="140"/>
                  </a:cubicBezTo>
                  <a:cubicBezTo>
                    <a:pt x="13" y="139"/>
                    <a:pt x="13" y="138"/>
                    <a:pt x="14" y="138"/>
                  </a:cubicBezTo>
                  <a:cubicBezTo>
                    <a:pt x="14" y="138"/>
                    <a:pt x="14" y="138"/>
                    <a:pt x="14" y="138"/>
                  </a:cubicBezTo>
                  <a:cubicBezTo>
                    <a:pt x="14" y="137"/>
                    <a:pt x="15" y="136"/>
                    <a:pt x="15" y="136"/>
                  </a:cubicBezTo>
                  <a:cubicBezTo>
                    <a:pt x="15" y="136"/>
                    <a:pt x="15" y="135"/>
                    <a:pt x="15" y="135"/>
                  </a:cubicBezTo>
                  <a:cubicBezTo>
                    <a:pt x="16" y="135"/>
                    <a:pt x="16" y="134"/>
                    <a:pt x="17" y="134"/>
                  </a:cubicBezTo>
                  <a:cubicBezTo>
                    <a:pt x="17" y="134"/>
                    <a:pt x="17" y="134"/>
                    <a:pt x="17" y="134"/>
                  </a:cubicBezTo>
                  <a:cubicBezTo>
                    <a:pt x="17" y="133"/>
                    <a:pt x="17" y="133"/>
                    <a:pt x="18" y="133"/>
                  </a:cubicBezTo>
                  <a:cubicBezTo>
                    <a:pt x="18" y="132"/>
                    <a:pt x="19" y="131"/>
                    <a:pt x="20" y="131"/>
                  </a:cubicBezTo>
                  <a:cubicBezTo>
                    <a:pt x="233" y="8"/>
                    <a:pt x="233" y="8"/>
                    <a:pt x="233" y="8"/>
                  </a:cubicBezTo>
                  <a:cubicBezTo>
                    <a:pt x="233" y="8"/>
                    <a:pt x="234" y="8"/>
                    <a:pt x="235" y="7"/>
                  </a:cubicBezTo>
                  <a:cubicBezTo>
                    <a:pt x="235" y="7"/>
                    <a:pt x="235" y="7"/>
                    <a:pt x="235" y="7"/>
                  </a:cubicBezTo>
                  <a:cubicBezTo>
                    <a:pt x="235" y="7"/>
                    <a:pt x="236" y="7"/>
                    <a:pt x="236" y="7"/>
                  </a:cubicBezTo>
                  <a:cubicBezTo>
                    <a:pt x="236" y="7"/>
                    <a:pt x="236" y="7"/>
                    <a:pt x="236" y="7"/>
                  </a:cubicBezTo>
                  <a:cubicBezTo>
                    <a:pt x="237" y="7"/>
                    <a:pt x="237" y="7"/>
                    <a:pt x="238" y="7"/>
                  </a:cubicBezTo>
                  <a:cubicBezTo>
                    <a:pt x="238" y="7"/>
                    <a:pt x="238" y="7"/>
                    <a:pt x="238" y="7"/>
                  </a:cubicBezTo>
                  <a:cubicBezTo>
                    <a:pt x="238" y="7"/>
                    <a:pt x="239" y="7"/>
                    <a:pt x="239" y="7"/>
                  </a:cubicBezTo>
                  <a:cubicBezTo>
                    <a:pt x="239" y="7"/>
                    <a:pt x="239" y="7"/>
                    <a:pt x="239" y="7"/>
                  </a:cubicBezTo>
                  <a:cubicBezTo>
                    <a:pt x="239" y="7"/>
                    <a:pt x="239" y="7"/>
                    <a:pt x="239" y="7"/>
                  </a:cubicBezTo>
                  <a:close/>
                </a:path>
              </a:pathLst>
            </a:custGeom>
            <a:solidFill>
              <a:srgbClr val="8A8C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7" name="Freeform 599"/>
            <p:cNvSpPr>
              <a:spLocks/>
            </p:cNvSpPr>
            <p:nvPr userDrawn="1"/>
          </p:nvSpPr>
          <p:spPr bwMode="auto">
            <a:xfrm>
              <a:off x="9412289" y="3829051"/>
              <a:ext cx="436563" cy="254000"/>
            </a:xfrm>
            <a:custGeom>
              <a:avLst/>
              <a:gdLst>
                <a:gd name="T0" fmla="*/ 206 w 275"/>
                <a:gd name="T1" fmla="*/ 0 h 160"/>
                <a:gd name="T2" fmla="*/ 0 w 275"/>
                <a:gd name="T3" fmla="*/ 120 h 160"/>
                <a:gd name="T4" fmla="*/ 68 w 275"/>
                <a:gd name="T5" fmla="*/ 160 h 160"/>
                <a:gd name="T6" fmla="*/ 275 w 275"/>
                <a:gd name="T7" fmla="*/ 40 h 160"/>
                <a:gd name="T8" fmla="*/ 206 w 275"/>
                <a:gd name="T9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5" h="160">
                  <a:moveTo>
                    <a:pt x="206" y="0"/>
                  </a:moveTo>
                  <a:lnTo>
                    <a:pt x="0" y="120"/>
                  </a:lnTo>
                  <a:lnTo>
                    <a:pt x="68" y="160"/>
                  </a:lnTo>
                  <a:lnTo>
                    <a:pt x="275" y="40"/>
                  </a:lnTo>
                  <a:lnTo>
                    <a:pt x="206" y="0"/>
                  </a:lnTo>
                  <a:close/>
                </a:path>
              </a:pathLst>
            </a:custGeom>
            <a:solidFill>
              <a:srgbClr val="7878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8" name="Freeform 600"/>
            <p:cNvSpPr>
              <a:spLocks/>
            </p:cNvSpPr>
            <p:nvPr userDrawn="1"/>
          </p:nvSpPr>
          <p:spPr bwMode="auto">
            <a:xfrm>
              <a:off x="9636126" y="3959226"/>
              <a:ext cx="350838" cy="227013"/>
            </a:xfrm>
            <a:custGeom>
              <a:avLst/>
              <a:gdLst>
                <a:gd name="T0" fmla="*/ 0 w 221"/>
                <a:gd name="T1" fmla="*/ 129 h 143"/>
                <a:gd name="T2" fmla="*/ 0 w 221"/>
                <a:gd name="T3" fmla="*/ 143 h 143"/>
                <a:gd name="T4" fmla="*/ 221 w 221"/>
                <a:gd name="T5" fmla="*/ 14 h 143"/>
                <a:gd name="T6" fmla="*/ 221 w 221"/>
                <a:gd name="T7" fmla="*/ 0 h 143"/>
                <a:gd name="T8" fmla="*/ 0 w 221"/>
                <a:gd name="T9" fmla="*/ 129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1" h="143">
                  <a:moveTo>
                    <a:pt x="0" y="129"/>
                  </a:moveTo>
                  <a:lnTo>
                    <a:pt x="0" y="143"/>
                  </a:lnTo>
                  <a:lnTo>
                    <a:pt x="221" y="14"/>
                  </a:lnTo>
                  <a:lnTo>
                    <a:pt x="221" y="0"/>
                  </a:lnTo>
                  <a:lnTo>
                    <a:pt x="0" y="129"/>
                  </a:lnTo>
                  <a:close/>
                </a:path>
              </a:pathLst>
            </a:custGeom>
            <a:solidFill>
              <a:srgbClr val="8A8C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9" name="Freeform 601"/>
            <p:cNvSpPr>
              <a:spLocks noEditPoints="1"/>
            </p:cNvSpPr>
            <p:nvPr userDrawn="1"/>
          </p:nvSpPr>
          <p:spPr bwMode="auto">
            <a:xfrm>
              <a:off x="9386889" y="3814763"/>
              <a:ext cx="600075" cy="349250"/>
            </a:xfrm>
            <a:custGeom>
              <a:avLst/>
              <a:gdLst>
                <a:gd name="T0" fmla="*/ 84 w 378"/>
                <a:gd name="T1" fmla="*/ 169 h 220"/>
                <a:gd name="T2" fmla="*/ 16 w 378"/>
                <a:gd name="T3" fmla="*/ 129 h 220"/>
                <a:gd name="T4" fmla="*/ 222 w 378"/>
                <a:gd name="T5" fmla="*/ 9 h 220"/>
                <a:gd name="T6" fmla="*/ 291 w 378"/>
                <a:gd name="T7" fmla="*/ 49 h 220"/>
                <a:gd name="T8" fmla="*/ 84 w 378"/>
                <a:gd name="T9" fmla="*/ 169 h 220"/>
                <a:gd name="T10" fmla="*/ 84 w 378"/>
                <a:gd name="T11" fmla="*/ 169 h 220"/>
                <a:gd name="T12" fmla="*/ 221 w 378"/>
                <a:gd name="T13" fmla="*/ 0 h 220"/>
                <a:gd name="T14" fmla="*/ 0 w 378"/>
                <a:gd name="T15" fmla="*/ 129 h 220"/>
                <a:gd name="T16" fmla="*/ 157 w 378"/>
                <a:gd name="T17" fmla="*/ 220 h 220"/>
                <a:gd name="T18" fmla="*/ 378 w 378"/>
                <a:gd name="T19" fmla="*/ 91 h 220"/>
                <a:gd name="T20" fmla="*/ 221 w 378"/>
                <a:gd name="T21" fmla="*/ 0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78" h="220">
                  <a:moveTo>
                    <a:pt x="84" y="169"/>
                  </a:moveTo>
                  <a:lnTo>
                    <a:pt x="16" y="129"/>
                  </a:lnTo>
                  <a:lnTo>
                    <a:pt x="222" y="9"/>
                  </a:lnTo>
                  <a:lnTo>
                    <a:pt x="291" y="49"/>
                  </a:lnTo>
                  <a:lnTo>
                    <a:pt x="84" y="169"/>
                  </a:lnTo>
                  <a:lnTo>
                    <a:pt x="84" y="169"/>
                  </a:lnTo>
                  <a:close/>
                  <a:moveTo>
                    <a:pt x="221" y="0"/>
                  </a:moveTo>
                  <a:lnTo>
                    <a:pt x="0" y="129"/>
                  </a:lnTo>
                  <a:lnTo>
                    <a:pt x="157" y="220"/>
                  </a:lnTo>
                  <a:lnTo>
                    <a:pt x="378" y="91"/>
                  </a:lnTo>
                  <a:lnTo>
                    <a:pt x="221" y="0"/>
                  </a:lnTo>
                  <a:close/>
                </a:path>
              </a:pathLst>
            </a:custGeom>
            <a:solidFill>
              <a:srgbClr val="A1A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0" name="Freeform 602"/>
            <p:cNvSpPr>
              <a:spLocks/>
            </p:cNvSpPr>
            <p:nvPr userDrawn="1"/>
          </p:nvSpPr>
          <p:spPr bwMode="auto">
            <a:xfrm>
              <a:off x="9356726" y="4000501"/>
              <a:ext cx="279400" cy="185738"/>
            </a:xfrm>
            <a:custGeom>
              <a:avLst/>
              <a:gdLst>
                <a:gd name="T0" fmla="*/ 0 w 176"/>
                <a:gd name="T1" fmla="*/ 0 h 117"/>
                <a:gd name="T2" fmla="*/ 0 w 176"/>
                <a:gd name="T3" fmla="*/ 14 h 117"/>
                <a:gd name="T4" fmla="*/ 176 w 176"/>
                <a:gd name="T5" fmla="*/ 117 h 117"/>
                <a:gd name="T6" fmla="*/ 176 w 176"/>
                <a:gd name="T7" fmla="*/ 103 h 117"/>
                <a:gd name="T8" fmla="*/ 0 w 176"/>
                <a:gd name="T9" fmla="*/ 0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6" h="117">
                  <a:moveTo>
                    <a:pt x="0" y="0"/>
                  </a:moveTo>
                  <a:lnTo>
                    <a:pt x="0" y="14"/>
                  </a:lnTo>
                  <a:lnTo>
                    <a:pt x="176" y="117"/>
                  </a:lnTo>
                  <a:lnTo>
                    <a:pt x="176" y="10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A8C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1" name="Freeform 603"/>
            <p:cNvSpPr>
              <a:spLocks/>
            </p:cNvSpPr>
            <p:nvPr userDrawn="1"/>
          </p:nvSpPr>
          <p:spPr bwMode="auto">
            <a:xfrm>
              <a:off x="9445626" y="3998913"/>
              <a:ext cx="17463" cy="11113"/>
            </a:xfrm>
            <a:custGeom>
              <a:avLst/>
              <a:gdLst>
                <a:gd name="T0" fmla="*/ 5 w 11"/>
                <a:gd name="T1" fmla="*/ 6 h 7"/>
                <a:gd name="T2" fmla="*/ 7 w 11"/>
                <a:gd name="T3" fmla="*/ 6 h 7"/>
                <a:gd name="T4" fmla="*/ 11 w 11"/>
                <a:gd name="T5" fmla="*/ 4 h 7"/>
                <a:gd name="T6" fmla="*/ 11 w 11"/>
                <a:gd name="T7" fmla="*/ 3 h 7"/>
                <a:gd name="T8" fmla="*/ 7 w 11"/>
                <a:gd name="T9" fmla="*/ 0 h 7"/>
                <a:gd name="T10" fmla="*/ 5 w 11"/>
                <a:gd name="T11" fmla="*/ 0 h 7"/>
                <a:gd name="T12" fmla="*/ 1 w 11"/>
                <a:gd name="T13" fmla="*/ 3 h 7"/>
                <a:gd name="T14" fmla="*/ 1 w 11"/>
                <a:gd name="T15" fmla="*/ 4 h 7"/>
                <a:gd name="T16" fmla="*/ 5 w 11"/>
                <a:gd name="T17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7">
                  <a:moveTo>
                    <a:pt x="5" y="6"/>
                  </a:moveTo>
                  <a:cubicBezTo>
                    <a:pt x="6" y="7"/>
                    <a:pt x="6" y="7"/>
                    <a:pt x="7" y="6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3"/>
                    <a:pt x="11" y="3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6" y="0"/>
                    <a:pt x="5" y="0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4"/>
                    <a:pt x="1" y="4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2" name="Freeform 604"/>
            <p:cNvSpPr>
              <a:spLocks/>
            </p:cNvSpPr>
            <p:nvPr userDrawn="1"/>
          </p:nvSpPr>
          <p:spPr bwMode="auto">
            <a:xfrm>
              <a:off x="9477376" y="3981451"/>
              <a:ext cx="17463" cy="9525"/>
            </a:xfrm>
            <a:custGeom>
              <a:avLst/>
              <a:gdLst>
                <a:gd name="T0" fmla="*/ 5 w 11"/>
                <a:gd name="T1" fmla="*/ 6 h 6"/>
                <a:gd name="T2" fmla="*/ 7 w 11"/>
                <a:gd name="T3" fmla="*/ 6 h 6"/>
                <a:gd name="T4" fmla="*/ 11 w 11"/>
                <a:gd name="T5" fmla="*/ 3 h 6"/>
                <a:gd name="T6" fmla="*/ 11 w 11"/>
                <a:gd name="T7" fmla="*/ 2 h 6"/>
                <a:gd name="T8" fmla="*/ 7 w 11"/>
                <a:gd name="T9" fmla="*/ 0 h 6"/>
                <a:gd name="T10" fmla="*/ 5 w 11"/>
                <a:gd name="T11" fmla="*/ 0 h 6"/>
                <a:gd name="T12" fmla="*/ 1 w 11"/>
                <a:gd name="T13" fmla="*/ 2 h 6"/>
                <a:gd name="T14" fmla="*/ 1 w 11"/>
                <a:gd name="T15" fmla="*/ 3 h 6"/>
                <a:gd name="T16" fmla="*/ 5 w 11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5" y="6"/>
                  </a:moveTo>
                  <a:cubicBezTo>
                    <a:pt x="6" y="6"/>
                    <a:pt x="6" y="6"/>
                    <a:pt x="7" y="6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3"/>
                    <a:pt x="11" y="3"/>
                    <a:pt x="11" y="2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6" y="0"/>
                    <a:pt x="5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3"/>
                    <a:pt x="0" y="3"/>
                    <a:pt x="1" y="3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3" name="Freeform 605"/>
            <p:cNvSpPr>
              <a:spLocks/>
            </p:cNvSpPr>
            <p:nvPr userDrawn="1"/>
          </p:nvSpPr>
          <p:spPr bwMode="auto">
            <a:xfrm>
              <a:off x="9467851" y="3986213"/>
              <a:ext cx="17463" cy="11113"/>
            </a:xfrm>
            <a:custGeom>
              <a:avLst/>
              <a:gdLst>
                <a:gd name="T0" fmla="*/ 5 w 11"/>
                <a:gd name="T1" fmla="*/ 7 h 7"/>
                <a:gd name="T2" fmla="*/ 6 w 11"/>
                <a:gd name="T3" fmla="*/ 7 h 7"/>
                <a:gd name="T4" fmla="*/ 10 w 11"/>
                <a:gd name="T5" fmla="*/ 4 h 7"/>
                <a:gd name="T6" fmla="*/ 10 w 11"/>
                <a:gd name="T7" fmla="*/ 3 h 7"/>
                <a:gd name="T8" fmla="*/ 6 w 11"/>
                <a:gd name="T9" fmla="*/ 1 h 7"/>
                <a:gd name="T10" fmla="*/ 4 w 11"/>
                <a:gd name="T11" fmla="*/ 1 h 7"/>
                <a:gd name="T12" fmla="*/ 0 w 11"/>
                <a:gd name="T13" fmla="*/ 3 h 7"/>
                <a:gd name="T14" fmla="*/ 0 w 11"/>
                <a:gd name="T15" fmla="*/ 4 h 7"/>
                <a:gd name="T16" fmla="*/ 5 w 11"/>
                <a:gd name="T1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7">
                  <a:moveTo>
                    <a:pt x="5" y="7"/>
                  </a:moveTo>
                  <a:cubicBezTo>
                    <a:pt x="5" y="7"/>
                    <a:pt x="6" y="7"/>
                    <a:pt x="6" y="7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1" y="4"/>
                    <a:pt x="11" y="3"/>
                    <a:pt x="10" y="3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5" y="0"/>
                    <a:pt x="4" y="1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lnTo>
                    <a:pt x="5" y="7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4" name="Freeform 606"/>
            <p:cNvSpPr>
              <a:spLocks/>
            </p:cNvSpPr>
            <p:nvPr userDrawn="1"/>
          </p:nvSpPr>
          <p:spPr bwMode="auto">
            <a:xfrm>
              <a:off x="9456739" y="3992563"/>
              <a:ext cx="17463" cy="11113"/>
            </a:xfrm>
            <a:custGeom>
              <a:avLst/>
              <a:gdLst>
                <a:gd name="T0" fmla="*/ 5 w 11"/>
                <a:gd name="T1" fmla="*/ 6 h 7"/>
                <a:gd name="T2" fmla="*/ 6 w 11"/>
                <a:gd name="T3" fmla="*/ 6 h 7"/>
                <a:gd name="T4" fmla="*/ 11 w 11"/>
                <a:gd name="T5" fmla="*/ 4 h 7"/>
                <a:gd name="T6" fmla="*/ 11 w 11"/>
                <a:gd name="T7" fmla="*/ 3 h 7"/>
                <a:gd name="T8" fmla="*/ 6 w 11"/>
                <a:gd name="T9" fmla="*/ 1 h 7"/>
                <a:gd name="T10" fmla="*/ 5 w 11"/>
                <a:gd name="T11" fmla="*/ 1 h 7"/>
                <a:gd name="T12" fmla="*/ 1 w 11"/>
                <a:gd name="T13" fmla="*/ 3 h 7"/>
                <a:gd name="T14" fmla="*/ 1 w 11"/>
                <a:gd name="T15" fmla="*/ 4 h 7"/>
                <a:gd name="T16" fmla="*/ 5 w 11"/>
                <a:gd name="T17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7">
                  <a:moveTo>
                    <a:pt x="5" y="6"/>
                  </a:moveTo>
                  <a:cubicBezTo>
                    <a:pt x="5" y="7"/>
                    <a:pt x="6" y="7"/>
                    <a:pt x="6" y="6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3"/>
                    <a:pt x="11" y="3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5" y="0"/>
                    <a:pt x="5" y="1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4"/>
                    <a:pt x="1" y="4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5" name="Freeform 608"/>
            <p:cNvSpPr>
              <a:spLocks/>
            </p:cNvSpPr>
            <p:nvPr userDrawn="1"/>
          </p:nvSpPr>
          <p:spPr bwMode="auto">
            <a:xfrm>
              <a:off x="9469438" y="3995738"/>
              <a:ext cx="26988" cy="15875"/>
            </a:xfrm>
            <a:custGeom>
              <a:avLst/>
              <a:gdLst>
                <a:gd name="T0" fmla="*/ 8 w 17"/>
                <a:gd name="T1" fmla="*/ 1 h 10"/>
                <a:gd name="T2" fmla="*/ 1 w 17"/>
                <a:gd name="T3" fmla="*/ 5 h 10"/>
                <a:gd name="T4" fmla="*/ 1 w 17"/>
                <a:gd name="T5" fmla="*/ 6 h 10"/>
                <a:gd name="T6" fmla="*/ 8 w 17"/>
                <a:gd name="T7" fmla="*/ 10 h 10"/>
                <a:gd name="T8" fmla="*/ 10 w 17"/>
                <a:gd name="T9" fmla="*/ 10 h 10"/>
                <a:gd name="T10" fmla="*/ 17 w 17"/>
                <a:gd name="T11" fmla="*/ 6 h 10"/>
                <a:gd name="T12" fmla="*/ 17 w 17"/>
                <a:gd name="T13" fmla="*/ 5 h 10"/>
                <a:gd name="T14" fmla="*/ 10 w 17"/>
                <a:gd name="T15" fmla="*/ 1 h 10"/>
                <a:gd name="T16" fmla="*/ 8 w 17"/>
                <a:gd name="T1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8" y="1"/>
                  </a:move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6"/>
                    <a:pt x="17" y="5"/>
                    <a:pt x="17" y="5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0"/>
                    <a:pt x="8" y="1"/>
                    <a:pt x="8" y="1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6" name="Freeform 609"/>
            <p:cNvSpPr>
              <a:spLocks/>
            </p:cNvSpPr>
            <p:nvPr userDrawn="1"/>
          </p:nvSpPr>
          <p:spPr bwMode="auto">
            <a:xfrm>
              <a:off x="9436101" y="4005263"/>
              <a:ext cx="17463" cy="9525"/>
            </a:xfrm>
            <a:custGeom>
              <a:avLst/>
              <a:gdLst>
                <a:gd name="T0" fmla="*/ 5 w 11"/>
                <a:gd name="T1" fmla="*/ 6 h 6"/>
                <a:gd name="T2" fmla="*/ 6 w 11"/>
                <a:gd name="T3" fmla="*/ 6 h 6"/>
                <a:gd name="T4" fmla="*/ 10 w 11"/>
                <a:gd name="T5" fmla="*/ 4 h 6"/>
                <a:gd name="T6" fmla="*/ 10 w 11"/>
                <a:gd name="T7" fmla="*/ 3 h 6"/>
                <a:gd name="T8" fmla="*/ 6 w 11"/>
                <a:gd name="T9" fmla="*/ 0 h 6"/>
                <a:gd name="T10" fmla="*/ 5 w 11"/>
                <a:gd name="T11" fmla="*/ 0 h 6"/>
                <a:gd name="T12" fmla="*/ 0 w 11"/>
                <a:gd name="T13" fmla="*/ 3 h 6"/>
                <a:gd name="T14" fmla="*/ 0 w 11"/>
                <a:gd name="T15" fmla="*/ 4 h 6"/>
                <a:gd name="T16" fmla="*/ 5 w 11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5" y="6"/>
                  </a:moveTo>
                  <a:cubicBezTo>
                    <a:pt x="5" y="6"/>
                    <a:pt x="6" y="6"/>
                    <a:pt x="6" y="6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1" y="3"/>
                    <a:pt x="11" y="3"/>
                    <a:pt x="10" y="3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4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7" name="Freeform 610"/>
            <p:cNvSpPr>
              <a:spLocks/>
            </p:cNvSpPr>
            <p:nvPr userDrawn="1"/>
          </p:nvSpPr>
          <p:spPr bwMode="auto">
            <a:xfrm>
              <a:off x="9426576" y="4011613"/>
              <a:ext cx="17463" cy="9525"/>
            </a:xfrm>
            <a:custGeom>
              <a:avLst/>
              <a:gdLst>
                <a:gd name="T0" fmla="*/ 10 w 11"/>
                <a:gd name="T1" fmla="*/ 2 h 6"/>
                <a:gd name="T2" fmla="*/ 6 w 11"/>
                <a:gd name="T3" fmla="*/ 0 h 6"/>
                <a:gd name="T4" fmla="*/ 4 w 11"/>
                <a:gd name="T5" fmla="*/ 0 h 6"/>
                <a:gd name="T6" fmla="*/ 0 w 11"/>
                <a:gd name="T7" fmla="*/ 2 h 6"/>
                <a:gd name="T8" fmla="*/ 0 w 11"/>
                <a:gd name="T9" fmla="*/ 3 h 6"/>
                <a:gd name="T10" fmla="*/ 4 w 11"/>
                <a:gd name="T11" fmla="*/ 6 h 6"/>
                <a:gd name="T12" fmla="*/ 6 w 11"/>
                <a:gd name="T13" fmla="*/ 6 h 6"/>
                <a:gd name="T14" fmla="*/ 10 w 11"/>
                <a:gd name="T15" fmla="*/ 3 h 6"/>
                <a:gd name="T16" fmla="*/ 10 w 11"/>
                <a:gd name="T17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10" y="2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5" y="0"/>
                    <a:pt x="5" y="0"/>
                    <a:pt x="4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6"/>
                    <a:pt x="5" y="6"/>
                    <a:pt x="6" y="6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1" y="3"/>
                    <a:pt x="11" y="3"/>
                    <a:pt x="10" y="2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8" name="Freeform 611"/>
            <p:cNvSpPr>
              <a:spLocks/>
            </p:cNvSpPr>
            <p:nvPr userDrawn="1"/>
          </p:nvSpPr>
          <p:spPr bwMode="auto">
            <a:xfrm>
              <a:off x="9453563" y="4005263"/>
              <a:ext cx="26988" cy="15875"/>
            </a:xfrm>
            <a:custGeom>
              <a:avLst/>
              <a:gdLst>
                <a:gd name="T0" fmla="*/ 8 w 17"/>
                <a:gd name="T1" fmla="*/ 1 h 10"/>
                <a:gd name="T2" fmla="*/ 1 w 17"/>
                <a:gd name="T3" fmla="*/ 5 h 10"/>
                <a:gd name="T4" fmla="*/ 1 w 17"/>
                <a:gd name="T5" fmla="*/ 6 h 10"/>
                <a:gd name="T6" fmla="*/ 8 w 17"/>
                <a:gd name="T7" fmla="*/ 10 h 10"/>
                <a:gd name="T8" fmla="*/ 10 w 17"/>
                <a:gd name="T9" fmla="*/ 10 h 10"/>
                <a:gd name="T10" fmla="*/ 17 w 17"/>
                <a:gd name="T11" fmla="*/ 6 h 10"/>
                <a:gd name="T12" fmla="*/ 17 w 17"/>
                <a:gd name="T13" fmla="*/ 5 h 10"/>
                <a:gd name="T14" fmla="*/ 10 w 17"/>
                <a:gd name="T15" fmla="*/ 1 h 10"/>
                <a:gd name="T16" fmla="*/ 8 w 17"/>
                <a:gd name="T1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8" y="1"/>
                  </a:move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6"/>
                    <a:pt x="17" y="5"/>
                    <a:pt x="17" y="5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0"/>
                    <a:pt x="8" y="0"/>
                    <a:pt x="8" y="1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9" name="Freeform 612"/>
            <p:cNvSpPr>
              <a:spLocks/>
            </p:cNvSpPr>
            <p:nvPr userDrawn="1"/>
          </p:nvSpPr>
          <p:spPr bwMode="auto">
            <a:xfrm>
              <a:off x="9477376" y="4011613"/>
              <a:ext cx="26988" cy="15875"/>
            </a:xfrm>
            <a:custGeom>
              <a:avLst/>
              <a:gdLst>
                <a:gd name="T0" fmla="*/ 7 w 17"/>
                <a:gd name="T1" fmla="*/ 9 h 10"/>
                <a:gd name="T2" fmla="*/ 9 w 17"/>
                <a:gd name="T3" fmla="*/ 9 h 10"/>
                <a:gd name="T4" fmla="*/ 16 w 17"/>
                <a:gd name="T5" fmla="*/ 5 h 10"/>
                <a:gd name="T6" fmla="*/ 16 w 17"/>
                <a:gd name="T7" fmla="*/ 4 h 10"/>
                <a:gd name="T8" fmla="*/ 9 w 17"/>
                <a:gd name="T9" fmla="*/ 0 h 10"/>
                <a:gd name="T10" fmla="*/ 7 w 17"/>
                <a:gd name="T11" fmla="*/ 0 h 10"/>
                <a:gd name="T12" fmla="*/ 0 w 17"/>
                <a:gd name="T13" fmla="*/ 4 h 10"/>
                <a:gd name="T14" fmla="*/ 0 w 17"/>
                <a:gd name="T15" fmla="*/ 5 h 10"/>
                <a:gd name="T16" fmla="*/ 7 w 17"/>
                <a:gd name="T17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7" y="9"/>
                  </a:moveTo>
                  <a:cubicBezTo>
                    <a:pt x="8" y="10"/>
                    <a:pt x="9" y="10"/>
                    <a:pt x="9" y="9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7" y="5"/>
                    <a:pt x="17" y="5"/>
                    <a:pt x="16" y="4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8" y="0"/>
                    <a:pt x="7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lnTo>
                    <a:pt x="7" y="9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0" name="Freeform 613"/>
            <p:cNvSpPr>
              <a:spLocks/>
            </p:cNvSpPr>
            <p:nvPr userDrawn="1"/>
          </p:nvSpPr>
          <p:spPr bwMode="auto">
            <a:xfrm>
              <a:off x="9437688" y="4014788"/>
              <a:ext cx="26988" cy="15875"/>
            </a:xfrm>
            <a:custGeom>
              <a:avLst/>
              <a:gdLst>
                <a:gd name="T0" fmla="*/ 17 w 17"/>
                <a:gd name="T1" fmla="*/ 4 h 10"/>
                <a:gd name="T2" fmla="*/ 10 w 17"/>
                <a:gd name="T3" fmla="*/ 1 h 10"/>
                <a:gd name="T4" fmla="*/ 8 w 17"/>
                <a:gd name="T5" fmla="*/ 1 h 10"/>
                <a:gd name="T6" fmla="*/ 1 w 17"/>
                <a:gd name="T7" fmla="*/ 4 h 10"/>
                <a:gd name="T8" fmla="*/ 1 w 17"/>
                <a:gd name="T9" fmla="*/ 6 h 10"/>
                <a:gd name="T10" fmla="*/ 8 w 17"/>
                <a:gd name="T11" fmla="*/ 10 h 10"/>
                <a:gd name="T12" fmla="*/ 10 w 17"/>
                <a:gd name="T13" fmla="*/ 10 h 10"/>
                <a:gd name="T14" fmla="*/ 17 w 17"/>
                <a:gd name="T15" fmla="*/ 6 h 10"/>
                <a:gd name="T16" fmla="*/ 17 w 17"/>
                <a:gd name="T17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7" y="4"/>
                  </a:moveTo>
                  <a:cubicBezTo>
                    <a:pt x="10" y="1"/>
                    <a:pt x="10" y="1"/>
                    <a:pt x="10" y="1"/>
                  </a:cubicBezTo>
                  <a:cubicBezTo>
                    <a:pt x="9" y="0"/>
                    <a:pt x="8" y="0"/>
                    <a:pt x="8" y="1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5"/>
                    <a:pt x="17" y="5"/>
                    <a:pt x="17" y="4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1" name="Freeform 614"/>
            <p:cNvSpPr>
              <a:spLocks/>
            </p:cNvSpPr>
            <p:nvPr userDrawn="1"/>
          </p:nvSpPr>
          <p:spPr bwMode="auto">
            <a:xfrm>
              <a:off x="9455151" y="4021138"/>
              <a:ext cx="31750" cy="19050"/>
            </a:xfrm>
            <a:custGeom>
              <a:avLst/>
              <a:gdLst>
                <a:gd name="T0" fmla="*/ 20 w 20"/>
                <a:gd name="T1" fmla="*/ 4 h 12"/>
                <a:gd name="T2" fmla="*/ 13 w 20"/>
                <a:gd name="T3" fmla="*/ 0 h 12"/>
                <a:gd name="T4" fmla="*/ 11 w 20"/>
                <a:gd name="T5" fmla="*/ 0 h 12"/>
                <a:gd name="T6" fmla="*/ 0 w 20"/>
                <a:gd name="T7" fmla="*/ 6 h 12"/>
                <a:gd name="T8" fmla="*/ 0 w 20"/>
                <a:gd name="T9" fmla="*/ 8 h 12"/>
                <a:gd name="T10" fmla="*/ 7 w 20"/>
                <a:gd name="T11" fmla="*/ 12 h 12"/>
                <a:gd name="T12" fmla="*/ 9 w 20"/>
                <a:gd name="T13" fmla="*/ 12 h 12"/>
                <a:gd name="T14" fmla="*/ 20 w 20"/>
                <a:gd name="T15" fmla="*/ 6 h 12"/>
                <a:gd name="T16" fmla="*/ 20 w 20"/>
                <a:gd name="T17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" h="12">
                  <a:moveTo>
                    <a:pt x="20" y="4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12" y="0"/>
                    <a:pt x="11" y="0"/>
                    <a:pt x="11" y="0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7"/>
                    <a:pt x="0" y="7"/>
                    <a:pt x="0" y="8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8" y="12"/>
                    <a:pt x="9" y="12"/>
                    <a:pt x="9" y="12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20" y="5"/>
                    <a:pt x="20" y="5"/>
                    <a:pt x="20" y="4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2" name="Freeform 615"/>
            <p:cNvSpPr>
              <a:spLocks/>
            </p:cNvSpPr>
            <p:nvPr userDrawn="1"/>
          </p:nvSpPr>
          <p:spPr bwMode="auto">
            <a:xfrm>
              <a:off x="9486901" y="3986213"/>
              <a:ext cx="26988" cy="15875"/>
            </a:xfrm>
            <a:custGeom>
              <a:avLst/>
              <a:gdLst>
                <a:gd name="T0" fmla="*/ 7 w 17"/>
                <a:gd name="T1" fmla="*/ 1 h 10"/>
                <a:gd name="T2" fmla="*/ 1 w 17"/>
                <a:gd name="T3" fmla="*/ 5 h 10"/>
                <a:gd name="T4" fmla="*/ 1 w 17"/>
                <a:gd name="T5" fmla="*/ 6 h 10"/>
                <a:gd name="T6" fmla="*/ 7 w 17"/>
                <a:gd name="T7" fmla="*/ 10 h 10"/>
                <a:gd name="T8" fmla="*/ 10 w 17"/>
                <a:gd name="T9" fmla="*/ 10 h 10"/>
                <a:gd name="T10" fmla="*/ 16 w 17"/>
                <a:gd name="T11" fmla="*/ 6 h 10"/>
                <a:gd name="T12" fmla="*/ 16 w 17"/>
                <a:gd name="T13" fmla="*/ 5 h 10"/>
                <a:gd name="T14" fmla="*/ 10 w 17"/>
                <a:gd name="T15" fmla="*/ 1 h 10"/>
                <a:gd name="T16" fmla="*/ 7 w 17"/>
                <a:gd name="T1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7" y="1"/>
                  </a:move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7" y="6"/>
                    <a:pt x="17" y="5"/>
                    <a:pt x="16" y="5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0"/>
                    <a:pt x="8" y="0"/>
                    <a:pt x="7" y="1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3" name="Freeform 616"/>
            <p:cNvSpPr>
              <a:spLocks/>
            </p:cNvSpPr>
            <p:nvPr userDrawn="1"/>
          </p:nvSpPr>
          <p:spPr bwMode="auto">
            <a:xfrm>
              <a:off x="9493251" y="4002088"/>
              <a:ext cx="26988" cy="15875"/>
            </a:xfrm>
            <a:custGeom>
              <a:avLst/>
              <a:gdLst>
                <a:gd name="T0" fmla="*/ 8 w 17"/>
                <a:gd name="T1" fmla="*/ 0 h 10"/>
                <a:gd name="T2" fmla="*/ 1 w 17"/>
                <a:gd name="T3" fmla="*/ 4 h 10"/>
                <a:gd name="T4" fmla="*/ 1 w 17"/>
                <a:gd name="T5" fmla="*/ 5 h 10"/>
                <a:gd name="T6" fmla="*/ 8 w 17"/>
                <a:gd name="T7" fmla="*/ 9 h 10"/>
                <a:gd name="T8" fmla="*/ 10 w 17"/>
                <a:gd name="T9" fmla="*/ 9 h 10"/>
                <a:gd name="T10" fmla="*/ 17 w 17"/>
                <a:gd name="T11" fmla="*/ 5 h 10"/>
                <a:gd name="T12" fmla="*/ 17 w 17"/>
                <a:gd name="T13" fmla="*/ 4 h 10"/>
                <a:gd name="T14" fmla="*/ 10 w 17"/>
                <a:gd name="T15" fmla="*/ 0 h 10"/>
                <a:gd name="T16" fmla="*/ 8 w 17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8" y="0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1" y="5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10"/>
                    <a:pt x="9" y="10"/>
                    <a:pt x="10" y="9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5"/>
                    <a:pt x="17" y="4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4" name="Freeform 617"/>
            <p:cNvSpPr>
              <a:spLocks/>
            </p:cNvSpPr>
            <p:nvPr userDrawn="1"/>
          </p:nvSpPr>
          <p:spPr bwMode="auto">
            <a:xfrm>
              <a:off x="9582151" y="3970338"/>
              <a:ext cx="26988" cy="15875"/>
            </a:xfrm>
            <a:custGeom>
              <a:avLst/>
              <a:gdLst>
                <a:gd name="T0" fmla="*/ 9 w 17"/>
                <a:gd name="T1" fmla="*/ 10 h 10"/>
                <a:gd name="T2" fmla="*/ 16 w 17"/>
                <a:gd name="T3" fmla="*/ 6 h 10"/>
                <a:gd name="T4" fmla="*/ 16 w 17"/>
                <a:gd name="T5" fmla="*/ 4 h 10"/>
                <a:gd name="T6" fmla="*/ 9 w 17"/>
                <a:gd name="T7" fmla="*/ 0 h 10"/>
                <a:gd name="T8" fmla="*/ 7 w 17"/>
                <a:gd name="T9" fmla="*/ 0 h 10"/>
                <a:gd name="T10" fmla="*/ 0 w 17"/>
                <a:gd name="T11" fmla="*/ 4 h 10"/>
                <a:gd name="T12" fmla="*/ 0 w 17"/>
                <a:gd name="T13" fmla="*/ 6 h 10"/>
                <a:gd name="T14" fmla="*/ 7 w 17"/>
                <a:gd name="T15" fmla="*/ 10 h 10"/>
                <a:gd name="T16" fmla="*/ 9 w 17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9" y="10"/>
                  </a:moveTo>
                  <a:cubicBezTo>
                    <a:pt x="16" y="6"/>
                    <a:pt x="16" y="6"/>
                    <a:pt x="16" y="6"/>
                  </a:cubicBezTo>
                  <a:cubicBezTo>
                    <a:pt x="17" y="5"/>
                    <a:pt x="17" y="5"/>
                    <a:pt x="16" y="4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8" y="0"/>
                    <a:pt x="7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9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5" name="Freeform 618"/>
            <p:cNvSpPr>
              <a:spLocks/>
            </p:cNvSpPr>
            <p:nvPr userDrawn="1"/>
          </p:nvSpPr>
          <p:spPr bwMode="auto">
            <a:xfrm>
              <a:off x="9498013" y="4017963"/>
              <a:ext cx="26988" cy="15875"/>
            </a:xfrm>
            <a:custGeom>
              <a:avLst/>
              <a:gdLst>
                <a:gd name="T0" fmla="*/ 8 w 17"/>
                <a:gd name="T1" fmla="*/ 10 h 10"/>
                <a:gd name="T2" fmla="*/ 10 w 17"/>
                <a:gd name="T3" fmla="*/ 10 h 10"/>
                <a:gd name="T4" fmla="*/ 17 w 17"/>
                <a:gd name="T5" fmla="*/ 6 h 10"/>
                <a:gd name="T6" fmla="*/ 17 w 17"/>
                <a:gd name="T7" fmla="*/ 5 h 10"/>
                <a:gd name="T8" fmla="*/ 10 w 17"/>
                <a:gd name="T9" fmla="*/ 1 h 10"/>
                <a:gd name="T10" fmla="*/ 8 w 17"/>
                <a:gd name="T11" fmla="*/ 1 h 10"/>
                <a:gd name="T12" fmla="*/ 1 w 17"/>
                <a:gd name="T13" fmla="*/ 5 h 10"/>
                <a:gd name="T14" fmla="*/ 1 w 17"/>
                <a:gd name="T15" fmla="*/ 6 h 10"/>
                <a:gd name="T16" fmla="*/ 8 w 17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8" y="10"/>
                  </a:moveTo>
                  <a:cubicBezTo>
                    <a:pt x="8" y="10"/>
                    <a:pt x="9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6"/>
                    <a:pt x="17" y="5"/>
                    <a:pt x="17" y="5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0"/>
                    <a:pt x="8" y="0"/>
                    <a:pt x="8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lnTo>
                    <a:pt x="8" y="10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6" name="Freeform 619"/>
            <p:cNvSpPr>
              <a:spLocks/>
            </p:cNvSpPr>
            <p:nvPr userDrawn="1"/>
          </p:nvSpPr>
          <p:spPr bwMode="auto">
            <a:xfrm>
              <a:off x="9521826" y="4044950"/>
              <a:ext cx="28575" cy="15875"/>
            </a:xfrm>
            <a:custGeom>
              <a:avLst/>
              <a:gdLst>
                <a:gd name="T0" fmla="*/ 10 w 18"/>
                <a:gd name="T1" fmla="*/ 1 h 10"/>
                <a:gd name="T2" fmla="*/ 8 w 18"/>
                <a:gd name="T3" fmla="*/ 1 h 10"/>
                <a:gd name="T4" fmla="*/ 1 w 18"/>
                <a:gd name="T5" fmla="*/ 5 h 10"/>
                <a:gd name="T6" fmla="*/ 1 w 18"/>
                <a:gd name="T7" fmla="*/ 6 h 10"/>
                <a:gd name="T8" fmla="*/ 8 w 18"/>
                <a:gd name="T9" fmla="*/ 10 h 10"/>
                <a:gd name="T10" fmla="*/ 10 w 18"/>
                <a:gd name="T11" fmla="*/ 10 h 10"/>
                <a:gd name="T12" fmla="*/ 17 w 18"/>
                <a:gd name="T13" fmla="*/ 6 h 10"/>
                <a:gd name="T14" fmla="*/ 17 w 18"/>
                <a:gd name="T15" fmla="*/ 5 h 10"/>
                <a:gd name="T16" fmla="*/ 10 w 18"/>
                <a:gd name="T1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10" y="1"/>
                  </a:moveTo>
                  <a:cubicBezTo>
                    <a:pt x="9" y="0"/>
                    <a:pt x="8" y="0"/>
                    <a:pt x="8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9" y="10"/>
                    <a:pt x="10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8" y="6"/>
                    <a:pt x="18" y="5"/>
                    <a:pt x="17" y="5"/>
                  </a:cubicBezTo>
                  <a:lnTo>
                    <a:pt x="10" y="1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7" name="Freeform 620"/>
            <p:cNvSpPr>
              <a:spLocks/>
            </p:cNvSpPr>
            <p:nvPr userDrawn="1"/>
          </p:nvSpPr>
          <p:spPr bwMode="auto">
            <a:xfrm>
              <a:off x="9539288" y="4035425"/>
              <a:ext cx="26988" cy="15875"/>
            </a:xfrm>
            <a:custGeom>
              <a:avLst/>
              <a:gdLst>
                <a:gd name="T0" fmla="*/ 9 w 17"/>
                <a:gd name="T1" fmla="*/ 1 h 10"/>
                <a:gd name="T2" fmla="*/ 7 w 17"/>
                <a:gd name="T3" fmla="*/ 1 h 10"/>
                <a:gd name="T4" fmla="*/ 0 w 17"/>
                <a:gd name="T5" fmla="*/ 5 h 10"/>
                <a:gd name="T6" fmla="*/ 0 w 17"/>
                <a:gd name="T7" fmla="*/ 6 h 10"/>
                <a:gd name="T8" fmla="*/ 7 w 17"/>
                <a:gd name="T9" fmla="*/ 10 h 10"/>
                <a:gd name="T10" fmla="*/ 9 w 17"/>
                <a:gd name="T11" fmla="*/ 10 h 10"/>
                <a:gd name="T12" fmla="*/ 16 w 17"/>
                <a:gd name="T13" fmla="*/ 6 h 10"/>
                <a:gd name="T14" fmla="*/ 16 w 17"/>
                <a:gd name="T15" fmla="*/ 5 h 10"/>
                <a:gd name="T16" fmla="*/ 9 w 17"/>
                <a:gd name="T1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9" y="1"/>
                  </a:moveTo>
                  <a:cubicBezTo>
                    <a:pt x="9" y="0"/>
                    <a:pt x="8" y="0"/>
                    <a:pt x="7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6"/>
                    <a:pt x="0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9" y="10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7" y="6"/>
                    <a:pt x="17" y="5"/>
                    <a:pt x="16" y="5"/>
                  </a:cubicBezTo>
                  <a:lnTo>
                    <a:pt x="9" y="1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8" name="Freeform 621"/>
            <p:cNvSpPr>
              <a:spLocks/>
            </p:cNvSpPr>
            <p:nvPr userDrawn="1"/>
          </p:nvSpPr>
          <p:spPr bwMode="auto">
            <a:xfrm>
              <a:off x="9471026" y="4027488"/>
              <a:ext cx="38100" cy="22225"/>
            </a:xfrm>
            <a:custGeom>
              <a:avLst/>
              <a:gdLst>
                <a:gd name="T0" fmla="*/ 23 w 24"/>
                <a:gd name="T1" fmla="*/ 5 h 14"/>
                <a:gd name="T2" fmla="*/ 16 w 24"/>
                <a:gd name="T3" fmla="*/ 1 h 14"/>
                <a:gd name="T4" fmla="*/ 15 w 24"/>
                <a:gd name="T5" fmla="*/ 1 h 14"/>
                <a:gd name="T6" fmla="*/ 1 w 24"/>
                <a:gd name="T7" fmla="*/ 9 h 14"/>
                <a:gd name="T8" fmla="*/ 1 w 24"/>
                <a:gd name="T9" fmla="*/ 10 h 14"/>
                <a:gd name="T10" fmla="*/ 8 w 24"/>
                <a:gd name="T11" fmla="*/ 14 h 14"/>
                <a:gd name="T12" fmla="*/ 10 w 24"/>
                <a:gd name="T13" fmla="*/ 14 h 14"/>
                <a:gd name="T14" fmla="*/ 24 w 24"/>
                <a:gd name="T15" fmla="*/ 6 h 14"/>
                <a:gd name="T16" fmla="*/ 23 w 24"/>
                <a:gd name="T17" fmla="*/ 5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14">
                  <a:moveTo>
                    <a:pt x="23" y="5"/>
                  </a:moveTo>
                  <a:cubicBezTo>
                    <a:pt x="16" y="1"/>
                    <a:pt x="16" y="1"/>
                    <a:pt x="16" y="1"/>
                  </a:cubicBezTo>
                  <a:cubicBezTo>
                    <a:pt x="16" y="0"/>
                    <a:pt x="15" y="0"/>
                    <a:pt x="15" y="1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0" y="9"/>
                    <a:pt x="0" y="9"/>
                    <a:pt x="1" y="10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8" y="14"/>
                    <a:pt x="9" y="14"/>
                    <a:pt x="10" y="14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4" y="6"/>
                    <a:pt x="24" y="5"/>
                    <a:pt x="23" y="5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9" name="Freeform 622"/>
            <p:cNvSpPr>
              <a:spLocks/>
            </p:cNvSpPr>
            <p:nvPr userDrawn="1"/>
          </p:nvSpPr>
          <p:spPr bwMode="auto">
            <a:xfrm>
              <a:off x="9488488" y="4033838"/>
              <a:ext cx="47625" cy="26988"/>
            </a:xfrm>
            <a:custGeom>
              <a:avLst/>
              <a:gdLst>
                <a:gd name="T0" fmla="*/ 29 w 30"/>
                <a:gd name="T1" fmla="*/ 4 h 17"/>
                <a:gd name="T2" fmla="*/ 22 w 30"/>
                <a:gd name="T3" fmla="*/ 0 h 17"/>
                <a:gd name="T4" fmla="*/ 20 w 30"/>
                <a:gd name="T5" fmla="*/ 0 h 17"/>
                <a:gd name="T6" fmla="*/ 1 w 30"/>
                <a:gd name="T7" fmla="*/ 11 h 17"/>
                <a:gd name="T8" fmla="*/ 1 w 30"/>
                <a:gd name="T9" fmla="*/ 12 h 17"/>
                <a:gd name="T10" fmla="*/ 8 w 30"/>
                <a:gd name="T11" fmla="*/ 16 h 17"/>
                <a:gd name="T12" fmla="*/ 10 w 30"/>
                <a:gd name="T13" fmla="*/ 16 h 17"/>
                <a:gd name="T14" fmla="*/ 29 w 30"/>
                <a:gd name="T15" fmla="*/ 5 h 17"/>
                <a:gd name="T16" fmla="*/ 29 w 30"/>
                <a:gd name="T17" fmla="*/ 4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" h="17">
                  <a:moveTo>
                    <a:pt x="29" y="4"/>
                  </a:move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1" y="0"/>
                    <a:pt x="20" y="0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0" y="12"/>
                    <a:pt x="1" y="12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9" y="17"/>
                    <a:pt x="10" y="17"/>
                    <a:pt x="10" y="16"/>
                  </a:cubicBezTo>
                  <a:cubicBezTo>
                    <a:pt x="29" y="5"/>
                    <a:pt x="29" y="5"/>
                    <a:pt x="29" y="5"/>
                  </a:cubicBezTo>
                  <a:cubicBezTo>
                    <a:pt x="30" y="5"/>
                    <a:pt x="30" y="4"/>
                    <a:pt x="29" y="4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0" name="Freeform 623"/>
            <p:cNvSpPr>
              <a:spLocks/>
            </p:cNvSpPr>
            <p:nvPr userDrawn="1"/>
          </p:nvSpPr>
          <p:spPr bwMode="auto">
            <a:xfrm>
              <a:off x="9499601" y="3968750"/>
              <a:ext cx="17463" cy="9525"/>
            </a:xfrm>
            <a:custGeom>
              <a:avLst/>
              <a:gdLst>
                <a:gd name="T0" fmla="*/ 4 w 11"/>
                <a:gd name="T1" fmla="*/ 6 h 6"/>
                <a:gd name="T2" fmla="*/ 6 w 11"/>
                <a:gd name="T3" fmla="*/ 6 h 6"/>
                <a:gd name="T4" fmla="*/ 10 w 11"/>
                <a:gd name="T5" fmla="*/ 3 h 6"/>
                <a:gd name="T6" fmla="*/ 10 w 11"/>
                <a:gd name="T7" fmla="*/ 3 h 6"/>
                <a:gd name="T8" fmla="*/ 6 w 11"/>
                <a:gd name="T9" fmla="*/ 0 h 6"/>
                <a:gd name="T10" fmla="*/ 4 w 11"/>
                <a:gd name="T11" fmla="*/ 0 h 6"/>
                <a:gd name="T12" fmla="*/ 0 w 11"/>
                <a:gd name="T13" fmla="*/ 3 h 6"/>
                <a:gd name="T14" fmla="*/ 0 w 11"/>
                <a:gd name="T15" fmla="*/ 3 h 6"/>
                <a:gd name="T16" fmla="*/ 4 w 11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4" y="6"/>
                  </a:moveTo>
                  <a:cubicBezTo>
                    <a:pt x="5" y="6"/>
                    <a:pt x="6" y="6"/>
                    <a:pt x="6" y="6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1" y="3"/>
                    <a:pt x="11" y="3"/>
                    <a:pt x="10" y="3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5" y="0"/>
                    <a:pt x="5" y="0"/>
                    <a:pt x="4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lnTo>
                    <a:pt x="4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1" name="Freeform 624"/>
            <p:cNvSpPr>
              <a:spLocks/>
            </p:cNvSpPr>
            <p:nvPr userDrawn="1"/>
          </p:nvSpPr>
          <p:spPr bwMode="auto">
            <a:xfrm>
              <a:off x="9488488" y="3975100"/>
              <a:ext cx="17463" cy="9525"/>
            </a:xfrm>
            <a:custGeom>
              <a:avLst/>
              <a:gdLst>
                <a:gd name="T0" fmla="*/ 5 w 11"/>
                <a:gd name="T1" fmla="*/ 6 h 6"/>
                <a:gd name="T2" fmla="*/ 6 w 11"/>
                <a:gd name="T3" fmla="*/ 6 h 6"/>
                <a:gd name="T4" fmla="*/ 11 w 11"/>
                <a:gd name="T5" fmla="*/ 3 h 6"/>
                <a:gd name="T6" fmla="*/ 11 w 11"/>
                <a:gd name="T7" fmla="*/ 2 h 6"/>
                <a:gd name="T8" fmla="*/ 6 w 11"/>
                <a:gd name="T9" fmla="*/ 0 h 6"/>
                <a:gd name="T10" fmla="*/ 5 w 11"/>
                <a:gd name="T11" fmla="*/ 0 h 6"/>
                <a:gd name="T12" fmla="*/ 0 w 11"/>
                <a:gd name="T13" fmla="*/ 2 h 6"/>
                <a:gd name="T14" fmla="*/ 0 w 11"/>
                <a:gd name="T15" fmla="*/ 3 h 6"/>
                <a:gd name="T16" fmla="*/ 5 w 11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5" y="6"/>
                  </a:moveTo>
                  <a:cubicBezTo>
                    <a:pt x="5" y="6"/>
                    <a:pt x="6" y="6"/>
                    <a:pt x="6" y="6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3"/>
                    <a:pt x="11" y="3"/>
                    <a:pt x="11" y="2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2" name="Freeform 625"/>
            <p:cNvSpPr>
              <a:spLocks/>
            </p:cNvSpPr>
            <p:nvPr userDrawn="1"/>
          </p:nvSpPr>
          <p:spPr bwMode="auto">
            <a:xfrm>
              <a:off x="9509126" y="3962400"/>
              <a:ext cx="17463" cy="9525"/>
            </a:xfrm>
            <a:custGeom>
              <a:avLst/>
              <a:gdLst>
                <a:gd name="T0" fmla="*/ 5 w 11"/>
                <a:gd name="T1" fmla="*/ 6 h 6"/>
                <a:gd name="T2" fmla="*/ 7 w 11"/>
                <a:gd name="T3" fmla="*/ 6 h 6"/>
                <a:gd name="T4" fmla="*/ 11 w 11"/>
                <a:gd name="T5" fmla="*/ 4 h 6"/>
                <a:gd name="T6" fmla="*/ 11 w 11"/>
                <a:gd name="T7" fmla="*/ 3 h 6"/>
                <a:gd name="T8" fmla="*/ 7 w 11"/>
                <a:gd name="T9" fmla="*/ 0 h 6"/>
                <a:gd name="T10" fmla="*/ 5 w 11"/>
                <a:gd name="T11" fmla="*/ 0 h 6"/>
                <a:gd name="T12" fmla="*/ 1 w 11"/>
                <a:gd name="T13" fmla="*/ 3 h 6"/>
                <a:gd name="T14" fmla="*/ 1 w 11"/>
                <a:gd name="T15" fmla="*/ 4 h 6"/>
                <a:gd name="T16" fmla="*/ 5 w 11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5" y="6"/>
                  </a:moveTo>
                  <a:cubicBezTo>
                    <a:pt x="6" y="6"/>
                    <a:pt x="6" y="6"/>
                    <a:pt x="7" y="6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3"/>
                    <a:pt x="1" y="4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3" name="Freeform 626"/>
            <p:cNvSpPr>
              <a:spLocks/>
            </p:cNvSpPr>
            <p:nvPr userDrawn="1"/>
          </p:nvSpPr>
          <p:spPr bwMode="auto">
            <a:xfrm>
              <a:off x="9531351" y="3949700"/>
              <a:ext cx="17463" cy="11113"/>
            </a:xfrm>
            <a:custGeom>
              <a:avLst/>
              <a:gdLst>
                <a:gd name="T0" fmla="*/ 4 w 11"/>
                <a:gd name="T1" fmla="*/ 6 h 7"/>
                <a:gd name="T2" fmla="*/ 6 w 11"/>
                <a:gd name="T3" fmla="*/ 6 h 7"/>
                <a:gd name="T4" fmla="*/ 10 w 11"/>
                <a:gd name="T5" fmla="*/ 4 h 7"/>
                <a:gd name="T6" fmla="*/ 10 w 11"/>
                <a:gd name="T7" fmla="*/ 3 h 7"/>
                <a:gd name="T8" fmla="*/ 6 w 11"/>
                <a:gd name="T9" fmla="*/ 1 h 7"/>
                <a:gd name="T10" fmla="*/ 4 w 11"/>
                <a:gd name="T11" fmla="*/ 1 h 7"/>
                <a:gd name="T12" fmla="*/ 0 w 11"/>
                <a:gd name="T13" fmla="*/ 3 h 7"/>
                <a:gd name="T14" fmla="*/ 0 w 11"/>
                <a:gd name="T15" fmla="*/ 4 h 7"/>
                <a:gd name="T16" fmla="*/ 4 w 11"/>
                <a:gd name="T17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7">
                  <a:moveTo>
                    <a:pt x="4" y="6"/>
                  </a:moveTo>
                  <a:cubicBezTo>
                    <a:pt x="5" y="7"/>
                    <a:pt x="5" y="7"/>
                    <a:pt x="6" y="6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1" y="4"/>
                    <a:pt x="11" y="3"/>
                    <a:pt x="10" y="3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0"/>
                    <a:pt x="5" y="0"/>
                    <a:pt x="4" y="1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lnTo>
                    <a:pt x="4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4" name="Freeform 627"/>
            <p:cNvSpPr>
              <a:spLocks/>
            </p:cNvSpPr>
            <p:nvPr userDrawn="1"/>
          </p:nvSpPr>
          <p:spPr bwMode="auto">
            <a:xfrm>
              <a:off x="9520238" y="3956050"/>
              <a:ext cx="17463" cy="9525"/>
            </a:xfrm>
            <a:custGeom>
              <a:avLst/>
              <a:gdLst>
                <a:gd name="T0" fmla="*/ 5 w 11"/>
                <a:gd name="T1" fmla="*/ 6 h 6"/>
                <a:gd name="T2" fmla="*/ 6 w 11"/>
                <a:gd name="T3" fmla="*/ 6 h 6"/>
                <a:gd name="T4" fmla="*/ 11 w 11"/>
                <a:gd name="T5" fmla="*/ 4 h 6"/>
                <a:gd name="T6" fmla="*/ 11 w 11"/>
                <a:gd name="T7" fmla="*/ 3 h 6"/>
                <a:gd name="T8" fmla="*/ 6 w 11"/>
                <a:gd name="T9" fmla="*/ 0 h 6"/>
                <a:gd name="T10" fmla="*/ 5 w 11"/>
                <a:gd name="T11" fmla="*/ 0 h 6"/>
                <a:gd name="T12" fmla="*/ 0 w 11"/>
                <a:gd name="T13" fmla="*/ 3 h 6"/>
                <a:gd name="T14" fmla="*/ 0 w 11"/>
                <a:gd name="T15" fmla="*/ 4 h 6"/>
                <a:gd name="T16" fmla="*/ 5 w 11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5" y="6"/>
                  </a:moveTo>
                  <a:cubicBezTo>
                    <a:pt x="5" y="6"/>
                    <a:pt x="6" y="6"/>
                    <a:pt x="6" y="6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4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5" name="Freeform 628"/>
            <p:cNvSpPr>
              <a:spLocks/>
            </p:cNvSpPr>
            <p:nvPr userDrawn="1"/>
          </p:nvSpPr>
          <p:spPr bwMode="auto">
            <a:xfrm>
              <a:off x="9604376" y="3906838"/>
              <a:ext cx="17463" cy="11113"/>
            </a:xfrm>
            <a:custGeom>
              <a:avLst/>
              <a:gdLst>
                <a:gd name="T0" fmla="*/ 5 w 11"/>
                <a:gd name="T1" fmla="*/ 7 h 7"/>
                <a:gd name="T2" fmla="*/ 6 w 11"/>
                <a:gd name="T3" fmla="*/ 7 h 7"/>
                <a:gd name="T4" fmla="*/ 10 w 11"/>
                <a:gd name="T5" fmla="*/ 4 h 7"/>
                <a:gd name="T6" fmla="*/ 10 w 11"/>
                <a:gd name="T7" fmla="*/ 3 h 7"/>
                <a:gd name="T8" fmla="*/ 6 w 11"/>
                <a:gd name="T9" fmla="*/ 1 h 7"/>
                <a:gd name="T10" fmla="*/ 4 w 11"/>
                <a:gd name="T11" fmla="*/ 1 h 7"/>
                <a:gd name="T12" fmla="*/ 0 w 11"/>
                <a:gd name="T13" fmla="*/ 3 h 7"/>
                <a:gd name="T14" fmla="*/ 0 w 11"/>
                <a:gd name="T15" fmla="*/ 4 h 7"/>
                <a:gd name="T16" fmla="*/ 5 w 11"/>
                <a:gd name="T1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7">
                  <a:moveTo>
                    <a:pt x="5" y="7"/>
                  </a:moveTo>
                  <a:cubicBezTo>
                    <a:pt x="5" y="7"/>
                    <a:pt x="6" y="7"/>
                    <a:pt x="6" y="7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1" y="4"/>
                    <a:pt x="11" y="3"/>
                    <a:pt x="10" y="3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5" y="0"/>
                    <a:pt x="4" y="1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lnTo>
                    <a:pt x="5" y="7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6" name="Freeform 629"/>
            <p:cNvSpPr>
              <a:spLocks/>
            </p:cNvSpPr>
            <p:nvPr userDrawn="1"/>
          </p:nvSpPr>
          <p:spPr bwMode="auto">
            <a:xfrm>
              <a:off x="9593263" y="3913188"/>
              <a:ext cx="17463" cy="11113"/>
            </a:xfrm>
            <a:custGeom>
              <a:avLst/>
              <a:gdLst>
                <a:gd name="T0" fmla="*/ 5 w 11"/>
                <a:gd name="T1" fmla="*/ 6 h 7"/>
                <a:gd name="T2" fmla="*/ 6 w 11"/>
                <a:gd name="T3" fmla="*/ 6 h 7"/>
                <a:gd name="T4" fmla="*/ 11 w 11"/>
                <a:gd name="T5" fmla="*/ 4 h 7"/>
                <a:gd name="T6" fmla="*/ 11 w 11"/>
                <a:gd name="T7" fmla="*/ 3 h 7"/>
                <a:gd name="T8" fmla="*/ 6 w 11"/>
                <a:gd name="T9" fmla="*/ 1 h 7"/>
                <a:gd name="T10" fmla="*/ 5 w 11"/>
                <a:gd name="T11" fmla="*/ 1 h 7"/>
                <a:gd name="T12" fmla="*/ 1 w 11"/>
                <a:gd name="T13" fmla="*/ 3 h 7"/>
                <a:gd name="T14" fmla="*/ 1 w 11"/>
                <a:gd name="T15" fmla="*/ 4 h 7"/>
                <a:gd name="T16" fmla="*/ 5 w 11"/>
                <a:gd name="T17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7">
                  <a:moveTo>
                    <a:pt x="5" y="6"/>
                  </a:moveTo>
                  <a:cubicBezTo>
                    <a:pt x="5" y="7"/>
                    <a:pt x="6" y="7"/>
                    <a:pt x="6" y="6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3"/>
                    <a:pt x="11" y="3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5" y="0"/>
                    <a:pt x="5" y="1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4"/>
                    <a:pt x="1" y="4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7" name="Freeform 630"/>
            <p:cNvSpPr>
              <a:spLocks/>
            </p:cNvSpPr>
            <p:nvPr userDrawn="1"/>
          </p:nvSpPr>
          <p:spPr bwMode="auto">
            <a:xfrm>
              <a:off x="9582151" y="3919538"/>
              <a:ext cx="17463" cy="11113"/>
            </a:xfrm>
            <a:custGeom>
              <a:avLst/>
              <a:gdLst>
                <a:gd name="T0" fmla="*/ 5 w 11"/>
                <a:gd name="T1" fmla="*/ 6 h 7"/>
                <a:gd name="T2" fmla="*/ 7 w 11"/>
                <a:gd name="T3" fmla="*/ 6 h 7"/>
                <a:gd name="T4" fmla="*/ 11 w 11"/>
                <a:gd name="T5" fmla="*/ 4 h 7"/>
                <a:gd name="T6" fmla="*/ 11 w 11"/>
                <a:gd name="T7" fmla="*/ 3 h 7"/>
                <a:gd name="T8" fmla="*/ 7 w 11"/>
                <a:gd name="T9" fmla="*/ 1 h 7"/>
                <a:gd name="T10" fmla="*/ 5 w 11"/>
                <a:gd name="T11" fmla="*/ 0 h 7"/>
                <a:gd name="T12" fmla="*/ 1 w 11"/>
                <a:gd name="T13" fmla="*/ 3 h 7"/>
                <a:gd name="T14" fmla="*/ 1 w 11"/>
                <a:gd name="T15" fmla="*/ 4 h 7"/>
                <a:gd name="T16" fmla="*/ 5 w 11"/>
                <a:gd name="T17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7">
                  <a:moveTo>
                    <a:pt x="5" y="6"/>
                  </a:moveTo>
                  <a:cubicBezTo>
                    <a:pt x="6" y="7"/>
                    <a:pt x="6" y="7"/>
                    <a:pt x="7" y="6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3"/>
                    <a:pt x="11" y="3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4"/>
                    <a:pt x="1" y="4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8" name="Freeform 631"/>
            <p:cNvSpPr>
              <a:spLocks/>
            </p:cNvSpPr>
            <p:nvPr userDrawn="1"/>
          </p:nvSpPr>
          <p:spPr bwMode="auto">
            <a:xfrm>
              <a:off x="9602788" y="3919538"/>
              <a:ext cx="26988" cy="15875"/>
            </a:xfrm>
            <a:custGeom>
              <a:avLst/>
              <a:gdLst>
                <a:gd name="T0" fmla="*/ 7 w 17"/>
                <a:gd name="T1" fmla="*/ 0 h 10"/>
                <a:gd name="T2" fmla="*/ 1 w 17"/>
                <a:gd name="T3" fmla="*/ 4 h 10"/>
                <a:gd name="T4" fmla="*/ 1 w 17"/>
                <a:gd name="T5" fmla="*/ 5 h 10"/>
                <a:gd name="T6" fmla="*/ 7 w 17"/>
                <a:gd name="T7" fmla="*/ 9 h 10"/>
                <a:gd name="T8" fmla="*/ 10 w 17"/>
                <a:gd name="T9" fmla="*/ 9 h 10"/>
                <a:gd name="T10" fmla="*/ 17 w 17"/>
                <a:gd name="T11" fmla="*/ 5 h 10"/>
                <a:gd name="T12" fmla="*/ 17 w 17"/>
                <a:gd name="T13" fmla="*/ 4 h 10"/>
                <a:gd name="T14" fmla="*/ 10 w 17"/>
                <a:gd name="T15" fmla="*/ 0 h 10"/>
                <a:gd name="T16" fmla="*/ 7 w 17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7" y="0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1" y="5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10"/>
                    <a:pt x="9" y="10"/>
                    <a:pt x="10" y="9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5"/>
                    <a:pt x="17" y="5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7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9" name="Freeform 632"/>
            <p:cNvSpPr>
              <a:spLocks/>
            </p:cNvSpPr>
            <p:nvPr userDrawn="1"/>
          </p:nvSpPr>
          <p:spPr bwMode="auto">
            <a:xfrm>
              <a:off x="9572626" y="3925888"/>
              <a:ext cx="17463" cy="9525"/>
            </a:xfrm>
            <a:custGeom>
              <a:avLst/>
              <a:gdLst>
                <a:gd name="T0" fmla="*/ 5 w 11"/>
                <a:gd name="T1" fmla="*/ 6 h 6"/>
                <a:gd name="T2" fmla="*/ 6 w 11"/>
                <a:gd name="T3" fmla="*/ 6 h 6"/>
                <a:gd name="T4" fmla="*/ 10 w 11"/>
                <a:gd name="T5" fmla="*/ 4 h 6"/>
                <a:gd name="T6" fmla="*/ 10 w 11"/>
                <a:gd name="T7" fmla="*/ 3 h 6"/>
                <a:gd name="T8" fmla="*/ 6 w 11"/>
                <a:gd name="T9" fmla="*/ 0 h 6"/>
                <a:gd name="T10" fmla="*/ 5 w 11"/>
                <a:gd name="T11" fmla="*/ 0 h 6"/>
                <a:gd name="T12" fmla="*/ 0 w 11"/>
                <a:gd name="T13" fmla="*/ 3 h 6"/>
                <a:gd name="T14" fmla="*/ 0 w 11"/>
                <a:gd name="T15" fmla="*/ 4 h 6"/>
                <a:gd name="T16" fmla="*/ 5 w 11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5" y="6"/>
                  </a:moveTo>
                  <a:cubicBezTo>
                    <a:pt x="5" y="6"/>
                    <a:pt x="6" y="6"/>
                    <a:pt x="6" y="6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1" y="3"/>
                    <a:pt x="11" y="3"/>
                    <a:pt x="10" y="3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4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0" name="Freeform 633"/>
            <p:cNvSpPr>
              <a:spLocks/>
            </p:cNvSpPr>
            <p:nvPr userDrawn="1"/>
          </p:nvSpPr>
          <p:spPr bwMode="auto">
            <a:xfrm>
              <a:off x="9626601" y="3924300"/>
              <a:ext cx="26988" cy="15875"/>
            </a:xfrm>
            <a:custGeom>
              <a:avLst/>
              <a:gdLst>
                <a:gd name="T0" fmla="*/ 7 w 17"/>
                <a:gd name="T1" fmla="*/ 0 h 10"/>
                <a:gd name="T2" fmla="*/ 0 w 17"/>
                <a:gd name="T3" fmla="*/ 4 h 10"/>
                <a:gd name="T4" fmla="*/ 0 w 17"/>
                <a:gd name="T5" fmla="*/ 6 h 10"/>
                <a:gd name="T6" fmla="*/ 7 w 17"/>
                <a:gd name="T7" fmla="*/ 10 h 10"/>
                <a:gd name="T8" fmla="*/ 9 w 17"/>
                <a:gd name="T9" fmla="*/ 10 h 10"/>
                <a:gd name="T10" fmla="*/ 16 w 17"/>
                <a:gd name="T11" fmla="*/ 6 h 10"/>
                <a:gd name="T12" fmla="*/ 16 w 17"/>
                <a:gd name="T13" fmla="*/ 4 h 10"/>
                <a:gd name="T14" fmla="*/ 9 w 17"/>
                <a:gd name="T15" fmla="*/ 1 h 10"/>
                <a:gd name="T16" fmla="*/ 7 w 17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7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9" y="10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7" y="5"/>
                    <a:pt x="17" y="5"/>
                    <a:pt x="16" y="4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8" y="0"/>
                    <a:pt x="7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1" name="Freeform 634"/>
            <p:cNvSpPr>
              <a:spLocks/>
            </p:cNvSpPr>
            <p:nvPr userDrawn="1"/>
          </p:nvSpPr>
          <p:spPr bwMode="auto">
            <a:xfrm>
              <a:off x="9563101" y="3932238"/>
              <a:ext cx="17463" cy="9525"/>
            </a:xfrm>
            <a:custGeom>
              <a:avLst/>
              <a:gdLst>
                <a:gd name="T0" fmla="*/ 4 w 11"/>
                <a:gd name="T1" fmla="*/ 6 h 6"/>
                <a:gd name="T2" fmla="*/ 6 w 11"/>
                <a:gd name="T3" fmla="*/ 6 h 6"/>
                <a:gd name="T4" fmla="*/ 10 w 11"/>
                <a:gd name="T5" fmla="*/ 3 h 6"/>
                <a:gd name="T6" fmla="*/ 10 w 11"/>
                <a:gd name="T7" fmla="*/ 2 h 6"/>
                <a:gd name="T8" fmla="*/ 6 w 11"/>
                <a:gd name="T9" fmla="*/ 0 h 6"/>
                <a:gd name="T10" fmla="*/ 4 w 11"/>
                <a:gd name="T11" fmla="*/ 0 h 6"/>
                <a:gd name="T12" fmla="*/ 0 w 11"/>
                <a:gd name="T13" fmla="*/ 2 h 6"/>
                <a:gd name="T14" fmla="*/ 0 w 11"/>
                <a:gd name="T15" fmla="*/ 3 h 6"/>
                <a:gd name="T16" fmla="*/ 4 w 11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4" y="6"/>
                  </a:moveTo>
                  <a:cubicBezTo>
                    <a:pt x="5" y="6"/>
                    <a:pt x="5" y="6"/>
                    <a:pt x="6" y="6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1" y="3"/>
                    <a:pt x="11" y="3"/>
                    <a:pt x="10" y="2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5" y="0"/>
                    <a:pt x="5" y="0"/>
                    <a:pt x="4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lnTo>
                    <a:pt x="4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2" name="Freeform 635"/>
            <p:cNvSpPr>
              <a:spLocks/>
            </p:cNvSpPr>
            <p:nvPr userDrawn="1"/>
          </p:nvSpPr>
          <p:spPr bwMode="auto">
            <a:xfrm>
              <a:off x="9586913" y="3929063"/>
              <a:ext cx="26988" cy="15875"/>
            </a:xfrm>
            <a:custGeom>
              <a:avLst/>
              <a:gdLst>
                <a:gd name="T0" fmla="*/ 7 w 17"/>
                <a:gd name="T1" fmla="*/ 0 h 10"/>
                <a:gd name="T2" fmla="*/ 0 w 17"/>
                <a:gd name="T3" fmla="*/ 4 h 10"/>
                <a:gd name="T4" fmla="*/ 0 w 17"/>
                <a:gd name="T5" fmla="*/ 6 h 10"/>
                <a:gd name="T6" fmla="*/ 7 w 17"/>
                <a:gd name="T7" fmla="*/ 9 h 10"/>
                <a:gd name="T8" fmla="*/ 9 w 17"/>
                <a:gd name="T9" fmla="*/ 10 h 10"/>
                <a:gd name="T10" fmla="*/ 16 w 17"/>
                <a:gd name="T11" fmla="*/ 6 h 10"/>
                <a:gd name="T12" fmla="*/ 16 w 17"/>
                <a:gd name="T13" fmla="*/ 4 h 10"/>
                <a:gd name="T14" fmla="*/ 9 w 17"/>
                <a:gd name="T15" fmla="*/ 0 h 10"/>
                <a:gd name="T16" fmla="*/ 7 w 17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7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10"/>
                    <a:pt x="9" y="10"/>
                    <a:pt x="9" y="10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7" y="5"/>
                    <a:pt x="17" y="5"/>
                    <a:pt x="16" y="4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8" y="0"/>
                    <a:pt x="7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3" name="Freeform 636"/>
            <p:cNvSpPr>
              <a:spLocks/>
            </p:cNvSpPr>
            <p:nvPr userDrawn="1"/>
          </p:nvSpPr>
          <p:spPr bwMode="auto">
            <a:xfrm>
              <a:off x="9647238" y="3932238"/>
              <a:ext cx="26988" cy="15875"/>
            </a:xfrm>
            <a:custGeom>
              <a:avLst/>
              <a:gdLst>
                <a:gd name="T0" fmla="*/ 10 w 17"/>
                <a:gd name="T1" fmla="*/ 9 h 10"/>
                <a:gd name="T2" fmla="*/ 17 w 17"/>
                <a:gd name="T3" fmla="*/ 5 h 10"/>
                <a:gd name="T4" fmla="*/ 17 w 17"/>
                <a:gd name="T5" fmla="*/ 4 h 10"/>
                <a:gd name="T6" fmla="*/ 10 w 17"/>
                <a:gd name="T7" fmla="*/ 0 h 10"/>
                <a:gd name="T8" fmla="*/ 8 w 17"/>
                <a:gd name="T9" fmla="*/ 0 h 10"/>
                <a:gd name="T10" fmla="*/ 1 w 17"/>
                <a:gd name="T11" fmla="*/ 4 h 10"/>
                <a:gd name="T12" fmla="*/ 1 w 17"/>
                <a:gd name="T13" fmla="*/ 5 h 10"/>
                <a:gd name="T14" fmla="*/ 8 w 17"/>
                <a:gd name="T15" fmla="*/ 9 h 10"/>
                <a:gd name="T16" fmla="*/ 10 w 17"/>
                <a:gd name="T17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9"/>
                  </a:moveTo>
                  <a:cubicBezTo>
                    <a:pt x="17" y="5"/>
                    <a:pt x="17" y="5"/>
                    <a:pt x="17" y="5"/>
                  </a:cubicBezTo>
                  <a:cubicBezTo>
                    <a:pt x="17" y="5"/>
                    <a:pt x="17" y="4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8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1" y="5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10"/>
                    <a:pt x="9" y="10"/>
                    <a:pt x="10" y="9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4" name="Freeform 637"/>
            <p:cNvSpPr>
              <a:spLocks/>
            </p:cNvSpPr>
            <p:nvPr userDrawn="1"/>
          </p:nvSpPr>
          <p:spPr bwMode="auto">
            <a:xfrm>
              <a:off x="9609138" y="3933825"/>
              <a:ext cx="26988" cy="15875"/>
            </a:xfrm>
            <a:custGeom>
              <a:avLst/>
              <a:gdLst>
                <a:gd name="T0" fmla="*/ 8 w 17"/>
                <a:gd name="T1" fmla="*/ 1 h 10"/>
                <a:gd name="T2" fmla="*/ 1 w 17"/>
                <a:gd name="T3" fmla="*/ 5 h 10"/>
                <a:gd name="T4" fmla="*/ 1 w 17"/>
                <a:gd name="T5" fmla="*/ 6 h 10"/>
                <a:gd name="T6" fmla="*/ 8 w 17"/>
                <a:gd name="T7" fmla="*/ 10 h 10"/>
                <a:gd name="T8" fmla="*/ 10 w 17"/>
                <a:gd name="T9" fmla="*/ 10 h 10"/>
                <a:gd name="T10" fmla="*/ 17 w 17"/>
                <a:gd name="T11" fmla="*/ 6 h 10"/>
                <a:gd name="T12" fmla="*/ 17 w 17"/>
                <a:gd name="T13" fmla="*/ 5 h 10"/>
                <a:gd name="T14" fmla="*/ 10 w 17"/>
                <a:gd name="T15" fmla="*/ 1 h 10"/>
                <a:gd name="T16" fmla="*/ 8 w 17"/>
                <a:gd name="T1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8" y="1"/>
                  </a:move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0"/>
                    <a:pt x="8" y="0"/>
                    <a:pt x="8" y="1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5" name="Freeform 638"/>
            <p:cNvSpPr>
              <a:spLocks/>
            </p:cNvSpPr>
            <p:nvPr userDrawn="1"/>
          </p:nvSpPr>
          <p:spPr bwMode="auto">
            <a:xfrm>
              <a:off x="9674226" y="3937000"/>
              <a:ext cx="26988" cy="15875"/>
            </a:xfrm>
            <a:custGeom>
              <a:avLst/>
              <a:gdLst>
                <a:gd name="T0" fmla="*/ 10 w 17"/>
                <a:gd name="T1" fmla="*/ 10 h 10"/>
                <a:gd name="T2" fmla="*/ 17 w 17"/>
                <a:gd name="T3" fmla="*/ 6 h 10"/>
                <a:gd name="T4" fmla="*/ 17 w 17"/>
                <a:gd name="T5" fmla="*/ 4 h 10"/>
                <a:gd name="T6" fmla="*/ 10 w 17"/>
                <a:gd name="T7" fmla="*/ 0 h 10"/>
                <a:gd name="T8" fmla="*/ 7 w 17"/>
                <a:gd name="T9" fmla="*/ 0 h 10"/>
                <a:gd name="T10" fmla="*/ 1 w 17"/>
                <a:gd name="T11" fmla="*/ 4 h 10"/>
                <a:gd name="T12" fmla="*/ 1 w 17"/>
                <a:gd name="T13" fmla="*/ 6 h 10"/>
                <a:gd name="T14" fmla="*/ 7 w 17"/>
                <a:gd name="T15" fmla="*/ 10 h 10"/>
                <a:gd name="T16" fmla="*/ 10 w 17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10"/>
                  </a:moveTo>
                  <a:cubicBezTo>
                    <a:pt x="17" y="6"/>
                    <a:pt x="17" y="6"/>
                    <a:pt x="17" y="6"/>
                  </a:cubicBezTo>
                  <a:cubicBezTo>
                    <a:pt x="17" y="5"/>
                    <a:pt x="17" y="5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7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10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6" name="Freeform 639"/>
            <p:cNvSpPr>
              <a:spLocks/>
            </p:cNvSpPr>
            <p:nvPr userDrawn="1"/>
          </p:nvSpPr>
          <p:spPr bwMode="auto">
            <a:xfrm>
              <a:off x="9569451" y="3938588"/>
              <a:ext cx="26988" cy="15875"/>
            </a:xfrm>
            <a:custGeom>
              <a:avLst/>
              <a:gdLst>
                <a:gd name="T0" fmla="*/ 8 w 17"/>
                <a:gd name="T1" fmla="*/ 0 h 10"/>
                <a:gd name="T2" fmla="*/ 1 w 17"/>
                <a:gd name="T3" fmla="*/ 4 h 10"/>
                <a:gd name="T4" fmla="*/ 1 w 17"/>
                <a:gd name="T5" fmla="*/ 6 h 10"/>
                <a:gd name="T6" fmla="*/ 8 w 17"/>
                <a:gd name="T7" fmla="*/ 10 h 10"/>
                <a:gd name="T8" fmla="*/ 10 w 17"/>
                <a:gd name="T9" fmla="*/ 10 h 10"/>
                <a:gd name="T10" fmla="*/ 17 w 17"/>
                <a:gd name="T11" fmla="*/ 6 h 10"/>
                <a:gd name="T12" fmla="*/ 17 w 17"/>
                <a:gd name="T13" fmla="*/ 4 h 10"/>
                <a:gd name="T14" fmla="*/ 10 w 17"/>
                <a:gd name="T15" fmla="*/ 0 h 10"/>
                <a:gd name="T16" fmla="*/ 8 w 17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8" y="0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5"/>
                    <a:pt x="17" y="5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7" name="Freeform 640"/>
            <p:cNvSpPr>
              <a:spLocks/>
            </p:cNvSpPr>
            <p:nvPr userDrawn="1"/>
          </p:nvSpPr>
          <p:spPr bwMode="auto">
            <a:xfrm>
              <a:off x="9631363" y="3941763"/>
              <a:ext cx="26988" cy="15875"/>
            </a:xfrm>
            <a:custGeom>
              <a:avLst/>
              <a:gdLst>
                <a:gd name="T0" fmla="*/ 10 w 17"/>
                <a:gd name="T1" fmla="*/ 9 h 10"/>
                <a:gd name="T2" fmla="*/ 16 w 17"/>
                <a:gd name="T3" fmla="*/ 5 h 10"/>
                <a:gd name="T4" fmla="*/ 16 w 17"/>
                <a:gd name="T5" fmla="*/ 4 h 10"/>
                <a:gd name="T6" fmla="*/ 9 w 17"/>
                <a:gd name="T7" fmla="*/ 0 h 10"/>
                <a:gd name="T8" fmla="*/ 7 w 17"/>
                <a:gd name="T9" fmla="*/ 0 h 10"/>
                <a:gd name="T10" fmla="*/ 0 w 17"/>
                <a:gd name="T11" fmla="*/ 4 h 10"/>
                <a:gd name="T12" fmla="*/ 0 w 17"/>
                <a:gd name="T13" fmla="*/ 5 h 10"/>
                <a:gd name="T14" fmla="*/ 7 w 17"/>
                <a:gd name="T15" fmla="*/ 9 h 10"/>
                <a:gd name="T16" fmla="*/ 10 w 17"/>
                <a:gd name="T17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9"/>
                  </a:moveTo>
                  <a:cubicBezTo>
                    <a:pt x="16" y="5"/>
                    <a:pt x="16" y="5"/>
                    <a:pt x="16" y="5"/>
                  </a:cubicBezTo>
                  <a:cubicBezTo>
                    <a:pt x="17" y="5"/>
                    <a:pt x="17" y="4"/>
                    <a:pt x="16" y="4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8" y="0"/>
                    <a:pt x="7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10"/>
                    <a:pt x="9" y="10"/>
                    <a:pt x="10" y="9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8" name="Freeform 641"/>
            <p:cNvSpPr>
              <a:spLocks/>
            </p:cNvSpPr>
            <p:nvPr userDrawn="1"/>
          </p:nvSpPr>
          <p:spPr bwMode="auto">
            <a:xfrm>
              <a:off x="9658351" y="3946525"/>
              <a:ext cx="26988" cy="15875"/>
            </a:xfrm>
            <a:custGeom>
              <a:avLst/>
              <a:gdLst>
                <a:gd name="T0" fmla="*/ 9 w 17"/>
                <a:gd name="T1" fmla="*/ 10 h 10"/>
                <a:gd name="T2" fmla="*/ 16 w 17"/>
                <a:gd name="T3" fmla="*/ 6 h 10"/>
                <a:gd name="T4" fmla="*/ 16 w 17"/>
                <a:gd name="T5" fmla="*/ 4 h 10"/>
                <a:gd name="T6" fmla="*/ 9 w 17"/>
                <a:gd name="T7" fmla="*/ 0 h 10"/>
                <a:gd name="T8" fmla="*/ 7 w 17"/>
                <a:gd name="T9" fmla="*/ 0 h 10"/>
                <a:gd name="T10" fmla="*/ 0 w 17"/>
                <a:gd name="T11" fmla="*/ 4 h 10"/>
                <a:gd name="T12" fmla="*/ 0 w 17"/>
                <a:gd name="T13" fmla="*/ 6 h 10"/>
                <a:gd name="T14" fmla="*/ 7 w 17"/>
                <a:gd name="T15" fmla="*/ 10 h 10"/>
                <a:gd name="T16" fmla="*/ 9 w 17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9" y="10"/>
                  </a:moveTo>
                  <a:cubicBezTo>
                    <a:pt x="16" y="6"/>
                    <a:pt x="16" y="6"/>
                    <a:pt x="16" y="6"/>
                  </a:cubicBezTo>
                  <a:cubicBezTo>
                    <a:pt x="17" y="5"/>
                    <a:pt x="17" y="5"/>
                    <a:pt x="16" y="4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8" y="0"/>
                    <a:pt x="7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9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9" name="Freeform 642"/>
            <p:cNvSpPr>
              <a:spLocks/>
            </p:cNvSpPr>
            <p:nvPr userDrawn="1"/>
          </p:nvSpPr>
          <p:spPr bwMode="auto">
            <a:xfrm>
              <a:off x="9553576" y="3948113"/>
              <a:ext cx="26988" cy="15875"/>
            </a:xfrm>
            <a:custGeom>
              <a:avLst/>
              <a:gdLst>
                <a:gd name="T0" fmla="*/ 7 w 17"/>
                <a:gd name="T1" fmla="*/ 0 h 10"/>
                <a:gd name="T2" fmla="*/ 0 w 17"/>
                <a:gd name="T3" fmla="*/ 4 h 10"/>
                <a:gd name="T4" fmla="*/ 0 w 17"/>
                <a:gd name="T5" fmla="*/ 6 h 10"/>
                <a:gd name="T6" fmla="*/ 7 w 17"/>
                <a:gd name="T7" fmla="*/ 10 h 10"/>
                <a:gd name="T8" fmla="*/ 9 w 17"/>
                <a:gd name="T9" fmla="*/ 10 h 10"/>
                <a:gd name="T10" fmla="*/ 16 w 17"/>
                <a:gd name="T11" fmla="*/ 6 h 10"/>
                <a:gd name="T12" fmla="*/ 16 w 17"/>
                <a:gd name="T13" fmla="*/ 4 h 10"/>
                <a:gd name="T14" fmla="*/ 9 w 17"/>
                <a:gd name="T15" fmla="*/ 0 h 10"/>
                <a:gd name="T16" fmla="*/ 7 w 17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7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9" y="10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7" y="5"/>
                    <a:pt x="17" y="5"/>
                    <a:pt x="16" y="4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8" y="0"/>
                    <a:pt x="7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0" name="Freeform 643"/>
            <p:cNvSpPr>
              <a:spLocks/>
            </p:cNvSpPr>
            <p:nvPr userDrawn="1"/>
          </p:nvSpPr>
          <p:spPr bwMode="auto">
            <a:xfrm>
              <a:off x="9575801" y="3952875"/>
              <a:ext cx="28575" cy="15875"/>
            </a:xfrm>
            <a:custGeom>
              <a:avLst/>
              <a:gdLst>
                <a:gd name="T0" fmla="*/ 8 w 18"/>
                <a:gd name="T1" fmla="*/ 1 h 10"/>
                <a:gd name="T2" fmla="*/ 1 w 18"/>
                <a:gd name="T3" fmla="*/ 5 h 10"/>
                <a:gd name="T4" fmla="*/ 1 w 18"/>
                <a:gd name="T5" fmla="*/ 6 h 10"/>
                <a:gd name="T6" fmla="*/ 8 w 18"/>
                <a:gd name="T7" fmla="*/ 10 h 10"/>
                <a:gd name="T8" fmla="*/ 10 w 18"/>
                <a:gd name="T9" fmla="*/ 10 h 10"/>
                <a:gd name="T10" fmla="*/ 17 w 18"/>
                <a:gd name="T11" fmla="*/ 6 h 10"/>
                <a:gd name="T12" fmla="*/ 17 w 18"/>
                <a:gd name="T13" fmla="*/ 5 h 10"/>
                <a:gd name="T14" fmla="*/ 10 w 18"/>
                <a:gd name="T15" fmla="*/ 1 h 10"/>
                <a:gd name="T16" fmla="*/ 8 w 18"/>
                <a:gd name="T1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8" y="1"/>
                  </a:move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9" y="10"/>
                    <a:pt x="10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8" y="6"/>
                    <a:pt x="18" y="5"/>
                    <a:pt x="17" y="5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0"/>
                    <a:pt x="8" y="0"/>
                    <a:pt x="8" y="1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1" name="Freeform 644"/>
            <p:cNvSpPr>
              <a:spLocks/>
            </p:cNvSpPr>
            <p:nvPr userDrawn="1"/>
          </p:nvSpPr>
          <p:spPr bwMode="auto">
            <a:xfrm>
              <a:off x="9640888" y="3956050"/>
              <a:ext cx="26988" cy="15875"/>
            </a:xfrm>
            <a:custGeom>
              <a:avLst/>
              <a:gdLst>
                <a:gd name="T0" fmla="*/ 10 w 17"/>
                <a:gd name="T1" fmla="*/ 10 h 10"/>
                <a:gd name="T2" fmla="*/ 17 w 17"/>
                <a:gd name="T3" fmla="*/ 6 h 10"/>
                <a:gd name="T4" fmla="*/ 17 w 17"/>
                <a:gd name="T5" fmla="*/ 4 h 10"/>
                <a:gd name="T6" fmla="*/ 10 w 17"/>
                <a:gd name="T7" fmla="*/ 1 h 10"/>
                <a:gd name="T8" fmla="*/ 8 w 17"/>
                <a:gd name="T9" fmla="*/ 1 h 10"/>
                <a:gd name="T10" fmla="*/ 1 w 17"/>
                <a:gd name="T11" fmla="*/ 4 h 10"/>
                <a:gd name="T12" fmla="*/ 1 w 17"/>
                <a:gd name="T13" fmla="*/ 6 h 10"/>
                <a:gd name="T14" fmla="*/ 8 w 17"/>
                <a:gd name="T15" fmla="*/ 10 h 10"/>
                <a:gd name="T16" fmla="*/ 10 w 17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10"/>
                  </a:moveTo>
                  <a:cubicBezTo>
                    <a:pt x="17" y="6"/>
                    <a:pt x="17" y="6"/>
                    <a:pt x="17" y="6"/>
                  </a:cubicBezTo>
                  <a:cubicBezTo>
                    <a:pt x="17" y="5"/>
                    <a:pt x="17" y="5"/>
                    <a:pt x="17" y="4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0"/>
                    <a:pt x="8" y="0"/>
                    <a:pt x="8" y="1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10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2" name="Freeform 645"/>
            <p:cNvSpPr>
              <a:spLocks/>
            </p:cNvSpPr>
            <p:nvPr userDrawn="1"/>
          </p:nvSpPr>
          <p:spPr bwMode="auto">
            <a:xfrm>
              <a:off x="9536113" y="3957638"/>
              <a:ext cx="26988" cy="15875"/>
            </a:xfrm>
            <a:custGeom>
              <a:avLst/>
              <a:gdLst>
                <a:gd name="T0" fmla="*/ 8 w 17"/>
                <a:gd name="T1" fmla="*/ 1 h 10"/>
                <a:gd name="T2" fmla="*/ 1 w 17"/>
                <a:gd name="T3" fmla="*/ 4 h 10"/>
                <a:gd name="T4" fmla="*/ 1 w 17"/>
                <a:gd name="T5" fmla="*/ 6 h 10"/>
                <a:gd name="T6" fmla="*/ 8 w 17"/>
                <a:gd name="T7" fmla="*/ 10 h 10"/>
                <a:gd name="T8" fmla="*/ 10 w 17"/>
                <a:gd name="T9" fmla="*/ 10 h 10"/>
                <a:gd name="T10" fmla="*/ 17 w 17"/>
                <a:gd name="T11" fmla="*/ 6 h 10"/>
                <a:gd name="T12" fmla="*/ 17 w 17"/>
                <a:gd name="T13" fmla="*/ 4 h 10"/>
                <a:gd name="T14" fmla="*/ 10 w 17"/>
                <a:gd name="T15" fmla="*/ 1 h 10"/>
                <a:gd name="T16" fmla="*/ 8 w 17"/>
                <a:gd name="T1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8" y="1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5"/>
                    <a:pt x="17" y="5"/>
                    <a:pt x="17" y="4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0"/>
                    <a:pt x="8" y="0"/>
                    <a:pt x="8" y="1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3" name="Freeform 646"/>
            <p:cNvSpPr>
              <a:spLocks/>
            </p:cNvSpPr>
            <p:nvPr userDrawn="1"/>
          </p:nvSpPr>
          <p:spPr bwMode="auto">
            <a:xfrm>
              <a:off x="9559926" y="3962400"/>
              <a:ext cx="26988" cy="15875"/>
            </a:xfrm>
            <a:custGeom>
              <a:avLst/>
              <a:gdLst>
                <a:gd name="T0" fmla="*/ 7 w 17"/>
                <a:gd name="T1" fmla="*/ 1 h 10"/>
                <a:gd name="T2" fmla="*/ 1 w 17"/>
                <a:gd name="T3" fmla="*/ 5 h 10"/>
                <a:gd name="T4" fmla="*/ 1 w 17"/>
                <a:gd name="T5" fmla="*/ 6 h 10"/>
                <a:gd name="T6" fmla="*/ 7 w 17"/>
                <a:gd name="T7" fmla="*/ 10 h 10"/>
                <a:gd name="T8" fmla="*/ 10 w 17"/>
                <a:gd name="T9" fmla="*/ 10 h 10"/>
                <a:gd name="T10" fmla="*/ 16 w 17"/>
                <a:gd name="T11" fmla="*/ 6 h 10"/>
                <a:gd name="T12" fmla="*/ 16 w 17"/>
                <a:gd name="T13" fmla="*/ 5 h 10"/>
                <a:gd name="T14" fmla="*/ 10 w 17"/>
                <a:gd name="T15" fmla="*/ 1 h 10"/>
                <a:gd name="T16" fmla="*/ 7 w 17"/>
                <a:gd name="T1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7" y="1"/>
                  </a:move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7" y="6"/>
                    <a:pt x="17" y="5"/>
                    <a:pt x="16" y="5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0"/>
                    <a:pt x="8" y="0"/>
                    <a:pt x="7" y="1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4" name="Freeform 647"/>
            <p:cNvSpPr>
              <a:spLocks/>
            </p:cNvSpPr>
            <p:nvPr userDrawn="1"/>
          </p:nvSpPr>
          <p:spPr bwMode="auto">
            <a:xfrm>
              <a:off x="9658351" y="3967163"/>
              <a:ext cx="26988" cy="14288"/>
            </a:xfrm>
            <a:custGeom>
              <a:avLst/>
              <a:gdLst>
                <a:gd name="T0" fmla="*/ 10 w 17"/>
                <a:gd name="T1" fmla="*/ 0 h 9"/>
                <a:gd name="T2" fmla="*/ 8 w 17"/>
                <a:gd name="T3" fmla="*/ 0 h 9"/>
                <a:gd name="T4" fmla="*/ 1 w 17"/>
                <a:gd name="T5" fmla="*/ 4 h 9"/>
                <a:gd name="T6" fmla="*/ 1 w 17"/>
                <a:gd name="T7" fmla="*/ 5 h 9"/>
                <a:gd name="T8" fmla="*/ 8 w 17"/>
                <a:gd name="T9" fmla="*/ 9 h 9"/>
                <a:gd name="T10" fmla="*/ 10 w 17"/>
                <a:gd name="T11" fmla="*/ 9 h 9"/>
                <a:gd name="T12" fmla="*/ 17 w 17"/>
                <a:gd name="T13" fmla="*/ 5 h 9"/>
                <a:gd name="T14" fmla="*/ 17 w 17"/>
                <a:gd name="T15" fmla="*/ 4 h 9"/>
                <a:gd name="T16" fmla="*/ 10 w 17"/>
                <a:gd name="T1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9">
                  <a:moveTo>
                    <a:pt x="10" y="0"/>
                  </a:moveTo>
                  <a:cubicBezTo>
                    <a:pt x="9" y="0"/>
                    <a:pt x="8" y="0"/>
                    <a:pt x="8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1" y="5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9" y="9"/>
                    <a:pt x="10" y="9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5"/>
                    <a:pt x="17" y="4"/>
                    <a:pt x="17" y="4"/>
                  </a:cubicBezTo>
                  <a:lnTo>
                    <a:pt x="10" y="0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5" name="Freeform 648"/>
            <p:cNvSpPr>
              <a:spLocks/>
            </p:cNvSpPr>
            <p:nvPr userDrawn="1"/>
          </p:nvSpPr>
          <p:spPr bwMode="auto">
            <a:xfrm>
              <a:off x="9520238" y="3967163"/>
              <a:ext cx="26988" cy="15875"/>
            </a:xfrm>
            <a:custGeom>
              <a:avLst/>
              <a:gdLst>
                <a:gd name="T0" fmla="*/ 7 w 17"/>
                <a:gd name="T1" fmla="*/ 1 h 10"/>
                <a:gd name="T2" fmla="*/ 0 w 17"/>
                <a:gd name="T3" fmla="*/ 5 h 10"/>
                <a:gd name="T4" fmla="*/ 0 w 17"/>
                <a:gd name="T5" fmla="*/ 6 h 10"/>
                <a:gd name="T6" fmla="*/ 7 w 17"/>
                <a:gd name="T7" fmla="*/ 10 h 10"/>
                <a:gd name="T8" fmla="*/ 10 w 17"/>
                <a:gd name="T9" fmla="*/ 10 h 10"/>
                <a:gd name="T10" fmla="*/ 16 w 17"/>
                <a:gd name="T11" fmla="*/ 6 h 10"/>
                <a:gd name="T12" fmla="*/ 16 w 17"/>
                <a:gd name="T13" fmla="*/ 5 h 10"/>
                <a:gd name="T14" fmla="*/ 9 w 17"/>
                <a:gd name="T15" fmla="*/ 1 h 10"/>
                <a:gd name="T16" fmla="*/ 7 w 17"/>
                <a:gd name="T1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7" y="1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7" y="5"/>
                    <a:pt x="17" y="5"/>
                    <a:pt x="16" y="5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8" y="0"/>
                    <a:pt x="7" y="1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6" name="Freeform 649"/>
            <p:cNvSpPr>
              <a:spLocks/>
            </p:cNvSpPr>
            <p:nvPr userDrawn="1"/>
          </p:nvSpPr>
          <p:spPr bwMode="auto">
            <a:xfrm>
              <a:off x="9544051" y="3971925"/>
              <a:ext cx="26988" cy="15875"/>
            </a:xfrm>
            <a:custGeom>
              <a:avLst/>
              <a:gdLst>
                <a:gd name="T0" fmla="*/ 7 w 17"/>
                <a:gd name="T1" fmla="*/ 1 h 10"/>
                <a:gd name="T2" fmla="*/ 0 w 17"/>
                <a:gd name="T3" fmla="*/ 5 h 10"/>
                <a:gd name="T4" fmla="*/ 0 w 17"/>
                <a:gd name="T5" fmla="*/ 6 h 10"/>
                <a:gd name="T6" fmla="*/ 7 w 17"/>
                <a:gd name="T7" fmla="*/ 10 h 10"/>
                <a:gd name="T8" fmla="*/ 9 w 17"/>
                <a:gd name="T9" fmla="*/ 10 h 10"/>
                <a:gd name="T10" fmla="*/ 16 w 17"/>
                <a:gd name="T11" fmla="*/ 6 h 10"/>
                <a:gd name="T12" fmla="*/ 16 w 17"/>
                <a:gd name="T13" fmla="*/ 5 h 10"/>
                <a:gd name="T14" fmla="*/ 9 w 17"/>
                <a:gd name="T15" fmla="*/ 1 h 10"/>
                <a:gd name="T16" fmla="*/ 7 w 17"/>
                <a:gd name="T1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7" y="1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6"/>
                    <a:pt x="0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9" y="10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7" y="6"/>
                    <a:pt x="17" y="5"/>
                    <a:pt x="16" y="5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8" y="0"/>
                    <a:pt x="7" y="1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7" name="Freeform 650"/>
            <p:cNvSpPr>
              <a:spLocks/>
            </p:cNvSpPr>
            <p:nvPr userDrawn="1"/>
          </p:nvSpPr>
          <p:spPr bwMode="auto">
            <a:xfrm>
              <a:off x="9607551" y="3975100"/>
              <a:ext cx="26988" cy="15875"/>
            </a:xfrm>
            <a:custGeom>
              <a:avLst/>
              <a:gdLst>
                <a:gd name="T0" fmla="*/ 10 w 17"/>
                <a:gd name="T1" fmla="*/ 10 h 10"/>
                <a:gd name="T2" fmla="*/ 17 w 17"/>
                <a:gd name="T3" fmla="*/ 6 h 10"/>
                <a:gd name="T4" fmla="*/ 17 w 17"/>
                <a:gd name="T5" fmla="*/ 5 h 10"/>
                <a:gd name="T6" fmla="*/ 10 w 17"/>
                <a:gd name="T7" fmla="*/ 1 h 10"/>
                <a:gd name="T8" fmla="*/ 8 w 17"/>
                <a:gd name="T9" fmla="*/ 1 h 10"/>
                <a:gd name="T10" fmla="*/ 1 w 17"/>
                <a:gd name="T11" fmla="*/ 5 h 10"/>
                <a:gd name="T12" fmla="*/ 1 w 17"/>
                <a:gd name="T13" fmla="*/ 6 h 10"/>
                <a:gd name="T14" fmla="*/ 8 w 17"/>
                <a:gd name="T15" fmla="*/ 10 h 10"/>
                <a:gd name="T16" fmla="*/ 10 w 17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10"/>
                  </a:moveTo>
                  <a:cubicBezTo>
                    <a:pt x="17" y="6"/>
                    <a:pt x="17" y="6"/>
                    <a:pt x="17" y="6"/>
                  </a:cubicBezTo>
                  <a:cubicBezTo>
                    <a:pt x="17" y="6"/>
                    <a:pt x="17" y="5"/>
                    <a:pt x="17" y="5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0"/>
                    <a:pt x="8" y="0"/>
                    <a:pt x="8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10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8" name="Freeform 651"/>
            <p:cNvSpPr>
              <a:spLocks/>
            </p:cNvSpPr>
            <p:nvPr userDrawn="1"/>
          </p:nvSpPr>
          <p:spPr bwMode="auto">
            <a:xfrm>
              <a:off x="9502776" y="3976688"/>
              <a:ext cx="26988" cy="15875"/>
            </a:xfrm>
            <a:custGeom>
              <a:avLst/>
              <a:gdLst>
                <a:gd name="T0" fmla="*/ 8 w 17"/>
                <a:gd name="T1" fmla="*/ 1 h 10"/>
                <a:gd name="T2" fmla="*/ 1 w 17"/>
                <a:gd name="T3" fmla="*/ 5 h 10"/>
                <a:gd name="T4" fmla="*/ 1 w 17"/>
                <a:gd name="T5" fmla="*/ 6 h 10"/>
                <a:gd name="T6" fmla="*/ 8 w 17"/>
                <a:gd name="T7" fmla="*/ 10 h 10"/>
                <a:gd name="T8" fmla="*/ 10 w 17"/>
                <a:gd name="T9" fmla="*/ 10 h 10"/>
                <a:gd name="T10" fmla="*/ 17 w 17"/>
                <a:gd name="T11" fmla="*/ 6 h 10"/>
                <a:gd name="T12" fmla="*/ 17 w 17"/>
                <a:gd name="T13" fmla="*/ 5 h 10"/>
                <a:gd name="T14" fmla="*/ 10 w 17"/>
                <a:gd name="T15" fmla="*/ 1 h 10"/>
                <a:gd name="T16" fmla="*/ 8 w 17"/>
                <a:gd name="T1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8" y="1"/>
                  </a:move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6"/>
                    <a:pt x="17" y="5"/>
                    <a:pt x="17" y="5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0"/>
                    <a:pt x="8" y="0"/>
                    <a:pt x="8" y="1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9" name="Freeform 652"/>
            <p:cNvSpPr>
              <a:spLocks/>
            </p:cNvSpPr>
            <p:nvPr userDrawn="1"/>
          </p:nvSpPr>
          <p:spPr bwMode="auto">
            <a:xfrm>
              <a:off x="9564688" y="3979863"/>
              <a:ext cx="26988" cy="15875"/>
            </a:xfrm>
            <a:custGeom>
              <a:avLst/>
              <a:gdLst>
                <a:gd name="T0" fmla="*/ 10 w 17"/>
                <a:gd name="T1" fmla="*/ 10 h 10"/>
                <a:gd name="T2" fmla="*/ 17 w 17"/>
                <a:gd name="T3" fmla="*/ 6 h 10"/>
                <a:gd name="T4" fmla="*/ 17 w 17"/>
                <a:gd name="T5" fmla="*/ 4 h 10"/>
                <a:gd name="T6" fmla="*/ 10 w 17"/>
                <a:gd name="T7" fmla="*/ 0 h 10"/>
                <a:gd name="T8" fmla="*/ 8 w 17"/>
                <a:gd name="T9" fmla="*/ 0 h 10"/>
                <a:gd name="T10" fmla="*/ 1 w 17"/>
                <a:gd name="T11" fmla="*/ 4 h 10"/>
                <a:gd name="T12" fmla="*/ 1 w 17"/>
                <a:gd name="T13" fmla="*/ 6 h 10"/>
                <a:gd name="T14" fmla="*/ 8 w 17"/>
                <a:gd name="T15" fmla="*/ 10 h 10"/>
                <a:gd name="T16" fmla="*/ 10 w 17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10"/>
                  </a:moveTo>
                  <a:cubicBezTo>
                    <a:pt x="17" y="6"/>
                    <a:pt x="17" y="6"/>
                    <a:pt x="17" y="6"/>
                  </a:cubicBezTo>
                  <a:cubicBezTo>
                    <a:pt x="17" y="5"/>
                    <a:pt x="17" y="5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8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10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0" name="Freeform 653"/>
            <p:cNvSpPr>
              <a:spLocks/>
            </p:cNvSpPr>
            <p:nvPr userDrawn="1"/>
          </p:nvSpPr>
          <p:spPr bwMode="auto">
            <a:xfrm>
              <a:off x="9526588" y="3983038"/>
              <a:ext cx="26988" cy="14288"/>
            </a:xfrm>
            <a:custGeom>
              <a:avLst/>
              <a:gdLst>
                <a:gd name="T0" fmla="*/ 8 w 17"/>
                <a:gd name="T1" fmla="*/ 0 h 9"/>
                <a:gd name="T2" fmla="*/ 1 w 17"/>
                <a:gd name="T3" fmla="*/ 4 h 9"/>
                <a:gd name="T4" fmla="*/ 1 w 17"/>
                <a:gd name="T5" fmla="*/ 5 h 9"/>
                <a:gd name="T6" fmla="*/ 8 w 17"/>
                <a:gd name="T7" fmla="*/ 9 h 9"/>
                <a:gd name="T8" fmla="*/ 10 w 17"/>
                <a:gd name="T9" fmla="*/ 9 h 9"/>
                <a:gd name="T10" fmla="*/ 17 w 17"/>
                <a:gd name="T11" fmla="*/ 5 h 9"/>
                <a:gd name="T12" fmla="*/ 17 w 17"/>
                <a:gd name="T13" fmla="*/ 4 h 9"/>
                <a:gd name="T14" fmla="*/ 10 w 17"/>
                <a:gd name="T15" fmla="*/ 0 h 9"/>
                <a:gd name="T16" fmla="*/ 8 w 17"/>
                <a:gd name="T1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9">
                  <a:moveTo>
                    <a:pt x="8" y="0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1" y="5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9" y="9"/>
                    <a:pt x="10" y="9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5"/>
                    <a:pt x="17" y="4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1" name="Freeform 654"/>
            <p:cNvSpPr>
              <a:spLocks/>
            </p:cNvSpPr>
            <p:nvPr userDrawn="1"/>
          </p:nvSpPr>
          <p:spPr bwMode="auto">
            <a:xfrm>
              <a:off x="9591676" y="3984625"/>
              <a:ext cx="26988" cy="15875"/>
            </a:xfrm>
            <a:custGeom>
              <a:avLst/>
              <a:gdLst>
                <a:gd name="T0" fmla="*/ 10 w 17"/>
                <a:gd name="T1" fmla="*/ 10 h 10"/>
                <a:gd name="T2" fmla="*/ 16 w 17"/>
                <a:gd name="T3" fmla="*/ 6 h 10"/>
                <a:gd name="T4" fmla="*/ 16 w 17"/>
                <a:gd name="T5" fmla="*/ 5 h 10"/>
                <a:gd name="T6" fmla="*/ 9 w 17"/>
                <a:gd name="T7" fmla="*/ 1 h 10"/>
                <a:gd name="T8" fmla="*/ 7 w 17"/>
                <a:gd name="T9" fmla="*/ 1 h 10"/>
                <a:gd name="T10" fmla="*/ 0 w 17"/>
                <a:gd name="T11" fmla="*/ 5 h 10"/>
                <a:gd name="T12" fmla="*/ 0 w 17"/>
                <a:gd name="T13" fmla="*/ 6 h 10"/>
                <a:gd name="T14" fmla="*/ 7 w 17"/>
                <a:gd name="T15" fmla="*/ 10 h 10"/>
                <a:gd name="T16" fmla="*/ 10 w 17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10"/>
                  </a:moveTo>
                  <a:cubicBezTo>
                    <a:pt x="16" y="6"/>
                    <a:pt x="16" y="6"/>
                    <a:pt x="16" y="6"/>
                  </a:cubicBezTo>
                  <a:cubicBezTo>
                    <a:pt x="17" y="6"/>
                    <a:pt x="17" y="5"/>
                    <a:pt x="16" y="5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8" y="0"/>
                    <a:pt x="7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6"/>
                    <a:pt x="0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10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2" name="Freeform 655"/>
            <p:cNvSpPr>
              <a:spLocks/>
            </p:cNvSpPr>
            <p:nvPr userDrawn="1"/>
          </p:nvSpPr>
          <p:spPr bwMode="auto">
            <a:xfrm>
              <a:off x="9548813" y="3989388"/>
              <a:ext cx="26988" cy="15875"/>
            </a:xfrm>
            <a:custGeom>
              <a:avLst/>
              <a:gdLst>
                <a:gd name="T0" fmla="*/ 9 w 17"/>
                <a:gd name="T1" fmla="*/ 10 h 10"/>
                <a:gd name="T2" fmla="*/ 16 w 17"/>
                <a:gd name="T3" fmla="*/ 6 h 10"/>
                <a:gd name="T4" fmla="*/ 16 w 17"/>
                <a:gd name="T5" fmla="*/ 4 h 10"/>
                <a:gd name="T6" fmla="*/ 9 w 17"/>
                <a:gd name="T7" fmla="*/ 0 h 10"/>
                <a:gd name="T8" fmla="*/ 7 w 17"/>
                <a:gd name="T9" fmla="*/ 0 h 10"/>
                <a:gd name="T10" fmla="*/ 0 w 17"/>
                <a:gd name="T11" fmla="*/ 4 h 10"/>
                <a:gd name="T12" fmla="*/ 0 w 17"/>
                <a:gd name="T13" fmla="*/ 6 h 10"/>
                <a:gd name="T14" fmla="*/ 7 w 17"/>
                <a:gd name="T15" fmla="*/ 10 h 10"/>
                <a:gd name="T16" fmla="*/ 9 w 17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9" y="10"/>
                  </a:moveTo>
                  <a:cubicBezTo>
                    <a:pt x="16" y="6"/>
                    <a:pt x="16" y="6"/>
                    <a:pt x="16" y="6"/>
                  </a:cubicBezTo>
                  <a:cubicBezTo>
                    <a:pt x="17" y="5"/>
                    <a:pt x="17" y="5"/>
                    <a:pt x="16" y="4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8" y="0"/>
                    <a:pt x="7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9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3" name="Freeform 656"/>
            <p:cNvSpPr>
              <a:spLocks/>
            </p:cNvSpPr>
            <p:nvPr userDrawn="1"/>
          </p:nvSpPr>
          <p:spPr bwMode="auto">
            <a:xfrm>
              <a:off x="9574213" y="3994150"/>
              <a:ext cx="28575" cy="15875"/>
            </a:xfrm>
            <a:custGeom>
              <a:avLst/>
              <a:gdLst>
                <a:gd name="T0" fmla="*/ 10 w 18"/>
                <a:gd name="T1" fmla="*/ 10 h 10"/>
                <a:gd name="T2" fmla="*/ 17 w 18"/>
                <a:gd name="T3" fmla="*/ 6 h 10"/>
                <a:gd name="T4" fmla="*/ 17 w 18"/>
                <a:gd name="T5" fmla="*/ 5 h 10"/>
                <a:gd name="T6" fmla="*/ 10 w 18"/>
                <a:gd name="T7" fmla="*/ 1 h 10"/>
                <a:gd name="T8" fmla="*/ 8 w 18"/>
                <a:gd name="T9" fmla="*/ 1 h 10"/>
                <a:gd name="T10" fmla="*/ 1 w 18"/>
                <a:gd name="T11" fmla="*/ 5 h 10"/>
                <a:gd name="T12" fmla="*/ 1 w 18"/>
                <a:gd name="T13" fmla="*/ 6 h 10"/>
                <a:gd name="T14" fmla="*/ 8 w 18"/>
                <a:gd name="T15" fmla="*/ 10 h 10"/>
                <a:gd name="T16" fmla="*/ 10 w 18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10" y="10"/>
                  </a:moveTo>
                  <a:cubicBezTo>
                    <a:pt x="17" y="6"/>
                    <a:pt x="17" y="6"/>
                    <a:pt x="17" y="6"/>
                  </a:cubicBezTo>
                  <a:cubicBezTo>
                    <a:pt x="18" y="6"/>
                    <a:pt x="18" y="5"/>
                    <a:pt x="17" y="5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0"/>
                    <a:pt x="8" y="0"/>
                    <a:pt x="8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10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4" name="Freeform 657"/>
            <p:cNvSpPr>
              <a:spLocks/>
            </p:cNvSpPr>
            <p:nvPr userDrawn="1"/>
          </p:nvSpPr>
          <p:spPr bwMode="auto">
            <a:xfrm>
              <a:off x="9531351" y="3998913"/>
              <a:ext cx="26988" cy="15875"/>
            </a:xfrm>
            <a:custGeom>
              <a:avLst/>
              <a:gdLst>
                <a:gd name="T0" fmla="*/ 10 w 17"/>
                <a:gd name="T1" fmla="*/ 10 h 10"/>
                <a:gd name="T2" fmla="*/ 17 w 17"/>
                <a:gd name="T3" fmla="*/ 6 h 10"/>
                <a:gd name="T4" fmla="*/ 17 w 17"/>
                <a:gd name="T5" fmla="*/ 4 h 10"/>
                <a:gd name="T6" fmla="*/ 10 w 17"/>
                <a:gd name="T7" fmla="*/ 1 h 10"/>
                <a:gd name="T8" fmla="*/ 8 w 17"/>
                <a:gd name="T9" fmla="*/ 1 h 10"/>
                <a:gd name="T10" fmla="*/ 1 w 17"/>
                <a:gd name="T11" fmla="*/ 4 h 10"/>
                <a:gd name="T12" fmla="*/ 1 w 17"/>
                <a:gd name="T13" fmla="*/ 6 h 10"/>
                <a:gd name="T14" fmla="*/ 8 w 17"/>
                <a:gd name="T15" fmla="*/ 10 h 10"/>
                <a:gd name="T16" fmla="*/ 10 w 17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10"/>
                  </a:moveTo>
                  <a:cubicBezTo>
                    <a:pt x="17" y="6"/>
                    <a:pt x="17" y="6"/>
                    <a:pt x="17" y="6"/>
                  </a:cubicBezTo>
                  <a:cubicBezTo>
                    <a:pt x="17" y="5"/>
                    <a:pt x="17" y="5"/>
                    <a:pt x="17" y="4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0"/>
                    <a:pt x="8" y="0"/>
                    <a:pt x="8" y="1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10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5" name="Freeform 658"/>
            <p:cNvSpPr>
              <a:spLocks/>
            </p:cNvSpPr>
            <p:nvPr userDrawn="1"/>
          </p:nvSpPr>
          <p:spPr bwMode="auto">
            <a:xfrm>
              <a:off x="9558338" y="4003675"/>
              <a:ext cx="26988" cy="15875"/>
            </a:xfrm>
            <a:custGeom>
              <a:avLst/>
              <a:gdLst>
                <a:gd name="T0" fmla="*/ 10 w 17"/>
                <a:gd name="T1" fmla="*/ 10 h 10"/>
                <a:gd name="T2" fmla="*/ 16 w 17"/>
                <a:gd name="T3" fmla="*/ 6 h 10"/>
                <a:gd name="T4" fmla="*/ 16 w 17"/>
                <a:gd name="T5" fmla="*/ 5 h 10"/>
                <a:gd name="T6" fmla="*/ 10 w 17"/>
                <a:gd name="T7" fmla="*/ 1 h 10"/>
                <a:gd name="T8" fmla="*/ 7 w 17"/>
                <a:gd name="T9" fmla="*/ 1 h 10"/>
                <a:gd name="T10" fmla="*/ 1 w 17"/>
                <a:gd name="T11" fmla="*/ 5 h 10"/>
                <a:gd name="T12" fmla="*/ 1 w 17"/>
                <a:gd name="T13" fmla="*/ 6 h 10"/>
                <a:gd name="T14" fmla="*/ 7 w 17"/>
                <a:gd name="T15" fmla="*/ 10 h 10"/>
                <a:gd name="T16" fmla="*/ 10 w 17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10"/>
                  </a:moveTo>
                  <a:cubicBezTo>
                    <a:pt x="16" y="6"/>
                    <a:pt x="16" y="6"/>
                    <a:pt x="16" y="6"/>
                  </a:cubicBezTo>
                  <a:cubicBezTo>
                    <a:pt x="17" y="6"/>
                    <a:pt x="17" y="5"/>
                    <a:pt x="16" y="5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0"/>
                    <a:pt x="8" y="1"/>
                    <a:pt x="7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10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6" name="Freeform 659"/>
            <p:cNvSpPr>
              <a:spLocks/>
            </p:cNvSpPr>
            <p:nvPr userDrawn="1"/>
          </p:nvSpPr>
          <p:spPr bwMode="auto">
            <a:xfrm>
              <a:off x="9515476" y="4008438"/>
              <a:ext cx="26988" cy="15875"/>
            </a:xfrm>
            <a:custGeom>
              <a:avLst/>
              <a:gdLst>
                <a:gd name="T0" fmla="*/ 7 w 17"/>
                <a:gd name="T1" fmla="*/ 10 h 10"/>
                <a:gd name="T2" fmla="*/ 9 w 17"/>
                <a:gd name="T3" fmla="*/ 10 h 10"/>
                <a:gd name="T4" fmla="*/ 16 w 17"/>
                <a:gd name="T5" fmla="*/ 6 h 10"/>
                <a:gd name="T6" fmla="*/ 16 w 17"/>
                <a:gd name="T7" fmla="*/ 5 h 10"/>
                <a:gd name="T8" fmla="*/ 9 w 17"/>
                <a:gd name="T9" fmla="*/ 1 h 10"/>
                <a:gd name="T10" fmla="*/ 7 w 17"/>
                <a:gd name="T11" fmla="*/ 1 h 10"/>
                <a:gd name="T12" fmla="*/ 0 w 17"/>
                <a:gd name="T13" fmla="*/ 5 h 10"/>
                <a:gd name="T14" fmla="*/ 0 w 17"/>
                <a:gd name="T15" fmla="*/ 6 h 10"/>
                <a:gd name="T16" fmla="*/ 7 w 17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7" y="10"/>
                  </a:moveTo>
                  <a:cubicBezTo>
                    <a:pt x="8" y="10"/>
                    <a:pt x="9" y="10"/>
                    <a:pt x="9" y="10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7" y="5"/>
                    <a:pt x="17" y="5"/>
                    <a:pt x="16" y="5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8" y="0"/>
                    <a:pt x="7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6"/>
                  </a:cubicBezTo>
                  <a:lnTo>
                    <a:pt x="7" y="10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7" name="Freeform 660"/>
            <p:cNvSpPr>
              <a:spLocks/>
            </p:cNvSpPr>
            <p:nvPr userDrawn="1"/>
          </p:nvSpPr>
          <p:spPr bwMode="auto">
            <a:xfrm>
              <a:off x="9540876" y="4014788"/>
              <a:ext cx="28575" cy="14288"/>
            </a:xfrm>
            <a:custGeom>
              <a:avLst/>
              <a:gdLst>
                <a:gd name="T0" fmla="*/ 10 w 18"/>
                <a:gd name="T1" fmla="*/ 9 h 9"/>
                <a:gd name="T2" fmla="*/ 17 w 18"/>
                <a:gd name="T3" fmla="*/ 5 h 9"/>
                <a:gd name="T4" fmla="*/ 17 w 18"/>
                <a:gd name="T5" fmla="*/ 4 h 9"/>
                <a:gd name="T6" fmla="*/ 10 w 18"/>
                <a:gd name="T7" fmla="*/ 0 h 9"/>
                <a:gd name="T8" fmla="*/ 8 w 18"/>
                <a:gd name="T9" fmla="*/ 0 h 9"/>
                <a:gd name="T10" fmla="*/ 1 w 18"/>
                <a:gd name="T11" fmla="*/ 4 h 9"/>
                <a:gd name="T12" fmla="*/ 1 w 18"/>
                <a:gd name="T13" fmla="*/ 5 h 9"/>
                <a:gd name="T14" fmla="*/ 8 w 18"/>
                <a:gd name="T15" fmla="*/ 9 h 9"/>
                <a:gd name="T16" fmla="*/ 10 w 18"/>
                <a:gd name="T17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9">
                  <a:moveTo>
                    <a:pt x="10" y="9"/>
                  </a:moveTo>
                  <a:cubicBezTo>
                    <a:pt x="17" y="5"/>
                    <a:pt x="17" y="5"/>
                    <a:pt x="17" y="5"/>
                  </a:cubicBezTo>
                  <a:cubicBezTo>
                    <a:pt x="18" y="5"/>
                    <a:pt x="18" y="4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9" y="0"/>
                    <a:pt x="8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0" y="5"/>
                    <a:pt x="1" y="5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9" y="9"/>
                    <a:pt x="10" y="9"/>
                    <a:pt x="10" y="9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8" name="Freeform 661"/>
            <p:cNvSpPr>
              <a:spLocks/>
            </p:cNvSpPr>
            <p:nvPr userDrawn="1"/>
          </p:nvSpPr>
          <p:spPr bwMode="auto">
            <a:xfrm>
              <a:off x="9572626" y="3976688"/>
              <a:ext cx="95250" cy="55563"/>
            </a:xfrm>
            <a:custGeom>
              <a:avLst/>
              <a:gdLst>
                <a:gd name="T0" fmla="*/ 53 w 60"/>
                <a:gd name="T1" fmla="*/ 0 h 35"/>
                <a:gd name="T2" fmla="*/ 51 w 60"/>
                <a:gd name="T3" fmla="*/ 0 h 35"/>
                <a:gd name="T4" fmla="*/ 1 w 60"/>
                <a:gd name="T5" fmla="*/ 29 h 35"/>
                <a:gd name="T6" fmla="*/ 0 w 60"/>
                <a:gd name="T7" fmla="*/ 31 h 35"/>
                <a:gd name="T8" fmla="*/ 7 w 60"/>
                <a:gd name="T9" fmla="*/ 35 h 35"/>
                <a:gd name="T10" fmla="*/ 10 w 60"/>
                <a:gd name="T11" fmla="*/ 35 h 35"/>
                <a:gd name="T12" fmla="*/ 60 w 60"/>
                <a:gd name="T13" fmla="*/ 6 h 35"/>
                <a:gd name="T14" fmla="*/ 60 w 60"/>
                <a:gd name="T15" fmla="*/ 4 h 35"/>
                <a:gd name="T16" fmla="*/ 53 w 60"/>
                <a:gd name="T17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0" h="35">
                  <a:moveTo>
                    <a:pt x="53" y="0"/>
                  </a:moveTo>
                  <a:cubicBezTo>
                    <a:pt x="52" y="0"/>
                    <a:pt x="51" y="0"/>
                    <a:pt x="51" y="0"/>
                  </a:cubicBezTo>
                  <a:cubicBezTo>
                    <a:pt x="1" y="29"/>
                    <a:pt x="1" y="29"/>
                    <a:pt x="1" y="29"/>
                  </a:cubicBezTo>
                  <a:cubicBezTo>
                    <a:pt x="0" y="30"/>
                    <a:pt x="0" y="30"/>
                    <a:pt x="0" y="31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8" y="35"/>
                    <a:pt x="9" y="35"/>
                    <a:pt x="10" y="35"/>
                  </a:cubicBezTo>
                  <a:cubicBezTo>
                    <a:pt x="60" y="6"/>
                    <a:pt x="60" y="6"/>
                    <a:pt x="60" y="6"/>
                  </a:cubicBezTo>
                  <a:cubicBezTo>
                    <a:pt x="60" y="5"/>
                    <a:pt x="60" y="4"/>
                    <a:pt x="60" y="4"/>
                  </a:cubicBezTo>
                  <a:lnTo>
                    <a:pt x="53" y="0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9" name="Freeform 662"/>
            <p:cNvSpPr>
              <a:spLocks/>
            </p:cNvSpPr>
            <p:nvPr userDrawn="1"/>
          </p:nvSpPr>
          <p:spPr bwMode="auto">
            <a:xfrm>
              <a:off x="9525001" y="4024313"/>
              <a:ext cx="26988" cy="15875"/>
            </a:xfrm>
            <a:custGeom>
              <a:avLst/>
              <a:gdLst>
                <a:gd name="T0" fmla="*/ 7 w 17"/>
                <a:gd name="T1" fmla="*/ 9 h 10"/>
                <a:gd name="T2" fmla="*/ 10 w 17"/>
                <a:gd name="T3" fmla="*/ 9 h 10"/>
                <a:gd name="T4" fmla="*/ 16 w 17"/>
                <a:gd name="T5" fmla="*/ 5 h 10"/>
                <a:gd name="T6" fmla="*/ 16 w 17"/>
                <a:gd name="T7" fmla="*/ 4 h 10"/>
                <a:gd name="T8" fmla="*/ 10 w 17"/>
                <a:gd name="T9" fmla="*/ 0 h 10"/>
                <a:gd name="T10" fmla="*/ 7 w 17"/>
                <a:gd name="T11" fmla="*/ 0 h 10"/>
                <a:gd name="T12" fmla="*/ 1 w 17"/>
                <a:gd name="T13" fmla="*/ 4 h 10"/>
                <a:gd name="T14" fmla="*/ 1 w 17"/>
                <a:gd name="T15" fmla="*/ 5 h 10"/>
                <a:gd name="T16" fmla="*/ 7 w 17"/>
                <a:gd name="T17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7" y="9"/>
                  </a:moveTo>
                  <a:cubicBezTo>
                    <a:pt x="8" y="10"/>
                    <a:pt x="9" y="10"/>
                    <a:pt x="10" y="9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7" y="5"/>
                    <a:pt x="17" y="4"/>
                    <a:pt x="16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7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1" y="5"/>
                  </a:cubicBezTo>
                  <a:lnTo>
                    <a:pt x="7" y="9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0" name="Freeform 663"/>
            <p:cNvSpPr>
              <a:spLocks/>
            </p:cNvSpPr>
            <p:nvPr userDrawn="1"/>
          </p:nvSpPr>
          <p:spPr bwMode="auto">
            <a:xfrm>
              <a:off x="9555163" y="4025900"/>
              <a:ext cx="26988" cy="15875"/>
            </a:xfrm>
            <a:custGeom>
              <a:avLst/>
              <a:gdLst>
                <a:gd name="T0" fmla="*/ 10 w 17"/>
                <a:gd name="T1" fmla="*/ 1 h 10"/>
                <a:gd name="T2" fmla="*/ 8 w 17"/>
                <a:gd name="T3" fmla="*/ 1 h 10"/>
                <a:gd name="T4" fmla="*/ 1 w 17"/>
                <a:gd name="T5" fmla="*/ 5 h 10"/>
                <a:gd name="T6" fmla="*/ 1 w 17"/>
                <a:gd name="T7" fmla="*/ 6 h 10"/>
                <a:gd name="T8" fmla="*/ 8 w 17"/>
                <a:gd name="T9" fmla="*/ 10 h 10"/>
                <a:gd name="T10" fmla="*/ 10 w 17"/>
                <a:gd name="T11" fmla="*/ 10 h 10"/>
                <a:gd name="T12" fmla="*/ 17 w 17"/>
                <a:gd name="T13" fmla="*/ 6 h 10"/>
                <a:gd name="T14" fmla="*/ 17 w 17"/>
                <a:gd name="T15" fmla="*/ 5 h 10"/>
                <a:gd name="T16" fmla="*/ 10 w 17"/>
                <a:gd name="T1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1"/>
                  </a:moveTo>
                  <a:cubicBezTo>
                    <a:pt x="9" y="0"/>
                    <a:pt x="8" y="0"/>
                    <a:pt x="8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6"/>
                    <a:pt x="17" y="5"/>
                    <a:pt x="17" y="5"/>
                  </a:cubicBezTo>
                  <a:lnTo>
                    <a:pt x="10" y="1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1" name="Freeform 664"/>
            <p:cNvSpPr>
              <a:spLocks/>
            </p:cNvSpPr>
            <p:nvPr userDrawn="1"/>
          </p:nvSpPr>
          <p:spPr bwMode="auto">
            <a:xfrm>
              <a:off x="9510713" y="3992563"/>
              <a:ext cx="26988" cy="15875"/>
            </a:xfrm>
            <a:custGeom>
              <a:avLst/>
              <a:gdLst>
                <a:gd name="T0" fmla="*/ 7 w 17"/>
                <a:gd name="T1" fmla="*/ 0 h 10"/>
                <a:gd name="T2" fmla="*/ 0 w 17"/>
                <a:gd name="T3" fmla="*/ 4 h 10"/>
                <a:gd name="T4" fmla="*/ 0 w 17"/>
                <a:gd name="T5" fmla="*/ 5 h 10"/>
                <a:gd name="T6" fmla="*/ 7 w 17"/>
                <a:gd name="T7" fmla="*/ 9 h 10"/>
                <a:gd name="T8" fmla="*/ 9 w 17"/>
                <a:gd name="T9" fmla="*/ 9 h 10"/>
                <a:gd name="T10" fmla="*/ 16 w 17"/>
                <a:gd name="T11" fmla="*/ 5 h 10"/>
                <a:gd name="T12" fmla="*/ 16 w 17"/>
                <a:gd name="T13" fmla="*/ 4 h 10"/>
                <a:gd name="T14" fmla="*/ 9 w 17"/>
                <a:gd name="T15" fmla="*/ 0 h 10"/>
                <a:gd name="T16" fmla="*/ 7 w 17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7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10"/>
                    <a:pt x="9" y="10"/>
                    <a:pt x="9" y="9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7" y="5"/>
                    <a:pt x="17" y="4"/>
                    <a:pt x="16" y="4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8" y="0"/>
                    <a:pt x="7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2" name="Freeform 665"/>
            <p:cNvSpPr>
              <a:spLocks/>
            </p:cNvSpPr>
            <p:nvPr userDrawn="1"/>
          </p:nvSpPr>
          <p:spPr bwMode="auto">
            <a:xfrm>
              <a:off x="9598026" y="3960813"/>
              <a:ext cx="26988" cy="15875"/>
            </a:xfrm>
            <a:custGeom>
              <a:avLst/>
              <a:gdLst>
                <a:gd name="T0" fmla="*/ 10 w 17"/>
                <a:gd name="T1" fmla="*/ 9 h 10"/>
                <a:gd name="T2" fmla="*/ 16 w 17"/>
                <a:gd name="T3" fmla="*/ 6 h 10"/>
                <a:gd name="T4" fmla="*/ 16 w 17"/>
                <a:gd name="T5" fmla="*/ 4 h 10"/>
                <a:gd name="T6" fmla="*/ 10 w 17"/>
                <a:gd name="T7" fmla="*/ 0 h 10"/>
                <a:gd name="T8" fmla="*/ 7 w 17"/>
                <a:gd name="T9" fmla="*/ 0 h 10"/>
                <a:gd name="T10" fmla="*/ 1 w 17"/>
                <a:gd name="T11" fmla="*/ 4 h 10"/>
                <a:gd name="T12" fmla="*/ 1 w 17"/>
                <a:gd name="T13" fmla="*/ 6 h 10"/>
                <a:gd name="T14" fmla="*/ 7 w 17"/>
                <a:gd name="T15" fmla="*/ 9 h 10"/>
                <a:gd name="T16" fmla="*/ 10 w 17"/>
                <a:gd name="T17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9"/>
                  </a:moveTo>
                  <a:cubicBezTo>
                    <a:pt x="16" y="6"/>
                    <a:pt x="16" y="6"/>
                    <a:pt x="16" y="6"/>
                  </a:cubicBezTo>
                  <a:cubicBezTo>
                    <a:pt x="17" y="5"/>
                    <a:pt x="17" y="5"/>
                    <a:pt x="16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7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10"/>
                    <a:pt x="9" y="10"/>
                    <a:pt x="10" y="9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3" name="Freeform 666"/>
            <p:cNvSpPr>
              <a:spLocks/>
            </p:cNvSpPr>
            <p:nvPr userDrawn="1"/>
          </p:nvSpPr>
          <p:spPr bwMode="auto">
            <a:xfrm>
              <a:off x="9625013" y="3965575"/>
              <a:ext cx="26988" cy="15875"/>
            </a:xfrm>
            <a:custGeom>
              <a:avLst/>
              <a:gdLst>
                <a:gd name="T0" fmla="*/ 9 w 17"/>
                <a:gd name="T1" fmla="*/ 10 h 10"/>
                <a:gd name="T2" fmla="*/ 16 w 17"/>
                <a:gd name="T3" fmla="*/ 6 h 10"/>
                <a:gd name="T4" fmla="*/ 16 w 17"/>
                <a:gd name="T5" fmla="*/ 5 h 10"/>
                <a:gd name="T6" fmla="*/ 9 w 17"/>
                <a:gd name="T7" fmla="*/ 1 h 10"/>
                <a:gd name="T8" fmla="*/ 7 w 17"/>
                <a:gd name="T9" fmla="*/ 1 h 10"/>
                <a:gd name="T10" fmla="*/ 0 w 17"/>
                <a:gd name="T11" fmla="*/ 5 h 10"/>
                <a:gd name="T12" fmla="*/ 0 w 17"/>
                <a:gd name="T13" fmla="*/ 6 h 10"/>
                <a:gd name="T14" fmla="*/ 7 w 17"/>
                <a:gd name="T15" fmla="*/ 10 h 10"/>
                <a:gd name="T16" fmla="*/ 9 w 17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9" y="10"/>
                  </a:moveTo>
                  <a:cubicBezTo>
                    <a:pt x="16" y="6"/>
                    <a:pt x="16" y="6"/>
                    <a:pt x="16" y="6"/>
                  </a:cubicBezTo>
                  <a:cubicBezTo>
                    <a:pt x="17" y="5"/>
                    <a:pt x="17" y="5"/>
                    <a:pt x="16" y="5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8" y="0"/>
                    <a:pt x="7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9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4" name="Freeform 667"/>
            <p:cNvSpPr>
              <a:spLocks/>
            </p:cNvSpPr>
            <p:nvPr userDrawn="1"/>
          </p:nvSpPr>
          <p:spPr bwMode="auto">
            <a:xfrm>
              <a:off x="9613901" y="3951288"/>
              <a:ext cx="28575" cy="15875"/>
            </a:xfrm>
            <a:custGeom>
              <a:avLst/>
              <a:gdLst>
                <a:gd name="T0" fmla="*/ 10 w 18"/>
                <a:gd name="T1" fmla="*/ 9 h 10"/>
                <a:gd name="T2" fmla="*/ 17 w 18"/>
                <a:gd name="T3" fmla="*/ 5 h 10"/>
                <a:gd name="T4" fmla="*/ 17 w 18"/>
                <a:gd name="T5" fmla="*/ 4 h 10"/>
                <a:gd name="T6" fmla="*/ 10 w 18"/>
                <a:gd name="T7" fmla="*/ 0 h 10"/>
                <a:gd name="T8" fmla="*/ 8 w 18"/>
                <a:gd name="T9" fmla="*/ 0 h 10"/>
                <a:gd name="T10" fmla="*/ 1 w 18"/>
                <a:gd name="T11" fmla="*/ 4 h 10"/>
                <a:gd name="T12" fmla="*/ 1 w 18"/>
                <a:gd name="T13" fmla="*/ 5 h 10"/>
                <a:gd name="T14" fmla="*/ 8 w 18"/>
                <a:gd name="T15" fmla="*/ 9 h 10"/>
                <a:gd name="T16" fmla="*/ 10 w 18"/>
                <a:gd name="T17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10" y="9"/>
                  </a:moveTo>
                  <a:cubicBezTo>
                    <a:pt x="17" y="5"/>
                    <a:pt x="17" y="5"/>
                    <a:pt x="17" y="5"/>
                  </a:cubicBezTo>
                  <a:cubicBezTo>
                    <a:pt x="18" y="5"/>
                    <a:pt x="18" y="5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8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1" y="5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9" y="10"/>
                    <a:pt x="10" y="10"/>
                    <a:pt x="10" y="9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5" name="Freeform 668"/>
            <p:cNvSpPr>
              <a:spLocks/>
            </p:cNvSpPr>
            <p:nvPr userDrawn="1"/>
          </p:nvSpPr>
          <p:spPr bwMode="auto">
            <a:xfrm>
              <a:off x="9593263" y="3943350"/>
              <a:ext cx="26988" cy="15875"/>
            </a:xfrm>
            <a:custGeom>
              <a:avLst/>
              <a:gdLst>
                <a:gd name="T0" fmla="*/ 7 w 17"/>
                <a:gd name="T1" fmla="*/ 1 h 10"/>
                <a:gd name="T2" fmla="*/ 0 w 17"/>
                <a:gd name="T3" fmla="*/ 5 h 10"/>
                <a:gd name="T4" fmla="*/ 1 w 17"/>
                <a:gd name="T5" fmla="*/ 6 h 10"/>
                <a:gd name="T6" fmla="*/ 7 w 17"/>
                <a:gd name="T7" fmla="*/ 10 h 10"/>
                <a:gd name="T8" fmla="*/ 10 w 17"/>
                <a:gd name="T9" fmla="*/ 10 h 10"/>
                <a:gd name="T10" fmla="*/ 16 w 17"/>
                <a:gd name="T11" fmla="*/ 6 h 10"/>
                <a:gd name="T12" fmla="*/ 16 w 17"/>
                <a:gd name="T13" fmla="*/ 5 h 10"/>
                <a:gd name="T14" fmla="*/ 10 w 17"/>
                <a:gd name="T15" fmla="*/ 1 h 10"/>
                <a:gd name="T16" fmla="*/ 7 w 17"/>
                <a:gd name="T1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7" y="1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7" y="6"/>
                    <a:pt x="17" y="5"/>
                    <a:pt x="16" y="5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0"/>
                    <a:pt x="8" y="0"/>
                    <a:pt x="7" y="1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6" name="Freeform 669"/>
            <p:cNvSpPr>
              <a:spLocks/>
            </p:cNvSpPr>
            <p:nvPr userDrawn="1"/>
          </p:nvSpPr>
          <p:spPr bwMode="auto">
            <a:xfrm>
              <a:off x="9674226" y="3889375"/>
              <a:ext cx="39688" cy="22225"/>
            </a:xfrm>
            <a:custGeom>
              <a:avLst/>
              <a:gdLst>
                <a:gd name="T0" fmla="*/ 15 w 25"/>
                <a:gd name="T1" fmla="*/ 0 h 14"/>
                <a:gd name="T2" fmla="*/ 1 w 25"/>
                <a:gd name="T3" fmla="*/ 9 h 14"/>
                <a:gd name="T4" fmla="*/ 1 w 25"/>
                <a:gd name="T5" fmla="*/ 10 h 14"/>
                <a:gd name="T6" fmla="*/ 8 w 25"/>
                <a:gd name="T7" fmla="*/ 14 h 14"/>
                <a:gd name="T8" fmla="*/ 10 w 25"/>
                <a:gd name="T9" fmla="*/ 14 h 14"/>
                <a:gd name="T10" fmla="*/ 24 w 25"/>
                <a:gd name="T11" fmla="*/ 6 h 14"/>
                <a:gd name="T12" fmla="*/ 24 w 25"/>
                <a:gd name="T13" fmla="*/ 4 h 14"/>
                <a:gd name="T14" fmla="*/ 17 w 25"/>
                <a:gd name="T15" fmla="*/ 0 h 14"/>
                <a:gd name="T16" fmla="*/ 15 w 25"/>
                <a:gd name="T1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14">
                  <a:moveTo>
                    <a:pt x="15" y="0"/>
                  </a:moveTo>
                  <a:cubicBezTo>
                    <a:pt x="1" y="9"/>
                    <a:pt x="1" y="9"/>
                    <a:pt x="1" y="9"/>
                  </a:cubicBezTo>
                  <a:cubicBezTo>
                    <a:pt x="0" y="9"/>
                    <a:pt x="1" y="10"/>
                    <a:pt x="1" y="10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9" y="14"/>
                    <a:pt x="9" y="14"/>
                    <a:pt x="10" y="14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5" y="5"/>
                    <a:pt x="25" y="5"/>
                    <a:pt x="24" y="4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7" y="0"/>
                    <a:pt x="16" y="0"/>
                    <a:pt x="15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7" name="Freeform 670"/>
            <p:cNvSpPr>
              <a:spLocks/>
            </p:cNvSpPr>
            <p:nvPr userDrawn="1"/>
          </p:nvSpPr>
          <p:spPr bwMode="auto">
            <a:xfrm>
              <a:off x="9659938" y="3905250"/>
              <a:ext cx="26988" cy="15875"/>
            </a:xfrm>
            <a:custGeom>
              <a:avLst/>
              <a:gdLst>
                <a:gd name="T0" fmla="*/ 7 w 17"/>
                <a:gd name="T1" fmla="*/ 0 h 10"/>
                <a:gd name="T2" fmla="*/ 0 w 17"/>
                <a:gd name="T3" fmla="*/ 4 h 10"/>
                <a:gd name="T4" fmla="*/ 0 w 17"/>
                <a:gd name="T5" fmla="*/ 6 h 10"/>
                <a:gd name="T6" fmla="*/ 7 w 17"/>
                <a:gd name="T7" fmla="*/ 10 h 10"/>
                <a:gd name="T8" fmla="*/ 9 w 17"/>
                <a:gd name="T9" fmla="*/ 10 h 10"/>
                <a:gd name="T10" fmla="*/ 16 w 17"/>
                <a:gd name="T11" fmla="*/ 6 h 10"/>
                <a:gd name="T12" fmla="*/ 16 w 17"/>
                <a:gd name="T13" fmla="*/ 4 h 10"/>
                <a:gd name="T14" fmla="*/ 9 w 17"/>
                <a:gd name="T15" fmla="*/ 0 h 10"/>
                <a:gd name="T16" fmla="*/ 7 w 17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7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9" y="10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7" y="5"/>
                    <a:pt x="17" y="5"/>
                    <a:pt x="16" y="4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8" y="0"/>
                    <a:pt x="7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8" name="Freeform 671"/>
            <p:cNvSpPr>
              <a:spLocks/>
            </p:cNvSpPr>
            <p:nvPr userDrawn="1"/>
          </p:nvSpPr>
          <p:spPr bwMode="auto">
            <a:xfrm>
              <a:off x="9721851" y="3889375"/>
              <a:ext cx="26988" cy="15875"/>
            </a:xfrm>
            <a:custGeom>
              <a:avLst/>
              <a:gdLst>
                <a:gd name="T0" fmla="*/ 10 w 17"/>
                <a:gd name="T1" fmla="*/ 10 h 10"/>
                <a:gd name="T2" fmla="*/ 16 w 17"/>
                <a:gd name="T3" fmla="*/ 6 h 10"/>
                <a:gd name="T4" fmla="*/ 16 w 17"/>
                <a:gd name="T5" fmla="*/ 4 h 10"/>
                <a:gd name="T6" fmla="*/ 9 w 17"/>
                <a:gd name="T7" fmla="*/ 0 h 10"/>
                <a:gd name="T8" fmla="*/ 7 w 17"/>
                <a:gd name="T9" fmla="*/ 0 h 10"/>
                <a:gd name="T10" fmla="*/ 0 w 17"/>
                <a:gd name="T11" fmla="*/ 4 h 10"/>
                <a:gd name="T12" fmla="*/ 0 w 17"/>
                <a:gd name="T13" fmla="*/ 6 h 10"/>
                <a:gd name="T14" fmla="*/ 7 w 17"/>
                <a:gd name="T15" fmla="*/ 10 h 10"/>
                <a:gd name="T16" fmla="*/ 10 w 17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10"/>
                  </a:moveTo>
                  <a:cubicBezTo>
                    <a:pt x="16" y="6"/>
                    <a:pt x="16" y="6"/>
                    <a:pt x="16" y="6"/>
                  </a:cubicBezTo>
                  <a:cubicBezTo>
                    <a:pt x="17" y="5"/>
                    <a:pt x="17" y="5"/>
                    <a:pt x="16" y="4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8" y="0"/>
                    <a:pt x="7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10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9" name="Freeform 672"/>
            <p:cNvSpPr>
              <a:spLocks/>
            </p:cNvSpPr>
            <p:nvPr userDrawn="1"/>
          </p:nvSpPr>
          <p:spPr bwMode="auto">
            <a:xfrm>
              <a:off x="9731376" y="3933825"/>
              <a:ext cx="19050" cy="11113"/>
            </a:xfrm>
            <a:custGeom>
              <a:avLst/>
              <a:gdLst>
                <a:gd name="T0" fmla="*/ 9 w 12"/>
                <a:gd name="T1" fmla="*/ 0 h 7"/>
                <a:gd name="T2" fmla="*/ 8 w 12"/>
                <a:gd name="T3" fmla="*/ 0 h 7"/>
                <a:gd name="T4" fmla="*/ 0 w 12"/>
                <a:gd name="T5" fmla="*/ 4 h 7"/>
                <a:gd name="T6" fmla="*/ 0 w 12"/>
                <a:gd name="T7" fmla="*/ 5 h 7"/>
                <a:gd name="T8" fmla="*/ 3 w 12"/>
                <a:gd name="T9" fmla="*/ 7 h 7"/>
                <a:gd name="T10" fmla="*/ 4 w 12"/>
                <a:gd name="T11" fmla="*/ 7 h 7"/>
                <a:gd name="T12" fmla="*/ 12 w 12"/>
                <a:gd name="T13" fmla="*/ 2 h 7"/>
                <a:gd name="T14" fmla="*/ 12 w 12"/>
                <a:gd name="T15" fmla="*/ 2 h 7"/>
                <a:gd name="T16" fmla="*/ 9 w 12"/>
                <a:gd name="T1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7">
                  <a:moveTo>
                    <a:pt x="9" y="0"/>
                  </a:moveTo>
                  <a:lnTo>
                    <a:pt x="8" y="0"/>
                  </a:lnTo>
                  <a:lnTo>
                    <a:pt x="0" y="4"/>
                  </a:lnTo>
                  <a:lnTo>
                    <a:pt x="0" y="5"/>
                  </a:lnTo>
                  <a:lnTo>
                    <a:pt x="3" y="7"/>
                  </a:lnTo>
                  <a:lnTo>
                    <a:pt x="4" y="7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0" name="Freeform 673"/>
            <p:cNvSpPr>
              <a:spLocks/>
            </p:cNvSpPr>
            <p:nvPr userDrawn="1"/>
          </p:nvSpPr>
          <p:spPr bwMode="auto">
            <a:xfrm>
              <a:off x="9723438" y="3929063"/>
              <a:ext cx="19050" cy="11113"/>
            </a:xfrm>
            <a:custGeom>
              <a:avLst/>
              <a:gdLst>
                <a:gd name="T0" fmla="*/ 8 w 12"/>
                <a:gd name="T1" fmla="*/ 0 h 7"/>
                <a:gd name="T2" fmla="*/ 0 w 12"/>
                <a:gd name="T3" fmla="*/ 4 h 7"/>
                <a:gd name="T4" fmla="*/ 0 w 12"/>
                <a:gd name="T5" fmla="*/ 5 h 7"/>
                <a:gd name="T6" fmla="*/ 3 w 12"/>
                <a:gd name="T7" fmla="*/ 7 h 7"/>
                <a:gd name="T8" fmla="*/ 4 w 12"/>
                <a:gd name="T9" fmla="*/ 7 h 7"/>
                <a:gd name="T10" fmla="*/ 12 w 12"/>
                <a:gd name="T11" fmla="*/ 2 h 7"/>
                <a:gd name="T12" fmla="*/ 12 w 12"/>
                <a:gd name="T13" fmla="*/ 2 h 7"/>
                <a:gd name="T14" fmla="*/ 9 w 12"/>
                <a:gd name="T15" fmla="*/ 0 h 7"/>
                <a:gd name="T16" fmla="*/ 8 w 12"/>
                <a:gd name="T1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7">
                  <a:moveTo>
                    <a:pt x="8" y="0"/>
                  </a:moveTo>
                  <a:lnTo>
                    <a:pt x="0" y="4"/>
                  </a:lnTo>
                  <a:lnTo>
                    <a:pt x="0" y="5"/>
                  </a:lnTo>
                  <a:lnTo>
                    <a:pt x="3" y="7"/>
                  </a:lnTo>
                  <a:lnTo>
                    <a:pt x="4" y="7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9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1" name="Freeform 674"/>
            <p:cNvSpPr>
              <a:spLocks/>
            </p:cNvSpPr>
            <p:nvPr userDrawn="1"/>
          </p:nvSpPr>
          <p:spPr bwMode="auto">
            <a:xfrm>
              <a:off x="9715501" y="3941763"/>
              <a:ext cx="19050" cy="11113"/>
            </a:xfrm>
            <a:custGeom>
              <a:avLst/>
              <a:gdLst>
                <a:gd name="T0" fmla="*/ 9 w 12"/>
                <a:gd name="T1" fmla="*/ 0 h 7"/>
                <a:gd name="T2" fmla="*/ 8 w 12"/>
                <a:gd name="T3" fmla="*/ 0 h 7"/>
                <a:gd name="T4" fmla="*/ 0 w 12"/>
                <a:gd name="T5" fmla="*/ 5 h 7"/>
                <a:gd name="T6" fmla="*/ 0 w 12"/>
                <a:gd name="T7" fmla="*/ 5 h 7"/>
                <a:gd name="T8" fmla="*/ 4 w 12"/>
                <a:gd name="T9" fmla="*/ 7 h 7"/>
                <a:gd name="T10" fmla="*/ 5 w 12"/>
                <a:gd name="T11" fmla="*/ 7 h 7"/>
                <a:gd name="T12" fmla="*/ 12 w 12"/>
                <a:gd name="T13" fmla="*/ 3 h 7"/>
                <a:gd name="T14" fmla="*/ 12 w 12"/>
                <a:gd name="T15" fmla="*/ 2 h 7"/>
                <a:gd name="T16" fmla="*/ 9 w 12"/>
                <a:gd name="T1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7">
                  <a:moveTo>
                    <a:pt x="9" y="0"/>
                  </a:moveTo>
                  <a:lnTo>
                    <a:pt x="8" y="0"/>
                  </a:lnTo>
                  <a:lnTo>
                    <a:pt x="0" y="5"/>
                  </a:lnTo>
                  <a:lnTo>
                    <a:pt x="0" y="5"/>
                  </a:lnTo>
                  <a:lnTo>
                    <a:pt x="4" y="7"/>
                  </a:lnTo>
                  <a:lnTo>
                    <a:pt x="5" y="7"/>
                  </a:lnTo>
                  <a:lnTo>
                    <a:pt x="12" y="3"/>
                  </a:lnTo>
                  <a:lnTo>
                    <a:pt x="12" y="2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2" name="Freeform 675"/>
            <p:cNvSpPr>
              <a:spLocks/>
            </p:cNvSpPr>
            <p:nvPr userDrawn="1"/>
          </p:nvSpPr>
          <p:spPr bwMode="auto">
            <a:xfrm>
              <a:off x="9680576" y="3898900"/>
              <a:ext cx="50800" cy="30163"/>
            </a:xfrm>
            <a:custGeom>
              <a:avLst/>
              <a:gdLst>
                <a:gd name="T0" fmla="*/ 10 w 32"/>
                <a:gd name="T1" fmla="*/ 18 h 19"/>
                <a:gd name="T2" fmla="*/ 31 w 32"/>
                <a:gd name="T3" fmla="*/ 6 h 19"/>
                <a:gd name="T4" fmla="*/ 31 w 32"/>
                <a:gd name="T5" fmla="*/ 5 h 19"/>
                <a:gd name="T6" fmla="*/ 24 w 32"/>
                <a:gd name="T7" fmla="*/ 1 h 19"/>
                <a:gd name="T8" fmla="*/ 22 w 32"/>
                <a:gd name="T9" fmla="*/ 1 h 19"/>
                <a:gd name="T10" fmla="*/ 1 w 32"/>
                <a:gd name="T11" fmla="*/ 13 h 19"/>
                <a:gd name="T12" fmla="*/ 1 w 32"/>
                <a:gd name="T13" fmla="*/ 14 h 19"/>
                <a:gd name="T14" fmla="*/ 8 w 32"/>
                <a:gd name="T15" fmla="*/ 18 h 19"/>
                <a:gd name="T16" fmla="*/ 10 w 32"/>
                <a:gd name="T17" fmla="*/ 18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" h="19">
                  <a:moveTo>
                    <a:pt x="10" y="18"/>
                  </a:moveTo>
                  <a:cubicBezTo>
                    <a:pt x="31" y="6"/>
                    <a:pt x="31" y="6"/>
                    <a:pt x="31" y="6"/>
                  </a:cubicBezTo>
                  <a:cubicBezTo>
                    <a:pt x="32" y="6"/>
                    <a:pt x="32" y="5"/>
                    <a:pt x="31" y="5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4" y="0"/>
                    <a:pt x="23" y="0"/>
                    <a:pt x="22" y="1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0" y="13"/>
                    <a:pt x="0" y="14"/>
                    <a:pt x="1" y="14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9"/>
                    <a:pt x="10" y="19"/>
                    <a:pt x="10" y="18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3" name="Freeform 676"/>
            <p:cNvSpPr>
              <a:spLocks/>
            </p:cNvSpPr>
            <p:nvPr userDrawn="1"/>
          </p:nvSpPr>
          <p:spPr bwMode="auto">
            <a:xfrm>
              <a:off x="9664701" y="3922713"/>
              <a:ext cx="26988" cy="15875"/>
            </a:xfrm>
            <a:custGeom>
              <a:avLst/>
              <a:gdLst>
                <a:gd name="T0" fmla="*/ 9 w 17"/>
                <a:gd name="T1" fmla="*/ 9 h 10"/>
                <a:gd name="T2" fmla="*/ 16 w 17"/>
                <a:gd name="T3" fmla="*/ 5 h 10"/>
                <a:gd name="T4" fmla="*/ 16 w 17"/>
                <a:gd name="T5" fmla="*/ 4 h 10"/>
                <a:gd name="T6" fmla="*/ 9 w 17"/>
                <a:gd name="T7" fmla="*/ 0 h 10"/>
                <a:gd name="T8" fmla="*/ 7 w 17"/>
                <a:gd name="T9" fmla="*/ 0 h 10"/>
                <a:gd name="T10" fmla="*/ 0 w 17"/>
                <a:gd name="T11" fmla="*/ 4 h 10"/>
                <a:gd name="T12" fmla="*/ 0 w 17"/>
                <a:gd name="T13" fmla="*/ 5 h 10"/>
                <a:gd name="T14" fmla="*/ 7 w 17"/>
                <a:gd name="T15" fmla="*/ 9 h 10"/>
                <a:gd name="T16" fmla="*/ 9 w 17"/>
                <a:gd name="T17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9" y="9"/>
                  </a:moveTo>
                  <a:cubicBezTo>
                    <a:pt x="16" y="5"/>
                    <a:pt x="16" y="5"/>
                    <a:pt x="16" y="5"/>
                  </a:cubicBezTo>
                  <a:cubicBezTo>
                    <a:pt x="17" y="5"/>
                    <a:pt x="17" y="4"/>
                    <a:pt x="16" y="4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8" y="0"/>
                    <a:pt x="7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10"/>
                    <a:pt x="9" y="10"/>
                    <a:pt x="9" y="9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4" name="Freeform 677"/>
            <p:cNvSpPr>
              <a:spLocks/>
            </p:cNvSpPr>
            <p:nvPr userDrawn="1"/>
          </p:nvSpPr>
          <p:spPr bwMode="auto">
            <a:xfrm>
              <a:off x="9690101" y="3910013"/>
              <a:ext cx="58738" cy="33338"/>
            </a:xfrm>
            <a:custGeom>
              <a:avLst/>
              <a:gdLst>
                <a:gd name="T0" fmla="*/ 36 w 37"/>
                <a:gd name="T1" fmla="*/ 4 h 21"/>
                <a:gd name="T2" fmla="*/ 29 w 37"/>
                <a:gd name="T3" fmla="*/ 0 h 21"/>
                <a:gd name="T4" fmla="*/ 27 w 37"/>
                <a:gd name="T5" fmla="*/ 0 h 21"/>
                <a:gd name="T6" fmla="*/ 1 w 37"/>
                <a:gd name="T7" fmla="*/ 15 h 21"/>
                <a:gd name="T8" fmla="*/ 1 w 37"/>
                <a:gd name="T9" fmla="*/ 17 h 21"/>
                <a:gd name="T10" fmla="*/ 8 w 37"/>
                <a:gd name="T11" fmla="*/ 21 h 21"/>
                <a:gd name="T12" fmla="*/ 10 w 37"/>
                <a:gd name="T13" fmla="*/ 21 h 21"/>
                <a:gd name="T14" fmla="*/ 36 w 37"/>
                <a:gd name="T15" fmla="*/ 5 h 21"/>
                <a:gd name="T16" fmla="*/ 36 w 37"/>
                <a:gd name="T17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7" h="21">
                  <a:moveTo>
                    <a:pt x="36" y="4"/>
                  </a:move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8" y="0"/>
                    <a:pt x="27" y="0"/>
                  </a:cubicBezTo>
                  <a:cubicBezTo>
                    <a:pt x="18" y="5"/>
                    <a:pt x="10" y="10"/>
                    <a:pt x="1" y="15"/>
                  </a:cubicBezTo>
                  <a:cubicBezTo>
                    <a:pt x="0" y="16"/>
                    <a:pt x="0" y="16"/>
                    <a:pt x="1" y="17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9" y="21"/>
                    <a:pt x="10" y="21"/>
                    <a:pt x="10" y="21"/>
                  </a:cubicBezTo>
                  <a:cubicBezTo>
                    <a:pt x="19" y="15"/>
                    <a:pt x="27" y="10"/>
                    <a:pt x="36" y="5"/>
                  </a:cubicBezTo>
                  <a:cubicBezTo>
                    <a:pt x="37" y="5"/>
                    <a:pt x="37" y="4"/>
                    <a:pt x="36" y="4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5" name="Freeform 678"/>
            <p:cNvSpPr>
              <a:spLocks/>
            </p:cNvSpPr>
            <p:nvPr userDrawn="1"/>
          </p:nvSpPr>
          <p:spPr bwMode="auto">
            <a:xfrm>
              <a:off x="9618663" y="3910013"/>
              <a:ext cx="28575" cy="15875"/>
            </a:xfrm>
            <a:custGeom>
              <a:avLst/>
              <a:gdLst>
                <a:gd name="T0" fmla="*/ 8 w 18"/>
                <a:gd name="T1" fmla="*/ 0 h 10"/>
                <a:gd name="T2" fmla="*/ 1 w 18"/>
                <a:gd name="T3" fmla="*/ 4 h 10"/>
                <a:gd name="T4" fmla="*/ 1 w 18"/>
                <a:gd name="T5" fmla="*/ 5 h 10"/>
                <a:gd name="T6" fmla="*/ 8 w 18"/>
                <a:gd name="T7" fmla="*/ 9 h 10"/>
                <a:gd name="T8" fmla="*/ 10 w 18"/>
                <a:gd name="T9" fmla="*/ 9 h 10"/>
                <a:gd name="T10" fmla="*/ 17 w 18"/>
                <a:gd name="T11" fmla="*/ 5 h 10"/>
                <a:gd name="T12" fmla="*/ 17 w 18"/>
                <a:gd name="T13" fmla="*/ 4 h 10"/>
                <a:gd name="T14" fmla="*/ 10 w 18"/>
                <a:gd name="T15" fmla="*/ 0 h 10"/>
                <a:gd name="T16" fmla="*/ 8 w 18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8" y="0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0" y="5"/>
                    <a:pt x="1" y="5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9" y="10"/>
                    <a:pt x="10" y="10"/>
                    <a:pt x="10" y="9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8" y="5"/>
                    <a:pt x="18" y="4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9" y="0"/>
                    <a:pt x="8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6" name="Freeform 679"/>
            <p:cNvSpPr>
              <a:spLocks/>
            </p:cNvSpPr>
            <p:nvPr userDrawn="1"/>
          </p:nvSpPr>
          <p:spPr bwMode="auto">
            <a:xfrm>
              <a:off x="9645651" y="3883025"/>
              <a:ext cx="17463" cy="9525"/>
            </a:xfrm>
            <a:custGeom>
              <a:avLst/>
              <a:gdLst>
                <a:gd name="T0" fmla="*/ 5 w 11"/>
                <a:gd name="T1" fmla="*/ 6 h 6"/>
                <a:gd name="T2" fmla="*/ 7 w 11"/>
                <a:gd name="T3" fmla="*/ 6 h 6"/>
                <a:gd name="T4" fmla="*/ 11 w 11"/>
                <a:gd name="T5" fmla="*/ 4 h 6"/>
                <a:gd name="T6" fmla="*/ 11 w 11"/>
                <a:gd name="T7" fmla="*/ 3 h 6"/>
                <a:gd name="T8" fmla="*/ 7 w 11"/>
                <a:gd name="T9" fmla="*/ 0 h 6"/>
                <a:gd name="T10" fmla="*/ 5 w 11"/>
                <a:gd name="T11" fmla="*/ 0 h 6"/>
                <a:gd name="T12" fmla="*/ 1 w 11"/>
                <a:gd name="T13" fmla="*/ 3 h 6"/>
                <a:gd name="T14" fmla="*/ 1 w 11"/>
                <a:gd name="T15" fmla="*/ 4 h 6"/>
                <a:gd name="T16" fmla="*/ 5 w 11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5" y="6"/>
                  </a:moveTo>
                  <a:cubicBezTo>
                    <a:pt x="5" y="6"/>
                    <a:pt x="6" y="6"/>
                    <a:pt x="7" y="6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3"/>
                    <a:pt x="1" y="4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7" name="Freeform 680"/>
            <p:cNvSpPr>
              <a:spLocks/>
            </p:cNvSpPr>
            <p:nvPr userDrawn="1"/>
          </p:nvSpPr>
          <p:spPr bwMode="auto">
            <a:xfrm>
              <a:off x="9636126" y="3889375"/>
              <a:ext cx="17463" cy="9525"/>
            </a:xfrm>
            <a:custGeom>
              <a:avLst/>
              <a:gdLst>
                <a:gd name="T0" fmla="*/ 4 w 11"/>
                <a:gd name="T1" fmla="*/ 6 h 6"/>
                <a:gd name="T2" fmla="*/ 6 w 11"/>
                <a:gd name="T3" fmla="*/ 6 h 6"/>
                <a:gd name="T4" fmla="*/ 10 w 11"/>
                <a:gd name="T5" fmla="*/ 3 h 6"/>
                <a:gd name="T6" fmla="*/ 10 w 11"/>
                <a:gd name="T7" fmla="*/ 3 h 6"/>
                <a:gd name="T8" fmla="*/ 6 w 11"/>
                <a:gd name="T9" fmla="*/ 0 h 6"/>
                <a:gd name="T10" fmla="*/ 4 w 11"/>
                <a:gd name="T11" fmla="*/ 0 h 6"/>
                <a:gd name="T12" fmla="*/ 0 w 11"/>
                <a:gd name="T13" fmla="*/ 3 h 6"/>
                <a:gd name="T14" fmla="*/ 0 w 11"/>
                <a:gd name="T15" fmla="*/ 3 h 6"/>
                <a:gd name="T16" fmla="*/ 4 w 11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4" y="6"/>
                  </a:moveTo>
                  <a:cubicBezTo>
                    <a:pt x="5" y="6"/>
                    <a:pt x="5" y="6"/>
                    <a:pt x="6" y="6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1" y="3"/>
                    <a:pt x="11" y="3"/>
                    <a:pt x="10" y="3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5" y="0"/>
                    <a:pt x="5" y="0"/>
                    <a:pt x="4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lnTo>
                    <a:pt x="4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8" name="Freeform 681"/>
            <p:cNvSpPr>
              <a:spLocks/>
            </p:cNvSpPr>
            <p:nvPr userDrawn="1"/>
          </p:nvSpPr>
          <p:spPr bwMode="auto">
            <a:xfrm>
              <a:off x="9652001" y="3879850"/>
              <a:ext cx="46038" cy="26988"/>
            </a:xfrm>
            <a:custGeom>
              <a:avLst/>
              <a:gdLst>
                <a:gd name="T0" fmla="*/ 19 w 29"/>
                <a:gd name="T1" fmla="*/ 1 h 17"/>
                <a:gd name="T2" fmla="*/ 1 w 29"/>
                <a:gd name="T3" fmla="*/ 11 h 17"/>
                <a:gd name="T4" fmla="*/ 1 w 29"/>
                <a:gd name="T5" fmla="*/ 12 h 17"/>
                <a:gd name="T6" fmla="*/ 8 w 29"/>
                <a:gd name="T7" fmla="*/ 16 h 17"/>
                <a:gd name="T8" fmla="*/ 10 w 29"/>
                <a:gd name="T9" fmla="*/ 16 h 17"/>
                <a:gd name="T10" fmla="*/ 28 w 29"/>
                <a:gd name="T11" fmla="*/ 6 h 17"/>
                <a:gd name="T12" fmla="*/ 28 w 29"/>
                <a:gd name="T13" fmla="*/ 4 h 17"/>
                <a:gd name="T14" fmla="*/ 21 w 29"/>
                <a:gd name="T15" fmla="*/ 1 h 17"/>
                <a:gd name="T16" fmla="*/ 19 w 29"/>
                <a:gd name="T17" fmla="*/ 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" h="17">
                  <a:moveTo>
                    <a:pt x="19" y="1"/>
                  </a:moveTo>
                  <a:cubicBezTo>
                    <a:pt x="1" y="11"/>
                    <a:pt x="1" y="11"/>
                    <a:pt x="1" y="11"/>
                  </a:cubicBezTo>
                  <a:cubicBezTo>
                    <a:pt x="0" y="11"/>
                    <a:pt x="0" y="12"/>
                    <a:pt x="1" y="12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7"/>
                    <a:pt x="9" y="17"/>
                    <a:pt x="10" y="16"/>
                  </a:cubicBezTo>
                  <a:cubicBezTo>
                    <a:pt x="28" y="6"/>
                    <a:pt x="28" y="6"/>
                    <a:pt x="28" y="6"/>
                  </a:cubicBezTo>
                  <a:cubicBezTo>
                    <a:pt x="29" y="5"/>
                    <a:pt x="29" y="5"/>
                    <a:pt x="28" y="4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0"/>
                    <a:pt x="20" y="0"/>
                    <a:pt x="19" y="1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9" name="Freeform 682"/>
            <p:cNvSpPr>
              <a:spLocks/>
            </p:cNvSpPr>
            <p:nvPr userDrawn="1"/>
          </p:nvSpPr>
          <p:spPr bwMode="auto">
            <a:xfrm>
              <a:off x="9636126" y="3900488"/>
              <a:ext cx="26988" cy="15875"/>
            </a:xfrm>
            <a:custGeom>
              <a:avLst/>
              <a:gdLst>
                <a:gd name="T0" fmla="*/ 7 w 17"/>
                <a:gd name="T1" fmla="*/ 0 h 10"/>
                <a:gd name="T2" fmla="*/ 1 w 17"/>
                <a:gd name="T3" fmla="*/ 4 h 10"/>
                <a:gd name="T4" fmla="*/ 1 w 17"/>
                <a:gd name="T5" fmla="*/ 5 h 10"/>
                <a:gd name="T6" fmla="*/ 7 w 17"/>
                <a:gd name="T7" fmla="*/ 9 h 10"/>
                <a:gd name="T8" fmla="*/ 10 w 17"/>
                <a:gd name="T9" fmla="*/ 9 h 10"/>
                <a:gd name="T10" fmla="*/ 16 w 17"/>
                <a:gd name="T11" fmla="*/ 5 h 10"/>
                <a:gd name="T12" fmla="*/ 16 w 17"/>
                <a:gd name="T13" fmla="*/ 4 h 10"/>
                <a:gd name="T14" fmla="*/ 10 w 17"/>
                <a:gd name="T15" fmla="*/ 0 h 10"/>
                <a:gd name="T16" fmla="*/ 7 w 17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7" y="0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1" y="5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10"/>
                    <a:pt x="9" y="10"/>
                    <a:pt x="10" y="9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7" y="5"/>
                    <a:pt x="17" y="4"/>
                    <a:pt x="16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7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0" name="Freeform 683"/>
            <p:cNvSpPr>
              <a:spLocks/>
            </p:cNvSpPr>
            <p:nvPr userDrawn="1"/>
          </p:nvSpPr>
          <p:spPr bwMode="auto">
            <a:xfrm>
              <a:off x="9642476" y="3914775"/>
              <a:ext cx="26988" cy="15875"/>
            </a:xfrm>
            <a:custGeom>
              <a:avLst/>
              <a:gdLst>
                <a:gd name="T0" fmla="*/ 8 w 17"/>
                <a:gd name="T1" fmla="*/ 0 h 10"/>
                <a:gd name="T2" fmla="*/ 1 w 17"/>
                <a:gd name="T3" fmla="*/ 4 h 10"/>
                <a:gd name="T4" fmla="*/ 1 w 17"/>
                <a:gd name="T5" fmla="*/ 6 h 10"/>
                <a:gd name="T6" fmla="*/ 8 w 17"/>
                <a:gd name="T7" fmla="*/ 10 h 10"/>
                <a:gd name="T8" fmla="*/ 10 w 17"/>
                <a:gd name="T9" fmla="*/ 10 h 10"/>
                <a:gd name="T10" fmla="*/ 17 w 17"/>
                <a:gd name="T11" fmla="*/ 6 h 10"/>
                <a:gd name="T12" fmla="*/ 17 w 17"/>
                <a:gd name="T13" fmla="*/ 4 h 10"/>
                <a:gd name="T14" fmla="*/ 10 w 17"/>
                <a:gd name="T15" fmla="*/ 0 h 10"/>
                <a:gd name="T16" fmla="*/ 8 w 17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8" y="0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5"/>
                    <a:pt x="17" y="5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1" name="Freeform 684"/>
            <p:cNvSpPr>
              <a:spLocks/>
            </p:cNvSpPr>
            <p:nvPr userDrawn="1"/>
          </p:nvSpPr>
          <p:spPr bwMode="auto">
            <a:xfrm>
              <a:off x="9772651" y="3900488"/>
              <a:ext cx="26988" cy="15875"/>
            </a:xfrm>
            <a:custGeom>
              <a:avLst/>
              <a:gdLst>
                <a:gd name="T0" fmla="*/ 10 w 17"/>
                <a:gd name="T1" fmla="*/ 0 h 10"/>
                <a:gd name="T2" fmla="*/ 8 w 17"/>
                <a:gd name="T3" fmla="*/ 0 h 10"/>
                <a:gd name="T4" fmla="*/ 1 w 17"/>
                <a:gd name="T5" fmla="*/ 4 h 10"/>
                <a:gd name="T6" fmla="*/ 1 w 17"/>
                <a:gd name="T7" fmla="*/ 5 h 10"/>
                <a:gd name="T8" fmla="*/ 8 w 17"/>
                <a:gd name="T9" fmla="*/ 9 h 10"/>
                <a:gd name="T10" fmla="*/ 10 w 17"/>
                <a:gd name="T11" fmla="*/ 9 h 10"/>
                <a:gd name="T12" fmla="*/ 17 w 17"/>
                <a:gd name="T13" fmla="*/ 5 h 10"/>
                <a:gd name="T14" fmla="*/ 17 w 17"/>
                <a:gd name="T15" fmla="*/ 4 h 10"/>
                <a:gd name="T16" fmla="*/ 10 w 17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0"/>
                  </a:moveTo>
                  <a:cubicBezTo>
                    <a:pt x="9" y="0"/>
                    <a:pt x="8" y="0"/>
                    <a:pt x="8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1" y="5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9" y="10"/>
                    <a:pt x="10" y="9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5"/>
                    <a:pt x="17" y="4"/>
                    <a:pt x="17" y="4"/>
                  </a:cubicBezTo>
                  <a:lnTo>
                    <a:pt x="10" y="0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2" name="Freeform 685"/>
            <p:cNvSpPr>
              <a:spLocks/>
            </p:cNvSpPr>
            <p:nvPr userDrawn="1"/>
          </p:nvSpPr>
          <p:spPr bwMode="auto">
            <a:xfrm>
              <a:off x="9731376" y="3833813"/>
              <a:ext cx="17463" cy="9525"/>
            </a:xfrm>
            <a:custGeom>
              <a:avLst/>
              <a:gdLst>
                <a:gd name="T0" fmla="*/ 5 w 11"/>
                <a:gd name="T1" fmla="*/ 6 h 6"/>
                <a:gd name="T2" fmla="*/ 6 w 11"/>
                <a:gd name="T3" fmla="*/ 6 h 6"/>
                <a:gd name="T4" fmla="*/ 10 w 11"/>
                <a:gd name="T5" fmla="*/ 4 h 6"/>
                <a:gd name="T6" fmla="*/ 10 w 11"/>
                <a:gd name="T7" fmla="*/ 3 h 6"/>
                <a:gd name="T8" fmla="*/ 6 w 11"/>
                <a:gd name="T9" fmla="*/ 0 h 6"/>
                <a:gd name="T10" fmla="*/ 5 w 11"/>
                <a:gd name="T11" fmla="*/ 0 h 6"/>
                <a:gd name="T12" fmla="*/ 0 w 11"/>
                <a:gd name="T13" fmla="*/ 3 h 6"/>
                <a:gd name="T14" fmla="*/ 0 w 11"/>
                <a:gd name="T15" fmla="*/ 4 h 6"/>
                <a:gd name="T16" fmla="*/ 5 w 11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5" y="6"/>
                  </a:moveTo>
                  <a:cubicBezTo>
                    <a:pt x="5" y="6"/>
                    <a:pt x="6" y="6"/>
                    <a:pt x="6" y="6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1" y="3"/>
                    <a:pt x="11" y="3"/>
                    <a:pt x="10" y="3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4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3" name="Freeform 686"/>
            <p:cNvSpPr>
              <a:spLocks/>
            </p:cNvSpPr>
            <p:nvPr userDrawn="1"/>
          </p:nvSpPr>
          <p:spPr bwMode="auto">
            <a:xfrm>
              <a:off x="9720263" y="3840163"/>
              <a:ext cx="17463" cy="9525"/>
            </a:xfrm>
            <a:custGeom>
              <a:avLst/>
              <a:gdLst>
                <a:gd name="T0" fmla="*/ 5 w 11"/>
                <a:gd name="T1" fmla="*/ 6 h 6"/>
                <a:gd name="T2" fmla="*/ 6 w 11"/>
                <a:gd name="T3" fmla="*/ 6 h 6"/>
                <a:gd name="T4" fmla="*/ 11 w 11"/>
                <a:gd name="T5" fmla="*/ 3 h 6"/>
                <a:gd name="T6" fmla="*/ 11 w 11"/>
                <a:gd name="T7" fmla="*/ 3 h 6"/>
                <a:gd name="T8" fmla="*/ 6 w 11"/>
                <a:gd name="T9" fmla="*/ 0 h 6"/>
                <a:gd name="T10" fmla="*/ 5 w 11"/>
                <a:gd name="T11" fmla="*/ 0 h 6"/>
                <a:gd name="T12" fmla="*/ 1 w 11"/>
                <a:gd name="T13" fmla="*/ 3 h 6"/>
                <a:gd name="T14" fmla="*/ 1 w 11"/>
                <a:gd name="T15" fmla="*/ 3 h 6"/>
                <a:gd name="T16" fmla="*/ 5 w 11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5" y="6"/>
                  </a:moveTo>
                  <a:cubicBezTo>
                    <a:pt x="5" y="6"/>
                    <a:pt x="6" y="6"/>
                    <a:pt x="6" y="6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3"/>
                    <a:pt x="1" y="3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4" name="Freeform 687"/>
            <p:cNvSpPr>
              <a:spLocks/>
            </p:cNvSpPr>
            <p:nvPr userDrawn="1"/>
          </p:nvSpPr>
          <p:spPr bwMode="auto">
            <a:xfrm>
              <a:off x="9737726" y="3841750"/>
              <a:ext cx="26988" cy="14288"/>
            </a:xfrm>
            <a:custGeom>
              <a:avLst/>
              <a:gdLst>
                <a:gd name="T0" fmla="*/ 1 w 17"/>
                <a:gd name="T1" fmla="*/ 5 h 9"/>
                <a:gd name="T2" fmla="*/ 8 w 17"/>
                <a:gd name="T3" fmla="*/ 9 h 9"/>
                <a:gd name="T4" fmla="*/ 10 w 17"/>
                <a:gd name="T5" fmla="*/ 9 h 9"/>
                <a:gd name="T6" fmla="*/ 17 w 17"/>
                <a:gd name="T7" fmla="*/ 5 h 9"/>
                <a:gd name="T8" fmla="*/ 17 w 17"/>
                <a:gd name="T9" fmla="*/ 4 h 9"/>
                <a:gd name="T10" fmla="*/ 10 w 17"/>
                <a:gd name="T11" fmla="*/ 0 h 9"/>
                <a:gd name="T12" fmla="*/ 8 w 17"/>
                <a:gd name="T13" fmla="*/ 0 h 9"/>
                <a:gd name="T14" fmla="*/ 1 w 17"/>
                <a:gd name="T15" fmla="*/ 4 h 9"/>
                <a:gd name="T16" fmla="*/ 1 w 17"/>
                <a:gd name="T17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9">
                  <a:moveTo>
                    <a:pt x="1" y="5"/>
                  </a:move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9" y="9"/>
                    <a:pt x="10" y="9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5"/>
                    <a:pt x="17" y="4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8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1" y="5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5" name="Freeform 688"/>
            <p:cNvSpPr>
              <a:spLocks/>
            </p:cNvSpPr>
            <p:nvPr userDrawn="1"/>
          </p:nvSpPr>
          <p:spPr bwMode="auto">
            <a:xfrm>
              <a:off x="9721851" y="3851275"/>
              <a:ext cx="26988" cy="15875"/>
            </a:xfrm>
            <a:custGeom>
              <a:avLst/>
              <a:gdLst>
                <a:gd name="T0" fmla="*/ 9 w 17"/>
                <a:gd name="T1" fmla="*/ 0 h 10"/>
                <a:gd name="T2" fmla="*/ 7 w 17"/>
                <a:gd name="T3" fmla="*/ 0 h 10"/>
                <a:gd name="T4" fmla="*/ 0 w 17"/>
                <a:gd name="T5" fmla="*/ 4 h 10"/>
                <a:gd name="T6" fmla="*/ 0 w 17"/>
                <a:gd name="T7" fmla="*/ 5 h 10"/>
                <a:gd name="T8" fmla="*/ 7 w 17"/>
                <a:gd name="T9" fmla="*/ 9 h 10"/>
                <a:gd name="T10" fmla="*/ 9 w 17"/>
                <a:gd name="T11" fmla="*/ 9 h 10"/>
                <a:gd name="T12" fmla="*/ 16 w 17"/>
                <a:gd name="T13" fmla="*/ 5 h 10"/>
                <a:gd name="T14" fmla="*/ 16 w 17"/>
                <a:gd name="T15" fmla="*/ 4 h 10"/>
                <a:gd name="T16" fmla="*/ 9 w 17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9" y="0"/>
                  </a:moveTo>
                  <a:cubicBezTo>
                    <a:pt x="9" y="0"/>
                    <a:pt x="8" y="0"/>
                    <a:pt x="7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10"/>
                    <a:pt x="9" y="10"/>
                    <a:pt x="9" y="9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7" y="5"/>
                    <a:pt x="17" y="4"/>
                    <a:pt x="16" y="4"/>
                  </a:cubicBezTo>
                  <a:lnTo>
                    <a:pt x="9" y="0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6" name="Freeform 689"/>
            <p:cNvSpPr>
              <a:spLocks/>
            </p:cNvSpPr>
            <p:nvPr userDrawn="1"/>
          </p:nvSpPr>
          <p:spPr bwMode="auto">
            <a:xfrm>
              <a:off x="9737726" y="3859213"/>
              <a:ext cx="26988" cy="15875"/>
            </a:xfrm>
            <a:custGeom>
              <a:avLst/>
              <a:gdLst>
                <a:gd name="T0" fmla="*/ 9 w 17"/>
                <a:gd name="T1" fmla="*/ 1 h 10"/>
                <a:gd name="T2" fmla="*/ 7 w 17"/>
                <a:gd name="T3" fmla="*/ 1 h 10"/>
                <a:gd name="T4" fmla="*/ 0 w 17"/>
                <a:gd name="T5" fmla="*/ 5 h 10"/>
                <a:gd name="T6" fmla="*/ 0 w 17"/>
                <a:gd name="T7" fmla="*/ 6 h 10"/>
                <a:gd name="T8" fmla="*/ 7 w 17"/>
                <a:gd name="T9" fmla="*/ 10 h 10"/>
                <a:gd name="T10" fmla="*/ 10 w 17"/>
                <a:gd name="T11" fmla="*/ 10 h 10"/>
                <a:gd name="T12" fmla="*/ 16 w 17"/>
                <a:gd name="T13" fmla="*/ 6 h 10"/>
                <a:gd name="T14" fmla="*/ 16 w 17"/>
                <a:gd name="T15" fmla="*/ 5 h 10"/>
                <a:gd name="T16" fmla="*/ 9 w 17"/>
                <a:gd name="T1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9" y="1"/>
                  </a:moveTo>
                  <a:cubicBezTo>
                    <a:pt x="9" y="0"/>
                    <a:pt x="8" y="0"/>
                    <a:pt x="7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6"/>
                    <a:pt x="0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7" y="6"/>
                    <a:pt x="17" y="5"/>
                    <a:pt x="16" y="5"/>
                  </a:cubicBezTo>
                  <a:lnTo>
                    <a:pt x="9" y="1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7" name="Freeform 690"/>
            <p:cNvSpPr>
              <a:spLocks/>
            </p:cNvSpPr>
            <p:nvPr userDrawn="1"/>
          </p:nvSpPr>
          <p:spPr bwMode="auto">
            <a:xfrm>
              <a:off x="9753601" y="3849688"/>
              <a:ext cx="44450" cy="26988"/>
            </a:xfrm>
            <a:custGeom>
              <a:avLst/>
              <a:gdLst>
                <a:gd name="T0" fmla="*/ 1 w 28"/>
                <a:gd name="T1" fmla="*/ 6 h 17"/>
                <a:gd name="T2" fmla="*/ 19 w 28"/>
                <a:gd name="T3" fmla="*/ 16 h 17"/>
                <a:gd name="T4" fmla="*/ 21 w 28"/>
                <a:gd name="T5" fmla="*/ 16 h 17"/>
                <a:gd name="T6" fmla="*/ 28 w 28"/>
                <a:gd name="T7" fmla="*/ 12 h 17"/>
                <a:gd name="T8" fmla="*/ 28 w 28"/>
                <a:gd name="T9" fmla="*/ 11 h 17"/>
                <a:gd name="T10" fmla="*/ 10 w 28"/>
                <a:gd name="T11" fmla="*/ 1 h 17"/>
                <a:gd name="T12" fmla="*/ 8 w 28"/>
                <a:gd name="T13" fmla="*/ 1 h 17"/>
                <a:gd name="T14" fmla="*/ 1 w 28"/>
                <a:gd name="T15" fmla="*/ 5 h 17"/>
                <a:gd name="T16" fmla="*/ 1 w 28"/>
                <a:gd name="T17" fmla="*/ 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8" h="17">
                  <a:moveTo>
                    <a:pt x="1" y="6"/>
                  </a:moveTo>
                  <a:cubicBezTo>
                    <a:pt x="7" y="9"/>
                    <a:pt x="13" y="13"/>
                    <a:pt x="19" y="16"/>
                  </a:cubicBezTo>
                  <a:cubicBezTo>
                    <a:pt x="19" y="17"/>
                    <a:pt x="20" y="17"/>
                    <a:pt x="21" y="16"/>
                  </a:cubicBezTo>
                  <a:cubicBezTo>
                    <a:pt x="28" y="12"/>
                    <a:pt x="28" y="12"/>
                    <a:pt x="28" y="12"/>
                  </a:cubicBezTo>
                  <a:cubicBezTo>
                    <a:pt x="28" y="12"/>
                    <a:pt x="28" y="11"/>
                    <a:pt x="28" y="11"/>
                  </a:cubicBezTo>
                  <a:cubicBezTo>
                    <a:pt x="22" y="8"/>
                    <a:pt x="16" y="4"/>
                    <a:pt x="10" y="1"/>
                  </a:cubicBezTo>
                  <a:cubicBezTo>
                    <a:pt x="9" y="0"/>
                    <a:pt x="8" y="0"/>
                    <a:pt x="8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8" name="Freeform 691"/>
            <p:cNvSpPr>
              <a:spLocks/>
            </p:cNvSpPr>
            <p:nvPr userDrawn="1"/>
          </p:nvSpPr>
          <p:spPr bwMode="auto">
            <a:xfrm>
              <a:off x="9755188" y="3870325"/>
              <a:ext cx="26988" cy="15875"/>
            </a:xfrm>
            <a:custGeom>
              <a:avLst/>
              <a:gdLst>
                <a:gd name="T0" fmla="*/ 10 w 17"/>
                <a:gd name="T1" fmla="*/ 9 h 10"/>
                <a:gd name="T2" fmla="*/ 16 w 17"/>
                <a:gd name="T3" fmla="*/ 5 h 10"/>
                <a:gd name="T4" fmla="*/ 16 w 17"/>
                <a:gd name="T5" fmla="*/ 4 h 10"/>
                <a:gd name="T6" fmla="*/ 9 w 17"/>
                <a:gd name="T7" fmla="*/ 0 h 10"/>
                <a:gd name="T8" fmla="*/ 7 w 17"/>
                <a:gd name="T9" fmla="*/ 0 h 10"/>
                <a:gd name="T10" fmla="*/ 0 w 17"/>
                <a:gd name="T11" fmla="*/ 4 h 10"/>
                <a:gd name="T12" fmla="*/ 0 w 17"/>
                <a:gd name="T13" fmla="*/ 5 h 10"/>
                <a:gd name="T14" fmla="*/ 7 w 17"/>
                <a:gd name="T15" fmla="*/ 9 h 10"/>
                <a:gd name="T16" fmla="*/ 10 w 17"/>
                <a:gd name="T17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9"/>
                  </a:moveTo>
                  <a:cubicBezTo>
                    <a:pt x="16" y="5"/>
                    <a:pt x="16" y="5"/>
                    <a:pt x="16" y="5"/>
                  </a:cubicBezTo>
                  <a:cubicBezTo>
                    <a:pt x="17" y="5"/>
                    <a:pt x="17" y="4"/>
                    <a:pt x="16" y="4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8" y="0"/>
                    <a:pt x="7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10"/>
                    <a:pt x="9" y="10"/>
                    <a:pt x="10" y="9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9" name="Freeform 692"/>
            <p:cNvSpPr>
              <a:spLocks/>
            </p:cNvSpPr>
            <p:nvPr userDrawn="1"/>
          </p:nvSpPr>
          <p:spPr bwMode="auto">
            <a:xfrm>
              <a:off x="9772651" y="3879850"/>
              <a:ext cx="26988" cy="15875"/>
            </a:xfrm>
            <a:custGeom>
              <a:avLst/>
              <a:gdLst>
                <a:gd name="T0" fmla="*/ 10 w 17"/>
                <a:gd name="T1" fmla="*/ 10 h 10"/>
                <a:gd name="T2" fmla="*/ 16 w 17"/>
                <a:gd name="T3" fmla="*/ 6 h 10"/>
                <a:gd name="T4" fmla="*/ 16 w 17"/>
                <a:gd name="T5" fmla="*/ 4 h 10"/>
                <a:gd name="T6" fmla="*/ 9 w 17"/>
                <a:gd name="T7" fmla="*/ 0 h 10"/>
                <a:gd name="T8" fmla="*/ 7 w 17"/>
                <a:gd name="T9" fmla="*/ 0 h 10"/>
                <a:gd name="T10" fmla="*/ 0 w 17"/>
                <a:gd name="T11" fmla="*/ 4 h 10"/>
                <a:gd name="T12" fmla="*/ 0 w 17"/>
                <a:gd name="T13" fmla="*/ 6 h 10"/>
                <a:gd name="T14" fmla="*/ 7 w 17"/>
                <a:gd name="T15" fmla="*/ 10 h 10"/>
                <a:gd name="T16" fmla="*/ 10 w 17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10"/>
                  </a:moveTo>
                  <a:cubicBezTo>
                    <a:pt x="16" y="6"/>
                    <a:pt x="16" y="6"/>
                    <a:pt x="16" y="6"/>
                  </a:cubicBezTo>
                  <a:cubicBezTo>
                    <a:pt x="17" y="5"/>
                    <a:pt x="17" y="5"/>
                    <a:pt x="16" y="4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8" y="0"/>
                    <a:pt x="7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10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0" name="Freeform 693"/>
            <p:cNvSpPr>
              <a:spLocks/>
            </p:cNvSpPr>
            <p:nvPr userDrawn="1"/>
          </p:nvSpPr>
          <p:spPr bwMode="auto">
            <a:xfrm>
              <a:off x="9788526" y="3870325"/>
              <a:ext cx="46038" cy="25400"/>
            </a:xfrm>
            <a:custGeom>
              <a:avLst/>
              <a:gdLst>
                <a:gd name="T0" fmla="*/ 28 w 29"/>
                <a:gd name="T1" fmla="*/ 11 h 16"/>
                <a:gd name="T2" fmla="*/ 10 w 29"/>
                <a:gd name="T3" fmla="*/ 0 h 16"/>
                <a:gd name="T4" fmla="*/ 8 w 29"/>
                <a:gd name="T5" fmla="*/ 0 h 16"/>
                <a:gd name="T6" fmla="*/ 1 w 29"/>
                <a:gd name="T7" fmla="*/ 4 h 16"/>
                <a:gd name="T8" fmla="*/ 1 w 29"/>
                <a:gd name="T9" fmla="*/ 6 h 16"/>
                <a:gd name="T10" fmla="*/ 19 w 29"/>
                <a:gd name="T11" fmla="*/ 16 h 16"/>
                <a:gd name="T12" fmla="*/ 21 w 29"/>
                <a:gd name="T13" fmla="*/ 16 h 16"/>
                <a:gd name="T14" fmla="*/ 28 w 29"/>
                <a:gd name="T15" fmla="*/ 12 h 16"/>
                <a:gd name="T16" fmla="*/ 28 w 29"/>
                <a:gd name="T17" fmla="*/ 1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" h="16">
                  <a:moveTo>
                    <a:pt x="28" y="11"/>
                  </a:moveTo>
                  <a:cubicBezTo>
                    <a:pt x="22" y="7"/>
                    <a:pt x="16" y="4"/>
                    <a:pt x="10" y="0"/>
                  </a:cubicBezTo>
                  <a:cubicBezTo>
                    <a:pt x="9" y="0"/>
                    <a:pt x="9" y="0"/>
                    <a:pt x="8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7" y="9"/>
                    <a:pt x="13" y="12"/>
                    <a:pt x="19" y="16"/>
                  </a:cubicBezTo>
                  <a:cubicBezTo>
                    <a:pt x="20" y="16"/>
                    <a:pt x="21" y="16"/>
                    <a:pt x="21" y="16"/>
                  </a:cubicBezTo>
                  <a:cubicBezTo>
                    <a:pt x="28" y="12"/>
                    <a:pt x="28" y="12"/>
                    <a:pt x="28" y="12"/>
                  </a:cubicBezTo>
                  <a:cubicBezTo>
                    <a:pt x="29" y="12"/>
                    <a:pt x="29" y="11"/>
                    <a:pt x="28" y="11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1" name="Freeform 694"/>
            <p:cNvSpPr>
              <a:spLocks/>
            </p:cNvSpPr>
            <p:nvPr userDrawn="1"/>
          </p:nvSpPr>
          <p:spPr bwMode="auto">
            <a:xfrm>
              <a:off x="9790113" y="3889375"/>
              <a:ext cx="26988" cy="15875"/>
            </a:xfrm>
            <a:custGeom>
              <a:avLst/>
              <a:gdLst>
                <a:gd name="T0" fmla="*/ 9 w 17"/>
                <a:gd name="T1" fmla="*/ 1 h 10"/>
                <a:gd name="T2" fmla="*/ 7 w 17"/>
                <a:gd name="T3" fmla="*/ 1 h 10"/>
                <a:gd name="T4" fmla="*/ 0 w 17"/>
                <a:gd name="T5" fmla="*/ 5 h 10"/>
                <a:gd name="T6" fmla="*/ 0 w 17"/>
                <a:gd name="T7" fmla="*/ 6 h 10"/>
                <a:gd name="T8" fmla="*/ 7 w 17"/>
                <a:gd name="T9" fmla="*/ 10 h 10"/>
                <a:gd name="T10" fmla="*/ 10 w 17"/>
                <a:gd name="T11" fmla="*/ 10 h 10"/>
                <a:gd name="T12" fmla="*/ 16 w 17"/>
                <a:gd name="T13" fmla="*/ 6 h 10"/>
                <a:gd name="T14" fmla="*/ 16 w 17"/>
                <a:gd name="T15" fmla="*/ 5 h 10"/>
                <a:gd name="T16" fmla="*/ 9 w 17"/>
                <a:gd name="T1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9" y="1"/>
                  </a:moveTo>
                  <a:cubicBezTo>
                    <a:pt x="9" y="0"/>
                    <a:pt x="8" y="0"/>
                    <a:pt x="7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6"/>
                    <a:pt x="0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7" y="6"/>
                    <a:pt x="17" y="5"/>
                    <a:pt x="16" y="5"/>
                  </a:cubicBezTo>
                  <a:lnTo>
                    <a:pt x="9" y="1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2" name="Freeform 695"/>
            <p:cNvSpPr>
              <a:spLocks/>
            </p:cNvSpPr>
            <p:nvPr userDrawn="1"/>
          </p:nvSpPr>
          <p:spPr bwMode="auto">
            <a:xfrm>
              <a:off x="9737726" y="3879850"/>
              <a:ext cx="26988" cy="15875"/>
            </a:xfrm>
            <a:custGeom>
              <a:avLst/>
              <a:gdLst>
                <a:gd name="T0" fmla="*/ 10 w 17"/>
                <a:gd name="T1" fmla="*/ 9 h 10"/>
                <a:gd name="T2" fmla="*/ 17 w 17"/>
                <a:gd name="T3" fmla="*/ 6 h 10"/>
                <a:gd name="T4" fmla="*/ 17 w 17"/>
                <a:gd name="T5" fmla="*/ 4 h 10"/>
                <a:gd name="T6" fmla="*/ 10 w 17"/>
                <a:gd name="T7" fmla="*/ 0 h 10"/>
                <a:gd name="T8" fmla="*/ 8 w 17"/>
                <a:gd name="T9" fmla="*/ 0 h 10"/>
                <a:gd name="T10" fmla="*/ 1 w 17"/>
                <a:gd name="T11" fmla="*/ 4 h 10"/>
                <a:gd name="T12" fmla="*/ 1 w 17"/>
                <a:gd name="T13" fmla="*/ 5 h 10"/>
                <a:gd name="T14" fmla="*/ 8 w 17"/>
                <a:gd name="T15" fmla="*/ 9 h 10"/>
                <a:gd name="T16" fmla="*/ 10 w 17"/>
                <a:gd name="T17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9"/>
                  </a:moveTo>
                  <a:cubicBezTo>
                    <a:pt x="17" y="6"/>
                    <a:pt x="17" y="6"/>
                    <a:pt x="17" y="6"/>
                  </a:cubicBezTo>
                  <a:cubicBezTo>
                    <a:pt x="17" y="5"/>
                    <a:pt x="17" y="5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8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1" y="5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10"/>
                    <a:pt x="9" y="10"/>
                    <a:pt x="10" y="9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3" name="Freeform 696"/>
            <p:cNvSpPr>
              <a:spLocks/>
            </p:cNvSpPr>
            <p:nvPr userDrawn="1"/>
          </p:nvSpPr>
          <p:spPr bwMode="auto">
            <a:xfrm>
              <a:off x="9720263" y="3870325"/>
              <a:ext cx="26988" cy="14288"/>
            </a:xfrm>
            <a:custGeom>
              <a:avLst/>
              <a:gdLst>
                <a:gd name="T0" fmla="*/ 10 w 17"/>
                <a:gd name="T1" fmla="*/ 9 h 9"/>
                <a:gd name="T2" fmla="*/ 17 w 17"/>
                <a:gd name="T3" fmla="*/ 5 h 9"/>
                <a:gd name="T4" fmla="*/ 17 w 17"/>
                <a:gd name="T5" fmla="*/ 4 h 9"/>
                <a:gd name="T6" fmla="*/ 10 w 17"/>
                <a:gd name="T7" fmla="*/ 0 h 9"/>
                <a:gd name="T8" fmla="*/ 8 w 17"/>
                <a:gd name="T9" fmla="*/ 0 h 9"/>
                <a:gd name="T10" fmla="*/ 1 w 17"/>
                <a:gd name="T11" fmla="*/ 4 h 9"/>
                <a:gd name="T12" fmla="*/ 1 w 17"/>
                <a:gd name="T13" fmla="*/ 5 h 9"/>
                <a:gd name="T14" fmla="*/ 8 w 17"/>
                <a:gd name="T15" fmla="*/ 9 h 9"/>
                <a:gd name="T16" fmla="*/ 10 w 17"/>
                <a:gd name="T17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9">
                  <a:moveTo>
                    <a:pt x="10" y="9"/>
                  </a:moveTo>
                  <a:cubicBezTo>
                    <a:pt x="17" y="5"/>
                    <a:pt x="17" y="5"/>
                    <a:pt x="17" y="5"/>
                  </a:cubicBezTo>
                  <a:cubicBezTo>
                    <a:pt x="17" y="5"/>
                    <a:pt x="17" y="4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8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1" y="5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9" y="9"/>
                    <a:pt x="10" y="9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4" name="Freeform 697"/>
            <p:cNvSpPr>
              <a:spLocks/>
            </p:cNvSpPr>
            <p:nvPr userDrawn="1"/>
          </p:nvSpPr>
          <p:spPr bwMode="auto">
            <a:xfrm>
              <a:off x="9704388" y="3879850"/>
              <a:ext cx="26988" cy="15875"/>
            </a:xfrm>
            <a:custGeom>
              <a:avLst/>
              <a:gdLst>
                <a:gd name="T0" fmla="*/ 7 w 17"/>
                <a:gd name="T1" fmla="*/ 0 h 10"/>
                <a:gd name="T2" fmla="*/ 0 w 17"/>
                <a:gd name="T3" fmla="*/ 4 h 10"/>
                <a:gd name="T4" fmla="*/ 0 w 17"/>
                <a:gd name="T5" fmla="*/ 5 h 10"/>
                <a:gd name="T6" fmla="*/ 7 w 17"/>
                <a:gd name="T7" fmla="*/ 9 h 10"/>
                <a:gd name="T8" fmla="*/ 9 w 17"/>
                <a:gd name="T9" fmla="*/ 9 h 10"/>
                <a:gd name="T10" fmla="*/ 16 w 17"/>
                <a:gd name="T11" fmla="*/ 5 h 10"/>
                <a:gd name="T12" fmla="*/ 16 w 17"/>
                <a:gd name="T13" fmla="*/ 4 h 10"/>
                <a:gd name="T14" fmla="*/ 9 w 17"/>
                <a:gd name="T15" fmla="*/ 0 h 10"/>
                <a:gd name="T16" fmla="*/ 7 w 17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7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10"/>
                    <a:pt x="9" y="10"/>
                    <a:pt x="9" y="9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7" y="5"/>
                    <a:pt x="17" y="4"/>
                    <a:pt x="16" y="4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8" y="0"/>
                    <a:pt x="7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5" name="Freeform 698"/>
            <p:cNvSpPr>
              <a:spLocks/>
            </p:cNvSpPr>
            <p:nvPr userDrawn="1"/>
          </p:nvSpPr>
          <p:spPr bwMode="auto">
            <a:xfrm>
              <a:off x="9704388" y="3860800"/>
              <a:ext cx="26988" cy="15875"/>
            </a:xfrm>
            <a:custGeom>
              <a:avLst/>
              <a:gdLst>
                <a:gd name="T0" fmla="*/ 8 w 17"/>
                <a:gd name="T1" fmla="*/ 0 h 10"/>
                <a:gd name="T2" fmla="*/ 1 w 17"/>
                <a:gd name="T3" fmla="*/ 4 h 10"/>
                <a:gd name="T4" fmla="*/ 1 w 17"/>
                <a:gd name="T5" fmla="*/ 5 h 10"/>
                <a:gd name="T6" fmla="*/ 8 w 17"/>
                <a:gd name="T7" fmla="*/ 9 h 10"/>
                <a:gd name="T8" fmla="*/ 10 w 17"/>
                <a:gd name="T9" fmla="*/ 9 h 10"/>
                <a:gd name="T10" fmla="*/ 17 w 17"/>
                <a:gd name="T11" fmla="*/ 5 h 10"/>
                <a:gd name="T12" fmla="*/ 17 w 17"/>
                <a:gd name="T13" fmla="*/ 4 h 10"/>
                <a:gd name="T14" fmla="*/ 10 w 17"/>
                <a:gd name="T15" fmla="*/ 0 h 10"/>
                <a:gd name="T16" fmla="*/ 8 w 17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8" y="0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1" y="5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10"/>
                    <a:pt x="9" y="10"/>
                    <a:pt x="10" y="9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5"/>
                    <a:pt x="17" y="4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6" name="Freeform 699"/>
            <p:cNvSpPr>
              <a:spLocks/>
            </p:cNvSpPr>
            <p:nvPr userDrawn="1"/>
          </p:nvSpPr>
          <p:spPr bwMode="auto">
            <a:xfrm>
              <a:off x="9667876" y="3870325"/>
              <a:ext cx="17463" cy="11113"/>
            </a:xfrm>
            <a:custGeom>
              <a:avLst/>
              <a:gdLst>
                <a:gd name="T0" fmla="*/ 4 w 11"/>
                <a:gd name="T1" fmla="*/ 6 h 7"/>
                <a:gd name="T2" fmla="*/ 6 w 11"/>
                <a:gd name="T3" fmla="*/ 6 h 7"/>
                <a:gd name="T4" fmla="*/ 10 w 11"/>
                <a:gd name="T5" fmla="*/ 4 h 7"/>
                <a:gd name="T6" fmla="*/ 10 w 11"/>
                <a:gd name="T7" fmla="*/ 3 h 7"/>
                <a:gd name="T8" fmla="*/ 6 w 11"/>
                <a:gd name="T9" fmla="*/ 1 h 7"/>
                <a:gd name="T10" fmla="*/ 4 w 11"/>
                <a:gd name="T11" fmla="*/ 1 h 7"/>
                <a:gd name="T12" fmla="*/ 0 w 11"/>
                <a:gd name="T13" fmla="*/ 3 h 7"/>
                <a:gd name="T14" fmla="*/ 0 w 11"/>
                <a:gd name="T15" fmla="*/ 4 h 7"/>
                <a:gd name="T16" fmla="*/ 4 w 11"/>
                <a:gd name="T17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7">
                  <a:moveTo>
                    <a:pt x="4" y="6"/>
                  </a:moveTo>
                  <a:cubicBezTo>
                    <a:pt x="5" y="7"/>
                    <a:pt x="5" y="7"/>
                    <a:pt x="6" y="6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1" y="4"/>
                    <a:pt x="11" y="3"/>
                    <a:pt x="10" y="3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0"/>
                    <a:pt x="5" y="0"/>
                    <a:pt x="4" y="1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lnTo>
                    <a:pt x="4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7" name="Freeform 700"/>
            <p:cNvSpPr>
              <a:spLocks/>
            </p:cNvSpPr>
            <p:nvPr userDrawn="1"/>
          </p:nvSpPr>
          <p:spPr bwMode="auto">
            <a:xfrm>
              <a:off x="9710738" y="3846513"/>
              <a:ext cx="15875" cy="9525"/>
            </a:xfrm>
            <a:custGeom>
              <a:avLst/>
              <a:gdLst>
                <a:gd name="T0" fmla="*/ 4 w 10"/>
                <a:gd name="T1" fmla="*/ 6 h 6"/>
                <a:gd name="T2" fmla="*/ 6 w 10"/>
                <a:gd name="T3" fmla="*/ 6 h 6"/>
                <a:gd name="T4" fmla="*/ 10 w 10"/>
                <a:gd name="T5" fmla="*/ 3 h 6"/>
                <a:gd name="T6" fmla="*/ 10 w 10"/>
                <a:gd name="T7" fmla="*/ 2 h 6"/>
                <a:gd name="T8" fmla="*/ 6 w 10"/>
                <a:gd name="T9" fmla="*/ 0 h 6"/>
                <a:gd name="T10" fmla="*/ 4 w 10"/>
                <a:gd name="T11" fmla="*/ 0 h 6"/>
                <a:gd name="T12" fmla="*/ 0 w 10"/>
                <a:gd name="T13" fmla="*/ 2 h 6"/>
                <a:gd name="T14" fmla="*/ 0 w 10"/>
                <a:gd name="T15" fmla="*/ 3 h 6"/>
                <a:gd name="T16" fmla="*/ 4 w 10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6">
                  <a:moveTo>
                    <a:pt x="4" y="6"/>
                  </a:moveTo>
                  <a:cubicBezTo>
                    <a:pt x="5" y="6"/>
                    <a:pt x="5" y="6"/>
                    <a:pt x="6" y="6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3"/>
                    <a:pt x="10" y="3"/>
                    <a:pt x="10" y="2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5" y="0"/>
                    <a:pt x="5" y="0"/>
                    <a:pt x="4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lnTo>
                    <a:pt x="4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8" name="Freeform 701"/>
            <p:cNvSpPr>
              <a:spLocks/>
            </p:cNvSpPr>
            <p:nvPr userDrawn="1"/>
          </p:nvSpPr>
          <p:spPr bwMode="auto">
            <a:xfrm>
              <a:off x="9699626" y="3852863"/>
              <a:ext cx="17463" cy="9525"/>
            </a:xfrm>
            <a:custGeom>
              <a:avLst/>
              <a:gdLst>
                <a:gd name="T0" fmla="*/ 5 w 11"/>
                <a:gd name="T1" fmla="*/ 6 h 6"/>
                <a:gd name="T2" fmla="*/ 6 w 11"/>
                <a:gd name="T3" fmla="*/ 6 h 6"/>
                <a:gd name="T4" fmla="*/ 10 w 11"/>
                <a:gd name="T5" fmla="*/ 3 h 6"/>
                <a:gd name="T6" fmla="*/ 10 w 11"/>
                <a:gd name="T7" fmla="*/ 2 h 6"/>
                <a:gd name="T8" fmla="*/ 6 w 11"/>
                <a:gd name="T9" fmla="*/ 0 h 6"/>
                <a:gd name="T10" fmla="*/ 5 w 11"/>
                <a:gd name="T11" fmla="*/ 0 h 6"/>
                <a:gd name="T12" fmla="*/ 0 w 11"/>
                <a:gd name="T13" fmla="*/ 2 h 6"/>
                <a:gd name="T14" fmla="*/ 0 w 11"/>
                <a:gd name="T15" fmla="*/ 3 h 6"/>
                <a:gd name="T16" fmla="*/ 5 w 11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5" y="6"/>
                  </a:moveTo>
                  <a:cubicBezTo>
                    <a:pt x="5" y="6"/>
                    <a:pt x="6" y="6"/>
                    <a:pt x="6" y="6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1" y="3"/>
                    <a:pt x="11" y="2"/>
                    <a:pt x="10" y="2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9" name="Freeform 702"/>
            <p:cNvSpPr>
              <a:spLocks/>
            </p:cNvSpPr>
            <p:nvPr userDrawn="1"/>
          </p:nvSpPr>
          <p:spPr bwMode="auto">
            <a:xfrm>
              <a:off x="9688513" y="3859213"/>
              <a:ext cx="17463" cy="9525"/>
            </a:xfrm>
            <a:custGeom>
              <a:avLst/>
              <a:gdLst>
                <a:gd name="T0" fmla="*/ 5 w 11"/>
                <a:gd name="T1" fmla="*/ 6 h 6"/>
                <a:gd name="T2" fmla="*/ 6 w 11"/>
                <a:gd name="T3" fmla="*/ 6 h 6"/>
                <a:gd name="T4" fmla="*/ 10 w 11"/>
                <a:gd name="T5" fmla="*/ 3 h 6"/>
                <a:gd name="T6" fmla="*/ 10 w 11"/>
                <a:gd name="T7" fmla="*/ 2 h 6"/>
                <a:gd name="T8" fmla="*/ 6 w 11"/>
                <a:gd name="T9" fmla="*/ 0 h 6"/>
                <a:gd name="T10" fmla="*/ 5 w 11"/>
                <a:gd name="T11" fmla="*/ 0 h 6"/>
                <a:gd name="T12" fmla="*/ 0 w 11"/>
                <a:gd name="T13" fmla="*/ 2 h 6"/>
                <a:gd name="T14" fmla="*/ 0 w 11"/>
                <a:gd name="T15" fmla="*/ 3 h 6"/>
                <a:gd name="T16" fmla="*/ 5 w 11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5" y="6"/>
                  </a:moveTo>
                  <a:cubicBezTo>
                    <a:pt x="5" y="6"/>
                    <a:pt x="6" y="6"/>
                    <a:pt x="6" y="6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1" y="3"/>
                    <a:pt x="11" y="3"/>
                    <a:pt x="10" y="2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0" name="Freeform 703"/>
            <p:cNvSpPr>
              <a:spLocks/>
            </p:cNvSpPr>
            <p:nvPr userDrawn="1"/>
          </p:nvSpPr>
          <p:spPr bwMode="auto">
            <a:xfrm>
              <a:off x="9677401" y="3863975"/>
              <a:ext cx="17463" cy="11113"/>
            </a:xfrm>
            <a:custGeom>
              <a:avLst/>
              <a:gdLst>
                <a:gd name="T0" fmla="*/ 5 w 11"/>
                <a:gd name="T1" fmla="*/ 7 h 7"/>
                <a:gd name="T2" fmla="*/ 6 w 11"/>
                <a:gd name="T3" fmla="*/ 7 h 7"/>
                <a:gd name="T4" fmla="*/ 11 w 11"/>
                <a:gd name="T5" fmla="*/ 4 h 7"/>
                <a:gd name="T6" fmla="*/ 11 w 11"/>
                <a:gd name="T7" fmla="*/ 3 h 7"/>
                <a:gd name="T8" fmla="*/ 6 w 11"/>
                <a:gd name="T9" fmla="*/ 1 h 7"/>
                <a:gd name="T10" fmla="*/ 5 w 11"/>
                <a:gd name="T11" fmla="*/ 1 h 7"/>
                <a:gd name="T12" fmla="*/ 1 w 11"/>
                <a:gd name="T13" fmla="*/ 3 h 7"/>
                <a:gd name="T14" fmla="*/ 1 w 11"/>
                <a:gd name="T15" fmla="*/ 4 h 7"/>
                <a:gd name="T16" fmla="*/ 5 w 11"/>
                <a:gd name="T1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7">
                  <a:moveTo>
                    <a:pt x="5" y="7"/>
                  </a:moveTo>
                  <a:cubicBezTo>
                    <a:pt x="5" y="7"/>
                    <a:pt x="6" y="7"/>
                    <a:pt x="6" y="7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3"/>
                    <a:pt x="11" y="3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5" y="0"/>
                    <a:pt x="5" y="1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4"/>
                    <a:pt x="1" y="4"/>
                  </a:cubicBezTo>
                  <a:lnTo>
                    <a:pt x="5" y="7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1" name="Freeform 704"/>
            <p:cNvSpPr>
              <a:spLocks/>
            </p:cNvSpPr>
            <p:nvPr userDrawn="1"/>
          </p:nvSpPr>
          <p:spPr bwMode="auto">
            <a:xfrm>
              <a:off x="9688513" y="3870325"/>
              <a:ext cx="26988" cy="15875"/>
            </a:xfrm>
            <a:custGeom>
              <a:avLst/>
              <a:gdLst>
                <a:gd name="T0" fmla="*/ 7 w 17"/>
                <a:gd name="T1" fmla="*/ 0 h 10"/>
                <a:gd name="T2" fmla="*/ 0 w 17"/>
                <a:gd name="T3" fmla="*/ 4 h 10"/>
                <a:gd name="T4" fmla="*/ 0 w 17"/>
                <a:gd name="T5" fmla="*/ 5 h 10"/>
                <a:gd name="T6" fmla="*/ 7 w 17"/>
                <a:gd name="T7" fmla="*/ 9 h 10"/>
                <a:gd name="T8" fmla="*/ 9 w 17"/>
                <a:gd name="T9" fmla="*/ 9 h 10"/>
                <a:gd name="T10" fmla="*/ 16 w 17"/>
                <a:gd name="T11" fmla="*/ 5 h 10"/>
                <a:gd name="T12" fmla="*/ 16 w 17"/>
                <a:gd name="T13" fmla="*/ 4 h 10"/>
                <a:gd name="T14" fmla="*/ 9 w 17"/>
                <a:gd name="T15" fmla="*/ 0 h 10"/>
                <a:gd name="T16" fmla="*/ 7 w 17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7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10"/>
                    <a:pt x="9" y="10"/>
                    <a:pt x="9" y="9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7" y="5"/>
                    <a:pt x="17" y="4"/>
                    <a:pt x="16" y="4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8" y="0"/>
                    <a:pt x="7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2" name="Freeform 705"/>
            <p:cNvSpPr>
              <a:spLocks/>
            </p:cNvSpPr>
            <p:nvPr userDrawn="1"/>
          </p:nvSpPr>
          <p:spPr bwMode="auto">
            <a:xfrm>
              <a:off x="9747251" y="3924300"/>
              <a:ext cx="19050" cy="11113"/>
            </a:xfrm>
            <a:custGeom>
              <a:avLst/>
              <a:gdLst>
                <a:gd name="T0" fmla="*/ 8 w 12"/>
                <a:gd name="T1" fmla="*/ 0 h 7"/>
                <a:gd name="T2" fmla="*/ 7 w 12"/>
                <a:gd name="T3" fmla="*/ 0 h 7"/>
                <a:gd name="T4" fmla="*/ 0 w 12"/>
                <a:gd name="T5" fmla="*/ 4 h 7"/>
                <a:gd name="T6" fmla="*/ 0 w 12"/>
                <a:gd name="T7" fmla="*/ 5 h 7"/>
                <a:gd name="T8" fmla="*/ 3 w 12"/>
                <a:gd name="T9" fmla="*/ 7 h 7"/>
                <a:gd name="T10" fmla="*/ 4 w 12"/>
                <a:gd name="T11" fmla="*/ 7 h 7"/>
                <a:gd name="T12" fmla="*/ 12 w 12"/>
                <a:gd name="T13" fmla="*/ 2 h 7"/>
                <a:gd name="T14" fmla="*/ 12 w 12"/>
                <a:gd name="T15" fmla="*/ 2 h 7"/>
                <a:gd name="T16" fmla="*/ 8 w 12"/>
                <a:gd name="T1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7">
                  <a:moveTo>
                    <a:pt x="8" y="0"/>
                  </a:moveTo>
                  <a:lnTo>
                    <a:pt x="7" y="0"/>
                  </a:lnTo>
                  <a:lnTo>
                    <a:pt x="0" y="4"/>
                  </a:lnTo>
                  <a:lnTo>
                    <a:pt x="0" y="5"/>
                  </a:lnTo>
                  <a:lnTo>
                    <a:pt x="3" y="7"/>
                  </a:lnTo>
                  <a:lnTo>
                    <a:pt x="4" y="7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3" name="Freeform 706"/>
            <p:cNvSpPr>
              <a:spLocks/>
            </p:cNvSpPr>
            <p:nvPr userDrawn="1"/>
          </p:nvSpPr>
          <p:spPr bwMode="auto">
            <a:xfrm>
              <a:off x="9756776" y="3910013"/>
              <a:ext cx="26988" cy="15875"/>
            </a:xfrm>
            <a:custGeom>
              <a:avLst/>
              <a:gdLst>
                <a:gd name="T0" fmla="*/ 9 w 17"/>
                <a:gd name="T1" fmla="*/ 0 h 10"/>
                <a:gd name="T2" fmla="*/ 7 w 17"/>
                <a:gd name="T3" fmla="*/ 0 h 10"/>
                <a:gd name="T4" fmla="*/ 0 w 17"/>
                <a:gd name="T5" fmla="*/ 4 h 10"/>
                <a:gd name="T6" fmla="*/ 0 w 17"/>
                <a:gd name="T7" fmla="*/ 5 h 10"/>
                <a:gd name="T8" fmla="*/ 7 w 17"/>
                <a:gd name="T9" fmla="*/ 9 h 10"/>
                <a:gd name="T10" fmla="*/ 9 w 17"/>
                <a:gd name="T11" fmla="*/ 9 h 10"/>
                <a:gd name="T12" fmla="*/ 16 w 17"/>
                <a:gd name="T13" fmla="*/ 5 h 10"/>
                <a:gd name="T14" fmla="*/ 16 w 17"/>
                <a:gd name="T15" fmla="*/ 4 h 10"/>
                <a:gd name="T16" fmla="*/ 9 w 17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9" y="0"/>
                  </a:moveTo>
                  <a:cubicBezTo>
                    <a:pt x="9" y="0"/>
                    <a:pt x="8" y="0"/>
                    <a:pt x="7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10"/>
                    <a:pt x="9" y="10"/>
                    <a:pt x="9" y="9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7" y="5"/>
                    <a:pt x="17" y="4"/>
                    <a:pt x="16" y="4"/>
                  </a:cubicBezTo>
                  <a:lnTo>
                    <a:pt x="9" y="0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4" name="Freeform 707"/>
            <p:cNvSpPr>
              <a:spLocks/>
            </p:cNvSpPr>
            <p:nvPr userDrawn="1"/>
          </p:nvSpPr>
          <p:spPr bwMode="auto">
            <a:xfrm>
              <a:off x="9739313" y="3898900"/>
              <a:ext cx="26988" cy="15875"/>
            </a:xfrm>
            <a:custGeom>
              <a:avLst/>
              <a:gdLst>
                <a:gd name="T0" fmla="*/ 9 w 17"/>
                <a:gd name="T1" fmla="*/ 10 h 10"/>
                <a:gd name="T2" fmla="*/ 16 w 17"/>
                <a:gd name="T3" fmla="*/ 6 h 10"/>
                <a:gd name="T4" fmla="*/ 16 w 17"/>
                <a:gd name="T5" fmla="*/ 5 h 10"/>
                <a:gd name="T6" fmla="*/ 9 w 17"/>
                <a:gd name="T7" fmla="*/ 1 h 10"/>
                <a:gd name="T8" fmla="*/ 7 w 17"/>
                <a:gd name="T9" fmla="*/ 1 h 10"/>
                <a:gd name="T10" fmla="*/ 0 w 17"/>
                <a:gd name="T11" fmla="*/ 5 h 10"/>
                <a:gd name="T12" fmla="*/ 0 w 17"/>
                <a:gd name="T13" fmla="*/ 6 h 10"/>
                <a:gd name="T14" fmla="*/ 7 w 17"/>
                <a:gd name="T15" fmla="*/ 10 h 10"/>
                <a:gd name="T16" fmla="*/ 9 w 17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9" y="10"/>
                  </a:moveTo>
                  <a:cubicBezTo>
                    <a:pt x="16" y="6"/>
                    <a:pt x="16" y="6"/>
                    <a:pt x="16" y="6"/>
                  </a:cubicBezTo>
                  <a:cubicBezTo>
                    <a:pt x="17" y="6"/>
                    <a:pt x="17" y="5"/>
                    <a:pt x="16" y="5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8" y="0"/>
                    <a:pt x="7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6"/>
                    <a:pt x="0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9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5" name="Freeform 708"/>
            <p:cNvSpPr>
              <a:spLocks/>
            </p:cNvSpPr>
            <p:nvPr userDrawn="1"/>
          </p:nvSpPr>
          <p:spPr bwMode="auto">
            <a:xfrm>
              <a:off x="9755188" y="3889375"/>
              <a:ext cx="26988" cy="15875"/>
            </a:xfrm>
            <a:custGeom>
              <a:avLst/>
              <a:gdLst>
                <a:gd name="T0" fmla="*/ 10 w 17"/>
                <a:gd name="T1" fmla="*/ 10 h 10"/>
                <a:gd name="T2" fmla="*/ 17 w 17"/>
                <a:gd name="T3" fmla="*/ 6 h 10"/>
                <a:gd name="T4" fmla="*/ 17 w 17"/>
                <a:gd name="T5" fmla="*/ 5 h 10"/>
                <a:gd name="T6" fmla="*/ 10 w 17"/>
                <a:gd name="T7" fmla="*/ 1 h 10"/>
                <a:gd name="T8" fmla="*/ 8 w 17"/>
                <a:gd name="T9" fmla="*/ 1 h 10"/>
                <a:gd name="T10" fmla="*/ 1 w 17"/>
                <a:gd name="T11" fmla="*/ 5 h 10"/>
                <a:gd name="T12" fmla="*/ 1 w 17"/>
                <a:gd name="T13" fmla="*/ 6 h 10"/>
                <a:gd name="T14" fmla="*/ 8 w 17"/>
                <a:gd name="T15" fmla="*/ 10 h 10"/>
                <a:gd name="T16" fmla="*/ 10 w 17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10"/>
                  </a:moveTo>
                  <a:cubicBezTo>
                    <a:pt x="17" y="6"/>
                    <a:pt x="17" y="6"/>
                    <a:pt x="17" y="6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0"/>
                    <a:pt x="8" y="0"/>
                    <a:pt x="8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10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6" name="Freeform 709"/>
            <p:cNvSpPr>
              <a:spLocks/>
            </p:cNvSpPr>
            <p:nvPr userDrawn="1"/>
          </p:nvSpPr>
          <p:spPr bwMode="auto">
            <a:xfrm>
              <a:off x="9507538" y="4054475"/>
              <a:ext cx="26988" cy="15875"/>
            </a:xfrm>
            <a:custGeom>
              <a:avLst/>
              <a:gdLst>
                <a:gd name="T0" fmla="*/ 9 w 17"/>
                <a:gd name="T1" fmla="*/ 0 h 10"/>
                <a:gd name="T2" fmla="*/ 7 w 17"/>
                <a:gd name="T3" fmla="*/ 0 h 10"/>
                <a:gd name="T4" fmla="*/ 0 w 17"/>
                <a:gd name="T5" fmla="*/ 4 h 10"/>
                <a:gd name="T6" fmla="*/ 0 w 17"/>
                <a:gd name="T7" fmla="*/ 6 h 10"/>
                <a:gd name="T8" fmla="*/ 7 w 17"/>
                <a:gd name="T9" fmla="*/ 10 h 10"/>
                <a:gd name="T10" fmla="*/ 9 w 17"/>
                <a:gd name="T11" fmla="*/ 10 h 10"/>
                <a:gd name="T12" fmla="*/ 16 w 17"/>
                <a:gd name="T13" fmla="*/ 6 h 10"/>
                <a:gd name="T14" fmla="*/ 16 w 17"/>
                <a:gd name="T15" fmla="*/ 4 h 10"/>
                <a:gd name="T16" fmla="*/ 9 w 17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9" y="0"/>
                  </a:moveTo>
                  <a:cubicBezTo>
                    <a:pt x="9" y="0"/>
                    <a:pt x="8" y="0"/>
                    <a:pt x="7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9" y="10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7" y="5"/>
                    <a:pt x="17" y="5"/>
                    <a:pt x="16" y="4"/>
                  </a:cubicBezTo>
                  <a:lnTo>
                    <a:pt x="9" y="0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7" name="Freeform 710"/>
            <p:cNvSpPr>
              <a:spLocks/>
            </p:cNvSpPr>
            <p:nvPr userDrawn="1"/>
          </p:nvSpPr>
          <p:spPr bwMode="auto">
            <a:xfrm>
              <a:off x="9691688" y="3946525"/>
              <a:ext cx="26988" cy="15875"/>
            </a:xfrm>
            <a:custGeom>
              <a:avLst/>
              <a:gdLst>
                <a:gd name="T0" fmla="*/ 10 w 17"/>
                <a:gd name="T1" fmla="*/ 1 h 10"/>
                <a:gd name="T2" fmla="*/ 7 w 17"/>
                <a:gd name="T3" fmla="*/ 1 h 10"/>
                <a:gd name="T4" fmla="*/ 1 w 17"/>
                <a:gd name="T5" fmla="*/ 5 h 10"/>
                <a:gd name="T6" fmla="*/ 1 w 17"/>
                <a:gd name="T7" fmla="*/ 6 h 10"/>
                <a:gd name="T8" fmla="*/ 8 w 17"/>
                <a:gd name="T9" fmla="*/ 10 h 10"/>
                <a:gd name="T10" fmla="*/ 10 w 17"/>
                <a:gd name="T11" fmla="*/ 10 h 10"/>
                <a:gd name="T12" fmla="*/ 17 w 17"/>
                <a:gd name="T13" fmla="*/ 6 h 10"/>
                <a:gd name="T14" fmla="*/ 17 w 17"/>
                <a:gd name="T15" fmla="*/ 5 h 10"/>
                <a:gd name="T16" fmla="*/ 10 w 17"/>
                <a:gd name="T1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1"/>
                  </a:moveTo>
                  <a:cubicBezTo>
                    <a:pt x="9" y="0"/>
                    <a:pt x="8" y="0"/>
                    <a:pt x="7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6"/>
                    <a:pt x="17" y="5"/>
                    <a:pt x="17" y="5"/>
                  </a:cubicBezTo>
                  <a:lnTo>
                    <a:pt x="10" y="1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8" name="Freeform 711"/>
            <p:cNvSpPr>
              <a:spLocks/>
            </p:cNvSpPr>
            <p:nvPr userDrawn="1"/>
          </p:nvSpPr>
          <p:spPr bwMode="auto">
            <a:xfrm>
              <a:off x="9675813" y="3956050"/>
              <a:ext cx="26988" cy="15875"/>
            </a:xfrm>
            <a:custGeom>
              <a:avLst/>
              <a:gdLst>
                <a:gd name="T0" fmla="*/ 9 w 17"/>
                <a:gd name="T1" fmla="*/ 1 h 10"/>
                <a:gd name="T2" fmla="*/ 7 w 17"/>
                <a:gd name="T3" fmla="*/ 1 h 10"/>
                <a:gd name="T4" fmla="*/ 0 w 17"/>
                <a:gd name="T5" fmla="*/ 5 h 10"/>
                <a:gd name="T6" fmla="*/ 0 w 17"/>
                <a:gd name="T7" fmla="*/ 6 h 10"/>
                <a:gd name="T8" fmla="*/ 7 w 17"/>
                <a:gd name="T9" fmla="*/ 10 h 10"/>
                <a:gd name="T10" fmla="*/ 9 w 17"/>
                <a:gd name="T11" fmla="*/ 10 h 10"/>
                <a:gd name="T12" fmla="*/ 16 w 17"/>
                <a:gd name="T13" fmla="*/ 6 h 10"/>
                <a:gd name="T14" fmla="*/ 16 w 17"/>
                <a:gd name="T15" fmla="*/ 5 h 10"/>
                <a:gd name="T16" fmla="*/ 9 w 17"/>
                <a:gd name="T1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9" y="1"/>
                  </a:moveTo>
                  <a:cubicBezTo>
                    <a:pt x="9" y="0"/>
                    <a:pt x="8" y="0"/>
                    <a:pt x="7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6"/>
                    <a:pt x="0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9" y="10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7" y="6"/>
                    <a:pt x="17" y="5"/>
                    <a:pt x="16" y="5"/>
                  </a:cubicBezTo>
                  <a:lnTo>
                    <a:pt x="9" y="1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9" name="Freeform 712"/>
            <p:cNvSpPr>
              <a:spLocks/>
            </p:cNvSpPr>
            <p:nvPr userDrawn="1"/>
          </p:nvSpPr>
          <p:spPr bwMode="auto">
            <a:xfrm>
              <a:off x="9551988" y="3938588"/>
              <a:ext cx="17463" cy="9525"/>
            </a:xfrm>
            <a:custGeom>
              <a:avLst/>
              <a:gdLst>
                <a:gd name="T0" fmla="*/ 5 w 11"/>
                <a:gd name="T1" fmla="*/ 6 h 6"/>
                <a:gd name="T2" fmla="*/ 6 w 11"/>
                <a:gd name="T3" fmla="*/ 6 h 6"/>
                <a:gd name="T4" fmla="*/ 10 w 11"/>
                <a:gd name="T5" fmla="*/ 3 h 6"/>
                <a:gd name="T6" fmla="*/ 10 w 11"/>
                <a:gd name="T7" fmla="*/ 2 h 6"/>
                <a:gd name="T8" fmla="*/ 6 w 11"/>
                <a:gd name="T9" fmla="*/ 0 h 6"/>
                <a:gd name="T10" fmla="*/ 5 w 11"/>
                <a:gd name="T11" fmla="*/ 0 h 6"/>
                <a:gd name="T12" fmla="*/ 0 w 11"/>
                <a:gd name="T13" fmla="*/ 2 h 6"/>
                <a:gd name="T14" fmla="*/ 0 w 11"/>
                <a:gd name="T15" fmla="*/ 3 h 6"/>
                <a:gd name="T16" fmla="*/ 5 w 11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5" y="6"/>
                  </a:moveTo>
                  <a:cubicBezTo>
                    <a:pt x="5" y="6"/>
                    <a:pt x="6" y="6"/>
                    <a:pt x="6" y="6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1" y="3"/>
                    <a:pt x="11" y="3"/>
                    <a:pt x="10" y="2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0" name="Freeform 713"/>
            <p:cNvSpPr>
              <a:spLocks/>
            </p:cNvSpPr>
            <p:nvPr userDrawn="1"/>
          </p:nvSpPr>
          <p:spPr bwMode="auto">
            <a:xfrm>
              <a:off x="9540876" y="3943350"/>
              <a:ext cx="17463" cy="11113"/>
            </a:xfrm>
            <a:custGeom>
              <a:avLst/>
              <a:gdLst>
                <a:gd name="T0" fmla="*/ 5 w 11"/>
                <a:gd name="T1" fmla="*/ 7 h 7"/>
                <a:gd name="T2" fmla="*/ 6 w 11"/>
                <a:gd name="T3" fmla="*/ 7 h 7"/>
                <a:gd name="T4" fmla="*/ 11 w 11"/>
                <a:gd name="T5" fmla="*/ 4 h 7"/>
                <a:gd name="T6" fmla="*/ 11 w 11"/>
                <a:gd name="T7" fmla="*/ 3 h 7"/>
                <a:gd name="T8" fmla="*/ 6 w 11"/>
                <a:gd name="T9" fmla="*/ 1 h 7"/>
                <a:gd name="T10" fmla="*/ 5 w 11"/>
                <a:gd name="T11" fmla="*/ 1 h 7"/>
                <a:gd name="T12" fmla="*/ 1 w 11"/>
                <a:gd name="T13" fmla="*/ 3 h 7"/>
                <a:gd name="T14" fmla="*/ 1 w 11"/>
                <a:gd name="T15" fmla="*/ 4 h 7"/>
                <a:gd name="T16" fmla="*/ 5 w 11"/>
                <a:gd name="T1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7">
                  <a:moveTo>
                    <a:pt x="5" y="7"/>
                  </a:moveTo>
                  <a:cubicBezTo>
                    <a:pt x="5" y="7"/>
                    <a:pt x="6" y="7"/>
                    <a:pt x="6" y="7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3"/>
                    <a:pt x="11" y="3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5" y="0"/>
                    <a:pt x="5" y="1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4"/>
                    <a:pt x="1" y="4"/>
                  </a:cubicBezTo>
                  <a:lnTo>
                    <a:pt x="5" y="7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1" name="Freeform 714"/>
            <p:cNvSpPr>
              <a:spLocks/>
            </p:cNvSpPr>
            <p:nvPr userDrawn="1"/>
          </p:nvSpPr>
          <p:spPr bwMode="auto">
            <a:xfrm>
              <a:off x="9613901" y="3902075"/>
              <a:ext cx="17463" cy="9525"/>
            </a:xfrm>
            <a:custGeom>
              <a:avLst/>
              <a:gdLst>
                <a:gd name="T0" fmla="*/ 5 w 11"/>
                <a:gd name="T1" fmla="*/ 6 h 6"/>
                <a:gd name="T2" fmla="*/ 7 w 11"/>
                <a:gd name="T3" fmla="*/ 6 h 6"/>
                <a:gd name="T4" fmla="*/ 11 w 11"/>
                <a:gd name="T5" fmla="*/ 3 h 6"/>
                <a:gd name="T6" fmla="*/ 11 w 11"/>
                <a:gd name="T7" fmla="*/ 2 h 6"/>
                <a:gd name="T8" fmla="*/ 7 w 11"/>
                <a:gd name="T9" fmla="*/ 0 h 6"/>
                <a:gd name="T10" fmla="*/ 5 w 11"/>
                <a:gd name="T11" fmla="*/ 0 h 6"/>
                <a:gd name="T12" fmla="*/ 1 w 11"/>
                <a:gd name="T13" fmla="*/ 2 h 6"/>
                <a:gd name="T14" fmla="*/ 1 w 11"/>
                <a:gd name="T15" fmla="*/ 3 h 6"/>
                <a:gd name="T16" fmla="*/ 5 w 11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5" y="6"/>
                  </a:moveTo>
                  <a:cubicBezTo>
                    <a:pt x="6" y="6"/>
                    <a:pt x="6" y="6"/>
                    <a:pt x="7" y="6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3"/>
                    <a:pt x="11" y="3"/>
                    <a:pt x="11" y="2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3"/>
                    <a:pt x="0" y="3"/>
                    <a:pt x="1" y="3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2" name="Freeform 715"/>
            <p:cNvSpPr>
              <a:spLocks/>
            </p:cNvSpPr>
            <p:nvPr userDrawn="1"/>
          </p:nvSpPr>
          <p:spPr bwMode="auto">
            <a:xfrm>
              <a:off x="9625013" y="3895725"/>
              <a:ext cx="17463" cy="9525"/>
            </a:xfrm>
            <a:custGeom>
              <a:avLst/>
              <a:gdLst>
                <a:gd name="T0" fmla="*/ 5 w 11"/>
                <a:gd name="T1" fmla="*/ 6 h 6"/>
                <a:gd name="T2" fmla="*/ 6 w 11"/>
                <a:gd name="T3" fmla="*/ 6 h 6"/>
                <a:gd name="T4" fmla="*/ 11 w 11"/>
                <a:gd name="T5" fmla="*/ 3 h 6"/>
                <a:gd name="T6" fmla="*/ 11 w 11"/>
                <a:gd name="T7" fmla="*/ 2 h 6"/>
                <a:gd name="T8" fmla="*/ 6 w 11"/>
                <a:gd name="T9" fmla="*/ 0 h 6"/>
                <a:gd name="T10" fmla="*/ 5 w 11"/>
                <a:gd name="T11" fmla="*/ 0 h 6"/>
                <a:gd name="T12" fmla="*/ 0 w 11"/>
                <a:gd name="T13" fmla="*/ 2 h 6"/>
                <a:gd name="T14" fmla="*/ 0 w 11"/>
                <a:gd name="T15" fmla="*/ 3 h 6"/>
                <a:gd name="T16" fmla="*/ 5 w 11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5" y="6"/>
                  </a:moveTo>
                  <a:cubicBezTo>
                    <a:pt x="5" y="6"/>
                    <a:pt x="6" y="6"/>
                    <a:pt x="6" y="6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3"/>
                    <a:pt x="11" y="3"/>
                    <a:pt x="11" y="2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3" name="Freeform 716"/>
            <p:cNvSpPr>
              <a:spLocks/>
            </p:cNvSpPr>
            <p:nvPr userDrawn="1"/>
          </p:nvSpPr>
          <p:spPr bwMode="auto">
            <a:xfrm>
              <a:off x="9656763" y="3876675"/>
              <a:ext cx="17463" cy="9525"/>
            </a:xfrm>
            <a:custGeom>
              <a:avLst/>
              <a:gdLst>
                <a:gd name="T0" fmla="*/ 5 w 11"/>
                <a:gd name="T1" fmla="*/ 6 h 6"/>
                <a:gd name="T2" fmla="*/ 6 w 11"/>
                <a:gd name="T3" fmla="*/ 6 h 6"/>
                <a:gd name="T4" fmla="*/ 11 w 11"/>
                <a:gd name="T5" fmla="*/ 4 h 6"/>
                <a:gd name="T6" fmla="*/ 10 w 11"/>
                <a:gd name="T7" fmla="*/ 3 h 6"/>
                <a:gd name="T8" fmla="*/ 6 w 11"/>
                <a:gd name="T9" fmla="*/ 0 h 6"/>
                <a:gd name="T10" fmla="*/ 5 w 11"/>
                <a:gd name="T11" fmla="*/ 0 h 6"/>
                <a:gd name="T12" fmla="*/ 0 w 11"/>
                <a:gd name="T13" fmla="*/ 3 h 6"/>
                <a:gd name="T14" fmla="*/ 0 w 11"/>
                <a:gd name="T15" fmla="*/ 4 h 6"/>
                <a:gd name="T16" fmla="*/ 5 w 11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5" y="6"/>
                  </a:moveTo>
                  <a:cubicBezTo>
                    <a:pt x="5" y="6"/>
                    <a:pt x="6" y="6"/>
                    <a:pt x="6" y="6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3"/>
                    <a:pt x="10" y="3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4" name="Freeform 717"/>
            <p:cNvSpPr>
              <a:spLocks/>
            </p:cNvSpPr>
            <p:nvPr userDrawn="1"/>
          </p:nvSpPr>
          <p:spPr bwMode="auto">
            <a:xfrm>
              <a:off x="9667876" y="3981450"/>
              <a:ext cx="165100" cy="96838"/>
            </a:xfrm>
            <a:custGeom>
              <a:avLst/>
              <a:gdLst>
                <a:gd name="T0" fmla="*/ 66 w 104"/>
                <a:gd name="T1" fmla="*/ 0 h 61"/>
                <a:gd name="T2" fmla="*/ 0 w 104"/>
                <a:gd name="T3" fmla="*/ 39 h 61"/>
                <a:gd name="T4" fmla="*/ 38 w 104"/>
                <a:gd name="T5" fmla="*/ 61 h 61"/>
                <a:gd name="T6" fmla="*/ 104 w 104"/>
                <a:gd name="T7" fmla="*/ 22 h 61"/>
                <a:gd name="T8" fmla="*/ 66 w 104"/>
                <a:gd name="T9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4" h="61">
                  <a:moveTo>
                    <a:pt x="66" y="0"/>
                  </a:moveTo>
                  <a:lnTo>
                    <a:pt x="0" y="39"/>
                  </a:lnTo>
                  <a:lnTo>
                    <a:pt x="38" y="61"/>
                  </a:lnTo>
                  <a:lnTo>
                    <a:pt x="104" y="22"/>
                  </a:lnTo>
                  <a:lnTo>
                    <a:pt x="66" y="0"/>
                  </a:lnTo>
                  <a:close/>
                </a:path>
              </a:pathLst>
            </a:custGeom>
            <a:solidFill>
              <a:srgbClr val="8A8C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5" name="Freeform 718"/>
            <p:cNvSpPr>
              <a:spLocks/>
            </p:cNvSpPr>
            <p:nvPr userDrawn="1"/>
          </p:nvSpPr>
          <p:spPr bwMode="auto">
            <a:xfrm>
              <a:off x="9455151" y="3803650"/>
              <a:ext cx="79375" cy="155575"/>
            </a:xfrm>
            <a:custGeom>
              <a:avLst/>
              <a:gdLst>
                <a:gd name="T0" fmla="*/ 25 w 50"/>
                <a:gd name="T1" fmla="*/ 0 h 98"/>
                <a:gd name="T2" fmla="*/ 0 w 50"/>
                <a:gd name="T3" fmla="*/ 98 h 98"/>
                <a:gd name="T4" fmla="*/ 21 w 50"/>
                <a:gd name="T5" fmla="*/ 86 h 98"/>
                <a:gd name="T6" fmla="*/ 50 w 50"/>
                <a:gd name="T7" fmla="*/ 69 h 98"/>
                <a:gd name="T8" fmla="*/ 35 w 50"/>
                <a:gd name="T9" fmla="*/ 29 h 98"/>
                <a:gd name="T10" fmla="*/ 25 w 50"/>
                <a:gd name="T11" fmla="*/ 0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0" h="98">
                  <a:moveTo>
                    <a:pt x="25" y="0"/>
                  </a:moveTo>
                  <a:lnTo>
                    <a:pt x="0" y="98"/>
                  </a:lnTo>
                  <a:lnTo>
                    <a:pt x="21" y="86"/>
                  </a:lnTo>
                  <a:lnTo>
                    <a:pt x="50" y="69"/>
                  </a:lnTo>
                  <a:lnTo>
                    <a:pt x="35" y="29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chemeClr val="accent3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6" name="Freeform 719"/>
            <p:cNvSpPr>
              <a:spLocks/>
            </p:cNvSpPr>
            <p:nvPr userDrawn="1"/>
          </p:nvSpPr>
          <p:spPr bwMode="auto">
            <a:xfrm>
              <a:off x="9488488" y="3709988"/>
              <a:ext cx="117475" cy="230188"/>
            </a:xfrm>
            <a:custGeom>
              <a:avLst/>
              <a:gdLst>
                <a:gd name="T0" fmla="*/ 36 w 74"/>
                <a:gd name="T1" fmla="*/ 0 h 145"/>
                <a:gd name="T2" fmla="*/ 14 w 74"/>
                <a:gd name="T3" fmla="*/ 88 h 145"/>
                <a:gd name="T4" fmla="*/ 29 w 74"/>
                <a:gd name="T5" fmla="*/ 128 h 145"/>
                <a:gd name="T6" fmla="*/ 0 w 74"/>
                <a:gd name="T7" fmla="*/ 145 h 145"/>
                <a:gd name="T8" fmla="*/ 23 w 74"/>
                <a:gd name="T9" fmla="*/ 132 h 145"/>
                <a:gd name="T10" fmla="*/ 74 w 74"/>
                <a:gd name="T11" fmla="*/ 103 h 145"/>
                <a:gd name="T12" fmla="*/ 49 w 74"/>
                <a:gd name="T13" fmla="*/ 35 h 145"/>
                <a:gd name="T14" fmla="*/ 36 w 74"/>
                <a:gd name="T15" fmla="*/ 0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4" h="145">
                  <a:moveTo>
                    <a:pt x="36" y="0"/>
                  </a:moveTo>
                  <a:lnTo>
                    <a:pt x="14" y="88"/>
                  </a:lnTo>
                  <a:lnTo>
                    <a:pt x="29" y="128"/>
                  </a:lnTo>
                  <a:lnTo>
                    <a:pt x="0" y="145"/>
                  </a:lnTo>
                  <a:lnTo>
                    <a:pt x="23" y="132"/>
                  </a:lnTo>
                  <a:lnTo>
                    <a:pt x="74" y="103"/>
                  </a:lnTo>
                  <a:lnTo>
                    <a:pt x="49" y="35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7" name="Freeform 720"/>
            <p:cNvSpPr>
              <a:spLocks/>
            </p:cNvSpPr>
            <p:nvPr userDrawn="1"/>
          </p:nvSpPr>
          <p:spPr bwMode="auto">
            <a:xfrm>
              <a:off x="9525001" y="3651250"/>
              <a:ext cx="146050" cy="268288"/>
            </a:xfrm>
            <a:custGeom>
              <a:avLst/>
              <a:gdLst>
                <a:gd name="T0" fmla="*/ 46 w 92"/>
                <a:gd name="T1" fmla="*/ 0 h 169"/>
                <a:gd name="T2" fmla="*/ 26 w 92"/>
                <a:gd name="T3" fmla="*/ 72 h 169"/>
                <a:gd name="T4" fmla="*/ 51 w 92"/>
                <a:gd name="T5" fmla="*/ 140 h 169"/>
                <a:gd name="T6" fmla="*/ 0 w 92"/>
                <a:gd name="T7" fmla="*/ 169 h 169"/>
                <a:gd name="T8" fmla="*/ 50 w 92"/>
                <a:gd name="T9" fmla="*/ 140 h 169"/>
                <a:gd name="T10" fmla="*/ 92 w 92"/>
                <a:gd name="T11" fmla="*/ 116 h 169"/>
                <a:gd name="T12" fmla="*/ 70 w 92"/>
                <a:gd name="T13" fmla="*/ 61 h 169"/>
                <a:gd name="T14" fmla="*/ 46 w 92"/>
                <a:gd name="T15" fmla="*/ 0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2" h="169">
                  <a:moveTo>
                    <a:pt x="46" y="0"/>
                  </a:moveTo>
                  <a:lnTo>
                    <a:pt x="26" y="72"/>
                  </a:lnTo>
                  <a:lnTo>
                    <a:pt x="51" y="140"/>
                  </a:lnTo>
                  <a:lnTo>
                    <a:pt x="0" y="169"/>
                  </a:lnTo>
                  <a:lnTo>
                    <a:pt x="50" y="140"/>
                  </a:lnTo>
                  <a:lnTo>
                    <a:pt x="92" y="116"/>
                  </a:lnTo>
                  <a:lnTo>
                    <a:pt x="70" y="61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8" name="Freeform 721"/>
            <p:cNvSpPr>
              <a:spLocks/>
            </p:cNvSpPr>
            <p:nvPr userDrawn="1"/>
          </p:nvSpPr>
          <p:spPr bwMode="auto">
            <a:xfrm>
              <a:off x="8853488" y="4273550"/>
              <a:ext cx="241300" cy="92075"/>
            </a:xfrm>
            <a:custGeom>
              <a:avLst/>
              <a:gdLst>
                <a:gd name="T0" fmla="*/ 0 w 152"/>
                <a:gd name="T1" fmla="*/ 23 h 58"/>
                <a:gd name="T2" fmla="*/ 32 w 152"/>
                <a:gd name="T3" fmla="*/ 2 h 58"/>
                <a:gd name="T4" fmla="*/ 63 w 152"/>
                <a:gd name="T5" fmla="*/ 0 h 58"/>
                <a:gd name="T6" fmla="*/ 91 w 152"/>
                <a:gd name="T7" fmla="*/ 1 h 58"/>
                <a:gd name="T8" fmla="*/ 119 w 152"/>
                <a:gd name="T9" fmla="*/ 13 h 58"/>
                <a:gd name="T10" fmla="*/ 152 w 152"/>
                <a:gd name="T11" fmla="*/ 29 h 58"/>
                <a:gd name="T12" fmla="*/ 147 w 152"/>
                <a:gd name="T13" fmla="*/ 46 h 58"/>
                <a:gd name="T14" fmla="*/ 135 w 152"/>
                <a:gd name="T15" fmla="*/ 58 h 58"/>
                <a:gd name="T16" fmla="*/ 115 w 152"/>
                <a:gd name="T17" fmla="*/ 49 h 58"/>
                <a:gd name="T18" fmla="*/ 92 w 152"/>
                <a:gd name="T19" fmla="*/ 57 h 58"/>
                <a:gd name="T20" fmla="*/ 65 w 152"/>
                <a:gd name="T21" fmla="*/ 51 h 58"/>
                <a:gd name="T22" fmla="*/ 34 w 152"/>
                <a:gd name="T23" fmla="*/ 41 h 58"/>
                <a:gd name="T24" fmla="*/ 56 w 152"/>
                <a:gd name="T25" fmla="*/ 34 h 58"/>
                <a:gd name="T26" fmla="*/ 60 w 152"/>
                <a:gd name="T27" fmla="*/ 19 h 58"/>
                <a:gd name="T28" fmla="*/ 32 w 152"/>
                <a:gd name="T29" fmla="*/ 21 h 58"/>
                <a:gd name="T30" fmla="*/ 0 w 152"/>
                <a:gd name="T31" fmla="*/ 23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52" h="58">
                  <a:moveTo>
                    <a:pt x="0" y="23"/>
                  </a:moveTo>
                  <a:cubicBezTo>
                    <a:pt x="32" y="2"/>
                    <a:pt x="32" y="2"/>
                    <a:pt x="32" y="2"/>
                  </a:cubicBezTo>
                  <a:cubicBezTo>
                    <a:pt x="63" y="0"/>
                    <a:pt x="63" y="0"/>
                    <a:pt x="63" y="0"/>
                  </a:cubicBezTo>
                  <a:cubicBezTo>
                    <a:pt x="91" y="1"/>
                    <a:pt x="91" y="1"/>
                    <a:pt x="91" y="1"/>
                  </a:cubicBezTo>
                  <a:cubicBezTo>
                    <a:pt x="119" y="13"/>
                    <a:pt x="119" y="13"/>
                    <a:pt x="119" y="13"/>
                  </a:cubicBezTo>
                  <a:cubicBezTo>
                    <a:pt x="152" y="29"/>
                    <a:pt x="152" y="29"/>
                    <a:pt x="152" y="29"/>
                  </a:cubicBezTo>
                  <a:cubicBezTo>
                    <a:pt x="147" y="46"/>
                    <a:pt x="147" y="46"/>
                    <a:pt x="147" y="46"/>
                  </a:cubicBezTo>
                  <a:cubicBezTo>
                    <a:pt x="135" y="58"/>
                    <a:pt x="135" y="58"/>
                    <a:pt x="135" y="58"/>
                  </a:cubicBezTo>
                  <a:cubicBezTo>
                    <a:pt x="115" y="49"/>
                    <a:pt x="115" y="49"/>
                    <a:pt x="115" y="49"/>
                  </a:cubicBezTo>
                  <a:cubicBezTo>
                    <a:pt x="104" y="55"/>
                    <a:pt x="98" y="57"/>
                    <a:pt x="92" y="57"/>
                  </a:cubicBezTo>
                  <a:cubicBezTo>
                    <a:pt x="85" y="57"/>
                    <a:pt x="78" y="54"/>
                    <a:pt x="65" y="51"/>
                  </a:cubicBezTo>
                  <a:cubicBezTo>
                    <a:pt x="39" y="50"/>
                    <a:pt x="33" y="47"/>
                    <a:pt x="34" y="41"/>
                  </a:cubicBezTo>
                  <a:cubicBezTo>
                    <a:pt x="34" y="31"/>
                    <a:pt x="42" y="33"/>
                    <a:pt x="56" y="34"/>
                  </a:cubicBezTo>
                  <a:cubicBezTo>
                    <a:pt x="75" y="36"/>
                    <a:pt x="77" y="24"/>
                    <a:pt x="60" y="19"/>
                  </a:cubicBezTo>
                  <a:cubicBezTo>
                    <a:pt x="50" y="20"/>
                    <a:pt x="41" y="19"/>
                    <a:pt x="32" y="21"/>
                  </a:cubicBezTo>
                  <a:cubicBezTo>
                    <a:pt x="13" y="34"/>
                    <a:pt x="4" y="31"/>
                    <a:pt x="0" y="23"/>
                  </a:cubicBezTo>
                  <a:close/>
                </a:path>
              </a:pathLst>
            </a:custGeom>
            <a:solidFill>
              <a:srgbClr val="F0C1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9" name="Freeform 722"/>
            <p:cNvSpPr>
              <a:spLocks/>
            </p:cNvSpPr>
            <p:nvPr userDrawn="1"/>
          </p:nvSpPr>
          <p:spPr bwMode="auto">
            <a:xfrm>
              <a:off x="9034463" y="4300538"/>
              <a:ext cx="179388" cy="127000"/>
            </a:xfrm>
            <a:custGeom>
              <a:avLst/>
              <a:gdLst>
                <a:gd name="T0" fmla="*/ 113 w 113"/>
                <a:gd name="T1" fmla="*/ 22 h 80"/>
                <a:gd name="T2" fmla="*/ 19 w 113"/>
                <a:gd name="T3" fmla="*/ 0 h 80"/>
                <a:gd name="T4" fmla="*/ 4 w 113"/>
                <a:gd name="T5" fmla="*/ 43 h 80"/>
                <a:gd name="T6" fmla="*/ 107 w 113"/>
                <a:gd name="T7" fmla="*/ 80 h 80"/>
                <a:gd name="T8" fmla="*/ 113 w 113"/>
                <a:gd name="T9" fmla="*/ 22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3" h="80">
                  <a:moveTo>
                    <a:pt x="113" y="22"/>
                  </a:moveTo>
                  <a:cubicBezTo>
                    <a:pt x="19" y="0"/>
                    <a:pt x="19" y="0"/>
                    <a:pt x="19" y="0"/>
                  </a:cubicBezTo>
                  <a:cubicBezTo>
                    <a:pt x="5" y="8"/>
                    <a:pt x="0" y="25"/>
                    <a:pt x="4" y="43"/>
                  </a:cubicBezTo>
                  <a:cubicBezTo>
                    <a:pt x="107" y="80"/>
                    <a:pt x="107" y="80"/>
                    <a:pt x="107" y="80"/>
                  </a:cubicBezTo>
                  <a:lnTo>
                    <a:pt x="113" y="22"/>
                  </a:lnTo>
                  <a:close/>
                </a:path>
              </a:pathLst>
            </a:custGeom>
            <a:solidFill>
              <a:srgbClr val="9DAF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0" name="Freeform 723"/>
            <p:cNvSpPr>
              <a:spLocks/>
            </p:cNvSpPr>
            <p:nvPr userDrawn="1"/>
          </p:nvSpPr>
          <p:spPr bwMode="auto">
            <a:xfrm>
              <a:off x="9037638" y="4168775"/>
              <a:ext cx="384175" cy="222250"/>
            </a:xfrm>
            <a:custGeom>
              <a:avLst/>
              <a:gdLst>
                <a:gd name="T0" fmla="*/ 88 w 243"/>
                <a:gd name="T1" fmla="*/ 50 h 140"/>
                <a:gd name="T2" fmla="*/ 18 w 243"/>
                <a:gd name="T3" fmla="*/ 129 h 140"/>
                <a:gd name="T4" fmla="*/ 155 w 243"/>
                <a:gd name="T5" fmla="*/ 89 h 140"/>
                <a:gd name="T6" fmla="*/ 224 w 243"/>
                <a:gd name="T7" fmla="*/ 10 h 140"/>
                <a:gd name="T8" fmla="*/ 88 w 243"/>
                <a:gd name="T9" fmla="*/ 50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3" h="140">
                  <a:moveTo>
                    <a:pt x="88" y="50"/>
                  </a:moveTo>
                  <a:cubicBezTo>
                    <a:pt x="31" y="83"/>
                    <a:pt x="0" y="118"/>
                    <a:pt x="18" y="129"/>
                  </a:cubicBezTo>
                  <a:cubicBezTo>
                    <a:pt x="37" y="140"/>
                    <a:pt x="98" y="122"/>
                    <a:pt x="155" y="89"/>
                  </a:cubicBezTo>
                  <a:cubicBezTo>
                    <a:pt x="212" y="56"/>
                    <a:pt x="243" y="21"/>
                    <a:pt x="224" y="10"/>
                  </a:cubicBezTo>
                  <a:cubicBezTo>
                    <a:pt x="206" y="0"/>
                    <a:pt x="145" y="17"/>
                    <a:pt x="88" y="50"/>
                  </a:cubicBezTo>
                  <a:close/>
                </a:path>
              </a:pathLst>
            </a:custGeom>
            <a:solidFill>
              <a:srgbClr val="AFC6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1" name="Freeform 724"/>
            <p:cNvSpPr>
              <a:spLocks/>
            </p:cNvSpPr>
            <p:nvPr userDrawn="1"/>
          </p:nvSpPr>
          <p:spPr bwMode="auto">
            <a:xfrm>
              <a:off x="9163051" y="4019550"/>
              <a:ext cx="169863" cy="285750"/>
            </a:xfrm>
            <a:custGeom>
              <a:avLst/>
              <a:gdLst>
                <a:gd name="T0" fmla="*/ 101 w 108"/>
                <a:gd name="T1" fmla="*/ 31 h 180"/>
                <a:gd name="T2" fmla="*/ 108 w 108"/>
                <a:gd name="T3" fmla="*/ 142 h 180"/>
                <a:gd name="T4" fmla="*/ 27 w 108"/>
                <a:gd name="T5" fmla="*/ 180 h 180"/>
                <a:gd name="T6" fmla="*/ 0 w 108"/>
                <a:gd name="T7" fmla="*/ 0 h 180"/>
                <a:gd name="T8" fmla="*/ 101 w 108"/>
                <a:gd name="T9" fmla="*/ 31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8" h="180">
                  <a:moveTo>
                    <a:pt x="101" y="31"/>
                  </a:moveTo>
                  <a:cubicBezTo>
                    <a:pt x="94" y="92"/>
                    <a:pt x="93" y="80"/>
                    <a:pt x="108" y="142"/>
                  </a:cubicBezTo>
                  <a:cubicBezTo>
                    <a:pt x="27" y="180"/>
                    <a:pt x="27" y="180"/>
                    <a:pt x="27" y="180"/>
                  </a:cubicBezTo>
                  <a:cubicBezTo>
                    <a:pt x="34" y="92"/>
                    <a:pt x="25" y="83"/>
                    <a:pt x="0" y="0"/>
                  </a:cubicBezTo>
                  <a:lnTo>
                    <a:pt x="101" y="31"/>
                  </a:lnTo>
                  <a:close/>
                </a:path>
              </a:pathLst>
            </a:custGeom>
            <a:solidFill>
              <a:srgbClr val="F0C1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2" name="Freeform 725"/>
            <p:cNvSpPr>
              <a:spLocks/>
            </p:cNvSpPr>
            <p:nvPr userDrawn="1"/>
          </p:nvSpPr>
          <p:spPr bwMode="auto">
            <a:xfrm>
              <a:off x="9107488" y="3952875"/>
              <a:ext cx="146050" cy="263525"/>
            </a:xfrm>
            <a:custGeom>
              <a:avLst/>
              <a:gdLst>
                <a:gd name="T0" fmla="*/ 10 w 92"/>
                <a:gd name="T1" fmla="*/ 0 h 166"/>
                <a:gd name="T2" fmla="*/ 1 w 92"/>
                <a:gd name="T3" fmla="*/ 46 h 166"/>
                <a:gd name="T4" fmla="*/ 9 w 92"/>
                <a:gd name="T5" fmla="*/ 99 h 166"/>
                <a:gd name="T6" fmla="*/ 28 w 92"/>
                <a:gd name="T7" fmla="*/ 163 h 166"/>
                <a:gd name="T8" fmla="*/ 84 w 92"/>
                <a:gd name="T9" fmla="*/ 136 h 166"/>
                <a:gd name="T10" fmla="*/ 87 w 92"/>
                <a:gd name="T11" fmla="*/ 93 h 166"/>
                <a:gd name="T12" fmla="*/ 56 w 92"/>
                <a:gd name="T13" fmla="*/ 1 h 166"/>
                <a:gd name="T14" fmla="*/ 10 w 92"/>
                <a:gd name="T15" fmla="*/ 0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2" h="166">
                  <a:moveTo>
                    <a:pt x="10" y="0"/>
                  </a:moveTo>
                  <a:cubicBezTo>
                    <a:pt x="3" y="15"/>
                    <a:pt x="0" y="27"/>
                    <a:pt x="1" y="46"/>
                  </a:cubicBezTo>
                  <a:cubicBezTo>
                    <a:pt x="2" y="61"/>
                    <a:pt x="6" y="84"/>
                    <a:pt x="9" y="99"/>
                  </a:cubicBezTo>
                  <a:cubicBezTo>
                    <a:pt x="12" y="112"/>
                    <a:pt x="18" y="158"/>
                    <a:pt x="28" y="163"/>
                  </a:cubicBezTo>
                  <a:cubicBezTo>
                    <a:pt x="36" y="166"/>
                    <a:pt x="72" y="151"/>
                    <a:pt x="84" y="136"/>
                  </a:cubicBezTo>
                  <a:cubicBezTo>
                    <a:pt x="92" y="126"/>
                    <a:pt x="83" y="99"/>
                    <a:pt x="87" y="93"/>
                  </a:cubicBezTo>
                  <a:cubicBezTo>
                    <a:pt x="56" y="1"/>
                    <a:pt x="56" y="1"/>
                    <a:pt x="56" y="1"/>
                  </a:cubicBezTo>
                  <a:lnTo>
                    <a:pt x="10" y="0"/>
                  </a:lnTo>
                  <a:close/>
                </a:path>
              </a:pathLst>
            </a:custGeom>
            <a:solidFill>
              <a:srgbClr val="FFDB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3" name="Freeform 726"/>
            <p:cNvSpPr>
              <a:spLocks/>
            </p:cNvSpPr>
            <p:nvPr userDrawn="1"/>
          </p:nvSpPr>
          <p:spPr bwMode="auto">
            <a:xfrm>
              <a:off x="9085263" y="3873500"/>
              <a:ext cx="279400" cy="317500"/>
            </a:xfrm>
            <a:custGeom>
              <a:avLst/>
              <a:gdLst>
                <a:gd name="T0" fmla="*/ 134 w 177"/>
                <a:gd name="T1" fmla="*/ 22 h 200"/>
                <a:gd name="T2" fmla="*/ 160 w 177"/>
                <a:gd name="T3" fmla="*/ 131 h 200"/>
                <a:gd name="T4" fmla="*/ 146 w 177"/>
                <a:gd name="T5" fmla="*/ 190 h 200"/>
                <a:gd name="T6" fmla="*/ 86 w 177"/>
                <a:gd name="T7" fmla="*/ 171 h 200"/>
                <a:gd name="T8" fmla="*/ 54 w 177"/>
                <a:gd name="T9" fmla="*/ 118 h 200"/>
                <a:gd name="T10" fmla="*/ 46 w 177"/>
                <a:gd name="T11" fmla="*/ 150 h 200"/>
                <a:gd name="T12" fmla="*/ 13 w 177"/>
                <a:gd name="T13" fmla="*/ 78 h 200"/>
                <a:gd name="T14" fmla="*/ 0 w 177"/>
                <a:gd name="T15" fmla="*/ 48 h 200"/>
                <a:gd name="T16" fmla="*/ 39 w 177"/>
                <a:gd name="T17" fmla="*/ 22 h 200"/>
                <a:gd name="T18" fmla="*/ 134 w 177"/>
                <a:gd name="T19" fmla="*/ 22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7" h="200">
                  <a:moveTo>
                    <a:pt x="134" y="22"/>
                  </a:moveTo>
                  <a:cubicBezTo>
                    <a:pt x="172" y="45"/>
                    <a:pt x="177" y="92"/>
                    <a:pt x="160" y="131"/>
                  </a:cubicBezTo>
                  <a:cubicBezTo>
                    <a:pt x="152" y="149"/>
                    <a:pt x="147" y="160"/>
                    <a:pt x="146" y="190"/>
                  </a:cubicBezTo>
                  <a:cubicBezTo>
                    <a:pt x="121" y="200"/>
                    <a:pt x="106" y="196"/>
                    <a:pt x="86" y="171"/>
                  </a:cubicBezTo>
                  <a:cubicBezTo>
                    <a:pt x="67" y="147"/>
                    <a:pt x="69" y="119"/>
                    <a:pt x="54" y="118"/>
                  </a:cubicBezTo>
                  <a:cubicBezTo>
                    <a:pt x="47" y="118"/>
                    <a:pt x="43" y="126"/>
                    <a:pt x="46" y="150"/>
                  </a:cubicBezTo>
                  <a:cubicBezTo>
                    <a:pt x="34" y="127"/>
                    <a:pt x="29" y="96"/>
                    <a:pt x="13" y="78"/>
                  </a:cubicBezTo>
                  <a:cubicBezTo>
                    <a:pt x="5" y="70"/>
                    <a:pt x="1" y="61"/>
                    <a:pt x="0" y="48"/>
                  </a:cubicBezTo>
                  <a:cubicBezTo>
                    <a:pt x="14" y="46"/>
                    <a:pt x="23" y="30"/>
                    <a:pt x="39" y="22"/>
                  </a:cubicBezTo>
                  <a:cubicBezTo>
                    <a:pt x="72" y="6"/>
                    <a:pt x="114" y="0"/>
                    <a:pt x="134" y="22"/>
                  </a:cubicBezTo>
                  <a:close/>
                </a:path>
              </a:pathLst>
            </a:custGeom>
            <a:solidFill>
              <a:srgbClr val="33120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4" name="Freeform 727"/>
            <p:cNvSpPr>
              <a:spLocks/>
            </p:cNvSpPr>
            <p:nvPr userDrawn="1"/>
          </p:nvSpPr>
          <p:spPr bwMode="auto">
            <a:xfrm>
              <a:off x="9197976" y="4184650"/>
              <a:ext cx="136525" cy="95250"/>
            </a:xfrm>
            <a:custGeom>
              <a:avLst/>
              <a:gdLst>
                <a:gd name="T0" fmla="*/ 78 w 87"/>
                <a:gd name="T1" fmla="*/ 0 h 60"/>
                <a:gd name="T2" fmla="*/ 6 w 87"/>
                <a:gd name="T3" fmla="*/ 16 h 60"/>
                <a:gd name="T4" fmla="*/ 0 w 87"/>
                <a:gd name="T5" fmla="*/ 33 h 60"/>
                <a:gd name="T6" fmla="*/ 85 w 87"/>
                <a:gd name="T7" fmla="*/ 25 h 60"/>
                <a:gd name="T8" fmla="*/ 78 w 87"/>
                <a:gd name="T9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7" h="60">
                  <a:moveTo>
                    <a:pt x="78" y="0"/>
                  </a:moveTo>
                  <a:cubicBezTo>
                    <a:pt x="79" y="22"/>
                    <a:pt x="29" y="31"/>
                    <a:pt x="6" y="16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20" y="60"/>
                    <a:pt x="87" y="59"/>
                    <a:pt x="85" y="25"/>
                  </a:cubicBezTo>
                  <a:lnTo>
                    <a:pt x="78" y="0"/>
                  </a:lnTo>
                  <a:close/>
                </a:path>
              </a:pathLst>
            </a:custGeom>
            <a:solidFill>
              <a:srgbClr val="AFC6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5" name="Freeform 728"/>
            <p:cNvSpPr>
              <a:spLocks/>
            </p:cNvSpPr>
            <p:nvPr userDrawn="1"/>
          </p:nvSpPr>
          <p:spPr bwMode="auto">
            <a:xfrm>
              <a:off x="9036051" y="4181475"/>
              <a:ext cx="444500" cy="884238"/>
            </a:xfrm>
            <a:custGeom>
              <a:avLst/>
              <a:gdLst>
                <a:gd name="T0" fmla="*/ 188 w 281"/>
                <a:gd name="T1" fmla="*/ 25 h 557"/>
                <a:gd name="T2" fmla="*/ 221 w 281"/>
                <a:gd name="T3" fmla="*/ 1 h 557"/>
                <a:gd name="T4" fmla="*/ 234 w 281"/>
                <a:gd name="T5" fmla="*/ 7 h 557"/>
                <a:gd name="T6" fmla="*/ 268 w 281"/>
                <a:gd name="T7" fmla="*/ 72 h 557"/>
                <a:gd name="T8" fmla="*/ 240 w 281"/>
                <a:gd name="T9" fmla="*/ 312 h 557"/>
                <a:gd name="T10" fmla="*/ 254 w 281"/>
                <a:gd name="T11" fmla="*/ 444 h 557"/>
                <a:gd name="T12" fmla="*/ 30 w 281"/>
                <a:gd name="T13" fmla="*/ 435 h 557"/>
                <a:gd name="T14" fmla="*/ 31 w 281"/>
                <a:gd name="T15" fmla="*/ 346 h 557"/>
                <a:gd name="T16" fmla="*/ 9 w 281"/>
                <a:gd name="T17" fmla="*/ 129 h 557"/>
                <a:gd name="T18" fmla="*/ 52 w 281"/>
                <a:gd name="T19" fmla="*/ 71 h 557"/>
                <a:gd name="T20" fmla="*/ 103 w 281"/>
                <a:gd name="T21" fmla="*/ 32 h 557"/>
                <a:gd name="T22" fmla="*/ 188 w 281"/>
                <a:gd name="T23" fmla="*/ 25 h 5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81" h="557">
                  <a:moveTo>
                    <a:pt x="188" y="25"/>
                  </a:moveTo>
                  <a:cubicBezTo>
                    <a:pt x="203" y="18"/>
                    <a:pt x="206" y="0"/>
                    <a:pt x="221" y="1"/>
                  </a:cubicBezTo>
                  <a:cubicBezTo>
                    <a:pt x="224" y="1"/>
                    <a:pt x="229" y="4"/>
                    <a:pt x="234" y="7"/>
                  </a:cubicBezTo>
                  <a:cubicBezTo>
                    <a:pt x="251" y="16"/>
                    <a:pt x="264" y="43"/>
                    <a:pt x="268" y="72"/>
                  </a:cubicBezTo>
                  <a:cubicBezTo>
                    <a:pt x="281" y="174"/>
                    <a:pt x="235" y="188"/>
                    <a:pt x="240" y="312"/>
                  </a:cubicBezTo>
                  <a:cubicBezTo>
                    <a:pt x="241" y="335"/>
                    <a:pt x="248" y="401"/>
                    <a:pt x="254" y="444"/>
                  </a:cubicBezTo>
                  <a:cubicBezTo>
                    <a:pt x="246" y="546"/>
                    <a:pt x="40" y="557"/>
                    <a:pt x="30" y="435"/>
                  </a:cubicBezTo>
                  <a:cubicBezTo>
                    <a:pt x="32" y="407"/>
                    <a:pt x="33" y="378"/>
                    <a:pt x="31" y="346"/>
                  </a:cubicBezTo>
                  <a:cubicBezTo>
                    <a:pt x="24" y="246"/>
                    <a:pt x="0" y="151"/>
                    <a:pt x="9" y="129"/>
                  </a:cubicBezTo>
                  <a:cubicBezTo>
                    <a:pt x="15" y="115"/>
                    <a:pt x="25" y="90"/>
                    <a:pt x="52" y="71"/>
                  </a:cubicBezTo>
                  <a:cubicBezTo>
                    <a:pt x="74" y="56"/>
                    <a:pt x="81" y="48"/>
                    <a:pt x="103" y="32"/>
                  </a:cubicBezTo>
                  <a:cubicBezTo>
                    <a:pt x="146" y="53"/>
                    <a:pt x="183" y="39"/>
                    <a:pt x="188" y="25"/>
                  </a:cubicBezTo>
                  <a:close/>
                </a:path>
              </a:pathLst>
            </a:custGeom>
            <a:solidFill>
              <a:srgbClr val="AFC6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6" name="Freeform 729"/>
            <p:cNvSpPr>
              <a:spLocks/>
            </p:cNvSpPr>
            <p:nvPr userDrawn="1"/>
          </p:nvSpPr>
          <p:spPr bwMode="auto">
            <a:xfrm>
              <a:off x="8643938" y="4429125"/>
              <a:ext cx="231775" cy="177800"/>
            </a:xfrm>
            <a:custGeom>
              <a:avLst/>
              <a:gdLst>
                <a:gd name="T0" fmla="*/ 146 w 146"/>
                <a:gd name="T1" fmla="*/ 70 h 112"/>
                <a:gd name="T2" fmla="*/ 110 w 146"/>
                <a:gd name="T3" fmla="*/ 30 h 112"/>
                <a:gd name="T4" fmla="*/ 88 w 146"/>
                <a:gd name="T5" fmla="*/ 10 h 112"/>
                <a:gd name="T6" fmla="*/ 23 w 146"/>
                <a:gd name="T7" fmla="*/ 3 h 112"/>
                <a:gd name="T8" fmla="*/ 1 w 146"/>
                <a:gd name="T9" fmla="*/ 21 h 112"/>
                <a:gd name="T10" fmla="*/ 31 w 146"/>
                <a:gd name="T11" fmla="*/ 56 h 112"/>
                <a:gd name="T12" fmla="*/ 63 w 146"/>
                <a:gd name="T13" fmla="*/ 80 h 112"/>
                <a:gd name="T14" fmla="*/ 97 w 146"/>
                <a:gd name="T15" fmla="*/ 93 h 112"/>
                <a:gd name="T16" fmla="*/ 122 w 146"/>
                <a:gd name="T17" fmla="*/ 112 h 112"/>
                <a:gd name="T18" fmla="*/ 145 w 146"/>
                <a:gd name="T19" fmla="*/ 72 h 112"/>
                <a:gd name="T20" fmla="*/ 144 w 146"/>
                <a:gd name="T21" fmla="*/ 72 h 112"/>
                <a:gd name="T22" fmla="*/ 146 w 146"/>
                <a:gd name="T23" fmla="*/ 70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46" h="112">
                  <a:moveTo>
                    <a:pt x="146" y="70"/>
                  </a:moveTo>
                  <a:cubicBezTo>
                    <a:pt x="127" y="55"/>
                    <a:pt x="126" y="52"/>
                    <a:pt x="110" y="30"/>
                  </a:cubicBezTo>
                  <a:cubicBezTo>
                    <a:pt x="104" y="21"/>
                    <a:pt x="101" y="17"/>
                    <a:pt x="88" y="10"/>
                  </a:cubicBezTo>
                  <a:cubicBezTo>
                    <a:pt x="77" y="2"/>
                    <a:pt x="48" y="7"/>
                    <a:pt x="23" y="3"/>
                  </a:cubicBezTo>
                  <a:cubicBezTo>
                    <a:pt x="7" y="0"/>
                    <a:pt x="2" y="13"/>
                    <a:pt x="1" y="21"/>
                  </a:cubicBezTo>
                  <a:cubicBezTo>
                    <a:pt x="0" y="35"/>
                    <a:pt x="18" y="44"/>
                    <a:pt x="31" y="56"/>
                  </a:cubicBezTo>
                  <a:cubicBezTo>
                    <a:pt x="42" y="66"/>
                    <a:pt x="47" y="71"/>
                    <a:pt x="63" y="80"/>
                  </a:cubicBezTo>
                  <a:cubicBezTo>
                    <a:pt x="73" y="85"/>
                    <a:pt x="87" y="88"/>
                    <a:pt x="97" y="93"/>
                  </a:cubicBezTo>
                  <a:cubicBezTo>
                    <a:pt x="122" y="112"/>
                    <a:pt x="122" y="112"/>
                    <a:pt x="122" y="112"/>
                  </a:cubicBezTo>
                  <a:cubicBezTo>
                    <a:pt x="145" y="72"/>
                    <a:pt x="145" y="72"/>
                    <a:pt x="145" y="72"/>
                  </a:cubicBezTo>
                  <a:cubicBezTo>
                    <a:pt x="144" y="72"/>
                    <a:pt x="144" y="72"/>
                    <a:pt x="144" y="72"/>
                  </a:cubicBezTo>
                  <a:lnTo>
                    <a:pt x="146" y="70"/>
                  </a:lnTo>
                  <a:close/>
                </a:path>
              </a:pathLst>
            </a:custGeom>
            <a:solidFill>
              <a:srgbClr val="FFDB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7" name="Freeform 730"/>
            <p:cNvSpPr>
              <a:spLocks/>
            </p:cNvSpPr>
            <p:nvPr userDrawn="1"/>
          </p:nvSpPr>
          <p:spPr bwMode="auto">
            <a:xfrm>
              <a:off x="8789988" y="4511675"/>
              <a:ext cx="387350" cy="303213"/>
            </a:xfrm>
            <a:custGeom>
              <a:avLst/>
              <a:gdLst>
                <a:gd name="T0" fmla="*/ 167 w 244"/>
                <a:gd name="T1" fmla="*/ 79 h 191"/>
                <a:gd name="T2" fmla="*/ 40 w 244"/>
                <a:gd name="T3" fmla="*/ 0 h 191"/>
                <a:gd name="T4" fmla="*/ 0 w 244"/>
                <a:gd name="T5" fmla="*/ 45 h 191"/>
                <a:gd name="T6" fmla="*/ 178 w 244"/>
                <a:gd name="T7" fmla="*/ 179 h 191"/>
                <a:gd name="T8" fmla="*/ 222 w 244"/>
                <a:gd name="T9" fmla="*/ 165 h 191"/>
                <a:gd name="T10" fmla="*/ 167 w 244"/>
                <a:gd name="T11" fmla="*/ 79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4" h="191">
                  <a:moveTo>
                    <a:pt x="167" y="79"/>
                  </a:moveTo>
                  <a:cubicBezTo>
                    <a:pt x="40" y="0"/>
                    <a:pt x="40" y="0"/>
                    <a:pt x="40" y="0"/>
                  </a:cubicBezTo>
                  <a:cubicBezTo>
                    <a:pt x="16" y="18"/>
                    <a:pt x="16" y="20"/>
                    <a:pt x="0" y="45"/>
                  </a:cubicBezTo>
                  <a:cubicBezTo>
                    <a:pt x="12" y="57"/>
                    <a:pt x="133" y="152"/>
                    <a:pt x="178" y="179"/>
                  </a:cubicBezTo>
                  <a:cubicBezTo>
                    <a:pt x="199" y="191"/>
                    <a:pt x="209" y="185"/>
                    <a:pt x="222" y="165"/>
                  </a:cubicBezTo>
                  <a:cubicBezTo>
                    <a:pt x="244" y="130"/>
                    <a:pt x="202" y="101"/>
                    <a:pt x="167" y="79"/>
                  </a:cubicBezTo>
                  <a:close/>
                </a:path>
              </a:pathLst>
            </a:custGeom>
            <a:solidFill>
              <a:srgbClr val="C1D8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8" name="Freeform 731"/>
            <p:cNvSpPr>
              <a:spLocks/>
            </p:cNvSpPr>
            <p:nvPr userDrawn="1"/>
          </p:nvSpPr>
          <p:spPr bwMode="auto">
            <a:xfrm>
              <a:off x="9020176" y="4303713"/>
              <a:ext cx="195263" cy="490538"/>
            </a:xfrm>
            <a:custGeom>
              <a:avLst/>
              <a:gdLst>
                <a:gd name="T0" fmla="*/ 41 w 123"/>
                <a:gd name="T1" fmla="*/ 12 h 309"/>
                <a:gd name="T2" fmla="*/ 16 w 123"/>
                <a:gd name="T3" fmla="*/ 45 h 309"/>
                <a:gd name="T4" fmla="*/ 9 w 123"/>
                <a:gd name="T5" fmla="*/ 220 h 309"/>
                <a:gd name="T6" fmla="*/ 50 w 123"/>
                <a:gd name="T7" fmla="*/ 306 h 309"/>
                <a:gd name="T8" fmla="*/ 85 w 123"/>
                <a:gd name="T9" fmla="*/ 277 h 309"/>
                <a:gd name="T10" fmla="*/ 116 w 123"/>
                <a:gd name="T11" fmla="*/ 126 h 309"/>
                <a:gd name="T12" fmla="*/ 41 w 123"/>
                <a:gd name="T13" fmla="*/ 12 h 3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3" h="309">
                  <a:moveTo>
                    <a:pt x="41" y="12"/>
                  </a:moveTo>
                  <a:cubicBezTo>
                    <a:pt x="22" y="29"/>
                    <a:pt x="20" y="33"/>
                    <a:pt x="16" y="45"/>
                  </a:cubicBezTo>
                  <a:cubicBezTo>
                    <a:pt x="4" y="82"/>
                    <a:pt x="9" y="157"/>
                    <a:pt x="9" y="220"/>
                  </a:cubicBezTo>
                  <a:cubicBezTo>
                    <a:pt x="11" y="271"/>
                    <a:pt x="0" y="302"/>
                    <a:pt x="50" y="306"/>
                  </a:cubicBezTo>
                  <a:cubicBezTo>
                    <a:pt x="74" y="309"/>
                    <a:pt x="81" y="301"/>
                    <a:pt x="85" y="277"/>
                  </a:cubicBezTo>
                  <a:cubicBezTo>
                    <a:pt x="116" y="126"/>
                    <a:pt x="116" y="126"/>
                    <a:pt x="116" y="126"/>
                  </a:cubicBezTo>
                  <a:cubicBezTo>
                    <a:pt x="123" y="38"/>
                    <a:pt x="68" y="0"/>
                    <a:pt x="41" y="12"/>
                  </a:cubicBezTo>
                  <a:close/>
                </a:path>
              </a:pathLst>
            </a:custGeom>
            <a:solidFill>
              <a:srgbClr val="C1D8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9" name="Freeform 732"/>
            <p:cNvSpPr>
              <a:spLocks/>
            </p:cNvSpPr>
            <p:nvPr userDrawn="1"/>
          </p:nvSpPr>
          <p:spPr bwMode="auto">
            <a:xfrm>
              <a:off x="9145588" y="4727575"/>
              <a:ext cx="42863" cy="239713"/>
            </a:xfrm>
            <a:custGeom>
              <a:avLst/>
              <a:gdLst>
                <a:gd name="T0" fmla="*/ 22 w 27"/>
                <a:gd name="T1" fmla="*/ 12 h 151"/>
                <a:gd name="T2" fmla="*/ 22 w 27"/>
                <a:gd name="T3" fmla="*/ 142 h 151"/>
                <a:gd name="T4" fmla="*/ 23 w 27"/>
                <a:gd name="T5" fmla="*/ 145 h 151"/>
                <a:gd name="T6" fmla="*/ 23 w 27"/>
                <a:gd name="T7" fmla="*/ 145 h 151"/>
                <a:gd name="T8" fmla="*/ 24 w 27"/>
                <a:gd name="T9" fmla="*/ 147 h 151"/>
                <a:gd name="T10" fmla="*/ 24 w 27"/>
                <a:gd name="T11" fmla="*/ 147 h 151"/>
                <a:gd name="T12" fmla="*/ 24 w 27"/>
                <a:gd name="T13" fmla="*/ 149 h 151"/>
                <a:gd name="T14" fmla="*/ 27 w 27"/>
                <a:gd name="T15" fmla="*/ 151 h 151"/>
                <a:gd name="T16" fmla="*/ 4 w 27"/>
                <a:gd name="T17" fmla="*/ 138 h 151"/>
                <a:gd name="T18" fmla="*/ 2 w 27"/>
                <a:gd name="T19" fmla="*/ 136 h 151"/>
                <a:gd name="T20" fmla="*/ 2 w 27"/>
                <a:gd name="T21" fmla="*/ 135 h 151"/>
                <a:gd name="T22" fmla="*/ 1 w 27"/>
                <a:gd name="T23" fmla="*/ 134 h 151"/>
                <a:gd name="T24" fmla="*/ 1 w 27"/>
                <a:gd name="T25" fmla="*/ 134 h 151"/>
                <a:gd name="T26" fmla="*/ 1 w 27"/>
                <a:gd name="T27" fmla="*/ 134 h 151"/>
                <a:gd name="T28" fmla="*/ 1 w 27"/>
                <a:gd name="T29" fmla="*/ 134 h 151"/>
                <a:gd name="T30" fmla="*/ 1 w 27"/>
                <a:gd name="T31" fmla="*/ 133 h 151"/>
                <a:gd name="T32" fmla="*/ 1 w 27"/>
                <a:gd name="T33" fmla="*/ 132 h 151"/>
                <a:gd name="T34" fmla="*/ 1 w 27"/>
                <a:gd name="T35" fmla="*/ 132 h 151"/>
                <a:gd name="T36" fmla="*/ 1 w 27"/>
                <a:gd name="T37" fmla="*/ 132 h 151"/>
                <a:gd name="T38" fmla="*/ 1 w 27"/>
                <a:gd name="T39" fmla="*/ 131 h 151"/>
                <a:gd name="T40" fmla="*/ 0 w 27"/>
                <a:gd name="T41" fmla="*/ 131 h 151"/>
                <a:gd name="T42" fmla="*/ 0 w 27"/>
                <a:gd name="T43" fmla="*/ 130 h 151"/>
                <a:gd name="T44" fmla="*/ 0 w 27"/>
                <a:gd name="T45" fmla="*/ 129 h 151"/>
                <a:gd name="T46" fmla="*/ 0 w 27"/>
                <a:gd name="T47" fmla="*/ 129 h 151"/>
                <a:gd name="T48" fmla="*/ 0 w 27"/>
                <a:gd name="T49" fmla="*/ 129 h 151"/>
                <a:gd name="T50" fmla="*/ 0 w 27"/>
                <a:gd name="T51" fmla="*/ 0 h 151"/>
                <a:gd name="T52" fmla="*/ 22 w 27"/>
                <a:gd name="T53" fmla="*/ 12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7" h="151">
                  <a:moveTo>
                    <a:pt x="22" y="12"/>
                  </a:moveTo>
                  <a:cubicBezTo>
                    <a:pt x="22" y="142"/>
                    <a:pt x="22" y="142"/>
                    <a:pt x="22" y="142"/>
                  </a:cubicBezTo>
                  <a:cubicBezTo>
                    <a:pt x="22" y="143"/>
                    <a:pt x="22" y="144"/>
                    <a:pt x="23" y="145"/>
                  </a:cubicBezTo>
                  <a:cubicBezTo>
                    <a:pt x="23" y="145"/>
                    <a:pt x="23" y="145"/>
                    <a:pt x="23" y="145"/>
                  </a:cubicBezTo>
                  <a:cubicBezTo>
                    <a:pt x="23" y="146"/>
                    <a:pt x="23" y="147"/>
                    <a:pt x="24" y="147"/>
                  </a:cubicBezTo>
                  <a:cubicBezTo>
                    <a:pt x="24" y="147"/>
                    <a:pt x="24" y="147"/>
                    <a:pt x="24" y="147"/>
                  </a:cubicBezTo>
                  <a:cubicBezTo>
                    <a:pt x="24" y="148"/>
                    <a:pt x="24" y="148"/>
                    <a:pt x="24" y="149"/>
                  </a:cubicBezTo>
                  <a:cubicBezTo>
                    <a:pt x="25" y="149"/>
                    <a:pt x="26" y="150"/>
                    <a:pt x="27" y="151"/>
                  </a:cubicBezTo>
                  <a:cubicBezTo>
                    <a:pt x="4" y="138"/>
                    <a:pt x="4" y="138"/>
                    <a:pt x="4" y="138"/>
                  </a:cubicBezTo>
                  <a:cubicBezTo>
                    <a:pt x="4" y="137"/>
                    <a:pt x="3" y="137"/>
                    <a:pt x="2" y="136"/>
                  </a:cubicBezTo>
                  <a:cubicBezTo>
                    <a:pt x="2" y="136"/>
                    <a:pt x="2" y="136"/>
                    <a:pt x="2" y="135"/>
                  </a:cubicBezTo>
                  <a:cubicBezTo>
                    <a:pt x="2" y="135"/>
                    <a:pt x="2" y="135"/>
                    <a:pt x="1" y="134"/>
                  </a:cubicBezTo>
                  <a:cubicBezTo>
                    <a:pt x="1" y="134"/>
                    <a:pt x="1" y="134"/>
                    <a:pt x="1" y="134"/>
                  </a:cubicBezTo>
                  <a:cubicBezTo>
                    <a:pt x="1" y="134"/>
                    <a:pt x="1" y="134"/>
                    <a:pt x="1" y="134"/>
                  </a:cubicBezTo>
                  <a:cubicBezTo>
                    <a:pt x="1" y="134"/>
                    <a:pt x="1" y="134"/>
                    <a:pt x="1" y="134"/>
                  </a:cubicBezTo>
                  <a:cubicBezTo>
                    <a:pt x="1" y="133"/>
                    <a:pt x="1" y="133"/>
                    <a:pt x="1" y="133"/>
                  </a:cubicBezTo>
                  <a:cubicBezTo>
                    <a:pt x="1" y="133"/>
                    <a:pt x="1" y="132"/>
                    <a:pt x="1" y="132"/>
                  </a:cubicBezTo>
                  <a:cubicBezTo>
                    <a:pt x="1" y="132"/>
                    <a:pt x="1" y="132"/>
                    <a:pt x="1" y="132"/>
                  </a:cubicBezTo>
                  <a:cubicBezTo>
                    <a:pt x="1" y="132"/>
                    <a:pt x="1" y="132"/>
                    <a:pt x="1" y="132"/>
                  </a:cubicBezTo>
                  <a:cubicBezTo>
                    <a:pt x="1" y="132"/>
                    <a:pt x="1" y="132"/>
                    <a:pt x="1" y="131"/>
                  </a:cubicBezTo>
                  <a:cubicBezTo>
                    <a:pt x="0" y="131"/>
                    <a:pt x="0" y="131"/>
                    <a:pt x="0" y="131"/>
                  </a:cubicBezTo>
                  <a:cubicBezTo>
                    <a:pt x="0" y="131"/>
                    <a:pt x="0" y="130"/>
                    <a:pt x="0" y="130"/>
                  </a:cubicBezTo>
                  <a:cubicBezTo>
                    <a:pt x="0" y="130"/>
                    <a:pt x="0" y="130"/>
                    <a:pt x="0" y="129"/>
                  </a:cubicBezTo>
                  <a:cubicBezTo>
                    <a:pt x="0" y="129"/>
                    <a:pt x="0" y="129"/>
                    <a:pt x="0" y="129"/>
                  </a:cubicBezTo>
                  <a:cubicBezTo>
                    <a:pt x="0" y="129"/>
                    <a:pt x="0" y="129"/>
                    <a:pt x="0" y="129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22" y="12"/>
                  </a:lnTo>
                  <a:close/>
                </a:path>
              </a:pathLst>
            </a:custGeom>
            <a:solidFill>
              <a:srgbClr val="0534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0" name="Freeform 733"/>
            <p:cNvSpPr>
              <a:spLocks/>
            </p:cNvSpPr>
            <p:nvPr userDrawn="1"/>
          </p:nvSpPr>
          <p:spPr bwMode="auto">
            <a:xfrm>
              <a:off x="9145588" y="4514850"/>
              <a:ext cx="366713" cy="231775"/>
            </a:xfrm>
            <a:custGeom>
              <a:avLst/>
              <a:gdLst>
                <a:gd name="T0" fmla="*/ 31 w 232"/>
                <a:gd name="T1" fmla="*/ 126 h 146"/>
                <a:gd name="T2" fmla="*/ 28 w 232"/>
                <a:gd name="T3" fmla="*/ 129 h 146"/>
                <a:gd name="T4" fmla="*/ 26 w 232"/>
                <a:gd name="T5" fmla="*/ 132 h 146"/>
                <a:gd name="T6" fmla="*/ 25 w 232"/>
                <a:gd name="T7" fmla="*/ 136 h 146"/>
                <a:gd name="T8" fmla="*/ 23 w 232"/>
                <a:gd name="T9" fmla="*/ 139 h 146"/>
                <a:gd name="T10" fmla="*/ 22 w 232"/>
                <a:gd name="T11" fmla="*/ 143 h 146"/>
                <a:gd name="T12" fmla="*/ 0 w 232"/>
                <a:gd name="T13" fmla="*/ 134 h 146"/>
                <a:gd name="T14" fmla="*/ 0 w 232"/>
                <a:gd name="T15" fmla="*/ 132 h 146"/>
                <a:gd name="T16" fmla="*/ 0 w 232"/>
                <a:gd name="T17" fmla="*/ 131 h 146"/>
                <a:gd name="T18" fmla="*/ 0 w 232"/>
                <a:gd name="T19" fmla="*/ 130 h 146"/>
                <a:gd name="T20" fmla="*/ 0 w 232"/>
                <a:gd name="T21" fmla="*/ 129 h 146"/>
                <a:gd name="T22" fmla="*/ 1 w 232"/>
                <a:gd name="T23" fmla="*/ 128 h 146"/>
                <a:gd name="T24" fmla="*/ 1 w 232"/>
                <a:gd name="T25" fmla="*/ 126 h 146"/>
                <a:gd name="T26" fmla="*/ 1 w 232"/>
                <a:gd name="T27" fmla="*/ 126 h 146"/>
                <a:gd name="T28" fmla="*/ 2 w 232"/>
                <a:gd name="T29" fmla="*/ 125 h 146"/>
                <a:gd name="T30" fmla="*/ 2 w 232"/>
                <a:gd name="T31" fmla="*/ 123 h 146"/>
                <a:gd name="T32" fmla="*/ 2 w 232"/>
                <a:gd name="T33" fmla="*/ 123 h 146"/>
                <a:gd name="T34" fmla="*/ 3 w 232"/>
                <a:gd name="T35" fmla="*/ 122 h 146"/>
                <a:gd name="T36" fmla="*/ 4 w 232"/>
                <a:gd name="T37" fmla="*/ 120 h 146"/>
                <a:gd name="T38" fmla="*/ 4 w 232"/>
                <a:gd name="T39" fmla="*/ 119 h 146"/>
                <a:gd name="T40" fmla="*/ 5 w 232"/>
                <a:gd name="T41" fmla="*/ 117 h 146"/>
                <a:gd name="T42" fmla="*/ 6 w 232"/>
                <a:gd name="T43" fmla="*/ 116 h 146"/>
                <a:gd name="T44" fmla="*/ 7 w 232"/>
                <a:gd name="T45" fmla="*/ 115 h 146"/>
                <a:gd name="T46" fmla="*/ 8 w 232"/>
                <a:gd name="T47" fmla="*/ 114 h 146"/>
                <a:gd name="T48" fmla="*/ 9 w 232"/>
                <a:gd name="T49" fmla="*/ 113 h 146"/>
                <a:gd name="T50" fmla="*/ 9 w 232"/>
                <a:gd name="T51" fmla="*/ 113 h 146"/>
                <a:gd name="T52" fmla="*/ 10 w 232"/>
                <a:gd name="T53" fmla="*/ 112 h 146"/>
                <a:gd name="T54" fmla="*/ 11 w 232"/>
                <a:gd name="T55" fmla="*/ 111 h 146"/>
                <a:gd name="T56" fmla="*/ 12 w 232"/>
                <a:gd name="T57" fmla="*/ 110 h 146"/>
                <a:gd name="T58" fmla="*/ 13 w 232"/>
                <a:gd name="T59" fmla="*/ 110 h 146"/>
                <a:gd name="T60" fmla="*/ 14 w 232"/>
                <a:gd name="T61" fmla="*/ 109 h 146"/>
                <a:gd name="T62" fmla="*/ 200 w 232"/>
                <a:gd name="T63" fmla="*/ 2 h 146"/>
                <a:gd name="T64" fmla="*/ 201 w 232"/>
                <a:gd name="T65" fmla="*/ 1 h 146"/>
                <a:gd name="T66" fmla="*/ 202 w 232"/>
                <a:gd name="T67" fmla="*/ 1 h 146"/>
                <a:gd name="T68" fmla="*/ 202 w 232"/>
                <a:gd name="T69" fmla="*/ 0 h 146"/>
                <a:gd name="T70" fmla="*/ 203 w 232"/>
                <a:gd name="T71" fmla="*/ 0 h 146"/>
                <a:gd name="T72" fmla="*/ 204 w 232"/>
                <a:gd name="T73" fmla="*/ 0 h 146"/>
                <a:gd name="T74" fmla="*/ 205 w 232"/>
                <a:gd name="T75" fmla="*/ 0 h 146"/>
                <a:gd name="T76" fmla="*/ 205 w 232"/>
                <a:gd name="T77" fmla="*/ 0 h 146"/>
                <a:gd name="T78" fmla="*/ 207 w 232"/>
                <a:gd name="T79" fmla="*/ 0 h 146"/>
                <a:gd name="T80" fmla="*/ 208 w 232"/>
                <a:gd name="T81" fmla="*/ 0 h 146"/>
                <a:gd name="T82" fmla="*/ 209 w 232"/>
                <a:gd name="T83" fmla="*/ 0 h 146"/>
                <a:gd name="T84" fmla="*/ 232 w 232"/>
                <a:gd name="T85" fmla="*/ 14 h 146"/>
                <a:gd name="T86" fmla="*/ 230 w 232"/>
                <a:gd name="T87" fmla="*/ 13 h 146"/>
                <a:gd name="T88" fmla="*/ 227 w 232"/>
                <a:gd name="T89" fmla="*/ 13 h 146"/>
                <a:gd name="T90" fmla="*/ 225 w 232"/>
                <a:gd name="T91" fmla="*/ 13 h 146"/>
                <a:gd name="T92" fmla="*/ 36 w 232"/>
                <a:gd name="T93" fmla="*/ 122 h 146"/>
                <a:gd name="T94" fmla="*/ 33 w 232"/>
                <a:gd name="T95" fmla="*/ 124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32" h="146">
                  <a:moveTo>
                    <a:pt x="31" y="126"/>
                  </a:moveTo>
                  <a:cubicBezTo>
                    <a:pt x="31" y="126"/>
                    <a:pt x="31" y="126"/>
                    <a:pt x="31" y="126"/>
                  </a:cubicBezTo>
                  <a:cubicBezTo>
                    <a:pt x="30" y="127"/>
                    <a:pt x="29" y="128"/>
                    <a:pt x="28" y="129"/>
                  </a:cubicBezTo>
                  <a:cubicBezTo>
                    <a:pt x="28" y="129"/>
                    <a:pt x="28" y="129"/>
                    <a:pt x="28" y="129"/>
                  </a:cubicBezTo>
                  <a:cubicBezTo>
                    <a:pt x="28" y="130"/>
                    <a:pt x="27" y="131"/>
                    <a:pt x="26" y="132"/>
                  </a:cubicBezTo>
                  <a:cubicBezTo>
                    <a:pt x="26" y="132"/>
                    <a:pt x="26" y="132"/>
                    <a:pt x="26" y="132"/>
                  </a:cubicBezTo>
                  <a:cubicBezTo>
                    <a:pt x="26" y="133"/>
                    <a:pt x="25" y="135"/>
                    <a:pt x="25" y="136"/>
                  </a:cubicBezTo>
                  <a:cubicBezTo>
                    <a:pt x="25" y="136"/>
                    <a:pt x="25" y="136"/>
                    <a:pt x="25" y="136"/>
                  </a:cubicBezTo>
                  <a:cubicBezTo>
                    <a:pt x="24" y="137"/>
                    <a:pt x="24" y="138"/>
                    <a:pt x="23" y="139"/>
                  </a:cubicBezTo>
                  <a:cubicBezTo>
                    <a:pt x="23" y="139"/>
                    <a:pt x="23" y="139"/>
                    <a:pt x="23" y="139"/>
                  </a:cubicBezTo>
                  <a:cubicBezTo>
                    <a:pt x="23" y="141"/>
                    <a:pt x="23" y="142"/>
                    <a:pt x="22" y="143"/>
                  </a:cubicBezTo>
                  <a:cubicBezTo>
                    <a:pt x="22" y="143"/>
                    <a:pt x="22" y="143"/>
                    <a:pt x="22" y="143"/>
                  </a:cubicBezTo>
                  <a:cubicBezTo>
                    <a:pt x="22" y="144"/>
                    <a:pt x="22" y="145"/>
                    <a:pt x="22" y="146"/>
                  </a:cubicBezTo>
                  <a:cubicBezTo>
                    <a:pt x="0" y="134"/>
                    <a:pt x="0" y="134"/>
                    <a:pt x="0" y="134"/>
                  </a:cubicBezTo>
                  <a:cubicBezTo>
                    <a:pt x="0" y="133"/>
                    <a:pt x="0" y="133"/>
                    <a:pt x="0" y="133"/>
                  </a:cubicBezTo>
                  <a:cubicBezTo>
                    <a:pt x="0" y="133"/>
                    <a:pt x="0" y="132"/>
                    <a:pt x="0" y="132"/>
                  </a:cubicBezTo>
                  <a:cubicBezTo>
                    <a:pt x="0" y="132"/>
                    <a:pt x="0" y="132"/>
                    <a:pt x="0" y="131"/>
                  </a:cubicBezTo>
                  <a:cubicBezTo>
                    <a:pt x="0" y="131"/>
                    <a:pt x="0" y="131"/>
                    <a:pt x="0" y="131"/>
                  </a:cubicBezTo>
                  <a:cubicBezTo>
                    <a:pt x="0" y="131"/>
                    <a:pt x="0" y="130"/>
                    <a:pt x="0" y="130"/>
                  </a:cubicBezTo>
                  <a:cubicBezTo>
                    <a:pt x="0" y="130"/>
                    <a:pt x="0" y="130"/>
                    <a:pt x="0" y="130"/>
                  </a:cubicBezTo>
                  <a:cubicBezTo>
                    <a:pt x="0" y="130"/>
                    <a:pt x="0" y="130"/>
                    <a:pt x="0" y="130"/>
                  </a:cubicBezTo>
                  <a:cubicBezTo>
                    <a:pt x="0" y="130"/>
                    <a:pt x="0" y="130"/>
                    <a:pt x="0" y="129"/>
                  </a:cubicBezTo>
                  <a:cubicBezTo>
                    <a:pt x="0" y="129"/>
                    <a:pt x="0" y="129"/>
                    <a:pt x="1" y="129"/>
                  </a:cubicBezTo>
                  <a:cubicBezTo>
                    <a:pt x="1" y="128"/>
                    <a:pt x="1" y="128"/>
                    <a:pt x="1" y="128"/>
                  </a:cubicBezTo>
                  <a:cubicBezTo>
                    <a:pt x="1" y="128"/>
                    <a:pt x="1" y="127"/>
                    <a:pt x="1" y="127"/>
                  </a:cubicBezTo>
                  <a:cubicBezTo>
                    <a:pt x="1" y="127"/>
                    <a:pt x="1" y="127"/>
                    <a:pt x="1" y="126"/>
                  </a:cubicBezTo>
                  <a:cubicBezTo>
                    <a:pt x="1" y="126"/>
                    <a:pt x="1" y="126"/>
                    <a:pt x="1" y="126"/>
                  </a:cubicBezTo>
                  <a:cubicBezTo>
                    <a:pt x="1" y="126"/>
                    <a:pt x="1" y="126"/>
                    <a:pt x="1" y="126"/>
                  </a:cubicBezTo>
                  <a:cubicBezTo>
                    <a:pt x="1" y="126"/>
                    <a:pt x="1" y="126"/>
                    <a:pt x="1" y="126"/>
                  </a:cubicBezTo>
                  <a:cubicBezTo>
                    <a:pt x="1" y="125"/>
                    <a:pt x="2" y="125"/>
                    <a:pt x="2" y="125"/>
                  </a:cubicBezTo>
                  <a:cubicBezTo>
                    <a:pt x="2" y="125"/>
                    <a:pt x="2" y="124"/>
                    <a:pt x="2" y="124"/>
                  </a:cubicBezTo>
                  <a:cubicBezTo>
                    <a:pt x="2" y="124"/>
                    <a:pt x="2" y="124"/>
                    <a:pt x="2" y="123"/>
                  </a:cubicBezTo>
                  <a:cubicBezTo>
                    <a:pt x="2" y="123"/>
                    <a:pt x="2" y="123"/>
                    <a:pt x="2" y="123"/>
                  </a:cubicBezTo>
                  <a:cubicBezTo>
                    <a:pt x="2" y="123"/>
                    <a:pt x="2" y="123"/>
                    <a:pt x="2" y="123"/>
                  </a:cubicBezTo>
                  <a:cubicBezTo>
                    <a:pt x="2" y="123"/>
                    <a:pt x="2" y="123"/>
                    <a:pt x="2" y="123"/>
                  </a:cubicBezTo>
                  <a:cubicBezTo>
                    <a:pt x="3" y="123"/>
                    <a:pt x="3" y="122"/>
                    <a:pt x="3" y="122"/>
                  </a:cubicBezTo>
                  <a:cubicBezTo>
                    <a:pt x="3" y="122"/>
                    <a:pt x="3" y="122"/>
                    <a:pt x="3" y="121"/>
                  </a:cubicBezTo>
                  <a:cubicBezTo>
                    <a:pt x="3" y="121"/>
                    <a:pt x="3" y="121"/>
                    <a:pt x="4" y="120"/>
                  </a:cubicBezTo>
                  <a:cubicBezTo>
                    <a:pt x="4" y="120"/>
                    <a:pt x="4" y="120"/>
                    <a:pt x="4" y="120"/>
                  </a:cubicBezTo>
                  <a:cubicBezTo>
                    <a:pt x="4" y="119"/>
                    <a:pt x="4" y="119"/>
                    <a:pt x="4" y="119"/>
                  </a:cubicBezTo>
                  <a:cubicBezTo>
                    <a:pt x="4" y="119"/>
                    <a:pt x="4" y="119"/>
                    <a:pt x="4" y="119"/>
                  </a:cubicBezTo>
                  <a:cubicBezTo>
                    <a:pt x="5" y="119"/>
                    <a:pt x="5" y="118"/>
                    <a:pt x="5" y="117"/>
                  </a:cubicBezTo>
                  <a:cubicBezTo>
                    <a:pt x="6" y="117"/>
                    <a:pt x="6" y="117"/>
                    <a:pt x="6" y="116"/>
                  </a:cubicBezTo>
                  <a:cubicBezTo>
                    <a:pt x="6" y="116"/>
                    <a:pt x="6" y="116"/>
                    <a:pt x="6" y="116"/>
                  </a:cubicBezTo>
                  <a:cubicBezTo>
                    <a:pt x="6" y="116"/>
                    <a:pt x="6" y="116"/>
                    <a:pt x="6" y="116"/>
                  </a:cubicBezTo>
                  <a:cubicBezTo>
                    <a:pt x="7" y="116"/>
                    <a:pt x="7" y="116"/>
                    <a:pt x="7" y="115"/>
                  </a:cubicBezTo>
                  <a:cubicBezTo>
                    <a:pt x="7" y="115"/>
                    <a:pt x="7" y="115"/>
                    <a:pt x="7" y="115"/>
                  </a:cubicBezTo>
                  <a:cubicBezTo>
                    <a:pt x="8" y="114"/>
                    <a:pt x="8" y="114"/>
                    <a:pt x="8" y="114"/>
                  </a:cubicBezTo>
                  <a:cubicBezTo>
                    <a:pt x="8" y="114"/>
                    <a:pt x="8" y="114"/>
                    <a:pt x="9" y="113"/>
                  </a:cubicBezTo>
                  <a:cubicBezTo>
                    <a:pt x="9" y="113"/>
                    <a:pt x="9" y="113"/>
                    <a:pt x="9" y="113"/>
                  </a:cubicBezTo>
                  <a:cubicBezTo>
                    <a:pt x="9" y="113"/>
                    <a:pt x="9" y="113"/>
                    <a:pt x="9" y="113"/>
                  </a:cubicBezTo>
                  <a:cubicBezTo>
                    <a:pt x="9" y="113"/>
                    <a:pt x="9" y="113"/>
                    <a:pt x="9" y="113"/>
                  </a:cubicBezTo>
                  <a:cubicBezTo>
                    <a:pt x="9" y="113"/>
                    <a:pt x="10" y="112"/>
                    <a:pt x="10" y="112"/>
                  </a:cubicBezTo>
                  <a:cubicBezTo>
                    <a:pt x="10" y="112"/>
                    <a:pt x="10" y="112"/>
                    <a:pt x="10" y="112"/>
                  </a:cubicBezTo>
                  <a:cubicBezTo>
                    <a:pt x="11" y="111"/>
                    <a:pt x="11" y="111"/>
                    <a:pt x="11" y="111"/>
                  </a:cubicBezTo>
                  <a:cubicBezTo>
                    <a:pt x="11" y="111"/>
                    <a:pt x="11" y="111"/>
                    <a:pt x="11" y="111"/>
                  </a:cubicBezTo>
                  <a:cubicBezTo>
                    <a:pt x="11" y="111"/>
                    <a:pt x="11" y="111"/>
                    <a:pt x="11" y="111"/>
                  </a:cubicBezTo>
                  <a:cubicBezTo>
                    <a:pt x="12" y="111"/>
                    <a:pt x="12" y="111"/>
                    <a:pt x="12" y="110"/>
                  </a:cubicBezTo>
                  <a:cubicBezTo>
                    <a:pt x="12" y="110"/>
                    <a:pt x="12" y="110"/>
                    <a:pt x="12" y="110"/>
                  </a:cubicBezTo>
                  <a:cubicBezTo>
                    <a:pt x="13" y="110"/>
                    <a:pt x="13" y="110"/>
                    <a:pt x="13" y="110"/>
                  </a:cubicBezTo>
                  <a:cubicBezTo>
                    <a:pt x="13" y="109"/>
                    <a:pt x="13" y="109"/>
                    <a:pt x="14" y="109"/>
                  </a:cubicBezTo>
                  <a:cubicBezTo>
                    <a:pt x="14" y="109"/>
                    <a:pt x="14" y="109"/>
                    <a:pt x="14" y="109"/>
                  </a:cubicBezTo>
                  <a:cubicBezTo>
                    <a:pt x="14" y="109"/>
                    <a:pt x="14" y="109"/>
                    <a:pt x="14" y="109"/>
                  </a:cubicBezTo>
                  <a:cubicBezTo>
                    <a:pt x="200" y="2"/>
                    <a:pt x="200" y="2"/>
                    <a:pt x="200" y="2"/>
                  </a:cubicBezTo>
                  <a:cubicBezTo>
                    <a:pt x="200" y="2"/>
                    <a:pt x="200" y="2"/>
                    <a:pt x="200" y="2"/>
                  </a:cubicBezTo>
                  <a:cubicBezTo>
                    <a:pt x="200" y="1"/>
                    <a:pt x="200" y="1"/>
                    <a:pt x="201" y="1"/>
                  </a:cubicBezTo>
                  <a:cubicBezTo>
                    <a:pt x="201" y="1"/>
                    <a:pt x="201" y="1"/>
                    <a:pt x="201" y="1"/>
                  </a:cubicBezTo>
                  <a:cubicBezTo>
                    <a:pt x="201" y="1"/>
                    <a:pt x="202" y="1"/>
                    <a:pt x="202" y="1"/>
                  </a:cubicBezTo>
                  <a:cubicBezTo>
                    <a:pt x="202" y="1"/>
                    <a:pt x="202" y="1"/>
                    <a:pt x="202" y="1"/>
                  </a:cubicBezTo>
                  <a:cubicBezTo>
                    <a:pt x="202" y="0"/>
                    <a:pt x="202" y="0"/>
                    <a:pt x="202" y="0"/>
                  </a:cubicBezTo>
                  <a:cubicBezTo>
                    <a:pt x="202" y="0"/>
                    <a:pt x="202" y="0"/>
                    <a:pt x="202" y="0"/>
                  </a:cubicBezTo>
                  <a:cubicBezTo>
                    <a:pt x="203" y="0"/>
                    <a:pt x="203" y="0"/>
                    <a:pt x="203" y="0"/>
                  </a:cubicBezTo>
                  <a:cubicBezTo>
                    <a:pt x="203" y="0"/>
                    <a:pt x="203" y="0"/>
                    <a:pt x="203" y="0"/>
                  </a:cubicBezTo>
                  <a:cubicBezTo>
                    <a:pt x="204" y="0"/>
                    <a:pt x="204" y="0"/>
                    <a:pt x="204" y="0"/>
                  </a:cubicBezTo>
                  <a:cubicBezTo>
                    <a:pt x="204" y="0"/>
                    <a:pt x="204" y="0"/>
                    <a:pt x="205" y="0"/>
                  </a:cubicBezTo>
                  <a:cubicBezTo>
                    <a:pt x="205" y="0"/>
                    <a:pt x="205" y="0"/>
                    <a:pt x="205" y="0"/>
                  </a:cubicBezTo>
                  <a:cubicBezTo>
                    <a:pt x="205" y="0"/>
                    <a:pt x="205" y="0"/>
                    <a:pt x="205" y="0"/>
                  </a:cubicBezTo>
                  <a:cubicBezTo>
                    <a:pt x="205" y="0"/>
                    <a:pt x="205" y="0"/>
                    <a:pt x="205" y="0"/>
                  </a:cubicBezTo>
                  <a:cubicBezTo>
                    <a:pt x="206" y="0"/>
                    <a:pt x="206" y="0"/>
                    <a:pt x="206" y="0"/>
                  </a:cubicBezTo>
                  <a:cubicBezTo>
                    <a:pt x="206" y="0"/>
                    <a:pt x="206" y="0"/>
                    <a:pt x="207" y="0"/>
                  </a:cubicBezTo>
                  <a:cubicBezTo>
                    <a:pt x="207" y="0"/>
                    <a:pt x="207" y="0"/>
                    <a:pt x="208" y="0"/>
                  </a:cubicBezTo>
                  <a:cubicBezTo>
                    <a:pt x="208" y="0"/>
                    <a:pt x="208" y="0"/>
                    <a:pt x="208" y="0"/>
                  </a:cubicBezTo>
                  <a:cubicBezTo>
                    <a:pt x="208" y="0"/>
                    <a:pt x="208" y="0"/>
                    <a:pt x="208" y="0"/>
                  </a:cubicBezTo>
                  <a:cubicBezTo>
                    <a:pt x="208" y="0"/>
                    <a:pt x="208" y="0"/>
                    <a:pt x="209" y="0"/>
                  </a:cubicBezTo>
                  <a:cubicBezTo>
                    <a:pt x="209" y="0"/>
                    <a:pt x="209" y="1"/>
                    <a:pt x="210" y="1"/>
                  </a:cubicBezTo>
                  <a:cubicBezTo>
                    <a:pt x="232" y="14"/>
                    <a:pt x="232" y="14"/>
                    <a:pt x="232" y="14"/>
                  </a:cubicBezTo>
                  <a:cubicBezTo>
                    <a:pt x="231" y="13"/>
                    <a:pt x="230" y="13"/>
                    <a:pt x="230" y="13"/>
                  </a:cubicBezTo>
                  <a:cubicBezTo>
                    <a:pt x="230" y="13"/>
                    <a:pt x="230" y="13"/>
                    <a:pt x="230" y="13"/>
                  </a:cubicBezTo>
                  <a:cubicBezTo>
                    <a:pt x="229" y="13"/>
                    <a:pt x="228" y="13"/>
                    <a:pt x="227" y="13"/>
                  </a:cubicBezTo>
                  <a:cubicBezTo>
                    <a:pt x="227" y="13"/>
                    <a:pt x="227" y="13"/>
                    <a:pt x="227" y="13"/>
                  </a:cubicBezTo>
                  <a:cubicBezTo>
                    <a:pt x="226" y="13"/>
                    <a:pt x="225" y="13"/>
                    <a:pt x="225" y="13"/>
                  </a:cubicBezTo>
                  <a:cubicBezTo>
                    <a:pt x="225" y="13"/>
                    <a:pt x="225" y="13"/>
                    <a:pt x="225" y="13"/>
                  </a:cubicBezTo>
                  <a:cubicBezTo>
                    <a:pt x="224" y="14"/>
                    <a:pt x="223" y="14"/>
                    <a:pt x="222" y="15"/>
                  </a:cubicBezTo>
                  <a:cubicBezTo>
                    <a:pt x="36" y="122"/>
                    <a:pt x="36" y="122"/>
                    <a:pt x="36" y="122"/>
                  </a:cubicBezTo>
                  <a:cubicBezTo>
                    <a:pt x="35" y="122"/>
                    <a:pt x="34" y="123"/>
                    <a:pt x="34" y="124"/>
                  </a:cubicBezTo>
                  <a:cubicBezTo>
                    <a:pt x="34" y="124"/>
                    <a:pt x="34" y="124"/>
                    <a:pt x="33" y="124"/>
                  </a:cubicBezTo>
                  <a:cubicBezTo>
                    <a:pt x="33" y="124"/>
                    <a:pt x="32" y="125"/>
                    <a:pt x="31" y="126"/>
                  </a:cubicBezTo>
                  <a:close/>
                </a:path>
              </a:pathLst>
            </a:custGeom>
            <a:solidFill>
              <a:srgbClr val="0844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1" name="Freeform 734"/>
            <p:cNvSpPr>
              <a:spLocks/>
            </p:cNvSpPr>
            <p:nvPr userDrawn="1"/>
          </p:nvSpPr>
          <p:spPr bwMode="auto">
            <a:xfrm>
              <a:off x="9180513" y="4530725"/>
              <a:ext cx="338138" cy="441325"/>
            </a:xfrm>
            <a:custGeom>
              <a:avLst/>
              <a:gdLst>
                <a:gd name="T0" fmla="*/ 14 w 214"/>
                <a:gd name="T1" fmla="*/ 112 h 278"/>
                <a:gd name="T2" fmla="*/ 200 w 214"/>
                <a:gd name="T3" fmla="*/ 5 h 278"/>
                <a:gd name="T4" fmla="*/ 214 w 214"/>
                <a:gd name="T5" fmla="*/ 13 h 278"/>
                <a:gd name="T6" fmla="*/ 214 w 214"/>
                <a:gd name="T7" fmla="*/ 142 h 278"/>
                <a:gd name="T8" fmla="*/ 200 w 214"/>
                <a:gd name="T9" fmla="*/ 167 h 278"/>
                <a:gd name="T10" fmla="*/ 15 w 214"/>
                <a:gd name="T11" fmla="*/ 274 h 278"/>
                <a:gd name="T12" fmla="*/ 0 w 214"/>
                <a:gd name="T13" fmla="*/ 266 h 278"/>
                <a:gd name="T14" fmla="*/ 0 w 214"/>
                <a:gd name="T15" fmla="*/ 136 h 278"/>
                <a:gd name="T16" fmla="*/ 14 w 214"/>
                <a:gd name="T17" fmla="*/ 112 h 2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4" h="278">
                  <a:moveTo>
                    <a:pt x="14" y="112"/>
                  </a:moveTo>
                  <a:cubicBezTo>
                    <a:pt x="200" y="5"/>
                    <a:pt x="200" y="5"/>
                    <a:pt x="200" y="5"/>
                  </a:cubicBezTo>
                  <a:cubicBezTo>
                    <a:pt x="208" y="0"/>
                    <a:pt x="214" y="4"/>
                    <a:pt x="214" y="13"/>
                  </a:cubicBezTo>
                  <a:cubicBezTo>
                    <a:pt x="214" y="142"/>
                    <a:pt x="214" y="142"/>
                    <a:pt x="214" y="142"/>
                  </a:cubicBezTo>
                  <a:cubicBezTo>
                    <a:pt x="214" y="151"/>
                    <a:pt x="208" y="162"/>
                    <a:pt x="200" y="167"/>
                  </a:cubicBezTo>
                  <a:cubicBezTo>
                    <a:pt x="15" y="274"/>
                    <a:pt x="15" y="274"/>
                    <a:pt x="15" y="274"/>
                  </a:cubicBezTo>
                  <a:cubicBezTo>
                    <a:pt x="7" y="278"/>
                    <a:pt x="0" y="275"/>
                    <a:pt x="0" y="266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0" y="127"/>
                    <a:pt x="6" y="116"/>
                    <a:pt x="14" y="112"/>
                  </a:cubicBezTo>
                  <a:close/>
                </a:path>
              </a:pathLst>
            </a:custGeom>
            <a:solidFill>
              <a:srgbClr val="0327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2" name="Freeform 735"/>
            <p:cNvSpPr>
              <a:spLocks/>
            </p:cNvSpPr>
            <p:nvPr userDrawn="1"/>
          </p:nvSpPr>
          <p:spPr bwMode="auto">
            <a:xfrm>
              <a:off x="9324976" y="4779963"/>
              <a:ext cx="50800" cy="366713"/>
            </a:xfrm>
            <a:custGeom>
              <a:avLst/>
              <a:gdLst>
                <a:gd name="T0" fmla="*/ 13 w 32"/>
                <a:gd name="T1" fmla="*/ 201 h 231"/>
                <a:gd name="T2" fmla="*/ 14 w 32"/>
                <a:gd name="T3" fmla="*/ 10 h 231"/>
                <a:gd name="T4" fmla="*/ 32 w 32"/>
                <a:gd name="T5" fmla="*/ 0 h 231"/>
                <a:gd name="T6" fmla="*/ 32 w 32"/>
                <a:gd name="T7" fmla="*/ 190 h 231"/>
                <a:gd name="T8" fmla="*/ 26 w 32"/>
                <a:gd name="T9" fmla="*/ 212 h 231"/>
                <a:gd name="T10" fmla="*/ 18 w 32"/>
                <a:gd name="T11" fmla="*/ 220 h 231"/>
                <a:gd name="T12" fmla="*/ 0 w 32"/>
                <a:gd name="T13" fmla="*/ 231 h 231"/>
                <a:gd name="T14" fmla="*/ 13 w 32"/>
                <a:gd name="T15" fmla="*/ 201 h 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2" h="231">
                  <a:moveTo>
                    <a:pt x="13" y="201"/>
                  </a:moveTo>
                  <a:cubicBezTo>
                    <a:pt x="14" y="10"/>
                    <a:pt x="14" y="10"/>
                    <a:pt x="14" y="1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2" y="190"/>
                    <a:pt x="32" y="190"/>
                    <a:pt x="32" y="190"/>
                  </a:cubicBezTo>
                  <a:cubicBezTo>
                    <a:pt x="32" y="200"/>
                    <a:pt x="30" y="207"/>
                    <a:pt x="26" y="212"/>
                  </a:cubicBezTo>
                  <a:cubicBezTo>
                    <a:pt x="24" y="216"/>
                    <a:pt x="21" y="218"/>
                    <a:pt x="18" y="220"/>
                  </a:cubicBezTo>
                  <a:cubicBezTo>
                    <a:pt x="0" y="231"/>
                    <a:pt x="0" y="231"/>
                    <a:pt x="0" y="231"/>
                  </a:cubicBezTo>
                  <a:cubicBezTo>
                    <a:pt x="8" y="226"/>
                    <a:pt x="13" y="216"/>
                    <a:pt x="13" y="201"/>
                  </a:cubicBezTo>
                  <a:close/>
                </a:path>
              </a:pathLst>
            </a:custGeom>
            <a:solidFill>
              <a:srgbClr val="041D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3" name="Freeform 736"/>
            <p:cNvSpPr>
              <a:spLocks/>
            </p:cNvSpPr>
            <p:nvPr userDrawn="1"/>
          </p:nvSpPr>
          <p:spPr bwMode="auto">
            <a:xfrm>
              <a:off x="9328151" y="4768850"/>
              <a:ext cx="47625" cy="26988"/>
            </a:xfrm>
            <a:custGeom>
              <a:avLst/>
              <a:gdLst>
                <a:gd name="T0" fmla="*/ 12 w 30"/>
                <a:gd name="T1" fmla="*/ 17 h 17"/>
                <a:gd name="T2" fmla="*/ 30 w 30"/>
                <a:gd name="T3" fmla="*/ 7 h 17"/>
                <a:gd name="T4" fmla="*/ 18 w 30"/>
                <a:gd name="T5" fmla="*/ 0 h 17"/>
                <a:gd name="T6" fmla="*/ 0 w 30"/>
                <a:gd name="T7" fmla="*/ 10 h 17"/>
                <a:gd name="T8" fmla="*/ 12 w 30"/>
                <a:gd name="T9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17">
                  <a:moveTo>
                    <a:pt x="12" y="17"/>
                  </a:moveTo>
                  <a:lnTo>
                    <a:pt x="30" y="7"/>
                  </a:lnTo>
                  <a:lnTo>
                    <a:pt x="18" y="0"/>
                  </a:lnTo>
                  <a:lnTo>
                    <a:pt x="0" y="10"/>
                  </a:lnTo>
                  <a:lnTo>
                    <a:pt x="12" y="17"/>
                  </a:lnTo>
                  <a:close/>
                </a:path>
              </a:pathLst>
            </a:custGeom>
            <a:solidFill>
              <a:srgbClr val="041D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4" name="Freeform 737"/>
            <p:cNvSpPr>
              <a:spLocks/>
            </p:cNvSpPr>
            <p:nvPr userDrawn="1"/>
          </p:nvSpPr>
          <p:spPr bwMode="auto">
            <a:xfrm>
              <a:off x="9274176" y="4784725"/>
              <a:ext cx="73025" cy="379413"/>
            </a:xfrm>
            <a:custGeom>
              <a:avLst/>
              <a:gdLst>
                <a:gd name="T0" fmla="*/ 0 w 47"/>
                <a:gd name="T1" fmla="*/ 210 h 239"/>
                <a:gd name="T2" fmla="*/ 34 w 47"/>
                <a:gd name="T3" fmla="*/ 191 h 239"/>
                <a:gd name="T4" fmla="*/ 35 w 47"/>
                <a:gd name="T5" fmla="*/ 0 h 239"/>
                <a:gd name="T6" fmla="*/ 47 w 47"/>
                <a:gd name="T7" fmla="*/ 7 h 239"/>
                <a:gd name="T8" fmla="*/ 46 w 47"/>
                <a:gd name="T9" fmla="*/ 198 h 239"/>
                <a:gd name="T10" fmla="*/ 0 w 47"/>
                <a:gd name="T11" fmla="*/ 225 h 239"/>
                <a:gd name="T12" fmla="*/ 0 w 47"/>
                <a:gd name="T13" fmla="*/ 210 h 2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7" h="239">
                  <a:moveTo>
                    <a:pt x="0" y="210"/>
                  </a:moveTo>
                  <a:cubicBezTo>
                    <a:pt x="19" y="221"/>
                    <a:pt x="34" y="212"/>
                    <a:pt x="34" y="191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47" y="7"/>
                    <a:pt x="47" y="7"/>
                    <a:pt x="47" y="7"/>
                  </a:cubicBezTo>
                  <a:cubicBezTo>
                    <a:pt x="46" y="198"/>
                    <a:pt x="46" y="198"/>
                    <a:pt x="46" y="198"/>
                  </a:cubicBezTo>
                  <a:cubicBezTo>
                    <a:pt x="46" y="227"/>
                    <a:pt x="25" y="239"/>
                    <a:pt x="0" y="225"/>
                  </a:cubicBezTo>
                  <a:lnTo>
                    <a:pt x="0" y="210"/>
                  </a:lnTo>
                  <a:close/>
                </a:path>
              </a:pathLst>
            </a:custGeom>
            <a:solidFill>
              <a:srgbClr val="0835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5" name="Freeform 738"/>
            <p:cNvSpPr>
              <a:spLocks/>
            </p:cNvSpPr>
            <p:nvPr userDrawn="1"/>
          </p:nvSpPr>
          <p:spPr bwMode="auto">
            <a:xfrm>
              <a:off x="9402763" y="4117975"/>
              <a:ext cx="211138" cy="131763"/>
            </a:xfrm>
            <a:custGeom>
              <a:avLst/>
              <a:gdLst>
                <a:gd name="T0" fmla="*/ 14 w 133"/>
                <a:gd name="T1" fmla="*/ 5 h 83"/>
                <a:gd name="T2" fmla="*/ 68 w 133"/>
                <a:gd name="T3" fmla="*/ 8 h 83"/>
                <a:gd name="T4" fmla="*/ 101 w 133"/>
                <a:gd name="T5" fmla="*/ 71 h 83"/>
                <a:gd name="T6" fmla="*/ 13 w 133"/>
                <a:gd name="T7" fmla="*/ 45 h 83"/>
                <a:gd name="T8" fmla="*/ 14 w 133"/>
                <a:gd name="T9" fmla="*/ 5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3" h="83">
                  <a:moveTo>
                    <a:pt x="14" y="5"/>
                  </a:moveTo>
                  <a:cubicBezTo>
                    <a:pt x="29" y="0"/>
                    <a:pt x="52" y="1"/>
                    <a:pt x="68" y="8"/>
                  </a:cubicBezTo>
                  <a:cubicBezTo>
                    <a:pt x="114" y="29"/>
                    <a:pt x="133" y="51"/>
                    <a:pt x="101" y="71"/>
                  </a:cubicBezTo>
                  <a:cubicBezTo>
                    <a:pt x="82" y="83"/>
                    <a:pt x="44" y="80"/>
                    <a:pt x="13" y="45"/>
                  </a:cubicBezTo>
                  <a:cubicBezTo>
                    <a:pt x="7" y="37"/>
                    <a:pt x="0" y="11"/>
                    <a:pt x="14" y="5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6" name="Freeform 739"/>
            <p:cNvSpPr>
              <a:spLocks/>
            </p:cNvSpPr>
            <p:nvPr userDrawn="1"/>
          </p:nvSpPr>
          <p:spPr bwMode="auto">
            <a:xfrm>
              <a:off x="9794876" y="3932238"/>
              <a:ext cx="111125" cy="96838"/>
            </a:xfrm>
            <a:custGeom>
              <a:avLst/>
              <a:gdLst>
                <a:gd name="T0" fmla="*/ 60 w 70"/>
                <a:gd name="T1" fmla="*/ 28 h 61"/>
                <a:gd name="T2" fmla="*/ 30 w 70"/>
                <a:gd name="T3" fmla="*/ 4 h 61"/>
                <a:gd name="T4" fmla="*/ 12 w 70"/>
                <a:gd name="T5" fmla="*/ 4 h 61"/>
                <a:gd name="T6" fmla="*/ 1 w 70"/>
                <a:gd name="T7" fmla="*/ 23 h 61"/>
                <a:gd name="T8" fmla="*/ 11 w 70"/>
                <a:gd name="T9" fmla="*/ 45 h 61"/>
                <a:gd name="T10" fmla="*/ 34 w 70"/>
                <a:gd name="T11" fmla="*/ 58 h 61"/>
                <a:gd name="T12" fmla="*/ 53 w 70"/>
                <a:gd name="T13" fmla="*/ 61 h 61"/>
                <a:gd name="T14" fmla="*/ 70 w 70"/>
                <a:gd name="T15" fmla="*/ 44 h 61"/>
                <a:gd name="T16" fmla="*/ 60 w 70"/>
                <a:gd name="T17" fmla="*/ 28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0" h="61">
                  <a:moveTo>
                    <a:pt x="60" y="28"/>
                  </a:moveTo>
                  <a:cubicBezTo>
                    <a:pt x="53" y="21"/>
                    <a:pt x="38" y="8"/>
                    <a:pt x="30" y="4"/>
                  </a:cubicBezTo>
                  <a:cubicBezTo>
                    <a:pt x="21" y="0"/>
                    <a:pt x="17" y="2"/>
                    <a:pt x="12" y="4"/>
                  </a:cubicBezTo>
                  <a:cubicBezTo>
                    <a:pt x="7" y="7"/>
                    <a:pt x="0" y="16"/>
                    <a:pt x="1" y="23"/>
                  </a:cubicBezTo>
                  <a:cubicBezTo>
                    <a:pt x="1" y="29"/>
                    <a:pt x="7" y="39"/>
                    <a:pt x="11" y="45"/>
                  </a:cubicBezTo>
                  <a:cubicBezTo>
                    <a:pt x="15" y="51"/>
                    <a:pt x="28" y="56"/>
                    <a:pt x="34" y="58"/>
                  </a:cubicBezTo>
                  <a:cubicBezTo>
                    <a:pt x="53" y="61"/>
                    <a:pt x="53" y="61"/>
                    <a:pt x="53" y="61"/>
                  </a:cubicBezTo>
                  <a:cubicBezTo>
                    <a:pt x="70" y="44"/>
                    <a:pt x="70" y="44"/>
                    <a:pt x="70" y="44"/>
                  </a:cubicBezTo>
                  <a:cubicBezTo>
                    <a:pt x="67" y="39"/>
                    <a:pt x="67" y="35"/>
                    <a:pt x="60" y="28"/>
                  </a:cubicBezTo>
                  <a:close/>
                </a:path>
              </a:pathLst>
            </a:custGeom>
            <a:solidFill>
              <a:srgbClr val="F0C1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7" name="Freeform 740"/>
            <p:cNvSpPr>
              <a:spLocks/>
            </p:cNvSpPr>
            <p:nvPr userDrawn="1"/>
          </p:nvSpPr>
          <p:spPr bwMode="auto">
            <a:xfrm>
              <a:off x="9747251" y="3929063"/>
              <a:ext cx="66675" cy="68263"/>
            </a:xfrm>
            <a:custGeom>
              <a:avLst/>
              <a:gdLst>
                <a:gd name="T0" fmla="*/ 39 w 42"/>
                <a:gd name="T1" fmla="*/ 22 h 43"/>
                <a:gd name="T2" fmla="*/ 3 w 42"/>
                <a:gd name="T3" fmla="*/ 6 h 43"/>
                <a:gd name="T4" fmla="*/ 42 w 42"/>
                <a:gd name="T5" fmla="*/ 43 h 43"/>
                <a:gd name="T6" fmla="*/ 39 w 42"/>
                <a:gd name="T7" fmla="*/ 22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2" h="43">
                  <a:moveTo>
                    <a:pt x="39" y="22"/>
                  </a:moveTo>
                  <a:cubicBezTo>
                    <a:pt x="17" y="8"/>
                    <a:pt x="8" y="0"/>
                    <a:pt x="3" y="6"/>
                  </a:cubicBezTo>
                  <a:cubicBezTo>
                    <a:pt x="0" y="9"/>
                    <a:pt x="21" y="27"/>
                    <a:pt x="42" y="43"/>
                  </a:cubicBezTo>
                  <a:lnTo>
                    <a:pt x="39" y="22"/>
                  </a:lnTo>
                  <a:close/>
                </a:path>
              </a:pathLst>
            </a:custGeom>
            <a:solidFill>
              <a:srgbClr val="F0C1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8" name="Freeform 741"/>
            <p:cNvSpPr>
              <a:spLocks/>
            </p:cNvSpPr>
            <p:nvPr userDrawn="1"/>
          </p:nvSpPr>
          <p:spPr bwMode="auto">
            <a:xfrm>
              <a:off x="9864726" y="3992563"/>
              <a:ext cx="107950" cy="103188"/>
            </a:xfrm>
            <a:custGeom>
              <a:avLst/>
              <a:gdLst>
                <a:gd name="T0" fmla="*/ 24 w 68"/>
                <a:gd name="T1" fmla="*/ 0 h 65"/>
                <a:gd name="T2" fmla="*/ 0 w 68"/>
                <a:gd name="T3" fmla="*/ 26 h 65"/>
                <a:gd name="T4" fmla="*/ 52 w 68"/>
                <a:gd name="T5" fmla="*/ 65 h 65"/>
                <a:gd name="T6" fmla="*/ 68 w 68"/>
                <a:gd name="T7" fmla="*/ 28 h 65"/>
                <a:gd name="T8" fmla="*/ 24 w 68"/>
                <a:gd name="T9" fmla="*/ 0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" h="65">
                  <a:moveTo>
                    <a:pt x="24" y="0"/>
                  </a:moveTo>
                  <a:cubicBezTo>
                    <a:pt x="14" y="0"/>
                    <a:pt x="4" y="11"/>
                    <a:pt x="0" y="26"/>
                  </a:cubicBezTo>
                  <a:cubicBezTo>
                    <a:pt x="19" y="39"/>
                    <a:pt x="34" y="51"/>
                    <a:pt x="52" y="65"/>
                  </a:cubicBezTo>
                  <a:cubicBezTo>
                    <a:pt x="68" y="28"/>
                    <a:pt x="68" y="28"/>
                    <a:pt x="68" y="28"/>
                  </a:cubicBezTo>
                  <a:cubicBezTo>
                    <a:pt x="54" y="18"/>
                    <a:pt x="39" y="9"/>
                    <a:pt x="24" y="0"/>
                  </a:cubicBezTo>
                  <a:close/>
                </a:path>
              </a:pathLst>
            </a:custGeom>
            <a:solidFill>
              <a:srgbClr val="0425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9" name="Freeform 742"/>
            <p:cNvSpPr>
              <a:spLocks/>
            </p:cNvSpPr>
            <p:nvPr userDrawn="1"/>
          </p:nvSpPr>
          <p:spPr bwMode="auto">
            <a:xfrm>
              <a:off x="9859963" y="3810000"/>
              <a:ext cx="349250" cy="203200"/>
            </a:xfrm>
            <a:custGeom>
              <a:avLst/>
              <a:gdLst>
                <a:gd name="T0" fmla="*/ 79 w 220"/>
                <a:gd name="T1" fmla="*/ 46 h 128"/>
                <a:gd name="T2" fmla="*/ 16 w 220"/>
                <a:gd name="T3" fmla="*/ 118 h 128"/>
                <a:gd name="T4" fmla="*/ 140 w 220"/>
                <a:gd name="T5" fmla="*/ 82 h 128"/>
                <a:gd name="T6" fmla="*/ 203 w 220"/>
                <a:gd name="T7" fmla="*/ 10 h 128"/>
                <a:gd name="T8" fmla="*/ 79 w 220"/>
                <a:gd name="T9" fmla="*/ 46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0" h="128">
                  <a:moveTo>
                    <a:pt x="79" y="46"/>
                  </a:moveTo>
                  <a:cubicBezTo>
                    <a:pt x="28" y="76"/>
                    <a:pt x="0" y="108"/>
                    <a:pt x="16" y="118"/>
                  </a:cubicBezTo>
                  <a:cubicBezTo>
                    <a:pt x="33" y="128"/>
                    <a:pt x="88" y="111"/>
                    <a:pt x="140" y="82"/>
                  </a:cubicBezTo>
                  <a:cubicBezTo>
                    <a:pt x="191" y="52"/>
                    <a:pt x="220" y="20"/>
                    <a:pt x="203" y="10"/>
                  </a:cubicBezTo>
                  <a:cubicBezTo>
                    <a:pt x="186" y="0"/>
                    <a:pt x="131" y="17"/>
                    <a:pt x="79" y="46"/>
                  </a:cubicBezTo>
                  <a:close/>
                </a:path>
              </a:pathLst>
            </a:custGeom>
            <a:solidFill>
              <a:srgbClr val="EBF4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0" name="Freeform 743"/>
            <p:cNvSpPr>
              <a:spLocks/>
            </p:cNvSpPr>
            <p:nvPr userDrawn="1"/>
          </p:nvSpPr>
          <p:spPr bwMode="auto">
            <a:xfrm>
              <a:off x="9923463" y="3824288"/>
              <a:ext cx="250825" cy="141288"/>
            </a:xfrm>
            <a:custGeom>
              <a:avLst/>
              <a:gdLst>
                <a:gd name="T0" fmla="*/ 156 w 158"/>
                <a:gd name="T1" fmla="*/ 82 h 89"/>
                <a:gd name="T2" fmla="*/ 124 w 158"/>
                <a:gd name="T3" fmla="*/ 6 h 89"/>
                <a:gd name="T4" fmla="*/ 0 w 158"/>
                <a:gd name="T5" fmla="*/ 73 h 89"/>
                <a:gd name="T6" fmla="*/ 49 w 158"/>
                <a:gd name="T7" fmla="*/ 89 h 89"/>
                <a:gd name="T8" fmla="*/ 156 w 158"/>
                <a:gd name="T9" fmla="*/ 82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8" h="89">
                  <a:moveTo>
                    <a:pt x="156" y="82"/>
                  </a:moveTo>
                  <a:cubicBezTo>
                    <a:pt x="158" y="39"/>
                    <a:pt x="154" y="0"/>
                    <a:pt x="124" y="6"/>
                  </a:cubicBezTo>
                  <a:cubicBezTo>
                    <a:pt x="93" y="11"/>
                    <a:pt x="34" y="56"/>
                    <a:pt x="0" y="73"/>
                  </a:cubicBezTo>
                  <a:cubicBezTo>
                    <a:pt x="49" y="89"/>
                    <a:pt x="49" y="89"/>
                    <a:pt x="49" y="89"/>
                  </a:cubicBezTo>
                  <a:lnTo>
                    <a:pt x="156" y="82"/>
                  </a:lnTo>
                  <a:close/>
                </a:path>
              </a:pathLst>
            </a:custGeom>
            <a:solidFill>
              <a:srgbClr val="EBF4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1" name="Freeform 744"/>
            <p:cNvSpPr>
              <a:spLocks/>
            </p:cNvSpPr>
            <p:nvPr userDrawn="1"/>
          </p:nvSpPr>
          <p:spPr bwMode="auto">
            <a:xfrm>
              <a:off x="10082213" y="3822700"/>
              <a:ext cx="127000" cy="346075"/>
            </a:xfrm>
            <a:custGeom>
              <a:avLst/>
              <a:gdLst>
                <a:gd name="T0" fmla="*/ 57 w 80"/>
                <a:gd name="T1" fmla="*/ 7 h 218"/>
                <a:gd name="T2" fmla="*/ 57 w 80"/>
                <a:gd name="T3" fmla="*/ 195 h 218"/>
                <a:gd name="T4" fmla="*/ 7 w 80"/>
                <a:gd name="T5" fmla="*/ 194 h 218"/>
                <a:gd name="T6" fmla="*/ 0 w 80"/>
                <a:gd name="T7" fmla="*/ 114 h 218"/>
                <a:gd name="T8" fmla="*/ 57 w 80"/>
                <a:gd name="T9" fmla="*/ 7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0" h="218">
                  <a:moveTo>
                    <a:pt x="57" y="7"/>
                  </a:moveTo>
                  <a:cubicBezTo>
                    <a:pt x="80" y="28"/>
                    <a:pt x="59" y="164"/>
                    <a:pt x="57" y="195"/>
                  </a:cubicBezTo>
                  <a:cubicBezTo>
                    <a:pt x="43" y="218"/>
                    <a:pt x="19" y="209"/>
                    <a:pt x="7" y="194"/>
                  </a:cubicBezTo>
                  <a:cubicBezTo>
                    <a:pt x="0" y="114"/>
                    <a:pt x="0" y="114"/>
                    <a:pt x="0" y="114"/>
                  </a:cubicBezTo>
                  <a:cubicBezTo>
                    <a:pt x="2" y="62"/>
                    <a:pt x="43" y="0"/>
                    <a:pt x="57" y="7"/>
                  </a:cubicBezTo>
                  <a:close/>
                </a:path>
              </a:pathLst>
            </a:custGeom>
            <a:solidFill>
              <a:srgbClr val="C8D8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2" name="Freeform 745"/>
            <p:cNvSpPr>
              <a:spLocks/>
            </p:cNvSpPr>
            <p:nvPr userDrawn="1"/>
          </p:nvSpPr>
          <p:spPr bwMode="auto">
            <a:xfrm>
              <a:off x="9979026" y="3810000"/>
              <a:ext cx="114300" cy="114300"/>
            </a:xfrm>
            <a:custGeom>
              <a:avLst/>
              <a:gdLst>
                <a:gd name="T0" fmla="*/ 0 w 72"/>
                <a:gd name="T1" fmla="*/ 0 h 72"/>
                <a:gd name="T2" fmla="*/ 0 w 72"/>
                <a:gd name="T3" fmla="*/ 72 h 72"/>
                <a:gd name="T4" fmla="*/ 68 w 72"/>
                <a:gd name="T5" fmla="*/ 35 h 72"/>
                <a:gd name="T6" fmla="*/ 72 w 72"/>
                <a:gd name="T7" fmla="*/ 10 h 72"/>
                <a:gd name="T8" fmla="*/ 0 w 72"/>
                <a:gd name="T9" fmla="*/ 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" h="72">
                  <a:moveTo>
                    <a:pt x="0" y="0"/>
                  </a:moveTo>
                  <a:cubicBezTo>
                    <a:pt x="2" y="12"/>
                    <a:pt x="13" y="41"/>
                    <a:pt x="0" y="72"/>
                  </a:cubicBezTo>
                  <a:cubicBezTo>
                    <a:pt x="28" y="67"/>
                    <a:pt x="59" y="46"/>
                    <a:pt x="68" y="35"/>
                  </a:cubicBezTo>
                  <a:cubicBezTo>
                    <a:pt x="69" y="27"/>
                    <a:pt x="70" y="19"/>
                    <a:pt x="72" y="1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0C1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3" name="Freeform 746"/>
            <p:cNvSpPr>
              <a:spLocks/>
            </p:cNvSpPr>
            <p:nvPr userDrawn="1"/>
          </p:nvSpPr>
          <p:spPr bwMode="auto">
            <a:xfrm>
              <a:off x="9798051" y="3860800"/>
              <a:ext cx="396875" cy="544513"/>
            </a:xfrm>
            <a:custGeom>
              <a:avLst/>
              <a:gdLst>
                <a:gd name="T0" fmla="*/ 90 w 250"/>
                <a:gd name="T1" fmla="*/ 45 h 343"/>
                <a:gd name="T2" fmla="*/ 84 w 250"/>
                <a:gd name="T3" fmla="*/ 251 h 343"/>
                <a:gd name="T4" fmla="*/ 71 w 250"/>
                <a:gd name="T5" fmla="*/ 308 h 343"/>
                <a:gd name="T6" fmla="*/ 137 w 250"/>
                <a:gd name="T7" fmla="*/ 341 h 343"/>
                <a:gd name="T8" fmla="*/ 240 w 250"/>
                <a:gd name="T9" fmla="*/ 262 h 343"/>
                <a:gd name="T10" fmla="*/ 219 w 250"/>
                <a:gd name="T11" fmla="*/ 184 h 343"/>
                <a:gd name="T12" fmla="*/ 234 w 250"/>
                <a:gd name="T13" fmla="*/ 108 h 343"/>
                <a:gd name="T14" fmla="*/ 211 w 250"/>
                <a:gd name="T15" fmla="*/ 2 h 343"/>
                <a:gd name="T16" fmla="*/ 90 w 250"/>
                <a:gd name="T17" fmla="*/ 45 h 3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0" h="343">
                  <a:moveTo>
                    <a:pt x="90" y="45"/>
                  </a:moveTo>
                  <a:cubicBezTo>
                    <a:pt x="0" y="86"/>
                    <a:pt x="70" y="151"/>
                    <a:pt x="84" y="251"/>
                  </a:cubicBezTo>
                  <a:cubicBezTo>
                    <a:pt x="85" y="258"/>
                    <a:pt x="78" y="284"/>
                    <a:pt x="71" y="308"/>
                  </a:cubicBezTo>
                  <a:cubicBezTo>
                    <a:pt x="67" y="335"/>
                    <a:pt x="109" y="343"/>
                    <a:pt x="137" y="341"/>
                  </a:cubicBezTo>
                  <a:cubicBezTo>
                    <a:pt x="189" y="338"/>
                    <a:pt x="248" y="307"/>
                    <a:pt x="240" y="262"/>
                  </a:cubicBezTo>
                  <a:cubicBezTo>
                    <a:pt x="231" y="248"/>
                    <a:pt x="213" y="230"/>
                    <a:pt x="219" y="184"/>
                  </a:cubicBezTo>
                  <a:cubicBezTo>
                    <a:pt x="222" y="149"/>
                    <a:pt x="229" y="139"/>
                    <a:pt x="234" y="108"/>
                  </a:cubicBezTo>
                  <a:cubicBezTo>
                    <a:pt x="237" y="86"/>
                    <a:pt x="250" y="0"/>
                    <a:pt x="211" y="2"/>
                  </a:cubicBezTo>
                  <a:cubicBezTo>
                    <a:pt x="197" y="2"/>
                    <a:pt x="110" y="35"/>
                    <a:pt x="90" y="45"/>
                  </a:cubicBezTo>
                  <a:close/>
                </a:path>
              </a:pathLst>
            </a:custGeom>
            <a:solidFill>
              <a:srgbClr val="EBF4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4" name="Freeform 747"/>
            <p:cNvSpPr>
              <a:spLocks/>
            </p:cNvSpPr>
            <p:nvPr userDrawn="1"/>
          </p:nvSpPr>
          <p:spPr bwMode="auto">
            <a:xfrm>
              <a:off x="9929813" y="3636963"/>
              <a:ext cx="131763" cy="234950"/>
            </a:xfrm>
            <a:custGeom>
              <a:avLst/>
              <a:gdLst>
                <a:gd name="T0" fmla="*/ 19 w 83"/>
                <a:gd name="T1" fmla="*/ 0 h 148"/>
                <a:gd name="T2" fmla="*/ 1 w 83"/>
                <a:gd name="T3" fmla="*/ 34 h 148"/>
                <a:gd name="T4" fmla="*/ 26 w 83"/>
                <a:gd name="T5" fmla="*/ 143 h 148"/>
                <a:gd name="T6" fmla="*/ 73 w 83"/>
                <a:gd name="T7" fmla="*/ 123 h 148"/>
                <a:gd name="T8" fmla="*/ 83 w 83"/>
                <a:gd name="T9" fmla="*/ 93 h 148"/>
                <a:gd name="T10" fmla="*/ 62 w 83"/>
                <a:gd name="T11" fmla="*/ 5 h 148"/>
                <a:gd name="T12" fmla="*/ 19 w 83"/>
                <a:gd name="T13" fmla="*/ 0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3" h="148">
                  <a:moveTo>
                    <a:pt x="19" y="0"/>
                  </a:moveTo>
                  <a:cubicBezTo>
                    <a:pt x="12" y="13"/>
                    <a:pt x="2" y="16"/>
                    <a:pt x="1" y="34"/>
                  </a:cubicBezTo>
                  <a:cubicBezTo>
                    <a:pt x="1" y="48"/>
                    <a:pt x="0" y="126"/>
                    <a:pt x="26" y="143"/>
                  </a:cubicBezTo>
                  <a:cubicBezTo>
                    <a:pt x="35" y="148"/>
                    <a:pt x="59" y="135"/>
                    <a:pt x="73" y="123"/>
                  </a:cubicBezTo>
                  <a:cubicBezTo>
                    <a:pt x="83" y="114"/>
                    <a:pt x="79" y="99"/>
                    <a:pt x="83" y="93"/>
                  </a:cubicBezTo>
                  <a:cubicBezTo>
                    <a:pt x="62" y="5"/>
                    <a:pt x="62" y="5"/>
                    <a:pt x="62" y="5"/>
                  </a:cubicBezTo>
                  <a:lnTo>
                    <a:pt x="19" y="0"/>
                  </a:lnTo>
                  <a:close/>
                </a:path>
              </a:pathLst>
            </a:custGeom>
            <a:solidFill>
              <a:srgbClr val="FFDB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5" name="Freeform 748"/>
            <p:cNvSpPr>
              <a:spLocks/>
            </p:cNvSpPr>
            <p:nvPr userDrawn="1"/>
          </p:nvSpPr>
          <p:spPr bwMode="auto">
            <a:xfrm>
              <a:off x="9891713" y="3538538"/>
              <a:ext cx="290513" cy="301625"/>
            </a:xfrm>
            <a:custGeom>
              <a:avLst/>
              <a:gdLst>
                <a:gd name="T0" fmla="*/ 148 w 183"/>
                <a:gd name="T1" fmla="*/ 45 h 190"/>
                <a:gd name="T2" fmla="*/ 163 w 183"/>
                <a:gd name="T3" fmla="*/ 149 h 190"/>
                <a:gd name="T4" fmla="*/ 137 w 183"/>
                <a:gd name="T5" fmla="*/ 179 h 190"/>
                <a:gd name="T6" fmla="*/ 107 w 183"/>
                <a:gd name="T7" fmla="*/ 189 h 190"/>
                <a:gd name="T8" fmla="*/ 65 w 183"/>
                <a:gd name="T9" fmla="*/ 128 h 190"/>
                <a:gd name="T10" fmla="*/ 56 w 183"/>
                <a:gd name="T11" fmla="*/ 158 h 190"/>
                <a:gd name="T12" fmla="*/ 24 w 183"/>
                <a:gd name="T13" fmla="*/ 111 h 190"/>
                <a:gd name="T14" fmla="*/ 148 w 183"/>
                <a:gd name="T15" fmla="*/ 45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3" h="190">
                  <a:moveTo>
                    <a:pt x="148" y="45"/>
                  </a:moveTo>
                  <a:cubicBezTo>
                    <a:pt x="182" y="70"/>
                    <a:pt x="183" y="114"/>
                    <a:pt x="163" y="149"/>
                  </a:cubicBezTo>
                  <a:cubicBezTo>
                    <a:pt x="154" y="166"/>
                    <a:pt x="152" y="171"/>
                    <a:pt x="137" y="179"/>
                  </a:cubicBezTo>
                  <a:cubicBezTo>
                    <a:pt x="130" y="182"/>
                    <a:pt x="119" y="190"/>
                    <a:pt x="107" y="189"/>
                  </a:cubicBezTo>
                  <a:cubicBezTo>
                    <a:pt x="94" y="189"/>
                    <a:pt x="79" y="130"/>
                    <a:pt x="65" y="128"/>
                  </a:cubicBezTo>
                  <a:cubicBezTo>
                    <a:pt x="59" y="128"/>
                    <a:pt x="54" y="135"/>
                    <a:pt x="56" y="158"/>
                  </a:cubicBezTo>
                  <a:cubicBezTo>
                    <a:pt x="46" y="135"/>
                    <a:pt x="38" y="129"/>
                    <a:pt x="24" y="111"/>
                  </a:cubicBezTo>
                  <a:cubicBezTo>
                    <a:pt x="0" y="40"/>
                    <a:pt x="113" y="0"/>
                    <a:pt x="148" y="45"/>
                  </a:cubicBezTo>
                  <a:close/>
                </a:path>
              </a:pathLst>
            </a:custGeom>
            <a:solidFill>
              <a:srgbClr val="33120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6" name="Freeform 749"/>
            <p:cNvSpPr>
              <a:spLocks/>
            </p:cNvSpPr>
            <p:nvPr userDrawn="1"/>
          </p:nvSpPr>
          <p:spPr bwMode="auto">
            <a:xfrm>
              <a:off x="10074276" y="3508375"/>
              <a:ext cx="193675" cy="446088"/>
            </a:xfrm>
            <a:custGeom>
              <a:avLst/>
              <a:gdLst>
                <a:gd name="T0" fmla="*/ 122 w 122"/>
                <a:gd name="T1" fmla="*/ 245 h 281"/>
                <a:gd name="T2" fmla="*/ 45 w 122"/>
                <a:gd name="T3" fmla="*/ 262 h 281"/>
                <a:gd name="T4" fmla="*/ 24 w 122"/>
                <a:gd name="T5" fmla="*/ 78 h 281"/>
                <a:gd name="T6" fmla="*/ 25 w 122"/>
                <a:gd name="T7" fmla="*/ 70 h 281"/>
                <a:gd name="T8" fmla="*/ 7 w 122"/>
                <a:gd name="T9" fmla="*/ 47 h 281"/>
                <a:gd name="T10" fmla="*/ 109 w 122"/>
                <a:gd name="T11" fmla="*/ 92 h 281"/>
                <a:gd name="T12" fmla="*/ 122 w 122"/>
                <a:gd name="T13" fmla="*/ 245 h 2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2" h="281">
                  <a:moveTo>
                    <a:pt x="122" y="245"/>
                  </a:moveTo>
                  <a:cubicBezTo>
                    <a:pt x="86" y="268"/>
                    <a:pt x="64" y="281"/>
                    <a:pt x="45" y="262"/>
                  </a:cubicBezTo>
                  <a:cubicBezTo>
                    <a:pt x="8" y="225"/>
                    <a:pt x="0" y="124"/>
                    <a:pt x="24" y="78"/>
                  </a:cubicBezTo>
                  <a:cubicBezTo>
                    <a:pt x="28" y="71"/>
                    <a:pt x="27" y="69"/>
                    <a:pt x="25" y="70"/>
                  </a:cubicBezTo>
                  <a:cubicBezTo>
                    <a:pt x="19" y="70"/>
                    <a:pt x="1" y="51"/>
                    <a:pt x="7" y="47"/>
                  </a:cubicBezTo>
                  <a:cubicBezTo>
                    <a:pt x="80" y="0"/>
                    <a:pt x="111" y="48"/>
                    <a:pt x="109" y="92"/>
                  </a:cubicBezTo>
                  <a:cubicBezTo>
                    <a:pt x="106" y="198"/>
                    <a:pt x="73" y="228"/>
                    <a:pt x="122" y="245"/>
                  </a:cubicBezTo>
                  <a:close/>
                </a:path>
              </a:pathLst>
            </a:custGeom>
            <a:solidFill>
              <a:srgbClr val="471A0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7" name="Freeform 750"/>
            <p:cNvSpPr>
              <a:spLocks/>
            </p:cNvSpPr>
            <p:nvPr userDrawn="1"/>
          </p:nvSpPr>
          <p:spPr bwMode="auto">
            <a:xfrm>
              <a:off x="10066338" y="3578225"/>
              <a:ext cx="50800" cy="58738"/>
            </a:xfrm>
            <a:custGeom>
              <a:avLst/>
              <a:gdLst>
                <a:gd name="T0" fmla="*/ 16 w 32"/>
                <a:gd name="T1" fmla="*/ 0 h 37"/>
                <a:gd name="T2" fmla="*/ 3 w 32"/>
                <a:gd name="T3" fmla="*/ 8 h 37"/>
                <a:gd name="T4" fmla="*/ 12 w 32"/>
                <a:gd name="T5" fmla="*/ 34 h 37"/>
                <a:gd name="T6" fmla="*/ 32 w 32"/>
                <a:gd name="T7" fmla="*/ 26 h 37"/>
                <a:gd name="T8" fmla="*/ 16 w 32"/>
                <a:gd name="T9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7">
                  <a:moveTo>
                    <a:pt x="16" y="0"/>
                  </a:moveTo>
                  <a:cubicBezTo>
                    <a:pt x="10" y="2"/>
                    <a:pt x="4" y="3"/>
                    <a:pt x="3" y="8"/>
                  </a:cubicBezTo>
                  <a:cubicBezTo>
                    <a:pt x="0" y="15"/>
                    <a:pt x="7" y="29"/>
                    <a:pt x="12" y="34"/>
                  </a:cubicBezTo>
                  <a:cubicBezTo>
                    <a:pt x="17" y="37"/>
                    <a:pt x="28" y="31"/>
                    <a:pt x="32" y="26"/>
                  </a:cubicBezTo>
                  <a:cubicBezTo>
                    <a:pt x="22" y="23"/>
                    <a:pt x="15" y="9"/>
                    <a:pt x="16" y="0"/>
                  </a:cubicBezTo>
                  <a:close/>
                </a:path>
              </a:pathLst>
            </a:custGeom>
            <a:solidFill>
              <a:srgbClr val="0844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8" name="Freeform 751"/>
            <p:cNvSpPr>
              <a:spLocks/>
            </p:cNvSpPr>
            <p:nvPr userDrawn="1"/>
          </p:nvSpPr>
          <p:spPr bwMode="auto">
            <a:xfrm>
              <a:off x="9977438" y="3856038"/>
              <a:ext cx="115888" cy="71438"/>
            </a:xfrm>
            <a:custGeom>
              <a:avLst/>
              <a:gdLst>
                <a:gd name="T0" fmla="*/ 26 w 73"/>
                <a:gd name="T1" fmla="*/ 15 h 45"/>
                <a:gd name="T2" fmla="*/ 5 w 73"/>
                <a:gd name="T3" fmla="*/ 39 h 45"/>
                <a:gd name="T4" fmla="*/ 50 w 73"/>
                <a:gd name="T5" fmla="*/ 35 h 45"/>
                <a:gd name="T6" fmla="*/ 67 w 73"/>
                <a:gd name="T7" fmla="*/ 3 h 45"/>
                <a:gd name="T8" fmla="*/ 26 w 73"/>
                <a:gd name="T9" fmla="*/ 1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" h="45">
                  <a:moveTo>
                    <a:pt x="26" y="15"/>
                  </a:moveTo>
                  <a:cubicBezTo>
                    <a:pt x="9" y="25"/>
                    <a:pt x="0" y="36"/>
                    <a:pt x="5" y="39"/>
                  </a:cubicBezTo>
                  <a:cubicBezTo>
                    <a:pt x="10" y="44"/>
                    <a:pt x="33" y="45"/>
                    <a:pt x="50" y="35"/>
                  </a:cubicBezTo>
                  <a:cubicBezTo>
                    <a:pt x="67" y="25"/>
                    <a:pt x="73" y="7"/>
                    <a:pt x="67" y="3"/>
                  </a:cubicBezTo>
                  <a:cubicBezTo>
                    <a:pt x="61" y="0"/>
                    <a:pt x="43" y="5"/>
                    <a:pt x="26" y="15"/>
                  </a:cubicBezTo>
                  <a:close/>
                </a:path>
              </a:pathLst>
            </a:custGeom>
            <a:solidFill>
              <a:srgbClr val="F0C1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9" name="Freeform 752"/>
            <p:cNvSpPr>
              <a:spLocks/>
            </p:cNvSpPr>
            <p:nvPr userDrawn="1"/>
          </p:nvSpPr>
          <p:spPr bwMode="auto">
            <a:xfrm>
              <a:off x="9948863" y="4249738"/>
              <a:ext cx="42863" cy="239713"/>
            </a:xfrm>
            <a:custGeom>
              <a:avLst/>
              <a:gdLst>
                <a:gd name="T0" fmla="*/ 22 w 27"/>
                <a:gd name="T1" fmla="*/ 13 h 151"/>
                <a:gd name="T2" fmla="*/ 23 w 27"/>
                <a:gd name="T3" fmla="*/ 142 h 151"/>
                <a:gd name="T4" fmla="*/ 23 w 27"/>
                <a:gd name="T5" fmla="*/ 145 h 151"/>
                <a:gd name="T6" fmla="*/ 23 w 27"/>
                <a:gd name="T7" fmla="*/ 145 h 151"/>
                <a:gd name="T8" fmla="*/ 24 w 27"/>
                <a:gd name="T9" fmla="*/ 148 h 151"/>
                <a:gd name="T10" fmla="*/ 24 w 27"/>
                <a:gd name="T11" fmla="*/ 148 h 151"/>
                <a:gd name="T12" fmla="*/ 25 w 27"/>
                <a:gd name="T13" fmla="*/ 149 h 151"/>
                <a:gd name="T14" fmla="*/ 27 w 27"/>
                <a:gd name="T15" fmla="*/ 151 h 151"/>
                <a:gd name="T16" fmla="*/ 5 w 27"/>
                <a:gd name="T17" fmla="*/ 138 h 151"/>
                <a:gd name="T18" fmla="*/ 2 w 27"/>
                <a:gd name="T19" fmla="*/ 136 h 151"/>
                <a:gd name="T20" fmla="*/ 2 w 27"/>
                <a:gd name="T21" fmla="*/ 136 h 151"/>
                <a:gd name="T22" fmla="*/ 2 w 27"/>
                <a:gd name="T23" fmla="*/ 135 h 151"/>
                <a:gd name="T24" fmla="*/ 2 w 27"/>
                <a:gd name="T25" fmla="*/ 135 h 151"/>
                <a:gd name="T26" fmla="*/ 2 w 27"/>
                <a:gd name="T27" fmla="*/ 135 h 151"/>
                <a:gd name="T28" fmla="*/ 1 w 27"/>
                <a:gd name="T29" fmla="*/ 134 h 151"/>
                <a:gd name="T30" fmla="*/ 1 w 27"/>
                <a:gd name="T31" fmla="*/ 133 h 151"/>
                <a:gd name="T32" fmla="*/ 1 w 27"/>
                <a:gd name="T33" fmla="*/ 132 h 151"/>
                <a:gd name="T34" fmla="*/ 1 w 27"/>
                <a:gd name="T35" fmla="*/ 132 h 151"/>
                <a:gd name="T36" fmla="*/ 1 w 27"/>
                <a:gd name="T37" fmla="*/ 132 h 151"/>
                <a:gd name="T38" fmla="*/ 1 w 27"/>
                <a:gd name="T39" fmla="*/ 132 h 151"/>
                <a:gd name="T40" fmla="*/ 1 w 27"/>
                <a:gd name="T41" fmla="*/ 131 h 151"/>
                <a:gd name="T42" fmla="*/ 0 w 27"/>
                <a:gd name="T43" fmla="*/ 130 h 151"/>
                <a:gd name="T44" fmla="*/ 0 w 27"/>
                <a:gd name="T45" fmla="*/ 130 h 151"/>
                <a:gd name="T46" fmla="*/ 0 w 27"/>
                <a:gd name="T47" fmla="*/ 129 h 151"/>
                <a:gd name="T48" fmla="*/ 0 w 27"/>
                <a:gd name="T49" fmla="*/ 129 h 151"/>
                <a:gd name="T50" fmla="*/ 0 w 27"/>
                <a:gd name="T51" fmla="*/ 0 h 151"/>
                <a:gd name="T52" fmla="*/ 22 w 27"/>
                <a:gd name="T53" fmla="*/ 13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7" h="151">
                  <a:moveTo>
                    <a:pt x="22" y="13"/>
                  </a:moveTo>
                  <a:cubicBezTo>
                    <a:pt x="23" y="142"/>
                    <a:pt x="23" y="142"/>
                    <a:pt x="23" y="142"/>
                  </a:cubicBezTo>
                  <a:cubicBezTo>
                    <a:pt x="23" y="143"/>
                    <a:pt x="23" y="144"/>
                    <a:pt x="23" y="145"/>
                  </a:cubicBezTo>
                  <a:cubicBezTo>
                    <a:pt x="23" y="145"/>
                    <a:pt x="23" y="145"/>
                    <a:pt x="23" y="145"/>
                  </a:cubicBezTo>
                  <a:cubicBezTo>
                    <a:pt x="23" y="146"/>
                    <a:pt x="23" y="147"/>
                    <a:pt x="24" y="148"/>
                  </a:cubicBezTo>
                  <a:cubicBezTo>
                    <a:pt x="24" y="148"/>
                    <a:pt x="24" y="148"/>
                    <a:pt x="24" y="148"/>
                  </a:cubicBezTo>
                  <a:cubicBezTo>
                    <a:pt x="24" y="148"/>
                    <a:pt x="24" y="148"/>
                    <a:pt x="25" y="149"/>
                  </a:cubicBezTo>
                  <a:cubicBezTo>
                    <a:pt x="25" y="150"/>
                    <a:pt x="26" y="151"/>
                    <a:pt x="27" y="151"/>
                  </a:cubicBezTo>
                  <a:cubicBezTo>
                    <a:pt x="5" y="138"/>
                    <a:pt x="5" y="138"/>
                    <a:pt x="5" y="138"/>
                  </a:cubicBezTo>
                  <a:cubicBezTo>
                    <a:pt x="4" y="138"/>
                    <a:pt x="3" y="137"/>
                    <a:pt x="2" y="136"/>
                  </a:cubicBezTo>
                  <a:cubicBezTo>
                    <a:pt x="2" y="136"/>
                    <a:pt x="2" y="136"/>
                    <a:pt x="2" y="136"/>
                  </a:cubicBezTo>
                  <a:cubicBezTo>
                    <a:pt x="2" y="135"/>
                    <a:pt x="2" y="135"/>
                    <a:pt x="2" y="135"/>
                  </a:cubicBezTo>
                  <a:cubicBezTo>
                    <a:pt x="2" y="135"/>
                    <a:pt x="2" y="135"/>
                    <a:pt x="2" y="135"/>
                  </a:cubicBezTo>
                  <a:cubicBezTo>
                    <a:pt x="2" y="135"/>
                    <a:pt x="2" y="135"/>
                    <a:pt x="2" y="135"/>
                  </a:cubicBezTo>
                  <a:cubicBezTo>
                    <a:pt x="1" y="134"/>
                    <a:pt x="1" y="134"/>
                    <a:pt x="1" y="134"/>
                  </a:cubicBezTo>
                  <a:cubicBezTo>
                    <a:pt x="1" y="134"/>
                    <a:pt x="1" y="133"/>
                    <a:pt x="1" y="133"/>
                  </a:cubicBezTo>
                  <a:cubicBezTo>
                    <a:pt x="1" y="133"/>
                    <a:pt x="1" y="133"/>
                    <a:pt x="1" y="132"/>
                  </a:cubicBezTo>
                  <a:cubicBezTo>
                    <a:pt x="1" y="132"/>
                    <a:pt x="1" y="132"/>
                    <a:pt x="1" y="132"/>
                  </a:cubicBezTo>
                  <a:cubicBezTo>
                    <a:pt x="1" y="132"/>
                    <a:pt x="1" y="132"/>
                    <a:pt x="1" y="132"/>
                  </a:cubicBezTo>
                  <a:cubicBezTo>
                    <a:pt x="1" y="132"/>
                    <a:pt x="1" y="132"/>
                    <a:pt x="1" y="132"/>
                  </a:cubicBezTo>
                  <a:cubicBezTo>
                    <a:pt x="1" y="132"/>
                    <a:pt x="1" y="131"/>
                    <a:pt x="1" y="131"/>
                  </a:cubicBezTo>
                  <a:cubicBezTo>
                    <a:pt x="1" y="131"/>
                    <a:pt x="1" y="131"/>
                    <a:pt x="0" y="130"/>
                  </a:cubicBezTo>
                  <a:cubicBezTo>
                    <a:pt x="0" y="130"/>
                    <a:pt x="0" y="130"/>
                    <a:pt x="0" y="130"/>
                  </a:cubicBezTo>
                  <a:cubicBezTo>
                    <a:pt x="0" y="129"/>
                    <a:pt x="0" y="129"/>
                    <a:pt x="0" y="129"/>
                  </a:cubicBezTo>
                  <a:cubicBezTo>
                    <a:pt x="0" y="129"/>
                    <a:pt x="0" y="129"/>
                    <a:pt x="0" y="129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22" y="13"/>
                  </a:lnTo>
                  <a:close/>
                </a:path>
              </a:pathLst>
            </a:custGeom>
            <a:solidFill>
              <a:srgbClr val="0534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0" name="Freeform 753"/>
            <p:cNvSpPr>
              <a:spLocks/>
            </p:cNvSpPr>
            <p:nvPr userDrawn="1"/>
          </p:nvSpPr>
          <p:spPr bwMode="auto">
            <a:xfrm>
              <a:off x="9948863" y="4037013"/>
              <a:ext cx="368300" cy="233363"/>
            </a:xfrm>
            <a:custGeom>
              <a:avLst/>
              <a:gdLst>
                <a:gd name="T0" fmla="*/ 31 w 232"/>
                <a:gd name="T1" fmla="*/ 126 h 147"/>
                <a:gd name="T2" fmla="*/ 29 w 232"/>
                <a:gd name="T3" fmla="*/ 129 h 147"/>
                <a:gd name="T4" fmla="*/ 26 w 232"/>
                <a:gd name="T5" fmla="*/ 133 h 147"/>
                <a:gd name="T6" fmla="*/ 25 w 232"/>
                <a:gd name="T7" fmla="*/ 136 h 147"/>
                <a:gd name="T8" fmla="*/ 23 w 232"/>
                <a:gd name="T9" fmla="*/ 140 h 147"/>
                <a:gd name="T10" fmla="*/ 23 w 232"/>
                <a:gd name="T11" fmla="*/ 143 h 147"/>
                <a:gd name="T12" fmla="*/ 0 w 232"/>
                <a:gd name="T13" fmla="*/ 134 h 147"/>
                <a:gd name="T14" fmla="*/ 0 w 232"/>
                <a:gd name="T15" fmla="*/ 132 h 147"/>
                <a:gd name="T16" fmla="*/ 0 w 232"/>
                <a:gd name="T17" fmla="*/ 131 h 147"/>
                <a:gd name="T18" fmla="*/ 0 w 232"/>
                <a:gd name="T19" fmla="*/ 130 h 147"/>
                <a:gd name="T20" fmla="*/ 1 w 232"/>
                <a:gd name="T21" fmla="*/ 130 h 147"/>
                <a:gd name="T22" fmla="*/ 1 w 232"/>
                <a:gd name="T23" fmla="*/ 128 h 147"/>
                <a:gd name="T24" fmla="*/ 1 w 232"/>
                <a:gd name="T25" fmla="*/ 127 h 147"/>
                <a:gd name="T26" fmla="*/ 1 w 232"/>
                <a:gd name="T27" fmla="*/ 127 h 147"/>
                <a:gd name="T28" fmla="*/ 2 w 232"/>
                <a:gd name="T29" fmla="*/ 125 h 147"/>
                <a:gd name="T30" fmla="*/ 2 w 232"/>
                <a:gd name="T31" fmla="*/ 124 h 147"/>
                <a:gd name="T32" fmla="*/ 3 w 232"/>
                <a:gd name="T33" fmla="*/ 123 h 147"/>
                <a:gd name="T34" fmla="*/ 3 w 232"/>
                <a:gd name="T35" fmla="*/ 122 h 147"/>
                <a:gd name="T36" fmla="*/ 4 w 232"/>
                <a:gd name="T37" fmla="*/ 121 h 147"/>
                <a:gd name="T38" fmla="*/ 4 w 232"/>
                <a:gd name="T39" fmla="*/ 120 h 147"/>
                <a:gd name="T40" fmla="*/ 6 w 232"/>
                <a:gd name="T41" fmla="*/ 118 h 147"/>
                <a:gd name="T42" fmla="*/ 6 w 232"/>
                <a:gd name="T43" fmla="*/ 116 h 147"/>
                <a:gd name="T44" fmla="*/ 7 w 232"/>
                <a:gd name="T45" fmla="*/ 116 h 147"/>
                <a:gd name="T46" fmla="*/ 8 w 232"/>
                <a:gd name="T47" fmla="*/ 114 h 147"/>
                <a:gd name="T48" fmla="*/ 9 w 232"/>
                <a:gd name="T49" fmla="*/ 114 h 147"/>
                <a:gd name="T50" fmla="*/ 9 w 232"/>
                <a:gd name="T51" fmla="*/ 113 h 147"/>
                <a:gd name="T52" fmla="*/ 11 w 232"/>
                <a:gd name="T53" fmla="*/ 112 h 147"/>
                <a:gd name="T54" fmla="*/ 12 w 232"/>
                <a:gd name="T55" fmla="*/ 111 h 147"/>
                <a:gd name="T56" fmla="*/ 12 w 232"/>
                <a:gd name="T57" fmla="*/ 111 h 147"/>
                <a:gd name="T58" fmla="*/ 13 w 232"/>
                <a:gd name="T59" fmla="*/ 110 h 147"/>
                <a:gd name="T60" fmla="*/ 14 w 232"/>
                <a:gd name="T61" fmla="*/ 109 h 147"/>
                <a:gd name="T62" fmla="*/ 200 w 232"/>
                <a:gd name="T63" fmla="*/ 2 h 147"/>
                <a:gd name="T64" fmla="*/ 201 w 232"/>
                <a:gd name="T65" fmla="*/ 1 h 147"/>
                <a:gd name="T66" fmla="*/ 202 w 232"/>
                <a:gd name="T67" fmla="*/ 1 h 147"/>
                <a:gd name="T68" fmla="*/ 203 w 232"/>
                <a:gd name="T69" fmla="*/ 1 h 147"/>
                <a:gd name="T70" fmla="*/ 203 w 232"/>
                <a:gd name="T71" fmla="*/ 1 h 147"/>
                <a:gd name="T72" fmla="*/ 204 w 232"/>
                <a:gd name="T73" fmla="*/ 0 h 147"/>
                <a:gd name="T74" fmla="*/ 205 w 232"/>
                <a:gd name="T75" fmla="*/ 0 h 147"/>
                <a:gd name="T76" fmla="*/ 205 w 232"/>
                <a:gd name="T77" fmla="*/ 0 h 147"/>
                <a:gd name="T78" fmla="*/ 207 w 232"/>
                <a:gd name="T79" fmla="*/ 0 h 147"/>
                <a:gd name="T80" fmla="*/ 208 w 232"/>
                <a:gd name="T81" fmla="*/ 0 h 147"/>
                <a:gd name="T82" fmla="*/ 209 w 232"/>
                <a:gd name="T83" fmla="*/ 1 h 147"/>
                <a:gd name="T84" fmla="*/ 232 w 232"/>
                <a:gd name="T85" fmla="*/ 14 h 147"/>
                <a:gd name="T86" fmla="*/ 230 w 232"/>
                <a:gd name="T87" fmla="*/ 13 h 147"/>
                <a:gd name="T88" fmla="*/ 227 w 232"/>
                <a:gd name="T89" fmla="*/ 13 h 147"/>
                <a:gd name="T90" fmla="*/ 225 w 232"/>
                <a:gd name="T91" fmla="*/ 14 h 147"/>
                <a:gd name="T92" fmla="*/ 37 w 232"/>
                <a:gd name="T93" fmla="*/ 122 h 147"/>
                <a:gd name="T94" fmla="*/ 34 w 232"/>
                <a:gd name="T95" fmla="*/ 124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32" h="147">
                  <a:moveTo>
                    <a:pt x="31" y="126"/>
                  </a:moveTo>
                  <a:cubicBezTo>
                    <a:pt x="31" y="126"/>
                    <a:pt x="31" y="126"/>
                    <a:pt x="31" y="126"/>
                  </a:cubicBezTo>
                  <a:cubicBezTo>
                    <a:pt x="30" y="127"/>
                    <a:pt x="29" y="128"/>
                    <a:pt x="29" y="129"/>
                  </a:cubicBezTo>
                  <a:cubicBezTo>
                    <a:pt x="29" y="129"/>
                    <a:pt x="29" y="129"/>
                    <a:pt x="29" y="129"/>
                  </a:cubicBezTo>
                  <a:cubicBezTo>
                    <a:pt x="28" y="130"/>
                    <a:pt x="27" y="131"/>
                    <a:pt x="26" y="132"/>
                  </a:cubicBezTo>
                  <a:cubicBezTo>
                    <a:pt x="26" y="133"/>
                    <a:pt x="26" y="133"/>
                    <a:pt x="26" y="133"/>
                  </a:cubicBezTo>
                  <a:cubicBezTo>
                    <a:pt x="26" y="134"/>
                    <a:pt x="25" y="135"/>
                    <a:pt x="25" y="136"/>
                  </a:cubicBezTo>
                  <a:cubicBezTo>
                    <a:pt x="25" y="136"/>
                    <a:pt x="25" y="136"/>
                    <a:pt x="25" y="136"/>
                  </a:cubicBezTo>
                  <a:cubicBezTo>
                    <a:pt x="24" y="137"/>
                    <a:pt x="24" y="138"/>
                    <a:pt x="23" y="140"/>
                  </a:cubicBezTo>
                  <a:cubicBezTo>
                    <a:pt x="23" y="140"/>
                    <a:pt x="23" y="140"/>
                    <a:pt x="23" y="140"/>
                  </a:cubicBezTo>
                  <a:cubicBezTo>
                    <a:pt x="23" y="141"/>
                    <a:pt x="23" y="142"/>
                    <a:pt x="23" y="143"/>
                  </a:cubicBezTo>
                  <a:cubicBezTo>
                    <a:pt x="23" y="143"/>
                    <a:pt x="23" y="143"/>
                    <a:pt x="23" y="143"/>
                  </a:cubicBezTo>
                  <a:cubicBezTo>
                    <a:pt x="22" y="144"/>
                    <a:pt x="22" y="145"/>
                    <a:pt x="22" y="147"/>
                  </a:cubicBezTo>
                  <a:cubicBezTo>
                    <a:pt x="0" y="134"/>
                    <a:pt x="0" y="134"/>
                    <a:pt x="0" y="134"/>
                  </a:cubicBezTo>
                  <a:cubicBezTo>
                    <a:pt x="0" y="134"/>
                    <a:pt x="0" y="133"/>
                    <a:pt x="0" y="133"/>
                  </a:cubicBezTo>
                  <a:cubicBezTo>
                    <a:pt x="0" y="133"/>
                    <a:pt x="0" y="133"/>
                    <a:pt x="0" y="132"/>
                  </a:cubicBezTo>
                  <a:cubicBezTo>
                    <a:pt x="0" y="132"/>
                    <a:pt x="0" y="132"/>
                    <a:pt x="0" y="132"/>
                  </a:cubicBezTo>
                  <a:cubicBezTo>
                    <a:pt x="0" y="132"/>
                    <a:pt x="0" y="131"/>
                    <a:pt x="0" y="131"/>
                  </a:cubicBezTo>
                  <a:cubicBezTo>
                    <a:pt x="0" y="131"/>
                    <a:pt x="0" y="131"/>
                    <a:pt x="0" y="130"/>
                  </a:cubicBezTo>
                  <a:cubicBezTo>
                    <a:pt x="0" y="130"/>
                    <a:pt x="0" y="130"/>
                    <a:pt x="0" y="130"/>
                  </a:cubicBezTo>
                  <a:cubicBezTo>
                    <a:pt x="0" y="130"/>
                    <a:pt x="0" y="130"/>
                    <a:pt x="0" y="130"/>
                  </a:cubicBezTo>
                  <a:cubicBezTo>
                    <a:pt x="0" y="130"/>
                    <a:pt x="1" y="130"/>
                    <a:pt x="1" y="130"/>
                  </a:cubicBezTo>
                  <a:cubicBezTo>
                    <a:pt x="1" y="129"/>
                    <a:pt x="1" y="129"/>
                    <a:pt x="1" y="129"/>
                  </a:cubicBezTo>
                  <a:cubicBezTo>
                    <a:pt x="1" y="129"/>
                    <a:pt x="1" y="128"/>
                    <a:pt x="1" y="128"/>
                  </a:cubicBezTo>
                  <a:cubicBezTo>
                    <a:pt x="1" y="128"/>
                    <a:pt x="1" y="128"/>
                    <a:pt x="1" y="127"/>
                  </a:cubicBezTo>
                  <a:cubicBezTo>
                    <a:pt x="1" y="127"/>
                    <a:pt x="1" y="127"/>
                    <a:pt x="1" y="127"/>
                  </a:cubicBezTo>
                  <a:cubicBezTo>
                    <a:pt x="1" y="127"/>
                    <a:pt x="1" y="127"/>
                    <a:pt x="1" y="127"/>
                  </a:cubicBezTo>
                  <a:cubicBezTo>
                    <a:pt x="1" y="127"/>
                    <a:pt x="1" y="127"/>
                    <a:pt x="1" y="127"/>
                  </a:cubicBezTo>
                  <a:cubicBezTo>
                    <a:pt x="1" y="126"/>
                    <a:pt x="1" y="126"/>
                    <a:pt x="2" y="126"/>
                  </a:cubicBezTo>
                  <a:cubicBezTo>
                    <a:pt x="2" y="126"/>
                    <a:pt x="2" y="125"/>
                    <a:pt x="2" y="125"/>
                  </a:cubicBezTo>
                  <a:cubicBezTo>
                    <a:pt x="2" y="125"/>
                    <a:pt x="2" y="125"/>
                    <a:pt x="2" y="124"/>
                  </a:cubicBezTo>
                  <a:cubicBezTo>
                    <a:pt x="2" y="124"/>
                    <a:pt x="2" y="124"/>
                    <a:pt x="2" y="124"/>
                  </a:cubicBezTo>
                  <a:cubicBezTo>
                    <a:pt x="2" y="124"/>
                    <a:pt x="2" y="123"/>
                    <a:pt x="3" y="123"/>
                  </a:cubicBezTo>
                  <a:cubicBezTo>
                    <a:pt x="3" y="123"/>
                    <a:pt x="3" y="123"/>
                    <a:pt x="3" y="123"/>
                  </a:cubicBezTo>
                  <a:cubicBezTo>
                    <a:pt x="3" y="123"/>
                    <a:pt x="3" y="123"/>
                    <a:pt x="3" y="123"/>
                  </a:cubicBezTo>
                  <a:cubicBezTo>
                    <a:pt x="3" y="123"/>
                    <a:pt x="3" y="123"/>
                    <a:pt x="3" y="122"/>
                  </a:cubicBezTo>
                  <a:cubicBezTo>
                    <a:pt x="3" y="122"/>
                    <a:pt x="3" y="122"/>
                    <a:pt x="3" y="122"/>
                  </a:cubicBezTo>
                  <a:cubicBezTo>
                    <a:pt x="3" y="121"/>
                    <a:pt x="4" y="121"/>
                    <a:pt x="4" y="121"/>
                  </a:cubicBezTo>
                  <a:cubicBezTo>
                    <a:pt x="4" y="120"/>
                    <a:pt x="4" y="120"/>
                    <a:pt x="4" y="120"/>
                  </a:cubicBezTo>
                  <a:cubicBezTo>
                    <a:pt x="4" y="120"/>
                    <a:pt x="4" y="120"/>
                    <a:pt x="4" y="120"/>
                  </a:cubicBezTo>
                  <a:cubicBezTo>
                    <a:pt x="4" y="120"/>
                    <a:pt x="4" y="119"/>
                    <a:pt x="4" y="119"/>
                  </a:cubicBezTo>
                  <a:cubicBezTo>
                    <a:pt x="5" y="119"/>
                    <a:pt x="5" y="118"/>
                    <a:pt x="6" y="118"/>
                  </a:cubicBezTo>
                  <a:cubicBezTo>
                    <a:pt x="6" y="117"/>
                    <a:pt x="6" y="117"/>
                    <a:pt x="6" y="116"/>
                  </a:cubicBezTo>
                  <a:cubicBezTo>
                    <a:pt x="6" y="116"/>
                    <a:pt x="6" y="116"/>
                    <a:pt x="6" y="116"/>
                  </a:cubicBezTo>
                  <a:cubicBezTo>
                    <a:pt x="6" y="116"/>
                    <a:pt x="6" y="116"/>
                    <a:pt x="6" y="116"/>
                  </a:cubicBezTo>
                  <a:cubicBezTo>
                    <a:pt x="7" y="116"/>
                    <a:pt x="7" y="116"/>
                    <a:pt x="7" y="116"/>
                  </a:cubicBezTo>
                  <a:cubicBezTo>
                    <a:pt x="7" y="115"/>
                    <a:pt x="7" y="115"/>
                    <a:pt x="8" y="115"/>
                  </a:cubicBezTo>
                  <a:cubicBezTo>
                    <a:pt x="8" y="115"/>
                    <a:pt x="8" y="114"/>
                    <a:pt x="8" y="114"/>
                  </a:cubicBezTo>
                  <a:cubicBezTo>
                    <a:pt x="8" y="114"/>
                    <a:pt x="9" y="114"/>
                    <a:pt x="9" y="114"/>
                  </a:cubicBezTo>
                  <a:cubicBezTo>
                    <a:pt x="9" y="114"/>
                    <a:pt x="9" y="114"/>
                    <a:pt x="9" y="114"/>
                  </a:cubicBezTo>
                  <a:cubicBezTo>
                    <a:pt x="9" y="114"/>
                    <a:pt x="9" y="114"/>
                    <a:pt x="9" y="113"/>
                  </a:cubicBezTo>
                  <a:cubicBezTo>
                    <a:pt x="9" y="113"/>
                    <a:pt x="9" y="113"/>
                    <a:pt x="9" y="113"/>
                  </a:cubicBezTo>
                  <a:cubicBezTo>
                    <a:pt x="10" y="113"/>
                    <a:pt x="10" y="113"/>
                    <a:pt x="10" y="112"/>
                  </a:cubicBezTo>
                  <a:cubicBezTo>
                    <a:pt x="10" y="112"/>
                    <a:pt x="10" y="112"/>
                    <a:pt x="11" y="112"/>
                  </a:cubicBezTo>
                  <a:cubicBezTo>
                    <a:pt x="11" y="112"/>
                    <a:pt x="11" y="111"/>
                    <a:pt x="11" y="111"/>
                  </a:cubicBezTo>
                  <a:cubicBezTo>
                    <a:pt x="11" y="111"/>
                    <a:pt x="11" y="111"/>
                    <a:pt x="12" y="111"/>
                  </a:cubicBezTo>
                  <a:cubicBezTo>
                    <a:pt x="12" y="111"/>
                    <a:pt x="12" y="111"/>
                    <a:pt x="12" y="111"/>
                  </a:cubicBezTo>
                  <a:cubicBezTo>
                    <a:pt x="12" y="111"/>
                    <a:pt x="12" y="111"/>
                    <a:pt x="12" y="111"/>
                  </a:cubicBezTo>
                  <a:cubicBezTo>
                    <a:pt x="12" y="111"/>
                    <a:pt x="12" y="110"/>
                    <a:pt x="12" y="110"/>
                  </a:cubicBezTo>
                  <a:cubicBezTo>
                    <a:pt x="13" y="110"/>
                    <a:pt x="13" y="110"/>
                    <a:pt x="13" y="110"/>
                  </a:cubicBezTo>
                  <a:cubicBezTo>
                    <a:pt x="13" y="110"/>
                    <a:pt x="14" y="110"/>
                    <a:pt x="14" y="109"/>
                  </a:cubicBezTo>
                  <a:cubicBezTo>
                    <a:pt x="14" y="109"/>
                    <a:pt x="14" y="109"/>
                    <a:pt x="14" y="109"/>
                  </a:cubicBezTo>
                  <a:cubicBezTo>
                    <a:pt x="14" y="109"/>
                    <a:pt x="14" y="109"/>
                    <a:pt x="14" y="109"/>
                  </a:cubicBezTo>
                  <a:cubicBezTo>
                    <a:pt x="200" y="2"/>
                    <a:pt x="200" y="2"/>
                    <a:pt x="200" y="2"/>
                  </a:cubicBezTo>
                  <a:cubicBezTo>
                    <a:pt x="200" y="2"/>
                    <a:pt x="200" y="2"/>
                    <a:pt x="200" y="2"/>
                  </a:cubicBezTo>
                  <a:cubicBezTo>
                    <a:pt x="200" y="2"/>
                    <a:pt x="201" y="2"/>
                    <a:pt x="201" y="1"/>
                  </a:cubicBezTo>
                  <a:cubicBezTo>
                    <a:pt x="201" y="1"/>
                    <a:pt x="201" y="1"/>
                    <a:pt x="201" y="1"/>
                  </a:cubicBezTo>
                  <a:cubicBezTo>
                    <a:pt x="201" y="1"/>
                    <a:pt x="202" y="1"/>
                    <a:pt x="202" y="1"/>
                  </a:cubicBezTo>
                  <a:cubicBezTo>
                    <a:pt x="202" y="1"/>
                    <a:pt x="202" y="1"/>
                    <a:pt x="202" y="1"/>
                  </a:cubicBezTo>
                  <a:cubicBezTo>
                    <a:pt x="202" y="1"/>
                    <a:pt x="203" y="1"/>
                    <a:pt x="203" y="1"/>
                  </a:cubicBezTo>
                  <a:cubicBezTo>
                    <a:pt x="203" y="1"/>
                    <a:pt x="203" y="1"/>
                    <a:pt x="203" y="1"/>
                  </a:cubicBezTo>
                  <a:cubicBezTo>
                    <a:pt x="203" y="1"/>
                    <a:pt x="203" y="1"/>
                    <a:pt x="203" y="1"/>
                  </a:cubicBezTo>
                  <a:cubicBezTo>
                    <a:pt x="203" y="1"/>
                    <a:pt x="203" y="0"/>
                    <a:pt x="204" y="0"/>
                  </a:cubicBezTo>
                  <a:cubicBezTo>
                    <a:pt x="204" y="0"/>
                    <a:pt x="204" y="0"/>
                    <a:pt x="204" y="0"/>
                  </a:cubicBezTo>
                  <a:cubicBezTo>
                    <a:pt x="204" y="0"/>
                    <a:pt x="205" y="0"/>
                    <a:pt x="205" y="0"/>
                  </a:cubicBezTo>
                  <a:cubicBezTo>
                    <a:pt x="205" y="0"/>
                    <a:pt x="205" y="0"/>
                    <a:pt x="205" y="0"/>
                  </a:cubicBezTo>
                  <a:cubicBezTo>
                    <a:pt x="205" y="0"/>
                    <a:pt x="205" y="0"/>
                    <a:pt x="205" y="0"/>
                  </a:cubicBezTo>
                  <a:cubicBezTo>
                    <a:pt x="205" y="0"/>
                    <a:pt x="205" y="0"/>
                    <a:pt x="205" y="0"/>
                  </a:cubicBezTo>
                  <a:cubicBezTo>
                    <a:pt x="206" y="0"/>
                    <a:pt x="206" y="0"/>
                    <a:pt x="206" y="0"/>
                  </a:cubicBezTo>
                  <a:cubicBezTo>
                    <a:pt x="206" y="0"/>
                    <a:pt x="207" y="0"/>
                    <a:pt x="207" y="0"/>
                  </a:cubicBezTo>
                  <a:cubicBezTo>
                    <a:pt x="207" y="0"/>
                    <a:pt x="207" y="0"/>
                    <a:pt x="208" y="0"/>
                  </a:cubicBezTo>
                  <a:cubicBezTo>
                    <a:pt x="208" y="0"/>
                    <a:pt x="208" y="0"/>
                    <a:pt x="208" y="0"/>
                  </a:cubicBezTo>
                  <a:cubicBezTo>
                    <a:pt x="208" y="0"/>
                    <a:pt x="208" y="0"/>
                    <a:pt x="208" y="0"/>
                  </a:cubicBezTo>
                  <a:cubicBezTo>
                    <a:pt x="208" y="0"/>
                    <a:pt x="208" y="0"/>
                    <a:pt x="209" y="1"/>
                  </a:cubicBezTo>
                  <a:cubicBezTo>
                    <a:pt x="209" y="1"/>
                    <a:pt x="210" y="1"/>
                    <a:pt x="210" y="1"/>
                  </a:cubicBezTo>
                  <a:cubicBezTo>
                    <a:pt x="232" y="14"/>
                    <a:pt x="232" y="14"/>
                    <a:pt x="232" y="14"/>
                  </a:cubicBezTo>
                  <a:cubicBezTo>
                    <a:pt x="231" y="14"/>
                    <a:pt x="231" y="13"/>
                    <a:pt x="230" y="13"/>
                  </a:cubicBezTo>
                  <a:cubicBezTo>
                    <a:pt x="230" y="13"/>
                    <a:pt x="230" y="13"/>
                    <a:pt x="230" y="13"/>
                  </a:cubicBezTo>
                  <a:cubicBezTo>
                    <a:pt x="229" y="13"/>
                    <a:pt x="228" y="13"/>
                    <a:pt x="227" y="13"/>
                  </a:cubicBezTo>
                  <a:cubicBezTo>
                    <a:pt x="227" y="13"/>
                    <a:pt x="227" y="13"/>
                    <a:pt x="227" y="13"/>
                  </a:cubicBezTo>
                  <a:cubicBezTo>
                    <a:pt x="227" y="13"/>
                    <a:pt x="226" y="13"/>
                    <a:pt x="225" y="14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224" y="14"/>
                    <a:pt x="223" y="14"/>
                    <a:pt x="222" y="15"/>
                  </a:cubicBezTo>
                  <a:cubicBezTo>
                    <a:pt x="37" y="122"/>
                    <a:pt x="37" y="122"/>
                    <a:pt x="37" y="122"/>
                  </a:cubicBezTo>
                  <a:cubicBezTo>
                    <a:pt x="36" y="122"/>
                    <a:pt x="35" y="123"/>
                    <a:pt x="34" y="124"/>
                  </a:cubicBezTo>
                  <a:cubicBezTo>
                    <a:pt x="34" y="124"/>
                    <a:pt x="34" y="124"/>
                    <a:pt x="34" y="124"/>
                  </a:cubicBezTo>
                  <a:cubicBezTo>
                    <a:pt x="33" y="125"/>
                    <a:pt x="32" y="125"/>
                    <a:pt x="31" y="126"/>
                  </a:cubicBezTo>
                  <a:close/>
                </a:path>
              </a:pathLst>
            </a:custGeom>
            <a:solidFill>
              <a:srgbClr val="0844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1" name="Freeform 754"/>
            <p:cNvSpPr>
              <a:spLocks/>
            </p:cNvSpPr>
            <p:nvPr userDrawn="1"/>
          </p:nvSpPr>
          <p:spPr bwMode="auto">
            <a:xfrm>
              <a:off x="9983788" y="4052888"/>
              <a:ext cx="339725" cy="442913"/>
            </a:xfrm>
            <a:custGeom>
              <a:avLst/>
              <a:gdLst>
                <a:gd name="T0" fmla="*/ 15 w 214"/>
                <a:gd name="T1" fmla="*/ 112 h 279"/>
                <a:gd name="T2" fmla="*/ 200 w 214"/>
                <a:gd name="T3" fmla="*/ 5 h 279"/>
                <a:gd name="T4" fmla="*/ 214 w 214"/>
                <a:gd name="T5" fmla="*/ 13 h 279"/>
                <a:gd name="T6" fmla="*/ 214 w 214"/>
                <a:gd name="T7" fmla="*/ 142 h 279"/>
                <a:gd name="T8" fmla="*/ 200 w 214"/>
                <a:gd name="T9" fmla="*/ 167 h 279"/>
                <a:gd name="T10" fmla="*/ 15 w 214"/>
                <a:gd name="T11" fmla="*/ 274 h 279"/>
                <a:gd name="T12" fmla="*/ 1 w 214"/>
                <a:gd name="T13" fmla="*/ 266 h 279"/>
                <a:gd name="T14" fmla="*/ 0 w 214"/>
                <a:gd name="T15" fmla="*/ 137 h 279"/>
                <a:gd name="T16" fmla="*/ 15 w 214"/>
                <a:gd name="T17" fmla="*/ 112 h 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4" h="279">
                  <a:moveTo>
                    <a:pt x="15" y="112"/>
                  </a:moveTo>
                  <a:cubicBezTo>
                    <a:pt x="200" y="5"/>
                    <a:pt x="200" y="5"/>
                    <a:pt x="200" y="5"/>
                  </a:cubicBezTo>
                  <a:cubicBezTo>
                    <a:pt x="208" y="0"/>
                    <a:pt x="214" y="4"/>
                    <a:pt x="214" y="13"/>
                  </a:cubicBezTo>
                  <a:cubicBezTo>
                    <a:pt x="214" y="142"/>
                    <a:pt x="214" y="142"/>
                    <a:pt x="214" y="142"/>
                  </a:cubicBezTo>
                  <a:cubicBezTo>
                    <a:pt x="214" y="151"/>
                    <a:pt x="208" y="162"/>
                    <a:pt x="200" y="167"/>
                  </a:cubicBezTo>
                  <a:cubicBezTo>
                    <a:pt x="15" y="274"/>
                    <a:pt x="15" y="274"/>
                    <a:pt x="15" y="274"/>
                  </a:cubicBezTo>
                  <a:cubicBezTo>
                    <a:pt x="7" y="279"/>
                    <a:pt x="1" y="275"/>
                    <a:pt x="1" y="266"/>
                  </a:cubicBezTo>
                  <a:cubicBezTo>
                    <a:pt x="0" y="137"/>
                    <a:pt x="0" y="137"/>
                    <a:pt x="0" y="137"/>
                  </a:cubicBezTo>
                  <a:cubicBezTo>
                    <a:pt x="0" y="128"/>
                    <a:pt x="7" y="116"/>
                    <a:pt x="15" y="112"/>
                  </a:cubicBezTo>
                  <a:close/>
                </a:path>
              </a:pathLst>
            </a:custGeom>
            <a:solidFill>
              <a:srgbClr val="0327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2" name="Freeform 755"/>
            <p:cNvSpPr>
              <a:spLocks/>
            </p:cNvSpPr>
            <p:nvPr userDrawn="1"/>
          </p:nvSpPr>
          <p:spPr bwMode="auto">
            <a:xfrm>
              <a:off x="10129838" y="4302125"/>
              <a:ext cx="50800" cy="366713"/>
            </a:xfrm>
            <a:custGeom>
              <a:avLst/>
              <a:gdLst>
                <a:gd name="T0" fmla="*/ 14 w 32"/>
                <a:gd name="T1" fmla="*/ 201 h 231"/>
                <a:gd name="T2" fmla="*/ 14 w 32"/>
                <a:gd name="T3" fmla="*/ 11 h 231"/>
                <a:gd name="T4" fmla="*/ 32 w 32"/>
                <a:gd name="T5" fmla="*/ 0 h 231"/>
                <a:gd name="T6" fmla="*/ 32 w 32"/>
                <a:gd name="T7" fmla="*/ 191 h 231"/>
                <a:gd name="T8" fmla="*/ 26 w 32"/>
                <a:gd name="T9" fmla="*/ 213 h 231"/>
                <a:gd name="T10" fmla="*/ 18 w 32"/>
                <a:gd name="T11" fmla="*/ 220 h 231"/>
                <a:gd name="T12" fmla="*/ 0 w 32"/>
                <a:gd name="T13" fmla="*/ 231 h 231"/>
                <a:gd name="T14" fmla="*/ 14 w 32"/>
                <a:gd name="T15" fmla="*/ 201 h 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2" h="231">
                  <a:moveTo>
                    <a:pt x="14" y="201"/>
                  </a:moveTo>
                  <a:cubicBezTo>
                    <a:pt x="14" y="11"/>
                    <a:pt x="14" y="11"/>
                    <a:pt x="14" y="11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2" y="191"/>
                    <a:pt x="32" y="191"/>
                    <a:pt x="32" y="191"/>
                  </a:cubicBezTo>
                  <a:cubicBezTo>
                    <a:pt x="32" y="200"/>
                    <a:pt x="30" y="207"/>
                    <a:pt x="26" y="213"/>
                  </a:cubicBezTo>
                  <a:cubicBezTo>
                    <a:pt x="24" y="216"/>
                    <a:pt x="21" y="219"/>
                    <a:pt x="18" y="220"/>
                  </a:cubicBezTo>
                  <a:cubicBezTo>
                    <a:pt x="0" y="231"/>
                    <a:pt x="0" y="231"/>
                    <a:pt x="0" y="231"/>
                  </a:cubicBezTo>
                  <a:cubicBezTo>
                    <a:pt x="8" y="226"/>
                    <a:pt x="13" y="216"/>
                    <a:pt x="14" y="201"/>
                  </a:cubicBezTo>
                  <a:close/>
                </a:path>
              </a:pathLst>
            </a:custGeom>
            <a:solidFill>
              <a:srgbClr val="041D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3" name="Freeform 756"/>
            <p:cNvSpPr>
              <a:spLocks/>
            </p:cNvSpPr>
            <p:nvPr userDrawn="1"/>
          </p:nvSpPr>
          <p:spPr bwMode="auto">
            <a:xfrm>
              <a:off x="10133013" y="4291013"/>
              <a:ext cx="47625" cy="28575"/>
            </a:xfrm>
            <a:custGeom>
              <a:avLst/>
              <a:gdLst>
                <a:gd name="T0" fmla="*/ 12 w 30"/>
                <a:gd name="T1" fmla="*/ 18 h 18"/>
                <a:gd name="T2" fmla="*/ 30 w 30"/>
                <a:gd name="T3" fmla="*/ 7 h 18"/>
                <a:gd name="T4" fmla="*/ 18 w 30"/>
                <a:gd name="T5" fmla="*/ 0 h 18"/>
                <a:gd name="T6" fmla="*/ 0 w 30"/>
                <a:gd name="T7" fmla="*/ 11 h 18"/>
                <a:gd name="T8" fmla="*/ 12 w 30"/>
                <a:gd name="T9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18">
                  <a:moveTo>
                    <a:pt x="12" y="18"/>
                  </a:moveTo>
                  <a:lnTo>
                    <a:pt x="30" y="7"/>
                  </a:lnTo>
                  <a:lnTo>
                    <a:pt x="18" y="0"/>
                  </a:lnTo>
                  <a:lnTo>
                    <a:pt x="0" y="11"/>
                  </a:lnTo>
                  <a:lnTo>
                    <a:pt x="12" y="18"/>
                  </a:lnTo>
                  <a:close/>
                </a:path>
              </a:pathLst>
            </a:custGeom>
            <a:solidFill>
              <a:srgbClr val="041D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4" name="Freeform 757"/>
            <p:cNvSpPr>
              <a:spLocks/>
            </p:cNvSpPr>
            <p:nvPr userDrawn="1"/>
          </p:nvSpPr>
          <p:spPr bwMode="auto">
            <a:xfrm>
              <a:off x="10077451" y="4308475"/>
              <a:ext cx="74613" cy="377825"/>
            </a:xfrm>
            <a:custGeom>
              <a:avLst/>
              <a:gdLst>
                <a:gd name="T0" fmla="*/ 0 w 47"/>
                <a:gd name="T1" fmla="*/ 210 h 238"/>
                <a:gd name="T2" fmla="*/ 34 w 47"/>
                <a:gd name="T3" fmla="*/ 190 h 238"/>
                <a:gd name="T4" fmla="*/ 35 w 47"/>
                <a:gd name="T5" fmla="*/ 0 h 238"/>
                <a:gd name="T6" fmla="*/ 47 w 47"/>
                <a:gd name="T7" fmla="*/ 7 h 238"/>
                <a:gd name="T8" fmla="*/ 47 w 47"/>
                <a:gd name="T9" fmla="*/ 197 h 238"/>
                <a:gd name="T10" fmla="*/ 0 w 47"/>
                <a:gd name="T11" fmla="*/ 224 h 238"/>
                <a:gd name="T12" fmla="*/ 0 w 47"/>
                <a:gd name="T13" fmla="*/ 210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7" h="238">
                  <a:moveTo>
                    <a:pt x="0" y="210"/>
                  </a:moveTo>
                  <a:cubicBezTo>
                    <a:pt x="19" y="220"/>
                    <a:pt x="34" y="212"/>
                    <a:pt x="34" y="19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47" y="7"/>
                    <a:pt x="47" y="7"/>
                    <a:pt x="47" y="7"/>
                  </a:cubicBezTo>
                  <a:cubicBezTo>
                    <a:pt x="47" y="197"/>
                    <a:pt x="47" y="197"/>
                    <a:pt x="47" y="197"/>
                  </a:cubicBezTo>
                  <a:cubicBezTo>
                    <a:pt x="46" y="227"/>
                    <a:pt x="26" y="238"/>
                    <a:pt x="0" y="224"/>
                  </a:cubicBezTo>
                  <a:lnTo>
                    <a:pt x="0" y="210"/>
                  </a:lnTo>
                  <a:close/>
                </a:path>
              </a:pathLst>
            </a:custGeom>
            <a:solidFill>
              <a:srgbClr val="0835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5" name="Freeform 758"/>
            <p:cNvSpPr>
              <a:spLocks/>
            </p:cNvSpPr>
            <p:nvPr userDrawn="1"/>
          </p:nvSpPr>
          <p:spPr bwMode="auto">
            <a:xfrm>
              <a:off x="9766301" y="3897313"/>
              <a:ext cx="261938" cy="385763"/>
            </a:xfrm>
            <a:custGeom>
              <a:avLst/>
              <a:gdLst>
                <a:gd name="T0" fmla="*/ 58 w 165"/>
                <a:gd name="T1" fmla="*/ 64 h 243"/>
                <a:gd name="T2" fmla="*/ 133 w 165"/>
                <a:gd name="T3" fmla="*/ 89 h 243"/>
                <a:gd name="T4" fmla="*/ 65 w 165"/>
                <a:gd name="T5" fmla="*/ 210 h 243"/>
                <a:gd name="T6" fmla="*/ 17 w 165"/>
                <a:gd name="T7" fmla="*/ 234 h 243"/>
                <a:gd name="T8" fmla="*/ 17 w 165"/>
                <a:gd name="T9" fmla="*/ 174 h 243"/>
                <a:gd name="T10" fmla="*/ 58 w 165"/>
                <a:gd name="T11" fmla="*/ 64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5" h="243">
                  <a:moveTo>
                    <a:pt x="58" y="64"/>
                  </a:moveTo>
                  <a:cubicBezTo>
                    <a:pt x="87" y="0"/>
                    <a:pt x="165" y="20"/>
                    <a:pt x="133" y="89"/>
                  </a:cubicBezTo>
                  <a:cubicBezTo>
                    <a:pt x="117" y="123"/>
                    <a:pt x="85" y="175"/>
                    <a:pt x="65" y="210"/>
                  </a:cubicBezTo>
                  <a:cubicBezTo>
                    <a:pt x="47" y="242"/>
                    <a:pt x="28" y="243"/>
                    <a:pt x="17" y="234"/>
                  </a:cubicBezTo>
                  <a:cubicBezTo>
                    <a:pt x="6" y="226"/>
                    <a:pt x="0" y="208"/>
                    <a:pt x="17" y="174"/>
                  </a:cubicBezTo>
                  <a:cubicBezTo>
                    <a:pt x="35" y="135"/>
                    <a:pt x="41" y="103"/>
                    <a:pt x="58" y="64"/>
                  </a:cubicBezTo>
                  <a:close/>
                </a:path>
              </a:pathLst>
            </a:custGeom>
            <a:solidFill>
              <a:srgbClr val="EBF4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6" name="Freeform 759"/>
            <p:cNvSpPr>
              <a:spLocks/>
            </p:cNvSpPr>
            <p:nvPr userDrawn="1"/>
          </p:nvSpPr>
          <p:spPr bwMode="auto">
            <a:xfrm>
              <a:off x="9423401" y="4105275"/>
              <a:ext cx="206375" cy="117475"/>
            </a:xfrm>
            <a:custGeom>
              <a:avLst/>
              <a:gdLst>
                <a:gd name="T0" fmla="*/ 130 w 130"/>
                <a:gd name="T1" fmla="*/ 41 h 74"/>
                <a:gd name="T2" fmla="*/ 87 w 130"/>
                <a:gd name="T3" fmla="*/ 24 h 74"/>
                <a:gd name="T4" fmla="*/ 64 w 130"/>
                <a:gd name="T5" fmla="*/ 16 h 74"/>
                <a:gd name="T6" fmla="*/ 10 w 130"/>
                <a:gd name="T7" fmla="*/ 12 h 74"/>
                <a:gd name="T8" fmla="*/ 42 w 130"/>
                <a:gd name="T9" fmla="*/ 24 h 74"/>
                <a:gd name="T10" fmla="*/ 7 w 130"/>
                <a:gd name="T11" fmla="*/ 22 h 74"/>
                <a:gd name="T12" fmla="*/ 6 w 130"/>
                <a:gd name="T13" fmla="*/ 36 h 74"/>
                <a:gd name="T14" fmla="*/ 43 w 130"/>
                <a:gd name="T15" fmla="*/ 58 h 74"/>
                <a:gd name="T16" fmla="*/ 78 w 130"/>
                <a:gd name="T17" fmla="*/ 73 h 74"/>
                <a:gd name="T18" fmla="*/ 104 w 130"/>
                <a:gd name="T19" fmla="*/ 72 h 74"/>
                <a:gd name="T20" fmla="*/ 128 w 130"/>
                <a:gd name="T21" fmla="*/ 74 h 74"/>
                <a:gd name="T22" fmla="*/ 129 w 130"/>
                <a:gd name="T23" fmla="*/ 43 h 74"/>
                <a:gd name="T24" fmla="*/ 128 w 130"/>
                <a:gd name="T25" fmla="*/ 43 h 74"/>
                <a:gd name="T26" fmla="*/ 130 w 130"/>
                <a:gd name="T27" fmla="*/ 41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30" h="74">
                  <a:moveTo>
                    <a:pt x="130" y="41"/>
                  </a:moveTo>
                  <a:cubicBezTo>
                    <a:pt x="110" y="37"/>
                    <a:pt x="108" y="35"/>
                    <a:pt x="87" y="24"/>
                  </a:cubicBezTo>
                  <a:cubicBezTo>
                    <a:pt x="80" y="20"/>
                    <a:pt x="76" y="18"/>
                    <a:pt x="64" y="16"/>
                  </a:cubicBezTo>
                  <a:cubicBezTo>
                    <a:pt x="58" y="16"/>
                    <a:pt x="16" y="0"/>
                    <a:pt x="10" y="12"/>
                  </a:cubicBezTo>
                  <a:cubicBezTo>
                    <a:pt x="7" y="17"/>
                    <a:pt x="36" y="17"/>
                    <a:pt x="42" y="24"/>
                  </a:cubicBezTo>
                  <a:cubicBezTo>
                    <a:pt x="46" y="29"/>
                    <a:pt x="12" y="18"/>
                    <a:pt x="7" y="22"/>
                  </a:cubicBezTo>
                  <a:cubicBezTo>
                    <a:pt x="0" y="27"/>
                    <a:pt x="3" y="30"/>
                    <a:pt x="6" y="36"/>
                  </a:cubicBezTo>
                  <a:cubicBezTo>
                    <a:pt x="10" y="48"/>
                    <a:pt x="22" y="54"/>
                    <a:pt x="43" y="58"/>
                  </a:cubicBezTo>
                  <a:cubicBezTo>
                    <a:pt x="59" y="61"/>
                    <a:pt x="63" y="73"/>
                    <a:pt x="78" y="73"/>
                  </a:cubicBezTo>
                  <a:cubicBezTo>
                    <a:pt x="87" y="74"/>
                    <a:pt x="94" y="72"/>
                    <a:pt x="104" y="72"/>
                  </a:cubicBezTo>
                  <a:cubicBezTo>
                    <a:pt x="128" y="74"/>
                    <a:pt x="128" y="74"/>
                    <a:pt x="128" y="74"/>
                  </a:cubicBezTo>
                  <a:cubicBezTo>
                    <a:pt x="129" y="43"/>
                    <a:pt x="129" y="43"/>
                    <a:pt x="129" y="43"/>
                  </a:cubicBezTo>
                  <a:cubicBezTo>
                    <a:pt x="128" y="43"/>
                    <a:pt x="128" y="43"/>
                    <a:pt x="128" y="43"/>
                  </a:cubicBezTo>
                  <a:lnTo>
                    <a:pt x="130" y="41"/>
                  </a:lnTo>
                  <a:close/>
                </a:path>
              </a:pathLst>
            </a:custGeom>
            <a:solidFill>
              <a:srgbClr val="F0C1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7" name="Freeform 760"/>
            <p:cNvSpPr>
              <a:spLocks/>
            </p:cNvSpPr>
            <p:nvPr userDrawn="1"/>
          </p:nvSpPr>
          <p:spPr bwMode="auto">
            <a:xfrm>
              <a:off x="9575801" y="4157663"/>
              <a:ext cx="280988" cy="123825"/>
            </a:xfrm>
            <a:custGeom>
              <a:avLst/>
              <a:gdLst>
                <a:gd name="T0" fmla="*/ 12 w 177"/>
                <a:gd name="T1" fmla="*/ 0 h 78"/>
                <a:gd name="T2" fmla="*/ 9 w 177"/>
                <a:gd name="T3" fmla="*/ 41 h 78"/>
                <a:gd name="T4" fmla="*/ 135 w 177"/>
                <a:gd name="T5" fmla="*/ 74 h 78"/>
                <a:gd name="T6" fmla="*/ 176 w 177"/>
                <a:gd name="T7" fmla="*/ 49 h 78"/>
                <a:gd name="T8" fmla="*/ 134 w 177"/>
                <a:gd name="T9" fmla="*/ 17 h 78"/>
                <a:gd name="T10" fmla="*/ 12 w 177"/>
                <a:gd name="T11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7" h="78">
                  <a:moveTo>
                    <a:pt x="12" y="0"/>
                  </a:moveTo>
                  <a:cubicBezTo>
                    <a:pt x="0" y="4"/>
                    <a:pt x="0" y="32"/>
                    <a:pt x="9" y="41"/>
                  </a:cubicBezTo>
                  <a:cubicBezTo>
                    <a:pt x="135" y="74"/>
                    <a:pt x="135" y="74"/>
                    <a:pt x="135" y="74"/>
                  </a:cubicBezTo>
                  <a:cubicBezTo>
                    <a:pt x="165" y="78"/>
                    <a:pt x="177" y="64"/>
                    <a:pt x="176" y="49"/>
                  </a:cubicBezTo>
                  <a:cubicBezTo>
                    <a:pt x="175" y="35"/>
                    <a:pt x="164" y="18"/>
                    <a:pt x="134" y="17"/>
                  </a:cubicBezTo>
                  <a:lnTo>
                    <a:pt x="12" y="0"/>
                  </a:lnTo>
                  <a:close/>
                </a:path>
              </a:pathLst>
            </a:custGeom>
            <a:solidFill>
              <a:srgbClr val="EBF4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8" name="Freeform 761"/>
            <p:cNvSpPr>
              <a:spLocks/>
            </p:cNvSpPr>
            <p:nvPr userDrawn="1"/>
          </p:nvSpPr>
          <p:spPr bwMode="auto">
            <a:xfrm>
              <a:off x="8939213" y="1268413"/>
              <a:ext cx="2332038" cy="2930525"/>
            </a:xfrm>
            <a:custGeom>
              <a:avLst/>
              <a:gdLst>
                <a:gd name="T0" fmla="*/ 0 w 1469"/>
                <a:gd name="T1" fmla="*/ 1001 h 1846"/>
                <a:gd name="T2" fmla="*/ 1462 w 1469"/>
                <a:gd name="T3" fmla="*/ 1846 h 1846"/>
                <a:gd name="T4" fmla="*/ 1469 w 1469"/>
                <a:gd name="T5" fmla="*/ 846 h 1846"/>
                <a:gd name="T6" fmla="*/ 5 w 1469"/>
                <a:gd name="T7" fmla="*/ 0 h 1846"/>
                <a:gd name="T8" fmla="*/ 0 w 1469"/>
                <a:gd name="T9" fmla="*/ 1001 h 18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69" h="1846">
                  <a:moveTo>
                    <a:pt x="0" y="1001"/>
                  </a:moveTo>
                  <a:lnTo>
                    <a:pt x="1462" y="1846"/>
                  </a:lnTo>
                  <a:lnTo>
                    <a:pt x="1469" y="846"/>
                  </a:lnTo>
                  <a:lnTo>
                    <a:pt x="5" y="0"/>
                  </a:lnTo>
                  <a:lnTo>
                    <a:pt x="0" y="100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9" name="Freeform 762"/>
            <p:cNvSpPr>
              <a:spLocks/>
            </p:cNvSpPr>
            <p:nvPr userDrawn="1"/>
          </p:nvSpPr>
          <p:spPr bwMode="auto">
            <a:xfrm>
              <a:off x="8939213" y="2800350"/>
              <a:ext cx="2320925" cy="1397000"/>
            </a:xfrm>
            <a:custGeom>
              <a:avLst/>
              <a:gdLst>
                <a:gd name="T0" fmla="*/ 1461 w 1462"/>
                <a:gd name="T1" fmla="*/ 880 h 880"/>
                <a:gd name="T2" fmla="*/ 1462 w 1462"/>
                <a:gd name="T3" fmla="*/ 815 h 880"/>
                <a:gd name="T4" fmla="*/ 57 w 1462"/>
                <a:gd name="T5" fmla="*/ 3 h 880"/>
                <a:gd name="T6" fmla="*/ 57 w 1462"/>
                <a:gd name="T7" fmla="*/ 0 h 880"/>
                <a:gd name="T8" fmla="*/ 0 w 1462"/>
                <a:gd name="T9" fmla="*/ 35 h 880"/>
                <a:gd name="T10" fmla="*/ 1461 w 1462"/>
                <a:gd name="T11" fmla="*/ 880 h 8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62" h="880">
                  <a:moveTo>
                    <a:pt x="1461" y="880"/>
                  </a:moveTo>
                  <a:lnTo>
                    <a:pt x="1462" y="815"/>
                  </a:lnTo>
                  <a:lnTo>
                    <a:pt x="57" y="3"/>
                  </a:lnTo>
                  <a:lnTo>
                    <a:pt x="57" y="0"/>
                  </a:lnTo>
                  <a:lnTo>
                    <a:pt x="0" y="35"/>
                  </a:lnTo>
                  <a:lnTo>
                    <a:pt x="1461" y="880"/>
                  </a:lnTo>
                  <a:close/>
                </a:path>
              </a:pathLst>
            </a:custGeom>
            <a:solidFill>
              <a:srgbClr val="F0F4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0" name="Freeform 763"/>
            <p:cNvSpPr>
              <a:spLocks/>
            </p:cNvSpPr>
            <p:nvPr userDrawn="1"/>
          </p:nvSpPr>
          <p:spPr bwMode="auto">
            <a:xfrm>
              <a:off x="8939213" y="1268413"/>
              <a:ext cx="98425" cy="1589088"/>
            </a:xfrm>
            <a:custGeom>
              <a:avLst/>
              <a:gdLst>
                <a:gd name="T0" fmla="*/ 0 w 62"/>
                <a:gd name="T1" fmla="*/ 1001 h 1001"/>
                <a:gd name="T2" fmla="*/ 57 w 62"/>
                <a:gd name="T3" fmla="*/ 968 h 1001"/>
                <a:gd name="T4" fmla="*/ 62 w 62"/>
                <a:gd name="T5" fmla="*/ 33 h 1001"/>
                <a:gd name="T6" fmla="*/ 5 w 62"/>
                <a:gd name="T7" fmla="*/ 0 h 1001"/>
                <a:gd name="T8" fmla="*/ 0 w 62"/>
                <a:gd name="T9" fmla="*/ 1001 h 10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2" h="1001">
                  <a:moveTo>
                    <a:pt x="0" y="1001"/>
                  </a:moveTo>
                  <a:lnTo>
                    <a:pt x="57" y="968"/>
                  </a:lnTo>
                  <a:lnTo>
                    <a:pt x="62" y="33"/>
                  </a:lnTo>
                  <a:lnTo>
                    <a:pt x="5" y="0"/>
                  </a:lnTo>
                  <a:lnTo>
                    <a:pt x="0" y="1001"/>
                  </a:lnTo>
                  <a:close/>
                </a:path>
              </a:pathLst>
            </a:custGeom>
            <a:solidFill>
              <a:srgbClr val="DCE4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1" name="Freeform 764"/>
            <p:cNvSpPr>
              <a:spLocks/>
            </p:cNvSpPr>
            <p:nvPr userDrawn="1"/>
          </p:nvSpPr>
          <p:spPr bwMode="auto">
            <a:xfrm>
              <a:off x="9950451" y="1868488"/>
              <a:ext cx="131763" cy="1597025"/>
            </a:xfrm>
            <a:custGeom>
              <a:avLst/>
              <a:gdLst>
                <a:gd name="T0" fmla="*/ 25 w 83"/>
                <a:gd name="T1" fmla="*/ 1006 h 1006"/>
                <a:gd name="T2" fmla="*/ 78 w 83"/>
                <a:gd name="T3" fmla="*/ 971 h 1006"/>
                <a:gd name="T4" fmla="*/ 83 w 83"/>
                <a:gd name="T5" fmla="*/ 35 h 1006"/>
                <a:gd name="T6" fmla="*/ 23 w 83"/>
                <a:gd name="T7" fmla="*/ 0 h 1006"/>
                <a:gd name="T8" fmla="*/ 0 w 83"/>
                <a:gd name="T9" fmla="*/ 124 h 1006"/>
                <a:gd name="T10" fmla="*/ 25 w 83"/>
                <a:gd name="T11" fmla="*/ 1006 h 10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3" h="1006">
                  <a:moveTo>
                    <a:pt x="25" y="1006"/>
                  </a:moveTo>
                  <a:lnTo>
                    <a:pt x="78" y="971"/>
                  </a:lnTo>
                  <a:lnTo>
                    <a:pt x="83" y="35"/>
                  </a:lnTo>
                  <a:lnTo>
                    <a:pt x="23" y="0"/>
                  </a:lnTo>
                  <a:lnTo>
                    <a:pt x="0" y="124"/>
                  </a:lnTo>
                  <a:lnTo>
                    <a:pt x="25" y="1006"/>
                  </a:lnTo>
                  <a:close/>
                </a:path>
              </a:pathLst>
            </a:custGeom>
            <a:solidFill>
              <a:srgbClr val="DCE4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2" name="Freeform 765"/>
            <p:cNvSpPr>
              <a:spLocks/>
            </p:cNvSpPr>
            <p:nvPr userDrawn="1"/>
          </p:nvSpPr>
          <p:spPr bwMode="auto">
            <a:xfrm>
              <a:off x="9759951" y="1744663"/>
              <a:ext cx="241300" cy="1873250"/>
            </a:xfrm>
            <a:custGeom>
              <a:avLst/>
              <a:gdLst>
                <a:gd name="T0" fmla="*/ 6 w 152"/>
                <a:gd name="T1" fmla="*/ 0 h 1180"/>
                <a:gd name="T2" fmla="*/ 0 w 152"/>
                <a:gd name="T3" fmla="*/ 1095 h 1180"/>
                <a:gd name="T4" fmla="*/ 145 w 152"/>
                <a:gd name="T5" fmla="*/ 1180 h 1180"/>
                <a:gd name="T6" fmla="*/ 152 w 152"/>
                <a:gd name="T7" fmla="*/ 84 h 1180"/>
                <a:gd name="T8" fmla="*/ 6 w 152"/>
                <a:gd name="T9" fmla="*/ 0 h 1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2" h="1180">
                  <a:moveTo>
                    <a:pt x="6" y="0"/>
                  </a:moveTo>
                  <a:lnTo>
                    <a:pt x="0" y="1095"/>
                  </a:lnTo>
                  <a:lnTo>
                    <a:pt x="145" y="1180"/>
                  </a:lnTo>
                  <a:lnTo>
                    <a:pt x="152" y="8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E4EA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3" name="Freeform 766"/>
            <p:cNvSpPr>
              <a:spLocks/>
            </p:cNvSpPr>
            <p:nvPr userDrawn="1"/>
          </p:nvSpPr>
          <p:spPr bwMode="auto">
            <a:xfrm>
              <a:off x="8951913" y="2081213"/>
              <a:ext cx="2319338" cy="1373188"/>
            </a:xfrm>
            <a:custGeom>
              <a:avLst/>
              <a:gdLst>
                <a:gd name="T0" fmla="*/ 1460 w 1461"/>
                <a:gd name="T1" fmla="*/ 865 h 865"/>
                <a:gd name="T2" fmla="*/ 1461 w 1461"/>
                <a:gd name="T3" fmla="*/ 803 h 865"/>
                <a:gd name="T4" fmla="*/ 53 w 1461"/>
                <a:gd name="T5" fmla="*/ 0 h 865"/>
                <a:gd name="T6" fmla="*/ 0 w 1461"/>
                <a:gd name="T7" fmla="*/ 33 h 865"/>
                <a:gd name="T8" fmla="*/ 1460 w 1461"/>
                <a:gd name="T9" fmla="*/ 865 h 8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61" h="865">
                  <a:moveTo>
                    <a:pt x="1460" y="865"/>
                  </a:moveTo>
                  <a:lnTo>
                    <a:pt x="1461" y="803"/>
                  </a:lnTo>
                  <a:lnTo>
                    <a:pt x="53" y="0"/>
                  </a:lnTo>
                  <a:lnTo>
                    <a:pt x="0" y="33"/>
                  </a:lnTo>
                  <a:lnTo>
                    <a:pt x="1460" y="865"/>
                  </a:lnTo>
                  <a:close/>
                </a:path>
              </a:pathLst>
            </a:custGeom>
            <a:solidFill>
              <a:srgbClr val="F0F4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4" name="Freeform 767"/>
            <p:cNvSpPr>
              <a:spLocks/>
            </p:cNvSpPr>
            <p:nvPr userDrawn="1"/>
          </p:nvSpPr>
          <p:spPr bwMode="auto">
            <a:xfrm>
              <a:off x="8951913" y="1958975"/>
              <a:ext cx="2319338" cy="1373188"/>
            </a:xfrm>
            <a:custGeom>
              <a:avLst/>
              <a:gdLst>
                <a:gd name="T0" fmla="*/ 1460 w 1461"/>
                <a:gd name="T1" fmla="*/ 865 h 865"/>
                <a:gd name="T2" fmla="*/ 1461 w 1461"/>
                <a:gd name="T3" fmla="*/ 803 h 865"/>
                <a:gd name="T4" fmla="*/ 53 w 1461"/>
                <a:gd name="T5" fmla="*/ 0 h 865"/>
                <a:gd name="T6" fmla="*/ 0 w 1461"/>
                <a:gd name="T7" fmla="*/ 33 h 865"/>
                <a:gd name="T8" fmla="*/ 1460 w 1461"/>
                <a:gd name="T9" fmla="*/ 865 h 8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61" h="865">
                  <a:moveTo>
                    <a:pt x="1460" y="865"/>
                  </a:moveTo>
                  <a:lnTo>
                    <a:pt x="1461" y="803"/>
                  </a:lnTo>
                  <a:lnTo>
                    <a:pt x="53" y="0"/>
                  </a:lnTo>
                  <a:lnTo>
                    <a:pt x="0" y="33"/>
                  </a:lnTo>
                  <a:lnTo>
                    <a:pt x="1460" y="865"/>
                  </a:lnTo>
                  <a:close/>
                </a:path>
              </a:pathLst>
            </a:custGeom>
            <a:solidFill>
              <a:srgbClr val="F0F4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5" name="Freeform 768"/>
            <p:cNvSpPr>
              <a:spLocks/>
            </p:cNvSpPr>
            <p:nvPr userDrawn="1"/>
          </p:nvSpPr>
          <p:spPr bwMode="auto">
            <a:xfrm>
              <a:off x="8951913" y="1836738"/>
              <a:ext cx="2319338" cy="1373188"/>
            </a:xfrm>
            <a:custGeom>
              <a:avLst/>
              <a:gdLst>
                <a:gd name="T0" fmla="*/ 1460 w 1461"/>
                <a:gd name="T1" fmla="*/ 865 h 865"/>
                <a:gd name="T2" fmla="*/ 1461 w 1461"/>
                <a:gd name="T3" fmla="*/ 803 h 865"/>
                <a:gd name="T4" fmla="*/ 53 w 1461"/>
                <a:gd name="T5" fmla="*/ 0 h 865"/>
                <a:gd name="T6" fmla="*/ 0 w 1461"/>
                <a:gd name="T7" fmla="*/ 33 h 865"/>
                <a:gd name="T8" fmla="*/ 1460 w 1461"/>
                <a:gd name="T9" fmla="*/ 865 h 8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61" h="865">
                  <a:moveTo>
                    <a:pt x="1460" y="865"/>
                  </a:moveTo>
                  <a:lnTo>
                    <a:pt x="1461" y="803"/>
                  </a:lnTo>
                  <a:lnTo>
                    <a:pt x="53" y="0"/>
                  </a:lnTo>
                  <a:lnTo>
                    <a:pt x="0" y="33"/>
                  </a:lnTo>
                  <a:lnTo>
                    <a:pt x="1460" y="865"/>
                  </a:lnTo>
                  <a:close/>
                </a:path>
              </a:pathLst>
            </a:custGeom>
            <a:solidFill>
              <a:srgbClr val="F0F4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6" name="Freeform 769"/>
            <p:cNvSpPr>
              <a:spLocks/>
            </p:cNvSpPr>
            <p:nvPr userDrawn="1"/>
          </p:nvSpPr>
          <p:spPr bwMode="auto">
            <a:xfrm>
              <a:off x="8951913" y="1714500"/>
              <a:ext cx="2319338" cy="1374775"/>
            </a:xfrm>
            <a:custGeom>
              <a:avLst/>
              <a:gdLst>
                <a:gd name="T0" fmla="*/ 1460 w 1461"/>
                <a:gd name="T1" fmla="*/ 866 h 866"/>
                <a:gd name="T2" fmla="*/ 1461 w 1461"/>
                <a:gd name="T3" fmla="*/ 803 h 866"/>
                <a:gd name="T4" fmla="*/ 53 w 1461"/>
                <a:gd name="T5" fmla="*/ 0 h 866"/>
                <a:gd name="T6" fmla="*/ 0 w 1461"/>
                <a:gd name="T7" fmla="*/ 33 h 866"/>
                <a:gd name="T8" fmla="*/ 1460 w 1461"/>
                <a:gd name="T9" fmla="*/ 866 h 8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61" h="866">
                  <a:moveTo>
                    <a:pt x="1460" y="866"/>
                  </a:moveTo>
                  <a:lnTo>
                    <a:pt x="1461" y="803"/>
                  </a:lnTo>
                  <a:lnTo>
                    <a:pt x="53" y="0"/>
                  </a:lnTo>
                  <a:lnTo>
                    <a:pt x="0" y="33"/>
                  </a:lnTo>
                  <a:lnTo>
                    <a:pt x="1460" y="866"/>
                  </a:lnTo>
                  <a:close/>
                </a:path>
              </a:pathLst>
            </a:custGeom>
            <a:solidFill>
              <a:srgbClr val="F0F4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7" name="Freeform 770"/>
            <p:cNvSpPr>
              <a:spLocks/>
            </p:cNvSpPr>
            <p:nvPr userDrawn="1"/>
          </p:nvSpPr>
          <p:spPr bwMode="auto">
            <a:xfrm>
              <a:off x="8951913" y="1593850"/>
              <a:ext cx="2319338" cy="1373188"/>
            </a:xfrm>
            <a:custGeom>
              <a:avLst/>
              <a:gdLst>
                <a:gd name="T0" fmla="*/ 1460 w 1461"/>
                <a:gd name="T1" fmla="*/ 865 h 865"/>
                <a:gd name="T2" fmla="*/ 1461 w 1461"/>
                <a:gd name="T3" fmla="*/ 802 h 865"/>
                <a:gd name="T4" fmla="*/ 53 w 1461"/>
                <a:gd name="T5" fmla="*/ 0 h 865"/>
                <a:gd name="T6" fmla="*/ 0 w 1461"/>
                <a:gd name="T7" fmla="*/ 32 h 865"/>
                <a:gd name="T8" fmla="*/ 1460 w 1461"/>
                <a:gd name="T9" fmla="*/ 865 h 8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61" h="865">
                  <a:moveTo>
                    <a:pt x="1460" y="865"/>
                  </a:moveTo>
                  <a:lnTo>
                    <a:pt x="1461" y="802"/>
                  </a:lnTo>
                  <a:lnTo>
                    <a:pt x="53" y="0"/>
                  </a:lnTo>
                  <a:lnTo>
                    <a:pt x="0" y="32"/>
                  </a:lnTo>
                  <a:lnTo>
                    <a:pt x="1460" y="865"/>
                  </a:lnTo>
                  <a:close/>
                </a:path>
              </a:pathLst>
            </a:custGeom>
            <a:solidFill>
              <a:srgbClr val="F0F4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8" name="Freeform 771"/>
            <p:cNvSpPr>
              <a:spLocks/>
            </p:cNvSpPr>
            <p:nvPr userDrawn="1"/>
          </p:nvSpPr>
          <p:spPr bwMode="auto">
            <a:xfrm>
              <a:off x="8951913" y="1471613"/>
              <a:ext cx="2319338" cy="1373188"/>
            </a:xfrm>
            <a:custGeom>
              <a:avLst/>
              <a:gdLst>
                <a:gd name="T0" fmla="*/ 1460 w 1461"/>
                <a:gd name="T1" fmla="*/ 865 h 865"/>
                <a:gd name="T2" fmla="*/ 1461 w 1461"/>
                <a:gd name="T3" fmla="*/ 802 h 865"/>
                <a:gd name="T4" fmla="*/ 53 w 1461"/>
                <a:gd name="T5" fmla="*/ 0 h 865"/>
                <a:gd name="T6" fmla="*/ 0 w 1461"/>
                <a:gd name="T7" fmla="*/ 33 h 865"/>
                <a:gd name="T8" fmla="*/ 1460 w 1461"/>
                <a:gd name="T9" fmla="*/ 865 h 8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61" h="865">
                  <a:moveTo>
                    <a:pt x="1460" y="865"/>
                  </a:moveTo>
                  <a:lnTo>
                    <a:pt x="1461" y="802"/>
                  </a:lnTo>
                  <a:lnTo>
                    <a:pt x="53" y="0"/>
                  </a:lnTo>
                  <a:lnTo>
                    <a:pt x="0" y="33"/>
                  </a:lnTo>
                  <a:lnTo>
                    <a:pt x="1460" y="865"/>
                  </a:lnTo>
                  <a:close/>
                </a:path>
              </a:pathLst>
            </a:custGeom>
            <a:solidFill>
              <a:srgbClr val="F0F4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9" name="Freeform 772"/>
            <p:cNvSpPr>
              <a:spLocks/>
            </p:cNvSpPr>
            <p:nvPr userDrawn="1"/>
          </p:nvSpPr>
          <p:spPr bwMode="auto">
            <a:xfrm>
              <a:off x="8951913" y="1349375"/>
              <a:ext cx="2319338" cy="1373188"/>
            </a:xfrm>
            <a:custGeom>
              <a:avLst/>
              <a:gdLst>
                <a:gd name="T0" fmla="*/ 1460 w 1461"/>
                <a:gd name="T1" fmla="*/ 865 h 865"/>
                <a:gd name="T2" fmla="*/ 1461 w 1461"/>
                <a:gd name="T3" fmla="*/ 803 h 865"/>
                <a:gd name="T4" fmla="*/ 53 w 1461"/>
                <a:gd name="T5" fmla="*/ 0 h 865"/>
                <a:gd name="T6" fmla="*/ 0 w 1461"/>
                <a:gd name="T7" fmla="*/ 33 h 865"/>
                <a:gd name="T8" fmla="*/ 1460 w 1461"/>
                <a:gd name="T9" fmla="*/ 865 h 8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61" h="865">
                  <a:moveTo>
                    <a:pt x="1460" y="865"/>
                  </a:moveTo>
                  <a:lnTo>
                    <a:pt x="1461" y="803"/>
                  </a:lnTo>
                  <a:lnTo>
                    <a:pt x="53" y="0"/>
                  </a:lnTo>
                  <a:lnTo>
                    <a:pt x="0" y="33"/>
                  </a:lnTo>
                  <a:lnTo>
                    <a:pt x="1460" y="865"/>
                  </a:lnTo>
                  <a:close/>
                </a:path>
              </a:pathLst>
            </a:custGeom>
            <a:solidFill>
              <a:srgbClr val="F0F4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85070497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9B426D40-A549-4E84-81FB-A962D20F761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3" name="页脚占位符 2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24BDA5D2-3069-4536-80BF-BD36E93DA4E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altLang="zh-CN"/>
              <a:t>www.islide.cc</a:t>
            </a:r>
            <a:endParaRPr lang="zh-CN" altLang="en-US" dirty="0"/>
          </a:p>
        </p:txBody>
      </p:sp>
      <p:sp>
        <p:nvSpPr>
          <p:cNvPr id="4" name="灯片编号占位符 3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6B8B291F-CA2C-4B6E-962B-3535F63868B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DD3DB80-B894-403A-B48E-6FDC1A72010E}" type="slidenum">
              <a:rPr lang="zh-CN" altLang="en-US" smtClean="0"/>
              <a:pPr/>
              <a:t>12</a:t>
            </a:fld>
            <a:endParaRPr lang="zh-CN" altLang="en-US"/>
          </a:p>
        </p:txBody>
      </p:sp>
      <p:sp>
        <p:nvSpPr>
          <p:cNvPr id="15" name="ï$ḻiďê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A1BBDD21-870C-402B-8E43-574EEB09A561}"/>
              </a:ext>
            </a:extLst>
          </p:cNvPr>
          <p:cNvSpPr/>
          <p:nvPr/>
        </p:nvSpPr>
        <p:spPr bwMode="auto">
          <a:xfrm flipH="1">
            <a:off x="5071350" y="1968002"/>
            <a:ext cx="1464360" cy="1464359"/>
          </a:xfrm>
          <a:custGeom>
            <a:avLst/>
            <a:gdLst>
              <a:gd name="T0" fmla="*/ 2905 w 2905"/>
              <a:gd name="T1" fmla="*/ 0 h 2903"/>
              <a:gd name="T2" fmla="*/ 2830 w 2905"/>
              <a:gd name="T3" fmla="*/ 0 h 2903"/>
              <a:gd name="T4" fmla="*/ 2681 w 2905"/>
              <a:gd name="T5" fmla="*/ 7 h 2903"/>
              <a:gd name="T6" fmla="*/ 2535 w 2905"/>
              <a:gd name="T7" fmla="*/ 22 h 2903"/>
              <a:gd name="T8" fmla="*/ 2390 w 2905"/>
              <a:gd name="T9" fmla="*/ 44 h 2903"/>
              <a:gd name="T10" fmla="*/ 2249 w 2905"/>
              <a:gd name="T11" fmla="*/ 73 h 2903"/>
              <a:gd name="T12" fmla="*/ 2110 w 2905"/>
              <a:gd name="T13" fmla="*/ 110 h 2903"/>
              <a:gd name="T14" fmla="*/ 1973 w 2905"/>
              <a:gd name="T15" fmla="*/ 152 h 2903"/>
              <a:gd name="T16" fmla="*/ 1839 w 2905"/>
              <a:gd name="T17" fmla="*/ 201 h 2903"/>
              <a:gd name="T18" fmla="*/ 1709 w 2905"/>
              <a:gd name="T19" fmla="*/ 256 h 2903"/>
              <a:gd name="T20" fmla="*/ 1583 w 2905"/>
              <a:gd name="T21" fmla="*/ 317 h 2903"/>
              <a:gd name="T22" fmla="*/ 1460 w 2905"/>
              <a:gd name="T23" fmla="*/ 385 h 2903"/>
              <a:gd name="T24" fmla="*/ 1339 w 2905"/>
              <a:gd name="T25" fmla="*/ 456 h 2903"/>
              <a:gd name="T26" fmla="*/ 1224 w 2905"/>
              <a:gd name="T27" fmla="*/ 535 h 2903"/>
              <a:gd name="T28" fmla="*/ 1112 w 2905"/>
              <a:gd name="T29" fmla="*/ 619 h 2903"/>
              <a:gd name="T30" fmla="*/ 1004 w 2905"/>
              <a:gd name="T31" fmla="*/ 707 h 2903"/>
              <a:gd name="T32" fmla="*/ 901 w 2905"/>
              <a:gd name="T33" fmla="*/ 800 h 2903"/>
              <a:gd name="T34" fmla="*/ 802 w 2905"/>
              <a:gd name="T35" fmla="*/ 899 h 2903"/>
              <a:gd name="T36" fmla="*/ 709 w 2905"/>
              <a:gd name="T37" fmla="*/ 1004 h 2903"/>
              <a:gd name="T38" fmla="*/ 621 w 2905"/>
              <a:gd name="T39" fmla="*/ 1110 h 2903"/>
              <a:gd name="T40" fmla="*/ 537 w 2905"/>
              <a:gd name="T41" fmla="*/ 1222 h 2903"/>
              <a:gd name="T42" fmla="*/ 458 w 2905"/>
              <a:gd name="T43" fmla="*/ 1339 h 2903"/>
              <a:gd name="T44" fmla="*/ 385 w 2905"/>
              <a:gd name="T45" fmla="*/ 1458 h 2903"/>
              <a:gd name="T46" fmla="*/ 319 w 2905"/>
              <a:gd name="T47" fmla="*/ 1581 h 2903"/>
              <a:gd name="T48" fmla="*/ 257 w 2905"/>
              <a:gd name="T49" fmla="*/ 1709 h 2903"/>
              <a:gd name="T50" fmla="*/ 202 w 2905"/>
              <a:gd name="T51" fmla="*/ 1839 h 2903"/>
              <a:gd name="T52" fmla="*/ 154 w 2905"/>
              <a:gd name="T53" fmla="*/ 1973 h 2903"/>
              <a:gd name="T54" fmla="*/ 112 w 2905"/>
              <a:gd name="T55" fmla="*/ 2108 h 2903"/>
              <a:gd name="T56" fmla="*/ 75 w 2905"/>
              <a:gd name="T57" fmla="*/ 2247 h 2903"/>
              <a:gd name="T58" fmla="*/ 46 w 2905"/>
              <a:gd name="T59" fmla="*/ 2388 h 2903"/>
              <a:gd name="T60" fmla="*/ 24 w 2905"/>
              <a:gd name="T61" fmla="*/ 2533 h 2903"/>
              <a:gd name="T62" fmla="*/ 9 w 2905"/>
              <a:gd name="T63" fmla="*/ 2680 h 2903"/>
              <a:gd name="T64" fmla="*/ 2 w 2905"/>
              <a:gd name="T65" fmla="*/ 2828 h 2903"/>
              <a:gd name="T66" fmla="*/ 1744 w 2905"/>
              <a:gd name="T67" fmla="*/ 2903 h 2903"/>
              <a:gd name="T68" fmla="*/ 1744 w 2905"/>
              <a:gd name="T69" fmla="*/ 2843 h 2903"/>
              <a:gd name="T70" fmla="*/ 1757 w 2905"/>
              <a:gd name="T71" fmla="*/ 2725 h 2903"/>
              <a:gd name="T72" fmla="*/ 1780 w 2905"/>
              <a:gd name="T73" fmla="*/ 2614 h 2903"/>
              <a:gd name="T74" fmla="*/ 1813 w 2905"/>
              <a:gd name="T75" fmla="*/ 2504 h 2903"/>
              <a:gd name="T76" fmla="*/ 1857 w 2905"/>
              <a:gd name="T77" fmla="*/ 2399 h 2903"/>
              <a:gd name="T78" fmla="*/ 1910 w 2905"/>
              <a:gd name="T79" fmla="*/ 2300 h 2903"/>
              <a:gd name="T80" fmla="*/ 1974 w 2905"/>
              <a:gd name="T81" fmla="*/ 2209 h 2903"/>
              <a:gd name="T82" fmla="*/ 2044 w 2905"/>
              <a:gd name="T83" fmla="*/ 2123 h 2903"/>
              <a:gd name="T84" fmla="*/ 2123 w 2905"/>
              <a:gd name="T85" fmla="*/ 2044 h 2903"/>
              <a:gd name="T86" fmla="*/ 2209 w 2905"/>
              <a:gd name="T87" fmla="*/ 1973 h 2903"/>
              <a:gd name="T88" fmla="*/ 2302 w 2905"/>
              <a:gd name="T89" fmla="*/ 1910 h 2903"/>
              <a:gd name="T90" fmla="*/ 2401 w 2905"/>
              <a:gd name="T91" fmla="*/ 1855 h 2903"/>
              <a:gd name="T92" fmla="*/ 2506 w 2905"/>
              <a:gd name="T93" fmla="*/ 1811 h 2903"/>
              <a:gd name="T94" fmla="*/ 2614 w 2905"/>
              <a:gd name="T95" fmla="*/ 1778 h 2903"/>
              <a:gd name="T96" fmla="*/ 2727 w 2905"/>
              <a:gd name="T97" fmla="*/ 1755 h 2903"/>
              <a:gd name="T98" fmla="*/ 2844 w 2905"/>
              <a:gd name="T99" fmla="*/ 1744 h 2903"/>
              <a:gd name="T100" fmla="*/ 2905 w 2905"/>
              <a:gd name="T101" fmla="*/ 1742 h 29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2905" h="2903">
                <a:moveTo>
                  <a:pt x="2905" y="1742"/>
                </a:moveTo>
                <a:lnTo>
                  <a:pt x="2905" y="0"/>
                </a:lnTo>
                <a:lnTo>
                  <a:pt x="2905" y="0"/>
                </a:lnTo>
                <a:lnTo>
                  <a:pt x="2830" y="0"/>
                </a:lnTo>
                <a:lnTo>
                  <a:pt x="2755" y="4"/>
                </a:lnTo>
                <a:lnTo>
                  <a:pt x="2681" y="7"/>
                </a:lnTo>
                <a:lnTo>
                  <a:pt x="2608" y="15"/>
                </a:lnTo>
                <a:lnTo>
                  <a:pt x="2535" y="22"/>
                </a:lnTo>
                <a:lnTo>
                  <a:pt x="2462" y="33"/>
                </a:lnTo>
                <a:lnTo>
                  <a:pt x="2390" y="44"/>
                </a:lnTo>
                <a:lnTo>
                  <a:pt x="2319" y="59"/>
                </a:lnTo>
                <a:lnTo>
                  <a:pt x="2249" y="73"/>
                </a:lnTo>
                <a:lnTo>
                  <a:pt x="2180" y="92"/>
                </a:lnTo>
                <a:lnTo>
                  <a:pt x="2110" y="110"/>
                </a:lnTo>
                <a:lnTo>
                  <a:pt x="2040" y="130"/>
                </a:lnTo>
                <a:lnTo>
                  <a:pt x="1973" y="152"/>
                </a:lnTo>
                <a:lnTo>
                  <a:pt x="1907" y="176"/>
                </a:lnTo>
                <a:lnTo>
                  <a:pt x="1839" y="201"/>
                </a:lnTo>
                <a:lnTo>
                  <a:pt x="1775" y="227"/>
                </a:lnTo>
                <a:lnTo>
                  <a:pt x="1709" y="256"/>
                </a:lnTo>
                <a:lnTo>
                  <a:pt x="1645" y="286"/>
                </a:lnTo>
                <a:lnTo>
                  <a:pt x="1583" y="317"/>
                </a:lnTo>
                <a:lnTo>
                  <a:pt x="1520" y="350"/>
                </a:lnTo>
                <a:lnTo>
                  <a:pt x="1460" y="385"/>
                </a:lnTo>
                <a:lnTo>
                  <a:pt x="1399" y="419"/>
                </a:lnTo>
                <a:lnTo>
                  <a:pt x="1339" y="456"/>
                </a:lnTo>
                <a:lnTo>
                  <a:pt x="1280" y="495"/>
                </a:lnTo>
                <a:lnTo>
                  <a:pt x="1224" y="535"/>
                </a:lnTo>
                <a:lnTo>
                  <a:pt x="1167" y="577"/>
                </a:lnTo>
                <a:lnTo>
                  <a:pt x="1112" y="619"/>
                </a:lnTo>
                <a:lnTo>
                  <a:pt x="1057" y="663"/>
                </a:lnTo>
                <a:lnTo>
                  <a:pt x="1004" y="707"/>
                </a:lnTo>
                <a:lnTo>
                  <a:pt x="953" y="755"/>
                </a:lnTo>
                <a:lnTo>
                  <a:pt x="901" y="800"/>
                </a:lnTo>
                <a:lnTo>
                  <a:pt x="852" y="850"/>
                </a:lnTo>
                <a:lnTo>
                  <a:pt x="802" y="899"/>
                </a:lnTo>
                <a:lnTo>
                  <a:pt x="755" y="951"/>
                </a:lnTo>
                <a:lnTo>
                  <a:pt x="709" y="1004"/>
                </a:lnTo>
                <a:lnTo>
                  <a:pt x="663" y="1057"/>
                </a:lnTo>
                <a:lnTo>
                  <a:pt x="621" y="1110"/>
                </a:lnTo>
                <a:lnTo>
                  <a:pt x="577" y="1165"/>
                </a:lnTo>
                <a:lnTo>
                  <a:pt x="537" y="1222"/>
                </a:lnTo>
                <a:lnTo>
                  <a:pt x="497" y="1280"/>
                </a:lnTo>
                <a:lnTo>
                  <a:pt x="458" y="1339"/>
                </a:lnTo>
                <a:lnTo>
                  <a:pt x="422" y="1397"/>
                </a:lnTo>
                <a:lnTo>
                  <a:pt x="385" y="1458"/>
                </a:lnTo>
                <a:lnTo>
                  <a:pt x="352" y="1518"/>
                </a:lnTo>
                <a:lnTo>
                  <a:pt x="319" y="1581"/>
                </a:lnTo>
                <a:lnTo>
                  <a:pt x="288" y="1645"/>
                </a:lnTo>
                <a:lnTo>
                  <a:pt x="257" y="1709"/>
                </a:lnTo>
                <a:lnTo>
                  <a:pt x="229" y="1773"/>
                </a:lnTo>
                <a:lnTo>
                  <a:pt x="202" y="1839"/>
                </a:lnTo>
                <a:lnTo>
                  <a:pt x="178" y="1905"/>
                </a:lnTo>
                <a:lnTo>
                  <a:pt x="154" y="1973"/>
                </a:lnTo>
                <a:lnTo>
                  <a:pt x="132" y="2040"/>
                </a:lnTo>
                <a:lnTo>
                  <a:pt x="112" y="2108"/>
                </a:lnTo>
                <a:lnTo>
                  <a:pt x="92" y="2178"/>
                </a:lnTo>
                <a:lnTo>
                  <a:pt x="75" y="2247"/>
                </a:lnTo>
                <a:lnTo>
                  <a:pt x="61" y="2319"/>
                </a:lnTo>
                <a:lnTo>
                  <a:pt x="46" y="2388"/>
                </a:lnTo>
                <a:lnTo>
                  <a:pt x="35" y="2462"/>
                </a:lnTo>
                <a:lnTo>
                  <a:pt x="24" y="2533"/>
                </a:lnTo>
                <a:lnTo>
                  <a:pt x="17" y="2606"/>
                </a:lnTo>
                <a:lnTo>
                  <a:pt x="9" y="2680"/>
                </a:lnTo>
                <a:lnTo>
                  <a:pt x="4" y="2753"/>
                </a:lnTo>
                <a:lnTo>
                  <a:pt x="2" y="2828"/>
                </a:lnTo>
                <a:lnTo>
                  <a:pt x="0" y="2903"/>
                </a:lnTo>
                <a:lnTo>
                  <a:pt x="1744" y="2903"/>
                </a:lnTo>
                <a:lnTo>
                  <a:pt x="1744" y="2903"/>
                </a:lnTo>
                <a:lnTo>
                  <a:pt x="1744" y="2843"/>
                </a:lnTo>
                <a:lnTo>
                  <a:pt x="1749" y="2784"/>
                </a:lnTo>
                <a:lnTo>
                  <a:pt x="1757" y="2725"/>
                </a:lnTo>
                <a:lnTo>
                  <a:pt x="1766" y="2669"/>
                </a:lnTo>
                <a:lnTo>
                  <a:pt x="1780" y="2614"/>
                </a:lnTo>
                <a:lnTo>
                  <a:pt x="1795" y="2557"/>
                </a:lnTo>
                <a:lnTo>
                  <a:pt x="1813" y="2504"/>
                </a:lnTo>
                <a:lnTo>
                  <a:pt x="1833" y="2451"/>
                </a:lnTo>
                <a:lnTo>
                  <a:pt x="1857" y="2399"/>
                </a:lnTo>
                <a:lnTo>
                  <a:pt x="1883" y="2350"/>
                </a:lnTo>
                <a:lnTo>
                  <a:pt x="1910" y="2300"/>
                </a:lnTo>
                <a:lnTo>
                  <a:pt x="1941" y="2253"/>
                </a:lnTo>
                <a:lnTo>
                  <a:pt x="1974" y="2209"/>
                </a:lnTo>
                <a:lnTo>
                  <a:pt x="2007" y="2165"/>
                </a:lnTo>
                <a:lnTo>
                  <a:pt x="2044" y="2123"/>
                </a:lnTo>
                <a:lnTo>
                  <a:pt x="2082" y="2082"/>
                </a:lnTo>
                <a:lnTo>
                  <a:pt x="2123" y="2044"/>
                </a:lnTo>
                <a:lnTo>
                  <a:pt x="2165" y="2007"/>
                </a:lnTo>
                <a:lnTo>
                  <a:pt x="2209" y="1973"/>
                </a:lnTo>
                <a:lnTo>
                  <a:pt x="2255" y="1940"/>
                </a:lnTo>
                <a:lnTo>
                  <a:pt x="2302" y="1910"/>
                </a:lnTo>
                <a:lnTo>
                  <a:pt x="2350" y="1881"/>
                </a:lnTo>
                <a:lnTo>
                  <a:pt x="2401" y="1855"/>
                </a:lnTo>
                <a:lnTo>
                  <a:pt x="2452" y="1833"/>
                </a:lnTo>
                <a:lnTo>
                  <a:pt x="2506" y="1811"/>
                </a:lnTo>
                <a:lnTo>
                  <a:pt x="2559" y="1793"/>
                </a:lnTo>
                <a:lnTo>
                  <a:pt x="2614" y="1778"/>
                </a:lnTo>
                <a:lnTo>
                  <a:pt x="2670" y="1766"/>
                </a:lnTo>
                <a:lnTo>
                  <a:pt x="2727" y="1755"/>
                </a:lnTo>
                <a:lnTo>
                  <a:pt x="2786" y="1747"/>
                </a:lnTo>
                <a:lnTo>
                  <a:pt x="2844" y="1744"/>
                </a:lnTo>
                <a:lnTo>
                  <a:pt x="2905" y="1742"/>
                </a:lnTo>
                <a:lnTo>
                  <a:pt x="2905" y="1742"/>
                </a:lnTo>
                <a:close/>
              </a:path>
            </a:pathLst>
          </a:custGeom>
          <a:solidFill>
            <a:schemeClr val="tx2">
              <a:lumMod val="20000"/>
              <a:lumOff val="80000"/>
              <a:alpha val="40000"/>
            </a:schemeClr>
          </a:solidFill>
          <a:ln>
            <a:noFill/>
          </a:ln>
          <a:extLst/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16" name="îŝḷiḓè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4DDB7089-26AC-4699-A03E-B98B2FFF716E}"/>
              </a:ext>
            </a:extLst>
          </p:cNvPr>
          <p:cNvSpPr/>
          <p:nvPr/>
        </p:nvSpPr>
        <p:spPr bwMode="auto">
          <a:xfrm flipH="1">
            <a:off x="3606990" y="1968002"/>
            <a:ext cx="1464360" cy="1464359"/>
          </a:xfrm>
          <a:custGeom>
            <a:avLst/>
            <a:gdLst>
              <a:gd name="T0" fmla="*/ 0 w 2902"/>
              <a:gd name="T1" fmla="*/ 1742 h 2903"/>
              <a:gd name="T2" fmla="*/ 58 w 2902"/>
              <a:gd name="T3" fmla="*/ 1744 h 2903"/>
              <a:gd name="T4" fmla="*/ 176 w 2902"/>
              <a:gd name="T5" fmla="*/ 1755 h 2903"/>
              <a:gd name="T6" fmla="*/ 289 w 2902"/>
              <a:gd name="T7" fmla="*/ 1778 h 2903"/>
              <a:gd name="T8" fmla="*/ 399 w 2902"/>
              <a:gd name="T9" fmla="*/ 1811 h 2903"/>
              <a:gd name="T10" fmla="*/ 503 w 2902"/>
              <a:gd name="T11" fmla="*/ 1855 h 2903"/>
              <a:gd name="T12" fmla="*/ 602 w 2902"/>
              <a:gd name="T13" fmla="*/ 1910 h 2903"/>
              <a:gd name="T14" fmla="*/ 694 w 2902"/>
              <a:gd name="T15" fmla="*/ 1973 h 2903"/>
              <a:gd name="T16" fmla="*/ 780 w 2902"/>
              <a:gd name="T17" fmla="*/ 2044 h 2903"/>
              <a:gd name="T18" fmla="*/ 859 w 2902"/>
              <a:gd name="T19" fmla="*/ 2123 h 2903"/>
              <a:gd name="T20" fmla="*/ 930 w 2902"/>
              <a:gd name="T21" fmla="*/ 2209 h 2903"/>
              <a:gd name="T22" fmla="*/ 992 w 2902"/>
              <a:gd name="T23" fmla="*/ 2300 h 2903"/>
              <a:gd name="T24" fmla="*/ 1045 w 2902"/>
              <a:gd name="T25" fmla="*/ 2399 h 2903"/>
              <a:gd name="T26" fmla="*/ 1089 w 2902"/>
              <a:gd name="T27" fmla="*/ 2504 h 2903"/>
              <a:gd name="T28" fmla="*/ 1124 w 2902"/>
              <a:gd name="T29" fmla="*/ 2614 h 2903"/>
              <a:gd name="T30" fmla="*/ 1148 w 2902"/>
              <a:gd name="T31" fmla="*/ 2725 h 2903"/>
              <a:gd name="T32" fmla="*/ 1159 w 2902"/>
              <a:gd name="T33" fmla="*/ 2843 h 2903"/>
              <a:gd name="T34" fmla="*/ 2902 w 2902"/>
              <a:gd name="T35" fmla="*/ 2903 h 2903"/>
              <a:gd name="T36" fmla="*/ 2900 w 2902"/>
              <a:gd name="T37" fmla="*/ 2828 h 2903"/>
              <a:gd name="T38" fmla="*/ 2893 w 2902"/>
              <a:gd name="T39" fmla="*/ 2680 h 2903"/>
              <a:gd name="T40" fmla="*/ 2879 w 2902"/>
              <a:gd name="T41" fmla="*/ 2533 h 2903"/>
              <a:gd name="T42" fmla="*/ 2857 w 2902"/>
              <a:gd name="T43" fmla="*/ 2388 h 2903"/>
              <a:gd name="T44" fmla="*/ 2827 w 2902"/>
              <a:gd name="T45" fmla="*/ 2247 h 2903"/>
              <a:gd name="T46" fmla="*/ 2792 w 2902"/>
              <a:gd name="T47" fmla="*/ 2108 h 2903"/>
              <a:gd name="T48" fmla="*/ 2750 w 2902"/>
              <a:gd name="T49" fmla="*/ 1973 h 2903"/>
              <a:gd name="T50" fmla="*/ 2701 w 2902"/>
              <a:gd name="T51" fmla="*/ 1839 h 2903"/>
              <a:gd name="T52" fmla="*/ 2646 w 2902"/>
              <a:gd name="T53" fmla="*/ 1709 h 2903"/>
              <a:gd name="T54" fmla="*/ 2586 w 2902"/>
              <a:gd name="T55" fmla="*/ 1581 h 2903"/>
              <a:gd name="T56" fmla="*/ 2518 w 2902"/>
              <a:gd name="T57" fmla="*/ 1458 h 2903"/>
              <a:gd name="T58" fmla="*/ 2445 w 2902"/>
              <a:gd name="T59" fmla="*/ 1339 h 2903"/>
              <a:gd name="T60" fmla="*/ 2368 w 2902"/>
              <a:gd name="T61" fmla="*/ 1222 h 2903"/>
              <a:gd name="T62" fmla="*/ 2283 w 2902"/>
              <a:gd name="T63" fmla="*/ 1110 h 2903"/>
              <a:gd name="T64" fmla="*/ 2194 w 2902"/>
              <a:gd name="T65" fmla="*/ 1004 h 2903"/>
              <a:gd name="T66" fmla="*/ 2100 w 2902"/>
              <a:gd name="T67" fmla="*/ 899 h 2903"/>
              <a:gd name="T68" fmla="*/ 2001 w 2902"/>
              <a:gd name="T69" fmla="*/ 800 h 2903"/>
              <a:gd name="T70" fmla="*/ 1899 w 2902"/>
              <a:gd name="T71" fmla="*/ 707 h 2903"/>
              <a:gd name="T72" fmla="*/ 1791 w 2902"/>
              <a:gd name="T73" fmla="*/ 619 h 2903"/>
              <a:gd name="T74" fmla="*/ 1679 w 2902"/>
              <a:gd name="T75" fmla="*/ 535 h 2903"/>
              <a:gd name="T76" fmla="*/ 1564 w 2902"/>
              <a:gd name="T77" fmla="*/ 456 h 2903"/>
              <a:gd name="T78" fmla="*/ 1445 w 2902"/>
              <a:gd name="T79" fmla="*/ 385 h 2903"/>
              <a:gd name="T80" fmla="*/ 1320 w 2902"/>
              <a:gd name="T81" fmla="*/ 317 h 2903"/>
              <a:gd name="T82" fmla="*/ 1194 w 2902"/>
              <a:gd name="T83" fmla="*/ 256 h 2903"/>
              <a:gd name="T84" fmla="*/ 1064 w 2902"/>
              <a:gd name="T85" fmla="*/ 201 h 2903"/>
              <a:gd name="T86" fmla="*/ 930 w 2902"/>
              <a:gd name="T87" fmla="*/ 152 h 2903"/>
              <a:gd name="T88" fmla="*/ 795 w 2902"/>
              <a:gd name="T89" fmla="*/ 110 h 2903"/>
              <a:gd name="T90" fmla="*/ 655 w 2902"/>
              <a:gd name="T91" fmla="*/ 73 h 2903"/>
              <a:gd name="T92" fmla="*/ 512 w 2902"/>
              <a:gd name="T93" fmla="*/ 44 h 2903"/>
              <a:gd name="T94" fmla="*/ 370 w 2902"/>
              <a:gd name="T95" fmla="*/ 22 h 2903"/>
              <a:gd name="T96" fmla="*/ 223 w 2902"/>
              <a:gd name="T97" fmla="*/ 7 h 2903"/>
              <a:gd name="T98" fmla="*/ 75 w 2902"/>
              <a:gd name="T99" fmla="*/ 0 h 2903"/>
              <a:gd name="T100" fmla="*/ 0 w 2902"/>
              <a:gd name="T101" fmla="*/ 0 h 29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2902" h="2903">
                <a:moveTo>
                  <a:pt x="0" y="0"/>
                </a:moveTo>
                <a:lnTo>
                  <a:pt x="0" y="1742"/>
                </a:lnTo>
                <a:lnTo>
                  <a:pt x="0" y="1742"/>
                </a:lnTo>
                <a:lnTo>
                  <a:pt x="58" y="1744"/>
                </a:lnTo>
                <a:lnTo>
                  <a:pt x="119" y="1747"/>
                </a:lnTo>
                <a:lnTo>
                  <a:pt x="176" y="1755"/>
                </a:lnTo>
                <a:lnTo>
                  <a:pt x="232" y="1766"/>
                </a:lnTo>
                <a:lnTo>
                  <a:pt x="289" y="1778"/>
                </a:lnTo>
                <a:lnTo>
                  <a:pt x="344" y="1793"/>
                </a:lnTo>
                <a:lnTo>
                  <a:pt x="399" y="1811"/>
                </a:lnTo>
                <a:lnTo>
                  <a:pt x="452" y="1833"/>
                </a:lnTo>
                <a:lnTo>
                  <a:pt x="503" y="1855"/>
                </a:lnTo>
                <a:lnTo>
                  <a:pt x="553" y="1881"/>
                </a:lnTo>
                <a:lnTo>
                  <a:pt x="602" y="1910"/>
                </a:lnTo>
                <a:lnTo>
                  <a:pt x="648" y="1940"/>
                </a:lnTo>
                <a:lnTo>
                  <a:pt x="694" y="1973"/>
                </a:lnTo>
                <a:lnTo>
                  <a:pt x="738" y="2007"/>
                </a:lnTo>
                <a:lnTo>
                  <a:pt x="780" y="2044"/>
                </a:lnTo>
                <a:lnTo>
                  <a:pt x="820" y="2082"/>
                </a:lnTo>
                <a:lnTo>
                  <a:pt x="859" y="2123"/>
                </a:lnTo>
                <a:lnTo>
                  <a:pt x="895" y="2165"/>
                </a:lnTo>
                <a:lnTo>
                  <a:pt x="930" y="2209"/>
                </a:lnTo>
                <a:lnTo>
                  <a:pt x="963" y="2253"/>
                </a:lnTo>
                <a:lnTo>
                  <a:pt x="992" y="2300"/>
                </a:lnTo>
                <a:lnTo>
                  <a:pt x="1020" y="2350"/>
                </a:lnTo>
                <a:lnTo>
                  <a:pt x="1045" y="2399"/>
                </a:lnTo>
                <a:lnTo>
                  <a:pt x="1069" y="2451"/>
                </a:lnTo>
                <a:lnTo>
                  <a:pt x="1089" y="2504"/>
                </a:lnTo>
                <a:lnTo>
                  <a:pt x="1108" y="2557"/>
                </a:lnTo>
                <a:lnTo>
                  <a:pt x="1124" y="2614"/>
                </a:lnTo>
                <a:lnTo>
                  <a:pt x="1137" y="2669"/>
                </a:lnTo>
                <a:lnTo>
                  <a:pt x="1148" y="2725"/>
                </a:lnTo>
                <a:lnTo>
                  <a:pt x="1155" y="2784"/>
                </a:lnTo>
                <a:lnTo>
                  <a:pt x="1159" y="2843"/>
                </a:lnTo>
                <a:lnTo>
                  <a:pt x="1161" y="2903"/>
                </a:lnTo>
                <a:lnTo>
                  <a:pt x="2902" y="2903"/>
                </a:lnTo>
                <a:lnTo>
                  <a:pt x="2902" y="2903"/>
                </a:lnTo>
                <a:lnTo>
                  <a:pt x="2900" y="2828"/>
                </a:lnTo>
                <a:lnTo>
                  <a:pt x="2899" y="2753"/>
                </a:lnTo>
                <a:lnTo>
                  <a:pt x="2893" y="2680"/>
                </a:lnTo>
                <a:lnTo>
                  <a:pt x="2888" y="2606"/>
                </a:lnTo>
                <a:lnTo>
                  <a:pt x="2879" y="2533"/>
                </a:lnTo>
                <a:lnTo>
                  <a:pt x="2869" y="2462"/>
                </a:lnTo>
                <a:lnTo>
                  <a:pt x="2857" y="2388"/>
                </a:lnTo>
                <a:lnTo>
                  <a:pt x="2844" y="2319"/>
                </a:lnTo>
                <a:lnTo>
                  <a:pt x="2827" y="2247"/>
                </a:lnTo>
                <a:lnTo>
                  <a:pt x="2811" y="2178"/>
                </a:lnTo>
                <a:lnTo>
                  <a:pt x="2792" y="2108"/>
                </a:lnTo>
                <a:lnTo>
                  <a:pt x="2772" y="2040"/>
                </a:lnTo>
                <a:lnTo>
                  <a:pt x="2750" y="1973"/>
                </a:lnTo>
                <a:lnTo>
                  <a:pt x="2727" y="1905"/>
                </a:lnTo>
                <a:lnTo>
                  <a:pt x="2701" y="1839"/>
                </a:lnTo>
                <a:lnTo>
                  <a:pt x="2673" y="1773"/>
                </a:lnTo>
                <a:lnTo>
                  <a:pt x="2646" y="1709"/>
                </a:lnTo>
                <a:lnTo>
                  <a:pt x="2617" y="1645"/>
                </a:lnTo>
                <a:lnTo>
                  <a:pt x="2586" y="1581"/>
                </a:lnTo>
                <a:lnTo>
                  <a:pt x="2553" y="1518"/>
                </a:lnTo>
                <a:lnTo>
                  <a:pt x="2518" y="1458"/>
                </a:lnTo>
                <a:lnTo>
                  <a:pt x="2481" y="1397"/>
                </a:lnTo>
                <a:lnTo>
                  <a:pt x="2445" y="1339"/>
                </a:lnTo>
                <a:lnTo>
                  <a:pt x="2406" y="1280"/>
                </a:lnTo>
                <a:lnTo>
                  <a:pt x="2368" y="1222"/>
                </a:lnTo>
                <a:lnTo>
                  <a:pt x="2325" y="1165"/>
                </a:lnTo>
                <a:lnTo>
                  <a:pt x="2283" y="1110"/>
                </a:lnTo>
                <a:lnTo>
                  <a:pt x="2239" y="1057"/>
                </a:lnTo>
                <a:lnTo>
                  <a:pt x="2194" y="1004"/>
                </a:lnTo>
                <a:lnTo>
                  <a:pt x="2148" y="951"/>
                </a:lnTo>
                <a:lnTo>
                  <a:pt x="2100" y="899"/>
                </a:lnTo>
                <a:lnTo>
                  <a:pt x="2053" y="850"/>
                </a:lnTo>
                <a:lnTo>
                  <a:pt x="2001" y="800"/>
                </a:lnTo>
                <a:lnTo>
                  <a:pt x="1952" y="755"/>
                </a:lnTo>
                <a:lnTo>
                  <a:pt x="1899" y="707"/>
                </a:lnTo>
                <a:lnTo>
                  <a:pt x="1846" y="663"/>
                </a:lnTo>
                <a:lnTo>
                  <a:pt x="1791" y="619"/>
                </a:lnTo>
                <a:lnTo>
                  <a:pt x="1736" y="577"/>
                </a:lnTo>
                <a:lnTo>
                  <a:pt x="1679" y="535"/>
                </a:lnTo>
                <a:lnTo>
                  <a:pt x="1622" y="495"/>
                </a:lnTo>
                <a:lnTo>
                  <a:pt x="1564" y="456"/>
                </a:lnTo>
                <a:lnTo>
                  <a:pt x="1505" y="419"/>
                </a:lnTo>
                <a:lnTo>
                  <a:pt x="1445" y="385"/>
                </a:lnTo>
                <a:lnTo>
                  <a:pt x="1382" y="350"/>
                </a:lnTo>
                <a:lnTo>
                  <a:pt x="1320" y="317"/>
                </a:lnTo>
                <a:lnTo>
                  <a:pt x="1258" y="286"/>
                </a:lnTo>
                <a:lnTo>
                  <a:pt x="1194" y="256"/>
                </a:lnTo>
                <a:lnTo>
                  <a:pt x="1130" y="227"/>
                </a:lnTo>
                <a:lnTo>
                  <a:pt x="1064" y="201"/>
                </a:lnTo>
                <a:lnTo>
                  <a:pt x="998" y="176"/>
                </a:lnTo>
                <a:lnTo>
                  <a:pt x="930" y="152"/>
                </a:lnTo>
                <a:lnTo>
                  <a:pt x="862" y="130"/>
                </a:lnTo>
                <a:lnTo>
                  <a:pt x="795" y="110"/>
                </a:lnTo>
                <a:lnTo>
                  <a:pt x="725" y="92"/>
                </a:lnTo>
                <a:lnTo>
                  <a:pt x="655" y="73"/>
                </a:lnTo>
                <a:lnTo>
                  <a:pt x="584" y="59"/>
                </a:lnTo>
                <a:lnTo>
                  <a:pt x="512" y="44"/>
                </a:lnTo>
                <a:lnTo>
                  <a:pt x="441" y="33"/>
                </a:lnTo>
                <a:lnTo>
                  <a:pt x="370" y="22"/>
                </a:lnTo>
                <a:lnTo>
                  <a:pt x="296" y="15"/>
                </a:lnTo>
                <a:lnTo>
                  <a:pt x="223" y="7"/>
                </a:lnTo>
                <a:lnTo>
                  <a:pt x="148" y="4"/>
                </a:lnTo>
                <a:lnTo>
                  <a:pt x="75" y="0"/>
                </a:ln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chemeClr val="tx2">
              <a:lumMod val="20000"/>
              <a:lumOff val="80000"/>
              <a:alpha val="40000"/>
            </a:schemeClr>
          </a:solidFill>
          <a:ln>
            <a:noFill/>
          </a:ln>
          <a:extLst/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17" name="iṥḷíde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4F86AEDF-DB1E-4B01-AFBD-03F5D6959419}"/>
              </a:ext>
            </a:extLst>
          </p:cNvPr>
          <p:cNvSpPr/>
          <p:nvPr/>
        </p:nvSpPr>
        <p:spPr bwMode="auto">
          <a:xfrm flipH="1">
            <a:off x="5656287" y="3432361"/>
            <a:ext cx="1464360" cy="1463351"/>
          </a:xfrm>
          <a:custGeom>
            <a:avLst/>
            <a:gdLst>
              <a:gd name="T0" fmla="*/ 0 w 2905"/>
              <a:gd name="T1" fmla="*/ 2903 h 2903"/>
              <a:gd name="T2" fmla="*/ 75 w 2905"/>
              <a:gd name="T3" fmla="*/ 2903 h 2903"/>
              <a:gd name="T4" fmla="*/ 224 w 2905"/>
              <a:gd name="T5" fmla="*/ 2896 h 2903"/>
              <a:gd name="T6" fmla="*/ 370 w 2905"/>
              <a:gd name="T7" fmla="*/ 2881 h 2903"/>
              <a:gd name="T8" fmla="*/ 515 w 2905"/>
              <a:gd name="T9" fmla="*/ 2859 h 2903"/>
              <a:gd name="T10" fmla="*/ 656 w 2905"/>
              <a:gd name="T11" fmla="*/ 2830 h 2903"/>
              <a:gd name="T12" fmla="*/ 795 w 2905"/>
              <a:gd name="T13" fmla="*/ 2793 h 2903"/>
              <a:gd name="T14" fmla="*/ 932 w 2905"/>
              <a:gd name="T15" fmla="*/ 2751 h 2903"/>
              <a:gd name="T16" fmla="*/ 1066 w 2905"/>
              <a:gd name="T17" fmla="*/ 2702 h 2903"/>
              <a:gd name="T18" fmla="*/ 1196 w 2905"/>
              <a:gd name="T19" fmla="*/ 2647 h 2903"/>
              <a:gd name="T20" fmla="*/ 1322 w 2905"/>
              <a:gd name="T21" fmla="*/ 2586 h 2903"/>
              <a:gd name="T22" fmla="*/ 1445 w 2905"/>
              <a:gd name="T23" fmla="*/ 2518 h 2903"/>
              <a:gd name="T24" fmla="*/ 1566 w 2905"/>
              <a:gd name="T25" fmla="*/ 2447 h 2903"/>
              <a:gd name="T26" fmla="*/ 1681 w 2905"/>
              <a:gd name="T27" fmla="*/ 2368 h 2903"/>
              <a:gd name="T28" fmla="*/ 1793 w 2905"/>
              <a:gd name="T29" fmla="*/ 2284 h 2903"/>
              <a:gd name="T30" fmla="*/ 1901 w 2905"/>
              <a:gd name="T31" fmla="*/ 2196 h 2903"/>
              <a:gd name="T32" fmla="*/ 2004 w 2905"/>
              <a:gd name="T33" fmla="*/ 2103 h 2903"/>
              <a:gd name="T34" fmla="*/ 2103 w 2905"/>
              <a:gd name="T35" fmla="*/ 2004 h 2903"/>
              <a:gd name="T36" fmla="*/ 2196 w 2905"/>
              <a:gd name="T37" fmla="*/ 1899 h 2903"/>
              <a:gd name="T38" fmla="*/ 2284 w 2905"/>
              <a:gd name="T39" fmla="*/ 1793 h 2903"/>
              <a:gd name="T40" fmla="*/ 2368 w 2905"/>
              <a:gd name="T41" fmla="*/ 1681 h 2903"/>
              <a:gd name="T42" fmla="*/ 2447 w 2905"/>
              <a:gd name="T43" fmla="*/ 1564 h 2903"/>
              <a:gd name="T44" fmla="*/ 2520 w 2905"/>
              <a:gd name="T45" fmla="*/ 1445 h 2903"/>
              <a:gd name="T46" fmla="*/ 2586 w 2905"/>
              <a:gd name="T47" fmla="*/ 1322 h 2903"/>
              <a:gd name="T48" fmla="*/ 2648 w 2905"/>
              <a:gd name="T49" fmla="*/ 1194 h 2903"/>
              <a:gd name="T50" fmla="*/ 2703 w 2905"/>
              <a:gd name="T51" fmla="*/ 1064 h 2903"/>
              <a:gd name="T52" fmla="*/ 2751 w 2905"/>
              <a:gd name="T53" fmla="*/ 930 h 2903"/>
              <a:gd name="T54" fmla="*/ 2793 w 2905"/>
              <a:gd name="T55" fmla="*/ 795 h 2903"/>
              <a:gd name="T56" fmla="*/ 2830 w 2905"/>
              <a:gd name="T57" fmla="*/ 656 h 2903"/>
              <a:gd name="T58" fmla="*/ 2859 w 2905"/>
              <a:gd name="T59" fmla="*/ 515 h 2903"/>
              <a:gd name="T60" fmla="*/ 2881 w 2905"/>
              <a:gd name="T61" fmla="*/ 370 h 2903"/>
              <a:gd name="T62" fmla="*/ 2896 w 2905"/>
              <a:gd name="T63" fmla="*/ 223 h 2903"/>
              <a:gd name="T64" fmla="*/ 2903 w 2905"/>
              <a:gd name="T65" fmla="*/ 75 h 2903"/>
              <a:gd name="T66" fmla="*/ 1161 w 2905"/>
              <a:gd name="T67" fmla="*/ 0 h 2903"/>
              <a:gd name="T68" fmla="*/ 1161 w 2905"/>
              <a:gd name="T69" fmla="*/ 60 h 2903"/>
              <a:gd name="T70" fmla="*/ 1148 w 2905"/>
              <a:gd name="T71" fmla="*/ 178 h 2903"/>
              <a:gd name="T72" fmla="*/ 1125 w 2905"/>
              <a:gd name="T73" fmla="*/ 289 h 2903"/>
              <a:gd name="T74" fmla="*/ 1092 w 2905"/>
              <a:gd name="T75" fmla="*/ 399 h 2903"/>
              <a:gd name="T76" fmla="*/ 1048 w 2905"/>
              <a:gd name="T77" fmla="*/ 504 h 2903"/>
              <a:gd name="T78" fmla="*/ 995 w 2905"/>
              <a:gd name="T79" fmla="*/ 603 h 2903"/>
              <a:gd name="T80" fmla="*/ 931 w 2905"/>
              <a:gd name="T81" fmla="*/ 694 h 2903"/>
              <a:gd name="T82" fmla="*/ 861 w 2905"/>
              <a:gd name="T83" fmla="*/ 780 h 2903"/>
              <a:gd name="T84" fmla="*/ 782 w 2905"/>
              <a:gd name="T85" fmla="*/ 859 h 2903"/>
              <a:gd name="T86" fmla="*/ 696 w 2905"/>
              <a:gd name="T87" fmla="*/ 930 h 2903"/>
              <a:gd name="T88" fmla="*/ 603 w 2905"/>
              <a:gd name="T89" fmla="*/ 993 h 2903"/>
              <a:gd name="T90" fmla="*/ 504 w 2905"/>
              <a:gd name="T91" fmla="*/ 1048 h 2903"/>
              <a:gd name="T92" fmla="*/ 399 w 2905"/>
              <a:gd name="T93" fmla="*/ 1092 h 2903"/>
              <a:gd name="T94" fmla="*/ 291 w 2905"/>
              <a:gd name="T95" fmla="*/ 1125 h 2903"/>
              <a:gd name="T96" fmla="*/ 178 w 2905"/>
              <a:gd name="T97" fmla="*/ 1148 h 2903"/>
              <a:gd name="T98" fmla="*/ 61 w 2905"/>
              <a:gd name="T99" fmla="*/ 1159 h 2903"/>
              <a:gd name="T100" fmla="*/ 0 w 2905"/>
              <a:gd name="T101" fmla="*/ 1161 h 29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2905" h="2903">
                <a:moveTo>
                  <a:pt x="0" y="1161"/>
                </a:moveTo>
                <a:lnTo>
                  <a:pt x="0" y="2903"/>
                </a:lnTo>
                <a:lnTo>
                  <a:pt x="0" y="2903"/>
                </a:lnTo>
                <a:lnTo>
                  <a:pt x="75" y="2903"/>
                </a:lnTo>
                <a:lnTo>
                  <a:pt x="150" y="2899"/>
                </a:lnTo>
                <a:lnTo>
                  <a:pt x="224" y="2896"/>
                </a:lnTo>
                <a:lnTo>
                  <a:pt x="297" y="2888"/>
                </a:lnTo>
                <a:lnTo>
                  <a:pt x="370" y="2881"/>
                </a:lnTo>
                <a:lnTo>
                  <a:pt x="443" y="2870"/>
                </a:lnTo>
                <a:lnTo>
                  <a:pt x="515" y="2859"/>
                </a:lnTo>
                <a:lnTo>
                  <a:pt x="586" y="2844"/>
                </a:lnTo>
                <a:lnTo>
                  <a:pt x="656" y="2830"/>
                </a:lnTo>
                <a:lnTo>
                  <a:pt x="725" y="2811"/>
                </a:lnTo>
                <a:lnTo>
                  <a:pt x="795" y="2793"/>
                </a:lnTo>
                <a:lnTo>
                  <a:pt x="865" y="2773"/>
                </a:lnTo>
                <a:lnTo>
                  <a:pt x="932" y="2751"/>
                </a:lnTo>
                <a:lnTo>
                  <a:pt x="998" y="2727"/>
                </a:lnTo>
                <a:lnTo>
                  <a:pt x="1066" y="2702"/>
                </a:lnTo>
                <a:lnTo>
                  <a:pt x="1130" y="2676"/>
                </a:lnTo>
                <a:lnTo>
                  <a:pt x="1196" y="2647"/>
                </a:lnTo>
                <a:lnTo>
                  <a:pt x="1260" y="2617"/>
                </a:lnTo>
                <a:lnTo>
                  <a:pt x="1322" y="2586"/>
                </a:lnTo>
                <a:lnTo>
                  <a:pt x="1385" y="2553"/>
                </a:lnTo>
                <a:lnTo>
                  <a:pt x="1445" y="2518"/>
                </a:lnTo>
                <a:lnTo>
                  <a:pt x="1506" y="2484"/>
                </a:lnTo>
                <a:lnTo>
                  <a:pt x="1566" y="2447"/>
                </a:lnTo>
                <a:lnTo>
                  <a:pt x="1625" y="2408"/>
                </a:lnTo>
                <a:lnTo>
                  <a:pt x="1681" y="2368"/>
                </a:lnTo>
                <a:lnTo>
                  <a:pt x="1738" y="2326"/>
                </a:lnTo>
                <a:lnTo>
                  <a:pt x="1793" y="2284"/>
                </a:lnTo>
                <a:lnTo>
                  <a:pt x="1848" y="2240"/>
                </a:lnTo>
                <a:lnTo>
                  <a:pt x="1901" y="2196"/>
                </a:lnTo>
                <a:lnTo>
                  <a:pt x="1952" y="2148"/>
                </a:lnTo>
                <a:lnTo>
                  <a:pt x="2004" y="2103"/>
                </a:lnTo>
                <a:lnTo>
                  <a:pt x="2053" y="2053"/>
                </a:lnTo>
                <a:lnTo>
                  <a:pt x="2103" y="2004"/>
                </a:lnTo>
                <a:lnTo>
                  <a:pt x="2150" y="1952"/>
                </a:lnTo>
                <a:lnTo>
                  <a:pt x="2196" y="1899"/>
                </a:lnTo>
                <a:lnTo>
                  <a:pt x="2242" y="1846"/>
                </a:lnTo>
                <a:lnTo>
                  <a:pt x="2284" y="1793"/>
                </a:lnTo>
                <a:lnTo>
                  <a:pt x="2328" y="1738"/>
                </a:lnTo>
                <a:lnTo>
                  <a:pt x="2368" y="1681"/>
                </a:lnTo>
                <a:lnTo>
                  <a:pt x="2408" y="1623"/>
                </a:lnTo>
                <a:lnTo>
                  <a:pt x="2447" y="1564"/>
                </a:lnTo>
                <a:lnTo>
                  <a:pt x="2483" y="1506"/>
                </a:lnTo>
                <a:lnTo>
                  <a:pt x="2520" y="1445"/>
                </a:lnTo>
                <a:lnTo>
                  <a:pt x="2553" y="1385"/>
                </a:lnTo>
                <a:lnTo>
                  <a:pt x="2586" y="1322"/>
                </a:lnTo>
                <a:lnTo>
                  <a:pt x="2617" y="1258"/>
                </a:lnTo>
                <a:lnTo>
                  <a:pt x="2648" y="1194"/>
                </a:lnTo>
                <a:lnTo>
                  <a:pt x="2676" y="1130"/>
                </a:lnTo>
                <a:lnTo>
                  <a:pt x="2703" y="1064"/>
                </a:lnTo>
                <a:lnTo>
                  <a:pt x="2727" y="998"/>
                </a:lnTo>
                <a:lnTo>
                  <a:pt x="2751" y="930"/>
                </a:lnTo>
                <a:lnTo>
                  <a:pt x="2773" y="863"/>
                </a:lnTo>
                <a:lnTo>
                  <a:pt x="2793" y="795"/>
                </a:lnTo>
                <a:lnTo>
                  <a:pt x="2813" y="725"/>
                </a:lnTo>
                <a:lnTo>
                  <a:pt x="2830" y="656"/>
                </a:lnTo>
                <a:lnTo>
                  <a:pt x="2844" y="584"/>
                </a:lnTo>
                <a:lnTo>
                  <a:pt x="2859" y="515"/>
                </a:lnTo>
                <a:lnTo>
                  <a:pt x="2870" y="441"/>
                </a:lnTo>
                <a:lnTo>
                  <a:pt x="2881" y="370"/>
                </a:lnTo>
                <a:lnTo>
                  <a:pt x="2888" y="297"/>
                </a:lnTo>
                <a:lnTo>
                  <a:pt x="2896" y="223"/>
                </a:lnTo>
                <a:lnTo>
                  <a:pt x="2901" y="150"/>
                </a:lnTo>
                <a:lnTo>
                  <a:pt x="2903" y="75"/>
                </a:lnTo>
                <a:lnTo>
                  <a:pt x="2905" y="0"/>
                </a:lnTo>
                <a:lnTo>
                  <a:pt x="1161" y="0"/>
                </a:lnTo>
                <a:lnTo>
                  <a:pt x="1161" y="0"/>
                </a:lnTo>
                <a:lnTo>
                  <a:pt x="1161" y="60"/>
                </a:lnTo>
                <a:lnTo>
                  <a:pt x="1156" y="119"/>
                </a:lnTo>
                <a:lnTo>
                  <a:pt x="1148" y="178"/>
                </a:lnTo>
                <a:lnTo>
                  <a:pt x="1139" y="234"/>
                </a:lnTo>
                <a:lnTo>
                  <a:pt x="1125" y="289"/>
                </a:lnTo>
                <a:lnTo>
                  <a:pt x="1110" y="346"/>
                </a:lnTo>
                <a:lnTo>
                  <a:pt x="1092" y="399"/>
                </a:lnTo>
                <a:lnTo>
                  <a:pt x="1072" y="452"/>
                </a:lnTo>
                <a:lnTo>
                  <a:pt x="1048" y="504"/>
                </a:lnTo>
                <a:lnTo>
                  <a:pt x="1022" y="553"/>
                </a:lnTo>
                <a:lnTo>
                  <a:pt x="995" y="603"/>
                </a:lnTo>
                <a:lnTo>
                  <a:pt x="964" y="650"/>
                </a:lnTo>
                <a:lnTo>
                  <a:pt x="931" y="694"/>
                </a:lnTo>
                <a:lnTo>
                  <a:pt x="898" y="738"/>
                </a:lnTo>
                <a:lnTo>
                  <a:pt x="861" y="780"/>
                </a:lnTo>
                <a:lnTo>
                  <a:pt x="823" y="821"/>
                </a:lnTo>
                <a:lnTo>
                  <a:pt x="782" y="859"/>
                </a:lnTo>
                <a:lnTo>
                  <a:pt x="740" y="896"/>
                </a:lnTo>
                <a:lnTo>
                  <a:pt x="696" y="930"/>
                </a:lnTo>
                <a:lnTo>
                  <a:pt x="650" y="963"/>
                </a:lnTo>
                <a:lnTo>
                  <a:pt x="603" y="993"/>
                </a:lnTo>
                <a:lnTo>
                  <a:pt x="555" y="1022"/>
                </a:lnTo>
                <a:lnTo>
                  <a:pt x="504" y="1048"/>
                </a:lnTo>
                <a:lnTo>
                  <a:pt x="453" y="1070"/>
                </a:lnTo>
                <a:lnTo>
                  <a:pt x="399" y="1092"/>
                </a:lnTo>
                <a:lnTo>
                  <a:pt x="346" y="1110"/>
                </a:lnTo>
                <a:lnTo>
                  <a:pt x="291" y="1125"/>
                </a:lnTo>
                <a:lnTo>
                  <a:pt x="235" y="1137"/>
                </a:lnTo>
                <a:lnTo>
                  <a:pt x="178" y="1148"/>
                </a:lnTo>
                <a:lnTo>
                  <a:pt x="119" y="1156"/>
                </a:lnTo>
                <a:lnTo>
                  <a:pt x="61" y="1159"/>
                </a:lnTo>
                <a:lnTo>
                  <a:pt x="0" y="1161"/>
                </a:lnTo>
                <a:lnTo>
                  <a:pt x="0" y="1161"/>
                </a:lnTo>
                <a:close/>
              </a:path>
            </a:pathLst>
          </a:custGeom>
          <a:solidFill>
            <a:schemeClr val="tx2">
              <a:lumMod val="20000"/>
              <a:lumOff val="80000"/>
              <a:alpha val="40000"/>
            </a:schemeClr>
          </a:solidFill>
          <a:ln>
            <a:noFill/>
          </a:ln>
          <a:extLst/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18" name="í$ľíḋè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9E84CEE2-E3A6-49B7-AA62-3715AE77044C}"/>
              </a:ext>
            </a:extLst>
          </p:cNvPr>
          <p:cNvSpPr/>
          <p:nvPr/>
        </p:nvSpPr>
        <p:spPr bwMode="auto">
          <a:xfrm flipH="1">
            <a:off x="7120647" y="3432361"/>
            <a:ext cx="1464360" cy="1463351"/>
          </a:xfrm>
          <a:custGeom>
            <a:avLst/>
            <a:gdLst>
              <a:gd name="T0" fmla="*/ 0 w 2902"/>
              <a:gd name="T1" fmla="*/ 0 h 2903"/>
              <a:gd name="T2" fmla="*/ 2 w 2902"/>
              <a:gd name="T3" fmla="*/ 75 h 2903"/>
              <a:gd name="T4" fmla="*/ 9 w 2902"/>
              <a:gd name="T5" fmla="*/ 223 h 2903"/>
              <a:gd name="T6" fmla="*/ 23 w 2902"/>
              <a:gd name="T7" fmla="*/ 370 h 2903"/>
              <a:gd name="T8" fmla="*/ 45 w 2902"/>
              <a:gd name="T9" fmla="*/ 515 h 2903"/>
              <a:gd name="T10" fmla="*/ 75 w 2902"/>
              <a:gd name="T11" fmla="*/ 656 h 2903"/>
              <a:gd name="T12" fmla="*/ 110 w 2902"/>
              <a:gd name="T13" fmla="*/ 795 h 2903"/>
              <a:gd name="T14" fmla="*/ 152 w 2902"/>
              <a:gd name="T15" fmla="*/ 930 h 2903"/>
              <a:gd name="T16" fmla="*/ 201 w 2902"/>
              <a:gd name="T17" fmla="*/ 1064 h 2903"/>
              <a:gd name="T18" fmla="*/ 256 w 2902"/>
              <a:gd name="T19" fmla="*/ 1194 h 2903"/>
              <a:gd name="T20" fmla="*/ 316 w 2902"/>
              <a:gd name="T21" fmla="*/ 1322 h 2903"/>
              <a:gd name="T22" fmla="*/ 384 w 2902"/>
              <a:gd name="T23" fmla="*/ 1445 h 2903"/>
              <a:gd name="T24" fmla="*/ 457 w 2902"/>
              <a:gd name="T25" fmla="*/ 1564 h 2903"/>
              <a:gd name="T26" fmla="*/ 534 w 2902"/>
              <a:gd name="T27" fmla="*/ 1681 h 2903"/>
              <a:gd name="T28" fmla="*/ 619 w 2902"/>
              <a:gd name="T29" fmla="*/ 1793 h 2903"/>
              <a:gd name="T30" fmla="*/ 708 w 2902"/>
              <a:gd name="T31" fmla="*/ 1899 h 2903"/>
              <a:gd name="T32" fmla="*/ 802 w 2902"/>
              <a:gd name="T33" fmla="*/ 2004 h 2903"/>
              <a:gd name="T34" fmla="*/ 901 w 2902"/>
              <a:gd name="T35" fmla="*/ 2103 h 2903"/>
              <a:gd name="T36" fmla="*/ 1003 w 2902"/>
              <a:gd name="T37" fmla="*/ 2196 h 2903"/>
              <a:gd name="T38" fmla="*/ 1111 w 2902"/>
              <a:gd name="T39" fmla="*/ 2284 h 2903"/>
              <a:gd name="T40" fmla="*/ 1223 w 2902"/>
              <a:gd name="T41" fmla="*/ 2368 h 2903"/>
              <a:gd name="T42" fmla="*/ 1338 w 2902"/>
              <a:gd name="T43" fmla="*/ 2447 h 2903"/>
              <a:gd name="T44" fmla="*/ 1457 w 2902"/>
              <a:gd name="T45" fmla="*/ 2518 h 2903"/>
              <a:gd name="T46" fmla="*/ 1582 w 2902"/>
              <a:gd name="T47" fmla="*/ 2586 h 2903"/>
              <a:gd name="T48" fmla="*/ 1708 w 2902"/>
              <a:gd name="T49" fmla="*/ 2647 h 2903"/>
              <a:gd name="T50" fmla="*/ 1838 w 2902"/>
              <a:gd name="T51" fmla="*/ 2702 h 2903"/>
              <a:gd name="T52" fmla="*/ 1972 w 2902"/>
              <a:gd name="T53" fmla="*/ 2751 h 2903"/>
              <a:gd name="T54" fmla="*/ 2107 w 2902"/>
              <a:gd name="T55" fmla="*/ 2793 h 2903"/>
              <a:gd name="T56" fmla="*/ 2247 w 2902"/>
              <a:gd name="T57" fmla="*/ 2830 h 2903"/>
              <a:gd name="T58" fmla="*/ 2390 w 2902"/>
              <a:gd name="T59" fmla="*/ 2859 h 2903"/>
              <a:gd name="T60" fmla="*/ 2532 w 2902"/>
              <a:gd name="T61" fmla="*/ 2881 h 2903"/>
              <a:gd name="T62" fmla="*/ 2679 w 2902"/>
              <a:gd name="T63" fmla="*/ 2896 h 2903"/>
              <a:gd name="T64" fmla="*/ 2827 w 2902"/>
              <a:gd name="T65" fmla="*/ 2903 h 2903"/>
              <a:gd name="T66" fmla="*/ 2902 w 2902"/>
              <a:gd name="T67" fmla="*/ 1161 h 2903"/>
              <a:gd name="T68" fmla="*/ 2844 w 2902"/>
              <a:gd name="T69" fmla="*/ 1159 h 2903"/>
              <a:gd name="T70" fmla="*/ 2726 w 2902"/>
              <a:gd name="T71" fmla="*/ 1148 h 2903"/>
              <a:gd name="T72" fmla="*/ 2613 w 2902"/>
              <a:gd name="T73" fmla="*/ 1125 h 2903"/>
              <a:gd name="T74" fmla="*/ 2503 w 2902"/>
              <a:gd name="T75" fmla="*/ 1092 h 2903"/>
              <a:gd name="T76" fmla="*/ 2399 w 2902"/>
              <a:gd name="T77" fmla="*/ 1048 h 2903"/>
              <a:gd name="T78" fmla="*/ 2300 w 2902"/>
              <a:gd name="T79" fmla="*/ 993 h 2903"/>
              <a:gd name="T80" fmla="*/ 2208 w 2902"/>
              <a:gd name="T81" fmla="*/ 930 h 2903"/>
              <a:gd name="T82" fmla="*/ 2122 w 2902"/>
              <a:gd name="T83" fmla="*/ 859 h 2903"/>
              <a:gd name="T84" fmla="*/ 2043 w 2902"/>
              <a:gd name="T85" fmla="*/ 780 h 2903"/>
              <a:gd name="T86" fmla="*/ 1972 w 2902"/>
              <a:gd name="T87" fmla="*/ 694 h 2903"/>
              <a:gd name="T88" fmla="*/ 1910 w 2902"/>
              <a:gd name="T89" fmla="*/ 603 h 2903"/>
              <a:gd name="T90" fmla="*/ 1857 w 2902"/>
              <a:gd name="T91" fmla="*/ 504 h 2903"/>
              <a:gd name="T92" fmla="*/ 1813 w 2902"/>
              <a:gd name="T93" fmla="*/ 399 h 2903"/>
              <a:gd name="T94" fmla="*/ 1778 w 2902"/>
              <a:gd name="T95" fmla="*/ 289 h 2903"/>
              <a:gd name="T96" fmla="*/ 1754 w 2902"/>
              <a:gd name="T97" fmla="*/ 178 h 2903"/>
              <a:gd name="T98" fmla="*/ 1743 w 2902"/>
              <a:gd name="T99" fmla="*/ 60 h 2903"/>
              <a:gd name="T100" fmla="*/ 1741 w 2902"/>
              <a:gd name="T101" fmla="*/ 0 h 29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2902" h="2903">
                <a:moveTo>
                  <a:pt x="1741" y="0"/>
                </a:moveTo>
                <a:lnTo>
                  <a:pt x="0" y="0"/>
                </a:lnTo>
                <a:lnTo>
                  <a:pt x="0" y="0"/>
                </a:lnTo>
                <a:lnTo>
                  <a:pt x="2" y="75"/>
                </a:lnTo>
                <a:lnTo>
                  <a:pt x="3" y="150"/>
                </a:lnTo>
                <a:lnTo>
                  <a:pt x="9" y="223"/>
                </a:lnTo>
                <a:lnTo>
                  <a:pt x="14" y="297"/>
                </a:lnTo>
                <a:lnTo>
                  <a:pt x="23" y="370"/>
                </a:lnTo>
                <a:lnTo>
                  <a:pt x="33" y="441"/>
                </a:lnTo>
                <a:lnTo>
                  <a:pt x="45" y="515"/>
                </a:lnTo>
                <a:lnTo>
                  <a:pt x="58" y="584"/>
                </a:lnTo>
                <a:lnTo>
                  <a:pt x="75" y="656"/>
                </a:lnTo>
                <a:lnTo>
                  <a:pt x="91" y="725"/>
                </a:lnTo>
                <a:lnTo>
                  <a:pt x="110" y="795"/>
                </a:lnTo>
                <a:lnTo>
                  <a:pt x="130" y="863"/>
                </a:lnTo>
                <a:lnTo>
                  <a:pt x="152" y="930"/>
                </a:lnTo>
                <a:lnTo>
                  <a:pt x="175" y="998"/>
                </a:lnTo>
                <a:lnTo>
                  <a:pt x="201" y="1064"/>
                </a:lnTo>
                <a:lnTo>
                  <a:pt x="229" y="1130"/>
                </a:lnTo>
                <a:lnTo>
                  <a:pt x="256" y="1194"/>
                </a:lnTo>
                <a:lnTo>
                  <a:pt x="285" y="1258"/>
                </a:lnTo>
                <a:lnTo>
                  <a:pt x="316" y="1322"/>
                </a:lnTo>
                <a:lnTo>
                  <a:pt x="349" y="1385"/>
                </a:lnTo>
                <a:lnTo>
                  <a:pt x="384" y="1445"/>
                </a:lnTo>
                <a:lnTo>
                  <a:pt x="421" y="1506"/>
                </a:lnTo>
                <a:lnTo>
                  <a:pt x="457" y="1564"/>
                </a:lnTo>
                <a:lnTo>
                  <a:pt x="496" y="1623"/>
                </a:lnTo>
                <a:lnTo>
                  <a:pt x="534" y="1681"/>
                </a:lnTo>
                <a:lnTo>
                  <a:pt x="577" y="1738"/>
                </a:lnTo>
                <a:lnTo>
                  <a:pt x="619" y="1793"/>
                </a:lnTo>
                <a:lnTo>
                  <a:pt x="663" y="1846"/>
                </a:lnTo>
                <a:lnTo>
                  <a:pt x="708" y="1899"/>
                </a:lnTo>
                <a:lnTo>
                  <a:pt x="754" y="1952"/>
                </a:lnTo>
                <a:lnTo>
                  <a:pt x="802" y="2004"/>
                </a:lnTo>
                <a:lnTo>
                  <a:pt x="849" y="2053"/>
                </a:lnTo>
                <a:lnTo>
                  <a:pt x="901" y="2103"/>
                </a:lnTo>
                <a:lnTo>
                  <a:pt x="950" y="2148"/>
                </a:lnTo>
                <a:lnTo>
                  <a:pt x="1003" y="2196"/>
                </a:lnTo>
                <a:lnTo>
                  <a:pt x="1056" y="2240"/>
                </a:lnTo>
                <a:lnTo>
                  <a:pt x="1111" y="2284"/>
                </a:lnTo>
                <a:lnTo>
                  <a:pt x="1166" y="2326"/>
                </a:lnTo>
                <a:lnTo>
                  <a:pt x="1223" y="2368"/>
                </a:lnTo>
                <a:lnTo>
                  <a:pt x="1280" y="2408"/>
                </a:lnTo>
                <a:lnTo>
                  <a:pt x="1338" y="2447"/>
                </a:lnTo>
                <a:lnTo>
                  <a:pt x="1397" y="2484"/>
                </a:lnTo>
                <a:lnTo>
                  <a:pt x="1457" y="2518"/>
                </a:lnTo>
                <a:lnTo>
                  <a:pt x="1520" y="2553"/>
                </a:lnTo>
                <a:lnTo>
                  <a:pt x="1582" y="2586"/>
                </a:lnTo>
                <a:lnTo>
                  <a:pt x="1644" y="2617"/>
                </a:lnTo>
                <a:lnTo>
                  <a:pt x="1708" y="2647"/>
                </a:lnTo>
                <a:lnTo>
                  <a:pt x="1772" y="2676"/>
                </a:lnTo>
                <a:lnTo>
                  <a:pt x="1838" y="2702"/>
                </a:lnTo>
                <a:lnTo>
                  <a:pt x="1904" y="2727"/>
                </a:lnTo>
                <a:lnTo>
                  <a:pt x="1972" y="2751"/>
                </a:lnTo>
                <a:lnTo>
                  <a:pt x="2040" y="2773"/>
                </a:lnTo>
                <a:lnTo>
                  <a:pt x="2107" y="2793"/>
                </a:lnTo>
                <a:lnTo>
                  <a:pt x="2177" y="2811"/>
                </a:lnTo>
                <a:lnTo>
                  <a:pt x="2247" y="2830"/>
                </a:lnTo>
                <a:lnTo>
                  <a:pt x="2318" y="2844"/>
                </a:lnTo>
                <a:lnTo>
                  <a:pt x="2390" y="2859"/>
                </a:lnTo>
                <a:lnTo>
                  <a:pt x="2461" y="2870"/>
                </a:lnTo>
                <a:lnTo>
                  <a:pt x="2532" y="2881"/>
                </a:lnTo>
                <a:lnTo>
                  <a:pt x="2606" y="2888"/>
                </a:lnTo>
                <a:lnTo>
                  <a:pt x="2679" y="2896"/>
                </a:lnTo>
                <a:lnTo>
                  <a:pt x="2754" y="2899"/>
                </a:lnTo>
                <a:lnTo>
                  <a:pt x="2827" y="2903"/>
                </a:lnTo>
                <a:lnTo>
                  <a:pt x="2902" y="2903"/>
                </a:lnTo>
                <a:lnTo>
                  <a:pt x="2902" y="1161"/>
                </a:lnTo>
                <a:lnTo>
                  <a:pt x="2902" y="1161"/>
                </a:lnTo>
                <a:lnTo>
                  <a:pt x="2844" y="1159"/>
                </a:lnTo>
                <a:lnTo>
                  <a:pt x="2783" y="1156"/>
                </a:lnTo>
                <a:lnTo>
                  <a:pt x="2726" y="1148"/>
                </a:lnTo>
                <a:lnTo>
                  <a:pt x="2670" y="1137"/>
                </a:lnTo>
                <a:lnTo>
                  <a:pt x="2613" y="1125"/>
                </a:lnTo>
                <a:lnTo>
                  <a:pt x="2558" y="1110"/>
                </a:lnTo>
                <a:lnTo>
                  <a:pt x="2503" y="1092"/>
                </a:lnTo>
                <a:lnTo>
                  <a:pt x="2450" y="1070"/>
                </a:lnTo>
                <a:lnTo>
                  <a:pt x="2399" y="1048"/>
                </a:lnTo>
                <a:lnTo>
                  <a:pt x="2349" y="1022"/>
                </a:lnTo>
                <a:lnTo>
                  <a:pt x="2300" y="993"/>
                </a:lnTo>
                <a:lnTo>
                  <a:pt x="2254" y="963"/>
                </a:lnTo>
                <a:lnTo>
                  <a:pt x="2208" y="930"/>
                </a:lnTo>
                <a:lnTo>
                  <a:pt x="2164" y="896"/>
                </a:lnTo>
                <a:lnTo>
                  <a:pt x="2122" y="859"/>
                </a:lnTo>
                <a:lnTo>
                  <a:pt x="2082" y="821"/>
                </a:lnTo>
                <a:lnTo>
                  <a:pt x="2043" y="780"/>
                </a:lnTo>
                <a:lnTo>
                  <a:pt x="2007" y="738"/>
                </a:lnTo>
                <a:lnTo>
                  <a:pt x="1972" y="694"/>
                </a:lnTo>
                <a:lnTo>
                  <a:pt x="1939" y="650"/>
                </a:lnTo>
                <a:lnTo>
                  <a:pt x="1910" y="603"/>
                </a:lnTo>
                <a:lnTo>
                  <a:pt x="1882" y="553"/>
                </a:lnTo>
                <a:lnTo>
                  <a:pt x="1857" y="504"/>
                </a:lnTo>
                <a:lnTo>
                  <a:pt x="1833" y="452"/>
                </a:lnTo>
                <a:lnTo>
                  <a:pt x="1813" y="399"/>
                </a:lnTo>
                <a:lnTo>
                  <a:pt x="1794" y="346"/>
                </a:lnTo>
                <a:lnTo>
                  <a:pt x="1778" y="289"/>
                </a:lnTo>
                <a:lnTo>
                  <a:pt x="1765" y="234"/>
                </a:lnTo>
                <a:lnTo>
                  <a:pt x="1754" y="178"/>
                </a:lnTo>
                <a:lnTo>
                  <a:pt x="1747" y="119"/>
                </a:lnTo>
                <a:lnTo>
                  <a:pt x="1743" y="60"/>
                </a:lnTo>
                <a:lnTo>
                  <a:pt x="1741" y="0"/>
                </a:lnTo>
                <a:lnTo>
                  <a:pt x="1741" y="0"/>
                </a:lnTo>
                <a:close/>
              </a:path>
            </a:pathLst>
          </a:custGeom>
          <a:solidFill>
            <a:schemeClr val="tx2">
              <a:lumMod val="20000"/>
              <a:lumOff val="80000"/>
              <a:alpha val="40000"/>
            </a:schemeClr>
          </a:solidFill>
          <a:ln>
            <a:noFill/>
          </a:ln>
          <a:extLst/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25" name="ísḻiḓé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40729912-E1C3-4BD0-842B-4652C0EA2F41}"/>
              </a:ext>
            </a:extLst>
          </p:cNvPr>
          <p:cNvSpPr/>
          <p:nvPr/>
        </p:nvSpPr>
        <p:spPr bwMode="auto">
          <a:xfrm flipH="1">
            <a:off x="7120647" y="1968002"/>
            <a:ext cx="1464360" cy="1464359"/>
          </a:xfrm>
          <a:custGeom>
            <a:avLst/>
            <a:gdLst>
              <a:gd name="T0" fmla="*/ 2902 w 2902"/>
              <a:gd name="T1" fmla="*/ 0 h 2903"/>
              <a:gd name="T2" fmla="*/ 2827 w 2902"/>
              <a:gd name="T3" fmla="*/ 0 h 2903"/>
              <a:gd name="T4" fmla="*/ 2679 w 2902"/>
              <a:gd name="T5" fmla="*/ 7 h 2903"/>
              <a:gd name="T6" fmla="*/ 2532 w 2902"/>
              <a:gd name="T7" fmla="*/ 22 h 2903"/>
              <a:gd name="T8" fmla="*/ 2390 w 2902"/>
              <a:gd name="T9" fmla="*/ 44 h 2903"/>
              <a:gd name="T10" fmla="*/ 2247 w 2902"/>
              <a:gd name="T11" fmla="*/ 73 h 2903"/>
              <a:gd name="T12" fmla="*/ 2107 w 2902"/>
              <a:gd name="T13" fmla="*/ 110 h 2903"/>
              <a:gd name="T14" fmla="*/ 1972 w 2902"/>
              <a:gd name="T15" fmla="*/ 152 h 2903"/>
              <a:gd name="T16" fmla="*/ 1838 w 2902"/>
              <a:gd name="T17" fmla="*/ 201 h 2903"/>
              <a:gd name="T18" fmla="*/ 1708 w 2902"/>
              <a:gd name="T19" fmla="*/ 256 h 2903"/>
              <a:gd name="T20" fmla="*/ 1582 w 2902"/>
              <a:gd name="T21" fmla="*/ 317 h 2903"/>
              <a:gd name="T22" fmla="*/ 1457 w 2902"/>
              <a:gd name="T23" fmla="*/ 385 h 2903"/>
              <a:gd name="T24" fmla="*/ 1338 w 2902"/>
              <a:gd name="T25" fmla="*/ 456 h 2903"/>
              <a:gd name="T26" fmla="*/ 1223 w 2902"/>
              <a:gd name="T27" fmla="*/ 535 h 2903"/>
              <a:gd name="T28" fmla="*/ 1111 w 2902"/>
              <a:gd name="T29" fmla="*/ 619 h 2903"/>
              <a:gd name="T30" fmla="*/ 1003 w 2902"/>
              <a:gd name="T31" fmla="*/ 707 h 2903"/>
              <a:gd name="T32" fmla="*/ 901 w 2902"/>
              <a:gd name="T33" fmla="*/ 800 h 2903"/>
              <a:gd name="T34" fmla="*/ 802 w 2902"/>
              <a:gd name="T35" fmla="*/ 899 h 2903"/>
              <a:gd name="T36" fmla="*/ 708 w 2902"/>
              <a:gd name="T37" fmla="*/ 1004 h 2903"/>
              <a:gd name="T38" fmla="*/ 619 w 2902"/>
              <a:gd name="T39" fmla="*/ 1110 h 2903"/>
              <a:gd name="T40" fmla="*/ 534 w 2902"/>
              <a:gd name="T41" fmla="*/ 1222 h 2903"/>
              <a:gd name="T42" fmla="*/ 457 w 2902"/>
              <a:gd name="T43" fmla="*/ 1339 h 2903"/>
              <a:gd name="T44" fmla="*/ 384 w 2902"/>
              <a:gd name="T45" fmla="*/ 1458 h 2903"/>
              <a:gd name="T46" fmla="*/ 316 w 2902"/>
              <a:gd name="T47" fmla="*/ 1581 h 2903"/>
              <a:gd name="T48" fmla="*/ 256 w 2902"/>
              <a:gd name="T49" fmla="*/ 1709 h 2903"/>
              <a:gd name="T50" fmla="*/ 201 w 2902"/>
              <a:gd name="T51" fmla="*/ 1839 h 2903"/>
              <a:gd name="T52" fmla="*/ 152 w 2902"/>
              <a:gd name="T53" fmla="*/ 1973 h 2903"/>
              <a:gd name="T54" fmla="*/ 110 w 2902"/>
              <a:gd name="T55" fmla="*/ 2108 h 2903"/>
              <a:gd name="T56" fmla="*/ 75 w 2902"/>
              <a:gd name="T57" fmla="*/ 2247 h 2903"/>
              <a:gd name="T58" fmla="*/ 45 w 2902"/>
              <a:gd name="T59" fmla="*/ 2388 h 2903"/>
              <a:gd name="T60" fmla="*/ 23 w 2902"/>
              <a:gd name="T61" fmla="*/ 2533 h 2903"/>
              <a:gd name="T62" fmla="*/ 9 w 2902"/>
              <a:gd name="T63" fmla="*/ 2680 h 2903"/>
              <a:gd name="T64" fmla="*/ 2 w 2902"/>
              <a:gd name="T65" fmla="*/ 2828 h 2903"/>
              <a:gd name="T66" fmla="*/ 1741 w 2902"/>
              <a:gd name="T67" fmla="*/ 2903 h 2903"/>
              <a:gd name="T68" fmla="*/ 1743 w 2902"/>
              <a:gd name="T69" fmla="*/ 2843 h 2903"/>
              <a:gd name="T70" fmla="*/ 1754 w 2902"/>
              <a:gd name="T71" fmla="*/ 2725 h 2903"/>
              <a:gd name="T72" fmla="*/ 1778 w 2902"/>
              <a:gd name="T73" fmla="*/ 2614 h 2903"/>
              <a:gd name="T74" fmla="*/ 1813 w 2902"/>
              <a:gd name="T75" fmla="*/ 2504 h 2903"/>
              <a:gd name="T76" fmla="*/ 1857 w 2902"/>
              <a:gd name="T77" fmla="*/ 2399 h 2903"/>
              <a:gd name="T78" fmla="*/ 1910 w 2902"/>
              <a:gd name="T79" fmla="*/ 2300 h 2903"/>
              <a:gd name="T80" fmla="*/ 1972 w 2902"/>
              <a:gd name="T81" fmla="*/ 2209 h 2903"/>
              <a:gd name="T82" fmla="*/ 2043 w 2902"/>
              <a:gd name="T83" fmla="*/ 2123 h 2903"/>
              <a:gd name="T84" fmla="*/ 2122 w 2902"/>
              <a:gd name="T85" fmla="*/ 2044 h 2903"/>
              <a:gd name="T86" fmla="*/ 2208 w 2902"/>
              <a:gd name="T87" fmla="*/ 1973 h 2903"/>
              <a:gd name="T88" fmla="*/ 2300 w 2902"/>
              <a:gd name="T89" fmla="*/ 1910 h 2903"/>
              <a:gd name="T90" fmla="*/ 2399 w 2902"/>
              <a:gd name="T91" fmla="*/ 1855 h 2903"/>
              <a:gd name="T92" fmla="*/ 2503 w 2902"/>
              <a:gd name="T93" fmla="*/ 1811 h 2903"/>
              <a:gd name="T94" fmla="*/ 2613 w 2902"/>
              <a:gd name="T95" fmla="*/ 1778 h 2903"/>
              <a:gd name="T96" fmla="*/ 2726 w 2902"/>
              <a:gd name="T97" fmla="*/ 1755 h 2903"/>
              <a:gd name="T98" fmla="*/ 2844 w 2902"/>
              <a:gd name="T99" fmla="*/ 1744 h 2903"/>
              <a:gd name="T100" fmla="*/ 2902 w 2902"/>
              <a:gd name="T101" fmla="*/ 1742 h 29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2902" h="2903">
                <a:moveTo>
                  <a:pt x="2902" y="1742"/>
                </a:moveTo>
                <a:lnTo>
                  <a:pt x="2902" y="0"/>
                </a:lnTo>
                <a:lnTo>
                  <a:pt x="2902" y="0"/>
                </a:lnTo>
                <a:lnTo>
                  <a:pt x="2827" y="0"/>
                </a:lnTo>
                <a:lnTo>
                  <a:pt x="2754" y="4"/>
                </a:lnTo>
                <a:lnTo>
                  <a:pt x="2679" y="7"/>
                </a:lnTo>
                <a:lnTo>
                  <a:pt x="2606" y="15"/>
                </a:lnTo>
                <a:lnTo>
                  <a:pt x="2532" y="22"/>
                </a:lnTo>
                <a:lnTo>
                  <a:pt x="2461" y="33"/>
                </a:lnTo>
                <a:lnTo>
                  <a:pt x="2390" y="44"/>
                </a:lnTo>
                <a:lnTo>
                  <a:pt x="2318" y="59"/>
                </a:lnTo>
                <a:lnTo>
                  <a:pt x="2247" y="73"/>
                </a:lnTo>
                <a:lnTo>
                  <a:pt x="2177" y="92"/>
                </a:lnTo>
                <a:lnTo>
                  <a:pt x="2107" y="110"/>
                </a:lnTo>
                <a:lnTo>
                  <a:pt x="2040" y="130"/>
                </a:lnTo>
                <a:lnTo>
                  <a:pt x="1972" y="152"/>
                </a:lnTo>
                <a:lnTo>
                  <a:pt x="1904" y="176"/>
                </a:lnTo>
                <a:lnTo>
                  <a:pt x="1838" y="201"/>
                </a:lnTo>
                <a:lnTo>
                  <a:pt x="1772" y="227"/>
                </a:lnTo>
                <a:lnTo>
                  <a:pt x="1708" y="256"/>
                </a:lnTo>
                <a:lnTo>
                  <a:pt x="1644" y="286"/>
                </a:lnTo>
                <a:lnTo>
                  <a:pt x="1582" y="317"/>
                </a:lnTo>
                <a:lnTo>
                  <a:pt x="1520" y="350"/>
                </a:lnTo>
                <a:lnTo>
                  <a:pt x="1457" y="385"/>
                </a:lnTo>
                <a:lnTo>
                  <a:pt x="1397" y="419"/>
                </a:lnTo>
                <a:lnTo>
                  <a:pt x="1338" y="456"/>
                </a:lnTo>
                <a:lnTo>
                  <a:pt x="1280" y="495"/>
                </a:lnTo>
                <a:lnTo>
                  <a:pt x="1223" y="535"/>
                </a:lnTo>
                <a:lnTo>
                  <a:pt x="1166" y="577"/>
                </a:lnTo>
                <a:lnTo>
                  <a:pt x="1111" y="619"/>
                </a:lnTo>
                <a:lnTo>
                  <a:pt x="1056" y="663"/>
                </a:lnTo>
                <a:lnTo>
                  <a:pt x="1003" y="707"/>
                </a:lnTo>
                <a:lnTo>
                  <a:pt x="950" y="755"/>
                </a:lnTo>
                <a:lnTo>
                  <a:pt x="901" y="800"/>
                </a:lnTo>
                <a:lnTo>
                  <a:pt x="849" y="850"/>
                </a:lnTo>
                <a:lnTo>
                  <a:pt x="802" y="899"/>
                </a:lnTo>
                <a:lnTo>
                  <a:pt x="754" y="951"/>
                </a:lnTo>
                <a:lnTo>
                  <a:pt x="708" y="1004"/>
                </a:lnTo>
                <a:lnTo>
                  <a:pt x="663" y="1057"/>
                </a:lnTo>
                <a:lnTo>
                  <a:pt x="619" y="1110"/>
                </a:lnTo>
                <a:lnTo>
                  <a:pt x="577" y="1165"/>
                </a:lnTo>
                <a:lnTo>
                  <a:pt x="534" y="1222"/>
                </a:lnTo>
                <a:lnTo>
                  <a:pt x="496" y="1280"/>
                </a:lnTo>
                <a:lnTo>
                  <a:pt x="457" y="1339"/>
                </a:lnTo>
                <a:lnTo>
                  <a:pt x="421" y="1397"/>
                </a:lnTo>
                <a:lnTo>
                  <a:pt x="384" y="1458"/>
                </a:lnTo>
                <a:lnTo>
                  <a:pt x="349" y="1518"/>
                </a:lnTo>
                <a:lnTo>
                  <a:pt x="316" y="1581"/>
                </a:lnTo>
                <a:lnTo>
                  <a:pt x="285" y="1645"/>
                </a:lnTo>
                <a:lnTo>
                  <a:pt x="256" y="1709"/>
                </a:lnTo>
                <a:lnTo>
                  <a:pt x="229" y="1773"/>
                </a:lnTo>
                <a:lnTo>
                  <a:pt x="201" y="1839"/>
                </a:lnTo>
                <a:lnTo>
                  <a:pt x="175" y="1905"/>
                </a:lnTo>
                <a:lnTo>
                  <a:pt x="152" y="1973"/>
                </a:lnTo>
                <a:lnTo>
                  <a:pt x="130" y="2040"/>
                </a:lnTo>
                <a:lnTo>
                  <a:pt x="110" y="2108"/>
                </a:lnTo>
                <a:lnTo>
                  <a:pt x="91" y="2178"/>
                </a:lnTo>
                <a:lnTo>
                  <a:pt x="75" y="2247"/>
                </a:lnTo>
                <a:lnTo>
                  <a:pt x="58" y="2319"/>
                </a:lnTo>
                <a:lnTo>
                  <a:pt x="45" y="2388"/>
                </a:lnTo>
                <a:lnTo>
                  <a:pt x="33" y="2462"/>
                </a:lnTo>
                <a:lnTo>
                  <a:pt x="23" y="2533"/>
                </a:lnTo>
                <a:lnTo>
                  <a:pt x="14" y="2606"/>
                </a:lnTo>
                <a:lnTo>
                  <a:pt x="9" y="2680"/>
                </a:lnTo>
                <a:lnTo>
                  <a:pt x="3" y="2753"/>
                </a:lnTo>
                <a:lnTo>
                  <a:pt x="2" y="2828"/>
                </a:lnTo>
                <a:lnTo>
                  <a:pt x="0" y="2903"/>
                </a:lnTo>
                <a:lnTo>
                  <a:pt x="1741" y="2903"/>
                </a:lnTo>
                <a:lnTo>
                  <a:pt x="1741" y="2903"/>
                </a:lnTo>
                <a:lnTo>
                  <a:pt x="1743" y="2843"/>
                </a:lnTo>
                <a:lnTo>
                  <a:pt x="1747" y="2784"/>
                </a:lnTo>
                <a:lnTo>
                  <a:pt x="1754" y="2725"/>
                </a:lnTo>
                <a:lnTo>
                  <a:pt x="1765" y="2669"/>
                </a:lnTo>
                <a:lnTo>
                  <a:pt x="1778" y="2614"/>
                </a:lnTo>
                <a:lnTo>
                  <a:pt x="1794" y="2557"/>
                </a:lnTo>
                <a:lnTo>
                  <a:pt x="1813" y="2504"/>
                </a:lnTo>
                <a:lnTo>
                  <a:pt x="1833" y="2451"/>
                </a:lnTo>
                <a:lnTo>
                  <a:pt x="1857" y="2399"/>
                </a:lnTo>
                <a:lnTo>
                  <a:pt x="1882" y="2350"/>
                </a:lnTo>
                <a:lnTo>
                  <a:pt x="1910" y="2300"/>
                </a:lnTo>
                <a:lnTo>
                  <a:pt x="1939" y="2253"/>
                </a:lnTo>
                <a:lnTo>
                  <a:pt x="1972" y="2209"/>
                </a:lnTo>
                <a:lnTo>
                  <a:pt x="2007" y="2165"/>
                </a:lnTo>
                <a:lnTo>
                  <a:pt x="2043" y="2123"/>
                </a:lnTo>
                <a:lnTo>
                  <a:pt x="2082" y="2082"/>
                </a:lnTo>
                <a:lnTo>
                  <a:pt x="2122" y="2044"/>
                </a:lnTo>
                <a:lnTo>
                  <a:pt x="2164" y="2007"/>
                </a:lnTo>
                <a:lnTo>
                  <a:pt x="2208" y="1973"/>
                </a:lnTo>
                <a:lnTo>
                  <a:pt x="2254" y="1940"/>
                </a:lnTo>
                <a:lnTo>
                  <a:pt x="2300" y="1910"/>
                </a:lnTo>
                <a:lnTo>
                  <a:pt x="2349" y="1881"/>
                </a:lnTo>
                <a:lnTo>
                  <a:pt x="2399" y="1855"/>
                </a:lnTo>
                <a:lnTo>
                  <a:pt x="2450" y="1833"/>
                </a:lnTo>
                <a:lnTo>
                  <a:pt x="2503" y="1811"/>
                </a:lnTo>
                <a:lnTo>
                  <a:pt x="2558" y="1793"/>
                </a:lnTo>
                <a:lnTo>
                  <a:pt x="2613" y="1778"/>
                </a:lnTo>
                <a:lnTo>
                  <a:pt x="2670" y="1766"/>
                </a:lnTo>
                <a:lnTo>
                  <a:pt x="2726" y="1755"/>
                </a:lnTo>
                <a:lnTo>
                  <a:pt x="2783" y="1747"/>
                </a:lnTo>
                <a:lnTo>
                  <a:pt x="2844" y="1744"/>
                </a:lnTo>
                <a:lnTo>
                  <a:pt x="2902" y="1742"/>
                </a:lnTo>
                <a:lnTo>
                  <a:pt x="2902" y="1742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xtLst/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26" name="ïSḷîḍé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494CD491-D5AA-40E1-AD5E-E0BBC54E692F}"/>
              </a:ext>
            </a:extLst>
          </p:cNvPr>
          <p:cNvSpPr/>
          <p:nvPr/>
        </p:nvSpPr>
        <p:spPr bwMode="auto">
          <a:xfrm flipH="1">
            <a:off x="7513315" y="3383033"/>
            <a:ext cx="1264969" cy="474831"/>
          </a:xfrm>
          <a:custGeom>
            <a:avLst/>
            <a:gdLst>
              <a:gd name="T0" fmla="*/ 0 w 2031"/>
              <a:gd name="T1" fmla="*/ 0 h 762"/>
              <a:gd name="T2" fmla="*/ 1016 w 2031"/>
              <a:gd name="T3" fmla="*/ 762 h 762"/>
              <a:gd name="T4" fmla="*/ 2031 w 2031"/>
              <a:gd name="T5" fmla="*/ 0 h 762"/>
              <a:gd name="T6" fmla="*/ 0 w 2031"/>
              <a:gd name="T7" fmla="*/ 0 h 7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031" h="762">
                <a:moveTo>
                  <a:pt x="0" y="0"/>
                </a:moveTo>
                <a:lnTo>
                  <a:pt x="1016" y="762"/>
                </a:lnTo>
                <a:lnTo>
                  <a:pt x="2031" y="0"/>
                </a:lnTo>
                <a:lnTo>
                  <a:pt x="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xtLst/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27" name="îSḷîḓè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EA9683EF-8017-444C-9BC2-44BDFE533C11}"/>
              </a:ext>
            </a:extLst>
          </p:cNvPr>
          <p:cNvSpPr/>
          <p:nvPr/>
        </p:nvSpPr>
        <p:spPr bwMode="auto">
          <a:xfrm flipH="1">
            <a:off x="5656289" y="1968002"/>
            <a:ext cx="1464359" cy="1464359"/>
          </a:xfrm>
          <a:custGeom>
            <a:avLst/>
            <a:gdLst>
              <a:gd name="T0" fmla="*/ 0 w 2905"/>
              <a:gd name="T1" fmla="*/ 1742 h 2903"/>
              <a:gd name="T2" fmla="*/ 61 w 2905"/>
              <a:gd name="T3" fmla="*/ 1744 h 2903"/>
              <a:gd name="T4" fmla="*/ 178 w 2905"/>
              <a:gd name="T5" fmla="*/ 1755 h 2903"/>
              <a:gd name="T6" fmla="*/ 291 w 2905"/>
              <a:gd name="T7" fmla="*/ 1778 h 2903"/>
              <a:gd name="T8" fmla="*/ 399 w 2905"/>
              <a:gd name="T9" fmla="*/ 1811 h 2903"/>
              <a:gd name="T10" fmla="*/ 504 w 2905"/>
              <a:gd name="T11" fmla="*/ 1855 h 2903"/>
              <a:gd name="T12" fmla="*/ 603 w 2905"/>
              <a:gd name="T13" fmla="*/ 1910 h 2903"/>
              <a:gd name="T14" fmla="*/ 696 w 2905"/>
              <a:gd name="T15" fmla="*/ 1973 h 2903"/>
              <a:gd name="T16" fmla="*/ 782 w 2905"/>
              <a:gd name="T17" fmla="*/ 2044 h 2903"/>
              <a:gd name="T18" fmla="*/ 861 w 2905"/>
              <a:gd name="T19" fmla="*/ 2123 h 2903"/>
              <a:gd name="T20" fmla="*/ 931 w 2905"/>
              <a:gd name="T21" fmla="*/ 2209 h 2903"/>
              <a:gd name="T22" fmla="*/ 995 w 2905"/>
              <a:gd name="T23" fmla="*/ 2300 h 2903"/>
              <a:gd name="T24" fmla="*/ 1048 w 2905"/>
              <a:gd name="T25" fmla="*/ 2399 h 2903"/>
              <a:gd name="T26" fmla="*/ 1092 w 2905"/>
              <a:gd name="T27" fmla="*/ 2504 h 2903"/>
              <a:gd name="T28" fmla="*/ 1125 w 2905"/>
              <a:gd name="T29" fmla="*/ 2614 h 2903"/>
              <a:gd name="T30" fmla="*/ 1148 w 2905"/>
              <a:gd name="T31" fmla="*/ 2725 h 2903"/>
              <a:gd name="T32" fmla="*/ 1161 w 2905"/>
              <a:gd name="T33" fmla="*/ 2843 h 2903"/>
              <a:gd name="T34" fmla="*/ 2905 w 2905"/>
              <a:gd name="T35" fmla="*/ 2903 h 2903"/>
              <a:gd name="T36" fmla="*/ 2903 w 2905"/>
              <a:gd name="T37" fmla="*/ 2828 h 2903"/>
              <a:gd name="T38" fmla="*/ 2896 w 2905"/>
              <a:gd name="T39" fmla="*/ 2680 h 2903"/>
              <a:gd name="T40" fmla="*/ 2881 w 2905"/>
              <a:gd name="T41" fmla="*/ 2533 h 2903"/>
              <a:gd name="T42" fmla="*/ 2859 w 2905"/>
              <a:gd name="T43" fmla="*/ 2388 h 2903"/>
              <a:gd name="T44" fmla="*/ 2830 w 2905"/>
              <a:gd name="T45" fmla="*/ 2247 h 2903"/>
              <a:gd name="T46" fmla="*/ 2793 w 2905"/>
              <a:gd name="T47" fmla="*/ 2108 h 2903"/>
              <a:gd name="T48" fmla="*/ 2751 w 2905"/>
              <a:gd name="T49" fmla="*/ 1973 h 2903"/>
              <a:gd name="T50" fmla="*/ 2703 w 2905"/>
              <a:gd name="T51" fmla="*/ 1839 h 2903"/>
              <a:gd name="T52" fmla="*/ 2648 w 2905"/>
              <a:gd name="T53" fmla="*/ 1709 h 2903"/>
              <a:gd name="T54" fmla="*/ 2586 w 2905"/>
              <a:gd name="T55" fmla="*/ 1581 h 2903"/>
              <a:gd name="T56" fmla="*/ 2520 w 2905"/>
              <a:gd name="T57" fmla="*/ 1458 h 2903"/>
              <a:gd name="T58" fmla="*/ 2447 w 2905"/>
              <a:gd name="T59" fmla="*/ 1339 h 2903"/>
              <a:gd name="T60" fmla="*/ 2368 w 2905"/>
              <a:gd name="T61" fmla="*/ 1222 h 2903"/>
              <a:gd name="T62" fmla="*/ 2284 w 2905"/>
              <a:gd name="T63" fmla="*/ 1110 h 2903"/>
              <a:gd name="T64" fmla="*/ 2196 w 2905"/>
              <a:gd name="T65" fmla="*/ 1004 h 2903"/>
              <a:gd name="T66" fmla="*/ 2103 w 2905"/>
              <a:gd name="T67" fmla="*/ 899 h 2903"/>
              <a:gd name="T68" fmla="*/ 2004 w 2905"/>
              <a:gd name="T69" fmla="*/ 800 h 2903"/>
              <a:gd name="T70" fmla="*/ 1901 w 2905"/>
              <a:gd name="T71" fmla="*/ 707 h 2903"/>
              <a:gd name="T72" fmla="*/ 1793 w 2905"/>
              <a:gd name="T73" fmla="*/ 619 h 2903"/>
              <a:gd name="T74" fmla="*/ 1681 w 2905"/>
              <a:gd name="T75" fmla="*/ 535 h 2903"/>
              <a:gd name="T76" fmla="*/ 1566 w 2905"/>
              <a:gd name="T77" fmla="*/ 456 h 2903"/>
              <a:gd name="T78" fmla="*/ 1445 w 2905"/>
              <a:gd name="T79" fmla="*/ 385 h 2903"/>
              <a:gd name="T80" fmla="*/ 1322 w 2905"/>
              <a:gd name="T81" fmla="*/ 317 h 2903"/>
              <a:gd name="T82" fmla="*/ 1196 w 2905"/>
              <a:gd name="T83" fmla="*/ 256 h 2903"/>
              <a:gd name="T84" fmla="*/ 1066 w 2905"/>
              <a:gd name="T85" fmla="*/ 201 h 2903"/>
              <a:gd name="T86" fmla="*/ 932 w 2905"/>
              <a:gd name="T87" fmla="*/ 152 h 2903"/>
              <a:gd name="T88" fmla="*/ 795 w 2905"/>
              <a:gd name="T89" fmla="*/ 110 h 2903"/>
              <a:gd name="T90" fmla="*/ 656 w 2905"/>
              <a:gd name="T91" fmla="*/ 73 h 2903"/>
              <a:gd name="T92" fmla="*/ 515 w 2905"/>
              <a:gd name="T93" fmla="*/ 44 h 2903"/>
              <a:gd name="T94" fmla="*/ 370 w 2905"/>
              <a:gd name="T95" fmla="*/ 22 h 2903"/>
              <a:gd name="T96" fmla="*/ 224 w 2905"/>
              <a:gd name="T97" fmla="*/ 7 h 2903"/>
              <a:gd name="T98" fmla="*/ 75 w 2905"/>
              <a:gd name="T99" fmla="*/ 0 h 2903"/>
              <a:gd name="T100" fmla="*/ 0 w 2905"/>
              <a:gd name="T101" fmla="*/ 0 h 29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2905" h="2903">
                <a:moveTo>
                  <a:pt x="0" y="0"/>
                </a:moveTo>
                <a:lnTo>
                  <a:pt x="0" y="1742"/>
                </a:lnTo>
                <a:lnTo>
                  <a:pt x="0" y="1742"/>
                </a:lnTo>
                <a:lnTo>
                  <a:pt x="61" y="1744"/>
                </a:lnTo>
                <a:lnTo>
                  <a:pt x="119" y="1747"/>
                </a:lnTo>
                <a:lnTo>
                  <a:pt x="178" y="1755"/>
                </a:lnTo>
                <a:lnTo>
                  <a:pt x="235" y="1766"/>
                </a:lnTo>
                <a:lnTo>
                  <a:pt x="291" y="1778"/>
                </a:lnTo>
                <a:lnTo>
                  <a:pt x="346" y="1793"/>
                </a:lnTo>
                <a:lnTo>
                  <a:pt x="399" y="1811"/>
                </a:lnTo>
                <a:lnTo>
                  <a:pt x="453" y="1833"/>
                </a:lnTo>
                <a:lnTo>
                  <a:pt x="504" y="1855"/>
                </a:lnTo>
                <a:lnTo>
                  <a:pt x="555" y="1881"/>
                </a:lnTo>
                <a:lnTo>
                  <a:pt x="603" y="1910"/>
                </a:lnTo>
                <a:lnTo>
                  <a:pt x="650" y="1940"/>
                </a:lnTo>
                <a:lnTo>
                  <a:pt x="696" y="1973"/>
                </a:lnTo>
                <a:lnTo>
                  <a:pt x="740" y="2007"/>
                </a:lnTo>
                <a:lnTo>
                  <a:pt x="782" y="2044"/>
                </a:lnTo>
                <a:lnTo>
                  <a:pt x="823" y="2082"/>
                </a:lnTo>
                <a:lnTo>
                  <a:pt x="861" y="2123"/>
                </a:lnTo>
                <a:lnTo>
                  <a:pt x="898" y="2165"/>
                </a:lnTo>
                <a:lnTo>
                  <a:pt x="931" y="2209"/>
                </a:lnTo>
                <a:lnTo>
                  <a:pt x="964" y="2253"/>
                </a:lnTo>
                <a:lnTo>
                  <a:pt x="995" y="2300"/>
                </a:lnTo>
                <a:lnTo>
                  <a:pt x="1022" y="2350"/>
                </a:lnTo>
                <a:lnTo>
                  <a:pt x="1048" y="2399"/>
                </a:lnTo>
                <a:lnTo>
                  <a:pt x="1072" y="2451"/>
                </a:lnTo>
                <a:lnTo>
                  <a:pt x="1092" y="2504"/>
                </a:lnTo>
                <a:lnTo>
                  <a:pt x="1110" y="2557"/>
                </a:lnTo>
                <a:lnTo>
                  <a:pt x="1125" y="2614"/>
                </a:lnTo>
                <a:lnTo>
                  <a:pt x="1139" y="2669"/>
                </a:lnTo>
                <a:lnTo>
                  <a:pt x="1148" y="2725"/>
                </a:lnTo>
                <a:lnTo>
                  <a:pt x="1156" y="2784"/>
                </a:lnTo>
                <a:lnTo>
                  <a:pt x="1161" y="2843"/>
                </a:lnTo>
                <a:lnTo>
                  <a:pt x="1161" y="2903"/>
                </a:lnTo>
                <a:lnTo>
                  <a:pt x="2905" y="2903"/>
                </a:lnTo>
                <a:lnTo>
                  <a:pt x="2905" y="2903"/>
                </a:lnTo>
                <a:lnTo>
                  <a:pt x="2903" y="2828"/>
                </a:lnTo>
                <a:lnTo>
                  <a:pt x="2901" y="2753"/>
                </a:lnTo>
                <a:lnTo>
                  <a:pt x="2896" y="2680"/>
                </a:lnTo>
                <a:lnTo>
                  <a:pt x="2888" y="2606"/>
                </a:lnTo>
                <a:lnTo>
                  <a:pt x="2881" y="2533"/>
                </a:lnTo>
                <a:lnTo>
                  <a:pt x="2870" y="2462"/>
                </a:lnTo>
                <a:lnTo>
                  <a:pt x="2859" y="2388"/>
                </a:lnTo>
                <a:lnTo>
                  <a:pt x="2844" y="2319"/>
                </a:lnTo>
                <a:lnTo>
                  <a:pt x="2830" y="2247"/>
                </a:lnTo>
                <a:lnTo>
                  <a:pt x="2813" y="2178"/>
                </a:lnTo>
                <a:lnTo>
                  <a:pt x="2793" y="2108"/>
                </a:lnTo>
                <a:lnTo>
                  <a:pt x="2773" y="2040"/>
                </a:lnTo>
                <a:lnTo>
                  <a:pt x="2751" y="1973"/>
                </a:lnTo>
                <a:lnTo>
                  <a:pt x="2727" y="1905"/>
                </a:lnTo>
                <a:lnTo>
                  <a:pt x="2703" y="1839"/>
                </a:lnTo>
                <a:lnTo>
                  <a:pt x="2676" y="1773"/>
                </a:lnTo>
                <a:lnTo>
                  <a:pt x="2648" y="1709"/>
                </a:lnTo>
                <a:lnTo>
                  <a:pt x="2617" y="1645"/>
                </a:lnTo>
                <a:lnTo>
                  <a:pt x="2586" y="1581"/>
                </a:lnTo>
                <a:lnTo>
                  <a:pt x="2553" y="1518"/>
                </a:lnTo>
                <a:lnTo>
                  <a:pt x="2520" y="1458"/>
                </a:lnTo>
                <a:lnTo>
                  <a:pt x="2483" y="1397"/>
                </a:lnTo>
                <a:lnTo>
                  <a:pt x="2447" y="1339"/>
                </a:lnTo>
                <a:lnTo>
                  <a:pt x="2408" y="1280"/>
                </a:lnTo>
                <a:lnTo>
                  <a:pt x="2368" y="1222"/>
                </a:lnTo>
                <a:lnTo>
                  <a:pt x="2328" y="1165"/>
                </a:lnTo>
                <a:lnTo>
                  <a:pt x="2284" y="1110"/>
                </a:lnTo>
                <a:lnTo>
                  <a:pt x="2242" y="1057"/>
                </a:lnTo>
                <a:lnTo>
                  <a:pt x="2196" y="1004"/>
                </a:lnTo>
                <a:lnTo>
                  <a:pt x="2150" y="951"/>
                </a:lnTo>
                <a:lnTo>
                  <a:pt x="2103" y="899"/>
                </a:lnTo>
                <a:lnTo>
                  <a:pt x="2053" y="850"/>
                </a:lnTo>
                <a:lnTo>
                  <a:pt x="2004" y="800"/>
                </a:lnTo>
                <a:lnTo>
                  <a:pt x="1952" y="755"/>
                </a:lnTo>
                <a:lnTo>
                  <a:pt x="1901" y="707"/>
                </a:lnTo>
                <a:lnTo>
                  <a:pt x="1848" y="663"/>
                </a:lnTo>
                <a:lnTo>
                  <a:pt x="1793" y="619"/>
                </a:lnTo>
                <a:lnTo>
                  <a:pt x="1738" y="577"/>
                </a:lnTo>
                <a:lnTo>
                  <a:pt x="1681" y="535"/>
                </a:lnTo>
                <a:lnTo>
                  <a:pt x="1625" y="495"/>
                </a:lnTo>
                <a:lnTo>
                  <a:pt x="1566" y="456"/>
                </a:lnTo>
                <a:lnTo>
                  <a:pt x="1506" y="419"/>
                </a:lnTo>
                <a:lnTo>
                  <a:pt x="1445" y="385"/>
                </a:lnTo>
                <a:lnTo>
                  <a:pt x="1385" y="350"/>
                </a:lnTo>
                <a:lnTo>
                  <a:pt x="1322" y="317"/>
                </a:lnTo>
                <a:lnTo>
                  <a:pt x="1260" y="286"/>
                </a:lnTo>
                <a:lnTo>
                  <a:pt x="1196" y="256"/>
                </a:lnTo>
                <a:lnTo>
                  <a:pt x="1130" y="227"/>
                </a:lnTo>
                <a:lnTo>
                  <a:pt x="1066" y="201"/>
                </a:lnTo>
                <a:lnTo>
                  <a:pt x="998" y="176"/>
                </a:lnTo>
                <a:lnTo>
                  <a:pt x="932" y="152"/>
                </a:lnTo>
                <a:lnTo>
                  <a:pt x="865" y="130"/>
                </a:lnTo>
                <a:lnTo>
                  <a:pt x="795" y="110"/>
                </a:lnTo>
                <a:lnTo>
                  <a:pt x="725" y="92"/>
                </a:lnTo>
                <a:lnTo>
                  <a:pt x="656" y="73"/>
                </a:lnTo>
                <a:lnTo>
                  <a:pt x="586" y="59"/>
                </a:lnTo>
                <a:lnTo>
                  <a:pt x="515" y="44"/>
                </a:lnTo>
                <a:lnTo>
                  <a:pt x="443" y="33"/>
                </a:lnTo>
                <a:lnTo>
                  <a:pt x="370" y="22"/>
                </a:lnTo>
                <a:lnTo>
                  <a:pt x="297" y="15"/>
                </a:lnTo>
                <a:lnTo>
                  <a:pt x="224" y="7"/>
                </a:lnTo>
                <a:lnTo>
                  <a:pt x="150" y="4"/>
                </a:lnTo>
                <a:lnTo>
                  <a:pt x="75" y="0"/>
                </a:ln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xtLst/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21" name="iṧ1iḍé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9A0DFBF3-B1B2-4F5A-8208-488FCD2A1715}"/>
              </a:ext>
            </a:extLst>
          </p:cNvPr>
          <p:cNvSpPr/>
          <p:nvPr/>
        </p:nvSpPr>
        <p:spPr bwMode="auto">
          <a:xfrm flipH="1">
            <a:off x="3606990" y="3432361"/>
            <a:ext cx="1464360" cy="1463351"/>
          </a:xfrm>
          <a:custGeom>
            <a:avLst/>
            <a:gdLst>
              <a:gd name="T0" fmla="*/ 0 w 2902"/>
              <a:gd name="T1" fmla="*/ 2903 h 2903"/>
              <a:gd name="T2" fmla="*/ 75 w 2902"/>
              <a:gd name="T3" fmla="*/ 2903 h 2903"/>
              <a:gd name="T4" fmla="*/ 223 w 2902"/>
              <a:gd name="T5" fmla="*/ 2896 h 2903"/>
              <a:gd name="T6" fmla="*/ 370 w 2902"/>
              <a:gd name="T7" fmla="*/ 2881 h 2903"/>
              <a:gd name="T8" fmla="*/ 512 w 2902"/>
              <a:gd name="T9" fmla="*/ 2859 h 2903"/>
              <a:gd name="T10" fmla="*/ 655 w 2902"/>
              <a:gd name="T11" fmla="*/ 2830 h 2903"/>
              <a:gd name="T12" fmla="*/ 795 w 2902"/>
              <a:gd name="T13" fmla="*/ 2793 h 2903"/>
              <a:gd name="T14" fmla="*/ 930 w 2902"/>
              <a:gd name="T15" fmla="*/ 2751 h 2903"/>
              <a:gd name="T16" fmla="*/ 1064 w 2902"/>
              <a:gd name="T17" fmla="*/ 2702 h 2903"/>
              <a:gd name="T18" fmla="*/ 1194 w 2902"/>
              <a:gd name="T19" fmla="*/ 2647 h 2903"/>
              <a:gd name="T20" fmla="*/ 1320 w 2902"/>
              <a:gd name="T21" fmla="*/ 2586 h 2903"/>
              <a:gd name="T22" fmla="*/ 1445 w 2902"/>
              <a:gd name="T23" fmla="*/ 2518 h 2903"/>
              <a:gd name="T24" fmla="*/ 1564 w 2902"/>
              <a:gd name="T25" fmla="*/ 2447 h 2903"/>
              <a:gd name="T26" fmla="*/ 1679 w 2902"/>
              <a:gd name="T27" fmla="*/ 2368 h 2903"/>
              <a:gd name="T28" fmla="*/ 1791 w 2902"/>
              <a:gd name="T29" fmla="*/ 2284 h 2903"/>
              <a:gd name="T30" fmla="*/ 1899 w 2902"/>
              <a:gd name="T31" fmla="*/ 2196 h 2903"/>
              <a:gd name="T32" fmla="*/ 2001 w 2902"/>
              <a:gd name="T33" fmla="*/ 2103 h 2903"/>
              <a:gd name="T34" fmla="*/ 2100 w 2902"/>
              <a:gd name="T35" fmla="*/ 2004 h 2903"/>
              <a:gd name="T36" fmla="*/ 2194 w 2902"/>
              <a:gd name="T37" fmla="*/ 1899 h 2903"/>
              <a:gd name="T38" fmla="*/ 2283 w 2902"/>
              <a:gd name="T39" fmla="*/ 1793 h 2903"/>
              <a:gd name="T40" fmla="*/ 2368 w 2902"/>
              <a:gd name="T41" fmla="*/ 1681 h 2903"/>
              <a:gd name="T42" fmla="*/ 2445 w 2902"/>
              <a:gd name="T43" fmla="*/ 1564 h 2903"/>
              <a:gd name="T44" fmla="*/ 2518 w 2902"/>
              <a:gd name="T45" fmla="*/ 1445 h 2903"/>
              <a:gd name="T46" fmla="*/ 2586 w 2902"/>
              <a:gd name="T47" fmla="*/ 1322 h 2903"/>
              <a:gd name="T48" fmla="*/ 2646 w 2902"/>
              <a:gd name="T49" fmla="*/ 1194 h 2903"/>
              <a:gd name="T50" fmla="*/ 2701 w 2902"/>
              <a:gd name="T51" fmla="*/ 1064 h 2903"/>
              <a:gd name="T52" fmla="*/ 2750 w 2902"/>
              <a:gd name="T53" fmla="*/ 930 h 2903"/>
              <a:gd name="T54" fmla="*/ 2792 w 2902"/>
              <a:gd name="T55" fmla="*/ 795 h 2903"/>
              <a:gd name="T56" fmla="*/ 2827 w 2902"/>
              <a:gd name="T57" fmla="*/ 656 h 2903"/>
              <a:gd name="T58" fmla="*/ 2857 w 2902"/>
              <a:gd name="T59" fmla="*/ 515 h 2903"/>
              <a:gd name="T60" fmla="*/ 2879 w 2902"/>
              <a:gd name="T61" fmla="*/ 370 h 2903"/>
              <a:gd name="T62" fmla="*/ 2893 w 2902"/>
              <a:gd name="T63" fmla="*/ 223 h 2903"/>
              <a:gd name="T64" fmla="*/ 2900 w 2902"/>
              <a:gd name="T65" fmla="*/ 75 h 2903"/>
              <a:gd name="T66" fmla="*/ 1161 w 2902"/>
              <a:gd name="T67" fmla="*/ 0 h 2903"/>
              <a:gd name="T68" fmla="*/ 1159 w 2902"/>
              <a:gd name="T69" fmla="*/ 60 h 2903"/>
              <a:gd name="T70" fmla="*/ 1148 w 2902"/>
              <a:gd name="T71" fmla="*/ 178 h 2903"/>
              <a:gd name="T72" fmla="*/ 1124 w 2902"/>
              <a:gd name="T73" fmla="*/ 289 h 2903"/>
              <a:gd name="T74" fmla="*/ 1089 w 2902"/>
              <a:gd name="T75" fmla="*/ 399 h 2903"/>
              <a:gd name="T76" fmla="*/ 1045 w 2902"/>
              <a:gd name="T77" fmla="*/ 504 h 2903"/>
              <a:gd name="T78" fmla="*/ 992 w 2902"/>
              <a:gd name="T79" fmla="*/ 603 h 2903"/>
              <a:gd name="T80" fmla="*/ 930 w 2902"/>
              <a:gd name="T81" fmla="*/ 694 h 2903"/>
              <a:gd name="T82" fmla="*/ 859 w 2902"/>
              <a:gd name="T83" fmla="*/ 780 h 2903"/>
              <a:gd name="T84" fmla="*/ 780 w 2902"/>
              <a:gd name="T85" fmla="*/ 859 h 2903"/>
              <a:gd name="T86" fmla="*/ 694 w 2902"/>
              <a:gd name="T87" fmla="*/ 930 h 2903"/>
              <a:gd name="T88" fmla="*/ 602 w 2902"/>
              <a:gd name="T89" fmla="*/ 993 h 2903"/>
              <a:gd name="T90" fmla="*/ 503 w 2902"/>
              <a:gd name="T91" fmla="*/ 1048 h 2903"/>
              <a:gd name="T92" fmla="*/ 399 w 2902"/>
              <a:gd name="T93" fmla="*/ 1092 h 2903"/>
              <a:gd name="T94" fmla="*/ 289 w 2902"/>
              <a:gd name="T95" fmla="*/ 1125 h 2903"/>
              <a:gd name="T96" fmla="*/ 176 w 2902"/>
              <a:gd name="T97" fmla="*/ 1148 h 2903"/>
              <a:gd name="T98" fmla="*/ 58 w 2902"/>
              <a:gd name="T99" fmla="*/ 1159 h 2903"/>
              <a:gd name="T100" fmla="*/ 0 w 2902"/>
              <a:gd name="T101" fmla="*/ 1161 h 29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2902" h="2903">
                <a:moveTo>
                  <a:pt x="0" y="1161"/>
                </a:moveTo>
                <a:lnTo>
                  <a:pt x="0" y="2903"/>
                </a:lnTo>
                <a:lnTo>
                  <a:pt x="0" y="2903"/>
                </a:lnTo>
                <a:lnTo>
                  <a:pt x="75" y="2903"/>
                </a:lnTo>
                <a:lnTo>
                  <a:pt x="148" y="2899"/>
                </a:lnTo>
                <a:lnTo>
                  <a:pt x="223" y="2896"/>
                </a:lnTo>
                <a:lnTo>
                  <a:pt x="296" y="2888"/>
                </a:lnTo>
                <a:lnTo>
                  <a:pt x="370" y="2881"/>
                </a:lnTo>
                <a:lnTo>
                  <a:pt x="441" y="2870"/>
                </a:lnTo>
                <a:lnTo>
                  <a:pt x="512" y="2859"/>
                </a:lnTo>
                <a:lnTo>
                  <a:pt x="584" y="2844"/>
                </a:lnTo>
                <a:lnTo>
                  <a:pt x="655" y="2830"/>
                </a:lnTo>
                <a:lnTo>
                  <a:pt x="725" y="2811"/>
                </a:lnTo>
                <a:lnTo>
                  <a:pt x="795" y="2793"/>
                </a:lnTo>
                <a:lnTo>
                  <a:pt x="862" y="2773"/>
                </a:lnTo>
                <a:lnTo>
                  <a:pt x="930" y="2751"/>
                </a:lnTo>
                <a:lnTo>
                  <a:pt x="998" y="2727"/>
                </a:lnTo>
                <a:lnTo>
                  <a:pt x="1064" y="2702"/>
                </a:lnTo>
                <a:lnTo>
                  <a:pt x="1130" y="2676"/>
                </a:lnTo>
                <a:lnTo>
                  <a:pt x="1194" y="2647"/>
                </a:lnTo>
                <a:lnTo>
                  <a:pt x="1258" y="2617"/>
                </a:lnTo>
                <a:lnTo>
                  <a:pt x="1320" y="2586"/>
                </a:lnTo>
                <a:lnTo>
                  <a:pt x="1382" y="2553"/>
                </a:lnTo>
                <a:lnTo>
                  <a:pt x="1445" y="2518"/>
                </a:lnTo>
                <a:lnTo>
                  <a:pt x="1505" y="2484"/>
                </a:lnTo>
                <a:lnTo>
                  <a:pt x="1564" y="2447"/>
                </a:lnTo>
                <a:lnTo>
                  <a:pt x="1622" y="2408"/>
                </a:lnTo>
                <a:lnTo>
                  <a:pt x="1679" y="2368"/>
                </a:lnTo>
                <a:lnTo>
                  <a:pt x="1736" y="2326"/>
                </a:lnTo>
                <a:lnTo>
                  <a:pt x="1791" y="2284"/>
                </a:lnTo>
                <a:lnTo>
                  <a:pt x="1846" y="2240"/>
                </a:lnTo>
                <a:lnTo>
                  <a:pt x="1899" y="2196"/>
                </a:lnTo>
                <a:lnTo>
                  <a:pt x="1952" y="2148"/>
                </a:lnTo>
                <a:lnTo>
                  <a:pt x="2001" y="2103"/>
                </a:lnTo>
                <a:lnTo>
                  <a:pt x="2053" y="2053"/>
                </a:lnTo>
                <a:lnTo>
                  <a:pt x="2100" y="2004"/>
                </a:lnTo>
                <a:lnTo>
                  <a:pt x="2148" y="1952"/>
                </a:lnTo>
                <a:lnTo>
                  <a:pt x="2194" y="1899"/>
                </a:lnTo>
                <a:lnTo>
                  <a:pt x="2239" y="1846"/>
                </a:lnTo>
                <a:lnTo>
                  <a:pt x="2283" y="1793"/>
                </a:lnTo>
                <a:lnTo>
                  <a:pt x="2325" y="1738"/>
                </a:lnTo>
                <a:lnTo>
                  <a:pt x="2368" y="1681"/>
                </a:lnTo>
                <a:lnTo>
                  <a:pt x="2406" y="1623"/>
                </a:lnTo>
                <a:lnTo>
                  <a:pt x="2445" y="1564"/>
                </a:lnTo>
                <a:lnTo>
                  <a:pt x="2481" y="1506"/>
                </a:lnTo>
                <a:lnTo>
                  <a:pt x="2518" y="1445"/>
                </a:lnTo>
                <a:lnTo>
                  <a:pt x="2553" y="1385"/>
                </a:lnTo>
                <a:lnTo>
                  <a:pt x="2586" y="1322"/>
                </a:lnTo>
                <a:lnTo>
                  <a:pt x="2617" y="1258"/>
                </a:lnTo>
                <a:lnTo>
                  <a:pt x="2646" y="1194"/>
                </a:lnTo>
                <a:lnTo>
                  <a:pt x="2673" y="1130"/>
                </a:lnTo>
                <a:lnTo>
                  <a:pt x="2701" y="1064"/>
                </a:lnTo>
                <a:lnTo>
                  <a:pt x="2727" y="998"/>
                </a:lnTo>
                <a:lnTo>
                  <a:pt x="2750" y="930"/>
                </a:lnTo>
                <a:lnTo>
                  <a:pt x="2772" y="863"/>
                </a:lnTo>
                <a:lnTo>
                  <a:pt x="2792" y="795"/>
                </a:lnTo>
                <a:lnTo>
                  <a:pt x="2811" y="725"/>
                </a:lnTo>
                <a:lnTo>
                  <a:pt x="2827" y="656"/>
                </a:lnTo>
                <a:lnTo>
                  <a:pt x="2844" y="584"/>
                </a:lnTo>
                <a:lnTo>
                  <a:pt x="2857" y="515"/>
                </a:lnTo>
                <a:lnTo>
                  <a:pt x="2869" y="441"/>
                </a:lnTo>
                <a:lnTo>
                  <a:pt x="2879" y="370"/>
                </a:lnTo>
                <a:lnTo>
                  <a:pt x="2888" y="297"/>
                </a:lnTo>
                <a:lnTo>
                  <a:pt x="2893" y="223"/>
                </a:lnTo>
                <a:lnTo>
                  <a:pt x="2899" y="150"/>
                </a:lnTo>
                <a:lnTo>
                  <a:pt x="2900" y="75"/>
                </a:lnTo>
                <a:lnTo>
                  <a:pt x="2902" y="0"/>
                </a:lnTo>
                <a:lnTo>
                  <a:pt x="1161" y="0"/>
                </a:lnTo>
                <a:lnTo>
                  <a:pt x="1161" y="0"/>
                </a:lnTo>
                <a:lnTo>
                  <a:pt x="1159" y="60"/>
                </a:lnTo>
                <a:lnTo>
                  <a:pt x="1155" y="119"/>
                </a:lnTo>
                <a:lnTo>
                  <a:pt x="1148" y="178"/>
                </a:lnTo>
                <a:lnTo>
                  <a:pt x="1137" y="234"/>
                </a:lnTo>
                <a:lnTo>
                  <a:pt x="1124" y="289"/>
                </a:lnTo>
                <a:lnTo>
                  <a:pt x="1108" y="346"/>
                </a:lnTo>
                <a:lnTo>
                  <a:pt x="1089" y="399"/>
                </a:lnTo>
                <a:lnTo>
                  <a:pt x="1069" y="452"/>
                </a:lnTo>
                <a:lnTo>
                  <a:pt x="1045" y="504"/>
                </a:lnTo>
                <a:lnTo>
                  <a:pt x="1020" y="553"/>
                </a:lnTo>
                <a:lnTo>
                  <a:pt x="992" y="603"/>
                </a:lnTo>
                <a:lnTo>
                  <a:pt x="963" y="650"/>
                </a:lnTo>
                <a:lnTo>
                  <a:pt x="930" y="694"/>
                </a:lnTo>
                <a:lnTo>
                  <a:pt x="895" y="738"/>
                </a:lnTo>
                <a:lnTo>
                  <a:pt x="859" y="780"/>
                </a:lnTo>
                <a:lnTo>
                  <a:pt x="820" y="821"/>
                </a:lnTo>
                <a:lnTo>
                  <a:pt x="780" y="859"/>
                </a:lnTo>
                <a:lnTo>
                  <a:pt x="738" y="896"/>
                </a:lnTo>
                <a:lnTo>
                  <a:pt x="694" y="930"/>
                </a:lnTo>
                <a:lnTo>
                  <a:pt x="648" y="963"/>
                </a:lnTo>
                <a:lnTo>
                  <a:pt x="602" y="993"/>
                </a:lnTo>
                <a:lnTo>
                  <a:pt x="553" y="1022"/>
                </a:lnTo>
                <a:lnTo>
                  <a:pt x="503" y="1048"/>
                </a:lnTo>
                <a:lnTo>
                  <a:pt x="452" y="1070"/>
                </a:lnTo>
                <a:lnTo>
                  <a:pt x="399" y="1092"/>
                </a:lnTo>
                <a:lnTo>
                  <a:pt x="344" y="1110"/>
                </a:lnTo>
                <a:lnTo>
                  <a:pt x="289" y="1125"/>
                </a:lnTo>
                <a:lnTo>
                  <a:pt x="232" y="1137"/>
                </a:lnTo>
                <a:lnTo>
                  <a:pt x="176" y="1148"/>
                </a:lnTo>
                <a:lnTo>
                  <a:pt x="119" y="1156"/>
                </a:lnTo>
                <a:lnTo>
                  <a:pt x="58" y="1159"/>
                </a:lnTo>
                <a:lnTo>
                  <a:pt x="0" y="1161"/>
                </a:lnTo>
                <a:lnTo>
                  <a:pt x="0" y="1161"/>
                </a:lnTo>
                <a:close/>
              </a:path>
            </a:pathLst>
          </a:custGeom>
          <a:solidFill>
            <a:schemeClr val="tx2">
              <a:lumMod val="40000"/>
              <a:lumOff val="60000"/>
            </a:schemeClr>
          </a:solidFill>
          <a:ln>
            <a:noFill/>
          </a:ln>
          <a:extLst/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22" name="î$ḻïḍê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9AD77358-5CC2-4EA9-B4DB-1A0249C3E9B1}"/>
              </a:ext>
            </a:extLst>
          </p:cNvPr>
          <p:cNvSpPr/>
          <p:nvPr/>
        </p:nvSpPr>
        <p:spPr bwMode="auto">
          <a:xfrm flipH="1">
            <a:off x="5071351" y="3432361"/>
            <a:ext cx="1464360" cy="1463351"/>
          </a:xfrm>
          <a:custGeom>
            <a:avLst/>
            <a:gdLst>
              <a:gd name="T0" fmla="*/ 0 w 2905"/>
              <a:gd name="T1" fmla="*/ 0 h 2903"/>
              <a:gd name="T2" fmla="*/ 2 w 2905"/>
              <a:gd name="T3" fmla="*/ 75 h 2903"/>
              <a:gd name="T4" fmla="*/ 9 w 2905"/>
              <a:gd name="T5" fmla="*/ 223 h 2903"/>
              <a:gd name="T6" fmla="*/ 24 w 2905"/>
              <a:gd name="T7" fmla="*/ 370 h 2903"/>
              <a:gd name="T8" fmla="*/ 46 w 2905"/>
              <a:gd name="T9" fmla="*/ 515 h 2903"/>
              <a:gd name="T10" fmla="*/ 75 w 2905"/>
              <a:gd name="T11" fmla="*/ 656 h 2903"/>
              <a:gd name="T12" fmla="*/ 112 w 2905"/>
              <a:gd name="T13" fmla="*/ 795 h 2903"/>
              <a:gd name="T14" fmla="*/ 154 w 2905"/>
              <a:gd name="T15" fmla="*/ 930 h 2903"/>
              <a:gd name="T16" fmla="*/ 202 w 2905"/>
              <a:gd name="T17" fmla="*/ 1064 h 2903"/>
              <a:gd name="T18" fmla="*/ 257 w 2905"/>
              <a:gd name="T19" fmla="*/ 1194 h 2903"/>
              <a:gd name="T20" fmla="*/ 319 w 2905"/>
              <a:gd name="T21" fmla="*/ 1322 h 2903"/>
              <a:gd name="T22" fmla="*/ 385 w 2905"/>
              <a:gd name="T23" fmla="*/ 1445 h 2903"/>
              <a:gd name="T24" fmla="*/ 458 w 2905"/>
              <a:gd name="T25" fmla="*/ 1564 h 2903"/>
              <a:gd name="T26" fmla="*/ 537 w 2905"/>
              <a:gd name="T27" fmla="*/ 1681 h 2903"/>
              <a:gd name="T28" fmla="*/ 621 w 2905"/>
              <a:gd name="T29" fmla="*/ 1793 h 2903"/>
              <a:gd name="T30" fmla="*/ 709 w 2905"/>
              <a:gd name="T31" fmla="*/ 1899 h 2903"/>
              <a:gd name="T32" fmla="*/ 802 w 2905"/>
              <a:gd name="T33" fmla="*/ 2004 h 2903"/>
              <a:gd name="T34" fmla="*/ 901 w 2905"/>
              <a:gd name="T35" fmla="*/ 2103 h 2903"/>
              <a:gd name="T36" fmla="*/ 1004 w 2905"/>
              <a:gd name="T37" fmla="*/ 2196 h 2903"/>
              <a:gd name="T38" fmla="*/ 1112 w 2905"/>
              <a:gd name="T39" fmla="*/ 2284 h 2903"/>
              <a:gd name="T40" fmla="*/ 1224 w 2905"/>
              <a:gd name="T41" fmla="*/ 2368 h 2903"/>
              <a:gd name="T42" fmla="*/ 1339 w 2905"/>
              <a:gd name="T43" fmla="*/ 2447 h 2903"/>
              <a:gd name="T44" fmla="*/ 1460 w 2905"/>
              <a:gd name="T45" fmla="*/ 2518 h 2903"/>
              <a:gd name="T46" fmla="*/ 1583 w 2905"/>
              <a:gd name="T47" fmla="*/ 2586 h 2903"/>
              <a:gd name="T48" fmla="*/ 1709 w 2905"/>
              <a:gd name="T49" fmla="*/ 2647 h 2903"/>
              <a:gd name="T50" fmla="*/ 1839 w 2905"/>
              <a:gd name="T51" fmla="*/ 2702 h 2903"/>
              <a:gd name="T52" fmla="*/ 1973 w 2905"/>
              <a:gd name="T53" fmla="*/ 2751 h 2903"/>
              <a:gd name="T54" fmla="*/ 2110 w 2905"/>
              <a:gd name="T55" fmla="*/ 2793 h 2903"/>
              <a:gd name="T56" fmla="*/ 2249 w 2905"/>
              <a:gd name="T57" fmla="*/ 2830 h 2903"/>
              <a:gd name="T58" fmla="*/ 2390 w 2905"/>
              <a:gd name="T59" fmla="*/ 2859 h 2903"/>
              <a:gd name="T60" fmla="*/ 2535 w 2905"/>
              <a:gd name="T61" fmla="*/ 2881 h 2903"/>
              <a:gd name="T62" fmla="*/ 2681 w 2905"/>
              <a:gd name="T63" fmla="*/ 2896 h 2903"/>
              <a:gd name="T64" fmla="*/ 2830 w 2905"/>
              <a:gd name="T65" fmla="*/ 2903 h 2903"/>
              <a:gd name="T66" fmla="*/ 2905 w 2905"/>
              <a:gd name="T67" fmla="*/ 1161 h 2903"/>
              <a:gd name="T68" fmla="*/ 2844 w 2905"/>
              <a:gd name="T69" fmla="*/ 1159 h 2903"/>
              <a:gd name="T70" fmla="*/ 2727 w 2905"/>
              <a:gd name="T71" fmla="*/ 1148 h 2903"/>
              <a:gd name="T72" fmla="*/ 2614 w 2905"/>
              <a:gd name="T73" fmla="*/ 1125 h 2903"/>
              <a:gd name="T74" fmla="*/ 2506 w 2905"/>
              <a:gd name="T75" fmla="*/ 1092 h 2903"/>
              <a:gd name="T76" fmla="*/ 2401 w 2905"/>
              <a:gd name="T77" fmla="*/ 1048 h 2903"/>
              <a:gd name="T78" fmla="*/ 2302 w 2905"/>
              <a:gd name="T79" fmla="*/ 993 h 2903"/>
              <a:gd name="T80" fmla="*/ 2209 w 2905"/>
              <a:gd name="T81" fmla="*/ 930 h 2903"/>
              <a:gd name="T82" fmla="*/ 2123 w 2905"/>
              <a:gd name="T83" fmla="*/ 859 h 2903"/>
              <a:gd name="T84" fmla="*/ 2044 w 2905"/>
              <a:gd name="T85" fmla="*/ 780 h 2903"/>
              <a:gd name="T86" fmla="*/ 1974 w 2905"/>
              <a:gd name="T87" fmla="*/ 694 h 2903"/>
              <a:gd name="T88" fmla="*/ 1910 w 2905"/>
              <a:gd name="T89" fmla="*/ 603 h 2903"/>
              <a:gd name="T90" fmla="*/ 1857 w 2905"/>
              <a:gd name="T91" fmla="*/ 504 h 2903"/>
              <a:gd name="T92" fmla="*/ 1813 w 2905"/>
              <a:gd name="T93" fmla="*/ 399 h 2903"/>
              <a:gd name="T94" fmla="*/ 1780 w 2905"/>
              <a:gd name="T95" fmla="*/ 289 h 2903"/>
              <a:gd name="T96" fmla="*/ 1757 w 2905"/>
              <a:gd name="T97" fmla="*/ 178 h 2903"/>
              <a:gd name="T98" fmla="*/ 1744 w 2905"/>
              <a:gd name="T99" fmla="*/ 60 h 2903"/>
              <a:gd name="T100" fmla="*/ 1744 w 2905"/>
              <a:gd name="T101" fmla="*/ 0 h 29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2905" h="2903">
                <a:moveTo>
                  <a:pt x="1744" y="0"/>
                </a:moveTo>
                <a:lnTo>
                  <a:pt x="0" y="0"/>
                </a:lnTo>
                <a:lnTo>
                  <a:pt x="0" y="0"/>
                </a:lnTo>
                <a:lnTo>
                  <a:pt x="2" y="75"/>
                </a:lnTo>
                <a:lnTo>
                  <a:pt x="4" y="150"/>
                </a:lnTo>
                <a:lnTo>
                  <a:pt x="9" y="223"/>
                </a:lnTo>
                <a:lnTo>
                  <a:pt x="17" y="297"/>
                </a:lnTo>
                <a:lnTo>
                  <a:pt x="24" y="370"/>
                </a:lnTo>
                <a:lnTo>
                  <a:pt x="35" y="441"/>
                </a:lnTo>
                <a:lnTo>
                  <a:pt x="46" y="515"/>
                </a:lnTo>
                <a:lnTo>
                  <a:pt x="61" y="584"/>
                </a:lnTo>
                <a:lnTo>
                  <a:pt x="75" y="656"/>
                </a:lnTo>
                <a:lnTo>
                  <a:pt x="92" y="725"/>
                </a:lnTo>
                <a:lnTo>
                  <a:pt x="112" y="795"/>
                </a:lnTo>
                <a:lnTo>
                  <a:pt x="132" y="863"/>
                </a:lnTo>
                <a:lnTo>
                  <a:pt x="154" y="930"/>
                </a:lnTo>
                <a:lnTo>
                  <a:pt x="178" y="998"/>
                </a:lnTo>
                <a:lnTo>
                  <a:pt x="202" y="1064"/>
                </a:lnTo>
                <a:lnTo>
                  <a:pt x="229" y="1130"/>
                </a:lnTo>
                <a:lnTo>
                  <a:pt x="257" y="1194"/>
                </a:lnTo>
                <a:lnTo>
                  <a:pt x="288" y="1258"/>
                </a:lnTo>
                <a:lnTo>
                  <a:pt x="319" y="1322"/>
                </a:lnTo>
                <a:lnTo>
                  <a:pt x="352" y="1385"/>
                </a:lnTo>
                <a:lnTo>
                  <a:pt x="385" y="1445"/>
                </a:lnTo>
                <a:lnTo>
                  <a:pt x="422" y="1506"/>
                </a:lnTo>
                <a:lnTo>
                  <a:pt x="458" y="1564"/>
                </a:lnTo>
                <a:lnTo>
                  <a:pt x="497" y="1623"/>
                </a:lnTo>
                <a:lnTo>
                  <a:pt x="537" y="1681"/>
                </a:lnTo>
                <a:lnTo>
                  <a:pt x="577" y="1738"/>
                </a:lnTo>
                <a:lnTo>
                  <a:pt x="621" y="1793"/>
                </a:lnTo>
                <a:lnTo>
                  <a:pt x="663" y="1846"/>
                </a:lnTo>
                <a:lnTo>
                  <a:pt x="709" y="1899"/>
                </a:lnTo>
                <a:lnTo>
                  <a:pt x="755" y="1952"/>
                </a:lnTo>
                <a:lnTo>
                  <a:pt x="802" y="2004"/>
                </a:lnTo>
                <a:lnTo>
                  <a:pt x="852" y="2053"/>
                </a:lnTo>
                <a:lnTo>
                  <a:pt x="901" y="2103"/>
                </a:lnTo>
                <a:lnTo>
                  <a:pt x="953" y="2148"/>
                </a:lnTo>
                <a:lnTo>
                  <a:pt x="1004" y="2196"/>
                </a:lnTo>
                <a:lnTo>
                  <a:pt x="1057" y="2240"/>
                </a:lnTo>
                <a:lnTo>
                  <a:pt x="1112" y="2284"/>
                </a:lnTo>
                <a:lnTo>
                  <a:pt x="1167" y="2326"/>
                </a:lnTo>
                <a:lnTo>
                  <a:pt x="1224" y="2368"/>
                </a:lnTo>
                <a:lnTo>
                  <a:pt x="1280" y="2408"/>
                </a:lnTo>
                <a:lnTo>
                  <a:pt x="1339" y="2447"/>
                </a:lnTo>
                <a:lnTo>
                  <a:pt x="1399" y="2484"/>
                </a:lnTo>
                <a:lnTo>
                  <a:pt x="1460" y="2518"/>
                </a:lnTo>
                <a:lnTo>
                  <a:pt x="1520" y="2553"/>
                </a:lnTo>
                <a:lnTo>
                  <a:pt x="1583" y="2586"/>
                </a:lnTo>
                <a:lnTo>
                  <a:pt x="1645" y="2617"/>
                </a:lnTo>
                <a:lnTo>
                  <a:pt x="1709" y="2647"/>
                </a:lnTo>
                <a:lnTo>
                  <a:pt x="1775" y="2676"/>
                </a:lnTo>
                <a:lnTo>
                  <a:pt x="1839" y="2702"/>
                </a:lnTo>
                <a:lnTo>
                  <a:pt x="1907" y="2727"/>
                </a:lnTo>
                <a:lnTo>
                  <a:pt x="1973" y="2751"/>
                </a:lnTo>
                <a:lnTo>
                  <a:pt x="2040" y="2773"/>
                </a:lnTo>
                <a:lnTo>
                  <a:pt x="2110" y="2793"/>
                </a:lnTo>
                <a:lnTo>
                  <a:pt x="2180" y="2811"/>
                </a:lnTo>
                <a:lnTo>
                  <a:pt x="2249" y="2830"/>
                </a:lnTo>
                <a:lnTo>
                  <a:pt x="2319" y="2844"/>
                </a:lnTo>
                <a:lnTo>
                  <a:pt x="2390" y="2859"/>
                </a:lnTo>
                <a:lnTo>
                  <a:pt x="2462" y="2870"/>
                </a:lnTo>
                <a:lnTo>
                  <a:pt x="2535" y="2881"/>
                </a:lnTo>
                <a:lnTo>
                  <a:pt x="2608" y="2888"/>
                </a:lnTo>
                <a:lnTo>
                  <a:pt x="2681" y="2896"/>
                </a:lnTo>
                <a:lnTo>
                  <a:pt x="2755" y="2899"/>
                </a:lnTo>
                <a:lnTo>
                  <a:pt x="2830" y="2903"/>
                </a:lnTo>
                <a:lnTo>
                  <a:pt x="2905" y="2903"/>
                </a:lnTo>
                <a:lnTo>
                  <a:pt x="2905" y="1161"/>
                </a:lnTo>
                <a:lnTo>
                  <a:pt x="2905" y="1161"/>
                </a:lnTo>
                <a:lnTo>
                  <a:pt x="2844" y="1159"/>
                </a:lnTo>
                <a:lnTo>
                  <a:pt x="2786" y="1156"/>
                </a:lnTo>
                <a:lnTo>
                  <a:pt x="2727" y="1148"/>
                </a:lnTo>
                <a:lnTo>
                  <a:pt x="2670" y="1137"/>
                </a:lnTo>
                <a:lnTo>
                  <a:pt x="2614" y="1125"/>
                </a:lnTo>
                <a:lnTo>
                  <a:pt x="2559" y="1110"/>
                </a:lnTo>
                <a:lnTo>
                  <a:pt x="2506" y="1092"/>
                </a:lnTo>
                <a:lnTo>
                  <a:pt x="2452" y="1070"/>
                </a:lnTo>
                <a:lnTo>
                  <a:pt x="2401" y="1048"/>
                </a:lnTo>
                <a:lnTo>
                  <a:pt x="2350" y="1022"/>
                </a:lnTo>
                <a:lnTo>
                  <a:pt x="2302" y="993"/>
                </a:lnTo>
                <a:lnTo>
                  <a:pt x="2255" y="963"/>
                </a:lnTo>
                <a:lnTo>
                  <a:pt x="2209" y="930"/>
                </a:lnTo>
                <a:lnTo>
                  <a:pt x="2165" y="896"/>
                </a:lnTo>
                <a:lnTo>
                  <a:pt x="2123" y="859"/>
                </a:lnTo>
                <a:lnTo>
                  <a:pt x="2082" y="821"/>
                </a:lnTo>
                <a:lnTo>
                  <a:pt x="2044" y="780"/>
                </a:lnTo>
                <a:lnTo>
                  <a:pt x="2007" y="738"/>
                </a:lnTo>
                <a:lnTo>
                  <a:pt x="1974" y="694"/>
                </a:lnTo>
                <a:lnTo>
                  <a:pt x="1941" y="650"/>
                </a:lnTo>
                <a:lnTo>
                  <a:pt x="1910" y="603"/>
                </a:lnTo>
                <a:lnTo>
                  <a:pt x="1883" y="553"/>
                </a:lnTo>
                <a:lnTo>
                  <a:pt x="1857" y="504"/>
                </a:lnTo>
                <a:lnTo>
                  <a:pt x="1833" y="452"/>
                </a:lnTo>
                <a:lnTo>
                  <a:pt x="1813" y="399"/>
                </a:lnTo>
                <a:lnTo>
                  <a:pt x="1795" y="346"/>
                </a:lnTo>
                <a:lnTo>
                  <a:pt x="1780" y="289"/>
                </a:lnTo>
                <a:lnTo>
                  <a:pt x="1766" y="234"/>
                </a:lnTo>
                <a:lnTo>
                  <a:pt x="1757" y="178"/>
                </a:lnTo>
                <a:lnTo>
                  <a:pt x="1749" y="119"/>
                </a:lnTo>
                <a:lnTo>
                  <a:pt x="1744" y="60"/>
                </a:lnTo>
                <a:lnTo>
                  <a:pt x="1744" y="0"/>
                </a:lnTo>
                <a:lnTo>
                  <a:pt x="1744" y="0"/>
                </a:lnTo>
                <a:close/>
              </a:path>
            </a:pathLst>
          </a:custGeom>
          <a:solidFill>
            <a:schemeClr val="tx2">
              <a:lumMod val="40000"/>
              <a:lumOff val="60000"/>
            </a:schemeClr>
          </a:solidFill>
          <a:ln>
            <a:noFill/>
          </a:ln>
          <a:extLst/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23" name="ïṡḻîďê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FD14FE9E-3DFA-4AD2-82EE-CDA7FA3D3123}"/>
              </a:ext>
            </a:extLst>
          </p:cNvPr>
          <p:cNvSpPr/>
          <p:nvPr/>
        </p:nvSpPr>
        <p:spPr bwMode="auto">
          <a:xfrm flipH="1">
            <a:off x="3413713" y="3383033"/>
            <a:ext cx="1264969" cy="474831"/>
          </a:xfrm>
          <a:custGeom>
            <a:avLst/>
            <a:gdLst>
              <a:gd name="T0" fmla="*/ 0 w 2031"/>
              <a:gd name="T1" fmla="*/ 0 h 762"/>
              <a:gd name="T2" fmla="*/ 1015 w 2031"/>
              <a:gd name="T3" fmla="*/ 762 h 762"/>
              <a:gd name="T4" fmla="*/ 2031 w 2031"/>
              <a:gd name="T5" fmla="*/ 0 h 762"/>
              <a:gd name="T6" fmla="*/ 0 w 2031"/>
              <a:gd name="T7" fmla="*/ 0 h 7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031" h="762">
                <a:moveTo>
                  <a:pt x="0" y="0"/>
                </a:moveTo>
                <a:lnTo>
                  <a:pt x="1015" y="762"/>
                </a:lnTo>
                <a:lnTo>
                  <a:pt x="2031" y="0"/>
                </a:lnTo>
                <a:lnTo>
                  <a:pt x="0" y="0"/>
                </a:lnTo>
                <a:close/>
              </a:path>
            </a:pathLst>
          </a:custGeom>
          <a:solidFill>
            <a:schemeClr val="tx2">
              <a:lumMod val="40000"/>
              <a:lumOff val="60000"/>
            </a:schemeClr>
          </a:solidFill>
          <a:ln>
            <a:noFill/>
          </a:ln>
          <a:extLst/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24" name="ïṩḻiḋé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3C6271CF-B1AB-45AC-AD95-ABB9021051F5}"/>
              </a:ext>
            </a:extLst>
          </p:cNvPr>
          <p:cNvSpPr/>
          <p:nvPr/>
        </p:nvSpPr>
        <p:spPr bwMode="auto">
          <a:xfrm flipH="1">
            <a:off x="5462892" y="3005850"/>
            <a:ext cx="1266217" cy="474831"/>
          </a:xfrm>
          <a:custGeom>
            <a:avLst/>
            <a:gdLst>
              <a:gd name="T0" fmla="*/ 2032 w 2032"/>
              <a:gd name="T1" fmla="*/ 762 h 762"/>
              <a:gd name="T2" fmla="*/ 1016 w 2032"/>
              <a:gd name="T3" fmla="*/ 0 h 762"/>
              <a:gd name="T4" fmla="*/ 0 w 2032"/>
              <a:gd name="T5" fmla="*/ 762 h 762"/>
              <a:gd name="T6" fmla="*/ 2032 w 2032"/>
              <a:gd name="T7" fmla="*/ 762 h 7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032" h="762">
                <a:moveTo>
                  <a:pt x="2032" y="762"/>
                </a:moveTo>
                <a:lnTo>
                  <a:pt x="1016" y="0"/>
                </a:lnTo>
                <a:lnTo>
                  <a:pt x="0" y="762"/>
                </a:lnTo>
                <a:lnTo>
                  <a:pt x="2032" y="762"/>
                </a:lnTo>
                <a:close/>
              </a:path>
            </a:pathLst>
          </a:custGeom>
          <a:solidFill>
            <a:schemeClr val="tx2">
              <a:lumMod val="40000"/>
              <a:lumOff val="60000"/>
            </a:schemeClr>
          </a:solidFill>
          <a:ln>
            <a:noFill/>
          </a:ln>
          <a:extLst/>
        </p:spPr>
        <p:txBody>
          <a:bodyPr anchor="ctr"/>
          <a:lstStyle/>
          <a:p>
            <a:pPr algn="ctr"/>
            <a:endParaRPr/>
          </a:p>
        </p:txBody>
      </p:sp>
      <p:cxnSp>
        <p:nvCxnSpPr>
          <p:cNvPr id="7" name="直接连接符 6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9DA030A2-75F3-4543-9897-50FE52C1DD85}"/>
              </a:ext>
            </a:extLst>
          </p:cNvPr>
          <p:cNvCxnSpPr>
            <a:stCxn id="23" idx="2"/>
          </p:cNvCxnSpPr>
          <p:nvPr/>
        </p:nvCxnSpPr>
        <p:spPr>
          <a:xfrm flipH="1">
            <a:off x="669925" y="3383033"/>
            <a:ext cx="2743789" cy="0"/>
          </a:xfrm>
          <a:prstGeom prst="line">
            <a:avLst/>
          </a:prstGeom>
          <a:ln w="3175" cap="rnd">
            <a:solidFill>
              <a:schemeClr val="bg1">
                <a:lumMod val="75000"/>
              </a:schemeClr>
            </a:solidFill>
            <a:round/>
            <a:headEnd type="none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直接连接符 7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3CA65DC7-7A5C-4809-8DE4-7C06D4C70A79}"/>
              </a:ext>
            </a:extLst>
          </p:cNvPr>
          <p:cNvCxnSpPr>
            <a:stCxn id="26" idx="0"/>
          </p:cNvCxnSpPr>
          <p:nvPr/>
        </p:nvCxnSpPr>
        <p:spPr>
          <a:xfrm>
            <a:off x="8778286" y="3383033"/>
            <a:ext cx="2742202" cy="0"/>
          </a:xfrm>
          <a:prstGeom prst="line">
            <a:avLst/>
          </a:prstGeom>
          <a:ln w="3175" cap="rnd">
            <a:solidFill>
              <a:schemeClr val="bg1">
                <a:lumMod val="75000"/>
              </a:schemeClr>
            </a:solidFill>
            <a:round/>
            <a:headEnd type="none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" name="îṩ1iḑe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E75153B8-7338-4639-8E45-23B2F037257D}"/>
              </a:ext>
            </a:extLst>
          </p:cNvPr>
          <p:cNvSpPr txBox="1"/>
          <p:nvPr/>
        </p:nvSpPr>
        <p:spPr bwMode="auto">
          <a:xfrm>
            <a:off x="673746" y="2210180"/>
            <a:ext cx="2739848" cy="46552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000" tIns="46800" rIns="90000" bIns="46800">
            <a:normAutofit/>
          </a:bodyPr>
          <a:lstStyle>
            <a:defPPr>
              <a:defRPr lang="zh-CN"/>
            </a:defPPr>
            <a:lvl1pPr marL="0" algn="l" defTabSz="914377" rtl="0" eaLnBrk="1" latinLnBrk="0" hangingPunct="1">
              <a:defRPr sz="1800" kern="1200">
                <a:solidFill>
                  <a:schemeClr val="tx1"/>
                </a:solidFill>
              </a:defRPr>
            </a:lvl1pPr>
            <a:lvl2pPr marL="457189" algn="l" defTabSz="914377" rtl="0" eaLnBrk="1" latinLnBrk="0" hangingPunct="1">
              <a:defRPr sz="1800" kern="1200">
                <a:solidFill>
                  <a:schemeClr val="tx1"/>
                </a:solidFill>
              </a:defRPr>
            </a:lvl2pPr>
            <a:lvl3pPr marL="914377" algn="l" defTabSz="914377" rtl="0" eaLnBrk="1" latinLnBrk="0" hangingPunct="1">
              <a:defRPr sz="1800" kern="1200">
                <a:solidFill>
                  <a:schemeClr val="tx1"/>
                </a:solidFill>
              </a:defRPr>
            </a:lvl3pPr>
            <a:lvl4pPr marL="1371566" algn="l" defTabSz="914377" rtl="0" eaLnBrk="1" latinLnBrk="0" hangingPunct="1">
              <a:defRPr sz="1800" kern="1200">
                <a:solidFill>
                  <a:schemeClr val="tx1"/>
                </a:solidFill>
              </a:defRPr>
            </a:lvl4pPr>
            <a:lvl5pPr marL="1828754" algn="l" defTabSz="914377" rtl="0" eaLnBrk="1" latinLnBrk="0" hangingPunct="1">
              <a:defRPr sz="1800" kern="1200">
                <a:solidFill>
                  <a:schemeClr val="tx1"/>
                </a:solidFill>
              </a:defRPr>
            </a:lvl5pPr>
            <a:lvl6pPr marL="2285943" algn="l" defTabSz="914377" rtl="0" eaLnBrk="1" latinLnBrk="0" hangingPunct="1">
              <a:defRPr sz="1800" kern="1200">
                <a:solidFill>
                  <a:schemeClr val="tx1"/>
                </a:solidFill>
              </a:defRPr>
            </a:lvl6pPr>
            <a:lvl7pPr marL="2743131" algn="l" defTabSz="914377" rtl="0" eaLnBrk="1" latinLnBrk="0" hangingPunct="1">
              <a:defRPr sz="1800" kern="1200">
                <a:solidFill>
                  <a:schemeClr val="tx1"/>
                </a:solidFill>
              </a:defRPr>
            </a:lvl7pPr>
            <a:lvl8pPr marL="3200320" algn="l" defTabSz="914377" rtl="0" eaLnBrk="1" latinLnBrk="0" hangingPunct="1">
              <a:defRPr sz="1800" kern="1200">
                <a:solidFill>
                  <a:schemeClr val="tx1"/>
                </a:solidFill>
              </a:defRPr>
            </a:lvl8pPr>
            <a:lvl9pPr marL="3657509" algn="l" defTabSz="914377" rtl="0" eaLnBrk="1" latinLnBrk="0" hangingPunct="1">
              <a:defRPr sz="1800" kern="1200">
                <a:solidFill>
                  <a:schemeClr val="tx1"/>
                </a:solidFill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zh-CN" sz="1800" b="1" dirty="0"/>
              <a:t>01.Text here</a:t>
            </a:r>
          </a:p>
        </p:txBody>
      </p:sp>
      <p:sp>
        <p:nvSpPr>
          <p:cNvPr id="14" name="íṥľiḍé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C29E0681-9321-4E85-97AC-C957B45407A7}"/>
              </a:ext>
            </a:extLst>
          </p:cNvPr>
          <p:cNvSpPr/>
          <p:nvPr/>
        </p:nvSpPr>
        <p:spPr bwMode="auto">
          <a:xfrm>
            <a:off x="673746" y="2675705"/>
            <a:ext cx="2739848" cy="7566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0000" tIns="46800" rIns="90000" bIns="46800" anchor="t" anchorCtr="0">
            <a:normAutofit/>
          </a:bodyPr>
          <a:lstStyle>
            <a:defPPr>
              <a:defRPr lang="zh-CN"/>
            </a:defPPr>
            <a:lvl1pPr marL="0" algn="l" defTabSz="914377" rtl="0" eaLnBrk="1" latinLnBrk="0" hangingPunct="1">
              <a:defRPr sz="1800" kern="1200">
                <a:solidFill>
                  <a:schemeClr val="tx1"/>
                </a:solidFill>
              </a:defRPr>
            </a:lvl1pPr>
            <a:lvl2pPr marL="457189" algn="l" defTabSz="914377" rtl="0" eaLnBrk="1" latinLnBrk="0" hangingPunct="1">
              <a:defRPr sz="1800" kern="1200">
                <a:solidFill>
                  <a:schemeClr val="tx1"/>
                </a:solidFill>
              </a:defRPr>
            </a:lvl2pPr>
            <a:lvl3pPr marL="914377" algn="l" defTabSz="914377" rtl="0" eaLnBrk="1" latinLnBrk="0" hangingPunct="1">
              <a:defRPr sz="1800" kern="1200">
                <a:solidFill>
                  <a:schemeClr val="tx1"/>
                </a:solidFill>
              </a:defRPr>
            </a:lvl3pPr>
            <a:lvl4pPr marL="1371566" algn="l" defTabSz="914377" rtl="0" eaLnBrk="1" latinLnBrk="0" hangingPunct="1">
              <a:defRPr sz="1800" kern="1200">
                <a:solidFill>
                  <a:schemeClr val="tx1"/>
                </a:solidFill>
              </a:defRPr>
            </a:lvl4pPr>
            <a:lvl5pPr marL="1828754" algn="l" defTabSz="914377" rtl="0" eaLnBrk="1" latinLnBrk="0" hangingPunct="1">
              <a:defRPr sz="1800" kern="1200">
                <a:solidFill>
                  <a:schemeClr val="tx1"/>
                </a:solidFill>
              </a:defRPr>
            </a:lvl5pPr>
            <a:lvl6pPr marL="2285943" algn="l" defTabSz="914377" rtl="0" eaLnBrk="1" latinLnBrk="0" hangingPunct="1">
              <a:defRPr sz="1800" kern="1200">
                <a:solidFill>
                  <a:schemeClr val="tx1"/>
                </a:solidFill>
              </a:defRPr>
            </a:lvl6pPr>
            <a:lvl7pPr marL="2743131" algn="l" defTabSz="914377" rtl="0" eaLnBrk="1" latinLnBrk="0" hangingPunct="1">
              <a:defRPr sz="1800" kern="1200">
                <a:solidFill>
                  <a:schemeClr val="tx1"/>
                </a:solidFill>
              </a:defRPr>
            </a:lvl7pPr>
            <a:lvl8pPr marL="3200320" algn="l" defTabSz="914377" rtl="0" eaLnBrk="1" latinLnBrk="0" hangingPunct="1">
              <a:defRPr sz="1800" kern="1200">
                <a:solidFill>
                  <a:schemeClr val="tx1"/>
                </a:solidFill>
              </a:defRPr>
            </a:lvl8pPr>
            <a:lvl9pPr marL="3657509" algn="l" defTabSz="914377" rtl="0" eaLnBrk="1" latinLnBrk="0" hangingPunct="1">
              <a:defRPr sz="1800" kern="1200">
                <a:solidFill>
                  <a:schemeClr val="tx1"/>
                </a:solidFill>
              </a:defRPr>
            </a:lvl9pPr>
          </a:lstStyle>
          <a:p>
            <a:pPr marL="171450" indent="-171450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en-US" altLang="zh-CN" sz="1000" dirty="0"/>
              <a:t>Supporting text here.</a:t>
            </a:r>
          </a:p>
          <a:p>
            <a:pPr marL="171450" indent="-171450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en-US" altLang="zh-CN" sz="1000" dirty="0"/>
              <a:t>……</a:t>
            </a:r>
          </a:p>
        </p:txBody>
      </p:sp>
      <p:sp>
        <p:nvSpPr>
          <p:cNvPr id="11" name="iSḷíḓé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4F11F8F9-9452-4EAD-9A5C-ECB276586538}"/>
              </a:ext>
            </a:extLst>
          </p:cNvPr>
          <p:cNvSpPr txBox="1"/>
          <p:nvPr/>
        </p:nvSpPr>
        <p:spPr bwMode="auto">
          <a:xfrm>
            <a:off x="8780640" y="3474967"/>
            <a:ext cx="2739848" cy="46552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000" tIns="46800" rIns="90000" bIns="46800">
            <a:normAutofit/>
          </a:bodyPr>
          <a:lstStyle>
            <a:defPPr>
              <a:defRPr lang="zh-CN"/>
            </a:defPPr>
            <a:lvl1pPr marL="0" algn="l" defTabSz="914377" rtl="0" eaLnBrk="1" latinLnBrk="0" hangingPunct="1">
              <a:defRPr sz="1800" kern="1200">
                <a:solidFill>
                  <a:schemeClr val="tx1"/>
                </a:solidFill>
              </a:defRPr>
            </a:lvl1pPr>
            <a:lvl2pPr marL="457189" algn="l" defTabSz="914377" rtl="0" eaLnBrk="1" latinLnBrk="0" hangingPunct="1">
              <a:defRPr sz="1800" kern="1200">
                <a:solidFill>
                  <a:schemeClr val="tx1"/>
                </a:solidFill>
              </a:defRPr>
            </a:lvl2pPr>
            <a:lvl3pPr marL="914377" algn="l" defTabSz="914377" rtl="0" eaLnBrk="1" latinLnBrk="0" hangingPunct="1">
              <a:defRPr sz="1800" kern="1200">
                <a:solidFill>
                  <a:schemeClr val="tx1"/>
                </a:solidFill>
              </a:defRPr>
            </a:lvl3pPr>
            <a:lvl4pPr marL="1371566" algn="l" defTabSz="914377" rtl="0" eaLnBrk="1" latinLnBrk="0" hangingPunct="1">
              <a:defRPr sz="1800" kern="1200">
                <a:solidFill>
                  <a:schemeClr val="tx1"/>
                </a:solidFill>
              </a:defRPr>
            </a:lvl4pPr>
            <a:lvl5pPr marL="1828754" algn="l" defTabSz="914377" rtl="0" eaLnBrk="1" latinLnBrk="0" hangingPunct="1">
              <a:defRPr sz="1800" kern="1200">
                <a:solidFill>
                  <a:schemeClr val="tx1"/>
                </a:solidFill>
              </a:defRPr>
            </a:lvl5pPr>
            <a:lvl6pPr marL="2285943" algn="l" defTabSz="914377" rtl="0" eaLnBrk="1" latinLnBrk="0" hangingPunct="1">
              <a:defRPr sz="1800" kern="1200">
                <a:solidFill>
                  <a:schemeClr val="tx1"/>
                </a:solidFill>
              </a:defRPr>
            </a:lvl6pPr>
            <a:lvl7pPr marL="2743131" algn="l" defTabSz="914377" rtl="0" eaLnBrk="1" latinLnBrk="0" hangingPunct="1">
              <a:defRPr sz="1800" kern="1200">
                <a:solidFill>
                  <a:schemeClr val="tx1"/>
                </a:solidFill>
              </a:defRPr>
            </a:lvl7pPr>
            <a:lvl8pPr marL="3200320" algn="l" defTabSz="914377" rtl="0" eaLnBrk="1" latinLnBrk="0" hangingPunct="1">
              <a:defRPr sz="1800" kern="1200">
                <a:solidFill>
                  <a:schemeClr val="tx1"/>
                </a:solidFill>
              </a:defRPr>
            </a:lvl8pPr>
            <a:lvl9pPr marL="3657509" algn="l" defTabSz="914377" rtl="0" eaLnBrk="1" latinLnBrk="0" hangingPunct="1">
              <a:defRPr sz="1800" kern="1200">
                <a:solidFill>
                  <a:schemeClr val="tx1"/>
                </a:solidFill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zh-CN" sz="1800" b="1" dirty="0"/>
              <a:t>02.Text here</a:t>
            </a:r>
          </a:p>
        </p:txBody>
      </p:sp>
      <p:sp>
        <p:nvSpPr>
          <p:cNvPr id="12" name="îşḷïḓe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BFCC7D28-C2D3-4091-A329-ED45DC6647CF}"/>
              </a:ext>
            </a:extLst>
          </p:cNvPr>
          <p:cNvSpPr/>
          <p:nvPr/>
        </p:nvSpPr>
        <p:spPr bwMode="auto">
          <a:xfrm>
            <a:off x="8780640" y="3940492"/>
            <a:ext cx="2739848" cy="7566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0000" tIns="46800" rIns="90000" bIns="46800" anchor="t" anchorCtr="0">
            <a:normAutofit/>
          </a:bodyPr>
          <a:lstStyle>
            <a:defPPr>
              <a:defRPr lang="zh-CN"/>
            </a:defPPr>
            <a:lvl1pPr marL="0" algn="l" defTabSz="914377" rtl="0" eaLnBrk="1" latinLnBrk="0" hangingPunct="1">
              <a:defRPr sz="1800" kern="1200">
                <a:solidFill>
                  <a:schemeClr val="tx1"/>
                </a:solidFill>
              </a:defRPr>
            </a:lvl1pPr>
            <a:lvl2pPr marL="457189" algn="l" defTabSz="914377" rtl="0" eaLnBrk="1" latinLnBrk="0" hangingPunct="1">
              <a:defRPr sz="1800" kern="1200">
                <a:solidFill>
                  <a:schemeClr val="tx1"/>
                </a:solidFill>
              </a:defRPr>
            </a:lvl2pPr>
            <a:lvl3pPr marL="914377" algn="l" defTabSz="914377" rtl="0" eaLnBrk="1" latinLnBrk="0" hangingPunct="1">
              <a:defRPr sz="1800" kern="1200">
                <a:solidFill>
                  <a:schemeClr val="tx1"/>
                </a:solidFill>
              </a:defRPr>
            </a:lvl3pPr>
            <a:lvl4pPr marL="1371566" algn="l" defTabSz="914377" rtl="0" eaLnBrk="1" latinLnBrk="0" hangingPunct="1">
              <a:defRPr sz="1800" kern="1200">
                <a:solidFill>
                  <a:schemeClr val="tx1"/>
                </a:solidFill>
              </a:defRPr>
            </a:lvl4pPr>
            <a:lvl5pPr marL="1828754" algn="l" defTabSz="914377" rtl="0" eaLnBrk="1" latinLnBrk="0" hangingPunct="1">
              <a:defRPr sz="1800" kern="1200">
                <a:solidFill>
                  <a:schemeClr val="tx1"/>
                </a:solidFill>
              </a:defRPr>
            </a:lvl5pPr>
            <a:lvl6pPr marL="2285943" algn="l" defTabSz="914377" rtl="0" eaLnBrk="1" latinLnBrk="0" hangingPunct="1">
              <a:defRPr sz="1800" kern="1200">
                <a:solidFill>
                  <a:schemeClr val="tx1"/>
                </a:solidFill>
              </a:defRPr>
            </a:lvl6pPr>
            <a:lvl7pPr marL="2743131" algn="l" defTabSz="914377" rtl="0" eaLnBrk="1" latinLnBrk="0" hangingPunct="1">
              <a:defRPr sz="1800" kern="1200">
                <a:solidFill>
                  <a:schemeClr val="tx1"/>
                </a:solidFill>
              </a:defRPr>
            </a:lvl7pPr>
            <a:lvl8pPr marL="3200320" algn="l" defTabSz="914377" rtl="0" eaLnBrk="1" latinLnBrk="0" hangingPunct="1">
              <a:defRPr sz="1800" kern="1200">
                <a:solidFill>
                  <a:schemeClr val="tx1"/>
                </a:solidFill>
              </a:defRPr>
            </a:lvl8pPr>
            <a:lvl9pPr marL="3657509" algn="l" defTabSz="914377" rtl="0" eaLnBrk="1" latinLnBrk="0" hangingPunct="1">
              <a:defRPr sz="1800" kern="1200">
                <a:solidFill>
                  <a:schemeClr val="tx1"/>
                </a:solidFill>
              </a:defRPr>
            </a:lvl9pPr>
          </a:lstStyle>
          <a:p>
            <a:pPr marL="171450" indent="-171450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en-US" altLang="zh-CN" sz="1000" dirty="0"/>
              <a:t>Supporting text here.</a:t>
            </a:r>
          </a:p>
          <a:p>
            <a:pPr marL="171450" indent="-171450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en-US" altLang="zh-CN" sz="1000" dirty="0"/>
              <a:t>……</a:t>
            </a:r>
          </a:p>
        </p:txBody>
      </p:sp>
    </p:spTree>
    <p:extLst>
      <p:ext uri="{BB962C8B-B14F-4D97-AF65-F5344CB8AC3E}">
        <p14:creationId xmlns:p14="http://schemas.microsoft.com/office/powerpoint/2010/main" val="13125904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AF76015D-E206-4910-862E-B95E5493193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3" name="页脚占位符 2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CB9C592B-C050-46DC-BC7D-C648A4FC1D0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altLang="zh-CN"/>
              <a:t>www.islide.cc</a:t>
            </a:r>
            <a:endParaRPr lang="zh-CN" altLang="en-US" dirty="0"/>
          </a:p>
        </p:txBody>
      </p:sp>
      <p:sp>
        <p:nvSpPr>
          <p:cNvPr id="4" name="灯片编号占位符 3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D76FD025-A303-485D-8903-ECBA77D88BE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DD3DB80-B894-403A-B48E-6FDC1A72010E}" type="slidenum">
              <a:rPr lang="zh-CN" altLang="en-US" smtClean="0"/>
              <a:pPr/>
              <a:t>13</a:t>
            </a:fld>
            <a:endParaRPr lang="zh-CN" altLang="en-US"/>
          </a:p>
        </p:txBody>
      </p:sp>
      <p:sp>
        <p:nvSpPr>
          <p:cNvPr id="15" name="ïŝḻîḍè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56AB17CF-7719-439A-8A52-A9E026FCC570}"/>
              </a:ext>
            </a:extLst>
          </p:cNvPr>
          <p:cNvSpPr/>
          <p:nvPr/>
        </p:nvSpPr>
        <p:spPr>
          <a:xfrm rot="16200000" flipH="1" flipV="1">
            <a:off x="5968057" y="2699372"/>
            <a:ext cx="1987237" cy="1987240"/>
          </a:xfrm>
          <a:prstGeom prst="arc">
            <a:avLst>
              <a:gd name="adj1" fmla="val 10736977"/>
              <a:gd name="adj2" fmla="val 0"/>
            </a:avLst>
          </a:prstGeom>
          <a:ln w="19050">
            <a:solidFill>
              <a:schemeClr val="accent4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/>
            <a:endParaRPr/>
          </a:p>
        </p:txBody>
      </p:sp>
      <p:sp>
        <p:nvSpPr>
          <p:cNvPr id="16" name="ï$ľîḋè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4712B675-BDBB-4230-B772-9DDD8DEDFF30}"/>
              </a:ext>
            </a:extLst>
          </p:cNvPr>
          <p:cNvSpPr/>
          <p:nvPr/>
        </p:nvSpPr>
        <p:spPr>
          <a:xfrm rot="5400000" flipH="1" flipV="1">
            <a:off x="4236705" y="2699371"/>
            <a:ext cx="1987237" cy="1987240"/>
          </a:xfrm>
          <a:prstGeom prst="arc">
            <a:avLst>
              <a:gd name="adj1" fmla="val 10736977"/>
              <a:gd name="adj2" fmla="val 0"/>
            </a:avLst>
          </a:prstGeom>
          <a:ln w="19050">
            <a:solidFill>
              <a:schemeClr val="accent2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/>
            <a:endParaRPr/>
          </a:p>
        </p:txBody>
      </p:sp>
      <p:sp>
        <p:nvSpPr>
          <p:cNvPr id="17" name="iṩlïḑè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C7F56F9D-9022-411D-86E8-49F9C8A09988}"/>
              </a:ext>
            </a:extLst>
          </p:cNvPr>
          <p:cNvSpPr/>
          <p:nvPr/>
        </p:nvSpPr>
        <p:spPr>
          <a:xfrm rot="10800000" flipH="1" flipV="1">
            <a:off x="5094857" y="1814874"/>
            <a:ext cx="1987237" cy="1987240"/>
          </a:xfrm>
          <a:prstGeom prst="arc">
            <a:avLst>
              <a:gd name="adj1" fmla="val 10736977"/>
              <a:gd name="adj2" fmla="val 0"/>
            </a:avLst>
          </a:prstGeom>
          <a:ln w="19050">
            <a:solidFill>
              <a:schemeClr val="accent1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/>
            <a:endParaRPr/>
          </a:p>
        </p:txBody>
      </p:sp>
      <p:sp>
        <p:nvSpPr>
          <p:cNvPr id="18" name="iṩḻîdè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7C8E4C8A-BFE4-4B31-8ED0-BC3E099FA0F0}"/>
              </a:ext>
            </a:extLst>
          </p:cNvPr>
          <p:cNvSpPr/>
          <p:nvPr/>
        </p:nvSpPr>
        <p:spPr>
          <a:xfrm rot="10800000" flipH="1">
            <a:off x="5094858" y="3565047"/>
            <a:ext cx="1987237" cy="1987240"/>
          </a:xfrm>
          <a:prstGeom prst="arc">
            <a:avLst>
              <a:gd name="adj1" fmla="val 10736977"/>
              <a:gd name="adj2" fmla="val 0"/>
            </a:avLst>
          </a:prstGeom>
          <a:ln w="19050">
            <a:solidFill>
              <a:schemeClr val="accent3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/>
            <a:endParaRPr/>
          </a:p>
        </p:txBody>
      </p:sp>
      <p:sp>
        <p:nvSpPr>
          <p:cNvPr id="19" name="îṧḻïďé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F2677BAE-33C3-42DA-9D3A-66AB5E21CD10}"/>
              </a:ext>
            </a:extLst>
          </p:cNvPr>
          <p:cNvSpPr/>
          <p:nvPr/>
        </p:nvSpPr>
        <p:spPr>
          <a:xfrm>
            <a:off x="4259675" y="1864191"/>
            <a:ext cx="3657600" cy="3657600"/>
          </a:xfrm>
          <a:prstGeom prst="diamond">
            <a:avLst/>
          </a:prstGeom>
          <a:solidFill>
            <a:schemeClr val="bg2">
              <a:lumMod val="100000"/>
            </a:schemeClr>
          </a:solidFill>
          <a:ln w="1270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  <a:extLst>
            <a:ext uri="{91240B29-F687-4F45-9708-019B960494DF}">
              <a14:hiddenLine xmlns:a14="http://schemas.microsoft.com/office/drawing/2010/main" w="12700" cap="flat" cmpd="sng" algn="ctr">
                <a:solidFill>
                  <a:schemeClr val="bg2">
                    <a:lumMod val="100000"/>
                  </a:schemeClr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</a:extLst>
        </p:spPr>
        <p:style>
          <a:lnRef idx="0">
            <a:schemeClr val="accent1">
              <a:hueOff val="0"/>
              <a:satOff val="0"/>
              <a:lumOff val="0"/>
              <a:alphaOff val="0"/>
            </a:schemeClr>
          </a:lnRef>
          <a:fillRef idx="1">
            <a:schemeClr val="accent1">
              <a:tint val="40000"/>
              <a:hueOff val="0"/>
              <a:satOff val="0"/>
              <a:lumOff val="0"/>
              <a:alphaOff val="0"/>
            </a:schemeClr>
          </a:fillRef>
          <a:effectRef idx="0">
            <a:schemeClr val="accent1">
              <a:tint val="40000"/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anchor="ctr"/>
          <a:lstStyle/>
          <a:p>
            <a:pPr algn="ctr"/>
            <a:endParaRPr/>
          </a:p>
        </p:txBody>
      </p:sp>
      <p:sp>
        <p:nvSpPr>
          <p:cNvPr id="34" name="iṣļiďé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52F57291-AAF7-4952-B304-4F5C4A74D720}"/>
              </a:ext>
            </a:extLst>
          </p:cNvPr>
          <p:cNvSpPr/>
          <p:nvPr/>
        </p:nvSpPr>
        <p:spPr>
          <a:xfrm>
            <a:off x="4607147" y="2211663"/>
            <a:ext cx="1426464" cy="1426464"/>
          </a:xfrm>
          <a:prstGeom prst="ellipse">
            <a:avLst/>
          </a:prstGeom>
          <a:ln w="38100"/>
        </p:spPr>
        <p:style>
          <a:lnRef idx="2">
            <a:schemeClr val="lt1">
              <a:hueOff val="0"/>
              <a:satOff val="0"/>
              <a:lumOff val="0"/>
              <a:alphaOff val="0"/>
            </a:schemeClr>
          </a:lnRef>
          <a:fillRef idx="1">
            <a:schemeClr val="accent1">
              <a:hueOff val="0"/>
              <a:satOff val="0"/>
              <a:lumOff val="0"/>
              <a:alphaOff val="0"/>
            </a:schemeClr>
          </a:fillRef>
          <a:effectRef idx="0">
            <a:schemeClr val="accent1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 anchor="ctr"/>
          <a:lstStyle/>
          <a:p>
            <a:pPr algn="ctr"/>
            <a:endParaRPr/>
          </a:p>
        </p:txBody>
      </p:sp>
      <p:sp>
        <p:nvSpPr>
          <p:cNvPr id="35" name="ïṥḻïḓê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40C656CB-DA02-41C4-9B03-BFB87F1CD680}"/>
              </a:ext>
            </a:extLst>
          </p:cNvPr>
          <p:cNvSpPr/>
          <p:nvPr/>
        </p:nvSpPr>
        <p:spPr>
          <a:xfrm>
            <a:off x="4676780" y="2281296"/>
            <a:ext cx="1287196" cy="1287196"/>
          </a:xfrm>
          <a:prstGeom prst="ellipse">
            <a:avLst/>
          </a:prstGeom>
          <a:ln w="38100"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anchor="ctr"/>
          <a:lstStyle/>
          <a:p>
            <a:pPr algn="ctr"/>
            <a:endParaRPr/>
          </a:p>
        </p:txBody>
      </p:sp>
      <p:sp>
        <p:nvSpPr>
          <p:cNvPr id="21" name="ïṡ1iḋé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45E0D852-27A6-494B-852C-80BD5950DF5F}"/>
              </a:ext>
            </a:extLst>
          </p:cNvPr>
          <p:cNvSpPr/>
          <p:nvPr/>
        </p:nvSpPr>
        <p:spPr bwMode="auto">
          <a:xfrm>
            <a:off x="5104914" y="2647583"/>
            <a:ext cx="430931" cy="554624"/>
          </a:xfrm>
          <a:custGeom>
            <a:avLst/>
            <a:gdLst/>
            <a:ahLst/>
            <a:cxnLst>
              <a:cxn ang="0">
                <a:pos x="25" y="46"/>
              </a:cxn>
              <a:cxn ang="0">
                <a:pos x="1" y="64"/>
              </a:cxn>
              <a:cxn ang="0">
                <a:pos x="0" y="62"/>
              </a:cxn>
              <a:cxn ang="0">
                <a:pos x="1" y="61"/>
              </a:cxn>
              <a:cxn ang="0">
                <a:pos x="22" y="46"/>
              </a:cxn>
              <a:cxn ang="0">
                <a:pos x="1" y="36"/>
              </a:cxn>
              <a:cxn ang="0">
                <a:pos x="24" y="41"/>
              </a:cxn>
              <a:cxn ang="0">
                <a:pos x="27" y="31"/>
              </a:cxn>
              <a:cxn ang="0">
                <a:pos x="7" y="18"/>
              </a:cxn>
              <a:cxn ang="0">
                <a:pos x="27" y="28"/>
              </a:cxn>
              <a:cxn ang="0">
                <a:pos x="28" y="21"/>
              </a:cxn>
              <a:cxn ang="0">
                <a:pos x="23" y="0"/>
              </a:cxn>
              <a:cxn ang="0">
                <a:pos x="31" y="21"/>
              </a:cxn>
              <a:cxn ang="0">
                <a:pos x="31" y="25"/>
              </a:cxn>
              <a:cxn ang="0">
                <a:pos x="48" y="18"/>
              </a:cxn>
              <a:cxn ang="0">
                <a:pos x="30" y="32"/>
              </a:cxn>
              <a:cxn ang="0">
                <a:pos x="27" y="42"/>
              </a:cxn>
              <a:cxn ang="0">
                <a:pos x="50" y="39"/>
              </a:cxn>
              <a:cxn ang="0">
                <a:pos x="25" y="46"/>
              </a:cxn>
            </a:cxnLst>
            <a:rect l="0" t="0" r="r" b="b"/>
            <a:pathLst>
              <a:path w="50" h="64">
                <a:moveTo>
                  <a:pt x="25" y="46"/>
                </a:moveTo>
                <a:cubicBezTo>
                  <a:pt x="20" y="57"/>
                  <a:pt x="11" y="64"/>
                  <a:pt x="1" y="64"/>
                </a:cubicBezTo>
                <a:cubicBezTo>
                  <a:pt x="0" y="64"/>
                  <a:pt x="0" y="63"/>
                  <a:pt x="0" y="62"/>
                </a:cubicBezTo>
                <a:cubicBezTo>
                  <a:pt x="0" y="61"/>
                  <a:pt x="0" y="61"/>
                  <a:pt x="1" y="61"/>
                </a:cubicBezTo>
                <a:cubicBezTo>
                  <a:pt x="10" y="61"/>
                  <a:pt x="17" y="55"/>
                  <a:pt x="22" y="46"/>
                </a:cubicBezTo>
                <a:cubicBezTo>
                  <a:pt x="17" y="48"/>
                  <a:pt x="6" y="50"/>
                  <a:pt x="1" y="36"/>
                </a:cubicBezTo>
                <a:cubicBezTo>
                  <a:pt x="15" y="30"/>
                  <a:pt x="22" y="37"/>
                  <a:pt x="24" y="41"/>
                </a:cubicBezTo>
                <a:cubicBezTo>
                  <a:pt x="25" y="38"/>
                  <a:pt x="26" y="35"/>
                  <a:pt x="27" y="31"/>
                </a:cubicBezTo>
                <a:cubicBezTo>
                  <a:pt x="27" y="31"/>
                  <a:pt x="9" y="34"/>
                  <a:pt x="7" y="18"/>
                </a:cubicBezTo>
                <a:cubicBezTo>
                  <a:pt x="23" y="12"/>
                  <a:pt x="27" y="28"/>
                  <a:pt x="27" y="28"/>
                </a:cubicBezTo>
                <a:cubicBezTo>
                  <a:pt x="27" y="26"/>
                  <a:pt x="28" y="21"/>
                  <a:pt x="28" y="21"/>
                </a:cubicBezTo>
                <a:cubicBezTo>
                  <a:pt x="28" y="21"/>
                  <a:pt x="14" y="12"/>
                  <a:pt x="23" y="0"/>
                </a:cubicBezTo>
                <a:cubicBezTo>
                  <a:pt x="39" y="5"/>
                  <a:pt x="31" y="21"/>
                  <a:pt x="31" y="21"/>
                </a:cubicBezTo>
                <a:cubicBezTo>
                  <a:pt x="31" y="21"/>
                  <a:pt x="31" y="24"/>
                  <a:pt x="31" y="25"/>
                </a:cubicBezTo>
                <a:cubicBezTo>
                  <a:pt x="31" y="25"/>
                  <a:pt x="37" y="14"/>
                  <a:pt x="48" y="18"/>
                </a:cubicBezTo>
                <a:cubicBezTo>
                  <a:pt x="48" y="35"/>
                  <a:pt x="30" y="32"/>
                  <a:pt x="30" y="32"/>
                </a:cubicBezTo>
                <a:cubicBezTo>
                  <a:pt x="29" y="35"/>
                  <a:pt x="29" y="39"/>
                  <a:pt x="27" y="42"/>
                </a:cubicBezTo>
                <a:cubicBezTo>
                  <a:pt x="27" y="42"/>
                  <a:pt x="38" y="30"/>
                  <a:pt x="50" y="39"/>
                </a:cubicBezTo>
                <a:cubicBezTo>
                  <a:pt x="43" y="57"/>
                  <a:pt x="25" y="46"/>
                  <a:pt x="25" y="46"/>
                </a:cubicBezTo>
                <a:close/>
              </a:path>
            </a:pathLst>
          </a:custGeom>
          <a:solidFill>
            <a:schemeClr val="bg1"/>
          </a:solidFill>
          <a:ln w="9525">
            <a:noFill/>
            <a:round/>
            <a:headEnd/>
            <a:tailEnd/>
          </a:ln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32" name="íṩľídè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E490EC92-342C-4557-B8A1-12435D08AFC1}"/>
              </a:ext>
            </a:extLst>
          </p:cNvPr>
          <p:cNvSpPr/>
          <p:nvPr/>
        </p:nvSpPr>
        <p:spPr>
          <a:xfrm>
            <a:off x="4607147" y="3747855"/>
            <a:ext cx="1426464" cy="1426464"/>
          </a:xfrm>
          <a:prstGeom prst="ellipse">
            <a:avLst/>
          </a:prstGeom>
          <a:solidFill>
            <a:schemeClr val="accent3"/>
          </a:solidFill>
          <a:ln w="38100"/>
        </p:spPr>
        <p:style>
          <a:lnRef idx="2">
            <a:schemeClr val="lt1">
              <a:hueOff val="0"/>
              <a:satOff val="0"/>
              <a:lumOff val="0"/>
              <a:alphaOff val="0"/>
            </a:schemeClr>
          </a:lnRef>
          <a:fillRef idx="1">
            <a:schemeClr val="accent1">
              <a:hueOff val="0"/>
              <a:satOff val="0"/>
              <a:lumOff val="0"/>
              <a:alphaOff val="0"/>
            </a:schemeClr>
          </a:fillRef>
          <a:effectRef idx="0">
            <a:schemeClr val="accent1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 anchor="ctr"/>
          <a:lstStyle/>
          <a:p>
            <a:pPr algn="ctr"/>
            <a:endParaRPr/>
          </a:p>
        </p:txBody>
      </p:sp>
      <p:sp>
        <p:nvSpPr>
          <p:cNvPr id="33" name="iṡļíḋé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3E1BBD34-EE96-4DF6-B3A7-27D7299B1436}"/>
              </a:ext>
            </a:extLst>
          </p:cNvPr>
          <p:cNvSpPr/>
          <p:nvPr/>
        </p:nvSpPr>
        <p:spPr>
          <a:xfrm>
            <a:off x="4676780" y="3817488"/>
            <a:ext cx="1287196" cy="1287196"/>
          </a:xfrm>
          <a:prstGeom prst="ellipse">
            <a:avLst/>
          </a:prstGeom>
          <a:ln w="38100"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anchor="ctr"/>
          <a:lstStyle/>
          <a:p>
            <a:pPr algn="ctr"/>
            <a:endParaRPr/>
          </a:p>
        </p:txBody>
      </p:sp>
      <p:sp>
        <p:nvSpPr>
          <p:cNvPr id="23" name="îSľïḑé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F04A1147-6C89-4921-8487-F095A5541AAA}"/>
              </a:ext>
            </a:extLst>
          </p:cNvPr>
          <p:cNvSpPr/>
          <p:nvPr/>
        </p:nvSpPr>
        <p:spPr bwMode="auto">
          <a:xfrm>
            <a:off x="5166921" y="4308687"/>
            <a:ext cx="306917" cy="304800"/>
          </a:xfrm>
          <a:custGeom>
            <a:avLst/>
            <a:gdLst/>
            <a:ahLst/>
            <a:cxnLst>
              <a:cxn ang="0">
                <a:pos x="105" y="105"/>
              </a:cxn>
              <a:cxn ang="0">
                <a:pos x="105" y="144"/>
              </a:cxn>
              <a:cxn ang="0">
                <a:pos x="145" y="144"/>
              </a:cxn>
              <a:cxn ang="0">
                <a:pos x="145" y="105"/>
              </a:cxn>
              <a:cxn ang="0">
                <a:pos x="105" y="105"/>
              </a:cxn>
              <a:cxn ang="0">
                <a:pos x="105" y="105"/>
              </a:cxn>
              <a:cxn ang="0">
                <a:pos x="105" y="52"/>
              </a:cxn>
              <a:cxn ang="0">
                <a:pos x="105" y="91"/>
              </a:cxn>
              <a:cxn ang="0">
                <a:pos x="145" y="91"/>
              </a:cxn>
              <a:cxn ang="0">
                <a:pos x="145" y="52"/>
              </a:cxn>
              <a:cxn ang="0">
                <a:pos x="105" y="52"/>
              </a:cxn>
              <a:cxn ang="0">
                <a:pos x="105" y="52"/>
              </a:cxn>
              <a:cxn ang="0">
                <a:pos x="105" y="0"/>
              </a:cxn>
              <a:cxn ang="0">
                <a:pos x="105" y="39"/>
              </a:cxn>
              <a:cxn ang="0">
                <a:pos x="145" y="39"/>
              </a:cxn>
              <a:cxn ang="0">
                <a:pos x="145" y="0"/>
              </a:cxn>
              <a:cxn ang="0">
                <a:pos x="105" y="0"/>
              </a:cxn>
              <a:cxn ang="0">
                <a:pos x="105" y="0"/>
              </a:cxn>
              <a:cxn ang="0">
                <a:pos x="53" y="105"/>
              </a:cxn>
              <a:cxn ang="0">
                <a:pos x="53" y="144"/>
              </a:cxn>
              <a:cxn ang="0">
                <a:pos x="92" y="144"/>
              </a:cxn>
              <a:cxn ang="0">
                <a:pos x="92" y="105"/>
              </a:cxn>
              <a:cxn ang="0">
                <a:pos x="53" y="105"/>
              </a:cxn>
              <a:cxn ang="0">
                <a:pos x="53" y="105"/>
              </a:cxn>
              <a:cxn ang="0">
                <a:pos x="53" y="52"/>
              </a:cxn>
              <a:cxn ang="0">
                <a:pos x="53" y="91"/>
              </a:cxn>
              <a:cxn ang="0">
                <a:pos x="92" y="91"/>
              </a:cxn>
              <a:cxn ang="0">
                <a:pos x="92" y="52"/>
              </a:cxn>
              <a:cxn ang="0">
                <a:pos x="53" y="52"/>
              </a:cxn>
              <a:cxn ang="0">
                <a:pos x="53" y="52"/>
              </a:cxn>
              <a:cxn ang="0">
                <a:pos x="53" y="0"/>
              </a:cxn>
              <a:cxn ang="0">
                <a:pos x="53" y="39"/>
              </a:cxn>
              <a:cxn ang="0">
                <a:pos x="92" y="39"/>
              </a:cxn>
              <a:cxn ang="0">
                <a:pos x="92" y="0"/>
              </a:cxn>
              <a:cxn ang="0">
                <a:pos x="53" y="0"/>
              </a:cxn>
              <a:cxn ang="0">
                <a:pos x="53" y="0"/>
              </a:cxn>
              <a:cxn ang="0">
                <a:pos x="0" y="105"/>
              </a:cxn>
              <a:cxn ang="0">
                <a:pos x="0" y="144"/>
              </a:cxn>
              <a:cxn ang="0">
                <a:pos x="40" y="144"/>
              </a:cxn>
              <a:cxn ang="0">
                <a:pos x="40" y="105"/>
              </a:cxn>
              <a:cxn ang="0">
                <a:pos x="0" y="105"/>
              </a:cxn>
              <a:cxn ang="0">
                <a:pos x="0" y="105"/>
              </a:cxn>
              <a:cxn ang="0">
                <a:pos x="0" y="52"/>
              </a:cxn>
              <a:cxn ang="0">
                <a:pos x="0" y="91"/>
              </a:cxn>
              <a:cxn ang="0">
                <a:pos x="40" y="91"/>
              </a:cxn>
              <a:cxn ang="0">
                <a:pos x="40" y="52"/>
              </a:cxn>
              <a:cxn ang="0">
                <a:pos x="0" y="52"/>
              </a:cxn>
              <a:cxn ang="0">
                <a:pos x="0" y="52"/>
              </a:cxn>
              <a:cxn ang="0">
                <a:pos x="0" y="0"/>
              </a:cxn>
              <a:cxn ang="0">
                <a:pos x="0" y="39"/>
              </a:cxn>
              <a:cxn ang="0">
                <a:pos x="40" y="39"/>
              </a:cxn>
              <a:cxn ang="0">
                <a:pos x="4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 w="145" h="144">
                <a:moveTo>
                  <a:pt x="105" y="105"/>
                </a:moveTo>
                <a:lnTo>
                  <a:pt x="105" y="144"/>
                </a:lnTo>
                <a:lnTo>
                  <a:pt x="145" y="144"/>
                </a:lnTo>
                <a:lnTo>
                  <a:pt x="145" y="105"/>
                </a:lnTo>
                <a:lnTo>
                  <a:pt x="105" y="105"/>
                </a:lnTo>
                <a:lnTo>
                  <a:pt x="105" y="105"/>
                </a:lnTo>
                <a:close/>
                <a:moveTo>
                  <a:pt x="105" y="52"/>
                </a:moveTo>
                <a:lnTo>
                  <a:pt x="105" y="91"/>
                </a:lnTo>
                <a:lnTo>
                  <a:pt x="145" y="91"/>
                </a:lnTo>
                <a:lnTo>
                  <a:pt x="145" y="52"/>
                </a:lnTo>
                <a:lnTo>
                  <a:pt x="105" y="52"/>
                </a:lnTo>
                <a:lnTo>
                  <a:pt x="105" y="52"/>
                </a:lnTo>
                <a:close/>
                <a:moveTo>
                  <a:pt x="105" y="0"/>
                </a:moveTo>
                <a:lnTo>
                  <a:pt x="105" y="39"/>
                </a:lnTo>
                <a:lnTo>
                  <a:pt x="145" y="39"/>
                </a:lnTo>
                <a:lnTo>
                  <a:pt x="145" y="0"/>
                </a:lnTo>
                <a:lnTo>
                  <a:pt x="105" y="0"/>
                </a:lnTo>
                <a:lnTo>
                  <a:pt x="105" y="0"/>
                </a:lnTo>
                <a:close/>
                <a:moveTo>
                  <a:pt x="53" y="105"/>
                </a:moveTo>
                <a:lnTo>
                  <a:pt x="53" y="144"/>
                </a:lnTo>
                <a:lnTo>
                  <a:pt x="92" y="144"/>
                </a:lnTo>
                <a:lnTo>
                  <a:pt x="92" y="105"/>
                </a:lnTo>
                <a:lnTo>
                  <a:pt x="53" y="105"/>
                </a:lnTo>
                <a:lnTo>
                  <a:pt x="53" y="105"/>
                </a:lnTo>
                <a:close/>
                <a:moveTo>
                  <a:pt x="53" y="52"/>
                </a:moveTo>
                <a:lnTo>
                  <a:pt x="53" y="91"/>
                </a:lnTo>
                <a:lnTo>
                  <a:pt x="92" y="91"/>
                </a:lnTo>
                <a:lnTo>
                  <a:pt x="92" y="52"/>
                </a:lnTo>
                <a:lnTo>
                  <a:pt x="53" y="52"/>
                </a:lnTo>
                <a:lnTo>
                  <a:pt x="53" y="52"/>
                </a:lnTo>
                <a:close/>
                <a:moveTo>
                  <a:pt x="53" y="0"/>
                </a:moveTo>
                <a:lnTo>
                  <a:pt x="53" y="39"/>
                </a:lnTo>
                <a:lnTo>
                  <a:pt x="92" y="39"/>
                </a:lnTo>
                <a:lnTo>
                  <a:pt x="92" y="0"/>
                </a:lnTo>
                <a:lnTo>
                  <a:pt x="53" y="0"/>
                </a:lnTo>
                <a:lnTo>
                  <a:pt x="53" y="0"/>
                </a:lnTo>
                <a:close/>
                <a:moveTo>
                  <a:pt x="0" y="105"/>
                </a:moveTo>
                <a:lnTo>
                  <a:pt x="0" y="144"/>
                </a:lnTo>
                <a:lnTo>
                  <a:pt x="40" y="144"/>
                </a:lnTo>
                <a:lnTo>
                  <a:pt x="40" y="105"/>
                </a:lnTo>
                <a:lnTo>
                  <a:pt x="0" y="105"/>
                </a:lnTo>
                <a:lnTo>
                  <a:pt x="0" y="105"/>
                </a:lnTo>
                <a:close/>
                <a:moveTo>
                  <a:pt x="0" y="52"/>
                </a:moveTo>
                <a:lnTo>
                  <a:pt x="0" y="91"/>
                </a:lnTo>
                <a:lnTo>
                  <a:pt x="40" y="91"/>
                </a:lnTo>
                <a:lnTo>
                  <a:pt x="40" y="52"/>
                </a:lnTo>
                <a:lnTo>
                  <a:pt x="0" y="52"/>
                </a:lnTo>
                <a:lnTo>
                  <a:pt x="0" y="52"/>
                </a:lnTo>
                <a:close/>
                <a:moveTo>
                  <a:pt x="0" y="0"/>
                </a:moveTo>
                <a:lnTo>
                  <a:pt x="0" y="39"/>
                </a:lnTo>
                <a:lnTo>
                  <a:pt x="40" y="39"/>
                </a:lnTo>
                <a:lnTo>
                  <a:pt x="40" y="0"/>
                </a:ln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  <a:headEnd/>
            <a:tailEnd/>
          </a:ln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30" name="îšļîde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5FFA0E2E-6D1D-4366-88FC-CD133A1A8911}"/>
              </a:ext>
            </a:extLst>
          </p:cNvPr>
          <p:cNvSpPr/>
          <p:nvPr/>
        </p:nvSpPr>
        <p:spPr>
          <a:xfrm>
            <a:off x="6143339" y="2211663"/>
            <a:ext cx="1426464" cy="1426464"/>
          </a:xfrm>
          <a:prstGeom prst="ellipse">
            <a:avLst/>
          </a:prstGeom>
          <a:solidFill>
            <a:schemeClr val="accent2"/>
          </a:solidFill>
          <a:ln w="38100"/>
        </p:spPr>
        <p:style>
          <a:lnRef idx="2">
            <a:schemeClr val="lt1">
              <a:hueOff val="0"/>
              <a:satOff val="0"/>
              <a:lumOff val="0"/>
              <a:alphaOff val="0"/>
            </a:schemeClr>
          </a:lnRef>
          <a:fillRef idx="1">
            <a:schemeClr val="accent1">
              <a:hueOff val="0"/>
              <a:satOff val="0"/>
              <a:lumOff val="0"/>
              <a:alphaOff val="0"/>
            </a:schemeClr>
          </a:fillRef>
          <a:effectRef idx="0">
            <a:schemeClr val="accent1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 anchor="ctr"/>
          <a:lstStyle/>
          <a:p>
            <a:pPr algn="ctr"/>
            <a:endParaRPr/>
          </a:p>
        </p:txBody>
      </p:sp>
      <p:sp>
        <p:nvSpPr>
          <p:cNvPr id="31" name="í$ḷïḓé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CD995F63-9F6D-47F7-866B-281D0F983A57}"/>
              </a:ext>
            </a:extLst>
          </p:cNvPr>
          <p:cNvSpPr/>
          <p:nvPr/>
        </p:nvSpPr>
        <p:spPr>
          <a:xfrm>
            <a:off x="6212972" y="2281296"/>
            <a:ext cx="1287196" cy="1287196"/>
          </a:xfrm>
          <a:prstGeom prst="ellipse">
            <a:avLst/>
          </a:prstGeom>
          <a:ln w="38100"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anchor="ctr"/>
          <a:lstStyle/>
          <a:p>
            <a:pPr algn="ctr"/>
            <a:endParaRPr/>
          </a:p>
        </p:txBody>
      </p:sp>
      <p:sp>
        <p:nvSpPr>
          <p:cNvPr id="25" name="íṡļíḑè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94AA83C1-F8C5-4DF8-8652-671608BA26F7}"/>
              </a:ext>
            </a:extLst>
          </p:cNvPr>
          <p:cNvSpPr/>
          <p:nvPr/>
        </p:nvSpPr>
        <p:spPr bwMode="auto">
          <a:xfrm>
            <a:off x="6656546" y="2780962"/>
            <a:ext cx="400051" cy="287867"/>
          </a:xfrm>
          <a:custGeom>
            <a:avLst/>
            <a:gdLst/>
            <a:ahLst/>
            <a:cxnLst>
              <a:cxn ang="0">
                <a:pos x="292" y="130"/>
              </a:cxn>
              <a:cxn ang="0">
                <a:pos x="112" y="130"/>
              </a:cxn>
              <a:cxn ang="0">
                <a:pos x="93" y="112"/>
              </a:cxn>
              <a:cxn ang="0">
                <a:pos x="112" y="93"/>
              </a:cxn>
              <a:cxn ang="0">
                <a:pos x="292" y="93"/>
              </a:cxn>
              <a:cxn ang="0">
                <a:pos x="311" y="112"/>
              </a:cxn>
              <a:cxn ang="0">
                <a:pos x="292" y="130"/>
              </a:cxn>
              <a:cxn ang="0">
                <a:pos x="292" y="37"/>
              </a:cxn>
              <a:cxn ang="0">
                <a:pos x="112" y="37"/>
              </a:cxn>
              <a:cxn ang="0">
                <a:pos x="93" y="19"/>
              </a:cxn>
              <a:cxn ang="0">
                <a:pos x="112" y="0"/>
              </a:cxn>
              <a:cxn ang="0">
                <a:pos x="292" y="0"/>
              </a:cxn>
              <a:cxn ang="0">
                <a:pos x="311" y="19"/>
              </a:cxn>
              <a:cxn ang="0">
                <a:pos x="292" y="37"/>
              </a:cxn>
              <a:cxn ang="0">
                <a:pos x="25" y="224"/>
              </a:cxn>
              <a:cxn ang="0">
                <a:pos x="13" y="224"/>
              </a:cxn>
              <a:cxn ang="0">
                <a:pos x="0" y="211"/>
              </a:cxn>
              <a:cxn ang="0">
                <a:pos x="0" y="199"/>
              </a:cxn>
              <a:cxn ang="0">
                <a:pos x="13" y="186"/>
              </a:cxn>
              <a:cxn ang="0">
                <a:pos x="25" y="186"/>
              </a:cxn>
              <a:cxn ang="0">
                <a:pos x="38" y="199"/>
              </a:cxn>
              <a:cxn ang="0">
                <a:pos x="38" y="211"/>
              </a:cxn>
              <a:cxn ang="0">
                <a:pos x="25" y="224"/>
              </a:cxn>
              <a:cxn ang="0">
                <a:pos x="25" y="130"/>
              </a:cxn>
              <a:cxn ang="0">
                <a:pos x="13" y="130"/>
              </a:cxn>
              <a:cxn ang="0">
                <a:pos x="0" y="118"/>
              </a:cxn>
              <a:cxn ang="0">
                <a:pos x="0" y="106"/>
              </a:cxn>
              <a:cxn ang="0">
                <a:pos x="13" y="93"/>
              </a:cxn>
              <a:cxn ang="0">
                <a:pos x="25" y="93"/>
              </a:cxn>
              <a:cxn ang="0">
                <a:pos x="38" y="106"/>
              </a:cxn>
              <a:cxn ang="0">
                <a:pos x="38" y="118"/>
              </a:cxn>
              <a:cxn ang="0">
                <a:pos x="25" y="130"/>
              </a:cxn>
              <a:cxn ang="0">
                <a:pos x="25" y="37"/>
              </a:cxn>
              <a:cxn ang="0">
                <a:pos x="13" y="37"/>
              </a:cxn>
              <a:cxn ang="0">
                <a:pos x="0" y="25"/>
              </a:cxn>
              <a:cxn ang="0">
                <a:pos x="0" y="12"/>
              </a:cxn>
              <a:cxn ang="0">
                <a:pos x="13" y="0"/>
              </a:cxn>
              <a:cxn ang="0">
                <a:pos x="25" y="0"/>
              </a:cxn>
              <a:cxn ang="0">
                <a:pos x="38" y="12"/>
              </a:cxn>
              <a:cxn ang="0">
                <a:pos x="38" y="25"/>
              </a:cxn>
              <a:cxn ang="0">
                <a:pos x="25" y="37"/>
              </a:cxn>
              <a:cxn ang="0">
                <a:pos x="112" y="186"/>
              </a:cxn>
              <a:cxn ang="0">
                <a:pos x="292" y="186"/>
              </a:cxn>
              <a:cxn ang="0">
                <a:pos x="311" y="205"/>
              </a:cxn>
              <a:cxn ang="0">
                <a:pos x="292" y="224"/>
              </a:cxn>
              <a:cxn ang="0">
                <a:pos x="112" y="224"/>
              </a:cxn>
              <a:cxn ang="0">
                <a:pos x="93" y="205"/>
              </a:cxn>
              <a:cxn ang="0">
                <a:pos x="112" y="186"/>
              </a:cxn>
            </a:cxnLst>
            <a:rect l="0" t="0" r="r" b="b"/>
            <a:pathLst>
              <a:path w="311" h="224">
                <a:moveTo>
                  <a:pt x="292" y="130"/>
                </a:moveTo>
                <a:cubicBezTo>
                  <a:pt x="112" y="130"/>
                  <a:pt x="112" y="130"/>
                  <a:pt x="112" y="130"/>
                </a:cubicBezTo>
                <a:cubicBezTo>
                  <a:pt x="103" y="130"/>
                  <a:pt x="93" y="121"/>
                  <a:pt x="93" y="112"/>
                </a:cubicBezTo>
                <a:cubicBezTo>
                  <a:pt x="93" y="103"/>
                  <a:pt x="103" y="93"/>
                  <a:pt x="112" y="93"/>
                </a:cubicBezTo>
                <a:cubicBezTo>
                  <a:pt x="292" y="93"/>
                  <a:pt x="292" y="93"/>
                  <a:pt x="292" y="93"/>
                </a:cubicBezTo>
                <a:cubicBezTo>
                  <a:pt x="301" y="93"/>
                  <a:pt x="311" y="103"/>
                  <a:pt x="311" y="112"/>
                </a:cubicBezTo>
                <a:cubicBezTo>
                  <a:pt x="311" y="121"/>
                  <a:pt x="301" y="130"/>
                  <a:pt x="292" y="130"/>
                </a:cubicBezTo>
                <a:close/>
                <a:moveTo>
                  <a:pt x="292" y="37"/>
                </a:moveTo>
                <a:cubicBezTo>
                  <a:pt x="112" y="37"/>
                  <a:pt x="112" y="37"/>
                  <a:pt x="112" y="37"/>
                </a:cubicBezTo>
                <a:cubicBezTo>
                  <a:pt x="103" y="37"/>
                  <a:pt x="93" y="28"/>
                  <a:pt x="93" y="19"/>
                </a:cubicBezTo>
                <a:cubicBezTo>
                  <a:pt x="93" y="10"/>
                  <a:pt x="103" y="0"/>
                  <a:pt x="112" y="0"/>
                </a:cubicBezTo>
                <a:cubicBezTo>
                  <a:pt x="292" y="0"/>
                  <a:pt x="292" y="0"/>
                  <a:pt x="292" y="0"/>
                </a:cubicBezTo>
                <a:cubicBezTo>
                  <a:pt x="301" y="0"/>
                  <a:pt x="311" y="10"/>
                  <a:pt x="311" y="19"/>
                </a:cubicBezTo>
                <a:cubicBezTo>
                  <a:pt x="311" y="28"/>
                  <a:pt x="301" y="37"/>
                  <a:pt x="292" y="37"/>
                </a:cubicBezTo>
                <a:close/>
                <a:moveTo>
                  <a:pt x="25" y="224"/>
                </a:moveTo>
                <a:cubicBezTo>
                  <a:pt x="13" y="224"/>
                  <a:pt x="13" y="224"/>
                  <a:pt x="13" y="224"/>
                </a:cubicBezTo>
                <a:cubicBezTo>
                  <a:pt x="3" y="224"/>
                  <a:pt x="0" y="220"/>
                  <a:pt x="0" y="211"/>
                </a:cubicBezTo>
                <a:cubicBezTo>
                  <a:pt x="0" y="199"/>
                  <a:pt x="0" y="199"/>
                  <a:pt x="0" y="199"/>
                </a:cubicBezTo>
                <a:cubicBezTo>
                  <a:pt x="0" y="190"/>
                  <a:pt x="3" y="186"/>
                  <a:pt x="13" y="186"/>
                </a:cubicBezTo>
                <a:cubicBezTo>
                  <a:pt x="25" y="186"/>
                  <a:pt x="25" y="186"/>
                  <a:pt x="25" y="186"/>
                </a:cubicBezTo>
                <a:cubicBezTo>
                  <a:pt x="34" y="186"/>
                  <a:pt x="38" y="190"/>
                  <a:pt x="38" y="199"/>
                </a:cubicBezTo>
                <a:cubicBezTo>
                  <a:pt x="38" y="211"/>
                  <a:pt x="38" y="211"/>
                  <a:pt x="38" y="211"/>
                </a:cubicBezTo>
                <a:cubicBezTo>
                  <a:pt x="38" y="220"/>
                  <a:pt x="34" y="224"/>
                  <a:pt x="25" y="224"/>
                </a:cubicBezTo>
                <a:close/>
                <a:moveTo>
                  <a:pt x="25" y="130"/>
                </a:moveTo>
                <a:cubicBezTo>
                  <a:pt x="13" y="130"/>
                  <a:pt x="13" y="130"/>
                  <a:pt x="13" y="130"/>
                </a:cubicBezTo>
                <a:cubicBezTo>
                  <a:pt x="3" y="130"/>
                  <a:pt x="0" y="127"/>
                  <a:pt x="0" y="118"/>
                </a:cubicBezTo>
                <a:cubicBezTo>
                  <a:pt x="0" y="106"/>
                  <a:pt x="0" y="106"/>
                  <a:pt x="0" y="106"/>
                </a:cubicBezTo>
                <a:cubicBezTo>
                  <a:pt x="0" y="97"/>
                  <a:pt x="3" y="93"/>
                  <a:pt x="13" y="93"/>
                </a:cubicBezTo>
                <a:cubicBezTo>
                  <a:pt x="25" y="93"/>
                  <a:pt x="25" y="93"/>
                  <a:pt x="25" y="93"/>
                </a:cubicBezTo>
                <a:cubicBezTo>
                  <a:pt x="34" y="93"/>
                  <a:pt x="38" y="97"/>
                  <a:pt x="38" y="106"/>
                </a:cubicBezTo>
                <a:cubicBezTo>
                  <a:pt x="38" y="118"/>
                  <a:pt x="38" y="118"/>
                  <a:pt x="38" y="118"/>
                </a:cubicBezTo>
                <a:cubicBezTo>
                  <a:pt x="38" y="127"/>
                  <a:pt x="34" y="130"/>
                  <a:pt x="25" y="130"/>
                </a:cubicBezTo>
                <a:close/>
                <a:moveTo>
                  <a:pt x="25" y="37"/>
                </a:moveTo>
                <a:cubicBezTo>
                  <a:pt x="13" y="37"/>
                  <a:pt x="13" y="37"/>
                  <a:pt x="13" y="37"/>
                </a:cubicBezTo>
                <a:cubicBezTo>
                  <a:pt x="3" y="37"/>
                  <a:pt x="0" y="34"/>
                  <a:pt x="0" y="25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3"/>
                  <a:pt x="3" y="0"/>
                  <a:pt x="13" y="0"/>
                </a:cubicBezTo>
                <a:cubicBezTo>
                  <a:pt x="25" y="0"/>
                  <a:pt x="25" y="0"/>
                  <a:pt x="25" y="0"/>
                </a:cubicBezTo>
                <a:cubicBezTo>
                  <a:pt x="34" y="0"/>
                  <a:pt x="38" y="3"/>
                  <a:pt x="38" y="12"/>
                </a:cubicBezTo>
                <a:cubicBezTo>
                  <a:pt x="38" y="25"/>
                  <a:pt x="38" y="25"/>
                  <a:pt x="38" y="25"/>
                </a:cubicBezTo>
                <a:cubicBezTo>
                  <a:pt x="38" y="34"/>
                  <a:pt x="34" y="37"/>
                  <a:pt x="25" y="37"/>
                </a:cubicBezTo>
                <a:close/>
                <a:moveTo>
                  <a:pt x="112" y="186"/>
                </a:moveTo>
                <a:cubicBezTo>
                  <a:pt x="292" y="186"/>
                  <a:pt x="292" y="186"/>
                  <a:pt x="292" y="186"/>
                </a:cubicBezTo>
                <a:cubicBezTo>
                  <a:pt x="301" y="186"/>
                  <a:pt x="311" y="196"/>
                  <a:pt x="311" y="205"/>
                </a:cubicBezTo>
                <a:cubicBezTo>
                  <a:pt x="311" y="214"/>
                  <a:pt x="301" y="224"/>
                  <a:pt x="292" y="224"/>
                </a:cubicBezTo>
                <a:cubicBezTo>
                  <a:pt x="112" y="224"/>
                  <a:pt x="112" y="224"/>
                  <a:pt x="112" y="224"/>
                </a:cubicBezTo>
                <a:cubicBezTo>
                  <a:pt x="103" y="224"/>
                  <a:pt x="93" y="214"/>
                  <a:pt x="93" y="205"/>
                </a:cubicBezTo>
                <a:cubicBezTo>
                  <a:pt x="93" y="196"/>
                  <a:pt x="103" y="186"/>
                  <a:pt x="112" y="186"/>
                </a:cubicBezTo>
                <a:close/>
              </a:path>
            </a:pathLst>
          </a:custGeom>
          <a:solidFill>
            <a:schemeClr val="bg1"/>
          </a:solidFill>
          <a:ln w="9525">
            <a:noFill/>
            <a:round/>
            <a:headEnd/>
            <a:tailEnd/>
          </a:ln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28" name="iṣļiďè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98205C20-0B3E-4F22-A8BF-7627265507BD}"/>
              </a:ext>
            </a:extLst>
          </p:cNvPr>
          <p:cNvSpPr/>
          <p:nvPr/>
        </p:nvSpPr>
        <p:spPr>
          <a:xfrm>
            <a:off x="6143339" y="3747855"/>
            <a:ext cx="1426464" cy="1426464"/>
          </a:xfrm>
          <a:prstGeom prst="ellipse">
            <a:avLst/>
          </a:prstGeom>
          <a:solidFill>
            <a:schemeClr val="accent4"/>
          </a:solidFill>
          <a:ln w="38100"/>
        </p:spPr>
        <p:style>
          <a:lnRef idx="2">
            <a:schemeClr val="lt1">
              <a:hueOff val="0"/>
              <a:satOff val="0"/>
              <a:lumOff val="0"/>
              <a:alphaOff val="0"/>
            </a:schemeClr>
          </a:lnRef>
          <a:fillRef idx="1">
            <a:schemeClr val="accent1">
              <a:hueOff val="0"/>
              <a:satOff val="0"/>
              <a:lumOff val="0"/>
              <a:alphaOff val="0"/>
            </a:schemeClr>
          </a:fillRef>
          <a:effectRef idx="0">
            <a:schemeClr val="accent1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 anchor="ctr"/>
          <a:lstStyle/>
          <a:p>
            <a:pPr algn="ctr"/>
            <a:endParaRPr/>
          </a:p>
        </p:txBody>
      </p:sp>
      <p:sp>
        <p:nvSpPr>
          <p:cNvPr id="29" name="ïṡľiḍé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9A209D6F-B369-4A43-852A-7EF7E62FC7DD}"/>
              </a:ext>
            </a:extLst>
          </p:cNvPr>
          <p:cNvSpPr/>
          <p:nvPr/>
        </p:nvSpPr>
        <p:spPr>
          <a:xfrm>
            <a:off x="6212972" y="3817488"/>
            <a:ext cx="1287196" cy="1287196"/>
          </a:xfrm>
          <a:prstGeom prst="ellipse">
            <a:avLst/>
          </a:prstGeom>
          <a:ln w="38100"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anchor="ctr"/>
          <a:lstStyle/>
          <a:p>
            <a:pPr algn="ctr"/>
            <a:endParaRPr/>
          </a:p>
        </p:txBody>
      </p:sp>
      <p:sp>
        <p:nvSpPr>
          <p:cNvPr id="27" name="îşḻíḑè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EDBD0B00-8DBC-4234-85A4-279078712A62}"/>
              </a:ext>
            </a:extLst>
          </p:cNvPr>
          <p:cNvSpPr/>
          <p:nvPr/>
        </p:nvSpPr>
        <p:spPr bwMode="auto">
          <a:xfrm>
            <a:off x="6640671" y="4245187"/>
            <a:ext cx="431800" cy="431800"/>
          </a:xfrm>
          <a:custGeom>
            <a:avLst/>
            <a:gdLst/>
            <a:ahLst/>
            <a:cxnLst>
              <a:cxn ang="0">
                <a:pos x="64" y="42"/>
              </a:cxn>
              <a:cxn ang="0">
                <a:pos x="63" y="44"/>
              </a:cxn>
              <a:cxn ang="0">
                <a:pos x="33" y="64"/>
              </a:cxn>
              <a:cxn ang="0">
                <a:pos x="32" y="64"/>
              </a:cxn>
              <a:cxn ang="0">
                <a:pos x="30" y="64"/>
              </a:cxn>
              <a:cxn ang="0">
                <a:pos x="1" y="44"/>
              </a:cxn>
              <a:cxn ang="0">
                <a:pos x="0" y="42"/>
              </a:cxn>
              <a:cxn ang="0">
                <a:pos x="0" y="23"/>
              </a:cxn>
              <a:cxn ang="0">
                <a:pos x="1" y="20"/>
              </a:cxn>
              <a:cxn ang="0">
                <a:pos x="30" y="1"/>
              </a:cxn>
              <a:cxn ang="0">
                <a:pos x="32" y="0"/>
              </a:cxn>
              <a:cxn ang="0">
                <a:pos x="33" y="1"/>
              </a:cxn>
              <a:cxn ang="0">
                <a:pos x="63" y="20"/>
              </a:cxn>
              <a:cxn ang="0">
                <a:pos x="64" y="23"/>
              </a:cxn>
              <a:cxn ang="0">
                <a:pos x="64" y="42"/>
              </a:cxn>
              <a:cxn ang="0">
                <a:pos x="12" y="32"/>
              </a:cxn>
              <a:cxn ang="0">
                <a:pos x="5" y="28"/>
              </a:cxn>
              <a:cxn ang="0">
                <a:pos x="5" y="37"/>
              </a:cxn>
              <a:cxn ang="0">
                <a:pos x="12" y="32"/>
              </a:cxn>
              <a:cxn ang="0">
                <a:pos x="29" y="21"/>
              </a:cxn>
              <a:cxn ang="0">
                <a:pos x="29" y="8"/>
              </a:cxn>
              <a:cxn ang="0">
                <a:pos x="7" y="23"/>
              </a:cxn>
              <a:cxn ang="0">
                <a:pos x="17" y="29"/>
              </a:cxn>
              <a:cxn ang="0">
                <a:pos x="29" y="21"/>
              </a:cxn>
              <a:cxn ang="0">
                <a:pos x="29" y="56"/>
              </a:cxn>
              <a:cxn ang="0">
                <a:pos x="29" y="44"/>
              </a:cxn>
              <a:cxn ang="0">
                <a:pos x="17" y="36"/>
              </a:cxn>
              <a:cxn ang="0">
                <a:pos x="7" y="42"/>
              </a:cxn>
              <a:cxn ang="0">
                <a:pos x="29" y="56"/>
              </a:cxn>
              <a:cxn ang="0">
                <a:pos x="41" y="32"/>
              </a:cxn>
              <a:cxn ang="0">
                <a:pos x="32" y="26"/>
              </a:cxn>
              <a:cxn ang="0">
                <a:pos x="22" y="32"/>
              </a:cxn>
              <a:cxn ang="0">
                <a:pos x="32" y="39"/>
              </a:cxn>
              <a:cxn ang="0">
                <a:pos x="41" y="32"/>
              </a:cxn>
              <a:cxn ang="0">
                <a:pos x="56" y="23"/>
              </a:cxn>
              <a:cxn ang="0">
                <a:pos x="35" y="8"/>
              </a:cxn>
              <a:cxn ang="0">
                <a:pos x="35" y="21"/>
              </a:cxn>
              <a:cxn ang="0">
                <a:pos x="46" y="29"/>
              </a:cxn>
              <a:cxn ang="0">
                <a:pos x="56" y="23"/>
              </a:cxn>
              <a:cxn ang="0">
                <a:pos x="56" y="42"/>
              </a:cxn>
              <a:cxn ang="0">
                <a:pos x="46" y="36"/>
              </a:cxn>
              <a:cxn ang="0">
                <a:pos x="35" y="44"/>
              </a:cxn>
              <a:cxn ang="0">
                <a:pos x="35" y="56"/>
              </a:cxn>
              <a:cxn ang="0">
                <a:pos x="56" y="42"/>
              </a:cxn>
              <a:cxn ang="0">
                <a:pos x="58" y="37"/>
              </a:cxn>
              <a:cxn ang="0">
                <a:pos x="58" y="28"/>
              </a:cxn>
              <a:cxn ang="0">
                <a:pos x="51" y="32"/>
              </a:cxn>
              <a:cxn ang="0">
                <a:pos x="58" y="37"/>
              </a:cxn>
            </a:cxnLst>
            <a:rect l="0" t="0" r="r" b="b"/>
            <a:pathLst>
              <a:path w="64" h="64">
                <a:moveTo>
                  <a:pt x="64" y="42"/>
                </a:moveTo>
                <a:cubicBezTo>
                  <a:pt x="64" y="43"/>
                  <a:pt x="63" y="44"/>
                  <a:pt x="63" y="44"/>
                </a:cubicBezTo>
                <a:cubicBezTo>
                  <a:pt x="33" y="64"/>
                  <a:pt x="33" y="64"/>
                  <a:pt x="33" y="64"/>
                </a:cubicBezTo>
                <a:cubicBezTo>
                  <a:pt x="33" y="64"/>
                  <a:pt x="32" y="64"/>
                  <a:pt x="32" y="64"/>
                </a:cubicBezTo>
                <a:cubicBezTo>
                  <a:pt x="31" y="64"/>
                  <a:pt x="31" y="64"/>
                  <a:pt x="30" y="64"/>
                </a:cubicBezTo>
                <a:cubicBezTo>
                  <a:pt x="1" y="44"/>
                  <a:pt x="1" y="44"/>
                  <a:pt x="1" y="44"/>
                </a:cubicBezTo>
                <a:cubicBezTo>
                  <a:pt x="0" y="44"/>
                  <a:pt x="0" y="43"/>
                  <a:pt x="0" y="42"/>
                </a:cubicBezTo>
                <a:cubicBezTo>
                  <a:pt x="0" y="23"/>
                  <a:pt x="0" y="23"/>
                  <a:pt x="0" y="23"/>
                </a:cubicBezTo>
                <a:cubicBezTo>
                  <a:pt x="0" y="22"/>
                  <a:pt x="0" y="21"/>
                  <a:pt x="1" y="20"/>
                </a:cubicBezTo>
                <a:cubicBezTo>
                  <a:pt x="30" y="1"/>
                  <a:pt x="30" y="1"/>
                  <a:pt x="30" y="1"/>
                </a:cubicBezTo>
                <a:cubicBezTo>
                  <a:pt x="31" y="1"/>
                  <a:pt x="31" y="0"/>
                  <a:pt x="32" y="0"/>
                </a:cubicBezTo>
                <a:cubicBezTo>
                  <a:pt x="32" y="0"/>
                  <a:pt x="33" y="1"/>
                  <a:pt x="33" y="1"/>
                </a:cubicBezTo>
                <a:cubicBezTo>
                  <a:pt x="63" y="20"/>
                  <a:pt x="63" y="20"/>
                  <a:pt x="63" y="20"/>
                </a:cubicBezTo>
                <a:cubicBezTo>
                  <a:pt x="63" y="21"/>
                  <a:pt x="64" y="22"/>
                  <a:pt x="64" y="23"/>
                </a:cubicBezTo>
                <a:lnTo>
                  <a:pt x="64" y="42"/>
                </a:lnTo>
                <a:close/>
                <a:moveTo>
                  <a:pt x="12" y="32"/>
                </a:moveTo>
                <a:cubicBezTo>
                  <a:pt x="5" y="28"/>
                  <a:pt x="5" y="28"/>
                  <a:pt x="5" y="28"/>
                </a:cubicBezTo>
                <a:cubicBezTo>
                  <a:pt x="5" y="37"/>
                  <a:pt x="5" y="37"/>
                  <a:pt x="5" y="37"/>
                </a:cubicBezTo>
                <a:lnTo>
                  <a:pt x="12" y="32"/>
                </a:lnTo>
                <a:close/>
                <a:moveTo>
                  <a:pt x="29" y="21"/>
                </a:moveTo>
                <a:cubicBezTo>
                  <a:pt x="29" y="8"/>
                  <a:pt x="29" y="8"/>
                  <a:pt x="29" y="8"/>
                </a:cubicBezTo>
                <a:cubicBezTo>
                  <a:pt x="7" y="23"/>
                  <a:pt x="7" y="23"/>
                  <a:pt x="7" y="23"/>
                </a:cubicBezTo>
                <a:cubicBezTo>
                  <a:pt x="17" y="29"/>
                  <a:pt x="17" y="29"/>
                  <a:pt x="17" y="29"/>
                </a:cubicBezTo>
                <a:lnTo>
                  <a:pt x="29" y="21"/>
                </a:lnTo>
                <a:close/>
                <a:moveTo>
                  <a:pt x="29" y="56"/>
                </a:moveTo>
                <a:cubicBezTo>
                  <a:pt x="29" y="44"/>
                  <a:pt x="29" y="44"/>
                  <a:pt x="29" y="44"/>
                </a:cubicBezTo>
                <a:cubicBezTo>
                  <a:pt x="17" y="36"/>
                  <a:pt x="17" y="36"/>
                  <a:pt x="17" y="36"/>
                </a:cubicBezTo>
                <a:cubicBezTo>
                  <a:pt x="7" y="42"/>
                  <a:pt x="7" y="42"/>
                  <a:pt x="7" y="42"/>
                </a:cubicBezTo>
                <a:lnTo>
                  <a:pt x="29" y="56"/>
                </a:lnTo>
                <a:close/>
                <a:moveTo>
                  <a:pt x="41" y="32"/>
                </a:moveTo>
                <a:cubicBezTo>
                  <a:pt x="32" y="26"/>
                  <a:pt x="32" y="26"/>
                  <a:pt x="32" y="26"/>
                </a:cubicBezTo>
                <a:cubicBezTo>
                  <a:pt x="22" y="32"/>
                  <a:pt x="22" y="32"/>
                  <a:pt x="22" y="32"/>
                </a:cubicBezTo>
                <a:cubicBezTo>
                  <a:pt x="32" y="39"/>
                  <a:pt x="32" y="39"/>
                  <a:pt x="32" y="39"/>
                </a:cubicBezTo>
                <a:lnTo>
                  <a:pt x="41" y="32"/>
                </a:lnTo>
                <a:close/>
                <a:moveTo>
                  <a:pt x="56" y="23"/>
                </a:moveTo>
                <a:cubicBezTo>
                  <a:pt x="35" y="8"/>
                  <a:pt x="35" y="8"/>
                  <a:pt x="35" y="8"/>
                </a:cubicBezTo>
                <a:cubicBezTo>
                  <a:pt x="35" y="21"/>
                  <a:pt x="35" y="21"/>
                  <a:pt x="35" y="21"/>
                </a:cubicBezTo>
                <a:cubicBezTo>
                  <a:pt x="46" y="29"/>
                  <a:pt x="46" y="29"/>
                  <a:pt x="46" y="29"/>
                </a:cubicBezTo>
                <a:lnTo>
                  <a:pt x="56" y="23"/>
                </a:lnTo>
                <a:close/>
                <a:moveTo>
                  <a:pt x="56" y="42"/>
                </a:moveTo>
                <a:cubicBezTo>
                  <a:pt x="46" y="36"/>
                  <a:pt x="46" y="36"/>
                  <a:pt x="46" y="36"/>
                </a:cubicBezTo>
                <a:cubicBezTo>
                  <a:pt x="35" y="44"/>
                  <a:pt x="35" y="44"/>
                  <a:pt x="35" y="44"/>
                </a:cubicBezTo>
                <a:cubicBezTo>
                  <a:pt x="35" y="56"/>
                  <a:pt x="35" y="56"/>
                  <a:pt x="35" y="56"/>
                </a:cubicBezTo>
                <a:lnTo>
                  <a:pt x="56" y="42"/>
                </a:lnTo>
                <a:close/>
                <a:moveTo>
                  <a:pt x="58" y="37"/>
                </a:moveTo>
                <a:cubicBezTo>
                  <a:pt x="58" y="28"/>
                  <a:pt x="58" y="28"/>
                  <a:pt x="58" y="28"/>
                </a:cubicBezTo>
                <a:cubicBezTo>
                  <a:pt x="51" y="32"/>
                  <a:pt x="51" y="32"/>
                  <a:pt x="51" y="32"/>
                </a:cubicBezTo>
                <a:lnTo>
                  <a:pt x="58" y="37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  <a:headEnd/>
            <a:tailEnd/>
          </a:ln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7" name="ïṣľíďê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CC5D13BD-D3FB-419D-A147-A367140E3A54}"/>
              </a:ext>
            </a:extLst>
          </p:cNvPr>
          <p:cNvSpPr txBox="1"/>
          <p:nvPr/>
        </p:nvSpPr>
        <p:spPr>
          <a:xfrm>
            <a:off x="680200" y="1674000"/>
            <a:ext cx="3841200" cy="414277"/>
          </a:xfrm>
          <a:prstGeom prst="rect">
            <a:avLst/>
          </a:prstGeom>
          <a:noFill/>
          <a:ln w="12700" cap="flat" cmpd="sng" algn="ctr">
            <a:noFill/>
            <a:prstDash val="solid"/>
            <a:round/>
            <a:headEnd type="none" w="med" len="med"/>
            <a:tailEnd type="none" w="med" len="med"/>
          </a:ln>
          <a:extLs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4">
                    <a:lumMod val="100000"/>
                  </a:schemeClr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</a:extLst>
        </p:spPr>
        <p:txBody>
          <a:bodyPr wrap="none" lIns="90000" tIns="46800" rIns="90000" bIns="46800" anchor="b" anchorCtr="0">
            <a:normAutofit/>
          </a:bodyPr>
          <a:lstStyle/>
          <a:p>
            <a:pPr algn="r"/>
            <a:r>
              <a:rPr lang="en-US" altLang="zh-CN" b="1" dirty="0"/>
              <a:t>Text Here</a:t>
            </a:r>
            <a:endParaRPr lang="zh-CN" altLang="en-US" b="1" dirty="0"/>
          </a:p>
        </p:txBody>
      </p:sp>
      <p:sp>
        <p:nvSpPr>
          <p:cNvPr id="8" name="îśļïdê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C7251AE5-1A2B-4F89-AFFF-DF6C07EF71AF}"/>
              </a:ext>
            </a:extLst>
          </p:cNvPr>
          <p:cNvSpPr txBox="1"/>
          <p:nvPr/>
        </p:nvSpPr>
        <p:spPr>
          <a:xfrm>
            <a:off x="680200" y="2088278"/>
            <a:ext cx="3841200" cy="651600"/>
          </a:xfrm>
          <a:prstGeom prst="rect">
            <a:avLst/>
          </a:prstGeom>
        </p:spPr>
        <p:txBody>
          <a:bodyPr vert="horz" wrap="square" lIns="90000" tIns="46800" rIns="90000" bIns="46800" anchor="t" anchorCtr="0">
            <a:normAutofit/>
          </a:bodyPr>
          <a:lstStyle/>
          <a:p>
            <a:pPr marL="171450" indent="-171450" algn="r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en-US" altLang="zh-CN" sz="1100" dirty="0"/>
              <a:t>Supporting text here.</a:t>
            </a:r>
          </a:p>
          <a:p>
            <a:pPr marL="171450" indent="-171450" algn="r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en-US" altLang="zh-CN" sz="1100" dirty="0"/>
              <a:t>When you copy &amp; paste, choose "keep text only" option.</a:t>
            </a:r>
          </a:p>
        </p:txBody>
      </p:sp>
      <p:sp>
        <p:nvSpPr>
          <p:cNvPr id="9" name="i$ļïḓê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F6ADD340-88D6-4981-88F9-AE4CB20537AF}"/>
              </a:ext>
            </a:extLst>
          </p:cNvPr>
          <p:cNvSpPr txBox="1"/>
          <p:nvPr/>
        </p:nvSpPr>
        <p:spPr>
          <a:xfrm>
            <a:off x="7679530" y="1674000"/>
            <a:ext cx="3841200" cy="414277"/>
          </a:xfrm>
          <a:prstGeom prst="rect">
            <a:avLst/>
          </a:prstGeom>
          <a:noFill/>
          <a:ln w="12700" cap="flat" cmpd="sng" algn="ctr">
            <a:noFill/>
            <a:prstDash val="solid"/>
            <a:round/>
            <a:headEnd type="none" w="med" len="med"/>
            <a:tailEnd type="none" w="med" len="med"/>
          </a:ln>
          <a:extLs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4">
                    <a:lumMod val="100000"/>
                  </a:schemeClr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</a:extLst>
        </p:spPr>
        <p:txBody>
          <a:bodyPr wrap="none" lIns="90000" tIns="46800" rIns="90000" bIns="46800" anchor="b" anchorCtr="0">
            <a:normAutofit/>
          </a:bodyPr>
          <a:lstStyle/>
          <a:p>
            <a:r>
              <a:rPr lang="en-US" altLang="zh-CN" b="1" dirty="0"/>
              <a:t>Text Here</a:t>
            </a:r>
            <a:endParaRPr lang="zh-CN" altLang="en-US" b="1" dirty="0"/>
          </a:p>
        </p:txBody>
      </p:sp>
      <p:sp>
        <p:nvSpPr>
          <p:cNvPr id="10" name="ïṩḻiḓé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9C05F4DB-0785-4C20-9BF2-8ACAE12AF3C2}"/>
              </a:ext>
            </a:extLst>
          </p:cNvPr>
          <p:cNvSpPr txBox="1"/>
          <p:nvPr/>
        </p:nvSpPr>
        <p:spPr>
          <a:xfrm>
            <a:off x="7679530" y="2088278"/>
            <a:ext cx="3841200" cy="651600"/>
          </a:xfrm>
          <a:prstGeom prst="rect">
            <a:avLst/>
          </a:prstGeom>
        </p:spPr>
        <p:txBody>
          <a:bodyPr vert="horz" wrap="square" lIns="90000" tIns="46800" rIns="90000" bIns="46800" anchor="t" anchorCtr="0">
            <a:normAutofit/>
          </a:bodyPr>
          <a:lstStyle/>
          <a:p>
            <a:pPr marL="171450" indent="-171450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en-US" altLang="zh-CN" sz="1100" dirty="0"/>
              <a:t>Supporting text here.</a:t>
            </a:r>
          </a:p>
          <a:p>
            <a:pPr marL="171450" indent="-171450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en-US" altLang="zh-CN" sz="1100" dirty="0"/>
              <a:t>When you copy &amp; paste, choose "keep text only" option.</a:t>
            </a:r>
          </a:p>
        </p:txBody>
      </p:sp>
      <p:sp>
        <p:nvSpPr>
          <p:cNvPr id="11" name="î$ḷiḍê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8446FB73-7670-47F3-910C-B2DCE0BC0F7F}"/>
              </a:ext>
            </a:extLst>
          </p:cNvPr>
          <p:cNvSpPr txBox="1"/>
          <p:nvPr/>
        </p:nvSpPr>
        <p:spPr>
          <a:xfrm>
            <a:off x="680200" y="4454758"/>
            <a:ext cx="3841200" cy="414277"/>
          </a:xfrm>
          <a:prstGeom prst="rect">
            <a:avLst/>
          </a:prstGeom>
          <a:noFill/>
          <a:ln w="12700" cap="flat" cmpd="sng" algn="ctr">
            <a:noFill/>
            <a:prstDash val="solid"/>
            <a:round/>
            <a:headEnd type="none" w="med" len="med"/>
            <a:tailEnd type="none" w="med" len="med"/>
          </a:ln>
          <a:extLs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4">
                    <a:lumMod val="100000"/>
                  </a:schemeClr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</a:extLst>
        </p:spPr>
        <p:txBody>
          <a:bodyPr wrap="none" lIns="90000" tIns="46800" rIns="90000" bIns="46800" anchor="b" anchorCtr="0">
            <a:normAutofit/>
          </a:bodyPr>
          <a:lstStyle/>
          <a:p>
            <a:pPr algn="r"/>
            <a:r>
              <a:rPr lang="en-US" altLang="zh-CN" b="1" dirty="0"/>
              <a:t>Text Here</a:t>
            </a:r>
            <a:endParaRPr lang="zh-CN" altLang="en-US" b="1" dirty="0"/>
          </a:p>
        </p:txBody>
      </p:sp>
      <p:sp>
        <p:nvSpPr>
          <p:cNvPr id="12" name="ïşḻiḍê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051327AC-A559-49F5-B129-FD8514DBEB86}"/>
              </a:ext>
            </a:extLst>
          </p:cNvPr>
          <p:cNvSpPr txBox="1"/>
          <p:nvPr/>
        </p:nvSpPr>
        <p:spPr>
          <a:xfrm>
            <a:off x="680200" y="4869036"/>
            <a:ext cx="3841200" cy="651600"/>
          </a:xfrm>
          <a:prstGeom prst="rect">
            <a:avLst/>
          </a:prstGeom>
        </p:spPr>
        <p:txBody>
          <a:bodyPr vert="horz" wrap="square" lIns="90000" tIns="46800" rIns="90000" bIns="46800" anchor="t" anchorCtr="0">
            <a:normAutofit/>
          </a:bodyPr>
          <a:lstStyle/>
          <a:p>
            <a:pPr marL="171450" indent="-171450" algn="r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en-US" altLang="zh-CN" sz="1100" dirty="0"/>
              <a:t>Supporting text here.</a:t>
            </a:r>
          </a:p>
          <a:p>
            <a:pPr marL="171450" indent="-171450" algn="r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en-US" altLang="zh-CN" sz="1100" dirty="0"/>
              <a:t>When you copy &amp; paste, choose "keep text only" option.</a:t>
            </a:r>
          </a:p>
        </p:txBody>
      </p:sp>
      <p:sp>
        <p:nvSpPr>
          <p:cNvPr id="13" name="ïšḷïḑé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AB734F8F-59F6-4CFC-AC03-4C65D124B0F2}"/>
              </a:ext>
            </a:extLst>
          </p:cNvPr>
          <p:cNvSpPr txBox="1"/>
          <p:nvPr/>
        </p:nvSpPr>
        <p:spPr>
          <a:xfrm>
            <a:off x="7679530" y="4454758"/>
            <a:ext cx="3841200" cy="414277"/>
          </a:xfrm>
          <a:prstGeom prst="rect">
            <a:avLst/>
          </a:prstGeom>
          <a:noFill/>
          <a:ln w="12700" cap="flat" cmpd="sng" algn="ctr">
            <a:noFill/>
            <a:prstDash val="solid"/>
            <a:round/>
            <a:headEnd type="none" w="med" len="med"/>
            <a:tailEnd type="none" w="med" len="med"/>
          </a:ln>
          <a:extLs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4">
                    <a:lumMod val="100000"/>
                  </a:schemeClr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</a:extLst>
        </p:spPr>
        <p:txBody>
          <a:bodyPr wrap="none" lIns="90000" tIns="46800" rIns="90000" bIns="46800" anchor="b" anchorCtr="0">
            <a:normAutofit/>
          </a:bodyPr>
          <a:lstStyle/>
          <a:p>
            <a:r>
              <a:rPr lang="en-US" altLang="zh-CN" b="1" dirty="0"/>
              <a:t>Text Here</a:t>
            </a:r>
            <a:endParaRPr lang="zh-CN" altLang="en-US" b="1" dirty="0"/>
          </a:p>
        </p:txBody>
      </p:sp>
      <p:sp>
        <p:nvSpPr>
          <p:cNvPr id="14" name="ïşľîde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A40B5278-BF61-412B-B051-ABA4E68243F9}"/>
              </a:ext>
            </a:extLst>
          </p:cNvPr>
          <p:cNvSpPr txBox="1"/>
          <p:nvPr/>
        </p:nvSpPr>
        <p:spPr>
          <a:xfrm>
            <a:off x="7679531" y="4869035"/>
            <a:ext cx="3840957" cy="651600"/>
          </a:xfrm>
          <a:prstGeom prst="rect">
            <a:avLst/>
          </a:prstGeom>
        </p:spPr>
        <p:txBody>
          <a:bodyPr vert="horz" wrap="square" lIns="90000" tIns="46800" rIns="90000" bIns="46800" anchor="t" anchorCtr="0">
            <a:normAutofit/>
          </a:bodyPr>
          <a:lstStyle/>
          <a:p>
            <a:pPr marL="171450" indent="-171450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en-US" altLang="zh-CN" sz="1100" dirty="0"/>
              <a:t>Supporting text here.</a:t>
            </a:r>
          </a:p>
          <a:p>
            <a:pPr marL="171450" indent="-171450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en-US" altLang="zh-CN" sz="1100" dirty="0"/>
              <a:t>When you copy &amp; paste, choose "keep text only" option.</a:t>
            </a:r>
          </a:p>
        </p:txBody>
      </p:sp>
    </p:spTree>
    <p:extLst>
      <p:ext uri="{BB962C8B-B14F-4D97-AF65-F5344CB8AC3E}">
        <p14:creationId xmlns:p14="http://schemas.microsoft.com/office/powerpoint/2010/main" val="245668918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="" xmlns:lc="http://schemas.openxmlformats.org/drawingml/2006/lockedCanvas" xmlns:a14="http://schemas.microsoft.com/office/drawing/2010/main" xmlns:p14="http://schemas.microsoft.com/office/powerpoint/2010/main" xmlns:a16="http://schemas.microsoft.com/office/drawing/2014/main" id="{16F34EE5-BB08-4B63-BBF8-231639B9697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3" name="页脚占位符 2">
            <a:extLst>
              <a:ext uri="{FF2B5EF4-FFF2-40B4-BE49-F238E27FC236}">
                <a16:creationId xmlns="" xmlns:lc="http://schemas.openxmlformats.org/drawingml/2006/lockedCanvas" xmlns:a14="http://schemas.microsoft.com/office/drawing/2010/main" xmlns:p14="http://schemas.microsoft.com/office/powerpoint/2010/main" xmlns:a16="http://schemas.microsoft.com/office/drawing/2014/main" id="{78438916-DA2A-4731-BB5D-FFB02E87DA3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altLang="zh-CN"/>
              <a:t>www.islide.cc</a:t>
            </a:r>
            <a:endParaRPr lang="zh-CN" altLang="en-US" dirty="0"/>
          </a:p>
        </p:txBody>
      </p:sp>
      <p:sp>
        <p:nvSpPr>
          <p:cNvPr id="4" name="灯片编号占位符 3">
            <a:extLst>
              <a:ext uri="{FF2B5EF4-FFF2-40B4-BE49-F238E27FC236}">
                <a16:creationId xmlns="" xmlns:lc="http://schemas.openxmlformats.org/drawingml/2006/lockedCanvas" xmlns:a14="http://schemas.microsoft.com/office/drawing/2010/main" xmlns:p14="http://schemas.microsoft.com/office/powerpoint/2010/main" xmlns:a16="http://schemas.microsoft.com/office/drawing/2014/main" id="{0B523636-9E02-4B75-B2A4-2B451A2EBDF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DD3DB80-B894-403A-B48E-6FDC1A72010E}" type="slidenum">
              <a:rPr lang="zh-CN" altLang="en-US" smtClean="0"/>
              <a:pPr/>
              <a:t>14</a:t>
            </a:fld>
            <a:endParaRPr lang="zh-CN" altLang="en-US"/>
          </a:p>
        </p:txBody>
      </p:sp>
      <p:sp>
        <p:nvSpPr>
          <p:cNvPr id="6" name="íṧḷíďê">
            <a:extLst>
              <a:ext uri="{FF2B5EF4-FFF2-40B4-BE49-F238E27FC236}">
                <a16:creationId xmlns="" xmlns:lc="http://schemas.openxmlformats.org/drawingml/2006/lockedCanvas" xmlns:a14="http://schemas.microsoft.com/office/drawing/2010/main" xmlns:p14="http://schemas.microsoft.com/office/powerpoint/2010/main" xmlns:a16="http://schemas.microsoft.com/office/drawing/2014/main" id="{2ECF9431-E8B4-4462-A6E7-0940FD0D2B34}"/>
              </a:ext>
            </a:extLst>
          </p:cNvPr>
          <p:cNvSpPr/>
          <p:nvPr/>
        </p:nvSpPr>
        <p:spPr bwMode="auto">
          <a:xfrm>
            <a:off x="669925" y="1700808"/>
            <a:ext cx="9794527" cy="3583614"/>
          </a:xfrm>
          <a:custGeom>
            <a:avLst/>
            <a:gdLst>
              <a:gd name="T0" fmla="*/ 0 w 2828"/>
              <a:gd name="T1" fmla="*/ 856 h 1032"/>
              <a:gd name="T2" fmla="*/ 660 w 2828"/>
              <a:gd name="T3" fmla="*/ 540 h 1032"/>
              <a:gd name="T4" fmla="*/ 1232 w 2828"/>
              <a:gd name="T5" fmla="*/ 720 h 1032"/>
              <a:gd name="T6" fmla="*/ 1772 w 2828"/>
              <a:gd name="T7" fmla="*/ 320 h 1032"/>
              <a:gd name="T8" fmla="*/ 2315 w 2828"/>
              <a:gd name="T9" fmla="*/ 479 h 1032"/>
              <a:gd name="T10" fmla="*/ 2828 w 2828"/>
              <a:gd name="T11" fmla="*/ 0 h 10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828" h="1032">
                <a:moveTo>
                  <a:pt x="0" y="856"/>
                </a:moveTo>
                <a:cubicBezTo>
                  <a:pt x="420" y="1032"/>
                  <a:pt x="464" y="536"/>
                  <a:pt x="660" y="540"/>
                </a:cubicBezTo>
                <a:cubicBezTo>
                  <a:pt x="856" y="544"/>
                  <a:pt x="976" y="736"/>
                  <a:pt x="1232" y="720"/>
                </a:cubicBezTo>
                <a:cubicBezTo>
                  <a:pt x="1488" y="704"/>
                  <a:pt x="1508" y="352"/>
                  <a:pt x="1772" y="320"/>
                </a:cubicBezTo>
                <a:cubicBezTo>
                  <a:pt x="2036" y="288"/>
                  <a:pt x="2063" y="491"/>
                  <a:pt x="2315" y="479"/>
                </a:cubicBezTo>
                <a:cubicBezTo>
                  <a:pt x="2567" y="467"/>
                  <a:pt x="2572" y="84"/>
                  <a:pt x="2828" y="0"/>
                </a:cubicBezTo>
              </a:path>
            </a:pathLst>
          </a:custGeom>
          <a:noFill/>
          <a:ln w="15875" cap="flat">
            <a:solidFill>
              <a:schemeClr val="tx1"/>
            </a:solidFill>
            <a:prstDash val="dash"/>
            <a:miter lim="800000"/>
            <a:headEnd/>
            <a:tailEnd/>
          </a:ln>
          <a:extLst>
            <a:ext uri="{909E8E84-426E-40dd-AFC4-6F175D3DCCD1}">
              <a14:hiddenFill xmlns="" xmlns:lc="http://schemas.openxmlformats.org/drawingml/2006/lockedCanvas" xmlns:a14="http://schemas.microsoft.com/office/drawing/2010/main" xmlns:p14="http://schemas.microsoft.com/office/powerpoint/2010/main" xmlns:a16="http://schemas.microsoft.com/office/drawing/2014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" name="ïśļïḓe">
            <a:extLst>
              <a:ext uri="{FF2B5EF4-FFF2-40B4-BE49-F238E27FC236}">
                <a16:creationId xmlns="" xmlns:lc="http://schemas.openxmlformats.org/drawingml/2006/lockedCanvas" xmlns:a14="http://schemas.microsoft.com/office/drawing/2010/main" xmlns:p14="http://schemas.microsoft.com/office/powerpoint/2010/main" xmlns:a16="http://schemas.microsoft.com/office/drawing/2014/main" id="{08E6C1CA-C6D9-4B11-A916-F0860E05A179}"/>
              </a:ext>
            </a:extLst>
          </p:cNvPr>
          <p:cNvSpPr/>
          <p:nvPr/>
        </p:nvSpPr>
        <p:spPr bwMode="auto">
          <a:xfrm>
            <a:off x="2514801" y="3095137"/>
            <a:ext cx="995966" cy="993236"/>
          </a:xfrm>
          <a:prstGeom prst="ellipse">
            <a:avLst/>
          </a:prstGeom>
          <a:solidFill>
            <a:schemeClr val="accent1"/>
          </a:solidFill>
          <a:ln/>
          <a:effectLst/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algn="ctr"/>
            <a:endParaRPr lang="en-US" sz="2400" dirty="0">
              <a:solidFill>
                <a:schemeClr val="bg1"/>
              </a:solidFill>
            </a:endParaRPr>
          </a:p>
        </p:txBody>
      </p:sp>
      <p:sp>
        <p:nvSpPr>
          <p:cNvPr id="8" name="iṡlíḋé">
            <a:extLst>
              <a:ext uri="{FF2B5EF4-FFF2-40B4-BE49-F238E27FC236}">
                <a16:creationId xmlns="" xmlns:lc="http://schemas.openxmlformats.org/drawingml/2006/lockedCanvas" xmlns:a14="http://schemas.microsoft.com/office/drawing/2010/main" xmlns:p14="http://schemas.microsoft.com/office/powerpoint/2010/main" xmlns:a16="http://schemas.microsoft.com/office/drawing/2014/main" id="{ED822D86-662E-40E0-9A90-B1960FF8D312}"/>
              </a:ext>
            </a:extLst>
          </p:cNvPr>
          <p:cNvSpPr/>
          <p:nvPr/>
        </p:nvSpPr>
        <p:spPr>
          <a:xfrm>
            <a:off x="2873120" y="3452091"/>
            <a:ext cx="279328" cy="27932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7481" y="12956"/>
                </a:moveTo>
                <a:cubicBezTo>
                  <a:pt x="17070" y="12258"/>
                  <a:pt x="16576" y="11533"/>
                  <a:pt x="16011" y="10795"/>
                </a:cubicBezTo>
                <a:cubicBezTo>
                  <a:pt x="16573" y="10063"/>
                  <a:pt x="17072" y="9339"/>
                  <a:pt x="17481" y="8644"/>
                </a:cubicBezTo>
                <a:cubicBezTo>
                  <a:pt x="19410" y="9181"/>
                  <a:pt x="20618" y="9948"/>
                  <a:pt x="20618" y="10800"/>
                </a:cubicBezTo>
                <a:cubicBezTo>
                  <a:pt x="20618" y="11652"/>
                  <a:pt x="19410" y="12419"/>
                  <a:pt x="17481" y="12956"/>
                </a:cubicBezTo>
                <a:moveTo>
                  <a:pt x="17742" y="17743"/>
                </a:moveTo>
                <a:cubicBezTo>
                  <a:pt x="17140" y="18345"/>
                  <a:pt x="15740" y="18028"/>
                  <a:pt x="13996" y="17045"/>
                </a:cubicBezTo>
                <a:cubicBezTo>
                  <a:pt x="14198" y="16261"/>
                  <a:pt x="14365" y="15406"/>
                  <a:pt x="14487" y="14488"/>
                </a:cubicBezTo>
                <a:cubicBezTo>
                  <a:pt x="15405" y="14366"/>
                  <a:pt x="16261" y="14198"/>
                  <a:pt x="17044" y="13996"/>
                </a:cubicBezTo>
                <a:cubicBezTo>
                  <a:pt x="18028" y="15740"/>
                  <a:pt x="18345" y="17140"/>
                  <a:pt x="17742" y="17743"/>
                </a:cubicBezTo>
                <a:moveTo>
                  <a:pt x="15404" y="11561"/>
                </a:moveTo>
                <a:cubicBezTo>
                  <a:pt x="15837" y="12119"/>
                  <a:pt x="16219" y="12662"/>
                  <a:pt x="16554" y="13185"/>
                </a:cubicBezTo>
                <a:cubicBezTo>
                  <a:pt x="15950" y="13317"/>
                  <a:pt x="15295" y="13429"/>
                  <a:pt x="14597" y="13517"/>
                </a:cubicBezTo>
                <a:cubicBezTo>
                  <a:pt x="14631" y="13155"/>
                  <a:pt x="14655" y="12784"/>
                  <a:pt x="14677" y="12409"/>
                </a:cubicBezTo>
                <a:cubicBezTo>
                  <a:pt x="14930" y="12127"/>
                  <a:pt x="15170" y="11844"/>
                  <a:pt x="15404" y="11561"/>
                </a:cubicBezTo>
                <a:moveTo>
                  <a:pt x="15402" y="10032"/>
                </a:moveTo>
                <a:cubicBezTo>
                  <a:pt x="15170" y="9752"/>
                  <a:pt x="14928" y="9471"/>
                  <a:pt x="14677" y="9191"/>
                </a:cubicBezTo>
                <a:cubicBezTo>
                  <a:pt x="14655" y="8817"/>
                  <a:pt x="14631" y="8445"/>
                  <a:pt x="14597" y="8084"/>
                </a:cubicBezTo>
                <a:cubicBezTo>
                  <a:pt x="15295" y="8171"/>
                  <a:pt x="15950" y="8283"/>
                  <a:pt x="16554" y="8415"/>
                </a:cubicBezTo>
                <a:cubicBezTo>
                  <a:pt x="16221" y="8935"/>
                  <a:pt x="15832" y="9478"/>
                  <a:pt x="15402" y="10032"/>
                </a:cubicBezTo>
                <a:moveTo>
                  <a:pt x="17742" y="3857"/>
                </a:moveTo>
                <a:cubicBezTo>
                  <a:pt x="18345" y="4460"/>
                  <a:pt x="18028" y="5860"/>
                  <a:pt x="17044" y="7604"/>
                </a:cubicBezTo>
                <a:cubicBezTo>
                  <a:pt x="16261" y="7402"/>
                  <a:pt x="15405" y="7234"/>
                  <a:pt x="14487" y="7112"/>
                </a:cubicBezTo>
                <a:cubicBezTo>
                  <a:pt x="14365" y="6194"/>
                  <a:pt x="14198" y="5339"/>
                  <a:pt x="13996" y="4555"/>
                </a:cubicBezTo>
                <a:cubicBezTo>
                  <a:pt x="15740" y="3572"/>
                  <a:pt x="17140" y="3255"/>
                  <a:pt x="17742" y="3857"/>
                </a:cubicBezTo>
                <a:moveTo>
                  <a:pt x="13718" y="12012"/>
                </a:moveTo>
                <a:cubicBezTo>
                  <a:pt x="13448" y="12303"/>
                  <a:pt x="13172" y="12593"/>
                  <a:pt x="12882" y="12883"/>
                </a:cubicBezTo>
                <a:cubicBezTo>
                  <a:pt x="12593" y="13172"/>
                  <a:pt x="12303" y="13449"/>
                  <a:pt x="12012" y="13719"/>
                </a:cubicBezTo>
                <a:cubicBezTo>
                  <a:pt x="11614" y="13733"/>
                  <a:pt x="11212" y="13745"/>
                  <a:pt x="10800" y="13745"/>
                </a:cubicBezTo>
                <a:cubicBezTo>
                  <a:pt x="10387" y="13745"/>
                  <a:pt x="9985" y="13733"/>
                  <a:pt x="9587" y="13719"/>
                </a:cubicBezTo>
                <a:cubicBezTo>
                  <a:pt x="9297" y="13449"/>
                  <a:pt x="9006" y="13172"/>
                  <a:pt x="8717" y="12883"/>
                </a:cubicBezTo>
                <a:cubicBezTo>
                  <a:pt x="8428" y="12593"/>
                  <a:pt x="8152" y="12303"/>
                  <a:pt x="7881" y="12012"/>
                </a:cubicBezTo>
                <a:cubicBezTo>
                  <a:pt x="7866" y="11614"/>
                  <a:pt x="7855" y="11212"/>
                  <a:pt x="7855" y="10800"/>
                </a:cubicBezTo>
                <a:cubicBezTo>
                  <a:pt x="7855" y="10388"/>
                  <a:pt x="7866" y="9986"/>
                  <a:pt x="7881" y="9587"/>
                </a:cubicBezTo>
                <a:cubicBezTo>
                  <a:pt x="8152" y="9297"/>
                  <a:pt x="8428" y="9007"/>
                  <a:pt x="8717" y="8717"/>
                </a:cubicBezTo>
                <a:cubicBezTo>
                  <a:pt x="9006" y="8428"/>
                  <a:pt x="9297" y="8151"/>
                  <a:pt x="9587" y="7881"/>
                </a:cubicBezTo>
                <a:cubicBezTo>
                  <a:pt x="9985" y="7867"/>
                  <a:pt x="10387" y="7855"/>
                  <a:pt x="10800" y="7855"/>
                </a:cubicBezTo>
                <a:cubicBezTo>
                  <a:pt x="11212" y="7855"/>
                  <a:pt x="11614" y="7867"/>
                  <a:pt x="12012" y="7881"/>
                </a:cubicBezTo>
                <a:cubicBezTo>
                  <a:pt x="12303" y="8151"/>
                  <a:pt x="12593" y="8428"/>
                  <a:pt x="12882" y="8717"/>
                </a:cubicBezTo>
                <a:cubicBezTo>
                  <a:pt x="13172" y="9007"/>
                  <a:pt x="13448" y="9297"/>
                  <a:pt x="13718" y="9587"/>
                </a:cubicBezTo>
                <a:cubicBezTo>
                  <a:pt x="13733" y="9986"/>
                  <a:pt x="13745" y="10388"/>
                  <a:pt x="13745" y="10800"/>
                </a:cubicBezTo>
                <a:cubicBezTo>
                  <a:pt x="13745" y="11212"/>
                  <a:pt x="13733" y="11614"/>
                  <a:pt x="13718" y="12012"/>
                </a:cubicBezTo>
                <a:moveTo>
                  <a:pt x="13185" y="16555"/>
                </a:moveTo>
                <a:cubicBezTo>
                  <a:pt x="12662" y="16219"/>
                  <a:pt x="12120" y="15837"/>
                  <a:pt x="11561" y="15404"/>
                </a:cubicBezTo>
                <a:cubicBezTo>
                  <a:pt x="11844" y="15170"/>
                  <a:pt x="12127" y="14931"/>
                  <a:pt x="12409" y="14677"/>
                </a:cubicBezTo>
                <a:cubicBezTo>
                  <a:pt x="12783" y="14655"/>
                  <a:pt x="13155" y="14631"/>
                  <a:pt x="13517" y="14597"/>
                </a:cubicBezTo>
                <a:cubicBezTo>
                  <a:pt x="13429" y="15295"/>
                  <a:pt x="13316" y="15950"/>
                  <a:pt x="13185" y="16555"/>
                </a:cubicBezTo>
                <a:moveTo>
                  <a:pt x="10800" y="20618"/>
                </a:moveTo>
                <a:cubicBezTo>
                  <a:pt x="9948" y="20618"/>
                  <a:pt x="9181" y="19410"/>
                  <a:pt x="8643" y="17481"/>
                </a:cubicBezTo>
                <a:cubicBezTo>
                  <a:pt x="9339" y="17072"/>
                  <a:pt x="10062" y="16573"/>
                  <a:pt x="10795" y="16011"/>
                </a:cubicBezTo>
                <a:cubicBezTo>
                  <a:pt x="11532" y="16576"/>
                  <a:pt x="12258" y="17070"/>
                  <a:pt x="12957" y="17481"/>
                </a:cubicBezTo>
                <a:cubicBezTo>
                  <a:pt x="12419" y="19410"/>
                  <a:pt x="11652" y="20618"/>
                  <a:pt x="10800" y="20618"/>
                </a:cubicBezTo>
                <a:moveTo>
                  <a:pt x="8083" y="14597"/>
                </a:moveTo>
                <a:cubicBezTo>
                  <a:pt x="8445" y="14631"/>
                  <a:pt x="8816" y="14655"/>
                  <a:pt x="9190" y="14677"/>
                </a:cubicBezTo>
                <a:cubicBezTo>
                  <a:pt x="9471" y="14929"/>
                  <a:pt x="9751" y="15170"/>
                  <a:pt x="10032" y="15403"/>
                </a:cubicBezTo>
                <a:cubicBezTo>
                  <a:pt x="9478" y="15832"/>
                  <a:pt x="8935" y="16221"/>
                  <a:pt x="8415" y="16555"/>
                </a:cubicBezTo>
                <a:cubicBezTo>
                  <a:pt x="8283" y="15950"/>
                  <a:pt x="8171" y="15295"/>
                  <a:pt x="8083" y="14597"/>
                </a:cubicBezTo>
                <a:moveTo>
                  <a:pt x="8415" y="5045"/>
                </a:moveTo>
                <a:cubicBezTo>
                  <a:pt x="8938" y="5381"/>
                  <a:pt x="9480" y="5762"/>
                  <a:pt x="10038" y="6196"/>
                </a:cubicBezTo>
                <a:cubicBezTo>
                  <a:pt x="9756" y="6430"/>
                  <a:pt x="9473" y="6670"/>
                  <a:pt x="9190" y="6924"/>
                </a:cubicBezTo>
                <a:cubicBezTo>
                  <a:pt x="8816" y="6945"/>
                  <a:pt x="8445" y="6969"/>
                  <a:pt x="8083" y="7003"/>
                </a:cubicBezTo>
                <a:cubicBezTo>
                  <a:pt x="8171" y="6305"/>
                  <a:pt x="8283" y="5650"/>
                  <a:pt x="8415" y="5045"/>
                </a:cubicBezTo>
                <a:moveTo>
                  <a:pt x="10800" y="982"/>
                </a:moveTo>
                <a:cubicBezTo>
                  <a:pt x="11652" y="982"/>
                  <a:pt x="12419" y="2191"/>
                  <a:pt x="12957" y="4119"/>
                </a:cubicBezTo>
                <a:cubicBezTo>
                  <a:pt x="12261" y="4528"/>
                  <a:pt x="11537" y="5027"/>
                  <a:pt x="10804" y="5589"/>
                </a:cubicBezTo>
                <a:cubicBezTo>
                  <a:pt x="10067" y="5024"/>
                  <a:pt x="9341" y="4530"/>
                  <a:pt x="8643" y="4119"/>
                </a:cubicBezTo>
                <a:cubicBezTo>
                  <a:pt x="9181" y="2191"/>
                  <a:pt x="9948" y="982"/>
                  <a:pt x="10800" y="982"/>
                </a:cubicBezTo>
                <a:moveTo>
                  <a:pt x="13517" y="7003"/>
                </a:moveTo>
                <a:cubicBezTo>
                  <a:pt x="13155" y="6969"/>
                  <a:pt x="12783" y="6945"/>
                  <a:pt x="12409" y="6924"/>
                </a:cubicBezTo>
                <a:cubicBezTo>
                  <a:pt x="12129" y="6671"/>
                  <a:pt x="11848" y="6430"/>
                  <a:pt x="11568" y="6198"/>
                </a:cubicBezTo>
                <a:cubicBezTo>
                  <a:pt x="12122" y="5768"/>
                  <a:pt x="12665" y="5379"/>
                  <a:pt x="13185" y="5045"/>
                </a:cubicBezTo>
                <a:cubicBezTo>
                  <a:pt x="13316" y="5650"/>
                  <a:pt x="13429" y="6305"/>
                  <a:pt x="13517" y="7003"/>
                </a:cubicBezTo>
                <a:moveTo>
                  <a:pt x="7112" y="7112"/>
                </a:moveTo>
                <a:cubicBezTo>
                  <a:pt x="6194" y="7234"/>
                  <a:pt x="5339" y="7402"/>
                  <a:pt x="4555" y="7604"/>
                </a:cubicBezTo>
                <a:cubicBezTo>
                  <a:pt x="3572" y="5860"/>
                  <a:pt x="3255" y="4460"/>
                  <a:pt x="3858" y="3857"/>
                </a:cubicBezTo>
                <a:cubicBezTo>
                  <a:pt x="4460" y="3255"/>
                  <a:pt x="5860" y="3572"/>
                  <a:pt x="7604" y="4555"/>
                </a:cubicBezTo>
                <a:cubicBezTo>
                  <a:pt x="7402" y="5339"/>
                  <a:pt x="7234" y="6194"/>
                  <a:pt x="7112" y="7112"/>
                </a:cubicBezTo>
                <a:moveTo>
                  <a:pt x="3858" y="17743"/>
                </a:moveTo>
                <a:cubicBezTo>
                  <a:pt x="3255" y="17140"/>
                  <a:pt x="3572" y="15740"/>
                  <a:pt x="4555" y="13996"/>
                </a:cubicBezTo>
                <a:cubicBezTo>
                  <a:pt x="5339" y="14198"/>
                  <a:pt x="6194" y="14366"/>
                  <a:pt x="7112" y="14488"/>
                </a:cubicBezTo>
                <a:cubicBezTo>
                  <a:pt x="7234" y="15406"/>
                  <a:pt x="7402" y="16261"/>
                  <a:pt x="7604" y="17045"/>
                </a:cubicBezTo>
                <a:cubicBezTo>
                  <a:pt x="5860" y="18028"/>
                  <a:pt x="4460" y="18345"/>
                  <a:pt x="3858" y="17743"/>
                </a:cubicBezTo>
                <a:moveTo>
                  <a:pt x="7003" y="13517"/>
                </a:moveTo>
                <a:cubicBezTo>
                  <a:pt x="6305" y="13429"/>
                  <a:pt x="5650" y="13317"/>
                  <a:pt x="5045" y="13185"/>
                </a:cubicBezTo>
                <a:cubicBezTo>
                  <a:pt x="5379" y="12665"/>
                  <a:pt x="5768" y="12122"/>
                  <a:pt x="6197" y="11568"/>
                </a:cubicBezTo>
                <a:cubicBezTo>
                  <a:pt x="6429" y="11848"/>
                  <a:pt x="6671" y="12129"/>
                  <a:pt x="6923" y="12409"/>
                </a:cubicBezTo>
                <a:cubicBezTo>
                  <a:pt x="6944" y="12784"/>
                  <a:pt x="6968" y="13155"/>
                  <a:pt x="7003" y="13517"/>
                </a:cubicBezTo>
                <a:moveTo>
                  <a:pt x="6923" y="9191"/>
                </a:moveTo>
                <a:cubicBezTo>
                  <a:pt x="6669" y="9473"/>
                  <a:pt x="6429" y="9756"/>
                  <a:pt x="6196" y="10039"/>
                </a:cubicBezTo>
                <a:cubicBezTo>
                  <a:pt x="5763" y="9481"/>
                  <a:pt x="5381" y="8938"/>
                  <a:pt x="5045" y="8415"/>
                </a:cubicBezTo>
                <a:cubicBezTo>
                  <a:pt x="5650" y="8283"/>
                  <a:pt x="6305" y="8171"/>
                  <a:pt x="7003" y="8084"/>
                </a:cubicBezTo>
                <a:cubicBezTo>
                  <a:pt x="6968" y="8445"/>
                  <a:pt x="6944" y="8816"/>
                  <a:pt x="6923" y="9191"/>
                </a:cubicBezTo>
                <a:moveTo>
                  <a:pt x="982" y="10800"/>
                </a:moveTo>
                <a:cubicBezTo>
                  <a:pt x="982" y="9948"/>
                  <a:pt x="2190" y="9181"/>
                  <a:pt x="4119" y="8644"/>
                </a:cubicBezTo>
                <a:cubicBezTo>
                  <a:pt x="4530" y="9342"/>
                  <a:pt x="5023" y="10067"/>
                  <a:pt x="5588" y="10805"/>
                </a:cubicBezTo>
                <a:cubicBezTo>
                  <a:pt x="5027" y="11537"/>
                  <a:pt x="4528" y="12262"/>
                  <a:pt x="4119" y="12956"/>
                </a:cubicBezTo>
                <a:cubicBezTo>
                  <a:pt x="2190" y="12419"/>
                  <a:pt x="982" y="11652"/>
                  <a:pt x="982" y="10800"/>
                </a:cubicBezTo>
                <a:moveTo>
                  <a:pt x="21600" y="10800"/>
                </a:moveTo>
                <a:cubicBezTo>
                  <a:pt x="21600" y="9624"/>
                  <a:pt x="20173" y="8571"/>
                  <a:pt x="17918" y="7853"/>
                </a:cubicBezTo>
                <a:cubicBezTo>
                  <a:pt x="19002" y="5750"/>
                  <a:pt x="19269" y="3995"/>
                  <a:pt x="18437" y="3163"/>
                </a:cubicBezTo>
                <a:cubicBezTo>
                  <a:pt x="17605" y="2332"/>
                  <a:pt x="15850" y="2598"/>
                  <a:pt x="13748" y="3682"/>
                </a:cubicBezTo>
                <a:cubicBezTo>
                  <a:pt x="13029" y="1427"/>
                  <a:pt x="11976" y="0"/>
                  <a:pt x="10800" y="0"/>
                </a:cubicBezTo>
                <a:cubicBezTo>
                  <a:pt x="9623" y="0"/>
                  <a:pt x="8571" y="1427"/>
                  <a:pt x="7852" y="3682"/>
                </a:cubicBezTo>
                <a:cubicBezTo>
                  <a:pt x="5750" y="2598"/>
                  <a:pt x="3995" y="2332"/>
                  <a:pt x="3163" y="3163"/>
                </a:cubicBezTo>
                <a:cubicBezTo>
                  <a:pt x="2331" y="3995"/>
                  <a:pt x="2598" y="5750"/>
                  <a:pt x="3682" y="7853"/>
                </a:cubicBezTo>
                <a:cubicBezTo>
                  <a:pt x="1426" y="8571"/>
                  <a:pt x="0" y="9624"/>
                  <a:pt x="0" y="10800"/>
                </a:cubicBezTo>
                <a:cubicBezTo>
                  <a:pt x="0" y="11976"/>
                  <a:pt x="1426" y="13029"/>
                  <a:pt x="3682" y="13748"/>
                </a:cubicBezTo>
                <a:cubicBezTo>
                  <a:pt x="2598" y="15851"/>
                  <a:pt x="2331" y="17605"/>
                  <a:pt x="3163" y="18437"/>
                </a:cubicBezTo>
                <a:cubicBezTo>
                  <a:pt x="3995" y="19268"/>
                  <a:pt x="5750" y="19002"/>
                  <a:pt x="7852" y="17918"/>
                </a:cubicBezTo>
                <a:cubicBezTo>
                  <a:pt x="8571" y="20173"/>
                  <a:pt x="9623" y="21600"/>
                  <a:pt x="10800" y="21600"/>
                </a:cubicBezTo>
                <a:cubicBezTo>
                  <a:pt x="11976" y="21600"/>
                  <a:pt x="13029" y="20173"/>
                  <a:pt x="13748" y="17918"/>
                </a:cubicBezTo>
                <a:cubicBezTo>
                  <a:pt x="15850" y="19002"/>
                  <a:pt x="17605" y="19268"/>
                  <a:pt x="18437" y="18437"/>
                </a:cubicBezTo>
                <a:cubicBezTo>
                  <a:pt x="19269" y="17605"/>
                  <a:pt x="19002" y="15851"/>
                  <a:pt x="17918" y="13748"/>
                </a:cubicBezTo>
                <a:cubicBezTo>
                  <a:pt x="20173" y="13029"/>
                  <a:pt x="21600" y="11976"/>
                  <a:pt x="21600" y="10800"/>
                </a:cubicBezTo>
                <a:moveTo>
                  <a:pt x="10800" y="9818"/>
                </a:moveTo>
                <a:cubicBezTo>
                  <a:pt x="10258" y="9818"/>
                  <a:pt x="9818" y="10258"/>
                  <a:pt x="9818" y="10800"/>
                </a:cubicBezTo>
                <a:cubicBezTo>
                  <a:pt x="9818" y="11342"/>
                  <a:pt x="10258" y="11782"/>
                  <a:pt x="10800" y="11782"/>
                </a:cubicBezTo>
                <a:cubicBezTo>
                  <a:pt x="11342" y="11782"/>
                  <a:pt x="11782" y="11342"/>
                  <a:pt x="11782" y="10800"/>
                </a:cubicBezTo>
                <a:cubicBezTo>
                  <a:pt x="11782" y="10258"/>
                  <a:pt x="11342" y="9818"/>
                  <a:pt x="10800" y="9818"/>
                </a:cubicBezTo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</a:defRPr>
            </a:pPr>
            <a:endParaRPr sz="1500">
              <a:solidFill>
                <a:schemeClr val="tx2"/>
              </a:solidFill>
            </a:endParaRPr>
          </a:p>
        </p:txBody>
      </p:sp>
      <p:sp>
        <p:nvSpPr>
          <p:cNvPr id="9" name="iş1îḓe">
            <a:extLst>
              <a:ext uri="{FF2B5EF4-FFF2-40B4-BE49-F238E27FC236}">
                <a16:creationId xmlns="" xmlns:lc="http://schemas.openxmlformats.org/drawingml/2006/lockedCanvas" xmlns:a14="http://schemas.microsoft.com/office/drawing/2010/main" xmlns:p14="http://schemas.microsoft.com/office/powerpoint/2010/main" xmlns:a16="http://schemas.microsoft.com/office/drawing/2014/main" id="{7AC4880F-C4FE-4C83-93DC-4434344822CA}"/>
              </a:ext>
            </a:extLst>
          </p:cNvPr>
          <p:cNvSpPr/>
          <p:nvPr/>
        </p:nvSpPr>
        <p:spPr bwMode="auto">
          <a:xfrm>
            <a:off x="4522343" y="3825623"/>
            <a:ext cx="777020" cy="774892"/>
          </a:xfrm>
          <a:prstGeom prst="ellipse">
            <a:avLst/>
          </a:prstGeom>
          <a:solidFill>
            <a:schemeClr val="tx1">
              <a:lumMod val="50000"/>
              <a:lumOff val="50000"/>
            </a:schemeClr>
          </a:solidFill>
          <a:ln/>
          <a:effectLst/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algn="ctr"/>
            <a:endParaRPr lang="en-US" sz="2400" dirty="0">
              <a:solidFill>
                <a:schemeClr val="bg1"/>
              </a:solidFill>
            </a:endParaRPr>
          </a:p>
        </p:txBody>
      </p:sp>
      <p:sp>
        <p:nvSpPr>
          <p:cNvPr id="10" name="iṩļiḋê">
            <a:extLst>
              <a:ext uri="{FF2B5EF4-FFF2-40B4-BE49-F238E27FC236}">
                <a16:creationId xmlns="" xmlns:lc="http://schemas.openxmlformats.org/drawingml/2006/lockedCanvas" xmlns:a14="http://schemas.microsoft.com/office/drawing/2010/main" xmlns:p14="http://schemas.microsoft.com/office/powerpoint/2010/main" xmlns:a16="http://schemas.microsoft.com/office/drawing/2014/main" id="{458A8C31-6A41-4994-BC56-206C6CFB5FC2}"/>
              </a:ext>
            </a:extLst>
          </p:cNvPr>
          <p:cNvSpPr/>
          <p:nvPr/>
        </p:nvSpPr>
        <p:spPr>
          <a:xfrm>
            <a:off x="4804357" y="4096501"/>
            <a:ext cx="236448" cy="23644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618" y="2945"/>
                </a:moveTo>
                <a:lnTo>
                  <a:pt x="982" y="2945"/>
                </a:lnTo>
                <a:lnTo>
                  <a:pt x="982" y="1964"/>
                </a:lnTo>
                <a:lnTo>
                  <a:pt x="20618" y="1964"/>
                </a:lnTo>
                <a:cubicBezTo>
                  <a:pt x="20618" y="1964"/>
                  <a:pt x="20618" y="2945"/>
                  <a:pt x="20618" y="2945"/>
                </a:cubicBezTo>
                <a:close/>
                <a:moveTo>
                  <a:pt x="19636" y="15709"/>
                </a:moveTo>
                <a:lnTo>
                  <a:pt x="1964" y="15709"/>
                </a:lnTo>
                <a:lnTo>
                  <a:pt x="1964" y="3927"/>
                </a:lnTo>
                <a:lnTo>
                  <a:pt x="19636" y="3927"/>
                </a:lnTo>
                <a:cubicBezTo>
                  <a:pt x="19636" y="3927"/>
                  <a:pt x="19636" y="15709"/>
                  <a:pt x="19636" y="15709"/>
                </a:cubicBezTo>
                <a:close/>
                <a:moveTo>
                  <a:pt x="20618" y="982"/>
                </a:moveTo>
                <a:lnTo>
                  <a:pt x="11782" y="982"/>
                </a:lnTo>
                <a:cubicBezTo>
                  <a:pt x="11782" y="440"/>
                  <a:pt x="11342" y="0"/>
                  <a:pt x="10800" y="0"/>
                </a:cubicBezTo>
                <a:cubicBezTo>
                  <a:pt x="10257" y="0"/>
                  <a:pt x="9818" y="440"/>
                  <a:pt x="9818" y="982"/>
                </a:cubicBezTo>
                <a:lnTo>
                  <a:pt x="982" y="982"/>
                </a:lnTo>
                <a:cubicBezTo>
                  <a:pt x="439" y="982"/>
                  <a:pt x="0" y="1422"/>
                  <a:pt x="0" y="1964"/>
                </a:cubicBezTo>
                <a:lnTo>
                  <a:pt x="0" y="2945"/>
                </a:lnTo>
                <a:cubicBezTo>
                  <a:pt x="0" y="3488"/>
                  <a:pt x="439" y="3927"/>
                  <a:pt x="982" y="3927"/>
                </a:cubicBezTo>
                <a:lnTo>
                  <a:pt x="982" y="15709"/>
                </a:lnTo>
                <a:cubicBezTo>
                  <a:pt x="982" y="16252"/>
                  <a:pt x="1421" y="16691"/>
                  <a:pt x="1964" y="16691"/>
                </a:cubicBezTo>
                <a:lnTo>
                  <a:pt x="10309" y="16691"/>
                </a:lnTo>
                <a:lnTo>
                  <a:pt x="10309" y="17960"/>
                </a:lnTo>
                <a:lnTo>
                  <a:pt x="7507" y="20762"/>
                </a:lnTo>
                <a:cubicBezTo>
                  <a:pt x="7419" y="20851"/>
                  <a:pt x="7364" y="20974"/>
                  <a:pt x="7364" y="21109"/>
                </a:cubicBezTo>
                <a:cubicBezTo>
                  <a:pt x="7364" y="21380"/>
                  <a:pt x="7583" y="21600"/>
                  <a:pt x="7855" y="21600"/>
                </a:cubicBezTo>
                <a:cubicBezTo>
                  <a:pt x="7990" y="21600"/>
                  <a:pt x="8113" y="21545"/>
                  <a:pt x="8202" y="21456"/>
                </a:cubicBezTo>
                <a:lnTo>
                  <a:pt x="10800" y="18858"/>
                </a:lnTo>
                <a:lnTo>
                  <a:pt x="13398" y="21456"/>
                </a:lnTo>
                <a:cubicBezTo>
                  <a:pt x="13488" y="21545"/>
                  <a:pt x="13610" y="21600"/>
                  <a:pt x="13745" y="21600"/>
                </a:cubicBezTo>
                <a:cubicBezTo>
                  <a:pt x="14017" y="21600"/>
                  <a:pt x="14236" y="21380"/>
                  <a:pt x="14236" y="21109"/>
                </a:cubicBezTo>
                <a:cubicBezTo>
                  <a:pt x="14236" y="20974"/>
                  <a:pt x="14182" y="20851"/>
                  <a:pt x="14093" y="20762"/>
                </a:cubicBezTo>
                <a:lnTo>
                  <a:pt x="11291" y="17960"/>
                </a:lnTo>
                <a:lnTo>
                  <a:pt x="11291" y="16691"/>
                </a:lnTo>
                <a:lnTo>
                  <a:pt x="19636" y="16691"/>
                </a:lnTo>
                <a:cubicBezTo>
                  <a:pt x="20178" y="16691"/>
                  <a:pt x="20618" y="16252"/>
                  <a:pt x="20618" y="15709"/>
                </a:cubicBezTo>
                <a:lnTo>
                  <a:pt x="20618" y="3927"/>
                </a:lnTo>
                <a:cubicBezTo>
                  <a:pt x="21160" y="3927"/>
                  <a:pt x="21600" y="3488"/>
                  <a:pt x="21600" y="2945"/>
                </a:cubicBezTo>
                <a:lnTo>
                  <a:pt x="21600" y="1964"/>
                </a:lnTo>
                <a:cubicBezTo>
                  <a:pt x="21600" y="1422"/>
                  <a:pt x="21160" y="982"/>
                  <a:pt x="20618" y="982"/>
                </a:cubicBezTo>
                <a:moveTo>
                  <a:pt x="16200" y="5891"/>
                </a:moveTo>
                <a:cubicBezTo>
                  <a:pt x="16471" y="5891"/>
                  <a:pt x="16691" y="6111"/>
                  <a:pt x="16691" y="6382"/>
                </a:cubicBezTo>
                <a:cubicBezTo>
                  <a:pt x="16691" y="6653"/>
                  <a:pt x="16471" y="6873"/>
                  <a:pt x="16200" y="6873"/>
                </a:cubicBezTo>
                <a:cubicBezTo>
                  <a:pt x="15929" y="6873"/>
                  <a:pt x="15709" y="6653"/>
                  <a:pt x="15709" y="6382"/>
                </a:cubicBezTo>
                <a:cubicBezTo>
                  <a:pt x="15709" y="6111"/>
                  <a:pt x="15929" y="5891"/>
                  <a:pt x="16200" y="5891"/>
                </a:cubicBezTo>
                <a:moveTo>
                  <a:pt x="16200" y="7855"/>
                </a:moveTo>
                <a:cubicBezTo>
                  <a:pt x="17013" y="7855"/>
                  <a:pt x="17673" y="7196"/>
                  <a:pt x="17673" y="6382"/>
                </a:cubicBezTo>
                <a:cubicBezTo>
                  <a:pt x="17673" y="5569"/>
                  <a:pt x="17013" y="4909"/>
                  <a:pt x="16200" y="4909"/>
                </a:cubicBezTo>
                <a:cubicBezTo>
                  <a:pt x="15387" y="4909"/>
                  <a:pt x="14727" y="5569"/>
                  <a:pt x="14727" y="6382"/>
                </a:cubicBezTo>
                <a:cubicBezTo>
                  <a:pt x="14727" y="7196"/>
                  <a:pt x="15387" y="7855"/>
                  <a:pt x="16200" y="7855"/>
                </a:cubicBezTo>
                <a:moveTo>
                  <a:pt x="8422" y="8135"/>
                </a:moveTo>
                <a:lnTo>
                  <a:pt x="11926" y="11638"/>
                </a:lnTo>
                <a:cubicBezTo>
                  <a:pt x="12015" y="11727"/>
                  <a:pt x="12138" y="11782"/>
                  <a:pt x="12273" y="11782"/>
                </a:cubicBezTo>
                <a:cubicBezTo>
                  <a:pt x="12408" y="11782"/>
                  <a:pt x="12531" y="11727"/>
                  <a:pt x="12620" y="11638"/>
                </a:cubicBezTo>
                <a:lnTo>
                  <a:pt x="14183" y="10075"/>
                </a:lnTo>
                <a:lnTo>
                  <a:pt x="16200" y="12764"/>
                </a:lnTo>
                <a:lnTo>
                  <a:pt x="5336" y="12764"/>
                </a:lnTo>
                <a:cubicBezTo>
                  <a:pt x="5336" y="12764"/>
                  <a:pt x="8422" y="8135"/>
                  <a:pt x="8422" y="8135"/>
                </a:cubicBezTo>
                <a:close/>
                <a:moveTo>
                  <a:pt x="4418" y="13745"/>
                </a:moveTo>
                <a:lnTo>
                  <a:pt x="17182" y="13745"/>
                </a:lnTo>
                <a:cubicBezTo>
                  <a:pt x="17453" y="13745"/>
                  <a:pt x="17673" y="13526"/>
                  <a:pt x="17673" y="13255"/>
                </a:cubicBezTo>
                <a:cubicBezTo>
                  <a:pt x="17673" y="13144"/>
                  <a:pt x="17630" y="13047"/>
                  <a:pt x="17568" y="12965"/>
                </a:cubicBezTo>
                <a:lnTo>
                  <a:pt x="17575" y="12960"/>
                </a:lnTo>
                <a:lnTo>
                  <a:pt x="14629" y="9033"/>
                </a:lnTo>
                <a:lnTo>
                  <a:pt x="14622" y="9038"/>
                </a:lnTo>
                <a:cubicBezTo>
                  <a:pt x="14533" y="8919"/>
                  <a:pt x="14397" y="8836"/>
                  <a:pt x="14236" y="8836"/>
                </a:cubicBezTo>
                <a:cubicBezTo>
                  <a:pt x="14101" y="8836"/>
                  <a:pt x="13978" y="8891"/>
                  <a:pt x="13889" y="8980"/>
                </a:cubicBezTo>
                <a:lnTo>
                  <a:pt x="12273" y="10597"/>
                </a:lnTo>
                <a:lnTo>
                  <a:pt x="8693" y="7017"/>
                </a:lnTo>
                <a:cubicBezTo>
                  <a:pt x="8604" y="6928"/>
                  <a:pt x="8481" y="6873"/>
                  <a:pt x="8345" y="6873"/>
                </a:cubicBezTo>
                <a:cubicBezTo>
                  <a:pt x="8175" y="6873"/>
                  <a:pt x="8033" y="6965"/>
                  <a:pt x="7945" y="7097"/>
                </a:cubicBezTo>
                <a:lnTo>
                  <a:pt x="7937" y="7091"/>
                </a:lnTo>
                <a:lnTo>
                  <a:pt x="4010" y="12982"/>
                </a:lnTo>
                <a:lnTo>
                  <a:pt x="4017" y="12988"/>
                </a:lnTo>
                <a:cubicBezTo>
                  <a:pt x="3965" y="13066"/>
                  <a:pt x="3927" y="13154"/>
                  <a:pt x="3927" y="13255"/>
                </a:cubicBezTo>
                <a:cubicBezTo>
                  <a:pt x="3927" y="13526"/>
                  <a:pt x="4147" y="13745"/>
                  <a:pt x="4418" y="13745"/>
                </a:cubicBezTo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</a:defRPr>
            </a:pPr>
            <a:endParaRPr sz="1500">
              <a:solidFill>
                <a:schemeClr val="tx2"/>
              </a:solidFill>
            </a:endParaRPr>
          </a:p>
        </p:txBody>
      </p:sp>
      <p:sp>
        <p:nvSpPr>
          <p:cNvPr id="11" name="íṩḻïdè">
            <a:extLst>
              <a:ext uri="{FF2B5EF4-FFF2-40B4-BE49-F238E27FC236}">
                <a16:creationId xmlns="" xmlns:lc="http://schemas.openxmlformats.org/drawingml/2006/lockedCanvas" xmlns:a14="http://schemas.microsoft.com/office/drawing/2010/main" xmlns:p14="http://schemas.microsoft.com/office/powerpoint/2010/main" xmlns:a16="http://schemas.microsoft.com/office/drawing/2014/main" id="{0D6EB179-DE79-41AC-B35F-C1881B757F0B}"/>
              </a:ext>
            </a:extLst>
          </p:cNvPr>
          <p:cNvSpPr/>
          <p:nvPr/>
        </p:nvSpPr>
        <p:spPr bwMode="auto">
          <a:xfrm>
            <a:off x="6465051" y="2514528"/>
            <a:ext cx="687758" cy="685872"/>
          </a:xfrm>
          <a:prstGeom prst="ellipse">
            <a:avLst/>
          </a:prstGeom>
          <a:solidFill>
            <a:schemeClr val="tx1">
              <a:lumMod val="50000"/>
              <a:lumOff val="50000"/>
            </a:schemeClr>
          </a:solidFill>
          <a:ln/>
          <a:effectLst/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algn="ctr"/>
            <a:endParaRPr lang="en-US" sz="2400" dirty="0">
              <a:solidFill>
                <a:schemeClr val="bg1"/>
              </a:solidFill>
            </a:endParaRPr>
          </a:p>
        </p:txBody>
      </p:sp>
      <p:sp>
        <p:nvSpPr>
          <p:cNvPr id="12" name="ísľidê">
            <a:extLst>
              <a:ext uri="{FF2B5EF4-FFF2-40B4-BE49-F238E27FC236}">
                <a16:creationId xmlns="" xmlns:lc="http://schemas.openxmlformats.org/drawingml/2006/lockedCanvas" xmlns:a14="http://schemas.microsoft.com/office/drawing/2010/main" xmlns:p14="http://schemas.microsoft.com/office/powerpoint/2010/main" xmlns:a16="http://schemas.microsoft.com/office/drawing/2014/main" id="{753832CF-5A8E-48A2-8C1B-EA020D87C31D}"/>
              </a:ext>
            </a:extLst>
          </p:cNvPr>
          <p:cNvSpPr/>
          <p:nvPr/>
        </p:nvSpPr>
        <p:spPr>
          <a:xfrm>
            <a:off x="6677173" y="2692993"/>
            <a:ext cx="279328" cy="27932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20618"/>
                </a:moveTo>
                <a:cubicBezTo>
                  <a:pt x="5377" y="20618"/>
                  <a:pt x="982" y="16223"/>
                  <a:pt x="982" y="10800"/>
                </a:cubicBezTo>
                <a:cubicBezTo>
                  <a:pt x="982" y="5377"/>
                  <a:pt x="5377" y="982"/>
                  <a:pt x="10800" y="982"/>
                </a:cubicBezTo>
                <a:cubicBezTo>
                  <a:pt x="16223" y="982"/>
                  <a:pt x="20618" y="5377"/>
                  <a:pt x="20618" y="10800"/>
                </a:cubicBezTo>
                <a:cubicBezTo>
                  <a:pt x="20618" y="16223"/>
                  <a:pt x="16223" y="20618"/>
                  <a:pt x="10800" y="20618"/>
                </a:cubicBezTo>
                <a:moveTo>
                  <a:pt x="18280" y="18579"/>
                </a:moveTo>
                <a:cubicBezTo>
                  <a:pt x="20323" y="16614"/>
                  <a:pt x="21600" y="13859"/>
                  <a:pt x="21600" y="10800"/>
                </a:cubicBezTo>
                <a:cubicBezTo>
                  <a:pt x="21600" y="4835"/>
                  <a:pt x="16764" y="0"/>
                  <a:pt x="10800" y="0"/>
                </a:cubicBezTo>
                <a:cubicBezTo>
                  <a:pt x="4836" y="0"/>
                  <a:pt x="0" y="4835"/>
                  <a:pt x="0" y="10800"/>
                </a:cubicBezTo>
                <a:cubicBezTo>
                  <a:pt x="0" y="13859"/>
                  <a:pt x="1277" y="16614"/>
                  <a:pt x="3320" y="18579"/>
                </a:cubicBezTo>
                <a:lnTo>
                  <a:pt x="2107" y="20762"/>
                </a:lnTo>
                <a:cubicBezTo>
                  <a:pt x="2019" y="20851"/>
                  <a:pt x="1964" y="20974"/>
                  <a:pt x="1964" y="21109"/>
                </a:cubicBezTo>
                <a:cubicBezTo>
                  <a:pt x="1964" y="21380"/>
                  <a:pt x="2184" y="21600"/>
                  <a:pt x="2455" y="21600"/>
                </a:cubicBezTo>
                <a:cubicBezTo>
                  <a:pt x="2590" y="21600"/>
                  <a:pt x="2713" y="21545"/>
                  <a:pt x="2802" y="21456"/>
                </a:cubicBezTo>
                <a:cubicBezTo>
                  <a:pt x="2858" y="21400"/>
                  <a:pt x="2894" y="21327"/>
                  <a:pt x="2917" y="21248"/>
                </a:cubicBezTo>
                <a:lnTo>
                  <a:pt x="4044" y="19219"/>
                </a:lnTo>
                <a:cubicBezTo>
                  <a:pt x="5895" y="20706"/>
                  <a:pt x="8242" y="21600"/>
                  <a:pt x="10800" y="21600"/>
                </a:cubicBezTo>
                <a:cubicBezTo>
                  <a:pt x="13358" y="21600"/>
                  <a:pt x="15705" y="20706"/>
                  <a:pt x="17555" y="19219"/>
                </a:cubicBezTo>
                <a:lnTo>
                  <a:pt x="18683" y="21248"/>
                </a:lnTo>
                <a:cubicBezTo>
                  <a:pt x="18743" y="21450"/>
                  <a:pt x="18923" y="21600"/>
                  <a:pt x="19145" y="21600"/>
                </a:cubicBezTo>
                <a:cubicBezTo>
                  <a:pt x="19416" y="21600"/>
                  <a:pt x="19636" y="21380"/>
                  <a:pt x="19636" y="21109"/>
                </a:cubicBezTo>
                <a:cubicBezTo>
                  <a:pt x="19636" y="20974"/>
                  <a:pt x="19581" y="20851"/>
                  <a:pt x="19493" y="20762"/>
                </a:cubicBezTo>
                <a:cubicBezTo>
                  <a:pt x="19493" y="20762"/>
                  <a:pt x="18280" y="18579"/>
                  <a:pt x="18280" y="18579"/>
                </a:cubicBezTo>
                <a:close/>
                <a:moveTo>
                  <a:pt x="10800" y="16691"/>
                </a:moveTo>
                <a:cubicBezTo>
                  <a:pt x="7547" y="16691"/>
                  <a:pt x="4909" y="14053"/>
                  <a:pt x="4909" y="10800"/>
                </a:cubicBezTo>
                <a:cubicBezTo>
                  <a:pt x="4909" y="7547"/>
                  <a:pt x="7547" y="4909"/>
                  <a:pt x="10800" y="4909"/>
                </a:cubicBezTo>
                <a:cubicBezTo>
                  <a:pt x="14053" y="4909"/>
                  <a:pt x="16691" y="7547"/>
                  <a:pt x="16691" y="10800"/>
                </a:cubicBezTo>
                <a:cubicBezTo>
                  <a:pt x="16691" y="14053"/>
                  <a:pt x="14053" y="16691"/>
                  <a:pt x="10800" y="16691"/>
                </a:cubicBezTo>
                <a:moveTo>
                  <a:pt x="10800" y="3927"/>
                </a:moveTo>
                <a:cubicBezTo>
                  <a:pt x="7004" y="3927"/>
                  <a:pt x="3927" y="7004"/>
                  <a:pt x="3927" y="10800"/>
                </a:cubicBezTo>
                <a:cubicBezTo>
                  <a:pt x="3927" y="14596"/>
                  <a:pt x="7004" y="17673"/>
                  <a:pt x="10800" y="17673"/>
                </a:cubicBezTo>
                <a:cubicBezTo>
                  <a:pt x="14596" y="17673"/>
                  <a:pt x="17673" y="14596"/>
                  <a:pt x="17673" y="10800"/>
                </a:cubicBezTo>
                <a:cubicBezTo>
                  <a:pt x="17673" y="7004"/>
                  <a:pt x="14596" y="3927"/>
                  <a:pt x="10800" y="3927"/>
                </a:cubicBezTo>
                <a:moveTo>
                  <a:pt x="10800" y="12764"/>
                </a:moveTo>
                <a:cubicBezTo>
                  <a:pt x="9716" y="12764"/>
                  <a:pt x="8836" y="11884"/>
                  <a:pt x="8836" y="10800"/>
                </a:cubicBezTo>
                <a:cubicBezTo>
                  <a:pt x="8836" y="9716"/>
                  <a:pt x="9716" y="8836"/>
                  <a:pt x="10800" y="8836"/>
                </a:cubicBezTo>
                <a:cubicBezTo>
                  <a:pt x="11884" y="8836"/>
                  <a:pt x="12764" y="9716"/>
                  <a:pt x="12764" y="10800"/>
                </a:cubicBezTo>
                <a:cubicBezTo>
                  <a:pt x="12764" y="11884"/>
                  <a:pt x="11884" y="12764"/>
                  <a:pt x="10800" y="12764"/>
                </a:cubicBezTo>
                <a:moveTo>
                  <a:pt x="10800" y="7855"/>
                </a:moveTo>
                <a:cubicBezTo>
                  <a:pt x="9173" y="7855"/>
                  <a:pt x="7855" y="9173"/>
                  <a:pt x="7855" y="10800"/>
                </a:cubicBezTo>
                <a:cubicBezTo>
                  <a:pt x="7855" y="12427"/>
                  <a:pt x="9173" y="13745"/>
                  <a:pt x="10800" y="13745"/>
                </a:cubicBezTo>
                <a:cubicBezTo>
                  <a:pt x="12427" y="13745"/>
                  <a:pt x="13745" y="12427"/>
                  <a:pt x="13745" y="10800"/>
                </a:cubicBezTo>
                <a:cubicBezTo>
                  <a:pt x="13745" y="9173"/>
                  <a:pt x="12427" y="7855"/>
                  <a:pt x="10800" y="7855"/>
                </a:cubicBezTo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</a:defRPr>
            </a:pPr>
            <a:endParaRPr sz="1500">
              <a:solidFill>
                <a:schemeClr val="tx2"/>
              </a:solidFill>
            </a:endParaRPr>
          </a:p>
        </p:txBody>
      </p:sp>
      <p:sp>
        <p:nvSpPr>
          <p:cNvPr id="13" name="íṡ1iḋè">
            <a:extLst>
              <a:ext uri="{FF2B5EF4-FFF2-40B4-BE49-F238E27FC236}">
                <a16:creationId xmlns="" xmlns:lc="http://schemas.openxmlformats.org/drawingml/2006/lockedCanvas" xmlns:a14="http://schemas.microsoft.com/office/drawing/2010/main" xmlns:p14="http://schemas.microsoft.com/office/powerpoint/2010/main" xmlns:a16="http://schemas.microsoft.com/office/drawing/2014/main" id="{3A0CDDFA-D691-415B-9F36-F99FDD596EC8}"/>
              </a:ext>
            </a:extLst>
          </p:cNvPr>
          <p:cNvSpPr/>
          <p:nvPr/>
        </p:nvSpPr>
        <p:spPr bwMode="auto">
          <a:xfrm>
            <a:off x="8343900" y="3021573"/>
            <a:ext cx="726206" cy="724216"/>
          </a:xfrm>
          <a:prstGeom prst="ellipse">
            <a:avLst/>
          </a:prstGeom>
          <a:solidFill>
            <a:schemeClr val="tx1">
              <a:lumMod val="50000"/>
              <a:lumOff val="50000"/>
            </a:schemeClr>
          </a:solidFill>
          <a:ln/>
          <a:effectLst/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algn="ctr"/>
            <a:endParaRPr lang="en-US" sz="2400" dirty="0">
              <a:solidFill>
                <a:schemeClr val="bg1"/>
              </a:solidFill>
            </a:endParaRPr>
          </a:p>
        </p:txBody>
      </p:sp>
      <p:sp>
        <p:nvSpPr>
          <p:cNvPr id="14" name="iṥľidé">
            <a:extLst>
              <a:ext uri="{FF2B5EF4-FFF2-40B4-BE49-F238E27FC236}">
                <a16:creationId xmlns="" xmlns:lc="http://schemas.openxmlformats.org/drawingml/2006/lockedCanvas" xmlns:a14="http://schemas.microsoft.com/office/drawing/2010/main" xmlns:p14="http://schemas.microsoft.com/office/powerpoint/2010/main" xmlns:a16="http://schemas.microsoft.com/office/drawing/2014/main" id="{9C659E6F-8DD5-414E-A1D3-4A537E1C505C}"/>
              </a:ext>
            </a:extLst>
          </p:cNvPr>
          <p:cNvSpPr/>
          <p:nvPr/>
        </p:nvSpPr>
        <p:spPr>
          <a:xfrm>
            <a:off x="8567338" y="3244017"/>
            <a:ext cx="279328" cy="27932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353" y="11229"/>
                </a:moveTo>
                <a:lnTo>
                  <a:pt x="20356" y="11234"/>
                </a:lnTo>
                <a:lnTo>
                  <a:pt x="11029" y="16143"/>
                </a:lnTo>
                <a:lnTo>
                  <a:pt x="11026" y="16138"/>
                </a:lnTo>
                <a:cubicBezTo>
                  <a:pt x="10957" y="16174"/>
                  <a:pt x="10883" y="16200"/>
                  <a:pt x="10800" y="16200"/>
                </a:cubicBezTo>
                <a:cubicBezTo>
                  <a:pt x="10717" y="16200"/>
                  <a:pt x="10643" y="16174"/>
                  <a:pt x="10574" y="16138"/>
                </a:cubicBezTo>
                <a:lnTo>
                  <a:pt x="10571" y="16143"/>
                </a:lnTo>
                <a:lnTo>
                  <a:pt x="1244" y="11234"/>
                </a:lnTo>
                <a:lnTo>
                  <a:pt x="1247" y="11229"/>
                </a:lnTo>
                <a:cubicBezTo>
                  <a:pt x="1091" y="11147"/>
                  <a:pt x="982" y="10988"/>
                  <a:pt x="982" y="10800"/>
                </a:cubicBezTo>
                <a:cubicBezTo>
                  <a:pt x="982" y="10612"/>
                  <a:pt x="1091" y="10453"/>
                  <a:pt x="1247" y="10371"/>
                </a:cubicBezTo>
                <a:lnTo>
                  <a:pt x="1244" y="10366"/>
                </a:lnTo>
                <a:lnTo>
                  <a:pt x="3562" y="9146"/>
                </a:lnTo>
                <a:lnTo>
                  <a:pt x="10113" y="12594"/>
                </a:lnTo>
                <a:lnTo>
                  <a:pt x="10117" y="12588"/>
                </a:lnTo>
                <a:cubicBezTo>
                  <a:pt x="10322" y="12697"/>
                  <a:pt x="10552" y="12764"/>
                  <a:pt x="10800" y="12764"/>
                </a:cubicBezTo>
                <a:cubicBezTo>
                  <a:pt x="11048" y="12764"/>
                  <a:pt x="11278" y="12697"/>
                  <a:pt x="11483" y="12588"/>
                </a:cubicBezTo>
                <a:lnTo>
                  <a:pt x="11486" y="12594"/>
                </a:lnTo>
                <a:lnTo>
                  <a:pt x="18038" y="9146"/>
                </a:lnTo>
                <a:lnTo>
                  <a:pt x="20356" y="10366"/>
                </a:lnTo>
                <a:lnTo>
                  <a:pt x="20353" y="10371"/>
                </a:lnTo>
                <a:cubicBezTo>
                  <a:pt x="20509" y="10453"/>
                  <a:pt x="20618" y="10612"/>
                  <a:pt x="20618" y="10800"/>
                </a:cubicBezTo>
                <a:cubicBezTo>
                  <a:pt x="20618" y="10988"/>
                  <a:pt x="20509" y="11147"/>
                  <a:pt x="20353" y="11229"/>
                </a:cubicBezTo>
                <a:moveTo>
                  <a:pt x="20356" y="14784"/>
                </a:moveTo>
                <a:lnTo>
                  <a:pt x="20353" y="14790"/>
                </a:lnTo>
                <a:cubicBezTo>
                  <a:pt x="20509" y="14872"/>
                  <a:pt x="20618" y="15030"/>
                  <a:pt x="20618" y="15218"/>
                </a:cubicBezTo>
                <a:cubicBezTo>
                  <a:pt x="20618" y="15407"/>
                  <a:pt x="20509" y="15565"/>
                  <a:pt x="20353" y="15647"/>
                </a:cubicBezTo>
                <a:lnTo>
                  <a:pt x="20356" y="15653"/>
                </a:lnTo>
                <a:lnTo>
                  <a:pt x="11029" y="20562"/>
                </a:lnTo>
                <a:lnTo>
                  <a:pt x="11026" y="20556"/>
                </a:lnTo>
                <a:cubicBezTo>
                  <a:pt x="10957" y="20592"/>
                  <a:pt x="10883" y="20618"/>
                  <a:pt x="10800" y="20618"/>
                </a:cubicBezTo>
                <a:cubicBezTo>
                  <a:pt x="10717" y="20618"/>
                  <a:pt x="10643" y="20592"/>
                  <a:pt x="10574" y="20556"/>
                </a:cubicBezTo>
                <a:lnTo>
                  <a:pt x="10571" y="20562"/>
                </a:lnTo>
                <a:lnTo>
                  <a:pt x="1244" y="15653"/>
                </a:lnTo>
                <a:lnTo>
                  <a:pt x="1247" y="15647"/>
                </a:lnTo>
                <a:cubicBezTo>
                  <a:pt x="1091" y="15565"/>
                  <a:pt x="982" y="15407"/>
                  <a:pt x="982" y="15218"/>
                </a:cubicBezTo>
                <a:cubicBezTo>
                  <a:pt x="982" y="15030"/>
                  <a:pt x="1091" y="14872"/>
                  <a:pt x="1247" y="14790"/>
                </a:cubicBezTo>
                <a:lnTo>
                  <a:pt x="1244" y="14784"/>
                </a:lnTo>
                <a:lnTo>
                  <a:pt x="3562" y="13564"/>
                </a:lnTo>
                <a:lnTo>
                  <a:pt x="10113" y="17012"/>
                </a:lnTo>
                <a:lnTo>
                  <a:pt x="10117" y="17006"/>
                </a:lnTo>
                <a:cubicBezTo>
                  <a:pt x="10322" y="17115"/>
                  <a:pt x="10552" y="17182"/>
                  <a:pt x="10800" y="17182"/>
                </a:cubicBezTo>
                <a:cubicBezTo>
                  <a:pt x="11048" y="17182"/>
                  <a:pt x="11278" y="17115"/>
                  <a:pt x="11483" y="17006"/>
                </a:cubicBezTo>
                <a:lnTo>
                  <a:pt x="11486" y="17012"/>
                </a:lnTo>
                <a:lnTo>
                  <a:pt x="18038" y="13564"/>
                </a:lnTo>
                <a:cubicBezTo>
                  <a:pt x="18038" y="13564"/>
                  <a:pt x="20356" y="14784"/>
                  <a:pt x="20356" y="14784"/>
                </a:cubicBezTo>
                <a:close/>
                <a:moveTo>
                  <a:pt x="1244" y="6816"/>
                </a:moveTo>
                <a:lnTo>
                  <a:pt x="1247" y="6811"/>
                </a:lnTo>
                <a:cubicBezTo>
                  <a:pt x="1091" y="6728"/>
                  <a:pt x="982" y="6570"/>
                  <a:pt x="982" y="6382"/>
                </a:cubicBezTo>
                <a:cubicBezTo>
                  <a:pt x="982" y="6194"/>
                  <a:pt x="1091" y="6035"/>
                  <a:pt x="1247" y="5953"/>
                </a:cubicBezTo>
                <a:lnTo>
                  <a:pt x="1244" y="5947"/>
                </a:lnTo>
                <a:lnTo>
                  <a:pt x="10571" y="1038"/>
                </a:lnTo>
                <a:lnTo>
                  <a:pt x="10574" y="1044"/>
                </a:lnTo>
                <a:cubicBezTo>
                  <a:pt x="10643" y="1008"/>
                  <a:pt x="10717" y="982"/>
                  <a:pt x="10800" y="982"/>
                </a:cubicBezTo>
                <a:cubicBezTo>
                  <a:pt x="10883" y="982"/>
                  <a:pt x="10957" y="1008"/>
                  <a:pt x="11026" y="1044"/>
                </a:cubicBezTo>
                <a:lnTo>
                  <a:pt x="11029" y="1038"/>
                </a:lnTo>
                <a:lnTo>
                  <a:pt x="20356" y="5947"/>
                </a:lnTo>
                <a:lnTo>
                  <a:pt x="20353" y="5953"/>
                </a:lnTo>
                <a:cubicBezTo>
                  <a:pt x="20509" y="6035"/>
                  <a:pt x="20618" y="6194"/>
                  <a:pt x="20618" y="6382"/>
                </a:cubicBezTo>
                <a:cubicBezTo>
                  <a:pt x="20618" y="6570"/>
                  <a:pt x="20509" y="6728"/>
                  <a:pt x="20353" y="6811"/>
                </a:cubicBezTo>
                <a:lnTo>
                  <a:pt x="20356" y="6816"/>
                </a:lnTo>
                <a:lnTo>
                  <a:pt x="11029" y="11725"/>
                </a:lnTo>
                <a:lnTo>
                  <a:pt x="11026" y="11720"/>
                </a:lnTo>
                <a:cubicBezTo>
                  <a:pt x="10957" y="11756"/>
                  <a:pt x="10883" y="11782"/>
                  <a:pt x="10800" y="11782"/>
                </a:cubicBezTo>
                <a:cubicBezTo>
                  <a:pt x="10717" y="11782"/>
                  <a:pt x="10643" y="11756"/>
                  <a:pt x="10574" y="11720"/>
                </a:cubicBezTo>
                <a:lnTo>
                  <a:pt x="10571" y="11725"/>
                </a:lnTo>
                <a:cubicBezTo>
                  <a:pt x="10571" y="11725"/>
                  <a:pt x="1244" y="6816"/>
                  <a:pt x="1244" y="6816"/>
                </a:cubicBezTo>
                <a:close/>
                <a:moveTo>
                  <a:pt x="21600" y="10800"/>
                </a:moveTo>
                <a:cubicBezTo>
                  <a:pt x="21600" y="10234"/>
                  <a:pt x="21278" y="9749"/>
                  <a:pt x="20810" y="9503"/>
                </a:cubicBezTo>
                <a:lnTo>
                  <a:pt x="20813" y="9497"/>
                </a:lnTo>
                <a:lnTo>
                  <a:pt x="19092" y="8591"/>
                </a:lnTo>
                <a:lnTo>
                  <a:pt x="20813" y="7685"/>
                </a:lnTo>
                <a:lnTo>
                  <a:pt x="20810" y="7679"/>
                </a:lnTo>
                <a:cubicBezTo>
                  <a:pt x="21278" y="7433"/>
                  <a:pt x="21600" y="6948"/>
                  <a:pt x="21600" y="6382"/>
                </a:cubicBezTo>
                <a:cubicBezTo>
                  <a:pt x="21600" y="5816"/>
                  <a:pt x="21278" y="5331"/>
                  <a:pt x="20810" y="5085"/>
                </a:cubicBezTo>
                <a:lnTo>
                  <a:pt x="20813" y="5079"/>
                </a:lnTo>
                <a:lnTo>
                  <a:pt x="11486" y="170"/>
                </a:lnTo>
                <a:lnTo>
                  <a:pt x="11483" y="175"/>
                </a:lnTo>
                <a:cubicBezTo>
                  <a:pt x="11278" y="67"/>
                  <a:pt x="11048" y="0"/>
                  <a:pt x="10800" y="0"/>
                </a:cubicBezTo>
                <a:cubicBezTo>
                  <a:pt x="10552" y="0"/>
                  <a:pt x="10322" y="67"/>
                  <a:pt x="10117" y="175"/>
                </a:cubicBezTo>
                <a:lnTo>
                  <a:pt x="10113" y="170"/>
                </a:lnTo>
                <a:lnTo>
                  <a:pt x="786" y="5079"/>
                </a:lnTo>
                <a:lnTo>
                  <a:pt x="790" y="5085"/>
                </a:lnTo>
                <a:cubicBezTo>
                  <a:pt x="322" y="5331"/>
                  <a:pt x="0" y="5816"/>
                  <a:pt x="0" y="6382"/>
                </a:cubicBezTo>
                <a:cubicBezTo>
                  <a:pt x="0" y="6948"/>
                  <a:pt x="322" y="7433"/>
                  <a:pt x="790" y="7679"/>
                </a:cubicBezTo>
                <a:lnTo>
                  <a:pt x="786" y="7685"/>
                </a:lnTo>
                <a:lnTo>
                  <a:pt x="2508" y="8591"/>
                </a:lnTo>
                <a:lnTo>
                  <a:pt x="786" y="9497"/>
                </a:lnTo>
                <a:lnTo>
                  <a:pt x="790" y="9503"/>
                </a:lnTo>
                <a:cubicBezTo>
                  <a:pt x="322" y="9749"/>
                  <a:pt x="0" y="10234"/>
                  <a:pt x="0" y="10800"/>
                </a:cubicBezTo>
                <a:cubicBezTo>
                  <a:pt x="0" y="11366"/>
                  <a:pt x="322" y="11851"/>
                  <a:pt x="790" y="12097"/>
                </a:cubicBezTo>
                <a:lnTo>
                  <a:pt x="786" y="12103"/>
                </a:lnTo>
                <a:lnTo>
                  <a:pt x="2508" y="13009"/>
                </a:lnTo>
                <a:lnTo>
                  <a:pt x="786" y="13915"/>
                </a:lnTo>
                <a:lnTo>
                  <a:pt x="790" y="13921"/>
                </a:lnTo>
                <a:cubicBezTo>
                  <a:pt x="322" y="14167"/>
                  <a:pt x="0" y="14652"/>
                  <a:pt x="0" y="15218"/>
                </a:cubicBezTo>
                <a:cubicBezTo>
                  <a:pt x="0" y="15784"/>
                  <a:pt x="322" y="16269"/>
                  <a:pt x="790" y="16515"/>
                </a:cubicBezTo>
                <a:lnTo>
                  <a:pt x="786" y="16521"/>
                </a:lnTo>
                <a:lnTo>
                  <a:pt x="10113" y="21430"/>
                </a:lnTo>
                <a:lnTo>
                  <a:pt x="10117" y="21425"/>
                </a:lnTo>
                <a:cubicBezTo>
                  <a:pt x="10322" y="21533"/>
                  <a:pt x="10552" y="21600"/>
                  <a:pt x="10800" y="21600"/>
                </a:cubicBezTo>
                <a:cubicBezTo>
                  <a:pt x="11048" y="21600"/>
                  <a:pt x="11278" y="21533"/>
                  <a:pt x="11483" y="21425"/>
                </a:cubicBezTo>
                <a:lnTo>
                  <a:pt x="11486" y="21430"/>
                </a:lnTo>
                <a:lnTo>
                  <a:pt x="20813" y="16521"/>
                </a:lnTo>
                <a:lnTo>
                  <a:pt x="20810" y="16515"/>
                </a:lnTo>
                <a:cubicBezTo>
                  <a:pt x="21278" y="16269"/>
                  <a:pt x="21600" y="15784"/>
                  <a:pt x="21600" y="15218"/>
                </a:cubicBezTo>
                <a:cubicBezTo>
                  <a:pt x="21600" y="14652"/>
                  <a:pt x="21278" y="14167"/>
                  <a:pt x="20810" y="13921"/>
                </a:cubicBezTo>
                <a:lnTo>
                  <a:pt x="20813" y="13915"/>
                </a:lnTo>
                <a:lnTo>
                  <a:pt x="19092" y="13009"/>
                </a:lnTo>
                <a:lnTo>
                  <a:pt x="20813" y="12103"/>
                </a:lnTo>
                <a:lnTo>
                  <a:pt x="20810" y="12097"/>
                </a:lnTo>
                <a:cubicBezTo>
                  <a:pt x="21278" y="11851"/>
                  <a:pt x="21600" y="11366"/>
                  <a:pt x="21600" y="10800"/>
                </a:cubicBezTo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</a:defRPr>
            </a:pPr>
            <a:endParaRPr sz="1500">
              <a:solidFill>
                <a:schemeClr val="tx2"/>
              </a:solidFill>
            </a:endParaRPr>
          </a:p>
        </p:txBody>
      </p:sp>
      <p:sp>
        <p:nvSpPr>
          <p:cNvPr id="15" name="ïṧ1îdè">
            <a:extLst>
              <a:ext uri="{FF2B5EF4-FFF2-40B4-BE49-F238E27FC236}">
                <a16:creationId xmlns="" xmlns:lc="http://schemas.openxmlformats.org/drawingml/2006/lockedCanvas" xmlns:a14="http://schemas.microsoft.com/office/drawing/2010/main" xmlns:p14="http://schemas.microsoft.com/office/powerpoint/2010/main" xmlns:a16="http://schemas.microsoft.com/office/drawing/2014/main" id="{A280375E-88FE-4FBF-A54D-29636DBAAEB4}"/>
              </a:ext>
            </a:extLst>
          </p:cNvPr>
          <p:cNvSpPr/>
          <p:nvPr/>
        </p:nvSpPr>
        <p:spPr>
          <a:xfrm rot="816452">
            <a:off x="10423986" y="1108213"/>
            <a:ext cx="767498" cy="76749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2281" y="19846"/>
                </a:moveTo>
                <a:lnTo>
                  <a:pt x="9413" y="12882"/>
                </a:lnTo>
                <a:lnTo>
                  <a:pt x="19655" y="2640"/>
                </a:lnTo>
                <a:cubicBezTo>
                  <a:pt x="19655" y="2640"/>
                  <a:pt x="12281" y="19846"/>
                  <a:pt x="12281" y="19846"/>
                </a:cubicBezTo>
                <a:close/>
                <a:moveTo>
                  <a:pt x="1755" y="9320"/>
                </a:moveTo>
                <a:lnTo>
                  <a:pt x="18960" y="1945"/>
                </a:lnTo>
                <a:lnTo>
                  <a:pt x="8719" y="12187"/>
                </a:lnTo>
                <a:cubicBezTo>
                  <a:pt x="8719" y="12187"/>
                  <a:pt x="1755" y="9320"/>
                  <a:pt x="1755" y="9320"/>
                </a:cubicBezTo>
                <a:close/>
                <a:moveTo>
                  <a:pt x="21600" y="491"/>
                </a:moveTo>
                <a:cubicBezTo>
                  <a:pt x="21600" y="220"/>
                  <a:pt x="21380" y="0"/>
                  <a:pt x="21109" y="0"/>
                </a:cubicBezTo>
                <a:cubicBezTo>
                  <a:pt x="21034" y="0"/>
                  <a:pt x="20964" y="20"/>
                  <a:pt x="20900" y="52"/>
                </a:cubicBezTo>
                <a:lnTo>
                  <a:pt x="20898" y="48"/>
                </a:lnTo>
                <a:lnTo>
                  <a:pt x="302" y="8875"/>
                </a:lnTo>
                <a:cubicBezTo>
                  <a:pt x="301" y="8875"/>
                  <a:pt x="299" y="8876"/>
                  <a:pt x="297" y="8877"/>
                </a:cubicBezTo>
                <a:lnTo>
                  <a:pt x="280" y="8885"/>
                </a:lnTo>
                <a:lnTo>
                  <a:pt x="281" y="8887"/>
                </a:lnTo>
                <a:cubicBezTo>
                  <a:pt x="116" y="8967"/>
                  <a:pt x="0" y="9132"/>
                  <a:pt x="0" y="9327"/>
                </a:cubicBezTo>
                <a:cubicBezTo>
                  <a:pt x="0" y="9550"/>
                  <a:pt x="151" y="9731"/>
                  <a:pt x="355" y="9791"/>
                </a:cubicBezTo>
                <a:lnTo>
                  <a:pt x="353" y="9799"/>
                </a:lnTo>
                <a:lnTo>
                  <a:pt x="8462" y="13138"/>
                </a:lnTo>
                <a:lnTo>
                  <a:pt x="11801" y="21248"/>
                </a:lnTo>
                <a:lnTo>
                  <a:pt x="11809" y="21245"/>
                </a:lnTo>
                <a:cubicBezTo>
                  <a:pt x="11869" y="21449"/>
                  <a:pt x="12050" y="21600"/>
                  <a:pt x="12273" y="21600"/>
                </a:cubicBezTo>
                <a:cubicBezTo>
                  <a:pt x="12468" y="21600"/>
                  <a:pt x="12634" y="21484"/>
                  <a:pt x="12713" y="21319"/>
                </a:cubicBezTo>
                <a:lnTo>
                  <a:pt x="12716" y="21320"/>
                </a:lnTo>
                <a:lnTo>
                  <a:pt x="12723" y="21303"/>
                </a:lnTo>
                <a:cubicBezTo>
                  <a:pt x="12724" y="21301"/>
                  <a:pt x="12725" y="21300"/>
                  <a:pt x="12725" y="21298"/>
                </a:cubicBezTo>
                <a:lnTo>
                  <a:pt x="21553" y="702"/>
                </a:lnTo>
                <a:lnTo>
                  <a:pt x="21547" y="699"/>
                </a:lnTo>
                <a:cubicBezTo>
                  <a:pt x="21578" y="636"/>
                  <a:pt x="21600" y="567"/>
                  <a:pt x="21600" y="491"/>
                </a:cubicBezTo>
                <a:moveTo>
                  <a:pt x="7855" y="16200"/>
                </a:moveTo>
                <a:cubicBezTo>
                  <a:pt x="7719" y="16200"/>
                  <a:pt x="7596" y="16255"/>
                  <a:pt x="7507" y="16344"/>
                </a:cubicBezTo>
                <a:lnTo>
                  <a:pt x="6035" y="17817"/>
                </a:lnTo>
                <a:cubicBezTo>
                  <a:pt x="5946" y="17905"/>
                  <a:pt x="5891" y="18029"/>
                  <a:pt x="5891" y="18164"/>
                </a:cubicBezTo>
                <a:cubicBezTo>
                  <a:pt x="5891" y="18435"/>
                  <a:pt x="6111" y="18655"/>
                  <a:pt x="6382" y="18655"/>
                </a:cubicBezTo>
                <a:cubicBezTo>
                  <a:pt x="6517" y="18655"/>
                  <a:pt x="6640" y="18600"/>
                  <a:pt x="6729" y="18511"/>
                </a:cubicBezTo>
                <a:lnTo>
                  <a:pt x="8202" y="17038"/>
                </a:lnTo>
                <a:cubicBezTo>
                  <a:pt x="8291" y="16950"/>
                  <a:pt x="8345" y="16827"/>
                  <a:pt x="8345" y="16691"/>
                </a:cubicBezTo>
                <a:cubicBezTo>
                  <a:pt x="8345" y="16420"/>
                  <a:pt x="8126" y="16200"/>
                  <a:pt x="7855" y="16200"/>
                </a:cubicBezTo>
                <a:moveTo>
                  <a:pt x="7855" y="14237"/>
                </a:moveTo>
                <a:cubicBezTo>
                  <a:pt x="7855" y="13966"/>
                  <a:pt x="7635" y="13745"/>
                  <a:pt x="7364" y="13745"/>
                </a:cubicBezTo>
                <a:cubicBezTo>
                  <a:pt x="7228" y="13745"/>
                  <a:pt x="7105" y="13801"/>
                  <a:pt x="7017" y="13889"/>
                </a:cubicBezTo>
                <a:lnTo>
                  <a:pt x="2107" y="18798"/>
                </a:lnTo>
                <a:cubicBezTo>
                  <a:pt x="2019" y="18888"/>
                  <a:pt x="1964" y="19011"/>
                  <a:pt x="1964" y="19145"/>
                </a:cubicBezTo>
                <a:cubicBezTo>
                  <a:pt x="1964" y="19417"/>
                  <a:pt x="2184" y="19636"/>
                  <a:pt x="2455" y="19636"/>
                </a:cubicBezTo>
                <a:cubicBezTo>
                  <a:pt x="2590" y="19636"/>
                  <a:pt x="2713" y="19582"/>
                  <a:pt x="2802" y="19493"/>
                </a:cubicBezTo>
                <a:lnTo>
                  <a:pt x="7711" y="14583"/>
                </a:lnTo>
                <a:cubicBezTo>
                  <a:pt x="7800" y="14495"/>
                  <a:pt x="7855" y="14372"/>
                  <a:pt x="7855" y="14237"/>
                </a:cubicBezTo>
                <a:moveTo>
                  <a:pt x="4765" y="14583"/>
                </a:moveTo>
                <a:lnTo>
                  <a:pt x="5256" y="14093"/>
                </a:lnTo>
                <a:cubicBezTo>
                  <a:pt x="5345" y="14004"/>
                  <a:pt x="5400" y="13881"/>
                  <a:pt x="5400" y="13745"/>
                </a:cubicBezTo>
                <a:cubicBezTo>
                  <a:pt x="5400" y="13475"/>
                  <a:pt x="5180" y="13255"/>
                  <a:pt x="4909" y="13255"/>
                </a:cubicBezTo>
                <a:cubicBezTo>
                  <a:pt x="4774" y="13255"/>
                  <a:pt x="4651" y="13310"/>
                  <a:pt x="4562" y="13398"/>
                </a:cubicBezTo>
                <a:lnTo>
                  <a:pt x="4071" y="13889"/>
                </a:lnTo>
                <a:cubicBezTo>
                  <a:pt x="3982" y="13979"/>
                  <a:pt x="3927" y="14101"/>
                  <a:pt x="3927" y="14237"/>
                </a:cubicBezTo>
                <a:cubicBezTo>
                  <a:pt x="3927" y="14507"/>
                  <a:pt x="4147" y="14727"/>
                  <a:pt x="4418" y="14727"/>
                </a:cubicBezTo>
                <a:cubicBezTo>
                  <a:pt x="4554" y="14727"/>
                  <a:pt x="4676" y="14673"/>
                  <a:pt x="4765" y="14583"/>
                </a:cubicBezTo>
              </a:path>
            </a:pathLst>
          </a:custGeom>
          <a:solidFill>
            <a:schemeClr val="accent1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</a:defRPr>
            </a:pPr>
            <a:endParaRPr sz="1500"/>
          </a:p>
        </p:txBody>
      </p:sp>
      <p:sp>
        <p:nvSpPr>
          <p:cNvPr id="16" name="íṧ1îḑè">
            <a:extLst>
              <a:ext uri="{FF2B5EF4-FFF2-40B4-BE49-F238E27FC236}">
                <a16:creationId xmlns="" xmlns:lc="http://schemas.openxmlformats.org/drawingml/2006/lockedCanvas" xmlns:a14="http://schemas.microsoft.com/office/drawing/2010/main" xmlns:p14="http://schemas.microsoft.com/office/powerpoint/2010/main" xmlns:a16="http://schemas.microsoft.com/office/drawing/2014/main" id="{80E5DC4F-D443-4AB0-ACCD-AAF93032D98C}"/>
              </a:ext>
            </a:extLst>
          </p:cNvPr>
          <p:cNvSpPr/>
          <p:nvPr/>
        </p:nvSpPr>
        <p:spPr bwMode="auto">
          <a:xfrm>
            <a:off x="1243340" y="4450873"/>
            <a:ext cx="604188" cy="602532"/>
          </a:xfrm>
          <a:prstGeom prst="ellipse">
            <a:avLst/>
          </a:prstGeom>
          <a:solidFill>
            <a:schemeClr val="tx1">
              <a:lumMod val="50000"/>
              <a:lumOff val="50000"/>
            </a:schemeClr>
          </a:solidFill>
          <a:ln/>
          <a:effectLst/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defPPr>
              <a:defRPr lang="zh-CN"/>
            </a:defPPr>
            <a:lvl1pPr marL="0" algn="l" defTabSz="914377" rtl="0" eaLnBrk="1" latinLnBrk="0" hangingPunct="1">
              <a:defRPr sz="1800" kern="1200">
                <a:solidFill>
                  <a:schemeClr val="lt1"/>
                </a:solidFill>
              </a:defRPr>
            </a:lvl1pPr>
            <a:lvl2pPr marL="457189" algn="l" defTabSz="914377" rtl="0" eaLnBrk="1" latinLnBrk="0" hangingPunct="1">
              <a:defRPr sz="1800" kern="1200">
                <a:solidFill>
                  <a:schemeClr val="lt1"/>
                </a:solidFill>
              </a:defRPr>
            </a:lvl2pPr>
            <a:lvl3pPr marL="914377" algn="l" defTabSz="914377" rtl="0" eaLnBrk="1" latinLnBrk="0" hangingPunct="1">
              <a:defRPr sz="1800" kern="1200">
                <a:solidFill>
                  <a:schemeClr val="lt1"/>
                </a:solidFill>
              </a:defRPr>
            </a:lvl3pPr>
            <a:lvl4pPr marL="1371566" algn="l" defTabSz="914377" rtl="0" eaLnBrk="1" latinLnBrk="0" hangingPunct="1">
              <a:defRPr sz="1800" kern="1200">
                <a:solidFill>
                  <a:schemeClr val="lt1"/>
                </a:solidFill>
              </a:defRPr>
            </a:lvl4pPr>
            <a:lvl5pPr marL="1828754" algn="l" defTabSz="914377" rtl="0" eaLnBrk="1" latinLnBrk="0" hangingPunct="1">
              <a:defRPr sz="1800" kern="1200">
                <a:solidFill>
                  <a:schemeClr val="lt1"/>
                </a:solidFill>
              </a:defRPr>
            </a:lvl5pPr>
            <a:lvl6pPr marL="2285943" algn="l" defTabSz="914377" rtl="0" eaLnBrk="1" latinLnBrk="0" hangingPunct="1">
              <a:defRPr sz="1800" kern="1200">
                <a:solidFill>
                  <a:schemeClr val="lt1"/>
                </a:solidFill>
              </a:defRPr>
            </a:lvl6pPr>
            <a:lvl7pPr marL="2743131" algn="l" defTabSz="914377" rtl="0" eaLnBrk="1" latinLnBrk="0" hangingPunct="1">
              <a:defRPr sz="1800" kern="1200">
                <a:solidFill>
                  <a:schemeClr val="lt1"/>
                </a:solidFill>
              </a:defRPr>
            </a:lvl7pPr>
            <a:lvl8pPr marL="3200320" algn="l" defTabSz="914377" rtl="0" eaLnBrk="1" latinLnBrk="0" hangingPunct="1">
              <a:defRPr sz="1800" kern="1200">
                <a:solidFill>
                  <a:schemeClr val="lt1"/>
                </a:solidFill>
              </a:defRPr>
            </a:lvl8pPr>
            <a:lvl9pPr marL="3657509" algn="l" defTabSz="914377" rtl="0" eaLnBrk="1" latinLnBrk="0" hangingPunct="1">
              <a:defRPr sz="1800" kern="1200">
                <a:solidFill>
                  <a:schemeClr val="lt1"/>
                </a:solidFill>
              </a:defRPr>
            </a:lvl9pPr>
          </a:lstStyle>
          <a:p>
            <a:pPr algn="ctr"/>
            <a:endParaRPr lang="en-US" sz="2400" dirty="0">
              <a:solidFill>
                <a:schemeClr val="bg1"/>
              </a:solidFill>
            </a:endParaRPr>
          </a:p>
        </p:txBody>
      </p:sp>
      <p:sp>
        <p:nvSpPr>
          <p:cNvPr id="17" name="í$ľïde">
            <a:extLst>
              <a:ext uri="{FF2B5EF4-FFF2-40B4-BE49-F238E27FC236}">
                <a16:creationId xmlns="" xmlns:lc="http://schemas.openxmlformats.org/drawingml/2006/lockedCanvas" xmlns:a14="http://schemas.microsoft.com/office/drawing/2010/main" xmlns:p14="http://schemas.microsoft.com/office/powerpoint/2010/main" xmlns:a16="http://schemas.microsoft.com/office/drawing/2014/main" id="{BC0A560B-5E66-4EBC-90B5-6369C1623232}"/>
              </a:ext>
            </a:extLst>
          </p:cNvPr>
          <p:cNvSpPr/>
          <p:nvPr/>
        </p:nvSpPr>
        <p:spPr>
          <a:xfrm>
            <a:off x="1469114" y="4668653"/>
            <a:ext cx="169450" cy="169345"/>
          </a:xfrm>
          <a:custGeom>
            <a:avLst/>
            <a:gdLst>
              <a:gd name="connsiteX0" fmla="*/ 482620 w 607097"/>
              <a:gd name="connsiteY0" fmla="*/ 381169 h 606722"/>
              <a:gd name="connsiteX1" fmla="*/ 496768 w 607097"/>
              <a:gd name="connsiteY1" fmla="*/ 381169 h 606722"/>
              <a:gd name="connsiteX2" fmla="*/ 510916 w 607097"/>
              <a:gd name="connsiteY2" fmla="*/ 395381 h 606722"/>
              <a:gd name="connsiteX3" fmla="*/ 510916 w 607097"/>
              <a:gd name="connsiteY3" fmla="*/ 409505 h 606722"/>
              <a:gd name="connsiteX4" fmla="*/ 503887 w 607097"/>
              <a:gd name="connsiteY4" fmla="*/ 412525 h 606722"/>
              <a:gd name="connsiteX5" fmla="*/ 496768 w 607097"/>
              <a:gd name="connsiteY5" fmla="*/ 409505 h 606722"/>
              <a:gd name="connsiteX6" fmla="*/ 482620 w 607097"/>
              <a:gd name="connsiteY6" fmla="*/ 395381 h 606722"/>
              <a:gd name="connsiteX7" fmla="*/ 482620 w 607097"/>
              <a:gd name="connsiteY7" fmla="*/ 381169 h 606722"/>
              <a:gd name="connsiteX8" fmla="*/ 546398 w 607097"/>
              <a:gd name="connsiteY8" fmla="*/ 242745 h 606722"/>
              <a:gd name="connsiteX9" fmla="*/ 566606 w 607097"/>
              <a:gd name="connsiteY9" fmla="*/ 242745 h 606722"/>
              <a:gd name="connsiteX10" fmla="*/ 576754 w 607097"/>
              <a:gd name="connsiteY10" fmla="*/ 252756 h 606722"/>
              <a:gd name="connsiteX11" fmla="*/ 566606 w 607097"/>
              <a:gd name="connsiteY11" fmla="*/ 262856 h 606722"/>
              <a:gd name="connsiteX12" fmla="*/ 546398 w 607097"/>
              <a:gd name="connsiteY12" fmla="*/ 262856 h 606722"/>
              <a:gd name="connsiteX13" fmla="*/ 536249 w 607097"/>
              <a:gd name="connsiteY13" fmla="*/ 252756 h 606722"/>
              <a:gd name="connsiteX14" fmla="*/ 546398 w 607097"/>
              <a:gd name="connsiteY14" fmla="*/ 242745 h 606722"/>
              <a:gd name="connsiteX15" fmla="*/ 353968 w 607097"/>
              <a:gd name="connsiteY15" fmla="*/ 101120 h 606722"/>
              <a:gd name="connsiteX16" fmla="*/ 364118 w 607097"/>
              <a:gd name="connsiteY16" fmla="*/ 111251 h 606722"/>
              <a:gd name="connsiteX17" fmla="*/ 364118 w 607097"/>
              <a:gd name="connsiteY17" fmla="*/ 242683 h 606722"/>
              <a:gd name="connsiteX18" fmla="*/ 424838 w 607097"/>
              <a:gd name="connsiteY18" fmla="*/ 242683 h 606722"/>
              <a:gd name="connsiteX19" fmla="*/ 434988 w 607097"/>
              <a:gd name="connsiteY19" fmla="*/ 252725 h 606722"/>
              <a:gd name="connsiteX20" fmla="*/ 424838 w 607097"/>
              <a:gd name="connsiteY20" fmla="*/ 262856 h 606722"/>
              <a:gd name="connsiteX21" fmla="*/ 353968 w 607097"/>
              <a:gd name="connsiteY21" fmla="*/ 262856 h 606722"/>
              <a:gd name="connsiteX22" fmla="*/ 343818 w 607097"/>
              <a:gd name="connsiteY22" fmla="*/ 252725 h 606722"/>
              <a:gd name="connsiteX23" fmla="*/ 343818 w 607097"/>
              <a:gd name="connsiteY23" fmla="*/ 111251 h 606722"/>
              <a:gd name="connsiteX24" fmla="*/ 353968 w 607097"/>
              <a:gd name="connsiteY24" fmla="*/ 101120 h 606722"/>
              <a:gd name="connsiteX25" fmla="*/ 496768 w 607097"/>
              <a:gd name="connsiteY25" fmla="*/ 96101 h 606722"/>
              <a:gd name="connsiteX26" fmla="*/ 510916 w 607097"/>
              <a:gd name="connsiteY26" fmla="*/ 96101 h 606722"/>
              <a:gd name="connsiteX27" fmla="*/ 510916 w 607097"/>
              <a:gd name="connsiteY27" fmla="*/ 110217 h 606722"/>
              <a:gd name="connsiteX28" fmla="*/ 496768 w 607097"/>
              <a:gd name="connsiteY28" fmla="*/ 124334 h 606722"/>
              <a:gd name="connsiteX29" fmla="*/ 489650 w 607097"/>
              <a:gd name="connsiteY29" fmla="*/ 127441 h 606722"/>
              <a:gd name="connsiteX30" fmla="*/ 482620 w 607097"/>
              <a:gd name="connsiteY30" fmla="*/ 124334 h 606722"/>
              <a:gd name="connsiteX31" fmla="*/ 482620 w 607097"/>
              <a:gd name="connsiteY31" fmla="*/ 110217 h 606722"/>
              <a:gd name="connsiteX32" fmla="*/ 196955 w 607097"/>
              <a:gd name="connsiteY32" fmla="*/ 96101 h 606722"/>
              <a:gd name="connsiteX33" fmla="*/ 211110 w 607097"/>
              <a:gd name="connsiteY33" fmla="*/ 96101 h 606722"/>
              <a:gd name="connsiteX34" fmla="*/ 225355 w 607097"/>
              <a:gd name="connsiteY34" fmla="*/ 110217 h 606722"/>
              <a:gd name="connsiteX35" fmla="*/ 225355 w 607097"/>
              <a:gd name="connsiteY35" fmla="*/ 124334 h 606722"/>
              <a:gd name="connsiteX36" fmla="*/ 218233 w 607097"/>
              <a:gd name="connsiteY36" fmla="*/ 127441 h 606722"/>
              <a:gd name="connsiteX37" fmla="*/ 211110 w 607097"/>
              <a:gd name="connsiteY37" fmla="*/ 124334 h 606722"/>
              <a:gd name="connsiteX38" fmla="*/ 196955 w 607097"/>
              <a:gd name="connsiteY38" fmla="*/ 110217 h 606722"/>
              <a:gd name="connsiteX39" fmla="*/ 196955 w 607097"/>
              <a:gd name="connsiteY39" fmla="*/ 96101 h 606722"/>
              <a:gd name="connsiteX40" fmla="*/ 103963 w 607097"/>
              <a:gd name="connsiteY40" fmla="*/ 81761 h 606722"/>
              <a:gd name="connsiteX41" fmla="*/ 87598 w 607097"/>
              <a:gd name="connsiteY41" fmla="*/ 90026 h 606722"/>
              <a:gd name="connsiteX42" fmla="*/ 62322 w 607097"/>
              <a:gd name="connsiteY42" fmla="*/ 115266 h 606722"/>
              <a:gd name="connsiteX43" fmla="*/ 34998 w 607097"/>
              <a:gd name="connsiteY43" fmla="*/ 265902 h 606722"/>
              <a:gd name="connsiteX44" fmla="*/ 75494 w 607097"/>
              <a:gd name="connsiteY44" fmla="*/ 322602 h 606722"/>
              <a:gd name="connsiteX45" fmla="*/ 283044 w 607097"/>
              <a:gd name="connsiteY45" fmla="*/ 530826 h 606722"/>
              <a:gd name="connsiteX46" fmla="*/ 327634 w 607097"/>
              <a:gd name="connsiteY46" fmla="*/ 565219 h 606722"/>
              <a:gd name="connsiteX47" fmla="*/ 490684 w 607097"/>
              <a:gd name="connsiteY47" fmla="*/ 545046 h 606722"/>
              <a:gd name="connsiteX48" fmla="*/ 515960 w 607097"/>
              <a:gd name="connsiteY48" fmla="*/ 519717 h 606722"/>
              <a:gd name="connsiteX49" fmla="*/ 521033 w 607097"/>
              <a:gd name="connsiteY49" fmla="*/ 485324 h 606722"/>
              <a:gd name="connsiteX50" fmla="*/ 434969 w 607097"/>
              <a:gd name="connsiteY50" fmla="*/ 411561 h 606722"/>
              <a:gd name="connsiteX51" fmla="*/ 414321 w 607097"/>
              <a:gd name="connsiteY51" fmla="*/ 406318 h 606722"/>
              <a:gd name="connsiteX52" fmla="*/ 413698 w 607097"/>
              <a:gd name="connsiteY52" fmla="*/ 406496 h 606722"/>
              <a:gd name="connsiteX53" fmla="*/ 405599 w 607097"/>
              <a:gd name="connsiteY53" fmla="*/ 413605 h 606722"/>
              <a:gd name="connsiteX54" fmla="*/ 404620 w 607097"/>
              <a:gd name="connsiteY54" fmla="*/ 414583 h 606722"/>
              <a:gd name="connsiteX55" fmla="*/ 373202 w 607097"/>
              <a:gd name="connsiteY55" fmla="*/ 447910 h 606722"/>
              <a:gd name="connsiteX56" fmla="*/ 349528 w 607097"/>
              <a:gd name="connsiteY56" fmla="*/ 459552 h 606722"/>
              <a:gd name="connsiteX57" fmla="*/ 405599 w 607097"/>
              <a:gd name="connsiteY57" fmla="*/ 475282 h 606722"/>
              <a:gd name="connsiteX58" fmla="*/ 414677 w 607097"/>
              <a:gd name="connsiteY58" fmla="*/ 486391 h 606722"/>
              <a:gd name="connsiteX59" fmla="*/ 404620 w 607097"/>
              <a:gd name="connsiteY59" fmla="*/ 495456 h 606722"/>
              <a:gd name="connsiteX60" fmla="*/ 403552 w 607097"/>
              <a:gd name="connsiteY60" fmla="*/ 495456 h 606722"/>
              <a:gd name="connsiteX61" fmla="*/ 287138 w 607097"/>
              <a:gd name="connsiteY61" fmla="*/ 441866 h 606722"/>
              <a:gd name="connsiteX62" fmla="*/ 286426 w 607097"/>
              <a:gd name="connsiteY62" fmla="*/ 441067 h 606722"/>
              <a:gd name="connsiteX63" fmla="*/ 284112 w 607097"/>
              <a:gd name="connsiteY63" fmla="*/ 438845 h 606722"/>
              <a:gd name="connsiteX64" fmla="*/ 176777 w 607097"/>
              <a:gd name="connsiteY64" fmla="*/ 331666 h 606722"/>
              <a:gd name="connsiteX65" fmla="*/ 111895 w 607097"/>
              <a:gd name="connsiteY65" fmla="*/ 213379 h 606722"/>
              <a:gd name="connsiteX66" fmla="*/ 121062 w 607097"/>
              <a:gd name="connsiteY66" fmla="*/ 202270 h 606722"/>
              <a:gd name="connsiteX67" fmla="*/ 132188 w 607097"/>
              <a:gd name="connsiteY67" fmla="*/ 211335 h 606722"/>
              <a:gd name="connsiteX68" fmla="*/ 146428 w 607097"/>
              <a:gd name="connsiteY68" fmla="*/ 259325 h 606722"/>
              <a:gd name="connsiteX69" fmla="*/ 158532 w 607097"/>
              <a:gd name="connsiteY69" fmla="*/ 233553 h 606722"/>
              <a:gd name="connsiteX70" fmla="*/ 191907 w 607097"/>
              <a:gd name="connsiteY70" fmla="*/ 202270 h 606722"/>
              <a:gd name="connsiteX71" fmla="*/ 192975 w 607097"/>
              <a:gd name="connsiteY71" fmla="*/ 201204 h 606722"/>
              <a:gd name="connsiteX72" fmla="*/ 200006 w 607097"/>
              <a:gd name="connsiteY72" fmla="*/ 193117 h 606722"/>
              <a:gd name="connsiteX73" fmla="*/ 194933 w 607097"/>
              <a:gd name="connsiteY73" fmla="*/ 170899 h 606722"/>
              <a:gd name="connsiteX74" fmla="*/ 121062 w 607097"/>
              <a:gd name="connsiteY74" fmla="*/ 84961 h 606722"/>
              <a:gd name="connsiteX75" fmla="*/ 103963 w 607097"/>
              <a:gd name="connsiteY75" fmla="*/ 81761 h 606722"/>
              <a:gd name="connsiteX76" fmla="*/ 353980 w 607097"/>
              <a:gd name="connsiteY76" fmla="*/ 30273 h 606722"/>
              <a:gd name="connsiteX77" fmla="*/ 364141 w 607097"/>
              <a:gd name="connsiteY77" fmla="*/ 40422 h 606722"/>
              <a:gd name="connsiteX78" fmla="*/ 364141 w 607097"/>
              <a:gd name="connsiteY78" fmla="*/ 60719 h 606722"/>
              <a:gd name="connsiteX79" fmla="*/ 353980 w 607097"/>
              <a:gd name="connsiteY79" fmla="*/ 70778 h 606722"/>
              <a:gd name="connsiteX80" fmla="*/ 343818 w 607097"/>
              <a:gd name="connsiteY80" fmla="*/ 60719 h 606722"/>
              <a:gd name="connsiteX81" fmla="*/ 343818 w 607097"/>
              <a:gd name="connsiteY81" fmla="*/ 40422 h 606722"/>
              <a:gd name="connsiteX82" fmla="*/ 353980 w 607097"/>
              <a:gd name="connsiteY82" fmla="*/ 30273 h 606722"/>
              <a:gd name="connsiteX83" fmla="*/ 353978 w 607097"/>
              <a:gd name="connsiteY83" fmla="*/ 20263 h 606722"/>
              <a:gd name="connsiteX84" fmla="*/ 174819 w 607097"/>
              <a:gd name="connsiteY84" fmla="*/ 104957 h 606722"/>
              <a:gd name="connsiteX85" fmla="*/ 214246 w 607097"/>
              <a:gd name="connsiteY85" fmla="*/ 160768 h 606722"/>
              <a:gd name="connsiteX86" fmla="*/ 221278 w 607097"/>
              <a:gd name="connsiteY86" fmla="*/ 198182 h 606722"/>
              <a:gd name="connsiteX87" fmla="*/ 215938 w 607097"/>
              <a:gd name="connsiteY87" fmla="*/ 209025 h 606722"/>
              <a:gd name="connsiteX88" fmla="*/ 210152 w 607097"/>
              <a:gd name="connsiteY88" fmla="*/ 215157 h 606722"/>
              <a:gd name="connsiteX89" fmla="*/ 206147 w 607097"/>
              <a:gd name="connsiteY89" fmla="*/ 218445 h 606722"/>
              <a:gd name="connsiteX90" fmla="*/ 176777 w 607097"/>
              <a:gd name="connsiteY90" fmla="*/ 244662 h 606722"/>
              <a:gd name="connsiteX91" fmla="*/ 182829 w 607097"/>
              <a:gd name="connsiteY91" fmla="*/ 308382 h 606722"/>
              <a:gd name="connsiteX92" fmla="*/ 189504 w 607097"/>
              <a:gd name="connsiteY92" fmla="*/ 315136 h 606722"/>
              <a:gd name="connsiteX93" fmla="*/ 189949 w 607097"/>
              <a:gd name="connsiteY93" fmla="*/ 315492 h 606722"/>
              <a:gd name="connsiteX94" fmla="*/ 191640 w 607097"/>
              <a:gd name="connsiteY94" fmla="*/ 317269 h 606722"/>
              <a:gd name="connsiteX95" fmla="*/ 298263 w 607097"/>
              <a:gd name="connsiteY95" fmla="*/ 424714 h 606722"/>
              <a:gd name="connsiteX96" fmla="*/ 362077 w 607097"/>
              <a:gd name="connsiteY96" fmla="*/ 430758 h 606722"/>
              <a:gd name="connsiteX97" fmla="*/ 388422 w 607097"/>
              <a:gd name="connsiteY97" fmla="*/ 401430 h 606722"/>
              <a:gd name="connsiteX98" fmla="*/ 408625 w 607097"/>
              <a:gd name="connsiteY98" fmla="*/ 386233 h 606722"/>
              <a:gd name="connsiteX99" fmla="*/ 419661 w 607097"/>
              <a:gd name="connsiteY99" fmla="*/ 384900 h 606722"/>
              <a:gd name="connsiteX100" fmla="*/ 446094 w 607097"/>
              <a:gd name="connsiteY100" fmla="*/ 392365 h 606722"/>
              <a:gd name="connsiteX101" fmla="*/ 501987 w 607097"/>
              <a:gd name="connsiteY101" fmla="*/ 431646 h 606722"/>
              <a:gd name="connsiteX102" fmla="*/ 586894 w 607097"/>
              <a:gd name="connsiteY102" fmla="*/ 252749 h 606722"/>
              <a:gd name="connsiteX103" fmla="*/ 353978 w 607097"/>
              <a:gd name="connsiteY103" fmla="*/ 20263 h 606722"/>
              <a:gd name="connsiteX104" fmla="*/ 353978 w 607097"/>
              <a:gd name="connsiteY104" fmla="*/ 0 h 606722"/>
              <a:gd name="connsiteX105" fmla="*/ 607097 w 607097"/>
              <a:gd name="connsiteY105" fmla="*/ 252749 h 606722"/>
              <a:gd name="connsiteX106" fmla="*/ 517384 w 607097"/>
              <a:gd name="connsiteY106" fmla="*/ 445421 h 606722"/>
              <a:gd name="connsiteX107" fmla="*/ 540257 w 607097"/>
              <a:gd name="connsiteY107" fmla="*/ 474215 h 606722"/>
              <a:gd name="connsiteX108" fmla="*/ 531179 w 607097"/>
              <a:gd name="connsiteY108" fmla="*/ 532870 h 606722"/>
              <a:gd name="connsiteX109" fmla="*/ 505814 w 607097"/>
              <a:gd name="connsiteY109" fmla="*/ 559176 h 606722"/>
              <a:gd name="connsiteX110" fmla="*/ 401505 w 607097"/>
              <a:gd name="connsiteY110" fmla="*/ 606722 h 606722"/>
              <a:gd name="connsiteX111" fmla="*/ 318556 w 607097"/>
              <a:gd name="connsiteY111" fmla="*/ 582460 h 606722"/>
              <a:gd name="connsiteX112" fmla="*/ 268893 w 607097"/>
              <a:gd name="connsiteY112" fmla="*/ 543979 h 606722"/>
              <a:gd name="connsiteX113" fmla="*/ 61343 w 607097"/>
              <a:gd name="connsiteY113" fmla="*/ 336732 h 606722"/>
              <a:gd name="connsiteX114" fmla="*/ 16753 w 607097"/>
              <a:gd name="connsiteY114" fmla="*/ 275056 h 606722"/>
              <a:gd name="connsiteX115" fmla="*/ 48171 w 607097"/>
              <a:gd name="connsiteY115" fmla="*/ 101135 h 606722"/>
              <a:gd name="connsiteX116" fmla="*/ 73447 w 607097"/>
              <a:gd name="connsiteY116" fmla="*/ 75807 h 606722"/>
              <a:gd name="connsiteX117" fmla="*/ 132188 w 607097"/>
              <a:gd name="connsiteY117" fmla="*/ 66742 h 606722"/>
              <a:gd name="connsiteX118" fmla="*/ 160757 w 607097"/>
              <a:gd name="connsiteY118" fmla="*/ 89315 h 606722"/>
              <a:gd name="connsiteX119" fmla="*/ 353978 w 607097"/>
              <a:gd name="connsiteY119" fmla="*/ 0 h 6067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</a:cxnLst>
            <a:rect l="l" t="t" r="r" b="b"/>
            <a:pathLst>
              <a:path w="607097" h="606722">
                <a:moveTo>
                  <a:pt x="482620" y="381169"/>
                </a:moveTo>
                <a:cubicBezTo>
                  <a:pt x="486624" y="377172"/>
                  <a:pt x="492675" y="377172"/>
                  <a:pt x="496768" y="381169"/>
                </a:cubicBezTo>
                <a:lnTo>
                  <a:pt x="510916" y="395381"/>
                </a:lnTo>
                <a:cubicBezTo>
                  <a:pt x="515009" y="399379"/>
                  <a:pt x="515009" y="405419"/>
                  <a:pt x="510916" y="409505"/>
                </a:cubicBezTo>
                <a:cubicBezTo>
                  <a:pt x="509937" y="412525"/>
                  <a:pt x="506912" y="412525"/>
                  <a:pt x="503887" y="412525"/>
                </a:cubicBezTo>
                <a:cubicBezTo>
                  <a:pt x="500861" y="412525"/>
                  <a:pt x="498815" y="411548"/>
                  <a:pt x="496768" y="409505"/>
                </a:cubicBezTo>
                <a:lnTo>
                  <a:pt x="482620" y="395381"/>
                </a:lnTo>
                <a:cubicBezTo>
                  <a:pt x="478527" y="391295"/>
                  <a:pt x="478527" y="385255"/>
                  <a:pt x="482620" y="381169"/>
                </a:cubicBezTo>
                <a:close/>
                <a:moveTo>
                  <a:pt x="546398" y="242745"/>
                </a:moveTo>
                <a:lnTo>
                  <a:pt x="566606" y="242745"/>
                </a:lnTo>
                <a:cubicBezTo>
                  <a:pt x="572659" y="242745"/>
                  <a:pt x="576754" y="246732"/>
                  <a:pt x="576754" y="252756"/>
                </a:cubicBezTo>
                <a:cubicBezTo>
                  <a:pt x="576754" y="258869"/>
                  <a:pt x="572659" y="262856"/>
                  <a:pt x="566606" y="262856"/>
                </a:cubicBezTo>
                <a:lnTo>
                  <a:pt x="546398" y="262856"/>
                </a:lnTo>
                <a:cubicBezTo>
                  <a:pt x="540255" y="262856"/>
                  <a:pt x="536249" y="258869"/>
                  <a:pt x="536249" y="252756"/>
                </a:cubicBezTo>
                <a:cubicBezTo>
                  <a:pt x="536249" y="246732"/>
                  <a:pt x="540255" y="242745"/>
                  <a:pt x="546398" y="242745"/>
                </a:cubicBezTo>
                <a:close/>
                <a:moveTo>
                  <a:pt x="353968" y="101120"/>
                </a:moveTo>
                <a:cubicBezTo>
                  <a:pt x="360022" y="101120"/>
                  <a:pt x="364118" y="105119"/>
                  <a:pt x="364118" y="111251"/>
                </a:cubicBezTo>
                <a:lnTo>
                  <a:pt x="364118" y="242683"/>
                </a:lnTo>
                <a:lnTo>
                  <a:pt x="424838" y="242683"/>
                </a:lnTo>
                <a:cubicBezTo>
                  <a:pt x="430893" y="242683"/>
                  <a:pt x="434988" y="246682"/>
                  <a:pt x="434988" y="252725"/>
                </a:cubicBezTo>
                <a:cubicBezTo>
                  <a:pt x="434988" y="258857"/>
                  <a:pt x="430893" y="262856"/>
                  <a:pt x="424838" y="262856"/>
                </a:cubicBezTo>
                <a:lnTo>
                  <a:pt x="353968" y="262856"/>
                </a:lnTo>
                <a:cubicBezTo>
                  <a:pt x="347825" y="262856"/>
                  <a:pt x="343818" y="258857"/>
                  <a:pt x="343818" y="252725"/>
                </a:cubicBezTo>
                <a:lnTo>
                  <a:pt x="343818" y="111251"/>
                </a:lnTo>
                <a:cubicBezTo>
                  <a:pt x="343818" y="105119"/>
                  <a:pt x="347825" y="101120"/>
                  <a:pt x="353968" y="101120"/>
                </a:cubicBezTo>
                <a:close/>
                <a:moveTo>
                  <a:pt x="496768" y="96101"/>
                </a:moveTo>
                <a:cubicBezTo>
                  <a:pt x="500861" y="92017"/>
                  <a:pt x="506912" y="92017"/>
                  <a:pt x="510916" y="96101"/>
                </a:cubicBezTo>
                <a:cubicBezTo>
                  <a:pt x="515009" y="100096"/>
                  <a:pt x="515009" y="106222"/>
                  <a:pt x="510916" y="110217"/>
                </a:cubicBezTo>
                <a:lnTo>
                  <a:pt x="496768" y="124334"/>
                </a:lnTo>
                <a:cubicBezTo>
                  <a:pt x="494722" y="126376"/>
                  <a:pt x="492675" y="127441"/>
                  <a:pt x="489650" y="127441"/>
                </a:cubicBezTo>
                <a:cubicBezTo>
                  <a:pt x="486624" y="127441"/>
                  <a:pt x="484578" y="126376"/>
                  <a:pt x="482620" y="124334"/>
                </a:cubicBezTo>
                <a:cubicBezTo>
                  <a:pt x="478527" y="120338"/>
                  <a:pt x="478527" y="114301"/>
                  <a:pt x="482620" y="110217"/>
                </a:cubicBezTo>
                <a:close/>
                <a:moveTo>
                  <a:pt x="196955" y="96101"/>
                </a:moveTo>
                <a:cubicBezTo>
                  <a:pt x="201050" y="92017"/>
                  <a:pt x="207104" y="92017"/>
                  <a:pt x="211110" y="96101"/>
                </a:cubicBezTo>
                <a:lnTo>
                  <a:pt x="225355" y="110217"/>
                </a:lnTo>
                <a:cubicBezTo>
                  <a:pt x="229361" y="114301"/>
                  <a:pt x="229361" y="120338"/>
                  <a:pt x="225355" y="124334"/>
                </a:cubicBezTo>
                <a:cubicBezTo>
                  <a:pt x="223307" y="126376"/>
                  <a:pt x="220280" y="127441"/>
                  <a:pt x="218233" y="127441"/>
                </a:cubicBezTo>
                <a:cubicBezTo>
                  <a:pt x="215206" y="127441"/>
                  <a:pt x="213158" y="126376"/>
                  <a:pt x="211110" y="124334"/>
                </a:cubicBezTo>
                <a:lnTo>
                  <a:pt x="196955" y="110217"/>
                </a:lnTo>
                <a:cubicBezTo>
                  <a:pt x="192949" y="106222"/>
                  <a:pt x="192949" y="100096"/>
                  <a:pt x="196955" y="96101"/>
                </a:cubicBezTo>
                <a:close/>
                <a:moveTo>
                  <a:pt x="103963" y="81761"/>
                </a:moveTo>
                <a:cubicBezTo>
                  <a:pt x="98011" y="82650"/>
                  <a:pt x="92182" y="85449"/>
                  <a:pt x="87598" y="90026"/>
                </a:cubicBezTo>
                <a:lnTo>
                  <a:pt x="62322" y="115266"/>
                </a:lnTo>
                <a:cubicBezTo>
                  <a:pt x="17732" y="159790"/>
                  <a:pt x="8654" y="209291"/>
                  <a:pt x="34998" y="265902"/>
                </a:cubicBezTo>
                <a:cubicBezTo>
                  <a:pt x="44077" y="285187"/>
                  <a:pt x="57249" y="304383"/>
                  <a:pt x="75494" y="322602"/>
                </a:cubicBezTo>
                <a:lnTo>
                  <a:pt x="283044" y="530826"/>
                </a:lnTo>
                <a:cubicBezTo>
                  <a:pt x="297284" y="545046"/>
                  <a:pt x="312415" y="557132"/>
                  <a:pt x="327634" y="565219"/>
                </a:cubicBezTo>
                <a:cubicBezTo>
                  <a:pt x="389401" y="599612"/>
                  <a:pt x="443068" y="592503"/>
                  <a:pt x="490684" y="545046"/>
                </a:cubicBezTo>
                <a:lnTo>
                  <a:pt x="515960" y="519717"/>
                </a:lnTo>
                <a:cubicBezTo>
                  <a:pt x="525127" y="510653"/>
                  <a:pt x="527085" y="496433"/>
                  <a:pt x="521033" y="485324"/>
                </a:cubicBezTo>
                <a:cubicBezTo>
                  <a:pt x="503856" y="451998"/>
                  <a:pt x="434969" y="411561"/>
                  <a:pt x="434969" y="411561"/>
                </a:cubicBezTo>
                <a:cubicBezTo>
                  <a:pt x="427582" y="407829"/>
                  <a:pt x="420195" y="405874"/>
                  <a:pt x="414321" y="406318"/>
                </a:cubicBezTo>
                <a:cubicBezTo>
                  <a:pt x="414143" y="406318"/>
                  <a:pt x="413876" y="406407"/>
                  <a:pt x="413698" y="406496"/>
                </a:cubicBezTo>
                <a:cubicBezTo>
                  <a:pt x="409604" y="407473"/>
                  <a:pt x="407646" y="409517"/>
                  <a:pt x="405599" y="413605"/>
                </a:cubicBezTo>
                <a:lnTo>
                  <a:pt x="404620" y="414583"/>
                </a:lnTo>
                <a:cubicBezTo>
                  <a:pt x="397500" y="423648"/>
                  <a:pt x="380323" y="443910"/>
                  <a:pt x="373202" y="447910"/>
                </a:cubicBezTo>
                <a:cubicBezTo>
                  <a:pt x="365548" y="453242"/>
                  <a:pt x="357538" y="457152"/>
                  <a:pt x="349528" y="459552"/>
                </a:cubicBezTo>
                <a:cubicBezTo>
                  <a:pt x="365281" y="466839"/>
                  <a:pt x="384328" y="473149"/>
                  <a:pt x="405599" y="475282"/>
                </a:cubicBezTo>
                <a:cubicBezTo>
                  <a:pt x="410672" y="476259"/>
                  <a:pt x="414677" y="480259"/>
                  <a:pt x="414677" y="486391"/>
                </a:cubicBezTo>
                <a:cubicBezTo>
                  <a:pt x="413698" y="491456"/>
                  <a:pt x="409604" y="495456"/>
                  <a:pt x="404620" y="495456"/>
                </a:cubicBezTo>
                <a:lnTo>
                  <a:pt x="403552" y="495456"/>
                </a:lnTo>
                <a:cubicBezTo>
                  <a:pt x="333686" y="488346"/>
                  <a:pt x="288117" y="443910"/>
                  <a:pt x="287138" y="441866"/>
                </a:cubicBezTo>
                <a:cubicBezTo>
                  <a:pt x="286871" y="441600"/>
                  <a:pt x="286604" y="441333"/>
                  <a:pt x="286426" y="441067"/>
                </a:cubicBezTo>
                <a:cubicBezTo>
                  <a:pt x="285625" y="440356"/>
                  <a:pt x="284824" y="439645"/>
                  <a:pt x="284112" y="438845"/>
                </a:cubicBezTo>
                <a:lnTo>
                  <a:pt x="176777" y="331666"/>
                </a:lnTo>
                <a:cubicBezTo>
                  <a:pt x="174730" y="329622"/>
                  <a:pt x="119015" y="284120"/>
                  <a:pt x="111895" y="213379"/>
                </a:cubicBezTo>
                <a:cubicBezTo>
                  <a:pt x="110916" y="208314"/>
                  <a:pt x="115010" y="203248"/>
                  <a:pt x="121062" y="202270"/>
                </a:cubicBezTo>
                <a:cubicBezTo>
                  <a:pt x="127115" y="201204"/>
                  <a:pt x="131209" y="205292"/>
                  <a:pt x="132188" y="211335"/>
                </a:cubicBezTo>
                <a:cubicBezTo>
                  <a:pt x="133968" y="229109"/>
                  <a:pt x="139486" y="245284"/>
                  <a:pt x="146428" y="259325"/>
                </a:cubicBezTo>
                <a:cubicBezTo>
                  <a:pt x="148653" y="250794"/>
                  <a:pt x="152658" y="242262"/>
                  <a:pt x="158532" y="233553"/>
                </a:cubicBezTo>
                <a:cubicBezTo>
                  <a:pt x="162537" y="227510"/>
                  <a:pt x="183808" y="210358"/>
                  <a:pt x="191907" y="202270"/>
                </a:cubicBezTo>
                <a:lnTo>
                  <a:pt x="192975" y="201204"/>
                </a:lnTo>
                <a:cubicBezTo>
                  <a:pt x="196980" y="199160"/>
                  <a:pt x="199027" y="196138"/>
                  <a:pt x="200006" y="193117"/>
                </a:cubicBezTo>
                <a:cubicBezTo>
                  <a:pt x="202053" y="187073"/>
                  <a:pt x="200006" y="178986"/>
                  <a:pt x="194933" y="170899"/>
                </a:cubicBezTo>
                <a:cubicBezTo>
                  <a:pt x="194933" y="169832"/>
                  <a:pt x="154438" y="102113"/>
                  <a:pt x="121062" y="84961"/>
                </a:cubicBezTo>
                <a:cubicBezTo>
                  <a:pt x="115989" y="81895"/>
                  <a:pt x="109915" y="80873"/>
                  <a:pt x="103963" y="81761"/>
                </a:cubicBezTo>
                <a:close/>
                <a:moveTo>
                  <a:pt x="353980" y="30273"/>
                </a:moveTo>
                <a:cubicBezTo>
                  <a:pt x="360041" y="30273"/>
                  <a:pt x="364141" y="34368"/>
                  <a:pt x="364141" y="40422"/>
                </a:cubicBezTo>
                <a:lnTo>
                  <a:pt x="364141" y="60719"/>
                </a:lnTo>
                <a:cubicBezTo>
                  <a:pt x="364141" y="66772"/>
                  <a:pt x="360041" y="70778"/>
                  <a:pt x="353980" y="70778"/>
                </a:cubicBezTo>
                <a:cubicBezTo>
                  <a:pt x="347829" y="70778"/>
                  <a:pt x="343818" y="66772"/>
                  <a:pt x="343818" y="60719"/>
                </a:cubicBezTo>
                <a:lnTo>
                  <a:pt x="343818" y="40422"/>
                </a:lnTo>
                <a:cubicBezTo>
                  <a:pt x="343818" y="34368"/>
                  <a:pt x="347829" y="30273"/>
                  <a:pt x="353980" y="30273"/>
                </a:cubicBezTo>
                <a:close/>
                <a:moveTo>
                  <a:pt x="353978" y="20263"/>
                </a:moveTo>
                <a:cubicBezTo>
                  <a:pt x="284112" y="20263"/>
                  <a:pt x="219409" y="50479"/>
                  <a:pt x="174819" y="104957"/>
                </a:cubicBezTo>
                <a:cubicBezTo>
                  <a:pt x="196446" y="130818"/>
                  <a:pt x="212911" y="158901"/>
                  <a:pt x="214246" y="160768"/>
                </a:cubicBezTo>
                <a:cubicBezTo>
                  <a:pt x="221278" y="173920"/>
                  <a:pt x="224304" y="187073"/>
                  <a:pt x="221278" y="198182"/>
                </a:cubicBezTo>
                <a:cubicBezTo>
                  <a:pt x="220299" y="202093"/>
                  <a:pt x="218430" y="205736"/>
                  <a:pt x="215938" y="209025"/>
                </a:cubicBezTo>
                <a:cubicBezTo>
                  <a:pt x="214336" y="211335"/>
                  <a:pt x="212466" y="213379"/>
                  <a:pt x="210152" y="215157"/>
                </a:cubicBezTo>
                <a:cubicBezTo>
                  <a:pt x="208906" y="216312"/>
                  <a:pt x="207482" y="217378"/>
                  <a:pt x="206147" y="218445"/>
                </a:cubicBezTo>
                <a:cubicBezTo>
                  <a:pt x="193954" y="228487"/>
                  <a:pt x="179803" y="241640"/>
                  <a:pt x="176777" y="244662"/>
                </a:cubicBezTo>
                <a:cubicBezTo>
                  <a:pt x="160579" y="269012"/>
                  <a:pt x="162537" y="287142"/>
                  <a:pt x="182829" y="308382"/>
                </a:cubicBezTo>
                <a:lnTo>
                  <a:pt x="189504" y="315136"/>
                </a:lnTo>
                <a:cubicBezTo>
                  <a:pt x="189771" y="315403"/>
                  <a:pt x="189949" y="315492"/>
                  <a:pt x="189949" y="315492"/>
                </a:cubicBezTo>
                <a:cubicBezTo>
                  <a:pt x="190572" y="316025"/>
                  <a:pt x="191195" y="316647"/>
                  <a:pt x="191640" y="317269"/>
                </a:cubicBezTo>
                <a:lnTo>
                  <a:pt x="298263" y="424714"/>
                </a:lnTo>
                <a:cubicBezTo>
                  <a:pt x="318556" y="444888"/>
                  <a:pt x="337780" y="446932"/>
                  <a:pt x="362077" y="430758"/>
                </a:cubicBezTo>
                <a:cubicBezTo>
                  <a:pt x="365103" y="428713"/>
                  <a:pt x="378275" y="414583"/>
                  <a:pt x="388422" y="401430"/>
                </a:cubicBezTo>
                <a:cubicBezTo>
                  <a:pt x="393406" y="393343"/>
                  <a:pt x="400526" y="388277"/>
                  <a:pt x="408625" y="386233"/>
                </a:cubicBezTo>
                <a:cubicBezTo>
                  <a:pt x="412096" y="385344"/>
                  <a:pt x="415834" y="384900"/>
                  <a:pt x="419661" y="384900"/>
                </a:cubicBezTo>
                <a:cubicBezTo>
                  <a:pt x="428294" y="384989"/>
                  <a:pt x="437728" y="387477"/>
                  <a:pt x="446094" y="392365"/>
                </a:cubicBezTo>
                <a:cubicBezTo>
                  <a:pt x="447963" y="393609"/>
                  <a:pt x="476088" y="410051"/>
                  <a:pt x="501987" y="431646"/>
                </a:cubicBezTo>
                <a:cubicBezTo>
                  <a:pt x="556545" y="387122"/>
                  <a:pt x="586894" y="322513"/>
                  <a:pt x="586894" y="252749"/>
                </a:cubicBezTo>
                <a:cubicBezTo>
                  <a:pt x="586894" y="124330"/>
                  <a:pt x="482585" y="20263"/>
                  <a:pt x="353978" y="20263"/>
                </a:cubicBezTo>
                <a:close/>
                <a:moveTo>
                  <a:pt x="353978" y="0"/>
                </a:moveTo>
                <a:cubicBezTo>
                  <a:pt x="493710" y="0"/>
                  <a:pt x="607097" y="113222"/>
                  <a:pt x="607097" y="252749"/>
                </a:cubicBezTo>
                <a:cubicBezTo>
                  <a:pt x="607097" y="327578"/>
                  <a:pt x="574345" y="397786"/>
                  <a:pt x="517384" y="445421"/>
                </a:cubicBezTo>
                <a:cubicBezTo>
                  <a:pt x="526907" y="454753"/>
                  <a:pt x="535184" y="464617"/>
                  <a:pt x="540257" y="474215"/>
                </a:cubicBezTo>
                <a:cubicBezTo>
                  <a:pt x="550403" y="493412"/>
                  <a:pt x="547377" y="517673"/>
                  <a:pt x="531179" y="532870"/>
                </a:cubicBezTo>
                <a:lnTo>
                  <a:pt x="505814" y="559176"/>
                </a:lnTo>
                <a:cubicBezTo>
                  <a:pt x="474486" y="590548"/>
                  <a:pt x="438974" y="606722"/>
                  <a:pt x="401505" y="606722"/>
                </a:cubicBezTo>
                <a:cubicBezTo>
                  <a:pt x="375249" y="606722"/>
                  <a:pt x="346858" y="598635"/>
                  <a:pt x="318556" y="582460"/>
                </a:cubicBezTo>
                <a:cubicBezTo>
                  <a:pt x="301289" y="573307"/>
                  <a:pt x="285091" y="560154"/>
                  <a:pt x="268893" y="543979"/>
                </a:cubicBezTo>
                <a:lnTo>
                  <a:pt x="61343" y="336732"/>
                </a:lnTo>
                <a:cubicBezTo>
                  <a:pt x="42030" y="317536"/>
                  <a:pt x="26899" y="296296"/>
                  <a:pt x="16753" y="275056"/>
                </a:cubicBezTo>
                <a:cubicBezTo>
                  <a:pt x="-13596" y="210358"/>
                  <a:pt x="-2471" y="151703"/>
                  <a:pt x="48171" y="101135"/>
                </a:cubicBezTo>
                <a:lnTo>
                  <a:pt x="73447" y="75807"/>
                </a:lnTo>
                <a:cubicBezTo>
                  <a:pt x="88666" y="60699"/>
                  <a:pt x="112963" y="56611"/>
                  <a:pt x="132188" y="66742"/>
                </a:cubicBezTo>
                <a:cubicBezTo>
                  <a:pt x="141711" y="71719"/>
                  <a:pt x="151412" y="79895"/>
                  <a:pt x="160757" y="89315"/>
                </a:cubicBezTo>
                <a:cubicBezTo>
                  <a:pt x="209173" y="32971"/>
                  <a:pt x="278772" y="0"/>
                  <a:pt x="353978" y="0"/>
                </a:cubicBezTo>
                <a:close/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9045" tIns="19045" rIns="19045" bIns="19045" anchor="ctr"/>
          <a:lstStyle>
            <a:defPPr>
              <a:defRPr lang="zh-CN"/>
            </a:defPPr>
            <a:lvl1pPr marL="0" algn="l" defTabSz="914377" rtl="0" eaLnBrk="1" latinLnBrk="0" hangingPunct="1">
              <a:defRPr sz="1800" kern="1200">
                <a:solidFill>
                  <a:schemeClr val="tx1"/>
                </a:solidFill>
              </a:defRPr>
            </a:lvl1pPr>
            <a:lvl2pPr marL="457189" algn="l" defTabSz="914377" rtl="0" eaLnBrk="1" latinLnBrk="0" hangingPunct="1">
              <a:defRPr sz="1800" kern="1200">
                <a:solidFill>
                  <a:schemeClr val="tx1"/>
                </a:solidFill>
              </a:defRPr>
            </a:lvl2pPr>
            <a:lvl3pPr marL="914377" algn="l" defTabSz="914377" rtl="0" eaLnBrk="1" latinLnBrk="0" hangingPunct="1">
              <a:defRPr sz="1800" kern="1200">
                <a:solidFill>
                  <a:schemeClr val="tx1"/>
                </a:solidFill>
              </a:defRPr>
            </a:lvl3pPr>
            <a:lvl4pPr marL="1371566" algn="l" defTabSz="914377" rtl="0" eaLnBrk="1" latinLnBrk="0" hangingPunct="1">
              <a:defRPr sz="1800" kern="1200">
                <a:solidFill>
                  <a:schemeClr val="tx1"/>
                </a:solidFill>
              </a:defRPr>
            </a:lvl4pPr>
            <a:lvl5pPr marL="1828754" algn="l" defTabSz="914377" rtl="0" eaLnBrk="1" latinLnBrk="0" hangingPunct="1">
              <a:defRPr sz="1800" kern="1200">
                <a:solidFill>
                  <a:schemeClr val="tx1"/>
                </a:solidFill>
              </a:defRPr>
            </a:lvl5pPr>
            <a:lvl6pPr marL="2285943" algn="l" defTabSz="914377" rtl="0" eaLnBrk="1" latinLnBrk="0" hangingPunct="1">
              <a:defRPr sz="1800" kern="1200">
                <a:solidFill>
                  <a:schemeClr val="tx1"/>
                </a:solidFill>
              </a:defRPr>
            </a:lvl6pPr>
            <a:lvl7pPr marL="2743131" algn="l" defTabSz="914377" rtl="0" eaLnBrk="1" latinLnBrk="0" hangingPunct="1">
              <a:defRPr sz="1800" kern="1200">
                <a:solidFill>
                  <a:schemeClr val="tx1"/>
                </a:solidFill>
              </a:defRPr>
            </a:lvl7pPr>
            <a:lvl8pPr marL="3200320" algn="l" defTabSz="914377" rtl="0" eaLnBrk="1" latinLnBrk="0" hangingPunct="1">
              <a:defRPr sz="1800" kern="1200">
                <a:solidFill>
                  <a:schemeClr val="tx1"/>
                </a:solidFill>
              </a:defRPr>
            </a:lvl8pPr>
            <a:lvl9pPr marL="3657509" algn="l" defTabSz="914377" rtl="0" eaLnBrk="1" latinLnBrk="0" hangingPunct="1">
              <a:defRPr sz="1800" kern="1200">
                <a:solidFill>
                  <a:schemeClr val="tx1"/>
                </a:solidFill>
              </a:defRPr>
            </a:lvl9pPr>
          </a:lstStyle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</a:defRPr>
            </a:pPr>
            <a:endParaRPr sz="1500">
              <a:solidFill>
                <a:schemeClr val="tx2"/>
              </a:solidFill>
            </a:endParaRPr>
          </a:p>
        </p:txBody>
      </p:sp>
      <p:sp>
        <p:nvSpPr>
          <p:cNvPr id="18" name="ísḷiḋè">
            <a:extLst>
              <a:ext uri="{FF2B5EF4-FFF2-40B4-BE49-F238E27FC236}">
                <a16:creationId xmlns="" xmlns:lc="http://schemas.openxmlformats.org/drawingml/2006/lockedCanvas" xmlns:a14="http://schemas.microsoft.com/office/drawing/2010/main" xmlns:p14="http://schemas.microsoft.com/office/powerpoint/2010/main" xmlns:a16="http://schemas.microsoft.com/office/drawing/2014/main" id="{27DD31D4-A4FE-4A71-9ACA-67C251F5D6ED}"/>
              </a:ext>
            </a:extLst>
          </p:cNvPr>
          <p:cNvSpPr/>
          <p:nvPr/>
        </p:nvSpPr>
        <p:spPr>
          <a:xfrm>
            <a:off x="819839" y="5505864"/>
            <a:ext cx="3389923" cy="610261"/>
          </a:xfrm>
          <a:prstGeom prst="snip2SameRect">
            <a:avLst>
              <a:gd name="adj1" fmla="val 0"/>
              <a:gd name="adj2" fmla="val 0"/>
            </a:avLst>
          </a:prstGeom>
          <a:ln>
            <a:noFill/>
          </a:ln>
        </p:spPr>
        <p:txBody>
          <a:bodyPr wrap="square" anchor="t">
            <a:normAutofit/>
          </a:bodyPr>
          <a:lstStyle/>
          <a:p>
            <a:pPr marL="171450" indent="-171450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en-US" altLang="zh-CN" sz="900" dirty="0"/>
              <a:t>Supporting text here.</a:t>
            </a:r>
          </a:p>
          <a:p>
            <a:pPr marL="171450" indent="-171450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en-US" altLang="zh-CN" sz="900" dirty="0"/>
              <a:t>When you copy &amp; paste, choose "keep text only" option.</a:t>
            </a:r>
          </a:p>
        </p:txBody>
      </p:sp>
      <p:sp>
        <p:nvSpPr>
          <p:cNvPr id="19" name="iS1íďé">
            <a:extLst>
              <a:ext uri="{FF2B5EF4-FFF2-40B4-BE49-F238E27FC236}">
                <a16:creationId xmlns="" xmlns:lc="http://schemas.openxmlformats.org/drawingml/2006/lockedCanvas" xmlns:a14="http://schemas.microsoft.com/office/drawing/2010/main" xmlns:p14="http://schemas.microsoft.com/office/powerpoint/2010/main" xmlns:a16="http://schemas.microsoft.com/office/drawing/2014/main" id="{1E545FEB-1F4C-4210-BE65-5A0105D3F221}"/>
              </a:ext>
            </a:extLst>
          </p:cNvPr>
          <p:cNvSpPr txBox="1"/>
          <p:nvPr/>
        </p:nvSpPr>
        <p:spPr bwMode="auto">
          <a:xfrm>
            <a:off x="819839" y="5053405"/>
            <a:ext cx="3389923" cy="4364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000" tIns="46800" rIns="90000" bIns="46800" anchor="b">
            <a:normAutofit/>
          </a:bodyPr>
          <a:lstStyle>
            <a:defPPr>
              <a:defRPr lang="zh-CN"/>
            </a:defPPr>
            <a:lvl1pPr marL="0" algn="l" defTabSz="914377" rtl="0" eaLnBrk="1" latinLnBrk="0" hangingPunct="1">
              <a:defRPr sz="1800" kern="1200">
                <a:solidFill>
                  <a:schemeClr val="tx1"/>
                </a:solidFill>
              </a:defRPr>
            </a:lvl1pPr>
            <a:lvl2pPr marL="457189" algn="l" defTabSz="914377" rtl="0" eaLnBrk="1" latinLnBrk="0" hangingPunct="1">
              <a:defRPr sz="1800" kern="1200">
                <a:solidFill>
                  <a:schemeClr val="tx1"/>
                </a:solidFill>
              </a:defRPr>
            </a:lvl2pPr>
            <a:lvl3pPr marL="914377" algn="l" defTabSz="914377" rtl="0" eaLnBrk="1" latinLnBrk="0" hangingPunct="1">
              <a:defRPr sz="1800" kern="1200">
                <a:solidFill>
                  <a:schemeClr val="tx1"/>
                </a:solidFill>
              </a:defRPr>
            </a:lvl3pPr>
            <a:lvl4pPr marL="1371566" algn="l" defTabSz="914377" rtl="0" eaLnBrk="1" latinLnBrk="0" hangingPunct="1">
              <a:defRPr sz="1800" kern="1200">
                <a:solidFill>
                  <a:schemeClr val="tx1"/>
                </a:solidFill>
              </a:defRPr>
            </a:lvl4pPr>
            <a:lvl5pPr marL="1828754" algn="l" defTabSz="914377" rtl="0" eaLnBrk="1" latinLnBrk="0" hangingPunct="1">
              <a:defRPr sz="1800" kern="1200">
                <a:solidFill>
                  <a:schemeClr val="tx1"/>
                </a:solidFill>
              </a:defRPr>
            </a:lvl5pPr>
            <a:lvl6pPr marL="2285943" algn="l" defTabSz="914377" rtl="0" eaLnBrk="1" latinLnBrk="0" hangingPunct="1">
              <a:defRPr sz="1800" kern="1200">
                <a:solidFill>
                  <a:schemeClr val="tx1"/>
                </a:solidFill>
              </a:defRPr>
            </a:lvl6pPr>
            <a:lvl7pPr marL="2743131" algn="l" defTabSz="914377" rtl="0" eaLnBrk="1" latinLnBrk="0" hangingPunct="1">
              <a:defRPr sz="1800" kern="1200">
                <a:solidFill>
                  <a:schemeClr val="tx1"/>
                </a:solidFill>
              </a:defRPr>
            </a:lvl7pPr>
            <a:lvl8pPr marL="3200320" algn="l" defTabSz="914377" rtl="0" eaLnBrk="1" latinLnBrk="0" hangingPunct="1">
              <a:defRPr sz="1800" kern="1200">
                <a:solidFill>
                  <a:schemeClr val="tx1"/>
                </a:solidFill>
              </a:defRPr>
            </a:lvl8pPr>
            <a:lvl9pPr marL="3657509" algn="l" defTabSz="914377" rtl="0" eaLnBrk="1" latinLnBrk="0" hangingPunct="1">
              <a:defRPr sz="1800" kern="1200">
                <a:solidFill>
                  <a:schemeClr val="tx1"/>
                </a:solidFill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zh-CN" sz="1600" b="1" dirty="0"/>
              <a:t>Text here</a:t>
            </a:r>
          </a:p>
        </p:txBody>
      </p:sp>
      <p:sp>
        <p:nvSpPr>
          <p:cNvPr id="20" name="ísľiďè">
            <a:extLst>
              <a:ext uri="{FF2B5EF4-FFF2-40B4-BE49-F238E27FC236}">
                <a16:creationId xmlns="" xmlns:lc="http://schemas.openxmlformats.org/drawingml/2006/lockedCanvas" xmlns:a14="http://schemas.microsoft.com/office/drawing/2010/main" xmlns:p14="http://schemas.microsoft.com/office/powerpoint/2010/main" xmlns:a16="http://schemas.microsoft.com/office/drawing/2014/main" id="{1DCC8AD4-4BBC-4CF2-9998-CB48539514A2}"/>
              </a:ext>
            </a:extLst>
          </p:cNvPr>
          <p:cNvSpPr/>
          <p:nvPr/>
        </p:nvSpPr>
        <p:spPr>
          <a:xfrm>
            <a:off x="4476658" y="4974504"/>
            <a:ext cx="3389923" cy="610261"/>
          </a:xfrm>
          <a:prstGeom prst="snip2SameRect">
            <a:avLst>
              <a:gd name="adj1" fmla="val 0"/>
              <a:gd name="adj2" fmla="val 0"/>
            </a:avLst>
          </a:prstGeom>
          <a:ln>
            <a:noFill/>
          </a:ln>
        </p:spPr>
        <p:txBody>
          <a:bodyPr wrap="square" anchor="t">
            <a:normAutofit/>
          </a:bodyPr>
          <a:lstStyle/>
          <a:p>
            <a:pPr marL="171450" indent="-171450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en-US" altLang="zh-CN" sz="900" dirty="0"/>
              <a:t>Supporting text here.</a:t>
            </a:r>
          </a:p>
          <a:p>
            <a:pPr marL="171450" indent="-171450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en-US" altLang="zh-CN" sz="900" dirty="0"/>
              <a:t>When you copy &amp; paste, choose "keep text only" option.</a:t>
            </a:r>
          </a:p>
        </p:txBody>
      </p:sp>
      <p:sp>
        <p:nvSpPr>
          <p:cNvPr id="21" name="íṧ1ïḓè">
            <a:extLst>
              <a:ext uri="{FF2B5EF4-FFF2-40B4-BE49-F238E27FC236}">
                <a16:creationId xmlns="" xmlns:lc="http://schemas.openxmlformats.org/drawingml/2006/lockedCanvas" xmlns:a14="http://schemas.microsoft.com/office/drawing/2010/main" xmlns:p14="http://schemas.microsoft.com/office/powerpoint/2010/main" xmlns:a16="http://schemas.microsoft.com/office/drawing/2014/main" id="{E3293BA2-AFC5-4F60-A4D2-CDE2A7B9AFB4}"/>
              </a:ext>
            </a:extLst>
          </p:cNvPr>
          <p:cNvSpPr txBox="1"/>
          <p:nvPr/>
        </p:nvSpPr>
        <p:spPr bwMode="auto">
          <a:xfrm>
            <a:off x="4476658" y="4522045"/>
            <a:ext cx="3389923" cy="4364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000" tIns="46800" rIns="90000" bIns="46800" anchor="b">
            <a:normAutofit/>
          </a:bodyPr>
          <a:lstStyle>
            <a:defPPr>
              <a:defRPr lang="zh-CN"/>
            </a:defPPr>
            <a:lvl1pPr marL="0" algn="l" defTabSz="914377" rtl="0" eaLnBrk="1" latinLnBrk="0" hangingPunct="1">
              <a:defRPr sz="1800" kern="1200">
                <a:solidFill>
                  <a:schemeClr val="tx1"/>
                </a:solidFill>
              </a:defRPr>
            </a:lvl1pPr>
            <a:lvl2pPr marL="457189" algn="l" defTabSz="914377" rtl="0" eaLnBrk="1" latinLnBrk="0" hangingPunct="1">
              <a:defRPr sz="1800" kern="1200">
                <a:solidFill>
                  <a:schemeClr val="tx1"/>
                </a:solidFill>
              </a:defRPr>
            </a:lvl2pPr>
            <a:lvl3pPr marL="914377" algn="l" defTabSz="914377" rtl="0" eaLnBrk="1" latinLnBrk="0" hangingPunct="1">
              <a:defRPr sz="1800" kern="1200">
                <a:solidFill>
                  <a:schemeClr val="tx1"/>
                </a:solidFill>
              </a:defRPr>
            </a:lvl3pPr>
            <a:lvl4pPr marL="1371566" algn="l" defTabSz="914377" rtl="0" eaLnBrk="1" latinLnBrk="0" hangingPunct="1">
              <a:defRPr sz="1800" kern="1200">
                <a:solidFill>
                  <a:schemeClr val="tx1"/>
                </a:solidFill>
              </a:defRPr>
            </a:lvl4pPr>
            <a:lvl5pPr marL="1828754" algn="l" defTabSz="914377" rtl="0" eaLnBrk="1" latinLnBrk="0" hangingPunct="1">
              <a:defRPr sz="1800" kern="1200">
                <a:solidFill>
                  <a:schemeClr val="tx1"/>
                </a:solidFill>
              </a:defRPr>
            </a:lvl5pPr>
            <a:lvl6pPr marL="2285943" algn="l" defTabSz="914377" rtl="0" eaLnBrk="1" latinLnBrk="0" hangingPunct="1">
              <a:defRPr sz="1800" kern="1200">
                <a:solidFill>
                  <a:schemeClr val="tx1"/>
                </a:solidFill>
              </a:defRPr>
            </a:lvl6pPr>
            <a:lvl7pPr marL="2743131" algn="l" defTabSz="914377" rtl="0" eaLnBrk="1" latinLnBrk="0" hangingPunct="1">
              <a:defRPr sz="1800" kern="1200">
                <a:solidFill>
                  <a:schemeClr val="tx1"/>
                </a:solidFill>
              </a:defRPr>
            </a:lvl7pPr>
            <a:lvl8pPr marL="3200320" algn="l" defTabSz="914377" rtl="0" eaLnBrk="1" latinLnBrk="0" hangingPunct="1">
              <a:defRPr sz="1800" kern="1200">
                <a:solidFill>
                  <a:schemeClr val="tx1"/>
                </a:solidFill>
              </a:defRPr>
            </a:lvl8pPr>
            <a:lvl9pPr marL="3657509" algn="l" defTabSz="914377" rtl="0" eaLnBrk="1" latinLnBrk="0" hangingPunct="1">
              <a:defRPr sz="1800" kern="1200">
                <a:solidFill>
                  <a:schemeClr val="tx1"/>
                </a:solidFill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zh-CN" sz="1600" b="1" dirty="0"/>
              <a:t>Text here</a:t>
            </a:r>
          </a:p>
        </p:txBody>
      </p:sp>
      <p:sp>
        <p:nvSpPr>
          <p:cNvPr id="22" name="ïŝḻïďe">
            <a:extLst>
              <a:ext uri="{FF2B5EF4-FFF2-40B4-BE49-F238E27FC236}">
                <a16:creationId xmlns="" xmlns:lc="http://schemas.openxmlformats.org/drawingml/2006/lockedCanvas" xmlns:a14="http://schemas.microsoft.com/office/drawing/2010/main" xmlns:p14="http://schemas.microsoft.com/office/powerpoint/2010/main" xmlns:a16="http://schemas.microsoft.com/office/drawing/2014/main" id="{ADE1C2F9-6FB3-47D7-AE76-158FDDAC3F08}"/>
              </a:ext>
            </a:extLst>
          </p:cNvPr>
          <p:cNvSpPr/>
          <p:nvPr/>
        </p:nvSpPr>
        <p:spPr>
          <a:xfrm>
            <a:off x="8133476" y="4198248"/>
            <a:ext cx="3389923" cy="610261"/>
          </a:xfrm>
          <a:prstGeom prst="snip2SameRect">
            <a:avLst>
              <a:gd name="adj1" fmla="val 0"/>
              <a:gd name="adj2" fmla="val 0"/>
            </a:avLst>
          </a:prstGeom>
          <a:ln>
            <a:noFill/>
          </a:ln>
        </p:spPr>
        <p:txBody>
          <a:bodyPr wrap="square" anchor="t">
            <a:normAutofit/>
          </a:bodyPr>
          <a:lstStyle/>
          <a:p>
            <a:pPr marL="171450" indent="-171450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en-US" altLang="zh-CN" sz="900" dirty="0"/>
              <a:t>Supporting text here.</a:t>
            </a:r>
          </a:p>
          <a:p>
            <a:pPr marL="171450" indent="-171450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en-US" altLang="zh-CN" sz="900" dirty="0"/>
              <a:t>When you copy &amp; paste, choose "keep text only" option.</a:t>
            </a:r>
          </a:p>
        </p:txBody>
      </p:sp>
      <p:sp>
        <p:nvSpPr>
          <p:cNvPr id="23" name="ïśļíďê">
            <a:extLst>
              <a:ext uri="{FF2B5EF4-FFF2-40B4-BE49-F238E27FC236}">
                <a16:creationId xmlns="" xmlns:lc="http://schemas.openxmlformats.org/drawingml/2006/lockedCanvas" xmlns:a14="http://schemas.microsoft.com/office/drawing/2010/main" xmlns:p14="http://schemas.microsoft.com/office/powerpoint/2010/main" xmlns:a16="http://schemas.microsoft.com/office/drawing/2014/main" id="{51055690-A657-4533-AE7F-23291E726CA4}"/>
              </a:ext>
            </a:extLst>
          </p:cNvPr>
          <p:cNvSpPr txBox="1"/>
          <p:nvPr/>
        </p:nvSpPr>
        <p:spPr bwMode="auto">
          <a:xfrm>
            <a:off x="8133476" y="3745789"/>
            <a:ext cx="3389923" cy="4364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000" tIns="46800" rIns="90000" bIns="46800" anchor="b">
            <a:normAutofit/>
          </a:bodyPr>
          <a:lstStyle>
            <a:defPPr>
              <a:defRPr lang="zh-CN"/>
            </a:defPPr>
            <a:lvl1pPr marL="0" algn="l" defTabSz="914377" rtl="0" eaLnBrk="1" latinLnBrk="0" hangingPunct="1">
              <a:defRPr sz="1800" kern="1200">
                <a:solidFill>
                  <a:schemeClr val="tx1"/>
                </a:solidFill>
              </a:defRPr>
            </a:lvl1pPr>
            <a:lvl2pPr marL="457189" algn="l" defTabSz="914377" rtl="0" eaLnBrk="1" latinLnBrk="0" hangingPunct="1">
              <a:defRPr sz="1800" kern="1200">
                <a:solidFill>
                  <a:schemeClr val="tx1"/>
                </a:solidFill>
              </a:defRPr>
            </a:lvl2pPr>
            <a:lvl3pPr marL="914377" algn="l" defTabSz="914377" rtl="0" eaLnBrk="1" latinLnBrk="0" hangingPunct="1">
              <a:defRPr sz="1800" kern="1200">
                <a:solidFill>
                  <a:schemeClr val="tx1"/>
                </a:solidFill>
              </a:defRPr>
            </a:lvl3pPr>
            <a:lvl4pPr marL="1371566" algn="l" defTabSz="914377" rtl="0" eaLnBrk="1" latinLnBrk="0" hangingPunct="1">
              <a:defRPr sz="1800" kern="1200">
                <a:solidFill>
                  <a:schemeClr val="tx1"/>
                </a:solidFill>
              </a:defRPr>
            </a:lvl4pPr>
            <a:lvl5pPr marL="1828754" algn="l" defTabSz="914377" rtl="0" eaLnBrk="1" latinLnBrk="0" hangingPunct="1">
              <a:defRPr sz="1800" kern="1200">
                <a:solidFill>
                  <a:schemeClr val="tx1"/>
                </a:solidFill>
              </a:defRPr>
            </a:lvl5pPr>
            <a:lvl6pPr marL="2285943" algn="l" defTabSz="914377" rtl="0" eaLnBrk="1" latinLnBrk="0" hangingPunct="1">
              <a:defRPr sz="1800" kern="1200">
                <a:solidFill>
                  <a:schemeClr val="tx1"/>
                </a:solidFill>
              </a:defRPr>
            </a:lvl6pPr>
            <a:lvl7pPr marL="2743131" algn="l" defTabSz="914377" rtl="0" eaLnBrk="1" latinLnBrk="0" hangingPunct="1">
              <a:defRPr sz="1800" kern="1200">
                <a:solidFill>
                  <a:schemeClr val="tx1"/>
                </a:solidFill>
              </a:defRPr>
            </a:lvl7pPr>
            <a:lvl8pPr marL="3200320" algn="l" defTabSz="914377" rtl="0" eaLnBrk="1" latinLnBrk="0" hangingPunct="1">
              <a:defRPr sz="1800" kern="1200">
                <a:solidFill>
                  <a:schemeClr val="tx1"/>
                </a:solidFill>
              </a:defRPr>
            </a:lvl8pPr>
            <a:lvl9pPr marL="3657509" algn="l" defTabSz="914377" rtl="0" eaLnBrk="1" latinLnBrk="0" hangingPunct="1">
              <a:defRPr sz="1800" kern="1200">
                <a:solidFill>
                  <a:schemeClr val="tx1"/>
                </a:solidFill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zh-CN" sz="1600" b="1" dirty="0"/>
              <a:t>Text here</a:t>
            </a:r>
          </a:p>
        </p:txBody>
      </p:sp>
      <p:cxnSp>
        <p:nvCxnSpPr>
          <p:cNvPr id="24" name="直接连接符 23">
            <a:extLst>
              <a:ext uri="{FF2B5EF4-FFF2-40B4-BE49-F238E27FC236}">
                <a16:creationId xmlns="" xmlns:lc="http://schemas.openxmlformats.org/drawingml/2006/lockedCanvas" xmlns:a14="http://schemas.microsoft.com/office/drawing/2010/main" xmlns:p14="http://schemas.microsoft.com/office/powerpoint/2010/main" xmlns:a16="http://schemas.microsoft.com/office/drawing/2014/main" id="{6D4361EF-FDB7-4B29-861C-B408316BE902}"/>
              </a:ext>
            </a:extLst>
          </p:cNvPr>
          <p:cNvCxnSpPr>
            <a:cxnSpLocks/>
          </p:cNvCxnSpPr>
          <p:nvPr/>
        </p:nvCxnSpPr>
        <p:spPr>
          <a:xfrm>
            <a:off x="4343210" y="4668653"/>
            <a:ext cx="0" cy="1474972"/>
          </a:xfrm>
          <a:prstGeom prst="line">
            <a:avLst/>
          </a:prstGeom>
          <a:ln w="3175" cap="rnd">
            <a:solidFill>
              <a:schemeClr val="bg1">
                <a:lumMod val="85000"/>
              </a:schemeClr>
            </a:solidFill>
            <a:round/>
            <a:headEnd type="none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直接连接符 24">
            <a:extLst>
              <a:ext uri="{FF2B5EF4-FFF2-40B4-BE49-F238E27FC236}">
                <a16:creationId xmlns="" xmlns:lc="http://schemas.openxmlformats.org/drawingml/2006/lockedCanvas" xmlns:a14="http://schemas.microsoft.com/office/drawing/2010/main" xmlns:p14="http://schemas.microsoft.com/office/powerpoint/2010/main" xmlns:a16="http://schemas.microsoft.com/office/drawing/2014/main" id="{221ACB4B-DBCC-4FC1-B3CB-5FD9FC1C3FBB}"/>
              </a:ext>
            </a:extLst>
          </p:cNvPr>
          <p:cNvCxnSpPr>
            <a:cxnSpLocks/>
          </p:cNvCxnSpPr>
          <p:nvPr/>
        </p:nvCxnSpPr>
        <p:spPr>
          <a:xfrm>
            <a:off x="8000029" y="3964022"/>
            <a:ext cx="0" cy="2179603"/>
          </a:xfrm>
          <a:prstGeom prst="line">
            <a:avLst/>
          </a:prstGeom>
          <a:ln w="3175" cap="rnd">
            <a:solidFill>
              <a:schemeClr val="bg1">
                <a:lumMod val="85000"/>
              </a:schemeClr>
            </a:solidFill>
            <a:round/>
            <a:headEnd type="none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" name="ïŝļîḑe">
            <a:extLst>
              <a:ext uri="{FF2B5EF4-FFF2-40B4-BE49-F238E27FC236}">
                <a16:creationId xmlns="" xmlns:lc="http://schemas.openxmlformats.org/drawingml/2006/lockedCanvas" xmlns:a14="http://schemas.microsoft.com/office/drawing/2010/main" xmlns:p14="http://schemas.microsoft.com/office/powerpoint/2010/main" xmlns:a16="http://schemas.microsoft.com/office/drawing/2014/main" id="{3526787B-50F0-4A21-B417-FAFF377A575D}"/>
              </a:ext>
            </a:extLst>
          </p:cNvPr>
          <p:cNvSpPr txBox="1"/>
          <p:nvPr/>
        </p:nvSpPr>
        <p:spPr>
          <a:xfrm>
            <a:off x="687531" y="2132808"/>
            <a:ext cx="4556127" cy="888766"/>
          </a:xfrm>
          <a:prstGeom prst="rect">
            <a:avLst/>
          </a:prstGeom>
          <a:noFill/>
        </p:spPr>
        <p:txBody>
          <a:bodyPr wrap="square" lIns="90000" tIns="46800" rIns="90000" bIns="46800" rtlCol="0">
            <a:normAutofit/>
          </a:bodyPr>
          <a:lstStyle/>
          <a:p>
            <a:pPr marL="171450" indent="-171450">
              <a:lnSpc>
                <a:spcPct val="160000"/>
              </a:lnSpc>
              <a:buFont typeface="Arial" panose="020B0604020202020204" pitchFamily="34" charset="0"/>
              <a:buChar char="•"/>
            </a:pPr>
            <a:r>
              <a:rPr lang="en-US" altLang="zh-CN" sz="900" dirty="0"/>
              <a:t>Supporting text here.</a:t>
            </a:r>
          </a:p>
          <a:p>
            <a:pPr marL="171450" indent="-171450">
              <a:lnSpc>
                <a:spcPct val="160000"/>
              </a:lnSpc>
              <a:buFont typeface="Arial" panose="020B0604020202020204" pitchFamily="34" charset="0"/>
              <a:buChar char="•"/>
            </a:pPr>
            <a:r>
              <a:rPr lang="en-US" altLang="zh-CN" sz="900" dirty="0"/>
              <a:t>You can use the icon library in iSlide  (www.islide.cc) to filter and replace existing icon elements with one click.</a:t>
            </a:r>
          </a:p>
        </p:txBody>
      </p:sp>
      <p:sp>
        <p:nvSpPr>
          <p:cNvPr id="27" name="íšḻíḍè">
            <a:extLst>
              <a:ext uri="{FF2B5EF4-FFF2-40B4-BE49-F238E27FC236}">
                <a16:creationId xmlns="" xmlns:lc="http://schemas.openxmlformats.org/drawingml/2006/lockedCanvas" xmlns:a14="http://schemas.microsoft.com/office/drawing/2010/main" xmlns:p14="http://schemas.microsoft.com/office/powerpoint/2010/main" xmlns:a16="http://schemas.microsoft.com/office/drawing/2014/main" id="{6383C61D-3834-4ED7-A5F9-48E23FB81D87}"/>
              </a:ext>
            </a:extLst>
          </p:cNvPr>
          <p:cNvSpPr txBox="1"/>
          <p:nvPr/>
        </p:nvSpPr>
        <p:spPr>
          <a:xfrm>
            <a:off x="687531" y="1660987"/>
            <a:ext cx="4556129" cy="471820"/>
          </a:xfrm>
          <a:prstGeom prst="rect">
            <a:avLst/>
          </a:prstGeom>
          <a:noFill/>
        </p:spPr>
        <p:txBody>
          <a:bodyPr wrap="none" rtlCol="0" anchor="ctr">
            <a:normAutofit/>
          </a:bodyPr>
          <a:lstStyle/>
          <a:p>
            <a:r>
              <a:rPr lang="en-US" altLang="zh-CN" sz="1600" b="1" dirty="0">
                <a:solidFill>
                  <a:schemeClr val="accent1"/>
                </a:solidFill>
              </a:rPr>
              <a:t>Text here</a:t>
            </a:r>
            <a:endParaRPr lang="zh-CN" altLang="en-US" sz="1600" b="1" dirty="0">
              <a:solidFill>
                <a:schemeClr val="accent1"/>
              </a:solidFill>
            </a:endParaRPr>
          </a:p>
        </p:txBody>
      </p:sp>
      <p:sp>
        <p:nvSpPr>
          <p:cNvPr id="28" name="ïSliḍe">
            <a:extLst>
              <a:ext uri="{FF2B5EF4-FFF2-40B4-BE49-F238E27FC236}">
                <a16:creationId xmlns="" xmlns:lc="http://schemas.openxmlformats.org/drawingml/2006/lockedCanvas" xmlns:a14="http://schemas.microsoft.com/office/drawing/2010/main" xmlns:p14="http://schemas.microsoft.com/office/powerpoint/2010/main" xmlns:a16="http://schemas.microsoft.com/office/drawing/2014/main" id="{E74E0814-6D2A-4522-B69D-49A87AB7A2BC}"/>
              </a:ext>
            </a:extLst>
          </p:cNvPr>
          <p:cNvSpPr/>
          <p:nvPr/>
        </p:nvSpPr>
        <p:spPr>
          <a:xfrm>
            <a:off x="6346504" y="1734921"/>
            <a:ext cx="3389923" cy="610261"/>
          </a:xfrm>
          <a:prstGeom prst="snip2SameRect">
            <a:avLst>
              <a:gd name="adj1" fmla="val 0"/>
              <a:gd name="adj2" fmla="val 0"/>
            </a:avLst>
          </a:prstGeom>
          <a:ln>
            <a:noFill/>
          </a:ln>
        </p:spPr>
        <p:txBody>
          <a:bodyPr wrap="square" anchor="t">
            <a:normAutofit/>
          </a:bodyPr>
          <a:lstStyle/>
          <a:p>
            <a:pPr marL="171450" indent="-171450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en-US" altLang="zh-CN" sz="900" dirty="0"/>
              <a:t>Supporting text here.</a:t>
            </a:r>
          </a:p>
          <a:p>
            <a:pPr marL="171450" indent="-171450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en-US" altLang="zh-CN" sz="900" dirty="0"/>
              <a:t>When you copy &amp; paste, choose "keep text only" option.</a:t>
            </a:r>
          </a:p>
        </p:txBody>
      </p:sp>
      <p:sp>
        <p:nvSpPr>
          <p:cNvPr id="29" name="iṥlîḋé">
            <a:extLst>
              <a:ext uri="{FF2B5EF4-FFF2-40B4-BE49-F238E27FC236}">
                <a16:creationId xmlns="" xmlns:lc="http://schemas.openxmlformats.org/drawingml/2006/lockedCanvas" xmlns:a14="http://schemas.microsoft.com/office/drawing/2010/main" xmlns:p14="http://schemas.microsoft.com/office/powerpoint/2010/main" xmlns:a16="http://schemas.microsoft.com/office/drawing/2014/main" id="{644C5C42-DAC2-4E1E-ABF3-E7A36D163CFA}"/>
              </a:ext>
            </a:extLst>
          </p:cNvPr>
          <p:cNvSpPr txBox="1"/>
          <p:nvPr/>
        </p:nvSpPr>
        <p:spPr bwMode="auto">
          <a:xfrm>
            <a:off x="6346504" y="1282462"/>
            <a:ext cx="3389923" cy="4364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000" tIns="46800" rIns="90000" bIns="46800" anchor="b">
            <a:normAutofit/>
          </a:bodyPr>
          <a:lstStyle>
            <a:defPPr>
              <a:defRPr lang="zh-CN"/>
            </a:defPPr>
            <a:lvl1pPr marL="0" algn="l" defTabSz="914377" rtl="0" eaLnBrk="1" latinLnBrk="0" hangingPunct="1">
              <a:defRPr sz="1800" kern="1200">
                <a:solidFill>
                  <a:schemeClr val="tx1"/>
                </a:solidFill>
              </a:defRPr>
            </a:lvl1pPr>
            <a:lvl2pPr marL="457189" algn="l" defTabSz="914377" rtl="0" eaLnBrk="1" latinLnBrk="0" hangingPunct="1">
              <a:defRPr sz="1800" kern="1200">
                <a:solidFill>
                  <a:schemeClr val="tx1"/>
                </a:solidFill>
              </a:defRPr>
            </a:lvl2pPr>
            <a:lvl3pPr marL="914377" algn="l" defTabSz="914377" rtl="0" eaLnBrk="1" latinLnBrk="0" hangingPunct="1">
              <a:defRPr sz="1800" kern="1200">
                <a:solidFill>
                  <a:schemeClr val="tx1"/>
                </a:solidFill>
              </a:defRPr>
            </a:lvl3pPr>
            <a:lvl4pPr marL="1371566" algn="l" defTabSz="914377" rtl="0" eaLnBrk="1" latinLnBrk="0" hangingPunct="1">
              <a:defRPr sz="1800" kern="1200">
                <a:solidFill>
                  <a:schemeClr val="tx1"/>
                </a:solidFill>
              </a:defRPr>
            </a:lvl4pPr>
            <a:lvl5pPr marL="1828754" algn="l" defTabSz="914377" rtl="0" eaLnBrk="1" latinLnBrk="0" hangingPunct="1">
              <a:defRPr sz="1800" kern="1200">
                <a:solidFill>
                  <a:schemeClr val="tx1"/>
                </a:solidFill>
              </a:defRPr>
            </a:lvl5pPr>
            <a:lvl6pPr marL="2285943" algn="l" defTabSz="914377" rtl="0" eaLnBrk="1" latinLnBrk="0" hangingPunct="1">
              <a:defRPr sz="1800" kern="1200">
                <a:solidFill>
                  <a:schemeClr val="tx1"/>
                </a:solidFill>
              </a:defRPr>
            </a:lvl6pPr>
            <a:lvl7pPr marL="2743131" algn="l" defTabSz="914377" rtl="0" eaLnBrk="1" latinLnBrk="0" hangingPunct="1">
              <a:defRPr sz="1800" kern="1200">
                <a:solidFill>
                  <a:schemeClr val="tx1"/>
                </a:solidFill>
              </a:defRPr>
            </a:lvl7pPr>
            <a:lvl8pPr marL="3200320" algn="l" defTabSz="914377" rtl="0" eaLnBrk="1" latinLnBrk="0" hangingPunct="1">
              <a:defRPr sz="1800" kern="1200">
                <a:solidFill>
                  <a:schemeClr val="tx1"/>
                </a:solidFill>
              </a:defRPr>
            </a:lvl8pPr>
            <a:lvl9pPr marL="3657509" algn="l" defTabSz="914377" rtl="0" eaLnBrk="1" latinLnBrk="0" hangingPunct="1">
              <a:defRPr sz="1800" kern="1200">
                <a:solidFill>
                  <a:schemeClr val="tx1"/>
                </a:solidFill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zh-CN" sz="1600" b="1" dirty="0"/>
              <a:t>Text here</a:t>
            </a:r>
          </a:p>
        </p:txBody>
      </p:sp>
    </p:spTree>
    <p:extLst>
      <p:ext uri="{BB962C8B-B14F-4D97-AF65-F5344CB8AC3E}">
        <p14:creationId xmlns:p14="http://schemas.microsoft.com/office/powerpoint/2010/main" val="411212367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="" xmlns:p14="http://schemas.microsoft.com/office/powerpoint/2010/main" xmlns:a16="http://schemas.microsoft.com/office/drawing/2014/main" id="{53021CFA-E868-44FC-900A-1EDA26AFC19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3" name="页脚占位符 2">
            <a:extLst>
              <a:ext uri="{FF2B5EF4-FFF2-40B4-BE49-F238E27FC236}">
                <a16:creationId xmlns="" xmlns:p14="http://schemas.microsoft.com/office/powerpoint/2010/main" xmlns:a16="http://schemas.microsoft.com/office/drawing/2014/main" id="{5265C741-5DC1-4DA7-810F-31B2B971373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altLang="zh-CN"/>
              <a:t>www.islide.cc</a:t>
            </a:r>
            <a:endParaRPr lang="zh-CN" altLang="en-US" dirty="0"/>
          </a:p>
        </p:txBody>
      </p:sp>
      <p:sp>
        <p:nvSpPr>
          <p:cNvPr id="4" name="灯片编号占位符 3">
            <a:extLst>
              <a:ext uri="{FF2B5EF4-FFF2-40B4-BE49-F238E27FC236}">
                <a16:creationId xmlns="" xmlns:p14="http://schemas.microsoft.com/office/powerpoint/2010/main" xmlns:a16="http://schemas.microsoft.com/office/drawing/2014/main" id="{1D6DA487-408C-4D4E-9936-764D74F9BC8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DD3DB80-B894-403A-B48E-6FDC1A72010E}" type="slidenum">
              <a:rPr lang="zh-CN" altLang="en-US" smtClean="0"/>
              <a:pPr/>
              <a:t>15</a:t>
            </a:fld>
            <a:endParaRPr lang="zh-CN" altLang="en-US"/>
          </a:p>
        </p:txBody>
      </p:sp>
      <p:sp>
        <p:nvSpPr>
          <p:cNvPr id="6" name="ís1ïḍé">
            <a:extLst>
              <a:ext uri="{FF2B5EF4-FFF2-40B4-BE49-F238E27FC236}">
                <a16:creationId xmlns="" xmlns:p14="http://schemas.microsoft.com/office/powerpoint/2010/main" xmlns:a16="http://schemas.microsoft.com/office/drawing/2014/main" id="{455E598D-042E-4C3A-A48E-C9BC0B8E9AA1}"/>
              </a:ext>
            </a:extLst>
          </p:cNvPr>
          <p:cNvSpPr/>
          <p:nvPr/>
        </p:nvSpPr>
        <p:spPr bwMode="auto">
          <a:xfrm>
            <a:off x="0" y="1340768"/>
            <a:ext cx="2351584" cy="4703168"/>
          </a:xfrm>
          <a:custGeom>
            <a:avLst/>
            <a:gdLst>
              <a:gd name="connsiteX0" fmla="*/ 0 w 2351584"/>
              <a:gd name="connsiteY0" fmla="*/ 0 h 4703168"/>
              <a:gd name="connsiteX1" fmla="*/ 2351584 w 2351584"/>
              <a:gd name="connsiteY1" fmla="*/ 2351584 h 4703168"/>
              <a:gd name="connsiteX2" fmla="*/ 0 w 2351584"/>
              <a:gd name="connsiteY2" fmla="*/ 4703168 h 4703168"/>
              <a:gd name="connsiteX3" fmla="*/ 0 w 2351584"/>
              <a:gd name="connsiteY3" fmla="*/ 3773472 h 4703168"/>
              <a:gd name="connsiteX4" fmla="*/ 1421888 w 2351584"/>
              <a:gd name="connsiteY4" fmla="*/ 2351584 h 4703168"/>
              <a:gd name="connsiteX5" fmla="*/ 0 w 2351584"/>
              <a:gd name="connsiteY5" fmla="*/ 929696 h 47031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351584" h="4703168">
                <a:moveTo>
                  <a:pt x="0" y="0"/>
                </a:moveTo>
                <a:cubicBezTo>
                  <a:pt x="1298744" y="0"/>
                  <a:pt x="2351584" y="1052840"/>
                  <a:pt x="2351584" y="2351584"/>
                </a:cubicBezTo>
                <a:cubicBezTo>
                  <a:pt x="2351584" y="3650328"/>
                  <a:pt x="1298744" y="4703168"/>
                  <a:pt x="0" y="4703168"/>
                </a:cubicBezTo>
                <a:lnTo>
                  <a:pt x="0" y="3773472"/>
                </a:lnTo>
                <a:cubicBezTo>
                  <a:pt x="785287" y="3773472"/>
                  <a:pt x="1421888" y="3136871"/>
                  <a:pt x="1421888" y="2351584"/>
                </a:cubicBezTo>
                <a:cubicBezTo>
                  <a:pt x="1421888" y="1566297"/>
                  <a:pt x="785287" y="929696"/>
                  <a:pt x="0" y="929696"/>
                </a:cubicBezTo>
                <a:close/>
              </a:path>
            </a:pathLst>
          </a:custGeom>
          <a:blipFill>
            <a:blip r:embed="rId3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t="77"/>
            </a:stretch>
          </a:blipFill>
          <a:ln w="9525">
            <a:noFill/>
            <a:round/>
            <a:headEnd/>
            <a:tailEnd/>
          </a:ln>
          <a:effectLst/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>
              <a:solidFill>
                <a:schemeClr val="lt1"/>
              </a:solidFill>
            </a:endParaRPr>
          </a:p>
        </p:txBody>
      </p:sp>
      <p:sp>
        <p:nvSpPr>
          <p:cNvPr id="7" name="islíḍe">
            <a:extLst>
              <a:ext uri="{FF2B5EF4-FFF2-40B4-BE49-F238E27FC236}">
                <a16:creationId xmlns="" xmlns:p14="http://schemas.microsoft.com/office/powerpoint/2010/main" xmlns:a16="http://schemas.microsoft.com/office/drawing/2014/main" id="{1B0D7BD1-60E7-4E75-AA1D-B51B6AFE4B46}"/>
              </a:ext>
            </a:extLst>
          </p:cNvPr>
          <p:cNvSpPr/>
          <p:nvPr/>
        </p:nvSpPr>
        <p:spPr>
          <a:xfrm rot="5400000">
            <a:off x="-1159527" y="2210777"/>
            <a:ext cx="5145569" cy="2826516"/>
          </a:xfrm>
          <a:custGeom>
            <a:avLst/>
            <a:gdLst>
              <a:gd name="connsiteX0" fmla="*/ 0 w 5145569"/>
              <a:gd name="connsiteY0" fmla="*/ 2572763 h 2826516"/>
              <a:gd name="connsiteX1" fmla="*/ 1401101 w 5145569"/>
              <a:gd name="connsiteY1" fmla="*/ 282285 h 2826516"/>
              <a:gd name="connsiteX2" fmla="*/ 4078347 w 5145569"/>
              <a:gd name="connsiteY2" fmla="*/ 486561 h 2826516"/>
              <a:gd name="connsiteX3" fmla="*/ 5136829 w 5145569"/>
              <a:gd name="connsiteY3" fmla="*/ 2784148 h 2826516"/>
              <a:gd name="connsiteX4" fmla="*/ 5131832 w 5145569"/>
              <a:gd name="connsiteY4" fmla="*/ 2826516 h 2826516"/>
              <a:gd name="connsiteX5" fmla="*/ 4225921 w 5145569"/>
              <a:gd name="connsiteY5" fmla="*/ 2826516 h 2826516"/>
              <a:gd name="connsiteX6" fmla="*/ 3945955 w 5145569"/>
              <a:gd name="connsiteY6" fmla="*/ 2783542 h 2826516"/>
              <a:gd name="connsiteX7" fmla="*/ 3385773 w 5145569"/>
              <a:gd name="connsiteY7" fmla="*/ 1446213 h 2826516"/>
              <a:gd name="connsiteX8" fmla="*/ 1940060 w 5145569"/>
              <a:gd name="connsiteY8" fmla="*/ 1335904 h 2826516"/>
              <a:gd name="connsiteX9" fmla="*/ 1183466 w 5145569"/>
              <a:gd name="connsiteY9" fmla="*/ 2572762 h 28265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5145569" h="2826516">
                <a:moveTo>
                  <a:pt x="0" y="2572763"/>
                </a:moveTo>
                <a:cubicBezTo>
                  <a:pt x="0" y="1606781"/>
                  <a:pt x="541104" y="722201"/>
                  <a:pt x="1401101" y="282285"/>
                </a:cubicBezTo>
                <a:cubicBezTo>
                  <a:pt x="2261098" y="-157631"/>
                  <a:pt x="3295048" y="-78740"/>
                  <a:pt x="4078347" y="486561"/>
                </a:cubicBezTo>
                <a:cubicBezTo>
                  <a:pt x="4812689" y="1016530"/>
                  <a:pt x="5210704" y="1890270"/>
                  <a:pt x="5136829" y="2784148"/>
                </a:cubicBezTo>
                <a:lnTo>
                  <a:pt x="5131832" y="2826516"/>
                </a:lnTo>
                <a:lnTo>
                  <a:pt x="4225921" y="2826516"/>
                </a:lnTo>
                <a:lnTo>
                  <a:pt x="3945955" y="2783542"/>
                </a:lnTo>
                <a:cubicBezTo>
                  <a:pt x="4025096" y="2267950"/>
                  <a:pt x="3808754" y="1751475"/>
                  <a:pt x="3385773" y="1446213"/>
                </a:cubicBezTo>
                <a:cubicBezTo>
                  <a:pt x="2962792" y="1140950"/>
                  <a:pt x="2404459" y="1098349"/>
                  <a:pt x="1940060" y="1335904"/>
                </a:cubicBezTo>
                <a:cubicBezTo>
                  <a:pt x="1475662" y="1573459"/>
                  <a:pt x="1183466" y="2051132"/>
                  <a:pt x="1183466" y="2572762"/>
                </a:cubicBezTo>
                <a:close/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  <a:alpha val="0"/>
                </a:schemeClr>
              </a:gs>
              <a:gs pos="77000">
                <a:schemeClr val="accent1">
                  <a:alpha val="23000"/>
                </a:schemeClr>
              </a:gs>
            </a:gsLst>
            <a:lin ang="162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anchor="ctr">
            <a:noAutofit/>
          </a:bodyPr>
          <a:lstStyle/>
          <a:p>
            <a:pPr algn="ctr"/>
            <a:endParaRPr/>
          </a:p>
        </p:txBody>
      </p:sp>
      <p:sp>
        <p:nvSpPr>
          <p:cNvPr id="8" name="îṧliḑê">
            <a:extLst>
              <a:ext uri="{FF2B5EF4-FFF2-40B4-BE49-F238E27FC236}">
                <a16:creationId xmlns="" xmlns:p14="http://schemas.microsoft.com/office/powerpoint/2010/main" xmlns:a16="http://schemas.microsoft.com/office/drawing/2014/main" id="{8094F4EB-18D9-46B6-8E5C-7ABDDF290F7E}"/>
              </a:ext>
            </a:extLst>
          </p:cNvPr>
          <p:cNvSpPr/>
          <p:nvPr/>
        </p:nvSpPr>
        <p:spPr>
          <a:xfrm>
            <a:off x="1948502" y="1667140"/>
            <a:ext cx="197787" cy="197787"/>
          </a:xfrm>
          <a:prstGeom prst="ellipse">
            <a:avLst/>
          </a:prstGeom>
          <a:solidFill>
            <a:schemeClr val="accent1"/>
          </a:solidFill>
          <a:ln w="285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/>
            <a:endParaRPr/>
          </a:p>
        </p:txBody>
      </p:sp>
      <p:sp>
        <p:nvSpPr>
          <p:cNvPr id="9" name="íṩlíďê">
            <a:extLst>
              <a:ext uri="{FF2B5EF4-FFF2-40B4-BE49-F238E27FC236}">
                <a16:creationId xmlns="" xmlns:p14="http://schemas.microsoft.com/office/powerpoint/2010/main" xmlns:a16="http://schemas.microsoft.com/office/drawing/2014/main" id="{FADFE420-0A9E-49CF-9B20-25F5114CDCC4}"/>
              </a:ext>
            </a:extLst>
          </p:cNvPr>
          <p:cNvSpPr/>
          <p:nvPr/>
        </p:nvSpPr>
        <p:spPr>
          <a:xfrm>
            <a:off x="2728255" y="3241735"/>
            <a:ext cx="197787" cy="197787"/>
          </a:xfrm>
          <a:prstGeom prst="ellipse">
            <a:avLst/>
          </a:prstGeom>
          <a:solidFill>
            <a:schemeClr val="accent2"/>
          </a:solidFill>
          <a:ln w="285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/>
            <a:endParaRPr/>
          </a:p>
        </p:txBody>
      </p:sp>
      <p:sp>
        <p:nvSpPr>
          <p:cNvPr id="10" name="ïšḷíḋè">
            <a:extLst>
              <a:ext uri="{FF2B5EF4-FFF2-40B4-BE49-F238E27FC236}">
                <a16:creationId xmlns="" xmlns:p14="http://schemas.microsoft.com/office/powerpoint/2010/main" xmlns:a16="http://schemas.microsoft.com/office/drawing/2014/main" id="{497BEB35-8BD2-4AB6-B053-4908B261899D}"/>
              </a:ext>
            </a:extLst>
          </p:cNvPr>
          <p:cNvSpPr/>
          <p:nvPr/>
        </p:nvSpPr>
        <p:spPr>
          <a:xfrm>
            <a:off x="2345611" y="4778727"/>
            <a:ext cx="197787" cy="197787"/>
          </a:xfrm>
          <a:prstGeom prst="ellipse">
            <a:avLst/>
          </a:prstGeom>
          <a:solidFill>
            <a:schemeClr val="accent3"/>
          </a:solidFill>
          <a:ln w="285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/>
            <a:endParaRPr/>
          </a:p>
        </p:txBody>
      </p:sp>
      <p:cxnSp>
        <p:nvCxnSpPr>
          <p:cNvPr id="11" name="直接连接符 10">
            <a:extLst>
              <a:ext uri="{FF2B5EF4-FFF2-40B4-BE49-F238E27FC236}">
                <a16:creationId xmlns="" xmlns:p14="http://schemas.microsoft.com/office/powerpoint/2010/main" xmlns:a16="http://schemas.microsoft.com/office/drawing/2014/main" id="{FE1C770A-C2CB-49EE-95D4-4CF13655C2B0}"/>
              </a:ext>
            </a:extLst>
          </p:cNvPr>
          <p:cNvCxnSpPr>
            <a:cxnSpLocks/>
          </p:cNvCxnSpPr>
          <p:nvPr/>
        </p:nvCxnSpPr>
        <p:spPr>
          <a:xfrm>
            <a:off x="3126000" y="2880576"/>
            <a:ext cx="8394488" cy="0"/>
          </a:xfrm>
          <a:prstGeom prst="line">
            <a:avLst/>
          </a:prstGeom>
          <a:ln w="3175"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直接连接符 11">
            <a:extLst>
              <a:ext uri="{FF2B5EF4-FFF2-40B4-BE49-F238E27FC236}">
                <a16:creationId xmlns="" xmlns:p14="http://schemas.microsoft.com/office/powerpoint/2010/main" xmlns:a16="http://schemas.microsoft.com/office/drawing/2014/main" id="{BE2DC203-7553-4671-AC56-66F638F55E5C}"/>
              </a:ext>
            </a:extLst>
          </p:cNvPr>
          <p:cNvCxnSpPr>
            <a:cxnSpLocks/>
          </p:cNvCxnSpPr>
          <p:nvPr/>
        </p:nvCxnSpPr>
        <p:spPr>
          <a:xfrm>
            <a:off x="3126000" y="4454529"/>
            <a:ext cx="8394488" cy="0"/>
          </a:xfrm>
          <a:prstGeom prst="line">
            <a:avLst/>
          </a:prstGeom>
          <a:ln w="3175"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" name="îśľiḋè">
            <a:extLst>
              <a:ext uri="{FF2B5EF4-FFF2-40B4-BE49-F238E27FC236}">
                <a16:creationId xmlns="" xmlns:p14="http://schemas.microsoft.com/office/powerpoint/2010/main" xmlns:a16="http://schemas.microsoft.com/office/drawing/2014/main" id="{88C0C7E6-7722-49CA-98DA-53A14A42562F}"/>
              </a:ext>
            </a:extLst>
          </p:cNvPr>
          <p:cNvSpPr txBox="1"/>
          <p:nvPr/>
        </p:nvSpPr>
        <p:spPr>
          <a:xfrm>
            <a:off x="3139008" y="1608814"/>
            <a:ext cx="2024366" cy="429517"/>
          </a:xfrm>
          <a:prstGeom prst="rect">
            <a:avLst/>
          </a:prstGeom>
        </p:spPr>
        <p:txBody>
          <a:bodyPr wrap="none" lIns="90000" tIns="46800" rIns="90000" bIns="46800" anchor="b" anchorCtr="0">
            <a:normAutofit/>
          </a:bodyPr>
          <a:lstStyle/>
          <a:p>
            <a:r>
              <a:rPr lang="en-US" altLang="zh-CN" b="1" dirty="0"/>
              <a:t>Text here</a:t>
            </a:r>
            <a:endParaRPr lang="zh-CN" altLang="en-US" b="1" dirty="0"/>
          </a:p>
        </p:txBody>
      </p:sp>
      <p:sp>
        <p:nvSpPr>
          <p:cNvPr id="14" name="ïṡľíḍe">
            <a:extLst>
              <a:ext uri="{FF2B5EF4-FFF2-40B4-BE49-F238E27FC236}">
                <a16:creationId xmlns="" xmlns:p14="http://schemas.microsoft.com/office/powerpoint/2010/main" xmlns:a16="http://schemas.microsoft.com/office/drawing/2014/main" id="{764BE858-E92A-492C-B548-FE697E6462FE}"/>
              </a:ext>
            </a:extLst>
          </p:cNvPr>
          <p:cNvSpPr txBox="1"/>
          <p:nvPr/>
        </p:nvSpPr>
        <p:spPr>
          <a:xfrm>
            <a:off x="3139008" y="2038331"/>
            <a:ext cx="2024366" cy="540054"/>
          </a:xfrm>
          <a:prstGeom prst="rect">
            <a:avLst/>
          </a:prstGeom>
        </p:spPr>
        <p:txBody>
          <a:bodyPr wrap="square" lIns="90000" tIns="46800" rIns="90000" bIns="46800" anchor="ctr" anchorCtr="1">
            <a:normAutofit/>
          </a:bodyPr>
          <a:lstStyle/>
          <a:p>
            <a:pPr>
              <a:lnSpc>
                <a:spcPct val="120000"/>
              </a:lnSpc>
            </a:pPr>
            <a:r>
              <a:rPr lang="en-US" altLang="zh-CN" sz="1100" dirty="0"/>
              <a:t>Copy paste fonts. Choose the only option to retain text.</a:t>
            </a:r>
          </a:p>
        </p:txBody>
      </p:sp>
      <p:sp>
        <p:nvSpPr>
          <p:cNvPr id="15" name="iṩļiḋé">
            <a:extLst>
              <a:ext uri="{FF2B5EF4-FFF2-40B4-BE49-F238E27FC236}">
                <a16:creationId xmlns="" xmlns:p14="http://schemas.microsoft.com/office/powerpoint/2010/main" xmlns:a16="http://schemas.microsoft.com/office/drawing/2014/main" id="{61430B3B-739E-416D-A055-0A597FA1243E}"/>
              </a:ext>
            </a:extLst>
          </p:cNvPr>
          <p:cNvSpPr txBox="1"/>
          <p:nvPr/>
        </p:nvSpPr>
        <p:spPr>
          <a:xfrm>
            <a:off x="3621000" y="3182767"/>
            <a:ext cx="2024366" cy="429517"/>
          </a:xfrm>
          <a:prstGeom prst="rect">
            <a:avLst/>
          </a:prstGeom>
        </p:spPr>
        <p:txBody>
          <a:bodyPr wrap="none" lIns="90000" tIns="46800" rIns="90000" bIns="46800" anchor="b" anchorCtr="0">
            <a:normAutofit/>
          </a:bodyPr>
          <a:lstStyle/>
          <a:p>
            <a:r>
              <a:rPr lang="en-US" altLang="zh-CN" b="1" dirty="0"/>
              <a:t>Text here</a:t>
            </a:r>
            <a:endParaRPr lang="zh-CN" altLang="en-US" b="1" dirty="0"/>
          </a:p>
        </p:txBody>
      </p:sp>
      <p:sp>
        <p:nvSpPr>
          <p:cNvPr id="16" name="ïşḻídê">
            <a:extLst>
              <a:ext uri="{FF2B5EF4-FFF2-40B4-BE49-F238E27FC236}">
                <a16:creationId xmlns="" xmlns:p14="http://schemas.microsoft.com/office/powerpoint/2010/main" xmlns:a16="http://schemas.microsoft.com/office/drawing/2014/main" id="{B351C761-2DF0-47EA-8A87-76ECD331176D}"/>
              </a:ext>
            </a:extLst>
          </p:cNvPr>
          <p:cNvSpPr txBox="1"/>
          <p:nvPr/>
        </p:nvSpPr>
        <p:spPr>
          <a:xfrm>
            <a:off x="3621000" y="3612284"/>
            <a:ext cx="2024366" cy="540054"/>
          </a:xfrm>
          <a:prstGeom prst="rect">
            <a:avLst/>
          </a:prstGeom>
        </p:spPr>
        <p:txBody>
          <a:bodyPr wrap="square" lIns="90000" tIns="46800" rIns="90000" bIns="46800" anchor="ctr" anchorCtr="1">
            <a:normAutofit/>
          </a:bodyPr>
          <a:lstStyle/>
          <a:p>
            <a:pPr>
              <a:lnSpc>
                <a:spcPct val="120000"/>
              </a:lnSpc>
            </a:pPr>
            <a:r>
              <a:rPr lang="en-US" altLang="zh-CN" sz="1100" dirty="0"/>
              <a:t>Copy paste fonts. Choose the only option to retain text.</a:t>
            </a:r>
          </a:p>
        </p:txBody>
      </p:sp>
      <p:sp>
        <p:nvSpPr>
          <p:cNvPr id="17" name="iS1ídé">
            <a:extLst>
              <a:ext uri="{FF2B5EF4-FFF2-40B4-BE49-F238E27FC236}">
                <a16:creationId xmlns="" xmlns:p14="http://schemas.microsoft.com/office/powerpoint/2010/main" xmlns:a16="http://schemas.microsoft.com/office/drawing/2014/main" id="{4DE9A7E8-BE64-41A4-BAB2-ED9ACBF5E704}"/>
              </a:ext>
            </a:extLst>
          </p:cNvPr>
          <p:cNvSpPr txBox="1"/>
          <p:nvPr/>
        </p:nvSpPr>
        <p:spPr>
          <a:xfrm>
            <a:off x="3139008" y="4756719"/>
            <a:ext cx="2024366" cy="429517"/>
          </a:xfrm>
          <a:prstGeom prst="rect">
            <a:avLst/>
          </a:prstGeom>
        </p:spPr>
        <p:txBody>
          <a:bodyPr wrap="none" lIns="90000" tIns="46800" rIns="90000" bIns="46800" anchor="b" anchorCtr="0">
            <a:normAutofit/>
          </a:bodyPr>
          <a:lstStyle/>
          <a:p>
            <a:r>
              <a:rPr lang="en-US" altLang="zh-CN" b="1" dirty="0"/>
              <a:t>Text here</a:t>
            </a:r>
            <a:endParaRPr lang="zh-CN" altLang="en-US" b="1" dirty="0"/>
          </a:p>
        </p:txBody>
      </p:sp>
      <p:sp>
        <p:nvSpPr>
          <p:cNvPr id="18" name="ïŝḷïḓe">
            <a:extLst>
              <a:ext uri="{FF2B5EF4-FFF2-40B4-BE49-F238E27FC236}">
                <a16:creationId xmlns="" xmlns:p14="http://schemas.microsoft.com/office/powerpoint/2010/main" xmlns:a16="http://schemas.microsoft.com/office/drawing/2014/main" id="{E4A66F28-D68C-449A-99B7-8AD2859FCD18}"/>
              </a:ext>
            </a:extLst>
          </p:cNvPr>
          <p:cNvSpPr txBox="1"/>
          <p:nvPr/>
        </p:nvSpPr>
        <p:spPr>
          <a:xfrm>
            <a:off x="3139008" y="5186236"/>
            <a:ext cx="2024366" cy="540054"/>
          </a:xfrm>
          <a:prstGeom prst="rect">
            <a:avLst/>
          </a:prstGeom>
        </p:spPr>
        <p:txBody>
          <a:bodyPr wrap="square" lIns="90000" tIns="46800" rIns="90000" bIns="46800" anchor="ctr" anchorCtr="1">
            <a:normAutofit/>
          </a:bodyPr>
          <a:lstStyle/>
          <a:p>
            <a:pPr>
              <a:lnSpc>
                <a:spcPct val="120000"/>
              </a:lnSpc>
            </a:pPr>
            <a:r>
              <a:rPr lang="en-US" altLang="zh-CN" sz="1100" dirty="0"/>
              <a:t>Copy paste fonts. Choose the only option to retain text.</a:t>
            </a:r>
          </a:p>
        </p:txBody>
      </p:sp>
      <p:sp>
        <p:nvSpPr>
          <p:cNvPr id="19" name="îŝļîde">
            <a:extLst>
              <a:ext uri="{FF2B5EF4-FFF2-40B4-BE49-F238E27FC236}">
                <a16:creationId xmlns="" xmlns:p14="http://schemas.microsoft.com/office/powerpoint/2010/main" xmlns:a16="http://schemas.microsoft.com/office/drawing/2014/main" id="{164717AE-9D99-47F1-98A4-0791F52179D4}"/>
              </a:ext>
            </a:extLst>
          </p:cNvPr>
          <p:cNvSpPr txBox="1"/>
          <p:nvPr/>
        </p:nvSpPr>
        <p:spPr>
          <a:xfrm>
            <a:off x="6080004" y="1608814"/>
            <a:ext cx="2024366" cy="429517"/>
          </a:xfrm>
          <a:prstGeom prst="rect">
            <a:avLst/>
          </a:prstGeom>
        </p:spPr>
        <p:txBody>
          <a:bodyPr wrap="none" lIns="90000" tIns="46800" rIns="90000" bIns="46800" anchor="b" anchorCtr="0">
            <a:normAutofit/>
          </a:bodyPr>
          <a:lstStyle/>
          <a:p>
            <a:r>
              <a:rPr lang="en-US" altLang="zh-CN" b="1" dirty="0">
                <a:solidFill>
                  <a:schemeClr val="accent1"/>
                </a:solidFill>
              </a:rPr>
              <a:t>Text here</a:t>
            </a:r>
            <a:endParaRPr lang="zh-CN" altLang="en-US" b="1" dirty="0">
              <a:solidFill>
                <a:schemeClr val="accent1"/>
              </a:solidFill>
            </a:endParaRPr>
          </a:p>
        </p:txBody>
      </p:sp>
      <p:sp>
        <p:nvSpPr>
          <p:cNvPr id="20" name="ís1iḋé">
            <a:extLst>
              <a:ext uri="{FF2B5EF4-FFF2-40B4-BE49-F238E27FC236}">
                <a16:creationId xmlns="" xmlns:p14="http://schemas.microsoft.com/office/powerpoint/2010/main" xmlns:a16="http://schemas.microsoft.com/office/drawing/2014/main" id="{11E4E4C6-E0AC-4396-9A24-8D64900FAD57}"/>
              </a:ext>
            </a:extLst>
          </p:cNvPr>
          <p:cNvSpPr txBox="1"/>
          <p:nvPr/>
        </p:nvSpPr>
        <p:spPr>
          <a:xfrm>
            <a:off x="6080004" y="2038331"/>
            <a:ext cx="2024366" cy="540054"/>
          </a:xfrm>
          <a:prstGeom prst="rect">
            <a:avLst/>
          </a:prstGeom>
        </p:spPr>
        <p:txBody>
          <a:bodyPr wrap="square" lIns="90000" tIns="46800" rIns="90000" bIns="46800" anchor="ctr" anchorCtr="1">
            <a:normAutofit/>
          </a:bodyPr>
          <a:lstStyle/>
          <a:p>
            <a:pPr>
              <a:lnSpc>
                <a:spcPct val="120000"/>
              </a:lnSpc>
            </a:pPr>
            <a:r>
              <a:rPr lang="en-US" altLang="zh-CN" sz="1100" dirty="0"/>
              <a:t>Copy paste fonts. Choose the only option to retain text.</a:t>
            </a:r>
          </a:p>
        </p:txBody>
      </p:sp>
      <p:sp>
        <p:nvSpPr>
          <p:cNvPr id="21" name="íšļiḍè">
            <a:extLst>
              <a:ext uri="{FF2B5EF4-FFF2-40B4-BE49-F238E27FC236}">
                <a16:creationId xmlns="" xmlns:p14="http://schemas.microsoft.com/office/powerpoint/2010/main" xmlns:a16="http://schemas.microsoft.com/office/drawing/2014/main" id="{1A76757B-160D-4FF6-8010-95BA4912BA20}"/>
              </a:ext>
            </a:extLst>
          </p:cNvPr>
          <p:cNvSpPr txBox="1"/>
          <p:nvPr/>
        </p:nvSpPr>
        <p:spPr>
          <a:xfrm>
            <a:off x="6561996" y="3182767"/>
            <a:ext cx="2024366" cy="429517"/>
          </a:xfrm>
          <a:prstGeom prst="rect">
            <a:avLst/>
          </a:prstGeom>
        </p:spPr>
        <p:txBody>
          <a:bodyPr wrap="none" lIns="90000" tIns="46800" rIns="90000" bIns="46800" anchor="b" anchorCtr="0">
            <a:normAutofit/>
          </a:bodyPr>
          <a:lstStyle/>
          <a:p>
            <a:r>
              <a:rPr lang="en-US" altLang="zh-CN" b="1" dirty="0">
                <a:solidFill>
                  <a:schemeClr val="accent2"/>
                </a:solidFill>
              </a:rPr>
              <a:t>Text here</a:t>
            </a:r>
            <a:endParaRPr lang="zh-CN" altLang="en-US" b="1" dirty="0">
              <a:solidFill>
                <a:schemeClr val="accent2"/>
              </a:solidFill>
            </a:endParaRPr>
          </a:p>
        </p:txBody>
      </p:sp>
      <p:sp>
        <p:nvSpPr>
          <p:cNvPr id="22" name="íś1îḓe">
            <a:extLst>
              <a:ext uri="{FF2B5EF4-FFF2-40B4-BE49-F238E27FC236}">
                <a16:creationId xmlns="" xmlns:p14="http://schemas.microsoft.com/office/powerpoint/2010/main" xmlns:a16="http://schemas.microsoft.com/office/drawing/2014/main" id="{F47BD19E-4FE1-47CC-971D-10352B32A7EC}"/>
              </a:ext>
            </a:extLst>
          </p:cNvPr>
          <p:cNvSpPr txBox="1"/>
          <p:nvPr/>
        </p:nvSpPr>
        <p:spPr>
          <a:xfrm>
            <a:off x="6561996" y="3612284"/>
            <a:ext cx="2024366" cy="540054"/>
          </a:xfrm>
          <a:prstGeom prst="rect">
            <a:avLst/>
          </a:prstGeom>
        </p:spPr>
        <p:txBody>
          <a:bodyPr wrap="square" lIns="90000" tIns="46800" rIns="90000" bIns="46800" anchor="ctr" anchorCtr="1">
            <a:normAutofit/>
          </a:bodyPr>
          <a:lstStyle/>
          <a:p>
            <a:pPr>
              <a:lnSpc>
                <a:spcPct val="120000"/>
              </a:lnSpc>
            </a:pPr>
            <a:r>
              <a:rPr lang="en-US" altLang="zh-CN" sz="1100" dirty="0"/>
              <a:t>Copy paste fonts. Choose the only option to retain text.</a:t>
            </a:r>
          </a:p>
        </p:txBody>
      </p:sp>
      <p:sp>
        <p:nvSpPr>
          <p:cNvPr id="23" name="íṣľïḍé">
            <a:extLst>
              <a:ext uri="{FF2B5EF4-FFF2-40B4-BE49-F238E27FC236}">
                <a16:creationId xmlns="" xmlns:p14="http://schemas.microsoft.com/office/powerpoint/2010/main" xmlns:a16="http://schemas.microsoft.com/office/drawing/2014/main" id="{93861AB1-2106-47FC-BBD0-9C711398AA5D}"/>
              </a:ext>
            </a:extLst>
          </p:cNvPr>
          <p:cNvSpPr txBox="1"/>
          <p:nvPr/>
        </p:nvSpPr>
        <p:spPr>
          <a:xfrm>
            <a:off x="6080004" y="4756719"/>
            <a:ext cx="2024366" cy="429517"/>
          </a:xfrm>
          <a:prstGeom prst="rect">
            <a:avLst/>
          </a:prstGeom>
        </p:spPr>
        <p:txBody>
          <a:bodyPr wrap="none" lIns="90000" tIns="46800" rIns="90000" bIns="46800" anchor="b" anchorCtr="0">
            <a:normAutofit/>
          </a:bodyPr>
          <a:lstStyle/>
          <a:p>
            <a:r>
              <a:rPr lang="en-US" altLang="zh-CN" b="1" dirty="0">
                <a:solidFill>
                  <a:schemeClr val="accent3"/>
                </a:solidFill>
              </a:rPr>
              <a:t>Text here</a:t>
            </a:r>
            <a:endParaRPr lang="zh-CN" altLang="en-US" b="1" dirty="0">
              <a:solidFill>
                <a:schemeClr val="accent3"/>
              </a:solidFill>
            </a:endParaRPr>
          </a:p>
        </p:txBody>
      </p:sp>
      <p:sp>
        <p:nvSpPr>
          <p:cNvPr id="24" name="íṡḷíḋé">
            <a:extLst>
              <a:ext uri="{FF2B5EF4-FFF2-40B4-BE49-F238E27FC236}">
                <a16:creationId xmlns="" xmlns:p14="http://schemas.microsoft.com/office/powerpoint/2010/main" xmlns:a16="http://schemas.microsoft.com/office/drawing/2014/main" id="{0CAD3796-DDB8-4785-9089-FDBE7D40E5E7}"/>
              </a:ext>
            </a:extLst>
          </p:cNvPr>
          <p:cNvSpPr txBox="1"/>
          <p:nvPr/>
        </p:nvSpPr>
        <p:spPr>
          <a:xfrm>
            <a:off x="6080004" y="5186236"/>
            <a:ext cx="2024366" cy="540054"/>
          </a:xfrm>
          <a:prstGeom prst="rect">
            <a:avLst/>
          </a:prstGeom>
        </p:spPr>
        <p:txBody>
          <a:bodyPr wrap="square" lIns="90000" tIns="46800" rIns="90000" bIns="46800" anchor="ctr" anchorCtr="1">
            <a:normAutofit/>
          </a:bodyPr>
          <a:lstStyle/>
          <a:p>
            <a:pPr>
              <a:lnSpc>
                <a:spcPct val="120000"/>
              </a:lnSpc>
            </a:pPr>
            <a:r>
              <a:rPr lang="en-US" altLang="zh-CN" sz="1100" dirty="0"/>
              <a:t>Copy paste fonts. Choose the only option to retain text.</a:t>
            </a:r>
          </a:p>
        </p:txBody>
      </p:sp>
      <p:sp>
        <p:nvSpPr>
          <p:cNvPr id="25" name="iśḻïďe">
            <a:extLst>
              <a:ext uri="{FF2B5EF4-FFF2-40B4-BE49-F238E27FC236}">
                <a16:creationId xmlns="" xmlns:p14="http://schemas.microsoft.com/office/powerpoint/2010/main" xmlns:a16="http://schemas.microsoft.com/office/drawing/2014/main" id="{7A9B31BF-301A-459D-A9EB-6D0850C96A0E}"/>
              </a:ext>
            </a:extLst>
          </p:cNvPr>
          <p:cNvSpPr txBox="1"/>
          <p:nvPr/>
        </p:nvSpPr>
        <p:spPr>
          <a:xfrm>
            <a:off x="9021000" y="1608814"/>
            <a:ext cx="2024366" cy="429517"/>
          </a:xfrm>
          <a:prstGeom prst="rect">
            <a:avLst/>
          </a:prstGeom>
        </p:spPr>
        <p:txBody>
          <a:bodyPr wrap="none" lIns="90000" tIns="46800" rIns="90000" bIns="46800" anchor="b" anchorCtr="0">
            <a:normAutofit/>
          </a:bodyPr>
          <a:lstStyle/>
          <a:p>
            <a:r>
              <a:rPr lang="en-US" altLang="zh-CN" b="1" dirty="0"/>
              <a:t>Text here</a:t>
            </a:r>
            <a:endParaRPr lang="zh-CN" altLang="en-US" b="1" dirty="0"/>
          </a:p>
        </p:txBody>
      </p:sp>
      <p:sp>
        <p:nvSpPr>
          <p:cNvPr id="26" name="îsḻîďe">
            <a:extLst>
              <a:ext uri="{FF2B5EF4-FFF2-40B4-BE49-F238E27FC236}">
                <a16:creationId xmlns="" xmlns:p14="http://schemas.microsoft.com/office/powerpoint/2010/main" xmlns:a16="http://schemas.microsoft.com/office/drawing/2014/main" id="{2EA5363C-8642-4E36-901F-0CB87968793A}"/>
              </a:ext>
            </a:extLst>
          </p:cNvPr>
          <p:cNvSpPr txBox="1"/>
          <p:nvPr/>
        </p:nvSpPr>
        <p:spPr>
          <a:xfrm>
            <a:off x="9021000" y="2038331"/>
            <a:ext cx="2024366" cy="540054"/>
          </a:xfrm>
          <a:prstGeom prst="rect">
            <a:avLst/>
          </a:prstGeom>
        </p:spPr>
        <p:txBody>
          <a:bodyPr wrap="square" lIns="90000" tIns="46800" rIns="90000" bIns="46800" anchor="ctr" anchorCtr="1">
            <a:normAutofit/>
          </a:bodyPr>
          <a:lstStyle/>
          <a:p>
            <a:pPr>
              <a:lnSpc>
                <a:spcPct val="120000"/>
              </a:lnSpc>
            </a:pPr>
            <a:r>
              <a:rPr lang="en-US" altLang="zh-CN" sz="1100" dirty="0"/>
              <a:t>Copy paste fonts. Choose the only option to retain text.</a:t>
            </a:r>
          </a:p>
        </p:txBody>
      </p:sp>
      <p:sp>
        <p:nvSpPr>
          <p:cNvPr id="27" name="iṣľîḑè">
            <a:extLst>
              <a:ext uri="{FF2B5EF4-FFF2-40B4-BE49-F238E27FC236}">
                <a16:creationId xmlns="" xmlns:p14="http://schemas.microsoft.com/office/powerpoint/2010/main" xmlns:a16="http://schemas.microsoft.com/office/drawing/2014/main" id="{438B3E69-8357-4142-A2C3-87729222FECB}"/>
              </a:ext>
            </a:extLst>
          </p:cNvPr>
          <p:cNvSpPr txBox="1"/>
          <p:nvPr/>
        </p:nvSpPr>
        <p:spPr>
          <a:xfrm>
            <a:off x="9502992" y="3182767"/>
            <a:ext cx="2024366" cy="429517"/>
          </a:xfrm>
          <a:prstGeom prst="rect">
            <a:avLst/>
          </a:prstGeom>
        </p:spPr>
        <p:txBody>
          <a:bodyPr wrap="none" lIns="90000" tIns="46800" rIns="90000" bIns="46800" anchor="b" anchorCtr="0">
            <a:normAutofit/>
          </a:bodyPr>
          <a:lstStyle/>
          <a:p>
            <a:r>
              <a:rPr lang="en-US" altLang="zh-CN" b="1" dirty="0"/>
              <a:t>Text here</a:t>
            </a:r>
            <a:endParaRPr lang="zh-CN" altLang="en-US" b="1" dirty="0"/>
          </a:p>
        </p:txBody>
      </p:sp>
      <p:sp>
        <p:nvSpPr>
          <p:cNvPr id="28" name="iSḻíḍé">
            <a:extLst>
              <a:ext uri="{FF2B5EF4-FFF2-40B4-BE49-F238E27FC236}">
                <a16:creationId xmlns="" xmlns:p14="http://schemas.microsoft.com/office/powerpoint/2010/main" xmlns:a16="http://schemas.microsoft.com/office/drawing/2014/main" id="{97A5CA5C-1E87-4741-9ACA-21FE4BA604FF}"/>
              </a:ext>
            </a:extLst>
          </p:cNvPr>
          <p:cNvSpPr txBox="1"/>
          <p:nvPr/>
        </p:nvSpPr>
        <p:spPr>
          <a:xfrm>
            <a:off x="9502992" y="3612284"/>
            <a:ext cx="2024366" cy="540054"/>
          </a:xfrm>
          <a:prstGeom prst="rect">
            <a:avLst/>
          </a:prstGeom>
        </p:spPr>
        <p:txBody>
          <a:bodyPr wrap="square" lIns="90000" tIns="46800" rIns="90000" bIns="46800" anchor="ctr" anchorCtr="1">
            <a:normAutofit/>
          </a:bodyPr>
          <a:lstStyle/>
          <a:p>
            <a:pPr>
              <a:lnSpc>
                <a:spcPct val="120000"/>
              </a:lnSpc>
            </a:pPr>
            <a:r>
              <a:rPr lang="en-US" altLang="zh-CN" sz="1100" dirty="0"/>
              <a:t>Copy paste fonts. Choose the only option to retain text.</a:t>
            </a:r>
          </a:p>
        </p:txBody>
      </p:sp>
      <p:sp>
        <p:nvSpPr>
          <p:cNvPr id="29" name="ïṣļîḑê">
            <a:extLst>
              <a:ext uri="{FF2B5EF4-FFF2-40B4-BE49-F238E27FC236}">
                <a16:creationId xmlns="" xmlns:p14="http://schemas.microsoft.com/office/powerpoint/2010/main" xmlns:a16="http://schemas.microsoft.com/office/drawing/2014/main" id="{4E9299CB-AB94-44AE-BBB2-14C5CA818648}"/>
              </a:ext>
            </a:extLst>
          </p:cNvPr>
          <p:cNvSpPr txBox="1"/>
          <p:nvPr/>
        </p:nvSpPr>
        <p:spPr>
          <a:xfrm>
            <a:off x="9021000" y="4756719"/>
            <a:ext cx="2024366" cy="429517"/>
          </a:xfrm>
          <a:prstGeom prst="rect">
            <a:avLst/>
          </a:prstGeom>
        </p:spPr>
        <p:txBody>
          <a:bodyPr wrap="none" lIns="90000" tIns="46800" rIns="90000" bIns="46800" anchor="b" anchorCtr="0">
            <a:normAutofit/>
          </a:bodyPr>
          <a:lstStyle/>
          <a:p>
            <a:r>
              <a:rPr lang="en-US" altLang="zh-CN" b="1" dirty="0"/>
              <a:t>Text here</a:t>
            </a:r>
            <a:endParaRPr lang="zh-CN" altLang="en-US" b="1" dirty="0"/>
          </a:p>
        </p:txBody>
      </p:sp>
      <p:sp>
        <p:nvSpPr>
          <p:cNvPr id="30" name="ïšļïde">
            <a:extLst>
              <a:ext uri="{FF2B5EF4-FFF2-40B4-BE49-F238E27FC236}">
                <a16:creationId xmlns="" xmlns:p14="http://schemas.microsoft.com/office/powerpoint/2010/main" xmlns:a16="http://schemas.microsoft.com/office/drawing/2014/main" id="{8628366E-7FB8-468F-80B5-0961EBDD6F23}"/>
              </a:ext>
            </a:extLst>
          </p:cNvPr>
          <p:cNvSpPr txBox="1"/>
          <p:nvPr/>
        </p:nvSpPr>
        <p:spPr>
          <a:xfrm>
            <a:off x="9021000" y="5186236"/>
            <a:ext cx="2024366" cy="540054"/>
          </a:xfrm>
          <a:prstGeom prst="rect">
            <a:avLst/>
          </a:prstGeom>
        </p:spPr>
        <p:txBody>
          <a:bodyPr wrap="square" lIns="90000" tIns="46800" rIns="90000" bIns="46800" anchor="ctr" anchorCtr="1">
            <a:normAutofit/>
          </a:bodyPr>
          <a:lstStyle/>
          <a:p>
            <a:pPr>
              <a:lnSpc>
                <a:spcPct val="120000"/>
              </a:lnSpc>
            </a:pPr>
            <a:r>
              <a:rPr lang="en-US" altLang="zh-CN" sz="1100" dirty="0"/>
              <a:t>Copy paste fonts. Choose the only option to retain text.</a:t>
            </a:r>
          </a:p>
        </p:txBody>
      </p:sp>
    </p:spTree>
    <p:extLst>
      <p:ext uri="{BB962C8B-B14F-4D97-AF65-F5344CB8AC3E}">
        <p14:creationId xmlns:p14="http://schemas.microsoft.com/office/powerpoint/2010/main" val="197220273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标题 4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CN"/>
              <a:t>Section Header Here</a:t>
            </a:r>
            <a:endParaRPr lang="zh-CN" altLang="en-US" dirty="0"/>
          </a:p>
        </p:txBody>
      </p:sp>
      <p:sp>
        <p:nvSpPr>
          <p:cNvPr id="6" name="文本占位符 5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lvl="0"/>
            <a:r>
              <a:rPr lang="en-US" altLang="zh-CN"/>
              <a:t>Supporting text here.</a:t>
            </a:r>
          </a:p>
          <a:p>
            <a:pPr lvl="0"/>
            <a:r>
              <a:rPr lang="en-US" altLang="zh-CN"/>
              <a:t>When you copy &amp; paste, choose "keep text only" option.</a:t>
            </a:r>
            <a:endParaRPr lang="zh-CN" altLang="en-US" dirty="0"/>
          </a:p>
        </p:txBody>
      </p:sp>
      <p:sp>
        <p:nvSpPr>
          <p:cNvPr id="9" name="文本框 8">
            <a:extLst>
              <a:ext uri="{FF2B5EF4-FFF2-40B4-BE49-F238E27FC236}">
                <a16:creationId xmlns="" xmlns:p14="http://schemas.microsoft.com/office/powerpoint/2010/main" xmlns:a16="http://schemas.microsoft.com/office/drawing/2014/main" id="{04F69230-F3A6-4586-9371-A858F4763E9F}"/>
              </a:ext>
            </a:extLst>
          </p:cNvPr>
          <p:cNvSpPr txBox="1"/>
          <p:nvPr/>
        </p:nvSpPr>
        <p:spPr>
          <a:xfrm>
            <a:off x="866435" y="1498599"/>
            <a:ext cx="1023516" cy="889909"/>
          </a:xfrm>
          <a:prstGeom prst="rect">
            <a:avLst/>
          </a:prstGeom>
          <a:noFill/>
          <a:ln w="117475">
            <a:noFill/>
          </a:ln>
        </p:spPr>
        <p:txBody>
          <a:bodyPr wrap="none" rtlCol="0">
            <a:prstTxWarp prst="textPlain">
              <a:avLst/>
            </a:prstTxWarp>
            <a:spAutoFit/>
          </a:bodyPr>
          <a:lstStyle/>
          <a:p>
            <a:r>
              <a:rPr lang="en-US" altLang="zh-CN" spc="100" dirty="0">
                <a:solidFill>
                  <a:schemeClr val="accent1"/>
                </a:solidFill>
                <a:latin typeface="Impact" panose="020B0806030902050204" pitchFamily="34" charset="0"/>
                <a:cs typeface="Arial" panose="020B0604020202020204" pitchFamily="34" charset="0"/>
              </a:rPr>
              <a:t>/04</a:t>
            </a:r>
            <a:endParaRPr lang="zh-CN" altLang="en-US" spc="100" dirty="0">
              <a:solidFill>
                <a:schemeClr val="accent1"/>
              </a:solidFill>
              <a:latin typeface="Impact" panose="020B0806030902050204" pitchFamily="34" charset="0"/>
              <a:cs typeface="Arial" panose="020B0604020202020204" pitchFamily="34" charset="0"/>
            </a:endParaRPr>
          </a:p>
        </p:txBody>
      </p:sp>
      <p:grpSp>
        <p:nvGrpSpPr>
          <p:cNvPr id="7" name="组合 6"/>
          <p:cNvGrpSpPr/>
          <p:nvPr/>
        </p:nvGrpSpPr>
        <p:grpSpPr>
          <a:xfrm>
            <a:off x="6211888" y="1765300"/>
            <a:ext cx="5308600" cy="5092700"/>
            <a:chOff x="6203951" y="992188"/>
            <a:chExt cx="5308600" cy="5092700"/>
          </a:xfrm>
        </p:grpSpPr>
        <p:sp>
          <p:nvSpPr>
            <p:cNvPr id="8" name="Freeform 8"/>
            <p:cNvSpPr>
              <a:spLocks/>
            </p:cNvSpPr>
            <p:nvPr userDrawn="1"/>
          </p:nvSpPr>
          <p:spPr bwMode="auto">
            <a:xfrm>
              <a:off x="8842376" y="4376738"/>
              <a:ext cx="2670175" cy="1708150"/>
            </a:xfrm>
            <a:custGeom>
              <a:avLst/>
              <a:gdLst>
                <a:gd name="T0" fmla="*/ 1682 w 1682"/>
                <a:gd name="T1" fmla="*/ 0 h 1076"/>
                <a:gd name="T2" fmla="*/ 1681 w 1682"/>
                <a:gd name="T3" fmla="*/ 108 h 1076"/>
                <a:gd name="T4" fmla="*/ 15 w 1682"/>
                <a:gd name="T5" fmla="*/ 1076 h 1076"/>
                <a:gd name="T6" fmla="*/ 0 w 1682"/>
                <a:gd name="T7" fmla="*/ 954 h 1076"/>
                <a:gd name="T8" fmla="*/ 639 w 1682"/>
                <a:gd name="T9" fmla="*/ 577 h 1076"/>
                <a:gd name="T10" fmla="*/ 1682 w 1682"/>
                <a:gd name="T11" fmla="*/ 0 h 10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82" h="1076">
                  <a:moveTo>
                    <a:pt x="1682" y="0"/>
                  </a:moveTo>
                  <a:lnTo>
                    <a:pt x="1681" y="108"/>
                  </a:lnTo>
                  <a:lnTo>
                    <a:pt x="15" y="1076"/>
                  </a:lnTo>
                  <a:lnTo>
                    <a:pt x="0" y="954"/>
                  </a:lnTo>
                  <a:lnTo>
                    <a:pt x="639" y="577"/>
                  </a:lnTo>
                  <a:lnTo>
                    <a:pt x="1682" y="0"/>
                  </a:lnTo>
                  <a:close/>
                </a:path>
              </a:pathLst>
            </a:custGeom>
            <a:solidFill>
              <a:srgbClr val="495E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" name="Freeform 9"/>
            <p:cNvSpPr>
              <a:spLocks/>
            </p:cNvSpPr>
            <p:nvPr userDrawn="1"/>
          </p:nvSpPr>
          <p:spPr bwMode="auto">
            <a:xfrm>
              <a:off x="6203951" y="4376738"/>
              <a:ext cx="2663825" cy="1708150"/>
            </a:xfrm>
            <a:custGeom>
              <a:avLst/>
              <a:gdLst>
                <a:gd name="T0" fmla="*/ 0 w 1678"/>
                <a:gd name="T1" fmla="*/ 0 h 1076"/>
                <a:gd name="T2" fmla="*/ 0 w 1678"/>
                <a:gd name="T3" fmla="*/ 108 h 1076"/>
                <a:gd name="T4" fmla="*/ 1677 w 1678"/>
                <a:gd name="T5" fmla="*/ 1076 h 1076"/>
                <a:gd name="T6" fmla="*/ 1678 w 1678"/>
                <a:gd name="T7" fmla="*/ 968 h 1076"/>
                <a:gd name="T8" fmla="*/ 1401 w 1678"/>
                <a:gd name="T9" fmla="*/ 778 h 1076"/>
                <a:gd name="T10" fmla="*/ 0 w 1678"/>
                <a:gd name="T11" fmla="*/ 0 h 10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78" h="1076">
                  <a:moveTo>
                    <a:pt x="0" y="0"/>
                  </a:moveTo>
                  <a:lnTo>
                    <a:pt x="0" y="108"/>
                  </a:lnTo>
                  <a:lnTo>
                    <a:pt x="1677" y="1076"/>
                  </a:lnTo>
                  <a:lnTo>
                    <a:pt x="1678" y="968"/>
                  </a:lnTo>
                  <a:lnTo>
                    <a:pt x="1401" y="77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F76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" name="Freeform 10"/>
            <p:cNvSpPr>
              <a:spLocks/>
            </p:cNvSpPr>
            <p:nvPr userDrawn="1"/>
          </p:nvSpPr>
          <p:spPr bwMode="auto">
            <a:xfrm>
              <a:off x="6203951" y="2838450"/>
              <a:ext cx="5308600" cy="3074988"/>
            </a:xfrm>
            <a:custGeom>
              <a:avLst/>
              <a:gdLst>
                <a:gd name="T0" fmla="*/ 1667 w 3344"/>
                <a:gd name="T1" fmla="*/ 0 h 1937"/>
                <a:gd name="T2" fmla="*/ 0 w 3344"/>
                <a:gd name="T3" fmla="*/ 969 h 1937"/>
                <a:gd name="T4" fmla="*/ 1678 w 3344"/>
                <a:gd name="T5" fmla="*/ 1937 h 1937"/>
                <a:gd name="T6" fmla="*/ 3344 w 3344"/>
                <a:gd name="T7" fmla="*/ 969 h 1937"/>
                <a:gd name="T8" fmla="*/ 1667 w 3344"/>
                <a:gd name="T9" fmla="*/ 0 h 19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44" h="1937">
                  <a:moveTo>
                    <a:pt x="1667" y="0"/>
                  </a:moveTo>
                  <a:lnTo>
                    <a:pt x="0" y="969"/>
                  </a:lnTo>
                  <a:lnTo>
                    <a:pt x="1678" y="1937"/>
                  </a:lnTo>
                  <a:lnTo>
                    <a:pt x="3344" y="969"/>
                  </a:lnTo>
                  <a:lnTo>
                    <a:pt x="1667" y="0"/>
                  </a:lnTo>
                  <a:close/>
                </a:path>
              </a:pathLst>
            </a:custGeom>
            <a:solidFill>
              <a:srgbClr val="6F85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" name="Freeform 11"/>
            <p:cNvSpPr>
              <a:spLocks/>
            </p:cNvSpPr>
            <p:nvPr userDrawn="1"/>
          </p:nvSpPr>
          <p:spPr bwMode="auto">
            <a:xfrm>
              <a:off x="6203951" y="2528888"/>
              <a:ext cx="130175" cy="1908175"/>
            </a:xfrm>
            <a:custGeom>
              <a:avLst/>
              <a:gdLst>
                <a:gd name="T0" fmla="*/ 64 w 82"/>
                <a:gd name="T1" fmla="*/ 35 h 1202"/>
                <a:gd name="T2" fmla="*/ 82 w 82"/>
                <a:gd name="T3" fmla="*/ 517 h 1202"/>
                <a:gd name="T4" fmla="*/ 60 w 82"/>
                <a:gd name="T5" fmla="*/ 1202 h 1202"/>
                <a:gd name="T6" fmla="*/ 0 w 82"/>
                <a:gd name="T7" fmla="*/ 1167 h 1202"/>
                <a:gd name="T8" fmla="*/ 4 w 82"/>
                <a:gd name="T9" fmla="*/ 0 h 1202"/>
                <a:gd name="T10" fmla="*/ 64 w 82"/>
                <a:gd name="T11" fmla="*/ 35 h 1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2" h="1202">
                  <a:moveTo>
                    <a:pt x="64" y="35"/>
                  </a:moveTo>
                  <a:lnTo>
                    <a:pt x="82" y="517"/>
                  </a:lnTo>
                  <a:lnTo>
                    <a:pt x="60" y="1202"/>
                  </a:lnTo>
                  <a:lnTo>
                    <a:pt x="0" y="1167"/>
                  </a:lnTo>
                  <a:lnTo>
                    <a:pt x="4" y="0"/>
                  </a:lnTo>
                  <a:lnTo>
                    <a:pt x="64" y="35"/>
                  </a:lnTo>
                  <a:close/>
                </a:path>
              </a:pathLst>
            </a:custGeom>
            <a:solidFill>
              <a:srgbClr val="E4EA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" name="Freeform 12"/>
            <p:cNvSpPr>
              <a:spLocks/>
            </p:cNvSpPr>
            <p:nvPr userDrawn="1"/>
          </p:nvSpPr>
          <p:spPr bwMode="auto">
            <a:xfrm>
              <a:off x="6299201" y="1089025"/>
              <a:ext cx="2616200" cy="3348038"/>
            </a:xfrm>
            <a:custGeom>
              <a:avLst/>
              <a:gdLst>
                <a:gd name="T0" fmla="*/ 1609 w 1648"/>
                <a:gd name="T1" fmla="*/ 0 h 2109"/>
                <a:gd name="T2" fmla="*/ 1648 w 1648"/>
                <a:gd name="T3" fmla="*/ 610 h 2109"/>
                <a:gd name="T4" fmla="*/ 1605 w 1648"/>
                <a:gd name="T5" fmla="*/ 1176 h 2109"/>
                <a:gd name="T6" fmla="*/ 0 w 1648"/>
                <a:gd name="T7" fmla="*/ 2109 h 2109"/>
                <a:gd name="T8" fmla="*/ 4 w 1648"/>
                <a:gd name="T9" fmla="*/ 932 h 2109"/>
                <a:gd name="T10" fmla="*/ 1609 w 1648"/>
                <a:gd name="T11" fmla="*/ 0 h 2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48" h="2109">
                  <a:moveTo>
                    <a:pt x="1609" y="0"/>
                  </a:moveTo>
                  <a:lnTo>
                    <a:pt x="1648" y="610"/>
                  </a:lnTo>
                  <a:lnTo>
                    <a:pt x="1605" y="1176"/>
                  </a:lnTo>
                  <a:lnTo>
                    <a:pt x="0" y="2109"/>
                  </a:lnTo>
                  <a:lnTo>
                    <a:pt x="4" y="932"/>
                  </a:lnTo>
                  <a:lnTo>
                    <a:pt x="1609" y="0"/>
                  </a:lnTo>
                  <a:close/>
                </a:path>
              </a:pathLst>
            </a:custGeom>
            <a:solidFill>
              <a:srgbClr val="DCE4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" name="Freeform 13"/>
            <p:cNvSpPr>
              <a:spLocks/>
            </p:cNvSpPr>
            <p:nvPr userDrawn="1"/>
          </p:nvSpPr>
          <p:spPr bwMode="auto">
            <a:xfrm>
              <a:off x="8847139" y="1089025"/>
              <a:ext cx="2617788" cy="3348038"/>
            </a:xfrm>
            <a:custGeom>
              <a:avLst/>
              <a:gdLst>
                <a:gd name="T0" fmla="*/ 1619 w 1649"/>
                <a:gd name="T1" fmla="*/ 932 h 2109"/>
                <a:gd name="T2" fmla="*/ 1649 w 1649"/>
                <a:gd name="T3" fmla="*/ 1375 h 2109"/>
                <a:gd name="T4" fmla="*/ 1615 w 1649"/>
                <a:gd name="T5" fmla="*/ 2109 h 2109"/>
                <a:gd name="T6" fmla="*/ 0 w 1649"/>
                <a:gd name="T7" fmla="*/ 1176 h 2109"/>
                <a:gd name="T8" fmla="*/ 4 w 1649"/>
                <a:gd name="T9" fmla="*/ 0 h 2109"/>
                <a:gd name="T10" fmla="*/ 1619 w 1649"/>
                <a:gd name="T11" fmla="*/ 932 h 2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49" h="2109">
                  <a:moveTo>
                    <a:pt x="1619" y="932"/>
                  </a:moveTo>
                  <a:lnTo>
                    <a:pt x="1649" y="1375"/>
                  </a:lnTo>
                  <a:lnTo>
                    <a:pt x="1615" y="2109"/>
                  </a:lnTo>
                  <a:lnTo>
                    <a:pt x="0" y="1176"/>
                  </a:lnTo>
                  <a:lnTo>
                    <a:pt x="4" y="0"/>
                  </a:lnTo>
                  <a:lnTo>
                    <a:pt x="1619" y="932"/>
                  </a:lnTo>
                  <a:close/>
                </a:path>
              </a:pathLst>
            </a:custGeom>
            <a:solidFill>
              <a:srgbClr val="E4EA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" name="Freeform 14"/>
            <p:cNvSpPr>
              <a:spLocks/>
            </p:cNvSpPr>
            <p:nvPr userDrawn="1"/>
          </p:nvSpPr>
          <p:spPr bwMode="auto">
            <a:xfrm>
              <a:off x="6210301" y="992188"/>
              <a:ext cx="5302250" cy="1592263"/>
            </a:xfrm>
            <a:custGeom>
              <a:avLst/>
              <a:gdLst>
                <a:gd name="T0" fmla="*/ 3340 w 3340"/>
                <a:gd name="T1" fmla="*/ 968 h 1003"/>
                <a:gd name="T2" fmla="*/ 3280 w 3340"/>
                <a:gd name="T3" fmla="*/ 1003 h 1003"/>
                <a:gd name="T4" fmla="*/ 1665 w 3340"/>
                <a:gd name="T5" fmla="*/ 70 h 1003"/>
                <a:gd name="T6" fmla="*/ 60 w 3340"/>
                <a:gd name="T7" fmla="*/ 1003 h 1003"/>
                <a:gd name="T8" fmla="*/ 0 w 3340"/>
                <a:gd name="T9" fmla="*/ 968 h 1003"/>
                <a:gd name="T10" fmla="*/ 1665 w 3340"/>
                <a:gd name="T11" fmla="*/ 0 h 1003"/>
                <a:gd name="T12" fmla="*/ 3340 w 3340"/>
                <a:gd name="T13" fmla="*/ 968 h 10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40" h="1003">
                  <a:moveTo>
                    <a:pt x="3340" y="968"/>
                  </a:moveTo>
                  <a:lnTo>
                    <a:pt x="3280" y="1003"/>
                  </a:lnTo>
                  <a:lnTo>
                    <a:pt x="1665" y="70"/>
                  </a:lnTo>
                  <a:lnTo>
                    <a:pt x="60" y="1003"/>
                  </a:lnTo>
                  <a:lnTo>
                    <a:pt x="0" y="968"/>
                  </a:lnTo>
                  <a:lnTo>
                    <a:pt x="1665" y="0"/>
                  </a:lnTo>
                  <a:lnTo>
                    <a:pt x="3340" y="968"/>
                  </a:lnTo>
                  <a:close/>
                </a:path>
              </a:pathLst>
            </a:custGeom>
            <a:solidFill>
              <a:srgbClr val="F0F4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" name="Freeform 15"/>
            <p:cNvSpPr>
              <a:spLocks/>
            </p:cNvSpPr>
            <p:nvPr userDrawn="1"/>
          </p:nvSpPr>
          <p:spPr bwMode="auto">
            <a:xfrm>
              <a:off x="11410951" y="2528888"/>
              <a:ext cx="101600" cy="1908175"/>
            </a:xfrm>
            <a:custGeom>
              <a:avLst/>
              <a:gdLst>
                <a:gd name="T0" fmla="*/ 64 w 64"/>
                <a:gd name="T1" fmla="*/ 0 h 1202"/>
                <a:gd name="T2" fmla="*/ 60 w 64"/>
                <a:gd name="T3" fmla="*/ 1167 h 1202"/>
                <a:gd name="T4" fmla="*/ 0 w 64"/>
                <a:gd name="T5" fmla="*/ 1202 h 1202"/>
                <a:gd name="T6" fmla="*/ 4 w 64"/>
                <a:gd name="T7" fmla="*/ 35 h 1202"/>
                <a:gd name="T8" fmla="*/ 64 w 64"/>
                <a:gd name="T9" fmla="*/ 0 h 1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4" h="1202">
                  <a:moveTo>
                    <a:pt x="64" y="0"/>
                  </a:moveTo>
                  <a:lnTo>
                    <a:pt x="60" y="1167"/>
                  </a:lnTo>
                  <a:lnTo>
                    <a:pt x="0" y="1202"/>
                  </a:lnTo>
                  <a:lnTo>
                    <a:pt x="4" y="35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DCE4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" name="Freeform 16"/>
            <p:cNvSpPr>
              <a:spLocks/>
            </p:cNvSpPr>
            <p:nvPr userDrawn="1"/>
          </p:nvSpPr>
          <p:spPr bwMode="auto">
            <a:xfrm>
              <a:off x="7569201" y="3895725"/>
              <a:ext cx="73025" cy="119063"/>
            </a:xfrm>
            <a:custGeom>
              <a:avLst/>
              <a:gdLst>
                <a:gd name="T0" fmla="*/ 0 w 46"/>
                <a:gd name="T1" fmla="*/ 75 h 75"/>
                <a:gd name="T2" fmla="*/ 46 w 46"/>
                <a:gd name="T3" fmla="*/ 48 h 75"/>
                <a:gd name="T4" fmla="*/ 46 w 46"/>
                <a:gd name="T5" fmla="*/ 0 h 75"/>
                <a:gd name="T6" fmla="*/ 0 w 46"/>
                <a:gd name="T7" fmla="*/ 27 h 75"/>
                <a:gd name="T8" fmla="*/ 0 w 46"/>
                <a:gd name="T9" fmla="*/ 7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75">
                  <a:moveTo>
                    <a:pt x="0" y="75"/>
                  </a:moveTo>
                  <a:lnTo>
                    <a:pt x="46" y="48"/>
                  </a:lnTo>
                  <a:lnTo>
                    <a:pt x="46" y="0"/>
                  </a:lnTo>
                  <a:lnTo>
                    <a:pt x="0" y="27"/>
                  </a:lnTo>
                  <a:lnTo>
                    <a:pt x="0" y="75"/>
                  </a:lnTo>
                  <a:close/>
                </a:path>
              </a:pathLst>
            </a:custGeom>
            <a:solidFill>
              <a:srgbClr val="0844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" name="Freeform 17"/>
            <p:cNvSpPr>
              <a:spLocks/>
            </p:cNvSpPr>
            <p:nvPr userDrawn="1"/>
          </p:nvSpPr>
          <p:spPr bwMode="auto">
            <a:xfrm>
              <a:off x="7327901" y="3756025"/>
              <a:ext cx="314325" cy="182563"/>
            </a:xfrm>
            <a:custGeom>
              <a:avLst/>
              <a:gdLst>
                <a:gd name="T0" fmla="*/ 152 w 198"/>
                <a:gd name="T1" fmla="*/ 115 h 115"/>
                <a:gd name="T2" fmla="*/ 198 w 198"/>
                <a:gd name="T3" fmla="*/ 88 h 115"/>
                <a:gd name="T4" fmla="*/ 46 w 198"/>
                <a:gd name="T5" fmla="*/ 0 h 115"/>
                <a:gd name="T6" fmla="*/ 0 w 198"/>
                <a:gd name="T7" fmla="*/ 27 h 115"/>
                <a:gd name="T8" fmla="*/ 152 w 198"/>
                <a:gd name="T9" fmla="*/ 11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8" h="115">
                  <a:moveTo>
                    <a:pt x="152" y="115"/>
                  </a:moveTo>
                  <a:lnTo>
                    <a:pt x="198" y="88"/>
                  </a:lnTo>
                  <a:lnTo>
                    <a:pt x="46" y="0"/>
                  </a:lnTo>
                  <a:lnTo>
                    <a:pt x="0" y="27"/>
                  </a:lnTo>
                  <a:lnTo>
                    <a:pt x="152" y="115"/>
                  </a:lnTo>
                  <a:close/>
                </a:path>
              </a:pathLst>
            </a:custGeom>
            <a:solidFill>
              <a:srgbClr val="0327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" name="Freeform 18"/>
            <p:cNvSpPr>
              <a:spLocks/>
            </p:cNvSpPr>
            <p:nvPr userDrawn="1"/>
          </p:nvSpPr>
          <p:spPr bwMode="auto">
            <a:xfrm>
              <a:off x="7327901" y="3798888"/>
              <a:ext cx="241300" cy="215900"/>
            </a:xfrm>
            <a:custGeom>
              <a:avLst/>
              <a:gdLst>
                <a:gd name="T0" fmla="*/ 0 w 152"/>
                <a:gd name="T1" fmla="*/ 0 h 136"/>
                <a:gd name="T2" fmla="*/ 0 w 152"/>
                <a:gd name="T3" fmla="*/ 48 h 136"/>
                <a:gd name="T4" fmla="*/ 152 w 152"/>
                <a:gd name="T5" fmla="*/ 136 h 136"/>
                <a:gd name="T6" fmla="*/ 152 w 152"/>
                <a:gd name="T7" fmla="*/ 88 h 136"/>
                <a:gd name="T8" fmla="*/ 0 w 152"/>
                <a:gd name="T9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2" h="136">
                  <a:moveTo>
                    <a:pt x="0" y="0"/>
                  </a:moveTo>
                  <a:lnTo>
                    <a:pt x="0" y="48"/>
                  </a:lnTo>
                  <a:lnTo>
                    <a:pt x="152" y="136"/>
                  </a:lnTo>
                  <a:lnTo>
                    <a:pt x="152" y="8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534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" name="Freeform 19"/>
            <p:cNvSpPr>
              <a:spLocks/>
            </p:cNvSpPr>
            <p:nvPr userDrawn="1"/>
          </p:nvSpPr>
          <p:spPr bwMode="auto">
            <a:xfrm>
              <a:off x="7446964" y="3155950"/>
              <a:ext cx="87313" cy="50800"/>
            </a:xfrm>
            <a:custGeom>
              <a:avLst/>
              <a:gdLst>
                <a:gd name="T0" fmla="*/ 55 w 55"/>
                <a:gd name="T1" fmla="*/ 16 h 32"/>
                <a:gd name="T2" fmla="*/ 27 w 55"/>
                <a:gd name="T3" fmla="*/ 0 h 32"/>
                <a:gd name="T4" fmla="*/ 0 w 55"/>
                <a:gd name="T5" fmla="*/ 16 h 32"/>
                <a:gd name="T6" fmla="*/ 27 w 55"/>
                <a:gd name="T7" fmla="*/ 32 h 32"/>
                <a:gd name="T8" fmla="*/ 55 w 55"/>
                <a:gd name="T9" fmla="*/ 16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5" h="32">
                  <a:moveTo>
                    <a:pt x="55" y="16"/>
                  </a:moveTo>
                  <a:lnTo>
                    <a:pt x="27" y="0"/>
                  </a:lnTo>
                  <a:lnTo>
                    <a:pt x="0" y="16"/>
                  </a:lnTo>
                  <a:lnTo>
                    <a:pt x="27" y="32"/>
                  </a:lnTo>
                  <a:lnTo>
                    <a:pt x="55" y="16"/>
                  </a:lnTo>
                  <a:close/>
                </a:path>
              </a:pathLst>
            </a:custGeom>
            <a:solidFill>
              <a:srgbClr val="9291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" name="Freeform 20"/>
            <p:cNvSpPr>
              <a:spLocks/>
            </p:cNvSpPr>
            <p:nvPr userDrawn="1"/>
          </p:nvSpPr>
          <p:spPr bwMode="auto">
            <a:xfrm>
              <a:off x="7478714" y="3181350"/>
              <a:ext cx="57150" cy="696913"/>
            </a:xfrm>
            <a:custGeom>
              <a:avLst/>
              <a:gdLst>
                <a:gd name="T0" fmla="*/ 7 w 36"/>
                <a:gd name="T1" fmla="*/ 16 h 439"/>
                <a:gd name="T2" fmla="*/ 0 w 36"/>
                <a:gd name="T3" fmla="*/ 195 h 439"/>
                <a:gd name="T4" fmla="*/ 8 w 36"/>
                <a:gd name="T5" fmla="*/ 439 h 439"/>
                <a:gd name="T6" fmla="*/ 36 w 36"/>
                <a:gd name="T7" fmla="*/ 423 h 439"/>
                <a:gd name="T8" fmla="*/ 35 w 36"/>
                <a:gd name="T9" fmla="*/ 0 h 439"/>
                <a:gd name="T10" fmla="*/ 7 w 36"/>
                <a:gd name="T11" fmla="*/ 16 h 4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6" h="439">
                  <a:moveTo>
                    <a:pt x="7" y="16"/>
                  </a:moveTo>
                  <a:lnTo>
                    <a:pt x="0" y="195"/>
                  </a:lnTo>
                  <a:lnTo>
                    <a:pt x="8" y="439"/>
                  </a:lnTo>
                  <a:lnTo>
                    <a:pt x="36" y="423"/>
                  </a:lnTo>
                  <a:lnTo>
                    <a:pt x="35" y="0"/>
                  </a:lnTo>
                  <a:lnTo>
                    <a:pt x="7" y="16"/>
                  </a:lnTo>
                  <a:close/>
                </a:path>
              </a:pathLst>
            </a:custGeom>
            <a:solidFill>
              <a:srgbClr val="0534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" name="Freeform 21"/>
            <p:cNvSpPr>
              <a:spLocks/>
            </p:cNvSpPr>
            <p:nvPr userDrawn="1"/>
          </p:nvSpPr>
          <p:spPr bwMode="auto">
            <a:xfrm>
              <a:off x="7446964" y="3181350"/>
              <a:ext cx="44450" cy="696913"/>
            </a:xfrm>
            <a:custGeom>
              <a:avLst/>
              <a:gdLst>
                <a:gd name="T0" fmla="*/ 27 w 28"/>
                <a:gd name="T1" fmla="*/ 16 h 439"/>
                <a:gd name="T2" fmla="*/ 0 w 28"/>
                <a:gd name="T3" fmla="*/ 0 h 439"/>
                <a:gd name="T4" fmla="*/ 1 w 28"/>
                <a:gd name="T5" fmla="*/ 423 h 439"/>
                <a:gd name="T6" fmla="*/ 28 w 28"/>
                <a:gd name="T7" fmla="*/ 439 h 439"/>
                <a:gd name="T8" fmla="*/ 27 w 28"/>
                <a:gd name="T9" fmla="*/ 16 h 4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439">
                  <a:moveTo>
                    <a:pt x="27" y="16"/>
                  </a:moveTo>
                  <a:lnTo>
                    <a:pt x="0" y="0"/>
                  </a:lnTo>
                  <a:lnTo>
                    <a:pt x="1" y="423"/>
                  </a:lnTo>
                  <a:lnTo>
                    <a:pt x="28" y="439"/>
                  </a:lnTo>
                  <a:lnTo>
                    <a:pt x="27" y="16"/>
                  </a:lnTo>
                  <a:close/>
                </a:path>
              </a:pathLst>
            </a:custGeom>
            <a:solidFill>
              <a:srgbClr val="0327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" name="Freeform 22"/>
            <p:cNvSpPr>
              <a:spLocks/>
            </p:cNvSpPr>
            <p:nvPr userDrawn="1"/>
          </p:nvSpPr>
          <p:spPr bwMode="auto">
            <a:xfrm>
              <a:off x="6657976" y="4422775"/>
              <a:ext cx="74613" cy="119063"/>
            </a:xfrm>
            <a:custGeom>
              <a:avLst/>
              <a:gdLst>
                <a:gd name="T0" fmla="*/ 0 w 47"/>
                <a:gd name="T1" fmla="*/ 75 h 75"/>
                <a:gd name="T2" fmla="*/ 47 w 47"/>
                <a:gd name="T3" fmla="*/ 48 h 75"/>
                <a:gd name="T4" fmla="*/ 47 w 47"/>
                <a:gd name="T5" fmla="*/ 0 h 75"/>
                <a:gd name="T6" fmla="*/ 1 w 47"/>
                <a:gd name="T7" fmla="*/ 27 h 75"/>
                <a:gd name="T8" fmla="*/ 0 w 47"/>
                <a:gd name="T9" fmla="*/ 7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75">
                  <a:moveTo>
                    <a:pt x="0" y="75"/>
                  </a:moveTo>
                  <a:lnTo>
                    <a:pt x="47" y="48"/>
                  </a:lnTo>
                  <a:lnTo>
                    <a:pt x="47" y="0"/>
                  </a:lnTo>
                  <a:lnTo>
                    <a:pt x="1" y="27"/>
                  </a:lnTo>
                  <a:lnTo>
                    <a:pt x="0" y="75"/>
                  </a:lnTo>
                  <a:close/>
                </a:path>
              </a:pathLst>
            </a:custGeom>
            <a:solidFill>
              <a:srgbClr val="0844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" name="Freeform 23"/>
            <p:cNvSpPr>
              <a:spLocks/>
            </p:cNvSpPr>
            <p:nvPr userDrawn="1"/>
          </p:nvSpPr>
          <p:spPr bwMode="auto">
            <a:xfrm>
              <a:off x="6418264" y="4283075"/>
              <a:ext cx="314325" cy="182563"/>
            </a:xfrm>
            <a:custGeom>
              <a:avLst/>
              <a:gdLst>
                <a:gd name="T0" fmla="*/ 152 w 198"/>
                <a:gd name="T1" fmla="*/ 115 h 115"/>
                <a:gd name="T2" fmla="*/ 198 w 198"/>
                <a:gd name="T3" fmla="*/ 88 h 115"/>
                <a:gd name="T4" fmla="*/ 46 w 198"/>
                <a:gd name="T5" fmla="*/ 0 h 115"/>
                <a:gd name="T6" fmla="*/ 0 w 198"/>
                <a:gd name="T7" fmla="*/ 27 h 115"/>
                <a:gd name="T8" fmla="*/ 152 w 198"/>
                <a:gd name="T9" fmla="*/ 11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8" h="115">
                  <a:moveTo>
                    <a:pt x="152" y="115"/>
                  </a:moveTo>
                  <a:lnTo>
                    <a:pt x="198" y="88"/>
                  </a:lnTo>
                  <a:lnTo>
                    <a:pt x="46" y="0"/>
                  </a:lnTo>
                  <a:lnTo>
                    <a:pt x="0" y="27"/>
                  </a:lnTo>
                  <a:lnTo>
                    <a:pt x="152" y="115"/>
                  </a:lnTo>
                  <a:close/>
                </a:path>
              </a:pathLst>
            </a:custGeom>
            <a:solidFill>
              <a:srgbClr val="0327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" name="Freeform 24"/>
            <p:cNvSpPr>
              <a:spLocks/>
            </p:cNvSpPr>
            <p:nvPr userDrawn="1"/>
          </p:nvSpPr>
          <p:spPr bwMode="auto">
            <a:xfrm>
              <a:off x="6418264" y="4325938"/>
              <a:ext cx="241300" cy="215900"/>
            </a:xfrm>
            <a:custGeom>
              <a:avLst/>
              <a:gdLst>
                <a:gd name="T0" fmla="*/ 0 w 152"/>
                <a:gd name="T1" fmla="*/ 0 h 136"/>
                <a:gd name="T2" fmla="*/ 0 w 152"/>
                <a:gd name="T3" fmla="*/ 48 h 136"/>
                <a:gd name="T4" fmla="*/ 151 w 152"/>
                <a:gd name="T5" fmla="*/ 136 h 136"/>
                <a:gd name="T6" fmla="*/ 152 w 152"/>
                <a:gd name="T7" fmla="*/ 88 h 136"/>
                <a:gd name="T8" fmla="*/ 0 w 152"/>
                <a:gd name="T9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2" h="136">
                  <a:moveTo>
                    <a:pt x="0" y="0"/>
                  </a:moveTo>
                  <a:lnTo>
                    <a:pt x="0" y="48"/>
                  </a:lnTo>
                  <a:lnTo>
                    <a:pt x="151" y="136"/>
                  </a:lnTo>
                  <a:lnTo>
                    <a:pt x="152" y="8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534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" name="Freeform 25"/>
            <p:cNvSpPr>
              <a:spLocks/>
            </p:cNvSpPr>
            <p:nvPr userDrawn="1"/>
          </p:nvSpPr>
          <p:spPr bwMode="auto">
            <a:xfrm>
              <a:off x="6561139" y="3708400"/>
              <a:ext cx="69850" cy="695325"/>
            </a:xfrm>
            <a:custGeom>
              <a:avLst/>
              <a:gdLst>
                <a:gd name="T0" fmla="*/ 15 w 44"/>
                <a:gd name="T1" fmla="*/ 16 h 438"/>
                <a:gd name="T2" fmla="*/ 0 w 44"/>
                <a:gd name="T3" fmla="*/ 219 h 438"/>
                <a:gd name="T4" fmla="*/ 16 w 44"/>
                <a:gd name="T5" fmla="*/ 438 h 438"/>
                <a:gd name="T6" fmla="*/ 44 w 44"/>
                <a:gd name="T7" fmla="*/ 422 h 438"/>
                <a:gd name="T8" fmla="*/ 43 w 44"/>
                <a:gd name="T9" fmla="*/ 0 h 438"/>
                <a:gd name="T10" fmla="*/ 15 w 44"/>
                <a:gd name="T11" fmla="*/ 16 h 4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4" h="438">
                  <a:moveTo>
                    <a:pt x="15" y="16"/>
                  </a:moveTo>
                  <a:lnTo>
                    <a:pt x="0" y="219"/>
                  </a:lnTo>
                  <a:lnTo>
                    <a:pt x="16" y="438"/>
                  </a:lnTo>
                  <a:lnTo>
                    <a:pt x="44" y="422"/>
                  </a:lnTo>
                  <a:lnTo>
                    <a:pt x="43" y="0"/>
                  </a:lnTo>
                  <a:lnTo>
                    <a:pt x="15" y="16"/>
                  </a:lnTo>
                  <a:close/>
                </a:path>
              </a:pathLst>
            </a:custGeom>
            <a:solidFill>
              <a:srgbClr val="0534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" name="Freeform 26"/>
            <p:cNvSpPr>
              <a:spLocks/>
            </p:cNvSpPr>
            <p:nvPr userDrawn="1"/>
          </p:nvSpPr>
          <p:spPr bwMode="auto">
            <a:xfrm>
              <a:off x="6540501" y="3708400"/>
              <a:ext cx="46038" cy="695325"/>
            </a:xfrm>
            <a:custGeom>
              <a:avLst/>
              <a:gdLst>
                <a:gd name="T0" fmla="*/ 28 w 29"/>
                <a:gd name="T1" fmla="*/ 16 h 438"/>
                <a:gd name="T2" fmla="*/ 0 w 29"/>
                <a:gd name="T3" fmla="*/ 0 h 438"/>
                <a:gd name="T4" fmla="*/ 2 w 29"/>
                <a:gd name="T5" fmla="*/ 422 h 438"/>
                <a:gd name="T6" fmla="*/ 29 w 29"/>
                <a:gd name="T7" fmla="*/ 438 h 438"/>
                <a:gd name="T8" fmla="*/ 28 w 29"/>
                <a:gd name="T9" fmla="*/ 16 h 4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438">
                  <a:moveTo>
                    <a:pt x="28" y="16"/>
                  </a:moveTo>
                  <a:lnTo>
                    <a:pt x="0" y="0"/>
                  </a:lnTo>
                  <a:lnTo>
                    <a:pt x="2" y="422"/>
                  </a:lnTo>
                  <a:lnTo>
                    <a:pt x="29" y="438"/>
                  </a:lnTo>
                  <a:lnTo>
                    <a:pt x="28" y="16"/>
                  </a:lnTo>
                  <a:close/>
                </a:path>
              </a:pathLst>
            </a:custGeom>
            <a:solidFill>
              <a:srgbClr val="0327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" name="Freeform 27"/>
            <p:cNvSpPr>
              <a:spLocks/>
            </p:cNvSpPr>
            <p:nvPr userDrawn="1"/>
          </p:nvSpPr>
          <p:spPr bwMode="auto">
            <a:xfrm>
              <a:off x="6540501" y="3683000"/>
              <a:ext cx="88900" cy="50800"/>
            </a:xfrm>
            <a:custGeom>
              <a:avLst/>
              <a:gdLst>
                <a:gd name="T0" fmla="*/ 56 w 56"/>
                <a:gd name="T1" fmla="*/ 16 h 32"/>
                <a:gd name="T2" fmla="*/ 28 w 56"/>
                <a:gd name="T3" fmla="*/ 0 h 32"/>
                <a:gd name="T4" fmla="*/ 0 w 56"/>
                <a:gd name="T5" fmla="*/ 16 h 32"/>
                <a:gd name="T6" fmla="*/ 28 w 56"/>
                <a:gd name="T7" fmla="*/ 32 h 32"/>
                <a:gd name="T8" fmla="*/ 56 w 56"/>
                <a:gd name="T9" fmla="*/ 16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32">
                  <a:moveTo>
                    <a:pt x="56" y="16"/>
                  </a:moveTo>
                  <a:lnTo>
                    <a:pt x="28" y="0"/>
                  </a:lnTo>
                  <a:lnTo>
                    <a:pt x="0" y="16"/>
                  </a:lnTo>
                  <a:lnTo>
                    <a:pt x="28" y="32"/>
                  </a:lnTo>
                  <a:lnTo>
                    <a:pt x="56" y="16"/>
                  </a:lnTo>
                  <a:close/>
                </a:path>
              </a:pathLst>
            </a:custGeom>
            <a:solidFill>
              <a:srgbClr val="9291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" name="Freeform 28"/>
            <p:cNvSpPr>
              <a:spLocks/>
            </p:cNvSpPr>
            <p:nvPr userDrawn="1"/>
          </p:nvSpPr>
          <p:spPr bwMode="auto">
            <a:xfrm>
              <a:off x="6427789" y="3706813"/>
              <a:ext cx="58738" cy="95250"/>
            </a:xfrm>
            <a:custGeom>
              <a:avLst/>
              <a:gdLst>
                <a:gd name="T0" fmla="*/ 37 w 37"/>
                <a:gd name="T1" fmla="*/ 21 h 60"/>
                <a:gd name="T2" fmla="*/ 0 w 37"/>
                <a:gd name="T3" fmla="*/ 0 h 60"/>
                <a:gd name="T4" fmla="*/ 0 w 37"/>
                <a:gd name="T5" fmla="*/ 39 h 60"/>
                <a:gd name="T6" fmla="*/ 37 w 37"/>
                <a:gd name="T7" fmla="*/ 60 h 60"/>
                <a:gd name="T8" fmla="*/ 37 w 37"/>
                <a:gd name="T9" fmla="*/ 21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60">
                  <a:moveTo>
                    <a:pt x="37" y="21"/>
                  </a:moveTo>
                  <a:lnTo>
                    <a:pt x="0" y="0"/>
                  </a:lnTo>
                  <a:lnTo>
                    <a:pt x="0" y="39"/>
                  </a:lnTo>
                  <a:lnTo>
                    <a:pt x="37" y="60"/>
                  </a:lnTo>
                  <a:lnTo>
                    <a:pt x="37" y="21"/>
                  </a:lnTo>
                  <a:close/>
                </a:path>
              </a:pathLst>
            </a:custGeom>
            <a:solidFill>
              <a:srgbClr val="0534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" name="Freeform 29"/>
            <p:cNvSpPr>
              <a:spLocks/>
            </p:cNvSpPr>
            <p:nvPr userDrawn="1"/>
          </p:nvSpPr>
          <p:spPr bwMode="auto">
            <a:xfrm>
              <a:off x="6427789" y="3070225"/>
              <a:ext cx="1166813" cy="669925"/>
            </a:xfrm>
            <a:custGeom>
              <a:avLst/>
              <a:gdLst>
                <a:gd name="T0" fmla="*/ 735 w 735"/>
                <a:gd name="T1" fmla="*/ 21 h 422"/>
                <a:gd name="T2" fmla="*/ 697 w 735"/>
                <a:gd name="T3" fmla="*/ 0 h 422"/>
                <a:gd name="T4" fmla="*/ 0 w 735"/>
                <a:gd name="T5" fmla="*/ 401 h 422"/>
                <a:gd name="T6" fmla="*/ 37 w 735"/>
                <a:gd name="T7" fmla="*/ 422 h 422"/>
                <a:gd name="T8" fmla="*/ 735 w 735"/>
                <a:gd name="T9" fmla="*/ 21 h 4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5" h="422">
                  <a:moveTo>
                    <a:pt x="735" y="21"/>
                  </a:moveTo>
                  <a:lnTo>
                    <a:pt x="697" y="0"/>
                  </a:lnTo>
                  <a:lnTo>
                    <a:pt x="0" y="401"/>
                  </a:lnTo>
                  <a:lnTo>
                    <a:pt x="37" y="422"/>
                  </a:lnTo>
                  <a:lnTo>
                    <a:pt x="735" y="21"/>
                  </a:lnTo>
                  <a:close/>
                </a:path>
              </a:pathLst>
            </a:custGeom>
            <a:solidFill>
              <a:srgbClr val="0327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" name="Freeform 30"/>
            <p:cNvSpPr>
              <a:spLocks/>
            </p:cNvSpPr>
            <p:nvPr userDrawn="1"/>
          </p:nvSpPr>
          <p:spPr bwMode="auto">
            <a:xfrm>
              <a:off x="6486526" y="3103563"/>
              <a:ext cx="1108075" cy="698500"/>
            </a:xfrm>
            <a:custGeom>
              <a:avLst/>
              <a:gdLst>
                <a:gd name="T0" fmla="*/ 0 w 698"/>
                <a:gd name="T1" fmla="*/ 401 h 440"/>
                <a:gd name="T2" fmla="*/ 0 w 698"/>
                <a:gd name="T3" fmla="*/ 440 h 440"/>
                <a:gd name="T4" fmla="*/ 698 w 698"/>
                <a:gd name="T5" fmla="*/ 40 h 440"/>
                <a:gd name="T6" fmla="*/ 698 w 698"/>
                <a:gd name="T7" fmla="*/ 0 h 440"/>
                <a:gd name="T8" fmla="*/ 0 w 698"/>
                <a:gd name="T9" fmla="*/ 401 h 4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8" h="440">
                  <a:moveTo>
                    <a:pt x="0" y="401"/>
                  </a:moveTo>
                  <a:lnTo>
                    <a:pt x="0" y="440"/>
                  </a:lnTo>
                  <a:lnTo>
                    <a:pt x="698" y="40"/>
                  </a:lnTo>
                  <a:lnTo>
                    <a:pt x="698" y="0"/>
                  </a:lnTo>
                  <a:lnTo>
                    <a:pt x="0" y="401"/>
                  </a:lnTo>
                  <a:close/>
                </a:path>
              </a:pathLst>
            </a:custGeom>
            <a:solidFill>
              <a:srgbClr val="0844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" name="Freeform 31"/>
            <p:cNvSpPr>
              <a:spLocks/>
            </p:cNvSpPr>
            <p:nvPr userDrawn="1"/>
          </p:nvSpPr>
          <p:spPr bwMode="auto">
            <a:xfrm>
              <a:off x="6461126" y="2154238"/>
              <a:ext cx="1100138" cy="638175"/>
            </a:xfrm>
            <a:custGeom>
              <a:avLst/>
              <a:gdLst>
                <a:gd name="T0" fmla="*/ 693 w 693"/>
                <a:gd name="T1" fmla="*/ 9 h 402"/>
                <a:gd name="T2" fmla="*/ 679 w 693"/>
                <a:gd name="T3" fmla="*/ 0 h 402"/>
                <a:gd name="T4" fmla="*/ 0 w 693"/>
                <a:gd name="T5" fmla="*/ 394 h 402"/>
                <a:gd name="T6" fmla="*/ 15 w 693"/>
                <a:gd name="T7" fmla="*/ 402 h 402"/>
                <a:gd name="T8" fmla="*/ 693 w 693"/>
                <a:gd name="T9" fmla="*/ 9 h 4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3" h="402">
                  <a:moveTo>
                    <a:pt x="693" y="9"/>
                  </a:moveTo>
                  <a:lnTo>
                    <a:pt x="679" y="0"/>
                  </a:lnTo>
                  <a:lnTo>
                    <a:pt x="0" y="394"/>
                  </a:lnTo>
                  <a:lnTo>
                    <a:pt x="15" y="402"/>
                  </a:lnTo>
                  <a:lnTo>
                    <a:pt x="693" y="9"/>
                  </a:lnTo>
                  <a:close/>
                </a:path>
              </a:pathLst>
            </a:custGeom>
            <a:solidFill>
              <a:srgbClr val="D1D2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" name="Freeform 32"/>
            <p:cNvSpPr>
              <a:spLocks/>
            </p:cNvSpPr>
            <p:nvPr userDrawn="1"/>
          </p:nvSpPr>
          <p:spPr bwMode="auto">
            <a:xfrm>
              <a:off x="6461126" y="2779713"/>
              <a:ext cx="26988" cy="942975"/>
            </a:xfrm>
            <a:custGeom>
              <a:avLst/>
              <a:gdLst>
                <a:gd name="T0" fmla="*/ 15 w 17"/>
                <a:gd name="T1" fmla="*/ 8 h 594"/>
                <a:gd name="T2" fmla="*/ 0 w 17"/>
                <a:gd name="T3" fmla="*/ 0 h 594"/>
                <a:gd name="T4" fmla="*/ 2 w 17"/>
                <a:gd name="T5" fmla="*/ 586 h 594"/>
                <a:gd name="T6" fmla="*/ 17 w 17"/>
                <a:gd name="T7" fmla="*/ 594 h 594"/>
                <a:gd name="T8" fmla="*/ 15 w 17"/>
                <a:gd name="T9" fmla="*/ 8 h 5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594">
                  <a:moveTo>
                    <a:pt x="15" y="8"/>
                  </a:moveTo>
                  <a:lnTo>
                    <a:pt x="0" y="0"/>
                  </a:lnTo>
                  <a:lnTo>
                    <a:pt x="2" y="586"/>
                  </a:lnTo>
                  <a:lnTo>
                    <a:pt x="17" y="594"/>
                  </a:lnTo>
                  <a:lnTo>
                    <a:pt x="15" y="8"/>
                  </a:lnTo>
                  <a:close/>
                </a:path>
              </a:pathLst>
            </a:custGeom>
            <a:solidFill>
              <a:srgbClr val="E4EC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" name="Freeform 33"/>
            <p:cNvSpPr>
              <a:spLocks/>
            </p:cNvSpPr>
            <p:nvPr userDrawn="1"/>
          </p:nvSpPr>
          <p:spPr bwMode="auto">
            <a:xfrm>
              <a:off x="6484939" y="2168525"/>
              <a:ext cx="1079500" cy="1554163"/>
            </a:xfrm>
            <a:custGeom>
              <a:avLst/>
              <a:gdLst>
                <a:gd name="T0" fmla="*/ 0 w 680"/>
                <a:gd name="T1" fmla="*/ 393 h 979"/>
                <a:gd name="T2" fmla="*/ 2 w 680"/>
                <a:gd name="T3" fmla="*/ 979 h 979"/>
                <a:gd name="T4" fmla="*/ 680 w 680"/>
                <a:gd name="T5" fmla="*/ 586 h 979"/>
                <a:gd name="T6" fmla="*/ 678 w 680"/>
                <a:gd name="T7" fmla="*/ 0 h 979"/>
                <a:gd name="T8" fmla="*/ 0 w 680"/>
                <a:gd name="T9" fmla="*/ 393 h 9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0" h="979">
                  <a:moveTo>
                    <a:pt x="0" y="393"/>
                  </a:moveTo>
                  <a:lnTo>
                    <a:pt x="2" y="979"/>
                  </a:lnTo>
                  <a:lnTo>
                    <a:pt x="680" y="586"/>
                  </a:lnTo>
                  <a:lnTo>
                    <a:pt x="678" y="0"/>
                  </a:lnTo>
                  <a:lnTo>
                    <a:pt x="0" y="393"/>
                  </a:lnTo>
                  <a:close/>
                </a:path>
              </a:pathLst>
            </a:custGeom>
            <a:solidFill>
              <a:srgbClr val="F7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" name="Freeform 34"/>
            <p:cNvSpPr>
              <a:spLocks noEditPoints="1"/>
            </p:cNvSpPr>
            <p:nvPr userDrawn="1"/>
          </p:nvSpPr>
          <p:spPr bwMode="auto">
            <a:xfrm>
              <a:off x="6588126" y="2347913"/>
              <a:ext cx="928688" cy="1158875"/>
            </a:xfrm>
            <a:custGeom>
              <a:avLst/>
              <a:gdLst>
                <a:gd name="T0" fmla="*/ 66 w 585"/>
                <a:gd name="T1" fmla="*/ 674 h 730"/>
                <a:gd name="T2" fmla="*/ 66 w 585"/>
                <a:gd name="T3" fmla="*/ 568 h 730"/>
                <a:gd name="T4" fmla="*/ 66 w 585"/>
                <a:gd name="T5" fmla="*/ 462 h 730"/>
                <a:gd name="T6" fmla="*/ 65 w 585"/>
                <a:gd name="T7" fmla="*/ 357 h 730"/>
                <a:gd name="T8" fmla="*/ 143 w 585"/>
                <a:gd name="T9" fmla="*/ 683 h 730"/>
                <a:gd name="T10" fmla="*/ 142 w 585"/>
                <a:gd name="T11" fmla="*/ 524 h 730"/>
                <a:gd name="T12" fmla="*/ 142 w 585"/>
                <a:gd name="T13" fmla="*/ 392 h 730"/>
                <a:gd name="T14" fmla="*/ 141 w 585"/>
                <a:gd name="T15" fmla="*/ 247 h 730"/>
                <a:gd name="T16" fmla="*/ 219 w 585"/>
                <a:gd name="T17" fmla="*/ 572 h 730"/>
                <a:gd name="T18" fmla="*/ 213 w 585"/>
                <a:gd name="T19" fmla="*/ 483 h 730"/>
                <a:gd name="T20" fmla="*/ 213 w 585"/>
                <a:gd name="T21" fmla="*/ 298 h 730"/>
                <a:gd name="T22" fmla="*/ 290 w 585"/>
                <a:gd name="T23" fmla="*/ 598 h 730"/>
                <a:gd name="T24" fmla="*/ 289 w 585"/>
                <a:gd name="T25" fmla="*/ 492 h 730"/>
                <a:gd name="T26" fmla="*/ 289 w 585"/>
                <a:gd name="T27" fmla="*/ 386 h 730"/>
                <a:gd name="T28" fmla="*/ 289 w 585"/>
                <a:gd name="T29" fmla="*/ 281 h 730"/>
                <a:gd name="T30" fmla="*/ 288 w 585"/>
                <a:gd name="T31" fmla="*/ 175 h 730"/>
                <a:gd name="T32" fmla="*/ 366 w 585"/>
                <a:gd name="T33" fmla="*/ 501 h 730"/>
                <a:gd name="T34" fmla="*/ 378 w 585"/>
                <a:gd name="T35" fmla="*/ 406 h 730"/>
                <a:gd name="T36" fmla="*/ 371 w 585"/>
                <a:gd name="T37" fmla="*/ 299 h 730"/>
                <a:gd name="T38" fmla="*/ 370 w 585"/>
                <a:gd name="T39" fmla="*/ 167 h 730"/>
                <a:gd name="T40" fmla="*/ 524 w 585"/>
                <a:gd name="T41" fmla="*/ 423 h 730"/>
                <a:gd name="T42" fmla="*/ 524 w 585"/>
                <a:gd name="T43" fmla="*/ 317 h 730"/>
                <a:gd name="T44" fmla="*/ 523 w 585"/>
                <a:gd name="T45" fmla="*/ 211 h 730"/>
                <a:gd name="T46" fmla="*/ 523 w 585"/>
                <a:gd name="T47" fmla="*/ 106 h 730"/>
                <a:gd name="T48" fmla="*/ 517 w 585"/>
                <a:gd name="T49" fmla="*/ 3 h 730"/>
                <a:gd name="T50" fmla="*/ 447 w 585"/>
                <a:gd name="T51" fmla="*/ 454 h 730"/>
                <a:gd name="T52" fmla="*/ 442 w 585"/>
                <a:gd name="T53" fmla="*/ 325 h 730"/>
                <a:gd name="T54" fmla="*/ 441 w 585"/>
                <a:gd name="T55" fmla="*/ 140 h 730"/>
                <a:gd name="T56" fmla="*/ 550 w 585"/>
                <a:gd name="T57" fmla="*/ 395 h 730"/>
                <a:gd name="T58" fmla="*/ 459 w 585"/>
                <a:gd name="T59" fmla="*/ 448 h 730"/>
                <a:gd name="T60" fmla="*/ 321 w 585"/>
                <a:gd name="T61" fmla="*/ 527 h 730"/>
                <a:gd name="T62" fmla="*/ 230 w 585"/>
                <a:gd name="T63" fmla="*/ 580 h 730"/>
                <a:gd name="T64" fmla="*/ 138 w 585"/>
                <a:gd name="T65" fmla="*/ 632 h 730"/>
                <a:gd name="T66" fmla="*/ 58 w 585"/>
                <a:gd name="T67" fmla="*/ 679 h 730"/>
                <a:gd name="T68" fmla="*/ 561 w 585"/>
                <a:gd name="T69" fmla="*/ 300 h 730"/>
                <a:gd name="T70" fmla="*/ 470 w 585"/>
                <a:gd name="T71" fmla="*/ 353 h 730"/>
                <a:gd name="T72" fmla="*/ 356 w 585"/>
                <a:gd name="T73" fmla="*/ 412 h 730"/>
                <a:gd name="T74" fmla="*/ 264 w 585"/>
                <a:gd name="T75" fmla="*/ 465 h 730"/>
                <a:gd name="T76" fmla="*/ 184 w 585"/>
                <a:gd name="T77" fmla="*/ 518 h 730"/>
                <a:gd name="T78" fmla="*/ 127 w 585"/>
                <a:gd name="T79" fmla="*/ 551 h 730"/>
                <a:gd name="T80" fmla="*/ 35 w 585"/>
                <a:gd name="T81" fmla="*/ 604 h 730"/>
                <a:gd name="T82" fmla="*/ 538 w 585"/>
                <a:gd name="T83" fmla="*/ 225 h 730"/>
                <a:gd name="T84" fmla="*/ 447 w 585"/>
                <a:gd name="T85" fmla="*/ 278 h 730"/>
                <a:gd name="T86" fmla="*/ 401 w 585"/>
                <a:gd name="T87" fmla="*/ 304 h 730"/>
                <a:gd name="T88" fmla="*/ 309 w 585"/>
                <a:gd name="T89" fmla="*/ 357 h 730"/>
                <a:gd name="T90" fmla="*/ 218 w 585"/>
                <a:gd name="T91" fmla="*/ 410 h 730"/>
                <a:gd name="T92" fmla="*/ 172 w 585"/>
                <a:gd name="T93" fmla="*/ 437 h 730"/>
                <a:gd name="T94" fmla="*/ 103 w 585"/>
                <a:gd name="T95" fmla="*/ 476 h 730"/>
                <a:gd name="T96" fmla="*/ 12 w 585"/>
                <a:gd name="T97" fmla="*/ 522 h 730"/>
                <a:gd name="T98" fmla="*/ 515 w 585"/>
                <a:gd name="T99" fmla="*/ 150 h 730"/>
                <a:gd name="T100" fmla="*/ 424 w 585"/>
                <a:gd name="T101" fmla="*/ 197 h 730"/>
                <a:gd name="T102" fmla="*/ 344 w 585"/>
                <a:gd name="T103" fmla="*/ 249 h 730"/>
                <a:gd name="T104" fmla="*/ 252 w 585"/>
                <a:gd name="T105" fmla="*/ 302 h 730"/>
                <a:gd name="T106" fmla="*/ 195 w 585"/>
                <a:gd name="T107" fmla="*/ 335 h 730"/>
                <a:gd name="T108" fmla="*/ 103 w 585"/>
                <a:gd name="T109" fmla="*/ 382 h 730"/>
                <a:gd name="T110" fmla="*/ 0 w 585"/>
                <a:gd name="T111" fmla="*/ 441 h 730"/>
                <a:gd name="T112" fmla="*/ 515 w 585"/>
                <a:gd name="T113" fmla="*/ 55 h 730"/>
                <a:gd name="T114" fmla="*/ 447 w 585"/>
                <a:gd name="T115" fmla="*/ 97 h 730"/>
                <a:gd name="T116" fmla="*/ 377 w 585"/>
                <a:gd name="T117" fmla="*/ 142 h 730"/>
                <a:gd name="T118" fmla="*/ 286 w 585"/>
                <a:gd name="T119" fmla="*/ 194 h 730"/>
                <a:gd name="T120" fmla="*/ 195 w 585"/>
                <a:gd name="T121" fmla="*/ 240 h 730"/>
                <a:gd name="T122" fmla="*/ 80 w 585"/>
                <a:gd name="T123" fmla="*/ 306 h 7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585" h="730">
                  <a:moveTo>
                    <a:pt x="12" y="346"/>
                  </a:moveTo>
                  <a:lnTo>
                    <a:pt x="0" y="353"/>
                  </a:lnTo>
                  <a:lnTo>
                    <a:pt x="0" y="360"/>
                  </a:lnTo>
                  <a:lnTo>
                    <a:pt x="12" y="353"/>
                  </a:lnTo>
                  <a:lnTo>
                    <a:pt x="12" y="346"/>
                  </a:lnTo>
                  <a:lnTo>
                    <a:pt x="12" y="346"/>
                  </a:lnTo>
                  <a:close/>
                  <a:moveTo>
                    <a:pt x="67" y="727"/>
                  </a:moveTo>
                  <a:lnTo>
                    <a:pt x="67" y="713"/>
                  </a:lnTo>
                  <a:lnTo>
                    <a:pt x="61" y="717"/>
                  </a:lnTo>
                  <a:lnTo>
                    <a:pt x="61" y="730"/>
                  </a:lnTo>
                  <a:lnTo>
                    <a:pt x="67" y="727"/>
                  </a:lnTo>
                  <a:lnTo>
                    <a:pt x="67" y="727"/>
                  </a:lnTo>
                  <a:close/>
                  <a:moveTo>
                    <a:pt x="66" y="700"/>
                  </a:moveTo>
                  <a:lnTo>
                    <a:pt x="66" y="687"/>
                  </a:lnTo>
                  <a:lnTo>
                    <a:pt x="61" y="690"/>
                  </a:lnTo>
                  <a:lnTo>
                    <a:pt x="61" y="703"/>
                  </a:lnTo>
                  <a:lnTo>
                    <a:pt x="66" y="700"/>
                  </a:lnTo>
                  <a:lnTo>
                    <a:pt x="66" y="700"/>
                  </a:lnTo>
                  <a:close/>
                  <a:moveTo>
                    <a:pt x="66" y="674"/>
                  </a:moveTo>
                  <a:lnTo>
                    <a:pt x="66" y="660"/>
                  </a:lnTo>
                  <a:lnTo>
                    <a:pt x="61" y="664"/>
                  </a:lnTo>
                  <a:lnTo>
                    <a:pt x="61" y="677"/>
                  </a:lnTo>
                  <a:lnTo>
                    <a:pt x="66" y="674"/>
                  </a:lnTo>
                  <a:lnTo>
                    <a:pt x="66" y="674"/>
                  </a:lnTo>
                  <a:close/>
                  <a:moveTo>
                    <a:pt x="66" y="647"/>
                  </a:moveTo>
                  <a:lnTo>
                    <a:pt x="66" y="634"/>
                  </a:lnTo>
                  <a:lnTo>
                    <a:pt x="61" y="637"/>
                  </a:lnTo>
                  <a:lnTo>
                    <a:pt x="61" y="650"/>
                  </a:lnTo>
                  <a:lnTo>
                    <a:pt x="66" y="647"/>
                  </a:lnTo>
                  <a:lnTo>
                    <a:pt x="66" y="647"/>
                  </a:lnTo>
                  <a:close/>
                  <a:moveTo>
                    <a:pt x="66" y="621"/>
                  </a:moveTo>
                  <a:lnTo>
                    <a:pt x="66" y="608"/>
                  </a:lnTo>
                  <a:lnTo>
                    <a:pt x="61" y="611"/>
                  </a:lnTo>
                  <a:lnTo>
                    <a:pt x="61" y="624"/>
                  </a:lnTo>
                  <a:lnTo>
                    <a:pt x="66" y="621"/>
                  </a:lnTo>
                  <a:lnTo>
                    <a:pt x="66" y="621"/>
                  </a:lnTo>
                  <a:close/>
                  <a:moveTo>
                    <a:pt x="66" y="594"/>
                  </a:moveTo>
                  <a:lnTo>
                    <a:pt x="66" y="581"/>
                  </a:lnTo>
                  <a:lnTo>
                    <a:pt x="60" y="584"/>
                  </a:lnTo>
                  <a:lnTo>
                    <a:pt x="61" y="598"/>
                  </a:lnTo>
                  <a:lnTo>
                    <a:pt x="66" y="594"/>
                  </a:lnTo>
                  <a:lnTo>
                    <a:pt x="66" y="594"/>
                  </a:lnTo>
                  <a:close/>
                  <a:moveTo>
                    <a:pt x="66" y="568"/>
                  </a:moveTo>
                  <a:lnTo>
                    <a:pt x="66" y="555"/>
                  </a:lnTo>
                  <a:lnTo>
                    <a:pt x="60" y="558"/>
                  </a:lnTo>
                  <a:lnTo>
                    <a:pt x="60" y="571"/>
                  </a:lnTo>
                  <a:lnTo>
                    <a:pt x="66" y="568"/>
                  </a:lnTo>
                  <a:lnTo>
                    <a:pt x="66" y="568"/>
                  </a:lnTo>
                  <a:close/>
                  <a:moveTo>
                    <a:pt x="66" y="541"/>
                  </a:moveTo>
                  <a:lnTo>
                    <a:pt x="66" y="528"/>
                  </a:lnTo>
                  <a:lnTo>
                    <a:pt x="60" y="531"/>
                  </a:lnTo>
                  <a:lnTo>
                    <a:pt x="60" y="545"/>
                  </a:lnTo>
                  <a:lnTo>
                    <a:pt x="66" y="541"/>
                  </a:lnTo>
                  <a:lnTo>
                    <a:pt x="66" y="541"/>
                  </a:lnTo>
                  <a:close/>
                  <a:moveTo>
                    <a:pt x="66" y="515"/>
                  </a:moveTo>
                  <a:lnTo>
                    <a:pt x="66" y="502"/>
                  </a:lnTo>
                  <a:lnTo>
                    <a:pt x="60" y="505"/>
                  </a:lnTo>
                  <a:lnTo>
                    <a:pt x="60" y="518"/>
                  </a:lnTo>
                  <a:lnTo>
                    <a:pt x="66" y="515"/>
                  </a:lnTo>
                  <a:lnTo>
                    <a:pt x="66" y="515"/>
                  </a:lnTo>
                  <a:close/>
                  <a:moveTo>
                    <a:pt x="66" y="489"/>
                  </a:moveTo>
                  <a:lnTo>
                    <a:pt x="66" y="475"/>
                  </a:lnTo>
                  <a:lnTo>
                    <a:pt x="60" y="479"/>
                  </a:lnTo>
                  <a:lnTo>
                    <a:pt x="60" y="492"/>
                  </a:lnTo>
                  <a:lnTo>
                    <a:pt x="66" y="489"/>
                  </a:lnTo>
                  <a:lnTo>
                    <a:pt x="66" y="489"/>
                  </a:lnTo>
                  <a:close/>
                  <a:moveTo>
                    <a:pt x="66" y="462"/>
                  </a:moveTo>
                  <a:lnTo>
                    <a:pt x="66" y="449"/>
                  </a:lnTo>
                  <a:lnTo>
                    <a:pt x="60" y="452"/>
                  </a:lnTo>
                  <a:lnTo>
                    <a:pt x="60" y="465"/>
                  </a:lnTo>
                  <a:lnTo>
                    <a:pt x="66" y="462"/>
                  </a:lnTo>
                  <a:lnTo>
                    <a:pt x="66" y="462"/>
                  </a:lnTo>
                  <a:close/>
                  <a:moveTo>
                    <a:pt x="66" y="436"/>
                  </a:moveTo>
                  <a:lnTo>
                    <a:pt x="66" y="423"/>
                  </a:lnTo>
                  <a:lnTo>
                    <a:pt x="60" y="426"/>
                  </a:lnTo>
                  <a:lnTo>
                    <a:pt x="60" y="439"/>
                  </a:lnTo>
                  <a:lnTo>
                    <a:pt x="66" y="436"/>
                  </a:lnTo>
                  <a:lnTo>
                    <a:pt x="66" y="436"/>
                  </a:lnTo>
                  <a:close/>
                  <a:moveTo>
                    <a:pt x="66" y="410"/>
                  </a:moveTo>
                  <a:lnTo>
                    <a:pt x="66" y="396"/>
                  </a:lnTo>
                  <a:lnTo>
                    <a:pt x="60" y="400"/>
                  </a:lnTo>
                  <a:lnTo>
                    <a:pt x="60" y="413"/>
                  </a:lnTo>
                  <a:lnTo>
                    <a:pt x="66" y="410"/>
                  </a:lnTo>
                  <a:lnTo>
                    <a:pt x="66" y="410"/>
                  </a:lnTo>
                  <a:close/>
                  <a:moveTo>
                    <a:pt x="66" y="383"/>
                  </a:moveTo>
                  <a:lnTo>
                    <a:pt x="66" y="370"/>
                  </a:lnTo>
                  <a:lnTo>
                    <a:pt x="60" y="373"/>
                  </a:lnTo>
                  <a:lnTo>
                    <a:pt x="60" y="387"/>
                  </a:lnTo>
                  <a:lnTo>
                    <a:pt x="66" y="383"/>
                  </a:lnTo>
                  <a:lnTo>
                    <a:pt x="66" y="383"/>
                  </a:lnTo>
                  <a:close/>
                  <a:moveTo>
                    <a:pt x="65" y="357"/>
                  </a:moveTo>
                  <a:lnTo>
                    <a:pt x="65" y="344"/>
                  </a:lnTo>
                  <a:lnTo>
                    <a:pt x="60" y="347"/>
                  </a:lnTo>
                  <a:lnTo>
                    <a:pt x="60" y="360"/>
                  </a:lnTo>
                  <a:lnTo>
                    <a:pt x="65" y="357"/>
                  </a:lnTo>
                  <a:lnTo>
                    <a:pt x="65" y="357"/>
                  </a:lnTo>
                  <a:close/>
                  <a:moveTo>
                    <a:pt x="65" y="330"/>
                  </a:moveTo>
                  <a:lnTo>
                    <a:pt x="65" y="317"/>
                  </a:lnTo>
                  <a:lnTo>
                    <a:pt x="60" y="320"/>
                  </a:lnTo>
                  <a:lnTo>
                    <a:pt x="60" y="334"/>
                  </a:lnTo>
                  <a:lnTo>
                    <a:pt x="65" y="330"/>
                  </a:lnTo>
                  <a:lnTo>
                    <a:pt x="65" y="330"/>
                  </a:lnTo>
                  <a:close/>
                  <a:moveTo>
                    <a:pt x="65" y="304"/>
                  </a:moveTo>
                  <a:lnTo>
                    <a:pt x="65" y="291"/>
                  </a:lnTo>
                  <a:lnTo>
                    <a:pt x="60" y="294"/>
                  </a:lnTo>
                  <a:lnTo>
                    <a:pt x="60" y="307"/>
                  </a:lnTo>
                  <a:lnTo>
                    <a:pt x="65" y="304"/>
                  </a:lnTo>
                  <a:lnTo>
                    <a:pt x="65" y="304"/>
                  </a:lnTo>
                  <a:close/>
                  <a:moveTo>
                    <a:pt x="65" y="264"/>
                  </a:moveTo>
                  <a:lnTo>
                    <a:pt x="60" y="267"/>
                  </a:lnTo>
                  <a:lnTo>
                    <a:pt x="60" y="281"/>
                  </a:lnTo>
                  <a:lnTo>
                    <a:pt x="65" y="277"/>
                  </a:lnTo>
                  <a:lnTo>
                    <a:pt x="65" y="264"/>
                  </a:lnTo>
                  <a:lnTo>
                    <a:pt x="65" y="264"/>
                  </a:lnTo>
                  <a:close/>
                  <a:moveTo>
                    <a:pt x="143" y="683"/>
                  </a:moveTo>
                  <a:lnTo>
                    <a:pt x="143" y="669"/>
                  </a:lnTo>
                  <a:lnTo>
                    <a:pt x="137" y="673"/>
                  </a:lnTo>
                  <a:lnTo>
                    <a:pt x="137" y="686"/>
                  </a:lnTo>
                  <a:lnTo>
                    <a:pt x="143" y="683"/>
                  </a:lnTo>
                  <a:lnTo>
                    <a:pt x="143" y="683"/>
                  </a:lnTo>
                  <a:close/>
                  <a:moveTo>
                    <a:pt x="142" y="656"/>
                  </a:moveTo>
                  <a:lnTo>
                    <a:pt x="142" y="643"/>
                  </a:lnTo>
                  <a:lnTo>
                    <a:pt x="137" y="646"/>
                  </a:lnTo>
                  <a:lnTo>
                    <a:pt x="137" y="659"/>
                  </a:lnTo>
                  <a:lnTo>
                    <a:pt x="142" y="656"/>
                  </a:lnTo>
                  <a:lnTo>
                    <a:pt x="142" y="656"/>
                  </a:lnTo>
                  <a:close/>
                  <a:moveTo>
                    <a:pt x="142" y="603"/>
                  </a:moveTo>
                  <a:lnTo>
                    <a:pt x="142" y="590"/>
                  </a:lnTo>
                  <a:lnTo>
                    <a:pt x="137" y="593"/>
                  </a:lnTo>
                  <a:lnTo>
                    <a:pt x="137" y="607"/>
                  </a:lnTo>
                  <a:lnTo>
                    <a:pt x="142" y="603"/>
                  </a:lnTo>
                  <a:lnTo>
                    <a:pt x="142" y="603"/>
                  </a:lnTo>
                  <a:close/>
                  <a:moveTo>
                    <a:pt x="142" y="577"/>
                  </a:moveTo>
                  <a:lnTo>
                    <a:pt x="142" y="564"/>
                  </a:lnTo>
                  <a:lnTo>
                    <a:pt x="137" y="567"/>
                  </a:lnTo>
                  <a:lnTo>
                    <a:pt x="137" y="580"/>
                  </a:lnTo>
                  <a:lnTo>
                    <a:pt x="142" y="577"/>
                  </a:lnTo>
                  <a:lnTo>
                    <a:pt x="142" y="577"/>
                  </a:lnTo>
                  <a:close/>
                  <a:moveTo>
                    <a:pt x="142" y="524"/>
                  </a:moveTo>
                  <a:lnTo>
                    <a:pt x="142" y="511"/>
                  </a:lnTo>
                  <a:lnTo>
                    <a:pt x="137" y="514"/>
                  </a:lnTo>
                  <a:lnTo>
                    <a:pt x="137" y="527"/>
                  </a:lnTo>
                  <a:lnTo>
                    <a:pt x="142" y="524"/>
                  </a:lnTo>
                  <a:lnTo>
                    <a:pt x="142" y="524"/>
                  </a:lnTo>
                  <a:close/>
                  <a:moveTo>
                    <a:pt x="142" y="498"/>
                  </a:moveTo>
                  <a:lnTo>
                    <a:pt x="142" y="484"/>
                  </a:lnTo>
                  <a:lnTo>
                    <a:pt x="136" y="487"/>
                  </a:lnTo>
                  <a:lnTo>
                    <a:pt x="136" y="501"/>
                  </a:lnTo>
                  <a:lnTo>
                    <a:pt x="142" y="498"/>
                  </a:lnTo>
                  <a:lnTo>
                    <a:pt x="142" y="498"/>
                  </a:lnTo>
                  <a:close/>
                  <a:moveTo>
                    <a:pt x="142" y="471"/>
                  </a:moveTo>
                  <a:lnTo>
                    <a:pt x="142" y="458"/>
                  </a:lnTo>
                  <a:lnTo>
                    <a:pt x="136" y="461"/>
                  </a:lnTo>
                  <a:lnTo>
                    <a:pt x="136" y="474"/>
                  </a:lnTo>
                  <a:lnTo>
                    <a:pt x="142" y="471"/>
                  </a:lnTo>
                  <a:lnTo>
                    <a:pt x="142" y="471"/>
                  </a:lnTo>
                  <a:close/>
                  <a:moveTo>
                    <a:pt x="142" y="418"/>
                  </a:moveTo>
                  <a:lnTo>
                    <a:pt x="142" y="405"/>
                  </a:lnTo>
                  <a:lnTo>
                    <a:pt x="136" y="408"/>
                  </a:lnTo>
                  <a:lnTo>
                    <a:pt x="136" y="421"/>
                  </a:lnTo>
                  <a:lnTo>
                    <a:pt x="142" y="418"/>
                  </a:lnTo>
                  <a:lnTo>
                    <a:pt x="142" y="418"/>
                  </a:lnTo>
                  <a:close/>
                  <a:moveTo>
                    <a:pt x="142" y="392"/>
                  </a:moveTo>
                  <a:lnTo>
                    <a:pt x="142" y="379"/>
                  </a:lnTo>
                  <a:lnTo>
                    <a:pt x="136" y="382"/>
                  </a:lnTo>
                  <a:lnTo>
                    <a:pt x="136" y="395"/>
                  </a:lnTo>
                  <a:lnTo>
                    <a:pt x="142" y="392"/>
                  </a:lnTo>
                  <a:lnTo>
                    <a:pt x="142" y="392"/>
                  </a:lnTo>
                  <a:close/>
                  <a:moveTo>
                    <a:pt x="142" y="339"/>
                  </a:moveTo>
                  <a:lnTo>
                    <a:pt x="142" y="326"/>
                  </a:lnTo>
                  <a:lnTo>
                    <a:pt x="136" y="329"/>
                  </a:lnTo>
                  <a:lnTo>
                    <a:pt x="136" y="343"/>
                  </a:lnTo>
                  <a:lnTo>
                    <a:pt x="142" y="339"/>
                  </a:lnTo>
                  <a:lnTo>
                    <a:pt x="142" y="339"/>
                  </a:lnTo>
                  <a:close/>
                  <a:moveTo>
                    <a:pt x="142" y="313"/>
                  </a:moveTo>
                  <a:lnTo>
                    <a:pt x="141" y="300"/>
                  </a:lnTo>
                  <a:lnTo>
                    <a:pt x="136" y="303"/>
                  </a:lnTo>
                  <a:lnTo>
                    <a:pt x="136" y="316"/>
                  </a:lnTo>
                  <a:lnTo>
                    <a:pt x="142" y="313"/>
                  </a:lnTo>
                  <a:lnTo>
                    <a:pt x="142" y="313"/>
                  </a:lnTo>
                  <a:close/>
                  <a:moveTo>
                    <a:pt x="137" y="275"/>
                  </a:moveTo>
                  <a:lnTo>
                    <a:pt x="136" y="276"/>
                  </a:lnTo>
                  <a:lnTo>
                    <a:pt x="136" y="290"/>
                  </a:lnTo>
                  <a:lnTo>
                    <a:pt x="141" y="286"/>
                  </a:lnTo>
                  <a:lnTo>
                    <a:pt x="141" y="278"/>
                  </a:lnTo>
                  <a:lnTo>
                    <a:pt x="149" y="274"/>
                  </a:lnTo>
                  <a:lnTo>
                    <a:pt x="149" y="267"/>
                  </a:lnTo>
                  <a:lnTo>
                    <a:pt x="137" y="273"/>
                  </a:lnTo>
                  <a:lnTo>
                    <a:pt x="137" y="275"/>
                  </a:lnTo>
                  <a:lnTo>
                    <a:pt x="137" y="275"/>
                  </a:lnTo>
                  <a:close/>
                  <a:moveTo>
                    <a:pt x="141" y="260"/>
                  </a:moveTo>
                  <a:lnTo>
                    <a:pt x="141" y="247"/>
                  </a:lnTo>
                  <a:lnTo>
                    <a:pt x="136" y="250"/>
                  </a:lnTo>
                  <a:lnTo>
                    <a:pt x="136" y="263"/>
                  </a:lnTo>
                  <a:lnTo>
                    <a:pt x="141" y="260"/>
                  </a:lnTo>
                  <a:lnTo>
                    <a:pt x="141" y="260"/>
                  </a:lnTo>
                  <a:close/>
                  <a:moveTo>
                    <a:pt x="141" y="220"/>
                  </a:moveTo>
                  <a:lnTo>
                    <a:pt x="136" y="224"/>
                  </a:lnTo>
                  <a:lnTo>
                    <a:pt x="136" y="237"/>
                  </a:lnTo>
                  <a:lnTo>
                    <a:pt x="141" y="233"/>
                  </a:lnTo>
                  <a:lnTo>
                    <a:pt x="141" y="220"/>
                  </a:lnTo>
                  <a:lnTo>
                    <a:pt x="141" y="220"/>
                  </a:lnTo>
                  <a:close/>
                  <a:moveTo>
                    <a:pt x="219" y="639"/>
                  </a:moveTo>
                  <a:lnTo>
                    <a:pt x="219" y="625"/>
                  </a:lnTo>
                  <a:lnTo>
                    <a:pt x="213" y="628"/>
                  </a:lnTo>
                  <a:lnTo>
                    <a:pt x="214" y="642"/>
                  </a:lnTo>
                  <a:lnTo>
                    <a:pt x="219" y="639"/>
                  </a:lnTo>
                  <a:lnTo>
                    <a:pt x="219" y="639"/>
                  </a:lnTo>
                  <a:close/>
                  <a:moveTo>
                    <a:pt x="219" y="612"/>
                  </a:moveTo>
                  <a:lnTo>
                    <a:pt x="219" y="599"/>
                  </a:lnTo>
                  <a:lnTo>
                    <a:pt x="213" y="602"/>
                  </a:lnTo>
                  <a:lnTo>
                    <a:pt x="213" y="615"/>
                  </a:lnTo>
                  <a:lnTo>
                    <a:pt x="219" y="612"/>
                  </a:lnTo>
                  <a:lnTo>
                    <a:pt x="219" y="612"/>
                  </a:lnTo>
                  <a:close/>
                  <a:moveTo>
                    <a:pt x="219" y="586"/>
                  </a:moveTo>
                  <a:lnTo>
                    <a:pt x="219" y="572"/>
                  </a:lnTo>
                  <a:lnTo>
                    <a:pt x="213" y="576"/>
                  </a:lnTo>
                  <a:lnTo>
                    <a:pt x="213" y="582"/>
                  </a:lnTo>
                  <a:lnTo>
                    <a:pt x="207" y="586"/>
                  </a:lnTo>
                  <a:lnTo>
                    <a:pt x="207" y="593"/>
                  </a:lnTo>
                  <a:lnTo>
                    <a:pt x="219" y="586"/>
                  </a:lnTo>
                  <a:lnTo>
                    <a:pt x="219" y="586"/>
                  </a:lnTo>
                  <a:lnTo>
                    <a:pt x="219" y="586"/>
                  </a:lnTo>
                  <a:lnTo>
                    <a:pt x="219" y="586"/>
                  </a:lnTo>
                  <a:close/>
                  <a:moveTo>
                    <a:pt x="219" y="559"/>
                  </a:moveTo>
                  <a:lnTo>
                    <a:pt x="219" y="546"/>
                  </a:lnTo>
                  <a:lnTo>
                    <a:pt x="213" y="549"/>
                  </a:lnTo>
                  <a:lnTo>
                    <a:pt x="213" y="562"/>
                  </a:lnTo>
                  <a:lnTo>
                    <a:pt x="219" y="559"/>
                  </a:lnTo>
                  <a:lnTo>
                    <a:pt x="219" y="559"/>
                  </a:lnTo>
                  <a:close/>
                  <a:moveTo>
                    <a:pt x="219" y="533"/>
                  </a:moveTo>
                  <a:lnTo>
                    <a:pt x="219" y="519"/>
                  </a:lnTo>
                  <a:lnTo>
                    <a:pt x="213" y="523"/>
                  </a:lnTo>
                  <a:lnTo>
                    <a:pt x="213" y="536"/>
                  </a:lnTo>
                  <a:lnTo>
                    <a:pt x="219" y="533"/>
                  </a:lnTo>
                  <a:lnTo>
                    <a:pt x="219" y="533"/>
                  </a:lnTo>
                  <a:close/>
                  <a:moveTo>
                    <a:pt x="219" y="480"/>
                  </a:moveTo>
                  <a:lnTo>
                    <a:pt x="219" y="467"/>
                  </a:lnTo>
                  <a:lnTo>
                    <a:pt x="213" y="470"/>
                  </a:lnTo>
                  <a:lnTo>
                    <a:pt x="213" y="483"/>
                  </a:lnTo>
                  <a:lnTo>
                    <a:pt x="219" y="480"/>
                  </a:lnTo>
                  <a:lnTo>
                    <a:pt x="219" y="480"/>
                  </a:lnTo>
                  <a:close/>
                  <a:moveTo>
                    <a:pt x="219" y="453"/>
                  </a:moveTo>
                  <a:lnTo>
                    <a:pt x="218" y="440"/>
                  </a:lnTo>
                  <a:lnTo>
                    <a:pt x="213" y="443"/>
                  </a:lnTo>
                  <a:lnTo>
                    <a:pt x="213" y="457"/>
                  </a:lnTo>
                  <a:lnTo>
                    <a:pt x="219" y="453"/>
                  </a:lnTo>
                  <a:lnTo>
                    <a:pt x="219" y="453"/>
                  </a:lnTo>
                  <a:close/>
                  <a:moveTo>
                    <a:pt x="218" y="374"/>
                  </a:moveTo>
                  <a:lnTo>
                    <a:pt x="218" y="361"/>
                  </a:lnTo>
                  <a:lnTo>
                    <a:pt x="213" y="364"/>
                  </a:lnTo>
                  <a:lnTo>
                    <a:pt x="213" y="377"/>
                  </a:lnTo>
                  <a:lnTo>
                    <a:pt x="218" y="374"/>
                  </a:lnTo>
                  <a:lnTo>
                    <a:pt x="218" y="374"/>
                  </a:lnTo>
                  <a:close/>
                  <a:moveTo>
                    <a:pt x="218" y="348"/>
                  </a:moveTo>
                  <a:lnTo>
                    <a:pt x="218" y="335"/>
                  </a:lnTo>
                  <a:lnTo>
                    <a:pt x="213" y="338"/>
                  </a:lnTo>
                  <a:lnTo>
                    <a:pt x="213" y="351"/>
                  </a:lnTo>
                  <a:lnTo>
                    <a:pt x="218" y="348"/>
                  </a:lnTo>
                  <a:lnTo>
                    <a:pt x="218" y="348"/>
                  </a:lnTo>
                  <a:close/>
                  <a:moveTo>
                    <a:pt x="218" y="295"/>
                  </a:moveTo>
                  <a:lnTo>
                    <a:pt x="218" y="282"/>
                  </a:lnTo>
                  <a:lnTo>
                    <a:pt x="213" y="285"/>
                  </a:lnTo>
                  <a:lnTo>
                    <a:pt x="213" y="298"/>
                  </a:lnTo>
                  <a:lnTo>
                    <a:pt x="218" y="295"/>
                  </a:lnTo>
                  <a:lnTo>
                    <a:pt x="218" y="295"/>
                  </a:lnTo>
                  <a:close/>
                  <a:moveTo>
                    <a:pt x="218" y="269"/>
                  </a:moveTo>
                  <a:lnTo>
                    <a:pt x="218" y="256"/>
                  </a:lnTo>
                  <a:lnTo>
                    <a:pt x="212" y="259"/>
                  </a:lnTo>
                  <a:lnTo>
                    <a:pt x="212" y="272"/>
                  </a:lnTo>
                  <a:lnTo>
                    <a:pt x="218" y="269"/>
                  </a:lnTo>
                  <a:lnTo>
                    <a:pt x="218" y="269"/>
                  </a:lnTo>
                  <a:close/>
                  <a:moveTo>
                    <a:pt x="218" y="216"/>
                  </a:moveTo>
                  <a:lnTo>
                    <a:pt x="218" y="203"/>
                  </a:lnTo>
                  <a:lnTo>
                    <a:pt x="212" y="206"/>
                  </a:lnTo>
                  <a:lnTo>
                    <a:pt x="212" y="219"/>
                  </a:lnTo>
                  <a:lnTo>
                    <a:pt x="218" y="216"/>
                  </a:lnTo>
                  <a:lnTo>
                    <a:pt x="218" y="216"/>
                  </a:lnTo>
                  <a:close/>
                  <a:moveTo>
                    <a:pt x="218" y="176"/>
                  </a:moveTo>
                  <a:lnTo>
                    <a:pt x="212" y="179"/>
                  </a:lnTo>
                  <a:lnTo>
                    <a:pt x="212" y="192"/>
                  </a:lnTo>
                  <a:lnTo>
                    <a:pt x="218" y="189"/>
                  </a:lnTo>
                  <a:lnTo>
                    <a:pt x="218" y="176"/>
                  </a:lnTo>
                  <a:lnTo>
                    <a:pt x="218" y="176"/>
                  </a:lnTo>
                  <a:close/>
                  <a:moveTo>
                    <a:pt x="296" y="594"/>
                  </a:moveTo>
                  <a:lnTo>
                    <a:pt x="296" y="581"/>
                  </a:lnTo>
                  <a:lnTo>
                    <a:pt x="289" y="585"/>
                  </a:lnTo>
                  <a:lnTo>
                    <a:pt x="290" y="598"/>
                  </a:lnTo>
                  <a:lnTo>
                    <a:pt x="296" y="594"/>
                  </a:lnTo>
                  <a:lnTo>
                    <a:pt x="296" y="594"/>
                  </a:lnTo>
                  <a:close/>
                  <a:moveTo>
                    <a:pt x="295" y="568"/>
                  </a:moveTo>
                  <a:lnTo>
                    <a:pt x="295" y="555"/>
                  </a:lnTo>
                  <a:lnTo>
                    <a:pt x="289" y="558"/>
                  </a:lnTo>
                  <a:lnTo>
                    <a:pt x="289" y="571"/>
                  </a:lnTo>
                  <a:lnTo>
                    <a:pt x="295" y="568"/>
                  </a:lnTo>
                  <a:lnTo>
                    <a:pt x="295" y="568"/>
                  </a:lnTo>
                  <a:close/>
                  <a:moveTo>
                    <a:pt x="295" y="541"/>
                  </a:moveTo>
                  <a:lnTo>
                    <a:pt x="295" y="528"/>
                  </a:lnTo>
                  <a:lnTo>
                    <a:pt x="289" y="532"/>
                  </a:lnTo>
                  <a:lnTo>
                    <a:pt x="289" y="545"/>
                  </a:lnTo>
                  <a:lnTo>
                    <a:pt x="295" y="541"/>
                  </a:lnTo>
                  <a:lnTo>
                    <a:pt x="295" y="541"/>
                  </a:lnTo>
                  <a:close/>
                  <a:moveTo>
                    <a:pt x="295" y="515"/>
                  </a:moveTo>
                  <a:lnTo>
                    <a:pt x="295" y="502"/>
                  </a:lnTo>
                  <a:lnTo>
                    <a:pt x="289" y="505"/>
                  </a:lnTo>
                  <a:lnTo>
                    <a:pt x="289" y="518"/>
                  </a:lnTo>
                  <a:lnTo>
                    <a:pt x="295" y="515"/>
                  </a:lnTo>
                  <a:lnTo>
                    <a:pt x="295" y="515"/>
                  </a:lnTo>
                  <a:close/>
                  <a:moveTo>
                    <a:pt x="295" y="489"/>
                  </a:moveTo>
                  <a:lnTo>
                    <a:pt x="295" y="475"/>
                  </a:lnTo>
                  <a:lnTo>
                    <a:pt x="289" y="479"/>
                  </a:lnTo>
                  <a:lnTo>
                    <a:pt x="289" y="492"/>
                  </a:lnTo>
                  <a:lnTo>
                    <a:pt x="295" y="489"/>
                  </a:lnTo>
                  <a:lnTo>
                    <a:pt x="295" y="489"/>
                  </a:lnTo>
                  <a:close/>
                  <a:moveTo>
                    <a:pt x="295" y="462"/>
                  </a:moveTo>
                  <a:lnTo>
                    <a:pt x="295" y="449"/>
                  </a:lnTo>
                  <a:lnTo>
                    <a:pt x="289" y="452"/>
                  </a:lnTo>
                  <a:lnTo>
                    <a:pt x="289" y="466"/>
                  </a:lnTo>
                  <a:lnTo>
                    <a:pt x="295" y="462"/>
                  </a:lnTo>
                  <a:lnTo>
                    <a:pt x="295" y="462"/>
                  </a:lnTo>
                  <a:close/>
                  <a:moveTo>
                    <a:pt x="295" y="436"/>
                  </a:moveTo>
                  <a:lnTo>
                    <a:pt x="295" y="423"/>
                  </a:lnTo>
                  <a:lnTo>
                    <a:pt x="289" y="426"/>
                  </a:lnTo>
                  <a:lnTo>
                    <a:pt x="289" y="439"/>
                  </a:lnTo>
                  <a:lnTo>
                    <a:pt x="295" y="436"/>
                  </a:lnTo>
                  <a:lnTo>
                    <a:pt x="295" y="436"/>
                  </a:lnTo>
                  <a:close/>
                  <a:moveTo>
                    <a:pt x="295" y="409"/>
                  </a:moveTo>
                  <a:lnTo>
                    <a:pt x="295" y="396"/>
                  </a:lnTo>
                  <a:lnTo>
                    <a:pt x="289" y="399"/>
                  </a:lnTo>
                  <a:lnTo>
                    <a:pt x="289" y="413"/>
                  </a:lnTo>
                  <a:lnTo>
                    <a:pt x="295" y="409"/>
                  </a:lnTo>
                  <a:lnTo>
                    <a:pt x="295" y="409"/>
                  </a:lnTo>
                  <a:close/>
                  <a:moveTo>
                    <a:pt x="295" y="383"/>
                  </a:moveTo>
                  <a:lnTo>
                    <a:pt x="295" y="370"/>
                  </a:lnTo>
                  <a:lnTo>
                    <a:pt x="289" y="373"/>
                  </a:lnTo>
                  <a:lnTo>
                    <a:pt x="289" y="386"/>
                  </a:lnTo>
                  <a:lnTo>
                    <a:pt x="295" y="383"/>
                  </a:lnTo>
                  <a:lnTo>
                    <a:pt x="295" y="383"/>
                  </a:lnTo>
                  <a:close/>
                  <a:moveTo>
                    <a:pt x="295" y="356"/>
                  </a:moveTo>
                  <a:lnTo>
                    <a:pt x="295" y="343"/>
                  </a:lnTo>
                  <a:lnTo>
                    <a:pt x="289" y="347"/>
                  </a:lnTo>
                  <a:lnTo>
                    <a:pt x="289" y="360"/>
                  </a:lnTo>
                  <a:lnTo>
                    <a:pt x="295" y="356"/>
                  </a:lnTo>
                  <a:lnTo>
                    <a:pt x="295" y="356"/>
                  </a:lnTo>
                  <a:close/>
                  <a:moveTo>
                    <a:pt x="295" y="330"/>
                  </a:moveTo>
                  <a:lnTo>
                    <a:pt x="295" y="317"/>
                  </a:lnTo>
                  <a:lnTo>
                    <a:pt x="289" y="320"/>
                  </a:lnTo>
                  <a:lnTo>
                    <a:pt x="289" y="333"/>
                  </a:lnTo>
                  <a:lnTo>
                    <a:pt x="295" y="330"/>
                  </a:lnTo>
                  <a:lnTo>
                    <a:pt x="295" y="330"/>
                  </a:lnTo>
                  <a:close/>
                  <a:moveTo>
                    <a:pt x="295" y="304"/>
                  </a:moveTo>
                  <a:lnTo>
                    <a:pt x="295" y="291"/>
                  </a:lnTo>
                  <a:lnTo>
                    <a:pt x="289" y="294"/>
                  </a:lnTo>
                  <a:lnTo>
                    <a:pt x="289" y="307"/>
                  </a:lnTo>
                  <a:lnTo>
                    <a:pt x="295" y="304"/>
                  </a:lnTo>
                  <a:lnTo>
                    <a:pt x="295" y="304"/>
                  </a:lnTo>
                  <a:close/>
                  <a:moveTo>
                    <a:pt x="295" y="277"/>
                  </a:moveTo>
                  <a:lnTo>
                    <a:pt x="295" y="264"/>
                  </a:lnTo>
                  <a:lnTo>
                    <a:pt x="289" y="268"/>
                  </a:lnTo>
                  <a:lnTo>
                    <a:pt x="289" y="281"/>
                  </a:lnTo>
                  <a:lnTo>
                    <a:pt x="295" y="277"/>
                  </a:lnTo>
                  <a:lnTo>
                    <a:pt x="295" y="277"/>
                  </a:lnTo>
                  <a:close/>
                  <a:moveTo>
                    <a:pt x="295" y="251"/>
                  </a:moveTo>
                  <a:lnTo>
                    <a:pt x="295" y="238"/>
                  </a:lnTo>
                  <a:lnTo>
                    <a:pt x="289" y="241"/>
                  </a:lnTo>
                  <a:lnTo>
                    <a:pt x="289" y="255"/>
                  </a:lnTo>
                  <a:lnTo>
                    <a:pt x="295" y="251"/>
                  </a:lnTo>
                  <a:lnTo>
                    <a:pt x="295" y="251"/>
                  </a:lnTo>
                  <a:close/>
                  <a:moveTo>
                    <a:pt x="294" y="225"/>
                  </a:moveTo>
                  <a:lnTo>
                    <a:pt x="294" y="211"/>
                  </a:lnTo>
                  <a:lnTo>
                    <a:pt x="288" y="215"/>
                  </a:lnTo>
                  <a:lnTo>
                    <a:pt x="288" y="228"/>
                  </a:lnTo>
                  <a:lnTo>
                    <a:pt x="294" y="225"/>
                  </a:lnTo>
                  <a:lnTo>
                    <a:pt x="294" y="225"/>
                  </a:lnTo>
                  <a:close/>
                  <a:moveTo>
                    <a:pt x="294" y="198"/>
                  </a:moveTo>
                  <a:lnTo>
                    <a:pt x="294" y="185"/>
                  </a:lnTo>
                  <a:lnTo>
                    <a:pt x="288" y="188"/>
                  </a:lnTo>
                  <a:lnTo>
                    <a:pt x="288" y="202"/>
                  </a:lnTo>
                  <a:lnTo>
                    <a:pt x="294" y="198"/>
                  </a:lnTo>
                  <a:lnTo>
                    <a:pt x="294" y="198"/>
                  </a:lnTo>
                  <a:close/>
                  <a:moveTo>
                    <a:pt x="294" y="172"/>
                  </a:moveTo>
                  <a:lnTo>
                    <a:pt x="294" y="158"/>
                  </a:lnTo>
                  <a:lnTo>
                    <a:pt x="288" y="162"/>
                  </a:lnTo>
                  <a:lnTo>
                    <a:pt x="288" y="175"/>
                  </a:lnTo>
                  <a:lnTo>
                    <a:pt x="294" y="172"/>
                  </a:lnTo>
                  <a:lnTo>
                    <a:pt x="294" y="172"/>
                  </a:lnTo>
                  <a:close/>
                  <a:moveTo>
                    <a:pt x="294" y="132"/>
                  </a:moveTo>
                  <a:lnTo>
                    <a:pt x="288" y="135"/>
                  </a:lnTo>
                  <a:lnTo>
                    <a:pt x="288" y="149"/>
                  </a:lnTo>
                  <a:lnTo>
                    <a:pt x="294" y="145"/>
                  </a:lnTo>
                  <a:lnTo>
                    <a:pt x="294" y="132"/>
                  </a:lnTo>
                  <a:lnTo>
                    <a:pt x="294" y="132"/>
                  </a:lnTo>
                  <a:close/>
                  <a:moveTo>
                    <a:pt x="372" y="550"/>
                  </a:moveTo>
                  <a:lnTo>
                    <a:pt x="372" y="537"/>
                  </a:lnTo>
                  <a:lnTo>
                    <a:pt x="366" y="540"/>
                  </a:lnTo>
                  <a:lnTo>
                    <a:pt x="366" y="554"/>
                  </a:lnTo>
                  <a:lnTo>
                    <a:pt x="372" y="550"/>
                  </a:lnTo>
                  <a:lnTo>
                    <a:pt x="372" y="550"/>
                  </a:lnTo>
                  <a:close/>
                  <a:moveTo>
                    <a:pt x="371" y="524"/>
                  </a:moveTo>
                  <a:lnTo>
                    <a:pt x="371" y="511"/>
                  </a:lnTo>
                  <a:lnTo>
                    <a:pt x="366" y="514"/>
                  </a:lnTo>
                  <a:lnTo>
                    <a:pt x="366" y="527"/>
                  </a:lnTo>
                  <a:lnTo>
                    <a:pt x="371" y="524"/>
                  </a:lnTo>
                  <a:lnTo>
                    <a:pt x="371" y="524"/>
                  </a:lnTo>
                  <a:close/>
                  <a:moveTo>
                    <a:pt x="371" y="491"/>
                  </a:moveTo>
                  <a:lnTo>
                    <a:pt x="371" y="484"/>
                  </a:lnTo>
                  <a:lnTo>
                    <a:pt x="366" y="488"/>
                  </a:lnTo>
                  <a:lnTo>
                    <a:pt x="366" y="501"/>
                  </a:lnTo>
                  <a:lnTo>
                    <a:pt x="367" y="500"/>
                  </a:lnTo>
                  <a:lnTo>
                    <a:pt x="367" y="501"/>
                  </a:lnTo>
                  <a:lnTo>
                    <a:pt x="378" y="494"/>
                  </a:lnTo>
                  <a:lnTo>
                    <a:pt x="378" y="487"/>
                  </a:lnTo>
                  <a:lnTo>
                    <a:pt x="371" y="491"/>
                  </a:lnTo>
                  <a:lnTo>
                    <a:pt x="371" y="491"/>
                  </a:lnTo>
                  <a:close/>
                  <a:moveTo>
                    <a:pt x="371" y="471"/>
                  </a:moveTo>
                  <a:lnTo>
                    <a:pt x="371" y="458"/>
                  </a:lnTo>
                  <a:lnTo>
                    <a:pt x="366" y="461"/>
                  </a:lnTo>
                  <a:lnTo>
                    <a:pt x="366" y="474"/>
                  </a:lnTo>
                  <a:lnTo>
                    <a:pt x="371" y="471"/>
                  </a:lnTo>
                  <a:lnTo>
                    <a:pt x="371" y="471"/>
                  </a:lnTo>
                  <a:close/>
                  <a:moveTo>
                    <a:pt x="371" y="445"/>
                  </a:moveTo>
                  <a:lnTo>
                    <a:pt x="371" y="431"/>
                  </a:lnTo>
                  <a:lnTo>
                    <a:pt x="366" y="435"/>
                  </a:lnTo>
                  <a:lnTo>
                    <a:pt x="366" y="448"/>
                  </a:lnTo>
                  <a:lnTo>
                    <a:pt x="371" y="445"/>
                  </a:lnTo>
                  <a:lnTo>
                    <a:pt x="371" y="445"/>
                  </a:lnTo>
                  <a:close/>
                  <a:moveTo>
                    <a:pt x="367" y="408"/>
                  </a:moveTo>
                  <a:lnTo>
                    <a:pt x="366" y="408"/>
                  </a:lnTo>
                  <a:lnTo>
                    <a:pt x="366" y="421"/>
                  </a:lnTo>
                  <a:lnTo>
                    <a:pt x="371" y="418"/>
                  </a:lnTo>
                  <a:lnTo>
                    <a:pt x="371" y="410"/>
                  </a:lnTo>
                  <a:lnTo>
                    <a:pt x="378" y="406"/>
                  </a:lnTo>
                  <a:lnTo>
                    <a:pt x="378" y="399"/>
                  </a:lnTo>
                  <a:lnTo>
                    <a:pt x="367" y="406"/>
                  </a:lnTo>
                  <a:lnTo>
                    <a:pt x="367" y="408"/>
                  </a:lnTo>
                  <a:lnTo>
                    <a:pt x="367" y="408"/>
                  </a:lnTo>
                  <a:close/>
                  <a:moveTo>
                    <a:pt x="371" y="392"/>
                  </a:moveTo>
                  <a:lnTo>
                    <a:pt x="371" y="379"/>
                  </a:lnTo>
                  <a:lnTo>
                    <a:pt x="366" y="382"/>
                  </a:lnTo>
                  <a:lnTo>
                    <a:pt x="366" y="395"/>
                  </a:lnTo>
                  <a:lnTo>
                    <a:pt x="371" y="392"/>
                  </a:lnTo>
                  <a:lnTo>
                    <a:pt x="371" y="392"/>
                  </a:lnTo>
                  <a:close/>
                  <a:moveTo>
                    <a:pt x="371" y="365"/>
                  </a:moveTo>
                  <a:lnTo>
                    <a:pt x="371" y="352"/>
                  </a:lnTo>
                  <a:lnTo>
                    <a:pt x="365" y="355"/>
                  </a:lnTo>
                  <a:lnTo>
                    <a:pt x="366" y="369"/>
                  </a:lnTo>
                  <a:lnTo>
                    <a:pt x="371" y="365"/>
                  </a:lnTo>
                  <a:lnTo>
                    <a:pt x="371" y="365"/>
                  </a:lnTo>
                  <a:close/>
                  <a:moveTo>
                    <a:pt x="371" y="339"/>
                  </a:moveTo>
                  <a:lnTo>
                    <a:pt x="371" y="326"/>
                  </a:lnTo>
                  <a:lnTo>
                    <a:pt x="365" y="329"/>
                  </a:lnTo>
                  <a:lnTo>
                    <a:pt x="365" y="342"/>
                  </a:lnTo>
                  <a:lnTo>
                    <a:pt x="371" y="339"/>
                  </a:lnTo>
                  <a:lnTo>
                    <a:pt x="371" y="339"/>
                  </a:lnTo>
                  <a:close/>
                  <a:moveTo>
                    <a:pt x="371" y="313"/>
                  </a:moveTo>
                  <a:lnTo>
                    <a:pt x="371" y="299"/>
                  </a:lnTo>
                  <a:lnTo>
                    <a:pt x="365" y="302"/>
                  </a:lnTo>
                  <a:lnTo>
                    <a:pt x="365" y="316"/>
                  </a:lnTo>
                  <a:lnTo>
                    <a:pt x="371" y="313"/>
                  </a:lnTo>
                  <a:lnTo>
                    <a:pt x="371" y="313"/>
                  </a:lnTo>
                  <a:close/>
                  <a:moveTo>
                    <a:pt x="371" y="286"/>
                  </a:moveTo>
                  <a:lnTo>
                    <a:pt x="371" y="273"/>
                  </a:lnTo>
                  <a:lnTo>
                    <a:pt x="365" y="276"/>
                  </a:lnTo>
                  <a:lnTo>
                    <a:pt x="365" y="289"/>
                  </a:lnTo>
                  <a:lnTo>
                    <a:pt x="371" y="286"/>
                  </a:lnTo>
                  <a:lnTo>
                    <a:pt x="371" y="286"/>
                  </a:lnTo>
                  <a:close/>
                  <a:moveTo>
                    <a:pt x="371" y="260"/>
                  </a:moveTo>
                  <a:lnTo>
                    <a:pt x="371" y="247"/>
                  </a:lnTo>
                  <a:lnTo>
                    <a:pt x="365" y="250"/>
                  </a:lnTo>
                  <a:lnTo>
                    <a:pt x="365" y="263"/>
                  </a:lnTo>
                  <a:lnTo>
                    <a:pt x="371" y="260"/>
                  </a:lnTo>
                  <a:lnTo>
                    <a:pt x="371" y="260"/>
                  </a:lnTo>
                  <a:close/>
                  <a:moveTo>
                    <a:pt x="371" y="207"/>
                  </a:moveTo>
                  <a:lnTo>
                    <a:pt x="371" y="194"/>
                  </a:lnTo>
                  <a:lnTo>
                    <a:pt x="365" y="197"/>
                  </a:lnTo>
                  <a:lnTo>
                    <a:pt x="365" y="210"/>
                  </a:lnTo>
                  <a:lnTo>
                    <a:pt x="371" y="207"/>
                  </a:lnTo>
                  <a:lnTo>
                    <a:pt x="371" y="207"/>
                  </a:lnTo>
                  <a:close/>
                  <a:moveTo>
                    <a:pt x="371" y="181"/>
                  </a:moveTo>
                  <a:lnTo>
                    <a:pt x="370" y="167"/>
                  </a:lnTo>
                  <a:lnTo>
                    <a:pt x="365" y="171"/>
                  </a:lnTo>
                  <a:lnTo>
                    <a:pt x="365" y="184"/>
                  </a:lnTo>
                  <a:lnTo>
                    <a:pt x="371" y="181"/>
                  </a:lnTo>
                  <a:lnTo>
                    <a:pt x="371" y="181"/>
                  </a:lnTo>
                  <a:close/>
                  <a:moveTo>
                    <a:pt x="370" y="128"/>
                  </a:moveTo>
                  <a:lnTo>
                    <a:pt x="370" y="115"/>
                  </a:lnTo>
                  <a:lnTo>
                    <a:pt x="365" y="118"/>
                  </a:lnTo>
                  <a:lnTo>
                    <a:pt x="365" y="131"/>
                  </a:lnTo>
                  <a:lnTo>
                    <a:pt x="370" y="128"/>
                  </a:lnTo>
                  <a:lnTo>
                    <a:pt x="370" y="128"/>
                  </a:lnTo>
                  <a:close/>
                  <a:moveTo>
                    <a:pt x="370" y="88"/>
                  </a:moveTo>
                  <a:lnTo>
                    <a:pt x="365" y="91"/>
                  </a:lnTo>
                  <a:lnTo>
                    <a:pt x="365" y="104"/>
                  </a:lnTo>
                  <a:lnTo>
                    <a:pt x="370" y="101"/>
                  </a:lnTo>
                  <a:lnTo>
                    <a:pt x="370" y="88"/>
                  </a:lnTo>
                  <a:lnTo>
                    <a:pt x="370" y="88"/>
                  </a:lnTo>
                  <a:close/>
                  <a:moveTo>
                    <a:pt x="524" y="462"/>
                  </a:moveTo>
                  <a:lnTo>
                    <a:pt x="524" y="449"/>
                  </a:lnTo>
                  <a:lnTo>
                    <a:pt x="519" y="452"/>
                  </a:lnTo>
                  <a:lnTo>
                    <a:pt x="519" y="466"/>
                  </a:lnTo>
                  <a:lnTo>
                    <a:pt x="524" y="462"/>
                  </a:lnTo>
                  <a:lnTo>
                    <a:pt x="524" y="462"/>
                  </a:lnTo>
                  <a:close/>
                  <a:moveTo>
                    <a:pt x="524" y="436"/>
                  </a:moveTo>
                  <a:lnTo>
                    <a:pt x="524" y="423"/>
                  </a:lnTo>
                  <a:lnTo>
                    <a:pt x="519" y="426"/>
                  </a:lnTo>
                  <a:lnTo>
                    <a:pt x="519" y="439"/>
                  </a:lnTo>
                  <a:lnTo>
                    <a:pt x="524" y="436"/>
                  </a:lnTo>
                  <a:lnTo>
                    <a:pt x="524" y="436"/>
                  </a:lnTo>
                  <a:close/>
                  <a:moveTo>
                    <a:pt x="524" y="409"/>
                  </a:moveTo>
                  <a:lnTo>
                    <a:pt x="524" y="396"/>
                  </a:lnTo>
                  <a:lnTo>
                    <a:pt x="518" y="399"/>
                  </a:lnTo>
                  <a:lnTo>
                    <a:pt x="518" y="413"/>
                  </a:lnTo>
                  <a:lnTo>
                    <a:pt x="524" y="409"/>
                  </a:lnTo>
                  <a:lnTo>
                    <a:pt x="524" y="409"/>
                  </a:lnTo>
                  <a:close/>
                  <a:moveTo>
                    <a:pt x="524" y="383"/>
                  </a:moveTo>
                  <a:lnTo>
                    <a:pt x="524" y="370"/>
                  </a:lnTo>
                  <a:lnTo>
                    <a:pt x="518" y="373"/>
                  </a:lnTo>
                  <a:lnTo>
                    <a:pt x="518" y="386"/>
                  </a:lnTo>
                  <a:lnTo>
                    <a:pt x="524" y="383"/>
                  </a:lnTo>
                  <a:lnTo>
                    <a:pt x="524" y="383"/>
                  </a:lnTo>
                  <a:close/>
                  <a:moveTo>
                    <a:pt x="524" y="357"/>
                  </a:moveTo>
                  <a:lnTo>
                    <a:pt x="524" y="343"/>
                  </a:lnTo>
                  <a:lnTo>
                    <a:pt x="518" y="347"/>
                  </a:lnTo>
                  <a:lnTo>
                    <a:pt x="518" y="360"/>
                  </a:lnTo>
                  <a:lnTo>
                    <a:pt x="524" y="357"/>
                  </a:lnTo>
                  <a:lnTo>
                    <a:pt x="524" y="357"/>
                  </a:lnTo>
                  <a:close/>
                  <a:moveTo>
                    <a:pt x="524" y="330"/>
                  </a:moveTo>
                  <a:lnTo>
                    <a:pt x="524" y="317"/>
                  </a:lnTo>
                  <a:lnTo>
                    <a:pt x="518" y="320"/>
                  </a:lnTo>
                  <a:lnTo>
                    <a:pt x="518" y="333"/>
                  </a:lnTo>
                  <a:lnTo>
                    <a:pt x="524" y="330"/>
                  </a:lnTo>
                  <a:lnTo>
                    <a:pt x="524" y="330"/>
                  </a:lnTo>
                  <a:close/>
                  <a:moveTo>
                    <a:pt x="524" y="304"/>
                  </a:moveTo>
                  <a:lnTo>
                    <a:pt x="524" y="290"/>
                  </a:lnTo>
                  <a:lnTo>
                    <a:pt x="518" y="294"/>
                  </a:lnTo>
                  <a:lnTo>
                    <a:pt x="518" y="307"/>
                  </a:lnTo>
                  <a:lnTo>
                    <a:pt x="524" y="304"/>
                  </a:lnTo>
                  <a:lnTo>
                    <a:pt x="524" y="304"/>
                  </a:lnTo>
                  <a:close/>
                  <a:moveTo>
                    <a:pt x="524" y="277"/>
                  </a:moveTo>
                  <a:lnTo>
                    <a:pt x="524" y="264"/>
                  </a:lnTo>
                  <a:lnTo>
                    <a:pt x="518" y="267"/>
                  </a:lnTo>
                  <a:lnTo>
                    <a:pt x="518" y="280"/>
                  </a:lnTo>
                  <a:lnTo>
                    <a:pt x="524" y="277"/>
                  </a:lnTo>
                  <a:lnTo>
                    <a:pt x="524" y="277"/>
                  </a:lnTo>
                  <a:close/>
                  <a:moveTo>
                    <a:pt x="524" y="251"/>
                  </a:moveTo>
                  <a:lnTo>
                    <a:pt x="524" y="238"/>
                  </a:lnTo>
                  <a:lnTo>
                    <a:pt x="518" y="241"/>
                  </a:lnTo>
                  <a:lnTo>
                    <a:pt x="518" y="254"/>
                  </a:lnTo>
                  <a:lnTo>
                    <a:pt x="524" y="251"/>
                  </a:lnTo>
                  <a:lnTo>
                    <a:pt x="524" y="251"/>
                  </a:lnTo>
                  <a:close/>
                  <a:moveTo>
                    <a:pt x="524" y="224"/>
                  </a:moveTo>
                  <a:lnTo>
                    <a:pt x="523" y="211"/>
                  </a:lnTo>
                  <a:lnTo>
                    <a:pt x="518" y="214"/>
                  </a:lnTo>
                  <a:lnTo>
                    <a:pt x="518" y="228"/>
                  </a:lnTo>
                  <a:lnTo>
                    <a:pt x="524" y="224"/>
                  </a:lnTo>
                  <a:lnTo>
                    <a:pt x="524" y="224"/>
                  </a:lnTo>
                  <a:close/>
                  <a:moveTo>
                    <a:pt x="523" y="198"/>
                  </a:moveTo>
                  <a:lnTo>
                    <a:pt x="523" y="185"/>
                  </a:lnTo>
                  <a:lnTo>
                    <a:pt x="518" y="188"/>
                  </a:lnTo>
                  <a:lnTo>
                    <a:pt x="518" y="201"/>
                  </a:lnTo>
                  <a:lnTo>
                    <a:pt x="523" y="198"/>
                  </a:lnTo>
                  <a:lnTo>
                    <a:pt x="523" y="198"/>
                  </a:lnTo>
                  <a:close/>
                  <a:moveTo>
                    <a:pt x="523" y="172"/>
                  </a:moveTo>
                  <a:lnTo>
                    <a:pt x="523" y="159"/>
                  </a:lnTo>
                  <a:lnTo>
                    <a:pt x="518" y="162"/>
                  </a:lnTo>
                  <a:lnTo>
                    <a:pt x="518" y="175"/>
                  </a:lnTo>
                  <a:lnTo>
                    <a:pt x="523" y="172"/>
                  </a:lnTo>
                  <a:lnTo>
                    <a:pt x="523" y="172"/>
                  </a:lnTo>
                  <a:close/>
                  <a:moveTo>
                    <a:pt x="523" y="145"/>
                  </a:moveTo>
                  <a:lnTo>
                    <a:pt x="523" y="132"/>
                  </a:lnTo>
                  <a:lnTo>
                    <a:pt x="518" y="135"/>
                  </a:lnTo>
                  <a:lnTo>
                    <a:pt x="518" y="149"/>
                  </a:lnTo>
                  <a:lnTo>
                    <a:pt x="523" y="145"/>
                  </a:lnTo>
                  <a:lnTo>
                    <a:pt x="523" y="145"/>
                  </a:lnTo>
                  <a:close/>
                  <a:moveTo>
                    <a:pt x="523" y="119"/>
                  </a:moveTo>
                  <a:lnTo>
                    <a:pt x="523" y="106"/>
                  </a:lnTo>
                  <a:lnTo>
                    <a:pt x="518" y="109"/>
                  </a:lnTo>
                  <a:lnTo>
                    <a:pt x="518" y="122"/>
                  </a:lnTo>
                  <a:lnTo>
                    <a:pt x="523" y="119"/>
                  </a:lnTo>
                  <a:lnTo>
                    <a:pt x="523" y="119"/>
                  </a:lnTo>
                  <a:close/>
                  <a:moveTo>
                    <a:pt x="523" y="92"/>
                  </a:moveTo>
                  <a:lnTo>
                    <a:pt x="523" y="79"/>
                  </a:lnTo>
                  <a:lnTo>
                    <a:pt x="518" y="83"/>
                  </a:lnTo>
                  <a:lnTo>
                    <a:pt x="518" y="96"/>
                  </a:lnTo>
                  <a:lnTo>
                    <a:pt x="523" y="92"/>
                  </a:lnTo>
                  <a:lnTo>
                    <a:pt x="523" y="92"/>
                  </a:lnTo>
                  <a:close/>
                  <a:moveTo>
                    <a:pt x="523" y="66"/>
                  </a:moveTo>
                  <a:lnTo>
                    <a:pt x="523" y="53"/>
                  </a:lnTo>
                  <a:lnTo>
                    <a:pt x="517" y="56"/>
                  </a:lnTo>
                  <a:lnTo>
                    <a:pt x="518" y="69"/>
                  </a:lnTo>
                  <a:lnTo>
                    <a:pt x="523" y="66"/>
                  </a:lnTo>
                  <a:lnTo>
                    <a:pt x="523" y="66"/>
                  </a:lnTo>
                  <a:close/>
                  <a:moveTo>
                    <a:pt x="523" y="40"/>
                  </a:moveTo>
                  <a:lnTo>
                    <a:pt x="523" y="26"/>
                  </a:lnTo>
                  <a:lnTo>
                    <a:pt x="517" y="30"/>
                  </a:lnTo>
                  <a:lnTo>
                    <a:pt x="517" y="43"/>
                  </a:lnTo>
                  <a:lnTo>
                    <a:pt x="523" y="40"/>
                  </a:lnTo>
                  <a:lnTo>
                    <a:pt x="523" y="40"/>
                  </a:lnTo>
                  <a:close/>
                  <a:moveTo>
                    <a:pt x="523" y="0"/>
                  </a:moveTo>
                  <a:lnTo>
                    <a:pt x="517" y="3"/>
                  </a:lnTo>
                  <a:lnTo>
                    <a:pt x="517" y="16"/>
                  </a:lnTo>
                  <a:lnTo>
                    <a:pt x="523" y="13"/>
                  </a:lnTo>
                  <a:lnTo>
                    <a:pt x="523" y="0"/>
                  </a:lnTo>
                  <a:lnTo>
                    <a:pt x="523" y="0"/>
                  </a:lnTo>
                  <a:close/>
                  <a:moveTo>
                    <a:pt x="448" y="506"/>
                  </a:moveTo>
                  <a:lnTo>
                    <a:pt x="448" y="493"/>
                  </a:lnTo>
                  <a:lnTo>
                    <a:pt x="442" y="496"/>
                  </a:lnTo>
                  <a:lnTo>
                    <a:pt x="442" y="510"/>
                  </a:lnTo>
                  <a:lnTo>
                    <a:pt x="448" y="506"/>
                  </a:lnTo>
                  <a:lnTo>
                    <a:pt x="448" y="506"/>
                  </a:lnTo>
                  <a:close/>
                  <a:moveTo>
                    <a:pt x="448" y="480"/>
                  </a:moveTo>
                  <a:lnTo>
                    <a:pt x="448" y="467"/>
                  </a:lnTo>
                  <a:lnTo>
                    <a:pt x="442" y="470"/>
                  </a:lnTo>
                  <a:lnTo>
                    <a:pt x="442" y="483"/>
                  </a:lnTo>
                  <a:lnTo>
                    <a:pt x="448" y="480"/>
                  </a:lnTo>
                  <a:lnTo>
                    <a:pt x="448" y="480"/>
                  </a:lnTo>
                  <a:close/>
                  <a:moveTo>
                    <a:pt x="448" y="453"/>
                  </a:moveTo>
                  <a:lnTo>
                    <a:pt x="448" y="440"/>
                  </a:lnTo>
                  <a:lnTo>
                    <a:pt x="442" y="444"/>
                  </a:lnTo>
                  <a:lnTo>
                    <a:pt x="442" y="450"/>
                  </a:lnTo>
                  <a:lnTo>
                    <a:pt x="436" y="454"/>
                  </a:lnTo>
                  <a:lnTo>
                    <a:pt x="436" y="461"/>
                  </a:lnTo>
                  <a:lnTo>
                    <a:pt x="447" y="454"/>
                  </a:lnTo>
                  <a:lnTo>
                    <a:pt x="447" y="454"/>
                  </a:lnTo>
                  <a:lnTo>
                    <a:pt x="448" y="453"/>
                  </a:lnTo>
                  <a:lnTo>
                    <a:pt x="448" y="453"/>
                  </a:lnTo>
                  <a:close/>
                  <a:moveTo>
                    <a:pt x="448" y="427"/>
                  </a:moveTo>
                  <a:lnTo>
                    <a:pt x="448" y="414"/>
                  </a:lnTo>
                  <a:lnTo>
                    <a:pt x="442" y="417"/>
                  </a:lnTo>
                  <a:lnTo>
                    <a:pt x="442" y="430"/>
                  </a:lnTo>
                  <a:lnTo>
                    <a:pt x="448" y="427"/>
                  </a:lnTo>
                  <a:lnTo>
                    <a:pt x="448" y="427"/>
                  </a:lnTo>
                  <a:close/>
                  <a:moveTo>
                    <a:pt x="448" y="401"/>
                  </a:moveTo>
                  <a:lnTo>
                    <a:pt x="448" y="387"/>
                  </a:lnTo>
                  <a:lnTo>
                    <a:pt x="442" y="391"/>
                  </a:lnTo>
                  <a:lnTo>
                    <a:pt x="442" y="404"/>
                  </a:lnTo>
                  <a:lnTo>
                    <a:pt x="448" y="401"/>
                  </a:lnTo>
                  <a:lnTo>
                    <a:pt x="448" y="401"/>
                  </a:lnTo>
                  <a:close/>
                  <a:moveTo>
                    <a:pt x="448" y="348"/>
                  </a:moveTo>
                  <a:lnTo>
                    <a:pt x="448" y="334"/>
                  </a:lnTo>
                  <a:lnTo>
                    <a:pt x="442" y="338"/>
                  </a:lnTo>
                  <a:lnTo>
                    <a:pt x="442" y="351"/>
                  </a:lnTo>
                  <a:lnTo>
                    <a:pt x="448" y="348"/>
                  </a:lnTo>
                  <a:lnTo>
                    <a:pt x="448" y="348"/>
                  </a:lnTo>
                  <a:close/>
                  <a:moveTo>
                    <a:pt x="448" y="321"/>
                  </a:moveTo>
                  <a:lnTo>
                    <a:pt x="447" y="308"/>
                  </a:lnTo>
                  <a:lnTo>
                    <a:pt x="442" y="311"/>
                  </a:lnTo>
                  <a:lnTo>
                    <a:pt x="442" y="325"/>
                  </a:lnTo>
                  <a:lnTo>
                    <a:pt x="448" y="321"/>
                  </a:lnTo>
                  <a:lnTo>
                    <a:pt x="448" y="321"/>
                  </a:lnTo>
                  <a:close/>
                  <a:moveTo>
                    <a:pt x="447" y="242"/>
                  </a:moveTo>
                  <a:lnTo>
                    <a:pt x="447" y="229"/>
                  </a:lnTo>
                  <a:lnTo>
                    <a:pt x="441" y="232"/>
                  </a:lnTo>
                  <a:lnTo>
                    <a:pt x="441" y="245"/>
                  </a:lnTo>
                  <a:lnTo>
                    <a:pt x="447" y="242"/>
                  </a:lnTo>
                  <a:lnTo>
                    <a:pt x="447" y="242"/>
                  </a:lnTo>
                  <a:close/>
                  <a:moveTo>
                    <a:pt x="447" y="216"/>
                  </a:moveTo>
                  <a:lnTo>
                    <a:pt x="447" y="203"/>
                  </a:lnTo>
                  <a:lnTo>
                    <a:pt x="441" y="206"/>
                  </a:lnTo>
                  <a:lnTo>
                    <a:pt x="441" y="219"/>
                  </a:lnTo>
                  <a:lnTo>
                    <a:pt x="447" y="216"/>
                  </a:lnTo>
                  <a:lnTo>
                    <a:pt x="447" y="216"/>
                  </a:lnTo>
                  <a:close/>
                  <a:moveTo>
                    <a:pt x="447" y="163"/>
                  </a:moveTo>
                  <a:lnTo>
                    <a:pt x="447" y="150"/>
                  </a:lnTo>
                  <a:lnTo>
                    <a:pt x="441" y="153"/>
                  </a:lnTo>
                  <a:lnTo>
                    <a:pt x="441" y="166"/>
                  </a:lnTo>
                  <a:lnTo>
                    <a:pt x="447" y="163"/>
                  </a:lnTo>
                  <a:lnTo>
                    <a:pt x="447" y="163"/>
                  </a:lnTo>
                  <a:close/>
                  <a:moveTo>
                    <a:pt x="447" y="136"/>
                  </a:moveTo>
                  <a:lnTo>
                    <a:pt x="447" y="123"/>
                  </a:lnTo>
                  <a:lnTo>
                    <a:pt x="441" y="127"/>
                  </a:lnTo>
                  <a:lnTo>
                    <a:pt x="441" y="140"/>
                  </a:lnTo>
                  <a:lnTo>
                    <a:pt x="447" y="136"/>
                  </a:lnTo>
                  <a:lnTo>
                    <a:pt x="447" y="136"/>
                  </a:lnTo>
                  <a:close/>
                  <a:moveTo>
                    <a:pt x="447" y="84"/>
                  </a:moveTo>
                  <a:lnTo>
                    <a:pt x="447" y="70"/>
                  </a:lnTo>
                  <a:lnTo>
                    <a:pt x="441" y="74"/>
                  </a:lnTo>
                  <a:lnTo>
                    <a:pt x="441" y="87"/>
                  </a:lnTo>
                  <a:lnTo>
                    <a:pt x="447" y="84"/>
                  </a:lnTo>
                  <a:lnTo>
                    <a:pt x="447" y="84"/>
                  </a:lnTo>
                  <a:close/>
                  <a:moveTo>
                    <a:pt x="447" y="44"/>
                  </a:moveTo>
                  <a:lnTo>
                    <a:pt x="441" y="47"/>
                  </a:lnTo>
                  <a:lnTo>
                    <a:pt x="441" y="60"/>
                  </a:lnTo>
                  <a:lnTo>
                    <a:pt x="447" y="57"/>
                  </a:lnTo>
                  <a:lnTo>
                    <a:pt x="447" y="44"/>
                  </a:lnTo>
                  <a:lnTo>
                    <a:pt x="447" y="44"/>
                  </a:lnTo>
                  <a:close/>
                  <a:moveTo>
                    <a:pt x="585" y="375"/>
                  </a:moveTo>
                  <a:lnTo>
                    <a:pt x="584" y="368"/>
                  </a:lnTo>
                  <a:lnTo>
                    <a:pt x="573" y="375"/>
                  </a:lnTo>
                  <a:lnTo>
                    <a:pt x="573" y="382"/>
                  </a:lnTo>
                  <a:lnTo>
                    <a:pt x="585" y="375"/>
                  </a:lnTo>
                  <a:lnTo>
                    <a:pt x="585" y="375"/>
                  </a:lnTo>
                  <a:close/>
                  <a:moveTo>
                    <a:pt x="562" y="388"/>
                  </a:moveTo>
                  <a:lnTo>
                    <a:pt x="561" y="381"/>
                  </a:lnTo>
                  <a:lnTo>
                    <a:pt x="550" y="388"/>
                  </a:lnTo>
                  <a:lnTo>
                    <a:pt x="550" y="395"/>
                  </a:lnTo>
                  <a:lnTo>
                    <a:pt x="562" y="388"/>
                  </a:lnTo>
                  <a:lnTo>
                    <a:pt x="562" y="388"/>
                  </a:lnTo>
                  <a:close/>
                  <a:moveTo>
                    <a:pt x="539" y="401"/>
                  </a:moveTo>
                  <a:lnTo>
                    <a:pt x="539" y="394"/>
                  </a:lnTo>
                  <a:lnTo>
                    <a:pt x="527" y="401"/>
                  </a:lnTo>
                  <a:lnTo>
                    <a:pt x="527" y="408"/>
                  </a:lnTo>
                  <a:lnTo>
                    <a:pt x="539" y="401"/>
                  </a:lnTo>
                  <a:lnTo>
                    <a:pt x="539" y="401"/>
                  </a:lnTo>
                  <a:close/>
                  <a:moveTo>
                    <a:pt x="516" y="415"/>
                  </a:moveTo>
                  <a:lnTo>
                    <a:pt x="516" y="408"/>
                  </a:lnTo>
                  <a:lnTo>
                    <a:pt x="504" y="414"/>
                  </a:lnTo>
                  <a:lnTo>
                    <a:pt x="504" y="421"/>
                  </a:lnTo>
                  <a:lnTo>
                    <a:pt x="516" y="415"/>
                  </a:lnTo>
                  <a:lnTo>
                    <a:pt x="516" y="415"/>
                  </a:lnTo>
                  <a:close/>
                  <a:moveTo>
                    <a:pt x="493" y="428"/>
                  </a:moveTo>
                  <a:lnTo>
                    <a:pt x="493" y="421"/>
                  </a:lnTo>
                  <a:lnTo>
                    <a:pt x="482" y="427"/>
                  </a:lnTo>
                  <a:lnTo>
                    <a:pt x="482" y="434"/>
                  </a:lnTo>
                  <a:lnTo>
                    <a:pt x="493" y="428"/>
                  </a:lnTo>
                  <a:lnTo>
                    <a:pt x="493" y="428"/>
                  </a:lnTo>
                  <a:close/>
                  <a:moveTo>
                    <a:pt x="470" y="441"/>
                  </a:moveTo>
                  <a:lnTo>
                    <a:pt x="470" y="434"/>
                  </a:lnTo>
                  <a:lnTo>
                    <a:pt x="459" y="441"/>
                  </a:lnTo>
                  <a:lnTo>
                    <a:pt x="459" y="448"/>
                  </a:lnTo>
                  <a:lnTo>
                    <a:pt x="470" y="441"/>
                  </a:lnTo>
                  <a:lnTo>
                    <a:pt x="470" y="441"/>
                  </a:lnTo>
                  <a:close/>
                  <a:moveTo>
                    <a:pt x="425" y="467"/>
                  </a:moveTo>
                  <a:lnTo>
                    <a:pt x="425" y="460"/>
                  </a:lnTo>
                  <a:lnTo>
                    <a:pt x="413" y="467"/>
                  </a:lnTo>
                  <a:lnTo>
                    <a:pt x="413" y="474"/>
                  </a:lnTo>
                  <a:lnTo>
                    <a:pt x="425" y="467"/>
                  </a:lnTo>
                  <a:lnTo>
                    <a:pt x="425" y="467"/>
                  </a:lnTo>
                  <a:close/>
                  <a:moveTo>
                    <a:pt x="402" y="481"/>
                  </a:moveTo>
                  <a:lnTo>
                    <a:pt x="402" y="474"/>
                  </a:lnTo>
                  <a:lnTo>
                    <a:pt x="390" y="480"/>
                  </a:lnTo>
                  <a:lnTo>
                    <a:pt x="390" y="487"/>
                  </a:lnTo>
                  <a:lnTo>
                    <a:pt x="402" y="481"/>
                  </a:lnTo>
                  <a:lnTo>
                    <a:pt x="402" y="481"/>
                  </a:lnTo>
                  <a:close/>
                  <a:moveTo>
                    <a:pt x="356" y="507"/>
                  </a:moveTo>
                  <a:lnTo>
                    <a:pt x="356" y="500"/>
                  </a:lnTo>
                  <a:lnTo>
                    <a:pt x="344" y="507"/>
                  </a:lnTo>
                  <a:lnTo>
                    <a:pt x="344" y="514"/>
                  </a:lnTo>
                  <a:lnTo>
                    <a:pt x="356" y="507"/>
                  </a:lnTo>
                  <a:lnTo>
                    <a:pt x="356" y="507"/>
                  </a:lnTo>
                  <a:close/>
                  <a:moveTo>
                    <a:pt x="333" y="520"/>
                  </a:moveTo>
                  <a:lnTo>
                    <a:pt x="333" y="513"/>
                  </a:lnTo>
                  <a:lnTo>
                    <a:pt x="321" y="520"/>
                  </a:lnTo>
                  <a:lnTo>
                    <a:pt x="321" y="527"/>
                  </a:lnTo>
                  <a:lnTo>
                    <a:pt x="333" y="520"/>
                  </a:lnTo>
                  <a:lnTo>
                    <a:pt x="333" y="520"/>
                  </a:lnTo>
                  <a:close/>
                  <a:moveTo>
                    <a:pt x="310" y="534"/>
                  </a:moveTo>
                  <a:lnTo>
                    <a:pt x="310" y="527"/>
                  </a:lnTo>
                  <a:lnTo>
                    <a:pt x="298" y="533"/>
                  </a:lnTo>
                  <a:lnTo>
                    <a:pt x="298" y="540"/>
                  </a:lnTo>
                  <a:lnTo>
                    <a:pt x="310" y="534"/>
                  </a:lnTo>
                  <a:lnTo>
                    <a:pt x="310" y="534"/>
                  </a:lnTo>
                  <a:close/>
                  <a:moveTo>
                    <a:pt x="287" y="547"/>
                  </a:moveTo>
                  <a:lnTo>
                    <a:pt x="287" y="540"/>
                  </a:lnTo>
                  <a:lnTo>
                    <a:pt x="276" y="546"/>
                  </a:lnTo>
                  <a:lnTo>
                    <a:pt x="276" y="553"/>
                  </a:lnTo>
                  <a:lnTo>
                    <a:pt x="287" y="547"/>
                  </a:lnTo>
                  <a:lnTo>
                    <a:pt x="287" y="547"/>
                  </a:lnTo>
                  <a:close/>
                  <a:moveTo>
                    <a:pt x="264" y="560"/>
                  </a:moveTo>
                  <a:lnTo>
                    <a:pt x="264" y="553"/>
                  </a:lnTo>
                  <a:lnTo>
                    <a:pt x="253" y="560"/>
                  </a:lnTo>
                  <a:lnTo>
                    <a:pt x="253" y="567"/>
                  </a:lnTo>
                  <a:lnTo>
                    <a:pt x="264" y="560"/>
                  </a:lnTo>
                  <a:lnTo>
                    <a:pt x="264" y="560"/>
                  </a:lnTo>
                  <a:close/>
                  <a:moveTo>
                    <a:pt x="241" y="573"/>
                  </a:moveTo>
                  <a:lnTo>
                    <a:pt x="241" y="566"/>
                  </a:lnTo>
                  <a:lnTo>
                    <a:pt x="230" y="573"/>
                  </a:lnTo>
                  <a:lnTo>
                    <a:pt x="230" y="580"/>
                  </a:lnTo>
                  <a:lnTo>
                    <a:pt x="241" y="573"/>
                  </a:lnTo>
                  <a:lnTo>
                    <a:pt x="241" y="573"/>
                  </a:lnTo>
                  <a:close/>
                  <a:moveTo>
                    <a:pt x="196" y="600"/>
                  </a:moveTo>
                  <a:lnTo>
                    <a:pt x="196" y="593"/>
                  </a:lnTo>
                  <a:lnTo>
                    <a:pt x="184" y="599"/>
                  </a:lnTo>
                  <a:lnTo>
                    <a:pt x="184" y="606"/>
                  </a:lnTo>
                  <a:lnTo>
                    <a:pt x="196" y="600"/>
                  </a:lnTo>
                  <a:lnTo>
                    <a:pt x="196" y="600"/>
                  </a:lnTo>
                  <a:close/>
                  <a:moveTo>
                    <a:pt x="172" y="613"/>
                  </a:moveTo>
                  <a:lnTo>
                    <a:pt x="172" y="606"/>
                  </a:lnTo>
                  <a:lnTo>
                    <a:pt x="161" y="612"/>
                  </a:lnTo>
                  <a:lnTo>
                    <a:pt x="161" y="619"/>
                  </a:lnTo>
                  <a:lnTo>
                    <a:pt x="172" y="613"/>
                  </a:lnTo>
                  <a:lnTo>
                    <a:pt x="172" y="613"/>
                  </a:lnTo>
                  <a:close/>
                  <a:moveTo>
                    <a:pt x="138" y="632"/>
                  </a:moveTo>
                  <a:lnTo>
                    <a:pt x="138" y="633"/>
                  </a:lnTo>
                  <a:lnTo>
                    <a:pt x="150" y="626"/>
                  </a:lnTo>
                  <a:lnTo>
                    <a:pt x="150" y="619"/>
                  </a:lnTo>
                  <a:lnTo>
                    <a:pt x="142" y="623"/>
                  </a:lnTo>
                  <a:lnTo>
                    <a:pt x="142" y="617"/>
                  </a:lnTo>
                  <a:lnTo>
                    <a:pt x="137" y="620"/>
                  </a:lnTo>
                  <a:lnTo>
                    <a:pt x="137" y="633"/>
                  </a:lnTo>
                  <a:lnTo>
                    <a:pt x="138" y="632"/>
                  </a:lnTo>
                  <a:lnTo>
                    <a:pt x="138" y="632"/>
                  </a:lnTo>
                  <a:close/>
                  <a:moveTo>
                    <a:pt x="127" y="639"/>
                  </a:moveTo>
                  <a:lnTo>
                    <a:pt x="127" y="632"/>
                  </a:lnTo>
                  <a:lnTo>
                    <a:pt x="115" y="639"/>
                  </a:lnTo>
                  <a:lnTo>
                    <a:pt x="115" y="646"/>
                  </a:lnTo>
                  <a:lnTo>
                    <a:pt x="127" y="639"/>
                  </a:lnTo>
                  <a:lnTo>
                    <a:pt x="127" y="639"/>
                  </a:lnTo>
                  <a:close/>
                  <a:moveTo>
                    <a:pt x="104" y="653"/>
                  </a:moveTo>
                  <a:lnTo>
                    <a:pt x="104" y="646"/>
                  </a:lnTo>
                  <a:lnTo>
                    <a:pt x="93" y="652"/>
                  </a:lnTo>
                  <a:lnTo>
                    <a:pt x="93" y="659"/>
                  </a:lnTo>
                  <a:lnTo>
                    <a:pt x="104" y="653"/>
                  </a:lnTo>
                  <a:lnTo>
                    <a:pt x="104" y="653"/>
                  </a:lnTo>
                  <a:close/>
                  <a:moveTo>
                    <a:pt x="81" y="666"/>
                  </a:moveTo>
                  <a:lnTo>
                    <a:pt x="81" y="659"/>
                  </a:lnTo>
                  <a:lnTo>
                    <a:pt x="70" y="665"/>
                  </a:lnTo>
                  <a:lnTo>
                    <a:pt x="70" y="672"/>
                  </a:lnTo>
                  <a:lnTo>
                    <a:pt x="81" y="666"/>
                  </a:lnTo>
                  <a:lnTo>
                    <a:pt x="81" y="666"/>
                  </a:lnTo>
                  <a:close/>
                  <a:moveTo>
                    <a:pt x="58" y="679"/>
                  </a:moveTo>
                  <a:lnTo>
                    <a:pt x="58" y="672"/>
                  </a:lnTo>
                  <a:lnTo>
                    <a:pt x="47" y="679"/>
                  </a:lnTo>
                  <a:lnTo>
                    <a:pt x="47" y="686"/>
                  </a:lnTo>
                  <a:lnTo>
                    <a:pt x="58" y="679"/>
                  </a:lnTo>
                  <a:lnTo>
                    <a:pt x="58" y="679"/>
                  </a:lnTo>
                  <a:close/>
                  <a:moveTo>
                    <a:pt x="35" y="692"/>
                  </a:moveTo>
                  <a:lnTo>
                    <a:pt x="35" y="685"/>
                  </a:lnTo>
                  <a:lnTo>
                    <a:pt x="24" y="692"/>
                  </a:lnTo>
                  <a:lnTo>
                    <a:pt x="24" y="699"/>
                  </a:lnTo>
                  <a:lnTo>
                    <a:pt x="35" y="692"/>
                  </a:lnTo>
                  <a:lnTo>
                    <a:pt x="35" y="692"/>
                  </a:lnTo>
                  <a:close/>
                  <a:moveTo>
                    <a:pt x="13" y="698"/>
                  </a:moveTo>
                  <a:lnTo>
                    <a:pt x="1" y="705"/>
                  </a:lnTo>
                  <a:lnTo>
                    <a:pt x="1" y="712"/>
                  </a:lnTo>
                  <a:lnTo>
                    <a:pt x="13" y="705"/>
                  </a:lnTo>
                  <a:lnTo>
                    <a:pt x="13" y="698"/>
                  </a:lnTo>
                  <a:lnTo>
                    <a:pt x="13" y="698"/>
                  </a:lnTo>
                  <a:close/>
                  <a:moveTo>
                    <a:pt x="584" y="287"/>
                  </a:moveTo>
                  <a:lnTo>
                    <a:pt x="584" y="280"/>
                  </a:lnTo>
                  <a:lnTo>
                    <a:pt x="573" y="287"/>
                  </a:lnTo>
                  <a:lnTo>
                    <a:pt x="573" y="293"/>
                  </a:lnTo>
                  <a:lnTo>
                    <a:pt x="584" y="287"/>
                  </a:lnTo>
                  <a:lnTo>
                    <a:pt x="584" y="287"/>
                  </a:lnTo>
                  <a:close/>
                  <a:moveTo>
                    <a:pt x="561" y="300"/>
                  </a:moveTo>
                  <a:lnTo>
                    <a:pt x="561" y="294"/>
                  </a:lnTo>
                  <a:lnTo>
                    <a:pt x="550" y="300"/>
                  </a:lnTo>
                  <a:lnTo>
                    <a:pt x="550" y="306"/>
                  </a:lnTo>
                  <a:lnTo>
                    <a:pt x="561" y="300"/>
                  </a:lnTo>
                  <a:lnTo>
                    <a:pt x="561" y="300"/>
                  </a:lnTo>
                  <a:close/>
                  <a:moveTo>
                    <a:pt x="539" y="313"/>
                  </a:moveTo>
                  <a:lnTo>
                    <a:pt x="539" y="307"/>
                  </a:lnTo>
                  <a:lnTo>
                    <a:pt x="527" y="313"/>
                  </a:lnTo>
                  <a:lnTo>
                    <a:pt x="527" y="320"/>
                  </a:lnTo>
                  <a:lnTo>
                    <a:pt x="539" y="313"/>
                  </a:lnTo>
                  <a:lnTo>
                    <a:pt x="539" y="313"/>
                  </a:lnTo>
                  <a:close/>
                  <a:moveTo>
                    <a:pt x="516" y="326"/>
                  </a:moveTo>
                  <a:lnTo>
                    <a:pt x="516" y="320"/>
                  </a:lnTo>
                  <a:lnTo>
                    <a:pt x="504" y="326"/>
                  </a:lnTo>
                  <a:lnTo>
                    <a:pt x="504" y="333"/>
                  </a:lnTo>
                  <a:lnTo>
                    <a:pt x="516" y="326"/>
                  </a:lnTo>
                  <a:lnTo>
                    <a:pt x="516" y="326"/>
                  </a:lnTo>
                  <a:close/>
                  <a:moveTo>
                    <a:pt x="493" y="339"/>
                  </a:moveTo>
                  <a:lnTo>
                    <a:pt x="493" y="333"/>
                  </a:lnTo>
                  <a:lnTo>
                    <a:pt x="481" y="340"/>
                  </a:lnTo>
                  <a:lnTo>
                    <a:pt x="481" y="346"/>
                  </a:lnTo>
                  <a:lnTo>
                    <a:pt x="493" y="339"/>
                  </a:lnTo>
                  <a:lnTo>
                    <a:pt x="493" y="339"/>
                  </a:lnTo>
                  <a:close/>
                  <a:moveTo>
                    <a:pt x="470" y="353"/>
                  </a:moveTo>
                  <a:lnTo>
                    <a:pt x="470" y="346"/>
                  </a:lnTo>
                  <a:lnTo>
                    <a:pt x="458" y="353"/>
                  </a:lnTo>
                  <a:lnTo>
                    <a:pt x="459" y="359"/>
                  </a:lnTo>
                  <a:lnTo>
                    <a:pt x="470" y="353"/>
                  </a:lnTo>
                  <a:lnTo>
                    <a:pt x="470" y="353"/>
                  </a:lnTo>
                  <a:close/>
                  <a:moveTo>
                    <a:pt x="447" y="361"/>
                  </a:moveTo>
                  <a:lnTo>
                    <a:pt x="447" y="360"/>
                  </a:lnTo>
                  <a:lnTo>
                    <a:pt x="435" y="366"/>
                  </a:lnTo>
                  <a:lnTo>
                    <a:pt x="435" y="373"/>
                  </a:lnTo>
                  <a:lnTo>
                    <a:pt x="442" y="369"/>
                  </a:lnTo>
                  <a:lnTo>
                    <a:pt x="442" y="378"/>
                  </a:lnTo>
                  <a:lnTo>
                    <a:pt x="448" y="374"/>
                  </a:lnTo>
                  <a:lnTo>
                    <a:pt x="448" y="361"/>
                  </a:lnTo>
                  <a:lnTo>
                    <a:pt x="447" y="361"/>
                  </a:lnTo>
                  <a:lnTo>
                    <a:pt x="447" y="361"/>
                  </a:lnTo>
                  <a:close/>
                  <a:moveTo>
                    <a:pt x="424" y="379"/>
                  </a:moveTo>
                  <a:lnTo>
                    <a:pt x="424" y="373"/>
                  </a:lnTo>
                  <a:lnTo>
                    <a:pt x="413" y="379"/>
                  </a:lnTo>
                  <a:lnTo>
                    <a:pt x="413" y="386"/>
                  </a:lnTo>
                  <a:lnTo>
                    <a:pt x="424" y="379"/>
                  </a:lnTo>
                  <a:lnTo>
                    <a:pt x="424" y="379"/>
                  </a:lnTo>
                  <a:close/>
                  <a:moveTo>
                    <a:pt x="401" y="392"/>
                  </a:moveTo>
                  <a:lnTo>
                    <a:pt x="401" y="386"/>
                  </a:lnTo>
                  <a:lnTo>
                    <a:pt x="390" y="393"/>
                  </a:lnTo>
                  <a:lnTo>
                    <a:pt x="390" y="399"/>
                  </a:lnTo>
                  <a:lnTo>
                    <a:pt x="401" y="392"/>
                  </a:lnTo>
                  <a:lnTo>
                    <a:pt x="401" y="392"/>
                  </a:lnTo>
                  <a:close/>
                  <a:moveTo>
                    <a:pt x="356" y="419"/>
                  </a:moveTo>
                  <a:lnTo>
                    <a:pt x="356" y="412"/>
                  </a:lnTo>
                  <a:lnTo>
                    <a:pt x="344" y="419"/>
                  </a:lnTo>
                  <a:lnTo>
                    <a:pt x="344" y="425"/>
                  </a:lnTo>
                  <a:lnTo>
                    <a:pt x="356" y="419"/>
                  </a:lnTo>
                  <a:lnTo>
                    <a:pt x="356" y="419"/>
                  </a:lnTo>
                  <a:close/>
                  <a:moveTo>
                    <a:pt x="333" y="432"/>
                  </a:moveTo>
                  <a:lnTo>
                    <a:pt x="333" y="426"/>
                  </a:lnTo>
                  <a:lnTo>
                    <a:pt x="321" y="432"/>
                  </a:lnTo>
                  <a:lnTo>
                    <a:pt x="321" y="439"/>
                  </a:lnTo>
                  <a:lnTo>
                    <a:pt x="333" y="432"/>
                  </a:lnTo>
                  <a:lnTo>
                    <a:pt x="333" y="432"/>
                  </a:lnTo>
                  <a:close/>
                  <a:moveTo>
                    <a:pt x="310" y="445"/>
                  </a:moveTo>
                  <a:lnTo>
                    <a:pt x="310" y="439"/>
                  </a:lnTo>
                  <a:lnTo>
                    <a:pt x="298" y="445"/>
                  </a:lnTo>
                  <a:lnTo>
                    <a:pt x="298" y="452"/>
                  </a:lnTo>
                  <a:lnTo>
                    <a:pt x="310" y="445"/>
                  </a:lnTo>
                  <a:lnTo>
                    <a:pt x="310" y="445"/>
                  </a:lnTo>
                  <a:close/>
                  <a:moveTo>
                    <a:pt x="287" y="458"/>
                  </a:moveTo>
                  <a:lnTo>
                    <a:pt x="287" y="452"/>
                  </a:lnTo>
                  <a:lnTo>
                    <a:pt x="275" y="459"/>
                  </a:lnTo>
                  <a:lnTo>
                    <a:pt x="275" y="465"/>
                  </a:lnTo>
                  <a:lnTo>
                    <a:pt x="287" y="458"/>
                  </a:lnTo>
                  <a:lnTo>
                    <a:pt x="287" y="458"/>
                  </a:lnTo>
                  <a:close/>
                  <a:moveTo>
                    <a:pt x="264" y="472"/>
                  </a:moveTo>
                  <a:lnTo>
                    <a:pt x="264" y="465"/>
                  </a:lnTo>
                  <a:lnTo>
                    <a:pt x="252" y="472"/>
                  </a:lnTo>
                  <a:lnTo>
                    <a:pt x="252" y="478"/>
                  </a:lnTo>
                  <a:lnTo>
                    <a:pt x="264" y="472"/>
                  </a:lnTo>
                  <a:lnTo>
                    <a:pt x="264" y="472"/>
                  </a:lnTo>
                  <a:close/>
                  <a:moveTo>
                    <a:pt x="241" y="485"/>
                  </a:moveTo>
                  <a:lnTo>
                    <a:pt x="241" y="478"/>
                  </a:lnTo>
                  <a:lnTo>
                    <a:pt x="230" y="485"/>
                  </a:lnTo>
                  <a:lnTo>
                    <a:pt x="230" y="491"/>
                  </a:lnTo>
                  <a:lnTo>
                    <a:pt x="241" y="485"/>
                  </a:lnTo>
                  <a:lnTo>
                    <a:pt x="241" y="485"/>
                  </a:lnTo>
                  <a:close/>
                  <a:moveTo>
                    <a:pt x="218" y="493"/>
                  </a:moveTo>
                  <a:lnTo>
                    <a:pt x="218" y="492"/>
                  </a:lnTo>
                  <a:lnTo>
                    <a:pt x="207" y="498"/>
                  </a:lnTo>
                  <a:lnTo>
                    <a:pt x="207" y="505"/>
                  </a:lnTo>
                  <a:lnTo>
                    <a:pt x="213" y="501"/>
                  </a:lnTo>
                  <a:lnTo>
                    <a:pt x="213" y="510"/>
                  </a:lnTo>
                  <a:lnTo>
                    <a:pt x="219" y="506"/>
                  </a:lnTo>
                  <a:lnTo>
                    <a:pt x="219" y="493"/>
                  </a:lnTo>
                  <a:lnTo>
                    <a:pt x="218" y="493"/>
                  </a:lnTo>
                  <a:lnTo>
                    <a:pt x="218" y="493"/>
                  </a:lnTo>
                  <a:close/>
                  <a:moveTo>
                    <a:pt x="195" y="511"/>
                  </a:moveTo>
                  <a:lnTo>
                    <a:pt x="195" y="505"/>
                  </a:lnTo>
                  <a:lnTo>
                    <a:pt x="184" y="511"/>
                  </a:lnTo>
                  <a:lnTo>
                    <a:pt x="184" y="518"/>
                  </a:lnTo>
                  <a:lnTo>
                    <a:pt x="195" y="511"/>
                  </a:lnTo>
                  <a:lnTo>
                    <a:pt x="195" y="511"/>
                  </a:lnTo>
                  <a:close/>
                  <a:moveTo>
                    <a:pt x="172" y="525"/>
                  </a:moveTo>
                  <a:lnTo>
                    <a:pt x="172" y="518"/>
                  </a:lnTo>
                  <a:lnTo>
                    <a:pt x="161" y="525"/>
                  </a:lnTo>
                  <a:lnTo>
                    <a:pt x="161" y="531"/>
                  </a:lnTo>
                  <a:lnTo>
                    <a:pt x="172" y="525"/>
                  </a:lnTo>
                  <a:lnTo>
                    <a:pt x="172" y="525"/>
                  </a:lnTo>
                  <a:close/>
                  <a:moveTo>
                    <a:pt x="150" y="538"/>
                  </a:moveTo>
                  <a:lnTo>
                    <a:pt x="150" y="531"/>
                  </a:lnTo>
                  <a:lnTo>
                    <a:pt x="138" y="538"/>
                  </a:lnTo>
                  <a:lnTo>
                    <a:pt x="138" y="540"/>
                  </a:lnTo>
                  <a:lnTo>
                    <a:pt x="137" y="540"/>
                  </a:lnTo>
                  <a:lnTo>
                    <a:pt x="137" y="554"/>
                  </a:lnTo>
                  <a:lnTo>
                    <a:pt x="142" y="551"/>
                  </a:lnTo>
                  <a:lnTo>
                    <a:pt x="142" y="542"/>
                  </a:lnTo>
                  <a:lnTo>
                    <a:pt x="150" y="538"/>
                  </a:lnTo>
                  <a:lnTo>
                    <a:pt x="150" y="538"/>
                  </a:lnTo>
                  <a:close/>
                  <a:moveTo>
                    <a:pt x="127" y="551"/>
                  </a:moveTo>
                  <a:lnTo>
                    <a:pt x="127" y="544"/>
                  </a:lnTo>
                  <a:lnTo>
                    <a:pt x="115" y="551"/>
                  </a:lnTo>
                  <a:lnTo>
                    <a:pt x="115" y="558"/>
                  </a:lnTo>
                  <a:lnTo>
                    <a:pt x="127" y="551"/>
                  </a:lnTo>
                  <a:lnTo>
                    <a:pt x="127" y="551"/>
                  </a:lnTo>
                  <a:close/>
                  <a:moveTo>
                    <a:pt x="104" y="564"/>
                  </a:moveTo>
                  <a:lnTo>
                    <a:pt x="104" y="558"/>
                  </a:lnTo>
                  <a:lnTo>
                    <a:pt x="92" y="564"/>
                  </a:lnTo>
                  <a:lnTo>
                    <a:pt x="92" y="571"/>
                  </a:lnTo>
                  <a:lnTo>
                    <a:pt x="104" y="564"/>
                  </a:lnTo>
                  <a:lnTo>
                    <a:pt x="104" y="564"/>
                  </a:lnTo>
                  <a:close/>
                  <a:moveTo>
                    <a:pt x="81" y="577"/>
                  </a:moveTo>
                  <a:lnTo>
                    <a:pt x="81" y="571"/>
                  </a:lnTo>
                  <a:lnTo>
                    <a:pt x="69" y="577"/>
                  </a:lnTo>
                  <a:lnTo>
                    <a:pt x="69" y="584"/>
                  </a:lnTo>
                  <a:lnTo>
                    <a:pt x="81" y="577"/>
                  </a:lnTo>
                  <a:lnTo>
                    <a:pt x="81" y="577"/>
                  </a:lnTo>
                  <a:close/>
                  <a:moveTo>
                    <a:pt x="58" y="591"/>
                  </a:moveTo>
                  <a:lnTo>
                    <a:pt x="58" y="584"/>
                  </a:lnTo>
                  <a:lnTo>
                    <a:pt x="46" y="591"/>
                  </a:lnTo>
                  <a:lnTo>
                    <a:pt x="46" y="597"/>
                  </a:lnTo>
                  <a:lnTo>
                    <a:pt x="58" y="591"/>
                  </a:lnTo>
                  <a:lnTo>
                    <a:pt x="58" y="591"/>
                  </a:lnTo>
                  <a:close/>
                  <a:moveTo>
                    <a:pt x="35" y="604"/>
                  </a:moveTo>
                  <a:lnTo>
                    <a:pt x="35" y="597"/>
                  </a:lnTo>
                  <a:lnTo>
                    <a:pt x="24" y="604"/>
                  </a:lnTo>
                  <a:lnTo>
                    <a:pt x="24" y="610"/>
                  </a:lnTo>
                  <a:lnTo>
                    <a:pt x="35" y="604"/>
                  </a:lnTo>
                  <a:lnTo>
                    <a:pt x="35" y="604"/>
                  </a:lnTo>
                  <a:close/>
                  <a:moveTo>
                    <a:pt x="12" y="610"/>
                  </a:moveTo>
                  <a:lnTo>
                    <a:pt x="1" y="617"/>
                  </a:lnTo>
                  <a:lnTo>
                    <a:pt x="1" y="624"/>
                  </a:lnTo>
                  <a:lnTo>
                    <a:pt x="12" y="617"/>
                  </a:lnTo>
                  <a:lnTo>
                    <a:pt x="12" y="610"/>
                  </a:lnTo>
                  <a:lnTo>
                    <a:pt x="12" y="610"/>
                  </a:lnTo>
                  <a:close/>
                  <a:moveTo>
                    <a:pt x="584" y="199"/>
                  </a:moveTo>
                  <a:lnTo>
                    <a:pt x="584" y="192"/>
                  </a:lnTo>
                  <a:lnTo>
                    <a:pt x="573" y="199"/>
                  </a:lnTo>
                  <a:lnTo>
                    <a:pt x="573" y="205"/>
                  </a:lnTo>
                  <a:lnTo>
                    <a:pt x="584" y="199"/>
                  </a:lnTo>
                  <a:lnTo>
                    <a:pt x="584" y="199"/>
                  </a:lnTo>
                  <a:close/>
                  <a:moveTo>
                    <a:pt x="561" y="212"/>
                  </a:moveTo>
                  <a:lnTo>
                    <a:pt x="561" y="205"/>
                  </a:lnTo>
                  <a:lnTo>
                    <a:pt x="550" y="212"/>
                  </a:lnTo>
                  <a:lnTo>
                    <a:pt x="550" y="219"/>
                  </a:lnTo>
                  <a:lnTo>
                    <a:pt x="561" y="212"/>
                  </a:lnTo>
                  <a:lnTo>
                    <a:pt x="561" y="212"/>
                  </a:lnTo>
                  <a:close/>
                  <a:moveTo>
                    <a:pt x="538" y="225"/>
                  </a:moveTo>
                  <a:lnTo>
                    <a:pt x="538" y="218"/>
                  </a:lnTo>
                  <a:lnTo>
                    <a:pt x="527" y="225"/>
                  </a:lnTo>
                  <a:lnTo>
                    <a:pt x="527" y="232"/>
                  </a:lnTo>
                  <a:lnTo>
                    <a:pt x="538" y="225"/>
                  </a:lnTo>
                  <a:lnTo>
                    <a:pt x="538" y="225"/>
                  </a:lnTo>
                  <a:close/>
                  <a:moveTo>
                    <a:pt x="515" y="238"/>
                  </a:moveTo>
                  <a:lnTo>
                    <a:pt x="515" y="232"/>
                  </a:lnTo>
                  <a:lnTo>
                    <a:pt x="504" y="238"/>
                  </a:lnTo>
                  <a:lnTo>
                    <a:pt x="504" y="245"/>
                  </a:lnTo>
                  <a:lnTo>
                    <a:pt x="515" y="238"/>
                  </a:lnTo>
                  <a:lnTo>
                    <a:pt x="515" y="238"/>
                  </a:lnTo>
                  <a:close/>
                  <a:moveTo>
                    <a:pt x="493" y="252"/>
                  </a:moveTo>
                  <a:lnTo>
                    <a:pt x="493" y="245"/>
                  </a:lnTo>
                  <a:lnTo>
                    <a:pt x="481" y="251"/>
                  </a:lnTo>
                  <a:lnTo>
                    <a:pt x="481" y="258"/>
                  </a:lnTo>
                  <a:lnTo>
                    <a:pt x="493" y="252"/>
                  </a:lnTo>
                  <a:lnTo>
                    <a:pt x="493" y="252"/>
                  </a:lnTo>
                  <a:close/>
                  <a:moveTo>
                    <a:pt x="470" y="265"/>
                  </a:moveTo>
                  <a:lnTo>
                    <a:pt x="470" y="258"/>
                  </a:lnTo>
                  <a:lnTo>
                    <a:pt x="458" y="265"/>
                  </a:lnTo>
                  <a:lnTo>
                    <a:pt x="458" y="271"/>
                  </a:lnTo>
                  <a:lnTo>
                    <a:pt x="470" y="265"/>
                  </a:lnTo>
                  <a:lnTo>
                    <a:pt x="470" y="265"/>
                  </a:lnTo>
                  <a:close/>
                  <a:moveTo>
                    <a:pt x="447" y="278"/>
                  </a:moveTo>
                  <a:lnTo>
                    <a:pt x="447" y="271"/>
                  </a:lnTo>
                  <a:lnTo>
                    <a:pt x="435" y="278"/>
                  </a:lnTo>
                  <a:lnTo>
                    <a:pt x="435" y="285"/>
                  </a:lnTo>
                  <a:lnTo>
                    <a:pt x="447" y="278"/>
                  </a:lnTo>
                  <a:lnTo>
                    <a:pt x="447" y="278"/>
                  </a:lnTo>
                  <a:close/>
                  <a:moveTo>
                    <a:pt x="447" y="295"/>
                  </a:moveTo>
                  <a:lnTo>
                    <a:pt x="442" y="298"/>
                  </a:lnTo>
                  <a:lnTo>
                    <a:pt x="442" y="285"/>
                  </a:lnTo>
                  <a:lnTo>
                    <a:pt x="447" y="281"/>
                  </a:lnTo>
                  <a:lnTo>
                    <a:pt x="447" y="295"/>
                  </a:lnTo>
                  <a:lnTo>
                    <a:pt x="447" y="295"/>
                  </a:lnTo>
                  <a:close/>
                  <a:moveTo>
                    <a:pt x="447" y="268"/>
                  </a:moveTo>
                  <a:lnTo>
                    <a:pt x="441" y="272"/>
                  </a:lnTo>
                  <a:lnTo>
                    <a:pt x="441" y="258"/>
                  </a:lnTo>
                  <a:lnTo>
                    <a:pt x="447" y="255"/>
                  </a:lnTo>
                  <a:lnTo>
                    <a:pt x="447" y="268"/>
                  </a:lnTo>
                  <a:lnTo>
                    <a:pt x="447" y="268"/>
                  </a:lnTo>
                  <a:close/>
                  <a:moveTo>
                    <a:pt x="424" y="291"/>
                  </a:moveTo>
                  <a:lnTo>
                    <a:pt x="424" y="284"/>
                  </a:lnTo>
                  <a:lnTo>
                    <a:pt x="413" y="291"/>
                  </a:lnTo>
                  <a:lnTo>
                    <a:pt x="413" y="298"/>
                  </a:lnTo>
                  <a:lnTo>
                    <a:pt x="424" y="291"/>
                  </a:lnTo>
                  <a:lnTo>
                    <a:pt x="424" y="291"/>
                  </a:lnTo>
                  <a:close/>
                  <a:moveTo>
                    <a:pt x="401" y="304"/>
                  </a:moveTo>
                  <a:lnTo>
                    <a:pt x="401" y="298"/>
                  </a:lnTo>
                  <a:lnTo>
                    <a:pt x="390" y="304"/>
                  </a:lnTo>
                  <a:lnTo>
                    <a:pt x="390" y="311"/>
                  </a:lnTo>
                  <a:lnTo>
                    <a:pt x="401" y="304"/>
                  </a:lnTo>
                  <a:lnTo>
                    <a:pt x="401" y="304"/>
                  </a:lnTo>
                  <a:close/>
                  <a:moveTo>
                    <a:pt x="378" y="318"/>
                  </a:moveTo>
                  <a:lnTo>
                    <a:pt x="367" y="324"/>
                  </a:lnTo>
                  <a:lnTo>
                    <a:pt x="367" y="317"/>
                  </a:lnTo>
                  <a:lnTo>
                    <a:pt x="378" y="311"/>
                  </a:lnTo>
                  <a:lnTo>
                    <a:pt x="378" y="318"/>
                  </a:lnTo>
                  <a:lnTo>
                    <a:pt x="378" y="318"/>
                  </a:lnTo>
                  <a:close/>
                  <a:moveTo>
                    <a:pt x="355" y="331"/>
                  </a:moveTo>
                  <a:lnTo>
                    <a:pt x="355" y="324"/>
                  </a:lnTo>
                  <a:lnTo>
                    <a:pt x="344" y="331"/>
                  </a:lnTo>
                  <a:lnTo>
                    <a:pt x="344" y="337"/>
                  </a:lnTo>
                  <a:lnTo>
                    <a:pt x="355" y="331"/>
                  </a:lnTo>
                  <a:lnTo>
                    <a:pt x="355" y="331"/>
                  </a:lnTo>
                  <a:close/>
                  <a:moveTo>
                    <a:pt x="332" y="344"/>
                  </a:moveTo>
                  <a:lnTo>
                    <a:pt x="332" y="337"/>
                  </a:lnTo>
                  <a:lnTo>
                    <a:pt x="321" y="344"/>
                  </a:lnTo>
                  <a:lnTo>
                    <a:pt x="321" y="351"/>
                  </a:lnTo>
                  <a:lnTo>
                    <a:pt x="332" y="344"/>
                  </a:lnTo>
                  <a:lnTo>
                    <a:pt x="332" y="344"/>
                  </a:lnTo>
                  <a:close/>
                  <a:moveTo>
                    <a:pt x="309" y="357"/>
                  </a:moveTo>
                  <a:lnTo>
                    <a:pt x="309" y="350"/>
                  </a:lnTo>
                  <a:lnTo>
                    <a:pt x="298" y="357"/>
                  </a:lnTo>
                  <a:lnTo>
                    <a:pt x="298" y="364"/>
                  </a:lnTo>
                  <a:lnTo>
                    <a:pt x="309" y="357"/>
                  </a:lnTo>
                  <a:lnTo>
                    <a:pt x="309" y="357"/>
                  </a:lnTo>
                  <a:close/>
                  <a:moveTo>
                    <a:pt x="287" y="370"/>
                  </a:moveTo>
                  <a:lnTo>
                    <a:pt x="287" y="364"/>
                  </a:lnTo>
                  <a:lnTo>
                    <a:pt x="275" y="370"/>
                  </a:lnTo>
                  <a:lnTo>
                    <a:pt x="275" y="377"/>
                  </a:lnTo>
                  <a:lnTo>
                    <a:pt x="287" y="370"/>
                  </a:lnTo>
                  <a:lnTo>
                    <a:pt x="287" y="370"/>
                  </a:lnTo>
                  <a:close/>
                  <a:moveTo>
                    <a:pt x="264" y="384"/>
                  </a:moveTo>
                  <a:lnTo>
                    <a:pt x="264" y="377"/>
                  </a:lnTo>
                  <a:lnTo>
                    <a:pt x="252" y="383"/>
                  </a:lnTo>
                  <a:lnTo>
                    <a:pt x="252" y="390"/>
                  </a:lnTo>
                  <a:lnTo>
                    <a:pt x="264" y="384"/>
                  </a:lnTo>
                  <a:lnTo>
                    <a:pt x="264" y="384"/>
                  </a:lnTo>
                  <a:close/>
                  <a:moveTo>
                    <a:pt x="241" y="397"/>
                  </a:moveTo>
                  <a:lnTo>
                    <a:pt x="241" y="390"/>
                  </a:lnTo>
                  <a:lnTo>
                    <a:pt x="229" y="397"/>
                  </a:lnTo>
                  <a:lnTo>
                    <a:pt x="229" y="404"/>
                  </a:lnTo>
                  <a:lnTo>
                    <a:pt x="241" y="397"/>
                  </a:lnTo>
                  <a:lnTo>
                    <a:pt x="241" y="397"/>
                  </a:lnTo>
                  <a:close/>
                  <a:moveTo>
                    <a:pt x="218" y="410"/>
                  </a:moveTo>
                  <a:lnTo>
                    <a:pt x="218" y="403"/>
                  </a:lnTo>
                  <a:lnTo>
                    <a:pt x="206" y="410"/>
                  </a:lnTo>
                  <a:lnTo>
                    <a:pt x="206" y="417"/>
                  </a:lnTo>
                  <a:lnTo>
                    <a:pt x="218" y="410"/>
                  </a:lnTo>
                  <a:lnTo>
                    <a:pt x="218" y="410"/>
                  </a:lnTo>
                  <a:close/>
                  <a:moveTo>
                    <a:pt x="218" y="427"/>
                  </a:moveTo>
                  <a:lnTo>
                    <a:pt x="213" y="430"/>
                  </a:lnTo>
                  <a:lnTo>
                    <a:pt x="213" y="417"/>
                  </a:lnTo>
                  <a:lnTo>
                    <a:pt x="218" y="414"/>
                  </a:lnTo>
                  <a:lnTo>
                    <a:pt x="218" y="427"/>
                  </a:lnTo>
                  <a:lnTo>
                    <a:pt x="218" y="427"/>
                  </a:lnTo>
                  <a:close/>
                  <a:moveTo>
                    <a:pt x="218" y="401"/>
                  </a:moveTo>
                  <a:lnTo>
                    <a:pt x="213" y="404"/>
                  </a:lnTo>
                  <a:lnTo>
                    <a:pt x="213" y="390"/>
                  </a:lnTo>
                  <a:lnTo>
                    <a:pt x="218" y="387"/>
                  </a:lnTo>
                  <a:lnTo>
                    <a:pt x="218" y="401"/>
                  </a:lnTo>
                  <a:lnTo>
                    <a:pt x="218" y="401"/>
                  </a:lnTo>
                  <a:close/>
                  <a:moveTo>
                    <a:pt x="195" y="423"/>
                  </a:moveTo>
                  <a:lnTo>
                    <a:pt x="195" y="416"/>
                  </a:lnTo>
                  <a:lnTo>
                    <a:pt x="183" y="423"/>
                  </a:lnTo>
                  <a:lnTo>
                    <a:pt x="184" y="430"/>
                  </a:lnTo>
                  <a:lnTo>
                    <a:pt x="195" y="423"/>
                  </a:lnTo>
                  <a:lnTo>
                    <a:pt x="195" y="423"/>
                  </a:lnTo>
                  <a:close/>
                  <a:moveTo>
                    <a:pt x="172" y="437"/>
                  </a:moveTo>
                  <a:lnTo>
                    <a:pt x="172" y="430"/>
                  </a:lnTo>
                  <a:lnTo>
                    <a:pt x="161" y="436"/>
                  </a:lnTo>
                  <a:lnTo>
                    <a:pt x="161" y="443"/>
                  </a:lnTo>
                  <a:lnTo>
                    <a:pt x="172" y="437"/>
                  </a:lnTo>
                  <a:lnTo>
                    <a:pt x="172" y="437"/>
                  </a:lnTo>
                  <a:close/>
                  <a:moveTo>
                    <a:pt x="149" y="450"/>
                  </a:moveTo>
                  <a:lnTo>
                    <a:pt x="149" y="443"/>
                  </a:lnTo>
                  <a:lnTo>
                    <a:pt x="138" y="449"/>
                  </a:lnTo>
                  <a:lnTo>
                    <a:pt x="138" y="456"/>
                  </a:lnTo>
                  <a:lnTo>
                    <a:pt x="149" y="450"/>
                  </a:lnTo>
                  <a:lnTo>
                    <a:pt x="149" y="450"/>
                  </a:lnTo>
                  <a:close/>
                  <a:moveTo>
                    <a:pt x="142" y="445"/>
                  </a:moveTo>
                  <a:lnTo>
                    <a:pt x="136" y="448"/>
                  </a:lnTo>
                  <a:lnTo>
                    <a:pt x="136" y="435"/>
                  </a:lnTo>
                  <a:lnTo>
                    <a:pt x="142" y="431"/>
                  </a:lnTo>
                  <a:lnTo>
                    <a:pt x="142" y="445"/>
                  </a:lnTo>
                  <a:lnTo>
                    <a:pt x="142" y="445"/>
                  </a:lnTo>
                  <a:close/>
                  <a:moveTo>
                    <a:pt x="126" y="463"/>
                  </a:moveTo>
                  <a:lnTo>
                    <a:pt x="126" y="456"/>
                  </a:lnTo>
                  <a:lnTo>
                    <a:pt x="115" y="463"/>
                  </a:lnTo>
                  <a:lnTo>
                    <a:pt x="115" y="470"/>
                  </a:lnTo>
                  <a:lnTo>
                    <a:pt x="126" y="463"/>
                  </a:lnTo>
                  <a:lnTo>
                    <a:pt x="126" y="463"/>
                  </a:lnTo>
                  <a:close/>
                  <a:moveTo>
                    <a:pt x="103" y="476"/>
                  </a:moveTo>
                  <a:lnTo>
                    <a:pt x="103" y="469"/>
                  </a:lnTo>
                  <a:lnTo>
                    <a:pt x="92" y="476"/>
                  </a:lnTo>
                  <a:lnTo>
                    <a:pt x="92" y="483"/>
                  </a:lnTo>
                  <a:lnTo>
                    <a:pt x="103" y="476"/>
                  </a:lnTo>
                  <a:lnTo>
                    <a:pt x="103" y="476"/>
                  </a:lnTo>
                  <a:close/>
                  <a:moveTo>
                    <a:pt x="81" y="489"/>
                  </a:moveTo>
                  <a:lnTo>
                    <a:pt x="81" y="483"/>
                  </a:lnTo>
                  <a:lnTo>
                    <a:pt x="69" y="489"/>
                  </a:lnTo>
                  <a:lnTo>
                    <a:pt x="69" y="496"/>
                  </a:lnTo>
                  <a:lnTo>
                    <a:pt x="81" y="489"/>
                  </a:lnTo>
                  <a:lnTo>
                    <a:pt x="81" y="489"/>
                  </a:lnTo>
                  <a:close/>
                  <a:moveTo>
                    <a:pt x="58" y="503"/>
                  </a:moveTo>
                  <a:lnTo>
                    <a:pt x="58" y="496"/>
                  </a:lnTo>
                  <a:lnTo>
                    <a:pt x="46" y="502"/>
                  </a:lnTo>
                  <a:lnTo>
                    <a:pt x="46" y="509"/>
                  </a:lnTo>
                  <a:lnTo>
                    <a:pt x="58" y="503"/>
                  </a:lnTo>
                  <a:lnTo>
                    <a:pt x="58" y="503"/>
                  </a:lnTo>
                  <a:close/>
                  <a:moveTo>
                    <a:pt x="35" y="516"/>
                  </a:moveTo>
                  <a:lnTo>
                    <a:pt x="35" y="509"/>
                  </a:lnTo>
                  <a:lnTo>
                    <a:pt x="23" y="516"/>
                  </a:lnTo>
                  <a:lnTo>
                    <a:pt x="23" y="522"/>
                  </a:lnTo>
                  <a:lnTo>
                    <a:pt x="35" y="516"/>
                  </a:lnTo>
                  <a:lnTo>
                    <a:pt x="35" y="516"/>
                  </a:lnTo>
                  <a:close/>
                  <a:moveTo>
                    <a:pt x="12" y="522"/>
                  </a:moveTo>
                  <a:lnTo>
                    <a:pt x="0" y="529"/>
                  </a:lnTo>
                  <a:lnTo>
                    <a:pt x="0" y="536"/>
                  </a:lnTo>
                  <a:lnTo>
                    <a:pt x="12" y="529"/>
                  </a:lnTo>
                  <a:lnTo>
                    <a:pt x="12" y="522"/>
                  </a:lnTo>
                  <a:lnTo>
                    <a:pt x="12" y="522"/>
                  </a:lnTo>
                  <a:close/>
                  <a:moveTo>
                    <a:pt x="584" y="111"/>
                  </a:moveTo>
                  <a:lnTo>
                    <a:pt x="584" y="104"/>
                  </a:lnTo>
                  <a:lnTo>
                    <a:pt x="572" y="111"/>
                  </a:lnTo>
                  <a:lnTo>
                    <a:pt x="572" y="117"/>
                  </a:lnTo>
                  <a:lnTo>
                    <a:pt x="584" y="111"/>
                  </a:lnTo>
                  <a:lnTo>
                    <a:pt x="584" y="111"/>
                  </a:lnTo>
                  <a:close/>
                  <a:moveTo>
                    <a:pt x="561" y="124"/>
                  </a:moveTo>
                  <a:lnTo>
                    <a:pt x="561" y="117"/>
                  </a:lnTo>
                  <a:lnTo>
                    <a:pt x="550" y="124"/>
                  </a:lnTo>
                  <a:lnTo>
                    <a:pt x="550" y="130"/>
                  </a:lnTo>
                  <a:lnTo>
                    <a:pt x="561" y="124"/>
                  </a:lnTo>
                  <a:lnTo>
                    <a:pt x="561" y="124"/>
                  </a:lnTo>
                  <a:close/>
                  <a:moveTo>
                    <a:pt x="538" y="137"/>
                  </a:moveTo>
                  <a:lnTo>
                    <a:pt x="538" y="131"/>
                  </a:lnTo>
                  <a:lnTo>
                    <a:pt x="527" y="137"/>
                  </a:lnTo>
                  <a:lnTo>
                    <a:pt x="527" y="144"/>
                  </a:lnTo>
                  <a:lnTo>
                    <a:pt x="538" y="137"/>
                  </a:lnTo>
                  <a:lnTo>
                    <a:pt x="538" y="137"/>
                  </a:lnTo>
                  <a:close/>
                  <a:moveTo>
                    <a:pt x="515" y="150"/>
                  </a:moveTo>
                  <a:lnTo>
                    <a:pt x="515" y="144"/>
                  </a:lnTo>
                  <a:lnTo>
                    <a:pt x="504" y="150"/>
                  </a:lnTo>
                  <a:lnTo>
                    <a:pt x="504" y="157"/>
                  </a:lnTo>
                  <a:lnTo>
                    <a:pt x="515" y="150"/>
                  </a:lnTo>
                  <a:lnTo>
                    <a:pt x="515" y="150"/>
                  </a:lnTo>
                  <a:close/>
                  <a:moveTo>
                    <a:pt x="493" y="163"/>
                  </a:moveTo>
                  <a:lnTo>
                    <a:pt x="493" y="157"/>
                  </a:lnTo>
                  <a:lnTo>
                    <a:pt x="481" y="164"/>
                  </a:lnTo>
                  <a:lnTo>
                    <a:pt x="481" y="170"/>
                  </a:lnTo>
                  <a:lnTo>
                    <a:pt x="493" y="163"/>
                  </a:lnTo>
                  <a:lnTo>
                    <a:pt x="493" y="163"/>
                  </a:lnTo>
                  <a:close/>
                  <a:moveTo>
                    <a:pt x="469" y="177"/>
                  </a:moveTo>
                  <a:lnTo>
                    <a:pt x="469" y="170"/>
                  </a:lnTo>
                  <a:lnTo>
                    <a:pt x="458" y="177"/>
                  </a:lnTo>
                  <a:lnTo>
                    <a:pt x="458" y="183"/>
                  </a:lnTo>
                  <a:lnTo>
                    <a:pt x="469" y="177"/>
                  </a:lnTo>
                  <a:lnTo>
                    <a:pt x="469" y="177"/>
                  </a:lnTo>
                  <a:close/>
                  <a:moveTo>
                    <a:pt x="441" y="186"/>
                  </a:moveTo>
                  <a:lnTo>
                    <a:pt x="435" y="190"/>
                  </a:lnTo>
                  <a:lnTo>
                    <a:pt x="435" y="196"/>
                  </a:lnTo>
                  <a:lnTo>
                    <a:pt x="441" y="193"/>
                  </a:lnTo>
                  <a:lnTo>
                    <a:pt x="446" y="190"/>
                  </a:lnTo>
                  <a:lnTo>
                    <a:pt x="447" y="189"/>
                  </a:lnTo>
                  <a:lnTo>
                    <a:pt x="447" y="176"/>
                  </a:lnTo>
                  <a:lnTo>
                    <a:pt x="441" y="180"/>
                  </a:lnTo>
                  <a:lnTo>
                    <a:pt x="441" y="186"/>
                  </a:lnTo>
                  <a:lnTo>
                    <a:pt x="441" y="186"/>
                  </a:lnTo>
                  <a:close/>
                  <a:moveTo>
                    <a:pt x="424" y="203"/>
                  </a:moveTo>
                  <a:lnTo>
                    <a:pt x="424" y="197"/>
                  </a:lnTo>
                  <a:lnTo>
                    <a:pt x="412" y="203"/>
                  </a:lnTo>
                  <a:lnTo>
                    <a:pt x="412" y="210"/>
                  </a:lnTo>
                  <a:lnTo>
                    <a:pt x="424" y="203"/>
                  </a:lnTo>
                  <a:lnTo>
                    <a:pt x="424" y="203"/>
                  </a:lnTo>
                  <a:close/>
                  <a:moveTo>
                    <a:pt x="401" y="216"/>
                  </a:moveTo>
                  <a:lnTo>
                    <a:pt x="401" y="210"/>
                  </a:lnTo>
                  <a:lnTo>
                    <a:pt x="389" y="216"/>
                  </a:lnTo>
                  <a:lnTo>
                    <a:pt x="389" y="223"/>
                  </a:lnTo>
                  <a:lnTo>
                    <a:pt x="401" y="216"/>
                  </a:lnTo>
                  <a:lnTo>
                    <a:pt x="401" y="216"/>
                  </a:lnTo>
                  <a:close/>
                  <a:moveTo>
                    <a:pt x="378" y="223"/>
                  </a:moveTo>
                  <a:lnTo>
                    <a:pt x="371" y="227"/>
                  </a:lnTo>
                  <a:lnTo>
                    <a:pt x="371" y="220"/>
                  </a:lnTo>
                  <a:lnTo>
                    <a:pt x="365" y="223"/>
                  </a:lnTo>
                  <a:lnTo>
                    <a:pt x="365" y="237"/>
                  </a:lnTo>
                  <a:lnTo>
                    <a:pt x="366" y="236"/>
                  </a:lnTo>
                  <a:lnTo>
                    <a:pt x="371" y="234"/>
                  </a:lnTo>
                  <a:lnTo>
                    <a:pt x="378" y="229"/>
                  </a:lnTo>
                  <a:lnTo>
                    <a:pt x="378" y="223"/>
                  </a:lnTo>
                  <a:lnTo>
                    <a:pt x="378" y="223"/>
                  </a:lnTo>
                  <a:close/>
                  <a:moveTo>
                    <a:pt x="355" y="243"/>
                  </a:moveTo>
                  <a:lnTo>
                    <a:pt x="355" y="236"/>
                  </a:lnTo>
                  <a:lnTo>
                    <a:pt x="344" y="243"/>
                  </a:lnTo>
                  <a:lnTo>
                    <a:pt x="344" y="249"/>
                  </a:lnTo>
                  <a:lnTo>
                    <a:pt x="355" y="243"/>
                  </a:lnTo>
                  <a:lnTo>
                    <a:pt x="355" y="243"/>
                  </a:lnTo>
                  <a:close/>
                  <a:moveTo>
                    <a:pt x="332" y="256"/>
                  </a:moveTo>
                  <a:lnTo>
                    <a:pt x="332" y="249"/>
                  </a:lnTo>
                  <a:lnTo>
                    <a:pt x="321" y="256"/>
                  </a:lnTo>
                  <a:lnTo>
                    <a:pt x="321" y="262"/>
                  </a:lnTo>
                  <a:lnTo>
                    <a:pt x="332" y="256"/>
                  </a:lnTo>
                  <a:lnTo>
                    <a:pt x="332" y="256"/>
                  </a:lnTo>
                  <a:close/>
                  <a:moveTo>
                    <a:pt x="309" y="269"/>
                  </a:moveTo>
                  <a:lnTo>
                    <a:pt x="309" y="263"/>
                  </a:lnTo>
                  <a:lnTo>
                    <a:pt x="298" y="269"/>
                  </a:lnTo>
                  <a:lnTo>
                    <a:pt x="298" y="276"/>
                  </a:lnTo>
                  <a:lnTo>
                    <a:pt x="309" y="269"/>
                  </a:lnTo>
                  <a:lnTo>
                    <a:pt x="309" y="269"/>
                  </a:lnTo>
                  <a:close/>
                  <a:moveTo>
                    <a:pt x="287" y="282"/>
                  </a:moveTo>
                  <a:lnTo>
                    <a:pt x="286" y="276"/>
                  </a:lnTo>
                  <a:lnTo>
                    <a:pt x="275" y="282"/>
                  </a:lnTo>
                  <a:lnTo>
                    <a:pt x="275" y="289"/>
                  </a:lnTo>
                  <a:lnTo>
                    <a:pt x="287" y="282"/>
                  </a:lnTo>
                  <a:lnTo>
                    <a:pt x="287" y="282"/>
                  </a:lnTo>
                  <a:close/>
                  <a:moveTo>
                    <a:pt x="263" y="295"/>
                  </a:moveTo>
                  <a:lnTo>
                    <a:pt x="263" y="289"/>
                  </a:lnTo>
                  <a:lnTo>
                    <a:pt x="252" y="296"/>
                  </a:lnTo>
                  <a:lnTo>
                    <a:pt x="252" y="302"/>
                  </a:lnTo>
                  <a:lnTo>
                    <a:pt x="263" y="295"/>
                  </a:lnTo>
                  <a:lnTo>
                    <a:pt x="263" y="295"/>
                  </a:lnTo>
                  <a:close/>
                  <a:moveTo>
                    <a:pt x="240" y="309"/>
                  </a:moveTo>
                  <a:lnTo>
                    <a:pt x="240" y="302"/>
                  </a:lnTo>
                  <a:lnTo>
                    <a:pt x="229" y="309"/>
                  </a:lnTo>
                  <a:lnTo>
                    <a:pt x="229" y="315"/>
                  </a:lnTo>
                  <a:lnTo>
                    <a:pt x="240" y="309"/>
                  </a:lnTo>
                  <a:lnTo>
                    <a:pt x="240" y="309"/>
                  </a:lnTo>
                  <a:close/>
                  <a:moveTo>
                    <a:pt x="213" y="318"/>
                  </a:moveTo>
                  <a:lnTo>
                    <a:pt x="206" y="322"/>
                  </a:lnTo>
                  <a:lnTo>
                    <a:pt x="206" y="328"/>
                  </a:lnTo>
                  <a:lnTo>
                    <a:pt x="213" y="325"/>
                  </a:lnTo>
                  <a:lnTo>
                    <a:pt x="218" y="322"/>
                  </a:lnTo>
                  <a:lnTo>
                    <a:pt x="218" y="322"/>
                  </a:lnTo>
                  <a:lnTo>
                    <a:pt x="218" y="308"/>
                  </a:lnTo>
                  <a:lnTo>
                    <a:pt x="213" y="312"/>
                  </a:lnTo>
                  <a:lnTo>
                    <a:pt x="213" y="318"/>
                  </a:lnTo>
                  <a:lnTo>
                    <a:pt x="213" y="318"/>
                  </a:lnTo>
                  <a:close/>
                  <a:moveTo>
                    <a:pt x="195" y="335"/>
                  </a:moveTo>
                  <a:lnTo>
                    <a:pt x="195" y="329"/>
                  </a:lnTo>
                  <a:lnTo>
                    <a:pt x="183" y="335"/>
                  </a:lnTo>
                  <a:lnTo>
                    <a:pt x="183" y="342"/>
                  </a:lnTo>
                  <a:lnTo>
                    <a:pt x="195" y="335"/>
                  </a:lnTo>
                  <a:lnTo>
                    <a:pt x="195" y="335"/>
                  </a:lnTo>
                  <a:close/>
                  <a:moveTo>
                    <a:pt x="172" y="348"/>
                  </a:moveTo>
                  <a:lnTo>
                    <a:pt x="172" y="342"/>
                  </a:lnTo>
                  <a:lnTo>
                    <a:pt x="161" y="348"/>
                  </a:lnTo>
                  <a:lnTo>
                    <a:pt x="161" y="355"/>
                  </a:lnTo>
                  <a:lnTo>
                    <a:pt x="172" y="348"/>
                  </a:lnTo>
                  <a:lnTo>
                    <a:pt x="172" y="348"/>
                  </a:lnTo>
                  <a:close/>
                  <a:moveTo>
                    <a:pt x="149" y="355"/>
                  </a:moveTo>
                  <a:lnTo>
                    <a:pt x="142" y="359"/>
                  </a:lnTo>
                  <a:lnTo>
                    <a:pt x="142" y="353"/>
                  </a:lnTo>
                  <a:lnTo>
                    <a:pt x="136" y="356"/>
                  </a:lnTo>
                  <a:lnTo>
                    <a:pt x="136" y="369"/>
                  </a:lnTo>
                  <a:lnTo>
                    <a:pt x="138" y="368"/>
                  </a:lnTo>
                  <a:lnTo>
                    <a:pt x="142" y="366"/>
                  </a:lnTo>
                  <a:lnTo>
                    <a:pt x="149" y="361"/>
                  </a:lnTo>
                  <a:lnTo>
                    <a:pt x="149" y="355"/>
                  </a:lnTo>
                  <a:lnTo>
                    <a:pt x="149" y="355"/>
                  </a:lnTo>
                  <a:close/>
                  <a:moveTo>
                    <a:pt x="126" y="375"/>
                  </a:moveTo>
                  <a:lnTo>
                    <a:pt x="126" y="368"/>
                  </a:lnTo>
                  <a:lnTo>
                    <a:pt x="115" y="375"/>
                  </a:lnTo>
                  <a:lnTo>
                    <a:pt x="115" y="381"/>
                  </a:lnTo>
                  <a:lnTo>
                    <a:pt x="126" y="375"/>
                  </a:lnTo>
                  <a:lnTo>
                    <a:pt x="126" y="375"/>
                  </a:lnTo>
                  <a:close/>
                  <a:moveTo>
                    <a:pt x="103" y="388"/>
                  </a:moveTo>
                  <a:lnTo>
                    <a:pt x="103" y="382"/>
                  </a:lnTo>
                  <a:lnTo>
                    <a:pt x="92" y="388"/>
                  </a:lnTo>
                  <a:lnTo>
                    <a:pt x="92" y="395"/>
                  </a:lnTo>
                  <a:lnTo>
                    <a:pt x="103" y="388"/>
                  </a:lnTo>
                  <a:lnTo>
                    <a:pt x="103" y="388"/>
                  </a:lnTo>
                  <a:close/>
                  <a:moveTo>
                    <a:pt x="80" y="401"/>
                  </a:moveTo>
                  <a:lnTo>
                    <a:pt x="80" y="395"/>
                  </a:lnTo>
                  <a:lnTo>
                    <a:pt x="69" y="401"/>
                  </a:lnTo>
                  <a:lnTo>
                    <a:pt x="69" y="408"/>
                  </a:lnTo>
                  <a:lnTo>
                    <a:pt x="80" y="401"/>
                  </a:lnTo>
                  <a:lnTo>
                    <a:pt x="80" y="401"/>
                  </a:lnTo>
                  <a:close/>
                  <a:moveTo>
                    <a:pt x="57" y="414"/>
                  </a:moveTo>
                  <a:lnTo>
                    <a:pt x="57" y="408"/>
                  </a:lnTo>
                  <a:lnTo>
                    <a:pt x="46" y="415"/>
                  </a:lnTo>
                  <a:lnTo>
                    <a:pt x="46" y="421"/>
                  </a:lnTo>
                  <a:lnTo>
                    <a:pt x="57" y="414"/>
                  </a:lnTo>
                  <a:lnTo>
                    <a:pt x="57" y="414"/>
                  </a:lnTo>
                  <a:close/>
                  <a:moveTo>
                    <a:pt x="34" y="428"/>
                  </a:moveTo>
                  <a:lnTo>
                    <a:pt x="34" y="421"/>
                  </a:lnTo>
                  <a:lnTo>
                    <a:pt x="23" y="428"/>
                  </a:lnTo>
                  <a:lnTo>
                    <a:pt x="23" y="434"/>
                  </a:lnTo>
                  <a:lnTo>
                    <a:pt x="34" y="428"/>
                  </a:lnTo>
                  <a:lnTo>
                    <a:pt x="34" y="428"/>
                  </a:lnTo>
                  <a:close/>
                  <a:moveTo>
                    <a:pt x="12" y="434"/>
                  </a:moveTo>
                  <a:lnTo>
                    <a:pt x="0" y="441"/>
                  </a:lnTo>
                  <a:lnTo>
                    <a:pt x="0" y="447"/>
                  </a:lnTo>
                  <a:lnTo>
                    <a:pt x="12" y="441"/>
                  </a:lnTo>
                  <a:lnTo>
                    <a:pt x="12" y="434"/>
                  </a:lnTo>
                  <a:lnTo>
                    <a:pt x="12" y="434"/>
                  </a:lnTo>
                  <a:close/>
                  <a:moveTo>
                    <a:pt x="584" y="23"/>
                  </a:moveTo>
                  <a:lnTo>
                    <a:pt x="583" y="16"/>
                  </a:lnTo>
                  <a:lnTo>
                    <a:pt x="572" y="22"/>
                  </a:lnTo>
                  <a:lnTo>
                    <a:pt x="572" y="29"/>
                  </a:lnTo>
                  <a:lnTo>
                    <a:pt x="584" y="23"/>
                  </a:lnTo>
                  <a:lnTo>
                    <a:pt x="584" y="23"/>
                  </a:lnTo>
                  <a:close/>
                  <a:moveTo>
                    <a:pt x="561" y="36"/>
                  </a:moveTo>
                  <a:lnTo>
                    <a:pt x="560" y="29"/>
                  </a:lnTo>
                  <a:lnTo>
                    <a:pt x="549" y="36"/>
                  </a:lnTo>
                  <a:lnTo>
                    <a:pt x="549" y="42"/>
                  </a:lnTo>
                  <a:lnTo>
                    <a:pt x="561" y="36"/>
                  </a:lnTo>
                  <a:lnTo>
                    <a:pt x="561" y="36"/>
                  </a:lnTo>
                  <a:close/>
                  <a:moveTo>
                    <a:pt x="538" y="49"/>
                  </a:moveTo>
                  <a:lnTo>
                    <a:pt x="538" y="42"/>
                  </a:lnTo>
                  <a:lnTo>
                    <a:pt x="526" y="49"/>
                  </a:lnTo>
                  <a:lnTo>
                    <a:pt x="526" y="56"/>
                  </a:lnTo>
                  <a:lnTo>
                    <a:pt x="538" y="49"/>
                  </a:lnTo>
                  <a:lnTo>
                    <a:pt x="538" y="49"/>
                  </a:lnTo>
                  <a:close/>
                  <a:moveTo>
                    <a:pt x="515" y="62"/>
                  </a:moveTo>
                  <a:lnTo>
                    <a:pt x="515" y="55"/>
                  </a:lnTo>
                  <a:lnTo>
                    <a:pt x="503" y="62"/>
                  </a:lnTo>
                  <a:lnTo>
                    <a:pt x="503" y="69"/>
                  </a:lnTo>
                  <a:lnTo>
                    <a:pt x="515" y="62"/>
                  </a:lnTo>
                  <a:lnTo>
                    <a:pt x="515" y="62"/>
                  </a:lnTo>
                  <a:close/>
                  <a:moveTo>
                    <a:pt x="492" y="75"/>
                  </a:moveTo>
                  <a:lnTo>
                    <a:pt x="492" y="69"/>
                  </a:lnTo>
                  <a:lnTo>
                    <a:pt x="481" y="75"/>
                  </a:lnTo>
                  <a:lnTo>
                    <a:pt x="481" y="82"/>
                  </a:lnTo>
                  <a:lnTo>
                    <a:pt x="492" y="75"/>
                  </a:lnTo>
                  <a:lnTo>
                    <a:pt x="492" y="75"/>
                  </a:lnTo>
                  <a:close/>
                  <a:moveTo>
                    <a:pt x="469" y="89"/>
                  </a:moveTo>
                  <a:lnTo>
                    <a:pt x="469" y="82"/>
                  </a:lnTo>
                  <a:lnTo>
                    <a:pt x="458" y="88"/>
                  </a:lnTo>
                  <a:lnTo>
                    <a:pt x="458" y="95"/>
                  </a:lnTo>
                  <a:lnTo>
                    <a:pt x="469" y="89"/>
                  </a:lnTo>
                  <a:lnTo>
                    <a:pt x="469" y="89"/>
                  </a:lnTo>
                  <a:close/>
                  <a:moveTo>
                    <a:pt x="446" y="97"/>
                  </a:moveTo>
                  <a:lnTo>
                    <a:pt x="446" y="95"/>
                  </a:lnTo>
                  <a:lnTo>
                    <a:pt x="435" y="102"/>
                  </a:lnTo>
                  <a:lnTo>
                    <a:pt x="435" y="109"/>
                  </a:lnTo>
                  <a:lnTo>
                    <a:pt x="441" y="105"/>
                  </a:lnTo>
                  <a:lnTo>
                    <a:pt x="441" y="113"/>
                  </a:lnTo>
                  <a:lnTo>
                    <a:pt x="447" y="110"/>
                  </a:lnTo>
                  <a:lnTo>
                    <a:pt x="447" y="97"/>
                  </a:lnTo>
                  <a:lnTo>
                    <a:pt x="446" y="97"/>
                  </a:lnTo>
                  <a:lnTo>
                    <a:pt x="446" y="97"/>
                  </a:lnTo>
                  <a:close/>
                  <a:moveTo>
                    <a:pt x="424" y="115"/>
                  </a:moveTo>
                  <a:lnTo>
                    <a:pt x="424" y="108"/>
                  </a:lnTo>
                  <a:lnTo>
                    <a:pt x="412" y="115"/>
                  </a:lnTo>
                  <a:lnTo>
                    <a:pt x="412" y="122"/>
                  </a:lnTo>
                  <a:lnTo>
                    <a:pt x="424" y="115"/>
                  </a:lnTo>
                  <a:lnTo>
                    <a:pt x="424" y="115"/>
                  </a:lnTo>
                  <a:close/>
                  <a:moveTo>
                    <a:pt x="401" y="128"/>
                  </a:moveTo>
                  <a:lnTo>
                    <a:pt x="401" y="121"/>
                  </a:lnTo>
                  <a:lnTo>
                    <a:pt x="389" y="128"/>
                  </a:lnTo>
                  <a:lnTo>
                    <a:pt x="389" y="135"/>
                  </a:lnTo>
                  <a:lnTo>
                    <a:pt x="401" y="128"/>
                  </a:lnTo>
                  <a:lnTo>
                    <a:pt x="401" y="128"/>
                  </a:lnTo>
                  <a:close/>
                  <a:moveTo>
                    <a:pt x="377" y="142"/>
                  </a:moveTo>
                  <a:lnTo>
                    <a:pt x="377" y="135"/>
                  </a:lnTo>
                  <a:lnTo>
                    <a:pt x="366" y="141"/>
                  </a:lnTo>
                  <a:lnTo>
                    <a:pt x="366" y="143"/>
                  </a:lnTo>
                  <a:lnTo>
                    <a:pt x="365" y="144"/>
                  </a:lnTo>
                  <a:lnTo>
                    <a:pt x="365" y="157"/>
                  </a:lnTo>
                  <a:lnTo>
                    <a:pt x="370" y="154"/>
                  </a:lnTo>
                  <a:lnTo>
                    <a:pt x="370" y="146"/>
                  </a:lnTo>
                  <a:lnTo>
                    <a:pt x="377" y="142"/>
                  </a:lnTo>
                  <a:lnTo>
                    <a:pt x="377" y="142"/>
                  </a:lnTo>
                  <a:close/>
                  <a:moveTo>
                    <a:pt x="355" y="155"/>
                  </a:moveTo>
                  <a:lnTo>
                    <a:pt x="355" y="148"/>
                  </a:lnTo>
                  <a:lnTo>
                    <a:pt x="343" y="154"/>
                  </a:lnTo>
                  <a:lnTo>
                    <a:pt x="343" y="161"/>
                  </a:lnTo>
                  <a:lnTo>
                    <a:pt x="355" y="155"/>
                  </a:lnTo>
                  <a:lnTo>
                    <a:pt x="355" y="155"/>
                  </a:lnTo>
                  <a:close/>
                  <a:moveTo>
                    <a:pt x="332" y="168"/>
                  </a:moveTo>
                  <a:lnTo>
                    <a:pt x="332" y="161"/>
                  </a:lnTo>
                  <a:lnTo>
                    <a:pt x="320" y="168"/>
                  </a:lnTo>
                  <a:lnTo>
                    <a:pt x="320" y="175"/>
                  </a:lnTo>
                  <a:lnTo>
                    <a:pt x="332" y="168"/>
                  </a:lnTo>
                  <a:lnTo>
                    <a:pt x="332" y="168"/>
                  </a:lnTo>
                  <a:close/>
                  <a:moveTo>
                    <a:pt x="309" y="181"/>
                  </a:moveTo>
                  <a:lnTo>
                    <a:pt x="309" y="174"/>
                  </a:lnTo>
                  <a:lnTo>
                    <a:pt x="297" y="181"/>
                  </a:lnTo>
                  <a:lnTo>
                    <a:pt x="297" y="188"/>
                  </a:lnTo>
                  <a:lnTo>
                    <a:pt x="309" y="181"/>
                  </a:lnTo>
                  <a:lnTo>
                    <a:pt x="309" y="181"/>
                  </a:lnTo>
                  <a:close/>
                  <a:moveTo>
                    <a:pt x="286" y="194"/>
                  </a:moveTo>
                  <a:lnTo>
                    <a:pt x="286" y="187"/>
                  </a:lnTo>
                  <a:lnTo>
                    <a:pt x="275" y="194"/>
                  </a:lnTo>
                  <a:lnTo>
                    <a:pt x="275" y="201"/>
                  </a:lnTo>
                  <a:lnTo>
                    <a:pt x="286" y="194"/>
                  </a:lnTo>
                  <a:lnTo>
                    <a:pt x="286" y="194"/>
                  </a:lnTo>
                  <a:close/>
                  <a:moveTo>
                    <a:pt x="263" y="208"/>
                  </a:moveTo>
                  <a:lnTo>
                    <a:pt x="263" y="201"/>
                  </a:lnTo>
                  <a:lnTo>
                    <a:pt x="252" y="207"/>
                  </a:lnTo>
                  <a:lnTo>
                    <a:pt x="252" y="214"/>
                  </a:lnTo>
                  <a:lnTo>
                    <a:pt x="263" y="208"/>
                  </a:lnTo>
                  <a:lnTo>
                    <a:pt x="263" y="208"/>
                  </a:lnTo>
                  <a:close/>
                  <a:moveTo>
                    <a:pt x="240" y="221"/>
                  </a:moveTo>
                  <a:lnTo>
                    <a:pt x="240" y="214"/>
                  </a:lnTo>
                  <a:lnTo>
                    <a:pt x="229" y="221"/>
                  </a:lnTo>
                  <a:lnTo>
                    <a:pt x="229" y="227"/>
                  </a:lnTo>
                  <a:lnTo>
                    <a:pt x="240" y="221"/>
                  </a:lnTo>
                  <a:lnTo>
                    <a:pt x="240" y="221"/>
                  </a:lnTo>
                  <a:close/>
                  <a:moveTo>
                    <a:pt x="218" y="229"/>
                  </a:moveTo>
                  <a:lnTo>
                    <a:pt x="218" y="227"/>
                  </a:lnTo>
                  <a:lnTo>
                    <a:pt x="206" y="234"/>
                  </a:lnTo>
                  <a:lnTo>
                    <a:pt x="206" y="241"/>
                  </a:lnTo>
                  <a:lnTo>
                    <a:pt x="212" y="237"/>
                  </a:lnTo>
                  <a:lnTo>
                    <a:pt x="212" y="245"/>
                  </a:lnTo>
                  <a:lnTo>
                    <a:pt x="218" y="242"/>
                  </a:lnTo>
                  <a:lnTo>
                    <a:pt x="218" y="229"/>
                  </a:lnTo>
                  <a:lnTo>
                    <a:pt x="218" y="229"/>
                  </a:lnTo>
                  <a:lnTo>
                    <a:pt x="218" y="229"/>
                  </a:lnTo>
                  <a:close/>
                  <a:moveTo>
                    <a:pt x="195" y="247"/>
                  </a:moveTo>
                  <a:lnTo>
                    <a:pt x="195" y="240"/>
                  </a:lnTo>
                  <a:lnTo>
                    <a:pt x="183" y="247"/>
                  </a:lnTo>
                  <a:lnTo>
                    <a:pt x="183" y="254"/>
                  </a:lnTo>
                  <a:lnTo>
                    <a:pt x="195" y="247"/>
                  </a:lnTo>
                  <a:lnTo>
                    <a:pt x="195" y="247"/>
                  </a:lnTo>
                  <a:close/>
                  <a:moveTo>
                    <a:pt x="171" y="261"/>
                  </a:moveTo>
                  <a:lnTo>
                    <a:pt x="171" y="254"/>
                  </a:lnTo>
                  <a:lnTo>
                    <a:pt x="160" y="260"/>
                  </a:lnTo>
                  <a:lnTo>
                    <a:pt x="160" y="267"/>
                  </a:lnTo>
                  <a:lnTo>
                    <a:pt x="171" y="261"/>
                  </a:lnTo>
                  <a:lnTo>
                    <a:pt x="171" y="261"/>
                  </a:lnTo>
                  <a:close/>
                  <a:moveTo>
                    <a:pt x="126" y="287"/>
                  </a:moveTo>
                  <a:lnTo>
                    <a:pt x="126" y="280"/>
                  </a:lnTo>
                  <a:lnTo>
                    <a:pt x="114" y="287"/>
                  </a:lnTo>
                  <a:lnTo>
                    <a:pt x="114" y="294"/>
                  </a:lnTo>
                  <a:lnTo>
                    <a:pt x="126" y="287"/>
                  </a:lnTo>
                  <a:lnTo>
                    <a:pt x="126" y="287"/>
                  </a:lnTo>
                  <a:close/>
                  <a:moveTo>
                    <a:pt x="103" y="300"/>
                  </a:moveTo>
                  <a:lnTo>
                    <a:pt x="103" y="293"/>
                  </a:lnTo>
                  <a:lnTo>
                    <a:pt x="92" y="300"/>
                  </a:lnTo>
                  <a:lnTo>
                    <a:pt x="92" y="307"/>
                  </a:lnTo>
                  <a:lnTo>
                    <a:pt x="103" y="300"/>
                  </a:lnTo>
                  <a:lnTo>
                    <a:pt x="103" y="300"/>
                  </a:lnTo>
                  <a:close/>
                  <a:moveTo>
                    <a:pt x="80" y="313"/>
                  </a:moveTo>
                  <a:lnTo>
                    <a:pt x="80" y="306"/>
                  </a:lnTo>
                  <a:lnTo>
                    <a:pt x="69" y="313"/>
                  </a:lnTo>
                  <a:lnTo>
                    <a:pt x="69" y="320"/>
                  </a:lnTo>
                  <a:lnTo>
                    <a:pt x="80" y="313"/>
                  </a:lnTo>
                  <a:lnTo>
                    <a:pt x="80" y="313"/>
                  </a:lnTo>
                  <a:close/>
                  <a:moveTo>
                    <a:pt x="57" y="327"/>
                  </a:moveTo>
                  <a:lnTo>
                    <a:pt x="57" y="320"/>
                  </a:lnTo>
                  <a:lnTo>
                    <a:pt x="46" y="326"/>
                  </a:lnTo>
                  <a:lnTo>
                    <a:pt x="46" y="333"/>
                  </a:lnTo>
                  <a:lnTo>
                    <a:pt x="57" y="327"/>
                  </a:lnTo>
                  <a:lnTo>
                    <a:pt x="57" y="327"/>
                  </a:lnTo>
                  <a:close/>
                  <a:moveTo>
                    <a:pt x="34" y="340"/>
                  </a:moveTo>
                  <a:lnTo>
                    <a:pt x="34" y="333"/>
                  </a:lnTo>
                  <a:lnTo>
                    <a:pt x="23" y="340"/>
                  </a:lnTo>
                  <a:lnTo>
                    <a:pt x="23" y="346"/>
                  </a:lnTo>
                  <a:lnTo>
                    <a:pt x="34" y="340"/>
                  </a:lnTo>
                  <a:close/>
                </a:path>
              </a:pathLst>
            </a:custGeom>
            <a:solidFill>
              <a:srgbClr val="C5D7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" name="Freeform 35"/>
            <p:cNvSpPr>
              <a:spLocks/>
            </p:cNvSpPr>
            <p:nvPr userDrawn="1"/>
          </p:nvSpPr>
          <p:spPr bwMode="auto">
            <a:xfrm>
              <a:off x="6427789" y="2716213"/>
              <a:ext cx="58738" cy="95250"/>
            </a:xfrm>
            <a:custGeom>
              <a:avLst/>
              <a:gdLst>
                <a:gd name="T0" fmla="*/ 37 w 37"/>
                <a:gd name="T1" fmla="*/ 21 h 60"/>
                <a:gd name="T2" fmla="*/ 0 w 37"/>
                <a:gd name="T3" fmla="*/ 0 h 60"/>
                <a:gd name="T4" fmla="*/ 0 w 37"/>
                <a:gd name="T5" fmla="*/ 39 h 60"/>
                <a:gd name="T6" fmla="*/ 37 w 37"/>
                <a:gd name="T7" fmla="*/ 60 h 60"/>
                <a:gd name="T8" fmla="*/ 37 w 37"/>
                <a:gd name="T9" fmla="*/ 21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60">
                  <a:moveTo>
                    <a:pt x="37" y="21"/>
                  </a:moveTo>
                  <a:lnTo>
                    <a:pt x="0" y="0"/>
                  </a:lnTo>
                  <a:lnTo>
                    <a:pt x="0" y="39"/>
                  </a:lnTo>
                  <a:lnTo>
                    <a:pt x="37" y="60"/>
                  </a:lnTo>
                  <a:lnTo>
                    <a:pt x="37" y="21"/>
                  </a:lnTo>
                  <a:close/>
                </a:path>
              </a:pathLst>
            </a:custGeom>
            <a:solidFill>
              <a:srgbClr val="0534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" name="Freeform 36"/>
            <p:cNvSpPr>
              <a:spLocks/>
            </p:cNvSpPr>
            <p:nvPr userDrawn="1"/>
          </p:nvSpPr>
          <p:spPr bwMode="auto">
            <a:xfrm>
              <a:off x="6427789" y="2079625"/>
              <a:ext cx="1166813" cy="669925"/>
            </a:xfrm>
            <a:custGeom>
              <a:avLst/>
              <a:gdLst>
                <a:gd name="T0" fmla="*/ 735 w 735"/>
                <a:gd name="T1" fmla="*/ 21 h 422"/>
                <a:gd name="T2" fmla="*/ 697 w 735"/>
                <a:gd name="T3" fmla="*/ 0 h 422"/>
                <a:gd name="T4" fmla="*/ 0 w 735"/>
                <a:gd name="T5" fmla="*/ 401 h 422"/>
                <a:gd name="T6" fmla="*/ 37 w 735"/>
                <a:gd name="T7" fmla="*/ 422 h 422"/>
                <a:gd name="T8" fmla="*/ 735 w 735"/>
                <a:gd name="T9" fmla="*/ 21 h 4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5" h="422">
                  <a:moveTo>
                    <a:pt x="735" y="21"/>
                  </a:moveTo>
                  <a:lnTo>
                    <a:pt x="697" y="0"/>
                  </a:lnTo>
                  <a:lnTo>
                    <a:pt x="0" y="401"/>
                  </a:lnTo>
                  <a:lnTo>
                    <a:pt x="37" y="422"/>
                  </a:lnTo>
                  <a:lnTo>
                    <a:pt x="735" y="21"/>
                  </a:lnTo>
                  <a:close/>
                </a:path>
              </a:pathLst>
            </a:custGeom>
            <a:solidFill>
              <a:srgbClr val="0327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" name="Freeform 37"/>
            <p:cNvSpPr>
              <a:spLocks/>
            </p:cNvSpPr>
            <p:nvPr userDrawn="1"/>
          </p:nvSpPr>
          <p:spPr bwMode="auto">
            <a:xfrm>
              <a:off x="6486526" y="2112963"/>
              <a:ext cx="1108075" cy="698500"/>
            </a:xfrm>
            <a:custGeom>
              <a:avLst/>
              <a:gdLst>
                <a:gd name="T0" fmla="*/ 0 w 698"/>
                <a:gd name="T1" fmla="*/ 401 h 440"/>
                <a:gd name="T2" fmla="*/ 0 w 698"/>
                <a:gd name="T3" fmla="*/ 440 h 440"/>
                <a:gd name="T4" fmla="*/ 698 w 698"/>
                <a:gd name="T5" fmla="*/ 40 h 440"/>
                <a:gd name="T6" fmla="*/ 698 w 698"/>
                <a:gd name="T7" fmla="*/ 0 h 440"/>
                <a:gd name="T8" fmla="*/ 0 w 698"/>
                <a:gd name="T9" fmla="*/ 401 h 4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8" h="440">
                  <a:moveTo>
                    <a:pt x="0" y="401"/>
                  </a:moveTo>
                  <a:lnTo>
                    <a:pt x="0" y="440"/>
                  </a:lnTo>
                  <a:lnTo>
                    <a:pt x="698" y="40"/>
                  </a:lnTo>
                  <a:lnTo>
                    <a:pt x="698" y="0"/>
                  </a:lnTo>
                  <a:lnTo>
                    <a:pt x="0" y="401"/>
                  </a:lnTo>
                  <a:close/>
                </a:path>
              </a:pathLst>
            </a:custGeom>
            <a:solidFill>
              <a:srgbClr val="0844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" name="Freeform 38"/>
            <p:cNvSpPr>
              <a:spLocks/>
            </p:cNvSpPr>
            <p:nvPr userDrawn="1"/>
          </p:nvSpPr>
          <p:spPr bwMode="auto">
            <a:xfrm>
              <a:off x="7324726" y="2489200"/>
              <a:ext cx="168275" cy="182563"/>
            </a:xfrm>
            <a:custGeom>
              <a:avLst/>
              <a:gdLst>
                <a:gd name="T0" fmla="*/ 37 w 106"/>
                <a:gd name="T1" fmla="*/ 83 h 115"/>
                <a:gd name="T2" fmla="*/ 34 w 106"/>
                <a:gd name="T3" fmla="*/ 83 h 115"/>
                <a:gd name="T4" fmla="*/ 21 w 106"/>
                <a:gd name="T5" fmla="*/ 72 h 115"/>
                <a:gd name="T6" fmla="*/ 17 w 106"/>
                <a:gd name="T7" fmla="*/ 52 h 115"/>
                <a:gd name="T8" fmla="*/ 17 w 106"/>
                <a:gd name="T9" fmla="*/ 52 h 115"/>
                <a:gd name="T10" fmla="*/ 18 w 106"/>
                <a:gd name="T11" fmla="*/ 38 h 115"/>
                <a:gd name="T12" fmla="*/ 37 w 106"/>
                <a:gd name="T13" fmla="*/ 12 h 115"/>
                <a:gd name="T14" fmla="*/ 37 w 106"/>
                <a:gd name="T15" fmla="*/ 12 h 115"/>
                <a:gd name="T16" fmla="*/ 72 w 106"/>
                <a:gd name="T17" fmla="*/ 0 h 115"/>
                <a:gd name="T18" fmla="*/ 96 w 106"/>
                <a:gd name="T19" fmla="*/ 13 h 115"/>
                <a:gd name="T20" fmla="*/ 105 w 106"/>
                <a:gd name="T21" fmla="*/ 41 h 115"/>
                <a:gd name="T22" fmla="*/ 104 w 106"/>
                <a:gd name="T23" fmla="*/ 56 h 115"/>
                <a:gd name="T24" fmla="*/ 84 w 106"/>
                <a:gd name="T25" fmla="*/ 96 h 115"/>
                <a:gd name="T26" fmla="*/ 45 w 106"/>
                <a:gd name="T27" fmla="*/ 115 h 115"/>
                <a:gd name="T28" fmla="*/ 35 w 106"/>
                <a:gd name="T29" fmla="*/ 115 h 115"/>
                <a:gd name="T30" fmla="*/ 9 w 106"/>
                <a:gd name="T31" fmla="*/ 92 h 115"/>
                <a:gd name="T32" fmla="*/ 2 w 106"/>
                <a:gd name="T33" fmla="*/ 50 h 115"/>
                <a:gd name="T34" fmla="*/ 8 w 106"/>
                <a:gd name="T35" fmla="*/ 51 h 115"/>
                <a:gd name="T36" fmla="*/ 14 w 106"/>
                <a:gd name="T37" fmla="*/ 90 h 115"/>
                <a:gd name="T38" fmla="*/ 36 w 106"/>
                <a:gd name="T39" fmla="*/ 109 h 115"/>
                <a:gd name="T40" fmla="*/ 45 w 106"/>
                <a:gd name="T41" fmla="*/ 109 h 115"/>
                <a:gd name="T42" fmla="*/ 79 w 106"/>
                <a:gd name="T43" fmla="*/ 92 h 115"/>
                <a:gd name="T44" fmla="*/ 99 w 106"/>
                <a:gd name="T45" fmla="*/ 55 h 115"/>
                <a:gd name="T46" fmla="*/ 99 w 106"/>
                <a:gd name="T47" fmla="*/ 42 h 115"/>
                <a:gd name="T48" fmla="*/ 91 w 106"/>
                <a:gd name="T49" fmla="*/ 16 h 115"/>
                <a:gd name="T50" fmla="*/ 72 w 106"/>
                <a:gd name="T51" fmla="*/ 6 h 115"/>
                <a:gd name="T52" fmla="*/ 41 w 106"/>
                <a:gd name="T53" fmla="*/ 17 h 115"/>
                <a:gd name="T54" fmla="*/ 40 w 106"/>
                <a:gd name="T55" fmla="*/ 17 h 115"/>
                <a:gd name="T56" fmla="*/ 24 w 106"/>
                <a:gd name="T57" fmla="*/ 40 h 115"/>
                <a:gd name="T58" fmla="*/ 23 w 106"/>
                <a:gd name="T59" fmla="*/ 52 h 115"/>
                <a:gd name="T60" fmla="*/ 26 w 106"/>
                <a:gd name="T61" fmla="*/ 69 h 115"/>
                <a:gd name="T62" fmla="*/ 35 w 106"/>
                <a:gd name="T63" fmla="*/ 77 h 115"/>
                <a:gd name="T64" fmla="*/ 37 w 106"/>
                <a:gd name="T65" fmla="*/ 77 h 115"/>
                <a:gd name="T66" fmla="*/ 37 w 106"/>
                <a:gd name="T67" fmla="*/ 83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06" h="115">
                  <a:moveTo>
                    <a:pt x="37" y="83"/>
                  </a:moveTo>
                  <a:cubicBezTo>
                    <a:pt x="36" y="83"/>
                    <a:pt x="35" y="83"/>
                    <a:pt x="34" y="83"/>
                  </a:cubicBezTo>
                  <a:cubicBezTo>
                    <a:pt x="28" y="82"/>
                    <a:pt x="23" y="78"/>
                    <a:pt x="21" y="72"/>
                  </a:cubicBezTo>
                  <a:cubicBezTo>
                    <a:pt x="18" y="66"/>
                    <a:pt x="17" y="59"/>
                    <a:pt x="17" y="52"/>
                  </a:cubicBezTo>
                  <a:cubicBezTo>
                    <a:pt x="17" y="52"/>
                    <a:pt x="17" y="52"/>
                    <a:pt x="17" y="52"/>
                  </a:cubicBezTo>
                  <a:cubicBezTo>
                    <a:pt x="17" y="48"/>
                    <a:pt x="17" y="43"/>
                    <a:pt x="18" y="38"/>
                  </a:cubicBezTo>
                  <a:cubicBezTo>
                    <a:pt x="20" y="28"/>
                    <a:pt x="28" y="19"/>
                    <a:pt x="37" y="12"/>
                  </a:cubicBezTo>
                  <a:cubicBezTo>
                    <a:pt x="37" y="12"/>
                    <a:pt x="37" y="12"/>
                    <a:pt x="37" y="12"/>
                  </a:cubicBezTo>
                  <a:cubicBezTo>
                    <a:pt x="48" y="4"/>
                    <a:pt x="62" y="0"/>
                    <a:pt x="72" y="0"/>
                  </a:cubicBezTo>
                  <a:cubicBezTo>
                    <a:pt x="82" y="1"/>
                    <a:pt x="90" y="5"/>
                    <a:pt x="96" y="13"/>
                  </a:cubicBezTo>
                  <a:cubicBezTo>
                    <a:pt x="101" y="20"/>
                    <a:pt x="105" y="30"/>
                    <a:pt x="105" y="41"/>
                  </a:cubicBezTo>
                  <a:cubicBezTo>
                    <a:pt x="106" y="46"/>
                    <a:pt x="105" y="51"/>
                    <a:pt x="104" y="56"/>
                  </a:cubicBezTo>
                  <a:cubicBezTo>
                    <a:pt x="102" y="71"/>
                    <a:pt x="94" y="85"/>
                    <a:pt x="84" y="96"/>
                  </a:cubicBezTo>
                  <a:cubicBezTo>
                    <a:pt x="73" y="107"/>
                    <a:pt x="60" y="115"/>
                    <a:pt x="45" y="115"/>
                  </a:cubicBezTo>
                  <a:cubicBezTo>
                    <a:pt x="42" y="115"/>
                    <a:pt x="38" y="115"/>
                    <a:pt x="35" y="115"/>
                  </a:cubicBezTo>
                  <a:cubicBezTo>
                    <a:pt x="23" y="113"/>
                    <a:pt x="14" y="104"/>
                    <a:pt x="9" y="92"/>
                  </a:cubicBezTo>
                  <a:cubicBezTo>
                    <a:pt x="2" y="80"/>
                    <a:pt x="0" y="63"/>
                    <a:pt x="2" y="50"/>
                  </a:cubicBezTo>
                  <a:cubicBezTo>
                    <a:pt x="8" y="51"/>
                    <a:pt x="8" y="51"/>
                    <a:pt x="8" y="51"/>
                  </a:cubicBezTo>
                  <a:cubicBezTo>
                    <a:pt x="6" y="63"/>
                    <a:pt x="8" y="78"/>
                    <a:pt x="14" y="90"/>
                  </a:cubicBezTo>
                  <a:cubicBezTo>
                    <a:pt x="19" y="100"/>
                    <a:pt x="26" y="107"/>
                    <a:pt x="36" y="109"/>
                  </a:cubicBezTo>
                  <a:cubicBezTo>
                    <a:pt x="39" y="109"/>
                    <a:pt x="42" y="109"/>
                    <a:pt x="45" y="109"/>
                  </a:cubicBezTo>
                  <a:cubicBezTo>
                    <a:pt x="58" y="109"/>
                    <a:pt x="70" y="102"/>
                    <a:pt x="79" y="92"/>
                  </a:cubicBezTo>
                  <a:cubicBezTo>
                    <a:pt x="89" y="82"/>
                    <a:pt x="96" y="69"/>
                    <a:pt x="99" y="55"/>
                  </a:cubicBezTo>
                  <a:cubicBezTo>
                    <a:pt x="99" y="51"/>
                    <a:pt x="100" y="46"/>
                    <a:pt x="99" y="42"/>
                  </a:cubicBezTo>
                  <a:cubicBezTo>
                    <a:pt x="99" y="32"/>
                    <a:pt x="96" y="23"/>
                    <a:pt x="91" y="16"/>
                  </a:cubicBezTo>
                  <a:cubicBezTo>
                    <a:pt x="86" y="10"/>
                    <a:pt x="80" y="7"/>
                    <a:pt x="72" y="6"/>
                  </a:cubicBezTo>
                  <a:cubicBezTo>
                    <a:pt x="63" y="6"/>
                    <a:pt x="51" y="10"/>
                    <a:pt x="41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32" y="23"/>
                    <a:pt x="26" y="30"/>
                    <a:pt x="24" y="40"/>
                  </a:cubicBezTo>
                  <a:cubicBezTo>
                    <a:pt x="23" y="44"/>
                    <a:pt x="23" y="48"/>
                    <a:pt x="23" y="52"/>
                  </a:cubicBezTo>
                  <a:cubicBezTo>
                    <a:pt x="23" y="58"/>
                    <a:pt x="24" y="64"/>
                    <a:pt x="26" y="69"/>
                  </a:cubicBezTo>
                  <a:cubicBezTo>
                    <a:pt x="28" y="73"/>
                    <a:pt x="31" y="76"/>
                    <a:pt x="35" y="77"/>
                  </a:cubicBezTo>
                  <a:cubicBezTo>
                    <a:pt x="36" y="77"/>
                    <a:pt x="36" y="77"/>
                    <a:pt x="37" y="77"/>
                  </a:cubicBezTo>
                  <a:lnTo>
                    <a:pt x="37" y="83"/>
                  </a:lnTo>
                  <a:close/>
                </a:path>
              </a:pathLst>
            </a:custGeom>
            <a:solidFill>
              <a:srgbClr val="1208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" name="Freeform 39"/>
            <p:cNvSpPr>
              <a:spLocks/>
            </p:cNvSpPr>
            <p:nvPr userDrawn="1"/>
          </p:nvSpPr>
          <p:spPr bwMode="auto">
            <a:xfrm>
              <a:off x="6702426" y="3111500"/>
              <a:ext cx="168275" cy="182563"/>
            </a:xfrm>
            <a:custGeom>
              <a:avLst/>
              <a:gdLst>
                <a:gd name="T0" fmla="*/ 37 w 106"/>
                <a:gd name="T1" fmla="*/ 83 h 115"/>
                <a:gd name="T2" fmla="*/ 34 w 106"/>
                <a:gd name="T3" fmla="*/ 83 h 115"/>
                <a:gd name="T4" fmla="*/ 21 w 106"/>
                <a:gd name="T5" fmla="*/ 71 h 115"/>
                <a:gd name="T6" fmla="*/ 17 w 106"/>
                <a:gd name="T7" fmla="*/ 52 h 115"/>
                <a:gd name="T8" fmla="*/ 17 w 106"/>
                <a:gd name="T9" fmla="*/ 52 h 115"/>
                <a:gd name="T10" fmla="*/ 18 w 106"/>
                <a:gd name="T11" fmla="*/ 38 h 115"/>
                <a:gd name="T12" fmla="*/ 37 w 106"/>
                <a:gd name="T13" fmla="*/ 12 h 115"/>
                <a:gd name="T14" fmla="*/ 37 w 106"/>
                <a:gd name="T15" fmla="*/ 12 h 115"/>
                <a:gd name="T16" fmla="*/ 72 w 106"/>
                <a:gd name="T17" fmla="*/ 0 h 115"/>
                <a:gd name="T18" fmla="*/ 96 w 106"/>
                <a:gd name="T19" fmla="*/ 12 h 115"/>
                <a:gd name="T20" fmla="*/ 106 w 106"/>
                <a:gd name="T21" fmla="*/ 41 h 115"/>
                <a:gd name="T22" fmla="*/ 105 w 106"/>
                <a:gd name="T23" fmla="*/ 56 h 115"/>
                <a:gd name="T24" fmla="*/ 84 w 106"/>
                <a:gd name="T25" fmla="*/ 96 h 115"/>
                <a:gd name="T26" fmla="*/ 45 w 106"/>
                <a:gd name="T27" fmla="*/ 115 h 115"/>
                <a:gd name="T28" fmla="*/ 35 w 106"/>
                <a:gd name="T29" fmla="*/ 114 h 115"/>
                <a:gd name="T30" fmla="*/ 9 w 106"/>
                <a:gd name="T31" fmla="*/ 92 h 115"/>
                <a:gd name="T32" fmla="*/ 2 w 106"/>
                <a:gd name="T33" fmla="*/ 50 h 115"/>
                <a:gd name="T34" fmla="*/ 8 w 106"/>
                <a:gd name="T35" fmla="*/ 50 h 115"/>
                <a:gd name="T36" fmla="*/ 14 w 106"/>
                <a:gd name="T37" fmla="*/ 90 h 115"/>
                <a:gd name="T38" fmla="*/ 36 w 106"/>
                <a:gd name="T39" fmla="*/ 108 h 115"/>
                <a:gd name="T40" fmla="*/ 45 w 106"/>
                <a:gd name="T41" fmla="*/ 109 h 115"/>
                <a:gd name="T42" fmla="*/ 80 w 106"/>
                <a:gd name="T43" fmla="*/ 92 h 115"/>
                <a:gd name="T44" fmla="*/ 99 w 106"/>
                <a:gd name="T45" fmla="*/ 55 h 115"/>
                <a:gd name="T46" fmla="*/ 100 w 106"/>
                <a:gd name="T47" fmla="*/ 42 h 115"/>
                <a:gd name="T48" fmla="*/ 91 w 106"/>
                <a:gd name="T49" fmla="*/ 16 h 115"/>
                <a:gd name="T50" fmla="*/ 72 w 106"/>
                <a:gd name="T51" fmla="*/ 6 h 115"/>
                <a:gd name="T52" fmla="*/ 41 w 106"/>
                <a:gd name="T53" fmla="*/ 17 h 115"/>
                <a:gd name="T54" fmla="*/ 41 w 106"/>
                <a:gd name="T55" fmla="*/ 17 h 115"/>
                <a:gd name="T56" fmla="*/ 24 w 106"/>
                <a:gd name="T57" fmla="*/ 39 h 115"/>
                <a:gd name="T58" fmla="*/ 23 w 106"/>
                <a:gd name="T59" fmla="*/ 52 h 115"/>
                <a:gd name="T60" fmla="*/ 26 w 106"/>
                <a:gd name="T61" fmla="*/ 69 h 115"/>
                <a:gd name="T62" fmla="*/ 35 w 106"/>
                <a:gd name="T63" fmla="*/ 77 h 115"/>
                <a:gd name="T64" fmla="*/ 37 w 106"/>
                <a:gd name="T65" fmla="*/ 77 h 115"/>
                <a:gd name="T66" fmla="*/ 37 w 106"/>
                <a:gd name="T67" fmla="*/ 83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06" h="115">
                  <a:moveTo>
                    <a:pt x="37" y="83"/>
                  </a:moveTo>
                  <a:cubicBezTo>
                    <a:pt x="36" y="83"/>
                    <a:pt x="35" y="83"/>
                    <a:pt x="34" y="83"/>
                  </a:cubicBezTo>
                  <a:cubicBezTo>
                    <a:pt x="28" y="82"/>
                    <a:pt x="24" y="77"/>
                    <a:pt x="21" y="71"/>
                  </a:cubicBezTo>
                  <a:cubicBezTo>
                    <a:pt x="18" y="66"/>
                    <a:pt x="17" y="59"/>
                    <a:pt x="17" y="52"/>
                  </a:cubicBezTo>
                  <a:cubicBezTo>
                    <a:pt x="17" y="52"/>
                    <a:pt x="17" y="52"/>
                    <a:pt x="17" y="52"/>
                  </a:cubicBezTo>
                  <a:cubicBezTo>
                    <a:pt x="17" y="47"/>
                    <a:pt x="17" y="43"/>
                    <a:pt x="18" y="38"/>
                  </a:cubicBezTo>
                  <a:cubicBezTo>
                    <a:pt x="20" y="27"/>
                    <a:pt x="28" y="18"/>
                    <a:pt x="37" y="12"/>
                  </a:cubicBezTo>
                  <a:cubicBezTo>
                    <a:pt x="37" y="12"/>
                    <a:pt x="37" y="12"/>
                    <a:pt x="37" y="12"/>
                  </a:cubicBezTo>
                  <a:cubicBezTo>
                    <a:pt x="49" y="4"/>
                    <a:pt x="63" y="0"/>
                    <a:pt x="72" y="0"/>
                  </a:cubicBezTo>
                  <a:cubicBezTo>
                    <a:pt x="82" y="1"/>
                    <a:pt x="90" y="5"/>
                    <a:pt x="96" y="12"/>
                  </a:cubicBezTo>
                  <a:cubicBezTo>
                    <a:pt x="102" y="20"/>
                    <a:pt x="105" y="30"/>
                    <a:pt x="106" y="41"/>
                  </a:cubicBezTo>
                  <a:cubicBezTo>
                    <a:pt x="106" y="46"/>
                    <a:pt x="105" y="51"/>
                    <a:pt x="105" y="56"/>
                  </a:cubicBezTo>
                  <a:cubicBezTo>
                    <a:pt x="102" y="71"/>
                    <a:pt x="94" y="85"/>
                    <a:pt x="84" y="96"/>
                  </a:cubicBezTo>
                  <a:cubicBezTo>
                    <a:pt x="73" y="107"/>
                    <a:pt x="60" y="114"/>
                    <a:pt x="45" y="115"/>
                  </a:cubicBezTo>
                  <a:cubicBezTo>
                    <a:pt x="42" y="115"/>
                    <a:pt x="38" y="115"/>
                    <a:pt x="35" y="114"/>
                  </a:cubicBezTo>
                  <a:cubicBezTo>
                    <a:pt x="23" y="112"/>
                    <a:pt x="14" y="104"/>
                    <a:pt x="9" y="92"/>
                  </a:cubicBezTo>
                  <a:cubicBezTo>
                    <a:pt x="3" y="79"/>
                    <a:pt x="0" y="63"/>
                    <a:pt x="2" y="50"/>
                  </a:cubicBezTo>
                  <a:cubicBezTo>
                    <a:pt x="8" y="50"/>
                    <a:pt x="8" y="50"/>
                    <a:pt x="8" y="50"/>
                  </a:cubicBezTo>
                  <a:cubicBezTo>
                    <a:pt x="6" y="63"/>
                    <a:pt x="8" y="78"/>
                    <a:pt x="14" y="90"/>
                  </a:cubicBezTo>
                  <a:cubicBezTo>
                    <a:pt x="19" y="99"/>
                    <a:pt x="26" y="107"/>
                    <a:pt x="36" y="108"/>
                  </a:cubicBezTo>
                  <a:cubicBezTo>
                    <a:pt x="39" y="109"/>
                    <a:pt x="42" y="109"/>
                    <a:pt x="45" y="109"/>
                  </a:cubicBezTo>
                  <a:cubicBezTo>
                    <a:pt x="58" y="108"/>
                    <a:pt x="70" y="102"/>
                    <a:pt x="80" y="92"/>
                  </a:cubicBezTo>
                  <a:cubicBezTo>
                    <a:pt x="89" y="82"/>
                    <a:pt x="96" y="69"/>
                    <a:pt x="99" y="55"/>
                  </a:cubicBezTo>
                  <a:cubicBezTo>
                    <a:pt x="99" y="50"/>
                    <a:pt x="100" y="46"/>
                    <a:pt x="100" y="42"/>
                  </a:cubicBezTo>
                  <a:cubicBezTo>
                    <a:pt x="99" y="31"/>
                    <a:pt x="96" y="22"/>
                    <a:pt x="91" y="16"/>
                  </a:cubicBezTo>
                  <a:cubicBezTo>
                    <a:pt x="86" y="10"/>
                    <a:pt x="80" y="7"/>
                    <a:pt x="72" y="6"/>
                  </a:cubicBezTo>
                  <a:cubicBezTo>
                    <a:pt x="64" y="6"/>
                    <a:pt x="51" y="10"/>
                    <a:pt x="41" y="17"/>
                  </a:cubicBezTo>
                  <a:cubicBezTo>
                    <a:pt x="41" y="17"/>
                    <a:pt x="41" y="17"/>
                    <a:pt x="41" y="17"/>
                  </a:cubicBezTo>
                  <a:cubicBezTo>
                    <a:pt x="33" y="23"/>
                    <a:pt x="26" y="30"/>
                    <a:pt x="24" y="39"/>
                  </a:cubicBezTo>
                  <a:cubicBezTo>
                    <a:pt x="23" y="43"/>
                    <a:pt x="23" y="48"/>
                    <a:pt x="23" y="52"/>
                  </a:cubicBezTo>
                  <a:cubicBezTo>
                    <a:pt x="23" y="58"/>
                    <a:pt x="24" y="64"/>
                    <a:pt x="26" y="69"/>
                  </a:cubicBezTo>
                  <a:cubicBezTo>
                    <a:pt x="28" y="73"/>
                    <a:pt x="31" y="76"/>
                    <a:pt x="35" y="77"/>
                  </a:cubicBezTo>
                  <a:cubicBezTo>
                    <a:pt x="36" y="77"/>
                    <a:pt x="37" y="77"/>
                    <a:pt x="37" y="77"/>
                  </a:cubicBezTo>
                  <a:lnTo>
                    <a:pt x="37" y="83"/>
                  </a:lnTo>
                  <a:close/>
                </a:path>
              </a:pathLst>
            </a:custGeom>
            <a:solidFill>
              <a:srgbClr val="1208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" name="Oval 40"/>
            <p:cNvSpPr>
              <a:spLocks noChangeArrowheads="1"/>
            </p:cNvSpPr>
            <p:nvPr userDrawn="1"/>
          </p:nvSpPr>
          <p:spPr bwMode="auto">
            <a:xfrm>
              <a:off x="6784976" y="3179763"/>
              <a:ext cx="30163" cy="49213"/>
            </a:xfrm>
            <a:prstGeom prst="ellipse">
              <a:avLst/>
            </a:prstGeom>
            <a:solidFill>
              <a:srgbClr val="1208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" name="Freeform 41"/>
            <p:cNvSpPr>
              <a:spLocks/>
            </p:cNvSpPr>
            <p:nvPr userDrawn="1"/>
          </p:nvSpPr>
          <p:spPr bwMode="auto">
            <a:xfrm>
              <a:off x="7185026" y="2401888"/>
              <a:ext cx="241300" cy="241300"/>
            </a:xfrm>
            <a:custGeom>
              <a:avLst/>
              <a:gdLst>
                <a:gd name="T0" fmla="*/ 0 w 152"/>
                <a:gd name="T1" fmla="*/ 62 h 152"/>
                <a:gd name="T2" fmla="*/ 45 w 152"/>
                <a:gd name="T3" fmla="*/ 131 h 152"/>
                <a:gd name="T4" fmla="*/ 152 w 152"/>
                <a:gd name="T5" fmla="*/ 71 h 152"/>
                <a:gd name="T6" fmla="*/ 109 w 152"/>
                <a:gd name="T7" fmla="*/ 0 h 152"/>
                <a:gd name="T8" fmla="*/ 0 w 152"/>
                <a:gd name="T9" fmla="*/ 62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2" h="152">
                  <a:moveTo>
                    <a:pt x="0" y="62"/>
                  </a:moveTo>
                  <a:cubicBezTo>
                    <a:pt x="12" y="107"/>
                    <a:pt x="5" y="152"/>
                    <a:pt x="45" y="131"/>
                  </a:cubicBezTo>
                  <a:cubicBezTo>
                    <a:pt x="152" y="71"/>
                    <a:pt x="152" y="71"/>
                    <a:pt x="152" y="71"/>
                  </a:cubicBezTo>
                  <a:cubicBezTo>
                    <a:pt x="112" y="84"/>
                    <a:pt x="118" y="42"/>
                    <a:pt x="109" y="0"/>
                  </a:cubicBezTo>
                  <a:lnTo>
                    <a:pt x="0" y="6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" name="Freeform 42"/>
            <p:cNvSpPr>
              <a:spLocks/>
            </p:cNvSpPr>
            <p:nvPr userDrawn="1"/>
          </p:nvSpPr>
          <p:spPr bwMode="auto">
            <a:xfrm>
              <a:off x="6789739" y="2913063"/>
              <a:ext cx="239713" cy="241300"/>
            </a:xfrm>
            <a:custGeom>
              <a:avLst/>
              <a:gdLst>
                <a:gd name="T0" fmla="*/ 0 w 151"/>
                <a:gd name="T1" fmla="*/ 63 h 152"/>
                <a:gd name="T2" fmla="*/ 45 w 151"/>
                <a:gd name="T3" fmla="*/ 132 h 152"/>
                <a:gd name="T4" fmla="*/ 151 w 151"/>
                <a:gd name="T5" fmla="*/ 71 h 152"/>
                <a:gd name="T6" fmla="*/ 108 w 151"/>
                <a:gd name="T7" fmla="*/ 0 h 152"/>
                <a:gd name="T8" fmla="*/ 0 w 151"/>
                <a:gd name="T9" fmla="*/ 63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1" h="152">
                  <a:moveTo>
                    <a:pt x="0" y="63"/>
                  </a:moveTo>
                  <a:cubicBezTo>
                    <a:pt x="12" y="107"/>
                    <a:pt x="5" y="152"/>
                    <a:pt x="45" y="132"/>
                  </a:cubicBezTo>
                  <a:cubicBezTo>
                    <a:pt x="151" y="71"/>
                    <a:pt x="151" y="71"/>
                    <a:pt x="151" y="71"/>
                  </a:cubicBezTo>
                  <a:cubicBezTo>
                    <a:pt x="112" y="85"/>
                    <a:pt x="117" y="43"/>
                    <a:pt x="108" y="0"/>
                  </a:cubicBezTo>
                  <a:lnTo>
                    <a:pt x="0" y="63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" name="Freeform 43"/>
            <p:cNvSpPr>
              <a:spLocks/>
            </p:cNvSpPr>
            <p:nvPr userDrawn="1"/>
          </p:nvSpPr>
          <p:spPr bwMode="auto">
            <a:xfrm>
              <a:off x="6888164" y="3097213"/>
              <a:ext cx="239713" cy="241300"/>
            </a:xfrm>
            <a:custGeom>
              <a:avLst/>
              <a:gdLst>
                <a:gd name="T0" fmla="*/ 0 w 151"/>
                <a:gd name="T1" fmla="*/ 63 h 152"/>
                <a:gd name="T2" fmla="*/ 45 w 151"/>
                <a:gd name="T3" fmla="*/ 132 h 152"/>
                <a:gd name="T4" fmla="*/ 151 w 151"/>
                <a:gd name="T5" fmla="*/ 71 h 152"/>
                <a:gd name="T6" fmla="*/ 108 w 151"/>
                <a:gd name="T7" fmla="*/ 0 h 152"/>
                <a:gd name="T8" fmla="*/ 0 w 151"/>
                <a:gd name="T9" fmla="*/ 63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1" h="152">
                  <a:moveTo>
                    <a:pt x="0" y="63"/>
                  </a:moveTo>
                  <a:cubicBezTo>
                    <a:pt x="12" y="107"/>
                    <a:pt x="5" y="152"/>
                    <a:pt x="45" y="132"/>
                  </a:cubicBezTo>
                  <a:cubicBezTo>
                    <a:pt x="151" y="71"/>
                    <a:pt x="151" y="71"/>
                    <a:pt x="151" y="71"/>
                  </a:cubicBezTo>
                  <a:cubicBezTo>
                    <a:pt x="112" y="85"/>
                    <a:pt x="117" y="43"/>
                    <a:pt x="108" y="0"/>
                  </a:cubicBezTo>
                  <a:lnTo>
                    <a:pt x="0" y="6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" name="Freeform 44"/>
            <p:cNvSpPr>
              <a:spLocks/>
            </p:cNvSpPr>
            <p:nvPr userDrawn="1"/>
          </p:nvSpPr>
          <p:spPr bwMode="auto">
            <a:xfrm>
              <a:off x="7140576" y="2633663"/>
              <a:ext cx="239713" cy="241300"/>
            </a:xfrm>
            <a:custGeom>
              <a:avLst/>
              <a:gdLst>
                <a:gd name="T0" fmla="*/ 0 w 151"/>
                <a:gd name="T1" fmla="*/ 63 h 152"/>
                <a:gd name="T2" fmla="*/ 45 w 151"/>
                <a:gd name="T3" fmla="*/ 131 h 152"/>
                <a:gd name="T4" fmla="*/ 151 w 151"/>
                <a:gd name="T5" fmla="*/ 71 h 152"/>
                <a:gd name="T6" fmla="*/ 108 w 151"/>
                <a:gd name="T7" fmla="*/ 0 h 152"/>
                <a:gd name="T8" fmla="*/ 0 w 151"/>
                <a:gd name="T9" fmla="*/ 63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1" h="152">
                  <a:moveTo>
                    <a:pt x="0" y="63"/>
                  </a:moveTo>
                  <a:cubicBezTo>
                    <a:pt x="12" y="107"/>
                    <a:pt x="5" y="152"/>
                    <a:pt x="45" y="131"/>
                  </a:cubicBezTo>
                  <a:cubicBezTo>
                    <a:pt x="151" y="71"/>
                    <a:pt x="151" y="71"/>
                    <a:pt x="151" y="71"/>
                  </a:cubicBezTo>
                  <a:cubicBezTo>
                    <a:pt x="111" y="85"/>
                    <a:pt x="117" y="43"/>
                    <a:pt x="108" y="0"/>
                  </a:cubicBezTo>
                  <a:lnTo>
                    <a:pt x="0" y="6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" name="Freeform 45"/>
            <p:cNvSpPr>
              <a:spLocks/>
            </p:cNvSpPr>
            <p:nvPr userDrawn="1"/>
          </p:nvSpPr>
          <p:spPr bwMode="auto">
            <a:xfrm>
              <a:off x="7334251" y="2711450"/>
              <a:ext cx="239713" cy="241300"/>
            </a:xfrm>
            <a:custGeom>
              <a:avLst/>
              <a:gdLst>
                <a:gd name="T0" fmla="*/ 0 w 151"/>
                <a:gd name="T1" fmla="*/ 63 h 152"/>
                <a:gd name="T2" fmla="*/ 45 w 151"/>
                <a:gd name="T3" fmla="*/ 132 h 152"/>
                <a:gd name="T4" fmla="*/ 151 w 151"/>
                <a:gd name="T5" fmla="*/ 71 h 152"/>
                <a:gd name="T6" fmla="*/ 108 w 151"/>
                <a:gd name="T7" fmla="*/ 0 h 152"/>
                <a:gd name="T8" fmla="*/ 0 w 151"/>
                <a:gd name="T9" fmla="*/ 63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1" h="152">
                  <a:moveTo>
                    <a:pt x="0" y="63"/>
                  </a:moveTo>
                  <a:cubicBezTo>
                    <a:pt x="12" y="107"/>
                    <a:pt x="5" y="152"/>
                    <a:pt x="45" y="132"/>
                  </a:cubicBezTo>
                  <a:cubicBezTo>
                    <a:pt x="151" y="71"/>
                    <a:pt x="151" y="71"/>
                    <a:pt x="151" y="71"/>
                  </a:cubicBezTo>
                  <a:cubicBezTo>
                    <a:pt x="112" y="85"/>
                    <a:pt x="117" y="43"/>
                    <a:pt x="108" y="0"/>
                  </a:cubicBezTo>
                  <a:lnTo>
                    <a:pt x="0" y="63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" name="Freeform 46"/>
            <p:cNvSpPr>
              <a:spLocks/>
            </p:cNvSpPr>
            <p:nvPr userDrawn="1"/>
          </p:nvSpPr>
          <p:spPr bwMode="auto">
            <a:xfrm>
              <a:off x="8321676" y="2070100"/>
              <a:ext cx="552450" cy="320675"/>
            </a:xfrm>
            <a:custGeom>
              <a:avLst/>
              <a:gdLst>
                <a:gd name="T0" fmla="*/ 348 w 348"/>
                <a:gd name="T1" fmla="*/ 118 h 202"/>
                <a:gd name="T2" fmla="*/ 145 w 348"/>
                <a:gd name="T3" fmla="*/ 0 h 202"/>
                <a:gd name="T4" fmla="*/ 0 w 348"/>
                <a:gd name="T5" fmla="*/ 84 h 202"/>
                <a:gd name="T6" fmla="*/ 202 w 348"/>
                <a:gd name="T7" fmla="*/ 202 h 202"/>
                <a:gd name="T8" fmla="*/ 348 w 348"/>
                <a:gd name="T9" fmla="*/ 118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8" h="202">
                  <a:moveTo>
                    <a:pt x="348" y="118"/>
                  </a:moveTo>
                  <a:lnTo>
                    <a:pt x="145" y="0"/>
                  </a:lnTo>
                  <a:lnTo>
                    <a:pt x="0" y="84"/>
                  </a:lnTo>
                  <a:lnTo>
                    <a:pt x="202" y="202"/>
                  </a:lnTo>
                  <a:lnTo>
                    <a:pt x="348" y="118"/>
                  </a:lnTo>
                  <a:close/>
                </a:path>
              </a:pathLst>
            </a:custGeom>
            <a:solidFill>
              <a:srgbClr val="6F85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" name="Freeform 47"/>
            <p:cNvSpPr>
              <a:spLocks/>
            </p:cNvSpPr>
            <p:nvPr userDrawn="1"/>
          </p:nvSpPr>
          <p:spPr bwMode="auto">
            <a:xfrm>
              <a:off x="8578851" y="2032000"/>
              <a:ext cx="152400" cy="303213"/>
            </a:xfrm>
            <a:custGeom>
              <a:avLst/>
              <a:gdLst>
                <a:gd name="T0" fmla="*/ 96 w 96"/>
                <a:gd name="T1" fmla="*/ 55 h 191"/>
                <a:gd name="T2" fmla="*/ 0 w 96"/>
                <a:gd name="T3" fmla="*/ 0 h 191"/>
                <a:gd name="T4" fmla="*/ 0 w 96"/>
                <a:gd name="T5" fmla="*/ 135 h 191"/>
                <a:gd name="T6" fmla="*/ 96 w 96"/>
                <a:gd name="T7" fmla="*/ 191 h 191"/>
                <a:gd name="T8" fmla="*/ 96 w 96"/>
                <a:gd name="T9" fmla="*/ 55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6" h="191">
                  <a:moveTo>
                    <a:pt x="96" y="55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96" y="191"/>
                  </a:lnTo>
                  <a:lnTo>
                    <a:pt x="96" y="55"/>
                  </a:lnTo>
                  <a:close/>
                </a:path>
              </a:pathLst>
            </a:custGeom>
            <a:solidFill>
              <a:srgbClr val="CED2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" name="Freeform 48"/>
            <p:cNvSpPr>
              <a:spLocks/>
            </p:cNvSpPr>
            <p:nvPr userDrawn="1"/>
          </p:nvSpPr>
          <p:spPr bwMode="auto">
            <a:xfrm>
              <a:off x="8578851" y="2003425"/>
              <a:ext cx="200025" cy="115888"/>
            </a:xfrm>
            <a:custGeom>
              <a:avLst/>
              <a:gdLst>
                <a:gd name="T0" fmla="*/ 126 w 126"/>
                <a:gd name="T1" fmla="*/ 56 h 73"/>
                <a:gd name="T2" fmla="*/ 30 w 126"/>
                <a:gd name="T3" fmla="*/ 0 h 73"/>
                <a:gd name="T4" fmla="*/ 0 w 126"/>
                <a:gd name="T5" fmla="*/ 18 h 73"/>
                <a:gd name="T6" fmla="*/ 96 w 126"/>
                <a:gd name="T7" fmla="*/ 73 h 73"/>
                <a:gd name="T8" fmla="*/ 126 w 126"/>
                <a:gd name="T9" fmla="*/ 56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6" h="73">
                  <a:moveTo>
                    <a:pt x="126" y="56"/>
                  </a:moveTo>
                  <a:lnTo>
                    <a:pt x="30" y="0"/>
                  </a:lnTo>
                  <a:lnTo>
                    <a:pt x="0" y="18"/>
                  </a:lnTo>
                  <a:lnTo>
                    <a:pt x="96" y="73"/>
                  </a:lnTo>
                  <a:lnTo>
                    <a:pt x="126" y="5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" name="Freeform 49"/>
            <p:cNvSpPr>
              <a:spLocks/>
            </p:cNvSpPr>
            <p:nvPr userDrawn="1"/>
          </p:nvSpPr>
          <p:spPr bwMode="auto">
            <a:xfrm>
              <a:off x="8731251" y="2092325"/>
              <a:ext cx="47625" cy="242888"/>
            </a:xfrm>
            <a:custGeom>
              <a:avLst/>
              <a:gdLst>
                <a:gd name="T0" fmla="*/ 0 w 30"/>
                <a:gd name="T1" fmla="*/ 17 h 153"/>
                <a:gd name="T2" fmla="*/ 0 w 30"/>
                <a:gd name="T3" fmla="*/ 153 h 153"/>
                <a:gd name="T4" fmla="*/ 30 w 30"/>
                <a:gd name="T5" fmla="*/ 136 h 153"/>
                <a:gd name="T6" fmla="*/ 30 w 30"/>
                <a:gd name="T7" fmla="*/ 0 h 153"/>
                <a:gd name="T8" fmla="*/ 0 w 30"/>
                <a:gd name="T9" fmla="*/ 1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153">
                  <a:moveTo>
                    <a:pt x="0" y="17"/>
                  </a:moveTo>
                  <a:lnTo>
                    <a:pt x="0" y="153"/>
                  </a:lnTo>
                  <a:lnTo>
                    <a:pt x="30" y="136"/>
                  </a:lnTo>
                  <a:lnTo>
                    <a:pt x="30" y="0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F4F4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" name="Freeform 50"/>
            <p:cNvSpPr>
              <a:spLocks/>
            </p:cNvSpPr>
            <p:nvPr userDrawn="1"/>
          </p:nvSpPr>
          <p:spPr bwMode="auto">
            <a:xfrm>
              <a:off x="8512176" y="2068513"/>
              <a:ext cx="152400" cy="303213"/>
            </a:xfrm>
            <a:custGeom>
              <a:avLst/>
              <a:gdLst>
                <a:gd name="T0" fmla="*/ 96 w 96"/>
                <a:gd name="T1" fmla="*/ 56 h 191"/>
                <a:gd name="T2" fmla="*/ 0 w 96"/>
                <a:gd name="T3" fmla="*/ 0 h 191"/>
                <a:gd name="T4" fmla="*/ 1 w 96"/>
                <a:gd name="T5" fmla="*/ 135 h 191"/>
                <a:gd name="T6" fmla="*/ 96 w 96"/>
                <a:gd name="T7" fmla="*/ 191 h 191"/>
                <a:gd name="T8" fmla="*/ 96 w 96"/>
                <a:gd name="T9" fmla="*/ 56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6" h="191">
                  <a:moveTo>
                    <a:pt x="96" y="56"/>
                  </a:moveTo>
                  <a:lnTo>
                    <a:pt x="0" y="0"/>
                  </a:lnTo>
                  <a:lnTo>
                    <a:pt x="1" y="135"/>
                  </a:lnTo>
                  <a:lnTo>
                    <a:pt x="96" y="191"/>
                  </a:lnTo>
                  <a:lnTo>
                    <a:pt x="96" y="56"/>
                  </a:lnTo>
                  <a:close/>
                </a:path>
              </a:pathLst>
            </a:custGeom>
            <a:solidFill>
              <a:srgbClr val="079D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" name="Freeform 51"/>
            <p:cNvSpPr>
              <a:spLocks/>
            </p:cNvSpPr>
            <p:nvPr userDrawn="1"/>
          </p:nvSpPr>
          <p:spPr bwMode="auto">
            <a:xfrm>
              <a:off x="8512176" y="2041525"/>
              <a:ext cx="200025" cy="115888"/>
            </a:xfrm>
            <a:custGeom>
              <a:avLst/>
              <a:gdLst>
                <a:gd name="T0" fmla="*/ 126 w 126"/>
                <a:gd name="T1" fmla="*/ 56 h 73"/>
                <a:gd name="T2" fmla="*/ 30 w 126"/>
                <a:gd name="T3" fmla="*/ 0 h 73"/>
                <a:gd name="T4" fmla="*/ 0 w 126"/>
                <a:gd name="T5" fmla="*/ 17 h 73"/>
                <a:gd name="T6" fmla="*/ 96 w 126"/>
                <a:gd name="T7" fmla="*/ 73 h 73"/>
                <a:gd name="T8" fmla="*/ 126 w 126"/>
                <a:gd name="T9" fmla="*/ 56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6" h="73">
                  <a:moveTo>
                    <a:pt x="126" y="56"/>
                  </a:moveTo>
                  <a:lnTo>
                    <a:pt x="30" y="0"/>
                  </a:lnTo>
                  <a:lnTo>
                    <a:pt x="0" y="17"/>
                  </a:lnTo>
                  <a:lnTo>
                    <a:pt x="96" y="73"/>
                  </a:lnTo>
                  <a:lnTo>
                    <a:pt x="126" y="56"/>
                  </a:lnTo>
                  <a:close/>
                </a:path>
              </a:pathLst>
            </a:custGeom>
            <a:solidFill>
              <a:srgbClr val="10D5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" name="Freeform 52"/>
            <p:cNvSpPr>
              <a:spLocks/>
            </p:cNvSpPr>
            <p:nvPr userDrawn="1"/>
          </p:nvSpPr>
          <p:spPr bwMode="auto">
            <a:xfrm>
              <a:off x="8664576" y="2130425"/>
              <a:ext cx="47625" cy="241300"/>
            </a:xfrm>
            <a:custGeom>
              <a:avLst/>
              <a:gdLst>
                <a:gd name="T0" fmla="*/ 0 w 30"/>
                <a:gd name="T1" fmla="*/ 17 h 152"/>
                <a:gd name="T2" fmla="*/ 0 w 30"/>
                <a:gd name="T3" fmla="*/ 152 h 152"/>
                <a:gd name="T4" fmla="*/ 30 w 30"/>
                <a:gd name="T5" fmla="*/ 135 h 152"/>
                <a:gd name="T6" fmla="*/ 30 w 30"/>
                <a:gd name="T7" fmla="*/ 0 h 152"/>
                <a:gd name="T8" fmla="*/ 0 w 30"/>
                <a:gd name="T9" fmla="*/ 17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152">
                  <a:moveTo>
                    <a:pt x="0" y="17"/>
                  </a:moveTo>
                  <a:lnTo>
                    <a:pt x="0" y="152"/>
                  </a:lnTo>
                  <a:lnTo>
                    <a:pt x="30" y="135"/>
                  </a:lnTo>
                  <a:lnTo>
                    <a:pt x="30" y="0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07B7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" name="Freeform 53"/>
            <p:cNvSpPr>
              <a:spLocks/>
            </p:cNvSpPr>
            <p:nvPr userDrawn="1"/>
          </p:nvSpPr>
          <p:spPr bwMode="auto">
            <a:xfrm>
              <a:off x="8320089" y="1739900"/>
              <a:ext cx="552450" cy="319088"/>
            </a:xfrm>
            <a:custGeom>
              <a:avLst/>
              <a:gdLst>
                <a:gd name="T0" fmla="*/ 348 w 348"/>
                <a:gd name="T1" fmla="*/ 117 h 201"/>
                <a:gd name="T2" fmla="*/ 145 w 348"/>
                <a:gd name="T3" fmla="*/ 0 h 201"/>
                <a:gd name="T4" fmla="*/ 0 w 348"/>
                <a:gd name="T5" fmla="*/ 84 h 201"/>
                <a:gd name="T6" fmla="*/ 203 w 348"/>
                <a:gd name="T7" fmla="*/ 201 h 201"/>
                <a:gd name="T8" fmla="*/ 348 w 348"/>
                <a:gd name="T9" fmla="*/ 117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8" h="201">
                  <a:moveTo>
                    <a:pt x="348" y="117"/>
                  </a:moveTo>
                  <a:lnTo>
                    <a:pt x="145" y="0"/>
                  </a:lnTo>
                  <a:lnTo>
                    <a:pt x="0" y="84"/>
                  </a:lnTo>
                  <a:lnTo>
                    <a:pt x="203" y="201"/>
                  </a:lnTo>
                  <a:lnTo>
                    <a:pt x="348" y="117"/>
                  </a:lnTo>
                  <a:close/>
                </a:path>
              </a:pathLst>
            </a:custGeom>
            <a:solidFill>
              <a:srgbClr val="6F85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" name="Freeform 54"/>
            <p:cNvSpPr>
              <a:spLocks/>
            </p:cNvSpPr>
            <p:nvPr userDrawn="1"/>
          </p:nvSpPr>
          <p:spPr bwMode="auto">
            <a:xfrm>
              <a:off x="8577264" y="1684338"/>
              <a:ext cx="152400" cy="303213"/>
            </a:xfrm>
            <a:custGeom>
              <a:avLst/>
              <a:gdLst>
                <a:gd name="T0" fmla="*/ 96 w 96"/>
                <a:gd name="T1" fmla="*/ 56 h 191"/>
                <a:gd name="T2" fmla="*/ 0 w 96"/>
                <a:gd name="T3" fmla="*/ 0 h 191"/>
                <a:gd name="T4" fmla="*/ 0 w 96"/>
                <a:gd name="T5" fmla="*/ 135 h 191"/>
                <a:gd name="T6" fmla="*/ 96 w 96"/>
                <a:gd name="T7" fmla="*/ 191 h 191"/>
                <a:gd name="T8" fmla="*/ 96 w 96"/>
                <a:gd name="T9" fmla="*/ 56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6" h="191">
                  <a:moveTo>
                    <a:pt x="96" y="56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96" y="191"/>
                  </a:lnTo>
                  <a:lnTo>
                    <a:pt x="96" y="56"/>
                  </a:lnTo>
                  <a:close/>
                </a:path>
              </a:pathLst>
            </a:custGeom>
            <a:solidFill>
              <a:srgbClr val="079D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" name="Freeform 55"/>
            <p:cNvSpPr>
              <a:spLocks/>
            </p:cNvSpPr>
            <p:nvPr userDrawn="1"/>
          </p:nvSpPr>
          <p:spPr bwMode="auto">
            <a:xfrm>
              <a:off x="8577264" y="1657350"/>
              <a:ext cx="200025" cy="115888"/>
            </a:xfrm>
            <a:custGeom>
              <a:avLst/>
              <a:gdLst>
                <a:gd name="T0" fmla="*/ 126 w 126"/>
                <a:gd name="T1" fmla="*/ 56 h 73"/>
                <a:gd name="T2" fmla="*/ 30 w 126"/>
                <a:gd name="T3" fmla="*/ 0 h 73"/>
                <a:gd name="T4" fmla="*/ 0 w 126"/>
                <a:gd name="T5" fmla="*/ 17 h 73"/>
                <a:gd name="T6" fmla="*/ 96 w 126"/>
                <a:gd name="T7" fmla="*/ 73 h 73"/>
                <a:gd name="T8" fmla="*/ 126 w 126"/>
                <a:gd name="T9" fmla="*/ 56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6" h="73">
                  <a:moveTo>
                    <a:pt x="126" y="56"/>
                  </a:moveTo>
                  <a:lnTo>
                    <a:pt x="30" y="0"/>
                  </a:lnTo>
                  <a:lnTo>
                    <a:pt x="0" y="17"/>
                  </a:lnTo>
                  <a:lnTo>
                    <a:pt x="96" y="73"/>
                  </a:lnTo>
                  <a:lnTo>
                    <a:pt x="126" y="56"/>
                  </a:lnTo>
                  <a:close/>
                </a:path>
              </a:pathLst>
            </a:custGeom>
            <a:solidFill>
              <a:srgbClr val="10D5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" name="Freeform 56"/>
            <p:cNvSpPr>
              <a:spLocks/>
            </p:cNvSpPr>
            <p:nvPr userDrawn="1"/>
          </p:nvSpPr>
          <p:spPr bwMode="auto">
            <a:xfrm>
              <a:off x="8729664" y="1746250"/>
              <a:ext cx="47625" cy="241300"/>
            </a:xfrm>
            <a:custGeom>
              <a:avLst/>
              <a:gdLst>
                <a:gd name="T0" fmla="*/ 0 w 30"/>
                <a:gd name="T1" fmla="*/ 17 h 152"/>
                <a:gd name="T2" fmla="*/ 0 w 30"/>
                <a:gd name="T3" fmla="*/ 152 h 152"/>
                <a:gd name="T4" fmla="*/ 30 w 30"/>
                <a:gd name="T5" fmla="*/ 135 h 152"/>
                <a:gd name="T6" fmla="*/ 30 w 30"/>
                <a:gd name="T7" fmla="*/ 0 h 152"/>
                <a:gd name="T8" fmla="*/ 0 w 30"/>
                <a:gd name="T9" fmla="*/ 17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152">
                  <a:moveTo>
                    <a:pt x="0" y="17"/>
                  </a:moveTo>
                  <a:lnTo>
                    <a:pt x="0" y="152"/>
                  </a:lnTo>
                  <a:lnTo>
                    <a:pt x="30" y="135"/>
                  </a:lnTo>
                  <a:lnTo>
                    <a:pt x="30" y="0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07B7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" name="Freeform 57"/>
            <p:cNvSpPr>
              <a:spLocks/>
            </p:cNvSpPr>
            <p:nvPr userDrawn="1"/>
          </p:nvSpPr>
          <p:spPr bwMode="auto">
            <a:xfrm>
              <a:off x="8510589" y="1720850"/>
              <a:ext cx="152400" cy="304800"/>
            </a:xfrm>
            <a:custGeom>
              <a:avLst/>
              <a:gdLst>
                <a:gd name="T0" fmla="*/ 96 w 96"/>
                <a:gd name="T1" fmla="*/ 56 h 192"/>
                <a:gd name="T2" fmla="*/ 0 w 96"/>
                <a:gd name="T3" fmla="*/ 0 h 192"/>
                <a:gd name="T4" fmla="*/ 1 w 96"/>
                <a:gd name="T5" fmla="*/ 136 h 192"/>
                <a:gd name="T6" fmla="*/ 96 w 96"/>
                <a:gd name="T7" fmla="*/ 192 h 192"/>
                <a:gd name="T8" fmla="*/ 96 w 96"/>
                <a:gd name="T9" fmla="*/ 56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6" h="192">
                  <a:moveTo>
                    <a:pt x="96" y="56"/>
                  </a:moveTo>
                  <a:lnTo>
                    <a:pt x="0" y="0"/>
                  </a:lnTo>
                  <a:lnTo>
                    <a:pt x="1" y="136"/>
                  </a:lnTo>
                  <a:lnTo>
                    <a:pt x="96" y="192"/>
                  </a:lnTo>
                  <a:lnTo>
                    <a:pt x="96" y="56"/>
                  </a:lnTo>
                  <a:close/>
                </a:path>
              </a:pathLst>
            </a:custGeom>
            <a:solidFill>
              <a:srgbClr val="9DAF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" name="Freeform 58"/>
            <p:cNvSpPr>
              <a:spLocks/>
            </p:cNvSpPr>
            <p:nvPr userDrawn="1"/>
          </p:nvSpPr>
          <p:spPr bwMode="auto">
            <a:xfrm>
              <a:off x="8510589" y="1693863"/>
              <a:ext cx="200025" cy="115888"/>
            </a:xfrm>
            <a:custGeom>
              <a:avLst/>
              <a:gdLst>
                <a:gd name="T0" fmla="*/ 126 w 126"/>
                <a:gd name="T1" fmla="*/ 56 h 73"/>
                <a:gd name="T2" fmla="*/ 30 w 126"/>
                <a:gd name="T3" fmla="*/ 0 h 73"/>
                <a:gd name="T4" fmla="*/ 0 w 126"/>
                <a:gd name="T5" fmla="*/ 17 h 73"/>
                <a:gd name="T6" fmla="*/ 96 w 126"/>
                <a:gd name="T7" fmla="*/ 73 h 73"/>
                <a:gd name="T8" fmla="*/ 126 w 126"/>
                <a:gd name="T9" fmla="*/ 56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6" h="73">
                  <a:moveTo>
                    <a:pt x="126" y="56"/>
                  </a:moveTo>
                  <a:lnTo>
                    <a:pt x="30" y="0"/>
                  </a:lnTo>
                  <a:lnTo>
                    <a:pt x="0" y="17"/>
                  </a:lnTo>
                  <a:lnTo>
                    <a:pt x="96" y="73"/>
                  </a:lnTo>
                  <a:lnTo>
                    <a:pt x="126" y="56"/>
                  </a:lnTo>
                  <a:close/>
                </a:path>
              </a:pathLst>
            </a:custGeom>
            <a:solidFill>
              <a:srgbClr val="C1D8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" name="Freeform 59"/>
            <p:cNvSpPr>
              <a:spLocks/>
            </p:cNvSpPr>
            <p:nvPr userDrawn="1"/>
          </p:nvSpPr>
          <p:spPr bwMode="auto">
            <a:xfrm>
              <a:off x="8662989" y="1782763"/>
              <a:ext cx="47625" cy="242888"/>
            </a:xfrm>
            <a:custGeom>
              <a:avLst/>
              <a:gdLst>
                <a:gd name="T0" fmla="*/ 0 w 30"/>
                <a:gd name="T1" fmla="*/ 17 h 153"/>
                <a:gd name="T2" fmla="*/ 0 w 30"/>
                <a:gd name="T3" fmla="*/ 153 h 153"/>
                <a:gd name="T4" fmla="*/ 30 w 30"/>
                <a:gd name="T5" fmla="*/ 135 h 153"/>
                <a:gd name="T6" fmla="*/ 30 w 30"/>
                <a:gd name="T7" fmla="*/ 0 h 153"/>
                <a:gd name="T8" fmla="*/ 0 w 30"/>
                <a:gd name="T9" fmla="*/ 1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153">
                  <a:moveTo>
                    <a:pt x="0" y="17"/>
                  </a:moveTo>
                  <a:lnTo>
                    <a:pt x="0" y="153"/>
                  </a:lnTo>
                  <a:lnTo>
                    <a:pt x="30" y="135"/>
                  </a:lnTo>
                  <a:lnTo>
                    <a:pt x="30" y="0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AFC6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" name="Freeform 60"/>
            <p:cNvSpPr>
              <a:spLocks/>
            </p:cNvSpPr>
            <p:nvPr userDrawn="1"/>
          </p:nvSpPr>
          <p:spPr bwMode="auto">
            <a:xfrm>
              <a:off x="8262939" y="2303463"/>
              <a:ext cx="322263" cy="452438"/>
            </a:xfrm>
            <a:custGeom>
              <a:avLst/>
              <a:gdLst>
                <a:gd name="T0" fmla="*/ 203 w 203"/>
                <a:gd name="T1" fmla="*/ 118 h 285"/>
                <a:gd name="T2" fmla="*/ 0 w 203"/>
                <a:gd name="T3" fmla="*/ 0 h 285"/>
                <a:gd name="T4" fmla="*/ 1 w 203"/>
                <a:gd name="T5" fmla="*/ 167 h 285"/>
                <a:gd name="T6" fmla="*/ 203 w 203"/>
                <a:gd name="T7" fmla="*/ 285 h 285"/>
                <a:gd name="T8" fmla="*/ 203 w 203"/>
                <a:gd name="T9" fmla="*/ 118 h 2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3" h="285">
                  <a:moveTo>
                    <a:pt x="203" y="118"/>
                  </a:moveTo>
                  <a:lnTo>
                    <a:pt x="0" y="0"/>
                  </a:lnTo>
                  <a:lnTo>
                    <a:pt x="1" y="167"/>
                  </a:lnTo>
                  <a:lnTo>
                    <a:pt x="203" y="285"/>
                  </a:lnTo>
                  <a:lnTo>
                    <a:pt x="203" y="118"/>
                  </a:lnTo>
                  <a:close/>
                </a:path>
              </a:pathLst>
            </a:custGeom>
            <a:solidFill>
              <a:srgbClr val="495E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" name="Freeform 61"/>
            <p:cNvSpPr>
              <a:spLocks/>
            </p:cNvSpPr>
            <p:nvPr userDrawn="1"/>
          </p:nvSpPr>
          <p:spPr bwMode="auto">
            <a:xfrm>
              <a:off x="7974014" y="2470150"/>
              <a:ext cx="323850" cy="452438"/>
            </a:xfrm>
            <a:custGeom>
              <a:avLst/>
              <a:gdLst>
                <a:gd name="T0" fmla="*/ 203 w 204"/>
                <a:gd name="T1" fmla="*/ 118 h 285"/>
                <a:gd name="T2" fmla="*/ 0 w 204"/>
                <a:gd name="T3" fmla="*/ 0 h 285"/>
                <a:gd name="T4" fmla="*/ 1 w 204"/>
                <a:gd name="T5" fmla="*/ 167 h 285"/>
                <a:gd name="T6" fmla="*/ 204 w 204"/>
                <a:gd name="T7" fmla="*/ 285 h 285"/>
                <a:gd name="T8" fmla="*/ 203 w 204"/>
                <a:gd name="T9" fmla="*/ 118 h 2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4" h="285">
                  <a:moveTo>
                    <a:pt x="203" y="118"/>
                  </a:moveTo>
                  <a:lnTo>
                    <a:pt x="0" y="0"/>
                  </a:lnTo>
                  <a:lnTo>
                    <a:pt x="1" y="167"/>
                  </a:lnTo>
                  <a:lnTo>
                    <a:pt x="204" y="285"/>
                  </a:lnTo>
                  <a:lnTo>
                    <a:pt x="203" y="118"/>
                  </a:lnTo>
                  <a:close/>
                </a:path>
              </a:pathLst>
            </a:custGeom>
            <a:solidFill>
              <a:srgbClr val="495E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" name="Freeform 62"/>
            <p:cNvSpPr>
              <a:spLocks/>
            </p:cNvSpPr>
            <p:nvPr userDrawn="1"/>
          </p:nvSpPr>
          <p:spPr bwMode="auto">
            <a:xfrm>
              <a:off x="8031164" y="2105025"/>
              <a:ext cx="322263" cy="452438"/>
            </a:xfrm>
            <a:custGeom>
              <a:avLst/>
              <a:gdLst>
                <a:gd name="T0" fmla="*/ 203 w 203"/>
                <a:gd name="T1" fmla="*/ 118 h 285"/>
                <a:gd name="T2" fmla="*/ 0 w 203"/>
                <a:gd name="T3" fmla="*/ 0 h 285"/>
                <a:gd name="T4" fmla="*/ 1 w 203"/>
                <a:gd name="T5" fmla="*/ 167 h 285"/>
                <a:gd name="T6" fmla="*/ 203 w 203"/>
                <a:gd name="T7" fmla="*/ 285 h 285"/>
                <a:gd name="T8" fmla="*/ 203 w 203"/>
                <a:gd name="T9" fmla="*/ 118 h 2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3" h="285">
                  <a:moveTo>
                    <a:pt x="203" y="118"/>
                  </a:moveTo>
                  <a:lnTo>
                    <a:pt x="0" y="0"/>
                  </a:lnTo>
                  <a:lnTo>
                    <a:pt x="1" y="167"/>
                  </a:lnTo>
                  <a:lnTo>
                    <a:pt x="203" y="285"/>
                  </a:lnTo>
                  <a:lnTo>
                    <a:pt x="203" y="118"/>
                  </a:lnTo>
                  <a:close/>
                </a:path>
              </a:pathLst>
            </a:custGeom>
            <a:solidFill>
              <a:srgbClr val="3E3C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" name="Freeform 63"/>
            <p:cNvSpPr>
              <a:spLocks/>
            </p:cNvSpPr>
            <p:nvPr userDrawn="1"/>
          </p:nvSpPr>
          <p:spPr bwMode="auto">
            <a:xfrm>
              <a:off x="8031164" y="1971675"/>
              <a:ext cx="552450" cy="320675"/>
            </a:xfrm>
            <a:custGeom>
              <a:avLst/>
              <a:gdLst>
                <a:gd name="T0" fmla="*/ 348 w 348"/>
                <a:gd name="T1" fmla="*/ 118 h 202"/>
                <a:gd name="T2" fmla="*/ 146 w 348"/>
                <a:gd name="T3" fmla="*/ 0 h 202"/>
                <a:gd name="T4" fmla="*/ 0 w 348"/>
                <a:gd name="T5" fmla="*/ 84 h 202"/>
                <a:gd name="T6" fmla="*/ 203 w 348"/>
                <a:gd name="T7" fmla="*/ 202 h 202"/>
                <a:gd name="T8" fmla="*/ 348 w 348"/>
                <a:gd name="T9" fmla="*/ 118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8" h="202">
                  <a:moveTo>
                    <a:pt x="348" y="118"/>
                  </a:moveTo>
                  <a:lnTo>
                    <a:pt x="146" y="0"/>
                  </a:lnTo>
                  <a:lnTo>
                    <a:pt x="0" y="84"/>
                  </a:lnTo>
                  <a:lnTo>
                    <a:pt x="203" y="202"/>
                  </a:lnTo>
                  <a:lnTo>
                    <a:pt x="348" y="118"/>
                  </a:lnTo>
                  <a:close/>
                </a:path>
              </a:pathLst>
            </a:custGeom>
            <a:solidFill>
              <a:srgbClr val="4647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" name="Freeform 64"/>
            <p:cNvSpPr>
              <a:spLocks/>
            </p:cNvSpPr>
            <p:nvPr userDrawn="1"/>
          </p:nvSpPr>
          <p:spPr bwMode="auto">
            <a:xfrm>
              <a:off x="7743826" y="2403475"/>
              <a:ext cx="552450" cy="320675"/>
            </a:xfrm>
            <a:custGeom>
              <a:avLst/>
              <a:gdLst>
                <a:gd name="T0" fmla="*/ 348 w 348"/>
                <a:gd name="T1" fmla="*/ 118 h 202"/>
                <a:gd name="T2" fmla="*/ 145 w 348"/>
                <a:gd name="T3" fmla="*/ 0 h 202"/>
                <a:gd name="T4" fmla="*/ 0 w 348"/>
                <a:gd name="T5" fmla="*/ 84 h 202"/>
                <a:gd name="T6" fmla="*/ 203 w 348"/>
                <a:gd name="T7" fmla="*/ 202 h 202"/>
                <a:gd name="T8" fmla="*/ 348 w 348"/>
                <a:gd name="T9" fmla="*/ 118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8" h="202">
                  <a:moveTo>
                    <a:pt x="348" y="118"/>
                  </a:moveTo>
                  <a:lnTo>
                    <a:pt x="145" y="0"/>
                  </a:lnTo>
                  <a:lnTo>
                    <a:pt x="0" y="84"/>
                  </a:lnTo>
                  <a:lnTo>
                    <a:pt x="203" y="202"/>
                  </a:lnTo>
                  <a:lnTo>
                    <a:pt x="348" y="118"/>
                  </a:lnTo>
                  <a:close/>
                </a:path>
              </a:pathLst>
            </a:custGeom>
            <a:solidFill>
              <a:srgbClr val="6F85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" name="Freeform 65"/>
            <p:cNvSpPr>
              <a:spLocks/>
            </p:cNvSpPr>
            <p:nvPr userDrawn="1"/>
          </p:nvSpPr>
          <p:spPr bwMode="auto">
            <a:xfrm>
              <a:off x="8032751" y="2236788"/>
              <a:ext cx="552450" cy="320675"/>
            </a:xfrm>
            <a:custGeom>
              <a:avLst/>
              <a:gdLst>
                <a:gd name="T0" fmla="*/ 348 w 348"/>
                <a:gd name="T1" fmla="*/ 118 h 202"/>
                <a:gd name="T2" fmla="*/ 146 w 348"/>
                <a:gd name="T3" fmla="*/ 0 h 202"/>
                <a:gd name="T4" fmla="*/ 0 w 348"/>
                <a:gd name="T5" fmla="*/ 84 h 202"/>
                <a:gd name="T6" fmla="*/ 203 w 348"/>
                <a:gd name="T7" fmla="*/ 202 h 202"/>
                <a:gd name="T8" fmla="*/ 348 w 348"/>
                <a:gd name="T9" fmla="*/ 118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8" h="202">
                  <a:moveTo>
                    <a:pt x="348" y="118"/>
                  </a:moveTo>
                  <a:lnTo>
                    <a:pt x="146" y="0"/>
                  </a:lnTo>
                  <a:lnTo>
                    <a:pt x="0" y="84"/>
                  </a:lnTo>
                  <a:lnTo>
                    <a:pt x="203" y="202"/>
                  </a:lnTo>
                  <a:lnTo>
                    <a:pt x="348" y="118"/>
                  </a:lnTo>
                  <a:close/>
                </a:path>
              </a:pathLst>
            </a:custGeom>
            <a:solidFill>
              <a:srgbClr val="6F85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" name="Freeform 66"/>
            <p:cNvSpPr>
              <a:spLocks/>
            </p:cNvSpPr>
            <p:nvPr userDrawn="1"/>
          </p:nvSpPr>
          <p:spPr bwMode="auto">
            <a:xfrm>
              <a:off x="8262939" y="1971675"/>
              <a:ext cx="322263" cy="452438"/>
            </a:xfrm>
            <a:custGeom>
              <a:avLst/>
              <a:gdLst>
                <a:gd name="T0" fmla="*/ 203 w 203"/>
                <a:gd name="T1" fmla="*/ 118 h 285"/>
                <a:gd name="T2" fmla="*/ 0 w 203"/>
                <a:gd name="T3" fmla="*/ 0 h 285"/>
                <a:gd name="T4" fmla="*/ 1 w 203"/>
                <a:gd name="T5" fmla="*/ 167 h 285"/>
                <a:gd name="T6" fmla="*/ 203 w 203"/>
                <a:gd name="T7" fmla="*/ 285 h 285"/>
                <a:gd name="T8" fmla="*/ 203 w 203"/>
                <a:gd name="T9" fmla="*/ 118 h 2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3" h="285">
                  <a:moveTo>
                    <a:pt x="203" y="118"/>
                  </a:moveTo>
                  <a:lnTo>
                    <a:pt x="0" y="0"/>
                  </a:lnTo>
                  <a:lnTo>
                    <a:pt x="1" y="167"/>
                  </a:lnTo>
                  <a:lnTo>
                    <a:pt x="203" y="285"/>
                  </a:lnTo>
                  <a:lnTo>
                    <a:pt x="203" y="118"/>
                  </a:lnTo>
                  <a:close/>
                </a:path>
              </a:pathLst>
            </a:custGeom>
            <a:solidFill>
              <a:srgbClr val="495E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" name="Freeform 67"/>
            <p:cNvSpPr>
              <a:spLocks/>
            </p:cNvSpPr>
            <p:nvPr userDrawn="1"/>
          </p:nvSpPr>
          <p:spPr bwMode="auto">
            <a:xfrm>
              <a:off x="8372476" y="2138363"/>
              <a:ext cx="152400" cy="303213"/>
            </a:xfrm>
            <a:custGeom>
              <a:avLst/>
              <a:gdLst>
                <a:gd name="T0" fmla="*/ 96 w 96"/>
                <a:gd name="T1" fmla="*/ 56 h 191"/>
                <a:gd name="T2" fmla="*/ 0 w 96"/>
                <a:gd name="T3" fmla="*/ 0 h 191"/>
                <a:gd name="T4" fmla="*/ 0 w 96"/>
                <a:gd name="T5" fmla="*/ 135 h 191"/>
                <a:gd name="T6" fmla="*/ 96 w 96"/>
                <a:gd name="T7" fmla="*/ 191 h 191"/>
                <a:gd name="T8" fmla="*/ 96 w 96"/>
                <a:gd name="T9" fmla="*/ 56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6" h="191">
                  <a:moveTo>
                    <a:pt x="96" y="56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96" y="191"/>
                  </a:lnTo>
                  <a:lnTo>
                    <a:pt x="96" y="56"/>
                  </a:lnTo>
                  <a:close/>
                </a:path>
              </a:pathLst>
            </a:custGeom>
            <a:solidFill>
              <a:srgbClr val="4679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" name="Freeform 68"/>
            <p:cNvSpPr>
              <a:spLocks/>
            </p:cNvSpPr>
            <p:nvPr userDrawn="1"/>
          </p:nvSpPr>
          <p:spPr bwMode="auto">
            <a:xfrm>
              <a:off x="8372476" y="2111375"/>
              <a:ext cx="198438" cy="115888"/>
            </a:xfrm>
            <a:custGeom>
              <a:avLst/>
              <a:gdLst>
                <a:gd name="T0" fmla="*/ 125 w 125"/>
                <a:gd name="T1" fmla="*/ 56 h 73"/>
                <a:gd name="T2" fmla="*/ 29 w 125"/>
                <a:gd name="T3" fmla="*/ 0 h 73"/>
                <a:gd name="T4" fmla="*/ 0 w 125"/>
                <a:gd name="T5" fmla="*/ 17 h 73"/>
                <a:gd name="T6" fmla="*/ 96 w 125"/>
                <a:gd name="T7" fmla="*/ 73 h 73"/>
                <a:gd name="T8" fmla="*/ 125 w 125"/>
                <a:gd name="T9" fmla="*/ 56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5" h="73">
                  <a:moveTo>
                    <a:pt x="125" y="56"/>
                  </a:moveTo>
                  <a:lnTo>
                    <a:pt x="29" y="0"/>
                  </a:lnTo>
                  <a:lnTo>
                    <a:pt x="0" y="17"/>
                  </a:lnTo>
                  <a:lnTo>
                    <a:pt x="96" y="73"/>
                  </a:lnTo>
                  <a:lnTo>
                    <a:pt x="125" y="56"/>
                  </a:lnTo>
                  <a:close/>
                </a:path>
              </a:pathLst>
            </a:custGeom>
            <a:solidFill>
              <a:srgbClr val="5B9E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" name="Freeform 69"/>
            <p:cNvSpPr>
              <a:spLocks/>
            </p:cNvSpPr>
            <p:nvPr userDrawn="1"/>
          </p:nvSpPr>
          <p:spPr bwMode="auto">
            <a:xfrm>
              <a:off x="8524876" y="2200275"/>
              <a:ext cx="47625" cy="241300"/>
            </a:xfrm>
            <a:custGeom>
              <a:avLst/>
              <a:gdLst>
                <a:gd name="T0" fmla="*/ 0 w 30"/>
                <a:gd name="T1" fmla="*/ 17 h 152"/>
                <a:gd name="T2" fmla="*/ 0 w 30"/>
                <a:gd name="T3" fmla="*/ 152 h 152"/>
                <a:gd name="T4" fmla="*/ 30 w 30"/>
                <a:gd name="T5" fmla="*/ 135 h 152"/>
                <a:gd name="T6" fmla="*/ 29 w 30"/>
                <a:gd name="T7" fmla="*/ 0 h 152"/>
                <a:gd name="T8" fmla="*/ 0 w 30"/>
                <a:gd name="T9" fmla="*/ 17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152">
                  <a:moveTo>
                    <a:pt x="0" y="17"/>
                  </a:moveTo>
                  <a:lnTo>
                    <a:pt x="0" y="152"/>
                  </a:lnTo>
                  <a:lnTo>
                    <a:pt x="30" y="135"/>
                  </a:lnTo>
                  <a:lnTo>
                    <a:pt x="29" y="0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5A95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" name="Freeform 70"/>
            <p:cNvSpPr>
              <a:spLocks/>
            </p:cNvSpPr>
            <p:nvPr userDrawn="1"/>
          </p:nvSpPr>
          <p:spPr bwMode="auto">
            <a:xfrm>
              <a:off x="8297864" y="2181225"/>
              <a:ext cx="152400" cy="303213"/>
            </a:xfrm>
            <a:custGeom>
              <a:avLst/>
              <a:gdLst>
                <a:gd name="T0" fmla="*/ 96 w 96"/>
                <a:gd name="T1" fmla="*/ 55 h 191"/>
                <a:gd name="T2" fmla="*/ 0 w 96"/>
                <a:gd name="T3" fmla="*/ 0 h 191"/>
                <a:gd name="T4" fmla="*/ 1 w 96"/>
                <a:gd name="T5" fmla="*/ 135 h 191"/>
                <a:gd name="T6" fmla="*/ 96 w 96"/>
                <a:gd name="T7" fmla="*/ 191 h 191"/>
                <a:gd name="T8" fmla="*/ 96 w 96"/>
                <a:gd name="T9" fmla="*/ 55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6" h="191">
                  <a:moveTo>
                    <a:pt x="96" y="55"/>
                  </a:moveTo>
                  <a:lnTo>
                    <a:pt x="0" y="0"/>
                  </a:lnTo>
                  <a:lnTo>
                    <a:pt x="1" y="135"/>
                  </a:lnTo>
                  <a:lnTo>
                    <a:pt x="96" y="191"/>
                  </a:lnTo>
                  <a:lnTo>
                    <a:pt x="96" y="55"/>
                  </a:lnTo>
                  <a:close/>
                </a:path>
              </a:pathLst>
            </a:custGeom>
            <a:solidFill>
              <a:srgbClr val="A9CC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" name="Freeform 71"/>
            <p:cNvSpPr>
              <a:spLocks/>
            </p:cNvSpPr>
            <p:nvPr userDrawn="1"/>
          </p:nvSpPr>
          <p:spPr bwMode="auto">
            <a:xfrm>
              <a:off x="8297864" y="2152650"/>
              <a:ext cx="200025" cy="115888"/>
            </a:xfrm>
            <a:custGeom>
              <a:avLst/>
              <a:gdLst>
                <a:gd name="T0" fmla="*/ 126 w 126"/>
                <a:gd name="T1" fmla="*/ 56 h 73"/>
                <a:gd name="T2" fmla="*/ 30 w 126"/>
                <a:gd name="T3" fmla="*/ 0 h 73"/>
                <a:gd name="T4" fmla="*/ 0 w 126"/>
                <a:gd name="T5" fmla="*/ 18 h 73"/>
                <a:gd name="T6" fmla="*/ 96 w 126"/>
                <a:gd name="T7" fmla="*/ 73 h 73"/>
                <a:gd name="T8" fmla="*/ 126 w 126"/>
                <a:gd name="T9" fmla="*/ 56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6" h="73">
                  <a:moveTo>
                    <a:pt x="126" y="56"/>
                  </a:moveTo>
                  <a:lnTo>
                    <a:pt x="30" y="0"/>
                  </a:lnTo>
                  <a:lnTo>
                    <a:pt x="0" y="18"/>
                  </a:lnTo>
                  <a:lnTo>
                    <a:pt x="96" y="73"/>
                  </a:lnTo>
                  <a:lnTo>
                    <a:pt x="126" y="56"/>
                  </a:lnTo>
                  <a:close/>
                </a:path>
              </a:pathLst>
            </a:custGeom>
            <a:solidFill>
              <a:srgbClr val="D8E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" name="Freeform 73"/>
            <p:cNvSpPr>
              <a:spLocks/>
            </p:cNvSpPr>
            <p:nvPr userDrawn="1"/>
          </p:nvSpPr>
          <p:spPr bwMode="auto">
            <a:xfrm>
              <a:off x="8210551" y="2185988"/>
              <a:ext cx="180975" cy="333375"/>
            </a:xfrm>
            <a:custGeom>
              <a:avLst/>
              <a:gdLst>
                <a:gd name="T0" fmla="*/ 114 w 114"/>
                <a:gd name="T1" fmla="*/ 80 h 210"/>
                <a:gd name="T2" fmla="*/ 38 w 114"/>
                <a:gd name="T3" fmla="*/ 0 h 210"/>
                <a:gd name="T4" fmla="*/ 0 w 114"/>
                <a:gd name="T5" fmla="*/ 130 h 210"/>
                <a:gd name="T6" fmla="*/ 76 w 114"/>
                <a:gd name="T7" fmla="*/ 210 h 210"/>
                <a:gd name="T8" fmla="*/ 114 w 114"/>
                <a:gd name="T9" fmla="*/ 80 h 2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4" h="210">
                  <a:moveTo>
                    <a:pt x="114" y="80"/>
                  </a:moveTo>
                  <a:lnTo>
                    <a:pt x="38" y="0"/>
                  </a:lnTo>
                  <a:lnTo>
                    <a:pt x="0" y="130"/>
                  </a:lnTo>
                  <a:lnTo>
                    <a:pt x="76" y="210"/>
                  </a:lnTo>
                  <a:lnTo>
                    <a:pt x="114" y="80"/>
                  </a:lnTo>
                  <a:close/>
                </a:path>
              </a:pathLst>
            </a:custGeom>
            <a:solidFill>
              <a:srgbClr val="9DAF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" name="Freeform 74"/>
            <p:cNvSpPr>
              <a:spLocks/>
            </p:cNvSpPr>
            <p:nvPr userDrawn="1"/>
          </p:nvSpPr>
          <p:spPr bwMode="auto">
            <a:xfrm>
              <a:off x="8270876" y="2173288"/>
              <a:ext cx="173038" cy="139700"/>
            </a:xfrm>
            <a:custGeom>
              <a:avLst/>
              <a:gdLst>
                <a:gd name="T0" fmla="*/ 109 w 109"/>
                <a:gd name="T1" fmla="*/ 80 h 88"/>
                <a:gd name="T2" fmla="*/ 33 w 109"/>
                <a:gd name="T3" fmla="*/ 0 h 88"/>
                <a:gd name="T4" fmla="*/ 0 w 109"/>
                <a:gd name="T5" fmla="*/ 8 h 88"/>
                <a:gd name="T6" fmla="*/ 76 w 109"/>
                <a:gd name="T7" fmla="*/ 88 h 88"/>
                <a:gd name="T8" fmla="*/ 109 w 109"/>
                <a:gd name="T9" fmla="*/ 8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9" h="88">
                  <a:moveTo>
                    <a:pt x="109" y="80"/>
                  </a:moveTo>
                  <a:lnTo>
                    <a:pt x="33" y="0"/>
                  </a:lnTo>
                  <a:lnTo>
                    <a:pt x="0" y="8"/>
                  </a:lnTo>
                  <a:lnTo>
                    <a:pt x="76" y="88"/>
                  </a:lnTo>
                  <a:lnTo>
                    <a:pt x="109" y="80"/>
                  </a:lnTo>
                  <a:close/>
                </a:path>
              </a:pathLst>
            </a:custGeom>
            <a:solidFill>
              <a:srgbClr val="C1D8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" name="Freeform 75"/>
            <p:cNvSpPr>
              <a:spLocks/>
            </p:cNvSpPr>
            <p:nvPr userDrawn="1"/>
          </p:nvSpPr>
          <p:spPr bwMode="auto">
            <a:xfrm>
              <a:off x="8331201" y="2300288"/>
              <a:ext cx="112713" cy="219075"/>
            </a:xfrm>
            <a:custGeom>
              <a:avLst/>
              <a:gdLst>
                <a:gd name="T0" fmla="*/ 38 w 71"/>
                <a:gd name="T1" fmla="*/ 8 h 138"/>
                <a:gd name="T2" fmla="*/ 0 w 71"/>
                <a:gd name="T3" fmla="*/ 138 h 138"/>
                <a:gd name="T4" fmla="*/ 33 w 71"/>
                <a:gd name="T5" fmla="*/ 130 h 138"/>
                <a:gd name="T6" fmla="*/ 71 w 71"/>
                <a:gd name="T7" fmla="*/ 0 h 138"/>
                <a:gd name="T8" fmla="*/ 38 w 71"/>
                <a:gd name="T9" fmla="*/ 8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" h="138">
                  <a:moveTo>
                    <a:pt x="38" y="8"/>
                  </a:moveTo>
                  <a:lnTo>
                    <a:pt x="0" y="138"/>
                  </a:lnTo>
                  <a:lnTo>
                    <a:pt x="33" y="130"/>
                  </a:lnTo>
                  <a:lnTo>
                    <a:pt x="71" y="0"/>
                  </a:lnTo>
                  <a:lnTo>
                    <a:pt x="38" y="8"/>
                  </a:lnTo>
                  <a:close/>
                </a:path>
              </a:pathLst>
            </a:custGeom>
            <a:solidFill>
              <a:srgbClr val="AFC6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" name="Freeform 76"/>
            <p:cNvSpPr>
              <a:spLocks/>
            </p:cNvSpPr>
            <p:nvPr userDrawn="1"/>
          </p:nvSpPr>
          <p:spPr bwMode="auto">
            <a:xfrm>
              <a:off x="7974014" y="2138363"/>
              <a:ext cx="322263" cy="452438"/>
            </a:xfrm>
            <a:custGeom>
              <a:avLst/>
              <a:gdLst>
                <a:gd name="T0" fmla="*/ 202 w 203"/>
                <a:gd name="T1" fmla="*/ 118 h 285"/>
                <a:gd name="T2" fmla="*/ 0 w 203"/>
                <a:gd name="T3" fmla="*/ 0 h 285"/>
                <a:gd name="T4" fmla="*/ 0 w 203"/>
                <a:gd name="T5" fmla="*/ 167 h 285"/>
                <a:gd name="T6" fmla="*/ 203 w 203"/>
                <a:gd name="T7" fmla="*/ 285 h 285"/>
                <a:gd name="T8" fmla="*/ 202 w 203"/>
                <a:gd name="T9" fmla="*/ 118 h 2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3" h="285">
                  <a:moveTo>
                    <a:pt x="202" y="118"/>
                  </a:moveTo>
                  <a:lnTo>
                    <a:pt x="0" y="0"/>
                  </a:lnTo>
                  <a:lnTo>
                    <a:pt x="0" y="167"/>
                  </a:lnTo>
                  <a:lnTo>
                    <a:pt x="203" y="285"/>
                  </a:lnTo>
                  <a:lnTo>
                    <a:pt x="202" y="118"/>
                  </a:lnTo>
                  <a:close/>
                </a:path>
              </a:pathLst>
            </a:custGeom>
            <a:solidFill>
              <a:srgbClr val="495E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" name="Freeform 77"/>
            <p:cNvSpPr>
              <a:spLocks/>
            </p:cNvSpPr>
            <p:nvPr userDrawn="1"/>
          </p:nvSpPr>
          <p:spPr bwMode="auto">
            <a:xfrm>
              <a:off x="8031164" y="1906588"/>
              <a:ext cx="552450" cy="319088"/>
            </a:xfrm>
            <a:custGeom>
              <a:avLst/>
              <a:gdLst>
                <a:gd name="T0" fmla="*/ 348 w 348"/>
                <a:gd name="T1" fmla="*/ 117 h 201"/>
                <a:gd name="T2" fmla="*/ 146 w 348"/>
                <a:gd name="T3" fmla="*/ 0 h 201"/>
                <a:gd name="T4" fmla="*/ 0 w 348"/>
                <a:gd name="T5" fmla="*/ 84 h 201"/>
                <a:gd name="T6" fmla="*/ 203 w 348"/>
                <a:gd name="T7" fmla="*/ 201 h 201"/>
                <a:gd name="T8" fmla="*/ 348 w 348"/>
                <a:gd name="T9" fmla="*/ 117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8" h="201">
                  <a:moveTo>
                    <a:pt x="348" y="117"/>
                  </a:moveTo>
                  <a:lnTo>
                    <a:pt x="146" y="0"/>
                  </a:lnTo>
                  <a:lnTo>
                    <a:pt x="0" y="84"/>
                  </a:lnTo>
                  <a:lnTo>
                    <a:pt x="203" y="201"/>
                  </a:lnTo>
                  <a:lnTo>
                    <a:pt x="348" y="117"/>
                  </a:lnTo>
                  <a:close/>
                </a:path>
              </a:pathLst>
            </a:custGeom>
            <a:solidFill>
              <a:srgbClr val="6F85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" name="Freeform 78"/>
            <p:cNvSpPr>
              <a:spLocks noEditPoints="1"/>
            </p:cNvSpPr>
            <p:nvPr userDrawn="1"/>
          </p:nvSpPr>
          <p:spPr bwMode="auto">
            <a:xfrm>
              <a:off x="8064501" y="1793875"/>
              <a:ext cx="809625" cy="1128713"/>
            </a:xfrm>
            <a:custGeom>
              <a:avLst/>
              <a:gdLst>
                <a:gd name="T0" fmla="*/ 182 w 510"/>
                <a:gd name="T1" fmla="*/ 481 h 711"/>
                <a:gd name="T2" fmla="*/ 328 w 510"/>
                <a:gd name="T3" fmla="*/ 397 h 711"/>
                <a:gd name="T4" fmla="*/ 327 w 510"/>
                <a:gd name="T5" fmla="*/ 230 h 711"/>
                <a:gd name="T6" fmla="*/ 182 w 510"/>
                <a:gd name="T7" fmla="*/ 314 h 711"/>
                <a:gd name="T8" fmla="*/ 182 w 510"/>
                <a:gd name="T9" fmla="*/ 481 h 711"/>
                <a:gd name="T10" fmla="*/ 182 w 510"/>
                <a:gd name="T11" fmla="*/ 481 h 711"/>
                <a:gd name="T12" fmla="*/ 0 w 510"/>
                <a:gd name="T13" fmla="*/ 419 h 711"/>
                <a:gd name="T14" fmla="*/ 0 w 510"/>
                <a:gd name="T15" fmla="*/ 377 h 711"/>
                <a:gd name="T16" fmla="*/ 145 w 510"/>
                <a:gd name="T17" fmla="*/ 293 h 711"/>
                <a:gd name="T18" fmla="*/ 145 w 510"/>
                <a:gd name="T19" fmla="*/ 126 h 711"/>
                <a:gd name="T20" fmla="*/ 181 w 510"/>
                <a:gd name="T21" fmla="*/ 105 h 711"/>
                <a:gd name="T22" fmla="*/ 182 w 510"/>
                <a:gd name="T23" fmla="*/ 272 h 711"/>
                <a:gd name="T24" fmla="*/ 327 w 510"/>
                <a:gd name="T25" fmla="*/ 188 h 711"/>
                <a:gd name="T26" fmla="*/ 327 w 510"/>
                <a:gd name="T27" fmla="*/ 21 h 711"/>
                <a:gd name="T28" fmla="*/ 363 w 510"/>
                <a:gd name="T29" fmla="*/ 0 h 711"/>
                <a:gd name="T30" fmla="*/ 364 w 510"/>
                <a:gd name="T31" fmla="*/ 167 h 711"/>
                <a:gd name="T32" fmla="*/ 509 w 510"/>
                <a:gd name="T33" fmla="*/ 83 h 711"/>
                <a:gd name="T34" fmla="*/ 509 w 510"/>
                <a:gd name="T35" fmla="*/ 125 h 711"/>
                <a:gd name="T36" fmla="*/ 364 w 510"/>
                <a:gd name="T37" fmla="*/ 209 h 711"/>
                <a:gd name="T38" fmla="*/ 364 w 510"/>
                <a:gd name="T39" fmla="*/ 376 h 711"/>
                <a:gd name="T40" fmla="*/ 510 w 510"/>
                <a:gd name="T41" fmla="*/ 292 h 711"/>
                <a:gd name="T42" fmla="*/ 510 w 510"/>
                <a:gd name="T43" fmla="*/ 334 h 711"/>
                <a:gd name="T44" fmla="*/ 364 w 510"/>
                <a:gd name="T45" fmla="*/ 418 h 711"/>
                <a:gd name="T46" fmla="*/ 365 w 510"/>
                <a:gd name="T47" fmla="*/ 585 h 711"/>
                <a:gd name="T48" fmla="*/ 328 w 510"/>
                <a:gd name="T49" fmla="*/ 606 h 711"/>
                <a:gd name="T50" fmla="*/ 328 w 510"/>
                <a:gd name="T51" fmla="*/ 439 h 711"/>
                <a:gd name="T52" fmla="*/ 182 w 510"/>
                <a:gd name="T53" fmla="*/ 523 h 711"/>
                <a:gd name="T54" fmla="*/ 183 w 510"/>
                <a:gd name="T55" fmla="*/ 690 h 711"/>
                <a:gd name="T56" fmla="*/ 147 w 510"/>
                <a:gd name="T57" fmla="*/ 711 h 711"/>
                <a:gd name="T58" fmla="*/ 146 w 510"/>
                <a:gd name="T59" fmla="*/ 544 h 711"/>
                <a:gd name="T60" fmla="*/ 1 w 510"/>
                <a:gd name="T61" fmla="*/ 628 h 711"/>
                <a:gd name="T62" fmla="*/ 1 w 510"/>
                <a:gd name="T63" fmla="*/ 586 h 711"/>
                <a:gd name="T64" fmla="*/ 146 w 510"/>
                <a:gd name="T65" fmla="*/ 502 h 711"/>
                <a:gd name="T66" fmla="*/ 145 w 510"/>
                <a:gd name="T67" fmla="*/ 335 h 711"/>
                <a:gd name="T68" fmla="*/ 0 w 510"/>
                <a:gd name="T69" fmla="*/ 419 h 7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510" h="711">
                  <a:moveTo>
                    <a:pt x="182" y="481"/>
                  </a:moveTo>
                  <a:lnTo>
                    <a:pt x="328" y="397"/>
                  </a:lnTo>
                  <a:lnTo>
                    <a:pt x="327" y="230"/>
                  </a:lnTo>
                  <a:lnTo>
                    <a:pt x="182" y="314"/>
                  </a:lnTo>
                  <a:lnTo>
                    <a:pt x="182" y="481"/>
                  </a:lnTo>
                  <a:lnTo>
                    <a:pt x="182" y="481"/>
                  </a:lnTo>
                  <a:close/>
                  <a:moveTo>
                    <a:pt x="0" y="419"/>
                  </a:moveTo>
                  <a:lnTo>
                    <a:pt x="0" y="377"/>
                  </a:lnTo>
                  <a:lnTo>
                    <a:pt x="145" y="293"/>
                  </a:lnTo>
                  <a:lnTo>
                    <a:pt x="145" y="126"/>
                  </a:lnTo>
                  <a:lnTo>
                    <a:pt x="181" y="105"/>
                  </a:lnTo>
                  <a:lnTo>
                    <a:pt x="182" y="272"/>
                  </a:lnTo>
                  <a:lnTo>
                    <a:pt x="327" y="188"/>
                  </a:lnTo>
                  <a:lnTo>
                    <a:pt x="327" y="21"/>
                  </a:lnTo>
                  <a:lnTo>
                    <a:pt x="363" y="0"/>
                  </a:lnTo>
                  <a:lnTo>
                    <a:pt x="364" y="167"/>
                  </a:lnTo>
                  <a:lnTo>
                    <a:pt x="509" y="83"/>
                  </a:lnTo>
                  <a:lnTo>
                    <a:pt x="509" y="125"/>
                  </a:lnTo>
                  <a:lnTo>
                    <a:pt x="364" y="209"/>
                  </a:lnTo>
                  <a:lnTo>
                    <a:pt x="364" y="376"/>
                  </a:lnTo>
                  <a:lnTo>
                    <a:pt x="510" y="292"/>
                  </a:lnTo>
                  <a:lnTo>
                    <a:pt x="510" y="334"/>
                  </a:lnTo>
                  <a:lnTo>
                    <a:pt x="364" y="418"/>
                  </a:lnTo>
                  <a:lnTo>
                    <a:pt x="365" y="585"/>
                  </a:lnTo>
                  <a:lnTo>
                    <a:pt x="328" y="606"/>
                  </a:lnTo>
                  <a:lnTo>
                    <a:pt x="328" y="439"/>
                  </a:lnTo>
                  <a:lnTo>
                    <a:pt x="182" y="523"/>
                  </a:lnTo>
                  <a:lnTo>
                    <a:pt x="183" y="690"/>
                  </a:lnTo>
                  <a:lnTo>
                    <a:pt x="147" y="711"/>
                  </a:lnTo>
                  <a:lnTo>
                    <a:pt x="146" y="544"/>
                  </a:lnTo>
                  <a:lnTo>
                    <a:pt x="1" y="628"/>
                  </a:lnTo>
                  <a:lnTo>
                    <a:pt x="1" y="586"/>
                  </a:lnTo>
                  <a:lnTo>
                    <a:pt x="146" y="502"/>
                  </a:lnTo>
                  <a:lnTo>
                    <a:pt x="145" y="335"/>
                  </a:lnTo>
                  <a:lnTo>
                    <a:pt x="0" y="419"/>
                  </a:lnTo>
                  <a:close/>
                </a:path>
              </a:pathLst>
            </a:custGeom>
            <a:solidFill>
              <a:srgbClr val="5F76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" name="Freeform 79"/>
            <p:cNvSpPr>
              <a:spLocks/>
            </p:cNvSpPr>
            <p:nvPr userDrawn="1"/>
          </p:nvSpPr>
          <p:spPr bwMode="auto">
            <a:xfrm>
              <a:off x="7743826" y="2536825"/>
              <a:ext cx="322263" cy="254000"/>
            </a:xfrm>
            <a:custGeom>
              <a:avLst/>
              <a:gdLst>
                <a:gd name="T0" fmla="*/ 203 w 203"/>
                <a:gd name="T1" fmla="*/ 118 h 160"/>
                <a:gd name="T2" fmla="*/ 0 w 203"/>
                <a:gd name="T3" fmla="*/ 0 h 160"/>
                <a:gd name="T4" fmla="*/ 0 w 203"/>
                <a:gd name="T5" fmla="*/ 42 h 160"/>
                <a:gd name="T6" fmla="*/ 203 w 203"/>
                <a:gd name="T7" fmla="*/ 160 h 160"/>
                <a:gd name="T8" fmla="*/ 203 w 203"/>
                <a:gd name="T9" fmla="*/ 118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3" h="160">
                  <a:moveTo>
                    <a:pt x="203" y="118"/>
                  </a:moveTo>
                  <a:lnTo>
                    <a:pt x="0" y="0"/>
                  </a:lnTo>
                  <a:lnTo>
                    <a:pt x="0" y="42"/>
                  </a:lnTo>
                  <a:lnTo>
                    <a:pt x="203" y="160"/>
                  </a:lnTo>
                  <a:lnTo>
                    <a:pt x="203" y="118"/>
                  </a:lnTo>
                  <a:close/>
                </a:path>
              </a:pathLst>
            </a:custGeom>
            <a:solidFill>
              <a:srgbClr val="495E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" name="Freeform 80"/>
            <p:cNvSpPr>
              <a:spLocks/>
            </p:cNvSpPr>
            <p:nvPr userDrawn="1"/>
          </p:nvSpPr>
          <p:spPr bwMode="auto">
            <a:xfrm>
              <a:off x="8261351" y="1639888"/>
              <a:ext cx="322263" cy="452438"/>
            </a:xfrm>
            <a:custGeom>
              <a:avLst/>
              <a:gdLst>
                <a:gd name="T0" fmla="*/ 203 w 203"/>
                <a:gd name="T1" fmla="*/ 118 h 285"/>
                <a:gd name="T2" fmla="*/ 0 w 203"/>
                <a:gd name="T3" fmla="*/ 0 h 285"/>
                <a:gd name="T4" fmla="*/ 1 w 203"/>
                <a:gd name="T5" fmla="*/ 168 h 285"/>
                <a:gd name="T6" fmla="*/ 203 w 203"/>
                <a:gd name="T7" fmla="*/ 285 h 285"/>
                <a:gd name="T8" fmla="*/ 203 w 203"/>
                <a:gd name="T9" fmla="*/ 118 h 2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3" h="285">
                  <a:moveTo>
                    <a:pt x="203" y="118"/>
                  </a:moveTo>
                  <a:lnTo>
                    <a:pt x="0" y="0"/>
                  </a:lnTo>
                  <a:lnTo>
                    <a:pt x="1" y="168"/>
                  </a:lnTo>
                  <a:lnTo>
                    <a:pt x="203" y="285"/>
                  </a:lnTo>
                  <a:lnTo>
                    <a:pt x="203" y="118"/>
                  </a:lnTo>
                  <a:close/>
                </a:path>
              </a:pathLst>
            </a:custGeom>
            <a:solidFill>
              <a:srgbClr val="495E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" name="Freeform 81"/>
            <p:cNvSpPr>
              <a:spLocks/>
            </p:cNvSpPr>
            <p:nvPr userDrawn="1"/>
          </p:nvSpPr>
          <p:spPr bwMode="auto">
            <a:xfrm>
              <a:off x="8059739" y="2319338"/>
              <a:ext cx="152400" cy="303213"/>
            </a:xfrm>
            <a:custGeom>
              <a:avLst/>
              <a:gdLst>
                <a:gd name="T0" fmla="*/ 96 w 96"/>
                <a:gd name="T1" fmla="*/ 56 h 191"/>
                <a:gd name="T2" fmla="*/ 0 w 96"/>
                <a:gd name="T3" fmla="*/ 0 h 191"/>
                <a:gd name="T4" fmla="*/ 0 w 96"/>
                <a:gd name="T5" fmla="*/ 135 h 191"/>
                <a:gd name="T6" fmla="*/ 96 w 96"/>
                <a:gd name="T7" fmla="*/ 191 h 191"/>
                <a:gd name="T8" fmla="*/ 96 w 96"/>
                <a:gd name="T9" fmla="*/ 56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6" h="191">
                  <a:moveTo>
                    <a:pt x="96" y="56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96" y="191"/>
                  </a:lnTo>
                  <a:lnTo>
                    <a:pt x="96" y="56"/>
                  </a:lnTo>
                  <a:close/>
                </a:path>
              </a:pathLst>
            </a:custGeom>
            <a:solidFill>
              <a:srgbClr val="4731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" name="Freeform 82"/>
            <p:cNvSpPr>
              <a:spLocks/>
            </p:cNvSpPr>
            <p:nvPr userDrawn="1"/>
          </p:nvSpPr>
          <p:spPr bwMode="auto">
            <a:xfrm>
              <a:off x="8059739" y="2292350"/>
              <a:ext cx="198438" cy="115888"/>
            </a:xfrm>
            <a:custGeom>
              <a:avLst/>
              <a:gdLst>
                <a:gd name="T0" fmla="*/ 125 w 125"/>
                <a:gd name="T1" fmla="*/ 55 h 73"/>
                <a:gd name="T2" fmla="*/ 29 w 125"/>
                <a:gd name="T3" fmla="*/ 0 h 73"/>
                <a:gd name="T4" fmla="*/ 0 w 125"/>
                <a:gd name="T5" fmla="*/ 17 h 73"/>
                <a:gd name="T6" fmla="*/ 96 w 125"/>
                <a:gd name="T7" fmla="*/ 73 h 73"/>
                <a:gd name="T8" fmla="*/ 125 w 125"/>
                <a:gd name="T9" fmla="*/ 55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5" h="73">
                  <a:moveTo>
                    <a:pt x="125" y="55"/>
                  </a:moveTo>
                  <a:lnTo>
                    <a:pt x="29" y="0"/>
                  </a:lnTo>
                  <a:lnTo>
                    <a:pt x="0" y="17"/>
                  </a:lnTo>
                  <a:lnTo>
                    <a:pt x="96" y="73"/>
                  </a:lnTo>
                  <a:lnTo>
                    <a:pt x="125" y="55"/>
                  </a:lnTo>
                  <a:close/>
                </a:path>
              </a:pathLst>
            </a:custGeom>
            <a:solidFill>
              <a:srgbClr val="7858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" name="Freeform 83"/>
            <p:cNvSpPr>
              <a:spLocks/>
            </p:cNvSpPr>
            <p:nvPr userDrawn="1"/>
          </p:nvSpPr>
          <p:spPr bwMode="auto">
            <a:xfrm>
              <a:off x="8212139" y="2379663"/>
              <a:ext cx="47625" cy="242888"/>
            </a:xfrm>
            <a:custGeom>
              <a:avLst/>
              <a:gdLst>
                <a:gd name="T0" fmla="*/ 0 w 30"/>
                <a:gd name="T1" fmla="*/ 18 h 153"/>
                <a:gd name="T2" fmla="*/ 0 w 30"/>
                <a:gd name="T3" fmla="*/ 153 h 153"/>
                <a:gd name="T4" fmla="*/ 30 w 30"/>
                <a:gd name="T5" fmla="*/ 136 h 153"/>
                <a:gd name="T6" fmla="*/ 29 w 30"/>
                <a:gd name="T7" fmla="*/ 0 h 153"/>
                <a:gd name="T8" fmla="*/ 0 w 30"/>
                <a:gd name="T9" fmla="*/ 18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153">
                  <a:moveTo>
                    <a:pt x="0" y="18"/>
                  </a:moveTo>
                  <a:lnTo>
                    <a:pt x="0" y="153"/>
                  </a:lnTo>
                  <a:lnTo>
                    <a:pt x="30" y="136"/>
                  </a:lnTo>
                  <a:lnTo>
                    <a:pt x="29" y="0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6044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" name="Freeform 84"/>
            <p:cNvSpPr>
              <a:spLocks/>
            </p:cNvSpPr>
            <p:nvPr userDrawn="1"/>
          </p:nvSpPr>
          <p:spPr bwMode="auto">
            <a:xfrm>
              <a:off x="7993064" y="2355850"/>
              <a:ext cx="152400" cy="303213"/>
            </a:xfrm>
            <a:custGeom>
              <a:avLst/>
              <a:gdLst>
                <a:gd name="T0" fmla="*/ 96 w 96"/>
                <a:gd name="T1" fmla="*/ 56 h 191"/>
                <a:gd name="T2" fmla="*/ 0 w 96"/>
                <a:gd name="T3" fmla="*/ 0 h 191"/>
                <a:gd name="T4" fmla="*/ 0 w 96"/>
                <a:gd name="T5" fmla="*/ 136 h 191"/>
                <a:gd name="T6" fmla="*/ 96 w 96"/>
                <a:gd name="T7" fmla="*/ 191 h 191"/>
                <a:gd name="T8" fmla="*/ 96 w 96"/>
                <a:gd name="T9" fmla="*/ 56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6" h="191">
                  <a:moveTo>
                    <a:pt x="96" y="56"/>
                  </a:moveTo>
                  <a:lnTo>
                    <a:pt x="0" y="0"/>
                  </a:lnTo>
                  <a:lnTo>
                    <a:pt x="0" y="136"/>
                  </a:lnTo>
                  <a:lnTo>
                    <a:pt x="96" y="191"/>
                  </a:lnTo>
                  <a:lnTo>
                    <a:pt x="96" y="56"/>
                  </a:lnTo>
                  <a:close/>
                </a:path>
              </a:pathLst>
            </a:custGeom>
            <a:solidFill>
              <a:srgbClr val="4679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" name="Freeform 85"/>
            <p:cNvSpPr>
              <a:spLocks/>
            </p:cNvSpPr>
            <p:nvPr userDrawn="1"/>
          </p:nvSpPr>
          <p:spPr bwMode="auto">
            <a:xfrm>
              <a:off x="7993064" y="2328863"/>
              <a:ext cx="198438" cy="115888"/>
            </a:xfrm>
            <a:custGeom>
              <a:avLst/>
              <a:gdLst>
                <a:gd name="T0" fmla="*/ 125 w 125"/>
                <a:gd name="T1" fmla="*/ 56 h 73"/>
                <a:gd name="T2" fmla="*/ 29 w 125"/>
                <a:gd name="T3" fmla="*/ 0 h 73"/>
                <a:gd name="T4" fmla="*/ 0 w 125"/>
                <a:gd name="T5" fmla="*/ 17 h 73"/>
                <a:gd name="T6" fmla="*/ 96 w 125"/>
                <a:gd name="T7" fmla="*/ 73 h 73"/>
                <a:gd name="T8" fmla="*/ 125 w 125"/>
                <a:gd name="T9" fmla="*/ 56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5" h="73">
                  <a:moveTo>
                    <a:pt x="125" y="56"/>
                  </a:moveTo>
                  <a:lnTo>
                    <a:pt x="29" y="0"/>
                  </a:lnTo>
                  <a:lnTo>
                    <a:pt x="0" y="17"/>
                  </a:lnTo>
                  <a:lnTo>
                    <a:pt x="96" y="73"/>
                  </a:lnTo>
                  <a:lnTo>
                    <a:pt x="125" y="56"/>
                  </a:lnTo>
                  <a:close/>
                </a:path>
              </a:pathLst>
            </a:custGeom>
            <a:solidFill>
              <a:srgbClr val="5B9E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" name="Freeform 86"/>
            <p:cNvSpPr>
              <a:spLocks/>
            </p:cNvSpPr>
            <p:nvPr userDrawn="1"/>
          </p:nvSpPr>
          <p:spPr bwMode="auto">
            <a:xfrm>
              <a:off x="8145464" y="2417763"/>
              <a:ext cx="47625" cy="241300"/>
            </a:xfrm>
            <a:custGeom>
              <a:avLst/>
              <a:gdLst>
                <a:gd name="T0" fmla="*/ 0 w 30"/>
                <a:gd name="T1" fmla="*/ 17 h 152"/>
                <a:gd name="T2" fmla="*/ 0 w 30"/>
                <a:gd name="T3" fmla="*/ 152 h 152"/>
                <a:gd name="T4" fmla="*/ 30 w 30"/>
                <a:gd name="T5" fmla="*/ 135 h 152"/>
                <a:gd name="T6" fmla="*/ 29 w 30"/>
                <a:gd name="T7" fmla="*/ 0 h 152"/>
                <a:gd name="T8" fmla="*/ 0 w 30"/>
                <a:gd name="T9" fmla="*/ 17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152">
                  <a:moveTo>
                    <a:pt x="0" y="17"/>
                  </a:moveTo>
                  <a:lnTo>
                    <a:pt x="0" y="152"/>
                  </a:lnTo>
                  <a:lnTo>
                    <a:pt x="30" y="135"/>
                  </a:lnTo>
                  <a:lnTo>
                    <a:pt x="29" y="0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5A95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" name="Freeform 87"/>
            <p:cNvSpPr>
              <a:spLocks/>
            </p:cNvSpPr>
            <p:nvPr userDrawn="1"/>
          </p:nvSpPr>
          <p:spPr bwMode="auto">
            <a:xfrm>
              <a:off x="7918451" y="2398713"/>
              <a:ext cx="153988" cy="303213"/>
            </a:xfrm>
            <a:custGeom>
              <a:avLst/>
              <a:gdLst>
                <a:gd name="T0" fmla="*/ 96 w 97"/>
                <a:gd name="T1" fmla="*/ 56 h 191"/>
                <a:gd name="T2" fmla="*/ 0 w 97"/>
                <a:gd name="T3" fmla="*/ 0 h 191"/>
                <a:gd name="T4" fmla="*/ 1 w 97"/>
                <a:gd name="T5" fmla="*/ 135 h 191"/>
                <a:gd name="T6" fmla="*/ 97 w 97"/>
                <a:gd name="T7" fmla="*/ 191 h 191"/>
                <a:gd name="T8" fmla="*/ 96 w 97"/>
                <a:gd name="T9" fmla="*/ 56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7" h="191">
                  <a:moveTo>
                    <a:pt x="96" y="56"/>
                  </a:moveTo>
                  <a:lnTo>
                    <a:pt x="0" y="0"/>
                  </a:lnTo>
                  <a:lnTo>
                    <a:pt x="1" y="135"/>
                  </a:lnTo>
                  <a:lnTo>
                    <a:pt x="97" y="191"/>
                  </a:lnTo>
                  <a:lnTo>
                    <a:pt x="96" y="56"/>
                  </a:lnTo>
                  <a:close/>
                </a:path>
              </a:pathLst>
            </a:custGeom>
            <a:solidFill>
              <a:srgbClr val="0327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" name="Freeform 88"/>
            <p:cNvSpPr>
              <a:spLocks/>
            </p:cNvSpPr>
            <p:nvPr userDrawn="1"/>
          </p:nvSpPr>
          <p:spPr bwMode="auto">
            <a:xfrm>
              <a:off x="7918451" y="2371725"/>
              <a:ext cx="200025" cy="115888"/>
            </a:xfrm>
            <a:custGeom>
              <a:avLst/>
              <a:gdLst>
                <a:gd name="T0" fmla="*/ 126 w 126"/>
                <a:gd name="T1" fmla="*/ 56 h 73"/>
                <a:gd name="T2" fmla="*/ 30 w 126"/>
                <a:gd name="T3" fmla="*/ 0 h 73"/>
                <a:gd name="T4" fmla="*/ 0 w 126"/>
                <a:gd name="T5" fmla="*/ 17 h 73"/>
                <a:gd name="T6" fmla="*/ 96 w 126"/>
                <a:gd name="T7" fmla="*/ 73 h 73"/>
                <a:gd name="T8" fmla="*/ 126 w 126"/>
                <a:gd name="T9" fmla="*/ 56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6" h="73">
                  <a:moveTo>
                    <a:pt x="126" y="56"/>
                  </a:moveTo>
                  <a:lnTo>
                    <a:pt x="30" y="0"/>
                  </a:lnTo>
                  <a:lnTo>
                    <a:pt x="0" y="17"/>
                  </a:lnTo>
                  <a:lnTo>
                    <a:pt x="96" y="73"/>
                  </a:lnTo>
                  <a:lnTo>
                    <a:pt x="126" y="56"/>
                  </a:lnTo>
                  <a:close/>
                </a:path>
              </a:pathLst>
            </a:custGeom>
            <a:solidFill>
              <a:srgbClr val="0844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" name="Freeform 89"/>
            <p:cNvSpPr>
              <a:spLocks/>
            </p:cNvSpPr>
            <p:nvPr userDrawn="1"/>
          </p:nvSpPr>
          <p:spPr bwMode="auto">
            <a:xfrm>
              <a:off x="8070851" y="2460625"/>
              <a:ext cx="47625" cy="241300"/>
            </a:xfrm>
            <a:custGeom>
              <a:avLst/>
              <a:gdLst>
                <a:gd name="T0" fmla="*/ 0 w 30"/>
                <a:gd name="T1" fmla="*/ 17 h 152"/>
                <a:gd name="T2" fmla="*/ 1 w 30"/>
                <a:gd name="T3" fmla="*/ 152 h 152"/>
                <a:gd name="T4" fmla="*/ 30 w 30"/>
                <a:gd name="T5" fmla="*/ 135 h 152"/>
                <a:gd name="T6" fmla="*/ 30 w 30"/>
                <a:gd name="T7" fmla="*/ 0 h 152"/>
                <a:gd name="T8" fmla="*/ 0 w 30"/>
                <a:gd name="T9" fmla="*/ 17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152">
                  <a:moveTo>
                    <a:pt x="0" y="17"/>
                  </a:moveTo>
                  <a:lnTo>
                    <a:pt x="1" y="152"/>
                  </a:lnTo>
                  <a:lnTo>
                    <a:pt x="30" y="135"/>
                  </a:lnTo>
                  <a:lnTo>
                    <a:pt x="30" y="0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0534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" name="Freeform 90"/>
            <p:cNvSpPr>
              <a:spLocks/>
            </p:cNvSpPr>
            <p:nvPr userDrawn="1"/>
          </p:nvSpPr>
          <p:spPr bwMode="auto">
            <a:xfrm>
              <a:off x="8261351" y="1606550"/>
              <a:ext cx="379413" cy="220663"/>
            </a:xfrm>
            <a:custGeom>
              <a:avLst/>
              <a:gdLst>
                <a:gd name="T0" fmla="*/ 239 w 239"/>
                <a:gd name="T1" fmla="*/ 118 h 139"/>
                <a:gd name="T2" fmla="*/ 36 w 239"/>
                <a:gd name="T3" fmla="*/ 0 h 139"/>
                <a:gd name="T4" fmla="*/ 0 w 239"/>
                <a:gd name="T5" fmla="*/ 21 h 139"/>
                <a:gd name="T6" fmla="*/ 203 w 239"/>
                <a:gd name="T7" fmla="*/ 139 h 139"/>
                <a:gd name="T8" fmla="*/ 239 w 239"/>
                <a:gd name="T9" fmla="*/ 118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9" h="139">
                  <a:moveTo>
                    <a:pt x="239" y="118"/>
                  </a:moveTo>
                  <a:lnTo>
                    <a:pt x="36" y="0"/>
                  </a:lnTo>
                  <a:lnTo>
                    <a:pt x="0" y="21"/>
                  </a:lnTo>
                  <a:lnTo>
                    <a:pt x="203" y="139"/>
                  </a:lnTo>
                  <a:lnTo>
                    <a:pt x="239" y="118"/>
                  </a:lnTo>
                  <a:close/>
                </a:path>
              </a:pathLst>
            </a:custGeom>
            <a:solidFill>
              <a:srgbClr val="6F85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" name="Freeform 91"/>
            <p:cNvSpPr>
              <a:spLocks/>
            </p:cNvSpPr>
            <p:nvPr userDrawn="1"/>
          </p:nvSpPr>
          <p:spPr bwMode="auto">
            <a:xfrm>
              <a:off x="7742239" y="2205038"/>
              <a:ext cx="322263" cy="254000"/>
            </a:xfrm>
            <a:custGeom>
              <a:avLst/>
              <a:gdLst>
                <a:gd name="T0" fmla="*/ 203 w 203"/>
                <a:gd name="T1" fmla="*/ 118 h 160"/>
                <a:gd name="T2" fmla="*/ 0 w 203"/>
                <a:gd name="T3" fmla="*/ 0 h 160"/>
                <a:gd name="T4" fmla="*/ 0 w 203"/>
                <a:gd name="T5" fmla="*/ 42 h 160"/>
                <a:gd name="T6" fmla="*/ 203 w 203"/>
                <a:gd name="T7" fmla="*/ 160 h 160"/>
                <a:gd name="T8" fmla="*/ 203 w 203"/>
                <a:gd name="T9" fmla="*/ 118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3" h="160">
                  <a:moveTo>
                    <a:pt x="203" y="118"/>
                  </a:moveTo>
                  <a:lnTo>
                    <a:pt x="0" y="0"/>
                  </a:lnTo>
                  <a:lnTo>
                    <a:pt x="0" y="42"/>
                  </a:lnTo>
                  <a:lnTo>
                    <a:pt x="203" y="160"/>
                  </a:lnTo>
                  <a:lnTo>
                    <a:pt x="203" y="118"/>
                  </a:lnTo>
                  <a:close/>
                </a:path>
              </a:pathLst>
            </a:custGeom>
            <a:solidFill>
              <a:srgbClr val="495E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" name="Freeform 92"/>
            <p:cNvSpPr>
              <a:spLocks/>
            </p:cNvSpPr>
            <p:nvPr userDrawn="1"/>
          </p:nvSpPr>
          <p:spPr bwMode="auto">
            <a:xfrm>
              <a:off x="7742239" y="2073275"/>
              <a:ext cx="552450" cy="319088"/>
            </a:xfrm>
            <a:custGeom>
              <a:avLst/>
              <a:gdLst>
                <a:gd name="T0" fmla="*/ 348 w 348"/>
                <a:gd name="T1" fmla="*/ 117 h 201"/>
                <a:gd name="T2" fmla="*/ 146 w 348"/>
                <a:gd name="T3" fmla="*/ 0 h 201"/>
                <a:gd name="T4" fmla="*/ 0 w 348"/>
                <a:gd name="T5" fmla="*/ 83 h 201"/>
                <a:gd name="T6" fmla="*/ 203 w 348"/>
                <a:gd name="T7" fmla="*/ 201 h 201"/>
                <a:gd name="T8" fmla="*/ 348 w 348"/>
                <a:gd name="T9" fmla="*/ 117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8" h="201">
                  <a:moveTo>
                    <a:pt x="348" y="117"/>
                  </a:moveTo>
                  <a:lnTo>
                    <a:pt x="146" y="0"/>
                  </a:lnTo>
                  <a:lnTo>
                    <a:pt x="0" y="83"/>
                  </a:lnTo>
                  <a:lnTo>
                    <a:pt x="203" y="201"/>
                  </a:lnTo>
                  <a:lnTo>
                    <a:pt x="348" y="117"/>
                  </a:lnTo>
                  <a:close/>
                </a:path>
              </a:pathLst>
            </a:custGeom>
            <a:solidFill>
              <a:srgbClr val="6F85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" name="Freeform 93"/>
            <p:cNvSpPr>
              <a:spLocks/>
            </p:cNvSpPr>
            <p:nvPr userDrawn="1"/>
          </p:nvSpPr>
          <p:spPr bwMode="auto">
            <a:xfrm>
              <a:off x="8364539" y="1803400"/>
              <a:ext cx="152400" cy="303213"/>
            </a:xfrm>
            <a:custGeom>
              <a:avLst/>
              <a:gdLst>
                <a:gd name="T0" fmla="*/ 96 w 96"/>
                <a:gd name="T1" fmla="*/ 56 h 191"/>
                <a:gd name="T2" fmla="*/ 0 w 96"/>
                <a:gd name="T3" fmla="*/ 0 h 191"/>
                <a:gd name="T4" fmla="*/ 0 w 96"/>
                <a:gd name="T5" fmla="*/ 135 h 191"/>
                <a:gd name="T6" fmla="*/ 96 w 96"/>
                <a:gd name="T7" fmla="*/ 191 h 191"/>
                <a:gd name="T8" fmla="*/ 96 w 96"/>
                <a:gd name="T9" fmla="*/ 56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6" h="191">
                  <a:moveTo>
                    <a:pt x="96" y="56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96" y="191"/>
                  </a:lnTo>
                  <a:lnTo>
                    <a:pt x="96" y="56"/>
                  </a:lnTo>
                  <a:close/>
                </a:path>
              </a:pathLst>
            </a:custGeom>
            <a:solidFill>
              <a:srgbClr val="0327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" name="Freeform 94"/>
            <p:cNvSpPr>
              <a:spLocks/>
            </p:cNvSpPr>
            <p:nvPr userDrawn="1"/>
          </p:nvSpPr>
          <p:spPr bwMode="auto">
            <a:xfrm>
              <a:off x="8364539" y="1776413"/>
              <a:ext cx="198438" cy="115888"/>
            </a:xfrm>
            <a:custGeom>
              <a:avLst/>
              <a:gdLst>
                <a:gd name="T0" fmla="*/ 125 w 125"/>
                <a:gd name="T1" fmla="*/ 56 h 73"/>
                <a:gd name="T2" fmla="*/ 29 w 125"/>
                <a:gd name="T3" fmla="*/ 0 h 73"/>
                <a:gd name="T4" fmla="*/ 0 w 125"/>
                <a:gd name="T5" fmla="*/ 17 h 73"/>
                <a:gd name="T6" fmla="*/ 96 w 125"/>
                <a:gd name="T7" fmla="*/ 73 h 73"/>
                <a:gd name="T8" fmla="*/ 125 w 125"/>
                <a:gd name="T9" fmla="*/ 56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5" h="73">
                  <a:moveTo>
                    <a:pt x="125" y="56"/>
                  </a:moveTo>
                  <a:lnTo>
                    <a:pt x="29" y="0"/>
                  </a:lnTo>
                  <a:lnTo>
                    <a:pt x="0" y="17"/>
                  </a:lnTo>
                  <a:lnTo>
                    <a:pt x="96" y="73"/>
                  </a:lnTo>
                  <a:lnTo>
                    <a:pt x="125" y="56"/>
                  </a:lnTo>
                  <a:close/>
                </a:path>
              </a:pathLst>
            </a:custGeom>
            <a:solidFill>
              <a:srgbClr val="0844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" name="Freeform 95"/>
            <p:cNvSpPr>
              <a:spLocks/>
            </p:cNvSpPr>
            <p:nvPr userDrawn="1"/>
          </p:nvSpPr>
          <p:spPr bwMode="auto">
            <a:xfrm>
              <a:off x="8516939" y="1865313"/>
              <a:ext cx="47625" cy="241300"/>
            </a:xfrm>
            <a:custGeom>
              <a:avLst/>
              <a:gdLst>
                <a:gd name="T0" fmla="*/ 0 w 30"/>
                <a:gd name="T1" fmla="*/ 17 h 152"/>
                <a:gd name="T2" fmla="*/ 0 w 30"/>
                <a:gd name="T3" fmla="*/ 152 h 152"/>
                <a:gd name="T4" fmla="*/ 30 w 30"/>
                <a:gd name="T5" fmla="*/ 135 h 152"/>
                <a:gd name="T6" fmla="*/ 29 w 30"/>
                <a:gd name="T7" fmla="*/ 0 h 152"/>
                <a:gd name="T8" fmla="*/ 0 w 30"/>
                <a:gd name="T9" fmla="*/ 17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152">
                  <a:moveTo>
                    <a:pt x="0" y="17"/>
                  </a:moveTo>
                  <a:lnTo>
                    <a:pt x="0" y="152"/>
                  </a:lnTo>
                  <a:lnTo>
                    <a:pt x="30" y="135"/>
                  </a:lnTo>
                  <a:lnTo>
                    <a:pt x="29" y="0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0534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" name="Freeform 96"/>
            <p:cNvSpPr>
              <a:spLocks/>
            </p:cNvSpPr>
            <p:nvPr userDrawn="1"/>
          </p:nvSpPr>
          <p:spPr bwMode="auto">
            <a:xfrm>
              <a:off x="8289926" y="1846263"/>
              <a:ext cx="152400" cy="303213"/>
            </a:xfrm>
            <a:custGeom>
              <a:avLst/>
              <a:gdLst>
                <a:gd name="T0" fmla="*/ 96 w 96"/>
                <a:gd name="T1" fmla="*/ 55 h 191"/>
                <a:gd name="T2" fmla="*/ 0 w 96"/>
                <a:gd name="T3" fmla="*/ 0 h 191"/>
                <a:gd name="T4" fmla="*/ 0 w 96"/>
                <a:gd name="T5" fmla="*/ 135 h 191"/>
                <a:gd name="T6" fmla="*/ 96 w 96"/>
                <a:gd name="T7" fmla="*/ 191 h 191"/>
                <a:gd name="T8" fmla="*/ 96 w 96"/>
                <a:gd name="T9" fmla="*/ 55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6" h="191">
                  <a:moveTo>
                    <a:pt x="96" y="55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96" y="191"/>
                  </a:lnTo>
                  <a:lnTo>
                    <a:pt x="96" y="55"/>
                  </a:lnTo>
                  <a:close/>
                </a:path>
              </a:pathLst>
            </a:custGeom>
            <a:solidFill>
              <a:srgbClr val="4731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" name="Freeform 97"/>
            <p:cNvSpPr>
              <a:spLocks/>
            </p:cNvSpPr>
            <p:nvPr userDrawn="1"/>
          </p:nvSpPr>
          <p:spPr bwMode="auto">
            <a:xfrm>
              <a:off x="8289926" y="1817688"/>
              <a:ext cx="200025" cy="115888"/>
            </a:xfrm>
            <a:custGeom>
              <a:avLst/>
              <a:gdLst>
                <a:gd name="T0" fmla="*/ 126 w 126"/>
                <a:gd name="T1" fmla="*/ 56 h 73"/>
                <a:gd name="T2" fmla="*/ 30 w 126"/>
                <a:gd name="T3" fmla="*/ 0 h 73"/>
                <a:gd name="T4" fmla="*/ 0 w 126"/>
                <a:gd name="T5" fmla="*/ 18 h 73"/>
                <a:gd name="T6" fmla="*/ 96 w 126"/>
                <a:gd name="T7" fmla="*/ 73 h 73"/>
                <a:gd name="T8" fmla="*/ 126 w 126"/>
                <a:gd name="T9" fmla="*/ 56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6" h="73">
                  <a:moveTo>
                    <a:pt x="126" y="56"/>
                  </a:moveTo>
                  <a:lnTo>
                    <a:pt x="30" y="0"/>
                  </a:lnTo>
                  <a:lnTo>
                    <a:pt x="0" y="18"/>
                  </a:lnTo>
                  <a:lnTo>
                    <a:pt x="96" y="73"/>
                  </a:lnTo>
                  <a:lnTo>
                    <a:pt x="126" y="56"/>
                  </a:lnTo>
                  <a:close/>
                </a:path>
              </a:pathLst>
            </a:custGeom>
            <a:solidFill>
              <a:srgbClr val="7858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" name="Freeform 98"/>
            <p:cNvSpPr>
              <a:spLocks/>
            </p:cNvSpPr>
            <p:nvPr userDrawn="1"/>
          </p:nvSpPr>
          <p:spPr bwMode="auto">
            <a:xfrm>
              <a:off x="8442326" y="1906588"/>
              <a:ext cx="47625" cy="242888"/>
            </a:xfrm>
            <a:custGeom>
              <a:avLst/>
              <a:gdLst>
                <a:gd name="T0" fmla="*/ 0 w 30"/>
                <a:gd name="T1" fmla="*/ 17 h 153"/>
                <a:gd name="T2" fmla="*/ 0 w 30"/>
                <a:gd name="T3" fmla="*/ 153 h 153"/>
                <a:gd name="T4" fmla="*/ 30 w 30"/>
                <a:gd name="T5" fmla="*/ 136 h 153"/>
                <a:gd name="T6" fmla="*/ 30 w 30"/>
                <a:gd name="T7" fmla="*/ 0 h 153"/>
                <a:gd name="T8" fmla="*/ 0 w 30"/>
                <a:gd name="T9" fmla="*/ 1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153">
                  <a:moveTo>
                    <a:pt x="0" y="17"/>
                  </a:moveTo>
                  <a:lnTo>
                    <a:pt x="0" y="153"/>
                  </a:lnTo>
                  <a:lnTo>
                    <a:pt x="30" y="136"/>
                  </a:lnTo>
                  <a:lnTo>
                    <a:pt x="30" y="0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6044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" name="Freeform 99"/>
            <p:cNvSpPr>
              <a:spLocks/>
            </p:cNvSpPr>
            <p:nvPr userDrawn="1"/>
          </p:nvSpPr>
          <p:spPr bwMode="auto">
            <a:xfrm>
              <a:off x="8223251" y="1882775"/>
              <a:ext cx="152400" cy="303213"/>
            </a:xfrm>
            <a:custGeom>
              <a:avLst/>
              <a:gdLst>
                <a:gd name="T0" fmla="*/ 96 w 96"/>
                <a:gd name="T1" fmla="*/ 56 h 191"/>
                <a:gd name="T2" fmla="*/ 0 w 96"/>
                <a:gd name="T3" fmla="*/ 0 h 191"/>
                <a:gd name="T4" fmla="*/ 1 w 96"/>
                <a:gd name="T5" fmla="*/ 135 h 191"/>
                <a:gd name="T6" fmla="*/ 96 w 96"/>
                <a:gd name="T7" fmla="*/ 191 h 191"/>
                <a:gd name="T8" fmla="*/ 96 w 96"/>
                <a:gd name="T9" fmla="*/ 56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6" h="191">
                  <a:moveTo>
                    <a:pt x="96" y="56"/>
                  </a:moveTo>
                  <a:lnTo>
                    <a:pt x="0" y="0"/>
                  </a:lnTo>
                  <a:lnTo>
                    <a:pt x="1" y="135"/>
                  </a:lnTo>
                  <a:lnTo>
                    <a:pt x="96" y="191"/>
                  </a:lnTo>
                  <a:lnTo>
                    <a:pt x="96" y="56"/>
                  </a:lnTo>
                  <a:close/>
                </a:path>
              </a:pathLst>
            </a:custGeom>
            <a:solidFill>
              <a:srgbClr val="CBBE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0" name="Freeform 100"/>
            <p:cNvSpPr>
              <a:spLocks/>
            </p:cNvSpPr>
            <p:nvPr userDrawn="1"/>
          </p:nvSpPr>
          <p:spPr bwMode="auto">
            <a:xfrm>
              <a:off x="8223251" y="1855788"/>
              <a:ext cx="200025" cy="115888"/>
            </a:xfrm>
            <a:custGeom>
              <a:avLst/>
              <a:gdLst>
                <a:gd name="T0" fmla="*/ 126 w 126"/>
                <a:gd name="T1" fmla="*/ 56 h 73"/>
                <a:gd name="T2" fmla="*/ 30 w 126"/>
                <a:gd name="T3" fmla="*/ 0 h 73"/>
                <a:gd name="T4" fmla="*/ 0 w 126"/>
                <a:gd name="T5" fmla="*/ 17 h 73"/>
                <a:gd name="T6" fmla="*/ 96 w 126"/>
                <a:gd name="T7" fmla="*/ 73 h 73"/>
                <a:gd name="T8" fmla="*/ 126 w 126"/>
                <a:gd name="T9" fmla="*/ 56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6" h="73">
                  <a:moveTo>
                    <a:pt x="126" y="56"/>
                  </a:moveTo>
                  <a:lnTo>
                    <a:pt x="30" y="0"/>
                  </a:lnTo>
                  <a:lnTo>
                    <a:pt x="0" y="17"/>
                  </a:lnTo>
                  <a:lnTo>
                    <a:pt x="96" y="73"/>
                  </a:lnTo>
                  <a:lnTo>
                    <a:pt x="126" y="56"/>
                  </a:lnTo>
                  <a:close/>
                </a:path>
              </a:pathLst>
            </a:custGeom>
            <a:solidFill>
              <a:srgbClr val="F5EB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" name="Freeform 101"/>
            <p:cNvSpPr>
              <a:spLocks/>
            </p:cNvSpPr>
            <p:nvPr userDrawn="1"/>
          </p:nvSpPr>
          <p:spPr bwMode="auto">
            <a:xfrm>
              <a:off x="8375651" y="1944688"/>
              <a:ext cx="47625" cy="241300"/>
            </a:xfrm>
            <a:custGeom>
              <a:avLst/>
              <a:gdLst>
                <a:gd name="T0" fmla="*/ 0 w 30"/>
                <a:gd name="T1" fmla="*/ 17 h 152"/>
                <a:gd name="T2" fmla="*/ 0 w 30"/>
                <a:gd name="T3" fmla="*/ 152 h 152"/>
                <a:gd name="T4" fmla="*/ 30 w 30"/>
                <a:gd name="T5" fmla="*/ 135 h 152"/>
                <a:gd name="T6" fmla="*/ 30 w 30"/>
                <a:gd name="T7" fmla="*/ 0 h 152"/>
                <a:gd name="T8" fmla="*/ 0 w 30"/>
                <a:gd name="T9" fmla="*/ 17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152">
                  <a:moveTo>
                    <a:pt x="0" y="17"/>
                  </a:moveTo>
                  <a:lnTo>
                    <a:pt x="0" y="152"/>
                  </a:lnTo>
                  <a:lnTo>
                    <a:pt x="30" y="135"/>
                  </a:lnTo>
                  <a:lnTo>
                    <a:pt x="30" y="0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E2D7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" name="Freeform 102"/>
            <p:cNvSpPr>
              <a:spLocks/>
            </p:cNvSpPr>
            <p:nvPr userDrawn="1"/>
          </p:nvSpPr>
          <p:spPr bwMode="auto">
            <a:xfrm>
              <a:off x="8064501" y="1960563"/>
              <a:ext cx="290513" cy="962025"/>
            </a:xfrm>
            <a:custGeom>
              <a:avLst/>
              <a:gdLst>
                <a:gd name="T0" fmla="*/ 0 w 183"/>
                <a:gd name="T1" fmla="*/ 314 h 606"/>
                <a:gd name="T2" fmla="*/ 0 w 183"/>
                <a:gd name="T3" fmla="*/ 272 h 606"/>
                <a:gd name="T4" fmla="*/ 145 w 183"/>
                <a:gd name="T5" fmla="*/ 188 h 606"/>
                <a:gd name="T6" fmla="*/ 145 w 183"/>
                <a:gd name="T7" fmla="*/ 21 h 606"/>
                <a:gd name="T8" fmla="*/ 181 w 183"/>
                <a:gd name="T9" fmla="*/ 0 h 606"/>
                <a:gd name="T10" fmla="*/ 183 w 183"/>
                <a:gd name="T11" fmla="*/ 585 h 606"/>
                <a:gd name="T12" fmla="*/ 147 w 183"/>
                <a:gd name="T13" fmla="*/ 606 h 606"/>
                <a:gd name="T14" fmla="*/ 146 w 183"/>
                <a:gd name="T15" fmla="*/ 439 h 606"/>
                <a:gd name="T16" fmla="*/ 1 w 183"/>
                <a:gd name="T17" fmla="*/ 523 h 606"/>
                <a:gd name="T18" fmla="*/ 1 w 183"/>
                <a:gd name="T19" fmla="*/ 481 h 606"/>
                <a:gd name="T20" fmla="*/ 146 w 183"/>
                <a:gd name="T21" fmla="*/ 397 h 606"/>
                <a:gd name="T22" fmla="*/ 145 w 183"/>
                <a:gd name="T23" fmla="*/ 230 h 606"/>
                <a:gd name="T24" fmla="*/ 0 w 183"/>
                <a:gd name="T25" fmla="*/ 314 h 6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83" h="606">
                  <a:moveTo>
                    <a:pt x="0" y="314"/>
                  </a:moveTo>
                  <a:cubicBezTo>
                    <a:pt x="0" y="272"/>
                    <a:pt x="0" y="272"/>
                    <a:pt x="0" y="272"/>
                  </a:cubicBezTo>
                  <a:cubicBezTo>
                    <a:pt x="145" y="188"/>
                    <a:pt x="145" y="188"/>
                    <a:pt x="145" y="188"/>
                  </a:cubicBezTo>
                  <a:cubicBezTo>
                    <a:pt x="145" y="21"/>
                    <a:pt x="145" y="21"/>
                    <a:pt x="145" y="21"/>
                  </a:cubicBezTo>
                  <a:cubicBezTo>
                    <a:pt x="181" y="0"/>
                    <a:pt x="181" y="0"/>
                    <a:pt x="181" y="0"/>
                  </a:cubicBezTo>
                  <a:cubicBezTo>
                    <a:pt x="181" y="2"/>
                    <a:pt x="181" y="4"/>
                    <a:pt x="183" y="585"/>
                  </a:cubicBezTo>
                  <a:cubicBezTo>
                    <a:pt x="147" y="606"/>
                    <a:pt x="147" y="606"/>
                    <a:pt x="147" y="606"/>
                  </a:cubicBezTo>
                  <a:cubicBezTo>
                    <a:pt x="146" y="439"/>
                    <a:pt x="146" y="439"/>
                    <a:pt x="146" y="439"/>
                  </a:cubicBezTo>
                  <a:cubicBezTo>
                    <a:pt x="1" y="523"/>
                    <a:pt x="1" y="523"/>
                    <a:pt x="1" y="523"/>
                  </a:cubicBezTo>
                  <a:cubicBezTo>
                    <a:pt x="1" y="481"/>
                    <a:pt x="1" y="481"/>
                    <a:pt x="1" y="481"/>
                  </a:cubicBezTo>
                  <a:cubicBezTo>
                    <a:pt x="146" y="397"/>
                    <a:pt x="146" y="397"/>
                    <a:pt x="146" y="397"/>
                  </a:cubicBezTo>
                  <a:cubicBezTo>
                    <a:pt x="145" y="230"/>
                    <a:pt x="145" y="230"/>
                    <a:pt x="145" y="230"/>
                  </a:cubicBezTo>
                  <a:lnTo>
                    <a:pt x="0" y="314"/>
                  </a:lnTo>
                  <a:close/>
                </a:path>
              </a:pathLst>
            </a:custGeom>
            <a:solidFill>
              <a:srgbClr val="5F76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" name="Freeform 103"/>
            <p:cNvSpPr>
              <a:spLocks/>
            </p:cNvSpPr>
            <p:nvPr userDrawn="1"/>
          </p:nvSpPr>
          <p:spPr bwMode="auto">
            <a:xfrm>
              <a:off x="7972426" y="1773238"/>
              <a:ext cx="379413" cy="220663"/>
            </a:xfrm>
            <a:custGeom>
              <a:avLst/>
              <a:gdLst>
                <a:gd name="T0" fmla="*/ 239 w 239"/>
                <a:gd name="T1" fmla="*/ 118 h 139"/>
                <a:gd name="T2" fmla="*/ 37 w 239"/>
                <a:gd name="T3" fmla="*/ 0 h 139"/>
                <a:gd name="T4" fmla="*/ 0 w 239"/>
                <a:gd name="T5" fmla="*/ 21 h 139"/>
                <a:gd name="T6" fmla="*/ 203 w 239"/>
                <a:gd name="T7" fmla="*/ 139 h 139"/>
                <a:gd name="T8" fmla="*/ 239 w 239"/>
                <a:gd name="T9" fmla="*/ 118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9" h="139">
                  <a:moveTo>
                    <a:pt x="239" y="118"/>
                  </a:moveTo>
                  <a:lnTo>
                    <a:pt x="37" y="0"/>
                  </a:lnTo>
                  <a:lnTo>
                    <a:pt x="0" y="21"/>
                  </a:lnTo>
                  <a:lnTo>
                    <a:pt x="203" y="139"/>
                  </a:lnTo>
                  <a:lnTo>
                    <a:pt x="239" y="118"/>
                  </a:lnTo>
                  <a:close/>
                </a:path>
              </a:pathLst>
            </a:custGeom>
            <a:solidFill>
              <a:srgbClr val="6F85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" name="Freeform 104"/>
            <p:cNvSpPr>
              <a:spLocks/>
            </p:cNvSpPr>
            <p:nvPr userDrawn="1"/>
          </p:nvSpPr>
          <p:spPr bwMode="auto">
            <a:xfrm>
              <a:off x="7972426" y="1806575"/>
              <a:ext cx="322263" cy="452438"/>
            </a:xfrm>
            <a:custGeom>
              <a:avLst/>
              <a:gdLst>
                <a:gd name="T0" fmla="*/ 203 w 203"/>
                <a:gd name="T1" fmla="*/ 118 h 285"/>
                <a:gd name="T2" fmla="*/ 0 w 203"/>
                <a:gd name="T3" fmla="*/ 0 h 285"/>
                <a:gd name="T4" fmla="*/ 1 w 203"/>
                <a:gd name="T5" fmla="*/ 168 h 285"/>
                <a:gd name="T6" fmla="*/ 203 w 203"/>
                <a:gd name="T7" fmla="*/ 285 h 285"/>
                <a:gd name="T8" fmla="*/ 203 w 203"/>
                <a:gd name="T9" fmla="*/ 118 h 2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3" h="285">
                  <a:moveTo>
                    <a:pt x="203" y="118"/>
                  </a:moveTo>
                  <a:lnTo>
                    <a:pt x="0" y="0"/>
                  </a:lnTo>
                  <a:lnTo>
                    <a:pt x="1" y="168"/>
                  </a:lnTo>
                  <a:lnTo>
                    <a:pt x="203" y="285"/>
                  </a:lnTo>
                  <a:lnTo>
                    <a:pt x="203" y="118"/>
                  </a:lnTo>
                  <a:close/>
                </a:path>
              </a:pathLst>
            </a:custGeom>
            <a:solidFill>
              <a:srgbClr val="495E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" name="Freeform 105"/>
            <p:cNvSpPr>
              <a:spLocks/>
            </p:cNvSpPr>
            <p:nvPr userDrawn="1"/>
          </p:nvSpPr>
          <p:spPr bwMode="auto">
            <a:xfrm>
              <a:off x="8042276" y="1971675"/>
              <a:ext cx="153988" cy="304800"/>
            </a:xfrm>
            <a:custGeom>
              <a:avLst/>
              <a:gdLst>
                <a:gd name="T0" fmla="*/ 96 w 97"/>
                <a:gd name="T1" fmla="*/ 56 h 192"/>
                <a:gd name="T2" fmla="*/ 0 w 97"/>
                <a:gd name="T3" fmla="*/ 0 h 192"/>
                <a:gd name="T4" fmla="*/ 1 w 97"/>
                <a:gd name="T5" fmla="*/ 136 h 192"/>
                <a:gd name="T6" fmla="*/ 97 w 97"/>
                <a:gd name="T7" fmla="*/ 192 h 192"/>
                <a:gd name="T8" fmla="*/ 96 w 97"/>
                <a:gd name="T9" fmla="*/ 56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7" h="192">
                  <a:moveTo>
                    <a:pt x="96" y="56"/>
                  </a:moveTo>
                  <a:lnTo>
                    <a:pt x="0" y="0"/>
                  </a:lnTo>
                  <a:lnTo>
                    <a:pt x="1" y="136"/>
                  </a:lnTo>
                  <a:lnTo>
                    <a:pt x="97" y="192"/>
                  </a:lnTo>
                  <a:lnTo>
                    <a:pt x="96" y="56"/>
                  </a:lnTo>
                  <a:close/>
                </a:path>
              </a:pathLst>
            </a:custGeom>
            <a:solidFill>
              <a:srgbClr val="A9CC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" name="Freeform 106"/>
            <p:cNvSpPr>
              <a:spLocks/>
            </p:cNvSpPr>
            <p:nvPr userDrawn="1"/>
          </p:nvSpPr>
          <p:spPr bwMode="auto">
            <a:xfrm>
              <a:off x="8042276" y="1944688"/>
              <a:ext cx="200025" cy="115888"/>
            </a:xfrm>
            <a:custGeom>
              <a:avLst/>
              <a:gdLst>
                <a:gd name="T0" fmla="*/ 126 w 126"/>
                <a:gd name="T1" fmla="*/ 56 h 73"/>
                <a:gd name="T2" fmla="*/ 30 w 126"/>
                <a:gd name="T3" fmla="*/ 0 h 73"/>
                <a:gd name="T4" fmla="*/ 0 w 126"/>
                <a:gd name="T5" fmla="*/ 17 h 73"/>
                <a:gd name="T6" fmla="*/ 96 w 126"/>
                <a:gd name="T7" fmla="*/ 73 h 73"/>
                <a:gd name="T8" fmla="*/ 126 w 126"/>
                <a:gd name="T9" fmla="*/ 56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6" h="73">
                  <a:moveTo>
                    <a:pt x="126" y="56"/>
                  </a:moveTo>
                  <a:lnTo>
                    <a:pt x="30" y="0"/>
                  </a:lnTo>
                  <a:lnTo>
                    <a:pt x="0" y="17"/>
                  </a:lnTo>
                  <a:lnTo>
                    <a:pt x="96" y="73"/>
                  </a:lnTo>
                  <a:lnTo>
                    <a:pt x="126" y="56"/>
                  </a:lnTo>
                  <a:close/>
                </a:path>
              </a:pathLst>
            </a:custGeom>
            <a:solidFill>
              <a:srgbClr val="D8E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" name="Freeform 107"/>
            <p:cNvSpPr>
              <a:spLocks/>
            </p:cNvSpPr>
            <p:nvPr userDrawn="1"/>
          </p:nvSpPr>
          <p:spPr bwMode="auto">
            <a:xfrm>
              <a:off x="8194676" y="2033588"/>
              <a:ext cx="47625" cy="242888"/>
            </a:xfrm>
            <a:custGeom>
              <a:avLst/>
              <a:gdLst>
                <a:gd name="T0" fmla="*/ 0 w 30"/>
                <a:gd name="T1" fmla="*/ 17 h 153"/>
                <a:gd name="T2" fmla="*/ 1 w 30"/>
                <a:gd name="T3" fmla="*/ 153 h 153"/>
                <a:gd name="T4" fmla="*/ 30 w 30"/>
                <a:gd name="T5" fmla="*/ 135 h 153"/>
                <a:gd name="T6" fmla="*/ 30 w 30"/>
                <a:gd name="T7" fmla="*/ 0 h 153"/>
                <a:gd name="T8" fmla="*/ 0 w 30"/>
                <a:gd name="T9" fmla="*/ 1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153">
                  <a:moveTo>
                    <a:pt x="0" y="17"/>
                  </a:moveTo>
                  <a:lnTo>
                    <a:pt x="1" y="153"/>
                  </a:lnTo>
                  <a:lnTo>
                    <a:pt x="30" y="135"/>
                  </a:lnTo>
                  <a:lnTo>
                    <a:pt x="30" y="0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C6DE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" name="Freeform 108"/>
            <p:cNvSpPr>
              <a:spLocks/>
            </p:cNvSpPr>
            <p:nvPr userDrawn="1"/>
          </p:nvSpPr>
          <p:spPr bwMode="auto">
            <a:xfrm>
              <a:off x="7913689" y="2019300"/>
              <a:ext cx="180975" cy="333375"/>
            </a:xfrm>
            <a:custGeom>
              <a:avLst/>
              <a:gdLst>
                <a:gd name="T0" fmla="*/ 114 w 114"/>
                <a:gd name="T1" fmla="*/ 81 h 210"/>
                <a:gd name="T2" fmla="*/ 38 w 114"/>
                <a:gd name="T3" fmla="*/ 0 h 210"/>
                <a:gd name="T4" fmla="*/ 0 w 114"/>
                <a:gd name="T5" fmla="*/ 130 h 210"/>
                <a:gd name="T6" fmla="*/ 76 w 114"/>
                <a:gd name="T7" fmla="*/ 210 h 210"/>
                <a:gd name="T8" fmla="*/ 114 w 114"/>
                <a:gd name="T9" fmla="*/ 81 h 2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4" h="210">
                  <a:moveTo>
                    <a:pt x="114" y="81"/>
                  </a:moveTo>
                  <a:lnTo>
                    <a:pt x="38" y="0"/>
                  </a:lnTo>
                  <a:lnTo>
                    <a:pt x="0" y="130"/>
                  </a:lnTo>
                  <a:lnTo>
                    <a:pt x="76" y="210"/>
                  </a:lnTo>
                  <a:lnTo>
                    <a:pt x="114" y="81"/>
                  </a:lnTo>
                  <a:close/>
                </a:path>
              </a:pathLst>
            </a:custGeom>
            <a:solidFill>
              <a:srgbClr val="CEDC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" name="Freeform 109"/>
            <p:cNvSpPr>
              <a:spLocks/>
            </p:cNvSpPr>
            <p:nvPr userDrawn="1"/>
          </p:nvSpPr>
          <p:spPr bwMode="auto">
            <a:xfrm>
              <a:off x="7974014" y="2006600"/>
              <a:ext cx="173038" cy="141288"/>
            </a:xfrm>
            <a:custGeom>
              <a:avLst/>
              <a:gdLst>
                <a:gd name="T0" fmla="*/ 109 w 109"/>
                <a:gd name="T1" fmla="*/ 81 h 89"/>
                <a:gd name="T2" fmla="*/ 33 w 109"/>
                <a:gd name="T3" fmla="*/ 0 h 89"/>
                <a:gd name="T4" fmla="*/ 0 w 109"/>
                <a:gd name="T5" fmla="*/ 8 h 89"/>
                <a:gd name="T6" fmla="*/ 76 w 109"/>
                <a:gd name="T7" fmla="*/ 89 h 89"/>
                <a:gd name="T8" fmla="*/ 109 w 109"/>
                <a:gd name="T9" fmla="*/ 81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9" h="89">
                  <a:moveTo>
                    <a:pt x="109" y="81"/>
                  </a:moveTo>
                  <a:lnTo>
                    <a:pt x="33" y="0"/>
                  </a:lnTo>
                  <a:lnTo>
                    <a:pt x="0" y="8"/>
                  </a:lnTo>
                  <a:lnTo>
                    <a:pt x="76" y="89"/>
                  </a:lnTo>
                  <a:lnTo>
                    <a:pt x="109" y="81"/>
                  </a:lnTo>
                  <a:close/>
                </a:path>
              </a:pathLst>
            </a:custGeom>
            <a:solidFill>
              <a:srgbClr val="F7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" name="Freeform 110"/>
            <p:cNvSpPr>
              <a:spLocks/>
            </p:cNvSpPr>
            <p:nvPr userDrawn="1"/>
          </p:nvSpPr>
          <p:spPr bwMode="auto">
            <a:xfrm>
              <a:off x="8034339" y="2135188"/>
              <a:ext cx="112713" cy="217488"/>
            </a:xfrm>
            <a:custGeom>
              <a:avLst/>
              <a:gdLst>
                <a:gd name="T0" fmla="*/ 38 w 71"/>
                <a:gd name="T1" fmla="*/ 8 h 137"/>
                <a:gd name="T2" fmla="*/ 0 w 71"/>
                <a:gd name="T3" fmla="*/ 137 h 137"/>
                <a:gd name="T4" fmla="*/ 33 w 71"/>
                <a:gd name="T5" fmla="*/ 129 h 137"/>
                <a:gd name="T6" fmla="*/ 71 w 71"/>
                <a:gd name="T7" fmla="*/ 0 h 137"/>
                <a:gd name="T8" fmla="*/ 38 w 71"/>
                <a:gd name="T9" fmla="*/ 8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" h="137">
                  <a:moveTo>
                    <a:pt x="38" y="8"/>
                  </a:moveTo>
                  <a:lnTo>
                    <a:pt x="0" y="137"/>
                  </a:lnTo>
                  <a:lnTo>
                    <a:pt x="33" y="129"/>
                  </a:lnTo>
                  <a:lnTo>
                    <a:pt x="71" y="0"/>
                  </a:lnTo>
                  <a:lnTo>
                    <a:pt x="38" y="8"/>
                  </a:lnTo>
                  <a:close/>
                </a:path>
              </a:pathLst>
            </a:custGeom>
            <a:solidFill>
              <a:srgbClr val="E4EC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" name="Freeform 111"/>
            <p:cNvSpPr>
              <a:spLocks/>
            </p:cNvSpPr>
            <p:nvPr userDrawn="1"/>
          </p:nvSpPr>
          <p:spPr bwMode="auto">
            <a:xfrm>
              <a:off x="8783639" y="4208463"/>
              <a:ext cx="252413" cy="193675"/>
            </a:xfrm>
            <a:custGeom>
              <a:avLst/>
              <a:gdLst>
                <a:gd name="T0" fmla="*/ 84 w 159"/>
                <a:gd name="T1" fmla="*/ 9 h 122"/>
                <a:gd name="T2" fmla="*/ 152 w 159"/>
                <a:gd name="T3" fmla="*/ 84 h 122"/>
                <a:gd name="T4" fmla="*/ 145 w 159"/>
                <a:gd name="T5" fmla="*/ 115 h 122"/>
                <a:gd name="T6" fmla="*/ 103 w 159"/>
                <a:gd name="T7" fmla="*/ 119 h 122"/>
                <a:gd name="T8" fmla="*/ 47 w 159"/>
                <a:gd name="T9" fmla="*/ 87 h 122"/>
                <a:gd name="T10" fmla="*/ 0 w 159"/>
                <a:gd name="T11" fmla="*/ 53 h 122"/>
                <a:gd name="T12" fmla="*/ 9 w 159"/>
                <a:gd name="T13" fmla="*/ 0 h 122"/>
                <a:gd name="T14" fmla="*/ 40 w 159"/>
                <a:gd name="T15" fmla="*/ 8 h 122"/>
                <a:gd name="T16" fmla="*/ 84 w 159"/>
                <a:gd name="T17" fmla="*/ 9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9" h="122">
                  <a:moveTo>
                    <a:pt x="84" y="9"/>
                  </a:moveTo>
                  <a:cubicBezTo>
                    <a:pt x="89" y="31"/>
                    <a:pt x="142" y="72"/>
                    <a:pt x="152" y="84"/>
                  </a:cubicBezTo>
                  <a:cubicBezTo>
                    <a:pt x="159" y="91"/>
                    <a:pt x="155" y="109"/>
                    <a:pt x="145" y="115"/>
                  </a:cubicBezTo>
                  <a:cubicBezTo>
                    <a:pt x="134" y="122"/>
                    <a:pt x="117" y="121"/>
                    <a:pt x="103" y="119"/>
                  </a:cubicBezTo>
                  <a:cubicBezTo>
                    <a:pt x="87" y="117"/>
                    <a:pt x="68" y="100"/>
                    <a:pt x="47" y="87"/>
                  </a:cubicBezTo>
                  <a:cubicBezTo>
                    <a:pt x="26" y="74"/>
                    <a:pt x="0" y="65"/>
                    <a:pt x="0" y="53"/>
                  </a:cubicBezTo>
                  <a:cubicBezTo>
                    <a:pt x="1" y="36"/>
                    <a:pt x="6" y="24"/>
                    <a:pt x="9" y="0"/>
                  </a:cubicBezTo>
                  <a:cubicBezTo>
                    <a:pt x="40" y="8"/>
                    <a:pt x="40" y="8"/>
                    <a:pt x="40" y="8"/>
                  </a:cubicBezTo>
                  <a:lnTo>
                    <a:pt x="84" y="9"/>
                  </a:lnTo>
                  <a:close/>
                </a:path>
              </a:pathLst>
            </a:custGeom>
            <a:solidFill>
              <a:srgbClr val="4845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" name="Freeform 112"/>
            <p:cNvSpPr>
              <a:spLocks/>
            </p:cNvSpPr>
            <p:nvPr userDrawn="1"/>
          </p:nvSpPr>
          <p:spPr bwMode="auto">
            <a:xfrm>
              <a:off x="8407401" y="4179888"/>
              <a:ext cx="169863" cy="130175"/>
            </a:xfrm>
            <a:custGeom>
              <a:avLst/>
              <a:gdLst>
                <a:gd name="T0" fmla="*/ 0 w 107"/>
                <a:gd name="T1" fmla="*/ 0 h 82"/>
                <a:gd name="T2" fmla="*/ 0 w 107"/>
                <a:gd name="T3" fmla="*/ 1 h 82"/>
                <a:gd name="T4" fmla="*/ 0 w 107"/>
                <a:gd name="T5" fmla="*/ 1 h 82"/>
                <a:gd name="T6" fmla="*/ 1 w 107"/>
                <a:gd name="T7" fmla="*/ 2 h 82"/>
                <a:gd name="T8" fmla="*/ 1 w 107"/>
                <a:gd name="T9" fmla="*/ 3 h 82"/>
                <a:gd name="T10" fmla="*/ 2 w 107"/>
                <a:gd name="T11" fmla="*/ 4 h 82"/>
                <a:gd name="T12" fmla="*/ 3 w 107"/>
                <a:gd name="T13" fmla="*/ 4 h 82"/>
                <a:gd name="T14" fmla="*/ 4 w 107"/>
                <a:gd name="T15" fmla="*/ 5 h 82"/>
                <a:gd name="T16" fmla="*/ 107 w 107"/>
                <a:gd name="T17" fmla="*/ 65 h 82"/>
                <a:gd name="T18" fmla="*/ 107 w 107"/>
                <a:gd name="T19" fmla="*/ 82 h 82"/>
                <a:gd name="T20" fmla="*/ 4 w 107"/>
                <a:gd name="T21" fmla="*/ 22 h 82"/>
                <a:gd name="T22" fmla="*/ 3 w 107"/>
                <a:gd name="T23" fmla="*/ 22 h 82"/>
                <a:gd name="T24" fmla="*/ 3 w 107"/>
                <a:gd name="T25" fmla="*/ 21 h 82"/>
                <a:gd name="T26" fmla="*/ 2 w 107"/>
                <a:gd name="T27" fmla="*/ 20 h 82"/>
                <a:gd name="T28" fmla="*/ 2 w 107"/>
                <a:gd name="T29" fmla="*/ 20 h 82"/>
                <a:gd name="T30" fmla="*/ 1 w 107"/>
                <a:gd name="T31" fmla="*/ 19 h 82"/>
                <a:gd name="T32" fmla="*/ 1 w 107"/>
                <a:gd name="T33" fmla="*/ 19 h 82"/>
                <a:gd name="T34" fmla="*/ 1 w 107"/>
                <a:gd name="T35" fmla="*/ 19 h 82"/>
                <a:gd name="T36" fmla="*/ 0 w 107"/>
                <a:gd name="T37" fmla="*/ 19 h 82"/>
                <a:gd name="T38" fmla="*/ 0 w 107"/>
                <a:gd name="T39" fmla="*/ 18 h 82"/>
                <a:gd name="T40" fmla="*/ 0 w 107"/>
                <a:gd name="T41" fmla="*/ 18 h 82"/>
                <a:gd name="T42" fmla="*/ 0 w 107"/>
                <a:gd name="T43" fmla="*/ 18 h 82"/>
                <a:gd name="T44" fmla="*/ 0 w 107"/>
                <a:gd name="T45" fmla="*/ 17 h 82"/>
                <a:gd name="T46" fmla="*/ 0 w 107"/>
                <a:gd name="T47" fmla="*/ 16 h 82"/>
                <a:gd name="T48" fmla="*/ 0 w 107"/>
                <a:gd name="T49" fmla="*/ 16 h 82"/>
                <a:gd name="T50" fmla="*/ 0 w 107"/>
                <a:gd name="T51" fmla="*/ 16 h 82"/>
                <a:gd name="T52" fmla="*/ 0 w 107"/>
                <a:gd name="T53" fmla="*/ 0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07" h="82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1" y="2"/>
                    <a:pt x="1" y="3"/>
                    <a:pt x="1" y="3"/>
                  </a:cubicBezTo>
                  <a:cubicBezTo>
                    <a:pt x="1" y="3"/>
                    <a:pt x="1" y="3"/>
                    <a:pt x="2" y="4"/>
                  </a:cubicBezTo>
                  <a:cubicBezTo>
                    <a:pt x="2" y="4"/>
                    <a:pt x="2" y="4"/>
                    <a:pt x="3" y="4"/>
                  </a:cubicBezTo>
                  <a:cubicBezTo>
                    <a:pt x="3" y="5"/>
                    <a:pt x="3" y="5"/>
                    <a:pt x="4" y="5"/>
                  </a:cubicBezTo>
                  <a:cubicBezTo>
                    <a:pt x="107" y="65"/>
                    <a:pt x="107" y="65"/>
                    <a:pt x="107" y="65"/>
                  </a:cubicBezTo>
                  <a:cubicBezTo>
                    <a:pt x="107" y="82"/>
                    <a:pt x="107" y="82"/>
                    <a:pt x="107" y="82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2" y="21"/>
                    <a:pt x="2" y="21"/>
                    <a:pt x="2" y="2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1" y="20"/>
                    <a:pt x="1" y="20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1" y="19"/>
                    <a:pt x="0" y="19"/>
                    <a:pt x="0" y="19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7"/>
                    <a:pt x="0" y="17"/>
                  </a:cubicBezTo>
                  <a:cubicBezTo>
                    <a:pt x="0" y="17"/>
                    <a:pt x="0" y="17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1F43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" name="Freeform 113"/>
            <p:cNvSpPr>
              <a:spLocks/>
            </p:cNvSpPr>
            <p:nvPr userDrawn="1"/>
          </p:nvSpPr>
          <p:spPr bwMode="auto">
            <a:xfrm>
              <a:off x="8577264" y="4164013"/>
              <a:ext cx="227013" cy="149225"/>
            </a:xfrm>
            <a:custGeom>
              <a:avLst/>
              <a:gdLst>
                <a:gd name="T0" fmla="*/ 4 w 143"/>
                <a:gd name="T1" fmla="*/ 77 h 94"/>
                <a:gd name="T2" fmla="*/ 5 w 143"/>
                <a:gd name="T3" fmla="*/ 77 h 94"/>
                <a:gd name="T4" fmla="*/ 10 w 143"/>
                <a:gd name="T5" fmla="*/ 78 h 94"/>
                <a:gd name="T6" fmla="*/ 10 w 143"/>
                <a:gd name="T7" fmla="*/ 78 h 94"/>
                <a:gd name="T8" fmla="*/ 15 w 143"/>
                <a:gd name="T9" fmla="*/ 77 h 94"/>
                <a:gd name="T10" fmla="*/ 15 w 143"/>
                <a:gd name="T11" fmla="*/ 77 h 94"/>
                <a:gd name="T12" fmla="*/ 19 w 143"/>
                <a:gd name="T13" fmla="*/ 75 h 94"/>
                <a:gd name="T14" fmla="*/ 139 w 143"/>
                <a:gd name="T15" fmla="*/ 6 h 94"/>
                <a:gd name="T16" fmla="*/ 143 w 143"/>
                <a:gd name="T17" fmla="*/ 0 h 94"/>
                <a:gd name="T18" fmla="*/ 143 w 143"/>
                <a:gd name="T19" fmla="*/ 17 h 94"/>
                <a:gd name="T20" fmla="*/ 139 w 143"/>
                <a:gd name="T21" fmla="*/ 23 h 94"/>
                <a:gd name="T22" fmla="*/ 19 w 143"/>
                <a:gd name="T23" fmla="*/ 92 h 94"/>
                <a:gd name="T24" fmla="*/ 17 w 143"/>
                <a:gd name="T25" fmla="*/ 93 h 94"/>
                <a:gd name="T26" fmla="*/ 16 w 143"/>
                <a:gd name="T27" fmla="*/ 93 h 94"/>
                <a:gd name="T28" fmla="*/ 15 w 143"/>
                <a:gd name="T29" fmla="*/ 94 h 94"/>
                <a:gd name="T30" fmla="*/ 15 w 143"/>
                <a:gd name="T31" fmla="*/ 94 h 94"/>
                <a:gd name="T32" fmla="*/ 14 w 143"/>
                <a:gd name="T33" fmla="*/ 94 h 94"/>
                <a:gd name="T34" fmla="*/ 13 w 143"/>
                <a:gd name="T35" fmla="*/ 94 h 94"/>
                <a:gd name="T36" fmla="*/ 12 w 143"/>
                <a:gd name="T37" fmla="*/ 94 h 94"/>
                <a:gd name="T38" fmla="*/ 10 w 143"/>
                <a:gd name="T39" fmla="*/ 94 h 94"/>
                <a:gd name="T40" fmla="*/ 10 w 143"/>
                <a:gd name="T41" fmla="*/ 94 h 94"/>
                <a:gd name="T42" fmla="*/ 10 w 143"/>
                <a:gd name="T43" fmla="*/ 94 h 94"/>
                <a:gd name="T44" fmla="*/ 9 w 143"/>
                <a:gd name="T45" fmla="*/ 94 h 94"/>
                <a:gd name="T46" fmla="*/ 7 w 143"/>
                <a:gd name="T47" fmla="*/ 94 h 94"/>
                <a:gd name="T48" fmla="*/ 6 w 143"/>
                <a:gd name="T49" fmla="*/ 94 h 94"/>
                <a:gd name="T50" fmla="*/ 5 w 143"/>
                <a:gd name="T51" fmla="*/ 94 h 94"/>
                <a:gd name="T52" fmla="*/ 4 w 143"/>
                <a:gd name="T53" fmla="*/ 94 h 94"/>
                <a:gd name="T54" fmla="*/ 3 w 143"/>
                <a:gd name="T55" fmla="*/ 93 h 94"/>
                <a:gd name="T56" fmla="*/ 0 w 143"/>
                <a:gd name="T57" fmla="*/ 92 h 94"/>
                <a:gd name="T58" fmla="*/ 0 w 143"/>
                <a:gd name="T59" fmla="*/ 75 h 94"/>
                <a:gd name="T60" fmla="*/ 4 w 143"/>
                <a:gd name="T61" fmla="*/ 77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43" h="94">
                  <a:moveTo>
                    <a:pt x="4" y="77"/>
                  </a:moveTo>
                  <a:cubicBezTo>
                    <a:pt x="5" y="77"/>
                    <a:pt x="5" y="77"/>
                    <a:pt x="5" y="77"/>
                  </a:cubicBezTo>
                  <a:cubicBezTo>
                    <a:pt x="6" y="77"/>
                    <a:pt x="8" y="78"/>
                    <a:pt x="10" y="78"/>
                  </a:cubicBezTo>
                  <a:cubicBezTo>
                    <a:pt x="10" y="78"/>
                    <a:pt x="10" y="78"/>
                    <a:pt x="10" y="78"/>
                  </a:cubicBezTo>
                  <a:cubicBezTo>
                    <a:pt x="11" y="78"/>
                    <a:pt x="13" y="77"/>
                    <a:pt x="15" y="77"/>
                  </a:cubicBezTo>
                  <a:cubicBezTo>
                    <a:pt x="15" y="77"/>
                    <a:pt x="15" y="77"/>
                    <a:pt x="15" y="77"/>
                  </a:cubicBezTo>
                  <a:cubicBezTo>
                    <a:pt x="16" y="77"/>
                    <a:pt x="18" y="76"/>
                    <a:pt x="19" y="75"/>
                  </a:cubicBezTo>
                  <a:cubicBezTo>
                    <a:pt x="139" y="6"/>
                    <a:pt x="139" y="6"/>
                    <a:pt x="139" y="6"/>
                  </a:cubicBezTo>
                  <a:cubicBezTo>
                    <a:pt x="142" y="4"/>
                    <a:pt x="143" y="2"/>
                    <a:pt x="143" y="0"/>
                  </a:cubicBezTo>
                  <a:cubicBezTo>
                    <a:pt x="143" y="17"/>
                    <a:pt x="143" y="17"/>
                    <a:pt x="143" y="17"/>
                  </a:cubicBezTo>
                  <a:cubicBezTo>
                    <a:pt x="143" y="19"/>
                    <a:pt x="142" y="21"/>
                    <a:pt x="139" y="23"/>
                  </a:cubicBezTo>
                  <a:cubicBezTo>
                    <a:pt x="19" y="92"/>
                    <a:pt x="19" y="92"/>
                    <a:pt x="19" y="92"/>
                  </a:cubicBezTo>
                  <a:cubicBezTo>
                    <a:pt x="18" y="92"/>
                    <a:pt x="18" y="93"/>
                    <a:pt x="17" y="93"/>
                  </a:cubicBezTo>
                  <a:cubicBezTo>
                    <a:pt x="17" y="93"/>
                    <a:pt x="16" y="93"/>
                    <a:pt x="16" y="93"/>
                  </a:cubicBezTo>
                  <a:cubicBezTo>
                    <a:pt x="15" y="94"/>
                    <a:pt x="15" y="94"/>
                    <a:pt x="15" y="94"/>
                  </a:cubicBezTo>
                  <a:cubicBezTo>
                    <a:pt x="15" y="94"/>
                    <a:pt x="15" y="94"/>
                    <a:pt x="15" y="94"/>
                  </a:cubicBezTo>
                  <a:cubicBezTo>
                    <a:pt x="14" y="94"/>
                    <a:pt x="14" y="94"/>
                    <a:pt x="14" y="94"/>
                  </a:cubicBezTo>
                  <a:cubicBezTo>
                    <a:pt x="14" y="94"/>
                    <a:pt x="13" y="94"/>
                    <a:pt x="13" y="94"/>
                  </a:cubicBezTo>
                  <a:cubicBezTo>
                    <a:pt x="12" y="94"/>
                    <a:pt x="12" y="94"/>
                    <a:pt x="12" y="94"/>
                  </a:cubicBezTo>
                  <a:cubicBezTo>
                    <a:pt x="11" y="94"/>
                    <a:pt x="11" y="94"/>
                    <a:pt x="10" y="94"/>
                  </a:cubicBezTo>
                  <a:cubicBezTo>
                    <a:pt x="10" y="94"/>
                    <a:pt x="10" y="94"/>
                    <a:pt x="10" y="94"/>
                  </a:cubicBezTo>
                  <a:cubicBezTo>
                    <a:pt x="10" y="94"/>
                    <a:pt x="10" y="94"/>
                    <a:pt x="10" y="94"/>
                  </a:cubicBezTo>
                  <a:cubicBezTo>
                    <a:pt x="9" y="94"/>
                    <a:pt x="9" y="94"/>
                    <a:pt x="9" y="94"/>
                  </a:cubicBezTo>
                  <a:cubicBezTo>
                    <a:pt x="8" y="94"/>
                    <a:pt x="8" y="94"/>
                    <a:pt x="7" y="94"/>
                  </a:cubicBezTo>
                  <a:cubicBezTo>
                    <a:pt x="7" y="94"/>
                    <a:pt x="6" y="94"/>
                    <a:pt x="6" y="94"/>
                  </a:cubicBezTo>
                  <a:cubicBezTo>
                    <a:pt x="6" y="94"/>
                    <a:pt x="5" y="94"/>
                    <a:pt x="5" y="94"/>
                  </a:cubicBezTo>
                  <a:cubicBezTo>
                    <a:pt x="5" y="94"/>
                    <a:pt x="5" y="94"/>
                    <a:pt x="4" y="94"/>
                  </a:cubicBezTo>
                  <a:cubicBezTo>
                    <a:pt x="4" y="93"/>
                    <a:pt x="4" y="93"/>
                    <a:pt x="3" y="93"/>
                  </a:cubicBezTo>
                  <a:cubicBezTo>
                    <a:pt x="2" y="93"/>
                    <a:pt x="1" y="93"/>
                    <a:pt x="0" y="92"/>
                  </a:cubicBezTo>
                  <a:cubicBezTo>
                    <a:pt x="0" y="75"/>
                    <a:pt x="0" y="75"/>
                    <a:pt x="0" y="75"/>
                  </a:cubicBezTo>
                  <a:cubicBezTo>
                    <a:pt x="2" y="76"/>
                    <a:pt x="3" y="77"/>
                    <a:pt x="4" y="77"/>
                  </a:cubicBezTo>
                  <a:close/>
                </a:path>
              </a:pathLst>
            </a:custGeom>
            <a:solidFill>
              <a:srgbClr val="294F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" name="Freeform 114"/>
            <p:cNvSpPr>
              <a:spLocks/>
            </p:cNvSpPr>
            <p:nvPr userDrawn="1"/>
          </p:nvSpPr>
          <p:spPr bwMode="auto">
            <a:xfrm>
              <a:off x="8404226" y="4056063"/>
              <a:ext cx="403225" cy="231775"/>
            </a:xfrm>
            <a:custGeom>
              <a:avLst/>
              <a:gdLst>
                <a:gd name="T0" fmla="*/ 6 w 254"/>
                <a:gd name="T1" fmla="*/ 72 h 146"/>
                <a:gd name="T2" fmla="*/ 6 w 254"/>
                <a:gd name="T3" fmla="*/ 83 h 146"/>
                <a:gd name="T4" fmla="*/ 109 w 254"/>
                <a:gd name="T5" fmla="*/ 143 h 146"/>
                <a:gd name="T6" fmla="*/ 128 w 254"/>
                <a:gd name="T7" fmla="*/ 143 h 146"/>
                <a:gd name="T8" fmla="*/ 248 w 254"/>
                <a:gd name="T9" fmla="*/ 74 h 146"/>
                <a:gd name="T10" fmla="*/ 248 w 254"/>
                <a:gd name="T11" fmla="*/ 63 h 146"/>
                <a:gd name="T12" fmla="*/ 145 w 254"/>
                <a:gd name="T13" fmla="*/ 3 h 146"/>
                <a:gd name="T14" fmla="*/ 126 w 254"/>
                <a:gd name="T15" fmla="*/ 3 h 146"/>
                <a:gd name="T16" fmla="*/ 6 w 254"/>
                <a:gd name="T17" fmla="*/ 72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4" h="146">
                  <a:moveTo>
                    <a:pt x="6" y="72"/>
                  </a:moveTo>
                  <a:cubicBezTo>
                    <a:pt x="0" y="75"/>
                    <a:pt x="0" y="80"/>
                    <a:pt x="6" y="83"/>
                  </a:cubicBezTo>
                  <a:cubicBezTo>
                    <a:pt x="109" y="143"/>
                    <a:pt x="109" y="143"/>
                    <a:pt x="109" y="143"/>
                  </a:cubicBezTo>
                  <a:cubicBezTo>
                    <a:pt x="114" y="146"/>
                    <a:pt x="123" y="146"/>
                    <a:pt x="128" y="143"/>
                  </a:cubicBezTo>
                  <a:cubicBezTo>
                    <a:pt x="248" y="74"/>
                    <a:pt x="248" y="74"/>
                    <a:pt x="248" y="74"/>
                  </a:cubicBezTo>
                  <a:cubicBezTo>
                    <a:pt x="254" y="71"/>
                    <a:pt x="254" y="66"/>
                    <a:pt x="248" y="6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0" y="0"/>
                    <a:pt x="131" y="0"/>
                    <a:pt x="126" y="3"/>
                  </a:cubicBezTo>
                  <a:lnTo>
                    <a:pt x="6" y="72"/>
                  </a:lnTo>
                  <a:close/>
                </a:path>
              </a:pathLst>
            </a:custGeom>
            <a:solidFill>
              <a:srgbClr val="3763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" name="Freeform 115"/>
            <p:cNvSpPr>
              <a:spLocks/>
            </p:cNvSpPr>
            <p:nvPr userDrawn="1"/>
          </p:nvSpPr>
          <p:spPr bwMode="auto">
            <a:xfrm>
              <a:off x="8599489" y="3706813"/>
              <a:ext cx="39688" cy="492125"/>
            </a:xfrm>
            <a:custGeom>
              <a:avLst/>
              <a:gdLst>
                <a:gd name="T0" fmla="*/ 4 w 25"/>
                <a:gd name="T1" fmla="*/ 12 h 310"/>
                <a:gd name="T2" fmla="*/ 0 w 25"/>
                <a:gd name="T3" fmla="*/ 94 h 310"/>
                <a:gd name="T4" fmla="*/ 4 w 25"/>
                <a:gd name="T5" fmla="*/ 310 h 310"/>
                <a:gd name="T6" fmla="*/ 25 w 25"/>
                <a:gd name="T7" fmla="*/ 298 h 310"/>
                <a:gd name="T8" fmla="*/ 25 w 25"/>
                <a:gd name="T9" fmla="*/ 0 h 310"/>
                <a:gd name="T10" fmla="*/ 4 w 25"/>
                <a:gd name="T11" fmla="*/ 12 h 3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" h="310">
                  <a:moveTo>
                    <a:pt x="4" y="12"/>
                  </a:moveTo>
                  <a:lnTo>
                    <a:pt x="0" y="94"/>
                  </a:lnTo>
                  <a:lnTo>
                    <a:pt x="4" y="310"/>
                  </a:lnTo>
                  <a:lnTo>
                    <a:pt x="25" y="298"/>
                  </a:lnTo>
                  <a:lnTo>
                    <a:pt x="25" y="0"/>
                  </a:lnTo>
                  <a:lnTo>
                    <a:pt x="4" y="12"/>
                  </a:lnTo>
                  <a:close/>
                </a:path>
              </a:pathLst>
            </a:custGeom>
            <a:solidFill>
              <a:srgbClr val="041D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" name="Freeform 116"/>
            <p:cNvSpPr>
              <a:spLocks/>
            </p:cNvSpPr>
            <p:nvPr userDrawn="1"/>
          </p:nvSpPr>
          <p:spPr bwMode="auto">
            <a:xfrm>
              <a:off x="8572501" y="3706813"/>
              <a:ext cx="33338" cy="492125"/>
            </a:xfrm>
            <a:custGeom>
              <a:avLst/>
              <a:gdLst>
                <a:gd name="T0" fmla="*/ 21 w 21"/>
                <a:gd name="T1" fmla="*/ 12 h 310"/>
                <a:gd name="T2" fmla="*/ 0 w 21"/>
                <a:gd name="T3" fmla="*/ 0 h 310"/>
                <a:gd name="T4" fmla="*/ 0 w 21"/>
                <a:gd name="T5" fmla="*/ 298 h 310"/>
                <a:gd name="T6" fmla="*/ 21 w 21"/>
                <a:gd name="T7" fmla="*/ 310 h 310"/>
                <a:gd name="T8" fmla="*/ 21 w 21"/>
                <a:gd name="T9" fmla="*/ 12 h 3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310">
                  <a:moveTo>
                    <a:pt x="21" y="12"/>
                  </a:moveTo>
                  <a:lnTo>
                    <a:pt x="0" y="0"/>
                  </a:lnTo>
                  <a:lnTo>
                    <a:pt x="0" y="298"/>
                  </a:lnTo>
                  <a:lnTo>
                    <a:pt x="21" y="310"/>
                  </a:lnTo>
                  <a:lnTo>
                    <a:pt x="21" y="12"/>
                  </a:lnTo>
                  <a:close/>
                </a:path>
              </a:pathLst>
            </a:custGeom>
            <a:solidFill>
              <a:srgbClr val="0835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" name="Freeform 117"/>
            <p:cNvSpPr>
              <a:spLocks/>
            </p:cNvSpPr>
            <p:nvPr userDrawn="1"/>
          </p:nvSpPr>
          <p:spPr bwMode="auto">
            <a:xfrm>
              <a:off x="8745539" y="3846513"/>
              <a:ext cx="26988" cy="36513"/>
            </a:xfrm>
            <a:custGeom>
              <a:avLst/>
              <a:gdLst>
                <a:gd name="T0" fmla="*/ 0 w 17"/>
                <a:gd name="T1" fmla="*/ 23 h 23"/>
                <a:gd name="T2" fmla="*/ 17 w 17"/>
                <a:gd name="T3" fmla="*/ 13 h 23"/>
                <a:gd name="T4" fmla="*/ 17 w 17"/>
                <a:gd name="T5" fmla="*/ 0 h 23"/>
                <a:gd name="T6" fmla="*/ 0 w 17"/>
                <a:gd name="T7" fmla="*/ 10 h 23"/>
                <a:gd name="T8" fmla="*/ 0 w 17"/>
                <a:gd name="T9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23">
                  <a:moveTo>
                    <a:pt x="0" y="23"/>
                  </a:moveTo>
                  <a:lnTo>
                    <a:pt x="17" y="13"/>
                  </a:lnTo>
                  <a:lnTo>
                    <a:pt x="17" y="0"/>
                  </a:lnTo>
                  <a:lnTo>
                    <a:pt x="0" y="10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367C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" name="Freeform 118"/>
            <p:cNvSpPr>
              <a:spLocks/>
            </p:cNvSpPr>
            <p:nvPr userDrawn="1"/>
          </p:nvSpPr>
          <p:spPr bwMode="auto">
            <a:xfrm>
              <a:off x="8434389" y="3608388"/>
              <a:ext cx="76200" cy="101600"/>
            </a:xfrm>
            <a:custGeom>
              <a:avLst/>
              <a:gdLst>
                <a:gd name="T0" fmla="*/ 0 w 48"/>
                <a:gd name="T1" fmla="*/ 16 h 64"/>
                <a:gd name="T2" fmla="*/ 0 w 48"/>
                <a:gd name="T3" fmla="*/ 10 h 64"/>
                <a:gd name="T4" fmla="*/ 17 w 48"/>
                <a:gd name="T5" fmla="*/ 0 h 64"/>
                <a:gd name="T6" fmla="*/ 17 w 48"/>
                <a:gd name="T7" fmla="*/ 7 h 64"/>
                <a:gd name="T8" fmla="*/ 18 w 48"/>
                <a:gd name="T9" fmla="*/ 8 h 64"/>
                <a:gd name="T10" fmla="*/ 19 w 48"/>
                <a:gd name="T11" fmla="*/ 15 h 64"/>
                <a:gd name="T12" fmla="*/ 19 w 48"/>
                <a:gd name="T13" fmla="*/ 16 h 64"/>
                <a:gd name="T14" fmla="*/ 22 w 48"/>
                <a:gd name="T15" fmla="*/ 23 h 64"/>
                <a:gd name="T16" fmla="*/ 22 w 48"/>
                <a:gd name="T17" fmla="*/ 23 h 64"/>
                <a:gd name="T18" fmla="*/ 26 w 48"/>
                <a:gd name="T19" fmla="*/ 31 h 64"/>
                <a:gd name="T20" fmla="*/ 26 w 48"/>
                <a:gd name="T21" fmla="*/ 31 h 64"/>
                <a:gd name="T22" fmla="*/ 30 w 48"/>
                <a:gd name="T23" fmla="*/ 38 h 64"/>
                <a:gd name="T24" fmla="*/ 31 w 48"/>
                <a:gd name="T25" fmla="*/ 38 h 64"/>
                <a:gd name="T26" fmla="*/ 35 w 48"/>
                <a:gd name="T27" fmla="*/ 44 h 64"/>
                <a:gd name="T28" fmla="*/ 37 w 48"/>
                <a:gd name="T29" fmla="*/ 45 h 64"/>
                <a:gd name="T30" fmla="*/ 41 w 48"/>
                <a:gd name="T31" fmla="*/ 49 h 64"/>
                <a:gd name="T32" fmla="*/ 42 w 48"/>
                <a:gd name="T33" fmla="*/ 50 h 64"/>
                <a:gd name="T34" fmla="*/ 48 w 48"/>
                <a:gd name="T35" fmla="*/ 55 h 64"/>
                <a:gd name="T36" fmla="*/ 31 w 48"/>
                <a:gd name="T37" fmla="*/ 64 h 64"/>
                <a:gd name="T38" fmla="*/ 25 w 48"/>
                <a:gd name="T39" fmla="*/ 60 h 64"/>
                <a:gd name="T40" fmla="*/ 23 w 48"/>
                <a:gd name="T41" fmla="*/ 59 h 64"/>
                <a:gd name="T42" fmla="*/ 21 w 48"/>
                <a:gd name="T43" fmla="*/ 56 h 64"/>
                <a:gd name="T44" fmla="*/ 19 w 48"/>
                <a:gd name="T45" fmla="*/ 55 h 64"/>
                <a:gd name="T46" fmla="*/ 18 w 48"/>
                <a:gd name="T47" fmla="*/ 54 h 64"/>
                <a:gd name="T48" fmla="*/ 17 w 48"/>
                <a:gd name="T49" fmla="*/ 53 h 64"/>
                <a:gd name="T50" fmla="*/ 15 w 48"/>
                <a:gd name="T51" fmla="*/ 49 h 64"/>
                <a:gd name="T52" fmla="*/ 14 w 48"/>
                <a:gd name="T53" fmla="*/ 48 h 64"/>
                <a:gd name="T54" fmla="*/ 13 w 48"/>
                <a:gd name="T55" fmla="*/ 48 h 64"/>
                <a:gd name="T56" fmla="*/ 13 w 48"/>
                <a:gd name="T57" fmla="*/ 47 h 64"/>
                <a:gd name="T58" fmla="*/ 11 w 48"/>
                <a:gd name="T59" fmla="*/ 44 h 64"/>
                <a:gd name="T60" fmla="*/ 9 w 48"/>
                <a:gd name="T61" fmla="*/ 41 h 64"/>
                <a:gd name="T62" fmla="*/ 9 w 48"/>
                <a:gd name="T63" fmla="*/ 41 h 64"/>
                <a:gd name="T64" fmla="*/ 9 w 48"/>
                <a:gd name="T65" fmla="*/ 41 h 64"/>
                <a:gd name="T66" fmla="*/ 8 w 48"/>
                <a:gd name="T67" fmla="*/ 38 h 64"/>
                <a:gd name="T68" fmla="*/ 6 w 48"/>
                <a:gd name="T69" fmla="*/ 36 h 64"/>
                <a:gd name="T70" fmla="*/ 5 w 48"/>
                <a:gd name="T71" fmla="*/ 33 h 64"/>
                <a:gd name="T72" fmla="*/ 5 w 48"/>
                <a:gd name="T73" fmla="*/ 33 h 64"/>
                <a:gd name="T74" fmla="*/ 5 w 48"/>
                <a:gd name="T75" fmla="*/ 33 h 64"/>
                <a:gd name="T76" fmla="*/ 4 w 48"/>
                <a:gd name="T77" fmla="*/ 30 h 64"/>
                <a:gd name="T78" fmla="*/ 3 w 48"/>
                <a:gd name="T79" fmla="*/ 27 h 64"/>
                <a:gd name="T80" fmla="*/ 2 w 48"/>
                <a:gd name="T81" fmla="*/ 26 h 64"/>
                <a:gd name="T82" fmla="*/ 2 w 48"/>
                <a:gd name="T83" fmla="*/ 25 h 64"/>
                <a:gd name="T84" fmla="*/ 2 w 48"/>
                <a:gd name="T85" fmla="*/ 24 h 64"/>
                <a:gd name="T86" fmla="*/ 1 w 48"/>
                <a:gd name="T87" fmla="*/ 20 h 64"/>
                <a:gd name="T88" fmla="*/ 0 w 48"/>
                <a:gd name="T89" fmla="*/ 18 h 64"/>
                <a:gd name="T90" fmla="*/ 0 w 48"/>
                <a:gd name="T91" fmla="*/ 17 h 64"/>
                <a:gd name="T92" fmla="*/ 0 w 48"/>
                <a:gd name="T93" fmla="*/ 16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8" h="64">
                  <a:moveTo>
                    <a:pt x="0" y="16"/>
                  </a:moveTo>
                  <a:cubicBezTo>
                    <a:pt x="0" y="14"/>
                    <a:pt x="0" y="12"/>
                    <a:pt x="0" y="1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7" y="2"/>
                    <a:pt x="17" y="5"/>
                    <a:pt x="17" y="7"/>
                  </a:cubicBezTo>
                  <a:cubicBezTo>
                    <a:pt x="17" y="7"/>
                    <a:pt x="17" y="8"/>
                    <a:pt x="18" y="8"/>
                  </a:cubicBezTo>
                  <a:cubicBezTo>
                    <a:pt x="18" y="11"/>
                    <a:pt x="18" y="13"/>
                    <a:pt x="19" y="15"/>
                  </a:cubicBezTo>
                  <a:cubicBezTo>
                    <a:pt x="19" y="15"/>
                    <a:pt x="19" y="16"/>
                    <a:pt x="19" y="16"/>
                  </a:cubicBezTo>
                  <a:cubicBezTo>
                    <a:pt x="20" y="18"/>
                    <a:pt x="21" y="21"/>
                    <a:pt x="22" y="23"/>
                  </a:cubicBezTo>
                  <a:cubicBezTo>
                    <a:pt x="22" y="23"/>
                    <a:pt x="22" y="23"/>
                    <a:pt x="22" y="23"/>
                  </a:cubicBezTo>
                  <a:cubicBezTo>
                    <a:pt x="23" y="26"/>
                    <a:pt x="24" y="28"/>
                    <a:pt x="26" y="31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7" y="33"/>
                    <a:pt x="29" y="36"/>
                    <a:pt x="30" y="38"/>
                  </a:cubicBezTo>
                  <a:cubicBezTo>
                    <a:pt x="31" y="38"/>
                    <a:pt x="31" y="38"/>
                    <a:pt x="31" y="38"/>
                  </a:cubicBezTo>
                  <a:cubicBezTo>
                    <a:pt x="32" y="40"/>
                    <a:pt x="34" y="42"/>
                    <a:pt x="35" y="44"/>
                  </a:cubicBezTo>
                  <a:cubicBezTo>
                    <a:pt x="36" y="44"/>
                    <a:pt x="36" y="45"/>
                    <a:pt x="37" y="45"/>
                  </a:cubicBezTo>
                  <a:cubicBezTo>
                    <a:pt x="38" y="46"/>
                    <a:pt x="39" y="48"/>
                    <a:pt x="41" y="49"/>
                  </a:cubicBezTo>
                  <a:cubicBezTo>
                    <a:pt x="41" y="49"/>
                    <a:pt x="42" y="50"/>
                    <a:pt x="42" y="50"/>
                  </a:cubicBezTo>
                  <a:cubicBezTo>
                    <a:pt x="44" y="52"/>
                    <a:pt x="46" y="53"/>
                    <a:pt x="48" y="55"/>
                  </a:cubicBezTo>
                  <a:cubicBezTo>
                    <a:pt x="31" y="64"/>
                    <a:pt x="31" y="64"/>
                    <a:pt x="31" y="64"/>
                  </a:cubicBezTo>
                  <a:cubicBezTo>
                    <a:pt x="29" y="63"/>
                    <a:pt x="27" y="62"/>
                    <a:pt x="25" y="60"/>
                  </a:cubicBezTo>
                  <a:cubicBezTo>
                    <a:pt x="25" y="60"/>
                    <a:pt x="24" y="59"/>
                    <a:pt x="23" y="59"/>
                  </a:cubicBezTo>
                  <a:cubicBezTo>
                    <a:pt x="23" y="58"/>
                    <a:pt x="22" y="57"/>
                    <a:pt x="21" y="56"/>
                  </a:cubicBezTo>
                  <a:cubicBezTo>
                    <a:pt x="20" y="56"/>
                    <a:pt x="20" y="55"/>
                    <a:pt x="19" y="55"/>
                  </a:cubicBezTo>
                  <a:cubicBezTo>
                    <a:pt x="19" y="55"/>
                    <a:pt x="19" y="54"/>
                    <a:pt x="18" y="54"/>
                  </a:cubicBezTo>
                  <a:cubicBezTo>
                    <a:pt x="18" y="53"/>
                    <a:pt x="18" y="53"/>
                    <a:pt x="17" y="53"/>
                  </a:cubicBezTo>
                  <a:cubicBezTo>
                    <a:pt x="16" y="52"/>
                    <a:pt x="15" y="51"/>
                    <a:pt x="15" y="49"/>
                  </a:cubicBezTo>
                  <a:cubicBezTo>
                    <a:pt x="14" y="49"/>
                    <a:pt x="14" y="49"/>
                    <a:pt x="14" y="48"/>
                  </a:cubicBezTo>
                  <a:cubicBezTo>
                    <a:pt x="14" y="48"/>
                    <a:pt x="14" y="48"/>
                    <a:pt x="13" y="48"/>
                  </a:cubicBezTo>
                  <a:cubicBezTo>
                    <a:pt x="13" y="47"/>
                    <a:pt x="13" y="47"/>
                    <a:pt x="13" y="47"/>
                  </a:cubicBezTo>
                  <a:cubicBezTo>
                    <a:pt x="12" y="46"/>
                    <a:pt x="11" y="45"/>
                    <a:pt x="11" y="44"/>
                  </a:cubicBezTo>
                  <a:cubicBezTo>
                    <a:pt x="10" y="43"/>
                    <a:pt x="10" y="42"/>
                    <a:pt x="9" y="41"/>
                  </a:cubicBezTo>
                  <a:cubicBezTo>
                    <a:pt x="9" y="41"/>
                    <a:pt x="9" y="41"/>
                    <a:pt x="9" y="41"/>
                  </a:cubicBezTo>
                  <a:cubicBezTo>
                    <a:pt x="9" y="41"/>
                    <a:pt x="9" y="41"/>
                    <a:pt x="9" y="41"/>
                  </a:cubicBezTo>
                  <a:cubicBezTo>
                    <a:pt x="8" y="40"/>
                    <a:pt x="8" y="39"/>
                    <a:pt x="8" y="38"/>
                  </a:cubicBezTo>
                  <a:cubicBezTo>
                    <a:pt x="7" y="38"/>
                    <a:pt x="7" y="37"/>
                    <a:pt x="6" y="36"/>
                  </a:cubicBezTo>
                  <a:cubicBezTo>
                    <a:pt x="6" y="35"/>
                    <a:pt x="5" y="34"/>
                    <a:pt x="5" y="3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5" y="32"/>
                    <a:pt x="4" y="31"/>
                    <a:pt x="4" y="30"/>
                  </a:cubicBezTo>
                  <a:cubicBezTo>
                    <a:pt x="3" y="29"/>
                    <a:pt x="3" y="28"/>
                    <a:pt x="3" y="27"/>
                  </a:cubicBezTo>
                  <a:cubicBezTo>
                    <a:pt x="3" y="27"/>
                    <a:pt x="2" y="26"/>
                    <a:pt x="2" y="26"/>
                  </a:cubicBezTo>
                  <a:cubicBezTo>
                    <a:pt x="2" y="25"/>
                    <a:pt x="2" y="25"/>
                    <a:pt x="2" y="25"/>
                  </a:cubicBezTo>
                  <a:cubicBezTo>
                    <a:pt x="2" y="25"/>
                    <a:pt x="2" y="24"/>
                    <a:pt x="2" y="24"/>
                  </a:cubicBezTo>
                  <a:cubicBezTo>
                    <a:pt x="1" y="23"/>
                    <a:pt x="1" y="22"/>
                    <a:pt x="1" y="20"/>
                  </a:cubicBezTo>
                  <a:cubicBezTo>
                    <a:pt x="1" y="20"/>
                    <a:pt x="1" y="19"/>
                    <a:pt x="0" y="18"/>
                  </a:cubicBezTo>
                  <a:cubicBezTo>
                    <a:pt x="0" y="18"/>
                    <a:pt x="0" y="17"/>
                    <a:pt x="0" y="17"/>
                  </a:cubicBezTo>
                  <a:cubicBezTo>
                    <a:pt x="0" y="17"/>
                    <a:pt x="0" y="16"/>
                    <a:pt x="0" y="16"/>
                  </a:cubicBezTo>
                  <a:close/>
                </a:path>
              </a:pathLst>
            </a:custGeom>
            <a:solidFill>
              <a:srgbClr val="041D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" name="Freeform 119"/>
            <p:cNvSpPr>
              <a:spLocks/>
            </p:cNvSpPr>
            <p:nvPr userDrawn="1"/>
          </p:nvSpPr>
          <p:spPr bwMode="auto">
            <a:xfrm>
              <a:off x="8434389" y="3325813"/>
              <a:ext cx="26988" cy="298450"/>
            </a:xfrm>
            <a:custGeom>
              <a:avLst/>
              <a:gdLst>
                <a:gd name="T0" fmla="*/ 0 w 17"/>
                <a:gd name="T1" fmla="*/ 188 h 188"/>
                <a:gd name="T2" fmla="*/ 17 w 17"/>
                <a:gd name="T3" fmla="*/ 178 h 188"/>
                <a:gd name="T4" fmla="*/ 17 w 17"/>
                <a:gd name="T5" fmla="*/ 0 h 188"/>
                <a:gd name="T6" fmla="*/ 0 w 17"/>
                <a:gd name="T7" fmla="*/ 10 h 188"/>
                <a:gd name="T8" fmla="*/ 0 w 17"/>
                <a:gd name="T9" fmla="*/ 188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188">
                  <a:moveTo>
                    <a:pt x="0" y="188"/>
                  </a:moveTo>
                  <a:lnTo>
                    <a:pt x="17" y="178"/>
                  </a:lnTo>
                  <a:lnTo>
                    <a:pt x="17" y="0"/>
                  </a:lnTo>
                  <a:lnTo>
                    <a:pt x="0" y="10"/>
                  </a:lnTo>
                  <a:lnTo>
                    <a:pt x="0" y="188"/>
                  </a:lnTo>
                  <a:close/>
                </a:path>
              </a:pathLst>
            </a:custGeom>
            <a:solidFill>
              <a:srgbClr val="041D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" name="Freeform 120"/>
            <p:cNvSpPr>
              <a:spLocks/>
            </p:cNvSpPr>
            <p:nvPr userDrawn="1"/>
          </p:nvSpPr>
          <p:spPr bwMode="auto">
            <a:xfrm>
              <a:off x="8416926" y="3316288"/>
              <a:ext cx="44450" cy="25400"/>
            </a:xfrm>
            <a:custGeom>
              <a:avLst/>
              <a:gdLst>
                <a:gd name="T0" fmla="*/ 11 w 28"/>
                <a:gd name="T1" fmla="*/ 16 h 16"/>
                <a:gd name="T2" fmla="*/ 28 w 28"/>
                <a:gd name="T3" fmla="*/ 6 h 16"/>
                <a:gd name="T4" fmla="*/ 17 w 28"/>
                <a:gd name="T5" fmla="*/ 0 h 16"/>
                <a:gd name="T6" fmla="*/ 0 w 28"/>
                <a:gd name="T7" fmla="*/ 9 h 16"/>
                <a:gd name="T8" fmla="*/ 11 w 28"/>
                <a:gd name="T9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16">
                  <a:moveTo>
                    <a:pt x="11" y="16"/>
                  </a:moveTo>
                  <a:lnTo>
                    <a:pt x="28" y="6"/>
                  </a:lnTo>
                  <a:lnTo>
                    <a:pt x="17" y="0"/>
                  </a:lnTo>
                  <a:lnTo>
                    <a:pt x="0" y="9"/>
                  </a:lnTo>
                  <a:lnTo>
                    <a:pt x="11" y="16"/>
                  </a:lnTo>
                  <a:close/>
                </a:path>
              </a:pathLst>
            </a:custGeom>
            <a:solidFill>
              <a:srgbClr val="46AA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" name="Freeform 121"/>
            <p:cNvSpPr>
              <a:spLocks/>
            </p:cNvSpPr>
            <p:nvPr userDrawn="1"/>
          </p:nvSpPr>
          <p:spPr bwMode="auto">
            <a:xfrm>
              <a:off x="8483601" y="3695700"/>
              <a:ext cx="288925" cy="166688"/>
            </a:xfrm>
            <a:custGeom>
              <a:avLst/>
              <a:gdLst>
                <a:gd name="T0" fmla="*/ 17 w 182"/>
                <a:gd name="T1" fmla="*/ 0 h 105"/>
                <a:gd name="T2" fmla="*/ 182 w 182"/>
                <a:gd name="T3" fmla="*/ 95 h 105"/>
                <a:gd name="T4" fmla="*/ 165 w 182"/>
                <a:gd name="T5" fmla="*/ 105 h 105"/>
                <a:gd name="T6" fmla="*/ 0 w 182"/>
                <a:gd name="T7" fmla="*/ 9 h 105"/>
                <a:gd name="T8" fmla="*/ 17 w 182"/>
                <a:gd name="T9" fmla="*/ 0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2" h="105">
                  <a:moveTo>
                    <a:pt x="17" y="0"/>
                  </a:moveTo>
                  <a:lnTo>
                    <a:pt x="182" y="95"/>
                  </a:lnTo>
                  <a:lnTo>
                    <a:pt x="165" y="105"/>
                  </a:lnTo>
                  <a:lnTo>
                    <a:pt x="0" y="9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46AA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" name="Freeform 122"/>
            <p:cNvSpPr>
              <a:spLocks/>
            </p:cNvSpPr>
            <p:nvPr userDrawn="1"/>
          </p:nvSpPr>
          <p:spPr bwMode="auto">
            <a:xfrm>
              <a:off x="8415339" y="3330575"/>
              <a:ext cx="330200" cy="552450"/>
            </a:xfrm>
            <a:custGeom>
              <a:avLst/>
              <a:gdLst>
                <a:gd name="T0" fmla="*/ 1 w 208"/>
                <a:gd name="T1" fmla="*/ 0 h 348"/>
                <a:gd name="T2" fmla="*/ 12 w 208"/>
                <a:gd name="T3" fmla="*/ 7 h 348"/>
                <a:gd name="T4" fmla="*/ 12 w 208"/>
                <a:gd name="T5" fmla="*/ 185 h 348"/>
                <a:gd name="T6" fmla="*/ 43 w 208"/>
                <a:gd name="T7" fmla="*/ 239 h 348"/>
                <a:gd name="T8" fmla="*/ 208 w 208"/>
                <a:gd name="T9" fmla="*/ 335 h 348"/>
                <a:gd name="T10" fmla="*/ 208 w 208"/>
                <a:gd name="T11" fmla="*/ 348 h 348"/>
                <a:gd name="T12" fmla="*/ 43 w 208"/>
                <a:gd name="T13" fmla="*/ 253 h 348"/>
                <a:gd name="T14" fmla="*/ 0 w 208"/>
                <a:gd name="T15" fmla="*/ 178 h 348"/>
                <a:gd name="T16" fmla="*/ 1 w 208"/>
                <a:gd name="T17" fmla="*/ 0 h 3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8" h="348">
                  <a:moveTo>
                    <a:pt x="1" y="0"/>
                  </a:moveTo>
                  <a:cubicBezTo>
                    <a:pt x="12" y="7"/>
                    <a:pt x="12" y="7"/>
                    <a:pt x="12" y="7"/>
                  </a:cubicBezTo>
                  <a:cubicBezTo>
                    <a:pt x="12" y="185"/>
                    <a:pt x="12" y="185"/>
                    <a:pt x="12" y="185"/>
                  </a:cubicBezTo>
                  <a:cubicBezTo>
                    <a:pt x="12" y="205"/>
                    <a:pt x="26" y="229"/>
                    <a:pt x="43" y="239"/>
                  </a:cubicBezTo>
                  <a:cubicBezTo>
                    <a:pt x="208" y="335"/>
                    <a:pt x="208" y="335"/>
                    <a:pt x="208" y="335"/>
                  </a:cubicBezTo>
                  <a:cubicBezTo>
                    <a:pt x="208" y="348"/>
                    <a:pt x="208" y="348"/>
                    <a:pt x="208" y="348"/>
                  </a:cubicBezTo>
                  <a:cubicBezTo>
                    <a:pt x="43" y="253"/>
                    <a:pt x="43" y="253"/>
                    <a:pt x="43" y="253"/>
                  </a:cubicBezTo>
                  <a:cubicBezTo>
                    <a:pt x="19" y="239"/>
                    <a:pt x="0" y="206"/>
                    <a:pt x="0" y="178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0835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" name="Freeform 123"/>
            <p:cNvSpPr>
              <a:spLocks/>
            </p:cNvSpPr>
            <p:nvPr userDrawn="1"/>
          </p:nvSpPr>
          <p:spPr bwMode="auto">
            <a:xfrm>
              <a:off x="8321676" y="3748088"/>
              <a:ext cx="263525" cy="201613"/>
            </a:xfrm>
            <a:custGeom>
              <a:avLst/>
              <a:gdLst>
                <a:gd name="T0" fmla="*/ 0 w 166"/>
                <a:gd name="T1" fmla="*/ 0 h 127"/>
                <a:gd name="T2" fmla="*/ 0 w 166"/>
                <a:gd name="T3" fmla="*/ 2 h 127"/>
                <a:gd name="T4" fmla="*/ 0 w 166"/>
                <a:gd name="T5" fmla="*/ 2 h 127"/>
                <a:gd name="T6" fmla="*/ 1 w 166"/>
                <a:gd name="T7" fmla="*/ 4 h 127"/>
                <a:gd name="T8" fmla="*/ 2 w 166"/>
                <a:gd name="T9" fmla="*/ 5 h 127"/>
                <a:gd name="T10" fmla="*/ 3 w 166"/>
                <a:gd name="T11" fmla="*/ 6 h 127"/>
                <a:gd name="T12" fmla="*/ 5 w 166"/>
                <a:gd name="T13" fmla="*/ 7 h 127"/>
                <a:gd name="T14" fmla="*/ 6 w 166"/>
                <a:gd name="T15" fmla="*/ 8 h 127"/>
                <a:gd name="T16" fmla="*/ 166 w 166"/>
                <a:gd name="T17" fmla="*/ 101 h 127"/>
                <a:gd name="T18" fmla="*/ 166 w 166"/>
                <a:gd name="T19" fmla="*/ 127 h 127"/>
                <a:gd name="T20" fmla="*/ 6 w 166"/>
                <a:gd name="T21" fmla="*/ 34 h 127"/>
                <a:gd name="T22" fmla="*/ 6 w 166"/>
                <a:gd name="T23" fmla="*/ 34 h 127"/>
                <a:gd name="T24" fmla="*/ 5 w 166"/>
                <a:gd name="T25" fmla="*/ 33 h 127"/>
                <a:gd name="T26" fmla="*/ 3 w 166"/>
                <a:gd name="T27" fmla="*/ 32 h 127"/>
                <a:gd name="T28" fmla="*/ 3 w 166"/>
                <a:gd name="T29" fmla="*/ 32 h 127"/>
                <a:gd name="T30" fmla="*/ 2 w 166"/>
                <a:gd name="T31" fmla="*/ 30 h 127"/>
                <a:gd name="T32" fmla="*/ 2 w 166"/>
                <a:gd name="T33" fmla="*/ 30 h 127"/>
                <a:gd name="T34" fmla="*/ 1 w 166"/>
                <a:gd name="T35" fmla="*/ 30 h 127"/>
                <a:gd name="T36" fmla="*/ 1 w 166"/>
                <a:gd name="T37" fmla="*/ 29 h 127"/>
                <a:gd name="T38" fmla="*/ 0 w 166"/>
                <a:gd name="T39" fmla="*/ 28 h 127"/>
                <a:gd name="T40" fmla="*/ 0 w 166"/>
                <a:gd name="T41" fmla="*/ 28 h 127"/>
                <a:gd name="T42" fmla="*/ 0 w 166"/>
                <a:gd name="T43" fmla="*/ 28 h 127"/>
                <a:gd name="T44" fmla="*/ 0 w 166"/>
                <a:gd name="T45" fmla="*/ 27 h 127"/>
                <a:gd name="T46" fmla="*/ 0 w 166"/>
                <a:gd name="T47" fmla="*/ 26 h 127"/>
                <a:gd name="T48" fmla="*/ 0 w 166"/>
                <a:gd name="T49" fmla="*/ 26 h 127"/>
                <a:gd name="T50" fmla="*/ 0 w 166"/>
                <a:gd name="T51" fmla="*/ 26 h 127"/>
                <a:gd name="T52" fmla="*/ 0 w 166"/>
                <a:gd name="T53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66" h="127">
                  <a:moveTo>
                    <a:pt x="0" y="0"/>
                  </a:move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3"/>
                    <a:pt x="1" y="4"/>
                    <a:pt x="1" y="4"/>
                  </a:cubicBezTo>
                  <a:cubicBezTo>
                    <a:pt x="1" y="4"/>
                    <a:pt x="1" y="4"/>
                    <a:pt x="2" y="5"/>
                  </a:cubicBezTo>
                  <a:cubicBezTo>
                    <a:pt x="2" y="5"/>
                    <a:pt x="3" y="6"/>
                    <a:pt x="3" y="6"/>
                  </a:cubicBezTo>
                  <a:cubicBezTo>
                    <a:pt x="4" y="7"/>
                    <a:pt x="4" y="7"/>
                    <a:pt x="5" y="7"/>
                  </a:cubicBezTo>
                  <a:cubicBezTo>
                    <a:pt x="5" y="8"/>
                    <a:pt x="5" y="8"/>
                    <a:pt x="6" y="8"/>
                  </a:cubicBezTo>
                  <a:cubicBezTo>
                    <a:pt x="166" y="101"/>
                    <a:pt x="166" y="101"/>
                    <a:pt x="166" y="101"/>
                  </a:cubicBezTo>
                  <a:cubicBezTo>
                    <a:pt x="166" y="127"/>
                    <a:pt x="166" y="127"/>
                    <a:pt x="166" y="127"/>
                  </a:cubicBezTo>
                  <a:cubicBezTo>
                    <a:pt x="6" y="34"/>
                    <a:pt x="6" y="34"/>
                    <a:pt x="6" y="34"/>
                  </a:cubicBezTo>
                  <a:cubicBezTo>
                    <a:pt x="6" y="34"/>
                    <a:pt x="6" y="34"/>
                    <a:pt x="6" y="34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4" y="33"/>
                    <a:pt x="4" y="32"/>
                    <a:pt x="3" y="32"/>
                  </a:cubicBezTo>
                  <a:cubicBezTo>
                    <a:pt x="3" y="32"/>
                    <a:pt x="3" y="32"/>
                    <a:pt x="3" y="32"/>
                  </a:cubicBezTo>
                  <a:cubicBezTo>
                    <a:pt x="3" y="31"/>
                    <a:pt x="2" y="31"/>
                    <a:pt x="2" y="30"/>
                  </a:cubicBezTo>
                  <a:cubicBezTo>
                    <a:pt x="2" y="30"/>
                    <a:pt x="2" y="30"/>
                    <a:pt x="2" y="30"/>
                  </a:cubicBezTo>
                  <a:cubicBezTo>
                    <a:pt x="2" y="30"/>
                    <a:pt x="1" y="30"/>
                    <a:pt x="1" y="30"/>
                  </a:cubicBezTo>
                  <a:cubicBezTo>
                    <a:pt x="1" y="30"/>
                    <a:pt x="1" y="29"/>
                    <a:pt x="1" y="29"/>
                  </a:cubicBezTo>
                  <a:cubicBezTo>
                    <a:pt x="1" y="29"/>
                    <a:pt x="1" y="28"/>
                    <a:pt x="0" y="28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27"/>
                    <a:pt x="0" y="26"/>
                    <a:pt x="0" y="26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26"/>
                    <a:pt x="0" y="26"/>
                    <a:pt x="0" y="2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1F43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" name="Freeform 124"/>
            <p:cNvSpPr>
              <a:spLocks/>
            </p:cNvSpPr>
            <p:nvPr userDrawn="1"/>
          </p:nvSpPr>
          <p:spPr bwMode="auto">
            <a:xfrm>
              <a:off x="8585201" y="3725863"/>
              <a:ext cx="349250" cy="228600"/>
            </a:xfrm>
            <a:custGeom>
              <a:avLst/>
              <a:gdLst>
                <a:gd name="T0" fmla="*/ 6 w 220"/>
                <a:gd name="T1" fmla="*/ 117 h 144"/>
                <a:gd name="T2" fmla="*/ 7 w 220"/>
                <a:gd name="T3" fmla="*/ 118 h 144"/>
                <a:gd name="T4" fmla="*/ 14 w 220"/>
                <a:gd name="T5" fmla="*/ 119 h 144"/>
                <a:gd name="T6" fmla="*/ 14 w 220"/>
                <a:gd name="T7" fmla="*/ 119 h 144"/>
                <a:gd name="T8" fmla="*/ 21 w 220"/>
                <a:gd name="T9" fmla="*/ 118 h 144"/>
                <a:gd name="T10" fmla="*/ 22 w 220"/>
                <a:gd name="T11" fmla="*/ 118 h 144"/>
                <a:gd name="T12" fmla="*/ 28 w 220"/>
                <a:gd name="T13" fmla="*/ 115 h 144"/>
                <a:gd name="T14" fmla="*/ 214 w 220"/>
                <a:gd name="T15" fmla="*/ 8 h 144"/>
                <a:gd name="T16" fmla="*/ 219 w 220"/>
                <a:gd name="T17" fmla="*/ 0 h 144"/>
                <a:gd name="T18" fmla="*/ 220 w 220"/>
                <a:gd name="T19" fmla="*/ 25 h 144"/>
                <a:gd name="T20" fmla="*/ 214 w 220"/>
                <a:gd name="T21" fmla="*/ 34 h 144"/>
                <a:gd name="T22" fmla="*/ 28 w 220"/>
                <a:gd name="T23" fmla="*/ 141 h 144"/>
                <a:gd name="T24" fmla="*/ 25 w 220"/>
                <a:gd name="T25" fmla="*/ 142 h 144"/>
                <a:gd name="T26" fmla="*/ 23 w 220"/>
                <a:gd name="T27" fmla="*/ 143 h 144"/>
                <a:gd name="T28" fmla="*/ 22 w 220"/>
                <a:gd name="T29" fmla="*/ 143 h 144"/>
                <a:gd name="T30" fmla="*/ 21 w 220"/>
                <a:gd name="T31" fmla="*/ 143 h 144"/>
                <a:gd name="T32" fmla="*/ 21 w 220"/>
                <a:gd name="T33" fmla="*/ 143 h 144"/>
                <a:gd name="T34" fmla="*/ 19 w 220"/>
                <a:gd name="T35" fmla="*/ 144 h 144"/>
                <a:gd name="T36" fmla="*/ 17 w 220"/>
                <a:gd name="T37" fmla="*/ 144 h 144"/>
                <a:gd name="T38" fmla="*/ 15 w 220"/>
                <a:gd name="T39" fmla="*/ 144 h 144"/>
                <a:gd name="T40" fmla="*/ 14 w 220"/>
                <a:gd name="T41" fmla="*/ 144 h 144"/>
                <a:gd name="T42" fmla="*/ 14 w 220"/>
                <a:gd name="T43" fmla="*/ 144 h 144"/>
                <a:gd name="T44" fmla="*/ 13 w 220"/>
                <a:gd name="T45" fmla="*/ 144 h 144"/>
                <a:gd name="T46" fmla="*/ 11 w 220"/>
                <a:gd name="T47" fmla="*/ 144 h 144"/>
                <a:gd name="T48" fmla="*/ 8 w 220"/>
                <a:gd name="T49" fmla="*/ 144 h 144"/>
                <a:gd name="T50" fmla="*/ 7 w 220"/>
                <a:gd name="T51" fmla="*/ 143 h 144"/>
                <a:gd name="T52" fmla="*/ 6 w 220"/>
                <a:gd name="T53" fmla="*/ 143 h 144"/>
                <a:gd name="T54" fmla="*/ 4 w 220"/>
                <a:gd name="T55" fmla="*/ 143 h 144"/>
                <a:gd name="T56" fmla="*/ 0 w 220"/>
                <a:gd name="T57" fmla="*/ 141 h 144"/>
                <a:gd name="T58" fmla="*/ 0 w 220"/>
                <a:gd name="T59" fmla="*/ 115 h 144"/>
                <a:gd name="T60" fmla="*/ 6 w 220"/>
                <a:gd name="T61" fmla="*/ 117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20" h="144">
                  <a:moveTo>
                    <a:pt x="6" y="117"/>
                  </a:moveTo>
                  <a:cubicBezTo>
                    <a:pt x="6" y="118"/>
                    <a:pt x="6" y="118"/>
                    <a:pt x="7" y="118"/>
                  </a:cubicBezTo>
                  <a:cubicBezTo>
                    <a:pt x="9" y="118"/>
                    <a:pt x="11" y="119"/>
                    <a:pt x="14" y="119"/>
                  </a:cubicBezTo>
                  <a:cubicBezTo>
                    <a:pt x="14" y="119"/>
                    <a:pt x="14" y="119"/>
                    <a:pt x="14" y="119"/>
                  </a:cubicBezTo>
                  <a:cubicBezTo>
                    <a:pt x="17" y="119"/>
                    <a:pt x="19" y="118"/>
                    <a:pt x="21" y="118"/>
                  </a:cubicBezTo>
                  <a:cubicBezTo>
                    <a:pt x="21" y="118"/>
                    <a:pt x="22" y="118"/>
                    <a:pt x="22" y="118"/>
                  </a:cubicBezTo>
                  <a:cubicBezTo>
                    <a:pt x="24" y="117"/>
                    <a:pt x="26" y="116"/>
                    <a:pt x="28" y="115"/>
                  </a:cubicBezTo>
                  <a:cubicBezTo>
                    <a:pt x="214" y="8"/>
                    <a:pt x="214" y="8"/>
                    <a:pt x="214" y="8"/>
                  </a:cubicBezTo>
                  <a:cubicBezTo>
                    <a:pt x="217" y="6"/>
                    <a:pt x="219" y="3"/>
                    <a:pt x="219" y="0"/>
                  </a:cubicBezTo>
                  <a:cubicBezTo>
                    <a:pt x="220" y="25"/>
                    <a:pt x="220" y="25"/>
                    <a:pt x="220" y="25"/>
                  </a:cubicBezTo>
                  <a:cubicBezTo>
                    <a:pt x="220" y="28"/>
                    <a:pt x="218" y="31"/>
                    <a:pt x="214" y="34"/>
                  </a:cubicBezTo>
                  <a:cubicBezTo>
                    <a:pt x="28" y="141"/>
                    <a:pt x="28" y="141"/>
                    <a:pt x="28" y="141"/>
                  </a:cubicBezTo>
                  <a:cubicBezTo>
                    <a:pt x="27" y="141"/>
                    <a:pt x="26" y="142"/>
                    <a:pt x="25" y="142"/>
                  </a:cubicBezTo>
                  <a:cubicBezTo>
                    <a:pt x="25" y="142"/>
                    <a:pt x="24" y="143"/>
                    <a:pt x="23" y="143"/>
                  </a:cubicBezTo>
                  <a:cubicBezTo>
                    <a:pt x="23" y="143"/>
                    <a:pt x="22" y="143"/>
                    <a:pt x="22" y="143"/>
                  </a:cubicBezTo>
                  <a:cubicBezTo>
                    <a:pt x="22" y="143"/>
                    <a:pt x="22" y="143"/>
                    <a:pt x="21" y="143"/>
                  </a:cubicBezTo>
                  <a:cubicBezTo>
                    <a:pt x="21" y="143"/>
                    <a:pt x="21" y="143"/>
                    <a:pt x="21" y="143"/>
                  </a:cubicBezTo>
                  <a:cubicBezTo>
                    <a:pt x="20" y="144"/>
                    <a:pt x="20" y="144"/>
                    <a:pt x="19" y="144"/>
                  </a:cubicBezTo>
                  <a:cubicBezTo>
                    <a:pt x="18" y="144"/>
                    <a:pt x="18" y="144"/>
                    <a:pt x="17" y="144"/>
                  </a:cubicBezTo>
                  <a:cubicBezTo>
                    <a:pt x="16" y="144"/>
                    <a:pt x="16" y="144"/>
                    <a:pt x="15" y="144"/>
                  </a:cubicBezTo>
                  <a:cubicBezTo>
                    <a:pt x="15" y="144"/>
                    <a:pt x="14" y="144"/>
                    <a:pt x="14" y="144"/>
                  </a:cubicBezTo>
                  <a:cubicBezTo>
                    <a:pt x="14" y="144"/>
                    <a:pt x="14" y="144"/>
                    <a:pt x="14" y="144"/>
                  </a:cubicBezTo>
                  <a:cubicBezTo>
                    <a:pt x="13" y="144"/>
                    <a:pt x="13" y="144"/>
                    <a:pt x="13" y="144"/>
                  </a:cubicBezTo>
                  <a:cubicBezTo>
                    <a:pt x="12" y="144"/>
                    <a:pt x="11" y="144"/>
                    <a:pt x="11" y="144"/>
                  </a:cubicBezTo>
                  <a:cubicBezTo>
                    <a:pt x="10" y="144"/>
                    <a:pt x="9" y="144"/>
                    <a:pt x="8" y="144"/>
                  </a:cubicBezTo>
                  <a:cubicBezTo>
                    <a:pt x="8" y="144"/>
                    <a:pt x="7" y="143"/>
                    <a:pt x="7" y="143"/>
                  </a:cubicBezTo>
                  <a:cubicBezTo>
                    <a:pt x="6" y="143"/>
                    <a:pt x="6" y="143"/>
                    <a:pt x="6" y="143"/>
                  </a:cubicBezTo>
                  <a:cubicBezTo>
                    <a:pt x="5" y="143"/>
                    <a:pt x="5" y="143"/>
                    <a:pt x="4" y="143"/>
                  </a:cubicBezTo>
                  <a:cubicBezTo>
                    <a:pt x="3" y="142"/>
                    <a:pt x="1" y="141"/>
                    <a:pt x="0" y="141"/>
                  </a:cubicBezTo>
                  <a:cubicBezTo>
                    <a:pt x="0" y="115"/>
                    <a:pt x="0" y="115"/>
                    <a:pt x="0" y="115"/>
                  </a:cubicBezTo>
                  <a:cubicBezTo>
                    <a:pt x="1" y="116"/>
                    <a:pt x="4" y="117"/>
                    <a:pt x="6" y="117"/>
                  </a:cubicBezTo>
                  <a:close/>
                </a:path>
              </a:pathLst>
            </a:custGeom>
            <a:solidFill>
              <a:srgbClr val="294F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5" name="Freeform 125"/>
            <p:cNvSpPr>
              <a:spLocks/>
            </p:cNvSpPr>
            <p:nvPr userDrawn="1"/>
          </p:nvSpPr>
          <p:spPr bwMode="auto">
            <a:xfrm>
              <a:off x="8318501" y="3557588"/>
              <a:ext cx="617538" cy="358775"/>
            </a:xfrm>
            <a:custGeom>
              <a:avLst/>
              <a:gdLst>
                <a:gd name="T0" fmla="*/ 8 w 389"/>
                <a:gd name="T1" fmla="*/ 112 h 226"/>
                <a:gd name="T2" fmla="*/ 8 w 389"/>
                <a:gd name="T3" fmla="*/ 128 h 226"/>
                <a:gd name="T4" fmla="*/ 168 w 389"/>
                <a:gd name="T5" fmla="*/ 221 h 226"/>
                <a:gd name="T6" fmla="*/ 196 w 389"/>
                <a:gd name="T7" fmla="*/ 221 h 226"/>
                <a:gd name="T8" fmla="*/ 382 w 389"/>
                <a:gd name="T9" fmla="*/ 114 h 226"/>
                <a:gd name="T10" fmla="*/ 382 w 389"/>
                <a:gd name="T11" fmla="*/ 98 h 226"/>
                <a:gd name="T12" fmla="*/ 222 w 389"/>
                <a:gd name="T13" fmla="*/ 5 h 226"/>
                <a:gd name="T14" fmla="*/ 193 w 389"/>
                <a:gd name="T15" fmla="*/ 5 h 226"/>
                <a:gd name="T16" fmla="*/ 8 w 389"/>
                <a:gd name="T17" fmla="*/ 112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89" h="226">
                  <a:moveTo>
                    <a:pt x="8" y="112"/>
                  </a:moveTo>
                  <a:cubicBezTo>
                    <a:pt x="0" y="116"/>
                    <a:pt x="0" y="124"/>
                    <a:pt x="8" y="128"/>
                  </a:cubicBezTo>
                  <a:cubicBezTo>
                    <a:pt x="168" y="221"/>
                    <a:pt x="168" y="221"/>
                    <a:pt x="168" y="221"/>
                  </a:cubicBezTo>
                  <a:cubicBezTo>
                    <a:pt x="175" y="226"/>
                    <a:pt x="188" y="226"/>
                    <a:pt x="196" y="221"/>
                  </a:cubicBezTo>
                  <a:cubicBezTo>
                    <a:pt x="382" y="114"/>
                    <a:pt x="382" y="114"/>
                    <a:pt x="382" y="114"/>
                  </a:cubicBezTo>
                  <a:cubicBezTo>
                    <a:pt x="389" y="110"/>
                    <a:pt x="389" y="102"/>
                    <a:pt x="382" y="98"/>
                  </a:cubicBezTo>
                  <a:cubicBezTo>
                    <a:pt x="222" y="5"/>
                    <a:pt x="222" y="5"/>
                    <a:pt x="222" y="5"/>
                  </a:cubicBezTo>
                  <a:cubicBezTo>
                    <a:pt x="214" y="0"/>
                    <a:pt x="201" y="0"/>
                    <a:pt x="193" y="5"/>
                  </a:cubicBezTo>
                  <a:lnTo>
                    <a:pt x="8" y="112"/>
                  </a:lnTo>
                  <a:close/>
                </a:path>
              </a:pathLst>
            </a:custGeom>
            <a:solidFill>
              <a:srgbClr val="3763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6" name="Freeform 126"/>
            <p:cNvSpPr>
              <a:spLocks/>
            </p:cNvSpPr>
            <p:nvPr userDrawn="1"/>
          </p:nvSpPr>
          <p:spPr bwMode="auto">
            <a:xfrm>
              <a:off x="8234364" y="3384550"/>
              <a:ext cx="42863" cy="239713"/>
            </a:xfrm>
            <a:custGeom>
              <a:avLst/>
              <a:gdLst>
                <a:gd name="T0" fmla="*/ 22 w 27"/>
                <a:gd name="T1" fmla="*/ 13 h 151"/>
                <a:gd name="T2" fmla="*/ 23 w 27"/>
                <a:gd name="T3" fmla="*/ 142 h 151"/>
                <a:gd name="T4" fmla="*/ 23 w 27"/>
                <a:gd name="T5" fmla="*/ 145 h 151"/>
                <a:gd name="T6" fmla="*/ 23 w 27"/>
                <a:gd name="T7" fmla="*/ 145 h 151"/>
                <a:gd name="T8" fmla="*/ 24 w 27"/>
                <a:gd name="T9" fmla="*/ 147 h 151"/>
                <a:gd name="T10" fmla="*/ 24 w 27"/>
                <a:gd name="T11" fmla="*/ 148 h 151"/>
                <a:gd name="T12" fmla="*/ 25 w 27"/>
                <a:gd name="T13" fmla="*/ 149 h 151"/>
                <a:gd name="T14" fmla="*/ 27 w 27"/>
                <a:gd name="T15" fmla="*/ 151 h 151"/>
                <a:gd name="T16" fmla="*/ 5 w 27"/>
                <a:gd name="T17" fmla="*/ 138 h 151"/>
                <a:gd name="T18" fmla="*/ 3 w 27"/>
                <a:gd name="T19" fmla="*/ 136 h 151"/>
                <a:gd name="T20" fmla="*/ 2 w 27"/>
                <a:gd name="T21" fmla="*/ 136 h 151"/>
                <a:gd name="T22" fmla="*/ 2 w 27"/>
                <a:gd name="T23" fmla="*/ 135 h 151"/>
                <a:gd name="T24" fmla="*/ 2 w 27"/>
                <a:gd name="T25" fmla="*/ 135 h 151"/>
                <a:gd name="T26" fmla="*/ 2 w 27"/>
                <a:gd name="T27" fmla="*/ 135 h 151"/>
                <a:gd name="T28" fmla="*/ 1 w 27"/>
                <a:gd name="T29" fmla="*/ 134 h 151"/>
                <a:gd name="T30" fmla="*/ 1 w 27"/>
                <a:gd name="T31" fmla="*/ 133 h 151"/>
                <a:gd name="T32" fmla="*/ 1 w 27"/>
                <a:gd name="T33" fmla="*/ 132 h 151"/>
                <a:gd name="T34" fmla="*/ 1 w 27"/>
                <a:gd name="T35" fmla="*/ 132 h 151"/>
                <a:gd name="T36" fmla="*/ 1 w 27"/>
                <a:gd name="T37" fmla="*/ 132 h 151"/>
                <a:gd name="T38" fmla="*/ 1 w 27"/>
                <a:gd name="T39" fmla="*/ 132 h 151"/>
                <a:gd name="T40" fmla="*/ 1 w 27"/>
                <a:gd name="T41" fmla="*/ 131 h 151"/>
                <a:gd name="T42" fmla="*/ 1 w 27"/>
                <a:gd name="T43" fmla="*/ 130 h 151"/>
                <a:gd name="T44" fmla="*/ 1 w 27"/>
                <a:gd name="T45" fmla="*/ 130 h 151"/>
                <a:gd name="T46" fmla="*/ 1 w 27"/>
                <a:gd name="T47" fmla="*/ 129 h 151"/>
                <a:gd name="T48" fmla="*/ 1 w 27"/>
                <a:gd name="T49" fmla="*/ 129 h 151"/>
                <a:gd name="T50" fmla="*/ 0 w 27"/>
                <a:gd name="T51" fmla="*/ 0 h 151"/>
                <a:gd name="T52" fmla="*/ 22 w 27"/>
                <a:gd name="T53" fmla="*/ 13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7" h="151">
                  <a:moveTo>
                    <a:pt x="22" y="13"/>
                  </a:moveTo>
                  <a:cubicBezTo>
                    <a:pt x="23" y="142"/>
                    <a:pt x="23" y="142"/>
                    <a:pt x="23" y="142"/>
                  </a:cubicBezTo>
                  <a:cubicBezTo>
                    <a:pt x="23" y="143"/>
                    <a:pt x="23" y="144"/>
                    <a:pt x="23" y="145"/>
                  </a:cubicBezTo>
                  <a:cubicBezTo>
                    <a:pt x="23" y="145"/>
                    <a:pt x="23" y="145"/>
                    <a:pt x="23" y="145"/>
                  </a:cubicBezTo>
                  <a:cubicBezTo>
                    <a:pt x="23" y="146"/>
                    <a:pt x="24" y="147"/>
                    <a:pt x="24" y="147"/>
                  </a:cubicBezTo>
                  <a:cubicBezTo>
                    <a:pt x="24" y="148"/>
                    <a:pt x="24" y="148"/>
                    <a:pt x="24" y="148"/>
                  </a:cubicBezTo>
                  <a:cubicBezTo>
                    <a:pt x="24" y="148"/>
                    <a:pt x="24" y="148"/>
                    <a:pt x="25" y="149"/>
                  </a:cubicBezTo>
                  <a:cubicBezTo>
                    <a:pt x="25" y="150"/>
                    <a:pt x="26" y="150"/>
                    <a:pt x="27" y="151"/>
                  </a:cubicBezTo>
                  <a:cubicBezTo>
                    <a:pt x="5" y="138"/>
                    <a:pt x="5" y="138"/>
                    <a:pt x="5" y="138"/>
                  </a:cubicBezTo>
                  <a:cubicBezTo>
                    <a:pt x="4" y="138"/>
                    <a:pt x="3" y="137"/>
                    <a:pt x="3" y="136"/>
                  </a:cubicBezTo>
                  <a:cubicBezTo>
                    <a:pt x="3" y="136"/>
                    <a:pt x="2" y="136"/>
                    <a:pt x="2" y="136"/>
                  </a:cubicBezTo>
                  <a:cubicBezTo>
                    <a:pt x="2" y="135"/>
                    <a:pt x="2" y="135"/>
                    <a:pt x="2" y="135"/>
                  </a:cubicBezTo>
                  <a:cubicBezTo>
                    <a:pt x="2" y="135"/>
                    <a:pt x="2" y="135"/>
                    <a:pt x="2" y="135"/>
                  </a:cubicBezTo>
                  <a:cubicBezTo>
                    <a:pt x="2" y="135"/>
                    <a:pt x="2" y="135"/>
                    <a:pt x="2" y="135"/>
                  </a:cubicBezTo>
                  <a:cubicBezTo>
                    <a:pt x="2" y="134"/>
                    <a:pt x="2" y="134"/>
                    <a:pt x="1" y="134"/>
                  </a:cubicBezTo>
                  <a:cubicBezTo>
                    <a:pt x="1" y="134"/>
                    <a:pt x="1" y="133"/>
                    <a:pt x="1" y="133"/>
                  </a:cubicBezTo>
                  <a:cubicBezTo>
                    <a:pt x="1" y="133"/>
                    <a:pt x="1" y="133"/>
                    <a:pt x="1" y="132"/>
                  </a:cubicBezTo>
                  <a:cubicBezTo>
                    <a:pt x="1" y="132"/>
                    <a:pt x="1" y="132"/>
                    <a:pt x="1" y="132"/>
                  </a:cubicBezTo>
                  <a:cubicBezTo>
                    <a:pt x="1" y="132"/>
                    <a:pt x="1" y="132"/>
                    <a:pt x="1" y="132"/>
                  </a:cubicBezTo>
                  <a:cubicBezTo>
                    <a:pt x="1" y="132"/>
                    <a:pt x="1" y="132"/>
                    <a:pt x="1" y="132"/>
                  </a:cubicBezTo>
                  <a:cubicBezTo>
                    <a:pt x="1" y="131"/>
                    <a:pt x="1" y="131"/>
                    <a:pt x="1" y="131"/>
                  </a:cubicBezTo>
                  <a:cubicBezTo>
                    <a:pt x="1" y="131"/>
                    <a:pt x="1" y="131"/>
                    <a:pt x="1" y="130"/>
                  </a:cubicBezTo>
                  <a:cubicBezTo>
                    <a:pt x="1" y="130"/>
                    <a:pt x="1" y="130"/>
                    <a:pt x="1" y="130"/>
                  </a:cubicBezTo>
                  <a:cubicBezTo>
                    <a:pt x="1" y="129"/>
                    <a:pt x="1" y="129"/>
                    <a:pt x="1" y="129"/>
                  </a:cubicBezTo>
                  <a:cubicBezTo>
                    <a:pt x="1" y="129"/>
                    <a:pt x="1" y="129"/>
                    <a:pt x="1" y="129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22" y="13"/>
                  </a:lnTo>
                  <a:close/>
                </a:path>
              </a:pathLst>
            </a:custGeom>
            <a:solidFill>
              <a:srgbClr val="0534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7" name="Freeform 127"/>
            <p:cNvSpPr>
              <a:spLocks/>
            </p:cNvSpPr>
            <p:nvPr userDrawn="1"/>
          </p:nvSpPr>
          <p:spPr bwMode="auto">
            <a:xfrm>
              <a:off x="8234364" y="3171825"/>
              <a:ext cx="368300" cy="233363"/>
            </a:xfrm>
            <a:custGeom>
              <a:avLst/>
              <a:gdLst>
                <a:gd name="T0" fmla="*/ 31 w 232"/>
                <a:gd name="T1" fmla="*/ 126 h 147"/>
                <a:gd name="T2" fmla="*/ 29 w 232"/>
                <a:gd name="T3" fmla="*/ 129 h 147"/>
                <a:gd name="T4" fmla="*/ 27 w 232"/>
                <a:gd name="T5" fmla="*/ 133 h 147"/>
                <a:gd name="T6" fmla="*/ 25 w 232"/>
                <a:gd name="T7" fmla="*/ 136 h 147"/>
                <a:gd name="T8" fmla="*/ 24 w 232"/>
                <a:gd name="T9" fmla="*/ 140 h 147"/>
                <a:gd name="T10" fmla="*/ 23 w 232"/>
                <a:gd name="T11" fmla="*/ 143 h 147"/>
                <a:gd name="T12" fmla="*/ 0 w 232"/>
                <a:gd name="T13" fmla="*/ 134 h 147"/>
                <a:gd name="T14" fmla="*/ 0 w 232"/>
                <a:gd name="T15" fmla="*/ 132 h 147"/>
                <a:gd name="T16" fmla="*/ 1 w 232"/>
                <a:gd name="T17" fmla="*/ 131 h 147"/>
                <a:gd name="T18" fmla="*/ 1 w 232"/>
                <a:gd name="T19" fmla="*/ 130 h 147"/>
                <a:gd name="T20" fmla="*/ 1 w 232"/>
                <a:gd name="T21" fmla="*/ 130 h 147"/>
                <a:gd name="T22" fmla="*/ 1 w 232"/>
                <a:gd name="T23" fmla="*/ 128 h 147"/>
                <a:gd name="T24" fmla="*/ 1 w 232"/>
                <a:gd name="T25" fmla="*/ 127 h 147"/>
                <a:gd name="T26" fmla="*/ 2 w 232"/>
                <a:gd name="T27" fmla="*/ 127 h 147"/>
                <a:gd name="T28" fmla="*/ 2 w 232"/>
                <a:gd name="T29" fmla="*/ 125 h 147"/>
                <a:gd name="T30" fmla="*/ 3 w 232"/>
                <a:gd name="T31" fmla="*/ 124 h 147"/>
                <a:gd name="T32" fmla="*/ 3 w 232"/>
                <a:gd name="T33" fmla="*/ 123 h 147"/>
                <a:gd name="T34" fmla="*/ 3 w 232"/>
                <a:gd name="T35" fmla="*/ 122 h 147"/>
                <a:gd name="T36" fmla="*/ 4 w 232"/>
                <a:gd name="T37" fmla="*/ 121 h 147"/>
                <a:gd name="T38" fmla="*/ 5 w 232"/>
                <a:gd name="T39" fmla="*/ 120 h 147"/>
                <a:gd name="T40" fmla="*/ 6 w 232"/>
                <a:gd name="T41" fmla="*/ 118 h 147"/>
                <a:gd name="T42" fmla="*/ 7 w 232"/>
                <a:gd name="T43" fmla="*/ 116 h 147"/>
                <a:gd name="T44" fmla="*/ 7 w 232"/>
                <a:gd name="T45" fmla="*/ 116 h 147"/>
                <a:gd name="T46" fmla="*/ 8 w 232"/>
                <a:gd name="T47" fmla="*/ 114 h 147"/>
                <a:gd name="T48" fmla="*/ 9 w 232"/>
                <a:gd name="T49" fmla="*/ 114 h 147"/>
                <a:gd name="T50" fmla="*/ 10 w 232"/>
                <a:gd name="T51" fmla="*/ 113 h 147"/>
                <a:gd name="T52" fmla="*/ 11 w 232"/>
                <a:gd name="T53" fmla="*/ 112 h 147"/>
                <a:gd name="T54" fmla="*/ 12 w 232"/>
                <a:gd name="T55" fmla="*/ 111 h 147"/>
                <a:gd name="T56" fmla="*/ 12 w 232"/>
                <a:gd name="T57" fmla="*/ 111 h 147"/>
                <a:gd name="T58" fmla="*/ 13 w 232"/>
                <a:gd name="T59" fmla="*/ 110 h 147"/>
                <a:gd name="T60" fmla="*/ 15 w 232"/>
                <a:gd name="T61" fmla="*/ 109 h 147"/>
                <a:gd name="T62" fmla="*/ 200 w 232"/>
                <a:gd name="T63" fmla="*/ 2 h 147"/>
                <a:gd name="T64" fmla="*/ 201 w 232"/>
                <a:gd name="T65" fmla="*/ 1 h 147"/>
                <a:gd name="T66" fmla="*/ 202 w 232"/>
                <a:gd name="T67" fmla="*/ 1 h 147"/>
                <a:gd name="T68" fmla="*/ 203 w 232"/>
                <a:gd name="T69" fmla="*/ 1 h 147"/>
                <a:gd name="T70" fmla="*/ 203 w 232"/>
                <a:gd name="T71" fmla="*/ 1 h 147"/>
                <a:gd name="T72" fmla="*/ 204 w 232"/>
                <a:gd name="T73" fmla="*/ 0 h 147"/>
                <a:gd name="T74" fmla="*/ 205 w 232"/>
                <a:gd name="T75" fmla="*/ 0 h 147"/>
                <a:gd name="T76" fmla="*/ 206 w 232"/>
                <a:gd name="T77" fmla="*/ 0 h 147"/>
                <a:gd name="T78" fmla="*/ 207 w 232"/>
                <a:gd name="T79" fmla="*/ 0 h 147"/>
                <a:gd name="T80" fmla="*/ 208 w 232"/>
                <a:gd name="T81" fmla="*/ 0 h 147"/>
                <a:gd name="T82" fmla="*/ 209 w 232"/>
                <a:gd name="T83" fmla="*/ 1 h 147"/>
                <a:gd name="T84" fmla="*/ 232 w 232"/>
                <a:gd name="T85" fmla="*/ 14 h 147"/>
                <a:gd name="T86" fmla="*/ 230 w 232"/>
                <a:gd name="T87" fmla="*/ 13 h 147"/>
                <a:gd name="T88" fmla="*/ 228 w 232"/>
                <a:gd name="T89" fmla="*/ 13 h 147"/>
                <a:gd name="T90" fmla="*/ 225 w 232"/>
                <a:gd name="T91" fmla="*/ 14 h 147"/>
                <a:gd name="T92" fmla="*/ 37 w 232"/>
                <a:gd name="T93" fmla="*/ 122 h 147"/>
                <a:gd name="T94" fmla="*/ 34 w 232"/>
                <a:gd name="T95" fmla="*/ 124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32" h="147">
                  <a:moveTo>
                    <a:pt x="31" y="126"/>
                  </a:moveTo>
                  <a:cubicBezTo>
                    <a:pt x="31" y="126"/>
                    <a:pt x="31" y="126"/>
                    <a:pt x="31" y="126"/>
                  </a:cubicBezTo>
                  <a:cubicBezTo>
                    <a:pt x="30" y="127"/>
                    <a:pt x="30" y="128"/>
                    <a:pt x="29" y="129"/>
                  </a:cubicBezTo>
                  <a:cubicBezTo>
                    <a:pt x="29" y="129"/>
                    <a:pt x="29" y="129"/>
                    <a:pt x="29" y="129"/>
                  </a:cubicBezTo>
                  <a:cubicBezTo>
                    <a:pt x="28" y="130"/>
                    <a:pt x="27" y="131"/>
                    <a:pt x="27" y="132"/>
                  </a:cubicBezTo>
                  <a:cubicBezTo>
                    <a:pt x="27" y="133"/>
                    <a:pt x="27" y="133"/>
                    <a:pt x="27" y="133"/>
                  </a:cubicBezTo>
                  <a:cubicBezTo>
                    <a:pt x="26" y="134"/>
                    <a:pt x="25" y="135"/>
                    <a:pt x="25" y="136"/>
                  </a:cubicBezTo>
                  <a:cubicBezTo>
                    <a:pt x="25" y="136"/>
                    <a:pt x="25" y="136"/>
                    <a:pt x="25" y="136"/>
                  </a:cubicBezTo>
                  <a:cubicBezTo>
                    <a:pt x="24" y="137"/>
                    <a:pt x="24" y="138"/>
                    <a:pt x="24" y="140"/>
                  </a:cubicBezTo>
                  <a:cubicBezTo>
                    <a:pt x="24" y="140"/>
                    <a:pt x="24" y="140"/>
                    <a:pt x="24" y="140"/>
                  </a:cubicBezTo>
                  <a:cubicBezTo>
                    <a:pt x="23" y="141"/>
                    <a:pt x="23" y="142"/>
                    <a:pt x="23" y="143"/>
                  </a:cubicBezTo>
                  <a:cubicBezTo>
                    <a:pt x="23" y="143"/>
                    <a:pt x="23" y="143"/>
                    <a:pt x="23" y="143"/>
                  </a:cubicBezTo>
                  <a:cubicBezTo>
                    <a:pt x="23" y="144"/>
                    <a:pt x="22" y="145"/>
                    <a:pt x="22" y="147"/>
                  </a:cubicBezTo>
                  <a:cubicBezTo>
                    <a:pt x="0" y="134"/>
                    <a:pt x="0" y="134"/>
                    <a:pt x="0" y="134"/>
                  </a:cubicBezTo>
                  <a:cubicBezTo>
                    <a:pt x="0" y="134"/>
                    <a:pt x="0" y="133"/>
                    <a:pt x="0" y="133"/>
                  </a:cubicBezTo>
                  <a:cubicBezTo>
                    <a:pt x="0" y="133"/>
                    <a:pt x="0" y="133"/>
                    <a:pt x="0" y="132"/>
                  </a:cubicBezTo>
                  <a:cubicBezTo>
                    <a:pt x="0" y="132"/>
                    <a:pt x="0" y="132"/>
                    <a:pt x="0" y="132"/>
                  </a:cubicBezTo>
                  <a:cubicBezTo>
                    <a:pt x="0" y="131"/>
                    <a:pt x="1" y="131"/>
                    <a:pt x="1" y="131"/>
                  </a:cubicBezTo>
                  <a:cubicBezTo>
                    <a:pt x="1" y="131"/>
                    <a:pt x="1" y="131"/>
                    <a:pt x="1" y="130"/>
                  </a:cubicBezTo>
                  <a:cubicBezTo>
                    <a:pt x="1" y="130"/>
                    <a:pt x="1" y="130"/>
                    <a:pt x="1" y="130"/>
                  </a:cubicBezTo>
                  <a:cubicBezTo>
                    <a:pt x="1" y="130"/>
                    <a:pt x="1" y="130"/>
                    <a:pt x="1" y="130"/>
                  </a:cubicBezTo>
                  <a:cubicBezTo>
                    <a:pt x="1" y="130"/>
                    <a:pt x="1" y="130"/>
                    <a:pt x="1" y="130"/>
                  </a:cubicBezTo>
                  <a:cubicBezTo>
                    <a:pt x="1" y="129"/>
                    <a:pt x="1" y="129"/>
                    <a:pt x="1" y="129"/>
                  </a:cubicBezTo>
                  <a:cubicBezTo>
                    <a:pt x="1" y="129"/>
                    <a:pt x="1" y="128"/>
                    <a:pt x="1" y="128"/>
                  </a:cubicBezTo>
                  <a:cubicBezTo>
                    <a:pt x="1" y="128"/>
                    <a:pt x="1" y="128"/>
                    <a:pt x="1" y="127"/>
                  </a:cubicBezTo>
                  <a:cubicBezTo>
                    <a:pt x="1" y="127"/>
                    <a:pt x="1" y="127"/>
                    <a:pt x="1" y="127"/>
                  </a:cubicBezTo>
                  <a:cubicBezTo>
                    <a:pt x="1" y="127"/>
                    <a:pt x="1" y="127"/>
                    <a:pt x="1" y="127"/>
                  </a:cubicBezTo>
                  <a:cubicBezTo>
                    <a:pt x="2" y="127"/>
                    <a:pt x="2" y="127"/>
                    <a:pt x="2" y="127"/>
                  </a:cubicBezTo>
                  <a:cubicBezTo>
                    <a:pt x="2" y="126"/>
                    <a:pt x="2" y="126"/>
                    <a:pt x="2" y="126"/>
                  </a:cubicBezTo>
                  <a:cubicBezTo>
                    <a:pt x="2" y="126"/>
                    <a:pt x="2" y="125"/>
                    <a:pt x="2" y="125"/>
                  </a:cubicBezTo>
                  <a:cubicBezTo>
                    <a:pt x="2" y="125"/>
                    <a:pt x="2" y="125"/>
                    <a:pt x="2" y="124"/>
                  </a:cubicBezTo>
                  <a:cubicBezTo>
                    <a:pt x="2" y="124"/>
                    <a:pt x="2" y="124"/>
                    <a:pt x="3" y="124"/>
                  </a:cubicBezTo>
                  <a:cubicBezTo>
                    <a:pt x="3" y="124"/>
                    <a:pt x="3" y="123"/>
                    <a:pt x="3" y="123"/>
                  </a:cubicBezTo>
                  <a:cubicBezTo>
                    <a:pt x="3" y="123"/>
                    <a:pt x="3" y="123"/>
                    <a:pt x="3" y="123"/>
                  </a:cubicBezTo>
                  <a:cubicBezTo>
                    <a:pt x="3" y="123"/>
                    <a:pt x="3" y="123"/>
                    <a:pt x="3" y="123"/>
                  </a:cubicBezTo>
                  <a:cubicBezTo>
                    <a:pt x="3" y="123"/>
                    <a:pt x="3" y="123"/>
                    <a:pt x="3" y="122"/>
                  </a:cubicBezTo>
                  <a:cubicBezTo>
                    <a:pt x="3" y="122"/>
                    <a:pt x="3" y="122"/>
                    <a:pt x="4" y="122"/>
                  </a:cubicBezTo>
                  <a:cubicBezTo>
                    <a:pt x="4" y="121"/>
                    <a:pt x="4" y="121"/>
                    <a:pt x="4" y="121"/>
                  </a:cubicBezTo>
                  <a:cubicBezTo>
                    <a:pt x="4" y="120"/>
                    <a:pt x="4" y="120"/>
                    <a:pt x="4" y="120"/>
                  </a:cubicBezTo>
                  <a:cubicBezTo>
                    <a:pt x="5" y="120"/>
                    <a:pt x="5" y="120"/>
                    <a:pt x="5" y="120"/>
                  </a:cubicBezTo>
                  <a:cubicBezTo>
                    <a:pt x="5" y="120"/>
                    <a:pt x="5" y="119"/>
                    <a:pt x="5" y="119"/>
                  </a:cubicBezTo>
                  <a:cubicBezTo>
                    <a:pt x="5" y="119"/>
                    <a:pt x="5" y="118"/>
                    <a:pt x="6" y="118"/>
                  </a:cubicBezTo>
                  <a:cubicBezTo>
                    <a:pt x="6" y="117"/>
                    <a:pt x="6" y="117"/>
                    <a:pt x="7" y="116"/>
                  </a:cubicBezTo>
                  <a:cubicBezTo>
                    <a:pt x="7" y="116"/>
                    <a:pt x="7" y="116"/>
                    <a:pt x="7" y="116"/>
                  </a:cubicBezTo>
                  <a:cubicBezTo>
                    <a:pt x="7" y="116"/>
                    <a:pt x="7" y="116"/>
                    <a:pt x="7" y="116"/>
                  </a:cubicBezTo>
                  <a:cubicBezTo>
                    <a:pt x="7" y="116"/>
                    <a:pt x="7" y="116"/>
                    <a:pt x="7" y="116"/>
                  </a:cubicBezTo>
                  <a:cubicBezTo>
                    <a:pt x="8" y="115"/>
                    <a:pt x="8" y="115"/>
                    <a:pt x="8" y="115"/>
                  </a:cubicBezTo>
                  <a:cubicBezTo>
                    <a:pt x="8" y="115"/>
                    <a:pt x="8" y="114"/>
                    <a:pt x="8" y="114"/>
                  </a:cubicBezTo>
                  <a:cubicBezTo>
                    <a:pt x="9" y="114"/>
                    <a:pt x="9" y="114"/>
                    <a:pt x="9" y="114"/>
                  </a:cubicBezTo>
                  <a:cubicBezTo>
                    <a:pt x="9" y="114"/>
                    <a:pt x="9" y="114"/>
                    <a:pt x="9" y="114"/>
                  </a:cubicBezTo>
                  <a:cubicBezTo>
                    <a:pt x="9" y="114"/>
                    <a:pt x="9" y="113"/>
                    <a:pt x="9" y="113"/>
                  </a:cubicBezTo>
                  <a:cubicBezTo>
                    <a:pt x="9" y="113"/>
                    <a:pt x="9" y="113"/>
                    <a:pt x="10" y="113"/>
                  </a:cubicBezTo>
                  <a:cubicBezTo>
                    <a:pt x="10" y="113"/>
                    <a:pt x="10" y="113"/>
                    <a:pt x="10" y="112"/>
                  </a:cubicBezTo>
                  <a:cubicBezTo>
                    <a:pt x="10" y="112"/>
                    <a:pt x="11" y="112"/>
                    <a:pt x="11" y="112"/>
                  </a:cubicBezTo>
                  <a:cubicBezTo>
                    <a:pt x="11" y="112"/>
                    <a:pt x="11" y="111"/>
                    <a:pt x="11" y="111"/>
                  </a:cubicBezTo>
                  <a:cubicBezTo>
                    <a:pt x="12" y="111"/>
                    <a:pt x="12" y="111"/>
                    <a:pt x="12" y="111"/>
                  </a:cubicBezTo>
                  <a:cubicBezTo>
                    <a:pt x="12" y="111"/>
                    <a:pt x="12" y="111"/>
                    <a:pt x="12" y="111"/>
                  </a:cubicBezTo>
                  <a:cubicBezTo>
                    <a:pt x="12" y="111"/>
                    <a:pt x="12" y="111"/>
                    <a:pt x="12" y="111"/>
                  </a:cubicBezTo>
                  <a:cubicBezTo>
                    <a:pt x="12" y="111"/>
                    <a:pt x="12" y="110"/>
                    <a:pt x="13" y="110"/>
                  </a:cubicBezTo>
                  <a:cubicBezTo>
                    <a:pt x="13" y="110"/>
                    <a:pt x="13" y="110"/>
                    <a:pt x="13" y="110"/>
                  </a:cubicBezTo>
                  <a:cubicBezTo>
                    <a:pt x="14" y="110"/>
                    <a:pt x="14" y="110"/>
                    <a:pt x="14" y="109"/>
                  </a:cubicBezTo>
                  <a:cubicBezTo>
                    <a:pt x="14" y="109"/>
                    <a:pt x="14" y="109"/>
                    <a:pt x="15" y="109"/>
                  </a:cubicBezTo>
                  <a:cubicBezTo>
                    <a:pt x="15" y="109"/>
                    <a:pt x="15" y="109"/>
                    <a:pt x="15" y="109"/>
                  </a:cubicBezTo>
                  <a:cubicBezTo>
                    <a:pt x="200" y="2"/>
                    <a:pt x="200" y="2"/>
                    <a:pt x="200" y="2"/>
                  </a:cubicBezTo>
                  <a:cubicBezTo>
                    <a:pt x="200" y="2"/>
                    <a:pt x="200" y="2"/>
                    <a:pt x="200" y="2"/>
                  </a:cubicBezTo>
                  <a:cubicBezTo>
                    <a:pt x="201" y="2"/>
                    <a:pt x="201" y="2"/>
                    <a:pt x="201" y="1"/>
                  </a:cubicBezTo>
                  <a:cubicBezTo>
                    <a:pt x="201" y="1"/>
                    <a:pt x="201" y="1"/>
                    <a:pt x="202" y="1"/>
                  </a:cubicBezTo>
                  <a:cubicBezTo>
                    <a:pt x="202" y="1"/>
                    <a:pt x="202" y="1"/>
                    <a:pt x="202" y="1"/>
                  </a:cubicBezTo>
                  <a:cubicBezTo>
                    <a:pt x="202" y="1"/>
                    <a:pt x="202" y="1"/>
                    <a:pt x="203" y="1"/>
                  </a:cubicBezTo>
                  <a:cubicBezTo>
                    <a:pt x="203" y="1"/>
                    <a:pt x="203" y="1"/>
                    <a:pt x="203" y="1"/>
                  </a:cubicBezTo>
                  <a:cubicBezTo>
                    <a:pt x="203" y="1"/>
                    <a:pt x="203" y="1"/>
                    <a:pt x="203" y="1"/>
                  </a:cubicBezTo>
                  <a:cubicBezTo>
                    <a:pt x="203" y="1"/>
                    <a:pt x="203" y="1"/>
                    <a:pt x="203" y="1"/>
                  </a:cubicBezTo>
                  <a:cubicBezTo>
                    <a:pt x="203" y="0"/>
                    <a:pt x="204" y="0"/>
                    <a:pt x="204" y="0"/>
                  </a:cubicBezTo>
                  <a:cubicBezTo>
                    <a:pt x="204" y="0"/>
                    <a:pt x="204" y="0"/>
                    <a:pt x="204" y="0"/>
                  </a:cubicBezTo>
                  <a:cubicBezTo>
                    <a:pt x="205" y="0"/>
                    <a:pt x="205" y="0"/>
                    <a:pt x="205" y="0"/>
                  </a:cubicBezTo>
                  <a:cubicBezTo>
                    <a:pt x="205" y="0"/>
                    <a:pt x="205" y="0"/>
                    <a:pt x="205" y="0"/>
                  </a:cubicBezTo>
                  <a:cubicBezTo>
                    <a:pt x="205" y="0"/>
                    <a:pt x="206" y="0"/>
                    <a:pt x="206" y="0"/>
                  </a:cubicBezTo>
                  <a:cubicBezTo>
                    <a:pt x="206" y="0"/>
                    <a:pt x="206" y="0"/>
                    <a:pt x="206" y="0"/>
                  </a:cubicBezTo>
                  <a:cubicBezTo>
                    <a:pt x="206" y="0"/>
                    <a:pt x="206" y="0"/>
                    <a:pt x="206" y="0"/>
                  </a:cubicBezTo>
                  <a:cubicBezTo>
                    <a:pt x="207" y="0"/>
                    <a:pt x="207" y="0"/>
                    <a:pt x="207" y="0"/>
                  </a:cubicBezTo>
                  <a:cubicBezTo>
                    <a:pt x="207" y="0"/>
                    <a:pt x="208" y="0"/>
                    <a:pt x="208" y="0"/>
                  </a:cubicBezTo>
                  <a:cubicBezTo>
                    <a:pt x="208" y="0"/>
                    <a:pt x="208" y="0"/>
                    <a:pt x="208" y="0"/>
                  </a:cubicBezTo>
                  <a:cubicBezTo>
                    <a:pt x="208" y="0"/>
                    <a:pt x="208" y="0"/>
                    <a:pt x="208" y="0"/>
                  </a:cubicBezTo>
                  <a:cubicBezTo>
                    <a:pt x="208" y="0"/>
                    <a:pt x="209" y="0"/>
                    <a:pt x="209" y="1"/>
                  </a:cubicBezTo>
                  <a:cubicBezTo>
                    <a:pt x="209" y="1"/>
                    <a:pt x="210" y="1"/>
                    <a:pt x="210" y="1"/>
                  </a:cubicBezTo>
                  <a:cubicBezTo>
                    <a:pt x="232" y="14"/>
                    <a:pt x="232" y="14"/>
                    <a:pt x="232" y="14"/>
                  </a:cubicBezTo>
                  <a:cubicBezTo>
                    <a:pt x="232" y="14"/>
                    <a:pt x="231" y="13"/>
                    <a:pt x="230" y="13"/>
                  </a:cubicBezTo>
                  <a:cubicBezTo>
                    <a:pt x="230" y="13"/>
                    <a:pt x="230" y="13"/>
                    <a:pt x="230" y="13"/>
                  </a:cubicBezTo>
                  <a:cubicBezTo>
                    <a:pt x="229" y="13"/>
                    <a:pt x="229" y="13"/>
                    <a:pt x="228" y="13"/>
                  </a:cubicBezTo>
                  <a:cubicBezTo>
                    <a:pt x="228" y="13"/>
                    <a:pt x="228" y="13"/>
                    <a:pt x="228" y="13"/>
                  </a:cubicBezTo>
                  <a:cubicBezTo>
                    <a:pt x="227" y="13"/>
                    <a:pt x="226" y="13"/>
                    <a:pt x="225" y="14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224" y="14"/>
                    <a:pt x="223" y="14"/>
                    <a:pt x="222" y="15"/>
                  </a:cubicBezTo>
                  <a:cubicBezTo>
                    <a:pt x="37" y="122"/>
                    <a:pt x="37" y="122"/>
                    <a:pt x="37" y="122"/>
                  </a:cubicBezTo>
                  <a:cubicBezTo>
                    <a:pt x="36" y="122"/>
                    <a:pt x="35" y="123"/>
                    <a:pt x="34" y="124"/>
                  </a:cubicBezTo>
                  <a:cubicBezTo>
                    <a:pt x="34" y="124"/>
                    <a:pt x="34" y="124"/>
                    <a:pt x="34" y="124"/>
                  </a:cubicBezTo>
                  <a:cubicBezTo>
                    <a:pt x="33" y="125"/>
                    <a:pt x="32" y="125"/>
                    <a:pt x="31" y="126"/>
                  </a:cubicBezTo>
                  <a:close/>
                </a:path>
              </a:pathLst>
            </a:custGeom>
            <a:solidFill>
              <a:srgbClr val="0844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8" name="Freeform 128"/>
            <p:cNvSpPr>
              <a:spLocks/>
            </p:cNvSpPr>
            <p:nvPr userDrawn="1"/>
          </p:nvSpPr>
          <p:spPr bwMode="auto">
            <a:xfrm>
              <a:off x="8269289" y="3187700"/>
              <a:ext cx="341313" cy="442913"/>
            </a:xfrm>
            <a:custGeom>
              <a:avLst/>
              <a:gdLst>
                <a:gd name="T0" fmla="*/ 15 w 215"/>
                <a:gd name="T1" fmla="*/ 112 h 279"/>
                <a:gd name="T2" fmla="*/ 200 w 215"/>
                <a:gd name="T3" fmla="*/ 5 h 279"/>
                <a:gd name="T4" fmla="*/ 214 w 215"/>
                <a:gd name="T5" fmla="*/ 13 h 279"/>
                <a:gd name="T6" fmla="*/ 215 w 215"/>
                <a:gd name="T7" fmla="*/ 142 h 279"/>
                <a:gd name="T8" fmla="*/ 200 w 215"/>
                <a:gd name="T9" fmla="*/ 167 h 279"/>
                <a:gd name="T10" fmla="*/ 15 w 215"/>
                <a:gd name="T11" fmla="*/ 274 h 279"/>
                <a:gd name="T12" fmla="*/ 1 w 215"/>
                <a:gd name="T13" fmla="*/ 266 h 279"/>
                <a:gd name="T14" fmla="*/ 0 w 215"/>
                <a:gd name="T15" fmla="*/ 137 h 279"/>
                <a:gd name="T16" fmla="*/ 15 w 215"/>
                <a:gd name="T17" fmla="*/ 112 h 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5" h="279">
                  <a:moveTo>
                    <a:pt x="15" y="112"/>
                  </a:moveTo>
                  <a:cubicBezTo>
                    <a:pt x="200" y="5"/>
                    <a:pt x="200" y="5"/>
                    <a:pt x="200" y="5"/>
                  </a:cubicBezTo>
                  <a:cubicBezTo>
                    <a:pt x="208" y="0"/>
                    <a:pt x="214" y="4"/>
                    <a:pt x="214" y="13"/>
                  </a:cubicBezTo>
                  <a:cubicBezTo>
                    <a:pt x="215" y="142"/>
                    <a:pt x="215" y="142"/>
                    <a:pt x="215" y="142"/>
                  </a:cubicBezTo>
                  <a:cubicBezTo>
                    <a:pt x="215" y="151"/>
                    <a:pt x="208" y="162"/>
                    <a:pt x="200" y="167"/>
                  </a:cubicBezTo>
                  <a:cubicBezTo>
                    <a:pt x="15" y="274"/>
                    <a:pt x="15" y="274"/>
                    <a:pt x="15" y="274"/>
                  </a:cubicBezTo>
                  <a:cubicBezTo>
                    <a:pt x="7" y="279"/>
                    <a:pt x="1" y="275"/>
                    <a:pt x="1" y="266"/>
                  </a:cubicBezTo>
                  <a:cubicBezTo>
                    <a:pt x="0" y="137"/>
                    <a:pt x="0" y="137"/>
                    <a:pt x="0" y="137"/>
                  </a:cubicBezTo>
                  <a:cubicBezTo>
                    <a:pt x="0" y="128"/>
                    <a:pt x="7" y="116"/>
                    <a:pt x="15" y="112"/>
                  </a:cubicBezTo>
                  <a:close/>
                </a:path>
              </a:pathLst>
            </a:custGeom>
            <a:solidFill>
              <a:srgbClr val="0327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9" name="Freeform 129"/>
            <p:cNvSpPr>
              <a:spLocks/>
            </p:cNvSpPr>
            <p:nvPr userDrawn="1"/>
          </p:nvSpPr>
          <p:spPr bwMode="auto">
            <a:xfrm>
              <a:off x="8766176" y="3619500"/>
              <a:ext cx="163513" cy="684213"/>
            </a:xfrm>
            <a:custGeom>
              <a:avLst/>
              <a:gdLst>
                <a:gd name="T0" fmla="*/ 12 w 103"/>
                <a:gd name="T1" fmla="*/ 103 h 431"/>
                <a:gd name="T2" fmla="*/ 0 w 103"/>
                <a:gd name="T3" fmla="*/ 171 h 431"/>
                <a:gd name="T4" fmla="*/ 5 w 103"/>
                <a:gd name="T5" fmla="*/ 395 h 431"/>
                <a:gd name="T6" fmla="*/ 100 w 103"/>
                <a:gd name="T7" fmla="*/ 375 h 431"/>
                <a:gd name="T8" fmla="*/ 103 w 103"/>
                <a:gd name="T9" fmla="*/ 80 h 431"/>
                <a:gd name="T10" fmla="*/ 1 w 103"/>
                <a:gd name="T11" fmla="*/ 0 h 431"/>
                <a:gd name="T12" fmla="*/ 12 w 103"/>
                <a:gd name="T13" fmla="*/ 103 h 4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3" h="431">
                  <a:moveTo>
                    <a:pt x="12" y="103"/>
                  </a:moveTo>
                  <a:cubicBezTo>
                    <a:pt x="0" y="171"/>
                    <a:pt x="0" y="171"/>
                    <a:pt x="0" y="171"/>
                  </a:cubicBezTo>
                  <a:cubicBezTo>
                    <a:pt x="5" y="395"/>
                    <a:pt x="5" y="395"/>
                    <a:pt x="5" y="395"/>
                  </a:cubicBezTo>
                  <a:cubicBezTo>
                    <a:pt x="13" y="426"/>
                    <a:pt x="89" y="431"/>
                    <a:pt x="100" y="375"/>
                  </a:cubicBezTo>
                  <a:cubicBezTo>
                    <a:pt x="102" y="276"/>
                    <a:pt x="103" y="172"/>
                    <a:pt x="103" y="80"/>
                  </a:cubicBezTo>
                  <a:cubicBezTo>
                    <a:pt x="86" y="50"/>
                    <a:pt x="17" y="2"/>
                    <a:pt x="1" y="0"/>
                  </a:cubicBezTo>
                  <a:lnTo>
                    <a:pt x="12" y="103"/>
                  </a:lnTo>
                  <a:close/>
                </a:path>
              </a:pathLst>
            </a:custGeom>
            <a:solidFill>
              <a:srgbClr val="021A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0" name="Freeform 130"/>
            <p:cNvSpPr>
              <a:spLocks/>
            </p:cNvSpPr>
            <p:nvPr userDrawn="1"/>
          </p:nvSpPr>
          <p:spPr bwMode="auto">
            <a:xfrm>
              <a:off x="8550276" y="3540125"/>
              <a:ext cx="388938" cy="285750"/>
            </a:xfrm>
            <a:custGeom>
              <a:avLst/>
              <a:gdLst>
                <a:gd name="T0" fmla="*/ 66 w 245"/>
                <a:gd name="T1" fmla="*/ 0 h 180"/>
                <a:gd name="T2" fmla="*/ 232 w 245"/>
                <a:gd name="T3" fmla="*/ 101 h 180"/>
                <a:gd name="T4" fmla="*/ 239 w 245"/>
                <a:gd name="T5" fmla="*/ 119 h 180"/>
                <a:gd name="T6" fmla="*/ 178 w 245"/>
                <a:gd name="T7" fmla="*/ 173 h 180"/>
                <a:gd name="T8" fmla="*/ 0 w 245"/>
                <a:gd name="T9" fmla="*/ 57 h 180"/>
                <a:gd name="T10" fmla="*/ 66 w 245"/>
                <a:gd name="T11" fmla="*/ 0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5" h="180">
                  <a:moveTo>
                    <a:pt x="66" y="0"/>
                  </a:moveTo>
                  <a:cubicBezTo>
                    <a:pt x="115" y="19"/>
                    <a:pt x="203" y="72"/>
                    <a:pt x="232" y="101"/>
                  </a:cubicBezTo>
                  <a:cubicBezTo>
                    <a:pt x="237" y="106"/>
                    <a:pt x="238" y="113"/>
                    <a:pt x="239" y="119"/>
                  </a:cubicBezTo>
                  <a:cubicBezTo>
                    <a:pt x="245" y="166"/>
                    <a:pt x="201" y="180"/>
                    <a:pt x="178" y="173"/>
                  </a:cubicBezTo>
                  <a:cubicBezTo>
                    <a:pt x="111" y="153"/>
                    <a:pt x="61" y="105"/>
                    <a:pt x="0" y="57"/>
                  </a:cubicBezTo>
                  <a:lnTo>
                    <a:pt x="66" y="0"/>
                  </a:lnTo>
                  <a:close/>
                </a:path>
              </a:pathLst>
            </a:custGeom>
            <a:solidFill>
              <a:srgbClr val="021A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1" name="Freeform 131"/>
            <p:cNvSpPr>
              <a:spLocks/>
            </p:cNvSpPr>
            <p:nvPr userDrawn="1"/>
          </p:nvSpPr>
          <p:spPr bwMode="auto">
            <a:xfrm>
              <a:off x="8334376" y="3565525"/>
              <a:ext cx="503238" cy="371475"/>
            </a:xfrm>
            <a:custGeom>
              <a:avLst/>
              <a:gdLst>
                <a:gd name="T0" fmla="*/ 129 w 317"/>
                <a:gd name="T1" fmla="*/ 24 h 234"/>
                <a:gd name="T2" fmla="*/ 303 w 317"/>
                <a:gd name="T3" fmla="*/ 149 h 234"/>
                <a:gd name="T4" fmla="*/ 310 w 317"/>
                <a:gd name="T5" fmla="*/ 166 h 234"/>
                <a:gd name="T6" fmla="*/ 248 w 317"/>
                <a:gd name="T7" fmla="*/ 227 h 234"/>
                <a:gd name="T8" fmla="*/ 82 w 317"/>
                <a:gd name="T9" fmla="*/ 143 h 234"/>
                <a:gd name="T10" fmla="*/ 21 w 317"/>
                <a:gd name="T11" fmla="*/ 0 h 234"/>
                <a:gd name="T12" fmla="*/ 129 w 317"/>
                <a:gd name="T13" fmla="*/ 24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7" h="234">
                  <a:moveTo>
                    <a:pt x="129" y="24"/>
                  </a:moveTo>
                  <a:cubicBezTo>
                    <a:pt x="178" y="44"/>
                    <a:pt x="278" y="110"/>
                    <a:pt x="303" y="149"/>
                  </a:cubicBezTo>
                  <a:cubicBezTo>
                    <a:pt x="307" y="154"/>
                    <a:pt x="309" y="160"/>
                    <a:pt x="310" y="166"/>
                  </a:cubicBezTo>
                  <a:cubicBezTo>
                    <a:pt x="317" y="214"/>
                    <a:pt x="272" y="234"/>
                    <a:pt x="248" y="227"/>
                  </a:cubicBezTo>
                  <a:cubicBezTo>
                    <a:pt x="200" y="212"/>
                    <a:pt x="131" y="177"/>
                    <a:pt x="82" y="143"/>
                  </a:cubicBezTo>
                  <a:cubicBezTo>
                    <a:pt x="61" y="129"/>
                    <a:pt x="0" y="119"/>
                    <a:pt x="21" y="0"/>
                  </a:cubicBezTo>
                  <a:lnTo>
                    <a:pt x="129" y="24"/>
                  </a:lnTo>
                  <a:close/>
                </a:path>
              </a:pathLst>
            </a:custGeom>
            <a:solidFill>
              <a:srgbClr val="0327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2" name="Freeform 132"/>
            <p:cNvSpPr>
              <a:spLocks/>
            </p:cNvSpPr>
            <p:nvPr userDrawn="1"/>
          </p:nvSpPr>
          <p:spPr bwMode="auto">
            <a:xfrm>
              <a:off x="8669339" y="4284663"/>
              <a:ext cx="252413" cy="193675"/>
            </a:xfrm>
            <a:custGeom>
              <a:avLst/>
              <a:gdLst>
                <a:gd name="T0" fmla="*/ 84 w 159"/>
                <a:gd name="T1" fmla="*/ 9 h 122"/>
                <a:gd name="T2" fmla="*/ 152 w 159"/>
                <a:gd name="T3" fmla="*/ 84 h 122"/>
                <a:gd name="T4" fmla="*/ 145 w 159"/>
                <a:gd name="T5" fmla="*/ 115 h 122"/>
                <a:gd name="T6" fmla="*/ 103 w 159"/>
                <a:gd name="T7" fmla="*/ 120 h 122"/>
                <a:gd name="T8" fmla="*/ 47 w 159"/>
                <a:gd name="T9" fmla="*/ 87 h 122"/>
                <a:gd name="T10" fmla="*/ 0 w 159"/>
                <a:gd name="T11" fmla="*/ 53 h 122"/>
                <a:gd name="T12" fmla="*/ 9 w 159"/>
                <a:gd name="T13" fmla="*/ 0 h 122"/>
                <a:gd name="T14" fmla="*/ 40 w 159"/>
                <a:gd name="T15" fmla="*/ 8 h 122"/>
                <a:gd name="T16" fmla="*/ 84 w 159"/>
                <a:gd name="T17" fmla="*/ 9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9" h="122">
                  <a:moveTo>
                    <a:pt x="84" y="9"/>
                  </a:moveTo>
                  <a:cubicBezTo>
                    <a:pt x="89" y="31"/>
                    <a:pt x="142" y="73"/>
                    <a:pt x="152" y="84"/>
                  </a:cubicBezTo>
                  <a:cubicBezTo>
                    <a:pt x="159" y="91"/>
                    <a:pt x="155" y="109"/>
                    <a:pt x="145" y="115"/>
                  </a:cubicBezTo>
                  <a:cubicBezTo>
                    <a:pt x="135" y="122"/>
                    <a:pt x="117" y="122"/>
                    <a:pt x="103" y="120"/>
                  </a:cubicBezTo>
                  <a:cubicBezTo>
                    <a:pt x="87" y="117"/>
                    <a:pt x="68" y="100"/>
                    <a:pt x="47" y="87"/>
                  </a:cubicBezTo>
                  <a:cubicBezTo>
                    <a:pt x="26" y="74"/>
                    <a:pt x="0" y="65"/>
                    <a:pt x="0" y="53"/>
                  </a:cubicBezTo>
                  <a:cubicBezTo>
                    <a:pt x="1" y="36"/>
                    <a:pt x="6" y="24"/>
                    <a:pt x="9" y="0"/>
                  </a:cubicBezTo>
                  <a:cubicBezTo>
                    <a:pt x="40" y="8"/>
                    <a:pt x="40" y="8"/>
                    <a:pt x="40" y="8"/>
                  </a:cubicBezTo>
                  <a:lnTo>
                    <a:pt x="84" y="9"/>
                  </a:lnTo>
                  <a:close/>
                </a:path>
              </a:pathLst>
            </a:custGeom>
            <a:solidFill>
              <a:srgbClr val="615D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3" name="Freeform 133"/>
            <p:cNvSpPr>
              <a:spLocks/>
            </p:cNvSpPr>
            <p:nvPr userDrawn="1"/>
          </p:nvSpPr>
          <p:spPr bwMode="auto">
            <a:xfrm>
              <a:off x="8661401" y="3692525"/>
              <a:ext cx="165100" cy="673100"/>
            </a:xfrm>
            <a:custGeom>
              <a:avLst/>
              <a:gdLst>
                <a:gd name="T0" fmla="*/ 12 w 104"/>
                <a:gd name="T1" fmla="*/ 103 h 424"/>
                <a:gd name="T2" fmla="*/ 0 w 104"/>
                <a:gd name="T3" fmla="*/ 172 h 424"/>
                <a:gd name="T4" fmla="*/ 7 w 104"/>
                <a:gd name="T5" fmla="*/ 373 h 424"/>
                <a:gd name="T6" fmla="*/ 101 w 104"/>
                <a:gd name="T7" fmla="*/ 376 h 424"/>
                <a:gd name="T8" fmla="*/ 104 w 104"/>
                <a:gd name="T9" fmla="*/ 90 h 424"/>
                <a:gd name="T10" fmla="*/ 2 w 104"/>
                <a:gd name="T11" fmla="*/ 0 h 424"/>
                <a:gd name="T12" fmla="*/ 12 w 104"/>
                <a:gd name="T13" fmla="*/ 103 h 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4" h="424">
                  <a:moveTo>
                    <a:pt x="12" y="103"/>
                  </a:moveTo>
                  <a:cubicBezTo>
                    <a:pt x="0" y="172"/>
                    <a:pt x="0" y="172"/>
                    <a:pt x="0" y="172"/>
                  </a:cubicBezTo>
                  <a:cubicBezTo>
                    <a:pt x="7" y="373"/>
                    <a:pt x="7" y="373"/>
                    <a:pt x="7" y="373"/>
                  </a:cubicBezTo>
                  <a:cubicBezTo>
                    <a:pt x="7" y="403"/>
                    <a:pt x="100" y="424"/>
                    <a:pt x="101" y="376"/>
                  </a:cubicBezTo>
                  <a:cubicBezTo>
                    <a:pt x="103" y="279"/>
                    <a:pt x="104" y="183"/>
                    <a:pt x="104" y="90"/>
                  </a:cubicBezTo>
                  <a:cubicBezTo>
                    <a:pt x="87" y="61"/>
                    <a:pt x="17" y="2"/>
                    <a:pt x="2" y="0"/>
                  </a:cubicBezTo>
                  <a:lnTo>
                    <a:pt x="12" y="103"/>
                  </a:lnTo>
                  <a:close/>
                </a:path>
              </a:pathLst>
            </a:custGeom>
            <a:solidFill>
              <a:srgbClr val="0327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" name="Freeform 134"/>
            <p:cNvSpPr>
              <a:spLocks/>
            </p:cNvSpPr>
            <p:nvPr userDrawn="1"/>
          </p:nvSpPr>
          <p:spPr bwMode="auto">
            <a:xfrm>
              <a:off x="9088439" y="3394075"/>
              <a:ext cx="65088" cy="622300"/>
            </a:xfrm>
            <a:custGeom>
              <a:avLst/>
              <a:gdLst>
                <a:gd name="T0" fmla="*/ 0 w 41"/>
                <a:gd name="T1" fmla="*/ 0 h 392"/>
                <a:gd name="T2" fmla="*/ 1 w 41"/>
                <a:gd name="T3" fmla="*/ 368 h 392"/>
                <a:gd name="T4" fmla="*/ 41 w 41"/>
                <a:gd name="T5" fmla="*/ 392 h 392"/>
                <a:gd name="T6" fmla="*/ 40 w 41"/>
                <a:gd name="T7" fmla="*/ 0 h 392"/>
                <a:gd name="T8" fmla="*/ 0 w 41"/>
                <a:gd name="T9" fmla="*/ 0 h 3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392">
                  <a:moveTo>
                    <a:pt x="0" y="0"/>
                  </a:moveTo>
                  <a:lnTo>
                    <a:pt x="1" y="368"/>
                  </a:lnTo>
                  <a:lnTo>
                    <a:pt x="41" y="392"/>
                  </a:lnTo>
                  <a:lnTo>
                    <a:pt x="4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289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" name="Freeform 135"/>
            <p:cNvSpPr>
              <a:spLocks/>
            </p:cNvSpPr>
            <p:nvPr userDrawn="1"/>
          </p:nvSpPr>
          <p:spPr bwMode="auto">
            <a:xfrm>
              <a:off x="9151939" y="3394075"/>
              <a:ext cx="63500" cy="622300"/>
            </a:xfrm>
            <a:custGeom>
              <a:avLst/>
              <a:gdLst>
                <a:gd name="T0" fmla="*/ 0 w 40"/>
                <a:gd name="T1" fmla="*/ 0 h 392"/>
                <a:gd name="T2" fmla="*/ 1 w 40"/>
                <a:gd name="T3" fmla="*/ 392 h 392"/>
                <a:gd name="T4" fmla="*/ 40 w 40"/>
                <a:gd name="T5" fmla="*/ 369 h 392"/>
                <a:gd name="T6" fmla="*/ 39 w 40"/>
                <a:gd name="T7" fmla="*/ 0 h 392"/>
                <a:gd name="T8" fmla="*/ 0 w 40"/>
                <a:gd name="T9" fmla="*/ 0 h 3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392">
                  <a:moveTo>
                    <a:pt x="0" y="0"/>
                  </a:moveTo>
                  <a:lnTo>
                    <a:pt x="1" y="392"/>
                  </a:lnTo>
                  <a:lnTo>
                    <a:pt x="40" y="369"/>
                  </a:lnTo>
                  <a:lnTo>
                    <a:pt x="3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8A0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" name="Freeform 136"/>
            <p:cNvSpPr>
              <a:spLocks/>
            </p:cNvSpPr>
            <p:nvPr userDrawn="1"/>
          </p:nvSpPr>
          <p:spPr bwMode="auto">
            <a:xfrm>
              <a:off x="9894889" y="3951288"/>
              <a:ext cx="65088" cy="544513"/>
            </a:xfrm>
            <a:custGeom>
              <a:avLst/>
              <a:gdLst>
                <a:gd name="T0" fmla="*/ 0 w 41"/>
                <a:gd name="T1" fmla="*/ 0 h 343"/>
                <a:gd name="T2" fmla="*/ 1 w 41"/>
                <a:gd name="T3" fmla="*/ 320 h 343"/>
                <a:gd name="T4" fmla="*/ 41 w 41"/>
                <a:gd name="T5" fmla="*/ 343 h 343"/>
                <a:gd name="T6" fmla="*/ 40 w 41"/>
                <a:gd name="T7" fmla="*/ 0 h 343"/>
                <a:gd name="T8" fmla="*/ 0 w 41"/>
                <a:gd name="T9" fmla="*/ 0 h 3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343">
                  <a:moveTo>
                    <a:pt x="0" y="0"/>
                  </a:moveTo>
                  <a:lnTo>
                    <a:pt x="1" y="320"/>
                  </a:lnTo>
                  <a:lnTo>
                    <a:pt x="41" y="343"/>
                  </a:lnTo>
                  <a:lnTo>
                    <a:pt x="4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289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" name="Freeform 137"/>
            <p:cNvSpPr>
              <a:spLocks/>
            </p:cNvSpPr>
            <p:nvPr userDrawn="1"/>
          </p:nvSpPr>
          <p:spPr bwMode="auto">
            <a:xfrm>
              <a:off x="9958389" y="3951288"/>
              <a:ext cx="63500" cy="544513"/>
            </a:xfrm>
            <a:custGeom>
              <a:avLst/>
              <a:gdLst>
                <a:gd name="T0" fmla="*/ 0 w 40"/>
                <a:gd name="T1" fmla="*/ 0 h 343"/>
                <a:gd name="T2" fmla="*/ 1 w 40"/>
                <a:gd name="T3" fmla="*/ 343 h 343"/>
                <a:gd name="T4" fmla="*/ 40 w 40"/>
                <a:gd name="T5" fmla="*/ 321 h 343"/>
                <a:gd name="T6" fmla="*/ 39 w 40"/>
                <a:gd name="T7" fmla="*/ 0 h 343"/>
                <a:gd name="T8" fmla="*/ 0 w 40"/>
                <a:gd name="T9" fmla="*/ 0 h 3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343">
                  <a:moveTo>
                    <a:pt x="0" y="0"/>
                  </a:moveTo>
                  <a:lnTo>
                    <a:pt x="1" y="343"/>
                  </a:lnTo>
                  <a:lnTo>
                    <a:pt x="40" y="321"/>
                  </a:lnTo>
                  <a:lnTo>
                    <a:pt x="3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8A0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" name="Freeform 138"/>
            <p:cNvSpPr>
              <a:spLocks/>
            </p:cNvSpPr>
            <p:nvPr userDrawn="1"/>
          </p:nvSpPr>
          <p:spPr bwMode="auto">
            <a:xfrm>
              <a:off x="9669464" y="4267200"/>
              <a:ext cx="163513" cy="544513"/>
            </a:xfrm>
            <a:custGeom>
              <a:avLst/>
              <a:gdLst>
                <a:gd name="T0" fmla="*/ 35 w 103"/>
                <a:gd name="T1" fmla="*/ 30 h 343"/>
                <a:gd name="T2" fmla="*/ 35 w 103"/>
                <a:gd name="T3" fmla="*/ 35 h 343"/>
                <a:gd name="T4" fmla="*/ 42 w 103"/>
                <a:gd name="T5" fmla="*/ 222 h 343"/>
                <a:gd name="T6" fmla="*/ 17 w 103"/>
                <a:gd name="T7" fmla="*/ 312 h 343"/>
                <a:gd name="T8" fmla="*/ 2 w 103"/>
                <a:gd name="T9" fmla="*/ 317 h 343"/>
                <a:gd name="T10" fmla="*/ 0 w 103"/>
                <a:gd name="T11" fmla="*/ 318 h 343"/>
                <a:gd name="T12" fmla="*/ 31 w 103"/>
                <a:gd name="T13" fmla="*/ 343 h 343"/>
                <a:gd name="T14" fmla="*/ 80 w 103"/>
                <a:gd name="T15" fmla="*/ 249 h 343"/>
                <a:gd name="T16" fmla="*/ 83 w 103"/>
                <a:gd name="T17" fmla="*/ 236 h 343"/>
                <a:gd name="T18" fmla="*/ 78 w 103"/>
                <a:gd name="T19" fmla="*/ 216 h 343"/>
                <a:gd name="T20" fmla="*/ 102 w 103"/>
                <a:gd name="T21" fmla="*/ 45 h 343"/>
                <a:gd name="T22" fmla="*/ 100 w 103"/>
                <a:gd name="T23" fmla="*/ 0 h 343"/>
                <a:gd name="T24" fmla="*/ 35 w 103"/>
                <a:gd name="T25" fmla="*/ 30 h 3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3" h="343">
                  <a:moveTo>
                    <a:pt x="35" y="30"/>
                  </a:moveTo>
                  <a:cubicBezTo>
                    <a:pt x="35" y="32"/>
                    <a:pt x="35" y="34"/>
                    <a:pt x="35" y="35"/>
                  </a:cubicBezTo>
                  <a:cubicBezTo>
                    <a:pt x="33" y="97"/>
                    <a:pt x="41" y="158"/>
                    <a:pt x="42" y="222"/>
                  </a:cubicBezTo>
                  <a:cubicBezTo>
                    <a:pt x="37" y="267"/>
                    <a:pt x="29" y="300"/>
                    <a:pt x="17" y="312"/>
                  </a:cubicBezTo>
                  <a:cubicBezTo>
                    <a:pt x="14" y="315"/>
                    <a:pt x="10" y="319"/>
                    <a:pt x="2" y="317"/>
                  </a:cubicBezTo>
                  <a:cubicBezTo>
                    <a:pt x="2" y="316"/>
                    <a:pt x="1" y="318"/>
                    <a:pt x="0" y="318"/>
                  </a:cubicBezTo>
                  <a:cubicBezTo>
                    <a:pt x="31" y="343"/>
                    <a:pt x="31" y="343"/>
                    <a:pt x="31" y="343"/>
                  </a:cubicBezTo>
                  <a:cubicBezTo>
                    <a:pt x="80" y="249"/>
                    <a:pt x="80" y="249"/>
                    <a:pt x="80" y="249"/>
                  </a:cubicBezTo>
                  <a:cubicBezTo>
                    <a:pt x="81" y="244"/>
                    <a:pt x="84" y="240"/>
                    <a:pt x="83" y="236"/>
                  </a:cubicBezTo>
                  <a:cubicBezTo>
                    <a:pt x="81" y="232"/>
                    <a:pt x="76" y="225"/>
                    <a:pt x="78" y="216"/>
                  </a:cubicBezTo>
                  <a:cubicBezTo>
                    <a:pt x="90" y="144"/>
                    <a:pt x="103" y="92"/>
                    <a:pt x="102" y="45"/>
                  </a:cubicBezTo>
                  <a:cubicBezTo>
                    <a:pt x="101" y="26"/>
                    <a:pt x="100" y="12"/>
                    <a:pt x="100" y="0"/>
                  </a:cubicBezTo>
                  <a:lnTo>
                    <a:pt x="35" y="30"/>
                  </a:lnTo>
                  <a:close/>
                </a:path>
              </a:pathLst>
            </a:custGeom>
            <a:solidFill>
              <a:srgbClr val="F0C1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9" name="Freeform 139"/>
            <p:cNvSpPr>
              <a:spLocks/>
            </p:cNvSpPr>
            <p:nvPr userDrawn="1"/>
          </p:nvSpPr>
          <p:spPr bwMode="auto">
            <a:xfrm>
              <a:off x="9658351" y="4637088"/>
              <a:ext cx="166688" cy="196850"/>
            </a:xfrm>
            <a:custGeom>
              <a:avLst/>
              <a:gdLst>
                <a:gd name="T0" fmla="*/ 40 w 105"/>
                <a:gd name="T1" fmla="*/ 70 h 124"/>
                <a:gd name="T2" fmla="*/ 61 w 105"/>
                <a:gd name="T3" fmla="*/ 25 h 124"/>
                <a:gd name="T4" fmla="*/ 89 w 105"/>
                <a:gd name="T5" fmla="*/ 1 h 124"/>
                <a:gd name="T6" fmla="*/ 100 w 105"/>
                <a:gd name="T7" fmla="*/ 49 h 124"/>
                <a:gd name="T8" fmla="*/ 90 w 105"/>
                <a:gd name="T9" fmla="*/ 122 h 124"/>
                <a:gd name="T10" fmla="*/ 86 w 105"/>
                <a:gd name="T11" fmla="*/ 124 h 124"/>
                <a:gd name="T12" fmla="*/ 84 w 105"/>
                <a:gd name="T13" fmla="*/ 122 h 124"/>
                <a:gd name="T14" fmla="*/ 80 w 105"/>
                <a:gd name="T15" fmla="*/ 60 h 124"/>
                <a:gd name="T16" fmla="*/ 66 w 105"/>
                <a:gd name="T17" fmla="*/ 96 h 124"/>
                <a:gd name="T18" fmla="*/ 59 w 105"/>
                <a:gd name="T19" fmla="*/ 106 h 124"/>
                <a:gd name="T20" fmla="*/ 34 w 105"/>
                <a:gd name="T21" fmla="*/ 119 h 124"/>
                <a:gd name="T22" fmla="*/ 16 w 105"/>
                <a:gd name="T23" fmla="*/ 110 h 124"/>
                <a:gd name="T24" fmla="*/ 2 w 105"/>
                <a:gd name="T25" fmla="*/ 90 h 124"/>
                <a:gd name="T26" fmla="*/ 10 w 105"/>
                <a:gd name="T27" fmla="*/ 84 h 124"/>
                <a:gd name="T28" fmla="*/ 25 w 105"/>
                <a:gd name="T29" fmla="*/ 91 h 124"/>
                <a:gd name="T30" fmla="*/ 40 w 105"/>
                <a:gd name="T31" fmla="*/ 70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05" h="124">
                  <a:moveTo>
                    <a:pt x="40" y="70"/>
                  </a:moveTo>
                  <a:cubicBezTo>
                    <a:pt x="47" y="53"/>
                    <a:pt x="54" y="38"/>
                    <a:pt x="61" y="25"/>
                  </a:cubicBezTo>
                  <a:cubicBezTo>
                    <a:pt x="64" y="19"/>
                    <a:pt x="69" y="0"/>
                    <a:pt x="89" y="1"/>
                  </a:cubicBezTo>
                  <a:cubicBezTo>
                    <a:pt x="102" y="13"/>
                    <a:pt x="105" y="30"/>
                    <a:pt x="100" y="49"/>
                  </a:cubicBezTo>
                  <a:cubicBezTo>
                    <a:pt x="93" y="73"/>
                    <a:pt x="92" y="94"/>
                    <a:pt x="90" y="122"/>
                  </a:cubicBezTo>
                  <a:cubicBezTo>
                    <a:pt x="86" y="124"/>
                    <a:pt x="86" y="124"/>
                    <a:pt x="86" y="124"/>
                  </a:cubicBezTo>
                  <a:cubicBezTo>
                    <a:pt x="84" y="122"/>
                    <a:pt x="84" y="122"/>
                    <a:pt x="84" y="122"/>
                  </a:cubicBezTo>
                  <a:cubicBezTo>
                    <a:pt x="84" y="93"/>
                    <a:pt x="87" y="89"/>
                    <a:pt x="80" y="60"/>
                  </a:cubicBezTo>
                  <a:cubicBezTo>
                    <a:pt x="67" y="68"/>
                    <a:pt x="68" y="81"/>
                    <a:pt x="66" y="96"/>
                  </a:cubicBezTo>
                  <a:cubicBezTo>
                    <a:pt x="65" y="99"/>
                    <a:pt x="65" y="101"/>
                    <a:pt x="59" y="106"/>
                  </a:cubicBezTo>
                  <a:cubicBezTo>
                    <a:pt x="52" y="112"/>
                    <a:pt x="36" y="119"/>
                    <a:pt x="34" y="119"/>
                  </a:cubicBezTo>
                  <a:cubicBezTo>
                    <a:pt x="30" y="119"/>
                    <a:pt x="20" y="113"/>
                    <a:pt x="16" y="110"/>
                  </a:cubicBezTo>
                  <a:cubicBezTo>
                    <a:pt x="7" y="105"/>
                    <a:pt x="0" y="97"/>
                    <a:pt x="2" y="90"/>
                  </a:cubicBezTo>
                  <a:cubicBezTo>
                    <a:pt x="5" y="83"/>
                    <a:pt x="9" y="84"/>
                    <a:pt x="10" y="84"/>
                  </a:cubicBezTo>
                  <a:cubicBezTo>
                    <a:pt x="10" y="88"/>
                    <a:pt x="22" y="93"/>
                    <a:pt x="25" y="91"/>
                  </a:cubicBezTo>
                  <a:cubicBezTo>
                    <a:pt x="29" y="88"/>
                    <a:pt x="37" y="79"/>
                    <a:pt x="40" y="70"/>
                  </a:cubicBezTo>
                  <a:close/>
                </a:path>
              </a:pathLst>
            </a:custGeom>
            <a:solidFill>
              <a:srgbClr val="0327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0" name="Freeform 140"/>
            <p:cNvSpPr>
              <a:spLocks/>
            </p:cNvSpPr>
            <p:nvPr userDrawn="1"/>
          </p:nvSpPr>
          <p:spPr bwMode="auto">
            <a:xfrm>
              <a:off x="9561514" y="4318000"/>
              <a:ext cx="163513" cy="554038"/>
            </a:xfrm>
            <a:custGeom>
              <a:avLst/>
              <a:gdLst>
                <a:gd name="T0" fmla="*/ 34 w 103"/>
                <a:gd name="T1" fmla="*/ 26 h 349"/>
                <a:gd name="T2" fmla="*/ 35 w 103"/>
                <a:gd name="T3" fmla="*/ 41 h 349"/>
                <a:gd name="T4" fmla="*/ 42 w 103"/>
                <a:gd name="T5" fmla="*/ 228 h 349"/>
                <a:gd name="T6" fmla="*/ 17 w 103"/>
                <a:gd name="T7" fmla="*/ 319 h 349"/>
                <a:gd name="T8" fmla="*/ 2 w 103"/>
                <a:gd name="T9" fmla="*/ 323 h 349"/>
                <a:gd name="T10" fmla="*/ 0 w 103"/>
                <a:gd name="T11" fmla="*/ 325 h 349"/>
                <a:gd name="T12" fmla="*/ 31 w 103"/>
                <a:gd name="T13" fmla="*/ 349 h 349"/>
                <a:gd name="T14" fmla="*/ 80 w 103"/>
                <a:gd name="T15" fmla="*/ 255 h 349"/>
                <a:gd name="T16" fmla="*/ 82 w 103"/>
                <a:gd name="T17" fmla="*/ 242 h 349"/>
                <a:gd name="T18" fmla="*/ 78 w 103"/>
                <a:gd name="T19" fmla="*/ 222 h 349"/>
                <a:gd name="T20" fmla="*/ 101 w 103"/>
                <a:gd name="T21" fmla="*/ 51 h 349"/>
                <a:gd name="T22" fmla="*/ 100 w 103"/>
                <a:gd name="T23" fmla="*/ 0 h 349"/>
                <a:gd name="T24" fmla="*/ 97 w 103"/>
                <a:gd name="T25" fmla="*/ 1 h 349"/>
                <a:gd name="T26" fmla="*/ 34 w 103"/>
                <a:gd name="T27" fmla="*/ 26 h 3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03" h="349">
                  <a:moveTo>
                    <a:pt x="34" y="26"/>
                  </a:moveTo>
                  <a:cubicBezTo>
                    <a:pt x="35" y="30"/>
                    <a:pt x="35" y="35"/>
                    <a:pt x="35" y="41"/>
                  </a:cubicBezTo>
                  <a:cubicBezTo>
                    <a:pt x="32" y="103"/>
                    <a:pt x="41" y="164"/>
                    <a:pt x="42" y="228"/>
                  </a:cubicBezTo>
                  <a:cubicBezTo>
                    <a:pt x="37" y="274"/>
                    <a:pt x="29" y="306"/>
                    <a:pt x="17" y="319"/>
                  </a:cubicBezTo>
                  <a:cubicBezTo>
                    <a:pt x="14" y="321"/>
                    <a:pt x="10" y="325"/>
                    <a:pt x="2" y="323"/>
                  </a:cubicBezTo>
                  <a:cubicBezTo>
                    <a:pt x="1" y="322"/>
                    <a:pt x="1" y="324"/>
                    <a:pt x="0" y="325"/>
                  </a:cubicBezTo>
                  <a:cubicBezTo>
                    <a:pt x="31" y="349"/>
                    <a:pt x="31" y="349"/>
                    <a:pt x="31" y="349"/>
                  </a:cubicBezTo>
                  <a:cubicBezTo>
                    <a:pt x="80" y="255"/>
                    <a:pt x="80" y="255"/>
                    <a:pt x="80" y="255"/>
                  </a:cubicBezTo>
                  <a:cubicBezTo>
                    <a:pt x="81" y="250"/>
                    <a:pt x="84" y="246"/>
                    <a:pt x="82" y="242"/>
                  </a:cubicBezTo>
                  <a:cubicBezTo>
                    <a:pt x="81" y="239"/>
                    <a:pt x="76" y="231"/>
                    <a:pt x="78" y="222"/>
                  </a:cubicBezTo>
                  <a:cubicBezTo>
                    <a:pt x="90" y="150"/>
                    <a:pt x="103" y="98"/>
                    <a:pt x="101" y="51"/>
                  </a:cubicBezTo>
                  <a:cubicBezTo>
                    <a:pt x="101" y="29"/>
                    <a:pt x="100" y="13"/>
                    <a:pt x="100" y="0"/>
                  </a:cubicBezTo>
                  <a:cubicBezTo>
                    <a:pt x="97" y="1"/>
                    <a:pt x="97" y="1"/>
                    <a:pt x="97" y="1"/>
                  </a:cubicBezTo>
                  <a:cubicBezTo>
                    <a:pt x="97" y="1"/>
                    <a:pt x="60" y="16"/>
                    <a:pt x="34" y="26"/>
                  </a:cubicBezTo>
                  <a:close/>
                </a:path>
              </a:pathLst>
            </a:custGeom>
            <a:solidFill>
              <a:srgbClr val="FFDB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1" name="Freeform 141"/>
            <p:cNvSpPr>
              <a:spLocks/>
            </p:cNvSpPr>
            <p:nvPr userDrawn="1"/>
          </p:nvSpPr>
          <p:spPr bwMode="auto">
            <a:xfrm>
              <a:off x="9550401" y="4697413"/>
              <a:ext cx="166688" cy="196850"/>
            </a:xfrm>
            <a:custGeom>
              <a:avLst/>
              <a:gdLst>
                <a:gd name="T0" fmla="*/ 40 w 105"/>
                <a:gd name="T1" fmla="*/ 70 h 124"/>
                <a:gd name="T2" fmla="*/ 61 w 105"/>
                <a:gd name="T3" fmla="*/ 25 h 124"/>
                <a:gd name="T4" fmla="*/ 89 w 105"/>
                <a:gd name="T5" fmla="*/ 1 h 124"/>
                <a:gd name="T6" fmla="*/ 100 w 105"/>
                <a:gd name="T7" fmla="*/ 50 h 124"/>
                <a:gd name="T8" fmla="*/ 90 w 105"/>
                <a:gd name="T9" fmla="*/ 122 h 124"/>
                <a:gd name="T10" fmla="*/ 86 w 105"/>
                <a:gd name="T11" fmla="*/ 124 h 124"/>
                <a:gd name="T12" fmla="*/ 83 w 105"/>
                <a:gd name="T13" fmla="*/ 123 h 124"/>
                <a:gd name="T14" fmla="*/ 80 w 105"/>
                <a:gd name="T15" fmla="*/ 60 h 124"/>
                <a:gd name="T16" fmla="*/ 66 w 105"/>
                <a:gd name="T17" fmla="*/ 96 h 124"/>
                <a:gd name="T18" fmla="*/ 59 w 105"/>
                <a:gd name="T19" fmla="*/ 106 h 124"/>
                <a:gd name="T20" fmla="*/ 34 w 105"/>
                <a:gd name="T21" fmla="*/ 119 h 124"/>
                <a:gd name="T22" fmla="*/ 16 w 105"/>
                <a:gd name="T23" fmla="*/ 110 h 124"/>
                <a:gd name="T24" fmla="*/ 2 w 105"/>
                <a:gd name="T25" fmla="*/ 91 h 124"/>
                <a:gd name="T26" fmla="*/ 9 w 105"/>
                <a:gd name="T27" fmla="*/ 84 h 124"/>
                <a:gd name="T28" fmla="*/ 24 w 105"/>
                <a:gd name="T29" fmla="*/ 91 h 124"/>
                <a:gd name="T30" fmla="*/ 40 w 105"/>
                <a:gd name="T31" fmla="*/ 70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05" h="124">
                  <a:moveTo>
                    <a:pt x="40" y="70"/>
                  </a:moveTo>
                  <a:cubicBezTo>
                    <a:pt x="47" y="53"/>
                    <a:pt x="54" y="38"/>
                    <a:pt x="61" y="25"/>
                  </a:cubicBezTo>
                  <a:cubicBezTo>
                    <a:pt x="64" y="19"/>
                    <a:pt x="69" y="0"/>
                    <a:pt x="89" y="1"/>
                  </a:cubicBezTo>
                  <a:cubicBezTo>
                    <a:pt x="102" y="13"/>
                    <a:pt x="105" y="31"/>
                    <a:pt x="100" y="50"/>
                  </a:cubicBezTo>
                  <a:cubicBezTo>
                    <a:pt x="93" y="74"/>
                    <a:pt x="92" y="95"/>
                    <a:pt x="90" y="122"/>
                  </a:cubicBezTo>
                  <a:cubicBezTo>
                    <a:pt x="86" y="124"/>
                    <a:pt x="86" y="124"/>
                    <a:pt x="86" y="124"/>
                  </a:cubicBezTo>
                  <a:cubicBezTo>
                    <a:pt x="83" y="123"/>
                    <a:pt x="83" y="123"/>
                    <a:pt x="83" y="123"/>
                  </a:cubicBezTo>
                  <a:cubicBezTo>
                    <a:pt x="83" y="93"/>
                    <a:pt x="87" y="89"/>
                    <a:pt x="80" y="60"/>
                  </a:cubicBezTo>
                  <a:cubicBezTo>
                    <a:pt x="67" y="69"/>
                    <a:pt x="68" y="81"/>
                    <a:pt x="66" y="96"/>
                  </a:cubicBezTo>
                  <a:cubicBezTo>
                    <a:pt x="65" y="100"/>
                    <a:pt x="65" y="102"/>
                    <a:pt x="59" y="106"/>
                  </a:cubicBezTo>
                  <a:cubicBezTo>
                    <a:pt x="51" y="112"/>
                    <a:pt x="36" y="119"/>
                    <a:pt x="34" y="119"/>
                  </a:cubicBezTo>
                  <a:cubicBezTo>
                    <a:pt x="30" y="119"/>
                    <a:pt x="20" y="113"/>
                    <a:pt x="16" y="110"/>
                  </a:cubicBezTo>
                  <a:cubicBezTo>
                    <a:pt x="7" y="105"/>
                    <a:pt x="0" y="97"/>
                    <a:pt x="2" y="91"/>
                  </a:cubicBezTo>
                  <a:cubicBezTo>
                    <a:pt x="5" y="83"/>
                    <a:pt x="9" y="84"/>
                    <a:pt x="9" y="84"/>
                  </a:cubicBezTo>
                  <a:cubicBezTo>
                    <a:pt x="10" y="88"/>
                    <a:pt x="21" y="94"/>
                    <a:pt x="24" y="91"/>
                  </a:cubicBezTo>
                  <a:cubicBezTo>
                    <a:pt x="29" y="88"/>
                    <a:pt x="36" y="79"/>
                    <a:pt x="40" y="70"/>
                  </a:cubicBezTo>
                  <a:close/>
                </a:path>
              </a:pathLst>
            </a:custGeom>
            <a:solidFill>
              <a:srgbClr val="0534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2" name="Freeform 142"/>
            <p:cNvSpPr>
              <a:spLocks/>
            </p:cNvSpPr>
            <p:nvPr userDrawn="1"/>
          </p:nvSpPr>
          <p:spPr bwMode="auto">
            <a:xfrm>
              <a:off x="9782176" y="4937125"/>
              <a:ext cx="171450" cy="130175"/>
            </a:xfrm>
            <a:custGeom>
              <a:avLst/>
              <a:gdLst>
                <a:gd name="T0" fmla="*/ 0 w 108"/>
                <a:gd name="T1" fmla="*/ 0 h 82"/>
                <a:gd name="T2" fmla="*/ 0 w 108"/>
                <a:gd name="T3" fmla="*/ 1 h 82"/>
                <a:gd name="T4" fmla="*/ 0 w 108"/>
                <a:gd name="T5" fmla="*/ 1 h 82"/>
                <a:gd name="T6" fmla="*/ 1 w 108"/>
                <a:gd name="T7" fmla="*/ 3 h 82"/>
                <a:gd name="T8" fmla="*/ 1 w 108"/>
                <a:gd name="T9" fmla="*/ 3 h 82"/>
                <a:gd name="T10" fmla="*/ 2 w 108"/>
                <a:gd name="T11" fmla="*/ 4 h 82"/>
                <a:gd name="T12" fmla="*/ 3 w 108"/>
                <a:gd name="T13" fmla="*/ 5 h 82"/>
                <a:gd name="T14" fmla="*/ 4 w 108"/>
                <a:gd name="T15" fmla="*/ 5 h 82"/>
                <a:gd name="T16" fmla="*/ 108 w 108"/>
                <a:gd name="T17" fmla="*/ 66 h 82"/>
                <a:gd name="T18" fmla="*/ 108 w 108"/>
                <a:gd name="T19" fmla="*/ 82 h 82"/>
                <a:gd name="T20" fmla="*/ 4 w 108"/>
                <a:gd name="T21" fmla="*/ 22 h 82"/>
                <a:gd name="T22" fmla="*/ 4 w 108"/>
                <a:gd name="T23" fmla="*/ 22 h 82"/>
                <a:gd name="T24" fmla="*/ 3 w 108"/>
                <a:gd name="T25" fmla="*/ 21 h 82"/>
                <a:gd name="T26" fmla="*/ 2 w 108"/>
                <a:gd name="T27" fmla="*/ 21 h 82"/>
                <a:gd name="T28" fmla="*/ 2 w 108"/>
                <a:gd name="T29" fmla="*/ 21 h 82"/>
                <a:gd name="T30" fmla="*/ 1 w 108"/>
                <a:gd name="T31" fmla="*/ 20 h 82"/>
                <a:gd name="T32" fmla="*/ 1 w 108"/>
                <a:gd name="T33" fmla="*/ 19 h 82"/>
                <a:gd name="T34" fmla="*/ 1 w 108"/>
                <a:gd name="T35" fmla="*/ 19 h 82"/>
                <a:gd name="T36" fmla="*/ 1 w 108"/>
                <a:gd name="T37" fmla="*/ 19 h 82"/>
                <a:gd name="T38" fmla="*/ 1 w 108"/>
                <a:gd name="T39" fmla="*/ 18 h 82"/>
                <a:gd name="T40" fmla="*/ 0 w 108"/>
                <a:gd name="T41" fmla="*/ 18 h 82"/>
                <a:gd name="T42" fmla="*/ 0 w 108"/>
                <a:gd name="T43" fmla="*/ 18 h 82"/>
                <a:gd name="T44" fmla="*/ 0 w 108"/>
                <a:gd name="T45" fmla="*/ 17 h 82"/>
                <a:gd name="T46" fmla="*/ 0 w 108"/>
                <a:gd name="T47" fmla="*/ 17 h 82"/>
                <a:gd name="T48" fmla="*/ 0 w 108"/>
                <a:gd name="T49" fmla="*/ 16 h 82"/>
                <a:gd name="T50" fmla="*/ 0 w 108"/>
                <a:gd name="T51" fmla="*/ 16 h 82"/>
                <a:gd name="T52" fmla="*/ 0 w 108"/>
                <a:gd name="T53" fmla="*/ 0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08" h="82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2" y="4"/>
                    <a:pt x="2" y="4"/>
                  </a:cubicBezTo>
                  <a:cubicBezTo>
                    <a:pt x="3" y="4"/>
                    <a:pt x="3" y="4"/>
                    <a:pt x="3" y="5"/>
                  </a:cubicBezTo>
                  <a:cubicBezTo>
                    <a:pt x="3" y="5"/>
                    <a:pt x="4" y="5"/>
                    <a:pt x="4" y="5"/>
                  </a:cubicBezTo>
                  <a:cubicBezTo>
                    <a:pt x="108" y="66"/>
                    <a:pt x="108" y="66"/>
                    <a:pt x="108" y="66"/>
                  </a:cubicBezTo>
                  <a:cubicBezTo>
                    <a:pt x="108" y="82"/>
                    <a:pt x="108" y="82"/>
                    <a:pt x="108" y="82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4" y="22"/>
                    <a:pt x="3" y="21"/>
                    <a:pt x="3" y="21"/>
                  </a:cubicBezTo>
                  <a:cubicBezTo>
                    <a:pt x="3" y="21"/>
                    <a:pt x="3" y="21"/>
                    <a:pt x="2" y="21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2" y="20"/>
                    <a:pt x="2" y="20"/>
                    <a:pt x="1" y="20"/>
                  </a:cubicBezTo>
                  <a:cubicBezTo>
                    <a:pt x="1" y="20"/>
                    <a:pt x="1" y="20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1" y="19"/>
                    <a:pt x="1" y="18"/>
                    <a:pt x="1" y="18"/>
                  </a:cubicBezTo>
                  <a:cubicBezTo>
                    <a:pt x="1" y="18"/>
                    <a:pt x="0" y="18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7"/>
                    <a:pt x="0" y="17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534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3" name="Freeform 143"/>
            <p:cNvSpPr>
              <a:spLocks/>
            </p:cNvSpPr>
            <p:nvPr userDrawn="1"/>
          </p:nvSpPr>
          <p:spPr bwMode="auto">
            <a:xfrm>
              <a:off x="9953626" y="4922838"/>
              <a:ext cx="227013" cy="147638"/>
            </a:xfrm>
            <a:custGeom>
              <a:avLst/>
              <a:gdLst>
                <a:gd name="T0" fmla="*/ 4 w 143"/>
                <a:gd name="T1" fmla="*/ 76 h 93"/>
                <a:gd name="T2" fmla="*/ 4 w 143"/>
                <a:gd name="T3" fmla="*/ 76 h 93"/>
                <a:gd name="T4" fmla="*/ 9 w 143"/>
                <a:gd name="T5" fmla="*/ 77 h 93"/>
                <a:gd name="T6" fmla="*/ 9 w 143"/>
                <a:gd name="T7" fmla="*/ 77 h 93"/>
                <a:gd name="T8" fmla="*/ 14 w 143"/>
                <a:gd name="T9" fmla="*/ 76 h 93"/>
                <a:gd name="T10" fmla="*/ 14 w 143"/>
                <a:gd name="T11" fmla="*/ 76 h 93"/>
                <a:gd name="T12" fmla="*/ 18 w 143"/>
                <a:gd name="T13" fmla="*/ 75 h 93"/>
                <a:gd name="T14" fmla="*/ 139 w 143"/>
                <a:gd name="T15" fmla="*/ 5 h 93"/>
                <a:gd name="T16" fmla="*/ 143 w 143"/>
                <a:gd name="T17" fmla="*/ 0 h 93"/>
                <a:gd name="T18" fmla="*/ 143 w 143"/>
                <a:gd name="T19" fmla="*/ 16 h 93"/>
                <a:gd name="T20" fmla="*/ 139 w 143"/>
                <a:gd name="T21" fmla="*/ 22 h 93"/>
                <a:gd name="T22" fmla="*/ 19 w 143"/>
                <a:gd name="T23" fmla="*/ 91 h 93"/>
                <a:gd name="T24" fmla="*/ 17 w 143"/>
                <a:gd name="T25" fmla="*/ 92 h 93"/>
                <a:gd name="T26" fmla="*/ 15 w 143"/>
                <a:gd name="T27" fmla="*/ 93 h 93"/>
                <a:gd name="T28" fmla="*/ 14 w 143"/>
                <a:gd name="T29" fmla="*/ 93 h 93"/>
                <a:gd name="T30" fmla="*/ 14 w 143"/>
                <a:gd name="T31" fmla="*/ 93 h 93"/>
                <a:gd name="T32" fmla="*/ 14 w 143"/>
                <a:gd name="T33" fmla="*/ 93 h 93"/>
                <a:gd name="T34" fmla="*/ 12 w 143"/>
                <a:gd name="T35" fmla="*/ 93 h 93"/>
                <a:gd name="T36" fmla="*/ 11 w 143"/>
                <a:gd name="T37" fmla="*/ 93 h 93"/>
                <a:gd name="T38" fmla="*/ 10 w 143"/>
                <a:gd name="T39" fmla="*/ 93 h 93"/>
                <a:gd name="T40" fmla="*/ 9 w 143"/>
                <a:gd name="T41" fmla="*/ 93 h 93"/>
                <a:gd name="T42" fmla="*/ 9 w 143"/>
                <a:gd name="T43" fmla="*/ 93 h 93"/>
                <a:gd name="T44" fmla="*/ 8 w 143"/>
                <a:gd name="T45" fmla="*/ 93 h 93"/>
                <a:gd name="T46" fmla="*/ 7 w 143"/>
                <a:gd name="T47" fmla="*/ 93 h 93"/>
                <a:gd name="T48" fmla="*/ 5 w 143"/>
                <a:gd name="T49" fmla="*/ 93 h 93"/>
                <a:gd name="T50" fmla="*/ 5 w 143"/>
                <a:gd name="T51" fmla="*/ 93 h 93"/>
                <a:gd name="T52" fmla="*/ 4 w 143"/>
                <a:gd name="T53" fmla="*/ 93 h 93"/>
                <a:gd name="T54" fmla="*/ 3 w 143"/>
                <a:gd name="T55" fmla="*/ 92 h 93"/>
                <a:gd name="T56" fmla="*/ 0 w 143"/>
                <a:gd name="T57" fmla="*/ 91 h 93"/>
                <a:gd name="T58" fmla="*/ 0 w 143"/>
                <a:gd name="T59" fmla="*/ 75 h 93"/>
                <a:gd name="T60" fmla="*/ 4 w 143"/>
                <a:gd name="T61" fmla="*/ 76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43" h="93">
                  <a:moveTo>
                    <a:pt x="4" y="76"/>
                  </a:moveTo>
                  <a:cubicBezTo>
                    <a:pt x="4" y="76"/>
                    <a:pt x="4" y="76"/>
                    <a:pt x="4" y="76"/>
                  </a:cubicBezTo>
                  <a:cubicBezTo>
                    <a:pt x="6" y="77"/>
                    <a:pt x="7" y="77"/>
                    <a:pt x="9" y="77"/>
                  </a:cubicBezTo>
                  <a:cubicBezTo>
                    <a:pt x="9" y="77"/>
                    <a:pt x="9" y="77"/>
                    <a:pt x="9" y="77"/>
                  </a:cubicBezTo>
                  <a:cubicBezTo>
                    <a:pt x="11" y="77"/>
                    <a:pt x="12" y="77"/>
                    <a:pt x="14" y="76"/>
                  </a:cubicBezTo>
                  <a:cubicBezTo>
                    <a:pt x="14" y="76"/>
                    <a:pt x="14" y="76"/>
                    <a:pt x="14" y="76"/>
                  </a:cubicBezTo>
                  <a:cubicBezTo>
                    <a:pt x="16" y="76"/>
                    <a:pt x="17" y="75"/>
                    <a:pt x="18" y="75"/>
                  </a:cubicBezTo>
                  <a:cubicBezTo>
                    <a:pt x="139" y="5"/>
                    <a:pt x="139" y="5"/>
                    <a:pt x="139" y="5"/>
                  </a:cubicBezTo>
                  <a:cubicBezTo>
                    <a:pt x="141" y="4"/>
                    <a:pt x="143" y="2"/>
                    <a:pt x="143" y="0"/>
                  </a:cubicBezTo>
                  <a:cubicBezTo>
                    <a:pt x="143" y="16"/>
                    <a:pt x="143" y="16"/>
                    <a:pt x="143" y="16"/>
                  </a:cubicBezTo>
                  <a:cubicBezTo>
                    <a:pt x="143" y="18"/>
                    <a:pt x="142" y="20"/>
                    <a:pt x="139" y="22"/>
                  </a:cubicBezTo>
                  <a:cubicBezTo>
                    <a:pt x="19" y="91"/>
                    <a:pt x="19" y="91"/>
                    <a:pt x="19" y="91"/>
                  </a:cubicBezTo>
                  <a:cubicBezTo>
                    <a:pt x="18" y="92"/>
                    <a:pt x="17" y="92"/>
                    <a:pt x="17" y="92"/>
                  </a:cubicBezTo>
                  <a:cubicBezTo>
                    <a:pt x="16" y="92"/>
                    <a:pt x="16" y="92"/>
                    <a:pt x="15" y="93"/>
                  </a:cubicBezTo>
                  <a:cubicBezTo>
                    <a:pt x="15" y="93"/>
                    <a:pt x="14" y="93"/>
                    <a:pt x="14" y="93"/>
                  </a:cubicBezTo>
                  <a:cubicBezTo>
                    <a:pt x="14" y="93"/>
                    <a:pt x="14" y="93"/>
                    <a:pt x="14" y="93"/>
                  </a:cubicBezTo>
                  <a:cubicBezTo>
                    <a:pt x="14" y="93"/>
                    <a:pt x="14" y="93"/>
                    <a:pt x="14" y="93"/>
                  </a:cubicBezTo>
                  <a:cubicBezTo>
                    <a:pt x="13" y="93"/>
                    <a:pt x="13" y="93"/>
                    <a:pt x="12" y="93"/>
                  </a:cubicBezTo>
                  <a:cubicBezTo>
                    <a:pt x="12" y="93"/>
                    <a:pt x="11" y="93"/>
                    <a:pt x="11" y="93"/>
                  </a:cubicBezTo>
                  <a:cubicBezTo>
                    <a:pt x="11" y="93"/>
                    <a:pt x="10" y="93"/>
                    <a:pt x="10" y="93"/>
                  </a:cubicBezTo>
                  <a:cubicBezTo>
                    <a:pt x="10" y="93"/>
                    <a:pt x="9" y="93"/>
                    <a:pt x="9" y="93"/>
                  </a:cubicBezTo>
                  <a:cubicBezTo>
                    <a:pt x="9" y="93"/>
                    <a:pt x="9" y="93"/>
                    <a:pt x="9" y="93"/>
                  </a:cubicBezTo>
                  <a:cubicBezTo>
                    <a:pt x="9" y="93"/>
                    <a:pt x="9" y="93"/>
                    <a:pt x="8" y="93"/>
                  </a:cubicBezTo>
                  <a:cubicBezTo>
                    <a:pt x="8" y="93"/>
                    <a:pt x="7" y="93"/>
                    <a:pt x="7" y="93"/>
                  </a:cubicBezTo>
                  <a:cubicBezTo>
                    <a:pt x="6" y="93"/>
                    <a:pt x="6" y="93"/>
                    <a:pt x="5" y="93"/>
                  </a:cubicBezTo>
                  <a:cubicBezTo>
                    <a:pt x="5" y="93"/>
                    <a:pt x="5" y="93"/>
                    <a:pt x="5" y="93"/>
                  </a:cubicBezTo>
                  <a:cubicBezTo>
                    <a:pt x="4" y="93"/>
                    <a:pt x="4" y="93"/>
                    <a:pt x="4" y="93"/>
                  </a:cubicBezTo>
                  <a:cubicBezTo>
                    <a:pt x="4" y="93"/>
                    <a:pt x="3" y="93"/>
                    <a:pt x="3" y="92"/>
                  </a:cubicBezTo>
                  <a:cubicBezTo>
                    <a:pt x="2" y="92"/>
                    <a:pt x="1" y="92"/>
                    <a:pt x="0" y="91"/>
                  </a:cubicBezTo>
                  <a:cubicBezTo>
                    <a:pt x="0" y="75"/>
                    <a:pt x="0" y="75"/>
                    <a:pt x="0" y="75"/>
                  </a:cubicBezTo>
                  <a:cubicBezTo>
                    <a:pt x="1" y="75"/>
                    <a:pt x="2" y="76"/>
                    <a:pt x="4" y="76"/>
                  </a:cubicBezTo>
                  <a:close/>
                </a:path>
              </a:pathLst>
            </a:custGeom>
            <a:solidFill>
              <a:srgbClr val="0327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" name="Freeform 144"/>
            <p:cNvSpPr>
              <a:spLocks/>
            </p:cNvSpPr>
            <p:nvPr userDrawn="1"/>
          </p:nvSpPr>
          <p:spPr bwMode="auto">
            <a:xfrm>
              <a:off x="9780589" y="4813300"/>
              <a:ext cx="401638" cy="233363"/>
            </a:xfrm>
            <a:custGeom>
              <a:avLst/>
              <a:gdLst>
                <a:gd name="T0" fmla="*/ 5 w 253"/>
                <a:gd name="T1" fmla="*/ 72 h 147"/>
                <a:gd name="T2" fmla="*/ 5 w 253"/>
                <a:gd name="T3" fmla="*/ 83 h 147"/>
                <a:gd name="T4" fmla="*/ 109 w 253"/>
                <a:gd name="T5" fmla="*/ 144 h 147"/>
                <a:gd name="T6" fmla="*/ 127 w 253"/>
                <a:gd name="T7" fmla="*/ 144 h 147"/>
                <a:gd name="T8" fmla="*/ 248 w 253"/>
                <a:gd name="T9" fmla="*/ 74 h 147"/>
                <a:gd name="T10" fmla="*/ 248 w 253"/>
                <a:gd name="T11" fmla="*/ 63 h 147"/>
                <a:gd name="T12" fmla="*/ 144 w 253"/>
                <a:gd name="T13" fmla="*/ 3 h 147"/>
                <a:gd name="T14" fmla="*/ 125 w 253"/>
                <a:gd name="T15" fmla="*/ 3 h 147"/>
                <a:gd name="T16" fmla="*/ 5 w 253"/>
                <a:gd name="T17" fmla="*/ 72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3" h="147">
                  <a:moveTo>
                    <a:pt x="5" y="72"/>
                  </a:moveTo>
                  <a:cubicBezTo>
                    <a:pt x="0" y="75"/>
                    <a:pt x="0" y="80"/>
                    <a:pt x="5" y="83"/>
                  </a:cubicBezTo>
                  <a:cubicBezTo>
                    <a:pt x="109" y="144"/>
                    <a:pt x="109" y="144"/>
                    <a:pt x="109" y="144"/>
                  </a:cubicBezTo>
                  <a:cubicBezTo>
                    <a:pt x="114" y="147"/>
                    <a:pt x="122" y="147"/>
                    <a:pt x="127" y="144"/>
                  </a:cubicBezTo>
                  <a:cubicBezTo>
                    <a:pt x="248" y="74"/>
                    <a:pt x="248" y="74"/>
                    <a:pt x="248" y="74"/>
                  </a:cubicBezTo>
                  <a:cubicBezTo>
                    <a:pt x="253" y="71"/>
                    <a:pt x="253" y="66"/>
                    <a:pt x="248" y="63"/>
                  </a:cubicBezTo>
                  <a:cubicBezTo>
                    <a:pt x="144" y="3"/>
                    <a:pt x="144" y="3"/>
                    <a:pt x="144" y="3"/>
                  </a:cubicBezTo>
                  <a:cubicBezTo>
                    <a:pt x="139" y="0"/>
                    <a:pt x="131" y="0"/>
                    <a:pt x="125" y="3"/>
                  </a:cubicBezTo>
                  <a:lnTo>
                    <a:pt x="5" y="72"/>
                  </a:lnTo>
                  <a:close/>
                </a:path>
              </a:pathLst>
            </a:custGeom>
            <a:solidFill>
              <a:srgbClr val="0844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" name="Freeform 145"/>
            <p:cNvSpPr>
              <a:spLocks/>
            </p:cNvSpPr>
            <p:nvPr userDrawn="1"/>
          </p:nvSpPr>
          <p:spPr bwMode="auto">
            <a:xfrm>
              <a:off x="9974264" y="4464050"/>
              <a:ext cx="41275" cy="492125"/>
            </a:xfrm>
            <a:custGeom>
              <a:avLst/>
              <a:gdLst>
                <a:gd name="T0" fmla="*/ 4 w 26"/>
                <a:gd name="T1" fmla="*/ 13 h 310"/>
                <a:gd name="T2" fmla="*/ 0 w 26"/>
                <a:gd name="T3" fmla="*/ 94 h 310"/>
                <a:gd name="T4" fmla="*/ 4 w 26"/>
                <a:gd name="T5" fmla="*/ 310 h 310"/>
                <a:gd name="T6" fmla="*/ 26 w 26"/>
                <a:gd name="T7" fmla="*/ 298 h 310"/>
                <a:gd name="T8" fmla="*/ 26 w 26"/>
                <a:gd name="T9" fmla="*/ 0 h 310"/>
                <a:gd name="T10" fmla="*/ 4 w 26"/>
                <a:gd name="T11" fmla="*/ 13 h 3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6" h="310">
                  <a:moveTo>
                    <a:pt x="4" y="13"/>
                  </a:moveTo>
                  <a:lnTo>
                    <a:pt x="0" y="94"/>
                  </a:lnTo>
                  <a:lnTo>
                    <a:pt x="4" y="310"/>
                  </a:lnTo>
                  <a:lnTo>
                    <a:pt x="26" y="298"/>
                  </a:lnTo>
                  <a:lnTo>
                    <a:pt x="26" y="0"/>
                  </a:lnTo>
                  <a:lnTo>
                    <a:pt x="4" y="13"/>
                  </a:lnTo>
                  <a:close/>
                </a:path>
              </a:pathLst>
            </a:custGeom>
            <a:solidFill>
              <a:srgbClr val="041D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6" name="Freeform 146"/>
            <p:cNvSpPr>
              <a:spLocks/>
            </p:cNvSpPr>
            <p:nvPr userDrawn="1"/>
          </p:nvSpPr>
          <p:spPr bwMode="auto">
            <a:xfrm>
              <a:off x="9947276" y="4464050"/>
              <a:ext cx="33338" cy="492125"/>
            </a:xfrm>
            <a:custGeom>
              <a:avLst/>
              <a:gdLst>
                <a:gd name="T0" fmla="*/ 21 w 21"/>
                <a:gd name="T1" fmla="*/ 13 h 310"/>
                <a:gd name="T2" fmla="*/ 0 w 21"/>
                <a:gd name="T3" fmla="*/ 0 h 310"/>
                <a:gd name="T4" fmla="*/ 0 w 21"/>
                <a:gd name="T5" fmla="*/ 298 h 310"/>
                <a:gd name="T6" fmla="*/ 21 w 21"/>
                <a:gd name="T7" fmla="*/ 310 h 310"/>
                <a:gd name="T8" fmla="*/ 21 w 21"/>
                <a:gd name="T9" fmla="*/ 13 h 3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310">
                  <a:moveTo>
                    <a:pt x="21" y="13"/>
                  </a:moveTo>
                  <a:lnTo>
                    <a:pt x="0" y="0"/>
                  </a:lnTo>
                  <a:lnTo>
                    <a:pt x="0" y="298"/>
                  </a:lnTo>
                  <a:lnTo>
                    <a:pt x="21" y="310"/>
                  </a:lnTo>
                  <a:lnTo>
                    <a:pt x="21" y="13"/>
                  </a:lnTo>
                  <a:close/>
                </a:path>
              </a:pathLst>
            </a:custGeom>
            <a:solidFill>
              <a:srgbClr val="0835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7" name="Freeform 147"/>
            <p:cNvSpPr>
              <a:spLocks/>
            </p:cNvSpPr>
            <p:nvPr userDrawn="1"/>
          </p:nvSpPr>
          <p:spPr bwMode="auto">
            <a:xfrm>
              <a:off x="9796464" y="4462463"/>
              <a:ext cx="347663" cy="185738"/>
            </a:xfrm>
            <a:custGeom>
              <a:avLst/>
              <a:gdLst>
                <a:gd name="T0" fmla="*/ 18 w 219"/>
                <a:gd name="T1" fmla="*/ 0 h 117"/>
                <a:gd name="T2" fmla="*/ 195 w 219"/>
                <a:gd name="T3" fmla="*/ 102 h 117"/>
                <a:gd name="T4" fmla="*/ 201 w 219"/>
                <a:gd name="T5" fmla="*/ 105 h 117"/>
                <a:gd name="T6" fmla="*/ 202 w 219"/>
                <a:gd name="T7" fmla="*/ 105 h 117"/>
                <a:gd name="T8" fmla="*/ 208 w 219"/>
                <a:gd name="T9" fmla="*/ 107 h 117"/>
                <a:gd name="T10" fmla="*/ 208 w 219"/>
                <a:gd name="T11" fmla="*/ 107 h 117"/>
                <a:gd name="T12" fmla="*/ 214 w 219"/>
                <a:gd name="T13" fmla="*/ 106 h 117"/>
                <a:gd name="T14" fmla="*/ 214 w 219"/>
                <a:gd name="T15" fmla="*/ 106 h 117"/>
                <a:gd name="T16" fmla="*/ 219 w 219"/>
                <a:gd name="T17" fmla="*/ 104 h 117"/>
                <a:gd name="T18" fmla="*/ 219 w 219"/>
                <a:gd name="T19" fmla="*/ 104 h 117"/>
                <a:gd name="T20" fmla="*/ 219 w 219"/>
                <a:gd name="T21" fmla="*/ 104 h 117"/>
                <a:gd name="T22" fmla="*/ 219 w 219"/>
                <a:gd name="T23" fmla="*/ 104 h 117"/>
                <a:gd name="T24" fmla="*/ 201 w 219"/>
                <a:gd name="T25" fmla="*/ 115 h 117"/>
                <a:gd name="T26" fmla="*/ 201 w 219"/>
                <a:gd name="T27" fmla="*/ 115 h 117"/>
                <a:gd name="T28" fmla="*/ 199 w 219"/>
                <a:gd name="T29" fmla="*/ 116 h 117"/>
                <a:gd name="T30" fmla="*/ 197 w 219"/>
                <a:gd name="T31" fmla="*/ 117 h 117"/>
                <a:gd name="T32" fmla="*/ 196 w 219"/>
                <a:gd name="T33" fmla="*/ 117 h 117"/>
                <a:gd name="T34" fmla="*/ 196 w 219"/>
                <a:gd name="T35" fmla="*/ 117 h 117"/>
                <a:gd name="T36" fmla="*/ 195 w 219"/>
                <a:gd name="T37" fmla="*/ 117 h 117"/>
                <a:gd name="T38" fmla="*/ 193 w 219"/>
                <a:gd name="T39" fmla="*/ 117 h 117"/>
                <a:gd name="T40" fmla="*/ 191 w 219"/>
                <a:gd name="T41" fmla="*/ 117 h 117"/>
                <a:gd name="T42" fmla="*/ 190 w 219"/>
                <a:gd name="T43" fmla="*/ 117 h 117"/>
                <a:gd name="T44" fmla="*/ 190 w 219"/>
                <a:gd name="T45" fmla="*/ 117 h 117"/>
                <a:gd name="T46" fmla="*/ 188 w 219"/>
                <a:gd name="T47" fmla="*/ 117 h 117"/>
                <a:gd name="T48" fmla="*/ 185 w 219"/>
                <a:gd name="T49" fmla="*/ 116 h 117"/>
                <a:gd name="T50" fmla="*/ 184 w 219"/>
                <a:gd name="T51" fmla="*/ 116 h 117"/>
                <a:gd name="T52" fmla="*/ 183 w 219"/>
                <a:gd name="T53" fmla="*/ 116 h 117"/>
                <a:gd name="T54" fmla="*/ 181 w 219"/>
                <a:gd name="T55" fmla="*/ 115 h 117"/>
                <a:gd name="T56" fmla="*/ 177 w 219"/>
                <a:gd name="T57" fmla="*/ 113 h 117"/>
                <a:gd name="T58" fmla="*/ 0 w 219"/>
                <a:gd name="T59" fmla="*/ 11 h 117"/>
                <a:gd name="T60" fmla="*/ 18 w 219"/>
                <a:gd name="T61" fmla="*/ 0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19" h="117">
                  <a:moveTo>
                    <a:pt x="18" y="0"/>
                  </a:moveTo>
                  <a:cubicBezTo>
                    <a:pt x="195" y="102"/>
                    <a:pt x="195" y="102"/>
                    <a:pt x="195" y="102"/>
                  </a:cubicBezTo>
                  <a:cubicBezTo>
                    <a:pt x="197" y="103"/>
                    <a:pt x="199" y="104"/>
                    <a:pt x="201" y="105"/>
                  </a:cubicBezTo>
                  <a:cubicBezTo>
                    <a:pt x="202" y="105"/>
                    <a:pt x="202" y="105"/>
                    <a:pt x="202" y="105"/>
                  </a:cubicBezTo>
                  <a:cubicBezTo>
                    <a:pt x="204" y="106"/>
                    <a:pt x="206" y="106"/>
                    <a:pt x="208" y="107"/>
                  </a:cubicBezTo>
                  <a:cubicBezTo>
                    <a:pt x="208" y="107"/>
                    <a:pt x="208" y="107"/>
                    <a:pt x="208" y="107"/>
                  </a:cubicBezTo>
                  <a:cubicBezTo>
                    <a:pt x="210" y="107"/>
                    <a:pt x="212" y="107"/>
                    <a:pt x="214" y="106"/>
                  </a:cubicBezTo>
                  <a:cubicBezTo>
                    <a:pt x="214" y="106"/>
                    <a:pt x="214" y="106"/>
                    <a:pt x="214" y="106"/>
                  </a:cubicBezTo>
                  <a:cubicBezTo>
                    <a:pt x="216" y="106"/>
                    <a:pt x="218" y="105"/>
                    <a:pt x="219" y="104"/>
                  </a:cubicBezTo>
                  <a:cubicBezTo>
                    <a:pt x="219" y="104"/>
                    <a:pt x="219" y="104"/>
                    <a:pt x="219" y="104"/>
                  </a:cubicBezTo>
                  <a:cubicBezTo>
                    <a:pt x="219" y="104"/>
                    <a:pt x="219" y="104"/>
                    <a:pt x="219" y="104"/>
                  </a:cubicBezTo>
                  <a:cubicBezTo>
                    <a:pt x="219" y="104"/>
                    <a:pt x="219" y="104"/>
                    <a:pt x="219" y="104"/>
                  </a:cubicBezTo>
                  <a:cubicBezTo>
                    <a:pt x="201" y="115"/>
                    <a:pt x="201" y="115"/>
                    <a:pt x="201" y="115"/>
                  </a:cubicBezTo>
                  <a:cubicBezTo>
                    <a:pt x="201" y="115"/>
                    <a:pt x="201" y="115"/>
                    <a:pt x="201" y="115"/>
                  </a:cubicBezTo>
                  <a:cubicBezTo>
                    <a:pt x="200" y="115"/>
                    <a:pt x="200" y="116"/>
                    <a:pt x="199" y="116"/>
                  </a:cubicBezTo>
                  <a:cubicBezTo>
                    <a:pt x="198" y="116"/>
                    <a:pt x="198" y="116"/>
                    <a:pt x="197" y="117"/>
                  </a:cubicBezTo>
                  <a:cubicBezTo>
                    <a:pt x="197" y="117"/>
                    <a:pt x="196" y="117"/>
                    <a:pt x="196" y="117"/>
                  </a:cubicBezTo>
                  <a:cubicBezTo>
                    <a:pt x="196" y="117"/>
                    <a:pt x="196" y="117"/>
                    <a:pt x="196" y="117"/>
                  </a:cubicBezTo>
                  <a:cubicBezTo>
                    <a:pt x="196" y="117"/>
                    <a:pt x="195" y="117"/>
                    <a:pt x="195" y="117"/>
                  </a:cubicBezTo>
                  <a:cubicBezTo>
                    <a:pt x="195" y="117"/>
                    <a:pt x="194" y="117"/>
                    <a:pt x="193" y="117"/>
                  </a:cubicBezTo>
                  <a:cubicBezTo>
                    <a:pt x="192" y="117"/>
                    <a:pt x="192" y="117"/>
                    <a:pt x="191" y="117"/>
                  </a:cubicBezTo>
                  <a:cubicBezTo>
                    <a:pt x="191" y="117"/>
                    <a:pt x="190" y="117"/>
                    <a:pt x="190" y="117"/>
                  </a:cubicBezTo>
                  <a:cubicBezTo>
                    <a:pt x="190" y="117"/>
                    <a:pt x="190" y="117"/>
                    <a:pt x="190" y="117"/>
                  </a:cubicBezTo>
                  <a:cubicBezTo>
                    <a:pt x="189" y="117"/>
                    <a:pt x="189" y="117"/>
                    <a:pt x="188" y="117"/>
                  </a:cubicBezTo>
                  <a:cubicBezTo>
                    <a:pt x="187" y="117"/>
                    <a:pt x="186" y="117"/>
                    <a:pt x="185" y="116"/>
                  </a:cubicBezTo>
                  <a:cubicBezTo>
                    <a:pt x="185" y="116"/>
                    <a:pt x="185" y="116"/>
                    <a:pt x="184" y="116"/>
                  </a:cubicBezTo>
                  <a:cubicBezTo>
                    <a:pt x="184" y="116"/>
                    <a:pt x="183" y="116"/>
                    <a:pt x="183" y="116"/>
                  </a:cubicBezTo>
                  <a:cubicBezTo>
                    <a:pt x="182" y="115"/>
                    <a:pt x="182" y="115"/>
                    <a:pt x="181" y="115"/>
                  </a:cubicBezTo>
                  <a:cubicBezTo>
                    <a:pt x="180" y="114"/>
                    <a:pt x="178" y="114"/>
                    <a:pt x="177" y="113"/>
                  </a:cubicBezTo>
                  <a:cubicBezTo>
                    <a:pt x="0" y="11"/>
                    <a:pt x="0" y="11"/>
                    <a:pt x="0" y="11"/>
                  </a:cubicBezTo>
                  <a:lnTo>
                    <a:pt x="18" y="0"/>
                  </a:lnTo>
                  <a:close/>
                </a:path>
              </a:pathLst>
            </a:custGeom>
            <a:solidFill>
              <a:srgbClr val="041D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8" name="Freeform 148"/>
            <p:cNvSpPr>
              <a:spLocks/>
            </p:cNvSpPr>
            <p:nvPr userDrawn="1"/>
          </p:nvSpPr>
          <p:spPr bwMode="auto">
            <a:xfrm>
              <a:off x="9796464" y="4308475"/>
              <a:ext cx="355600" cy="377825"/>
            </a:xfrm>
            <a:custGeom>
              <a:avLst/>
              <a:gdLst>
                <a:gd name="T0" fmla="*/ 0 w 224"/>
                <a:gd name="T1" fmla="*/ 108 h 238"/>
                <a:gd name="T2" fmla="*/ 177 w 224"/>
                <a:gd name="T3" fmla="*/ 210 h 238"/>
                <a:gd name="T4" fmla="*/ 211 w 224"/>
                <a:gd name="T5" fmla="*/ 190 h 238"/>
                <a:gd name="T6" fmla="*/ 211 w 224"/>
                <a:gd name="T7" fmla="*/ 0 h 238"/>
                <a:gd name="T8" fmla="*/ 224 w 224"/>
                <a:gd name="T9" fmla="*/ 7 h 238"/>
                <a:gd name="T10" fmla="*/ 223 w 224"/>
                <a:gd name="T11" fmla="*/ 197 h 238"/>
                <a:gd name="T12" fmla="*/ 177 w 224"/>
                <a:gd name="T13" fmla="*/ 224 h 238"/>
                <a:gd name="T14" fmla="*/ 0 w 224"/>
                <a:gd name="T15" fmla="*/ 122 h 238"/>
                <a:gd name="T16" fmla="*/ 0 w 224"/>
                <a:gd name="T17" fmla="*/ 108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4" h="238">
                  <a:moveTo>
                    <a:pt x="0" y="108"/>
                  </a:moveTo>
                  <a:cubicBezTo>
                    <a:pt x="177" y="210"/>
                    <a:pt x="177" y="210"/>
                    <a:pt x="177" y="210"/>
                  </a:cubicBezTo>
                  <a:cubicBezTo>
                    <a:pt x="195" y="220"/>
                    <a:pt x="211" y="212"/>
                    <a:pt x="211" y="190"/>
                  </a:cubicBezTo>
                  <a:cubicBezTo>
                    <a:pt x="211" y="0"/>
                    <a:pt x="211" y="0"/>
                    <a:pt x="211" y="0"/>
                  </a:cubicBezTo>
                  <a:cubicBezTo>
                    <a:pt x="224" y="7"/>
                    <a:pt x="224" y="7"/>
                    <a:pt x="224" y="7"/>
                  </a:cubicBezTo>
                  <a:cubicBezTo>
                    <a:pt x="223" y="197"/>
                    <a:pt x="223" y="197"/>
                    <a:pt x="223" y="197"/>
                  </a:cubicBezTo>
                  <a:cubicBezTo>
                    <a:pt x="223" y="227"/>
                    <a:pt x="202" y="238"/>
                    <a:pt x="177" y="224"/>
                  </a:cubicBezTo>
                  <a:cubicBezTo>
                    <a:pt x="0" y="122"/>
                    <a:pt x="0" y="122"/>
                    <a:pt x="0" y="122"/>
                  </a:cubicBezTo>
                  <a:lnTo>
                    <a:pt x="0" y="108"/>
                  </a:lnTo>
                  <a:close/>
                </a:path>
              </a:pathLst>
            </a:custGeom>
            <a:solidFill>
              <a:srgbClr val="0835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9" name="Freeform 149"/>
            <p:cNvSpPr>
              <a:spLocks/>
            </p:cNvSpPr>
            <p:nvPr userDrawn="1"/>
          </p:nvSpPr>
          <p:spPr bwMode="auto">
            <a:xfrm>
              <a:off x="9675814" y="4491038"/>
              <a:ext cx="268288" cy="201613"/>
            </a:xfrm>
            <a:custGeom>
              <a:avLst/>
              <a:gdLst>
                <a:gd name="T0" fmla="*/ 0 w 169"/>
                <a:gd name="T1" fmla="*/ 0 h 127"/>
                <a:gd name="T2" fmla="*/ 0 w 169"/>
                <a:gd name="T3" fmla="*/ 2 h 127"/>
                <a:gd name="T4" fmla="*/ 0 w 169"/>
                <a:gd name="T5" fmla="*/ 2 h 127"/>
                <a:gd name="T6" fmla="*/ 1 w 169"/>
                <a:gd name="T7" fmla="*/ 4 h 127"/>
                <a:gd name="T8" fmla="*/ 1 w 169"/>
                <a:gd name="T9" fmla="*/ 5 h 127"/>
                <a:gd name="T10" fmla="*/ 3 w 169"/>
                <a:gd name="T11" fmla="*/ 6 h 127"/>
                <a:gd name="T12" fmla="*/ 4 w 169"/>
                <a:gd name="T13" fmla="*/ 8 h 127"/>
                <a:gd name="T14" fmla="*/ 6 w 169"/>
                <a:gd name="T15" fmla="*/ 8 h 127"/>
                <a:gd name="T16" fmla="*/ 165 w 169"/>
                <a:gd name="T17" fmla="*/ 101 h 127"/>
                <a:gd name="T18" fmla="*/ 169 w 169"/>
                <a:gd name="T19" fmla="*/ 112 h 127"/>
                <a:gd name="T20" fmla="*/ 165 w 169"/>
                <a:gd name="T21" fmla="*/ 127 h 127"/>
                <a:gd name="T22" fmla="*/ 6 w 169"/>
                <a:gd name="T23" fmla="*/ 34 h 127"/>
                <a:gd name="T24" fmla="*/ 5 w 169"/>
                <a:gd name="T25" fmla="*/ 34 h 127"/>
                <a:gd name="T26" fmla="*/ 4 w 169"/>
                <a:gd name="T27" fmla="*/ 33 h 127"/>
                <a:gd name="T28" fmla="*/ 3 w 169"/>
                <a:gd name="T29" fmla="*/ 32 h 127"/>
                <a:gd name="T30" fmla="*/ 3 w 169"/>
                <a:gd name="T31" fmla="*/ 32 h 127"/>
                <a:gd name="T32" fmla="*/ 2 w 169"/>
                <a:gd name="T33" fmla="*/ 31 h 127"/>
                <a:gd name="T34" fmla="*/ 1 w 169"/>
                <a:gd name="T35" fmla="*/ 30 h 127"/>
                <a:gd name="T36" fmla="*/ 1 w 169"/>
                <a:gd name="T37" fmla="*/ 30 h 127"/>
                <a:gd name="T38" fmla="*/ 1 w 169"/>
                <a:gd name="T39" fmla="*/ 29 h 127"/>
                <a:gd name="T40" fmla="*/ 0 w 169"/>
                <a:gd name="T41" fmla="*/ 28 h 127"/>
                <a:gd name="T42" fmla="*/ 0 w 169"/>
                <a:gd name="T43" fmla="*/ 28 h 127"/>
                <a:gd name="T44" fmla="*/ 0 w 169"/>
                <a:gd name="T45" fmla="*/ 28 h 127"/>
                <a:gd name="T46" fmla="*/ 0 w 169"/>
                <a:gd name="T47" fmla="*/ 27 h 127"/>
                <a:gd name="T48" fmla="*/ 0 w 169"/>
                <a:gd name="T49" fmla="*/ 26 h 127"/>
                <a:gd name="T50" fmla="*/ 0 w 169"/>
                <a:gd name="T51" fmla="*/ 26 h 127"/>
                <a:gd name="T52" fmla="*/ 0 w 169"/>
                <a:gd name="T53" fmla="*/ 26 h 127"/>
                <a:gd name="T54" fmla="*/ 0 w 169"/>
                <a:gd name="T55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69" h="127">
                  <a:moveTo>
                    <a:pt x="0" y="0"/>
                  </a:move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4"/>
                    <a:pt x="1" y="4"/>
                  </a:cubicBezTo>
                  <a:cubicBezTo>
                    <a:pt x="1" y="4"/>
                    <a:pt x="1" y="5"/>
                    <a:pt x="1" y="5"/>
                  </a:cubicBezTo>
                  <a:cubicBezTo>
                    <a:pt x="2" y="5"/>
                    <a:pt x="2" y="6"/>
                    <a:pt x="3" y="6"/>
                  </a:cubicBezTo>
                  <a:cubicBezTo>
                    <a:pt x="3" y="7"/>
                    <a:pt x="4" y="7"/>
                    <a:pt x="4" y="8"/>
                  </a:cubicBezTo>
                  <a:cubicBezTo>
                    <a:pt x="5" y="8"/>
                    <a:pt x="5" y="8"/>
                    <a:pt x="6" y="8"/>
                  </a:cubicBezTo>
                  <a:cubicBezTo>
                    <a:pt x="165" y="101"/>
                    <a:pt x="165" y="101"/>
                    <a:pt x="165" y="101"/>
                  </a:cubicBezTo>
                  <a:cubicBezTo>
                    <a:pt x="169" y="112"/>
                    <a:pt x="169" y="112"/>
                    <a:pt x="169" y="112"/>
                  </a:cubicBezTo>
                  <a:cubicBezTo>
                    <a:pt x="165" y="127"/>
                    <a:pt x="165" y="127"/>
                    <a:pt x="165" y="127"/>
                  </a:cubicBezTo>
                  <a:cubicBezTo>
                    <a:pt x="6" y="34"/>
                    <a:pt x="6" y="34"/>
                    <a:pt x="6" y="34"/>
                  </a:cubicBezTo>
                  <a:cubicBezTo>
                    <a:pt x="6" y="34"/>
                    <a:pt x="5" y="34"/>
                    <a:pt x="5" y="34"/>
                  </a:cubicBezTo>
                  <a:cubicBezTo>
                    <a:pt x="5" y="34"/>
                    <a:pt x="5" y="33"/>
                    <a:pt x="4" y="33"/>
                  </a:cubicBezTo>
                  <a:cubicBezTo>
                    <a:pt x="4" y="33"/>
                    <a:pt x="3" y="32"/>
                    <a:pt x="3" y="32"/>
                  </a:cubicBezTo>
                  <a:cubicBezTo>
                    <a:pt x="3" y="32"/>
                    <a:pt x="3" y="32"/>
                    <a:pt x="3" y="32"/>
                  </a:cubicBezTo>
                  <a:cubicBezTo>
                    <a:pt x="2" y="32"/>
                    <a:pt x="2" y="31"/>
                    <a:pt x="2" y="31"/>
                  </a:cubicBezTo>
                  <a:cubicBezTo>
                    <a:pt x="2" y="30"/>
                    <a:pt x="1" y="30"/>
                    <a:pt x="1" y="30"/>
                  </a:cubicBezTo>
                  <a:cubicBezTo>
                    <a:pt x="1" y="30"/>
                    <a:pt x="1" y="30"/>
                    <a:pt x="1" y="30"/>
                  </a:cubicBezTo>
                  <a:cubicBezTo>
                    <a:pt x="1" y="30"/>
                    <a:pt x="1" y="30"/>
                    <a:pt x="1" y="29"/>
                  </a:cubicBezTo>
                  <a:cubicBezTo>
                    <a:pt x="1" y="29"/>
                    <a:pt x="0" y="29"/>
                    <a:pt x="0" y="28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28"/>
                    <a:pt x="0" y="27"/>
                    <a:pt x="0" y="27"/>
                  </a:cubicBezTo>
                  <a:cubicBezTo>
                    <a:pt x="0" y="27"/>
                    <a:pt x="0" y="26"/>
                    <a:pt x="0" y="26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26"/>
                    <a:pt x="0" y="26"/>
                    <a:pt x="0" y="2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534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0" name="Freeform 150"/>
            <p:cNvSpPr>
              <a:spLocks/>
            </p:cNvSpPr>
            <p:nvPr userDrawn="1"/>
          </p:nvSpPr>
          <p:spPr bwMode="auto">
            <a:xfrm>
              <a:off x="9937751" y="4468813"/>
              <a:ext cx="349250" cy="228600"/>
            </a:xfrm>
            <a:custGeom>
              <a:avLst/>
              <a:gdLst>
                <a:gd name="T0" fmla="*/ 7 w 220"/>
                <a:gd name="T1" fmla="*/ 118 h 144"/>
                <a:gd name="T2" fmla="*/ 7 w 220"/>
                <a:gd name="T3" fmla="*/ 118 h 144"/>
                <a:gd name="T4" fmla="*/ 14 w 220"/>
                <a:gd name="T5" fmla="*/ 119 h 144"/>
                <a:gd name="T6" fmla="*/ 15 w 220"/>
                <a:gd name="T7" fmla="*/ 119 h 144"/>
                <a:gd name="T8" fmla="*/ 22 w 220"/>
                <a:gd name="T9" fmla="*/ 118 h 144"/>
                <a:gd name="T10" fmla="*/ 22 w 220"/>
                <a:gd name="T11" fmla="*/ 118 h 144"/>
                <a:gd name="T12" fmla="*/ 29 w 220"/>
                <a:gd name="T13" fmla="*/ 115 h 144"/>
                <a:gd name="T14" fmla="*/ 214 w 220"/>
                <a:gd name="T15" fmla="*/ 8 h 144"/>
                <a:gd name="T16" fmla="*/ 220 w 220"/>
                <a:gd name="T17" fmla="*/ 0 h 144"/>
                <a:gd name="T18" fmla="*/ 220 w 220"/>
                <a:gd name="T19" fmla="*/ 26 h 144"/>
                <a:gd name="T20" fmla="*/ 214 w 220"/>
                <a:gd name="T21" fmla="*/ 34 h 144"/>
                <a:gd name="T22" fmla="*/ 29 w 220"/>
                <a:gd name="T23" fmla="*/ 141 h 144"/>
                <a:gd name="T24" fmla="*/ 26 w 220"/>
                <a:gd name="T25" fmla="*/ 142 h 144"/>
                <a:gd name="T26" fmla="*/ 24 w 220"/>
                <a:gd name="T27" fmla="*/ 143 h 144"/>
                <a:gd name="T28" fmla="*/ 22 w 220"/>
                <a:gd name="T29" fmla="*/ 143 h 144"/>
                <a:gd name="T30" fmla="*/ 22 w 220"/>
                <a:gd name="T31" fmla="*/ 143 h 144"/>
                <a:gd name="T32" fmla="*/ 22 w 220"/>
                <a:gd name="T33" fmla="*/ 144 h 144"/>
                <a:gd name="T34" fmla="*/ 20 w 220"/>
                <a:gd name="T35" fmla="*/ 144 h 144"/>
                <a:gd name="T36" fmla="*/ 18 w 220"/>
                <a:gd name="T37" fmla="*/ 144 h 144"/>
                <a:gd name="T38" fmla="*/ 16 w 220"/>
                <a:gd name="T39" fmla="*/ 144 h 144"/>
                <a:gd name="T40" fmla="*/ 15 w 220"/>
                <a:gd name="T41" fmla="*/ 144 h 144"/>
                <a:gd name="T42" fmla="*/ 15 w 220"/>
                <a:gd name="T43" fmla="*/ 144 h 144"/>
                <a:gd name="T44" fmla="*/ 14 w 220"/>
                <a:gd name="T45" fmla="*/ 144 h 144"/>
                <a:gd name="T46" fmla="*/ 11 w 220"/>
                <a:gd name="T47" fmla="*/ 144 h 144"/>
                <a:gd name="T48" fmla="*/ 9 w 220"/>
                <a:gd name="T49" fmla="*/ 144 h 144"/>
                <a:gd name="T50" fmla="*/ 8 w 220"/>
                <a:gd name="T51" fmla="*/ 143 h 144"/>
                <a:gd name="T52" fmla="*/ 7 w 220"/>
                <a:gd name="T53" fmla="*/ 143 h 144"/>
                <a:gd name="T54" fmla="*/ 5 w 220"/>
                <a:gd name="T55" fmla="*/ 143 h 144"/>
                <a:gd name="T56" fmla="*/ 0 w 220"/>
                <a:gd name="T57" fmla="*/ 141 h 144"/>
                <a:gd name="T58" fmla="*/ 0 w 220"/>
                <a:gd name="T59" fmla="*/ 115 h 144"/>
                <a:gd name="T60" fmla="*/ 7 w 220"/>
                <a:gd name="T61" fmla="*/ 118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20" h="144">
                  <a:moveTo>
                    <a:pt x="7" y="118"/>
                  </a:moveTo>
                  <a:cubicBezTo>
                    <a:pt x="7" y="118"/>
                    <a:pt x="7" y="118"/>
                    <a:pt x="7" y="118"/>
                  </a:cubicBezTo>
                  <a:cubicBezTo>
                    <a:pt x="10" y="118"/>
                    <a:pt x="12" y="119"/>
                    <a:pt x="14" y="119"/>
                  </a:cubicBezTo>
                  <a:cubicBezTo>
                    <a:pt x="15" y="119"/>
                    <a:pt x="15" y="119"/>
                    <a:pt x="15" y="119"/>
                  </a:cubicBezTo>
                  <a:cubicBezTo>
                    <a:pt x="17" y="119"/>
                    <a:pt x="20" y="118"/>
                    <a:pt x="22" y="118"/>
                  </a:cubicBezTo>
                  <a:cubicBezTo>
                    <a:pt x="22" y="118"/>
                    <a:pt x="22" y="118"/>
                    <a:pt x="22" y="118"/>
                  </a:cubicBezTo>
                  <a:cubicBezTo>
                    <a:pt x="25" y="117"/>
                    <a:pt x="27" y="116"/>
                    <a:pt x="29" y="115"/>
                  </a:cubicBezTo>
                  <a:cubicBezTo>
                    <a:pt x="214" y="8"/>
                    <a:pt x="214" y="8"/>
                    <a:pt x="214" y="8"/>
                  </a:cubicBezTo>
                  <a:cubicBezTo>
                    <a:pt x="218" y="6"/>
                    <a:pt x="220" y="3"/>
                    <a:pt x="220" y="0"/>
                  </a:cubicBezTo>
                  <a:cubicBezTo>
                    <a:pt x="220" y="26"/>
                    <a:pt x="220" y="26"/>
                    <a:pt x="220" y="26"/>
                  </a:cubicBezTo>
                  <a:cubicBezTo>
                    <a:pt x="220" y="29"/>
                    <a:pt x="218" y="32"/>
                    <a:pt x="214" y="34"/>
                  </a:cubicBezTo>
                  <a:cubicBezTo>
                    <a:pt x="29" y="141"/>
                    <a:pt x="29" y="141"/>
                    <a:pt x="29" y="141"/>
                  </a:cubicBezTo>
                  <a:cubicBezTo>
                    <a:pt x="28" y="141"/>
                    <a:pt x="27" y="142"/>
                    <a:pt x="26" y="142"/>
                  </a:cubicBezTo>
                  <a:cubicBezTo>
                    <a:pt x="25" y="143"/>
                    <a:pt x="25" y="143"/>
                    <a:pt x="24" y="143"/>
                  </a:cubicBezTo>
                  <a:cubicBezTo>
                    <a:pt x="23" y="143"/>
                    <a:pt x="23" y="143"/>
                    <a:pt x="22" y="143"/>
                  </a:cubicBezTo>
                  <a:cubicBezTo>
                    <a:pt x="22" y="143"/>
                    <a:pt x="22" y="143"/>
                    <a:pt x="22" y="143"/>
                  </a:cubicBezTo>
                  <a:cubicBezTo>
                    <a:pt x="22" y="143"/>
                    <a:pt x="22" y="144"/>
                    <a:pt x="22" y="144"/>
                  </a:cubicBezTo>
                  <a:cubicBezTo>
                    <a:pt x="21" y="144"/>
                    <a:pt x="20" y="144"/>
                    <a:pt x="20" y="144"/>
                  </a:cubicBezTo>
                  <a:cubicBezTo>
                    <a:pt x="19" y="144"/>
                    <a:pt x="18" y="144"/>
                    <a:pt x="18" y="144"/>
                  </a:cubicBezTo>
                  <a:cubicBezTo>
                    <a:pt x="17" y="144"/>
                    <a:pt x="16" y="144"/>
                    <a:pt x="16" y="144"/>
                  </a:cubicBezTo>
                  <a:cubicBezTo>
                    <a:pt x="15" y="144"/>
                    <a:pt x="15" y="144"/>
                    <a:pt x="15" y="144"/>
                  </a:cubicBezTo>
                  <a:cubicBezTo>
                    <a:pt x="15" y="144"/>
                    <a:pt x="15" y="144"/>
                    <a:pt x="15" y="144"/>
                  </a:cubicBezTo>
                  <a:cubicBezTo>
                    <a:pt x="14" y="144"/>
                    <a:pt x="14" y="144"/>
                    <a:pt x="14" y="144"/>
                  </a:cubicBezTo>
                  <a:cubicBezTo>
                    <a:pt x="13" y="144"/>
                    <a:pt x="12" y="144"/>
                    <a:pt x="11" y="144"/>
                  </a:cubicBezTo>
                  <a:cubicBezTo>
                    <a:pt x="10" y="144"/>
                    <a:pt x="10" y="144"/>
                    <a:pt x="9" y="144"/>
                  </a:cubicBezTo>
                  <a:cubicBezTo>
                    <a:pt x="8" y="144"/>
                    <a:pt x="8" y="144"/>
                    <a:pt x="8" y="143"/>
                  </a:cubicBezTo>
                  <a:cubicBezTo>
                    <a:pt x="7" y="143"/>
                    <a:pt x="7" y="143"/>
                    <a:pt x="7" y="143"/>
                  </a:cubicBezTo>
                  <a:cubicBezTo>
                    <a:pt x="6" y="143"/>
                    <a:pt x="5" y="143"/>
                    <a:pt x="5" y="143"/>
                  </a:cubicBezTo>
                  <a:cubicBezTo>
                    <a:pt x="3" y="142"/>
                    <a:pt x="2" y="142"/>
                    <a:pt x="0" y="141"/>
                  </a:cubicBezTo>
                  <a:cubicBezTo>
                    <a:pt x="0" y="115"/>
                    <a:pt x="0" y="115"/>
                    <a:pt x="0" y="115"/>
                  </a:cubicBezTo>
                  <a:cubicBezTo>
                    <a:pt x="2" y="116"/>
                    <a:pt x="4" y="117"/>
                    <a:pt x="7" y="118"/>
                  </a:cubicBezTo>
                  <a:close/>
                </a:path>
              </a:pathLst>
            </a:custGeom>
            <a:solidFill>
              <a:srgbClr val="0327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1" name="Freeform 151"/>
            <p:cNvSpPr>
              <a:spLocks/>
            </p:cNvSpPr>
            <p:nvPr userDrawn="1"/>
          </p:nvSpPr>
          <p:spPr bwMode="auto">
            <a:xfrm>
              <a:off x="9672639" y="4300538"/>
              <a:ext cx="617538" cy="358775"/>
            </a:xfrm>
            <a:custGeom>
              <a:avLst/>
              <a:gdLst>
                <a:gd name="T0" fmla="*/ 8 w 389"/>
                <a:gd name="T1" fmla="*/ 112 h 226"/>
                <a:gd name="T2" fmla="*/ 8 w 389"/>
                <a:gd name="T3" fmla="*/ 128 h 226"/>
                <a:gd name="T4" fmla="*/ 167 w 389"/>
                <a:gd name="T5" fmla="*/ 221 h 226"/>
                <a:gd name="T6" fmla="*/ 196 w 389"/>
                <a:gd name="T7" fmla="*/ 221 h 226"/>
                <a:gd name="T8" fmla="*/ 381 w 389"/>
                <a:gd name="T9" fmla="*/ 114 h 226"/>
                <a:gd name="T10" fmla="*/ 381 w 389"/>
                <a:gd name="T11" fmla="*/ 98 h 226"/>
                <a:gd name="T12" fmla="*/ 222 w 389"/>
                <a:gd name="T13" fmla="*/ 5 h 226"/>
                <a:gd name="T14" fmla="*/ 193 w 389"/>
                <a:gd name="T15" fmla="*/ 5 h 226"/>
                <a:gd name="T16" fmla="*/ 8 w 389"/>
                <a:gd name="T17" fmla="*/ 112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89" h="226">
                  <a:moveTo>
                    <a:pt x="8" y="112"/>
                  </a:moveTo>
                  <a:cubicBezTo>
                    <a:pt x="0" y="116"/>
                    <a:pt x="0" y="124"/>
                    <a:pt x="8" y="128"/>
                  </a:cubicBezTo>
                  <a:cubicBezTo>
                    <a:pt x="167" y="221"/>
                    <a:pt x="167" y="221"/>
                    <a:pt x="167" y="221"/>
                  </a:cubicBezTo>
                  <a:cubicBezTo>
                    <a:pt x="175" y="226"/>
                    <a:pt x="188" y="226"/>
                    <a:pt x="196" y="221"/>
                  </a:cubicBezTo>
                  <a:cubicBezTo>
                    <a:pt x="381" y="114"/>
                    <a:pt x="381" y="114"/>
                    <a:pt x="381" y="114"/>
                  </a:cubicBezTo>
                  <a:cubicBezTo>
                    <a:pt x="389" y="110"/>
                    <a:pt x="389" y="102"/>
                    <a:pt x="381" y="98"/>
                  </a:cubicBezTo>
                  <a:cubicBezTo>
                    <a:pt x="222" y="5"/>
                    <a:pt x="222" y="5"/>
                    <a:pt x="222" y="5"/>
                  </a:cubicBezTo>
                  <a:cubicBezTo>
                    <a:pt x="214" y="0"/>
                    <a:pt x="201" y="0"/>
                    <a:pt x="193" y="5"/>
                  </a:cubicBezTo>
                  <a:lnTo>
                    <a:pt x="8" y="112"/>
                  </a:lnTo>
                  <a:close/>
                </a:path>
              </a:pathLst>
            </a:custGeom>
            <a:solidFill>
              <a:srgbClr val="0844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2" name="Freeform 152"/>
            <p:cNvSpPr>
              <a:spLocks/>
            </p:cNvSpPr>
            <p:nvPr userDrawn="1"/>
          </p:nvSpPr>
          <p:spPr bwMode="auto">
            <a:xfrm>
              <a:off x="9605964" y="4208463"/>
              <a:ext cx="600075" cy="369888"/>
            </a:xfrm>
            <a:custGeom>
              <a:avLst/>
              <a:gdLst>
                <a:gd name="T0" fmla="*/ 322 w 378"/>
                <a:gd name="T1" fmla="*/ 52 h 233"/>
                <a:gd name="T2" fmla="*/ 361 w 378"/>
                <a:gd name="T3" fmla="*/ 60 h 233"/>
                <a:gd name="T4" fmla="*/ 373 w 378"/>
                <a:gd name="T5" fmla="*/ 133 h 233"/>
                <a:gd name="T6" fmla="*/ 261 w 378"/>
                <a:gd name="T7" fmla="*/ 221 h 233"/>
                <a:gd name="T8" fmla="*/ 4 w 378"/>
                <a:gd name="T9" fmla="*/ 107 h 233"/>
                <a:gd name="T10" fmla="*/ 28 w 378"/>
                <a:gd name="T11" fmla="*/ 30 h 233"/>
                <a:gd name="T12" fmla="*/ 133 w 378"/>
                <a:gd name="T13" fmla="*/ 14 h 233"/>
                <a:gd name="T14" fmla="*/ 255 w 378"/>
                <a:gd name="T15" fmla="*/ 56 h 233"/>
                <a:gd name="T16" fmla="*/ 322 w 378"/>
                <a:gd name="T17" fmla="*/ 52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78" h="233">
                  <a:moveTo>
                    <a:pt x="322" y="52"/>
                  </a:moveTo>
                  <a:cubicBezTo>
                    <a:pt x="361" y="60"/>
                    <a:pt x="361" y="60"/>
                    <a:pt x="361" y="60"/>
                  </a:cubicBezTo>
                  <a:cubicBezTo>
                    <a:pt x="374" y="88"/>
                    <a:pt x="378" y="111"/>
                    <a:pt x="373" y="133"/>
                  </a:cubicBezTo>
                  <a:cubicBezTo>
                    <a:pt x="363" y="176"/>
                    <a:pt x="302" y="215"/>
                    <a:pt x="261" y="221"/>
                  </a:cubicBezTo>
                  <a:cubicBezTo>
                    <a:pt x="184" y="233"/>
                    <a:pt x="64" y="138"/>
                    <a:pt x="4" y="107"/>
                  </a:cubicBezTo>
                  <a:cubicBezTo>
                    <a:pt x="0" y="55"/>
                    <a:pt x="7" y="43"/>
                    <a:pt x="28" y="30"/>
                  </a:cubicBezTo>
                  <a:cubicBezTo>
                    <a:pt x="67" y="7"/>
                    <a:pt x="97" y="0"/>
                    <a:pt x="133" y="14"/>
                  </a:cubicBezTo>
                  <a:cubicBezTo>
                    <a:pt x="179" y="31"/>
                    <a:pt x="219" y="38"/>
                    <a:pt x="255" y="56"/>
                  </a:cubicBezTo>
                  <a:lnTo>
                    <a:pt x="322" y="52"/>
                  </a:lnTo>
                  <a:close/>
                </a:path>
              </a:pathLst>
            </a:custGeom>
            <a:solidFill>
              <a:srgbClr val="005B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3" name="Freeform 153"/>
            <p:cNvSpPr>
              <a:spLocks/>
            </p:cNvSpPr>
            <p:nvPr userDrawn="1"/>
          </p:nvSpPr>
          <p:spPr bwMode="auto">
            <a:xfrm>
              <a:off x="7696201" y="4632325"/>
              <a:ext cx="171450" cy="130175"/>
            </a:xfrm>
            <a:custGeom>
              <a:avLst/>
              <a:gdLst>
                <a:gd name="T0" fmla="*/ 0 w 108"/>
                <a:gd name="T1" fmla="*/ 0 h 82"/>
                <a:gd name="T2" fmla="*/ 1 w 108"/>
                <a:gd name="T3" fmla="*/ 1 h 82"/>
                <a:gd name="T4" fmla="*/ 1 w 108"/>
                <a:gd name="T5" fmla="*/ 1 h 82"/>
                <a:gd name="T6" fmla="*/ 1 w 108"/>
                <a:gd name="T7" fmla="*/ 2 h 82"/>
                <a:gd name="T8" fmla="*/ 1 w 108"/>
                <a:gd name="T9" fmla="*/ 3 h 82"/>
                <a:gd name="T10" fmla="*/ 2 w 108"/>
                <a:gd name="T11" fmla="*/ 4 h 82"/>
                <a:gd name="T12" fmla="*/ 3 w 108"/>
                <a:gd name="T13" fmla="*/ 5 h 82"/>
                <a:gd name="T14" fmla="*/ 4 w 108"/>
                <a:gd name="T15" fmla="*/ 5 h 82"/>
                <a:gd name="T16" fmla="*/ 108 w 108"/>
                <a:gd name="T17" fmla="*/ 65 h 82"/>
                <a:gd name="T18" fmla="*/ 108 w 108"/>
                <a:gd name="T19" fmla="*/ 82 h 82"/>
                <a:gd name="T20" fmla="*/ 4 w 108"/>
                <a:gd name="T21" fmla="*/ 22 h 82"/>
                <a:gd name="T22" fmla="*/ 4 w 108"/>
                <a:gd name="T23" fmla="*/ 22 h 82"/>
                <a:gd name="T24" fmla="*/ 3 w 108"/>
                <a:gd name="T25" fmla="*/ 21 h 82"/>
                <a:gd name="T26" fmla="*/ 2 w 108"/>
                <a:gd name="T27" fmla="*/ 20 h 82"/>
                <a:gd name="T28" fmla="*/ 2 w 108"/>
                <a:gd name="T29" fmla="*/ 20 h 82"/>
                <a:gd name="T30" fmla="*/ 2 w 108"/>
                <a:gd name="T31" fmla="*/ 20 h 82"/>
                <a:gd name="T32" fmla="*/ 1 w 108"/>
                <a:gd name="T33" fmla="*/ 19 h 82"/>
                <a:gd name="T34" fmla="*/ 1 w 108"/>
                <a:gd name="T35" fmla="*/ 19 h 82"/>
                <a:gd name="T36" fmla="*/ 1 w 108"/>
                <a:gd name="T37" fmla="*/ 19 h 82"/>
                <a:gd name="T38" fmla="*/ 1 w 108"/>
                <a:gd name="T39" fmla="*/ 18 h 82"/>
                <a:gd name="T40" fmla="*/ 1 w 108"/>
                <a:gd name="T41" fmla="*/ 18 h 82"/>
                <a:gd name="T42" fmla="*/ 1 w 108"/>
                <a:gd name="T43" fmla="*/ 18 h 82"/>
                <a:gd name="T44" fmla="*/ 0 w 108"/>
                <a:gd name="T45" fmla="*/ 17 h 82"/>
                <a:gd name="T46" fmla="*/ 0 w 108"/>
                <a:gd name="T47" fmla="*/ 17 h 82"/>
                <a:gd name="T48" fmla="*/ 0 w 108"/>
                <a:gd name="T49" fmla="*/ 16 h 82"/>
                <a:gd name="T50" fmla="*/ 0 w 108"/>
                <a:gd name="T51" fmla="*/ 16 h 82"/>
                <a:gd name="T52" fmla="*/ 0 w 108"/>
                <a:gd name="T53" fmla="*/ 0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08" h="82">
                  <a:moveTo>
                    <a:pt x="0" y="0"/>
                  </a:moveTo>
                  <a:cubicBezTo>
                    <a:pt x="0" y="0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3"/>
                    <a:pt x="2" y="3"/>
                    <a:pt x="2" y="4"/>
                  </a:cubicBezTo>
                  <a:cubicBezTo>
                    <a:pt x="3" y="4"/>
                    <a:pt x="3" y="4"/>
                    <a:pt x="3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108" y="65"/>
                    <a:pt x="108" y="65"/>
                    <a:pt x="108" y="65"/>
                  </a:cubicBezTo>
                  <a:cubicBezTo>
                    <a:pt x="108" y="82"/>
                    <a:pt x="108" y="82"/>
                    <a:pt x="108" y="82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4" y="21"/>
                    <a:pt x="4" y="21"/>
                    <a:pt x="3" y="21"/>
                  </a:cubicBezTo>
                  <a:cubicBezTo>
                    <a:pt x="3" y="21"/>
                    <a:pt x="3" y="21"/>
                    <a:pt x="2" y="2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1" y="19"/>
                    <a:pt x="1" y="18"/>
                    <a:pt x="1" y="18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1" y="18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534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4" name="Freeform 154"/>
            <p:cNvSpPr>
              <a:spLocks/>
            </p:cNvSpPr>
            <p:nvPr userDrawn="1"/>
          </p:nvSpPr>
          <p:spPr bwMode="auto">
            <a:xfrm>
              <a:off x="7867651" y="4618038"/>
              <a:ext cx="227013" cy="147638"/>
            </a:xfrm>
            <a:custGeom>
              <a:avLst/>
              <a:gdLst>
                <a:gd name="T0" fmla="*/ 4 w 143"/>
                <a:gd name="T1" fmla="*/ 76 h 93"/>
                <a:gd name="T2" fmla="*/ 5 w 143"/>
                <a:gd name="T3" fmla="*/ 76 h 93"/>
                <a:gd name="T4" fmla="*/ 9 w 143"/>
                <a:gd name="T5" fmla="*/ 77 h 93"/>
                <a:gd name="T6" fmla="*/ 9 w 143"/>
                <a:gd name="T7" fmla="*/ 77 h 93"/>
                <a:gd name="T8" fmla="*/ 14 w 143"/>
                <a:gd name="T9" fmla="*/ 76 h 93"/>
                <a:gd name="T10" fmla="*/ 14 w 143"/>
                <a:gd name="T11" fmla="*/ 76 h 93"/>
                <a:gd name="T12" fmla="*/ 19 w 143"/>
                <a:gd name="T13" fmla="*/ 74 h 93"/>
                <a:gd name="T14" fmla="*/ 139 w 143"/>
                <a:gd name="T15" fmla="*/ 5 h 93"/>
                <a:gd name="T16" fmla="*/ 143 w 143"/>
                <a:gd name="T17" fmla="*/ 0 h 93"/>
                <a:gd name="T18" fmla="*/ 143 w 143"/>
                <a:gd name="T19" fmla="*/ 16 h 93"/>
                <a:gd name="T20" fmla="*/ 139 w 143"/>
                <a:gd name="T21" fmla="*/ 22 h 93"/>
                <a:gd name="T22" fmla="*/ 19 w 143"/>
                <a:gd name="T23" fmla="*/ 91 h 93"/>
                <a:gd name="T24" fmla="*/ 17 w 143"/>
                <a:gd name="T25" fmla="*/ 92 h 93"/>
                <a:gd name="T26" fmla="*/ 15 w 143"/>
                <a:gd name="T27" fmla="*/ 93 h 93"/>
                <a:gd name="T28" fmla="*/ 14 w 143"/>
                <a:gd name="T29" fmla="*/ 93 h 93"/>
                <a:gd name="T30" fmla="*/ 14 w 143"/>
                <a:gd name="T31" fmla="*/ 93 h 93"/>
                <a:gd name="T32" fmla="*/ 14 w 143"/>
                <a:gd name="T33" fmla="*/ 93 h 93"/>
                <a:gd name="T34" fmla="*/ 12 w 143"/>
                <a:gd name="T35" fmla="*/ 93 h 93"/>
                <a:gd name="T36" fmla="*/ 11 w 143"/>
                <a:gd name="T37" fmla="*/ 93 h 93"/>
                <a:gd name="T38" fmla="*/ 10 w 143"/>
                <a:gd name="T39" fmla="*/ 93 h 93"/>
                <a:gd name="T40" fmla="*/ 9 w 143"/>
                <a:gd name="T41" fmla="*/ 93 h 93"/>
                <a:gd name="T42" fmla="*/ 9 w 143"/>
                <a:gd name="T43" fmla="*/ 93 h 93"/>
                <a:gd name="T44" fmla="*/ 9 w 143"/>
                <a:gd name="T45" fmla="*/ 93 h 93"/>
                <a:gd name="T46" fmla="*/ 7 w 143"/>
                <a:gd name="T47" fmla="*/ 93 h 93"/>
                <a:gd name="T48" fmla="*/ 5 w 143"/>
                <a:gd name="T49" fmla="*/ 93 h 93"/>
                <a:gd name="T50" fmla="*/ 5 w 143"/>
                <a:gd name="T51" fmla="*/ 93 h 93"/>
                <a:gd name="T52" fmla="*/ 4 w 143"/>
                <a:gd name="T53" fmla="*/ 93 h 93"/>
                <a:gd name="T54" fmla="*/ 3 w 143"/>
                <a:gd name="T55" fmla="*/ 92 h 93"/>
                <a:gd name="T56" fmla="*/ 0 w 143"/>
                <a:gd name="T57" fmla="*/ 91 h 93"/>
                <a:gd name="T58" fmla="*/ 0 w 143"/>
                <a:gd name="T59" fmla="*/ 74 h 93"/>
                <a:gd name="T60" fmla="*/ 4 w 143"/>
                <a:gd name="T61" fmla="*/ 76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43" h="93">
                  <a:moveTo>
                    <a:pt x="4" y="76"/>
                  </a:moveTo>
                  <a:cubicBezTo>
                    <a:pt x="4" y="76"/>
                    <a:pt x="4" y="76"/>
                    <a:pt x="5" y="76"/>
                  </a:cubicBezTo>
                  <a:cubicBezTo>
                    <a:pt x="6" y="76"/>
                    <a:pt x="8" y="77"/>
                    <a:pt x="9" y="77"/>
                  </a:cubicBezTo>
                  <a:cubicBezTo>
                    <a:pt x="9" y="77"/>
                    <a:pt x="9" y="77"/>
                    <a:pt x="9" y="77"/>
                  </a:cubicBezTo>
                  <a:cubicBezTo>
                    <a:pt x="11" y="77"/>
                    <a:pt x="13" y="77"/>
                    <a:pt x="14" y="76"/>
                  </a:cubicBezTo>
                  <a:cubicBezTo>
                    <a:pt x="14" y="76"/>
                    <a:pt x="14" y="76"/>
                    <a:pt x="14" y="76"/>
                  </a:cubicBezTo>
                  <a:cubicBezTo>
                    <a:pt x="16" y="76"/>
                    <a:pt x="17" y="75"/>
                    <a:pt x="19" y="74"/>
                  </a:cubicBezTo>
                  <a:cubicBezTo>
                    <a:pt x="139" y="5"/>
                    <a:pt x="139" y="5"/>
                    <a:pt x="139" y="5"/>
                  </a:cubicBezTo>
                  <a:cubicBezTo>
                    <a:pt x="142" y="3"/>
                    <a:pt x="143" y="1"/>
                    <a:pt x="143" y="0"/>
                  </a:cubicBezTo>
                  <a:cubicBezTo>
                    <a:pt x="143" y="16"/>
                    <a:pt x="143" y="16"/>
                    <a:pt x="143" y="16"/>
                  </a:cubicBezTo>
                  <a:cubicBezTo>
                    <a:pt x="143" y="18"/>
                    <a:pt x="142" y="20"/>
                    <a:pt x="139" y="22"/>
                  </a:cubicBezTo>
                  <a:cubicBezTo>
                    <a:pt x="19" y="91"/>
                    <a:pt x="19" y="91"/>
                    <a:pt x="19" y="91"/>
                  </a:cubicBezTo>
                  <a:cubicBezTo>
                    <a:pt x="18" y="91"/>
                    <a:pt x="17" y="92"/>
                    <a:pt x="17" y="92"/>
                  </a:cubicBezTo>
                  <a:cubicBezTo>
                    <a:pt x="16" y="92"/>
                    <a:pt x="16" y="92"/>
                    <a:pt x="15" y="93"/>
                  </a:cubicBezTo>
                  <a:cubicBezTo>
                    <a:pt x="15" y="93"/>
                    <a:pt x="15" y="93"/>
                    <a:pt x="14" y="93"/>
                  </a:cubicBezTo>
                  <a:cubicBezTo>
                    <a:pt x="14" y="93"/>
                    <a:pt x="14" y="93"/>
                    <a:pt x="14" y="93"/>
                  </a:cubicBezTo>
                  <a:cubicBezTo>
                    <a:pt x="14" y="93"/>
                    <a:pt x="14" y="93"/>
                    <a:pt x="14" y="93"/>
                  </a:cubicBezTo>
                  <a:cubicBezTo>
                    <a:pt x="13" y="93"/>
                    <a:pt x="13" y="93"/>
                    <a:pt x="12" y="93"/>
                  </a:cubicBezTo>
                  <a:cubicBezTo>
                    <a:pt x="12" y="93"/>
                    <a:pt x="12" y="93"/>
                    <a:pt x="11" y="93"/>
                  </a:cubicBezTo>
                  <a:cubicBezTo>
                    <a:pt x="11" y="93"/>
                    <a:pt x="10" y="93"/>
                    <a:pt x="10" y="93"/>
                  </a:cubicBezTo>
                  <a:cubicBezTo>
                    <a:pt x="10" y="93"/>
                    <a:pt x="10" y="93"/>
                    <a:pt x="9" y="93"/>
                  </a:cubicBezTo>
                  <a:cubicBezTo>
                    <a:pt x="9" y="93"/>
                    <a:pt x="9" y="93"/>
                    <a:pt x="9" y="93"/>
                  </a:cubicBezTo>
                  <a:cubicBezTo>
                    <a:pt x="9" y="93"/>
                    <a:pt x="9" y="93"/>
                    <a:pt x="9" y="93"/>
                  </a:cubicBezTo>
                  <a:cubicBezTo>
                    <a:pt x="8" y="93"/>
                    <a:pt x="8" y="93"/>
                    <a:pt x="7" y="93"/>
                  </a:cubicBezTo>
                  <a:cubicBezTo>
                    <a:pt x="7" y="93"/>
                    <a:pt x="6" y="93"/>
                    <a:pt x="5" y="93"/>
                  </a:cubicBezTo>
                  <a:cubicBezTo>
                    <a:pt x="5" y="93"/>
                    <a:pt x="5" y="93"/>
                    <a:pt x="5" y="93"/>
                  </a:cubicBezTo>
                  <a:cubicBezTo>
                    <a:pt x="4" y="93"/>
                    <a:pt x="4" y="93"/>
                    <a:pt x="4" y="93"/>
                  </a:cubicBezTo>
                  <a:cubicBezTo>
                    <a:pt x="4" y="93"/>
                    <a:pt x="3" y="92"/>
                    <a:pt x="3" y="92"/>
                  </a:cubicBezTo>
                  <a:cubicBezTo>
                    <a:pt x="2" y="92"/>
                    <a:pt x="1" y="92"/>
                    <a:pt x="0" y="91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1" y="75"/>
                    <a:pt x="3" y="76"/>
                    <a:pt x="4" y="76"/>
                  </a:cubicBezTo>
                  <a:close/>
                </a:path>
              </a:pathLst>
            </a:custGeom>
            <a:solidFill>
              <a:srgbClr val="0327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5" name="Freeform 155"/>
            <p:cNvSpPr>
              <a:spLocks/>
            </p:cNvSpPr>
            <p:nvPr userDrawn="1"/>
          </p:nvSpPr>
          <p:spPr bwMode="auto">
            <a:xfrm>
              <a:off x="7694614" y="4508500"/>
              <a:ext cx="401638" cy="231775"/>
            </a:xfrm>
            <a:custGeom>
              <a:avLst/>
              <a:gdLst>
                <a:gd name="T0" fmla="*/ 5 w 253"/>
                <a:gd name="T1" fmla="*/ 72 h 146"/>
                <a:gd name="T2" fmla="*/ 5 w 253"/>
                <a:gd name="T3" fmla="*/ 83 h 146"/>
                <a:gd name="T4" fmla="*/ 109 w 253"/>
                <a:gd name="T5" fmla="*/ 143 h 146"/>
                <a:gd name="T6" fmla="*/ 128 w 253"/>
                <a:gd name="T7" fmla="*/ 143 h 146"/>
                <a:gd name="T8" fmla="*/ 248 w 253"/>
                <a:gd name="T9" fmla="*/ 74 h 146"/>
                <a:gd name="T10" fmla="*/ 248 w 253"/>
                <a:gd name="T11" fmla="*/ 63 h 146"/>
                <a:gd name="T12" fmla="*/ 144 w 253"/>
                <a:gd name="T13" fmla="*/ 3 h 146"/>
                <a:gd name="T14" fmla="*/ 126 w 253"/>
                <a:gd name="T15" fmla="*/ 3 h 146"/>
                <a:gd name="T16" fmla="*/ 5 w 253"/>
                <a:gd name="T17" fmla="*/ 72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3" h="146">
                  <a:moveTo>
                    <a:pt x="5" y="72"/>
                  </a:moveTo>
                  <a:cubicBezTo>
                    <a:pt x="0" y="75"/>
                    <a:pt x="0" y="80"/>
                    <a:pt x="5" y="83"/>
                  </a:cubicBezTo>
                  <a:cubicBezTo>
                    <a:pt x="109" y="143"/>
                    <a:pt x="109" y="143"/>
                    <a:pt x="109" y="143"/>
                  </a:cubicBezTo>
                  <a:cubicBezTo>
                    <a:pt x="114" y="146"/>
                    <a:pt x="122" y="146"/>
                    <a:pt x="128" y="143"/>
                  </a:cubicBezTo>
                  <a:cubicBezTo>
                    <a:pt x="248" y="74"/>
                    <a:pt x="248" y="74"/>
                    <a:pt x="248" y="74"/>
                  </a:cubicBezTo>
                  <a:cubicBezTo>
                    <a:pt x="253" y="71"/>
                    <a:pt x="253" y="66"/>
                    <a:pt x="248" y="63"/>
                  </a:cubicBezTo>
                  <a:cubicBezTo>
                    <a:pt x="144" y="3"/>
                    <a:pt x="144" y="3"/>
                    <a:pt x="144" y="3"/>
                  </a:cubicBezTo>
                  <a:cubicBezTo>
                    <a:pt x="139" y="0"/>
                    <a:pt x="131" y="0"/>
                    <a:pt x="126" y="3"/>
                  </a:cubicBezTo>
                  <a:lnTo>
                    <a:pt x="5" y="72"/>
                  </a:lnTo>
                  <a:close/>
                </a:path>
              </a:pathLst>
            </a:custGeom>
            <a:solidFill>
              <a:srgbClr val="0844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6" name="Freeform 156"/>
            <p:cNvSpPr>
              <a:spLocks/>
            </p:cNvSpPr>
            <p:nvPr userDrawn="1"/>
          </p:nvSpPr>
          <p:spPr bwMode="auto">
            <a:xfrm>
              <a:off x="7889876" y="4159250"/>
              <a:ext cx="39688" cy="492125"/>
            </a:xfrm>
            <a:custGeom>
              <a:avLst/>
              <a:gdLst>
                <a:gd name="T0" fmla="*/ 3 w 25"/>
                <a:gd name="T1" fmla="*/ 12 h 310"/>
                <a:gd name="T2" fmla="*/ 0 w 25"/>
                <a:gd name="T3" fmla="*/ 94 h 310"/>
                <a:gd name="T4" fmla="*/ 4 w 25"/>
                <a:gd name="T5" fmla="*/ 310 h 310"/>
                <a:gd name="T6" fmla="*/ 25 w 25"/>
                <a:gd name="T7" fmla="*/ 298 h 310"/>
                <a:gd name="T8" fmla="*/ 25 w 25"/>
                <a:gd name="T9" fmla="*/ 0 h 310"/>
                <a:gd name="T10" fmla="*/ 3 w 25"/>
                <a:gd name="T11" fmla="*/ 12 h 3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" h="310">
                  <a:moveTo>
                    <a:pt x="3" y="12"/>
                  </a:moveTo>
                  <a:lnTo>
                    <a:pt x="0" y="94"/>
                  </a:lnTo>
                  <a:lnTo>
                    <a:pt x="4" y="310"/>
                  </a:lnTo>
                  <a:lnTo>
                    <a:pt x="25" y="298"/>
                  </a:lnTo>
                  <a:lnTo>
                    <a:pt x="25" y="0"/>
                  </a:lnTo>
                  <a:lnTo>
                    <a:pt x="3" y="12"/>
                  </a:lnTo>
                  <a:close/>
                </a:path>
              </a:pathLst>
            </a:custGeom>
            <a:solidFill>
              <a:srgbClr val="041D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7" name="Freeform 157"/>
            <p:cNvSpPr>
              <a:spLocks/>
            </p:cNvSpPr>
            <p:nvPr userDrawn="1"/>
          </p:nvSpPr>
          <p:spPr bwMode="auto">
            <a:xfrm>
              <a:off x="7861301" y="4159250"/>
              <a:ext cx="34925" cy="492125"/>
            </a:xfrm>
            <a:custGeom>
              <a:avLst/>
              <a:gdLst>
                <a:gd name="T0" fmla="*/ 21 w 22"/>
                <a:gd name="T1" fmla="*/ 12 h 310"/>
                <a:gd name="T2" fmla="*/ 0 w 22"/>
                <a:gd name="T3" fmla="*/ 0 h 310"/>
                <a:gd name="T4" fmla="*/ 1 w 22"/>
                <a:gd name="T5" fmla="*/ 298 h 310"/>
                <a:gd name="T6" fmla="*/ 22 w 22"/>
                <a:gd name="T7" fmla="*/ 310 h 310"/>
                <a:gd name="T8" fmla="*/ 21 w 22"/>
                <a:gd name="T9" fmla="*/ 12 h 3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10">
                  <a:moveTo>
                    <a:pt x="21" y="12"/>
                  </a:moveTo>
                  <a:lnTo>
                    <a:pt x="0" y="0"/>
                  </a:lnTo>
                  <a:lnTo>
                    <a:pt x="1" y="298"/>
                  </a:lnTo>
                  <a:lnTo>
                    <a:pt x="22" y="310"/>
                  </a:lnTo>
                  <a:lnTo>
                    <a:pt x="21" y="12"/>
                  </a:lnTo>
                  <a:close/>
                </a:path>
              </a:pathLst>
            </a:custGeom>
            <a:solidFill>
              <a:srgbClr val="0835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8" name="Freeform 158"/>
            <p:cNvSpPr>
              <a:spLocks/>
            </p:cNvSpPr>
            <p:nvPr userDrawn="1"/>
          </p:nvSpPr>
          <p:spPr bwMode="auto">
            <a:xfrm>
              <a:off x="8035926" y="4298950"/>
              <a:ext cx="26988" cy="36513"/>
            </a:xfrm>
            <a:custGeom>
              <a:avLst/>
              <a:gdLst>
                <a:gd name="T0" fmla="*/ 0 w 17"/>
                <a:gd name="T1" fmla="*/ 23 h 23"/>
                <a:gd name="T2" fmla="*/ 17 w 17"/>
                <a:gd name="T3" fmla="*/ 13 h 23"/>
                <a:gd name="T4" fmla="*/ 17 w 17"/>
                <a:gd name="T5" fmla="*/ 0 h 23"/>
                <a:gd name="T6" fmla="*/ 0 w 17"/>
                <a:gd name="T7" fmla="*/ 10 h 23"/>
                <a:gd name="T8" fmla="*/ 0 w 17"/>
                <a:gd name="T9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23">
                  <a:moveTo>
                    <a:pt x="0" y="23"/>
                  </a:moveTo>
                  <a:lnTo>
                    <a:pt x="17" y="13"/>
                  </a:lnTo>
                  <a:lnTo>
                    <a:pt x="17" y="0"/>
                  </a:lnTo>
                  <a:lnTo>
                    <a:pt x="0" y="10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367C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9" name="Freeform 159"/>
            <p:cNvSpPr>
              <a:spLocks/>
            </p:cNvSpPr>
            <p:nvPr userDrawn="1"/>
          </p:nvSpPr>
          <p:spPr bwMode="auto">
            <a:xfrm>
              <a:off x="7723189" y="4060825"/>
              <a:ext cx="77788" cy="103188"/>
            </a:xfrm>
            <a:custGeom>
              <a:avLst/>
              <a:gdLst>
                <a:gd name="T0" fmla="*/ 1 w 49"/>
                <a:gd name="T1" fmla="*/ 16 h 65"/>
                <a:gd name="T2" fmla="*/ 0 w 49"/>
                <a:gd name="T3" fmla="*/ 10 h 65"/>
                <a:gd name="T4" fmla="*/ 17 w 49"/>
                <a:gd name="T5" fmla="*/ 0 h 65"/>
                <a:gd name="T6" fmla="*/ 18 w 49"/>
                <a:gd name="T7" fmla="*/ 7 h 65"/>
                <a:gd name="T8" fmla="*/ 18 w 49"/>
                <a:gd name="T9" fmla="*/ 8 h 65"/>
                <a:gd name="T10" fmla="*/ 20 w 49"/>
                <a:gd name="T11" fmla="*/ 15 h 65"/>
                <a:gd name="T12" fmla="*/ 20 w 49"/>
                <a:gd name="T13" fmla="*/ 16 h 65"/>
                <a:gd name="T14" fmla="*/ 23 w 49"/>
                <a:gd name="T15" fmla="*/ 23 h 65"/>
                <a:gd name="T16" fmla="*/ 23 w 49"/>
                <a:gd name="T17" fmla="*/ 23 h 65"/>
                <a:gd name="T18" fmla="*/ 26 w 49"/>
                <a:gd name="T19" fmla="*/ 31 h 65"/>
                <a:gd name="T20" fmla="*/ 27 w 49"/>
                <a:gd name="T21" fmla="*/ 31 h 65"/>
                <a:gd name="T22" fmla="*/ 31 w 49"/>
                <a:gd name="T23" fmla="*/ 38 h 65"/>
                <a:gd name="T24" fmla="*/ 31 w 49"/>
                <a:gd name="T25" fmla="*/ 38 h 65"/>
                <a:gd name="T26" fmla="*/ 36 w 49"/>
                <a:gd name="T27" fmla="*/ 44 h 65"/>
                <a:gd name="T28" fmla="*/ 37 w 49"/>
                <a:gd name="T29" fmla="*/ 45 h 65"/>
                <a:gd name="T30" fmla="*/ 41 w 49"/>
                <a:gd name="T31" fmla="*/ 49 h 65"/>
                <a:gd name="T32" fmla="*/ 43 w 49"/>
                <a:gd name="T33" fmla="*/ 51 h 65"/>
                <a:gd name="T34" fmla="*/ 49 w 49"/>
                <a:gd name="T35" fmla="*/ 55 h 65"/>
                <a:gd name="T36" fmla="*/ 32 w 49"/>
                <a:gd name="T37" fmla="*/ 65 h 65"/>
                <a:gd name="T38" fmla="*/ 26 w 49"/>
                <a:gd name="T39" fmla="*/ 60 h 65"/>
                <a:gd name="T40" fmla="*/ 24 w 49"/>
                <a:gd name="T41" fmla="*/ 59 h 65"/>
                <a:gd name="T42" fmla="*/ 21 w 49"/>
                <a:gd name="T43" fmla="*/ 56 h 65"/>
                <a:gd name="T44" fmla="*/ 20 w 49"/>
                <a:gd name="T45" fmla="*/ 55 h 65"/>
                <a:gd name="T46" fmla="*/ 19 w 49"/>
                <a:gd name="T47" fmla="*/ 54 h 65"/>
                <a:gd name="T48" fmla="*/ 18 w 49"/>
                <a:gd name="T49" fmla="*/ 53 h 65"/>
                <a:gd name="T50" fmla="*/ 15 w 49"/>
                <a:gd name="T51" fmla="*/ 50 h 65"/>
                <a:gd name="T52" fmla="*/ 14 w 49"/>
                <a:gd name="T53" fmla="*/ 48 h 65"/>
                <a:gd name="T54" fmla="*/ 14 w 49"/>
                <a:gd name="T55" fmla="*/ 48 h 65"/>
                <a:gd name="T56" fmla="*/ 13 w 49"/>
                <a:gd name="T57" fmla="*/ 47 h 65"/>
                <a:gd name="T58" fmla="*/ 11 w 49"/>
                <a:gd name="T59" fmla="*/ 44 h 65"/>
                <a:gd name="T60" fmla="*/ 10 w 49"/>
                <a:gd name="T61" fmla="*/ 41 h 65"/>
                <a:gd name="T62" fmla="*/ 10 w 49"/>
                <a:gd name="T63" fmla="*/ 41 h 65"/>
                <a:gd name="T64" fmla="*/ 9 w 49"/>
                <a:gd name="T65" fmla="*/ 41 h 65"/>
                <a:gd name="T66" fmla="*/ 8 w 49"/>
                <a:gd name="T67" fmla="*/ 39 h 65"/>
                <a:gd name="T68" fmla="*/ 7 w 49"/>
                <a:gd name="T69" fmla="*/ 36 h 65"/>
                <a:gd name="T70" fmla="*/ 6 w 49"/>
                <a:gd name="T71" fmla="*/ 33 h 65"/>
                <a:gd name="T72" fmla="*/ 6 w 49"/>
                <a:gd name="T73" fmla="*/ 33 h 65"/>
                <a:gd name="T74" fmla="*/ 6 w 49"/>
                <a:gd name="T75" fmla="*/ 33 h 65"/>
                <a:gd name="T76" fmla="*/ 4 w 49"/>
                <a:gd name="T77" fmla="*/ 30 h 65"/>
                <a:gd name="T78" fmla="*/ 3 w 49"/>
                <a:gd name="T79" fmla="*/ 27 h 65"/>
                <a:gd name="T80" fmla="*/ 3 w 49"/>
                <a:gd name="T81" fmla="*/ 26 h 65"/>
                <a:gd name="T82" fmla="*/ 3 w 49"/>
                <a:gd name="T83" fmla="*/ 25 h 65"/>
                <a:gd name="T84" fmla="*/ 2 w 49"/>
                <a:gd name="T85" fmla="*/ 24 h 65"/>
                <a:gd name="T86" fmla="*/ 1 w 49"/>
                <a:gd name="T87" fmla="*/ 20 h 65"/>
                <a:gd name="T88" fmla="*/ 1 w 49"/>
                <a:gd name="T89" fmla="*/ 18 h 65"/>
                <a:gd name="T90" fmla="*/ 1 w 49"/>
                <a:gd name="T91" fmla="*/ 17 h 65"/>
                <a:gd name="T92" fmla="*/ 1 w 49"/>
                <a:gd name="T93" fmla="*/ 16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9" h="65">
                  <a:moveTo>
                    <a:pt x="1" y="16"/>
                  </a:moveTo>
                  <a:cubicBezTo>
                    <a:pt x="0" y="14"/>
                    <a:pt x="0" y="12"/>
                    <a:pt x="0" y="1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7" y="2"/>
                    <a:pt x="18" y="5"/>
                    <a:pt x="18" y="7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9" y="11"/>
                    <a:pt x="19" y="13"/>
                    <a:pt x="20" y="15"/>
                  </a:cubicBezTo>
                  <a:cubicBezTo>
                    <a:pt x="20" y="15"/>
                    <a:pt x="20" y="16"/>
                    <a:pt x="20" y="16"/>
                  </a:cubicBezTo>
                  <a:cubicBezTo>
                    <a:pt x="21" y="18"/>
                    <a:pt x="22" y="21"/>
                    <a:pt x="23" y="23"/>
                  </a:cubicBezTo>
                  <a:cubicBezTo>
                    <a:pt x="23" y="23"/>
                    <a:pt x="23" y="23"/>
                    <a:pt x="23" y="23"/>
                  </a:cubicBezTo>
                  <a:cubicBezTo>
                    <a:pt x="24" y="26"/>
                    <a:pt x="25" y="28"/>
                    <a:pt x="26" y="31"/>
                  </a:cubicBezTo>
                  <a:cubicBezTo>
                    <a:pt x="27" y="31"/>
                    <a:pt x="27" y="31"/>
                    <a:pt x="27" y="31"/>
                  </a:cubicBezTo>
                  <a:cubicBezTo>
                    <a:pt x="28" y="33"/>
                    <a:pt x="29" y="36"/>
                    <a:pt x="31" y="38"/>
                  </a:cubicBezTo>
                  <a:cubicBezTo>
                    <a:pt x="31" y="38"/>
                    <a:pt x="31" y="38"/>
                    <a:pt x="31" y="38"/>
                  </a:cubicBezTo>
                  <a:cubicBezTo>
                    <a:pt x="33" y="40"/>
                    <a:pt x="34" y="42"/>
                    <a:pt x="36" y="44"/>
                  </a:cubicBezTo>
                  <a:cubicBezTo>
                    <a:pt x="36" y="44"/>
                    <a:pt x="37" y="45"/>
                    <a:pt x="37" y="45"/>
                  </a:cubicBezTo>
                  <a:cubicBezTo>
                    <a:pt x="38" y="46"/>
                    <a:pt x="40" y="48"/>
                    <a:pt x="41" y="49"/>
                  </a:cubicBezTo>
                  <a:cubicBezTo>
                    <a:pt x="42" y="49"/>
                    <a:pt x="42" y="50"/>
                    <a:pt x="43" y="51"/>
                  </a:cubicBezTo>
                  <a:cubicBezTo>
                    <a:pt x="45" y="52"/>
                    <a:pt x="47" y="53"/>
                    <a:pt x="49" y="55"/>
                  </a:cubicBezTo>
                  <a:cubicBezTo>
                    <a:pt x="32" y="65"/>
                    <a:pt x="32" y="65"/>
                    <a:pt x="32" y="65"/>
                  </a:cubicBezTo>
                  <a:cubicBezTo>
                    <a:pt x="30" y="63"/>
                    <a:pt x="28" y="62"/>
                    <a:pt x="26" y="60"/>
                  </a:cubicBezTo>
                  <a:cubicBezTo>
                    <a:pt x="25" y="60"/>
                    <a:pt x="25" y="59"/>
                    <a:pt x="24" y="59"/>
                  </a:cubicBezTo>
                  <a:cubicBezTo>
                    <a:pt x="23" y="58"/>
                    <a:pt x="22" y="57"/>
                    <a:pt x="21" y="56"/>
                  </a:cubicBezTo>
                  <a:cubicBezTo>
                    <a:pt x="21" y="56"/>
                    <a:pt x="21" y="56"/>
                    <a:pt x="20" y="55"/>
                  </a:cubicBezTo>
                  <a:cubicBezTo>
                    <a:pt x="20" y="55"/>
                    <a:pt x="19" y="54"/>
                    <a:pt x="19" y="54"/>
                  </a:cubicBezTo>
                  <a:cubicBezTo>
                    <a:pt x="19" y="54"/>
                    <a:pt x="18" y="53"/>
                    <a:pt x="18" y="53"/>
                  </a:cubicBezTo>
                  <a:cubicBezTo>
                    <a:pt x="17" y="52"/>
                    <a:pt x="16" y="51"/>
                    <a:pt x="15" y="50"/>
                  </a:cubicBezTo>
                  <a:cubicBezTo>
                    <a:pt x="15" y="49"/>
                    <a:pt x="15" y="49"/>
                    <a:pt x="14" y="48"/>
                  </a:cubicBezTo>
                  <a:cubicBezTo>
                    <a:pt x="14" y="48"/>
                    <a:pt x="14" y="48"/>
                    <a:pt x="14" y="48"/>
                  </a:cubicBezTo>
                  <a:cubicBezTo>
                    <a:pt x="14" y="47"/>
                    <a:pt x="13" y="47"/>
                    <a:pt x="13" y="47"/>
                  </a:cubicBezTo>
                  <a:cubicBezTo>
                    <a:pt x="13" y="46"/>
                    <a:pt x="12" y="45"/>
                    <a:pt x="11" y="44"/>
                  </a:cubicBezTo>
                  <a:cubicBezTo>
                    <a:pt x="11" y="43"/>
                    <a:pt x="10" y="42"/>
                    <a:pt x="10" y="41"/>
                  </a:cubicBezTo>
                  <a:cubicBezTo>
                    <a:pt x="10" y="41"/>
                    <a:pt x="10" y="41"/>
                    <a:pt x="10" y="41"/>
                  </a:cubicBezTo>
                  <a:cubicBezTo>
                    <a:pt x="9" y="41"/>
                    <a:pt x="9" y="41"/>
                    <a:pt x="9" y="41"/>
                  </a:cubicBezTo>
                  <a:cubicBezTo>
                    <a:pt x="9" y="40"/>
                    <a:pt x="9" y="39"/>
                    <a:pt x="8" y="39"/>
                  </a:cubicBezTo>
                  <a:cubicBezTo>
                    <a:pt x="8" y="38"/>
                    <a:pt x="7" y="37"/>
                    <a:pt x="7" y="36"/>
                  </a:cubicBezTo>
                  <a:cubicBezTo>
                    <a:pt x="6" y="35"/>
                    <a:pt x="6" y="34"/>
                    <a:pt x="6" y="33"/>
                  </a:cubicBezTo>
                  <a:cubicBezTo>
                    <a:pt x="6" y="33"/>
                    <a:pt x="6" y="33"/>
                    <a:pt x="6" y="33"/>
                  </a:cubicBezTo>
                  <a:cubicBezTo>
                    <a:pt x="6" y="33"/>
                    <a:pt x="6" y="33"/>
                    <a:pt x="6" y="33"/>
                  </a:cubicBezTo>
                  <a:cubicBezTo>
                    <a:pt x="5" y="32"/>
                    <a:pt x="5" y="31"/>
                    <a:pt x="4" y="30"/>
                  </a:cubicBezTo>
                  <a:cubicBezTo>
                    <a:pt x="4" y="29"/>
                    <a:pt x="4" y="28"/>
                    <a:pt x="3" y="27"/>
                  </a:cubicBezTo>
                  <a:cubicBezTo>
                    <a:pt x="3" y="27"/>
                    <a:pt x="3" y="26"/>
                    <a:pt x="3" y="26"/>
                  </a:cubicBezTo>
                  <a:cubicBezTo>
                    <a:pt x="3" y="26"/>
                    <a:pt x="3" y="25"/>
                    <a:pt x="3" y="25"/>
                  </a:cubicBezTo>
                  <a:cubicBezTo>
                    <a:pt x="3" y="25"/>
                    <a:pt x="2" y="24"/>
                    <a:pt x="2" y="24"/>
                  </a:cubicBezTo>
                  <a:cubicBezTo>
                    <a:pt x="2" y="23"/>
                    <a:pt x="2" y="22"/>
                    <a:pt x="1" y="20"/>
                  </a:cubicBezTo>
                  <a:cubicBezTo>
                    <a:pt x="1" y="20"/>
                    <a:pt x="1" y="19"/>
                    <a:pt x="1" y="18"/>
                  </a:cubicBezTo>
                  <a:cubicBezTo>
                    <a:pt x="1" y="18"/>
                    <a:pt x="1" y="17"/>
                    <a:pt x="1" y="17"/>
                  </a:cubicBezTo>
                  <a:cubicBezTo>
                    <a:pt x="1" y="17"/>
                    <a:pt x="1" y="16"/>
                    <a:pt x="1" y="16"/>
                  </a:cubicBezTo>
                  <a:close/>
                </a:path>
              </a:pathLst>
            </a:custGeom>
            <a:solidFill>
              <a:srgbClr val="041D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0" name="Freeform 160"/>
            <p:cNvSpPr>
              <a:spLocks/>
            </p:cNvSpPr>
            <p:nvPr userDrawn="1"/>
          </p:nvSpPr>
          <p:spPr bwMode="auto">
            <a:xfrm>
              <a:off x="7723189" y="3778250"/>
              <a:ext cx="28575" cy="298450"/>
            </a:xfrm>
            <a:custGeom>
              <a:avLst/>
              <a:gdLst>
                <a:gd name="T0" fmla="*/ 0 w 18"/>
                <a:gd name="T1" fmla="*/ 188 h 188"/>
                <a:gd name="T2" fmla="*/ 17 w 18"/>
                <a:gd name="T3" fmla="*/ 178 h 188"/>
                <a:gd name="T4" fmla="*/ 18 w 18"/>
                <a:gd name="T5" fmla="*/ 0 h 188"/>
                <a:gd name="T6" fmla="*/ 1 w 18"/>
                <a:gd name="T7" fmla="*/ 10 h 188"/>
                <a:gd name="T8" fmla="*/ 0 w 18"/>
                <a:gd name="T9" fmla="*/ 188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188">
                  <a:moveTo>
                    <a:pt x="0" y="188"/>
                  </a:moveTo>
                  <a:lnTo>
                    <a:pt x="17" y="178"/>
                  </a:lnTo>
                  <a:lnTo>
                    <a:pt x="18" y="0"/>
                  </a:lnTo>
                  <a:lnTo>
                    <a:pt x="1" y="10"/>
                  </a:lnTo>
                  <a:lnTo>
                    <a:pt x="0" y="188"/>
                  </a:lnTo>
                  <a:close/>
                </a:path>
              </a:pathLst>
            </a:custGeom>
            <a:solidFill>
              <a:srgbClr val="041D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1" name="Freeform 161"/>
            <p:cNvSpPr>
              <a:spLocks/>
            </p:cNvSpPr>
            <p:nvPr userDrawn="1"/>
          </p:nvSpPr>
          <p:spPr bwMode="auto">
            <a:xfrm>
              <a:off x="7705726" y="3768725"/>
              <a:ext cx="46038" cy="25400"/>
            </a:xfrm>
            <a:custGeom>
              <a:avLst/>
              <a:gdLst>
                <a:gd name="T0" fmla="*/ 12 w 29"/>
                <a:gd name="T1" fmla="*/ 16 h 16"/>
                <a:gd name="T2" fmla="*/ 29 w 29"/>
                <a:gd name="T3" fmla="*/ 6 h 16"/>
                <a:gd name="T4" fmla="*/ 17 w 29"/>
                <a:gd name="T5" fmla="*/ 0 h 16"/>
                <a:gd name="T6" fmla="*/ 0 w 29"/>
                <a:gd name="T7" fmla="*/ 9 h 16"/>
                <a:gd name="T8" fmla="*/ 12 w 29"/>
                <a:gd name="T9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16">
                  <a:moveTo>
                    <a:pt x="12" y="16"/>
                  </a:moveTo>
                  <a:lnTo>
                    <a:pt x="29" y="6"/>
                  </a:lnTo>
                  <a:lnTo>
                    <a:pt x="17" y="0"/>
                  </a:lnTo>
                  <a:lnTo>
                    <a:pt x="0" y="9"/>
                  </a:lnTo>
                  <a:lnTo>
                    <a:pt x="12" y="16"/>
                  </a:lnTo>
                  <a:close/>
                </a:path>
              </a:pathLst>
            </a:custGeom>
            <a:solidFill>
              <a:srgbClr val="46AA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2" name="Freeform 162"/>
            <p:cNvSpPr>
              <a:spLocks/>
            </p:cNvSpPr>
            <p:nvPr userDrawn="1"/>
          </p:nvSpPr>
          <p:spPr bwMode="auto">
            <a:xfrm>
              <a:off x="7773989" y="4148138"/>
              <a:ext cx="288925" cy="166688"/>
            </a:xfrm>
            <a:custGeom>
              <a:avLst/>
              <a:gdLst>
                <a:gd name="T0" fmla="*/ 17 w 182"/>
                <a:gd name="T1" fmla="*/ 0 h 105"/>
                <a:gd name="T2" fmla="*/ 182 w 182"/>
                <a:gd name="T3" fmla="*/ 95 h 105"/>
                <a:gd name="T4" fmla="*/ 165 w 182"/>
                <a:gd name="T5" fmla="*/ 105 h 105"/>
                <a:gd name="T6" fmla="*/ 0 w 182"/>
                <a:gd name="T7" fmla="*/ 10 h 105"/>
                <a:gd name="T8" fmla="*/ 17 w 182"/>
                <a:gd name="T9" fmla="*/ 0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2" h="105">
                  <a:moveTo>
                    <a:pt x="17" y="0"/>
                  </a:moveTo>
                  <a:lnTo>
                    <a:pt x="182" y="95"/>
                  </a:lnTo>
                  <a:lnTo>
                    <a:pt x="165" y="105"/>
                  </a:lnTo>
                  <a:lnTo>
                    <a:pt x="0" y="10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46AA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3" name="Freeform 163"/>
            <p:cNvSpPr>
              <a:spLocks/>
            </p:cNvSpPr>
            <p:nvPr userDrawn="1"/>
          </p:nvSpPr>
          <p:spPr bwMode="auto">
            <a:xfrm>
              <a:off x="7705726" y="3783013"/>
              <a:ext cx="330200" cy="552450"/>
            </a:xfrm>
            <a:custGeom>
              <a:avLst/>
              <a:gdLst>
                <a:gd name="T0" fmla="*/ 0 w 208"/>
                <a:gd name="T1" fmla="*/ 0 h 348"/>
                <a:gd name="T2" fmla="*/ 12 w 208"/>
                <a:gd name="T3" fmla="*/ 7 h 348"/>
                <a:gd name="T4" fmla="*/ 11 w 208"/>
                <a:gd name="T5" fmla="*/ 185 h 348"/>
                <a:gd name="T6" fmla="*/ 43 w 208"/>
                <a:gd name="T7" fmla="*/ 240 h 348"/>
                <a:gd name="T8" fmla="*/ 208 w 208"/>
                <a:gd name="T9" fmla="*/ 335 h 348"/>
                <a:gd name="T10" fmla="*/ 208 w 208"/>
                <a:gd name="T11" fmla="*/ 348 h 348"/>
                <a:gd name="T12" fmla="*/ 43 w 208"/>
                <a:gd name="T13" fmla="*/ 253 h 348"/>
                <a:gd name="T14" fmla="*/ 0 w 208"/>
                <a:gd name="T15" fmla="*/ 178 h 348"/>
                <a:gd name="T16" fmla="*/ 0 w 208"/>
                <a:gd name="T17" fmla="*/ 0 h 3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8" h="348">
                  <a:moveTo>
                    <a:pt x="0" y="0"/>
                  </a:moveTo>
                  <a:cubicBezTo>
                    <a:pt x="12" y="7"/>
                    <a:pt x="12" y="7"/>
                    <a:pt x="12" y="7"/>
                  </a:cubicBezTo>
                  <a:cubicBezTo>
                    <a:pt x="11" y="185"/>
                    <a:pt x="11" y="185"/>
                    <a:pt x="11" y="185"/>
                  </a:cubicBezTo>
                  <a:cubicBezTo>
                    <a:pt x="11" y="205"/>
                    <a:pt x="25" y="229"/>
                    <a:pt x="43" y="240"/>
                  </a:cubicBezTo>
                  <a:cubicBezTo>
                    <a:pt x="208" y="335"/>
                    <a:pt x="208" y="335"/>
                    <a:pt x="208" y="335"/>
                  </a:cubicBezTo>
                  <a:cubicBezTo>
                    <a:pt x="208" y="348"/>
                    <a:pt x="208" y="348"/>
                    <a:pt x="208" y="348"/>
                  </a:cubicBezTo>
                  <a:cubicBezTo>
                    <a:pt x="43" y="253"/>
                    <a:pt x="43" y="253"/>
                    <a:pt x="43" y="253"/>
                  </a:cubicBezTo>
                  <a:cubicBezTo>
                    <a:pt x="19" y="239"/>
                    <a:pt x="0" y="206"/>
                    <a:pt x="0" y="178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835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4" name="Freeform 164"/>
            <p:cNvSpPr>
              <a:spLocks/>
            </p:cNvSpPr>
            <p:nvPr userDrawn="1"/>
          </p:nvSpPr>
          <p:spPr bwMode="auto">
            <a:xfrm>
              <a:off x="7612064" y="4200525"/>
              <a:ext cx="261938" cy="201613"/>
            </a:xfrm>
            <a:custGeom>
              <a:avLst/>
              <a:gdLst>
                <a:gd name="T0" fmla="*/ 0 w 165"/>
                <a:gd name="T1" fmla="*/ 0 h 127"/>
                <a:gd name="T2" fmla="*/ 0 w 165"/>
                <a:gd name="T3" fmla="*/ 2 h 127"/>
                <a:gd name="T4" fmla="*/ 0 w 165"/>
                <a:gd name="T5" fmla="*/ 2 h 127"/>
                <a:gd name="T6" fmla="*/ 1 w 165"/>
                <a:gd name="T7" fmla="*/ 4 h 127"/>
                <a:gd name="T8" fmla="*/ 1 w 165"/>
                <a:gd name="T9" fmla="*/ 5 h 127"/>
                <a:gd name="T10" fmla="*/ 3 w 165"/>
                <a:gd name="T11" fmla="*/ 6 h 127"/>
                <a:gd name="T12" fmla="*/ 4 w 165"/>
                <a:gd name="T13" fmla="*/ 7 h 127"/>
                <a:gd name="T14" fmla="*/ 5 w 165"/>
                <a:gd name="T15" fmla="*/ 8 h 127"/>
                <a:gd name="T16" fmla="*/ 165 w 165"/>
                <a:gd name="T17" fmla="*/ 101 h 127"/>
                <a:gd name="T18" fmla="*/ 165 w 165"/>
                <a:gd name="T19" fmla="*/ 127 h 127"/>
                <a:gd name="T20" fmla="*/ 6 w 165"/>
                <a:gd name="T21" fmla="*/ 34 h 127"/>
                <a:gd name="T22" fmla="*/ 5 w 165"/>
                <a:gd name="T23" fmla="*/ 34 h 127"/>
                <a:gd name="T24" fmla="*/ 4 w 165"/>
                <a:gd name="T25" fmla="*/ 33 h 127"/>
                <a:gd name="T26" fmla="*/ 3 w 165"/>
                <a:gd name="T27" fmla="*/ 32 h 127"/>
                <a:gd name="T28" fmla="*/ 3 w 165"/>
                <a:gd name="T29" fmla="*/ 32 h 127"/>
                <a:gd name="T30" fmla="*/ 1 w 165"/>
                <a:gd name="T31" fmla="*/ 31 h 127"/>
                <a:gd name="T32" fmla="*/ 1 w 165"/>
                <a:gd name="T33" fmla="*/ 30 h 127"/>
                <a:gd name="T34" fmla="*/ 1 w 165"/>
                <a:gd name="T35" fmla="*/ 30 h 127"/>
                <a:gd name="T36" fmla="*/ 1 w 165"/>
                <a:gd name="T37" fmla="*/ 29 h 127"/>
                <a:gd name="T38" fmla="*/ 0 w 165"/>
                <a:gd name="T39" fmla="*/ 28 h 127"/>
                <a:gd name="T40" fmla="*/ 0 w 165"/>
                <a:gd name="T41" fmla="*/ 28 h 127"/>
                <a:gd name="T42" fmla="*/ 0 w 165"/>
                <a:gd name="T43" fmla="*/ 28 h 127"/>
                <a:gd name="T44" fmla="*/ 0 w 165"/>
                <a:gd name="T45" fmla="*/ 27 h 127"/>
                <a:gd name="T46" fmla="*/ 0 w 165"/>
                <a:gd name="T47" fmla="*/ 26 h 127"/>
                <a:gd name="T48" fmla="*/ 0 w 165"/>
                <a:gd name="T49" fmla="*/ 26 h 127"/>
                <a:gd name="T50" fmla="*/ 0 w 165"/>
                <a:gd name="T51" fmla="*/ 26 h 127"/>
                <a:gd name="T52" fmla="*/ 0 w 165"/>
                <a:gd name="T53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65" h="127">
                  <a:moveTo>
                    <a:pt x="0" y="0"/>
                  </a:move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4"/>
                    <a:pt x="1" y="4"/>
                  </a:cubicBezTo>
                  <a:cubicBezTo>
                    <a:pt x="1" y="4"/>
                    <a:pt x="1" y="4"/>
                    <a:pt x="1" y="5"/>
                  </a:cubicBezTo>
                  <a:cubicBezTo>
                    <a:pt x="2" y="5"/>
                    <a:pt x="2" y="6"/>
                    <a:pt x="3" y="6"/>
                  </a:cubicBezTo>
                  <a:cubicBezTo>
                    <a:pt x="3" y="7"/>
                    <a:pt x="4" y="7"/>
                    <a:pt x="4" y="7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165" y="101"/>
                    <a:pt x="165" y="101"/>
                    <a:pt x="165" y="101"/>
                  </a:cubicBezTo>
                  <a:cubicBezTo>
                    <a:pt x="165" y="127"/>
                    <a:pt x="165" y="127"/>
                    <a:pt x="165" y="127"/>
                  </a:cubicBezTo>
                  <a:cubicBezTo>
                    <a:pt x="6" y="34"/>
                    <a:pt x="6" y="34"/>
                    <a:pt x="6" y="34"/>
                  </a:cubicBezTo>
                  <a:cubicBezTo>
                    <a:pt x="5" y="34"/>
                    <a:pt x="5" y="34"/>
                    <a:pt x="5" y="34"/>
                  </a:cubicBezTo>
                  <a:cubicBezTo>
                    <a:pt x="5" y="34"/>
                    <a:pt x="5" y="33"/>
                    <a:pt x="4" y="33"/>
                  </a:cubicBezTo>
                  <a:cubicBezTo>
                    <a:pt x="4" y="33"/>
                    <a:pt x="3" y="32"/>
                    <a:pt x="3" y="32"/>
                  </a:cubicBezTo>
                  <a:cubicBezTo>
                    <a:pt x="3" y="32"/>
                    <a:pt x="3" y="32"/>
                    <a:pt x="3" y="32"/>
                  </a:cubicBezTo>
                  <a:cubicBezTo>
                    <a:pt x="2" y="31"/>
                    <a:pt x="2" y="31"/>
                    <a:pt x="1" y="31"/>
                  </a:cubicBezTo>
                  <a:cubicBezTo>
                    <a:pt x="1" y="30"/>
                    <a:pt x="1" y="30"/>
                    <a:pt x="1" y="30"/>
                  </a:cubicBezTo>
                  <a:cubicBezTo>
                    <a:pt x="1" y="30"/>
                    <a:pt x="1" y="30"/>
                    <a:pt x="1" y="30"/>
                  </a:cubicBezTo>
                  <a:cubicBezTo>
                    <a:pt x="1" y="30"/>
                    <a:pt x="1" y="29"/>
                    <a:pt x="1" y="29"/>
                  </a:cubicBezTo>
                  <a:cubicBezTo>
                    <a:pt x="0" y="29"/>
                    <a:pt x="0" y="29"/>
                    <a:pt x="0" y="28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27"/>
                    <a:pt x="0" y="26"/>
                    <a:pt x="0" y="26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26"/>
                    <a:pt x="0" y="26"/>
                    <a:pt x="0" y="2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1F43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5" name="Freeform 165"/>
            <p:cNvSpPr>
              <a:spLocks/>
            </p:cNvSpPr>
            <p:nvPr userDrawn="1"/>
          </p:nvSpPr>
          <p:spPr bwMode="auto">
            <a:xfrm>
              <a:off x="7874001" y="4178300"/>
              <a:ext cx="349250" cy="228600"/>
            </a:xfrm>
            <a:custGeom>
              <a:avLst/>
              <a:gdLst>
                <a:gd name="T0" fmla="*/ 6 w 220"/>
                <a:gd name="T1" fmla="*/ 118 h 144"/>
                <a:gd name="T2" fmla="*/ 7 w 220"/>
                <a:gd name="T3" fmla="*/ 118 h 144"/>
                <a:gd name="T4" fmla="*/ 14 w 220"/>
                <a:gd name="T5" fmla="*/ 119 h 144"/>
                <a:gd name="T6" fmla="*/ 15 w 220"/>
                <a:gd name="T7" fmla="*/ 119 h 144"/>
                <a:gd name="T8" fmla="*/ 22 w 220"/>
                <a:gd name="T9" fmla="*/ 118 h 144"/>
                <a:gd name="T10" fmla="*/ 22 w 220"/>
                <a:gd name="T11" fmla="*/ 118 h 144"/>
                <a:gd name="T12" fmla="*/ 29 w 220"/>
                <a:gd name="T13" fmla="*/ 115 h 144"/>
                <a:gd name="T14" fmla="*/ 214 w 220"/>
                <a:gd name="T15" fmla="*/ 8 h 144"/>
                <a:gd name="T16" fmla="*/ 220 w 220"/>
                <a:gd name="T17" fmla="*/ 0 h 144"/>
                <a:gd name="T18" fmla="*/ 220 w 220"/>
                <a:gd name="T19" fmla="*/ 25 h 144"/>
                <a:gd name="T20" fmla="*/ 214 w 220"/>
                <a:gd name="T21" fmla="*/ 34 h 144"/>
                <a:gd name="T22" fmla="*/ 29 w 220"/>
                <a:gd name="T23" fmla="*/ 141 h 144"/>
                <a:gd name="T24" fmla="*/ 26 w 220"/>
                <a:gd name="T25" fmla="*/ 142 h 144"/>
                <a:gd name="T26" fmla="*/ 24 w 220"/>
                <a:gd name="T27" fmla="*/ 143 h 144"/>
                <a:gd name="T28" fmla="*/ 22 w 220"/>
                <a:gd name="T29" fmla="*/ 143 h 144"/>
                <a:gd name="T30" fmla="*/ 22 w 220"/>
                <a:gd name="T31" fmla="*/ 143 h 144"/>
                <a:gd name="T32" fmla="*/ 21 w 220"/>
                <a:gd name="T33" fmla="*/ 143 h 144"/>
                <a:gd name="T34" fmla="*/ 19 w 220"/>
                <a:gd name="T35" fmla="*/ 144 h 144"/>
                <a:gd name="T36" fmla="*/ 17 w 220"/>
                <a:gd name="T37" fmla="*/ 144 h 144"/>
                <a:gd name="T38" fmla="*/ 15 w 220"/>
                <a:gd name="T39" fmla="*/ 144 h 144"/>
                <a:gd name="T40" fmla="*/ 15 w 220"/>
                <a:gd name="T41" fmla="*/ 144 h 144"/>
                <a:gd name="T42" fmla="*/ 14 w 220"/>
                <a:gd name="T43" fmla="*/ 144 h 144"/>
                <a:gd name="T44" fmla="*/ 13 w 220"/>
                <a:gd name="T45" fmla="*/ 144 h 144"/>
                <a:gd name="T46" fmla="*/ 11 w 220"/>
                <a:gd name="T47" fmla="*/ 144 h 144"/>
                <a:gd name="T48" fmla="*/ 9 w 220"/>
                <a:gd name="T49" fmla="*/ 144 h 144"/>
                <a:gd name="T50" fmla="*/ 7 w 220"/>
                <a:gd name="T51" fmla="*/ 143 h 144"/>
                <a:gd name="T52" fmla="*/ 6 w 220"/>
                <a:gd name="T53" fmla="*/ 143 h 144"/>
                <a:gd name="T54" fmla="*/ 5 w 220"/>
                <a:gd name="T55" fmla="*/ 143 h 144"/>
                <a:gd name="T56" fmla="*/ 0 w 220"/>
                <a:gd name="T57" fmla="*/ 141 h 144"/>
                <a:gd name="T58" fmla="*/ 0 w 220"/>
                <a:gd name="T59" fmla="*/ 115 h 144"/>
                <a:gd name="T60" fmla="*/ 6 w 220"/>
                <a:gd name="T61" fmla="*/ 118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20" h="144">
                  <a:moveTo>
                    <a:pt x="6" y="118"/>
                  </a:moveTo>
                  <a:cubicBezTo>
                    <a:pt x="7" y="118"/>
                    <a:pt x="7" y="118"/>
                    <a:pt x="7" y="118"/>
                  </a:cubicBezTo>
                  <a:cubicBezTo>
                    <a:pt x="10" y="118"/>
                    <a:pt x="12" y="119"/>
                    <a:pt x="14" y="119"/>
                  </a:cubicBezTo>
                  <a:cubicBezTo>
                    <a:pt x="14" y="119"/>
                    <a:pt x="15" y="119"/>
                    <a:pt x="15" y="119"/>
                  </a:cubicBezTo>
                  <a:cubicBezTo>
                    <a:pt x="17" y="119"/>
                    <a:pt x="20" y="118"/>
                    <a:pt x="22" y="118"/>
                  </a:cubicBezTo>
                  <a:cubicBezTo>
                    <a:pt x="22" y="118"/>
                    <a:pt x="22" y="118"/>
                    <a:pt x="22" y="118"/>
                  </a:cubicBezTo>
                  <a:cubicBezTo>
                    <a:pt x="25" y="117"/>
                    <a:pt x="27" y="116"/>
                    <a:pt x="29" y="115"/>
                  </a:cubicBezTo>
                  <a:cubicBezTo>
                    <a:pt x="214" y="8"/>
                    <a:pt x="214" y="8"/>
                    <a:pt x="214" y="8"/>
                  </a:cubicBezTo>
                  <a:cubicBezTo>
                    <a:pt x="218" y="6"/>
                    <a:pt x="220" y="3"/>
                    <a:pt x="220" y="0"/>
                  </a:cubicBezTo>
                  <a:cubicBezTo>
                    <a:pt x="220" y="25"/>
                    <a:pt x="220" y="25"/>
                    <a:pt x="220" y="25"/>
                  </a:cubicBezTo>
                  <a:cubicBezTo>
                    <a:pt x="220" y="28"/>
                    <a:pt x="218" y="31"/>
                    <a:pt x="214" y="34"/>
                  </a:cubicBezTo>
                  <a:cubicBezTo>
                    <a:pt x="29" y="141"/>
                    <a:pt x="29" y="141"/>
                    <a:pt x="29" y="141"/>
                  </a:cubicBezTo>
                  <a:cubicBezTo>
                    <a:pt x="28" y="141"/>
                    <a:pt x="27" y="142"/>
                    <a:pt x="26" y="142"/>
                  </a:cubicBezTo>
                  <a:cubicBezTo>
                    <a:pt x="25" y="142"/>
                    <a:pt x="24" y="143"/>
                    <a:pt x="24" y="143"/>
                  </a:cubicBezTo>
                  <a:cubicBezTo>
                    <a:pt x="23" y="143"/>
                    <a:pt x="23" y="143"/>
                    <a:pt x="22" y="143"/>
                  </a:cubicBezTo>
                  <a:cubicBezTo>
                    <a:pt x="22" y="143"/>
                    <a:pt x="22" y="143"/>
                    <a:pt x="22" y="143"/>
                  </a:cubicBezTo>
                  <a:cubicBezTo>
                    <a:pt x="22" y="143"/>
                    <a:pt x="22" y="143"/>
                    <a:pt x="21" y="143"/>
                  </a:cubicBezTo>
                  <a:cubicBezTo>
                    <a:pt x="21" y="144"/>
                    <a:pt x="20" y="144"/>
                    <a:pt x="19" y="144"/>
                  </a:cubicBezTo>
                  <a:cubicBezTo>
                    <a:pt x="19" y="144"/>
                    <a:pt x="18" y="144"/>
                    <a:pt x="17" y="144"/>
                  </a:cubicBezTo>
                  <a:cubicBezTo>
                    <a:pt x="17" y="144"/>
                    <a:pt x="16" y="144"/>
                    <a:pt x="15" y="144"/>
                  </a:cubicBezTo>
                  <a:cubicBezTo>
                    <a:pt x="15" y="144"/>
                    <a:pt x="15" y="144"/>
                    <a:pt x="15" y="144"/>
                  </a:cubicBezTo>
                  <a:cubicBezTo>
                    <a:pt x="15" y="144"/>
                    <a:pt x="15" y="144"/>
                    <a:pt x="14" y="144"/>
                  </a:cubicBezTo>
                  <a:cubicBezTo>
                    <a:pt x="14" y="144"/>
                    <a:pt x="14" y="144"/>
                    <a:pt x="13" y="144"/>
                  </a:cubicBezTo>
                  <a:cubicBezTo>
                    <a:pt x="13" y="144"/>
                    <a:pt x="12" y="144"/>
                    <a:pt x="11" y="144"/>
                  </a:cubicBezTo>
                  <a:cubicBezTo>
                    <a:pt x="10" y="144"/>
                    <a:pt x="9" y="144"/>
                    <a:pt x="9" y="144"/>
                  </a:cubicBezTo>
                  <a:cubicBezTo>
                    <a:pt x="8" y="144"/>
                    <a:pt x="8" y="143"/>
                    <a:pt x="7" y="143"/>
                  </a:cubicBezTo>
                  <a:cubicBezTo>
                    <a:pt x="7" y="143"/>
                    <a:pt x="7" y="143"/>
                    <a:pt x="6" y="143"/>
                  </a:cubicBezTo>
                  <a:cubicBezTo>
                    <a:pt x="6" y="143"/>
                    <a:pt x="5" y="143"/>
                    <a:pt x="5" y="143"/>
                  </a:cubicBezTo>
                  <a:cubicBezTo>
                    <a:pt x="3" y="142"/>
                    <a:pt x="2" y="142"/>
                    <a:pt x="0" y="141"/>
                  </a:cubicBezTo>
                  <a:cubicBezTo>
                    <a:pt x="0" y="115"/>
                    <a:pt x="0" y="115"/>
                    <a:pt x="0" y="115"/>
                  </a:cubicBezTo>
                  <a:cubicBezTo>
                    <a:pt x="2" y="116"/>
                    <a:pt x="4" y="117"/>
                    <a:pt x="6" y="118"/>
                  </a:cubicBezTo>
                  <a:close/>
                </a:path>
              </a:pathLst>
            </a:custGeom>
            <a:solidFill>
              <a:srgbClr val="294F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6" name="Freeform 166"/>
            <p:cNvSpPr>
              <a:spLocks/>
            </p:cNvSpPr>
            <p:nvPr userDrawn="1"/>
          </p:nvSpPr>
          <p:spPr bwMode="auto">
            <a:xfrm>
              <a:off x="7608889" y="4010025"/>
              <a:ext cx="617538" cy="358775"/>
            </a:xfrm>
            <a:custGeom>
              <a:avLst/>
              <a:gdLst>
                <a:gd name="T0" fmla="*/ 8 w 389"/>
                <a:gd name="T1" fmla="*/ 112 h 226"/>
                <a:gd name="T2" fmla="*/ 7 w 389"/>
                <a:gd name="T3" fmla="*/ 128 h 226"/>
                <a:gd name="T4" fmla="*/ 167 w 389"/>
                <a:gd name="T5" fmla="*/ 221 h 226"/>
                <a:gd name="T6" fmla="*/ 196 w 389"/>
                <a:gd name="T7" fmla="*/ 221 h 226"/>
                <a:gd name="T8" fmla="*/ 381 w 389"/>
                <a:gd name="T9" fmla="*/ 114 h 226"/>
                <a:gd name="T10" fmla="*/ 381 w 389"/>
                <a:gd name="T11" fmla="*/ 98 h 226"/>
                <a:gd name="T12" fmla="*/ 221 w 389"/>
                <a:gd name="T13" fmla="*/ 5 h 226"/>
                <a:gd name="T14" fmla="*/ 193 w 389"/>
                <a:gd name="T15" fmla="*/ 5 h 226"/>
                <a:gd name="T16" fmla="*/ 8 w 389"/>
                <a:gd name="T17" fmla="*/ 112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89" h="226">
                  <a:moveTo>
                    <a:pt x="8" y="112"/>
                  </a:moveTo>
                  <a:cubicBezTo>
                    <a:pt x="0" y="116"/>
                    <a:pt x="0" y="124"/>
                    <a:pt x="7" y="128"/>
                  </a:cubicBezTo>
                  <a:cubicBezTo>
                    <a:pt x="167" y="221"/>
                    <a:pt x="167" y="221"/>
                    <a:pt x="167" y="221"/>
                  </a:cubicBezTo>
                  <a:cubicBezTo>
                    <a:pt x="175" y="226"/>
                    <a:pt x="188" y="226"/>
                    <a:pt x="196" y="221"/>
                  </a:cubicBezTo>
                  <a:cubicBezTo>
                    <a:pt x="381" y="114"/>
                    <a:pt x="381" y="114"/>
                    <a:pt x="381" y="114"/>
                  </a:cubicBezTo>
                  <a:cubicBezTo>
                    <a:pt x="389" y="110"/>
                    <a:pt x="389" y="102"/>
                    <a:pt x="381" y="98"/>
                  </a:cubicBezTo>
                  <a:cubicBezTo>
                    <a:pt x="221" y="5"/>
                    <a:pt x="221" y="5"/>
                    <a:pt x="221" y="5"/>
                  </a:cubicBezTo>
                  <a:cubicBezTo>
                    <a:pt x="214" y="0"/>
                    <a:pt x="201" y="0"/>
                    <a:pt x="193" y="5"/>
                  </a:cubicBezTo>
                  <a:lnTo>
                    <a:pt x="8" y="112"/>
                  </a:lnTo>
                  <a:close/>
                </a:path>
              </a:pathLst>
            </a:custGeom>
            <a:solidFill>
              <a:srgbClr val="3763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7" name="Freeform 167"/>
            <p:cNvSpPr>
              <a:spLocks/>
            </p:cNvSpPr>
            <p:nvPr userDrawn="1"/>
          </p:nvSpPr>
          <p:spPr bwMode="auto">
            <a:xfrm>
              <a:off x="7524751" y="3836988"/>
              <a:ext cx="42863" cy="239713"/>
            </a:xfrm>
            <a:custGeom>
              <a:avLst/>
              <a:gdLst>
                <a:gd name="T0" fmla="*/ 22 w 27"/>
                <a:gd name="T1" fmla="*/ 13 h 151"/>
                <a:gd name="T2" fmla="*/ 22 w 27"/>
                <a:gd name="T3" fmla="*/ 142 h 151"/>
                <a:gd name="T4" fmla="*/ 23 w 27"/>
                <a:gd name="T5" fmla="*/ 145 h 151"/>
                <a:gd name="T6" fmla="*/ 23 w 27"/>
                <a:gd name="T7" fmla="*/ 145 h 151"/>
                <a:gd name="T8" fmla="*/ 24 w 27"/>
                <a:gd name="T9" fmla="*/ 148 h 151"/>
                <a:gd name="T10" fmla="*/ 24 w 27"/>
                <a:gd name="T11" fmla="*/ 148 h 151"/>
                <a:gd name="T12" fmla="*/ 24 w 27"/>
                <a:gd name="T13" fmla="*/ 149 h 151"/>
                <a:gd name="T14" fmla="*/ 27 w 27"/>
                <a:gd name="T15" fmla="*/ 151 h 151"/>
                <a:gd name="T16" fmla="*/ 4 w 27"/>
                <a:gd name="T17" fmla="*/ 138 h 151"/>
                <a:gd name="T18" fmla="*/ 2 w 27"/>
                <a:gd name="T19" fmla="*/ 136 h 151"/>
                <a:gd name="T20" fmla="*/ 2 w 27"/>
                <a:gd name="T21" fmla="*/ 136 h 151"/>
                <a:gd name="T22" fmla="*/ 1 w 27"/>
                <a:gd name="T23" fmla="*/ 135 h 151"/>
                <a:gd name="T24" fmla="*/ 1 w 27"/>
                <a:gd name="T25" fmla="*/ 135 h 151"/>
                <a:gd name="T26" fmla="*/ 1 w 27"/>
                <a:gd name="T27" fmla="*/ 135 h 151"/>
                <a:gd name="T28" fmla="*/ 1 w 27"/>
                <a:gd name="T29" fmla="*/ 134 h 151"/>
                <a:gd name="T30" fmla="*/ 1 w 27"/>
                <a:gd name="T31" fmla="*/ 133 h 151"/>
                <a:gd name="T32" fmla="*/ 1 w 27"/>
                <a:gd name="T33" fmla="*/ 132 h 151"/>
                <a:gd name="T34" fmla="*/ 1 w 27"/>
                <a:gd name="T35" fmla="*/ 132 h 151"/>
                <a:gd name="T36" fmla="*/ 1 w 27"/>
                <a:gd name="T37" fmla="*/ 132 h 151"/>
                <a:gd name="T38" fmla="*/ 1 w 27"/>
                <a:gd name="T39" fmla="*/ 132 h 151"/>
                <a:gd name="T40" fmla="*/ 0 w 27"/>
                <a:gd name="T41" fmla="*/ 131 h 151"/>
                <a:gd name="T42" fmla="*/ 0 w 27"/>
                <a:gd name="T43" fmla="*/ 130 h 151"/>
                <a:gd name="T44" fmla="*/ 0 w 27"/>
                <a:gd name="T45" fmla="*/ 130 h 151"/>
                <a:gd name="T46" fmla="*/ 0 w 27"/>
                <a:gd name="T47" fmla="*/ 129 h 151"/>
                <a:gd name="T48" fmla="*/ 0 w 27"/>
                <a:gd name="T49" fmla="*/ 129 h 151"/>
                <a:gd name="T50" fmla="*/ 0 w 27"/>
                <a:gd name="T51" fmla="*/ 0 h 151"/>
                <a:gd name="T52" fmla="*/ 22 w 27"/>
                <a:gd name="T53" fmla="*/ 13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7" h="151">
                  <a:moveTo>
                    <a:pt x="22" y="13"/>
                  </a:moveTo>
                  <a:cubicBezTo>
                    <a:pt x="22" y="142"/>
                    <a:pt x="22" y="142"/>
                    <a:pt x="22" y="142"/>
                  </a:cubicBezTo>
                  <a:cubicBezTo>
                    <a:pt x="22" y="143"/>
                    <a:pt x="22" y="144"/>
                    <a:pt x="23" y="145"/>
                  </a:cubicBezTo>
                  <a:cubicBezTo>
                    <a:pt x="23" y="145"/>
                    <a:pt x="23" y="145"/>
                    <a:pt x="23" y="145"/>
                  </a:cubicBezTo>
                  <a:cubicBezTo>
                    <a:pt x="23" y="146"/>
                    <a:pt x="23" y="147"/>
                    <a:pt x="24" y="148"/>
                  </a:cubicBezTo>
                  <a:cubicBezTo>
                    <a:pt x="24" y="148"/>
                    <a:pt x="24" y="148"/>
                    <a:pt x="24" y="148"/>
                  </a:cubicBezTo>
                  <a:cubicBezTo>
                    <a:pt x="24" y="148"/>
                    <a:pt x="24" y="148"/>
                    <a:pt x="24" y="149"/>
                  </a:cubicBezTo>
                  <a:cubicBezTo>
                    <a:pt x="25" y="150"/>
                    <a:pt x="26" y="151"/>
                    <a:pt x="27" y="151"/>
                  </a:cubicBezTo>
                  <a:cubicBezTo>
                    <a:pt x="4" y="138"/>
                    <a:pt x="4" y="138"/>
                    <a:pt x="4" y="138"/>
                  </a:cubicBezTo>
                  <a:cubicBezTo>
                    <a:pt x="4" y="138"/>
                    <a:pt x="3" y="137"/>
                    <a:pt x="2" y="136"/>
                  </a:cubicBezTo>
                  <a:cubicBezTo>
                    <a:pt x="2" y="136"/>
                    <a:pt x="2" y="136"/>
                    <a:pt x="2" y="136"/>
                  </a:cubicBezTo>
                  <a:cubicBezTo>
                    <a:pt x="2" y="135"/>
                    <a:pt x="2" y="135"/>
                    <a:pt x="1" y="135"/>
                  </a:cubicBezTo>
                  <a:cubicBezTo>
                    <a:pt x="1" y="135"/>
                    <a:pt x="1" y="135"/>
                    <a:pt x="1" y="135"/>
                  </a:cubicBezTo>
                  <a:cubicBezTo>
                    <a:pt x="1" y="135"/>
                    <a:pt x="1" y="135"/>
                    <a:pt x="1" y="135"/>
                  </a:cubicBezTo>
                  <a:cubicBezTo>
                    <a:pt x="1" y="134"/>
                    <a:pt x="1" y="134"/>
                    <a:pt x="1" y="134"/>
                  </a:cubicBezTo>
                  <a:cubicBezTo>
                    <a:pt x="1" y="134"/>
                    <a:pt x="1" y="133"/>
                    <a:pt x="1" y="133"/>
                  </a:cubicBezTo>
                  <a:cubicBezTo>
                    <a:pt x="1" y="133"/>
                    <a:pt x="1" y="133"/>
                    <a:pt x="1" y="132"/>
                  </a:cubicBezTo>
                  <a:cubicBezTo>
                    <a:pt x="1" y="132"/>
                    <a:pt x="1" y="132"/>
                    <a:pt x="1" y="132"/>
                  </a:cubicBezTo>
                  <a:cubicBezTo>
                    <a:pt x="1" y="132"/>
                    <a:pt x="1" y="132"/>
                    <a:pt x="1" y="132"/>
                  </a:cubicBezTo>
                  <a:cubicBezTo>
                    <a:pt x="1" y="132"/>
                    <a:pt x="1" y="132"/>
                    <a:pt x="1" y="132"/>
                  </a:cubicBezTo>
                  <a:cubicBezTo>
                    <a:pt x="0" y="132"/>
                    <a:pt x="0" y="131"/>
                    <a:pt x="0" y="131"/>
                  </a:cubicBezTo>
                  <a:cubicBezTo>
                    <a:pt x="0" y="131"/>
                    <a:pt x="0" y="131"/>
                    <a:pt x="0" y="130"/>
                  </a:cubicBezTo>
                  <a:cubicBezTo>
                    <a:pt x="0" y="130"/>
                    <a:pt x="0" y="130"/>
                    <a:pt x="0" y="130"/>
                  </a:cubicBezTo>
                  <a:cubicBezTo>
                    <a:pt x="0" y="130"/>
                    <a:pt x="0" y="129"/>
                    <a:pt x="0" y="129"/>
                  </a:cubicBezTo>
                  <a:cubicBezTo>
                    <a:pt x="0" y="129"/>
                    <a:pt x="0" y="129"/>
                    <a:pt x="0" y="129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22" y="13"/>
                  </a:lnTo>
                  <a:close/>
                </a:path>
              </a:pathLst>
            </a:custGeom>
            <a:solidFill>
              <a:srgbClr val="0534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8" name="Freeform 168"/>
            <p:cNvSpPr>
              <a:spLocks/>
            </p:cNvSpPr>
            <p:nvPr userDrawn="1"/>
          </p:nvSpPr>
          <p:spPr bwMode="auto">
            <a:xfrm>
              <a:off x="7524751" y="3624263"/>
              <a:ext cx="368300" cy="233363"/>
            </a:xfrm>
            <a:custGeom>
              <a:avLst/>
              <a:gdLst>
                <a:gd name="T0" fmla="*/ 31 w 232"/>
                <a:gd name="T1" fmla="*/ 126 h 147"/>
                <a:gd name="T2" fmla="*/ 28 w 232"/>
                <a:gd name="T3" fmla="*/ 129 h 147"/>
                <a:gd name="T4" fmla="*/ 26 w 232"/>
                <a:gd name="T5" fmla="*/ 133 h 147"/>
                <a:gd name="T6" fmla="*/ 25 w 232"/>
                <a:gd name="T7" fmla="*/ 136 h 147"/>
                <a:gd name="T8" fmla="*/ 23 w 232"/>
                <a:gd name="T9" fmla="*/ 140 h 147"/>
                <a:gd name="T10" fmla="*/ 22 w 232"/>
                <a:gd name="T11" fmla="*/ 143 h 147"/>
                <a:gd name="T12" fmla="*/ 0 w 232"/>
                <a:gd name="T13" fmla="*/ 134 h 147"/>
                <a:gd name="T14" fmla="*/ 0 w 232"/>
                <a:gd name="T15" fmla="*/ 132 h 147"/>
                <a:gd name="T16" fmla="*/ 0 w 232"/>
                <a:gd name="T17" fmla="*/ 131 h 147"/>
                <a:gd name="T18" fmla="*/ 0 w 232"/>
                <a:gd name="T19" fmla="*/ 130 h 147"/>
                <a:gd name="T20" fmla="*/ 0 w 232"/>
                <a:gd name="T21" fmla="*/ 130 h 147"/>
                <a:gd name="T22" fmla="*/ 1 w 232"/>
                <a:gd name="T23" fmla="*/ 128 h 147"/>
                <a:gd name="T24" fmla="*/ 1 w 232"/>
                <a:gd name="T25" fmla="*/ 127 h 147"/>
                <a:gd name="T26" fmla="*/ 1 w 232"/>
                <a:gd name="T27" fmla="*/ 127 h 147"/>
                <a:gd name="T28" fmla="*/ 2 w 232"/>
                <a:gd name="T29" fmla="*/ 125 h 147"/>
                <a:gd name="T30" fmla="*/ 2 w 232"/>
                <a:gd name="T31" fmla="*/ 124 h 147"/>
                <a:gd name="T32" fmla="*/ 2 w 232"/>
                <a:gd name="T33" fmla="*/ 123 h 147"/>
                <a:gd name="T34" fmla="*/ 3 w 232"/>
                <a:gd name="T35" fmla="*/ 122 h 147"/>
                <a:gd name="T36" fmla="*/ 4 w 232"/>
                <a:gd name="T37" fmla="*/ 121 h 147"/>
                <a:gd name="T38" fmla="*/ 4 w 232"/>
                <a:gd name="T39" fmla="*/ 120 h 147"/>
                <a:gd name="T40" fmla="*/ 5 w 232"/>
                <a:gd name="T41" fmla="*/ 118 h 147"/>
                <a:gd name="T42" fmla="*/ 6 w 232"/>
                <a:gd name="T43" fmla="*/ 116 h 147"/>
                <a:gd name="T44" fmla="*/ 7 w 232"/>
                <a:gd name="T45" fmla="*/ 116 h 147"/>
                <a:gd name="T46" fmla="*/ 8 w 232"/>
                <a:gd name="T47" fmla="*/ 114 h 147"/>
                <a:gd name="T48" fmla="*/ 9 w 232"/>
                <a:gd name="T49" fmla="*/ 114 h 147"/>
                <a:gd name="T50" fmla="*/ 9 w 232"/>
                <a:gd name="T51" fmla="*/ 113 h 147"/>
                <a:gd name="T52" fmla="*/ 10 w 232"/>
                <a:gd name="T53" fmla="*/ 112 h 147"/>
                <a:gd name="T54" fmla="*/ 11 w 232"/>
                <a:gd name="T55" fmla="*/ 111 h 147"/>
                <a:gd name="T56" fmla="*/ 12 w 232"/>
                <a:gd name="T57" fmla="*/ 111 h 147"/>
                <a:gd name="T58" fmla="*/ 13 w 232"/>
                <a:gd name="T59" fmla="*/ 110 h 147"/>
                <a:gd name="T60" fmla="*/ 14 w 232"/>
                <a:gd name="T61" fmla="*/ 109 h 147"/>
                <a:gd name="T62" fmla="*/ 200 w 232"/>
                <a:gd name="T63" fmla="*/ 2 h 147"/>
                <a:gd name="T64" fmla="*/ 201 w 232"/>
                <a:gd name="T65" fmla="*/ 2 h 147"/>
                <a:gd name="T66" fmla="*/ 202 w 232"/>
                <a:gd name="T67" fmla="*/ 1 h 147"/>
                <a:gd name="T68" fmla="*/ 202 w 232"/>
                <a:gd name="T69" fmla="*/ 1 h 147"/>
                <a:gd name="T70" fmla="*/ 203 w 232"/>
                <a:gd name="T71" fmla="*/ 1 h 147"/>
                <a:gd name="T72" fmla="*/ 204 w 232"/>
                <a:gd name="T73" fmla="*/ 0 h 147"/>
                <a:gd name="T74" fmla="*/ 205 w 232"/>
                <a:gd name="T75" fmla="*/ 0 h 147"/>
                <a:gd name="T76" fmla="*/ 205 w 232"/>
                <a:gd name="T77" fmla="*/ 0 h 147"/>
                <a:gd name="T78" fmla="*/ 207 w 232"/>
                <a:gd name="T79" fmla="*/ 0 h 147"/>
                <a:gd name="T80" fmla="*/ 208 w 232"/>
                <a:gd name="T81" fmla="*/ 0 h 147"/>
                <a:gd name="T82" fmla="*/ 209 w 232"/>
                <a:gd name="T83" fmla="*/ 1 h 147"/>
                <a:gd name="T84" fmla="*/ 232 w 232"/>
                <a:gd name="T85" fmla="*/ 14 h 147"/>
                <a:gd name="T86" fmla="*/ 230 w 232"/>
                <a:gd name="T87" fmla="*/ 13 h 147"/>
                <a:gd name="T88" fmla="*/ 227 w 232"/>
                <a:gd name="T89" fmla="*/ 13 h 147"/>
                <a:gd name="T90" fmla="*/ 225 w 232"/>
                <a:gd name="T91" fmla="*/ 14 h 147"/>
                <a:gd name="T92" fmla="*/ 36 w 232"/>
                <a:gd name="T93" fmla="*/ 122 h 147"/>
                <a:gd name="T94" fmla="*/ 33 w 232"/>
                <a:gd name="T95" fmla="*/ 124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32" h="147">
                  <a:moveTo>
                    <a:pt x="31" y="126"/>
                  </a:moveTo>
                  <a:cubicBezTo>
                    <a:pt x="31" y="126"/>
                    <a:pt x="31" y="126"/>
                    <a:pt x="31" y="126"/>
                  </a:cubicBezTo>
                  <a:cubicBezTo>
                    <a:pt x="30" y="127"/>
                    <a:pt x="29" y="128"/>
                    <a:pt x="28" y="129"/>
                  </a:cubicBezTo>
                  <a:cubicBezTo>
                    <a:pt x="28" y="129"/>
                    <a:pt x="28" y="129"/>
                    <a:pt x="28" y="129"/>
                  </a:cubicBezTo>
                  <a:cubicBezTo>
                    <a:pt x="28" y="130"/>
                    <a:pt x="27" y="131"/>
                    <a:pt x="26" y="133"/>
                  </a:cubicBezTo>
                  <a:cubicBezTo>
                    <a:pt x="26" y="133"/>
                    <a:pt x="26" y="133"/>
                    <a:pt x="26" y="133"/>
                  </a:cubicBezTo>
                  <a:cubicBezTo>
                    <a:pt x="26" y="134"/>
                    <a:pt x="25" y="135"/>
                    <a:pt x="25" y="136"/>
                  </a:cubicBezTo>
                  <a:cubicBezTo>
                    <a:pt x="25" y="136"/>
                    <a:pt x="25" y="136"/>
                    <a:pt x="25" y="136"/>
                  </a:cubicBezTo>
                  <a:cubicBezTo>
                    <a:pt x="24" y="137"/>
                    <a:pt x="24" y="138"/>
                    <a:pt x="23" y="140"/>
                  </a:cubicBezTo>
                  <a:cubicBezTo>
                    <a:pt x="23" y="140"/>
                    <a:pt x="23" y="140"/>
                    <a:pt x="23" y="140"/>
                  </a:cubicBezTo>
                  <a:cubicBezTo>
                    <a:pt x="23" y="141"/>
                    <a:pt x="23" y="142"/>
                    <a:pt x="22" y="143"/>
                  </a:cubicBezTo>
                  <a:cubicBezTo>
                    <a:pt x="22" y="143"/>
                    <a:pt x="22" y="143"/>
                    <a:pt x="22" y="143"/>
                  </a:cubicBezTo>
                  <a:cubicBezTo>
                    <a:pt x="22" y="144"/>
                    <a:pt x="22" y="146"/>
                    <a:pt x="22" y="147"/>
                  </a:cubicBezTo>
                  <a:cubicBezTo>
                    <a:pt x="0" y="134"/>
                    <a:pt x="0" y="134"/>
                    <a:pt x="0" y="134"/>
                  </a:cubicBezTo>
                  <a:cubicBezTo>
                    <a:pt x="0" y="134"/>
                    <a:pt x="0" y="133"/>
                    <a:pt x="0" y="133"/>
                  </a:cubicBezTo>
                  <a:cubicBezTo>
                    <a:pt x="0" y="133"/>
                    <a:pt x="0" y="133"/>
                    <a:pt x="0" y="132"/>
                  </a:cubicBezTo>
                  <a:cubicBezTo>
                    <a:pt x="0" y="132"/>
                    <a:pt x="0" y="132"/>
                    <a:pt x="0" y="132"/>
                  </a:cubicBezTo>
                  <a:cubicBezTo>
                    <a:pt x="0" y="132"/>
                    <a:pt x="0" y="131"/>
                    <a:pt x="0" y="131"/>
                  </a:cubicBezTo>
                  <a:cubicBezTo>
                    <a:pt x="0" y="131"/>
                    <a:pt x="0" y="131"/>
                    <a:pt x="0" y="130"/>
                  </a:cubicBezTo>
                  <a:cubicBezTo>
                    <a:pt x="0" y="130"/>
                    <a:pt x="0" y="130"/>
                    <a:pt x="0" y="130"/>
                  </a:cubicBezTo>
                  <a:cubicBezTo>
                    <a:pt x="0" y="130"/>
                    <a:pt x="0" y="130"/>
                    <a:pt x="0" y="130"/>
                  </a:cubicBezTo>
                  <a:cubicBezTo>
                    <a:pt x="0" y="130"/>
                    <a:pt x="0" y="130"/>
                    <a:pt x="0" y="130"/>
                  </a:cubicBezTo>
                  <a:cubicBezTo>
                    <a:pt x="0" y="129"/>
                    <a:pt x="0" y="129"/>
                    <a:pt x="1" y="129"/>
                  </a:cubicBezTo>
                  <a:cubicBezTo>
                    <a:pt x="1" y="129"/>
                    <a:pt x="1" y="128"/>
                    <a:pt x="1" y="128"/>
                  </a:cubicBezTo>
                  <a:cubicBezTo>
                    <a:pt x="1" y="128"/>
                    <a:pt x="1" y="128"/>
                    <a:pt x="1" y="127"/>
                  </a:cubicBezTo>
                  <a:cubicBezTo>
                    <a:pt x="1" y="127"/>
                    <a:pt x="1" y="127"/>
                    <a:pt x="1" y="127"/>
                  </a:cubicBezTo>
                  <a:cubicBezTo>
                    <a:pt x="1" y="127"/>
                    <a:pt x="1" y="127"/>
                    <a:pt x="1" y="127"/>
                  </a:cubicBezTo>
                  <a:cubicBezTo>
                    <a:pt x="1" y="127"/>
                    <a:pt x="1" y="127"/>
                    <a:pt x="1" y="127"/>
                  </a:cubicBezTo>
                  <a:cubicBezTo>
                    <a:pt x="1" y="126"/>
                    <a:pt x="1" y="126"/>
                    <a:pt x="1" y="126"/>
                  </a:cubicBezTo>
                  <a:cubicBezTo>
                    <a:pt x="1" y="126"/>
                    <a:pt x="2" y="125"/>
                    <a:pt x="2" y="125"/>
                  </a:cubicBezTo>
                  <a:cubicBezTo>
                    <a:pt x="2" y="125"/>
                    <a:pt x="2" y="125"/>
                    <a:pt x="2" y="124"/>
                  </a:cubicBezTo>
                  <a:cubicBezTo>
                    <a:pt x="2" y="124"/>
                    <a:pt x="2" y="124"/>
                    <a:pt x="2" y="124"/>
                  </a:cubicBezTo>
                  <a:cubicBezTo>
                    <a:pt x="2" y="124"/>
                    <a:pt x="2" y="123"/>
                    <a:pt x="2" y="123"/>
                  </a:cubicBezTo>
                  <a:cubicBezTo>
                    <a:pt x="2" y="123"/>
                    <a:pt x="2" y="123"/>
                    <a:pt x="2" y="123"/>
                  </a:cubicBezTo>
                  <a:cubicBezTo>
                    <a:pt x="2" y="123"/>
                    <a:pt x="2" y="123"/>
                    <a:pt x="2" y="123"/>
                  </a:cubicBezTo>
                  <a:cubicBezTo>
                    <a:pt x="3" y="123"/>
                    <a:pt x="3" y="123"/>
                    <a:pt x="3" y="122"/>
                  </a:cubicBezTo>
                  <a:cubicBezTo>
                    <a:pt x="3" y="122"/>
                    <a:pt x="3" y="122"/>
                    <a:pt x="3" y="122"/>
                  </a:cubicBezTo>
                  <a:cubicBezTo>
                    <a:pt x="3" y="121"/>
                    <a:pt x="3" y="121"/>
                    <a:pt x="4" y="121"/>
                  </a:cubicBezTo>
                  <a:cubicBezTo>
                    <a:pt x="4" y="120"/>
                    <a:pt x="4" y="120"/>
                    <a:pt x="4" y="120"/>
                  </a:cubicBezTo>
                  <a:cubicBezTo>
                    <a:pt x="4" y="120"/>
                    <a:pt x="4" y="120"/>
                    <a:pt x="4" y="120"/>
                  </a:cubicBezTo>
                  <a:cubicBezTo>
                    <a:pt x="4" y="120"/>
                    <a:pt x="4" y="120"/>
                    <a:pt x="4" y="119"/>
                  </a:cubicBezTo>
                  <a:cubicBezTo>
                    <a:pt x="5" y="119"/>
                    <a:pt x="5" y="118"/>
                    <a:pt x="5" y="118"/>
                  </a:cubicBezTo>
                  <a:cubicBezTo>
                    <a:pt x="6" y="117"/>
                    <a:pt x="6" y="117"/>
                    <a:pt x="6" y="117"/>
                  </a:cubicBezTo>
                  <a:cubicBezTo>
                    <a:pt x="6" y="117"/>
                    <a:pt x="6" y="116"/>
                    <a:pt x="6" y="116"/>
                  </a:cubicBezTo>
                  <a:cubicBezTo>
                    <a:pt x="6" y="116"/>
                    <a:pt x="6" y="116"/>
                    <a:pt x="6" y="116"/>
                  </a:cubicBezTo>
                  <a:cubicBezTo>
                    <a:pt x="7" y="116"/>
                    <a:pt x="7" y="116"/>
                    <a:pt x="7" y="116"/>
                  </a:cubicBezTo>
                  <a:cubicBezTo>
                    <a:pt x="7" y="115"/>
                    <a:pt x="7" y="115"/>
                    <a:pt x="7" y="115"/>
                  </a:cubicBezTo>
                  <a:cubicBezTo>
                    <a:pt x="8" y="115"/>
                    <a:pt x="8" y="115"/>
                    <a:pt x="8" y="114"/>
                  </a:cubicBezTo>
                  <a:cubicBezTo>
                    <a:pt x="8" y="114"/>
                    <a:pt x="8" y="114"/>
                    <a:pt x="9" y="114"/>
                  </a:cubicBezTo>
                  <a:cubicBezTo>
                    <a:pt x="9" y="114"/>
                    <a:pt x="9" y="114"/>
                    <a:pt x="9" y="114"/>
                  </a:cubicBezTo>
                  <a:cubicBezTo>
                    <a:pt x="9" y="114"/>
                    <a:pt x="9" y="114"/>
                    <a:pt x="9" y="114"/>
                  </a:cubicBezTo>
                  <a:cubicBezTo>
                    <a:pt x="9" y="113"/>
                    <a:pt x="9" y="113"/>
                    <a:pt x="9" y="113"/>
                  </a:cubicBezTo>
                  <a:cubicBezTo>
                    <a:pt x="9" y="113"/>
                    <a:pt x="10" y="113"/>
                    <a:pt x="10" y="112"/>
                  </a:cubicBezTo>
                  <a:cubicBezTo>
                    <a:pt x="10" y="112"/>
                    <a:pt x="10" y="112"/>
                    <a:pt x="10" y="112"/>
                  </a:cubicBezTo>
                  <a:cubicBezTo>
                    <a:pt x="11" y="112"/>
                    <a:pt x="11" y="112"/>
                    <a:pt x="11" y="111"/>
                  </a:cubicBezTo>
                  <a:cubicBezTo>
                    <a:pt x="11" y="111"/>
                    <a:pt x="11" y="111"/>
                    <a:pt x="11" y="111"/>
                  </a:cubicBezTo>
                  <a:cubicBezTo>
                    <a:pt x="11" y="111"/>
                    <a:pt x="11" y="111"/>
                    <a:pt x="11" y="111"/>
                  </a:cubicBezTo>
                  <a:cubicBezTo>
                    <a:pt x="12" y="111"/>
                    <a:pt x="12" y="111"/>
                    <a:pt x="12" y="111"/>
                  </a:cubicBezTo>
                  <a:cubicBezTo>
                    <a:pt x="12" y="111"/>
                    <a:pt x="12" y="110"/>
                    <a:pt x="12" y="110"/>
                  </a:cubicBezTo>
                  <a:cubicBezTo>
                    <a:pt x="13" y="110"/>
                    <a:pt x="13" y="110"/>
                    <a:pt x="13" y="110"/>
                  </a:cubicBezTo>
                  <a:cubicBezTo>
                    <a:pt x="13" y="110"/>
                    <a:pt x="13" y="110"/>
                    <a:pt x="14" y="109"/>
                  </a:cubicBezTo>
                  <a:cubicBezTo>
                    <a:pt x="14" y="109"/>
                    <a:pt x="14" y="109"/>
                    <a:pt x="14" y="109"/>
                  </a:cubicBezTo>
                  <a:cubicBezTo>
                    <a:pt x="14" y="109"/>
                    <a:pt x="14" y="109"/>
                    <a:pt x="14" y="109"/>
                  </a:cubicBezTo>
                  <a:cubicBezTo>
                    <a:pt x="200" y="2"/>
                    <a:pt x="200" y="2"/>
                    <a:pt x="200" y="2"/>
                  </a:cubicBezTo>
                  <a:cubicBezTo>
                    <a:pt x="200" y="2"/>
                    <a:pt x="200" y="2"/>
                    <a:pt x="200" y="2"/>
                  </a:cubicBezTo>
                  <a:cubicBezTo>
                    <a:pt x="200" y="2"/>
                    <a:pt x="200" y="2"/>
                    <a:pt x="201" y="2"/>
                  </a:cubicBezTo>
                  <a:cubicBezTo>
                    <a:pt x="201" y="1"/>
                    <a:pt x="201" y="1"/>
                    <a:pt x="201" y="1"/>
                  </a:cubicBezTo>
                  <a:cubicBezTo>
                    <a:pt x="201" y="1"/>
                    <a:pt x="202" y="1"/>
                    <a:pt x="202" y="1"/>
                  </a:cubicBezTo>
                  <a:cubicBezTo>
                    <a:pt x="202" y="1"/>
                    <a:pt x="202" y="1"/>
                    <a:pt x="202" y="1"/>
                  </a:cubicBezTo>
                  <a:cubicBezTo>
                    <a:pt x="202" y="1"/>
                    <a:pt x="202" y="1"/>
                    <a:pt x="202" y="1"/>
                  </a:cubicBezTo>
                  <a:cubicBezTo>
                    <a:pt x="202" y="1"/>
                    <a:pt x="202" y="1"/>
                    <a:pt x="202" y="1"/>
                  </a:cubicBezTo>
                  <a:cubicBezTo>
                    <a:pt x="203" y="1"/>
                    <a:pt x="203" y="1"/>
                    <a:pt x="203" y="1"/>
                  </a:cubicBezTo>
                  <a:cubicBezTo>
                    <a:pt x="203" y="1"/>
                    <a:pt x="203" y="1"/>
                    <a:pt x="203" y="0"/>
                  </a:cubicBezTo>
                  <a:cubicBezTo>
                    <a:pt x="204" y="0"/>
                    <a:pt x="204" y="0"/>
                    <a:pt x="204" y="0"/>
                  </a:cubicBezTo>
                  <a:cubicBezTo>
                    <a:pt x="204" y="0"/>
                    <a:pt x="204" y="0"/>
                    <a:pt x="205" y="0"/>
                  </a:cubicBezTo>
                  <a:cubicBezTo>
                    <a:pt x="205" y="0"/>
                    <a:pt x="205" y="0"/>
                    <a:pt x="205" y="0"/>
                  </a:cubicBezTo>
                  <a:cubicBezTo>
                    <a:pt x="205" y="0"/>
                    <a:pt x="205" y="0"/>
                    <a:pt x="205" y="0"/>
                  </a:cubicBezTo>
                  <a:cubicBezTo>
                    <a:pt x="205" y="0"/>
                    <a:pt x="205" y="0"/>
                    <a:pt x="205" y="0"/>
                  </a:cubicBezTo>
                  <a:cubicBezTo>
                    <a:pt x="206" y="0"/>
                    <a:pt x="206" y="0"/>
                    <a:pt x="206" y="0"/>
                  </a:cubicBezTo>
                  <a:cubicBezTo>
                    <a:pt x="206" y="0"/>
                    <a:pt x="206" y="0"/>
                    <a:pt x="207" y="0"/>
                  </a:cubicBezTo>
                  <a:cubicBezTo>
                    <a:pt x="207" y="0"/>
                    <a:pt x="207" y="0"/>
                    <a:pt x="208" y="0"/>
                  </a:cubicBezTo>
                  <a:cubicBezTo>
                    <a:pt x="208" y="0"/>
                    <a:pt x="208" y="0"/>
                    <a:pt x="208" y="0"/>
                  </a:cubicBezTo>
                  <a:cubicBezTo>
                    <a:pt x="208" y="0"/>
                    <a:pt x="208" y="0"/>
                    <a:pt x="208" y="0"/>
                  </a:cubicBezTo>
                  <a:cubicBezTo>
                    <a:pt x="208" y="0"/>
                    <a:pt x="208" y="0"/>
                    <a:pt x="209" y="1"/>
                  </a:cubicBezTo>
                  <a:cubicBezTo>
                    <a:pt x="209" y="1"/>
                    <a:pt x="209" y="1"/>
                    <a:pt x="210" y="1"/>
                  </a:cubicBezTo>
                  <a:cubicBezTo>
                    <a:pt x="232" y="14"/>
                    <a:pt x="232" y="14"/>
                    <a:pt x="232" y="14"/>
                  </a:cubicBezTo>
                  <a:cubicBezTo>
                    <a:pt x="231" y="14"/>
                    <a:pt x="230" y="13"/>
                    <a:pt x="230" y="13"/>
                  </a:cubicBezTo>
                  <a:cubicBezTo>
                    <a:pt x="230" y="13"/>
                    <a:pt x="230" y="13"/>
                    <a:pt x="230" y="13"/>
                  </a:cubicBezTo>
                  <a:cubicBezTo>
                    <a:pt x="229" y="13"/>
                    <a:pt x="228" y="13"/>
                    <a:pt x="227" y="13"/>
                  </a:cubicBezTo>
                  <a:cubicBezTo>
                    <a:pt x="227" y="13"/>
                    <a:pt x="227" y="13"/>
                    <a:pt x="227" y="13"/>
                  </a:cubicBezTo>
                  <a:cubicBezTo>
                    <a:pt x="226" y="13"/>
                    <a:pt x="225" y="13"/>
                    <a:pt x="225" y="14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224" y="14"/>
                    <a:pt x="223" y="14"/>
                    <a:pt x="222" y="15"/>
                  </a:cubicBezTo>
                  <a:cubicBezTo>
                    <a:pt x="36" y="122"/>
                    <a:pt x="36" y="122"/>
                    <a:pt x="36" y="122"/>
                  </a:cubicBezTo>
                  <a:cubicBezTo>
                    <a:pt x="35" y="122"/>
                    <a:pt x="34" y="123"/>
                    <a:pt x="34" y="124"/>
                  </a:cubicBezTo>
                  <a:cubicBezTo>
                    <a:pt x="34" y="124"/>
                    <a:pt x="34" y="124"/>
                    <a:pt x="33" y="124"/>
                  </a:cubicBezTo>
                  <a:cubicBezTo>
                    <a:pt x="33" y="125"/>
                    <a:pt x="32" y="125"/>
                    <a:pt x="31" y="126"/>
                  </a:cubicBezTo>
                  <a:close/>
                </a:path>
              </a:pathLst>
            </a:custGeom>
            <a:solidFill>
              <a:srgbClr val="0844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9" name="Freeform 169"/>
            <p:cNvSpPr>
              <a:spLocks/>
            </p:cNvSpPr>
            <p:nvPr userDrawn="1"/>
          </p:nvSpPr>
          <p:spPr bwMode="auto">
            <a:xfrm>
              <a:off x="7559676" y="3640138"/>
              <a:ext cx="339725" cy="442913"/>
            </a:xfrm>
            <a:custGeom>
              <a:avLst/>
              <a:gdLst>
                <a:gd name="T0" fmla="*/ 14 w 214"/>
                <a:gd name="T1" fmla="*/ 112 h 279"/>
                <a:gd name="T2" fmla="*/ 200 w 214"/>
                <a:gd name="T3" fmla="*/ 5 h 279"/>
                <a:gd name="T4" fmla="*/ 214 w 214"/>
                <a:gd name="T5" fmla="*/ 13 h 279"/>
                <a:gd name="T6" fmla="*/ 214 w 214"/>
                <a:gd name="T7" fmla="*/ 142 h 279"/>
                <a:gd name="T8" fmla="*/ 200 w 214"/>
                <a:gd name="T9" fmla="*/ 167 h 279"/>
                <a:gd name="T10" fmla="*/ 15 w 214"/>
                <a:gd name="T11" fmla="*/ 274 h 279"/>
                <a:gd name="T12" fmla="*/ 0 w 214"/>
                <a:gd name="T13" fmla="*/ 266 h 279"/>
                <a:gd name="T14" fmla="*/ 0 w 214"/>
                <a:gd name="T15" fmla="*/ 137 h 279"/>
                <a:gd name="T16" fmla="*/ 14 w 214"/>
                <a:gd name="T17" fmla="*/ 112 h 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4" h="279">
                  <a:moveTo>
                    <a:pt x="14" y="112"/>
                  </a:moveTo>
                  <a:cubicBezTo>
                    <a:pt x="200" y="5"/>
                    <a:pt x="200" y="5"/>
                    <a:pt x="200" y="5"/>
                  </a:cubicBezTo>
                  <a:cubicBezTo>
                    <a:pt x="208" y="0"/>
                    <a:pt x="214" y="4"/>
                    <a:pt x="214" y="13"/>
                  </a:cubicBezTo>
                  <a:cubicBezTo>
                    <a:pt x="214" y="142"/>
                    <a:pt x="214" y="142"/>
                    <a:pt x="214" y="142"/>
                  </a:cubicBezTo>
                  <a:cubicBezTo>
                    <a:pt x="214" y="151"/>
                    <a:pt x="208" y="163"/>
                    <a:pt x="200" y="167"/>
                  </a:cubicBezTo>
                  <a:cubicBezTo>
                    <a:pt x="15" y="274"/>
                    <a:pt x="15" y="274"/>
                    <a:pt x="15" y="274"/>
                  </a:cubicBezTo>
                  <a:cubicBezTo>
                    <a:pt x="7" y="279"/>
                    <a:pt x="0" y="275"/>
                    <a:pt x="0" y="266"/>
                  </a:cubicBezTo>
                  <a:cubicBezTo>
                    <a:pt x="0" y="137"/>
                    <a:pt x="0" y="137"/>
                    <a:pt x="0" y="137"/>
                  </a:cubicBezTo>
                  <a:cubicBezTo>
                    <a:pt x="0" y="128"/>
                    <a:pt x="6" y="116"/>
                    <a:pt x="14" y="112"/>
                  </a:cubicBezTo>
                  <a:close/>
                </a:path>
              </a:pathLst>
            </a:custGeom>
            <a:solidFill>
              <a:srgbClr val="0327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0" name="Freeform 170"/>
            <p:cNvSpPr>
              <a:spLocks/>
            </p:cNvSpPr>
            <p:nvPr userDrawn="1"/>
          </p:nvSpPr>
          <p:spPr bwMode="auto">
            <a:xfrm>
              <a:off x="7645401" y="3255963"/>
              <a:ext cx="242888" cy="411163"/>
            </a:xfrm>
            <a:custGeom>
              <a:avLst/>
              <a:gdLst>
                <a:gd name="T0" fmla="*/ 109 w 153"/>
                <a:gd name="T1" fmla="*/ 29 h 259"/>
                <a:gd name="T2" fmla="*/ 153 w 153"/>
                <a:gd name="T3" fmla="*/ 222 h 259"/>
                <a:gd name="T4" fmla="*/ 34 w 153"/>
                <a:gd name="T5" fmla="*/ 8 h 259"/>
                <a:gd name="T6" fmla="*/ 109 w 153"/>
                <a:gd name="T7" fmla="*/ 29 h 2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3" h="259">
                  <a:moveTo>
                    <a:pt x="109" y="29"/>
                  </a:moveTo>
                  <a:cubicBezTo>
                    <a:pt x="148" y="81"/>
                    <a:pt x="122" y="179"/>
                    <a:pt x="153" y="222"/>
                  </a:cubicBezTo>
                  <a:cubicBezTo>
                    <a:pt x="0" y="259"/>
                    <a:pt x="13" y="20"/>
                    <a:pt x="34" y="8"/>
                  </a:cubicBezTo>
                  <a:cubicBezTo>
                    <a:pt x="48" y="0"/>
                    <a:pt x="91" y="4"/>
                    <a:pt x="109" y="29"/>
                  </a:cubicBezTo>
                  <a:close/>
                </a:path>
              </a:pathLst>
            </a:custGeom>
            <a:solidFill>
              <a:srgbClr val="290F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1" name="Freeform 171"/>
            <p:cNvSpPr>
              <a:spLocks/>
            </p:cNvSpPr>
            <p:nvPr userDrawn="1"/>
          </p:nvSpPr>
          <p:spPr bwMode="auto">
            <a:xfrm>
              <a:off x="7607301" y="3552825"/>
              <a:ext cx="354013" cy="823913"/>
            </a:xfrm>
            <a:custGeom>
              <a:avLst/>
              <a:gdLst>
                <a:gd name="T0" fmla="*/ 55 w 223"/>
                <a:gd name="T1" fmla="*/ 34 h 519"/>
                <a:gd name="T2" fmla="*/ 0 w 223"/>
                <a:gd name="T3" fmla="*/ 89 h 519"/>
                <a:gd name="T4" fmla="*/ 16 w 223"/>
                <a:gd name="T5" fmla="*/ 120 h 519"/>
                <a:gd name="T6" fmla="*/ 46 w 223"/>
                <a:gd name="T7" fmla="*/ 199 h 519"/>
                <a:gd name="T8" fmla="*/ 60 w 223"/>
                <a:gd name="T9" fmla="*/ 291 h 519"/>
                <a:gd name="T10" fmla="*/ 215 w 223"/>
                <a:gd name="T11" fmla="*/ 418 h 519"/>
                <a:gd name="T12" fmla="*/ 191 w 223"/>
                <a:gd name="T13" fmla="*/ 282 h 519"/>
                <a:gd name="T14" fmla="*/ 187 w 223"/>
                <a:gd name="T15" fmla="*/ 233 h 519"/>
                <a:gd name="T16" fmla="*/ 201 w 223"/>
                <a:gd name="T17" fmla="*/ 182 h 519"/>
                <a:gd name="T18" fmla="*/ 211 w 223"/>
                <a:gd name="T19" fmla="*/ 129 h 519"/>
                <a:gd name="T20" fmla="*/ 181 w 223"/>
                <a:gd name="T21" fmla="*/ 58 h 519"/>
                <a:gd name="T22" fmla="*/ 160 w 223"/>
                <a:gd name="T23" fmla="*/ 23 h 519"/>
                <a:gd name="T24" fmla="*/ 157 w 223"/>
                <a:gd name="T25" fmla="*/ 21 h 519"/>
                <a:gd name="T26" fmla="*/ 154 w 223"/>
                <a:gd name="T27" fmla="*/ 17 h 519"/>
                <a:gd name="T28" fmla="*/ 55 w 223"/>
                <a:gd name="T29" fmla="*/ 34 h 5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23" h="519">
                  <a:moveTo>
                    <a:pt x="55" y="34"/>
                  </a:moveTo>
                  <a:cubicBezTo>
                    <a:pt x="26" y="50"/>
                    <a:pt x="2" y="67"/>
                    <a:pt x="0" y="89"/>
                  </a:cubicBezTo>
                  <a:cubicBezTo>
                    <a:pt x="0" y="98"/>
                    <a:pt x="14" y="107"/>
                    <a:pt x="16" y="120"/>
                  </a:cubicBezTo>
                  <a:cubicBezTo>
                    <a:pt x="22" y="146"/>
                    <a:pt x="34" y="175"/>
                    <a:pt x="46" y="199"/>
                  </a:cubicBezTo>
                  <a:cubicBezTo>
                    <a:pt x="65" y="234"/>
                    <a:pt x="70" y="255"/>
                    <a:pt x="60" y="291"/>
                  </a:cubicBezTo>
                  <a:cubicBezTo>
                    <a:pt x="18" y="431"/>
                    <a:pt x="187" y="519"/>
                    <a:pt x="215" y="418"/>
                  </a:cubicBezTo>
                  <a:cubicBezTo>
                    <a:pt x="223" y="388"/>
                    <a:pt x="219" y="346"/>
                    <a:pt x="191" y="282"/>
                  </a:cubicBezTo>
                  <a:cubicBezTo>
                    <a:pt x="181" y="260"/>
                    <a:pt x="187" y="244"/>
                    <a:pt x="187" y="233"/>
                  </a:cubicBezTo>
                  <a:cubicBezTo>
                    <a:pt x="186" y="223"/>
                    <a:pt x="195" y="206"/>
                    <a:pt x="201" y="182"/>
                  </a:cubicBezTo>
                  <a:cubicBezTo>
                    <a:pt x="211" y="163"/>
                    <a:pt x="213" y="144"/>
                    <a:pt x="211" y="129"/>
                  </a:cubicBezTo>
                  <a:cubicBezTo>
                    <a:pt x="208" y="108"/>
                    <a:pt x="193" y="84"/>
                    <a:pt x="181" y="58"/>
                  </a:cubicBezTo>
                  <a:cubicBezTo>
                    <a:pt x="173" y="44"/>
                    <a:pt x="168" y="31"/>
                    <a:pt x="160" y="23"/>
                  </a:cubicBezTo>
                  <a:cubicBezTo>
                    <a:pt x="159" y="22"/>
                    <a:pt x="158" y="21"/>
                    <a:pt x="157" y="21"/>
                  </a:cubicBezTo>
                  <a:cubicBezTo>
                    <a:pt x="157" y="19"/>
                    <a:pt x="156" y="18"/>
                    <a:pt x="154" y="17"/>
                  </a:cubicBezTo>
                  <a:cubicBezTo>
                    <a:pt x="123" y="0"/>
                    <a:pt x="77" y="21"/>
                    <a:pt x="55" y="34"/>
                  </a:cubicBezTo>
                  <a:close/>
                </a:path>
              </a:pathLst>
            </a:custGeom>
            <a:solidFill>
              <a:srgbClr val="E2D7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2" name="Freeform 172"/>
            <p:cNvSpPr>
              <a:spLocks/>
            </p:cNvSpPr>
            <p:nvPr userDrawn="1"/>
          </p:nvSpPr>
          <p:spPr bwMode="auto">
            <a:xfrm>
              <a:off x="7835901" y="3949700"/>
              <a:ext cx="76200" cy="101600"/>
            </a:xfrm>
            <a:custGeom>
              <a:avLst/>
              <a:gdLst>
                <a:gd name="T0" fmla="*/ 0 w 48"/>
                <a:gd name="T1" fmla="*/ 16 h 64"/>
                <a:gd name="T2" fmla="*/ 0 w 48"/>
                <a:gd name="T3" fmla="*/ 9 h 64"/>
                <a:gd name="T4" fmla="*/ 17 w 48"/>
                <a:gd name="T5" fmla="*/ 0 h 64"/>
                <a:gd name="T6" fmla="*/ 17 w 48"/>
                <a:gd name="T7" fmla="*/ 7 h 64"/>
                <a:gd name="T8" fmla="*/ 17 w 48"/>
                <a:gd name="T9" fmla="*/ 8 h 64"/>
                <a:gd name="T10" fmla="*/ 19 w 48"/>
                <a:gd name="T11" fmla="*/ 15 h 64"/>
                <a:gd name="T12" fmla="*/ 19 w 48"/>
                <a:gd name="T13" fmla="*/ 15 h 64"/>
                <a:gd name="T14" fmla="*/ 22 w 48"/>
                <a:gd name="T15" fmla="*/ 23 h 64"/>
                <a:gd name="T16" fmla="*/ 22 w 48"/>
                <a:gd name="T17" fmla="*/ 23 h 64"/>
                <a:gd name="T18" fmla="*/ 26 w 48"/>
                <a:gd name="T19" fmla="*/ 30 h 64"/>
                <a:gd name="T20" fmla="*/ 26 w 48"/>
                <a:gd name="T21" fmla="*/ 31 h 64"/>
                <a:gd name="T22" fmla="*/ 30 w 48"/>
                <a:gd name="T23" fmla="*/ 37 h 64"/>
                <a:gd name="T24" fmla="*/ 31 w 48"/>
                <a:gd name="T25" fmla="*/ 38 h 64"/>
                <a:gd name="T26" fmla="*/ 35 w 48"/>
                <a:gd name="T27" fmla="*/ 44 h 64"/>
                <a:gd name="T28" fmla="*/ 36 w 48"/>
                <a:gd name="T29" fmla="*/ 45 h 64"/>
                <a:gd name="T30" fmla="*/ 40 w 48"/>
                <a:gd name="T31" fmla="*/ 48 h 64"/>
                <a:gd name="T32" fmla="*/ 42 w 48"/>
                <a:gd name="T33" fmla="*/ 50 h 64"/>
                <a:gd name="T34" fmla="*/ 48 w 48"/>
                <a:gd name="T35" fmla="*/ 54 h 64"/>
                <a:gd name="T36" fmla="*/ 31 w 48"/>
                <a:gd name="T37" fmla="*/ 64 h 64"/>
                <a:gd name="T38" fmla="*/ 25 w 48"/>
                <a:gd name="T39" fmla="*/ 60 h 64"/>
                <a:gd name="T40" fmla="*/ 23 w 48"/>
                <a:gd name="T41" fmla="*/ 58 h 64"/>
                <a:gd name="T42" fmla="*/ 21 w 48"/>
                <a:gd name="T43" fmla="*/ 56 h 64"/>
                <a:gd name="T44" fmla="*/ 19 w 48"/>
                <a:gd name="T45" fmla="*/ 55 h 64"/>
                <a:gd name="T46" fmla="*/ 18 w 48"/>
                <a:gd name="T47" fmla="*/ 54 h 64"/>
                <a:gd name="T48" fmla="*/ 17 w 48"/>
                <a:gd name="T49" fmla="*/ 52 h 64"/>
                <a:gd name="T50" fmla="*/ 15 w 48"/>
                <a:gd name="T51" fmla="*/ 49 h 64"/>
                <a:gd name="T52" fmla="*/ 14 w 48"/>
                <a:gd name="T53" fmla="*/ 48 h 64"/>
                <a:gd name="T54" fmla="*/ 13 w 48"/>
                <a:gd name="T55" fmla="*/ 47 h 64"/>
                <a:gd name="T56" fmla="*/ 12 w 48"/>
                <a:gd name="T57" fmla="*/ 46 h 64"/>
                <a:gd name="T58" fmla="*/ 11 w 48"/>
                <a:gd name="T59" fmla="*/ 44 h 64"/>
                <a:gd name="T60" fmla="*/ 9 w 48"/>
                <a:gd name="T61" fmla="*/ 41 h 64"/>
                <a:gd name="T62" fmla="*/ 9 w 48"/>
                <a:gd name="T63" fmla="*/ 41 h 64"/>
                <a:gd name="T64" fmla="*/ 9 w 48"/>
                <a:gd name="T65" fmla="*/ 40 h 64"/>
                <a:gd name="T66" fmla="*/ 7 w 48"/>
                <a:gd name="T67" fmla="*/ 38 h 64"/>
                <a:gd name="T68" fmla="*/ 6 w 48"/>
                <a:gd name="T69" fmla="*/ 35 h 64"/>
                <a:gd name="T70" fmla="*/ 5 w 48"/>
                <a:gd name="T71" fmla="*/ 33 h 64"/>
                <a:gd name="T72" fmla="*/ 5 w 48"/>
                <a:gd name="T73" fmla="*/ 33 h 64"/>
                <a:gd name="T74" fmla="*/ 5 w 48"/>
                <a:gd name="T75" fmla="*/ 33 h 64"/>
                <a:gd name="T76" fmla="*/ 4 w 48"/>
                <a:gd name="T77" fmla="*/ 30 h 64"/>
                <a:gd name="T78" fmla="*/ 3 w 48"/>
                <a:gd name="T79" fmla="*/ 27 h 64"/>
                <a:gd name="T80" fmla="*/ 2 w 48"/>
                <a:gd name="T81" fmla="*/ 25 h 64"/>
                <a:gd name="T82" fmla="*/ 2 w 48"/>
                <a:gd name="T83" fmla="*/ 25 h 64"/>
                <a:gd name="T84" fmla="*/ 2 w 48"/>
                <a:gd name="T85" fmla="*/ 24 h 64"/>
                <a:gd name="T86" fmla="*/ 1 w 48"/>
                <a:gd name="T87" fmla="*/ 20 h 64"/>
                <a:gd name="T88" fmla="*/ 0 w 48"/>
                <a:gd name="T89" fmla="*/ 18 h 64"/>
                <a:gd name="T90" fmla="*/ 0 w 48"/>
                <a:gd name="T91" fmla="*/ 17 h 64"/>
                <a:gd name="T92" fmla="*/ 0 w 48"/>
                <a:gd name="T93" fmla="*/ 16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8" h="64">
                  <a:moveTo>
                    <a:pt x="0" y="16"/>
                  </a:moveTo>
                  <a:cubicBezTo>
                    <a:pt x="0" y="14"/>
                    <a:pt x="0" y="11"/>
                    <a:pt x="0" y="9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7" y="2"/>
                    <a:pt x="17" y="4"/>
                    <a:pt x="17" y="7"/>
                  </a:cubicBezTo>
                  <a:cubicBezTo>
                    <a:pt x="17" y="7"/>
                    <a:pt x="17" y="8"/>
                    <a:pt x="17" y="8"/>
                  </a:cubicBezTo>
                  <a:cubicBezTo>
                    <a:pt x="18" y="10"/>
                    <a:pt x="18" y="13"/>
                    <a:pt x="19" y="15"/>
                  </a:cubicBezTo>
                  <a:cubicBezTo>
                    <a:pt x="19" y="15"/>
                    <a:pt x="19" y="15"/>
                    <a:pt x="19" y="15"/>
                  </a:cubicBezTo>
                  <a:cubicBezTo>
                    <a:pt x="20" y="18"/>
                    <a:pt x="21" y="20"/>
                    <a:pt x="22" y="23"/>
                  </a:cubicBezTo>
                  <a:cubicBezTo>
                    <a:pt x="22" y="23"/>
                    <a:pt x="22" y="23"/>
                    <a:pt x="22" y="23"/>
                  </a:cubicBezTo>
                  <a:cubicBezTo>
                    <a:pt x="23" y="26"/>
                    <a:pt x="24" y="28"/>
                    <a:pt x="26" y="30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7" y="33"/>
                    <a:pt x="29" y="35"/>
                    <a:pt x="30" y="37"/>
                  </a:cubicBezTo>
                  <a:cubicBezTo>
                    <a:pt x="30" y="38"/>
                    <a:pt x="31" y="38"/>
                    <a:pt x="31" y="38"/>
                  </a:cubicBezTo>
                  <a:cubicBezTo>
                    <a:pt x="32" y="40"/>
                    <a:pt x="34" y="42"/>
                    <a:pt x="35" y="44"/>
                  </a:cubicBezTo>
                  <a:cubicBezTo>
                    <a:pt x="36" y="44"/>
                    <a:pt x="36" y="44"/>
                    <a:pt x="36" y="45"/>
                  </a:cubicBezTo>
                  <a:cubicBezTo>
                    <a:pt x="38" y="46"/>
                    <a:pt x="39" y="47"/>
                    <a:pt x="40" y="48"/>
                  </a:cubicBezTo>
                  <a:cubicBezTo>
                    <a:pt x="41" y="49"/>
                    <a:pt x="42" y="50"/>
                    <a:pt x="42" y="50"/>
                  </a:cubicBezTo>
                  <a:cubicBezTo>
                    <a:pt x="44" y="52"/>
                    <a:pt x="46" y="53"/>
                    <a:pt x="48" y="54"/>
                  </a:cubicBezTo>
                  <a:cubicBezTo>
                    <a:pt x="31" y="64"/>
                    <a:pt x="31" y="64"/>
                    <a:pt x="31" y="64"/>
                  </a:cubicBezTo>
                  <a:cubicBezTo>
                    <a:pt x="29" y="63"/>
                    <a:pt x="27" y="62"/>
                    <a:pt x="25" y="60"/>
                  </a:cubicBezTo>
                  <a:cubicBezTo>
                    <a:pt x="25" y="60"/>
                    <a:pt x="24" y="59"/>
                    <a:pt x="23" y="58"/>
                  </a:cubicBezTo>
                  <a:cubicBezTo>
                    <a:pt x="22" y="58"/>
                    <a:pt x="21" y="57"/>
                    <a:pt x="21" y="56"/>
                  </a:cubicBezTo>
                  <a:cubicBezTo>
                    <a:pt x="20" y="56"/>
                    <a:pt x="20" y="55"/>
                    <a:pt x="19" y="55"/>
                  </a:cubicBezTo>
                  <a:cubicBezTo>
                    <a:pt x="19" y="54"/>
                    <a:pt x="19" y="54"/>
                    <a:pt x="18" y="54"/>
                  </a:cubicBezTo>
                  <a:cubicBezTo>
                    <a:pt x="18" y="53"/>
                    <a:pt x="17" y="53"/>
                    <a:pt x="17" y="52"/>
                  </a:cubicBezTo>
                  <a:cubicBezTo>
                    <a:pt x="16" y="51"/>
                    <a:pt x="15" y="50"/>
                    <a:pt x="15" y="49"/>
                  </a:cubicBezTo>
                  <a:cubicBezTo>
                    <a:pt x="14" y="49"/>
                    <a:pt x="14" y="48"/>
                    <a:pt x="14" y="48"/>
                  </a:cubicBezTo>
                  <a:cubicBezTo>
                    <a:pt x="14" y="48"/>
                    <a:pt x="13" y="48"/>
                    <a:pt x="13" y="47"/>
                  </a:cubicBezTo>
                  <a:cubicBezTo>
                    <a:pt x="13" y="47"/>
                    <a:pt x="13" y="47"/>
                    <a:pt x="12" y="46"/>
                  </a:cubicBezTo>
                  <a:cubicBezTo>
                    <a:pt x="12" y="45"/>
                    <a:pt x="11" y="44"/>
                    <a:pt x="11" y="44"/>
                  </a:cubicBezTo>
                  <a:cubicBezTo>
                    <a:pt x="10" y="43"/>
                    <a:pt x="9" y="42"/>
                    <a:pt x="9" y="41"/>
                  </a:cubicBezTo>
                  <a:cubicBezTo>
                    <a:pt x="9" y="41"/>
                    <a:pt x="9" y="41"/>
                    <a:pt x="9" y="41"/>
                  </a:cubicBezTo>
                  <a:cubicBezTo>
                    <a:pt x="9" y="41"/>
                    <a:pt x="9" y="40"/>
                    <a:pt x="9" y="40"/>
                  </a:cubicBezTo>
                  <a:cubicBezTo>
                    <a:pt x="8" y="40"/>
                    <a:pt x="8" y="39"/>
                    <a:pt x="7" y="38"/>
                  </a:cubicBezTo>
                  <a:cubicBezTo>
                    <a:pt x="7" y="37"/>
                    <a:pt x="6" y="36"/>
                    <a:pt x="6" y="35"/>
                  </a:cubicBezTo>
                  <a:cubicBezTo>
                    <a:pt x="6" y="35"/>
                    <a:pt x="5" y="34"/>
                    <a:pt x="5" y="3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4" y="32"/>
                    <a:pt x="4" y="31"/>
                    <a:pt x="4" y="30"/>
                  </a:cubicBezTo>
                  <a:cubicBezTo>
                    <a:pt x="3" y="29"/>
                    <a:pt x="3" y="28"/>
                    <a:pt x="3" y="27"/>
                  </a:cubicBezTo>
                  <a:cubicBezTo>
                    <a:pt x="2" y="26"/>
                    <a:pt x="2" y="26"/>
                    <a:pt x="2" y="25"/>
                  </a:cubicBezTo>
                  <a:cubicBezTo>
                    <a:pt x="2" y="25"/>
                    <a:pt x="2" y="25"/>
                    <a:pt x="2" y="25"/>
                  </a:cubicBezTo>
                  <a:cubicBezTo>
                    <a:pt x="2" y="24"/>
                    <a:pt x="2" y="24"/>
                    <a:pt x="2" y="24"/>
                  </a:cubicBezTo>
                  <a:cubicBezTo>
                    <a:pt x="1" y="22"/>
                    <a:pt x="1" y="21"/>
                    <a:pt x="1" y="20"/>
                  </a:cubicBezTo>
                  <a:cubicBezTo>
                    <a:pt x="1" y="19"/>
                    <a:pt x="0" y="19"/>
                    <a:pt x="0" y="18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6"/>
                    <a:pt x="0" y="16"/>
                    <a:pt x="0" y="16"/>
                  </a:cubicBezTo>
                  <a:close/>
                </a:path>
              </a:pathLst>
            </a:custGeom>
            <a:solidFill>
              <a:srgbClr val="8A8B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3" name="Freeform 173"/>
            <p:cNvSpPr>
              <a:spLocks/>
            </p:cNvSpPr>
            <p:nvPr userDrawn="1"/>
          </p:nvSpPr>
          <p:spPr bwMode="auto">
            <a:xfrm>
              <a:off x="7700964" y="3482975"/>
              <a:ext cx="117475" cy="153988"/>
            </a:xfrm>
            <a:custGeom>
              <a:avLst/>
              <a:gdLst>
                <a:gd name="T0" fmla="*/ 0 w 74"/>
                <a:gd name="T1" fmla="*/ 0 h 97"/>
                <a:gd name="T2" fmla="*/ 7 w 74"/>
                <a:gd name="T3" fmla="*/ 72 h 97"/>
                <a:gd name="T4" fmla="*/ 68 w 74"/>
                <a:gd name="T5" fmla="*/ 97 h 97"/>
                <a:gd name="T6" fmla="*/ 74 w 74"/>
                <a:gd name="T7" fmla="*/ 79 h 97"/>
                <a:gd name="T8" fmla="*/ 65 w 74"/>
                <a:gd name="T9" fmla="*/ 12 h 97"/>
                <a:gd name="T10" fmla="*/ 0 w 74"/>
                <a:gd name="T11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4" h="97">
                  <a:moveTo>
                    <a:pt x="0" y="0"/>
                  </a:moveTo>
                  <a:cubicBezTo>
                    <a:pt x="3" y="12"/>
                    <a:pt x="17" y="39"/>
                    <a:pt x="7" y="72"/>
                  </a:cubicBezTo>
                  <a:cubicBezTo>
                    <a:pt x="68" y="97"/>
                    <a:pt x="68" y="97"/>
                    <a:pt x="68" y="97"/>
                  </a:cubicBezTo>
                  <a:cubicBezTo>
                    <a:pt x="74" y="79"/>
                    <a:pt x="74" y="79"/>
                    <a:pt x="74" y="79"/>
                  </a:cubicBezTo>
                  <a:cubicBezTo>
                    <a:pt x="66" y="53"/>
                    <a:pt x="63" y="37"/>
                    <a:pt x="65" y="12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0C1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4" name="Freeform 174"/>
            <p:cNvSpPr>
              <a:spLocks/>
            </p:cNvSpPr>
            <p:nvPr userDrawn="1"/>
          </p:nvSpPr>
          <p:spPr bwMode="auto">
            <a:xfrm>
              <a:off x="7634289" y="3302000"/>
              <a:ext cx="209550" cy="247650"/>
            </a:xfrm>
            <a:custGeom>
              <a:avLst/>
              <a:gdLst>
                <a:gd name="T0" fmla="*/ 107 w 132"/>
                <a:gd name="T1" fmla="*/ 0 h 156"/>
                <a:gd name="T2" fmla="*/ 125 w 132"/>
                <a:gd name="T3" fmla="*/ 91 h 156"/>
                <a:gd name="T4" fmla="*/ 119 w 132"/>
                <a:gd name="T5" fmla="*/ 129 h 156"/>
                <a:gd name="T6" fmla="*/ 100 w 132"/>
                <a:gd name="T7" fmla="*/ 151 h 156"/>
                <a:gd name="T8" fmla="*/ 18 w 132"/>
                <a:gd name="T9" fmla="*/ 110 h 156"/>
                <a:gd name="T10" fmla="*/ 0 w 132"/>
                <a:gd name="T11" fmla="*/ 31 h 156"/>
                <a:gd name="T12" fmla="*/ 107 w 132"/>
                <a:gd name="T13" fmla="*/ 0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2" h="156">
                  <a:moveTo>
                    <a:pt x="107" y="0"/>
                  </a:moveTo>
                  <a:cubicBezTo>
                    <a:pt x="132" y="36"/>
                    <a:pt x="121" y="61"/>
                    <a:pt x="125" y="91"/>
                  </a:cubicBezTo>
                  <a:cubicBezTo>
                    <a:pt x="126" y="107"/>
                    <a:pt x="122" y="120"/>
                    <a:pt x="119" y="129"/>
                  </a:cubicBezTo>
                  <a:cubicBezTo>
                    <a:pt x="113" y="143"/>
                    <a:pt x="107" y="149"/>
                    <a:pt x="100" y="151"/>
                  </a:cubicBezTo>
                  <a:cubicBezTo>
                    <a:pt x="85" y="156"/>
                    <a:pt x="23" y="130"/>
                    <a:pt x="18" y="110"/>
                  </a:cubicBezTo>
                  <a:cubicBezTo>
                    <a:pt x="0" y="31"/>
                    <a:pt x="0" y="31"/>
                    <a:pt x="0" y="3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rgbClr val="FFDB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5" name="Freeform 175"/>
            <p:cNvSpPr>
              <a:spLocks/>
            </p:cNvSpPr>
            <p:nvPr userDrawn="1"/>
          </p:nvSpPr>
          <p:spPr bwMode="auto">
            <a:xfrm>
              <a:off x="8097839" y="4086225"/>
              <a:ext cx="155575" cy="558800"/>
            </a:xfrm>
            <a:custGeom>
              <a:avLst/>
              <a:gdLst>
                <a:gd name="T0" fmla="*/ 84 w 98"/>
                <a:gd name="T1" fmla="*/ 117 h 352"/>
                <a:gd name="T2" fmla="*/ 98 w 98"/>
                <a:gd name="T3" fmla="*/ 320 h 352"/>
                <a:gd name="T4" fmla="*/ 71 w 98"/>
                <a:gd name="T5" fmla="*/ 352 h 352"/>
                <a:gd name="T6" fmla="*/ 13 w 98"/>
                <a:gd name="T7" fmla="*/ 135 h 352"/>
                <a:gd name="T8" fmla="*/ 6 w 98"/>
                <a:gd name="T9" fmla="*/ 60 h 352"/>
                <a:gd name="T10" fmla="*/ 84 w 98"/>
                <a:gd name="T11" fmla="*/ 117 h 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8" h="352">
                  <a:moveTo>
                    <a:pt x="84" y="117"/>
                  </a:moveTo>
                  <a:cubicBezTo>
                    <a:pt x="94" y="184"/>
                    <a:pt x="92" y="250"/>
                    <a:pt x="98" y="320"/>
                  </a:cubicBezTo>
                  <a:cubicBezTo>
                    <a:pt x="71" y="352"/>
                    <a:pt x="71" y="352"/>
                    <a:pt x="71" y="352"/>
                  </a:cubicBezTo>
                  <a:cubicBezTo>
                    <a:pt x="46" y="249"/>
                    <a:pt x="17" y="195"/>
                    <a:pt x="13" y="135"/>
                  </a:cubicBezTo>
                  <a:cubicBezTo>
                    <a:pt x="11" y="100"/>
                    <a:pt x="9" y="77"/>
                    <a:pt x="6" y="60"/>
                  </a:cubicBezTo>
                  <a:cubicBezTo>
                    <a:pt x="0" y="0"/>
                    <a:pt x="76" y="66"/>
                    <a:pt x="84" y="117"/>
                  </a:cubicBezTo>
                  <a:close/>
                </a:path>
              </a:pathLst>
            </a:custGeom>
            <a:solidFill>
              <a:srgbClr val="F0C1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6" name="Freeform 176"/>
            <p:cNvSpPr>
              <a:spLocks/>
            </p:cNvSpPr>
            <p:nvPr userDrawn="1"/>
          </p:nvSpPr>
          <p:spPr bwMode="auto">
            <a:xfrm>
              <a:off x="7975601" y="4010025"/>
              <a:ext cx="174625" cy="692150"/>
            </a:xfrm>
            <a:custGeom>
              <a:avLst/>
              <a:gdLst>
                <a:gd name="T0" fmla="*/ 94 w 110"/>
                <a:gd name="T1" fmla="*/ 129 h 436"/>
                <a:gd name="T2" fmla="*/ 95 w 110"/>
                <a:gd name="T3" fmla="*/ 201 h 436"/>
                <a:gd name="T4" fmla="*/ 110 w 110"/>
                <a:gd name="T5" fmla="*/ 404 h 436"/>
                <a:gd name="T6" fmla="*/ 83 w 110"/>
                <a:gd name="T7" fmla="*/ 436 h 436"/>
                <a:gd name="T8" fmla="*/ 25 w 110"/>
                <a:gd name="T9" fmla="*/ 219 h 436"/>
                <a:gd name="T10" fmla="*/ 19 w 110"/>
                <a:gd name="T11" fmla="*/ 149 h 436"/>
                <a:gd name="T12" fmla="*/ 94 w 110"/>
                <a:gd name="T13" fmla="*/ 129 h 4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0" h="436">
                  <a:moveTo>
                    <a:pt x="94" y="129"/>
                  </a:moveTo>
                  <a:cubicBezTo>
                    <a:pt x="98" y="161"/>
                    <a:pt x="92" y="177"/>
                    <a:pt x="95" y="201"/>
                  </a:cubicBezTo>
                  <a:cubicBezTo>
                    <a:pt x="105" y="268"/>
                    <a:pt x="104" y="334"/>
                    <a:pt x="110" y="404"/>
                  </a:cubicBezTo>
                  <a:cubicBezTo>
                    <a:pt x="83" y="436"/>
                    <a:pt x="83" y="436"/>
                    <a:pt x="83" y="436"/>
                  </a:cubicBezTo>
                  <a:cubicBezTo>
                    <a:pt x="57" y="333"/>
                    <a:pt x="29" y="279"/>
                    <a:pt x="25" y="219"/>
                  </a:cubicBezTo>
                  <a:cubicBezTo>
                    <a:pt x="23" y="187"/>
                    <a:pt x="21" y="166"/>
                    <a:pt x="19" y="149"/>
                  </a:cubicBezTo>
                  <a:cubicBezTo>
                    <a:pt x="0" y="0"/>
                    <a:pt x="87" y="63"/>
                    <a:pt x="94" y="129"/>
                  </a:cubicBezTo>
                  <a:close/>
                </a:path>
              </a:pathLst>
            </a:custGeom>
            <a:solidFill>
              <a:srgbClr val="FFDB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7" name="Freeform 177"/>
            <p:cNvSpPr>
              <a:spLocks/>
            </p:cNvSpPr>
            <p:nvPr userDrawn="1"/>
          </p:nvSpPr>
          <p:spPr bwMode="auto">
            <a:xfrm>
              <a:off x="7635876" y="3570288"/>
              <a:ext cx="617538" cy="800100"/>
            </a:xfrm>
            <a:custGeom>
              <a:avLst/>
              <a:gdLst>
                <a:gd name="T0" fmla="*/ 31 w 389"/>
                <a:gd name="T1" fmla="*/ 352 h 504"/>
                <a:gd name="T2" fmla="*/ 63 w 389"/>
                <a:gd name="T3" fmla="*/ 432 h 504"/>
                <a:gd name="T4" fmla="*/ 236 w 389"/>
                <a:gd name="T5" fmla="*/ 496 h 504"/>
                <a:gd name="T6" fmla="*/ 238 w 389"/>
                <a:gd name="T7" fmla="*/ 497 h 504"/>
                <a:gd name="T8" fmla="*/ 238 w 389"/>
                <a:gd name="T9" fmla="*/ 498 h 504"/>
                <a:gd name="T10" fmla="*/ 239 w 389"/>
                <a:gd name="T11" fmla="*/ 498 h 504"/>
                <a:gd name="T12" fmla="*/ 239 w 389"/>
                <a:gd name="T13" fmla="*/ 498 h 504"/>
                <a:gd name="T14" fmla="*/ 339 w 389"/>
                <a:gd name="T15" fmla="*/ 476 h 504"/>
                <a:gd name="T16" fmla="*/ 382 w 389"/>
                <a:gd name="T17" fmla="*/ 417 h 504"/>
                <a:gd name="T18" fmla="*/ 352 w 389"/>
                <a:gd name="T19" fmla="*/ 373 h 504"/>
                <a:gd name="T20" fmla="*/ 181 w 389"/>
                <a:gd name="T21" fmla="*/ 286 h 504"/>
                <a:gd name="T22" fmla="*/ 174 w 389"/>
                <a:gd name="T23" fmla="*/ 274 h 504"/>
                <a:gd name="T24" fmla="*/ 175 w 389"/>
                <a:gd name="T25" fmla="*/ 274 h 504"/>
                <a:gd name="T26" fmla="*/ 183 w 389"/>
                <a:gd name="T27" fmla="*/ 173 h 504"/>
                <a:gd name="T28" fmla="*/ 195 w 389"/>
                <a:gd name="T29" fmla="*/ 118 h 504"/>
                <a:gd name="T30" fmla="*/ 166 w 389"/>
                <a:gd name="T31" fmla="*/ 47 h 504"/>
                <a:gd name="T32" fmla="*/ 138 w 389"/>
                <a:gd name="T33" fmla="*/ 8 h 504"/>
                <a:gd name="T34" fmla="*/ 119 w 389"/>
                <a:gd name="T35" fmla="*/ 0 h 504"/>
                <a:gd name="T36" fmla="*/ 148 w 389"/>
                <a:gd name="T37" fmla="*/ 135 h 504"/>
                <a:gd name="T38" fmla="*/ 33 w 389"/>
                <a:gd name="T39" fmla="*/ 26 h 504"/>
                <a:gd name="T40" fmla="*/ 0 w 389"/>
                <a:gd name="T41" fmla="*/ 48 h 504"/>
                <a:gd name="T42" fmla="*/ 62 w 389"/>
                <a:gd name="T43" fmla="*/ 151 h 504"/>
                <a:gd name="T44" fmla="*/ 29 w 389"/>
                <a:gd name="T45" fmla="*/ 193 h 504"/>
                <a:gd name="T46" fmla="*/ 45 w 389"/>
                <a:gd name="T47" fmla="*/ 252 h 504"/>
                <a:gd name="T48" fmla="*/ 30 w 389"/>
                <a:gd name="T49" fmla="*/ 352 h 504"/>
                <a:gd name="T50" fmla="*/ 31 w 389"/>
                <a:gd name="T51" fmla="*/ 352 h 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89" h="504">
                  <a:moveTo>
                    <a:pt x="31" y="352"/>
                  </a:moveTo>
                  <a:cubicBezTo>
                    <a:pt x="33" y="381"/>
                    <a:pt x="41" y="414"/>
                    <a:pt x="63" y="432"/>
                  </a:cubicBezTo>
                  <a:cubicBezTo>
                    <a:pt x="103" y="464"/>
                    <a:pt x="177" y="455"/>
                    <a:pt x="236" y="496"/>
                  </a:cubicBezTo>
                  <a:cubicBezTo>
                    <a:pt x="236" y="496"/>
                    <a:pt x="237" y="497"/>
                    <a:pt x="238" y="497"/>
                  </a:cubicBezTo>
                  <a:cubicBezTo>
                    <a:pt x="238" y="498"/>
                    <a:pt x="238" y="498"/>
                    <a:pt x="238" y="498"/>
                  </a:cubicBezTo>
                  <a:cubicBezTo>
                    <a:pt x="239" y="498"/>
                    <a:pt x="239" y="498"/>
                    <a:pt x="239" y="498"/>
                  </a:cubicBezTo>
                  <a:cubicBezTo>
                    <a:pt x="239" y="498"/>
                    <a:pt x="239" y="498"/>
                    <a:pt x="239" y="498"/>
                  </a:cubicBezTo>
                  <a:cubicBezTo>
                    <a:pt x="254" y="504"/>
                    <a:pt x="302" y="498"/>
                    <a:pt x="339" y="476"/>
                  </a:cubicBezTo>
                  <a:cubicBezTo>
                    <a:pt x="378" y="456"/>
                    <a:pt x="389" y="426"/>
                    <a:pt x="382" y="417"/>
                  </a:cubicBezTo>
                  <a:cubicBezTo>
                    <a:pt x="376" y="400"/>
                    <a:pt x="369" y="384"/>
                    <a:pt x="352" y="373"/>
                  </a:cubicBezTo>
                  <a:cubicBezTo>
                    <a:pt x="322" y="355"/>
                    <a:pt x="210" y="289"/>
                    <a:pt x="181" y="286"/>
                  </a:cubicBezTo>
                  <a:cubicBezTo>
                    <a:pt x="178" y="282"/>
                    <a:pt x="176" y="278"/>
                    <a:pt x="174" y="274"/>
                  </a:cubicBezTo>
                  <a:cubicBezTo>
                    <a:pt x="175" y="274"/>
                    <a:pt x="175" y="274"/>
                    <a:pt x="175" y="274"/>
                  </a:cubicBezTo>
                  <a:cubicBezTo>
                    <a:pt x="161" y="242"/>
                    <a:pt x="175" y="204"/>
                    <a:pt x="183" y="173"/>
                  </a:cubicBezTo>
                  <a:cubicBezTo>
                    <a:pt x="193" y="154"/>
                    <a:pt x="197" y="133"/>
                    <a:pt x="195" y="118"/>
                  </a:cubicBezTo>
                  <a:cubicBezTo>
                    <a:pt x="192" y="97"/>
                    <a:pt x="178" y="73"/>
                    <a:pt x="166" y="47"/>
                  </a:cubicBezTo>
                  <a:cubicBezTo>
                    <a:pt x="158" y="32"/>
                    <a:pt x="147" y="16"/>
                    <a:pt x="138" y="8"/>
                  </a:cubicBezTo>
                  <a:cubicBezTo>
                    <a:pt x="135" y="4"/>
                    <a:pt x="127" y="1"/>
                    <a:pt x="119" y="0"/>
                  </a:cubicBezTo>
                  <a:cubicBezTo>
                    <a:pt x="130" y="11"/>
                    <a:pt x="159" y="99"/>
                    <a:pt x="148" y="135"/>
                  </a:cubicBezTo>
                  <a:cubicBezTo>
                    <a:pt x="138" y="99"/>
                    <a:pt x="63" y="41"/>
                    <a:pt x="33" y="26"/>
                  </a:cubicBezTo>
                  <a:cubicBezTo>
                    <a:pt x="17" y="35"/>
                    <a:pt x="11" y="38"/>
                    <a:pt x="0" y="48"/>
                  </a:cubicBezTo>
                  <a:cubicBezTo>
                    <a:pt x="43" y="42"/>
                    <a:pt x="65" y="93"/>
                    <a:pt x="62" y="151"/>
                  </a:cubicBezTo>
                  <a:cubicBezTo>
                    <a:pt x="61" y="175"/>
                    <a:pt x="50" y="192"/>
                    <a:pt x="29" y="193"/>
                  </a:cubicBezTo>
                  <a:cubicBezTo>
                    <a:pt x="40" y="217"/>
                    <a:pt x="47" y="238"/>
                    <a:pt x="45" y="252"/>
                  </a:cubicBezTo>
                  <a:cubicBezTo>
                    <a:pt x="40" y="281"/>
                    <a:pt x="26" y="308"/>
                    <a:pt x="30" y="352"/>
                  </a:cubicBezTo>
                  <a:cubicBezTo>
                    <a:pt x="30" y="352"/>
                    <a:pt x="30" y="352"/>
                    <a:pt x="31" y="352"/>
                  </a:cubicBezTo>
                  <a:close/>
                </a:path>
              </a:pathLst>
            </a:custGeom>
            <a:solidFill>
              <a:srgbClr val="4731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8" name="Freeform 178"/>
            <p:cNvSpPr>
              <a:spLocks/>
            </p:cNvSpPr>
            <p:nvPr userDrawn="1"/>
          </p:nvSpPr>
          <p:spPr bwMode="auto">
            <a:xfrm>
              <a:off x="7702551" y="3582988"/>
              <a:ext cx="109538" cy="98425"/>
            </a:xfrm>
            <a:custGeom>
              <a:avLst/>
              <a:gdLst>
                <a:gd name="T0" fmla="*/ 4 w 69"/>
                <a:gd name="T1" fmla="*/ 0 h 62"/>
                <a:gd name="T2" fmla="*/ 68 w 69"/>
                <a:gd name="T3" fmla="*/ 33 h 62"/>
                <a:gd name="T4" fmla="*/ 69 w 69"/>
                <a:gd name="T5" fmla="*/ 62 h 62"/>
                <a:gd name="T6" fmla="*/ 0 w 69"/>
                <a:gd name="T7" fmla="*/ 19 h 62"/>
                <a:gd name="T8" fmla="*/ 4 w 69"/>
                <a:gd name="T9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" h="62">
                  <a:moveTo>
                    <a:pt x="4" y="0"/>
                  </a:moveTo>
                  <a:cubicBezTo>
                    <a:pt x="26" y="13"/>
                    <a:pt x="47" y="19"/>
                    <a:pt x="68" y="33"/>
                  </a:cubicBezTo>
                  <a:cubicBezTo>
                    <a:pt x="69" y="62"/>
                    <a:pt x="69" y="62"/>
                    <a:pt x="69" y="62"/>
                  </a:cubicBezTo>
                  <a:cubicBezTo>
                    <a:pt x="45" y="41"/>
                    <a:pt x="27" y="36"/>
                    <a:pt x="0" y="19"/>
                  </a:cubicBezTo>
                  <a:lnTo>
                    <a:pt x="4" y="0"/>
                  </a:lnTo>
                  <a:close/>
                </a:path>
              </a:pathLst>
            </a:custGeom>
            <a:solidFill>
              <a:srgbClr val="F5EB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9" name="Freeform 179"/>
            <p:cNvSpPr>
              <a:spLocks/>
            </p:cNvSpPr>
            <p:nvPr userDrawn="1"/>
          </p:nvSpPr>
          <p:spPr bwMode="auto">
            <a:xfrm>
              <a:off x="7564439" y="3240088"/>
              <a:ext cx="277813" cy="398463"/>
            </a:xfrm>
            <a:custGeom>
              <a:avLst/>
              <a:gdLst>
                <a:gd name="T0" fmla="*/ 85 w 175"/>
                <a:gd name="T1" fmla="*/ 138 h 251"/>
                <a:gd name="T2" fmla="*/ 70 w 175"/>
                <a:gd name="T3" fmla="*/ 120 h 251"/>
                <a:gd name="T4" fmla="*/ 65 w 175"/>
                <a:gd name="T5" fmla="*/ 136 h 251"/>
                <a:gd name="T6" fmla="*/ 74 w 175"/>
                <a:gd name="T7" fmla="*/ 160 h 251"/>
                <a:gd name="T8" fmla="*/ 83 w 175"/>
                <a:gd name="T9" fmla="*/ 160 h 251"/>
                <a:gd name="T10" fmla="*/ 111 w 175"/>
                <a:gd name="T11" fmla="*/ 248 h 251"/>
                <a:gd name="T12" fmla="*/ 33 w 175"/>
                <a:gd name="T13" fmla="*/ 50 h 251"/>
                <a:gd name="T14" fmla="*/ 159 w 175"/>
                <a:gd name="T15" fmla="*/ 46 h 251"/>
                <a:gd name="T16" fmla="*/ 85 w 175"/>
                <a:gd name="T17" fmla="*/ 138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5" h="251">
                  <a:moveTo>
                    <a:pt x="85" y="138"/>
                  </a:moveTo>
                  <a:cubicBezTo>
                    <a:pt x="84" y="120"/>
                    <a:pt x="74" y="119"/>
                    <a:pt x="70" y="120"/>
                  </a:cubicBezTo>
                  <a:cubicBezTo>
                    <a:pt x="64" y="122"/>
                    <a:pt x="63" y="128"/>
                    <a:pt x="65" y="136"/>
                  </a:cubicBezTo>
                  <a:cubicBezTo>
                    <a:pt x="67" y="143"/>
                    <a:pt x="69" y="153"/>
                    <a:pt x="74" y="160"/>
                  </a:cubicBezTo>
                  <a:cubicBezTo>
                    <a:pt x="77" y="164"/>
                    <a:pt x="80" y="158"/>
                    <a:pt x="83" y="160"/>
                  </a:cubicBezTo>
                  <a:cubicBezTo>
                    <a:pt x="101" y="184"/>
                    <a:pt x="102" y="233"/>
                    <a:pt x="111" y="248"/>
                  </a:cubicBezTo>
                  <a:cubicBezTo>
                    <a:pt x="14" y="251"/>
                    <a:pt x="0" y="115"/>
                    <a:pt x="33" y="50"/>
                  </a:cubicBezTo>
                  <a:cubicBezTo>
                    <a:pt x="55" y="7"/>
                    <a:pt x="143" y="0"/>
                    <a:pt x="159" y="46"/>
                  </a:cubicBezTo>
                  <a:cubicBezTo>
                    <a:pt x="175" y="91"/>
                    <a:pt x="99" y="101"/>
                    <a:pt x="85" y="138"/>
                  </a:cubicBezTo>
                  <a:close/>
                </a:path>
              </a:pathLst>
            </a:custGeom>
            <a:solidFill>
              <a:srgbClr val="290F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0" name="Freeform 180"/>
            <p:cNvSpPr>
              <a:spLocks/>
            </p:cNvSpPr>
            <p:nvPr userDrawn="1"/>
          </p:nvSpPr>
          <p:spPr bwMode="auto">
            <a:xfrm>
              <a:off x="7807326" y="3570288"/>
              <a:ext cx="38100" cy="90488"/>
            </a:xfrm>
            <a:custGeom>
              <a:avLst/>
              <a:gdLst>
                <a:gd name="T0" fmla="*/ 0 w 24"/>
                <a:gd name="T1" fmla="*/ 0 h 57"/>
                <a:gd name="T2" fmla="*/ 2 w 24"/>
                <a:gd name="T3" fmla="*/ 42 h 57"/>
                <a:gd name="T4" fmla="*/ 24 w 24"/>
                <a:gd name="T5" fmla="*/ 57 h 57"/>
                <a:gd name="T6" fmla="*/ 14 w 24"/>
                <a:gd name="T7" fmla="*/ 4 h 57"/>
                <a:gd name="T8" fmla="*/ 0 w 24"/>
                <a:gd name="T9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57">
                  <a:moveTo>
                    <a:pt x="0" y="0"/>
                  </a:moveTo>
                  <a:cubicBezTo>
                    <a:pt x="2" y="7"/>
                    <a:pt x="3" y="21"/>
                    <a:pt x="2" y="42"/>
                  </a:cubicBezTo>
                  <a:cubicBezTo>
                    <a:pt x="9" y="46"/>
                    <a:pt x="17" y="53"/>
                    <a:pt x="24" y="57"/>
                  </a:cubicBezTo>
                  <a:cubicBezTo>
                    <a:pt x="21" y="35"/>
                    <a:pt x="20" y="26"/>
                    <a:pt x="14" y="4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5EB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1" name="Freeform 181"/>
            <p:cNvSpPr>
              <a:spLocks/>
            </p:cNvSpPr>
            <p:nvPr userDrawn="1"/>
          </p:nvSpPr>
          <p:spPr bwMode="auto">
            <a:xfrm>
              <a:off x="8048626" y="4575175"/>
              <a:ext cx="168275" cy="269875"/>
            </a:xfrm>
            <a:custGeom>
              <a:avLst/>
              <a:gdLst>
                <a:gd name="T0" fmla="*/ 59 w 106"/>
                <a:gd name="T1" fmla="*/ 12 h 170"/>
                <a:gd name="T2" fmla="*/ 89 w 106"/>
                <a:gd name="T3" fmla="*/ 128 h 170"/>
                <a:gd name="T4" fmla="*/ 106 w 106"/>
                <a:gd name="T5" fmla="*/ 158 h 170"/>
                <a:gd name="T6" fmla="*/ 84 w 106"/>
                <a:gd name="T7" fmla="*/ 170 h 170"/>
                <a:gd name="T8" fmla="*/ 46 w 106"/>
                <a:gd name="T9" fmla="*/ 164 h 170"/>
                <a:gd name="T10" fmla="*/ 24 w 106"/>
                <a:gd name="T11" fmla="*/ 106 h 170"/>
                <a:gd name="T12" fmla="*/ 18 w 106"/>
                <a:gd name="T13" fmla="*/ 45 h 170"/>
                <a:gd name="T14" fmla="*/ 20 w 106"/>
                <a:gd name="T15" fmla="*/ 0 h 170"/>
                <a:gd name="T16" fmla="*/ 59 w 106"/>
                <a:gd name="T17" fmla="*/ 12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6" h="170">
                  <a:moveTo>
                    <a:pt x="59" y="12"/>
                  </a:moveTo>
                  <a:cubicBezTo>
                    <a:pt x="62" y="35"/>
                    <a:pt x="80" y="111"/>
                    <a:pt x="89" y="128"/>
                  </a:cubicBezTo>
                  <a:cubicBezTo>
                    <a:pt x="93" y="136"/>
                    <a:pt x="97" y="145"/>
                    <a:pt x="106" y="158"/>
                  </a:cubicBezTo>
                  <a:cubicBezTo>
                    <a:pt x="106" y="158"/>
                    <a:pt x="87" y="169"/>
                    <a:pt x="84" y="170"/>
                  </a:cubicBezTo>
                  <a:cubicBezTo>
                    <a:pt x="82" y="170"/>
                    <a:pt x="46" y="164"/>
                    <a:pt x="46" y="164"/>
                  </a:cubicBezTo>
                  <a:cubicBezTo>
                    <a:pt x="46" y="164"/>
                    <a:pt x="24" y="109"/>
                    <a:pt x="24" y="106"/>
                  </a:cubicBezTo>
                  <a:cubicBezTo>
                    <a:pt x="20" y="69"/>
                    <a:pt x="0" y="75"/>
                    <a:pt x="18" y="45"/>
                  </a:cubicBezTo>
                  <a:cubicBezTo>
                    <a:pt x="27" y="31"/>
                    <a:pt x="22" y="14"/>
                    <a:pt x="20" y="0"/>
                  </a:cubicBezTo>
                  <a:lnTo>
                    <a:pt x="59" y="12"/>
                  </a:lnTo>
                  <a:close/>
                </a:path>
              </a:pathLst>
            </a:custGeom>
            <a:solidFill>
              <a:srgbClr val="FFDB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2" name="Freeform 182"/>
            <p:cNvSpPr>
              <a:spLocks/>
            </p:cNvSpPr>
            <p:nvPr userDrawn="1"/>
          </p:nvSpPr>
          <p:spPr bwMode="auto">
            <a:xfrm>
              <a:off x="8045451" y="4646613"/>
              <a:ext cx="182563" cy="219075"/>
            </a:xfrm>
            <a:custGeom>
              <a:avLst/>
              <a:gdLst>
                <a:gd name="T0" fmla="*/ 99 w 115"/>
                <a:gd name="T1" fmla="*/ 99 h 138"/>
                <a:gd name="T2" fmla="*/ 115 w 115"/>
                <a:gd name="T3" fmla="*/ 123 h 138"/>
                <a:gd name="T4" fmla="*/ 87 w 115"/>
                <a:gd name="T5" fmla="*/ 137 h 138"/>
                <a:gd name="T6" fmla="*/ 47 w 115"/>
                <a:gd name="T7" fmla="*/ 122 h 138"/>
                <a:gd name="T8" fmla="*/ 24 w 115"/>
                <a:gd name="T9" fmla="*/ 60 h 138"/>
                <a:gd name="T10" fmla="*/ 30 w 115"/>
                <a:gd name="T11" fmla="*/ 114 h 138"/>
                <a:gd name="T12" fmla="*/ 25 w 115"/>
                <a:gd name="T13" fmla="*/ 114 h 138"/>
                <a:gd name="T14" fmla="*/ 10 w 115"/>
                <a:gd name="T15" fmla="*/ 56 h 138"/>
                <a:gd name="T16" fmla="*/ 4 w 115"/>
                <a:gd name="T17" fmla="*/ 40 h 138"/>
                <a:gd name="T18" fmla="*/ 19 w 115"/>
                <a:gd name="T19" fmla="*/ 0 h 138"/>
                <a:gd name="T20" fmla="*/ 72 w 115"/>
                <a:gd name="T21" fmla="*/ 105 h 138"/>
                <a:gd name="T22" fmla="*/ 99 w 115"/>
                <a:gd name="T23" fmla="*/ 99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5" h="138">
                  <a:moveTo>
                    <a:pt x="99" y="99"/>
                  </a:moveTo>
                  <a:cubicBezTo>
                    <a:pt x="107" y="113"/>
                    <a:pt x="115" y="115"/>
                    <a:pt x="115" y="123"/>
                  </a:cubicBezTo>
                  <a:cubicBezTo>
                    <a:pt x="115" y="134"/>
                    <a:pt x="94" y="137"/>
                    <a:pt x="87" y="137"/>
                  </a:cubicBezTo>
                  <a:cubicBezTo>
                    <a:pt x="76" y="138"/>
                    <a:pt x="56" y="131"/>
                    <a:pt x="47" y="122"/>
                  </a:cubicBezTo>
                  <a:cubicBezTo>
                    <a:pt x="41" y="100"/>
                    <a:pt x="32" y="81"/>
                    <a:pt x="24" y="60"/>
                  </a:cubicBezTo>
                  <a:cubicBezTo>
                    <a:pt x="30" y="114"/>
                    <a:pt x="30" y="114"/>
                    <a:pt x="30" y="114"/>
                  </a:cubicBezTo>
                  <a:cubicBezTo>
                    <a:pt x="25" y="114"/>
                    <a:pt x="25" y="114"/>
                    <a:pt x="25" y="114"/>
                  </a:cubicBezTo>
                  <a:cubicBezTo>
                    <a:pt x="21" y="95"/>
                    <a:pt x="16" y="72"/>
                    <a:pt x="10" y="56"/>
                  </a:cubicBezTo>
                  <a:cubicBezTo>
                    <a:pt x="8" y="50"/>
                    <a:pt x="4" y="44"/>
                    <a:pt x="4" y="40"/>
                  </a:cubicBezTo>
                  <a:cubicBezTo>
                    <a:pt x="0" y="24"/>
                    <a:pt x="11" y="12"/>
                    <a:pt x="19" y="0"/>
                  </a:cubicBezTo>
                  <a:cubicBezTo>
                    <a:pt x="28" y="28"/>
                    <a:pt x="41" y="95"/>
                    <a:pt x="72" y="105"/>
                  </a:cubicBezTo>
                  <a:cubicBezTo>
                    <a:pt x="82" y="109"/>
                    <a:pt x="95" y="104"/>
                    <a:pt x="99" y="99"/>
                  </a:cubicBezTo>
                  <a:close/>
                </a:path>
              </a:pathLst>
            </a:custGeom>
            <a:solidFill>
              <a:srgbClr val="0534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3" name="Freeform 183"/>
            <p:cNvSpPr>
              <a:spLocks/>
            </p:cNvSpPr>
            <p:nvPr userDrawn="1"/>
          </p:nvSpPr>
          <p:spPr bwMode="auto">
            <a:xfrm>
              <a:off x="8150226" y="4513263"/>
              <a:ext cx="168275" cy="269875"/>
            </a:xfrm>
            <a:custGeom>
              <a:avLst/>
              <a:gdLst>
                <a:gd name="T0" fmla="*/ 58 w 106"/>
                <a:gd name="T1" fmla="*/ 12 h 170"/>
                <a:gd name="T2" fmla="*/ 88 w 106"/>
                <a:gd name="T3" fmla="*/ 128 h 170"/>
                <a:gd name="T4" fmla="*/ 106 w 106"/>
                <a:gd name="T5" fmla="*/ 158 h 170"/>
                <a:gd name="T6" fmla="*/ 84 w 106"/>
                <a:gd name="T7" fmla="*/ 170 h 170"/>
                <a:gd name="T8" fmla="*/ 46 w 106"/>
                <a:gd name="T9" fmla="*/ 165 h 170"/>
                <a:gd name="T10" fmla="*/ 23 w 106"/>
                <a:gd name="T11" fmla="*/ 106 h 170"/>
                <a:gd name="T12" fmla="*/ 18 w 106"/>
                <a:gd name="T13" fmla="*/ 45 h 170"/>
                <a:gd name="T14" fmla="*/ 20 w 106"/>
                <a:gd name="T15" fmla="*/ 0 h 170"/>
                <a:gd name="T16" fmla="*/ 58 w 106"/>
                <a:gd name="T17" fmla="*/ 12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6" h="170">
                  <a:moveTo>
                    <a:pt x="58" y="12"/>
                  </a:moveTo>
                  <a:cubicBezTo>
                    <a:pt x="62" y="35"/>
                    <a:pt x="79" y="111"/>
                    <a:pt x="88" y="128"/>
                  </a:cubicBezTo>
                  <a:cubicBezTo>
                    <a:pt x="92" y="136"/>
                    <a:pt x="96" y="145"/>
                    <a:pt x="106" y="158"/>
                  </a:cubicBezTo>
                  <a:cubicBezTo>
                    <a:pt x="106" y="158"/>
                    <a:pt x="86" y="169"/>
                    <a:pt x="84" y="170"/>
                  </a:cubicBezTo>
                  <a:cubicBezTo>
                    <a:pt x="81" y="170"/>
                    <a:pt x="46" y="165"/>
                    <a:pt x="46" y="165"/>
                  </a:cubicBezTo>
                  <a:cubicBezTo>
                    <a:pt x="46" y="165"/>
                    <a:pt x="24" y="110"/>
                    <a:pt x="23" y="106"/>
                  </a:cubicBezTo>
                  <a:cubicBezTo>
                    <a:pt x="19" y="69"/>
                    <a:pt x="0" y="75"/>
                    <a:pt x="18" y="45"/>
                  </a:cubicBezTo>
                  <a:cubicBezTo>
                    <a:pt x="26" y="31"/>
                    <a:pt x="22" y="15"/>
                    <a:pt x="20" y="0"/>
                  </a:cubicBezTo>
                  <a:lnTo>
                    <a:pt x="58" y="12"/>
                  </a:lnTo>
                  <a:close/>
                </a:path>
              </a:pathLst>
            </a:custGeom>
            <a:solidFill>
              <a:srgbClr val="F0C1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4" name="Freeform 184"/>
            <p:cNvSpPr>
              <a:spLocks/>
            </p:cNvSpPr>
            <p:nvPr userDrawn="1"/>
          </p:nvSpPr>
          <p:spPr bwMode="auto">
            <a:xfrm>
              <a:off x="8147051" y="4584700"/>
              <a:ext cx="182563" cy="219075"/>
            </a:xfrm>
            <a:custGeom>
              <a:avLst/>
              <a:gdLst>
                <a:gd name="T0" fmla="*/ 99 w 115"/>
                <a:gd name="T1" fmla="*/ 99 h 138"/>
                <a:gd name="T2" fmla="*/ 114 w 115"/>
                <a:gd name="T3" fmla="*/ 123 h 138"/>
                <a:gd name="T4" fmla="*/ 86 w 115"/>
                <a:gd name="T5" fmla="*/ 137 h 138"/>
                <a:gd name="T6" fmla="*/ 46 w 115"/>
                <a:gd name="T7" fmla="*/ 122 h 138"/>
                <a:gd name="T8" fmla="*/ 24 w 115"/>
                <a:gd name="T9" fmla="*/ 60 h 138"/>
                <a:gd name="T10" fmla="*/ 29 w 115"/>
                <a:gd name="T11" fmla="*/ 114 h 138"/>
                <a:gd name="T12" fmla="*/ 25 w 115"/>
                <a:gd name="T13" fmla="*/ 114 h 138"/>
                <a:gd name="T14" fmla="*/ 10 w 115"/>
                <a:gd name="T15" fmla="*/ 56 h 138"/>
                <a:gd name="T16" fmla="*/ 3 w 115"/>
                <a:gd name="T17" fmla="*/ 40 h 138"/>
                <a:gd name="T18" fmla="*/ 18 w 115"/>
                <a:gd name="T19" fmla="*/ 0 h 138"/>
                <a:gd name="T20" fmla="*/ 71 w 115"/>
                <a:gd name="T21" fmla="*/ 106 h 138"/>
                <a:gd name="T22" fmla="*/ 99 w 115"/>
                <a:gd name="T23" fmla="*/ 99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5" h="138">
                  <a:moveTo>
                    <a:pt x="99" y="99"/>
                  </a:moveTo>
                  <a:cubicBezTo>
                    <a:pt x="107" y="113"/>
                    <a:pt x="114" y="115"/>
                    <a:pt x="114" y="123"/>
                  </a:cubicBezTo>
                  <a:cubicBezTo>
                    <a:pt x="115" y="134"/>
                    <a:pt x="94" y="137"/>
                    <a:pt x="86" y="137"/>
                  </a:cubicBezTo>
                  <a:cubicBezTo>
                    <a:pt x="76" y="138"/>
                    <a:pt x="56" y="131"/>
                    <a:pt x="46" y="122"/>
                  </a:cubicBezTo>
                  <a:cubicBezTo>
                    <a:pt x="41" y="100"/>
                    <a:pt x="32" y="81"/>
                    <a:pt x="24" y="60"/>
                  </a:cubicBezTo>
                  <a:cubicBezTo>
                    <a:pt x="29" y="114"/>
                    <a:pt x="29" y="114"/>
                    <a:pt x="29" y="114"/>
                  </a:cubicBezTo>
                  <a:cubicBezTo>
                    <a:pt x="25" y="114"/>
                    <a:pt x="25" y="114"/>
                    <a:pt x="25" y="114"/>
                  </a:cubicBezTo>
                  <a:cubicBezTo>
                    <a:pt x="21" y="95"/>
                    <a:pt x="15" y="73"/>
                    <a:pt x="10" y="56"/>
                  </a:cubicBezTo>
                  <a:cubicBezTo>
                    <a:pt x="8" y="50"/>
                    <a:pt x="4" y="44"/>
                    <a:pt x="3" y="40"/>
                  </a:cubicBezTo>
                  <a:cubicBezTo>
                    <a:pt x="0" y="25"/>
                    <a:pt x="11" y="13"/>
                    <a:pt x="18" y="0"/>
                  </a:cubicBezTo>
                  <a:cubicBezTo>
                    <a:pt x="28" y="29"/>
                    <a:pt x="41" y="95"/>
                    <a:pt x="71" y="106"/>
                  </a:cubicBezTo>
                  <a:cubicBezTo>
                    <a:pt x="82" y="109"/>
                    <a:pt x="95" y="104"/>
                    <a:pt x="99" y="99"/>
                  </a:cubicBezTo>
                  <a:close/>
                </a:path>
              </a:pathLst>
            </a:custGeom>
            <a:solidFill>
              <a:srgbClr val="0428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5" name="Freeform 185"/>
            <p:cNvSpPr>
              <a:spLocks/>
            </p:cNvSpPr>
            <p:nvPr userDrawn="1"/>
          </p:nvSpPr>
          <p:spPr bwMode="auto">
            <a:xfrm>
              <a:off x="7840664" y="3573463"/>
              <a:ext cx="242888" cy="303213"/>
            </a:xfrm>
            <a:custGeom>
              <a:avLst/>
              <a:gdLst>
                <a:gd name="T0" fmla="*/ 0 w 153"/>
                <a:gd name="T1" fmla="*/ 0 h 191"/>
                <a:gd name="T2" fmla="*/ 112 w 153"/>
                <a:gd name="T3" fmla="*/ 102 h 191"/>
                <a:gd name="T4" fmla="*/ 146 w 153"/>
                <a:gd name="T5" fmla="*/ 158 h 191"/>
                <a:gd name="T6" fmla="*/ 65 w 153"/>
                <a:gd name="T7" fmla="*/ 139 h 191"/>
                <a:gd name="T8" fmla="*/ 66 w 153"/>
                <a:gd name="T9" fmla="*/ 116 h 191"/>
                <a:gd name="T10" fmla="*/ 37 w 153"/>
                <a:gd name="T11" fmla="*/ 45 h 191"/>
                <a:gd name="T12" fmla="*/ 9 w 153"/>
                <a:gd name="T13" fmla="*/ 6 h 191"/>
                <a:gd name="T14" fmla="*/ 0 w 153"/>
                <a:gd name="T15" fmla="*/ 0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3" h="191">
                  <a:moveTo>
                    <a:pt x="0" y="0"/>
                  </a:moveTo>
                  <a:cubicBezTo>
                    <a:pt x="24" y="1"/>
                    <a:pt x="82" y="70"/>
                    <a:pt x="112" y="102"/>
                  </a:cubicBezTo>
                  <a:cubicBezTo>
                    <a:pt x="132" y="123"/>
                    <a:pt x="153" y="148"/>
                    <a:pt x="146" y="158"/>
                  </a:cubicBezTo>
                  <a:cubicBezTo>
                    <a:pt x="121" y="191"/>
                    <a:pt x="83" y="154"/>
                    <a:pt x="65" y="139"/>
                  </a:cubicBezTo>
                  <a:cubicBezTo>
                    <a:pt x="67" y="130"/>
                    <a:pt x="67" y="123"/>
                    <a:pt x="66" y="116"/>
                  </a:cubicBezTo>
                  <a:cubicBezTo>
                    <a:pt x="63" y="95"/>
                    <a:pt x="49" y="71"/>
                    <a:pt x="37" y="45"/>
                  </a:cubicBezTo>
                  <a:cubicBezTo>
                    <a:pt x="29" y="30"/>
                    <a:pt x="18" y="14"/>
                    <a:pt x="9" y="6"/>
                  </a:cubicBezTo>
                  <a:cubicBezTo>
                    <a:pt x="7" y="4"/>
                    <a:pt x="4" y="2"/>
                    <a:pt x="0" y="0"/>
                  </a:cubicBezTo>
                  <a:close/>
                </a:path>
              </a:pathLst>
            </a:custGeom>
            <a:solidFill>
              <a:srgbClr val="CBBE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6" name="Freeform 186"/>
            <p:cNvSpPr>
              <a:spLocks/>
            </p:cNvSpPr>
            <p:nvPr userDrawn="1"/>
          </p:nvSpPr>
          <p:spPr bwMode="auto">
            <a:xfrm>
              <a:off x="8810626" y="5138738"/>
              <a:ext cx="287338" cy="195263"/>
            </a:xfrm>
            <a:custGeom>
              <a:avLst/>
              <a:gdLst>
                <a:gd name="T0" fmla="*/ 144 w 181"/>
                <a:gd name="T1" fmla="*/ 26 h 123"/>
                <a:gd name="T2" fmla="*/ 181 w 181"/>
                <a:gd name="T3" fmla="*/ 53 h 123"/>
                <a:gd name="T4" fmla="*/ 167 w 181"/>
                <a:gd name="T5" fmla="*/ 112 h 123"/>
                <a:gd name="T6" fmla="*/ 109 w 181"/>
                <a:gd name="T7" fmla="*/ 107 h 123"/>
                <a:gd name="T8" fmla="*/ 105 w 181"/>
                <a:gd name="T9" fmla="*/ 94 h 123"/>
                <a:gd name="T10" fmla="*/ 76 w 181"/>
                <a:gd name="T11" fmla="*/ 87 h 123"/>
                <a:gd name="T12" fmla="*/ 1 w 181"/>
                <a:gd name="T13" fmla="*/ 19 h 123"/>
                <a:gd name="T14" fmla="*/ 12 w 181"/>
                <a:gd name="T15" fmla="*/ 1 h 123"/>
                <a:gd name="T16" fmla="*/ 94 w 181"/>
                <a:gd name="T17" fmla="*/ 15 h 123"/>
                <a:gd name="T18" fmla="*/ 144 w 181"/>
                <a:gd name="T19" fmla="*/ 26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1" h="123">
                  <a:moveTo>
                    <a:pt x="144" y="26"/>
                  </a:moveTo>
                  <a:cubicBezTo>
                    <a:pt x="181" y="53"/>
                    <a:pt x="181" y="53"/>
                    <a:pt x="181" y="53"/>
                  </a:cubicBezTo>
                  <a:cubicBezTo>
                    <a:pt x="180" y="87"/>
                    <a:pt x="180" y="103"/>
                    <a:pt x="167" y="112"/>
                  </a:cubicBezTo>
                  <a:cubicBezTo>
                    <a:pt x="152" y="123"/>
                    <a:pt x="125" y="114"/>
                    <a:pt x="109" y="107"/>
                  </a:cubicBezTo>
                  <a:cubicBezTo>
                    <a:pt x="105" y="94"/>
                    <a:pt x="105" y="94"/>
                    <a:pt x="105" y="94"/>
                  </a:cubicBezTo>
                  <a:cubicBezTo>
                    <a:pt x="89" y="92"/>
                    <a:pt x="93" y="96"/>
                    <a:pt x="76" y="87"/>
                  </a:cubicBezTo>
                  <a:cubicBezTo>
                    <a:pt x="48" y="71"/>
                    <a:pt x="7" y="47"/>
                    <a:pt x="1" y="19"/>
                  </a:cubicBezTo>
                  <a:cubicBezTo>
                    <a:pt x="0" y="12"/>
                    <a:pt x="5" y="0"/>
                    <a:pt x="12" y="1"/>
                  </a:cubicBezTo>
                  <a:cubicBezTo>
                    <a:pt x="94" y="15"/>
                    <a:pt x="94" y="15"/>
                    <a:pt x="94" y="15"/>
                  </a:cubicBezTo>
                  <a:lnTo>
                    <a:pt x="144" y="26"/>
                  </a:lnTo>
                  <a:close/>
                </a:path>
              </a:pathLst>
            </a:custGeom>
            <a:solidFill>
              <a:srgbClr val="041D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7" name="Freeform 187"/>
            <p:cNvSpPr>
              <a:spLocks/>
            </p:cNvSpPr>
            <p:nvPr userDrawn="1"/>
          </p:nvSpPr>
          <p:spPr bwMode="auto">
            <a:xfrm>
              <a:off x="8916989" y="4732338"/>
              <a:ext cx="206375" cy="525463"/>
            </a:xfrm>
            <a:custGeom>
              <a:avLst/>
              <a:gdLst>
                <a:gd name="T0" fmla="*/ 130 w 130"/>
                <a:gd name="T1" fmla="*/ 65 h 331"/>
                <a:gd name="T2" fmla="*/ 116 w 130"/>
                <a:gd name="T3" fmla="*/ 321 h 331"/>
                <a:gd name="T4" fmla="*/ 116 w 130"/>
                <a:gd name="T5" fmla="*/ 321 h 331"/>
                <a:gd name="T6" fmla="*/ 114 w 130"/>
                <a:gd name="T7" fmla="*/ 326 h 331"/>
                <a:gd name="T8" fmla="*/ 51 w 130"/>
                <a:gd name="T9" fmla="*/ 307 h 331"/>
                <a:gd name="T10" fmla="*/ 25 w 130"/>
                <a:gd name="T11" fmla="*/ 289 h 331"/>
                <a:gd name="T12" fmla="*/ 15 w 130"/>
                <a:gd name="T13" fmla="*/ 282 h 331"/>
                <a:gd name="T14" fmla="*/ 0 w 130"/>
                <a:gd name="T15" fmla="*/ 0 h 331"/>
                <a:gd name="T16" fmla="*/ 130 w 130"/>
                <a:gd name="T17" fmla="*/ 65 h 3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0" h="331">
                  <a:moveTo>
                    <a:pt x="130" y="65"/>
                  </a:moveTo>
                  <a:cubicBezTo>
                    <a:pt x="116" y="321"/>
                    <a:pt x="116" y="321"/>
                    <a:pt x="116" y="321"/>
                  </a:cubicBezTo>
                  <a:cubicBezTo>
                    <a:pt x="116" y="321"/>
                    <a:pt x="116" y="321"/>
                    <a:pt x="116" y="321"/>
                  </a:cubicBezTo>
                  <a:cubicBezTo>
                    <a:pt x="117" y="323"/>
                    <a:pt x="116" y="325"/>
                    <a:pt x="114" y="326"/>
                  </a:cubicBezTo>
                  <a:cubicBezTo>
                    <a:pt x="105" y="331"/>
                    <a:pt x="77" y="323"/>
                    <a:pt x="51" y="307"/>
                  </a:cubicBezTo>
                  <a:cubicBezTo>
                    <a:pt x="40" y="301"/>
                    <a:pt x="31" y="294"/>
                    <a:pt x="25" y="289"/>
                  </a:cubicBezTo>
                  <a:cubicBezTo>
                    <a:pt x="22" y="287"/>
                    <a:pt x="18" y="284"/>
                    <a:pt x="15" y="282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30" y="65"/>
                  </a:lnTo>
                  <a:close/>
                </a:path>
              </a:pathLst>
            </a:custGeom>
            <a:solidFill>
              <a:srgbClr val="2523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8" name="Freeform 188"/>
            <p:cNvSpPr>
              <a:spLocks/>
            </p:cNvSpPr>
            <p:nvPr userDrawn="1"/>
          </p:nvSpPr>
          <p:spPr bwMode="auto">
            <a:xfrm>
              <a:off x="8809039" y="5151438"/>
              <a:ext cx="282575" cy="182563"/>
            </a:xfrm>
            <a:custGeom>
              <a:avLst/>
              <a:gdLst>
                <a:gd name="T0" fmla="*/ 178 w 178"/>
                <a:gd name="T1" fmla="*/ 90 h 115"/>
                <a:gd name="T2" fmla="*/ 169 w 178"/>
                <a:gd name="T3" fmla="*/ 104 h 115"/>
                <a:gd name="T4" fmla="*/ 110 w 178"/>
                <a:gd name="T5" fmla="*/ 99 h 115"/>
                <a:gd name="T6" fmla="*/ 105 w 178"/>
                <a:gd name="T7" fmla="*/ 86 h 115"/>
                <a:gd name="T8" fmla="*/ 67 w 178"/>
                <a:gd name="T9" fmla="*/ 76 h 115"/>
                <a:gd name="T10" fmla="*/ 1 w 178"/>
                <a:gd name="T11" fmla="*/ 17 h 115"/>
                <a:gd name="T12" fmla="*/ 6 w 178"/>
                <a:gd name="T13" fmla="*/ 0 h 115"/>
                <a:gd name="T14" fmla="*/ 6 w 178"/>
                <a:gd name="T15" fmla="*/ 7 h 115"/>
                <a:gd name="T16" fmla="*/ 72 w 178"/>
                <a:gd name="T17" fmla="*/ 66 h 115"/>
                <a:gd name="T18" fmla="*/ 110 w 178"/>
                <a:gd name="T19" fmla="*/ 76 h 115"/>
                <a:gd name="T20" fmla="*/ 115 w 178"/>
                <a:gd name="T21" fmla="*/ 89 h 115"/>
                <a:gd name="T22" fmla="*/ 174 w 178"/>
                <a:gd name="T23" fmla="*/ 94 h 115"/>
                <a:gd name="T24" fmla="*/ 178 w 178"/>
                <a:gd name="T25" fmla="*/ 9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78" h="115">
                  <a:moveTo>
                    <a:pt x="178" y="90"/>
                  </a:moveTo>
                  <a:cubicBezTo>
                    <a:pt x="177" y="96"/>
                    <a:pt x="174" y="100"/>
                    <a:pt x="169" y="104"/>
                  </a:cubicBezTo>
                  <a:cubicBezTo>
                    <a:pt x="154" y="115"/>
                    <a:pt x="126" y="106"/>
                    <a:pt x="110" y="99"/>
                  </a:cubicBezTo>
                  <a:cubicBezTo>
                    <a:pt x="105" y="86"/>
                    <a:pt x="105" y="86"/>
                    <a:pt x="105" y="86"/>
                  </a:cubicBezTo>
                  <a:cubicBezTo>
                    <a:pt x="83" y="84"/>
                    <a:pt x="89" y="87"/>
                    <a:pt x="67" y="76"/>
                  </a:cubicBezTo>
                  <a:cubicBezTo>
                    <a:pt x="40" y="62"/>
                    <a:pt x="7" y="42"/>
                    <a:pt x="1" y="17"/>
                  </a:cubicBezTo>
                  <a:cubicBezTo>
                    <a:pt x="0" y="12"/>
                    <a:pt x="2" y="4"/>
                    <a:pt x="6" y="0"/>
                  </a:cubicBezTo>
                  <a:cubicBezTo>
                    <a:pt x="5" y="3"/>
                    <a:pt x="5" y="5"/>
                    <a:pt x="6" y="7"/>
                  </a:cubicBezTo>
                  <a:cubicBezTo>
                    <a:pt x="12" y="32"/>
                    <a:pt x="45" y="52"/>
                    <a:pt x="72" y="66"/>
                  </a:cubicBezTo>
                  <a:cubicBezTo>
                    <a:pt x="94" y="77"/>
                    <a:pt x="88" y="74"/>
                    <a:pt x="110" y="76"/>
                  </a:cubicBezTo>
                  <a:cubicBezTo>
                    <a:pt x="115" y="89"/>
                    <a:pt x="115" y="89"/>
                    <a:pt x="115" y="89"/>
                  </a:cubicBezTo>
                  <a:cubicBezTo>
                    <a:pt x="131" y="96"/>
                    <a:pt x="159" y="105"/>
                    <a:pt x="174" y="94"/>
                  </a:cubicBezTo>
                  <a:cubicBezTo>
                    <a:pt x="176" y="92"/>
                    <a:pt x="177" y="91"/>
                    <a:pt x="178" y="90"/>
                  </a:cubicBezTo>
                  <a:close/>
                </a:path>
              </a:pathLst>
            </a:custGeom>
            <a:solidFill>
              <a:srgbClr val="D0DB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9" name="Freeform 189"/>
            <p:cNvSpPr>
              <a:spLocks/>
            </p:cNvSpPr>
            <p:nvPr userDrawn="1"/>
          </p:nvSpPr>
          <p:spPr bwMode="auto">
            <a:xfrm>
              <a:off x="8672514" y="5229225"/>
              <a:ext cx="290513" cy="184150"/>
            </a:xfrm>
            <a:custGeom>
              <a:avLst/>
              <a:gdLst>
                <a:gd name="T0" fmla="*/ 143 w 183"/>
                <a:gd name="T1" fmla="*/ 19 h 116"/>
                <a:gd name="T2" fmla="*/ 181 w 183"/>
                <a:gd name="T3" fmla="*/ 45 h 116"/>
                <a:gd name="T4" fmla="*/ 170 w 183"/>
                <a:gd name="T5" fmla="*/ 104 h 116"/>
                <a:gd name="T6" fmla="*/ 111 w 183"/>
                <a:gd name="T7" fmla="*/ 102 h 116"/>
                <a:gd name="T8" fmla="*/ 106 w 183"/>
                <a:gd name="T9" fmla="*/ 89 h 116"/>
                <a:gd name="T10" fmla="*/ 68 w 183"/>
                <a:gd name="T11" fmla="*/ 78 h 116"/>
                <a:gd name="T12" fmla="*/ 2 w 183"/>
                <a:gd name="T13" fmla="*/ 20 h 116"/>
                <a:gd name="T14" fmla="*/ 12 w 183"/>
                <a:gd name="T15" fmla="*/ 1 h 116"/>
                <a:gd name="T16" fmla="*/ 92 w 183"/>
                <a:gd name="T17" fmla="*/ 10 h 116"/>
                <a:gd name="T18" fmla="*/ 143 w 183"/>
                <a:gd name="T19" fmla="*/ 19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3" h="116">
                  <a:moveTo>
                    <a:pt x="143" y="19"/>
                  </a:moveTo>
                  <a:cubicBezTo>
                    <a:pt x="181" y="45"/>
                    <a:pt x="181" y="45"/>
                    <a:pt x="181" y="45"/>
                  </a:cubicBezTo>
                  <a:cubicBezTo>
                    <a:pt x="182" y="79"/>
                    <a:pt x="183" y="95"/>
                    <a:pt x="170" y="104"/>
                  </a:cubicBezTo>
                  <a:cubicBezTo>
                    <a:pt x="155" y="116"/>
                    <a:pt x="128" y="108"/>
                    <a:pt x="111" y="102"/>
                  </a:cubicBezTo>
                  <a:cubicBezTo>
                    <a:pt x="106" y="89"/>
                    <a:pt x="106" y="89"/>
                    <a:pt x="106" y="89"/>
                  </a:cubicBezTo>
                  <a:cubicBezTo>
                    <a:pt x="84" y="87"/>
                    <a:pt x="90" y="90"/>
                    <a:pt x="68" y="78"/>
                  </a:cubicBezTo>
                  <a:cubicBezTo>
                    <a:pt x="41" y="64"/>
                    <a:pt x="8" y="45"/>
                    <a:pt x="2" y="20"/>
                  </a:cubicBezTo>
                  <a:cubicBezTo>
                    <a:pt x="0" y="13"/>
                    <a:pt x="5" y="0"/>
                    <a:pt x="12" y="1"/>
                  </a:cubicBezTo>
                  <a:cubicBezTo>
                    <a:pt x="92" y="10"/>
                    <a:pt x="92" y="10"/>
                    <a:pt x="92" y="10"/>
                  </a:cubicBezTo>
                  <a:lnTo>
                    <a:pt x="143" y="19"/>
                  </a:lnTo>
                  <a:close/>
                </a:path>
              </a:pathLst>
            </a:custGeom>
            <a:solidFill>
              <a:srgbClr val="0835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0" name="Freeform 190"/>
            <p:cNvSpPr>
              <a:spLocks/>
            </p:cNvSpPr>
            <p:nvPr userDrawn="1"/>
          </p:nvSpPr>
          <p:spPr bwMode="auto">
            <a:xfrm>
              <a:off x="8799514" y="4714875"/>
              <a:ext cx="185738" cy="622300"/>
            </a:xfrm>
            <a:custGeom>
              <a:avLst/>
              <a:gdLst>
                <a:gd name="T0" fmla="*/ 117 w 117"/>
                <a:gd name="T1" fmla="*/ 62 h 392"/>
                <a:gd name="T2" fmla="*/ 113 w 117"/>
                <a:gd name="T3" fmla="*/ 131 h 392"/>
                <a:gd name="T4" fmla="*/ 106 w 117"/>
                <a:gd name="T5" fmla="*/ 383 h 392"/>
                <a:gd name="T6" fmla="*/ 105 w 117"/>
                <a:gd name="T7" fmla="*/ 383 h 392"/>
                <a:gd name="T8" fmla="*/ 103 w 117"/>
                <a:gd name="T9" fmla="*/ 387 h 392"/>
                <a:gd name="T10" fmla="*/ 39 w 117"/>
                <a:gd name="T11" fmla="*/ 368 h 392"/>
                <a:gd name="T12" fmla="*/ 6 w 117"/>
                <a:gd name="T13" fmla="*/ 332 h 392"/>
                <a:gd name="T14" fmla="*/ 5 w 117"/>
                <a:gd name="T15" fmla="*/ 56 h 392"/>
                <a:gd name="T16" fmla="*/ 117 w 117"/>
                <a:gd name="T17" fmla="*/ 62 h 3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7" h="392">
                  <a:moveTo>
                    <a:pt x="117" y="62"/>
                  </a:moveTo>
                  <a:cubicBezTo>
                    <a:pt x="115" y="85"/>
                    <a:pt x="114" y="108"/>
                    <a:pt x="113" y="131"/>
                  </a:cubicBezTo>
                  <a:cubicBezTo>
                    <a:pt x="106" y="383"/>
                    <a:pt x="106" y="383"/>
                    <a:pt x="106" y="383"/>
                  </a:cubicBezTo>
                  <a:cubicBezTo>
                    <a:pt x="105" y="383"/>
                    <a:pt x="105" y="383"/>
                    <a:pt x="105" y="383"/>
                  </a:cubicBezTo>
                  <a:cubicBezTo>
                    <a:pt x="105" y="384"/>
                    <a:pt x="104" y="386"/>
                    <a:pt x="103" y="387"/>
                  </a:cubicBezTo>
                  <a:cubicBezTo>
                    <a:pt x="94" y="392"/>
                    <a:pt x="66" y="383"/>
                    <a:pt x="39" y="368"/>
                  </a:cubicBezTo>
                  <a:cubicBezTo>
                    <a:pt x="14" y="353"/>
                    <a:pt x="0" y="338"/>
                    <a:pt x="6" y="332"/>
                  </a:cubicBezTo>
                  <a:cubicBezTo>
                    <a:pt x="5" y="56"/>
                    <a:pt x="5" y="56"/>
                    <a:pt x="5" y="56"/>
                  </a:cubicBezTo>
                  <a:cubicBezTo>
                    <a:pt x="3" y="0"/>
                    <a:pt x="116" y="11"/>
                    <a:pt x="117" y="62"/>
                  </a:cubicBezTo>
                  <a:close/>
                </a:path>
              </a:pathLst>
            </a:custGeom>
            <a:solidFill>
              <a:srgbClr val="3330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1" name="Freeform 191"/>
            <p:cNvSpPr>
              <a:spLocks/>
            </p:cNvSpPr>
            <p:nvPr userDrawn="1"/>
          </p:nvSpPr>
          <p:spPr bwMode="auto">
            <a:xfrm>
              <a:off x="8978901" y="5414963"/>
              <a:ext cx="171450" cy="130175"/>
            </a:xfrm>
            <a:custGeom>
              <a:avLst/>
              <a:gdLst>
                <a:gd name="T0" fmla="*/ 0 w 108"/>
                <a:gd name="T1" fmla="*/ 0 h 82"/>
                <a:gd name="T2" fmla="*/ 1 w 108"/>
                <a:gd name="T3" fmla="*/ 1 h 82"/>
                <a:gd name="T4" fmla="*/ 1 w 108"/>
                <a:gd name="T5" fmla="*/ 1 h 82"/>
                <a:gd name="T6" fmla="*/ 1 w 108"/>
                <a:gd name="T7" fmla="*/ 2 h 82"/>
                <a:gd name="T8" fmla="*/ 2 w 108"/>
                <a:gd name="T9" fmla="*/ 3 h 82"/>
                <a:gd name="T10" fmla="*/ 3 w 108"/>
                <a:gd name="T11" fmla="*/ 4 h 82"/>
                <a:gd name="T12" fmla="*/ 3 w 108"/>
                <a:gd name="T13" fmla="*/ 4 h 82"/>
                <a:gd name="T14" fmla="*/ 4 w 108"/>
                <a:gd name="T15" fmla="*/ 5 h 82"/>
                <a:gd name="T16" fmla="*/ 108 w 108"/>
                <a:gd name="T17" fmla="*/ 65 h 82"/>
                <a:gd name="T18" fmla="*/ 108 w 108"/>
                <a:gd name="T19" fmla="*/ 82 h 82"/>
                <a:gd name="T20" fmla="*/ 4 w 108"/>
                <a:gd name="T21" fmla="*/ 22 h 82"/>
                <a:gd name="T22" fmla="*/ 4 w 108"/>
                <a:gd name="T23" fmla="*/ 21 h 82"/>
                <a:gd name="T24" fmla="*/ 4 w 108"/>
                <a:gd name="T25" fmla="*/ 21 h 82"/>
                <a:gd name="T26" fmla="*/ 3 w 108"/>
                <a:gd name="T27" fmla="*/ 20 h 82"/>
                <a:gd name="T28" fmla="*/ 3 w 108"/>
                <a:gd name="T29" fmla="*/ 20 h 82"/>
                <a:gd name="T30" fmla="*/ 2 w 108"/>
                <a:gd name="T31" fmla="*/ 19 h 82"/>
                <a:gd name="T32" fmla="*/ 2 w 108"/>
                <a:gd name="T33" fmla="*/ 19 h 82"/>
                <a:gd name="T34" fmla="*/ 1 w 108"/>
                <a:gd name="T35" fmla="*/ 19 h 82"/>
                <a:gd name="T36" fmla="*/ 1 w 108"/>
                <a:gd name="T37" fmla="*/ 19 h 82"/>
                <a:gd name="T38" fmla="*/ 1 w 108"/>
                <a:gd name="T39" fmla="*/ 18 h 82"/>
                <a:gd name="T40" fmla="*/ 1 w 108"/>
                <a:gd name="T41" fmla="*/ 18 h 82"/>
                <a:gd name="T42" fmla="*/ 1 w 108"/>
                <a:gd name="T43" fmla="*/ 18 h 82"/>
                <a:gd name="T44" fmla="*/ 1 w 108"/>
                <a:gd name="T45" fmla="*/ 17 h 82"/>
                <a:gd name="T46" fmla="*/ 1 w 108"/>
                <a:gd name="T47" fmla="*/ 16 h 82"/>
                <a:gd name="T48" fmla="*/ 1 w 108"/>
                <a:gd name="T49" fmla="*/ 16 h 82"/>
                <a:gd name="T50" fmla="*/ 1 w 108"/>
                <a:gd name="T51" fmla="*/ 16 h 82"/>
                <a:gd name="T52" fmla="*/ 0 w 108"/>
                <a:gd name="T53" fmla="*/ 0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08" h="82">
                  <a:moveTo>
                    <a:pt x="0" y="0"/>
                  </a:moveTo>
                  <a:cubicBezTo>
                    <a:pt x="0" y="0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2" y="3"/>
                  </a:cubicBezTo>
                  <a:cubicBezTo>
                    <a:pt x="2" y="3"/>
                    <a:pt x="2" y="3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108" y="65"/>
                    <a:pt x="108" y="65"/>
                    <a:pt x="108" y="65"/>
                  </a:cubicBezTo>
                  <a:cubicBezTo>
                    <a:pt x="108" y="82"/>
                    <a:pt x="108" y="82"/>
                    <a:pt x="108" y="82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4" y="22"/>
                    <a:pt x="4" y="22"/>
                    <a:pt x="4" y="21"/>
                  </a:cubicBezTo>
                  <a:cubicBezTo>
                    <a:pt x="4" y="21"/>
                    <a:pt x="4" y="21"/>
                    <a:pt x="4" y="21"/>
                  </a:cubicBezTo>
                  <a:cubicBezTo>
                    <a:pt x="3" y="21"/>
                    <a:pt x="3" y="21"/>
                    <a:pt x="3" y="20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2" y="20"/>
                    <a:pt x="2" y="20"/>
                    <a:pt x="2" y="19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2" y="19"/>
                    <a:pt x="1" y="19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1" y="17"/>
                    <a:pt x="1" y="17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534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2" name="Freeform 192"/>
            <p:cNvSpPr>
              <a:spLocks/>
            </p:cNvSpPr>
            <p:nvPr userDrawn="1"/>
          </p:nvSpPr>
          <p:spPr bwMode="auto">
            <a:xfrm>
              <a:off x="9150351" y="5399088"/>
              <a:ext cx="225425" cy="149225"/>
            </a:xfrm>
            <a:custGeom>
              <a:avLst/>
              <a:gdLst>
                <a:gd name="T0" fmla="*/ 4 w 143"/>
                <a:gd name="T1" fmla="*/ 77 h 94"/>
                <a:gd name="T2" fmla="*/ 5 w 143"/>
                <a:gd name="T3" fmla="*/ 77 h 94"/>
                <a:gd name="T4" fmla="*/ 9 w 143"/>
                <a:gd name="T5" fmla="*/ 78 h 94"/>
                <a:gd name="T6" fmla="*/ 10 w 143"/>
                <a:gd name="T7" fmla="*/ 78 h 94"/>
                <a:gd name="T8" fmla="*/ 14 w 143"/>
                <a:gd name="T9" fmla="*/ 77 h 94"/>
                <a:gd name="T10" fmla="*/ 14 w 143"/>
                <a:gd name="T11" fmla="*/ 77 h 94"/>
                <a:gd name="T12" fmla="*/ 19 w 143"/>
                <a:gd name="T13" fmla="*/ 75 h 94"/>
                <a:gd name="T14" fmla="*/ 139 w 143"/>
                <a:gd name="T15" fmla="*/ 6 h 94"/>
                <a:gd name="T16" fmla="*/ 143 w 143"/>
                <a:gd name="T17" fmla="*/ 0 h 94"/>
                <a:gd name="T18" fmla="*/ 143 w 143"/>
                <a:gd name="T19" fmla="*/ 17 h 94"/>
                <a:gd name="T20" fmla="*/ 139 w 143"/>
                <a:gd name="T21" fmla="*/ 22 h 94"/>
                <a:gd name="T22" fmla="*/ 19 w 143"/>
                <a:gd name="T23" fmla="*/ 92 h 94"/>
                <a:gd name="T24" fmla="*/ 17 w 143"/>
                <a:gd name="T25" fmla="*/ 93 h 94"/>
                <a:gd name="T26" fmla="*/ 15 w 143"/>
                <a:gd name="T27" fmla="*/ 93 h 94"/>
                <a:gd name="T28" fmla="*/ 15 w 143"/>
                <a:gd name="T29" fmla="*/ 94 h 94"/>
                <a:gd name="T30" fmla="*/ 14 w 143"/>
                <a:gd name="T31" fmla="*/ 94 h 94"/>
                <a:gd name="T32" fmla="*/ 14 w 143"/>
                <a:gd name="T33" fmla="*/ 94 h 94"/>
                <a:gd name="T34" fmla="*/ 13 w 143"/>
                <a:gd name="T35" fmla="*/ 94 h 94"/>
                <a:gd name="T36" fmla="*/ 11 w 143"/>
                <a:gd name="T37" fmla="*/ 94 h 94"/>
                <a:gd name="T38" fmla="*/ 10 w 143"/>
                <a:gd name="T39" fmla="*/ 94 h 94"/>
                <a:gd name="T40" fmla="*/ 10 w 143"/>
                <a:gd name="T41" fmla="*/ 94 h 94"/>
                <a:gd name="T42" fmla="*/ 9 w 143"/>
                <a:gd name="T43" fmla="*/ 94 h 94"/>
                <a:gd name="T44" fmla="*/ 9 w 143"/>
                <a:gd name="T45" fmla="*/ 94 h 94"/>
                <a:gd name="T46" fmla="*/ 7 w 143"/>
                <a:gd name="T47" fmla="*/ 94 h 94"/>
                <a:gd name="T48" fmla="*/ 6 w 143"/>
                <a:gd name="T49" fmla="*/ 94 h 94"/>
                <a:gd name="T50" fmla="*/ 5 w 143"/>
                <a:gd name="T51" fmla="*/ 94 h 94"/>
                <a:gd name="T52" fmla="*/ 4 w 143"/>
                <a:gd name="T53" fmla="*/ 94 h 94"/>
                <a:gd name="T54" fmla="*/ 3 w 143"/>
                <a:gd name="T55" fmla="*/ 93 h 94"/>
                <a:gd name="T56" fmla="*/ 0 w 143"/>
                <a:gd name="T57" fmla="*/ 92 h 94"/>
                <a:gd name="T58" fmla="*/ 0 w 143"/>
                <a:gd name="T59" fmla="*/ 75 h 94"/>
                <a:gd name="T60" fmla="*/ 4 w 143"/>
                <a:gd name="T61" fmla="*/ 77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43" h="94">
                  <a:moveTo>
                    <a:pt x="4" y="77"/>
                  </a:moveTo>
                  <a:cubicBezTo>
                    <a:pt x="4" y="77"/>
                    <a:pt x="5" y="77"/>
                    <a:pt x="5" y="77"/>
                  </a:cubicBezTo>
                  <a:cubicBezTo>
                    <a:pt x="6" y="77"/>
                    <a:pt x="8" y="78"/>
                    <a:pt x="9" y="78"/>
                  </a:cubicBezTo>
                  <a:cubicBezTo>
                    <a:pt x="9" y="78"/>
                    <a:pt x="9" y="78"/>
                    <a:pt x="10" y="78"/>
                  </a:cubicBezTo>
                  <a:cubicBezTo>
                    <a:pt x="11" y="78"/>
                    <a:pt x="13" y="77"/>
                    <a:pt x="14" y="77"/>
                  </a:cubicBezTo>
                  <a:cubicBezTo>
                    <a:pt x="14" y="77"/>
                    <a:pt x="14" y="77"/>
                    <a:pt x="14" y="77"/>
                  </a:cubicBezTo>
                  <a:cubicBezTo>
                    <a:pt x="16" y="77"/>
                    <a:pt x="18" y="76"/>
                    <a:pt x="19" y="75"/>
                  </a:cubicBezTo>
                  <a:cubicBezTo>
                    <a:pt x="139" y="6"/>
                    <a:pt x="139" y="6"/>
                    <a:pt x="139" y="6"/>
                  </a:cubicBezTo>
                  <a:cubicBezTo>
                    <a:pt x="142" y="4"/>
                    <a:pt x="143" y="2"/>
                    <a:pt x="143" y="0"/>
                  </a:cubicBezTo>
                  <a:cubicBezTo>
                    <a:pt x="143" y="17"/>
                    <a:pt x="143" y="17"/>
                    <a:pt x="143" y="17"/>
                  </a:cubicBezTo>
                  <a:cubicBezTo>
                    <a:pt x="143" y="19"/>
                    <a:pt x="142" y="21"/>
                    <a:pt x="139" y="22"/>
                  </a:cubicBezTo>
                  <a:cubicBezTo>
                    <a:pt x="19" y="92"/>
                    <a:pt x="19" y="92"/>
                    <a:pt x="19" y="92"/>
                  </a:cubicBezTo>
                  <a:cubicBezTo>
                    <a:pt x="18" y="92"/>
                    <a:pt x="18" y="93"/>
                    <a:pt x="17" y="93"/>
                  </a:cubicBezTo>
                  <a:cubicBezTo>
                    <a:pt x="16" y="93"/>
                    <a:pt x="16" y="93"/>
                    <a:pt x="15" y="93"/>
                  </a:cubicBezTo>
                  <a:cubicBezTo>
                    <a:pt x="15" y="93"/>
                    <a:pt x="15" y="94"/>
                    <a:pt x="15" y="94"/>
                  </a:cubicBezTo>
                  <a:cubicBezTo>
                    <a:pt x="14" y="94"/>
                    <a:pt x="14" y="94"/>
                    <a:pt x="14" y="94"/>
                  </a:cubicBezTo>
                  <a:cubicBezTo>
                    <a:pt x="14" y="94"/>
                    <a:pt x="14" y="94"/>
                    <a:pt x="14" y="94"/>
                  </a:cubicBezTo>
                  <a:cubicBezTo>
                    <a:pt x="14" y="94"/>
                    <a:pt x="13" y="94"/>
                    <a:pt x="13" y="94"/>
                  </a:cubicBezTo>
                  <a:cubicBezTo>
                    <a:pt x="12" y="94"/>
                    <a:pt x="12" y="94"/>
                    <a:pt x="11" y="94"/>
                  </a:cubicBezTo>
                  <a:cubicBezTo>
                    <a:pt x="11" y="94"/>
                    <a:pt x="11" y="94"/>
                    <a:pt x="10" y="94"/>
                  </a:cubicBezTo>
                  <a:cubicBezTo>
                    <a:pt x="10" y="94"/>
                    <a:pt x="10" y="94"/>
                    <a:pt x="10" y="94"/>
                  </a:cubicBezTo>
                  <a:cubicBezTo>
                    <a:pt x="10" y="94"/>
                    <a:pt x="9" y="94"/>
                    <a:pt x="9" y="94"/>
                  </a:cubicBezTo>
                  <a:cubicBezTo>
                    <a:pt x="9" y="94"/>
                    <a:pt x="9" y="94"/>
                    <a:pt x="9" y="94"/>
                  </a:cubicBezTo>
                  <a:cubicBezTo>
                    <a:pt x="8" y="94"/>
                    <a:pt x="8" y="94"/>
                    <a:pt x="7" y="94"/>
                  </a:cubicBezTo>
                  <a:cubicBezTo>
                    <a:pt x="7" y="94"/>
                    <a:pt x="6" y="94"/>
                    <a:pt x="6" y="94"/>
                  </a:cubicBezTo>
                  <a:cubicBezTo>
                    <a:pt x="5" y="94"/>
                    <a:pt x="5" y="94"/>
                    <a:pt x="5" y="94"/>
                  </a:cubicBezTo>
                  <a:cubicBezTo>
                    <a:pt x="5" y="94"/>
                    <a:pt x="4" y="94"/>
                    <a:pt x="4" y="94"/>
                  </a:cubicBezTo>
                  <a:cubicBezTo>
                    <a:pt x="4" y="93"/>
                    <a:pt x="3" y="93"/>
                    <a:pt x="3" y="93"/>
                  </a:cubicBezTo>
                  <a:cubicBezTo>
                    <a:pt x="2" y="93"/>
                    <a:pt x="1" y="92"/>
                    <a:pt x="0" y="92"/>
                  </a:cubicBezTo>
                  <a:cubicBezTo>
                    <a:pt x="0" y="75"/>
                    <a:pt x="0" y="75"/>
                    <a:pt x="0" y="75"/>
                  </a:cubicBezTo>
                  <a:cubicBezTo>
                    <a:pt x="1" y="76"/>
                    <a:pt x="3" y="76"/>
                    <a:pt x="4" y="77"/>
                  </a:cubicBezTo>
                  <a:close/>
                </a:path>
              </a:pathLst>
            </a:custGeom>
            <a:solidFill>
              <a:srgbClr val="0327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3" name="Freeform 193"/>
            <p:cNvSpPr>
              <a:spLocks/>
            </p:cNvSpPr>
            <p:nvPr userDrawn="1"/>
          </p:nvSpPr>
          <p:spPr bwMode="auto">
            <a:xfrm>
              <a:off x="8977314" y="5291138"/>
              <a:ext cx="400050" cy="231775"/>
            </a:xfrm>
            <a:custGeom>
              <a:avLst/>
              <a:gdLst>
                <a:gd name="T0" fmla="*/ 5 w 253"/>
                <a:gd name="T1" fmla="*/ 72 h 146"/>
                <a:gd name="T2" fmla="*/ 5 w 253"/>
                <a:gd name="T3" fmla="*/ 83 h 146"/>
                <a:gd name="T4" fmla="*/ 109 w 253"/>
                <a:gd name="T5" fmla="*/ 143 h 146"/>
                <a:gd name="T6" fmla="*/ 128 w 253"/>
                <a:gd name="T7" fmla="*/ 143 h 146"/>
                <a:gd name="T8" fmla="*/ 248 w 253"/>
                <a:gd name="T9" fmla="*/ 74 h 146"/>
                <a:gd name="T10" fmla="*/ 248 w 253"/>
                <a:gd name="T11" fmla="*/ 63 h 146"/>
                <a:gd name="T12" fmla="*/ 144 w 253"/>
                <a:gd name="T13" fmla="*/ 3 h 146"/>
                <a:gd name="T14" fmla="*/ 126 w 253"/>
                <a:gd name="T15" fmla="*/ 3 h 146"/>
                <a:gd name="T16" fmla="*/ 5 w 253"/>
                <a:gd name="T17" fmla="*/ 72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3" h="146">
                  <a:moveTo>
                    <a:pt x="5" y="72"/>
                  </a:moveTo>
                  <a:cubicBezTo>
                    <a:pt x="0" y="75"/>
                    <a:pt x="0" y="80"/>
                    <a:pt x="5" y="83"/>
                  </a:cubicBezTo>
                  <a:cubicBezTo>
                    <a:pt x="109" y="143"/>
                    <a:pt x="109" y="143"/>
                    <a:pt x="109" y="143"/>
                  </a:cubicBezTo>
                  <a:cubicBezTo>
                    <a:pt x="114" y="146"/>
                    <a:pt x="123" y="146"/>
                    <a:pt x="128" y="143"/>
                  </a:cubicBezTo>
                  <a:cubicBezTo>
                    <a:pt x="248" y="74"/>
                    <a:pt x="248" y="74"/>
                    <a:pt x="248" y="74"/>
                  </a:cubicBezTo>
                  <a:cubicBezTo>
                    <a:pt x="253" y="71"/>
                    <a:pt x="253" y="66"/>
                    <a:pt x="248" y="63"/>
                  </a:cubicBezTo>
                  <a:cubicBezTo>
                    <a:pt x="144" y="3"/>
                    <a:pt x="144" y="3"/>
                    <a:pt x="144" y="3"/>
                  </a:cubicBezTo>
                  <a:cubicBezTo>
                    <a:pt x="139" y="0"/>
                    <a:pt x="131" y="0"/>
                    <a:pt x="126" y="3"/>
                  </a:cubicBezTo>
                  <a:lnTo>
                    <a:pt x="5" y="72"/>
                  </a:lnTo>
                  <a:close/>
                </a:path>
              </a:pathLst>
            </a:custGeom>
            <a:solidFill>
              <a:srgbClr val="0844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4" name="Freeform 194"/>
            <p:cNvSpPr>
              <a:spLocks/>
            </p:cNvSpPr>
            <p:nvPr userDrawn="1"/>
          </p:nvSpPr>
          <p:spPr bwMode="auto">
            <a:xfrm>
              <a:off x="9172576" y="4941888"/>
              <a:ext cx="39688" cy="492125"/>
            </a:xfrm>
            <a:custGeom>
              <a:avLst/>
              <a:gdLst>
                <a:gd name="T0" fmla="*/ 3 w 25"/>
                <a:gd name="T1" fmla="*/ 12 h 310"/>
                <a:gd name="T2" fmla="*/ 0 w 25"/>
                <a:gd name="T3" fmla="*/ 93 h 310"/>
                <a:gd name="T4" fmla="*/ 4 w 25"/>
                <a:gd name="T5" fmla="*/ 310 h 310"/>
                <a:gd name="T6" fmla="*/ 25 w 25"/>
                <a:gd name="T7" fmla="*/ 298 h 310"/>
                <a:gd name="T8" fmla="*/ 25 w 25"/>
                <a:gd name="T9" fmla="*/ 0 h 310"/>
                <a:gd name="T10" fmla="*/ 3 w 25"/>
                <a:gd name="T11" fmla="*/ 12 h 3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" h="310">
                  <a:moveTo>
                    <a:pt x="3" y="12"/>
                  </a:moveTo>
                  <a:lnTo>
                    <a:pt x="0" y="93"/>
                  </a:lnTo>
                  <a:lnTo>
                    <a:pt x="4" y="310"/>
                  </a:lnTo>
                  <a:lnTo>
                    <a:pt x="25" y="298"/>
                  </a:lnTo>
                  <a:lnTo>
                    <a:pt x="25" y="0"/>
                  </a:lnTo>
                  <a:lnTo>
                    <a:pt x="3" y="12"/>
                  </a:lnTo>
                  <a:close/>
                </a:path>
              </a:pathLst>
            </a:custGeom>
            <a:solidFill>
              <a:srgbClr val="041D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5" name="Freeform 195"/>
            <p:cNvSpPr>
              <a:spLocks/>
            </p:cNvSpPr>
            <p:nvPr userDrawn="1"/>
          </p:nvSpPr>
          <p:spPr bwMode="auto">
            <a:xfrm>
              <a:off x="9144001" y="4941888"/>
              <a:ext cx="34925" cy="492125"/>
            </a:xfrm>
            <a:custGeom>
              <a:avLst/>
              <a:gdLst>
                <a:gd name="T0" fmla="*/ 21 w 22"/>
                <a:gd name="T1" fmla="*/ 12 h 310"/>
                <a:gd name="T2" fmla="*/ 0 w 22"/>
                <a:gd name="T3" fmla="*/ 0 h 310"/>
                <a:gd name="T4" fmla="*/ 1 w 22"/>
                <a:gd name="T5" fmla="*/ 298 h 310"/>
                <a:gd name="T6" fmla="*/ 22 w 22"/>
                <a:gd name="T7" fmla="*/ 310 h 310"/>
                <a:gd name="T8" fmla="*/ 21 w 22"/>
                <a:gd name="T9" fmla="*/ 12 h 3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10">
                  <a:moveTo>
                    <a:pt x="21" y="12"/>
                  </a:moveTo>
                  <a:lnTo>
                    <a:pt x="0" y="0"/>
                  </a:lnTo>
                  <a:lnTo>
                    <a:pt x="1" y="298"/>
                  </a:lnTo>
                  <a:lnTo>
                    <a:pt x="22" y="310"/>
                  </a:lnTo>
                  <a:lnTo>
                    <a:pt x="21" y="12"/>
                  </a:lnTo>
                  <a:close/>
                </a:path>
              </a:pathLst>
            </a:custGeom>
            <a:solidFill>
              <a:srgbClr val="0835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6" name="Freeform 196"/>
            <p:cNvSpPr>
              <a:spLocks/>
            </p:cNvSpPr>
            <p:nvPr userDrawn="1"/>
          </p:nvSpPr>
          <p:spPr bwMode="auto">
            <a:xfrm>
              <a:off x="8993189" y="4940300"/>
              <a:ext cx="346075" cy="185738"/>
            </a:xfrm>
            <a:custGeom>
              <a:avLst/>
              <a:gdLst>
                <a:gd name="T0" fmla="*/ 19 w 219"/>
                <a:gd name="T1" fmla="*/ 0 h 117"/>
                <a:gd name="T2" fmla="*/ 195 w 219"/>
                <a:gd name="T3" fmla="*/ 102 h 117"/>
                <a:gd name="T4" fmla="*/ 202 w 219"/>
                <a:gd name="T5" fmla="*/ 105 h 117"/>
                <a:gd name="T6" fmla="*/ 203 w 219"/>
                <a:gd name="T7" fmla="*/ 105 h 117"/>
                <a:gd name="T8" fmla="*/ 208 w 219"/>
                <a:gd name="T9" fmla="*/ 106 h 117"/>
                <a:gd name="T10" fmla="*/ 209 w 219"/>
                <a:gd name="T11" fmla="*/ 106 h 117"/>
                <a:gd name="T12" fmla="*/ 214 w 219"/>
                <a:gd name="T13" fmla="*/ 106 h 117"/>
                <a:gd name="T14" fmla="*/ 215 w 219"/>
                <a:gd name="T15" fmla="*/ 106 h 117"/>
                <a:gd name="T16" fmla="*/ 219 w 219"/>
                <a:gd name="T17" fmla="*/ 104 h 117"/>
                <a:gd name="T18" fmla="*/ 219 w 219"/>
                <a:gd name="T19" fmla="*/ 104 h 117"/>
                <a:gd name="T20" fmla="*/ 219 w 219"/>
                <a:gd name="T21" fmla="*/ 104 h 117"/>
                <a:gd name="T22" fmla="*/ 219 w 219"/>
                <a:gd name="T23" fmla="*/ 104 h 117"/>
                <a:gd name="T24" fmla="*/ 201 w 219"/>
                <a:gd name="T25" fmla="*/ 115 h 117"/>
                <a:gd name="T26" fmla="*/ 201 w 219"/>
                <a:gd name="T27" fmla="*/ 115 h 117"/>
                <a:gd name="T28" fmla="*/ 199 w 219"/>
                <a:gd name="T29" fmla="*/ 116 h 117"/>
                <a:gd name="T30" fmla="*/ 197 w 219"/>
                <a:gd name="T31" fmla="*/ 116 h 117"/>
                <a:gd name="T32" fmla="*/ 196 w 219"/>
                <a:gd name="T33" fmla="*/ 117 h 117"/>
                <a:gd name="T34" fmla="*/ 196 w 219"/>
                <a:gd name="T35" fmla="*/ 117 h 117"/>
                <a:gd name="T36" fmla="*/ 196 w 219"/>
                <a:gd name="T37" fmla="*/ 117 h 117"/>
                <a:gd name="T38" fmla="*/ 193 w 219"/>
                <a:gd name="T39" fmla="*/ 117 h 117"/>
                <a:gd name="T40" fmla="*/ 191 w 219"/>
                <a:gd name="T41" fmla="*/ 117 h 117"/>
                <a:gd name="T42" fmla="*/ 191 w 219"/>
                <a:gd name="T43" fmla="*/ 117 h 117"/>
                <a:gd name="T44" fmla="*/ 190 w 219"/>
                <a:gd name="T45" fmla="*/ 117 h 117"/>
                <a:gd name="T46" fmla="*/ 189 w 219"/>
                <a:gd name="T47" fmla="*/ 117 h 117"/>
                <a:gd name="T48" fmla="*/ 186 w 219"/>
                <a:gd name="T49" fmla="*/ 116 h 117"/>
                <a:gd name="T50" fmla="*/ 184 w 219"/>
                <a:gd name="T51" fmla="*/ 116 h 117"/>
                <a:gd name="T52" fmla="*/ 183 w 219"/>
                <a:gd name="T53" fmla="*/ 115 h 117"/>
                <a:gd name="T54" fmla="*/ 182 w 219"/>
                <a:gd name="T55" fmla="*/ 115 h 117"/>
                <a:gd name="T56" fmla="*/ 177 w 219"/>
                <a:gd name="T57" fmla="*/ 112 h 117"/>
                <a:gd name="T58" fmla="*/ 0 w 219"/>
                <a:gd name="T59" fmla="*/ 10 h 117"/>
                <a:gd name="T60" fmla="*/ 19 w 219"/>
                <a:gd name="T61" fmla="*/ 0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19" h="117">
                  <a:moveTo>
                    <a:pt x="19" y="0"/>
                  </a:moveTo>
                  <a:cubicBezTo>
                    <a:pt x="195" y="102"/>
                    <a:pt x="195" y="102"/>
                    <a:pt x="195" y="102"/>
                  </a:cubicBezTo>
                  <a:cubicBezTo>
                    <a:pt x="197" y="103"/>
                    <a:pt x="200" y="104"/>
                    <a:pt x="202" y="105"/>
                  </a:cubicBezTo>
                  <a:cubicBezTo>
                    <a:pt x="202" y="105"/>
                    <a:pt x="202" y="105"/>
                    <a:pt x="203" y="105"/>
                  </a:cubicBezTo>
                  <a:cubicBezTo>
                    <a:pt x="205" y="106"/>
                    <a:pt x="207" y="106"/>
                    <a:pt x="208" y="106"/>
                  </a:cubicBezTo>
                  <a:cubicBezTo>
                    <a:pt x="208" y="106"/>
                    <a:pt x="209" y="106"/>
                    <a:pt x="209" y="106"/>
                  </a:cubicBezTo>
                  <a:cubicBezTo>
                    <a:pt x="211" y="106"/>
                    <a:pt x="213" y="106"/>
                    <a:pt x="214" y="106"/>
                  </a:cubicBezTo>
                  <a:cubicBezTo>
                    <a:pt x="214" y="106"/>
                    <a:pt x="214" y="106"/>
                    <a:pt x="215" y="106"/>
                  </a:cubicBezTo>
                  <a:cubicBezTo>
                    <a:pt x="216" y="106"/>
                    <a:pt x="218" y="105"/>
                    <a:pt x="219" y="104"/>
                  </a:cubicBezTo>
                  <a:cubicBezTo>
                    <a:pt x="219" y="104"/>
                    <a:pt x="219" y="104"/>
                    <a:pt x="219" y="104"/>
                  </a:cubicBezTo>
                  <a:cubicBezTo>
                    <a:pt x="219" y="104"/>
                    <a:pt x="219" y="104"/>
                    <a:pt x="219" y="104"/>
                  </a:cubicBezTo>
                  <a:cubicBezTo>
                    <a:pt x="219" y="104"/>
                    <a:pt x="219" y="104"/>
                    <a:pt x="219" y="104"/>
                  </a:cubicBezTo>
                  <a:cubicBezTo>
                    <a:pt x="201" y="115"/>
                    <a:pt x="201" y="115"/>
                    <a:pt x="201" y="115"/>
                  </a:cubicBezTo>
                  <a:cubicBezTo>
                    <a:pt x="201" y="115"/>
                    <a:pt x="201" y="115"/>
                    <a:pt x="201" y="115"/>
                  </a:cubicBezTo>
                  <a:cubicBezTo>
                    <a:pt x="200" y="115"/>
                    <a:pt x="200" y="115"/>
                    <a:pt x="199" y="116"/>
                  </a:cubicBezTo>
                  <a:cubicBezTo>
                    <a:pt x="199" y="116"/>
                    <a:pt x="198" y="116"/>
                    <a:pt x="197" y="116"/>
                  </a:cubicBezTo>
                  <a:cubicBezTo>
                    <a:pt x="197" y="116"/>
                    <a:pt x="197" y="117"/>
                    <a:pt x="196" y="117"/>
                  </a:cubicBezTo>
                  <a:cubicBezTo>
                    <a:pt x="196" y="117"/>
                    <a:pt x="196" y="117"/>
                    <a:pt x="196" y="117"/>
                  </a:cubicBezTo>
                  <a:cubicBezTo>
                    <a:pt x="196" y="117"/>
                    <a:pt x="196" y="117"/>
                    <a:pt x="196" y="117"/>
                  </a:cubicBezTo>
                  <a:cubicBezTo>
                    <a:pt x="195" y="117"/>
                    <a:pt x="194" y="117"/>
                    <a:pt x="193" y="117"/>
                  </a:cubicBezTo>
                  <a:cubicBezTo>
                    <a:pt x="193" y="117"/>
                    <a:pt x="192" y="117"/>
                    <a:pt x="191" y="117"/>
                  </a:cubicBezTo>
                  <a:cubicBezTo>
                    <a:pt x="191" y="117"/>
                    <a:pt x="191" y="117"/>
                    <a:pt x="191" y="117"/>
                  </a:cubicBezTo>
                  <a:cubicBezTo>
                    <a:pt x="190" y="117"/>
                    <a:pt x="190" y="117"/>
                    <a:pt x="190" y="117"/>
                  </a:cubicBezTo>
                  <a:cubicBezTo>
                    <a:pt x="190" y="117"/>
                    <a:pt x="189" y="117"/>
                    <a:pt x="189" y="117"/>
                  </a:cubicBezTo>
                  <a:cubicBezTo>
                    <a:pt x="188" y="117"/>
                    <a:pt x="187" y="116"/>
                    <a:pt x="186" y="116"/>
                  </a:cubicBezTo>
                  <a:cubicBezTo>
                    <a:pt x="185" y="116"/>
                    <a:pt x="185" y="116"/>
                    <a:pt x="184" y="116"/>
                  </a:cubicBezTo>
                  <a:cubicBezTo>
                    <a:pt x="184" y="116"/>
                    <a:pt x="184" y="115"/>
                    <a:pt x="183" y="115"/>
                  </a:cubicBezTo>
                  <a:cubicBezTo>
                    <a:pt x="183" y="115"/>
                    <a:pt x="182" y="115"/>
                    <a:pt x="182" y="115"/>
                  </a:cubicBezTo>
                  <a:cubicBezTo>
                    <a:pt x="180" y="114"/>
                    <a:pt x="179" y="113"/>
                    <a:pt x="177" y="112"/>
                  </a:cubicBezTo>
                  <a:cubicBezTo>
                    <a:pt x="0" y="10"/>
                    <a:pt x="0" y="10"/>
                    <a:pt x="0" y="10"/>
                  </a:cubicBezTo>
                  <a:lnTo>
                    <a:pt x="19" y="0"/>
                  </a:lnTo>
                  <a:close/>
                </a:path>
              </a:pathLst>
            </a:custGeom>
            <a:solidFill>
              <a:srgbClr val="041D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7" name="Freeform 197"/>
            <p:cNvSpPr>
              <a:spLocks/>
            </p:cNvSpPr>
            <p:nvPr userDrawn="1"/>
          </p:nvSpPr>
          <p:spPr bwMode="auto">
            <a:xfrm>
              <a:off x="8993189" y="4784725"/>
              <a:ext cx="354013" cy="379413"/>
            </a:xfrm>
            <a:custGeom>
              <a:avLst/>
              <a:gdLst>
                <a:gd name="T0" fmla="*/ 0 w 224"/>
                <a:gd name="T1" fmla="*/ 108 h 239"/>
                <a:gd name="T2" fmla="*/ 177 w 224"/>
                <a:gd name="T3" fmla="*/ 210 h 239"/>
                <a:gd name="T4" fmla="*/ 211 w 224"/>
                <a:gd name="T5" fmla="*/ 191 h 239"/>
                <a:gd name="T6" fmla="*/ 212 w 224"/>
                <a:gd name="T7" fmla="*/ 0 h 239"/>
                <a:gd name="T8" fmla="*/ 224 w 224"/>
                <a:gd name="T9" fmla="*/ 7 h 239"/>
                <a:gd name="T10" fmla="*/ 223 w 224"/>
                <a:gd name="T11" fmla="*/ 198 h 239"/>
                <a:gd name="T12" fmla="*/ 177 w 224"/>
                <a:gd name="T13" fmla="*/ 225 h 239"/>
                <a:gd name="T14" fmla="*/ 0 w 224"/>
                <a:gd name="T15" fmla="*/ 122 h 239"/>
                <a:gd name="T16" fmla="*/ 0 w 224"/>
                <a:gd name="T17" fmla="*/ 108 h 2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4" h="239">
                  <a:moveTo>
                    <a:pt x="0" y="108"/>
                  </a:moveTo>
                  <a:cubicBezTo>
                    <a:pt x="177" y="210"/>
                    <a:pt x="177" y="210"/>
                    <a:pt x="177" y="210"/>
                  </a:cubicBezTo>
                  <a:cubicBezTo>
                    <a:pt x="196" y="221"/>
                    <a:pt x="211" y="212"/>
                    <a:pt x="211" y="191"/>
                  </a:cubicBezTo>
                  <a:cubicBezTo>
                    <a:pt x="212" y="0"/>
                    <a:pt x="212" y="0"/>
                    <a:pt x="212" y="0"/>
                  </a:cubicBezTo>
                  <a:cubicBezTo>
                    <a:pt x="224" y="7"/>
                    <a:pt x="224" y="7"/>
                    <a:pt x="224" y="7"/>
                  </a:cubicBezTo>
                  <a:cubicBezTo>
                    <a:pt x="223" y="198"/>
                    <a:pt x="223" y="198"/>
                    <a:pt x="223" y="198"/>
                  </a:cubicBezTo>
                  <a:cubicBezTo>
                    <a:pt x="223" y="227"/>
                    <a:pt x="202" y="239"/>
                    <a:pt x="177" y="225"/>
                  </a:cubicBezTo>
                  <a:cubicBezTo>
                    <a:pt x="0" y="122"/>
                    <a:pt x="0" y="122"/>
                    <a:pt x="0" y="122"/>
                  </a:cubicBezTo>
                  <a:lnTo>
                    <a:pt x="0" y="108"/>
                  </a:lnTo>
                  <a:close/>
                </a:path>
              </a:pathLst>
            </a:custGeom>
            <a:solidFill>
              <a:srgbClr val="0835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8" name="Freeform 198"/>
            <p:cNvSpPr>
              <a:spLocks/>
            </p:cNvSpPr>
            <p:nvPr userDrawn="1"/>
          </p:nvSpPr>
          <p:spPr bwMode="auto">
            <a:xfrm>
              <a:off x="8872539" y="4968875"/>
              <a:ext cx="268288" cy="201613"/>
            </a:xfrm>
            <a:custGeom>
              <a:avLst/>
              <a:gdLst>
                <a:gd name="T0" fmla="*/ 0 w 169"/>
                <a:gd name="T1" fmla="*/ 0 h 127"/>
                <a:gd name="T2" fmla="*/ 0 w 169"/>
                <a:gd name="T3" fmla="*/ 2 h 127"/>
                <a:gd name="T4" fmla="*/ 0 w 169"/>
                <a:gd name="T5" fmla="*/ 2 h 127"/>
                <a:gd name="T6" fmla="*/ 1 w 169"/>
                <a:gd name="T7" fmla="*/ 4 h 127"/>
                <a:gd name="T8" fmla="*/ 2 w 169"/>
                <a:gd name="T9" fmla="*/ 4 h 127"/>
                <a:gd name="T10" fmla="*/ 3 w 169"/>
                <a:gd name="T11" fmla="*/ 6 h 127"/>
                <a:gd name="T12" fmla="*/ 5 w 169"/>
                <a:gd name="T13" fmla="*/ 7 h 127"/>
                <a:gd name="T14" fmla="*/ 6 w 169"/>
                <a:gd name="T15" fmla="*/ 8 h 127"/>
                <a:gd name="T16" fmla="*/ 166 w 169"/>
                <a:gd name="T17" fmla="*/ 101 h 127"/>
                <a:gd name="T18" fmla="*/ 169 w 169"/>
                <a:gd name="T19" fmla="*/ 112 h 127"/>
                <a:gd name="T20" fmla="*/ 166 w 169"/>
                <a:gd name="T21" fmla="*/ 127 h 127"/>
                <a:gd name="T22" fmla="*/ 6 w 169"/>
                <a:gd name="T23" fmla="*/ 34 h 127"/>
                <a:gd name="T24" fmla="*/ 6 w 169"/>
                <a:gd name="T25" fmla="*/ 34 h 127"/>
                <a:gd name="T26" fmla="*/ 5 w 169"/>
                <a:gd name="T27" fmla="*/ 33 h 127"/>
                <a:gd name="T28" fmla="*/ 3 w 169"/>
                <a:gd name="T29" fmla="*/ 32 h 127"/>
                <a:gd name="T30" fmla="*/ 3 w 169"/>
                <a:gd name="T31" fmla="*/ 32 h 127"/>
                <a:gd name="T32" fmla="*/ 2 w 169"/>
                <a:gd name="T33" fmla="*/ 30 h 127"/>
                <a:gd name="T34" fmla="*/ 2 w 169"/>
                <a:gd name="T35" fmla="*/ 30 h 127"/>
                <a:gd name="T36" fmla="*/ 1 w 169"/>
                <a:gd name="T37" fmla="*/ 30 h 127"/>
                <a:gd name="T38" fmla="*/ 1 w 169"/>
                <a:gd name="T39" fmla="*/ 29 h 127"/>
                <a:gd name="T40" fmla="*/ 1 w 169"/>
                <a:gd name="T41" fmla="*/ 28 h 127"/>
                <a:gd name="T42" fmla="*/ 1 w 169"/>
                <a:gd name="T43" fmla="*/ 28 h 127"/>
                <a:gd name="T44" fmla="*/ 0 w 169"/>
                <a:gd name="T45" fmla="*/ 28 h 127"/>
                <a:gd name="T46" fmla="*/ 0 w 169"/>
                <a:gd name="T47" fmla="*/ 27 h 127"/>
                <a:gd name="T48" fmla="*/ 0 w 169"/>
                <a:gd name="T49" fmla="*/ 26 h 127"/>
                <a:gd name="T50" fmla="*/ 0 w 169"/>
                <a:gd name="T51" fmla="*/ 25 h 127"/>
                <a:gd name="T52" fmla="*/ 0 w 169"/>
                <a:gd name="T53" fmla="*/ 25 h 127"/>
                <a:gd name="T54" fmla="*/ 0 w 169"/>
                <a:gd name="T55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69" h="127">
                  <a:moveTo>
                    <a:pt x="0" y="0"/>
                  </a:move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3"/>
                    <a:pt x="1" y="4"/>
                    <a:pt x="1" y="4"/>
                  </a:cubicBezTo>
                  <a:cubicBezTo>
                    <a:pt x="1" y="4"/>
                    <a:pt x="2" y="4"/>
                    <a:pt x="2" y="4"/>
                  </a:cubicBezTo>
                  <a:cubicBezTo>
                    <a:pt x="2" y="5"/>
                    <a:pt x="3" y="6"/>
                    <a:pt x="3" y="6"/>
                  </a:cubicBezTo>
                  <a:cubicBezTo>
                    <a:pt x="4" y="7"/>
                    <a:pt x="4" y="7"/>
                    <a:pt x="5" y="7"/>
                  </a:cubicBezTo>
                  <a:cubicBezTo>
                    <a:pt x="5" y="8"/>
                    <a:pt x="5" y="8"/>
                    <a:pt x="6" y="8"/>
                  </a:cubicBezTo>
                  <a:cubicBezTo>
                    <a:pt x="166" y="101"/>
                    <a:pt x="166" y="101"/>
                    <a:pt x="166" y="101"/>
                  </a:cubicBezTo>
                  <a:cubicBezTo>
                    <a:pt x="169" y="112"/>
                    <a:pt x="169" y="112"/>
                    <a:pt x="169" y="112"/>
                  </a:cubicBezTo>
                  <a:cubicBezTo>
                    <a:pt x="166" y="127"/>
                    <a:pt x="166" y="127"/>
                    <a:pt x="166" y="127"/>
                  </a:cubicBezTo>
                  <a:cubicBezTo>
                    <a:pt x="6" y="34"/>
                    <a:pt x="6" y="34"/>
                    <a:pt x="6" y="34"/>
                  </a:cubicBezTo>
                  <a:cubicBezTo>
                    <a:pt x="6" y="34"/>
                    <a:pt x="6" y="34"/>
                    <a:pt x="6" y="34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4" y="32"/>
                    <a:pt x="4" y="32"/>
                    <a:pt x="3" y="32"/>
                  </a:cubicBezTo>
                  <a:cubicBezTo>
                    <a:pt x="3" y="32"/>
                    <a:pt x="3" y="32"/>
                    <a:pt x="3" y="32"/>
                  </a:cubicBezTo>
                  <a:cubicBezTo>
                    <a:pt x="3" y="31"/>
                    <a:pt x="2" y="31"/>
                    <a:pt x="2" y="30"/>
                  </a:cubicBezTo>
                  <a:cubicBezTo>
                    <a:pt x="2" y="30"/>
                    <a:pt x="2" y="30"/>
                    <a:pt x="2" y="30"/>
                  </a:cubicBezTo>
                  <a:cubicBezTo>
                    <a:pt x="2" y="30"/>
                    <a:pt x="2" y="30"/>
                    <a:pt x="1" y="30"/>
                  </a:cubicBezTo>
                  <a:cubicBezTo>
                    <a:pt x="1" y="30"/>
                    <a:pt x="1" y="29"/>
                    <a:pt x="1" y="29"/>
                  </a:cubicBezTo>
                  <a:cubicBezTo>
                    <a:pt x="1" y="29"/>
                    <a:pt x="1" y="28"/>
                    <a:pt x="1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26"/>
                    <a:pt x="0" y="26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534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9" name="Freeform 199"/>
            <p:cNvSpPr>
              <a:spLocks/>
            </p:cNvSpPr>
            <p:nvPr userDrawn="1"/>
          </p:nvSpPr>
          <p:spPr bwMode="auto">
            <a:xfrm>
              <a:off x="9136064" y="4946650"/>
              <a:ext cx="347663" cy="228600"/>
            </a:xfrm>
            <a:custGeom>
              <a:avLst/>
              <a:gdLst>
                <a:gd name="T0" fmla="*/ 6 w 220"/>
                <a:gd name="T1" fmla="*/ 117 h 144"/>
                <a:gd name="T2" fmla="*/ 7 w 220"/>
                <a:gd name="T3" fmla="*/ 118 h 144"/>
                <a:gd name="T4" fmla="*/ 14 w 220"/>
                <a:gd name="T5" fmla="*/ 118 h 144"/>
                <a:gd name="T6" fmla="*/ 14 w 220"/>
                <a:gd name="T7" fmla="*/ 118 h 144"/>
                <a:gd name="T8" fmla="*/ 21 w 220"/>
                <a:gd name="T9" fmla="*/ 118 h 144"/>
                <a:gd name="T10" fmla="*/ 22 w 220"/>
                <a:gd name="T11" fmla="*/ 118 h 144"/>
                <a:gd name="T12" fmla="*/ 28 w 220"/>
                <a:gd name="T13" fmla="*/ 115 h 144"/>
                <a:gd name="T14" fmla="*/ 214 w 220"/>
                <a:gd name="T15" fmla="*/ 8 h 144"/>
                <a:gd name="T16" fmla="*/ 220 w 220"/>
                <a:gd name="T17" fmla="*/ 0 h 144"/>
                <a:gd name="T18" fmla="*/ 220 w 220"/>
                <a:gd name="T19" fmla="*/ 25 h 144"/>
                <a:gd name="T20" fmla="*/ 214 w 220"/>
                <a:gd name="T21" fmla="*/ 34 h 144"/>
                <a:gd name="T22" fmla="*/ 28 w 220"/>
                <a:gd name="T23" fmla="*/ 141 h 144"/>
                <a:gd name="T24" fmla="*/ 25 w 220"/>
                <a:gd name="T25" fmla="*/ 142 h 144"/>
                <a:gd name="T26" fmla="*/ 23 w 220"/>
                <a:gd name="T27" fmla="*/ 143 h 144"/>
                <a:gd name="T28" fmla="*/ 22 w 220"/>
                <a:gd name="T29" fmla="*/ 143 h 144"/>
                <a:gd name="T30" fmla="*/ 22 w 220"/>
                <a:gd name="T31" fmla="*/ 143 h 144"/>
                <a:gd name="T32" fmla="*/ 21 w 220"/>
                <a:gd name="T33" fmla="*/ 143 h 144"/>
                <a:gd name="T34" fmla="*/ 19 w 220"/>
                <a:gd name="T35" fmla="*/ 144 h 144"/>
                <a:gd name="T36" fmla="*/ 17 w 220"/>
                <a:gd name="T37" fmla="*/ 144 h 144"/>
                <a:gd name="T38" fmla="*/ 15 w 220"/>
                <a:gd name="T39" fmla="*/ 144 h 144"/>
                <a:gd name="T40" fmla="*/ 14 w 220"/>
                <a:gd name="T41" fmla="*/ 144 h 144"/>
                <a:gd name="T42" fmla="*/ 14 w 220"/>
                <a:gd name="T43" fmla="*/ 144 h 144"/>
                <a:gd name="T44" fmla="*/ 13 w 220"/>
                <a:gd name="T45" fmla="*/ 144 h 144"/>
                <a:gd name="T46" fmla="*/ 11 w 220"/>
                <a:gd name="T47" fmla="*/ 144 h 144"/>
                <a:gd name="T48" fmla="*/ 8 w 220"/>
                <a:gd name="T49" fmla="*/ 143 h 144"/>
                <a:gd name="T50" fmla="*/ 7 w 220"/>
                <a:gd name="T51" fmla="*/ 143 h 144"/>
                <a:gd name="T52" fmla="*/ 6 w 220"/>
                <a:gd name="T53" fmla="*/ 143 h 144"/>
                <a:gd name="T54" fmla="*/ 4 w 220"/>
                <a:gd name="T55" fmla="*/ 143 h 144"/>
                <a:gd name="T56" fmla="*/ 0 w 220"/>
                <a:gd name="T57" fmla="*/ 141 h 144"/>
                <a:gd name="T58" fmla="*/ 0 w 220"/>
                <a:gd name="T59" fmla="*/ 115 h 144"/>
                <a:gd name="T60" fmla="*/ 6 w 220"/>
                <a:gd name="T61" fmla="*/ 117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20" h="144">
                  <a:moveTo>
                    <a:pt x="6" y="117"/>
                  </a:moveTo>
                  <a:cubicBezTo>
                    <a:pt x="6" y="117"/>
                    <a:pt x="6" y="118"/>
                    <a:pt x="7" y="118"/>
                  </a:cubicBezTo>
                  <a:cubicBezTo>
                    <a:pt x="9" y="118"/>
                    <a:pt x="11" y="118"/>
                    <a:pt x="14" y="118"/>
                  </a:cubicBezTo>
                  <a:cubicBezTo>
                    <a:pt x="14" y="118"/>
                    <a:pt x="14" y="118"/>
                    <a:pt x="14" y="118"/>
                  </a:cubicBezTo>
                  <a:cubicBezTo>
                    <a:pt x="17" y="118"/>
                    <a:pt x="19" y="118"/>
                    <a:pt x="21" y="118"/>
                  </a:cubicBezTo>
                  <a:cubicBezTo>
                    <a:pt x="22" y="118"/>
                    <a:pt x="22" y="118"/>
                    <a:pt x="22" y="118"/>
                  </a:cubicBezTo>
                  <a:cubicBezTo>
                    <a:pt x="24" y="117"/>
                    <a:pt x="26" y="116"/>
                    <a:pt x="28" y="115"/>
                  </a:cubicBezTo>
                  <a:cubicBezTo>
                    <a:pt x="214" y="8"/>
                    <a:pt x="214" y="8"/>
                    <a:pt x="214" y="8"/>
                  </a:cubicBezTo>
                  <a:cubicBezTo>
                    <a:pt x="218" y="6"/>
                    <a:pt x="220" y="3"/>
                    <a:pt x="220" y="0"/>
                  </a:cubicBezTo>
                  <a:cubicBezTo>
                    <a:pt x="220" y="25"/>
                    <a:pt x="220" y="25"/>
                    <a:pt x="220" y="25"/>
                  </a:cubicBezTo>
                  <a:cubicBezTo>
                    <a:pt x="220" y="28"/>
                    <a:pt x="218" y="31"/>
                    <a:pt x="214" y="34"/>
                  </a:cubicBezTo>
                  <a:cubicBezTo>
                    <a:pt x="28" y="141"/>
                    <a:pt x="28" y="141"/>
                    <a:pt x="28" y="141"/>
                  </a:cubicBezTo>
                  <a:cubicBezTo>
                    <a:pt x="27" y="141"/>
                    <a:pt x="26" y="142"/>
                    <a:pt x="25" y="142"/>
                  </a:cubicBezTo>
                  <a:cubicBezTo>
                    <a:pt x="25" y="142"/>
                    <a:pt x="24" y="143"/>
                    <a:pt x="23" y="143"/>
                  </a:cubicBezTo>
                  <a:cubicBezTo>
                    <a:pt x="23" y="143"/>
                    <a:pt x="22" y="143"/>
                    <a:pt x="22" y="143"/>
                  </a:cubicBezTo>
                  <a:cubicBezTo>
                    <a:pt x="22" y="143"/>
                    <a:pt x="22" y="143"/>
                    <a:pt x="22" y="143"/>
                  </a:cubicBezTo>
                  <a:cubicBezTo>
                    <a:pt x="21" y="143"/>
                    <a:pt x="21" y="143"/>
                    <a:pt x="21" y="143"/>
                  </a:cubicBezTo>
                  <a:cubicBezTo>
                    <a:pt x="20" y="143"/>
                    <a:pt x="20" y="144"/>
                    <a:pt x="19" y="144"/>
                  </a:cubicBezTo>
                  <a:cubicBezTo>
                    <a:pt x="18" y="144"/>
                    <a:pt x="18" y="144"/>
                    <a:pt x="17" y="144"/>
                  </a:cubicBezTo>
                  <a:cubicBezTo>
                    <a:pt x="16" y="144"/>
                    <a:pt x="16" y="144"/>
                    <a:pt x="15" y="144"/>
                  </a:cubicBezTo>
                  <a:cubicBezTo>
                    <a:pt x="15" y="144"/>
                    <a:pt x="14" y="144"/>
                    <a:pt x="14" y="144"/>
                  </a:cubicBezTo>
                  <a:cubicBezTo>
                    <a:pt x="14" y="144"/>
                    <a:pt x="14" y="144"/>
                    <a:pt x="14" y="144"/>
                  </a:cubicBezTo>
                  <a:cubicBezTo>
                    <a:pt x="14" y="144"/>
                    <a:pt x="13" y="144"/>
                    <a:pt x="13" y="144"/>
                  </a:cubicBezTo>
                  <a:cubicBezTo>
                    <a:pt x="12" y="144"/>
                    <a:pt x="11" y="144"/>
                    <a:pt x="11" y="144"/>
                  </a:cubicBezTo>
                  <a:cubicBezTo>
                    <a:pt x="10" y="144"/>
                    <a:pt x="9" y="144"/>
                    <a:pt x="8" y="143"/>
                  </a:cubicBezTo>
                  <a:cubicBezTo>
                    <a:pt x="8" y="143"/>
                    <a:pt x="7" y="143"/>
                    <a:pt x="7" y="143"/>
                  </a:cubicBezTo>
                  <a:cubicBezTo>
                    <a:pt x="7" y="143"/>
                    <a:pt x="6" y="143"/>
                    <a:pt x="6" y="143"/>
                  </a:cubicBezTo>
                  <a:cubicBezTo>
                    <a:pt x="5" y="143"/>
                    <a:pt x="5" y="143"/>
                    <a:pt x="4" y="143"/>
                  </a:cubicBezTo>
                  <a:cubicBezTo>
                    <a:pt x="3" y="142"/>
                    <a:pt x="1" y="141"/>
                    <a:pt x="0" y="141"/>
                  </a:cubicBezTo>
                  <a:cubicBezTo>
                    <a:pt x="0" y="115"/>
                    <a:pt x="0" y="115"/>
                    <a:pt x="0" y="115"/>
                  </a:cubicBezTo>
                  <a:cubicBezTo>
                    <a:pt x="1" y="116"/>
                    <a:pt x="4" y="117"/>
                    <a:pt x="6" y="117"/>
                  </a:cubicBezTo>
                  <a:close/>
                </a:path>
              </a:pathLst>
            </a:custGeom>
            <a:solidFill>
              <a:srgbClr val="0327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0" name="Freeform 200"/>
            <p:cNvSpPr>
              <a:spLocks/>
            </p:cNvSpPr>
            <p:nvPr userDrawn="1"/>
          </p:nvSpPr>
          <p:spPr bwMode="auto">
            <a:xfrm>
              <a:off x="8869364" y="4778375"/>
              <a:ext cx="615950" cy="358775"/>
            </a:xfrm>
            <a:custGeom>
              <a:avLst/>
              <a:gdLst>
                <a:gd name="T0" fmla="*/ 8 w 389"/>
                <a:gd name="T1" fmla="*/ 112 h 226"/>
                <a:gd name="T2" fmla="*/ 8 w 389"/>
                <a:gd name="T3" fmla="*/ 128 h 226"/>
                <a:gd name="T4" fmla="*/ 168 w 389"/>
                <a:gd name="T5" fmla="*/ 221 h 226"/>
                <a:gd name="T6" fmla="*/ 196 w 389"/>
                <a:gd name="T7" fmla="*/ 221 h 226"/>
                <a:gd name="T8" fmla="*/ 382 w 389"/>
                <a:gd name="T9" fmla="*/ 114 h 226"/>
                <a:gd name="T10" fmla="*/ 382 w 389"/>
                <a:gd name="T11" fmla="*/ 97 h 226"/>
                <a:gd name="T12" fmla="*/ 222 w 389"/>
                <a:gd name="T13" fmla="*/ 5 h 226"/>
                <a:gd name="T14" fmla="*/ 193 w 389"/>
                <a:gd name="T15" fmla="*/ 5 h 226"/>
                <a:gd name="T16" fmla="*/ 8 w 389"/>
                <a:gd name="T17" fmla="*/ 112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89" h="226">
                  <a:moveTo>
                    <a:pt x="8" y="112"/>
                  </a:moveTo>
                  <a:cubicBezTo>
                    <a:pt x="0" y="116"/>
                    <a:pt x="0" y="124"/>
                    <a:pt x="8" y="128"/>
                  </a:cubicBezTo>
                  <a:cubicBezTo>
                    <a:pt x="168" y="221"/>
                    <a:pt x="168" y="221"/>
                    <a:pt x="168" y="221"/>
                  </a:cubicBezTo>
                  <a:cubicBezTo>
                    <a:pt x="176" y="226"/>
                    <a:pt x="188" y="226"/>
                    <a:pt x="196" y="221"/>
                  </a:cubicBezTo>
                  <a:cubicBezTo>
                    <a:pt x="382" y="114"/>
                    <a:pt x="382" y="114"/>
                    <a:pt x="382" y="114"/>
                  </a:cubicBezTo>
                  <a:cubicBezTo>
                    <a:pt x="389" y="109"/>
                    <a:pt x="389" y="102"/>
                    <a:pt x="382" y="97"/>
                  </a:cubicBezTo>
                  <a:cubicBezTo>
                    <a:pt x="222" y="5"/>
                    <a:pt x="222" y="5"/>
                    <a:pt x="222" y="5"/>
                  </a:cubicBezTo>
                  <a:cubicBezTo>
                    <a:pt x="214" y="0"/>
                    <a:pt x="201" y="0"/>
                    <a:pt x="193" y="5"/>
                  </a:cubicBezTo>
                  <a:lnTo>
                    <a:pt x="8" y="112"/>
                  </a:lnTo>
                  <a:close/>
                </a:path>
              </a:pathLst>
            </a:custGeom>
            <a:solidFill>
              <a:srgbClr val="0844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1" name="Freeform 201"/>
            <p:cNvSpPr>
              <a:spLocks/>
            </p:cNvSpPr>
            <p:nvPr userDrawn="1"/>
          </p:nvSpPr>
          <p:spPr bwMode="auto">
            <a:xfrm>
              <a:off x="8907464" y="4654550"/>
              <a:ext cx="334963" cy="352425"/>
            </a:xfrm>
            <a:custGeom>
              <a:avLst/>
              <a:gdLst>
                <a:gd name="T0" fmla="*/ 197 w 211"/>
                <a:gd name="T1" fmla="*/ 222 h 222"/>
                <a:gd name="T2" fmla="*/ 54 w 211"/>
                <a:gd name="T3" fmla="*/ 119 h 222"/>
                <a:gd name="T4" fmla="*/ 4 w 211"/>
                <a:gd name="T5" fmla="*/ 93 h 222"/>
                <a:gd name="T6" fmla="*/ 28 w 211"/>
                <a:gd name="T7" fmla="*/ 16 h 222"/>
                <a:gd name="T8" fmla="*/ 211 w 211"/>
                <a:gd name="T9" fmla="*/ 70 h 222"/>
                <a:gd name="T10" fmla="*/ 197 w 211"/>
                <a:gd name="T11" fmla="*/ 222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1" h="222">
                  <a:moveTo>
                    <a:pt x="197" y="222"/>
                  </a:moveTo>
                  <a:cubicBezTo>
                    <a:pt x="148" y="211"/>
                    <a:pt x="111" y="159"/>
                    <a:pt x="54" y="119"/>
                  </a:cubicBezTo>
                  <a:cubicBezTo>
                    <a:pt x="4" y="93"/>
                    <a:pt x="4" y="93"/>
                    <a:pt x="4" y="93"/>
                  </a:cubicBezTo>
                  <a:cubicBezTo>
                    <a:pt x="0" y="41"/>
                    <a:pt x="4" y="24"/>
                    <a:pt x="28" y="16"/>
                  </a:cubicBezTo>
                  <a:cubicBezTo>
                    <a:pt x="74" y="0"/>
                    <a:pt x="152" y="41"/>
                    <a:pt x="211" y="70"/>
                  </a:cubicBezTo>
                  <a:lnTo>
                    <a:pt x="197" y="222"/>
                  </a:lnTo>
                  <a:close/>
                </a:path>
              </a:pathLst>
            </a:custGeom>
            <a:solidFill>
              <a:srgbClr val="2523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2" name="Freeform 202"/>
            <p:cNvSpPr>
              <a:spLocks/>
            </p:cNvSpPr>
            <p:nvPr userDrawn="1"/>
          </p:nvSpPr>
          <p:spPr bwMode="auto">
            <a:xfrm>
              <a:off x="8802689" y="4718050"/>
              <a:ext cx="628650" cy="376238"/>
            </a:xfrm>
            <a:custGeom>
              <a:avLst/>
              <a:gdLst>
                <a:gd name="T0" fmla="*/ 354 w 397"/>
                <a:gd name="T1" fmla="*/ 45 h 237"/>
                <a:gd name="T2" fmla="*/ 386 w 397"/>
                <a:gd name="T3" fmla="*/ 62 h 237"/>
                <a:gd name="T4" fmla="*/ 367 w 397"/>
                <a:gd name="T5" fmla="*/ 174 h 237"/>
                <a:gd name="T6" fmla="*/ 197 w 397"/>
                <a:gd name="T7" fmla="*/ 221 h 237"/>
                <a:gd name="T8" fmla="*/ 53 w 397"/>
                <a:gd name="T9" fmla="*/ 118 h 237"/>
                <a:gd name="T10" fmla="*/ 3 w 397"/>
                <a:gd name="T11" fmla="*/ 92 h 237"/>
                <a:gd name="T12" fmla="*/ 28 w 397"/>
                <a:gd name="T13" fmla="*/ 15 h 237"/>
                <a:gd name="T14" fmla="*/ 210 w 397"/>
                <a:gd name="T15" fmla="*/ 69 h 237"/>
                <a:gd name="T16" fmla="*/ 354 w 397"/>
                <a:gd name="T17" fmla="*/ 45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97" h="237">
                  <a:moveTo>
                    <a:pt x="354" y="45"/>
                  </a:moveTo>
                  <a:cubicBezTo>
                    <a:pt x="386" y="62"/>
                    <a:pt x="386" y="62"/>
                    <a:pt x="386" y="62"/>
                  </a:cubicBezTo>
                  <a:cubicBezTo>
                    <a:pt x="397" y="113"/>
                    <a:pt x="391" y="150"/>
                    <a:pt x="367" y="174"/>
                  </a:cubicBezTo>
                  <a:cubicBezTo>
                    <a:pt x="333" y="210"/>
                    <a:pt x="262" y="237"/>
                    <a:pt x="197" y="221"/>
                  </a:cubicBezTo>
                  <a:cubicBezTo>
                    <a:pt x="148" y="210"/>
                    <a:pt x="110" y="159"/>
                    <a:pt x="53" y="118"/>
                  </a:cubicBezTo>
                  <a:cubicBezTo>
                    <a:pt x="3" y="92"/>
                    <a:pt x="3" y="92"/>
                    <a:pt x="3" y="92"/>
                  </a:cubicBezTo>
                  <a:cubicBezTo>
                    <a:pt x="0" y="40"/>
                    <a:pt x="4" y="24"/>
                    <a:pt x="28" y="15"/>
                  </a:cubicBezTo>
                  <a:cubicBezTo>
                    <a:pt x="73" y="0"/>
                    <a:pt x="151" y="40"/>
                    <a:pt x="210" y="69"/>
                  </a:cubicBezTo>
                  <a:lnTo>
                    <a:pt x="354" y="45"/>
                  </a:lnTo>
                  <a:close/>
                </a:path>
              </a:pathLst>
            </a:custGeom>
            <a:solidFill>
              <a:srgbClr val="3330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3" name="Freeform 203"/>
            <p:cNvSpPr>
              <a:spLocks/>
            </p:cNvSpPr>
            <p:nvPr userDrawn="1"/>
          </p:nvSpPr>
          <p:spPr bwMode="auto">
            <a:xfrm>
              <a:off x="8674101" y="5233988"/>
              <a:ext cx="282575" cy="179388"/>
            </a:xfrm>
            <a:custGeom>
              <a:avLst/>
              <a:gdLst>
                <a:gd name="T0" fmla="*/ 178 w 178"/>
                <a:gd name="T1" fmla="*/ 88 h 113"/>
                <a:gd name="T2" fmla="*/ 169 w 178"/>
                <a:gd name="T3" fmla="*/ 101 h 113"/>
                <a:gd name="T4" fmla="*/ 110 w 178"/>
                <a:gd name="T5" fmla="*/ 99 h 113"/>
                <a:gd name="T6" fmla="*/ 105 w 178"/>
                <a:gd name="T7" fmla="*/ 86 h 113"/>
                <a:gd name="T8" fmla="*/ 67 w 178"/>
                <a:gd name="T9" fmla="*/ 75 h 113"/>
                <a:gd name="T10" fmla="*/ 1 w 178"/>
                <a:gd name="T11" fmla="*/ 17 h 113"/>
                <a:gd name="T12" fmla="*/ 6 w 178"/>
                <a:gd name="T13" fmla="*/ 0 h 113"/>
                <a:gd name="T14" fmla="*/ 6 w 178"/>
                <a:gd name="T15" fmla="*/ 7 h 113"/>
                <a:gd name="T16" fmla="*/ 72 w 178"/>
                <a:gd name="T17" fmla="*/ 66 h 113"/>
                <a:gd name="T18" fmla="*/ 110 w 178"/>
                <a:gd name="T19" fmla="*/ 76 h 113"/>
                <a:gd name="T20" fmla="*/ 115 w 178"/>
                <a:gd name="T21" fmla="*/ 89 h 113"/>
                <a:gd name="T22" fmla="*/ 174 w 178"/>
                <a:gd name="T23" fmla="*/ 92 h 113"/>
                <a:gd name="T24" fmla="*/ 178 w 178"/>
                <a:gd name="T25" fmla="*/ 88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78" h="113">
                  <a:moveTo>
                    <a:pt x="178" y="88"/>
                  </a:moveTo>
                  <a:cubicBezTo>
                    <a:pt x="177" y="94"/>
                    <a:pt x="174" y="98"/>
                    <a:pt x="169" y="101"/>
                  </a:cubicBezTo>
                  <a:cubicBezTo>
                    <a:pt x="154" y="113"/>
                    <a:pt x="127" y="105"/>
                    <a:pt x="110" y="99"/>
                  </a:cubicBezTo>
                  <a:cubicBezTo>
                    <a:pt x="105" y="86"/>
                    <a:pt x="105" y="86"/>
                    <a:pt x="105" y="86"/>
                  </a:cubicBezTo>
                  <a:cubicBezTo>
                    <a:pt x="83" y="84"/>
                    <a:pt x="89" y="87"/>
                    <a:pt x="67" y="75"/>
                  </a:cubicBezTo>
                  <a:cubicBezTo>
                    <a:pt x="40" y="61"/>
                    <a:pt x="7" y="42"/>
                    <a:pt x="1" y="17"/>
                  </a:cubicBezTo>
                  <a:cubicBezTo>
                    <a:pt x="0" y="12"/>
                    <a:pt x="2" y="4"/>
                    <a:pt x="6" y="0"/>
                  </a:cubicBezTo>
                  <a:cubicBezTo>
                    <a:pt x="5" y="2"/>
                    <a:pt x="5" y="5"/>
                    <a:pt x="6" y="7"/>
                  </a:cubicBezTo>
                  <a:cubicBezTo>
                    <a:pt x="12" y="32"/>
                    <a:pt x="45" y="52"/>
                    <a:pt x="72" y="66"/>
                  </a:cubicBezTo>
                  <a:cubicBezTo>
                    <a:pt x="94" y="77"/>
                    <a:pt x="88" y="74"/>
                    <a:pt x="110" y="76"/>
                  </a:cubicBezTo>
                  <a:cubicBezTo>
                    <a:pt x="115" y="89"/>
                    <a:pt x="115" y="89"/>
                    <a:pt x="115" y="89"/>
                  </a:cubicBezTo>
                  <a:cubicBezTo>
                    <a:pt x="132" y="95"/>
                    <a:pt x="159" y="103"/>
                    <a:pt x="174" y="92"/>
                  </a:cubicBezTo>
                  <a:cubicBezTo>
                    <a:pt x="176" y="90"/>
                    <a:pt x="177" y="89"/>
                    <a:pt x="178" y="88"/>
                  </a:cubicBezTo>
                  <a:close/>
                </a:path>
              </a:pathLst>
            </a:custGeom>
            <a:solidFill>
              <a:srgbClr val="D0DB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4" name="Freeform 204"/>
            <p:cNvSpPr>
              <a:spLocks/>
            </p:cNvSpPr>
            <p:nvPr userDrawn="1"/>
          </p:nvSpPr>
          <p:spPr bwMode="auto">
            <a:xfrm>
              <a:off x="7580314" y="4418013"/>
              <a:ext cx="65088" cy="620713"/>
            </a:xfrm>
            <a:custGeom>
              <a:avLst/>
              <a:gdLst>
                <a:gd name="T0" fmla="*/ 0 w 41"/>
                <a:gd name="T1" fmla="*/ 0 h 391"/>
                <a:gd name="T2" fmla="*/ 1 w 41"/>
                <a:gd name="T3" fmla="*/ 368 h 391"/>
                <a:gd name="T4" fmla="*/ 41 w 41"/>
                <a:gd name="T5" fmla="*/ 391 h 391"/>
                <a:gd name="T6" fmla="*/ 40 w 41"/>
                <a:gd name="T7" fmla="*/ 0 h 391"/>
                <a:gd name="T8" fmla="*/ 0 w 41"/>
                <a:gd name="T9" fmla="*/ 0 h 3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391">
                  <a:moveTo>
                    <a:pt x="0" y="0"/>
                  </a:moveTo>
                  <a:lnTo>
                    <a:pt x="1" y="368"/>
                  </a:lnTo>
                  <a:lnTo>
                    <a:pt x="41" y="391"/>
                  </a:lnTo>
                  <a:lnTo>
                    <a:pt x="4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835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5" name="Freeform 206"/>
            <p:cNvSpPr>
              <a:spLocks/>
            </p:cNvSpPr>
            <p:nvPr userDrawn="1"/>
          </p:nvSpPr>
          <p:spPr bwMode="auto">
            <a:xfrm>
              <a:off x="7643813" y="4418013"/>
              <a:ext cx="63500" cy="620713"/>
            </a:xfrm>
            <a:custGeom>
              <a:avLst/>
              <a:gdLst>
                <a:gd name="T0" fmla="*/ 0 w 40"/>
                <a:gd name="T1" fmla="*/ 0 h 391"/>
                <a:gd name="T2" fmla="*/ 1 w 40"/>
                <a:gd name="T3" fmla="*/ 391 h 391"/>
                <a:gd name="T4" fmla="*/ 40 w 40"/>
                <a:gd name="T5" fmla="*/ 369 h 391"/>
                <a:gd name="T6" fmla="*/ 39 w 40"/>
                <a:gd name="T7" fmla="*/ 0 h 391"/>
                <a:gd name="T8" fmla="*/ 0 w 40"/>
                <a:gd name="T9" fmla="*/ 0 h 3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391">
                  <a:moveTo>
                    <a:pt x="0" y="0"/>
                  </a:moveTo>
                  <a:lnTo>
                    <a:pt x="1" y="391"/>
                  </a:lnTo>
                  <a:lnTo>
                    <a:pt x="40" y="369"/>
                  </a:lnTo>
                  <a:lnTo>
                    <a:pt x="3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41D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6" name="Freeform 207"/>
            <p:cNvSpPr>
              <a:spLocks/>
            </p:cNvSpPr>
            <p:nvPr userDrawn="1"/>
          </p:nvSpPr>
          <p:spPr bwMode="auto">
            <a:xfrm>
              <a:off x="8386763" y="4695826"/>
              <a:ext cx="65088" cy="823913"/>
            </a:xfrm>
            <a:custGeom>
              <a:avLst/>
              <a:gdLst>
                <a:gd name="T0" fmla="*/ 40 w 41"/>
                <a:gd name="T1" fmla="*/ 23 h 519"/>
                <a:gd name="T2" fmla="*/ 0 w 41"/>
                <a:gd name="T3" fmla="*/ 0 h 519"/>
                <a:gd name="T4" fmla="*/ 1 w 41"/>
                <a:gd name="T5" fmla="*/ 496 h 519"/>
                <a:gd name="T6" fmla="*/ 41 w 41"/>
                <a:gd name="T7" fmla="*/ 519 h 519"/>
                <a:gd name="T8" fmla="*/ 40 w 41"/>
                <a:gd name="T9" fmla="*/ 23 h 5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519">
                  <a:moveTo>
                    <a:pt x="40" y="23"/>
                  </a:moveTo>
                  <a:lnTo>
                    <a:pt x="0" y="0"/>
                  </a:lnTo>
                  <a:lnTo>
                    <a:pt x="1" y="496"/>
                  </a:lnTo>
                  <a:lnTo>
                    <a:pt x="41" y="519"/>
                  </a:lnTo>
                  <a:lnTo>
                    <a:pt x="40" y="23"/>
                  </a:lnTo>
                  <a:close/>
                </a:path>
              </a:pathLst>
            </a:custGeom>
            <a:solidFill>
              <a:srgbClr val="0835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7" name="Freeform 208"/>
            <p:cNvSpPr>
              <a:spLocks/>
            </p:cNvSpPr>
            <p:nvPr userDrawn="1"/>
          </p:nvSpPr>
          <p:spPr bwMode="auto">
            <a:xfrm>
              <a:off x="8450263" y="4697413"/>
              <a:ext cx="65088" cy="822325"/>
            </a:xfrm>
            <a:custGeom>
              <a:avLst/>
              <a:gdLst>
                <a:gd name="T0" fmla="*/ 0 w 41"/>
                <a:gd name="T1" fmla="*/ 22 h 518"/>
                <a:gd name="T2" fmla="*/ 1 w 41"/>
                <a:gd name="T3" fmla="*/ 518 h 518"/>
                <a:gd name="T4" fmla="*/ 41 w 41"/>
                <a:gd name="T5" fmla="*/ 496 h 518"/>
                <a:gd name="T6" fmla="*/ 40 w 41"/>
                <a:gd name="T7" fmla="*/ 0 h 518"/>
                <a:gd name="T8" fmla="*/ 0 w 41"/>
                <a:gd name="T9" fmla="*/ 22 h 5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518">
                  <a:moveTo>
                    <a:pt x="0" y="22"/>
                  </a:moveTo>
                  <a:lnTo>
                    <a:pt x="1" y="518"/>
                  </a:lnTo>
                  <a:lnTo>
                    <a:pt x="41" y="496"/>
                  </a:lnTo>
                  <a:lnTo>
                    <a:pt x="40" y="0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rgbClr val="041D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8" name="Freeform 209"/>
            <p:cNvSpPr>
              <a:spLocks/>
            </p:cNvSpPr>
            <p:nvPr userDrawn="1"/>
          </p:nvSpPr>
          <p:spPr bwMode="auto">
            <a:xfrm>
              <a:off x="7373938" y="4273551"/>
              <a:ext cx="1116013" cy="754063"/>
            </a:xfrm>
            <a:custGeom>
              <a:avLst/>
              <a:gdLst>
                <a:gd name="T0" fmla="*/ 0 w 703"/>
                <a:gd name="T1" fmla="*/ 0 h 475"/>
                <a:gd name="T2" fmla="*/ 0 w 703"/>
                <a:gd name="T3" fmla="*/ 66 h 475"/>
                <a:gd name="T4" fmla="*/ 703 w 703"/>
                <a:gd name="T5" fmla="*/ 475 h 475"/>
                <a:gd name="T6" fmla="*/ 703 w 703"/>
                <a:gd name="T7" fmla="*/ 408 h 475"/>
                <a:gd name="T8" fmla="*/ 0 w 703"/>
                <a:gd name="T9" fmla="*/ 0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03" h="475">
                  <a:moveTo>
                    <a:pt x="0" y="0"/>
                  </a:moveTo>
                  <a:cubicBezTo>
                    <a:pt x="0" y="66"/>
                    <a:pt x="0" y="66"/>
                    <a:pt x="0" y="66"/>
                  </a:cubicBezTo>
                  <a:cubicBezTo>
                    <a:pt x="234" y="202"/>
                    <a:pt x="469" y="338"/>
                    <a:pt x="703" y="475"/>
                  </a:cubicBezTo>
                  <a:cubicBezTo>
                    <a:pt x="703" y="408"/>
                    <a:pt x="703" y="408"/>
                    <a:pt x="703" y="408"/>
                  </a:cubicBezTo>
                  <a:cubicBezTo>
                    <a:pt x="468" y="272"/>
                    <a:pt x="234" y="136"/>
                    <a:pt x="0" y="0"/>
                  </a:cubicBezTo>
                  <a:close/>
                </a:path>
              </a:pathLst>
            </a:custGeom>
            <a:solidFill>
              <a:srgbClr val="F0F0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9" name="Freeform 210"/>
            <p:cNvSpPr>
              <a:spLocks/>
            </p:cNvSpPr>
            <p:nvPr userDrawn="1"/>
          </p:nvSpPr>
          <p:spPr bwMode="auto">
            <a:xfrm>
              <a:off x="7373938" y="3236913"/>
              <a:ext cx="2916238" cy="1684338"/>
            </a:xfrm>
            <a:custGeom>
              <a:avLst/>
              <a:gdLst>
                <a:gd name="T0" fmla="*/ 1135 w 1838"/>
                <a:gd name="T1" fmla="*/ 0 h 1061"/>
                <a:gd name="T2" fmla="*/ 0 w 1838"/>
                <a:gd name="T3" fmla="*/ 653 h 1061"/>
                <a:gd name="T4" fmla="*/ 703 w 1838"/>
                <a:gd name="T5" fmla="*/ 1061 h 1061"/>
                <a:gd name="T6" fmla="*/ 1838 w 1838"/>
                <a:gd name="T7" fmla="*/ 409 h 1061"/>
                <a:gd name="T8" fmla="*/ 1135 w 1838"/>
                <a:gd name="T9" fmla="*/ 0 h 10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38" h="1061">
                  <a:moveTo>
                    <a:pt x="1135" y="0"/>
                  </a:moveTo>
                  <a:cubicBezTo>
                    <a:pt x="0" y="653"/>
                    <a:pt x="0" y="653"/>
                    <a:pt x="0" y="653"/>
                  </a:cubicBezTo>
                  <a:cubicBezTo>
                    <a:pt x="234" y="789"/>
                    <a:pt x="468" y="925"/>
                    <a:pt x="703" y="1061"/>
                  </a:cubicBezTo>
                  <a:cubicBezTo>
                    <a:pt x="1838" y="409"/>
                    <a:pt x="1838" y="409"/>
                    <a:pt x="1838" y="409"/>
                  </a:cubicBezTo>
                  <a:cubicBezTo>
                    <a:pt x="1604" y="272"/>
                    <a:pt x="1369" y="136"/>
                    <a:pt x="1135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0" name="Freeform 211"/>
            <p:cNvSpPr>
              <a:spLocks/>
            </p:cNvSpPr>
            <p:nvPr userDrawn="1"/>
          </p:nvSpPr>
          <p:spPr bwMode="auto">
            <a:xfrm>
              <a:off x="8489951" y="3886201"/>
              <a:ext cx="1800225" cy="1141413"/>
            </a:xfrm>
            <a:custGeom>
              <a:avLst/>
              <a:gdLst>
                <a:gd name="T0" fmla="*/ 0 w 1134"/>
                <a:gd name="T1" fmla="*/ 652 h 719"/>
                <a:gd name="T2" fmla="*/ 0 w 1134"/>
                <a:gd name="T3" fmla="*/ 719 h 719"/>
                <a:gd name="T4" fmla="*/ 1134 w 1134"/>
                <a:gd name="T5" fmla="*/ 66 h 719"/>
                <a:gd name="T6" fmla="*/ 1134 w 1134"/>
                <a:gd name="T7" fmla="*/ 0 h 719"/>
                <a:gd name="T8" fmla="*/ 0 w 1134"/>
                <a:gd name="T9" fmla="*/ 652 h 7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34" h="719">
                  <a:moveTo>
                    <a:pt x="0" y="652"/>
                  </a:moveTo>
                  <a:lnTo>
                    <a:pt x="0" y="719"/>
                  </a:lnTo>
                  <a:lnTo>
                    <a:pt x="1134" y="66"/>
                  </a:lnTo>
                  <a:lnTo>
                    <a:pt x="1134" y="0"/>
                  </a:lnTo>
                  <a:lnTo>
                    <a:pt x="0" y="652"/>
                  </a:ln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1" name="Freeform 212"/>
            <p:cNvSpPr>
              <a:spLocks/>
            </p:cNvSpPr>
            <p:nvPr userDrawn="1"/>
          </p:nvSpPr>
          <p:spPr bwMode="auto">
            <a:xfrm>
              <a:off x="9825038" y="4048126"/>
              <a:ext cx="17463" cy="22225"/>
            </a:xfrm>
            <a:custGeom>
              <a:avLst/>
              <a:gdLst>
                <a:gd name="T0" fmla="*/ 5 w 11"/>
                <a:gd name="T1" fmla="*/ 2 h 14"/>
                <a:gd name="T2" fmla="*/ 1 w 11"/>
                <a:gd name="T3" fmla="*/ 10 h 14"/>
                <a:gd name="T4" fmla="*/ 5 w 11"/>
                <a:gd name="T5" fmla="*/ 13 h 14"/>
                <a:gd name="T6" fmla="*/ 10 w 11"/>
                <a:gd name="T7" fmla="*/ 4 h 14"/>
                <a:gd name="T8" fmla="*/ 5 w 11"/>
                <a:gd name="T9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4">
                  <a:moveTo>
                    <a:pt x="5" y="2"/>
                  </a:moveTo>
                  <a:cubicBezTo>
                    <a:pt x="3" y="3"/>
                    <a:pt x="0" y="7"/>
                    <a:pt x="1" y="10"/>
                  </a:cubicBezTo>
                  <a:cubicBezTo>
                    <a:pt x="1" y="13"/>
                    <a:pt x="3" y="14"/>
                    <a:pt x="5" y="13"/>
                  </a:cubicBezTo>
                  <a:cubicBezTo>
                    <a:pt x="11" y="10"/>
                    <a:pt x="11" y="7"/>
                    <a:pt x="10" y="4"/>
                  </a:cubicBezTo>
                  <a:cubicBezTo>
                    <a:pt x="10" y="1"/>
                    <a:pt x="8" y="0"/>
                    <a:pt x="5" y="2"/>
                  </a:cubicBezTo>
                  <a:close/>
                </a:path>
              </a:pathLst>
            </a:custGeom>
            <a:solidFill>
              <a:srgbClr val="ECF3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2" name="Freeform 213"/>
            <p:cNvSpPr>
              <a:spLocks noEditPoints="1"/>
            </p:cNvSpPr>
            <p:nvPr userDrawn="1"/>
          </p:nvSpPr>
          <p:spPr bwMode="auto">
            <a:xfrm>
              <a:off x="8475663" y="3944938"/>
              <a:ext cx="366713" cy="501650"/>
            </a:xfrm>
            <a:custGeom>
              <a:avLst/>
              <a:gdLst>
                <a:gd name="T0" fmla="*/ 19 w 231"/>
                <a:gd name="T1" fmla="*/ 292 h 316"/>
                <a:gd name="T2" fmla="*/ 18 w 231"/>
                <a:gd name="T3" fmla="*/ 136 h 316"/>
                <a:gd name="T4" fmla="*/ 212 w 231"/>
                <a:gd name="T5" fmla="*/ 25 h 316"/>
                <a:gd name="T6" fmla="*/ 212 w 231"/>
                <a:gd name="T7" fmla="*/ 180 h 316"/>
                <a:gd name="T8" fmla="*/ 19 w 231"/>
                <a:gd name="T9" fmla="*/ 292 h 316"/>
                <a:gd name="T10" fmla="*/ 115 w 231"/>
                <a:gd name="T11" fmla="*/ 67 h 316"/>
                <a:gd name="T12" fmla="*/ 110 w 231"/>
                <a:gd name="T13" fmla="*/ 75 h 316"/>
                <a:gd name="T14" fmla="*/ 115 w 231"/>
                <a:gd name="T15" fmla="*/ 78 h 316"/>
                <a:gd name="T16" fmla="*/ 120 w 231"/>
                <a:gd name="T17" fmla="*/ 69 h 316"/>
                <a:gd name="T18" fmla="*/ 115 w 231"/>
                <a:gd name="T19" fmla="*/ 67 h 316"/>
                <a:gd name="T20" fmla="*/ 230 w 231"/>
                <a:gd name="T21" fmla="*/ 8 h 316"/>
                <a:gd name="T22" fmla="*/ 221 w 231"/>
                <a:gd name="T23" fmla="*/ 3 h 316"/>
                <a:gd name="T24" fmla="*/ 9 w 231"/>
                <a:gd name="T25" fmla="*/ 126 h 316"/>
                <a:gd name="T26" fmla="*/ 0 w 231"/>
                <a:gd name="T27" fmla="*/ 141 h 316"/>
                <a:gd name="T28" fmla="*/ 0 w 231"/>
                <a:gd name="T29" fmla="*/ 308 h 316"/>
                <a:gd name="T30" fmla="*/ 9 w 231"/>
                <a:gd name="T31" fmla="*/ 313 h 316"/>
                <a:gd name="T32" fmla="*/ 222 w 231"/>
                <a:gd name="T33" fmla="*/ 190 h 316"/>
                <a:gd name="T34" fmla="*/ 231 w 231"/>
                <a:gd name="T35" fmla="*/ 175 h 316"/>
                <a:gd name="T36" fmla="*/ 230 w 231"/>
                <a:gd name="T37" fmla="*/ 8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31" h="316">
                  <a:moveTo>
                    <a:pt x="19" y="292"/>
                  </a:moveTo>
                  <a:cubicBezTo>
                    <a:pt x="18" y="136"/>
                    <a:pt x="18" y="136"/>
                    <a:pt x="18" y="136"/>
                  </a:cubicBezTo>
                  <a:cubicBezTo>
                    <a:pt x="212" y="25"/>
                    <a:pt x="212" y="25"/>
                    <a:pt x="212" y="25"/>
                  </a:cubicBezTo>
                  <a:cubicBezTo>
                    <a:pt x="212" y="180"/>
                    <a:pt x="212" y="180"/>
                    <a:pt x="212" y="180"/>
                  </a:cubicBezTo>
                  <a:cubicBezTo>
                    <a:pt x="19" y="292"/>
                    <a:pt x="19" y="292"/>
                    <a:pt x="19" y="292"/>
                  </a:cubicBezTo>
                  <a:close/>
                  <a:moveTo>
                    <a:pt x="115" y="67"/>
                  </a:moveTo>
                  <a:cubicBezTo>
                    <a:pt x="112" y="68"/>
                    <a:pt x="110" y="72"/>
                    <a:pt x="110" y="75"/>
                  </a:cubicBezTo>
                  <a:cubicBezTo>
                    <a:pt x="110" y="78"/>
                    <a:pt x="112" y="79"/>
                    <a:pt x="115" y="78"/>
                  </a:cubicBezTo>
                  <a:cubicBezTo>
                    <a:pt x="118" y="76"/>
                    <a:pt x="120" y="72"/>
                    <a:pt x="120" y="69"/>
                  </a:cubicBezTo>
                  <a:cubicBezTo>
                    <a:pt x="120" y="66"/>
                    <a:pt x="118" y="65"/>
                    <a:pt x="115" y="67"/>
                  </a:cubicBezTo>
                  <a:close/>
                  <a:moveTo>
                    <a:pt x="230" y="8"/>
                  </a:moveTo>
                  <a:cubicBezTo>
                    <a:pt x="230" y="2"/>
                    <a:pt x="226" y="0"/>
                    <a:pt x="221" y="3"/>
                  </a:cubicBezTo>
                  <a:cubicBezTo>
                    <a:pt x="9" y="126"/>
                    <a:pt x="9" y="126"/>
                    <a:pt x="9" y="126"/>
                  </a:cubicBezTo>
                  <a:cubicBezTo>
                    <a:pt x="4" y="129"/>
                    <a:pt x="0" y="136"/>
                    <a:pt x="0" y="141"/>
                  </a:cubicBezTo>
                  <a:cubicBezTo>
                    <a:pt x="0" y="308"/>
                    <a:pt x="0" y="308"/>
                    <a:pt x="0" y="308"/>
                  </a:cubicBezTo>
                  <a:cubicBezTo>
                    <a:pt x="0" y="314"/>
                    <a:pt x="4" y="316"/>
                    <a:pt x="9" y="313"/>
                  </a:cubicBezTo>
                  <a:cubicBezTo>
                    <a:pt x="222" y="190"/>
                    <a:pt x="222" y="190"/>
                    <a:pt x="222" y="190"/>
                  </a:cubicBezTo>
                  <a:cubicBezTo>
                    <a:pt x="227" y="188"/>
                    <a:pt x="231" y="181"/>
                    <a:pt x="231" y="175"/>
                  </a:cubicBezTo>
                  <a:lnTo>
                    <a:pt x="230" y="8"/>
                  </a:lnTo>
                  <a:close/>
                </a:path>
              </a:pathLst>
            </a:custGeom>
            <a:solidFill>
              <a:srgbClr val="C2C2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3" name="Freeform 214"/>
            <p:cNvSpPr>
              <a:spLocks/>
            </p:cNvSpPr>
            <p:nvPr userDrawn="1"/>
          </p:nvSpPr>
          <p:spPr bwMode="auto">
            <a:xfrm>
              <a:off x="8504238" y="3984626"/>
              <a:ext cx="307975" cy="423863"/>
            </a:xfrm>
            <a:custGeom>
              <a:avLst/>
              <a:gdLst>
                <a:gd name="T0" fmla="*/ 194 w 194"/>
                <a:gd name="T1" fmla="*/ 0 h 267"/>
                <a:gd name="T2" fmla="*/ 0 w 194"/>
                <a:gd name="T3" fmla="*/ 111 h 267"/>
                <a:gd name="T4" fmla="*/ 1 w 194"/>
                <a:gd name="T5" fmla="*/ 267 h 267"/>
                <a:gd name="T6" fmla="*/ 194 w 194"/>
                <a:gd name="T7" fmla="*/ 155 h 267"/>
                <a:gd name="T8" fmla="*/ 194 w 194"/>
                <a:gd name="T9" fmla="*/ 0 h 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4" h="267">
                  <a:moveTo>
                    <a:pt x="194" y="0"/>
                  </a:moveTo>
                  <a:lnTo>
                    <a:pt x="0" y="111"/>
                  </a:lnTo>
                  <a:lnTo>
                    <a:pt x="1" y="267"/>
                  </a:lnTo>
                  <a:lnTo>
                    <a:pt x="194" y="155"/>
                  </a:lnTo>
                  <a:lnTo>
                    <a:pt x="194" y="0"/>
                  </a:lnTo>
                  <a:close/>
                </a:path>
              </a:pathLst>
            </a:custGeom>
            <a:solidFill>
              <a:srgbClr val="ECF3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4" name="Freeform 215"/>
            <p:cNvSpPr>
              <a:spLocks/>
            </p:cNvSpPr>
            <p:nvPr userDrawn="1"/>
          </p:nvSpPr>
          <p:spPr bwMode="auto">
            <a:xfrm>
              <a:off x="8456613" y="4157663"/>
              <a:ext cx="23813" cy="285750"/>
            </a:xfrm>
            <a:custGeom>
              <a:avLst/>
              <a:gdLst>
                <a:gd name="T0" fmla="*/ 12 w 15"/>
                <a:gd name="T1" fmla="*/ 174 h 180"/>
                <a:gd name="T2" fmla="*/ 12 w 15"/>
                <a:gd name="T3" fmla="*/ 7 h 180"/>
                <a:gd name="T4" fmla="*/ 0 w 15"/>
                <a:gd name="T5" fmla="*/ 0 h 180"/>
                <a:gd name="T6" fmla="*/ 1 w 15"/>
                <a:gd name="T7" fmla="*/ 167 h 180"/>
                <a:gd name="T8" fmla="*/ 1 w 15"/>
                <a:gd name="T9" fmla="*/ 169 h 180"/>
                <a:gd name="T10" fmla="*/ 3 w 15"/>
                <a:gd name="T11" fmla="*/ 173 h 180"/>
                <a:gd name="T12" fmla="*/ 15 w 15"/>
                <a:gd name="T13" fmla="*/ 180 h 180"/>
                <a:gd name="T14" fmla="*/ 12 w 15"/>
                <a:gd name="T15" fmla="*/ 174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" h="180">
                  <a:moveTo>
                    <a:pt x="12" y="174"/>
                  </a:moveTo>
                  <a:cubicBezTo>
                    <a:pt x="12" y="7"/>
                    <a:pt x="12" y="7"/>
                    <a:pt x="12" y="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67"/>
                    <a:pt x="1" y="167"/>
                    <a:pt x="1" y="167"/>
                  </a:cubicBezTo>
                  <a:cubicBezTo>
                    <a:pt x="1" y="168"/>
                    <a:pt x="1" y="169"/>
                    <a:pt x="1" y="169"/>
                  </a:cubicBezTo>
                  <a:cubicBezTo>
                    <a:pt x="1" y="171"/>
                    <a:pt x="2" y="172"/>
                    <a:pt x="3" y="173"/>
                  </a:cubicBezTo>
                  <a:cubicBezTo>
                    <a:pt x="15" y="180"/>
                    <a:pt x="15" y="180"/>
                    <a:pt x="15" y="180"/>
                  </a:cubicBezTo>
                  <a:cubicBezTo>
                    <a:pt x="13" y="179"/>
                    <a:pt x="12" y="177"/>
                    <a:pt x="12" y="174"/>
                  </a:cubicBezTo>
                  <a:close/>
                </a:path>
              </a:pathLst>
            </a:custGeom>
            <a:solidFill>
              <a:srgbClr val="8A8C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5" name="Freeform 216"/>
            <p:cNvSpPr>
              <a:spLocks/>
            </p:cNvSpPr>
            <p:nvPr userDrawn="1"/>
          </p:nvSpPr>
          <p:spPr bwMode="auto">
            <a:xfrm>
              <a:off x="8456613" y="3937001"/>
              <a:ext cx="381000" cy="231775"/>
            </a:xfrm>
            <a:custGeom>
              <a:avLst/>
              <a:gdLst>
                <a:gd name="T0" fmla="*/ 228 w 240"/>
                <a:gd name="T1" fmla="*/ 1 h 146"/>
                <a:gd name="T2" fmla="*/ 228 w 240"/>
                <a:gd name="T3" fmla="*/ 0 h 146"/>
                <a:gd name="T4" fmla="*/ 227 w 240"/>
                <a:gd name="T5" fmla="*/ 0 h 146"/>
                <a:gd name="T6" fmla="*/ 227 w 240"/>
                <a:gd name="T7" fmla="*/ 0 h 146"/>
                <a:gd name="T8" fmla="*/ 225 w 240"/>
                <a:gd name="T9" fmla="*/ 0 h 146"/>
                <a:gd name="T10" fmla="*/ 225 w 240"/>
                <a:gd name="T11" fmla="*/ 0 h 146"/>
                <a:gd name="T12" fmla="*/ 224 w 240"/>
                <a:gd name="T13" fmla="*/ 0 h 146"/>
                <a:gd name="T14" fmla="*/ 223 w 240"/>
                <a:gd name="T15" fmla="*/ 0 h 146"/>
                <a:gd name="T16" fmla="*/ 222 w 240"/>
                <a:gd name="T17" fmla="*/ 1 h 146"/>
                <a:gd name="T18" fmla="*/ 6 w 240"/>
                <a:gd name="T19" fmla="*/ 126 h 146"/>
                <a:gd name="T20" fmla="*/ 6 w 240"/>
                <a:gd name="T21" fmla="*/ 127 h 146"/>
                <a:gd name="T22" fmla="*/ 5 w 240"/>
                <a:gd name="T23" fmla="*/ 127 h 146"/>
                <a:gd name="T24" fmla="*/ 4 w 240"/>
                <a:gd name="T25" fmla="*/ 129 h 146"/>
                <a:gd name="T26" fmla="*/ 4 w 240"/>
                <a:gd name="T27" fmla="*/ 129 h 146"/>
                <a:gd name="T28" fmla="*/ 3 w 240"/>
                <a:gd name="T29" fmla="*/ 131 h 146"/>
                <a:gd name="T30" fmla="*/ 3 w 240"/>
                <a:gd name="T31" fmla="*/ 131 h 146"/>
                <a:gd name="T32" fmla="*/ 2 w 240"/>
                <a:gd name="T33" fmla="*/ 132 h 146"/>
                <a:gd name="T34" fmla="*/ 2 w 240"/>
                <a:gd name="T35" fmla="*/ 133 h 146"/>
                <a:gd name="T36" fmla="*/ 1 w 240"/>
                <a:gd name="T37" fmla="*/ 134 h 146"/>
                <a:gd name="T38" fmla="*/ 1 w 240"/>
                <a:gd name="T39" fmla="*/ 135 h 146"/>
                <a:gd name="T40" fmla="*/ 1 w 240"/>
                <a:gd name="T41" fmla="*/ 135 h 146"/>
                <a:gd name="T42" fmla="*/ 0 w 240"/>
                <a:gd name="T43" fmla="*/ 137 h 146"/>
                <a:gd name="T44" fmla="*/ 0 w 240"/>
                <a:gd name="T45" fmla="*/ 138 h 146"/>
                <a:gd name="T46" fmla="*/ 0 w 240"/>
                <a:gd name="T47" fmla="*/ 139 h 146"/>
                <a:gd name="T48" fmla="*/ 12 w 240"/>
                <a:gd name="T49" fmla="*/ 144 h 146"/>
                <a:gd name="T50" fmla="*/ 12 w 240"/>
                <a:gd name="T51" fmla="*/ 142 h 146"/>
                <a:gd name="T52" fmla="*/ 13 w 240"/>
                <a:gd name="T53" fmla="*/ 140 h 146"/>
                <a:gd name="T54" fmla="*/ 14 w 240"/>
                <a:gd name="T55" fmla="*/ 137 h 146"/>
                <a:gd name="T56" fmla="*/ 16 w 240"/>
                <a:gd name="T57" fmla="*/ 136 h 146"/>
                <a:gd name="T58" fmla="*/ 17 w 240"/>
                <a:gd name="T59" fmla="*/ 134 h 146"/>
                <a:gd name="T60" fmla="*/ 18 w 240"/>
                <a:gd name="T61" fmla="*/ 133 h 146"/>
                <a:gd name="T62" fmla="*/ 233 w 240"/>
                <a:gd name="T63" fmla="*/ 8 h 146"/>
                <a:gd name="T64" fmla="*/ 235 w 240"/>
                <a:gd name="T65" fmla="*/ 7 h 146"/>
                <a:gd name="T66" fmla="*/ 237 w 240"/>
                <a:gd name="T67" fmla="*/ 7 h 146"/>
                <a:gd name="T68" fmla="*/ 238 w 240"/>
                <a:gd name="T69" fmla="*/ 7 h 146"/>
                <a:gd name="T70" fmla="*/ 240 w 240"/>
                <a:gd name="T71" fmla="*/ 7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40" h="146">
                  <a:moveTo>
                    <a:pt x="240" y="7"/>
                  </a:moveTo>
                  <a:cubicBezTo>
                    <a:pt x="228" y="1"/>
                    <a:pt x="228" y="1"/>
                    <a:pt x="228" y="1"/>
                  </a:cubicBezTo>
                  <a:cubicBezTo>
                    <a:pt x="228" y="1"/>
                    <a:pt x="228" y="1"/>
                    <a:pt x="228" y="1"/>
                  </a:cubicBezTo>
                  <a:cubicBezTo>
                    <a:pt x="228" y="0"/>
                    <a:pt x="228" y="0"/>
                    <a:pt x="228" y="0"/>
                  </a:cubicBezTo>
                  <a:cubicBezTo>
                    <a:pt x="227" y="0"/>
                    <a:pt x="227" y="0"/>
                    <a:pt x="227" y="0"/>
                  </a:cubicBezTo>
                  <a:cubicBezTo>
                    <a:pt x="227" y="0"/>
                    <a:pt x="227" y="0"/>
                    <a:pt x="227" y="0"/>
                  </a:cubicBezTo>
                  <a:cubicBezTo>
                    <a:pt x="227" y="0"/>
                    <a:pt x="227" y="0"/>
                    <a:pt x="227" y="0"/>
                  </a:cubicBezTo>
                  <a:cubicBezTo>
                    <a:pt x="227" y="0"/>
                    <a:pt x="227" y="0"/>
                    <a:pt x="227" y="0"/>
                  </a:cubicBezTo>
                  <a:cubicBezTo>
                    <a:pt x="226" y="0"/>
                    <a:pt x="226" y="0"/>
                    <a:pt x="226" y="0"/>
                  </a:cubicBezTo>
                  <a:cubicBezTo>
                    <a:pt x="226" y="0"/>
                    <a:pt x="226" y="0"/>
                    <a:pt x="225" y="0"/>
                  </a:cubicBezTo>
                  <a:cubicBezTo>
                    <a:pt x="225" y="0"/>
                    <a:pt x="225" y="0"/>
                    <a:pt x="225" y="0"/>
                  </a:cubicBezTo>
                  <a:cubicBezTo>
                    <a:pt x="225" y="0"/>
                    <a:pt x="225" y="0"/>
                    <a:pt x="225" y="0"/>
                  </a:cubicBezTo>
                  <a:cubicBezTo>
                    <a:pt x="225" y="0"/>
                    <a:pt x="225" y="0"/>
                    <a:pt x="225" y="0"/>
                  </a:cubicBezTo>
                  <a:cubicBezTo>
                    <a:pt x="224" y="0"/>
                    <a:pt x="224" y="0"/>
                    <a:pt x="224" y="0"/>
                  </a:cubicBezTo>
                  <a:cubicBezTo>
                    <a:pt x="224" y="0"/>
                    <a:pt x="224" y="0"/>
                    <a:pt x="224" y="0"/>
                  </a:cubicBezTo>
                  <a:cubicBezTo>
                    <a:pt x="224" y="0"/>
                    <a:pt x="223" y="0"/>
                    <a:pt x="223" y="0"/>
                  </a:cubicBezTo>
                  <a:cubicBezTo>
                    <a:pt x="223" y="0"/>
                    <a:pt x="223" y="1"/>
                    <a:pt x="223" y="1"/>
                  </a:cubicBezTo>
                  <a:cubicBezTo>
                    <a:pt x="222" y="1"/>
                    <a:pt x="222" y="1"/>
                    <a:pt x="222" y="1"/>
                  </a:cubicBezTo>
                  <a:cubicBezTo>
                    <a:pt x="9" y="124"/>
                    <a:pt x="9" y="124"/>
                    <a:pt x="9" y="124"/>
                  </a:cubicBezTo>
                  <a:cubicBezTo>
                    <a:pt x="8" y="125"/>
                    <a:pt x="7" y="125"/>
                    <a:pt x="6" y="126"/>
                  </a:cubicBezTo>
                  <a:cubicBezTo>
                    <a:pt x="6" y="126"/>
                    <a:pt x="6" y="126"/>
                    <a:pt x="6" y="126"/>
                  </a:cubicBezTo>
                  <a:cubicBezTo>
                    <a:pt x="6" y="126"/>
                    <a:pt x="6" y="127"/>
                    <a:pt x="6" y="127"/>
                  </a:cubicBezTo>
                  <a:cubicBezTo>
                    <a:pt x="6" y="127"/>
                    <a:pt x="5" y="127"/>
                    <a:pt x="5" y="127"/>
                  </a:cubicBezTo>
                  <a:cubicBezTo>
                    <a:pt x="5" y="127"/>
                    <a:pt x="5" y="127"/>
                    <a:pt x="5" y="127"/>
                  </a:cubicBezTo>
                  <a:cubicBezTo>
                    <a:pt x="5" y="128"/>
                    <a:pt x="5" y="128"/>
                    <a:pt x="4" y="128"/>
                  </a:cubicBezTo>
                  <a:cubicBezTo>
                    <a:pt x="4" y="128"/>
                    <a:pt x="4" y="128"/>
                    <a:pt x="4" y="129"/>
                  </a:cubicBezTo>
                  <a:cubicBezTo>
                    <a:pt x="4" y="129"/>
                    <a:pt x="4" y="129"/>
                    <a:pt x="4" y="129"/>
                  </a:cubicBezTo>
                  <a:cubicBezTo>
                    <a:pt x="4" y="129"/>
                    <a:pt x="4" y="129"/>
                    <a:pt x="4" y="129"/>
                  </a:cubicBezTo>
                  <a:cubicBezTo>
                    <a:pt x="4" y="129"/>
                    <a:pt x="3" y="130"/>
                    <a:pt x="3" y="130"/>
                  </a:cubicBezTo>
                  <a:cubicBezTo>
                    <a:pt x="3" y="130"/>
                    <a:pt x="3" y="130"/>
                    <a:pt x="3" y="131"/>
                  </a:cubicBezTo>
                  <a:cubicBezTo>
                    <a:pt x="3" y="131"/>
                    <a:pt x="3" y="131"/>
                    <a:pt x="3" y="131"/>
                  </a:cubicBezTo>
                  <a:cubicBezTo>
                    <a:pt x="3" y="131"/>
                    <a:pt x="3" y="131"/>
                    <a:pt x="3" y="131"/>
                  </a:cubicBezTo>
                  <a:cubicBezTo>
                    <a:pt x="3" y="131"/>
                    <a:pt x="2" y="131"/>
                    <a:pt x="2" y="131"/>
                  </a:cubicBezTo>
                  <a:cubicBezTo>
                    <a:pt x="2" y="132"/>
                    <a:pt x="2" y="132"/>
                    <a:pt x="2" y="132"/>
                  </a:cubicBezTo>
                  <a:cubicBezTo>
                    <a:pt x="2" y="132"/>
                    <a:pt x="2" y="133"/>
                    <a:pt x="2" y="133"/>
                  </a:cubicBezTo>
                  <a:cubicBezTo>
                    <a:pt x="2" y="133"/>
                    <a:pt x="2" y="133"/>
                    <a:pt x="2" y="133"/>
                  </a:cubicBezTo>
                  <a:cubicBezTo>
                    <a:pt x="2" y="133"/>
                    <a:pt x="2" y="133"/>
                    <a:pt x="2" y="133"/>
                  </a:cubicBezTo>
                  <a:cubicBezTo>
                    <a:pt x="1" y="133"/>
                    <a:pt x="1" y="133"/>
                    <a:pt x="1" y="134"/>
                  </a:cubicBezTo>
                  <a:cubicBezTo>
                    <a:pt x="1" y="134"/>
                    <a:pt x="1" y="134"/>
                    <a:pt x="1" y="135"/>
                  </a:cubicBezTo>
                  <a:cubicBezTo>
                    <a:pt x="1" y="135"/>
                    <a:pt x="1" y="135"/>
                    <a:pt x="1" y="135"/>
                  </a:cubicBezTo>
                  <a:cubicBezTo>
                    <a:pt x="1" y="135"/>
                    <a:pt x="1" y="135"/>
                    <a:pt x="1" y="135"/>
                  </a:cubicBezTo>
                  <a:cubicBezTo>
                    <a:pt x="1" y="135"/>
                    <a:pt x="1" y="135"/>
                    <a:pt x="1" y="135"/>
                  </a:cubicBezTo>
                  <a:cubicBezTo>
                    <a:pt x="1" y="136"/>
                    <a:pt x="0" y="136"/>
                    <a:pt x="0" y="136"/>
                  </a:cubicBezTo>
                  <a:cubicBezTo>
                    <a:pt x="0" y="137"/>
                    <a:pt x="0" y="137"/>
                    <a:pt x="0" y="137"/>
                  </a:cubicBezTo>
                  <a:cubicBezTo>
                    <a:pt x="0" y="137"/>
                    <a:pt x="0" y="137"/>
                    <a:pt x="0" y="137"/>
                  </a:cubicBezTo>
                  <a:cubicBezTo>
                    <a:pt x="0" y="137"/>
                    <a:pt x="0" y="138"/>
                    <a:pt x="0" y="138"/>
                  </a:cubicBezTo>
                  <a:cubicBezTo>
                    <a:pt x="0" y="138"/>
                    <a:pt x="0" y="139"/>
                    <a:pt x="0" y="139"/>
                  </a:cubicBezTo>
                  <a:cubicBezTo>
                    <a:pt x="0" y="139"/>
                    <a:pt x="0" y="139"/>
                    <a:pt x="0" y="139"/>
                  </a:cubicBezTo>
                  <a:cubicBezTo>
                    <a:pt x="12" y="146"/>
                    <a:pt x="12" y="146"/>
                    <a:pt x="12" y="146"/>
                  </a:cubicBezTo>
                  <a:cubicBezTo>
                    <a:pt x="12" y="146"/>
                    <a:pt x="12" y="145"/>
                    <a:pt x="12" y="144"/>
                  </a:cubicBezTo>
                  <a:cubicBezTo>
                    <a:pt x="12" y="144"/>
                    <a:pt x="12" y="144"/>
                    <a:pt x="12" y="144"/>
                  </a:cubicBezTo>
                  <a:cubicBezTo>
                    <a:pt x="12" y="143"/>
                    <a:pt x="12" y="143"/>
                    <a:pt x="12" y="142"/>
                  </a:cubicBezTo>
                  <a:cubicBezTo>
                    <a:pt x="12" y="142"/>
                    <a:pt x="13" y="142"/>
                    <a:pt x="13" y="142"/>
                  </a:cubicBezTo>
                  <a:cubicBezTo>
                    <a:pt x="13" y="141"/>
                    <a:pt x="13" y="140"/>
                    <a:pt x="13" y="140"/>
                  </a:cubicBezTo>
                  <a:cubicBezTo>
                    <a:pt x="13" y="140"/>
                    <a:pt x="13" y="140"/>
                    <a:pt x="13" y="140"/>
                  </a:cubicBezTo>
                  <a:cubicBezTo>
                    <a:pt x="14" y="139"/>
                    <a:pt x="14" y="138"/>
                    <a:pt x="14" y="137"/>
                  </a:cubicBezTo>
                  <a:cubicBezTo>
                    <a:pt x="14" y="137"/>
                    <a:pt x="14" y="137"/>
                    <a:pt x="14" y="137"/>
                  </a:cubicBezTo>
                  <a:cubicBezTo>
                    <a:pt x="15" y="137"/>
                    <a:pt x="15" y="136"/>
                    <a:pt x="16" y="136"/>
                  </a:cubicBezTo>
                  <a:cubicBezTo>
                    <a:pt x="16" y="135"/>
                    <a:pt x="16" y="135"/>
                    <a:pt x="16" y="135"/>
                  </a:cubicBezTo>
                  <a:cubicBezTo>
                    <a:pt x="16" y="135"/>
                    <a:pt x="17" y="134"/>
                    <a:pt x="17" y="134"/>
                  </a:cubicBezTo>
                  <a:cubicBezTo>
                    <a:pt x="17" y="134"/>
                    <a:pt x="17" y="134"/>
                    <a:pt x="17" y="133"/>
                  </a:cubicBezTo>
                  <a:cubicBezTo>
                    <a:pt x="18" y="133"/>
                    <a:pt x="18" y="133"/>
                    <a:pt x="18" y="133"/>
                  </a:cubicBezTo>
                  <a:cubicBezTo>
                    <a:pt x="19" y="132"/>
                    <a:pt x="20" y="131"/>
                    <a:pt x="21" y="131"/>
                  </a:cubicBezTo>
                  <a:cubicBezTo>
                    <a:pt x="233" y="8"/>
                    <a:pt x="233" y="8"/>
                    <a:pt x="233" y="8"/>
                  </a:cubicBezTo>
                  <a:cubicBezTo>
                    <a:pt x="234" y="8"/>
                    <a:pt x="234" y="7"/>
                    <a:pt x="235" y="7"/>
                  </a:cubicBezTo>
                  <a:cubicBezTo>
                    <a:pt x="235" y="7"/>
                    <a:pt x="235" y="7"/>
                    <a:pt x="235" y="7"/>
                  </a:cubicBezTo>
                  <a:cubicBezTo>
                    <a:pt x="236" y="7"/>
                    <a:pt x="236" y="7"/>
                    <a:pt x="237" y="7"/>
                  </a:cubicBezTo>
                  <a:cubicBezTo>
                    <a:pt x="237" y="7"/>
                    <a:pt x="237" y="7"/>
                    <a:pt x="237" y="7"/>
                  </a:cubicBezTo>
                  <a:cubicBezTo>
                    <a:pt x="237" y="7"/>
                    <a:pt x="238" y="7"/>
                    <a:pt x="238" y="7"/>
                  </a:cubicBezTo>
                  <a:cubicBezTo>
                    <a:pt x="238" y="7"/>
                    <a:pt x="238" y="7"/>
                    <a:pt x="238" y="7"/>
                  </a:cubicBezTo>
                  <a:cubicBezTo>
                    <a:pt x="239" y="7"/>
                    <a:pt x="239" y="7"/>
                    <a:pt x="240" y="7"/>
                  </a:cubicBezTo>
                  <a:cubicBezTo>
                    <a:pt x="240" y="7"/>
                    <a:pt x="240" y="7"/>
                    <a:pt x="240" y="7"/>
                  </a:cubicBezTo>
                  <a:cubicBezTo>
                    <a:pt x="240" y="7"/>
                    <a:pt x="240" y="7"/>
                    <a:pt x="240" y="7"/>
                  </a:cubicBezTo>
                  <a:close/>
                </a:path>
              </a:pathLst>
            </a:custGeom>
            <a:solidFill>
              <a:srgbClr val="8A8C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6" name="Freeform 217"/>
            <p:cNvSpPr>
              <a:spLocks/>
            </p:cNvSpPr>
            <p:nvPr userDrawn="1"/>
          </p:nvSpPr>
          <p:spPr bwMode="auto">
            <a:xfrm>
              <a:off x="8512176" y="4240213"/>
              <a:ext cx="436563" cy="254000"/>
            </a:xfrm>
            <a:custGeom>
              <a:avLst/>
              <a:gdLst>
                <a:gd name="T0" fmla="*/ 207 w 275"/>
                <a:gd name="T1" fmla="*/ 0 h 160"/>
                <a:gd name="T2" fmla="*/ 0 w 275"/>
                <a:gd name="T3" fmla="*/ 120 h 160"/>
                <a:gd name="T4" fmla="*/ 69 w 275"/>
                <a:gd name="T5" fmla="*/ 160 h 160"/>
                <a:gd name="T6" fmla="*/ 275 w 275"/>
                <a:gd name="T7" fmla="*/ 40 h 160"/>
                <a:gd name="T8" fmla="*/ 207 w 275"/>
                <a:gd name="T9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5" h="160">
                  <a:moveTo>
                    <a:pt x="207" y="0"/>
                  </a:moveTo>
                  <a:lnTo>
                    <a:pt x="0" y="120"/>
                  </a:lnTo>
                  <a:lnTo>
                    <a:pt x="69" y="160"/>
                  </a:lnTo>
                  <a:lnTo>
                    <a:pt x="275" y="40"/>
                  </a:lnTo>
                  <a:lnTo>
                    <a:pt x="207" y="0"/>
                  </a:lnTo>
                  <a:close/>
                </a:path>
              </a:pathLst>
            </a:custGeom>
            <a:solidFill>
              <a:srgbClr val="7878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7" name="Freeform 218"/>
            <p:cNvSpPr>
              <a:spLocks/>
            </p:cNvSpPr>
            <p:nvPr userDrawn="1"/>
          </p:nvSpPr>
          <p:spPr bwMode="auto">
            <a:xfrm>
              <a:off x="8736013" y="4370388"/>
              <a:ext cx="352425" cy="227013"/>
            </a:xfrm>
            <a:custGeom>
              <a:avLst/>
              <a:gdLst>
                <a:gd name="T0" fmla="*/ 0 w 222"/>
                <a:gd name="T1" fmla="*/ 129 h 143"/>
                <a:gd name="T2" fmla="*/ 0 w 222"/>
                <a:gd name="T3" fmla="*/ 143 h 143"/>
                <a:gd name="T4" fmla="*/ 222 w 222"/>
                <a:gd name="T5" fmla="*/ 14 h 143"/>
                <a:gd name="T6" fmla="*/ 222 w 222"/>
                <a:gd name="T7" fmla="*/ 0 h 143"/>
                <a:gd name="T8" fmla="*/ 0 w 222"/>
                <a:gd name="T9" fmla="*/ 129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2" h="143">
                  <a:moveTo>
                    <a:pt x="0" y="129"/>
                  </a:moveTo>
                  <a:lnTo>
                    <a:pt x="0" y="143"/>
                  </a:lnTo>
                  <a:lnTo>
                    <a:pt x="222" y="14"/>
                  </a:lnTo>
                  <a:lnTo>
                    <a:pt x="222" y="0"/>
                  </a:lnTo>
                  <a:lnTo>
                    <a:pt x="0" y="129"/>
                  </a:lnTo>
                  <a:close/>
                </a:path>
              </a:pathLst>
            </a:custGeom>
            <a:solidFill>
              <a:srgbClr val="8A8C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8" name="Freeform 219"/>
            <p:cNvSpPr>
              <a:spLocks noEditPoints="1"/>
            </p:cNvSpPr>
            <p:nvPr userDrawn="1"/>
          </p:nvSpPr>
          <p:spPr bwMode="auto">
            <a:xfrm>
              <a:off x="8486776" y="4225926"/>
              <a:ext cx="601663" cy="349250"/>
            </a:xfrm>
            <a:custGeom>
              <a:avLst/>
              <a:gdLst>
                <a:gd name="T0" fmla="*/ 85 w 379"/>
                <a:gd name="T1" fmla="*/ 169 h 220"/>
                <a:gd name="T2" fmla="*/ 16 w 379"/>
                <a:gd name="T3" fmla="*/ 129 h 220"/>
                <a:gd name="T4" fmla="*/ 223 w 379"/>
                <a:gd name="T5" fmla="*/ 9 h 220"/>
                <a:gd name="T6" fmla="*/ 291 w 379"/>
                <a:gd name="T7" fmla="*/ 49 h 220"/>
                <a:gd name="T8" fmla="*/ 85 w 379"/>
                <a:gd name="T9" fmla="*/ 169 h 220"/>
                <a:gd name="T10" fmla="*/ 85 w 379"/>
                <a:gd name="T11" fmla="*/ 169 h 220"/>
                <a:gd name="T12" fmla="*/ 222 w 379"/>
                <a:gd name="T13" fmla="*/ 0 h 220"/>
                <a:gd name="T14" fmla="*/ 0 w 379"/>
                <a:gd name="T15" fmla="*/ 128 h 220"/>
                <a:gd name="T16" fmla="*/ 157 w 379"/>
                <a:gd name="T17" fmla="*/ 220 h 220"/>
                <a:gd name="T18" fmla="*/ 379 w 379"/>
                <a:gd name="T19" fmla="*/ 91 h 220"/>
                <a:gd name="T20" fmla="*/ 222 w 379"/>
                <a:gd name="T21" fmla="*/ 0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79" h="220">
                  <a:moveTo>
                    <a:pt x="85" y="169"/>
                  </a:moveTo>
                  <a:lnTo>
                    <a:pt x="16" y="129"/>
                  </a:lnTo>
                  <a:lnTo>
                    <a:pt x="223" y="9"/>
                  </a:lnTo>
                  <a:lnTo>
                    <a:pt x="291" y="49"/>
                  </a:lnTo>
                  <a:lnTo>
                    <a:pt x="85" y="169"/>
                  </a:lnTo>
                  <a:lnTo>
                    <a:pt x="85" y="169"/>
                  </a:lnTo>
                  <a:close/>
                  <a:moveTo>
                    <a:pt x="222" y="0"/>
                  </a:moveTo>
                  <a:lnTo>
                    <a:pt x="0" y="128"/>
                  </a:lnTo>
                  <a:lnTo>
                    <a:pt x="157" y="220"/>
                  </a:lnTo>
                  <a:lnTo>
                    <a:pt x="379" y="91"/>
                  </a:lnTo>
                  <a:lnTo>
                    <a:pt x="222" y="0"/>
                  </a:lnTo>
                  <a:close/>
                </a:path>
              </a:pathLst>
            </a:custGeom>
            <a:solidFill>
              <a:srgbClr val="A1A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9" name="Freeform 220"/>
            <p:cNvSpPr>
              <a:spLocks/>
            </p:cNvSpPr>
            <p:nvPr userDrawn="1"/>
          </p:nvSpPr>
          <p:spPr bwMode="auto">
            <a:xfrm>
              <a:off x="8458201" y="4411663"/>
              <a:ext cx="277813" cy="185738"/>
            </a:xfrm>
            <a:custGeom>
              <a:avLst/>
              <a:gdLst>
                <a:gd name="T0" fmla="*/ 0 w 175"/>
                <a:gd name="T1" fmla="*/ 0 h 117"/>
                <a:gd name="T2" fmla="*/ 0 w 175"/>
                <a:gd name="T3" fmla="*/ 14 h 117"/>
                <a:gd name="T4" fmla="*/ 175 w 175"/>
                <a:gd name="T5" fmla="*/ 117 h 117"/>
                <a:gd name="T6" fmla="*/ 175 w 175"/>
                <a:gd name="T7" fmla="*/ 103 h 117"/>
                <a:gd name="T8" fmla="*/ 0 w 175"/>
                <a:gd name="T9" fmla="*/ 0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5" h="117">
                  <a:moveTo>
                    <a:pt x="0" y="0"/>
                  </a:moveTo>
                  <a:lnTo>
                    <a:pt x="0" y="14"/>
                  </a:lnTo>
                  <a:lnTo>
                    <a:pt x="175" y="117"/>
                  </a:lnTo>
                  <a:lnTo>
                    <a:pt x="175" y="10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A8C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0" name="Freeform 221"/>
            <p:cNvSpPr>
              <a:spLocks/>
            </p:cNvSpPr>
            <p:nvPr userDrawn="1"/>
          </p:nvSpPr>
          <p:spPr bwMode="auto">
            <a:xfrm>
              <a:off x="8547101" y="4410076"/>
              <a:ext cx="17463" cy="9525"/>
            </a:xfrm>
            <a:custGeom>
              <a:avLst/>
              <a:gdLst>
                <a:gd name="T0" fmla="*/ 5 w 11"/>
                <a:gd name="T1" fmla="*/ 6 h 6"/>
                <a:gd name="T2" fmla="*/ 6 w 11"/>
                <a:gd name="T3" fmla="*/ 6 h 6"/>
                <a:gd name="T4" fmla="*/ 10 w 11"/>
                <a:gd name="T5" fmla="*/ 4 h 6"/>
                <a:gd name="T6" fmla="*/ 10 w 11"/>
                <a:gd name="T7" fmla="*/ 3 h 6"/>
                <a:gd name="T8" fmla="*/ 6 w 11"/>
                <a:gd name="T9" fmla="*/ 0 h 6"/>
                <a:gd name="T10" fmla="*/ 5 w 11"/>
                <a:gd name="T11" fmla="*/ 0 h 6"/>
                <a:gd name="T12" fmla="*/ 0 w 11"/>
                <a:gd name="T13" fmla="*/ 3 h 6"/>
                <a:gd name="T14" fmla="*/ 0 w 11"/>
                <a:gd name="T15" fmla="*/ 4 h 6"/>
                <a:gd name="T16" fmla="*/ 5 w 11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5" y="6"/>
                  </a:moveTo>
                  <a:cubicBezTo>
                    <a:pt x="5" y="6"/>
                    <a:pt x="6" y="6"/>
                    <a:pt x="6" y="6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1" y="3"/>
                    <a:pt x="11" y="3"/>
                    <a:pt x="10" y="3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4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1" name="Freeform 222"/>
            <p:cNvSpPr>
              <a:spLocks/>
            </p:cNvSpPr>
            <p:nvPr userDrawn="1"/>
          </p:nvSpPr>
          <p:spPr bwMode="auto">
            <a:xfrm>
              <a:off x="8578851" y="4391026"/>
              <a:ext cx="17463" cy="11113"/>
            </a:xfrm>
            <a:custGeom>
              <a:avLst/>
              <a:gdLst>
                <a:gd name="T0" fmla="*/ 5 w 11"/>
                <a:gd name="T1" fmla="*/ 7 h 7"/>
                <a:gd name="T2" fmla="*/ 6 w 11"/>
                <a:gd name="T3" fmla="*/ 7 h 7"/>
                <a:gd name="T4" fmla="*/ 10 w 11"/>
                <a:gd name="T5" fmla="*/ 4 h 7"/>
                <a:gd name="T6" fmla="*/ 10 w 11"/>
                <a:gd name="T7" fmla="*/ 3 h 7"/>
                <a:gd name="T8" fmla="*/ 6 w 11"/>
                <a:gd name="T9" fmla="*/ 1 h 7"/>
                <a:gd name="T10" fmla="*/ 5 w 11"/>
                <a:gd name="T11" fmla="*/ 1 h 7"/>
                <a:gd name="T12" fmla="*/ 0 w 11"/>
                <a:gd name="T13" fmla="*/ 3 h 7"/>
                <a:gd name="T14" fmla="*/ 0 w 11"/>
                <a:gd name="T15" fmla="*/ 4 h 7"/>
                <a:gd name="T16" fmla="*/ 5 w 11"/>
                <a:gd name="T1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7">
                  <a:moveTo>
                    <a:pt x="5" y="7"/>
                  </a:moveTo>
                  <a:cubicBezTo>
                    <a:pt x="5" y="7"/>
                    <a:pt x="6" y="7"/>
                    <a:pt x="6" y="7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1" y="4"/>
                    <a:pt x="11" y="3"/>
                    <a:pt x="10" y="3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5" y="0"/>
                    <a:pt x="5" y="1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lnTo>
                    <a:pt x="5" y="7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2" name="Freeform 223"/>
            <p:cNvSpPr>
              <a:spLocks/>
            </p:cNvSpPr>
            <p:nvPr userDrawn="1"/>
          </p:nvSpPr>
          <p:spPr bwMode="auto">
            <a:xfrm>
              <a:off x="8567738" y="4397376"/>
              <a:ext cx="17463" cy="11113"/>
            </a:xfrm>
            <a:custGeom>
              <a:avLst/>
              <a:gdLst>
                <a:gd name="T0" fmla="*/ 5 w 11"/>
                <a:gd name="T1" fmla="*/ 6 h 7"/>
                <a:gd name="T2" fmla="*/ 6 w 11"/>
                <a:gd name="T3" fmla="*/ 6 h 7"/>
                <a:gd name="T4" fmla="*/ 11 w 11"/>
                <a:gd name="T5" fmla="*/ 4 h 7"/>
                <a:gd name="T6" fmla="*/ 11 w 11"/>
                <a:gd name="T7" fmla="*/ 3 h 7"/>
                <a:gd name="T8" fmla="*/ 6 w 11"/>
                <a:gd name="T9" fmla="*/ 1 h 7"/>
                <a:gd name="T10" fmla="*/ 5 w 11"/>
                <a:gd name="T11" fmla="*/ 1 h 7"/>
                <a:gd name="T12" fmla="*/ 1 w 11"/>
                <a:gd name="T13" fmla="*/ 3 h 7"/>
                <a:gd name="T14" fmla="*/ 1 w 11"/>
                <a:gd name="T15" fmla="*/ 4 h 7"/>
                <a:gd name="T16" fmla="*/ 5 w 11"/>
                <a:gd name="T17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7">
                  <a:moveTo>
                    <a:pt x="5" y="6"/>
                  </a:moveTo>
                  <a:cubicBezTo>
                    <a:pt x="5" y="7"/>
                    <a:pt x="6" y="7"/>
                    <a:pt x="6" y="6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3"/>
                    <a:pt x="11" y="3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5" y="0"/>
                    <a:pt x="5" y="1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4"/>
                    <a:pt x="1" y="4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3" name="Freeform 224"/>
            <p:cNvSpPr>
              <a:spLocks/>
            </p:cNvSpPr>
            <p:nvPr userDrawn="1"/>
          </p:nvSpPr>
          <p:spPr bwMode="auto">
            <a:xfrm>
              <a:off x="8558213" y="4403726"/>
              <a:ext cx="17463" cy="11113"/>
            </a:xfrm>
            <a:custGeom>
              <a:avLst/>
              <a:gdLst>
                <a:gd name="T0" fmla="*/ 4 w 11"/>
                <a:gd name="T1" fmla="*/ 6 h 7"/>
                <a:gd name="T2" fmla="*/ 6 w 11"/>
                <a:gd name="T3" fmla="*/ 6 h 7"/>
                <a:gd name="T4" fmla="*/ 10 w 11"/>
                <a:gd name="T5" fmla="*/ 4 h 7"/>
                <a:gd name="T6" fmla="*/ 10 w 11"/>
                <a:gd name="T7" fmla="*/ 3 h 7"/>
                <a:gd name="T8" fmla="*/ 6 w 11"/>
                <a:gd name="T9" fmla="*/ 0 h 7"/>
                <a:gd name="T10" fmla="*/ 4 w 11"/>
                <a:gd name="T11" fmla="*/ 0 h 7"/>
                <a:gd name="T12" fmla="*/ 0 w 11"/>
                <a:gd name="T13" fmla="*/ 3 h 7"/>
                <a:gd name="T14" fmla="*/ 0 w 11"/>
                <a:gd name="T15" fmla="*/ 4 h 7"/>
                <a:gd name="T16" fmla="*/ 4 w 11"/>
                <a:gd name="T17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7">
                  <a:moveTo>
                    <a:pt x="4" y="6"/>
                  </a:moveTo>
                  <a:cubicBezTo>
                    <a:pt x="5" y="7"/>
                    <a:pt x="5" y="7"/>
                    <a:pt x="6" y="6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1" y="4"/>
                    <a:pt x="11" y="3"/>
                    <a:pt x="10" y="3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5" y="0"/>
                    <a:pt x="5" y="0"/>
                    <a:pt x="4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lnTo>
                    <a:pt x="4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4" name="Freeform 225"/>
            <p:cNvSpPr>
              <a:spLocks/>
            </p:cNvSpPr>
            <p:nvPr userDrawn="1"/>
          </p:nvSpPr>
          <p:spPr bwMode="auto">
            <a:xfrm>
              <a:off x="8570913" y="4406901"/>
              <a:ext cx="26988" cy="15875"/>
            </a:xfrm>
            <a:custGeom>
              <a:avLst/>
              <a:gdLst>
                <a:gd name="T0" fmla="*/ 7 w 17"/>
                <a:gd name="T1" fmla="*/ 1 h 10"/>
                <a:gd name="T2" fmla="*/ 0 w 17"/>
                <a:gd name="T3" fmla="*/ 5 h 10"/>
                <a:gd name="T4" fmla="*/ 0 w 17"/>
                <a:gd name="T5" fmla="*/ 6 h 10"/>
                <a:gd name="T6" fmla="*/ 7 w 17"/>
                <a:gd name="T7" fmla="*/ 10 h 10"/>
                <a:gd name="T8" fmla="*/ 10 w 17"/>
                <a:gd name="T9" fmla="*/ 10 h 10"/>
                <a:gd name="T10" fmla="*/ 16 w 17"/>
                <a:gd name="T11" fmla="*/ 6 h 10"/>
                <a:gd name="T12" fmla="*/ 16 w 17"/>
                <a:gd name="T13" fmla="*/ 5 h 10"/>
                <a:gd name="T14" fmla="*/ 10 w 17"/>
                <a:gd name="T15" fmla="*/ 1 h 10"/>
                <a:gd name="T16" fmla="*/ 7 w 17"/>
                <a:gd name="T1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7" y="1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6"/>
                    <a:pt x="0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7" y="6"/>
                    <a:pt x="17" y="5"/>
                    <a:pt x="16" y="5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0"/>
                    <a:pt x="8" y="0"/>
                    <a:pt x="7" y="1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5" name="Freeform 226"/>
            <p:cNvSpPr>
              <a:spLocks/>
            </p:cNvSpPr>
            <p:nvPr userDrawn="1"/>
          </p:nvSpPr>
          <p:spPr bwMode="auto">
            <a:xfrm>
              <a:off x="8535988" y="4416426"/>
              <a:ext cx="17463" cy="9525"/>
            </a:xfrm>
            <a:custGeom>
              <a:avLst/>
              <a:gdLst>
                <a:gd name="T0" fmla="*/ 5 w 11"/>
                <a:gd name="T1" fmla="*/ 6 h 6"/>
                <a:gd name="T2" fmla="*/ 7 w 11"/>
                <a:gd name="T3" fmla="*/ 6 h 6"/>
                <a:gd name="T4" fmla="*/ 11 w 11"/>
                <a:gd name="T5" fmla="*/ 3 h 6"/>
                <a:gd name="T6" fmla="*/ 11 w 11"/>
                <a:gd name="T7" fmla="*/ 3 h 6"/>
                <a:gd name="T8" fmla="*/ 7 w 11"/>
                <a:gd name="T9" fmla="*/ 0 h 6"/>
                <a:gd name="T10" fmla="*/ 5 w 11"/>
                <a:gd name="T11" fmla="*/ 0 h 6"/>
                <a:gd name="T12" fmla="*/ 1 w 11"/>
                <a:gd name="T13" fmla="*/ 3 h 6"/>
                <a:gd name="T14" fmla="*/ 1 w 11"/>
                <a:gd name="T15" fmla="*/ 3 h 6"/>
                <a:gd name="T16" fmla="*/ 5 w 11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5" y="6"/>
                  </a:moveTo>
                  <a:cubicBezTo>
                    <a:pt x="6" y="6"/>
                    <a:pt x="6" y="6"/>
                    <a:pt x="7" y="6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6" y="0"/>
                    <a:pt x="5" y="0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3"/>
                    <a:pt x="1" y="3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6" name="Freeform 227"/>
            <p:cNvSpPr>
              <a:spLocks/>
            </p:cNvSpPr>
            <p:nvPr userDrawn="1"/>
          </p:nvSpPr>
          <p:spPr bwMode="auto">
            <a:xfrm>
              <a:off x="8526463" y="4422776"/>
              <a:ext cx="17463" cy="9525"/>
            </a:xfrm>
            <a:custGeom>
              <a:avLst/>
              <a:gdLst>
                <a:gd name="T0" fmla="*/ 11 w 11"/>
                <a:gd name="T1" fmla="*/ 2 h 6"/>
                <a:gd name="T2" fmla="*/ 6 w 11"/>
                <a:gd name="T3" fmla="*/ 0 h 6"/>
                <a:gd name="T4" fmla="*/ 5 w 11"/>
                <a:gd name="T5" fmla="*/ 0 h 6"/>
                <a:gd name="T6" fmla="*/ 1 w 11"/>
                <a:gd name="T7" fmla="*/ 2 h 6"/>
                <a:gd name="T8" fmla="*/ 1 w 11"/>
                <a:gd name="T9" fmla="*/ 3 h 6"/>
                <a:gd name="T10" fmla="*/ 5 w 11"/>
                <a:gd name="T11" fmla="*/ 6 h 6"/>
                <a:gd name="T12" fmla="*/ 6 w 11"/>
                <a:gd name="T13" fmla="*/ 6 h 6"/>
                <a:gd name="T14" fmla="*/ 11 w 11"/>
                <a:gd name="T15" fmla="*/ 3 h 6"/>
                <a:gd name="T16" fmla="*/ 11 w 11"/>
                <a:gd name="T17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11" y="2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3"/>
                    <a:pt x="0" y="3"/>
                    <a:pt x="1" y="3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6" y="6"/>
                    <a:pt x="6" y="6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3"/>
                    <a:pt x="11" y="3"/>
                    <a:pt x="11" y="2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7" name="Freeform 228"/>
            <p:cNvSpPr>
              <a:spLocks/>
            </p:cNvSpPr>
            <p:nvPr userDrawn="1"/>
          </p:nvSpPr>
          <p:spPr bwMode="auto">
            <a:xfrm>
              <a:off x="8555038" y="4416426"/>
              <a:ext cx="26988" cy="15875"/>
            </a:xfrm>
            <a:custGeom>
              <a:avLst/>
              <a:gdLst>
                <a:gd name="T0" fmla="*/ 7 w 17"/>
                <a:gd name="T1" fmla="*/ 1 h 10"/>
                <a:gd name="T2" fmla="*/ 0 w 17"/>
                <a:gd name="T3" fmla="*/ 5 h 10"/>
                <a:gd name="T4" fmla="*/ 0 w 17"/>
                <a:gd name="T5" fmla="*/ 6 h 10"/>
                <a:gd name="T6" fmla="*/ 7 w 17"/>
                <a:gd name="T7" fmla="*/ 10 h 10"/>
                <a:gd name="T8" fmla="*/ 9 w 17"/>
                <a:gd name="T9" fmla="*/ 10 h 10"/>
                <a:gd name="T10" fmla="*/ 16 w 17"/>
                <a:gd name="T11" fmla="*/ 6 h 10"/>
                <a:gd name="T12" fmla="*/ 16 w 17"/>
                <a:gd name="T13" fmla="*/ 5 h 10"/>
                <a:gd name="T14" fmla="*/ 9 w 17"/>
                <a:gd name="T15" fmla="*/ 1 h 10"/>
                <a:gd name="T16" fmla="*/ 7 w 17"/>
                <a:gd name="T1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7" y="1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6"/>
                    <a:pt x="0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9" y="10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7" y="6"/>
                    <a:pt x="17" y="5"/>
                    <a:pt x="16" y="5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8" y="0"/>
                    <a:pt x="7" y="1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8" name="Freeform 229"/>
            <p:cNvSpPr>
              <a:spLocks/>
            </p:cNvSpPr>
            <p:nvPr userDrawn="1"/>
          </p:nvSpPr>
          <p:spPr bwMode="auto">
            <a:xfrm>
              <a:off x="8577263" y="4422776"/>
              <a:ext cx="26988" cy="15875"/>
            </a:xfrm>
            <a:custGeom>
              <a:avLst/>
              <a:gdLst>
                <a:gd name="T0" fmla="*/ 8 w 17"/>
                <a:gd name="T1" fmla="*/ 9 h 10"/>
                <a:gd name="T2" fmla="*/ 10 w 17"/>
                <a:gd name="T3" fmla="*/ 9 h 10"/>
                <a:gd name="T4" fmla="*/ 17 w 17"/>
                <a:gd name="T5" fmla="*/ 5 h 10"/>
                <a:gd name="T6" fmla="*/ 17 w 17"/>
                <a:gd name="T7" fmla="*/ 4 h 10"/>
                <a:gd name="T8" fmla="*/ 10 w 17"/>
                <a:gd name="T9" fmla="*/ 0 h 10"/>
                <a:gd name="T10" fmla="*/ 8 w 17"/>
                <a:gd name="T11" fmla="*/ 0 h 10"/>
                <a:gd name="T12" fmla="*/ 1 w 17"/>
                <a:gd name="T13" fmla="*/ 4 h 10"/>
                <a:gd name="T14" fmla="*/ 1 w 17"/>
                <a:gd name="T15" fmla="*/ 5 h 10"/>
                <a:gd name="T16" fmla="*/ 8 w 17"/>
                <a:gd name="T17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8" y="9"/>
                  </a:moveTo>
                  <a:cubicBezTo>
                    <a:pt x="8" y="10"/>
                    <a:pt x="9" y="10"/>
                    <a:pt x="10" y="9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5"/>
                    <a:pt x="17" y="4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8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1" y="5"/>
                  </a:cubicBezTo>
                  <a:lnTo>
                    <a:pt x="8" y="9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9" name="Freeform 230"/>
            <p:cNvSpPr>
              <a:spLocks/>
            </p:cNvSpPr>
            <p:nvPr userDrawn="1"/>
          </p:nvSpPr>
          <p:spPr bwMode="auto">
            <a:xfrm>
              <a:off x="8539163" y="4425951"/>
              <a:ext cx="26988" cy="15875"/>
            </a:xfrm>
            <a:custGeom>
              <a:avLst/>
              <a:gdLst>
                <a:gd name="T0" fmla="*/ 16 w 17"/>
                <a:gd name="T1" fmla="*/ 4 h 10"/>
                <a:gd name="T2" fmla="*/ 9 w 17"/>
                <a:gd name="T3" fmla="*/ 0 h 10"/>
                <a:gd name="T4" fmla="*/ 7 w 17"/>
                <a:gd name="T5" fmla="*/ 0 h 10"/>
                <a:gd name="T6" fmla="*/ 0 w 17"/>
                <a:gd name="T7" fmla="*/ 4 h 10"/>
                <a:gd name="T8" fmla="*/ 0 w 17"/>
                <a:gd name="T9" fmla="*/ 6 h 10"/>
                <a:gd name="T10" fmla="*/ 7 w 17"/>
                <a:gd name="T11" fmla="*/ 10 h 10"/>
                <a:gd name="T12" fmla="*/ 10 w 17"/>
                <a:gd name="T13" fmla="*/ 10 h 10"/>
                <a:gd name="T14" fmla="*/ 16 w 17"/>
                <a:gd name="T15" fmla="*/ 6 h 10"/>
                <a:gd name="T16" fmla="*/ 16 w 17"/>
                <a:gd name="T17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6" y="4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8" y="0"/>
                    <a:pt x="7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7" y="5"/>
                    <a:pt x="17" y="5"/>
                    <a:pt x="16" y="4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0" name="Freeform 231"/>
            <p:cNvSpPr>
              <a:spLocks/>
            </p:cNvSpPr>
            <p:nvPr userDrawn="1"/>
          </p:nvSpPr>
          <p:spPr bwMode="auto">
            <a:xfrm>
              <a:off x="8555038" y="4432301"/>
              <a:ext cx="33338" cy="19050"/>
            </a:xfrm>
            <a:custGeom>
              <a:avLst/>
              <a:gdLst>
                <a:gd name="T0" fmla="*/ 20 w 21"/>
                <a:gd name="T1" fmla="*/ 4 h 12"/>
                <a:gd name="T2" fmla="*/ 13 w 21"/>
                <a:gd name="T3" fmla="*/ 0 h 12"/>
                <a:gd name="T4" fmla="*/ 11 w 21"/>
                <a:gd name="T5" fmla="*/ 0 h 12"/>
                <a:gd name="T6" fmla="*/ 1 w 21"/>
                <a:gd name="T7" fmla="*/ 6 h 12"/>
                <a:gd name="T8" fmla="*/ 1 w 21"/>
                <a:gd name="T9" fmla="*/ 8 h 12"/>
                <a:gd name="T10" fmla="*/ 7 w 21"/>
                <a:gd name="T11" fmla="*/ 12 h 12"/>
                <a:gd name="T12" fmla="*/ 10 w 21"/>
                <a:gd name="T13" fmla="*/ 12 h 12"/>
                <a:gd name="T14" fmla="*/ 20 w 21"/>
                <a:gd name="T15" fmla="*/ 5 h 12"/>
                <a:gd name="T16" fmla="*/ 20 w 21"/>
                <a:gd name="T17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" h="12">
                  <a:moveTo>
                    <a:pt x="20" y="4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12" y="0"/>
                    <a:pt x="11" y="0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0" y="7"/>
                    <a:pt x="0" y="7"/>
                    <a:pt x="1" y="8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8" y="12"/>
                    <a:pt x="9" y="12"/>
                    <a:pt x="10" y="12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21" y="5"/>
                    <a:pt x="21" y="5"/>
                    <a:pt x="20" y="4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1" name="Freeform 232"/>
            <p:cNvSpPr>
              <a:spLocks/>
            </p:cNvSpPr>
            <p:nvPr userDrawn="1"/>
          </p:nvSpPr>
          <p:spPr bwMode="auto">
            <a:xfrm>
              <a:off x="8586788" y="4397376"/>
              <a:ext cx="28575" cy="15875"/>
            </a:xfrm>
            <a:custGeom>
              <a:avLst/>
              <a:gdLst>
                <a:gd name="T0" fmla="*/ 8 w 18"/>
                <a:gd name="T1" fmla="*/ 1 h 10"/>
                <a:gd name="T2" fmla="*/ 1 w 18"/>
                <a:gd name="T3" fmla="*/ 5 h 10"/>
                <a:gd name="T4" fmla="*/ 1 w 18"/>
                <a:gd name="T5" fmla="*/ 6 h 10"/>
                <a:gd name="T6" fmla="*/ 8 w 18"/>
                <a:gd name="T7" fmla="*/ 10 h 10"/>
                <a:gd name="T8" fmla="*/ 10 w 18"/>
                <a:gd name="T9" fmla="*/ 10 h 10"/>
                <a:gd name="T10" fmla="*/ 17 w 18"/>
                <a:gd name="T11" fmla="*/ 6 h 10"/>
                <a:gd name="T12" fmla="*/ 17 w 18"/>
                <a:gd name="T13" fmla="*/ 5 h 10"/>
                <a:gd name="T14" fmla="*/ 10 w 18"/>
                <a:gd name="T15" fmla="*/ 1 h 10"/>
                <a:gd name="T16" fmla="*/ 8 w 18"/>
                <a:gd name="T1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8" y="1"/>
                  </a:move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9" y="10"/>
                    <a:pt x="10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8" y="6"/>
                    <a:pt x="18" y="5"/>
                    <a:pt x="17" y="5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0"/>
                    <a:pt x="8" y="0"/>
                    <a:pt x="8" y="1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2" name="Freeform 233"/>
            <p:cNvSpPr>
              <a:spLocks/>
            </p:cNvSpPr>
            <p:nvPr userDrawn="1"/>
          </p:nvSpPr>
          <p:spPr bwMode="auto">
            <a:xfrm>
              <a:off x="8594726" y="4413251"/>
              <a:ext cx="26988" cy="15875"/>
            </a:xfrm>
            <a:custGeom>
              <a:avLst/>
              <a:gdLst>
                <a:gd name="T0" fmla="*/ 7 w 17"/>
                <a:gd name="T1" fmla="*/ 0 h 10"/>
                <a:gd name="T2" fmla="*/ 0 w 17"/>
                <a:gd name="T3" fmla="*/ 4 h 10"/>
                <a:gd name="T4" fmla="*/ 0 w 17"/>
                <a:gd name="T5" fmla="*/ 5 h 10"/>
                <a:gd name="T6" fmla="*/ 7 w 17"/>
                <a:gd name="T7" fmla="*/ 9 h 10"/>
                <a:gd name="T8" fmla="*/ 9 w 17"/>
                <a:gd name="T9" fmla="*/ 9 h 10"/>
                <a:gd name="T10" fmla="*/ 16 w 17"/>
                <a:gd name="T11" fmla="*/ 5 h 10"/>
                <a:gd name="T12" fmla="*/ 16 w 17"/>
                <a:gd name="T13" fmla="*/ 4 h 10"/>
                <a:gd name="T14" fmla="*/ 9 w 17"/>
                <a:gd name="T15" fmla="*/ 0 h 10"/>
                <a:gd name="T16" fmla="*/ 7 w 17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7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10"/>
                    <a:pt x="9" y="10"/>
                    <a:pt x="9" y="9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7" y="5"/>
                    <a:pt x="17" y="4"/>
                    <a:pt x="16" y="4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8" y="0"/>
                    <a:pt x="7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3" name="Freeform 234"/>
            <p:cNvSpPr>
              <a:spLocks/>
            </p:cNvSpPr>
            <p:nvPr userDrawn="1"/>
          </p:nvSpPr>
          <p:spPr bwMode="auto">
            <a:xfrm>
              <a:off x="8682038" y="4381501"/>
              <a:ext cx="26988" cy="15875"/>
            </a:xfrm>
            <a:custGeom>
              <a:avLst/>
              <a:gdLst>
                <a:gd name="T0" fmla="*/ 10 w 17"/>
                <a:gd name="T1" fmla="*/ 9 h 10"/>
                <a:gd name="T2" fmla="*/ 17 w 17"/>
                <a:gd name="T3" fmla="*/ 5 h 10"/>
                <a:gd name="T4" fmla="*/ 17 w 17"/>
                <a:gd name="T5" fmla="*/ 4 h 10"/>
                <a:gd name="T6" fmla="*/ 10 w 17"/>
                <a:gd name="T7" fmla="*/ 0 h 10"/>
                <a:gd name="T8" fmla="*/ 7 w 17"/>
                <a:gd name="T9" fmla="*/ 0 h 10"/>
                <a:gd name="T10" fmla="*/ 1 w 17"/>
                <a:gd name="T11" fmla="*/ 4 h 10"/>
                <a:gd name="T12" fmla="*/ 1 w 17"/>
                <a:gd name="T13" fmla="*/ 5 h 10"/>
                <a:gd name="T14" fmla="*/ 7 w 17"/>
                <a:gd name="T15" fmla="*/ 9 h 10"/>
                <a:gd name="T16" fmla="*/ 10 w 17"/>
                <a:gd name="T17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9"/>
                  </a:moveTo>
                  <a:cubicBezTo>
                    <a:pt x="17" y="5"/>
                    <a:pt x="17" y="5"/>
                    <a:pt x="17" y="5"/>
                  </a:cubicBezTo>
                  <a:cubicBezTo>
                    <a:pt x="17" y="5"/>
                    <a:pt x="17" y="5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7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1" y="5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10"/>
                    <a:pt x="9" y="10"/>
                    <a:pt x="10" y="9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4" name="Freeform 235"/>
            <p:cNvSpPr>
              <a:spLocks/>
            </p:cNvSpPr>
            <p:nvPr userDrawn="1"/>
          </p:nvSpPr>
          <p:spPr bwMode="auto">
            <a:xfrm>
              <a:off x="8599488" y="4429126"/>
              <a:ext cx="26988" cy="15875"/>
            </a:xfrm>
            <a:custGeom>
              <a:avLst/>
              <a:gdLst>
                <a:gd name="T0" fmla="*/ 7 w 17"/>
                <a:gd name="T1" fmla="*/ 10 h 10"/>
                <a:gd name="T2" fmla="*/ 9 w 17"/>
                <a:gd name="T3" fmla="*/ 10 h 10"/>
                <a:gd name="T4" fmla="*/ 16 w 17"/>
                <a:gd name="T5" fmla="*/ 6 h 10"/>
                <a:gd name="T6" fmla="*/ 16 w 17"/>
                <a:gd name="T7" fmla="*/ 5 h 10"/>
                <a:gd name="T8" fmla="*/ 9 w 17"/>
                <a:gd name="T9" fmla="*/ 1 h 10"/>
                <a:gd name="T10" fmla="*/ 7 w 17"/>
                <a:gd name="T11" fmla="*/ 1 h 10"/>
                <a:gd name="T12" fmla="*/ 0 w 17"/>
                <a:gd name="T13" fmla="*/ 5 h 10"/>
                <a:gd name="T14" fmla="*/ 0 w 17"/>
                <a:gd name="T15" fmla="*/ 6 h 10"/>
                <a:gd name="T16" fmla="*/ 7 w 17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7" y="10"/>
                  </a:moveTo>
                  <a:cubicBezTo>
                    <a:pt x="8" y="10"/>
                    <a:pt x="9" y="10"/>
                    <a:pt x="9" y="10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7" y="6"/>
                    <a:pt x="17" y="5"/>
                    <a:pt x="16" y="5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8" y="0"/>
                    <a:pt x="7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6"/>
                    <a:pt x="0" y="6"/>
                  </a:cubicBezTo>
                  <a:lnTo>
                    <a:pt x="7" y="10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5" name="Freeform 236"/>
            <p:cNvSpPr>
              <a:spLocks/>
            </p:cNvSpPr>
            <p:nvPr userDrawn="1"/>
          </p:nvSpPr>
          <p:spPr bwMode="auto">
            <a:xfrm>
              <a:off x="8623301" y="4456113"/>
              <a:ext cx="26988" cy="15875"/>
            </a:xfrm>
            <a:custGeom>
              <a:avLst/>
              <a:gdLst>
                <a:gd name="T0" fmla="*/ 10 w 17"/>
                <a:gd name="T1" fmla="*/ 1 h 10"/>
                <a:gd name="T2" fmla="*/ 7 w 17"/>
                <a:gd name="T3" fmla="*/ 1 h 10"/>
                <a:gd name="T4" fmla="*/ 1 w 17"/>
                <a:gd name="T5" fmla="*/ 5 h 10"/>
                <a:gd name="T6" fmla="*/ 1 w 17"/>
                <a:gd name="T7" fmla="*/ 6 h 10"/>
                <a:gd name="T8" fmla="*/ 7 w 17"/>
                <a:gd name="T9" fmla="*/ 10 h 10"/>
                <a:gd name="T10" fmla="*/ 10 w 17"/>
                <a:gd name="T11" fmla="*/ 10 h 10"/>
                <a:gd name="T12" fmla="*/ 16 w 17"/>
                <a:gd name="T13" fmla="*/ 6 h 10"/>
                <a:gd name="T14" fmla="*/ 16 w 17"/>
                <a:gd name="T15" fmla="*/ 5 h 10"/>
                <a:gd name="T16" fmla="*/ 10 w 17"/>
                <a:gd name="T1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1"/>
                  </a:moveTo>
                  <a:cubicBezTo>
                    <a:pt x="9" y="0"/>
                    <a:pt x="8" y="0"/>
                    <a:pt x="7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7" y="5"/>
                    <a:pt x="17" y="5"/>
                    <a:pt x="16" y="5"/>
                  </a:cubicBezTo>
                  <a:lnTo>
                    <a:pt x="10" y="1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6" name="Freeform 237"/>
            <p:cNvSpPr>
              <a:spLocks/>
            </p:cNvSpPr>
            <p:nvPr userDrawn="1"/>
          </p:nvSpPr>
          <p:spPr bwMode="auto">
            <a:xfrm>
              <a:off x="8639176" y="4446588"/>
              <a:ext cx="26988" cy="15875"/>
            </a:xfrm>
            <a:custGeom>
              <a:avLst/>
              <a:gdLst>
                <a:gd name="T0" fmla="*/ 10 w 17"/>
                <a:gd name="T1" fmla="*/ 1 h 10"/>
                <a:gd name="T2" fmla="*/ 7 w 17"/>
                <a:gd name="T3" fmla="*/ 1 h 10"/>
                <a:gd name="T4" fmla="*/ 1 w 17"/>
                <a:gd name="T5" fmla="*/ 5 h 10"/>
                <a:gd name="T6" fmla="*/ 1 w 17"/>
                <a:gd name="T7" fmla="*/ 6 h 10"/>
                <a:gd name="T8" fmla="*/ 8 w 17"/>
                <a:gd name="T9" fmla="*/ 10 h 10"/>
                <a:gd name="T10" fmla="*/ 10 w 17"/>
                <a:gd name="T11" fmla="*/ 10 h 10"/>
                <a:gd name="T12" fmla="*/ 17 w 17"/>
                <a:gd name="T13" fmla="*/ 6 h 10"/>
                <a:gd name="T14" fmla="*/ 17 w 17"/>
                <a:gd name="T15" fmla="*/ 5 h 10"/>
                <a:gd name="T16" fmla="*/ 10 w 17"/>
                <a:gd name="T1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1"/>
                  </a:moveTo>
                  <a:cubicBezTo>
                    <a:pt x="9" y="0"/>
                    <a:pt x="8" y="0"/>
                    <a:pt x="7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6"/>
                    <a:pt x="17" y="5"/>
                    <a:pt x="17" y="5"/>
                  </a:cubicBezTo>
                  <a:lnTo>
                    <a:pt x="10" y="1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7" name="Freeform 238"/>
            <p:cNvSpPr>
              <a:spLocks/>
            </p:cNvSpPr>
            <p:nvPr userDrawn="1"/>
          </p:nvSpPr>
          <p:spPr bwMode="auto">
            <a:xfrm>
              <a:off x="8572501" y="4438651"/>
              <a:ext cx="38100" cy="22225"/>
            </a:xfrm>
            <a:custGeom>
              <a:avLst/>
              <a:gdLst>
                <a:gd name="T0" fmla="*/ 23 w 24"/>
                <a:gd name="T1" fmla="*/ 5 h 14"/>
                <a:gd name="T2" fmla="*/ 16 w 24"/>
                <a:gd name="T3" fmla="*/ 1 h 14"/>
                <a:gd name="T4" fmla="*/ 14 w 24"/>
                <a:gd name="T5" fmla="*/ 1 h 14"/>
                <a:gd name="T6" fmla="*/ 0 w 24"/>
                <a:gd name="T7" fmla="*/ 9 h 14"/>
                <a:gd name="T8" fmla="*/ 0 w 24"/>
                <a:gd name="T9" fmla="*/ 10 h 14"/>
                <a:gd name="T10" fmla="*/ 7 w 24"/>
                <a:gd name="T11" fmla="*/ 14 h 14"/>
                <a:gd name="T12" fmla="*/ 9 w 24"/>
                <a:gd name="T13" fmla="*/ 14 h 14"/>
                <a:gd name="T14" fmla="*/ 23 w 24"/>
                <a:gd name="T15" fmla="*/ 6 h 14"/>
                <a:gd name="T16" fmla="*/ 23 w 24"/>
                <a:gd name="T17" fmla="*/ 5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14">
                  <a:moveTo>
                    <a:pt x="23" y="5"/>
                  </a:moveTo>
                  <a:cubicBezTo>
                    <a:pt x="16" y="1"/>
                    <a:pt x="16" y="1"/>
                    <a:pt x="16" y="1"/>
                  </a:cubicBezTo>
                  <a:cubicBezTo>
                    <a:pt x="15" y="0"/>
                    <a:pt x="14" y="0"/>
                    <a:pt x="14" y="1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0" y="9"/>
                    <a:pt x="0" y="10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8" y="14"/>
                    <a:pt x="9" y="14"/>
                    <a:pt x="9" y="14"/>
                  </a:cubicBezTo>
                  <a:cubicBezTo>
                    <a:pt x="23" y="6"/>
                    <a:pt x="23" y="6"/>
                    <a:pt x="23" y="6"/>
                  </a:cubicBezTo>
                  <a:cubicBezTo>
                    <a:pt x="24" y="6"/>
                    <a:pt x="23" y="5"/>
                    <a:pt x="23" y="5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8" name="Freeform 239"/>
            <p:cNvSpPr>
              <a:spLocks/>
            </p:cNvSpPr>
            <p:nvPr userDrawn="1"/>
          </p:nvSpPr>
          <p:spPr bwMode="auto">
            <a:xfrm>
              <a:off x="8589963" y="4445001"/>
              <a:ext cx="46038" cy="26988"/>
            </a:xfrm>
            <a:custGeom>
              <a:avLst/>
              <a:gdLst>
                <a:gd name="T0" fmla="*/ 29 w 29"/>
                <a:gd name="T1" fmla="*/ 4 h 17"/>
                <a:gd name="T2" fmla="*/ 22 w 29"/>
                <a:gd name="T3" fmla="*/ 0 h 17"/>
                <a:gd name="T4" fmla="*/ 19 w 29"/>
                <a:gd name="T5" fmla="*/ 0 h 17"/>
                <a:gd name="T6" fmla="*/ 1 w 29"/>
                <a:gd name="T7" fmla="*/ 11 h 17"/>
                <a:gd name="T8" fmla="*/ 1 w 29"/>
                <a:gd name="T9" fmla="*/ 12 h 17"/>
                <a:gd name="T10" fmla="*/ 7 w 29"/>
                <a:gd name="T11" fmla="*/ 16 h 17"/>
                <a:gd name="T12" fmla="*/ 10 w 29"/>
                <a:gd name="T13" fmla="*/ 16 h 17"/>
                <a:gd name="T14" fmla="*/ 29 w 29"/>
                <a:gd name="T15" fmla="*/ 5 h 17"/>
                <a:gd name="T16" fmla="*/ 29 w 29"/>
                <a:gd name="T17" fmla="*/ 4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" h="17">
                  <a:moveTo>
                    <a:pt x="29" y="4"/>
                  </a:moveTo>
                  <a:cubicBezTo>
                    <a:pt x="22" y="0"/>
                    <a:pt x="22" y="0"/>
                    <a:pt x="22" y="0"/>
                  </a:cubicBezTo>
                  <a:cubicBezTo>
                    <a:pt x="21" y="0"/>
                    <a:pt x="20" y="0"/>
                    <a:pt x="19" y="0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11"/>
                    <a:pt x="0" y="12"/>
                    <a:pt x="1" y="12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8" y="17"/>
                    <a:pt x="9" y="17"/>
                    <a:pt x="10" y="16"/>
                  </a:cubicBezTo>
                  <a:cubicBezTo>
                    <a:pt x="29" y="5"/>
                    <a:pt x="29" y="5"/>
                    <a:pt x="29" y="5"/>
                  </a:cubicBezTo>
                  <a:cubicBezTo>
                    <a:pt x="29" y="5"/>
                    <a:pt x="29" y="4"/>
                    <a:pt x="29" y="4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9" name="Freeform 240"/>
            <p:cNvSpPr>
              <a:spLocks/>
            </p:cNvSpPr>
            <p:nvPr userDrawn="1"/>
          </p:nvSpPr>
          <p:spPr bwMode="auto">
            <a:xfrm>
              <a:off x="8599488" y="4379913"/>
              <a:ext cx="17463" cy="9525"/>
            </a:xfrm>
            <a:custGeom>
              <a:avLst/>
              <a:gdLst>
                <a:gd name="T0" fmla="*/ 5 w 11"/>
                <a:gd name="T1" fmla="*/ 6 h 6"/>
                <a:gd name="T2" fmla="*/ 6 w 11"/>
                <a:gd name="T3" fmla="*/ 6 h 6"/>
                <a:gd name="T4" fmla="*/ 11 w 11"/>
                <a:gd name="T5" fmla="*/ 3 h 6"/>
                <a:gd name="T6" fmla="*/ 11 w 11"/>
                <a:gd name="T7" fmla="*/ 3 h 6"/>
                <a:gd name="T8" fmla="*/ 6 w 11"/>
                <a:gd name="T9" fmla="*/ 0 h 6"/>
                <a:gd name="T10" fmla="*/ 5 w 11"/>
                <a:gd name="T11" fmla="*/ 0 h 6"/>
                <a:gd name="T12" fmla="*/ 1 w 11"/>
                <a:gd name="T13" fmla="*/ 3 h 6"/>
                <a:gd name="T14" fmla="*/ 1 w 11"/>
                <a:gd name="T15" fmla="*/ 3 h 6"/>
                <a:gd name="T16" fmla="*/ 5 w 11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5" y="6"/>
                  </a:moveTo>
                  <a:cubicBezTo>
                    <a:pt x="5" y="6"/>
                    <a:pt x="6" y="6"/>
                    <a:pt x="6" y="6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3"/>
                    <a:pt x="1" y="3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0" name="Freeform 241"/>
            <p:cNvSpPr>
              <a:spLocks/>
            </p:cNvSpPr>
            <p:nvPr userDrawn="1"/>
          </p:nvSpPr>
          <p:spPr bwMode="auto">
            <a:xfrm>
              <a:off x="8589963" y="4386263"/>
              <a:ext cx="15875" cy="9525"/>
            </a:xfrm>
            <a:custGeom>
              <a:avLst/>
              <a:gdLst>
                <a:gd name="T0" fmla="*/ 4 w 10"/>
                <a:gd name="T1" fmla="*/ 6 h 6"/>
                <a:gd name="T2" fmla="*/ 6 w 10"/>
                <a:gd name="T3" fmla="*/ 6 h 6"/>
                <a:gd name="T4" fmla="*/ 10 w 10"/>
                <a:gd name="T5" fmla="*/ 3 h 6"/>
                <a:gd name="T6" fmla="*/ 10 w 10"/>
                <a:gd name="T7" fmla="*/ 2 h 6"/>
                <a:gd name="T8" fmla="*/ 6 w 10"/>
                <a:gd name="T9" fmla="*/ 0 h 6"/>
                <a:gd name="T10" fmla="*/ 4 w 10"/>
                <a:gd name="T11" fmla="*/ 0 h 6"/>
                <a:gd name="T12" fmla="*/ 0 w 10"/>
                <a:gd name="T13" fmla="*/ 2 h 6"/>
                <a:gd name="T14" fmla="*/ 0 w 10"/>
                <a:gd name="T15" fmla="*/ 3 h 6"/>
                <a:gd name="T16" fmla="*/ 4 w 10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6">
                  <a:moveTo>
                    <a:pt x="4" y="6"/>
                  </a:moveTo>
                  <a:cubicBezTo>
                    <a:pt x="5" y="6"/>
                    <a:pt x="5" y="6"/>
                    <a:pt x="6" y="6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3"/>
                    <a:pt x="10" y="3"/>
                    <a:pt x="10" y="2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5" y="0"/>
                    <a:pt x="5" y="0"/>
                    <a:pt x="4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lnTo>
                    <a:pt x="4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1" name="Freeform 242"/>
            <p:cNvSpPr>
              <a:spLocks/>
            </p:cNvSpPr>
            <p:nvPr userDrawn="1"/>
          </p:nvSpPr>
          <p:spPr bwMode="auto">
            <a:xfrm>
              <a:off x="8610601" y="4373563"/>
              <a:ext cx="17463" cy="9525"/>
            </a:xfrm>
            <a:custGeom>
              <a:avLst/>
              <a:gdLst>
                <a:gd name="T0" fmla="*/ 5 w 11"/>
                <a:gd name="T1" fmla="*/ 6 h 6"/>
                <a:gd name="T2" fmla="*/ 6 w 11"/>
                <a:gd name="T3" fmla="*/ 6 h 6"/>
                <a:gd name="T4" fmla="*/ 10 w 11"/>
                <a:gd name="T5" fmla="*/ 3 h 6"/>
                <a:gd name="T6" fmla="*/ 10 w 11"/>
                <a:gd name="T7" fmla="*/ 3 h 6"/>
                <a:gd name="T8" fmla="*/ 6 w 11"/>
                <a:gd name="T9" fmla="*/ 0 h 6"/>
                <a:gd name="T10" fmla="*/ 5 w 11"/>
                <a:gd name="T11" fmla="*/ 0 h 6"/>
                <a:gd name="T12" fmla="*/ 0 w 11"/>
                <a:gd name="T13" fmla="*/ 3 h 6"/>
                <a:gd name="T14" fmla="*/ 0 w 11"/>
                <a:gd name="T15" fmla="*/ 3 h 6"/>
                <a:gd name="T16" fmla="*/ 5 w 11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5" y="6"/>
                  </a:moveTo>
                  <a:cubicBezTo>
                    <a:pt x="5" y="6"/>
                    <a:pt x="6" y="6"/>
                    <a:pt x="6" y="6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1" y="3"/>
                    <a:pt x="11" y="3"/>
                    <a:pt x="10" y="3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2" name="Freeform 243"/>
            <p:cNvSpPr>
              <a:spLocks/>
            </p:cNvSpPr>
            <p:nvPr userDrawn="1"/>
          </p:nvSpPr>
          <p:spPr bwMode="auto">
            <a:xfrm>
              <a:off x="8631238" y="4360863"/>
              <a:ext cx="17463" cy="11113"/>
            </a:xfrm>
            <a:custGeom>
              <a:avLst/>
              <a:gdLst>
                <a:gd name="T0" fmla="*/ 5 w 11"/>
                <a:gd name="T1" fmla="*/ 6 h 7"/>
                <a:gd name="T2" fmla="*/ 6 w 11"/>
                <a:gd name="T3" fmla="*/ 6 h 7"/>
                <a:gd name="T4" fmla="*/ 11 w 11"/>
                <a:gd name="T5" fmla="*/ 4 h 7"/>
                <a:gd name="T6" fmla="*/ 11 w 11"/>
                <a:gd name="T7" fmla="*/ 3 h 7"/>
                <a:gd name="T8" fmla="*/ 6 w 11"/>
                <a:gd name="T9" fmla="*/ 0 h 7"/>
                <a:gd name="T10" fmla="*/ 5 w 11"/>
                <a:gd name="T11" fmla="*/ 0 h 7"/>
                <a:gd name="T12" fmla="*/ 1 w 11"/>
                <a:gd name="T13" fmla="*/ 3 h 7"/>
                <a:gd name="T14" fmla="*/ 1 w 11"/>
                <a:gd name="T15" fmla="*/ 4 h 7"/>
                <a:gd name="T16" fmla="*/ 5 w 11"/>
                <a:gd name="T17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7">
                  <a:moveTo>
                    <a:pt x="5" y="6"/>
                  </a:moveTo>
                  <a:cubicBezTo>
                    <a:pt x="5" y="7"/>
                    <a:pt x="6" y="7"/>
                    <a:pt x="6" y="6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3"/>
                    <a:pt x="11" y="3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4"/>
                    <a:pt x="1" y="4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3" name="Freeform 244"/>
            <p:cNvSpPr>
              <a:spLocks/>
            </p:cNvSpPr>
            <p:nvPr userDrawn="1"/>
          </p:nvSpPr>
          <p:spPr bwMode="auto">
            <a:xfrm>
              <a:off x="8620126" y="4367213"/>
              <a:ext cx="17463" cy="9525"/>
            </a:xfrm>
            <a:custGeom>
              <a:avLst/>
              <a:gdLst>
                <a:gd name="T0" fmla="*/ 5 w 11"/>
                <a:gd name="T1" fmla="*/ 6 h 6"/>
                <a:gd name="T2" fmla="*/ 7 w 11"/>
                <a:gd name="T3" fmla="*/ 6 h 6"/>
                <a:gd name="T4" fmla="*/ 11 w 11"/>
                <a:gd name="T5" fmla="*/ 4 h 6"/>
                <a:gd name="T6" fmla="*/ 11 w 11"/>
                <a:gd name="T7" fmla="*/ 3 h 6"/>
                <a:gd name="T8" fmla="*/ 7 w 11"/>
                <a:gd name="T9" fmla="*/ 0 h 6"/>
                <a:gd name="T10" fmla="*/ 5 w 11"/>
                <a:gd name="T11" fmla="*/ 0 h 6"/>
                <a:gd name="T12" fmla="*/ 1 w 11"/>
                <a:gd name="T13" fmla="*/ 3 h 6"/>
                <a:gd name="T14" fmla="*/ 1 w 11"/>
                <a:gd name="T15" fmla="*/ 4 h 6"/>
                <a:gd name="T16" fmla="*/ 5 w 11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5" y="6"/>
                  </a:moveTo>
                  <a:cubicBezTo>
                    <a:pt x="6" y="6"/>
                    <a:pt x="6" y="6"/>
                    <a:pt x="7" y="6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6" y="0"/>
                    <a:pt x="5" y="0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1" y="3"/>
                    <a:pt x="1" y="4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4" name="Freeform 245"/>
            <p:cNvSpPr>
              <a:spLocks/>
            </p:cNvSpPr>
            <p:nvPr userDrawn="1"/>
          </p:nvSpPr>
          <p:spPr bwMode="auto">
            <a:xfrm>
              <a:off x="8704263" y="4318001"/>
              <a:ext cx="17463" cy="11113"/>
            </a:xfrm>
            <a:custGeom>
              <a:avLst/>
              <a:gdLst>
                <a:gd name="T0" fmla="*/ 5 w 11"/>
                <a:gd name="T1" fmla="*/ 6 h 7"/>
                <a:gd name="T2" fmla="*/ 6 w 11"/>
                <a:gd name="T3" fmla="*/ 6 h 7"/>
                <a:gd name="T4" fmla="*/ 11 w 11"/>
                <a:gd name="T5" fmla="*/ 4 h 7"/>
                <a:gd name="T6" fmla="*/ 11 w 11"/>
                <a:gd name="T7" fmla="*/ 3 h 7"/>
                <a:gd name="T8" fmla="*/ 6 w 11"/>
                <a:gd name="T9" fmla="*/ 1 h 7"/>
                <a:gd name="T10" fmla="*/ 5 w 11"/>
                <a:gd name="T11" fmla="*/ 1 h 7"/>
                <a:gd name="T12" fmla="*/ 1 w 11"/>
                <a:gd name="T13" fmla="*/ 3 h 7"/>
                <a:gd name="T14" fmla="*/ 1 w 11"/>
                <a:gd name="T15" fmla="*/ 4 h 7"/>
                <a:gd name="T16" fmla="*/ 5 w 11"/>
                <a:gd name="T17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7">
                  <a:moveTo>
                    <a:pt x="5" y="6"/>
                  </a:moveTo>
                  <a:cubicBezTo>
                    <a:pt x="5" y="7"/>
                    <a:pt x="6" y="7"/>
                    <a:pt x="6" y="6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3"/>
                    <a:pt x="11" y="3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5" y="0"/>
                    <a:pt x="5" y="1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4"/>
                    <a:pt x="1" y="4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5" name="Freeform 246"/>
            <p:cNvSpPr>
              <a:spLocks/>
            </p:cNvSpPr>
            <p:nvPr userDrawn="1"/>
          </p:nvSpPr>
          <p:spPr bwMode="auto">
            <a:xfrm>
              <a:off x="8694738" y="4324351"/>
              <a:ext cx="17463" cy="11113"/>
            </a:xfrm>
            <a:custGeom>
              <a:avLst/>
              <a:gdLst>
                <a:gd name="T0" fmla="*/ 4 w 11"/>
                <a:gd name="T1" fmla="*/ 6 h 7"/>
                <a:gd name="T2" fmla="*/ 6 w 11"/>
                <a:gd name="T3" fmla="*/ 6 h 7"/>
                <a:gd name="T4" fmla="*/ 10 w 11"/>
                <a:gd name="T5" fmla="*/ 4 h 7"/>
                <a:gd name="T6" fmla="*/ 10 w 11"/>
                <a:gd name="T7" fmla="*/ 3 h 7"/>
                <a:gd name="T8" fmla="*/ 6 w 11"/>
                <a:gd name="T9" fmla="*/ 0 h 7"/>
                <a:gd name="T10" fmla="*/ 4 w 11"/>
                <a:gd name="T11" fmla="*/ 0 h 7"/>
                <a:gd name="T12" fmla="*/ 0 w 11"/>
                <a:gd name="T13" fmla="*/ 3 h 7"/>
                <a:gd name="T14" fmla="*/ 0 w 11"/>
                <a:gd name="T15" fmla="*/ 4 h 7"/>
                <a:gd name="T16" fmla="*/ 4 w 11"/>
                <a:gd name="T17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7">
                  <a:moveTo>
                    <a:pt x="4" y="6"/>
                  </a:moveTo>
                  <a:cubicBezTo>
                    <a:pt x="5" y="7"/>
                    <a:pt x="5" y="7"/>
                    <a:pt x="6" y="6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1" y="4"/>
                    <a:pt x="11" y="3"/>
                    <a:pt x="10" y="3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5" y="0"/>
                    <a:pt x="5" y="0"/>
                    <a:pt x="4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lnTo>
                    <a:pt x="4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6" name="Freeform 247"/>
            <p:cNvSpPr>
              <a:spLocks/>
            </p:cNvSpPr>
            <p:nvPr userDrawn="1"/>
          </p:nvSpPr>
          <p:spPr bwMode="auto">
            <a:xfrm>
              <a:off x="8683626" y="4330701"/>
              <a:ext cx="17463" cy="9525"/>
            </a:xfrm>
            <a:custGeom>
              <a:avLst/>
              <a:gdLst>
                <a:gd name="T0" fmla="*/ 5 w 11"/>
                <a:gd name="T1" fmla="*/ 6 h 6"/>
                <a:gd name="T2" fmla="*/ 6 w 11"/>
                <a:gd name="T3" fmla="*/ 6 h 6"/>
                <a:gd name="T4" fmla="*/ 10 w 11"/>
                <a:gd name="T5" fmla="*/ 4 h 6"/>
                <a:gd name="T6" fmla="*/ 10 w 11"/>
                <a:gd name="T7" fmla="*/ 3 h 6"/>
                <a:gd name="T8" fmla="*/ 6 w 11"/>
                <a:gd name="T9" fmla="*/ 0 h 6"/>
                <a:gd name="T10" fmla="*/ 5 w 11"/>
                <a:gd name="T11" fmla="*/ 0 h 6"/>
                <a:gd name="T12" fmla="*/ 0 w 11"/>
                <a:gd name="T13" fmla="*/ 3 h 6"/>
                <a:gd name="T14" fmla="*/ 0 w 11"/>
                <a:gd name="T15" fmla="*/ 4 h 6"/>
                <a:gd name="T16" fmla="*/ 5 w 11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5" y="6"/>
                  </a:moveTo>
                  <a:cubicBezTo>
                    <a:pt x="5" y="6"/>
                    <a:pt x="6" y="6"/>
                    <a:pt x="6" y="6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1" y="4"/>
                    <a:pt x="11" y="3"/>
                    <a:pt x="10" y="3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7" name="Freeform 248"/>
            <p:cNvSpPr>
              <a:spLocks/>
            </p:cNvSpPr>
            <p:nvPr userDrawn="1"/>
          </p:nvSpPr>
          <p:spPr bwMode="auto">
            <a:xfrm>
              <a:off x="8704263" y="4330701"/>
              <a:ext cx="26988" cy="15875"/>
            </a:xfrm>
            <a:custGeom>
              <a:avLst/>
              <a:gdLst>
                <a:gd name="T0" fmla="*/ 7 w 17"/>
                <a:gd name="T1" fmla="*/ 0 h 10"/>
                <a:gd name="T2" fmla="*/ 0 w 17"/>
                <a:gd name="T3" fmla="*/ 4 h 10"/>
                <a:gd name="T4" fmla="*/ 0 w 17"/>
                <a:gd name="T5" fmla="*/ 5 h 10"/>
                <a:gd name="T6" fmla="*/ 7 w 17"/>
                <a:gd name="T7" fmla="*/ 9 h 10"/>
                <a:gd name="T8" fmla="*/ 9 w 17"/>
                <a:gd name="T9" fmla="*/ 9 h 10"/>
                <a:gd name="T10" fmla="*/ 16 w 17"/>
                <a:gd name="T11" fmla="*/ 5 h 10"/>
                <a:gd name="T12" fmla="*/ 16 w 17"/>
                <a:gd name="T13" fmla="*/ 4 h 10"/>
                <a:gd name="T14" fmla="*/ 9 w 17"/>
                <a:gd name="T15" fmla="*/ 0 h 10"/>
                <a:gd name="T16" fmla="*/ 7 w 17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7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10"/>
                    <a:pt x="9" y="10"/>
                    <a:pt x="9" y="9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7" y="5"/>
                    <a:pt x="17" y="4"/>
                    <a:pt x="16" y="4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8" y="0"/>
                    <a:pt x="7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8" name="Freeform 249"/>
            <p:cNvSpPr>
              <a:spLocks/>
            </p:cNvSpPr>
            <p:nvPr userDrawn="1"/>
          </p:nvSpPr>
          <p:spPr bwMode="auto">
            <a:xfrm>
              <a:off x="8672513" y="4337051"/>
              <a:ext cx="17463" cy="9525"/>
            </a:xfrm>
            <a:custGeom>
              <a:avLst/>
              <a:gdLst>
                <a:gd name="T0" fmla="*/ 5 w 11"/>
                <a:gd name="T1" fmla="*/ 6 h 6"/>
                <a:gd name="T2" fmla="*/ 7 w 11"/>
                <a:gd name="T3" fmla="*/ 6 h 6"/>
                <a:gd name="T4" fmla="*/ 11 w 11"/>
                <a:gd name="T5" fmla="*/ 3 h 6"/>
                <a:gd name="T6" fmla="*/ 11 w 11"/>
                <a:gd name="T7" fmla="*/ 3 h 6"/>
                <a:gd name="T8" fmla="*/ 7 w 11"/>
                <a:gd name="T9" fmla="*/ 0 h 6"/>
                <a:gd name="T10" fmla="*/ 5 w 11"/>
                <a:gd name="T11" fmla="*/ 0 h 6"/>
                <a:gd name="T12" fmla="*/ 1 w 11"/>
                <a:gd name="T13" fmla="*/ 3 h 6"/>
                <a:gd name="T14" fmla="*/ 1 w 11"/>
                <a:gd name="T15" fmla="*/ 3 h 6"/>
                <a:gd name="T16" fmla="*/ 5 w 11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5" y="6"/>
                  </a:moveTo>
                  <a:cubicBezTo>
                    <a:pt x="6" y="6"/>
                    <a:pt x="6" y="6"/>
                    <a:pt x="7" y="6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6" y="0"/>
                    <a:pt x="5" y="0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3"/>
                    <a:pt x="1" y="3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9" name="Freeform 250"/>
            <p:cNvSpPr>
              <a:spLocks/>
            </p:cNvSpPr>
            <p:nvPr userDrawn="1"/>
          </p:nvSpPr>
          <p:spPr bwMode="auto">
            <a:xfrm>
              <a:off x="8726488" y="4335463"/>
              <a:ext cx="26988" cy="15875"/>
            </a:xfrm>
            <a:custGeom>
              <a:avLst/>
              <a:gdLst>
                <a:gd name="T0" fmla="*/ 8 w 17"/>
                <a:gd name="T1" fmla="*/ 0 h 10"/>
                <a:gd name="T2" fmla="*/ 1 w 17"/>
                <a:gd name="T3" fmla="*/ 4 h 10"/>
                <a:gd name="T4" fmla="*/ 1 w 17"/>
                <a:gd name="T5" fmla="*/ 6 h 10"/>
                <a:gd name="T6" fmla="*/ 8 w 17"/>
                <a:gd name="T7" fmla="*/ 10 h 10"/>
                <a:gd name="T8" fmla="*/ 10 w 17"/>
                <a:gd name="T9" fmla="*/ 10 h 10"/>
                <a:gd name="T10" fmla="*/ 17 w 17"/>
                <a:gd name="T11" fmla="*/ 6 h 10"/>
                <a:gd name="T12" fmla="*/ 17 w 17"/>
                <a:gd name="T13" fmla="*/ 4 h 10"/>
                <a:gd name="T14" fmla="*/ 10 w 17"/>
                <a:gd name="T15" fmla="*/ 0 h 10"/>
                <a:gd name="T16" fmla="*/ 8 w 17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8" y="0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5"/>
                    <a:pt x="17" y="5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0" name="Freeform 251"/>
            <p:cNvSpPr>
              <a:spLocks/>
            </p:cNvSpPr>
            <p:nvPr userDrawn="1"/>
          </p:nvSpPr>
          <p:spPr bwMode="auto">
            <a:xfrm>
              <a:off x="8662988" y="4343401"/>
              <a:ext cx="17463" cy="9525"/>
            </a:xfrm>
            <a:custGeom>
              <a:avLst/>
              <a:gdLst>
                <a:gd name="T0" fmla="*/ 5 w 11"/>
                <a:gd name="T1" fmla="*/ 6 h 6"/>
                <a:gd name="T2" fmla="*/ 6 w 11"/>
                <a:gd name="T3" fmla="*/ 6 h 6"/>
                <a:gd name="T4" fmla="*/ 11 w 11"/>
                <a:gd name="T5" fmla="*/ 3 h 6"/>
                <a:gd name="T6" fmla="*/ 11 w 11"/>
                <a:gd name="T7" fmla="*/ 2 h 6"/>
                <a:gd name="T8" fmla="*/ 6 w 11"/>
                <a:gd name="T9" fmla="*/ 0 h 6"/>
                <a:gd name="T10" fmla="*/ 5 w 11"/>
                <a:gd name="T11" fmla="*/ 0 h 6"/>
                <a:gd name="T12" fmla="*/ 0 w 11"/>
                <a:gd name="T13" fmla="*/ 2 h 6"/>
                <a:gd name="T14" fmla="*/ 1 w 11"/>
                <a:gd name="T15" fmla="*/ 3 h 6"/>
                <a:gd name="T16" fmla="*/ 5 w 11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5" y="6"/>
                  </a:moveTo>
                  <a:cubicBezTo>
                    <a:pt x="5" y="6"/>
                    <a:pt x="6" y="6"/>
                    <a:pt x="6" y="6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3"/>
                    <a:pt x="11" y="3"/>
                    <a:pt x="11" y="2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1" y="3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1" name="Freeform 252"/>
            <p:cNvSpPr>
              <a:spLocks/>
            </p:cNvSpPr>
            <p:nvPr userDrawn="1"/>
          </p:nvSpPr>
          <p:spPr bwMode="auto">
            <a:xfrm>
              <a:off x="8686801" y="4340226"/>
              <a:ext cx="26988" cy="15875"/>
            </a:xfrm>
            <a:custGeom>
              <a:avLst/>
              <a:gdLst>
                <a:gd name="T0" fmla="*/ 8 w 17"/>
                <a:gd name="T1" fmla="*/ 0 h 10"/>
                <a:gd name="T2" fmla="*/ 1 w 17"/>
                <a:gd name="T3" fmla="*/ 4 h 10"/>
                <a:gd name="T4" fmla="*/ 1 w 17"/>
                <a:gd name="T5" fmla="*/ 5 h 10"/>
                <a:gd name="T6" fmla="*/ 8 w 17"/>
                <a:gd name="T7" fmla="*/ 9 h 10"/>
                <a:gd name="T8" fmla="*/ 10 w 17"/>
                <a:gd name="T9" fmla="*/ 9 h 10"/>
                <a:gd name="T10" fmla="*/ 17 w 17"/>
                <a:gd name="T11" fmla="*/ 5 h 10"/>
                <a:gd name="T12" fmla="*/ 17 w 17"/>
                <a:gd name="T13" fmla="*/ 4 h 10"/>
                <a:gd name="T14" fmla="*/ 10 w 17"/>
                <a:gd name="T15" fmla="*/ 0 h 10"/>
                <a:gd name="T16" fmla="*/ 8 w 17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8" y="0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1" y="5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10"/>
                    <a:pt x="9" y="10"/>
                    <a:pt x="10" y="9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5"/>
                    <a:pt x="17" y="5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2" name="Freeform 253"/>
            <p:cNvSpPr>
              <a:spLocks/>
            </p:cNvSpPr>
            <p:nvPr userDrawn="1"/>
          </p:nvSpPr>
          <p:spPr bwMode="auto">
            <a:xfrm>
              <a:off x="8748713" y="4343401"/>
              <a:ext cx="26988" cy="15875"/>
            </a:xfrm>
            <a:custGeom>
              <a:avLst/>
              <a:gdLst>
                <a:gd name="T0" fmla="*/ 9 w 17"/>
                <a:gd name="T1" fmla="*/ 9 h 10"/>
                <a:gd name="T2" fmla="*/ 16 w 17"/>
                <a:gd name="T3" fmla="*/ 5 h 10"/>
                <a:gd name="T4" fmla="*/ 16 w 17"/>
                <a:gd name="T5" fmla="*/ 4 h 10"/>
                <a:gd name="T6" fmla="*/ 9 w 17"/>
                <a:gd name="T7" fmla="*/ 0 h 10"/>
                <a:gd name="T8" fmla="*/ 7 w 17"/>
                <a:gd name="T9" fmla="*/ 0 h 10"/>
                <a:gd name="T10" fmla="*/ 0 w 17"/>
                <a:gd name="T11" fmla="*/ 4 h 10"/>
                <a:gd name="T12" fmla="*/ 0 w 17"/>
                <a:gd name="T13" fmla="*/ 5 h 10"/>
                <a:gd name="T14" fmla="*/ 7 w 17"/>
                <a:gd name="T15" fmla="*/ 9 h 10"/>
                <a:gd name="T16" fmla="*/ 9 w 17"/>
                <a:gd name="T17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9" y="9"/>
                  </a:moveTo>
                  <a:cubicBezTo>
                    <a:pt x="16" y="5"/>
                    <a:pt x="16" y="5"/>
                    <a:pt x="16" y="5"/>
                  </a:cubicBezTo>
                  <a:cubicBezTo>
                    <a:pt x="17" y="5"/>
                    <a:pt x="17" y="4"/>
                    <a:pt x="16" y="4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8" y="0"/>
                    <a:pt x="7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10"/>
                    <a:pt x="9" y="10"/>
                    <a:pt x="9" y="9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3" name="Freeform 254"/>
            <p:cNvSpPr>
              <a:spLocks/>
            </p:cNvSpPr>
            <p:nvPr userDrawn="1"/>
          </p:nvSpPr>
          <p:spPr bwMode="auto">
            <a:xfrm>
              <a:off x="8710613" y="4344988"/>
              <a:ext cx="26988" cy="15875"/>
            </a:xfrm>
            <a:custGeom>
              <a:avLst/>
              <a:gdLst>
                <a:gd name="T0" fmla="*/ 7 w 17"/>
                <a:gd name="T1" fmla="*/ 0 h 10"/>
                <a:gd name="T2" fmla="*/ 0 w 17"/>
                <a:gd name="T3" fmla="*/ 4 h 10"/>
                <a:gd name="T4" fmla="*/ 0 w 17"/>
                <a:gd name="T5" fmla="*/ 6 h 10"/>
                <a:gd name="T6" fmla="*/ 7 w 17"/>
                <a:gd name="T7" fmla="*/ 10 h 10"/>
                <a:gd name="T8" fmla="*/ 10 w 17"/>
                <a:gd name="T9" fmla="*/ 10 h 10"/>
                <a:gd name="T10" fmla="*/ 16 w 17"/>
                <a:gd name="T11" fmla="*/ 6 h 10"/>
                <a:gd name="T12" fmla="*/ 16 w 17"/>
                <a:gd name="T13" fmla="*/ 4 h 10"/>
                <a:gd name="T14" fmla="*/ 9 w 17"/>
                <a:gd name="T15" fmla="*/ 0 h 10"/>
                <a:gd name="T16" fmla="*/ 7 w 17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7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7" y="5"/>
                    <a:pt x="17" y="5"/>
                    <a:pt x="16" y="4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8" y="0"/>
                    <a:pt x="7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4" name="Freeform 255"/>
            <p:cNvSpPr>
              <a:spLocks/>
            </p:cNvSpPr>
            <p:nvPr userDrawn="1"/>
          </p:nvSpPr>
          <p:spPr bwMode="auto">
            <a:xfrm>
              <a:off x="8775701" y="4348163"/>
              <a:ext cx="26988" cy="15875"/>
            </a:xfrm>
            <a:custGeom>
              <a:avLst/>
              <a:gdLst>
                <a:gd name="T0" fmla="*/ 9 w 17"/>
                <a:gd name="T1" fmla="*/ 9 h 10"/>
                <a:gd name="T2" fmla="*/ 16 w 17"/>
                <a:gd name="T3" fmla="*/ 6 h 10"/>
                <a:gd name="T4" fmla="*/ 16 w 17"/>
                <a:gd name="T5" fmla="*/ 4 h 10"/>
                <a:gd name="T6" fmla="*/ 9 w 17"/>
                <a:gd name="T7" fmla="*/ 0 h 10"/>
                <a:gd name="T8" fmla="*/ 7 w 17"/>
                <a:gd name="T9" fmla="*/ 0 h 10"/>
                <a:gd name="T10" fmla="*/ 0 w 17"/>
                <a:gd name="T11" fmla="*/ 4 h 10"/>
                <a:gd name="T12" fmla="*/ 0 w 17"/>
                <a:gd name="T13" fmla="*/ 6 h 10"/>
                <a:gd name="T14" fmla="*/ 7 w 17"/>
                <a:gd name="T15" fmla="*/ 9 h 10"/>
                <a:gd name="T16" fmla="*/ 9 w 17"/>
                <a:gd name="T17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9" y="9"/>
                  </a:moveTo>
                  <a:cubicBezTo>
                    <a:pt x="16" y="6"/>
                    <a:pt x="16" y="6"/>
                    <a:pt x="16" y="6"/>
                  </a:cubicBezTo>
                  <a:cubicBezTo>
                    <a:pt x="17" y="5"/>
                    <a:pt x="17" y="5"/>
                    <a:pt x="16" y="4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8" y="0"/>
                    <a:pt x="7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10"/>
                    <a:pt x="9" y="10"/>
                    <a:pt x="9" y="9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5" name="Freeform 256"/>
            <p:cNvSpPr>
              <a:spLocks/>
            </p:cNvSpPr>
            <p:nvPr userDrawn="1"/>
          </p:nvSpPr>
          <p:spPr bwMode="auto">
            <a:xfrm>
              <a:off x="8670926" y="4349751"/>
              <a:ext cx="26988" cy="15875"/>
            </a:xfrm>
            <a:custGeom>
              <a:avLst/>
              <a:gdLst>
                <a:gd name="T0" fmla="*/ 7 w 17"/>
                <a:gd name="T1" fmla="*/ 0 h 10"/>
                <a:gd name="T2" fmla="*/ 0 w 17"/>
                <a:gd name="T3" fmla="*/ 4 h 10"/>
                <a:gd name="T4" fmla="*/ 0 w 17"/>
                <a:gd name="T5" fmla="*/ 6 h 10"/>
                <a:gd name="T6" fmla="*/ 7 w 17"/>
                <a:gd name="T7" fmla="*/ 9 h 10"/>
                <a:gd name="T8" fmla="*/ 9 w 17"/>
                <a:gd name="T9" fmla="*/ 9 h 10"/>
                <a:gd name="T10" fmla="*/ 16 w 17"/>
                <a:gd name="T11" fmla="*/ 6 h 10"/>
                <a:gd name="T12" fmla="*/ 16 w 17"/>
                <a:gd name="T13" fmla="*/ 4 h 10"/>
                <a:gd name="T14" fmla="*/ 9 w 17"/>
                <a:gd name="T15" fmla="*/ 0 h 10"/>
                <a:gd name="T16" fmla="*/ 7 w 17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7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10"/>
                    <a:pt x="9" y="10"/>
                    <a:pt x="9" y="9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7" y="5"/>
                    <a:pt x="17" y="5"/>
                    <a:pt x="16" y="4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8" y="0"/>
                    <a:pt x="7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6" name="Freeform 257"/>
            <p:cNvSpPr>
              <a:spLocks/>
            </p:cNvSpPr>
            <p:nvPr userDrawn="1"/>
          </p:nvSpPr>
          <p:spPr bwMode="auto">
            <a:xfrm>
              <a:off x="8731251" y="4352926"/>
              <a:ext cx="26988" cy="15875"/>
            </a:xfrm>
            <a:custGeom>
              <a:avLst/>
              <a:gdLst>
                <a:gd name="T0" fmla="*/ 10 w 17"/>
                <a:gd name="T1" fmla="*/ 9 h 10"/>
                <a:gd name="T2" fmla="*/ 17 w 17"/>
                <a:gd name="T3" fmla="*/ 5 h 10"/>
                <a:gd name="T4" fmla="*/ 17 w 17"/>
                <a:gd name="T5" fmla="*/ 4 h 10"/>
                <a:gd name="T6" fmla="*/ 10 w 17"/>
                <a:gd name="T7" fmla="*/ 0 h 10"/>
                <a:gd name="T8" fmla="*/ 8 w 17"/>
                <a:gd name="T9" fmla="*/ 0 h 10"/>
                <a:gd name="T10" fmla="*/ 1 w 17"/>
                <a:gd name="T11" fmla="*/ 4 h 10"/>
                <a:gd name="T12" fmla="*/ 1 w 17"/>
                <a:gd name="T13" fmla="*/ 5 h 10"/>
                <a:gd name="T14" fmla="*/ 8 w 17"/>
                <a:gd name="T15" fmla="*/ 9 h 10"/>
                <a:gd name="T16" fmla="*/ 10 w 17"/>
                <a:gd name="T17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9"/>
                  </a:moveTo>
                  <a:cubicBezTo>
                    <a:pt x="17" y="5"/>
                    <a:pt x="17" y="5"/>
                    <a:pt x="17" y="5"/>
                  </a:cubicBezTo>
                  <a:cubicBezTo>
                    <a:pt x="17" y="5"/>
                    <a:pt x="17" y="4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8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1" y="5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10"/>
                    <a:pt x="9" y="10"/>
                    <a:pt x="10" y="9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7" name="Freeform 258"/>
            <p:cNvSpPr>
              <a:spLocks/>
            </p:cNvSpPr>
            <p:nvPr userDrawn="1"/>
          </p:nvSpPr>
          <p:spPr bwMode="auto">
            <a:xfrm>
              <a:off x="8758238" y="4357688"/>
              <a:ext cx="26988" cy="15875"/>
            </a:xfrm>
            <a:custGeom>
              <a:avLst/>
              <a:gdLst>
                <a:gd name="T0" fmla="*/ 10 w 17"/>
                <a:gd name="T1" fmla="*/ 10 h 10"/>
                <a:gd name="T2" fmla="*/ 17 w 17"/>
                <a:gd name="T3" fmla="*/ 6 h 10"/>
                <a:gd name="T4" fmla="*/ 17 w 17"/>
                <a:gd name="T5" fmla="*/ 4 h 10"/>
                <a:gd name="T6" fmla="*/ 10 w 17"/>
                <a:gd name="T7" fmla="*/ 0 h 10"/>
                <a:gd name="T8" fmla="*/ 8 w 17"/>
                <a:gd name="T9" fmla="*/ 0 h 10"/>
                <a:gd name="T10" fmla="*/ 1 w 17"/>
                <a:gd name="T11" fmla="*/ 4 h 10"/>
                <a:gd name="T12" fmla="*/ 1 w 17"/>
                <a:gd name="T13" fmla="*/ 6 h 10"/>
                <a:gd name="T14" fmla="*/ 8 w 17"/>
                <a:gd name="T15" fmla="*/ 10 h 10"/>
                <a:gd name="T16" fmla="*/ 10 w 17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10"/>
                  </a:moveTo>
                  <a:cubicBezTo>
                    <a:pt x="17" y="6"/>
                    <a:pt x="17" y="6"/>
                    <a:pt x="17" y="6"/>
                  </a:cubicBezTo>
                  <a:cubicBezTo>
                    <a:pt x="17" y="5"/>
                    <a:pt x="17" y="5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8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10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8" name="Freeform 259"/>
            <p:cNvSpPr>
              <a:spLocks/>
            </p:cNvSpPr>
            <p:nvPr userDrawn="1"/>
          </p:nvSpPr>
          <p:spPr bwMode="auto">
            <a:xfrm>
              <a:off x="8653463" y="4359276"/>
              <a:ext cx="26988" cy="15875"/>
            </a:xfrm>
            <a:custGeom>
              <a:avLst/>
              <a:gdLst>
                <a:gd name="T0" fmla="*/ 8 w 17"/>
                <a:gd name="T1" fmla="*/ 0 h 10"/>
                <a:gd name="T2" fmla="*/ 1 w 17"/>
                <a:gd name="T3" fmla="*/ 4 h 10"/>
                <a:gd name="T4" fmla="*/ 1 w 17"/>
                <a:gd name="T5" fmla="*/ 6 h 10"/>
                <a:gd name="T6" fmla="*/ 8 w 17"/>
                <a:gd name="T7" fmla="*/ 10 h 10"/>
                <a:gd name="T8" fmla="*/ 10 w 17"/>
                <a:gd name="T9" fmla="*/ 10 h 10"/>
                <a:gd name="T10" fmla="*/ 17 w 17"/>
                <a:gd name="T11" fmla="*/ 6 h 10"/>
                <a:gd name="T12" fmla="*/ 17 w 17"/>
                <a:gd name="T13" fmla="*/ 4 h 10"/>
                <a:gd name="T14" fmla="*/ 10 w 17"/>
                <a:gd name="T15" fmla="*/ 0 h 10"/>
                <a:gd name="T16" fmla="*/ 8 w 17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8" y="0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5"/>
                    <a:pt x="17" y="5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9" name="Freeform 260"/>
            <p:cNvSpPr>
              <a:spLocks/>
            </p:cNvSpPr>
            <p:nvPr userDrawn="1"/>
          </p:nvSpPr>
          <p:spPr bwMode="auto">
            <a:xfrm>
              <a:off x="8677276" y="4364038"/>
              <a:ext cx="26988" cy="15875"/>
            </a:xfrm>
            <a:custGeom>
              <a:avLst/>
              <a:gdLst>
                <a:gd name="T0" fmla="*/ 7 w 17"/>
                <a:gd name="T1" fmla="*/ 1 h 10"/>
                <a:gd name="T2" fmla="*/ 1 w 17"/>
                <a:gd name="T3" fmla="*/ 5 h 10"/>
                <a:gd name="T4" fmla="*/ 1 w 17"/>
                <a:gd name="T5" fmla="*/ 6 h 10"/>
                <a:gd name="T6" fmla="*/ 7 w 17"/>
                <a:gd name="T7" fmla="*/ 10 h 10"/>
                <a:gd name="T8" fmla="*/ 10 w 17"/>
                <a:gd name="T9" fmla="*/ 10 h 10"/>
                <a:gd name="T10" fmla="*/ 16 w 17"/>
                <a:gd name="T11" fmla="*/ 6 h 10"/>
                <a:gd name="T12" fmla="*/ 16 w 17"/>
                <a:gd name="T13" fmla="*/ 5 h 10"/>
                <a:gd name="T14" fmla="*/ 10 w 17"/>
                <a:gd name="T15" fmla="*/ 1 h 10"/>
                <a:gd name="T16" fmla="*/ 7 w 17"/>
                <a:gd name="T1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7" y="1"/>
                  </a:move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7" y="6"/>
                    <a:pt x="17" y="5"/>
                    <a:pt x="16" y="5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0"/>
                    <a:pt x="8" y="0"/>
                    <a:pt x="7" y="1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0" name="Freeform 261"/>
            <p:cNvSpPr>
              <a:spLocks/>
            </p:cNvSpPr>
            <p:nvPr userDrawn="1"/>
          </p:nvSpPr>
          <p:spPr bwMode="auto">
            <a:xfrm>
              <a:off x="8742363" y="4367213"/>
              <a:ext cx="26988" cy="15875"/>
            </a:xfrm>
            <a:custGeom>
              <a:avLst/>
              <a:gdLst>
                <a:gd name="T0" fmla="*/ 9 w 17"/>
                <a:gd name="T1" fmla="*/ 10 h 10"/>
                <a:gd name="T2" fmla="*/ 16 w 17"/>
                <a:gd name="T3" fmla="*/ 6 h 10"/>
                <a:gd name="T4" fmla="*/ 16 w 17"/>
                <a:gd name="T5" fmla="*/ 4 h 10"/>
                <a:gd name="T6" fmla="*/ 9 w 17"/>
                <a:gd name="T7" fmla="*/ 0 h 10"/>
                <a:gd name="T8" fmla="*/ 7 w 17"/>
                <a:gd name="T9" fmla="*/ 0 h 10"/>
                <a:gd name="T10" fmla="*/ 0 w 17"/>
                <a:gd name="T11" fmla="*/ 4 h 10"/>
                <a:gd name="T12" fmla="*/ 0 w 17"/>
                <a:gd name="T13" fmla="*/ 6 h 10"/>
                <a:gd name="T14" fmla="*/ 7 w 17"/>
                <a:gd name="T15" fmla="*/ 10 h 10"/>
                <a:gd name="T16" fmla="*/ 9 w 17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9" y="10"/>
                  </a:moveTo>
                  <a:cubicBezTo>
                    <a:pt x="16" y="6"/>
                    <a:pt x="16" y="6"/>
                    <a:pt x="16" y="6"/>
                  </a:cubicBezTo>
                  <a:cubicBezTo>
                    <a:pt x="17" y="5"/>
                    <a:pt x="17" y="5"/>
                    <a:pt x="16" y="4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8" y="0"/>
                    <a:pt x="7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9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1" name="Freeform 262"/>
            <p:cNvSpPr>
              <a:spLocks/>
            </p:cNvSpPr>
            <p:nvPr userDrawn="1"/>
          </p:nvSpPr>
          <p:spPr bwMode="auto">
            <a:xfrm>
              <a:off x="8637588" y="4368801"/>
              <a:ext cx="26988" cy="15875"/>
            </a:xfrm>
            <a:custGeom>
              <a:avLst/>
              <a:gdLst>
                <a:gd name="T0" fmla="*/ 7 w 17"/>
                <a:gd name="T1" fmla="*/ 0 h 10"/>
                <a:gd name="T2" fmla="*/ 0 w 17"/>
                <a:gd name="T3" fmla="*/ 4 h 10"/>
                <a:gd name="T4" fmla="*/ 0 w 17"/>
                <a:gd name="T5" fmla="*/ 6 h 10"/>
                <a:gd name="T6" fmla="*/ 7 w 17"/>
                <a:gd name="T7" fmla="*/ 10 h 10"/>
                <a:gd name="T8" fmla="*/ 9 w 17"/>
                <a:gd name="T9" fmla="*/ 10 h 10"/>
                <a:gd name="T10" fmla="*/ 16 w 17"/>
                <a:gd name="T11" fmla="*/ 6 h 10"/>
                <a:gd name="T12" fmla="*/ 16 w 17"/>
                <a:gd name="T13" fmla="*/ 4 h 10"/>
                <a:gd name="T14" fmla="*/ 9 w 17"/>
                <a:gd name="T15" fmla="*/ 0 h 10"/>
                <a:gd name="T16" fmla="*/ 7 w 17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7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9" y="10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7" y="5"/>
                    <a:pt x="17" y="5"/>
                    <a:pt x="16" y="4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8" y="0"/>
                    <a:pt x="7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2" name="Freeform 263"/>
            <p:cNvSpPr>
              <a:spLocks/>
            </p:cNvSpPr>
            <p:nvPr userDrawn="1"/>
          </p:nvSpPr>
          <p:spPr bwMode="auto">
            <a:xfrm>
              <a:off x="8659813" y="4373563"/>
              <a:ext cx="28575" cy="15875"/>
            </a:xfrm>
            <a:custGeom>
              <a:avLst/>
              <a:gdLst>
                <a:gd name="T0" fmla="*/ 8 w 18"/>
                <a:gd name="T1" fmla="*/ 1 h 10"/>
                <a:gd name="T2" fmla="*/ 1 w 18"/>
                <a:gd name="T3" fmla="*/ 5 h 10"/>
                <a:gd name="T4" fmla="*/ 1 w 18"/>
                <a:gd name="T5" fmla="*/ 6 h 10"/>
                <a:gd name="T6" fmla="*/ 8 w 18"/>
                <a:gd name="T7" fmla="*/ 10 h 10"/>
                <a:gd name="T8" fmla="*/ 10 w 18"/>
                <a:gd name="T9" fmla="*/ 10 h 10"/>
                <a:gd name="T10" fmla="*/ 17 w 18"/>
                <a:gd name="T11" fmla="*/ 6 h 10"/>
                <a:gd name="T12" fmla="*/ 17 w 18"/>
                <a:gd name="T13" fmla="*/ 5 h 10"/>
                <a:gd name="T14" fmla="*/ 10 w 18"/>
                <a:gd name="T15" fmla="*/ 1 h 10"/>
                <a:gd name="T16" fmla="*/ 8 w 18"/>
                <a:gd name="T1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8" y="1"/>
                  </a:move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9" y="10"/>
                    <a:pt x="10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8" y="6"/>
                    <a:pt x="18" y="5"/>
                    <a:pt x="17" y="5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0"/>
                    <a:pt x="9" y="0"/>
                    <a:pt x="8" y="1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3" name="Freeform 264"/>
            <p:cNvSpPr>
              <a:spLocks/>
            </p:cNvSpPr>
            <p:nvPr userDrawn="1"/>
          </p:nvSpPr>
          <p:spPr bwMode="auto">
            <a:xfrm>
              <a:off x="8759826" y="4376738"/>
              <a:ext cx="26988" cy="15875"/>
            </a:xfrm>
            <a:custGeom>
              <a:avLst/>
              <a:gdLst>
                <a:gd name="T0" fmla="*/ 9 w 17"/>
                <a:gd name="T1" fmla="*/ 1 h 10"/>
                <a:gd name="T2" fmla="*/ 7 w 17"/>
                <a:gd name="T3" fmla="*/ 1 h 10"/>
                <a:gd name="T4" fmla="*/ 0 w 17"/>
                <a:gd name="T5" fmla="*/ 5 h 10"/>
                <a:gd name="T6" fmla="*/ 0 w 17"/>
                <a:gd name="T7" fmla="*/ 6 h 10"/>
                <a:gd name="T8" fmla="*/ 7 w 17"/>
                <a:gd name="T9" fmla="*/ 10 h 10"/>
                <a:gd name="T10" fmla="*/ 9 w 17"/>
                <a:gd name="T11" fmla="*/ 10 h 10"/>
                <a:gd name="T12" fmla="*/ 16 w 17"/>
                <a:gd name="T13" fmla="*/ 6 h 10"/>
                <a:gd name="T14" fmla="*/ 16 w 17"/>
                <a:gd name="T15" fmla="*/ 5 h 10"/>
                <a:gd name="T16" fmla="*/ 9 w 17"/>
                <a:gd name="T1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9" y="1"/>
                  </a:moveTo>
                  <a:cubicBezTo>
                    <a:pt x="9" y="0"/>
                    <a:pt x="8" y="0"/>
                    <a:pt x="7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6"/>
                    <a:pt x="0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9" y="10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7" y="6"/>
                    <a:pt x="17" y="5"/>
                    <a:pt x="16" y="5"/>
                  </a:cubicBezTo>
                  <a:lnTo>
                    <a:pt x="9" y="1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4" name="Freeform 265"/>
            <p:cNvSpPr>
              <a:spLocks/>
            </p:cNvSpPr>
            <p:nvPr userDrawn="1"/>
          </p:nvSpPr>
          <p:spPr bwMode="auto">
            <a:xfrm>
              <a:off x="8620126" y="4378326"/>
              <a:ext cx="26988" cy="15875"/>
            </a:xfrm>
            <a:custGeom>
              <a:avLst/>
              <a:gdLst>
                <a:gd name="T0" fmla="*/ 8 w 17"/>
                <a:gd name="T1" fmla="*/ 0 h 10"/>
                <a:gd name="T2" fmla="*/ 1 w 17"/>
                <a:gd name="T3" fmla="*/ 4 h 10"/>
                <a:gd name="T4" fmla="*/ 1 w 17"/>
                <a:gd name="T5" fmla="*/ 6 h 10"/>
                <a:gd name="T6" fmla="*/ 8 w 17"/>
                <a:gd name="T7" fmla="*/ 10 h 10"/>
                <a:gd name="T8" fmla="*/ 10 w 17"/>
                <a:gd name="T9" fmla="*/ 10 h 10"/>
                <a:gd name="T10" fmla="*/ 17 w 17"/>
                <a:gd name="T11" fmla="*/ 6 h 10"/>
                <a:gd name="T12" fmla="*/ 17 w 17"/>
                <a:gd name="T13" fmla="*/ 4 h 10"/>
                <a:gd name="T14" fmla="*/ 10 w 17"/>
                <a:gd name="T15" fmla="*/ 0 h 10"/>
                <a:gd name="T16" fmla="*/ 8 w 17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8" y="0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5"/>
                    <a:pt x="17" y="5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5" name="Freeform 266"/>
            <p:cNvSpPr>
              <a:spLocks/>
            </p:cNvSpPr>
            <p:nvPr userDrawn="1"/>
          </p:nvSpPr>
          <p:spPr bwMode="auto">
            <a:xfrm>
              <a:off x="8643938" y="4383088"/>
              <a:ext cx="26988" cy="15875"/>
            </a:xfrm>
            <a:custGeom>
              <a:avLst/>
              <a:gdLst>
                <a:gd name="T0" fmla="*/ 7 w 17"/>
                <a:gd name="T1" fmla="*/ 1 h 10"/>
                <a:gd name="T2" fmla="*/ 1 w 17"/>
                <a:gd name="T3" fmla="*/ 5 h 10"/>
                <a:gd name="T4" fmla="*/ 1 w 17"/>
                <a:gd name="T5" fmla="*/ 6 h 10"/>
                <a:gd name="T6" fmla="*/ 8 w 17"/>
                <a:gd name="T7" fmla="*/ 10 h 10"/>
                <a:gd name="T8" fmla="*/ 10 w 17"/>
                <a:gd name="T9" fmla="*/ 10 h 10"/>
                <a:gd name="T10" fmla="*/ 17 w 17"/>
                <a:gd name="T11" fmla="*/ 6 h 10"/>
                <a:gd name="T12" fmla="*/ 17 w 17"/>
                <a:gd name="T13" fmla="*/ 5 h 10"/>
                <a:gd name="T14" fmla="*/ 10 w 17"/>
                <a:gd name="T15" fmla="*/ 1 h 10"/>
                <a:gd name="T16" fmla="*/ 7 w 17"/>
                <a:gd name="T1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7" y="1"/>
                  </a:move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6"/>
                    <a:pt x="17" y="5"/>
                    <a:pt x="17" y="5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0"/>
                    <a:pt x="8" y="0"/>
                    <a:pt x="7" y="1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6" name="Freeform 267"/>
            <p:cNvSpPr>
              <a:spLocks/>
            </p:cNvSpPr>
            <p:nvPr userDrawn="1"/>
          </p:nvSpPr>
          <p:spPr bwMode="auto">
            <a:xfrm>
              <a:off x="8709026" y="4386263"/>
              <a:ext cx="26988" cy="15875"/>
            </a:xfrm>
            <a:custGeom>
              <a:avLst/>
              <a:gdLst>
                <a:gd name="T0" fmla="*/ 9 w 17"/>
                <a:gd name="T1" fmla="*/ 10 h 10"/>
                <a:gd name="T2" fmla="*/ 16 w 17"/>
                <a:gd name="T3" fmla="*/ 6 h 10"/>
                <a:gd name="T4" fmla="*/ 16 w 17"/>
                <a:gd name="T5" fmla="*/ 5 h 10"/>
                <a:gd name="T6" fmla="*/ 9 w 17"/>
                <a:gd name="T7" fmla="*/ 1 h 10"/>
                <a:gd name="T8" fmla="*/ 7 w 17"/>
                <a:gd name="T9" fmla="*/ 1 h 10"/>
                <a:gd name="T10" fmla="*/ 0 w 17"/>
                <a:gd name="T11" fmla="*/ 5 h 10"/>
                <a:gd name="T12" fmla="*/ 0 w 17"/>
                <a:gd name="T13" fmla="*/ 6 h 10"/>
                <a:gd name="T14" fmla="*/ 7 w 17"/>
                <a:gd name="T15" fmla="*/ 10 h 10"/>
                <a:gd name="T16" fmla="*/ 9 w 17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9" y="10"/>
                  </a:moveTo>
                  <a:cubicBezTo>
                    <a:pt x="16" y="6"/>
                    <a:pt x="16" y="6"/>
                    <a:pt x="16" y="6"/>
                  </a:cubicBezTo>
                  <a:cubicBezTo>
                    <a:pt x="17" y="5"/>
                    <a:pt x="17" y="5"/>
                    <a:pt x="16" y="5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8" y="0"/>
                    <a:pt x="7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9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7" name="Freeform 268"/>
            <p:cNvSpPr>
              <a:spLocks/>
            </p:cNvSpPr>
            <p:nvPr userDrawn="1"/>
          </p:nvSpPr>
          <p:spPr bwMode="auto">
            <a:xfrm>
              <a:off x="8604251" y="4387851"/>
              <a:ext cx="26988" cy="15875"/>
            </a:xfrm>
            <a:custGeom>
              <a:avLst/>
              <a:gdLst>
                <a:gd name="T0" fmla="*/ 7 w 17"/>
                <a:gd name="T1" fmla="*/ 1 h 10"/>
                <a:gd name="T2" fmla="*/ 1 w 17"/>
                <a:gd name="T3" fmla="*/ 5 h 10"/>
                <a:gd name="T4" fmla="*/ 0 w 17"/>
                <a:gd name="T5" fmla="*/ 6 h 10"/>
                <a:gd name="T6" fmla="*/ 7 w 17"/>
                <a:gd name="T7" fmla="*/ 10 h 10"/>
                <a:gd name="T8" fmla="*/ 10 w 17"/>
                <a:gd name="T9" fmla="*/ 10 h 10"/>
                <a:gd name="T10" fmla="*/ 16 w 17"/>
                <a:gd name="T11" fmla="*/ 6 h 10"/>
                <a:gd name="T12" fmla="*/ 16 w 17"/>
                <a:gd name="T13" fmla="*/ 5 h 10"/>
                <a:gd name="T14" fmla="*/ 10 w 17"/>
                <a:gd name="T15" fmla="*/ 1 h 10"/>
                <a:gd name="T16" fmla="*/ 7 w 17"/>
                <a:gd name="T1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7" y="1"/>
                  </a:move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7" y="5"/>
                    <a:pt x="17" y="5"/>
                    <a:pt x="16" y="5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0"/>
                    <a:pt x="8" y="0"/>
                    <a:pt x="7" y="1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8" name="Freeform 269"/>
            <p:cNvSpPr>
              <a:spLocks/>
            </p:cNvSpPr>
            <p:nvPr userDrawn="1"/>
          </p:nvSpPr>
          <p:spPr bwMode="auto">
            <a:xfrm>
              <a:off x="8666163" y="4391026"/>
              <a:ext cx="26988" cy="15875"/>
            </a:xfrm>
            <a:custGeom>
              <a:avLst/>
              <a:gdLst>
                <a:gd name="T0" fmla="*/ 9 w 17"/>
                <a:gd name="T1" fmla="*/ 10 h 10"/>
                <a:gd name="T2" fmla="*/ 16 w 17"/>
                <a:gd name="T3" fmla="*/ 6 h 10"/>
                <a:gd name="T4" fmla="*/ 16 w 17"/>
                <a:gd name="T5" fmla="*/ 4 h 10"/>
                <a:gd name="T6" fmla="*/ 9 w 17"/>
                <a:gd name="T7" fmla="*/ 0 h 10"/>
                <a:gd name="T8" fmla="*/ 7 w 17"/>
                <a:gd name="T9" fmla="*/ 0 h 10"/>
                <a:gd name="T10" fmla="*/ 0 w 17"/>
                <a:gd name="T11" fmla="*/ 4 h 10"/>
                <a:gd name="T12" fmla="*/ 0 w 17"/>
                <a:gd name="T13" fmla="*/ 6 h 10"/>
                <a:gd name="T14" fmla="*/ 7 w 17"/>
                <a:gd name="T15" fmla="*/ 9 h 10"/>
                <a:gd name="T16" fmla="*/ 9 w 17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9" y="10"/>
                  </a:moveTo>
                  <a:cubicBezTo>
                    <a:pt x="16" y="6"/>
                    <a:pt x="16" y="6"/>
                    <a:pt x="16" y="6"/>
                  </a:cubicBezTo>
                  <a:cubicBezTo>
                    <a:pt x="17" y="5"/>
                    <a:pt x="17" y="5"/>
                    <a:pt x="16" y="4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8" y="0"/>
                    <a:pt x="7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10"/>
                    <a:pt x="9" y="10"/>
                    <a:pt x="9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9" name="Freeform 270"/>
            <p:cNvSpPr>
              <a:spLocks/>
            </p:cNvSpPr>
            <p:nvPr userDrawn="1"/>
          </p:nvSpPr>
          <p:spPr bwMode="auto">
            <a:xfrm>
              <a:off x="8628063" y="4392613"/>
              <a:ext cx="26988" cy="15875"/>
            </a:xfrm>
            <a:custGeom>
              <a:avLst/>
              <a:gdLst>
                <a:gd name="T0" fmla="*/ 7 w 17"/>
                <a:gd name="T1" fmla="*/ 1 h 10"/>
                <a:gd name="T2" fmla="*/ 0 w 17"/>
                <a:gd name="T3" fmla="*/ 5 h 10"/>
                <a:gd name="T4" fmla="*/ 0 w 17"/>
                <a:gd name="T5" fmla="*/ 6 h 10"/>
                <a:gd name="T6" fmla="*/ 7 w 17"/>
                <a:gd name="T7" fmla="*/ 10 h 10"/>
                <a:gd name="T8" fmla="*/ 9 w 17"/>
                <a:gd name="T9" fmla="*/ 10 h 10"/>
                <a:gd name="T10" fmla="*/ 16 w 17"/>
                <a:gd name="T11" fmla="*/ 6 h 10"/>
                <a:gd name="T12" fmla="*/ 16 w 17"/>
                <a:gd name="T13" fmla="*/ 5 h 10"/>
                <a:gd name="T14" fmla="*/ 9 w 17"/>
                <a:gd name="T15" fmla="*/ 1 h 10"/>
                <a:gd name="T16" fmla="*/ 7 w 17"/>
                <a:gd name="T1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7" y="1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6"/>
                    <a:pt x="0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9" y="10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7" y="6"/>
                    <a:pt x="17" y="5"/>
                    <a:pt x="16" y="5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8" y="0"/>
                    <a:pt x="7" y="1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0" name="Freeform 271"/>
            <p:cNvSpPr>
              <a:spLocks/>
            </p:cNvSpPr>
            <p:nvPr userDrawn="1"/>
          </p:nvSpPr>
          <p:spPr bwMode="auto">
            <a:xfrm>
              <a:off x="8691563" y="4395788"/>
              <a:ext cx="26988" cy="15875"/>
            </a:xfrm>
            <a:custGeom>
              <a:avLst/>
              <a:gdLst>
                <a:gd name="T0" fmla="*/ 10 w 17"/>
                <a:gd name="T1" fmla="*/ 10 h 10"/>
                <a:gd name="T2" fmla="*/ 17 w 17"/>
                <a:gd name="T3" fmla="*/ 6 h 10"/>
                <a:gd name="T4" fmla="*/ 17 w 17"/>
                <a:gd name="T5" fmla="*/ 5 h 10"/>
                <a:gd name="T6" fmla="*/ 10 w 17"/>
                <a:gd name="T7" fmla="*/ 1 h 10"/>
                <a:gd name="T8" fmla="*/ 8 w 17"/>
                <a:gd name="T9" fmla="*/ 1 h 10"/>
                <a:gd name="T10" fmla="*/ 1 w 17"/>
                <a:gd name="T11" fmla="*/ 5 h 10"/>
                <a:gd name="T12" fmla="*/ 1 w 17"/>
                <a:gd name="T13" fmla="*/ 6 h 10"/>
                <a:gd name="T14" fmla="*/ 8 w 17"/>
                <a:gd name="T15" fmla="*/ 10 h 10"/>
                <a:gd name="T16" fmla="*/ 10 w 17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10"/>
                  </a:moveTo>
                  <a:cubicBezTo>
                    <a:pt x="17" y="6"/>
                    <a:pt x="17" y="6"/>
                    <a:pt x="17" y="6"/>
                  </a:cubicBezTo>
                  <a:cubicBezTo>
                    <a:pt x="17" y="6"/>
                    <a:pt x="17" y="5"/>
                    <a:pt x="17" y="5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0"/>
                    <a:pt x="8" y="0"/>
                    <a:pt x="8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10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1" name="Freeform 272"/>
            <p:cNvSpPr>
              <a:spLocks/>
            </p:cNvSpPr>
            <p:nvPr userDrawn="1"/>
          </p:nvSpPr>
          <p:spPr bwMode="auto">
            <a:xfrm>
              <a:off x="8648701" y="4400551"/>
              <a:ext cx="26988" cy="15875"/>
            </a:xfrm>
            <a:custGeom>
              <a:avLst/>
              <a:gdLst>
                <a:gd name="T0" fmla="*/ 10 w 17"/>
                <a:gd name="T1" fmla="*/ 10 h 10"/>
                <a:gd name="T2" fmla="*/ 17 w 17"/>
                <a:gd name="T3" fmla="*/ 6 h 10"/>
                <a:gd name="T4" fmla="*/ 17 w 17"/>
                <a:gd name="T5" fmla="*/ 4 h 10"/>
                <a:gd name="T6" fmla="*/ 10 w 17"/>
                <a:gd name="T7" fmla="*/ 0 h 10"/>
                <a:gd name="T8" fmla="*/ 8 w 17"/>
                <a:gd name="T9" fmla="*/ 0 h 10"/>
                <a:gd name="T10" fmla="*/ 1 w 17"/>
                <a:gd name="T11" fmla="*/ 4 h 10"/>
                <a:gd name="T12" fmla="*/ 1 w 17"/>
                <a:gd name="T13" fmla="*/ 6 h 10"/>
                <a:gd name="T14" fmla="*/ 8 w 17"/>
                <a:gd name="T15" fmla="*/ 10 h 10"/>
                <a:gd name="T16" fmla="*/ 10 w 17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10"/>
                  </a:moveTo>
                  <a:cubicBezTo>
                    <a:pt x="17" y="6"/>
                    <a:pt x="17" y="6"/>
                    <a:pt x="17" y="6"/>
                  </a:cubicBezTo>
                  <a:cubicBezTo>
                    <a:pt x="17" y="5"/>
                    <a:pt x="17" y="5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8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10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2" name="Freeform 273"/>
            <p:cNvSpPr>
              <a:spLocks/>
            </p:cNvSpPr>
            <p:nvPr userDrawn="1"/>
          </p:nvSpPr>
          <p:spPr bwMode="auto">
            <a:xfrm>
              <a:off x="8675688" y="4405313"/>
              <a:ext cx="26988" cy="15875"/>
            </a:xfrm>
            <a:custGeom>
              <a:avLst/>
              <a:gdLst>
                <a:gd name="T0" fmla="*/ 10 w 17"/>
                <a:gd name="T1" fmla="*/ 10 h 10"/>
                <a:gd name="T2" fmla="*/ 16 w 17"/>
                <a:gd name="T3" fmla="*/ 6 h 10"/>
                <a:gd name="T4" fmla="*/ 16 w 17"/>
                <a:gd name="T5" fmla="*/ 5 h 10"/>
                <a:gd name="T6" fmla="*/ 10 w 17"/>
                <a:gd name="T7" fmla="*/ 1 h 10"/>
                <a:gd name="T8" fmla="*/ 7 w 17"/>
                <a:gd name="T9" fmla="*/ 1 h 10"/>
                <a:gd name="T10" fmla="*/ 1 w 17"/>
                <a:gd name="T11" fmla="*/ 5 h 10"/>
                <a:gd name="T12" fmla="*/ 1 w 17"/>
                <a:gd name="T13" fmla="*/ 6 h 10"/>
                <a:gd name="T14" fmla="*/ 7 w 17"/>
                <a:gd name="T15" fmla="*/ 10 h 10"/>
                <a:gd name="T16" fmla="*/ 10 w 17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10"/>
                  </a:moveTo>
                  <a:cubicBezTo>
                    <a:pt x="16" y="6"/>
                    <a:pt x="16" y="6"/>
                    <a:pt x="16" y="6"/>
                  </a:cubicBezTo>
                  <a:cubicBezTo>
                    <a:pt x="17" y="6"/>
                    <a:pt x="17" y="5"/>
                    <a:pt x="16" y="5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0"/>
                    <a:pt x="8" y="0"/>
                    <a:pt x="7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10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3" name="Freeform 274"/>
            <p:cNvSpPr>
              <a:spLocks/>
            </p:cNvSpPr>
            <p:nvPr userDrawn="1"/>
          </p:nvSpPr>
          <p:spPr bwMode="auto">
            <a:xfrm>
              <a:off x="8632826" y="4410076"/>
              <a:ext cx="26988" cy="15875"/>
            </a:xfrm>
            <a:custGeom>
              <a:avLst/>
              <a:gdLst>
                <a:gd name="T0" fmla="*/ 9 w 17"/>
                <a:gd name="T1" fmla="*/ 10 h 10"/>
                <a:gd name="T2" fmla="*/ 16 w 17"/>
                <a:gd name="T3" fmla="*/ 6 h 10"/>
                <a:gd name="T4" fmla="*/ 16 w 17"/>
                <a:gd name="T5" fmla="*/ 4 h 10"/>
                <a:gd name="T6" fmla="*/ 9 w 17"/>
                <a:gd name="T7" fmla="*/ 0 h 10"/>
                <a:gd name="T8" fmla="*/ 7 w 17"/>
                <a:gd name="T9" fmla="*/ 0 h 10"/>
                <a:gd name="T10" fmla="*/ 0 w 17"/>
                <a:gd name="T11" fmla="*/ 4 h 10"/>
                <a:gd name="T12" fmla="*/ 0 w 17"/>
                <a:gd name="T13" fmla="*/ 6 h 10"/>
                <a:gd name="T14" fmla="*/ 7 w 17"/>
                <a:gd name="T15" fmla="*/ 10 h 10"/>
                <a:gd name="T16" fmla="*/ 9 w 17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9" y="10"/>
                  </a:moveTo>
                  <a:cubicBezTo>
                    <a:pt x="16" y="6"/>
                    <a:pt x="16" y="6"/>
                    <a:pt x="16" y="6"/>
                  </a:cubicBezTo>
                  <a:cubicBezTo>
                    <a:pt x="17" y="5"/>
                    <a:pt x="17" y="5"/>
                    <a:pt x="16" y="4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8" y="0"/>
                    <a:pt x="7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9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4" name="Freeform 275"/>
            <p:cNvSpPr>
              <a:spLocks/>
            </p:cNvSpPr>
            <p:nvPr userDrawn="1"/>
          </p:nvSpPr>
          <p:spPr bwMode="auto">
            <a:xfrm>
              <a:off x="8658226" y="4414838"/>
              <a:ext cx="28575" cy="15875"/>
            </a:xfrm>
            <a:custGeom>
              <a:avLst/>
              <a:gdLst>
                <a:gd name="T0" fmla="*/ 10 w 18"/>
                <a:gd name="T1" fmla="*/ 10 h 10"/>
                <a:gd name="T2" fmla="*/ 17 w 18"/>
                <a:gd name="T3" fmla="*/ 6 h 10"/>
                <a:gd name="T4" fmla="*/ 17 w 18"/>
                <a:gd name="T5" fmla="*/ 5 h 10"/>
                <a:gd name="T6" fmla="*/ 10 w 18"/>
                <a:gd name="T7" fmla="*/ 1 h 10"/>
                <a:gd name="T8" fmla="*/ 8 w 18"/>
                <a:gd name="T9" fmla="*/ 1 h 10"/>
                <a:gd name="T10" fmla="*/ 1 w 18"/>
                <a:gd name="T11" fmla="*/ 5 h 10"/>
                <a:gd name="T12" fmla="*/ 1 w 18"/>
                <a:gd name="T13" fmla="*/ 6 h 10"/>
                <a:gd name="T14" fmla="*/ 8 w 18"/>
                <a:gd name="T15" fmla="*/ 10 h 10"/>
                <a:gd name="T16" fmla="*/ 10 w 18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10" y="10"/>
                  </a:moveTo>
                  <a:cubicBezTo>
                    <a:pt x="17" y="6"/>
                    <a:pt x="17" y="6"/>
                    <a:pt x="17" y="6"/>
                  </a:cubicBezTo>
                  <a:cubicBezTo>
                    <a:pt x="18" y="6"/>
                    <a:pt x="18" y="5"/>
                    <a:pt x="17" y="5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0"/>
                    <a:pt x="8" y="0"/>
                    <a:pt x="8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9" y="10"/>
                    <a:pt x="10" y="10"/>
                    <a:pt x="10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5" name="Freeform 276"/>
            <p:cNvSpPr>
              <a:spLocks/>
            </p:cNvSpPr>
            <p:nvPr userDrawn="1"/>
          </p:nvSpPr>
          <p:spPr bwMode="auto">
            <a:xfrm>
              <a:off x="8615363" y="4419601"/>
              <a:ext cx="26988" cy="15875"/>
            </a:xfrm>
            <a:custGeom>
              <a:avLst/>
              <a:gdLst>
                <a:gd name="T0" fmla="*/ 8 w 17"/>
                <a:gd name="T1" fmla="*/ 10 h 10"/>
                <a:gd name="T2" fmla="*/ 10 w 17"/>
                <a:gd name="T3" fmla="*/ 10 h 10"/>
                <a:gd name="T4" fmla="*/ 17 w 17"/>
                <a:gd name="T5" fmla="*/ 6 h 10"/>
                <a:gd name="T6" fmla="*/ 17 w 17"/>
                <a:gd name="T7" fmla="*/ 4 h 10"/>
                <a:gd name="T8" fmla="*/ 10 w 17"/>
                <a:gd name="T9" fmla="*/ 1 h 10"/>
                <a:gd name="T10" fmla="*/ 8 w 17"/>
                <a:gd name="T11" fmla="*/ 1 h 10"/>
                <a:gd name="T12" fmla="*/ 1 w 17"/>
                <a:gd name="T13" fmla="*/ 4 h 10"/>
                <a:gd name="T14" fmla="*/ 1 w 17"/>
                <a:gd name="T15" fmla="*/ 6 h 10"/>
                <a:gd name="T16" fmla="*/ 8 w 17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8" y="10"/>
                  </a:moveTo>
                  <a:cubicBezTo>
                    <a:pt x="8" y="10"/>
                    <a:pt x="9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5"/>
                    <a:pt x="17" y="5"/>
                    <a:pt x="17" y="4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0"/>
                    <a:pt x="8" y="0"/>
                    <a:pt x="8" y="1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1" y="6"/>
                  </a:cubicBezTo>
                  <a:lnTo>
                    <a:pt x="8" y="10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6" name="Freeform 277"/>
            <p:cNvSpPr>
              <a:spLocks/>
            </p:cNvSpPr>
            <p:nvPr userDrawn="1"/>
          </p:nvSpPr>
          <p:spPr bwMode="auto">
            <a:xfrm>
              <a:off x="8642351" y="4424363"/>
              <a:ext cx="26988" cy="15875"/>
            </a:xfrm>
            <a:custGeom>
              <a:avLst/>
              <a:gdLst>
                <a:gd name="T0" fmla="*/ 10 w 17"/>
                <a:gd name="T1" fmla="*/ 10 h 10"/>
                <a:gd name="T2" fmla="*/ 17 w 17"/>
                <a:gd name="T3" fmla="*/ 6 h 10"/>
                <a:gd name="T4" fmla="*/ 16 w 17"/>
                <a:gd name="T5" fmla="*/ 5 h 10"/>
                <a:gd name="T6" fmla="*/ 10 w 17"/>
                <a:gd name="T7" fmla="*/ 1 h 10"/>
                <a:gd name="T8" fmla="*/ 7 w 17"/>
                <a:gd name="T9" fmla="*/ 1 h 10"/>
                <a:gd name="T10" fmla="*/ 1 w 17"/>
                <a:gd name="T11" fmla="*/ 5 h 10"/>
                <a:gd name="T12" fmla="*/ 1 w 17"/>
                <a:gd name="T13" fmla="*/ 6 h 10"/>
                <a:gd name="T14" fmla="*/ 7 w 17"/>
                <a:gd name="T15" fmla="*/ 10 h 10"/>
                <a:gd name="T16" fmla="*/ 10 w 17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10"/>
                  </a:moveTo>
                  <a:cubicBezTo>
                    <a:pt x="17" y="6"/>
                    <a:pt x="17" y="6"/>
                    <a:pt x="17" y="6"/>
                  </a:cubicBezTo>
                  <a:cubicBezTo>
                    <a:pt x="17" y="6"/>
                    <a:pt x="17" y="5"/>
                    <a:pt x="16" y="5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0"/>
                    <a:pt x="8" y="0"/>
                    <a:pt x="7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10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7" name="Freeform 278"/>
            <p:cNvSpPr>
              <a:spLocks/>
            </p:cNvSpPr>
            <p:nvPr userDrawn="1"/>
          </p:nvSpPr>
          <p:spPr bwMode="auto">
            <a:xfrm>
              <a:off x="8672513" y="4387851"/>
              <a:ext cx="96838" cy="55563"/>
            </a:xfrm>
            <a:custGeom>
              <a:avLst/>
              <a:gdLst>
                <a:gd name="T0" fmla="*/ 53 w 61"/>
                <a:gd name="T1" fmla="*/ 0 h 35"/>
                <a:gd name="T2" fmla="*/ 51 w 61"/>
                <a:gd name="T3" fmla="*/ 0 h 35"/>
                <a:gd name="T4" fmla="*/ 1 w 61"/>
                <a:gd name="T5" fmla="*/ 29 h 35"/>
                <a:gd name="T6" fmla="*/ 1 w 61"/>
                <a:gd name="T7" fmla="*/ 31 h 35"/>
                <a:gd name="T8" fmla="*/ 8 w 61"/>
                <a:gd name="T9" fmla="*/ 35 h 35"/>
                <a:gd name="T10" fmla="*/ 10 w 61"/>
                <a:gd name="T11" fmla="*/ 34 h 35"/>
                <a:gd name="T12" fmla="*/ 60 w 61"/>
                <a:gd name="T13" fmla="*/ 5 h 35"/>
                <a:gd name="T14" fmla="*/ 60 w 61"/>
                <a:gd name="T15" fmla="*/ 4 h 35"/>
                <a:gd name="T16" fmla="*/ 53 w 61"/>
                <a:gd name="T17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1" h="35">
                  <a:moveTo>
                    <a:pt x="53" y="0"/>
                  </a:moveTo>
                  <a:cubicBezTo>
                    <a:pt x="53" y="0"/>
                    <a:pt x="52" y="0"/>
                    <a:pt x="51" y="0"/>
                  </a:cubicBezTo>
                  <a:cubicBezTo>
                    <a:pt x="1" y="29"/>
                    <a:pt x="1" y="29"/>
                    <a:pt x="1" y="29"/>
                  </a:cubicBezTo>
                  <a:cubicBezTo>
                    <a:pt x="0" y="30"/>
                    <a:pt x="0" y="30"/>
                    <a:pt x="1" y="31"/>
                  </a:cubicBezTo>
                  <a:cubicBezTo>
                    <a:pt x="8" y="35"/>
                    <a:pt x="8" y="35"/>
                    <a:pt x="8" y="35"/>
                  </a:cubicBezTo>
                  <a:cubicBezTo>
                    <a:pt x="8" y="35"/>
                    <a:pt x="9" y="35"/>
                    <a:pt x="10" y="34"/>
                  </a:cubicBezTo>
                  <a:cubicBezTo>
                    <a:pt x="60" y="5"/>
                    <a:pt x="60" y="5"/>
                    <a:pt x="60" y="5"/>
                  </a:cubicBezTo>
                  <a:cubicBezTo>
                    <a:pt x="61" y="5"/>
                    <a:pt x="61" y="4"/>
                    <a:pt x="60" y="4"/>
                  </a:cubicBezTo>
                  <a:lnTo>
                    <a:pt x="53" y="0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8" name="Freeform 279"/>
            <p:cNvSpPr>
              <a:spLocks/>
            </p:cNvSpPr>
            <p:nvPr userDrawn="1"/>
          </p:nvSpPr>
          <p:spPr bwMode="auto">
            <a:xfrm>
              <a:off x="8624888" y="4435476"/>
              <a:ext cx="28575" cy="15875"/>
            </a:xfrm>
            <a:custGeom>
              <a:avLst/>
              <a:gdLst>
                <a:gd name="T0" fmla="*/ 8 w 18"/>
                <a:gd name="T1" fmla="*/ 9 h 10"/>
                <a:gd name="T2" fmla="*/ 10 w 18"/>
                <a:gd name="T3" fmla="*/ 9 h 10"/>
                <a:gd name="T4" fmla="*/ 17 w 18"/>
                <a:gd name="T5" fmla="*/ 5 h 10"/>
                <a:gd name="T6" fmla="*/ 17 w 18"/>
                <a:gd name="T7" fmla="*/ 4 h 10"/>
                <a:gd name="T8" fmla="*/ 10 w 18"/>
                <a:gd name="T9" fmla="*/ 0 h 10"/>
                <a:gd name="T10" fmla="*/ 8 w 18"/>
                <a:gd name="T11" fmla="*/ 0 h 10"/>
                <a:gd name="T12" fmla="*/ 1 w 18"/>
                <a:gd name="T13" fmla="*/ 4 h 10"/>
                <a:gd name="T14" fmla="*/ 1 w 18"/>
                <a:gd name="T15" fmla="*/ 5 h 10"/>
                <a:gd name="T16" fmla="*/ 8 w 18"/>
                <a:gd name="T17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8" y="9"/>
                  </a:moveTo>
                  <a:cubicBezTo>
                    <a:pt x="9" y="10"/>
                    <a:pt x="9" y="10"/>
                    <a:pt x="10" y="9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8" y="5"/>
                    <a:pt x="17" y="4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8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1" y="5"/>
                  </a:cubicBezTo>
                  <a:lnTo>
                    <a:pt x="8" y="9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9" name="Freeform 280"/>
            <p:cNvSpPr>
              <a:spLocks/>
            </p:cNvSpPr>
            <p:nvPr userDrawn="1"/>
          </p:nvSpPr>
          <p:spPr bwMode="auto">
            <a:xfrm>
              <a:off x="8656638" y="4437063"/>
              <a:ext cx="26988" cy="15875"/>
            </a:xfrm>
            <a:custGeom>
              <a:avLst/>
              <a:gdLst>
                <a:gd name="T0" fmla="*/ 9 w 17"/>
                <a:gd name="T1" fmla="*/ 1 h 10"/>
                <a:gd name="T2" fmla="*/ 7 w 17"/>
                <a:gd name="T3" fmla="*/ 1 h 10"/>
                <a:gd name="T4" fmla="*/ 0 w 17"/>
                <a:gd name="T5" fmla="*/ 5 h 10"/>
                <a:gd name="T6" fmla="*/ 0 w 17"/>
                <a:gd name="T7" fmla="*/ 6 h 10"/>
                <a:gd name="T8" fmla="*/ 7 w 17"/>
                <a:gd name="T9" fmla="*/ 10 h 10"/>
                <a:gd name="T10" fmla="*/ 9 w 17"/>
                <a:gd name="T11" fmla="*/ 10 h 10"/>
                <a:gd name="T12" fmla="*/ 16 w 17"/>
                <a:gd name="T13" fmla="*/ 6 h 10"/>
                <a:gd name="T14" fmla="*/ 16 w 17"/>
                <a:gd name="T15" fmla="*/ 5 h 10"/>
                <a:gd name="T16" fmla="*/ 9 w 17"/>
                <a:gd name="T1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9" y="1"/>
                  </a:moveTo>
                  <a:cubicBezTo>
                    <a:pt x="9" y="0"/>
                    <a:pt x="8" y="0"/>
                    <a:pt x="7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9" y="10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7" y="5"/>
                    <a:pt x="17" y="5"/>
                    <a:pt x="16" y="5"/>
                  </a:cubicBezTo>
                  <a:lnTo>
                    <a:pt x="9" y="1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0" name="Freeform 281"/>
            <p:cNvSpPr>
              <a:spLocks/>
            </p:cNvSpPr>
            <p:nvPr userDrawn="1"/>
          </p:nvSpPr>
          <p:spPr bwMode="auto">
            <a:xfrm>
              <a:off x="8610601" y="4403726"/>
              <a:ext cx="26988" cy="14288"/>
            </a:xfrm>
            <a:custGeom>
              <a:avLst/>
              <a:gdLst>
                <a:gd name="T0" fmla="*/ 8 w 17"/>
                <a:gd name="T1" fmla="*/ 0 h 9"/>
                <a:gd name="T2" fmla="*/ 1 w 17"/>
                <a:gd name="T3" fmla="*/ 4 h 9"/>
                <a:gd name="T4" fmla="*/ 1 w 17"/>
                <a:gd name="T5" fmla="*/ 5 h 9"/>
                <a:gd name="T6" fmla="*/ 8 w 17"/>
                <a:gd name="T7" fmla="*/ 9 h 9"/>
                <a:gd name="T8" fmla="*/ 10 w 17"/>
                <a:gd name="T9" fmla="*/ 9 h 9"/>
                <a:gd name="T10" fmla="*/ 17 w 17"/>
                <a:gd name="T11" fmla="*/ 5 h 9"/>
                <a:gd name="T12" fmla="*/ 17 w 17"/>
                <a:gd name="T13" fmla="*/ 4 h 9"/>
                <a:gd name="T14" fmla="*/ 10 w 17"/>
                <a:gd name="T15" fmla="*/ 0 h 9"/>
                <a:gd name="T16" fmla="*/ 8 w 17"/>
                <a:gd name="T1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9">
                  <a:moveTo>
                    <a:pt x="8" y="0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1" y="5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9" y="9"/>
                    <a:pt x="10" y="9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5"/>
                    <a:pt x="17" y="4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1" name="Freeform 282"/>
            <p:cNvSpPr>
              <a:spLocks/>
            </p:cNvSpPr>
            <p:nvPr userDrawn="1"/>
          </p:nvSpPr>
          <p:spPr bwMode="auto">
            <a:xfrm>
              <a:off x="8697913" y="4371976"/>
              <a:ext cx="28575" cy="15875"/>
            </a:xfrm>
            <a:custGeom>
              <a:avLst/>
              <a:gdLst>
                <a:gd name="T0" fmla="*/ 10 w 18"/>
                <a:gd name="T1" fmla="*/ 9 h 10"/>
                <a:gd name="T2" fmla="*/ 17 w 18"/>
                <a:gd name="T3" fmla="*/ 5 h 10"/>
                <a:gd name="T4" fmla="*/ 17 w 18"/>
                <a:gd name="T5" fmla="*/ 4 h 10"/>
                <a:gd name="T6" fmla="*/ 10 w 18"/>
                <a:gd name="T7" fmla="*/ 0 h 10"/>
                <a:gd name="T8" fmla="*/ 8 w 18"/>
                <a:gd name="T9" fmla="*/ 0 h 10"/>
                <a:gd name="T10" fmla="*/ 1 w 18"/>
                <a:gd name="T11" fmla="*/ 4 h 10"/>
                <a:gd name="T12" fmla="*/ 1 w 18"/>
                <a:gd name="T13" fmla="*/ 5 h 10"/>
                <a:gd name="T14" fmla="*/ 8 w 18"/>
                <a:gd name="T15" fmla="*/ 9 h 10"/>
                <a:gd name="T16" fmla="*/ 10 w 18"/>
                <a:gd name="T17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10" y="9"/>
                  </a:moveTo>
                  <a:cubicBezTo>
                    <a:pt x="17" y="5"/>
                    <a:pt x="17" y="5"/>
                    <a:pt x="17" y="5"/>
                  </a:cubicBezTo>
                  <a:cubicBezTo>
                    <a:pt x="18" y="5"/>
                    <a:pt x="18" y="4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9" y="0"/>
                    <a:pt x="8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1" y="5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9" y="10"/>
                    <a:pt x="10" y="10"/>
                    <a:pt x="10" y="9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2" name="Freeform 283"/>
            <p:cNvSpPr>
              <a:spLocks/>
            </p:cNvSpPr>
            <p:nvPr userDrawn="1"/>
          </p:nvSpPr>
          <p:spPr bwMode="auto">
            <a:xfrm>
              <a:off x="8724901" y="4376738"/>
              <a:ext cx="26988" cy="15875"/>
            </a:xfrm>
            <a:custGeom>
              <a:avLst/>
              <a:gdLst>
                <a:gd name="T0" fmla="*/ 10 w 17"/>
                <a:gd name="T1" fmla="*/ 10 h 10"/>
                <a:gd name="T2" fmla="*/ 17 w 17"/>
                <a:gd name="T3" fmla="*/ 6 h 10"/>
                <a:gd name="T4" fmla="*/ 17 w 17"/>
                <a:gd name="T5" fmla="*/ 4 h 10"/>
                <a:gd name="T6" fmla="*/ 10 w 17"/>
                <a:gd name="T7" fmla="*/ 0 h 10"/>
                <a:gd name="T8" fmla="*/ 8 w 17"/>
                <a:gd name="T9" fmla="*/ 0 h 10"/>
                <a:gd name="T10" fmla="*/ 1 w 17"/>
                <a:gd name="T11" fmla="*/ 4 h 10"/>
                <a:gd name="T12" fmla="*/ 1 w 17"/>
                <a:gd name="T13" fmla="*/ 6 h 10"/>
                <a:gd name="T14" fmla="*/ 8 w 17"/>
                <a:gd name="T15" fmla="*/ 10 h 10"/>
                <a:gd name="T16" fmla="*/ 10 w 17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10"/>
                  </a:moveTo>
                  <a:cubicBezTo>
                    <a:pt x="17" y="6"/>
                    <a:pt x="17" y="6"/>
                    <a:pt x="17" y="6"/>
                  </a:cubicBezTo>
                  <a:cubicBezTo>
                    <a:pt x="17" y="5"/>
                    <a:pt x="17" y="5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8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10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3" name="Freeform 284"/>
            <p:cNvSpPr>
              <a:spLocks/>
            </p:cNvSpPr>
            <p:nvPr userDrawn="1"/>
          </p:nvSpPr>
          <p:spPr bwMode="auto">
            <a:xfrm>
              <a:off x="8715376" y="4362451"/>
              <a:ext cx="26988" cy="15875"/>
            </a:xfrm>
            <a:custGeom>
              <a:avLst/>
              <a:gdLst>
                <a:gd name="T0" fmla="*/ 10 w 17"/>
                <a:gd name="T1" fmla="*/ 9 h 10"/>
                <a:gd name="T2" fmla="*/ 16 w 17"/>
                <a:gd name="T3" fmla="*/ 5 h 10"/>
                <a:gd name="T4" fmla="*/ 16 w 17"/>
                <a:gd name="T5" fmla="*/ 4 h 10"/>
                <a:gd name="T6" fmla="*/ 10 w 17"/>
                <a:gd name="T7" fmla="*/ 0 h 10"/>
                <a:gd name="T8" fmla="*/ 7 w 17"/>
                <a:gd name="T9" fmla="*/ 0 h 10"/>
                <a:gd name="T10" fmla="*/ 1 w 17"/>
                <a:gd name="T11" fmla="*/ 4 h 10"/>
                <a:gd name="T12" fmla="*/ 1 w 17"/>
                <a:gd name="T13" fmla="*/ 5 h 10"/>
                <a:gd name="T14" fmla="*/ 7 w 17"/>
                <a:gd name="T15" fmla="*/ 9 h 10"/>
                <a:gd name="T16" fmla="*/ 10 w 17"/>
                <a:gd name="T17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9"/>
                  </a:moveTo>
                  <a:cubicBezTo>
                    <a:pt x="16" y="5"/>
                    <a:pt x="16" y="5"/>
                    <a:pt x="16" y="5"/>
                  </a:cubicBezTo>
                  <a:cubicBezTo>
                    <a:pt x="17" y="5"/>
                    <a:pt x="17" y="4"/>
                    <a:pt x="16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7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1" y="5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10"/>
                    <a:pt x="9" y="10"/>
                    <a:pt x="10" y="9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4" name="Freeform 285"/>
            <p:cNvSpPr>
              <a:spLocks/>
            </p:cNvSpPr>
            <p:nvPr userDrawn="1"/>
          </p:nvSpPr>
          <p:spPr bwMode="auto">
            <a:xfrm>
              <a:off x="8693151" y="4354513"/>
              <a:ext cx="28575" cy="15875"/>
            </a:xfrm>
            <a:custGeom>
              <a:avLst/>
              <a:gdLst>
                <a:gd name="T0" fmla="*/ 8 w 18"/>
                <a:gd name="T1" fmla="*/ 1 h 10"/>
                <a:gd name="T2" fmla="*/ 1 w 18"/>
                <a:gd name="T3" fmla="*/ 4 h 10"/>
                <a:gd name="T4" fmla="*/ 1 w 18"/>
                <a:gd name="T5" fmla="*/ 6 h 10"/>
                <a:gd name="T6" fmla="*/ 8 w 18"/>
                <a:gd name="T7" fmla="*/ 10 h 10"/>
                <a:gd name="T8" fmla="*/ 10 w 18"/>
                <a:gd name="T9" fmla="*/ 10 h 10"/>
                <a:gd name="T10" fmla="*/ 17 w 18"/>
                <a:gd name="T11" fmla="*/ 6 h 10"/>
                <a:gd name="T12" fmla="*/ 17 w 18"/>
                <a:gd name="T13" fmla="*/ 4 h 10"/>
                <a:gd name="T14" fmla="*/ 10 w 18"/>
                <a:gd name="T15" fmla="*/ 1 h 10"/>
                <a:gd name="T16" fmla="*/ 8 w 18"/>
                <a:gd name="T1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8" y="1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5"/>
                    <a:pt x="18" y="5"/>
                    <a:pt x="17" y="4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0"/>
                    <a:pt x="8" y="0"/>
                    <a:pt x="8" y="1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5" name="Freeform 286"/>
            <p:cNvSpPr>
              <a:spLocks/>
            </p:cNvSpPr>
            <p:nvPr userDrawn="1"/>
          </p:nvSpPr>
          <p:spPr bwMode="auto">
            <a:xfrm>
              <a:off x="8775701" y="4300538"/>
              <a:ext cx="38100" cy="22225"/>
            </a:xfrm>
            <a:custGeom>
              <a:avLst/>
              <a:gdLst>
                <a:gd name="T0" fmla="*/ 15 w 24"/>
                <a:gd name="T1" fmla="*/ 0 h 14"/>
                <a:gd name="T2" fmla="*/ 0 w 24"/>
                <a:gd name="T3" fmla="*/ 9 h 14"/>
                <a:gd name="T4" fmla="*/ 1 w 24"/>
                <a:gd name="T5" fmla="*/ 10 h 14"/>
                <a:gd name="T6" fmla="*/ 7 w 24"/>
                <a:gd name="T7" fmla="*/ 14 h 14"/>
                <a:gd name="T8" fmla="*/ 9 w 24"/>
                <a:gd name="T9" fmla="*/ 14 h 14"/>
                <a:gd name="T10" fmla="*/ 24 w 24"/>
                <a:gd name="T11" fmla="*/ 5 h 14"/>
                <a:gd name="T12" fmla="*/ 24 w 24"/>
                <a:gd name="T13" fmla="*/ 4 h 14"/>
                <a:gd name="T14" fmla="*/ 17 w 24"/>
                <a:gd name="T15" fmla="*/ 0 h 14"/>
                <a:gd name="T16" fmla="*/ 15 w 24"/>
                <a:gd name="T1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14">
                  <a:moveTo>
                    <a:pt x="15" y="0"/>
                  </a:move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0" y="9"/>
                    <a:pt x="1" y="10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8" y="14"/>
                    <a:pt x="9" y="14"/>
                    <a:pt x="9" y="14"/>
                  </a:cubicBezTo>
                  <a:cubicBezTo>
                    <a:pt x="24" y="5"/>
                    <a:pt x="24" y="5"/>
                    <a:pt x="24" y="5"/>
                  </a:cubicBezTo>
                  <a:cubicBezTo>
                    <a:pt x="24" y="5"/>
                    <a:pt x="24" y="5"/>
                    <a:pt x="24" y="4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6" y="0"/>
                    <a:pt x="15" y="0"/>
                    <a:pt x="15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6" name="Freeform 287"/>
            <p:cNvSpPr>
              <a:spLocks/>
            </p:cNvSpPr>
            <p:nvPr userDrawn="1"/>
          </p:nvSpPr>
          <p:spPr bwMode="auto">
            <a:xfrm>
              <a:off x="8759826" y="4316413"/>
              <a:ext cx="26988" cy="15875"/>
            </a:xfrm>
            <a:custGeom>
              <a:avLst/>
              <a:gdLst>
                <a:gd name="T0" fmla="*/ 8 w 17"/>
                <a:gd name="T1" fmla="*/ 0 h 10"/>
                <a:gd name="T2" fmla="*/ 1 w 17"/>
                <a:gd name="T3" fmla="*/ 4 h 10"/>
                <a:gd name="T4" fmla="*/ 1 w 17"/>
                <a:gd name="T5" fmla="*/ 6 h 10"/>
                <a:gd name="T6" fmla="*/ 8 w 17"/>
                <a:gd name="T7" fmla="*/ 9 h 10"/>
                <a:gd name="T8" fmla="*/ 10 w 17"/>
                <a:gd name="T9" fmla="*/ 9 h 10"/>
                <a:gd name="T10" fmla="*/ 17 w 17"/>
                <a:gd name="T11" fmla="*/ 6 h 10"/>
                <a:gd name="T12" fmla="*/ 17 w 17"/>
                <a:gd name="T13" fmla="*/ 4 h 10"/>
                <a:gd name="T14" fmla="*/ 10 w 17"/>
                <a:gd name="T15" fmla="*/ 0 h 10"/>
                <a:gd name="T16" fmla="*/ 8 w 17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8" y="0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10"/>
                    <a:pt x="9" y="10"/>
                    <a:pt x="10" y="9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5"/>
                    <a:pt x="17" y="5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7" name="Freeform 288"/>
            <p:cNvSpPr>
              <a:spLocks/>
            </p:cNvSpPr>
            <p:nvPr userDrawn="1"/>
          </p:nvSpPr>
          <p:spPr bwMode="auto">
            <a:xfrm>
              <a:off x="8821738" y="4300538"/>
              <a:ext cx="26988" cy="15875"/>
            </a:xfrm>
            <a:custGeom>
              <a:avLst/>
              <a:gdLst>
                <a:gd name="T0" fmla="*/ 10 w 17"/>
                <a:gd name="T1" fmla="*/ 9 h 10"/>
                <a:gd name="T2" fmla="*/ 17 w 17"/>
                <a:gd name="T3" fmla="*/ 6 h 10"/>
                <a:gd name="T4" fmla="*/ 17 w 17"/>
                <a:gd name="T5" fmla="*/ 4 h 10"/>
                <a:gd name="T6" fmla="*/ 10 w 17"/>
                <a:gd name="T7" fmla="*/ 0 h 10"/>
                <a:gd name="T8" fmla="*/ 8 w 17"/>
                <a:gd name="T9" fmla="*/ 0 h 10"/>
                <a:gd name="T10" fmla="*/ 1 w 17"/>
                <a:gd name="T11" fmla="*/ 4 h 10"/>
                <a:gd name="T12" fmla="*/ 1 w 17"/>
                <a:gd name="T13" fmla="*/ 6 h 10"/>
                <a:gd name="T14" fmla="*/ 8 w 17"/>
                <a:gd name="T15" fmla="*/ 9 h 10"/>
                <a:gd name="T16" fmla="*/ 10 w 17"/>
                <a:gd name="T17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9"/>
                  </a:moveTo>
                  <a:cubicBezTo>
                    <a:pt x="17" y="6"/>
                    <a:pt x="17" y="6"/>
                    <a:pt x="17" y="6"/>
                  </a:cubicBezTo>
                  <a:cubicBezTo>
                    <a:pt x="17" y="5"/>
                    <a:pt x="17" y="5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8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10"/>
                    <a:pt x="9" y="10"/>
                    <a:pt x="10" y="9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8" name="Freeform 289"/>
            <p:cNvSpPr>
              <a:spLocks/>
            </p:cNvSpPr>
            <p:nvPr userDrawn="1"/>
          </p:nvSpPr>
          <p:spPr bwMode="auto">
            <a:xfrm>
              <a:off x="8831263" y="4344988"/>
              <a:ext cx="19050" cy="9525"/>
            </a:xfrm>
            <a:custGeom>
              <a:avLst/>
              <a:gdLst>
                <a:gd name="T0" fmla="*/ 9 w 12"/>
                <a:gd name="T1" fmla="*/ 0 h 6"/>
                <a:gd name="T2" fmla="*/ 8 w 12"/>
                <a:gd name="T3" fmla="*/ 0 h 6"/>
                <a:gd name="T4" fmla="*/ 0 w 12"/>
                <a:gd name="T5" fmla="*/ 4 h 6"/>
                <a:gd name="T6" fmla="*/ 1 w 12"/>
                <a:gd name="T7" fmla="*/ 5 h 6"/>
                <a:gd name="T8" fmla="*/ 4 w 12"/>
                <a:gd name="T9" fmla="*/ 6 h 6"/>
                <a:gd name="T10" fmla="*/ 5 w 12"/>
                <a:gd name="T11" fmla="*/ 6 h 6"/>
                <a:gd name="T12" fmla="*/ 12 w 12"/>
                <a:gd name="T13" fmla="*/ 2 h 6"/>
                <a:gd name="T14" fmla="*/ 12 w 12"/>
                <a:gd name="T15" fmla="*/ 1 h 6"/>
                <a:gd name="T16" fmla="*/ 9 w 12"/>
                <a:gd name="T1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6">
                  <a:moveTo>
                    <a:pt x="9" y="0"/>
                  </a:moveTo>
                  <a:lnTo>
                    <a:pt x="8" y="0"/>
                  </a:lnTo>
                  <a:lnTo>
                    <a:pt x="0" y="4"/>
                  </a:lnTo>
                  <a:lnTo>
                    <a:pt x="1" y="5"/>
                  </a:lnTo>
                  <a:lnTo>
                    <a:pt x="4" y="6"/>
                  </a:lnTo>
                  <a:lnTo>
                    <a:pt x="5" y="6"/>
                  </a:lnTo>
                  <a:lnTo>
                    <a:pt x="12" y="2"/>
                  </a:lnTo>
                  <a:lnTo>
                    <a:pt x="12" y="1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9" name="Freeform 290"/>
            <p:cNvSpPr>
              <a:spLocks/>
            </p:cNvSpPr>
            <p:nvPr userDrawn="1"/>
          </p:nvSpPr>
          <p:spPr bwMode="auto">
            <a:xfrm>
              <a:off x="8823326" y="4340226"/>
              <a:ext cx="19050" cy="11113"/>
            </a:xfrm>
            <a:custGeom>
              <a:avLst/>
              <a:gdLst>
                <a:gd name="T0" fmla="*/ 8 w 12"/>
                <a:gd name="T1" fmla="*/ 0 h 7"/>
                <a:gd name="T2" fmla="*/ 0 w 12"/>
                <a:gd name="T3" fmla="*/ 4 h 7"/>
                <a:gd name="T4" fmla="*/ 0 w 12"/>
                <a:gd name="T5" fmla="*/ 5 h 7"/>
                <a:gd name="T6" fmla="*/ 4 w 12"/>
                <a:gd name="T7" fmla="*/ 7 h 7"/>
                <a:gd name="T8" fmla="*/ 5 w 12"/>
                <a:gd name="T9" fmla="*/ 7 h 7"/>
                <a:gd name="T10" fmla="*/ 12 w 12"/>
                <a:gd name="T11" fmla="*/ 2 h 7"/>
                <a:gd name="T12" fmla="*/ 12 w 12"/>
                <a:gd name="T13" fmla="*/ 2 h 7"/>
                <a:gd name="T14" fmla="*/ 9 w 12"/>
                <a:gd name="T15" fmla="*/ 0 h 7"/>
                <a:gd name="T16" fmla="*/ 8 w 12"/>
                <a:gd name="T1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7">
                  <a:moveTo>
                    <a:pt x="8" y="0"/>
                  </a:moveTo>
                  <a:lnTo>
                    <a:pt x="0" y="4"/>
                  </a:lnTo>
                  <a:lnTo>
                    <a:pt x="0" y="5"/>
                  </a:lnTo>
                  <a:lnTo>
                    <a:pt x="4" y="7"/>
                  </a:lnTo>
                  <a:lnTo>
                    <a:pt x="5" y="7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9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0" name="Freeform 291"/>
            <p:cNvSpPr>
              <a:spLocks/>
            </p:cNvSpPr>
            <p:nvPr userDrawn="1"/>
          </p:nvSpPr>
          <p:spPr bwMode="auto">
            <a:xfrm>
              <a:off x="8816976" y="4352926"/>
              <a:ext cx="19050" cy="11113"/>
            </a:xfrm>
            <a:custGeom>
              <a:avLst/>
              <a:gdLst>
                <a:gd name="T0" fmla="*/ 9 w 12"/>
                <a:gd name="T1" fmla="*/ 0 h 7"/>
                <a:gd name="T2" fmla="*/ 8 w 12"/>
                <a:gd name="T3" fmla="*/ 0 h 7"/>
                <a:gd name="T4" fmla="*/ 0 w 12"/>
                <a:gd name="T5" fmla="*/ 5 h 7"/>
                <a:gd name="T6" fmla="*/ 0 w 12"/>
                <a:gd name="T7" fmla="*/ 5 h 7"/>
                <a:gd name="T8" fmla="*/ 3 w 12"/>
                <a:gd name="T9" fmla="*/ 7 h 7"/>
                <a:gd name="T10" fmla="*/ 4 w 12"/>
                <a:gd name="T11" fmla="*/ 7 h 7"/>
                <a:gd name="T12" fmla="*/ 12 w 12"/>
                <a:gd name="T13" fmla="*/ 3 h 7"/>
                <a:gd name="T14" fmla="*/ 12 w 12"/>
                <a:gd name="T15" fmla="*/ 2 h 7"/>
                <a:gd name="T16" fmla="*/ 9 w 12"/>
                <a:gd name="T1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7">
                  <a:moveTo>
                    <a:pt x="9" y="0"/>
                  </a:moveTo>
                  <a:lnTo>
                    <a:pt x="8" y="0"/>
                  </a:lnTo>
                  <a:lnTo>
                    <a:pt x="0" y="5"/>
                  </a:lnTo>
                  <a:lnTo>
                    <a:pt x="0" y="5"/>
                  </a:lnTo>
                  <a:lnTo>
                    <a:pt x="3" y="7"/>
                  </a:lnTo>
                  <a:lnTo>
                    <a:pt x="4" y="7"/>
                  </a:lnTo>
                  <a:lnTo>
                    <a:pt x="12" y="3"/>
                  </a:lnTo>
                  <a:lnTo>
                    <a:pt x="12" y="2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1" name="Freeform 292"/>
            <p:cNvSpPr>
              <a:spLocks/>
            </p:cNvSpPr>
            <p:nvPr userDrawn="1"/>
          </p:nvSpPr>
          <p:spPr bwMode="auto">
            <a:xfrm>
              <a:off x="8782051" y="4310063"/>
              <a:ext cx="49213" cy="30163"/>
            </a:xfrm>
            <a:custGeom>
              <a:avLst/>
              <a:gdLst>
                <a:gd name="T0" fmla="*/ 10 w 31"/>
                <a:gd name="T1" fmla="*/ 18 h 19"/>
                <a:gd name="T2" fmla="*/ 31 w 31"/>
                <a:gd name="T3" fmla="*/ 6 h 19"/>
                <a:gd name="T4" fmla="*/ 31 w 31"/>
                <a:gd name="T5" fmla="*/ 5 h 19"/>
                <a:gd name="T6" fmla="*/ 24 w 31"/>
                <a:gd name="T7" fmla="*/ 1 h 19"/>
                <a:gd name="T8" fmla="*/ 22 w 31"/>
                <a:gd name="T9" fmla="*/ 1 h 19"/>
                <a:gd name="T10" fmla="*/ 1 w 31"/>
                <a:gd name="T11" fmla="*/ 13 h 19"/>
                <a:gd name="T12" fmla="*/ 0 w 31"/>
                <a:gd name="T13" fmla="*/ 14 h 19"/>
                <a:gd name="T14" fmla="*/ 7 w 31"/>
                <a:gd name="T15" fmla="*/ 18 h 19"/>
                <a:gd name="T16" fmla="*/ 10 w 31"/>
                <a:gd name="T17" fmla="*/ 18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1" h="19">
                  <a:moveTo>
                    <a:pt x="10" y="18"/>
                  </a:moveTo>
                  <a:cubicBezTo>
                    <a:pt x="31" y="6"/>
                    <a:pt x="31" y="6"/>
                    <a:pt x="31" y="6"/>
                  </a:cubicBezTo>
                  <a:cubicBezTo>
                    <a:pt x="31" y="6"/>
                    <a:pt x="31" y="5"/>
                    <a:pt x="31" y="5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3" y="0"/>
                    <a:pt x="22" y="0"/>
                    <a:pt x="22" y="1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0" y="13"/>
                    <a:pt x="0" y="14"/>
                    <a:pt x="0" y="14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8" y="19"/>
                    <a:pt x="9" y="19"/>
                    <a:pt x="10" y="18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2" name="Freeform 293"/>
            <p:cNvSpPr>
              <a:spLocks/>
            </p:cNvSpPr>
            <p:nvPr userDrawn="1"/>
          </p:nvSpPr>
          <p:spPr bwMode="auto">
            <a:xfrm>
              <a:off x="8764588" y="4333876"/>
              <a:ext cx="26988" cy="14288"/>
            </a:xfrm>
            <a:custGeom>
              <a:avLst/>
              <a:gdLst>
                <a:gd name="T0" fmla="*/ 10 w 17"/>
                <a:gd name="T1" fmla="*/ 9 h 9"/>
                <a:gd name="T2" fmla="*/ 17 w 17"/>
                <a:gd name="T3" fmla="*/ 5 h 9"/>
                <a:gd name="T4" fmla="*/ 17 w 17"/>
                <a:gd name="T5" fmla="*/ 4 h 9"/>
                <a:gd name="T6" fmla="*/ 10 w 17"/>
                <a:gd name="T7" fmla="*/ 0 h 9"/>
                <a:gd name="T8" fmla="*/ 8 w 17"/>
                <a:gd name="T9" fmla="*/ 0 h 9"/>
                <a:gd name="T10" fmla="*/ 1 w 17"/>
                <a:gd name="T11" fmla="*/ 4 h 9"/>
                <a:gd name="T12" fmla="*/ 1 w 17"/>
                <a:gd name="T13" fmla="*/ 5 h 9"/>
                <a:gd name="T14" fmla="*/ 8 w 17"/>
                <a:gd name="T15" fmla="*/ 9 h 9"/>
                <a:gd name="T16" fmla="*/ 10 w 17"/>
                <a:gd name="T17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9">
                  <a:moveTo>
                    <a:pt x="10" y="9"/>
                  </a:moveTo>
                  <a:cubicBezTo>
                    <a:pt x="17" y="5"/>
                    <a:pt x="17" y="5"/>
                    <a:pt x="17" y="5"/>
                  </a:cubicBezTo>
                  <a:cubicBezTo>
                    <a:pt x="17" y="5"/>
                    <a:pt x="17" y="4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8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1" y="5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9" y="9"/>
                    <a:pt x="10" y="9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3" name="Freeform 294"/>
            <p:cNvSpPr>
              <a:spLocks/>
            </p:cNvSpPr>
            <p:nvPr userDrawn="1"/>
          </p:nvSpPr>
          <p:spPr bwMode="auto">
            <a:xfrm>
              <a:off x="8791576" y="4321176"/>
              <a:ext cx="57150" cy="33338"/>
            </a:xfrm>
            <a:custGeom>
              <a:avLst/>
              <a:gdLst>
                <a:gd name="T0" fmla="*/ 36 w 36"/>
                <a:gd name="T1" fmla="*/ 4 h 21"/>
                <a:gd name="T2" fmla="*/ 29 w 36"/>
                <a:gd name="T3" fmla="*/ 0 h 21"/>
                <a:gd name="T4" fmla="*/ 27 w 36"/>
                <a:gd name="T5" fmla="*/ 0 h 21"/>
                <a:gd name="T6" fmla="*/ 1 w 36"/>
                <a:gd name="T7" fmla="*/ 15 h 21"/>
                <a:gd name="T8" fmla="*/ 1 w 36"/>
                <a:gd name="T9" fmla="*/ 16 h 21"/>
                <a:gd name="T10" fmla="*/ 7 w 36"/>
                <a:gd name="T11" fmla="*/ 20 h 21"/>
                <a:gd name="T12" fmla="*/ 10 w 36"/>
                <a:gd name="T13" fmla="*/ 20 h 21"/>
                <a:gd name="T14" fmla="*/ 36 w 36"/>
                <a:gd name="T15" fmla="*/ 5 h 21"/>
                <a:gd name="T16" fmla="*/ 36 w 36"/>
                <a:gd name="T17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6" h="21">
                  <a:moveTo>
                    <a:pt x="36" y="4"/>
                  </a:moveTo>
                  <a:cubicBezTo>
                    <a:pt x="29" y="0"/>
                    <a:pt x="29" y="0"/>
                    <a:pt x="29" y="0"/>
                  </a:cubicBezTo>
                  <a:cubicBezTo>
                    <a:pt x="28" y="0"/>
                    <a:pt x="27" y="0"/>
                    <a:pt x="27" y="0"/>
                  </a:cubicBezTo>
                  <a:cubicBezTo>
                    <a:pt x="18" y="5"/>
                    <a:pt x="9" y="10"/>
                    <a:pt x="1" y="15"/>
                  </a:cubicBezTo>
                  <a:cubicBezTo>
                    <a:pt x="0" y="16"/>
                    <a:pt x="0" y="16"/>
                    <a:pt x="1" y="16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8" y="21"/>
                    <a:pt x="9" y="21"/>
                    <a:pt x="10" y="20"/>
                  </a:cubicBezTo>
                  <a:cubicBezTo>
                    <a:pt x="18" y="15"/>
                    <a:pt x="27" y="10"/>
                    <a:pt x="36" y="5"/>
                  </a:cubicBezTo>
                  <a:cubicBezTo>
                    <a:pt x="36" y="5"/>
                    <a:pt x="36" y="4"/>
                    <a:pt x="36" y="4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4" name="Freeform 295"/>
            <p:cNvSpPr>
              <a:spLocks/>
            </p:cNvSpPr>
            <p:nvPr userDrawn="1"/>
          </p:nvSpPr>
          <p:spPr bwMode="auto">
            <a:xfrm>
              <a:off x="8720138" y="4321176"/>
              <a:ext cx="26988" cy="15875"/>
            </a:xfrm>
            <a:custGeom>
              <a:avLst/>
              <a:gdLst>
                <a:gd name="T0" fmla="*/ 7 w 17"/>
                <a:gd name="T1" fmla="*/ 0 h 10"/>
                <a:gd name="T2" fmla="*/ 1 w 17"/>
                <a:gd name="T3" fmla="*/ 4 h 10"/>
                <a:gd name="T4" fmla="*/ 1 w 17"/>
                <a:gd name="T5" fmla="*/ 5 h 10"/>
                <a:gd name="T6" fmla="*/ 7 w 17"/>
                <a:gd name="T7" fmla="*/ 9 h 10"/>
                <a:gd name="T8" fmla="*/ 10 w 17"/>
                <a:gd name="T9" fmla="*/ 9 h 10"/>
                <a:gd name="T10" fmla="*/ 16 w 17"/>
                <a:gd name="T11" fmla="*/ 5 h 10"/>
                <a:gd name="T12" fmla="*/ 16 w 17"/>
                <a:gd name="T13" fmla="*/ 4 h 10"/>
                <a:gd name="T14" fmla="*/ 10 w 17"/>
                <a:gd name="T15" fmla="*/ 0 h 10"/>
                <a:gd name="T16" fmla="*/ 7 w 17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7" y="0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1" y="5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10"/>
                    <a:pt x="9" y="10"/>
                    <a:pt x="10" y="9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7" y="5"/>
                    <a:pt x="17" y="4"/>
                    <a:pt x="16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7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5" name="Freeform 296"/>
            <p:cNvSpPr>
              <a:spLocks/>
            </p:cNvSpPr>
            <p:nvPr userDrawn="1"/>
          </p:nvSpPr>
          <p:spPr bwMode="auto">
            <a:xfrm>
              <a:off x="8747126" y="4294188"/>
              <a:ext cx="17463" cy="9525"/>
            </a:xfrm>
            <a:custGeom>
              <a:avLst/>
              <a:gdLst>
                <a:gd name="T0" fmla="*/ 5 w 11"/>
                <a:gd name="T1" fmla="*/ 6 h 6"/>
                <a:gd name="T2" fmla="*/ 6 w 11"/>
                <a:gd name="T3" fmla="*/ 6 h 6"/>
                <a:gd name="T4" fmla="*/ 10 w 11"/>
                <a:gd name="T5" fmla="*/ 4 h 6"/>
                <a:gd name="T6" fmla="*/ 10 w 11"/>
                <a:gd name="T7" fmla="*/ 3 h 6"/>
                <a:gd name="T8" fmla="*/ 6 w 11"/>
                <a:gd name="T9" fmla="*/ 0 h 6"/>
                <a:gd name="T10" fmla="*/ 5 w 11"/>
                <a:gd name="T11" fmla="*/ 0 h 6"/>
                <a:gd name="T12" fmla="*/ 0 w 11"/>
                <a:gd name="T13" fmla="*/ 3 h 6"/>
                <a:gd name="T14" fmla="*/ 0 w 11"/>
                <a:gd name="T15" fmla="*/ 4 h 6"/>
                <a:gd name="T16" fmla="*/ 5 w 11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5" y="6"/>
                  </a:moveTo>
                  <a:cubicBezTo>
                    <a:pt x="5" y="6"/>
                    <a:pt x="6" y="6"/>
                    <a:pt x="6" y="6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1" y="3"/>
                    <a:pt x="11" y="3"/>
                    <a:pt x="10" y="3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4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6" name="Freeform 297"/>
            <p:cNvSpPr>
              <a:spLocks/>
            </p:cNvSpPr>
            <p:nvPr userDrawn="1"/>
          </p:nvSpPr>
          <p:spPr bwMode="auto">
            <a:xfrm>
              <a:off x="8736013" y="4300538"/>
              <a:ext cx="17463" cy="9525"/>
            </a:xfrm>
            <a:custGeom>
              <a:avLst/>
              <a:gdLst>
                <a:gd name="T0" fmla="*/ 5 w 11"/>
                <a:gd name="T1" fmla="*/ 6 h 6"/>
                <a:gd name="T2" fmla="*/ 6 w 11"/>
                <a:gd name="T3" fmla="*/ 6 h 6"/>
                <a:gd name="T4" fmla="*/ 11 w 11"/>
                <a:gd name="T5" fmla="*/ 3 h 6"/>
                <a:gd name="T6" fmla="*/ 11 w 11"/>
                <a:gd name="T7" fmla="*/ 3 h 6"/>
                <a:gd name="T8" fmla="*/ 6 w 11"/>
                <a:gd name="T9" fmla="*/ 0 h 6"/>
                <a:gd name="T10" fmla="*/ 5 w 11"/>
                <a:gd name="T11" fmla="*/ 0 h 6"/>
                <a:gd name="T12" fmla="*/ 1 w 11"/>
                <a:gd name="T13" fmla="*/ 3 h 6"/>
                <a:gd name="T14" fmla="*/ 1 w 11"/>
                <a:gd name="T15" fmla="*/ 3 h 6"/>
                <a:gd name="T16" fmla="*/ 5 w 11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5" y="6"/>
                  </a:moveTo>
                  <a:cubicBezTo>
                    <a:pt x="5" y="6"/>
                    <a:pt x="6" y="6"/>
                    <a:pt x="6" y="6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3"/>
                    <a:pt x="1" y="3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7" name="Freeform 298"/>
            <p:cNvSpPr>
              <a:spLocks/>
            </p:cNvSpPr>
            <p:nvPr userDrawn="1"/>
          </p:nvSpPr>
          <p:spPr bwMode="auto">
            <a:xfrm>
              <a:off x="8753476" y="4291013"/>
              <a:ext cx="44450" cy="26988"/>
            </a:xfrm>
            <a:custGeom>
              <a:avLst/>
              <a:gdLst>
                <a:gd name="T0" fmla="*/ 18 w 28"/>
                <a:gd name="T1" fmla="*/ 0 h 17"/>
                <a:gd name="T2" fmla="*/ 0 w 28"/>
                <a:gd name="T3" fmla="*/ 11 h 17"/>
                <a:gd name="T4" fmla="*/ 0 w 28"/>
                <a:gd name="T5" fmla="*/ 12 h 17"/>
                <a:gd name="T6" fmla="*/ 7 w 28"/>
                <a:gd name="T7" fmla="*/ 16 h 17"/>
                <a:gd name="T8" fmla="*/ 10 w 28"/>
                <a:gd name="T9" fmla="*/ 16 h 17"/>
                <a:gd name="T10" fmla="*/ 28 w 28"/>
                <a:gd name="T11" fmla="*/ 6 h 17"/>
                <a:gd name="T12" fmla="*/ 28 w 28"/>
                <a:gd name="T13" fmla="*/ 4 h 17"/>
                <a:gd name="T14" fmla="*/ 21 w 28"/>
                <a:gd name="T15" fmla="*/ 0 h 17"/>
                <a:gd name="T16" fmla="*/ 18 w 28"/>
                <a:gd name="T1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8" h="17">
                  <a:moveTo>
                    <a:pt x="18" y="0"/>
                  </a:move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2"/>
                    <a:pt x="0" y="12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8" y="17"/>
                    <a:pt x="9" y="17"/>
                    <a:pt x="10" y="16"/>
                  </a:cubicBezTo>
                  <a:cubicBezTo>
                    <a:pt x="28" y="6"/>
                    <a:pt x="28" y="6"/>
                    <a:pt x="28" y="6"/>
                  </a:cubicBezTo>
                  <a:cubicBezTo>
                    <a:pt x="28" y="5"/>
                    <a:pt x="28" y="5"/>
                    <a:pt x="28" y="4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0" y="0"/>
                    <a:pt x="19" y="0"/>
                    <a:pt x="18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8" name="Freeform 299"/>
            <p:cNvSpPr>
              <a:spLocks/>
            </p:cNvSpPr>
            <p:nvPr userDrawn="1"/>
          </p:nvSpPr>
          <p:spPr bwMode="auto">
            <a:xfrm>
              <a:off x="8736013" y="4311651"/>
              <a:ext cx="28575" cy="15875"/>
            </a:xfrm>
            <a:custGeom>
              <a:avLst/>
              <a:gdLst>
                <a:gd name="T0" fmla="*/ 8 w 18"/>
                <a:gd name="T1" fmla="*/ 0 h 10"/>
                <a:gd name="T2" fmla="*/ 1 w 18"/>
                <a:gd name="T3" fmla="*/ 4 h 10"/>
                <a:gd name="T4" fmla="*/ 1 w 18"/>
                <a:gd name="T5" fmla="*/ 5 h 10"/>
                <a:gd name="T6" fmla="*/ 8 w 18"/>
                <a:gd name="T7" fmla="*/ 9 h 10"/>
                <a:gd name="T8" fmla="*/ 10 w 18"/>
                <a:gd name="T9" fmla="*/ 9 h 10"/>
                <a:gd name="T10" fmla="*/ 17 w 18"/>
                <a:gd name="T11" fmla="*/ 5 h 10"/>
                <a:gd name="T12" fmla="*/ 17 w 18"/>
                <a:gd name="T13" fmla="*/ 4 h 10"/>
                <a:gd name="T14" fmla="*/ 10 w 18"/>
                <a:gd name="T15" fmla="*/ 0 h 10"/>
                <a:gd name="T16" fmla="*/ 8 w 18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8" y="0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1" y="5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9" y="10"/>
                    <a:pt x="9" y="10"/>
                    <a:pt x="10" y="9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8" y="5"/>
                    <a:pt x="17" y="4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9" name="Freeform 300"/>
            <p:cNvSpPr>
              <a:spLocks/>
            </p:cNvSpPr>
            <p:nvPr userDrawn="1"/>
          </p:nvSpPr>
          <p:spPr bwMode="auto">
            <a:xfrm>
              <a:off x="8743951" y="4325938"/>
              <a:ext cx="26988" cy="15875"/>
            </a:xfrm>
            <a:custGeom>
              <a:avLst/>
              <a:gdLst>
                <a:gd name="T0" fmla="*/ 7 w 17"/>
                <a:gd name="T1" fmla="*/ 0 h 10"/>
                <a:gd name="T2" fmla="*/ 0 w 17"/>
                <a:gd name="T3" fmla="*/ 4 h 10"/>
                <a:gd name="T4" fmla="*/ 0 w 17"/>
                <a:gd name="T5" fmla="*/ 6 h 10"/>
                <a:gd name="T6" fmla="*/ 7 w 17"/>
                <a:gd name="T7" fmla="*/ 10 h 10"/>
                <a:gd name="T8" fmla="*/ 9 w 17"/>
                <a:gd name="T9" fmla="*/ 10 h 10"/>
                <a:gd name="T10" fmla="*/ 16 w 17"/>
                <a:gd name="T11" fmla="*/ 6 h 10"/>
                <a:gd name="T12" fmla="*/ 16 w 17"/>
                <a:gd name="T13" fmla="*/ 4 h 10"/>
                <a:gd name="T14" fmla="*/ 9 w 17"/>
                <a:gd name="T15" fmla="*/ 0 h 10"/>
                <a:gd name="T16" fmla="*/ 7 w 17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7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9" y="10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7" y="5"/>
                    <a:pt x="17" y="5"/>
                    <a:pt x="16" y="4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8" y="0"/>
                    <a:pt x="7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0" name="Freeform 301"/>
            <p:cNvSpPr>
              <a:spLocks/>
            </p:cNvSpPr>
            <p:nvPr userDrawn="1"/>
          </p:nvSpPr>
          <p:spPr bwMode="auto">
            <a:xfrm>
              <a:off x="8874126" y="4310063"/>
              <a:ext cx="26988" cy="15875"/>
            </a:xfrm>
            <a:custGeom>
              <a:avLst/>
              <a:gdLst>
                <a:gd name="T0" fmla="*/ 9 w 17"/>
                <a:gd name="T1" fmla="*/ 1 h 10"/>
                <a:gd name="T2" fmla="*/ 7 w 17"/>
                <a:gd name="T3" fmla="*/ 1 h 10"/>
                <a:gd name="T4" fmla="*/ 0 w 17"/>
                <a:gd name="T5" fmla="*/ 5 h 10"/>
                <a:gd name="T6" fmla="*/ 0 w 17"/>
                <a:gd name="T7" fmla="*/ 6 h 10"/>
                <a:gd name="T8" fmla="*/ 7 w 17"/>
                <a:gd name="T9" fmla="*/ 10 h 10"/>
                <a:gd name="T10" fmla="*/ 10 w 17"/>
                <a:gd name="T11" fmla="*/ 10 h 10"/>
                <a:gd name="T12" fmla="*/ 16 w 17"/>
                <a:gd name="T13" fmla="*/ 6 h 10"/>
                <a:gd name="T14" fmla="*/ 16 w 17"/>
                <a:gd name="T15" fmla="*/ 5 h 10"/>
                <a:gd name="T16" fmla="*/ 9 w 17"/>
                <a:gd name="T1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9" y="1"/>
                  </a:moveTo>
                  <a:cubicBezTo>
                    <a:pt x="9" y="0"/>
                    <a:pt x="8" y="0"/>
                    <a:pt x="7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6"/>
                    <a:pt x="0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7" y="6"/>
                    <a:pt x="17" y="5"/>
                    <a:pt x="16" y="5"/>
                  </a:cubicBezTo>
                  <a:lnTo>
                    <a:pt x="9" y="1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1" name="Freeform 302"/>
            <p:cNvSpPr>
              <a:spLocks/>
            </p:cNvSpPr>
            <p:nvPr userDrawn="1"/>
          </p:nvSpPr>
          <p:spPr bwMode="auto">
            <a:xfrm>
              <a:off x="8831263" y="4244976"/>
              <a:ext cx="17463" cy="9525"/>
            </a:xfrm>
            <a:custGeom>
              <a:avLst/>
              <a:gdLst>
                <a:gd name="T0" fmla="*/ 5 w 11"/>
                <a:gd name="T1" fmla="*/ 6 h 6"/>
                <a:gd name="T2" fmla="*/ 7 w 11"/>
                <a:gd name="T3" fmla="*/ 6 h 6"/>
                <a:gd name="T4" fmla="*/ 11 w 11"/>
                <a:gd name="T5" fmla="*/ 3 h 6"/>
                <a:gd name="T6" fmla="*/ 11 w 11"/>
                <a:gd name="T7" fmla="*/ 3 h 6"/>
                <a:gd name="T8" fmla="*/ 7 w 11"/>
                <a:gd name="T9" fmla="*/ 0 h 6"/>
                <a:gd name="T10" fmla="*/ 5 w 11"/>
                <a:gd name="T11" fmla="*/ 0 h 6"/>
                <a:gd name="T12" fmla="*/ 1 w 11"/>
                <a:gd name="T13" fmla="*/ 3 h 6"/>
                <a:gd name="T14" fmla="*/ 1 w 11"/>
                <a:gd name="T15" fmla="*/ 3 h 6"/>
                <a:gd name="T16" fmla="*/ 5 w 11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5" y="6"/>
                  </a:moveTo>
                  <a:cubicBezTo>
                    <a:pt x="5" y="6"/>
                    <a:pt x="6" y="6"/>
                    <a:pt x="7" y="6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3"/>
                    <a:pt x="1" y="3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2" name="Freeform 303"/>
            <p:cNvSpPr>
              <a:spLocks/>
            </p:cNvSpPr>
            <p:nvPr userDrawn="1"/>
          </p:nvSpPr>
          <p:spPr bwMode="auto">
            <a:xfrm>
              <a:off x="8821738" y="4251326"/>
              <a:ext cx="17463" cy="9525"/>
            </a:xfrm>
            <a:custGeom>
              <a:avLst/>
              <a:gdLst>
                <a:gd name="T0" fmla="*/ 4 w 11"/>
                <a:gd name="T1" fmla="*/ 6 h 6"/>
                <a:gd name="T2" fmla="*/ 6 w 11"/>
                <a:gd name="T3" fmla="*/ 6 h 6"/>
                <a:gd name="T4" fmla="*/ 10 w 11"/>
                <a:gd name="T5" fmla="*/ 3 h 6"/>
                <a:gd name="T6" fmla="*/ 10 w 11"/>
                <a:gd name="T7" fmla="*/ 2 h 6"/>
                <a:gd name="T8" fmla="*/ 6 w 11"/>
                <a:gd name="T9" fmla="*/ 0 h 6"/>
                <a:gd name="T10" fmla="*/ 4 w 11"/>
                <a:gd name="T11" fmla="*/ 0 h 6"/>
                <a:gd name="T12" fmla="*/ 0 w 11"/>
                <a:gd name="T13" fmla="*/ 2 h 6"/>
                <a:gd name="T14" fmla="*/ 0 w 11"/>
                <a:gd name="T15" fmla="*/ 3 h 6"/>
                <a:gd name="T16" fmla="*/ 4 w 11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4" y="6"/>
                  </a:moveTo>
                  <a:cubicBezTo>
                    <a:pt x="5" y="6"/>
                    <a:pt x="5" y="6"/>
                    <a:pt x="6" y="6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1" y="3"/>
                    <a:pt x="11" y="3"/>
                    <a:pt x="10" y="2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5" y="0"/>
                    <a:pt x="5" y="0"/>
                    <a:pt x="4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lnTo>
                    <a:pt x="4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3" name="Freeform 304"/>
            <p:cNvSpPr>
              <a:spLocks/>
            </p:cNvSpPr>
            <p:nvPr userDrawn="1"/>
          </p:nvSpPr>
          <p:spPr bwMode="auto">
            <a:xfrm>
              <a:off x="8839201" y="4251326"/>
              <a:ext cx="26988" cy="15875"/>
            </a:xfrm>
            <a:custGeom>
              <a:avLst/>
              <a:gdLst>
                <a:gd name="T0" fmla="*/ 0 w 17"/>
                <a:gd name="T1" fmla="*/ 6 h 10"/>
                <a:gd name="T2" fmla="*/ 7 w 17"/>
                <a:gd name="T3" fmla="*/ 10 h 10"/>
                <a:gd name="T4" fmla="*/ 10 w 17"/>
                <a:gd name="T5" fmla="*/ 10 h 10"/>
                <a:gd name="T6" fmla="*/ 16 w 17"/>
                <a:gd name="T7" fmla="*/ 6 h 10"/>
                <a:gd name="T8" fmla="*/ 16 w 17"/>
                <a:gd name="T9" fmla="*/ 5 h 10"/>
                <a:gd name="T10" fmla="*/ 10 w 17"/>
                <a:gd name="T11" fmla="*/ 1 h 10"/>
                <a:gd name="T12" fmla="*/ 7 w 17"/>
                <a:gd name="T13" fmla="*/ 1 h 10"/>
                <a:gd name="T14" fmla="*/ 0 w 17"/>
                <a:gd name="T15" fmla="*/ 5 h 10"/>
                <a:gd name="T16" fmla="*/ 0 w 17"/>
                <a:gd name="T17" fmla="*/ 6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0" y="6"/>
                  </a:move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7" y="6"/>
                    <a:pt x="17" y="5"/>
                    <a:pt x="16" y="5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0"/>
                    <a:pt x="8" y="0"/>
                    <a:pt x="7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6"/>
                    <a:pt x="0" y="6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4" name="Freeform 305"/>
            <p:cNvSpPr>
              <a:spLocks/>
            </p:cNvSpPr>
            <p:nvPr userDrawn="1"/>
          </p:nvSpPr>
          <p:spPr bwMode="auto">
            <a:xfrm>
              <a:off x="8821738" y="4262438"/>
              <a:ext cx="26988" cy="14288"/>
            </a:xfrm>
            <a:custGeom>
              <a:avLst/>
              <a:gdLst>
                <a:gd name="T0" fmla="*/ 10 w 17"/>
                <a:gd name="T1" fmla="*/ 0 h 9"/>
                <a:gd name="T2" fmla="*/ 8 w 17"/>
                <a:gd name="T3" fmla="*/ 0 h 9"/>
                <a:gd name="T4" fmla="*/ 1 w 17"/>
                <a:gd name="T5" fmla="*/ 4 h 9"/>
                <a:gd name="T6" fmla="*/ 1 w 17"/>
                <a:gd name="T7" fmla="*/ 5 h 9"/>
                <a:gd name="T8" fmla="*/ 8 w 17"/>
                <a:gd name="T9" fmla="*/ 9 h 9"/>
                <a:gd name="T10" fmla="*/ 10 w 17"/>
                <a:gd name="T11" fmla="*/ 9 h 9"/>
                <a:gd name="T12" fmla="*/ 17 w 17"/>
                <a:gd name="T13" fmla="*/ 5 h 9"/>
                <a:gd name="T14" fmla="*/ 17 w 17"/>
                <a:gd name="T15" fmla="*/ 4 h 9"/>
                <a:gd name="T16" fmla="*/ 10 w 17"/>
                <a:gd name="T1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9">
                  <a:moveTo>
                    <a:pt x="10" y="0"/>
                  </a:moveTo>
                  <a:cubicBezTo>
                    <a:pt x="9" y="0"/>
                    <a:pt x="8" y="0"/>
                    <a:pt x="8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1" y="5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9" y="9"/>
                    <a:pt x="10" y="9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5"/>
                    <a:pt x="17" y="4"/>
                    <a:pt x="17" y="4"/>
                  </a:cubicBezTo>
                  <a:lnTo>
                    <a:pt x="10" y="0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5" name="Freeform 306"/>
            <p:cNvSpPr>
              <a:spLocks/>
            </p:cNvSpPr>
            <p:nvPr userDrawn="1"/>
          </p:nvSpPr>
          <p:spPr bwMode="auto">
            <a:xfrm>
              <a:off x="8837613" y="4270376"/>
              <a:ext cx="26988" cy="15875"/>
            </a:xfrm>
            <a:custGeom>
              <a:avLst/>
              <a:gdLst>
                <a:gd name="T0" fmla="*/ 10 w 17"/>
                <a:gd name="T1" fmla="*/ 1 h 10"/>
                <a:gd name="T2" fmla="*/ 8 w 17"/>
                <a:gd name="T3" fmla="*/ 1 h 10"/>
                <a:gd name="T4" fmla="*/ 1 w 17"/>
                <a:gd name="T5" fmla="*/ 5 h 10"/>
                <a:gd name="T6" fmla="*/ 1 w 17"/>
                <a:gd name="T7" fmla="*/ 6 h 10"/>
                <a:gd name="T8" fmla="*/ 8 w 17"/>
                <a:gd name="T9" fmla="*/ 10 h 10"/>
                <a:gd name="T10" fmla="*/ 10 w 17"/>
                <a:gd name="T11" fmla="*/ 10 h 10"/>
                <a:gd name="T12" fmla="*/ 17 w 17"/>
                <a:gd name="T13" fmla="*/ 6 h 10"/>
                <a:gd name="T14" fmla="*/ 17 w 17"/>
                <a:gd name="T15" fmla="*/ 5 h 10"/>
                <a:gd name="T16" fmla="*/ 10 w 17"/>
                <a:gd name="T1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1"/>
                  </a:moveTo>
                  <a:cubicBezTo>
                    <a:pt x="9" y="0"/>
                    <a:pt x="8" y="0"/>
                    <a:pt x="8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6"/>
                    <a:pt x="17" y="5"/>
                    <a:pt x="17" y="5"/>
                  </a:cubicBezTo>
                  <a:lnTo>
                    <a:pt x="10" y="1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6" name="Freeform 307"/>
            <p:cNvSpPr>
              <a:spLocks/>
            </p:cNvSpPr>
            <p:nvPr userDrawn="1"/>
          </p:nvSpPr>
          <p:spPr bwMode="auto">
            <a:xfrm>
              <a:off x="8855076" y="4260851"/>
              <a:ext cx="44450" cy="25400"/>
            </a:xfrm>
            <a:custGeom>
              <a:avLst/>
              <a:gdLst>
                <a:gd name="T0" fmla="*/ 0 w 28"/>
                <a:gd name="T1" fmla="*/ 6 h 16"/>
                <a:gd name="T2" fmla="*/ 18 w 28"/>
                <a:gd name="T3" fmla="*/ 16 h 16"/>
                <a:gd name="T4" fmla="*/ 21 w 28"/>
                <a:gd name="T5" fmla="*/ 16 h 16"/>
                <a:gd name="T6" fmla="*/ 27 w 28"/>
                <a:gd name="T7" fmla="*/ 12 h 16"/>
                <a:gd name="T8" fmla="*/ 27 w 28"/>
                <a:gd name="T9" fmla="*/ 11 h 16"/>
                <a:gd name="T10" fmla="*/ 10 w 28"/>
                <a:gd name="T11" fmla="*/ 1 h 16"/>
                <a:gd name="T12" fmla="*/ 7 w 28"/>
                <a:gd name="T13" fmla="*/ 1 h 16"/>
                <a:gd name="T14" fmla="*/ 0 w 28"/>
                <a:gd name="T15" fmla="*/ 5 h 16"/>
                <a:gd name="T16" fmla="*/ 0 w 28"/>
                <a:gd name="T17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8" h="16">
                  <a:moveTo>
                    <a:pt x="0" y="6"/>
                  </a:moveTo>
                  <a:cubicBezTo>
                    <a:pt x="6" y="9"/>
                    <a:pt x="12" y="13"/>
                    <a:pt x="18" y="16"/>
                  </a:cubicBezTo>
                  <a:cubicBezTo>
                    <a:pt x="19" y="16"/>
                    <a:pt x="20" y="16"/>
                    <a:pt x="21" y="16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28" y="12"/>
                    <a:pt x="28" y="11"/>
                    <a:pt x="27" y="11"/>
                  </a:cubicBezTo>
                  <a:cubicBezTo>
                    <a:pt x="21" y="7"/>
                    <a:pt x="15" y="4"/>
                    <a:pt x="10" y="1"/>
                  </a:cubicBezTo>
                  <a:cubicBezTo>
                    <a:pt x="9" y="0"/>
                    <a:pt x="8" y="0"/>
                    <a:pt x="7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6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7" name="Freeform 308"/>
            <p:cNvSpPr>
              <a:spLocks/>
            </p:cNvSpPr>
            <p:nvPr userDrawn="1"/>
          </p:nvSpPr>
          <p:spPr bwMode="auto">
            <a:xfrm>
              <a:off x="8855076" y="4281488"/>
              <a:ext cx="26988" cy="15875"/>
            </a:xfrm>
            <a:custGeom>
              <a:avLst/>
              <a:gdLst>
                <a:gd name="T0" fmla="*/ 10 w 17"/>
                <a:gd name="T1" fmla="*/ 9 h 10"/>
                <a:gd name="T2" fmla="*/ 17 w 17"/>
                <a:gd name="T3" fmla="*/ 5 h 10"/>
                <a:gd name="T4" fmla="*/ 17 w 17"/>
                <a:gd name="T5" fmla="*/ 4 h 10"/>
                <a:gd name="T6" fmla="*/ 10 w 17"/>
                <a:gd name="T7" fmla="*/ 0 h 10"/>
                <a:gd name="T8" fmla="*/ 8 w 17"/>
                <a:gd name="T9" fmla="*/ 0 h 10"/>
                <a:gd name="T10" fmla="*/ 1 w 17"/>
                <a:gd name="T11" fmla="*/ 4 h 10"/>
                <a:gd name="T12" fmla="*/ 1 w 17"/>
                <a:gd name="T13" fmla="*/ 5 h 10"/>
                <a:gd name="T14" fmla="*/ 8 w 17"/>
                <a:gd name="T15" fmla="*/ 9 h 10"/>
                <a:gd name="T16" fmla="*/ 10 w 17"/>
                <a:gd name="T17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9"/>
                  </a:moveTo>
                  <a:cubicBezTo>
                    <a:pt x="17" y="5"/>
                    <a:pt x="17" y="5"/>
                    <a:pt x="17" y="5"/>
                  </a:cubicBezTo>
                  <a:cubicBezTo>
                    <a:pt x="17" y="5"/>
                    <a:pt x="17" y="4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8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1" y="5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10"/>
                    <a:pt x="9" y="10"/>
                    <a:pt x="10" y="9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8" name="Freeform 309"/>
            <p:cNvSpPr>
              <a:spLocks/>
            </p:cNvSpPr>
            <p:nvPr userDrawn="1"/>
          </p:nvSpPr>
          <p:spPr bwMode="auto">
            <a:xfrm>
              <a:off x="8872538" y="4291013"/>
              <a:ext cx="26988" cy="15875"/>
            </a:xfrm>
            <a:custGeom>
              <a:avLst/>
              <a:gdLst>
                <a:gd name="T0" fmla="*/ 10 w 17"/>
                <a:gd name="T1" fmla="*/ 10 h 10"/>
                <a:gd name="T2" fmla="*/ 17 w 17"/>
                <a:gd name="T3" fmla="*/ 6 h 10"/>
                <a:gd name="T4" fmla="*/ 17 w 17"/>
                <a:gd name="T5" fmla="*/ 4 h 10"/>
                <a:gd name="T6" fmla="*/ 10 w 17"/>
                <a:gd name="T7" fmla="*/ 0 h 10"/>
                <a:gd name="T8" fmla="*/ 8 w 17"/>
                <a:gd name="T9" fmla="*/ 0 h 10"/>
                <a:gd name="T10" fmla="*/ 1 w 17"/>
                <a:gd name="T11" fmla="*/ 4 h 10"/>
                <a:gd name="T12" fmla="*/ 1 w 17"/>
                <a:gd name="T13" fmla="*/ 6 h 10"/>
                <a:gd name="T14" fmla="*/ 8 w 17"/>
                <a:gd name="T15" fmla="*/ 10 h 10"/>
                <a:gd name="T16" fmla="*/ 10 w 17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10"/>
                  </a:moveTo>
                  <a:cubicBezTo>
                    <a:pt x="17" y="6"/>
                    <a:pt x="17" y="6"/>
                    <a:pt x="17" y="6"/>
                  </a:cubicBezTo>
                  <a:cubicBezTo>
                    <a:pt x="17" y="5"/>
                    <a:pt x="17" y="5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8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10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9" name="Freeform 310"/>
            <p:cNvSpPr>
              <a:spLocks/>
            </p:cNvSpPr>
            <p:nvPr userDrawn="1"/>
          </p:nvSpPr>
          <p:spPr bwMode="auto">
            <a:xfrm>
              <a:off x="8890001" y="4281488"/>
              <a:ext cx="44450" cy="25400"/>
            </a:xfrm>
            <a:custGeom>
              <a:avLst/>
              <a:gdLst>
                <a:gd name="T0" fmla="*/ 27 w 28"/>
                <a:gd name="T1" fmla="*/ 10 h 16"/>
                <a:gd name="T2" fmla="*/ 10 w 28"/>
                <a:gd name="T3" fmla="*/ 0 h 16"/>
                <a:gd name="T4" fmla="*/ 7 w 28"/>
                <a:gd name="T5" fmla="*/ 0 h 16"/>
                <a:gd name="T6" fmla="*/ 1 w 28"/>
                <a:gd name="T7" fmla="*/ 4 h 16"/>
                <a:gd name="T8" fmla="*/ 1 w 28"/>
                <a:gd name="T9" fmla="*/ 5 h 16"/>
                <a:gd name="T10" fmla="*/ 18 w 28"/>
                <a:gd name="T11" fmla="*/ 16 h 16"/>
                <a:gd name="T12" fmla="*/ 21 w 28"/>
                <a:gd name="T13" fmla="*/ 16 h 16"/>
                <a:gd name="T14" fmla="*/ 27 w 28"/>
                <a:gd name="T15" fmla="*/ 12 h 16"/>
                <a:gd name="T16" fmla="*/ 27 w 28"/>
                <a:gd name="T17" fmla="*/ 1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8" h="16">
                  <a:moveTo>
                    <a:pt x="27" y="10"/>
                  </a:moveTo>
                  <a:cubicBezTo>
                    <a:pt x="22" y="7"/>
                    <a:pt x="16" y="4"/>
                    <a:pt x="10" y="0"/>
                  </a:cubicBezTo>
                  <a:cubicBezTo>
                    <a:pt x="9" y="0"/>
                    <a:pt x="8" y="0"/>
                    <a:pt x="7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1" y="5"/>
                  </a:cubicBezTo>
                  <a:cubicBezTo>
                    <a:pt x="7" y="9"/>
                    <a:pt x="13" y="12"/>
                    <a:pt x="18" y="16"/>
                  </a:cubicBezTo>
                  <a:cubicBezTo>
                    <a:pt x="19" y="16"/>
                    <a:pt x="20" y="16"/>
                    <a:pt x="21" y="16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28" y="11"/>
                    <a:pt x="28" y="11"/>
                    <a:pt x="27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0" name="Freeform 311"/>
            <p:cNvSpPr>
              <a:spLocks/>
            </p:cNvSpPr>
            <p:nvPr userDrawn="1"/>
          </p:nvSpPr>
          <p:spPr bwMode="auto">
            <a:xfrm>
              <a:off x="8890001" y="4300538"/>
              <a:ext cx="26988" cy="15875"/>
            </a:xfrm>
            <a:custGeom>
              <a:avLst/>
              <a:gdLst>
                <a:gd name="T0" fmla="*/ 10 w 17"/>
                <a:gd name="T1" fmla="*/ 1 h 10"/>
                <a:gd name="T2" fmla="*/ 8 w 17"/>
                <a:gd name="T3" fmla="*/ 1 h 10"/>
                <a:gd name="T4" fmla="*/ 1 w 17"/>
                <a:gd name="T5" fmla="*/ 5 h 10"/>
                <a:gd name="T6" fmla="*/ 1 w 17"/>
                <a:gd name="T7" fmla="*/ 6 h 10"/>
                <a:gd name="T8" fmla="*/ 8 w 17"/>
                <a:gd name="T9" fmla="*/ 10 h 10"/>
                <a:gd name="T10" fmla="*/ 10 w 17"/>
                <a:gd name="T11" fmla="*/ 10 h 10"/>
                <a:gd name="T12" fmla="*/ 17 w 17"/>
                <a:gd name="T13" fmla="*/ 6 h 10"/>
                <a:gd name="T14" fmla="*/ 17 w 17"/>
                <a:gd name="T15" fmla="*/ 5 h 10"/>
                <a:gd name="T16" fmla="*/ 10 w 17"/>
                <a:gd name="T1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1"/>
                  </a:moveTo>
                  <a:cubicBezTo>
                    <a:pt x="9" y="0"/>
                    <a:pt x="8" y="0"/>
                    <a:pt x="8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6"/>
                    <a:pt x="17" y="5"/>
                    <a:pt x="17" y="5"/>
                  </a:cubicBezTo>
                  <a:lnTo>
                    <a:pt x="10" y="1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1" name="Freeform 312"/>
            <p:cNvSpPr>
              <a:spLocks/>
            </p:cNvSpPr>
            <p:nvPr userDrawn="1"/>
          </p:nvSpPr>
          <p:spPr bwMode="auto">
            <a:xfrm>
              <a:off x="8839201" y="4291013"/>
              <a:ext cx="26988" cy="15875"/>
            </a:xfrm>
            <a:custGeom>
              <a:avLst/>
              <a:gdLst>
                <a:gd name="T0" fmla="*/ 10 w 17"/>
                <a:gd name="T1" fmla="*/ 9 h 10"/>
                <a:gd name="T2" fmla="*/ 16 w 17"/>
                <a:gd name="T3" fmla="*/ 5 h 10"/>
                <a:gd name="T4" fmla="*/ 16 w 17"/>
                <a:gd name="T5" fmla="*/ 4 h 10"/>
                <a:gd name="T6" fmla="*/ 9 w 17"/>
                <a:gd name="T7" fmla="*/ 0 h 10"/>
                <a:gd name="T8" fmla="*/ 7 w 17"/>
                <a:gd name="T9" fmla="*/ 0 h 10"/>
                <a:gd name="T10" fmla="*/ 0 w 17"/>
                <a:gd name="T11" fmla="*/ 4 h 10"/>
                <a:gd name="T12" fmla="*/ 0 w 17"/>
                <a:gd name="T13" fmla="*/ 5 h 10"/>
                <a:gd name="T14" fmla="*/ 7 w 17"/>
                <a:gd name="T15" fmla="*/ 9 h 10"/>
                <a:gd name="T16" fmla="*/ 10 w 17"/>
                <a:gd name="T17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9"/>
                  </a:moveTo>
                  <a:cubicBezTo>
                    <a:pt x="16" y="5"/>
                    <a:pt x="16" y="5"/>
                    <a:pt x="16" y="5"/>
                  </a:cubicBezTo>
                  <a:cubicBezTo>
                    <a:pt x="17" y="5"/>
                    <a:pt x="17" y="4"/>
                    <a:pt x="16" y="4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8" y="0"/>
                    <a:pt x="7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10"/>
                    <a:pt x="9" y="10"/>
                    <a:pt x="10" y="9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2" name="Freeform 313"/>
            <p:cNvSpPr>
              <a:spLocks/>
            </p:cNvSpPr>
            <p:nvPr userDrawn="1"/>
          </p:nvSpPr>
          <p:spPr bwMode="auto">
            <a:xfrm>
              <a:off x="8821738" y="4279901"/>
              <a:ext cx="26988" cy="15875"/>
            </a:xfrm>
            <a:custGeom>
              <a:avLst/>
              <a:gdLst>
                <a:gd name="T0" fmla="*/ 10 w 17"/>
                <a:gd name="T1" fmla="*/ 10 h 10"/>
                <a:gd name="T2" fmla="*/ 16 w 17"/>
                <a:gd name="T3" fmla="*/ 6 h 10"/>
                <a:gd name="T4" fmla="*/ 16 w 17"/>
                <a:gd name="T5" fmla="*/ 5 h 10"/>
                <a:gd name="T6" fmla="*/ 9 w 17"/>
                <a:gd name="T7" fmla="*/ 1 h 10"/>
                <a:gd name="T8" fmla="*/ 7 w 17"/>
                <a:gd name="T9" fmla="*/ 1 h 10"/>
                <a:gd name="T10" fmla="*/ 0 w 17"/>
                <a:gd name="T11" fmla="*/ 5 h 10"/>
                <a:gd name="T12" fmla="*/ 0 w 17"/>
                <a:gd name="T13" fmla="*/ 6 h 10"/>
                <a:gd name="T14" fmla="*/ 7 w 17"/>
                <a:gd name="T15" fmla="*/ 10 h 10"/>
                <a:gd name="T16" fmla="*/ 10 w 17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10"/>
                  </a:moveTo>
                  <a:cubicBezTo>
                    <a:pt x="16" y="6"/>
                    <a:pt x="16" y="6"/>
                    <a:pt x="16" y="6"/>
                  </a:cubicBezTo>
                  <a:cubicBezTo>
                    <a:pt x="17" y="6"/>
                    <a:pt x="17" y="5"/>
                    <a:pt x="16" y="5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8" y="0"/>
                    <a:pt x="7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6"/>
                    <a:pt x="0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10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3" name="Freeform 314"/>
            <p:cNvSpPr>
              <a:spLocks/>
            </p:cNvSpPr>
            <p:nvPr userDrawn="1"/>
          </p:nvSpPr>
          <p:spPr bwMode="auto">
            <a:xfrm>
              <a:off x="8804276" y="4291013"/>
              <a:ext cx="26988" cy="14288"/>
            </a:xfrm>
            <a:custGeom>
              <a:avLst/>
              <a:gdLst>
                <a:gd name="T0" fmla="*/ 8 w 17"/>
                <a:gd name="T1" fmla="*/ 0 h 9"/>
                <a:gd name="T2" fmla="*/ 1 w 17"/>
                <a:gd name="T3" fmla="*/ 4 h 9"/>
                <a:gd name="T4" fmla="*/ 1 w 17"/>
                <a:gd name="T5" fmla="*/ 5 h 9"/>
                <a:gd name="T6" fmla="*/ 8 w 17"/>
                <a:gd name="T7" fmla="*/ 9 h 9"/>
                <a:gd name="T8" fmla="*/ 10 w 17"/>
                <a:gd name="T9" fmla="*/ 9 h 9"/>
                <a:gd name="T10" fmla="*/ 17 w 17"/>
                <a:gd name="T11" fmla="*/ 5 h 9"/>
                <a:gd name="T12" fmla="*/ 17 w 17"/>
                <a:gd name="T13" fmla="*/ 4 h 9"/>
                <a:gd name="T14" fmla="*/ 10 w 17"/>
                <a:gd name="T15" fmla="*/ 0 h 9"/>
                <a:gd name="T16" fmla="*/ 8 w 17"/>
                <a:gd name="T1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9">
                  <a:moveTo>
                    <a:pt x="8" y="0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1" y="5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9" y="9"/>
                    <a:pt x="10" y="9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5"/>
                    <a:pt x="17" y="4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4" name="Freeform 315"/>
            <p:cNvSpPr>
              <a:spLocks/>
            </p:cNvSpPr>
            <p:nvPr userDrawn="1"/>
          </p:nvSpPr>
          <p:spPr bwMode="auto">
            <a:xfrm>
              <a:off x="8805863" y="4271963"/>
              <a:ext cx="26988" cy="15875"/>
            </a:xfrm>
            <a:custGeom>
              <a:avLst/>
              <a:gdLst>
                <a:gd name="T0" fmla="*/ 7 w 17"/>
                <a:gd name="T1" fmla="*/ 0 h 10"/>
                <a:gd name="T2" fmla="*/ 0 w 17"/>
                <a:gd name="T3" fmla="*/ 4 h 10"/>
                <a:gd name="T4" fmla="*/ 0 w 17"/>
                <a:gd name="T5" fmla="*/ 5 h 10"/>
                <a:gd name="T6" fmla="*/ 7 w 17"/>
                <a:gd name="T7" fmla="*/ 9 h 10"/>
                <a:gd name="T8" fmla="*/ 9 w 17"/>
                <a:gd name="T9" fmla="*/ 9 h 10"/>
                <a:gd name="T10" fmla="*/ 16 w 17"/>
                <a:gd name="T11" fmla="*/ 5 h 10"/>
                <a:gd name="T12" fmla="*/ 16 w 17"/>
                <a:gd name="T13" fmla="*/ 4 h 10"/>
                <a:gd name="T14" fmla="*/ 9 w 17"/>
                <a:gd name="T15" fmla="*/ 0 h 10"/>
                <a:gd name="T16" fmla="*/ 7 w 17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7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9"/>
                    <a:pt x="9" y="10"/>
                    <a:pt x="9" y="9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7" y="5"/>
                    <a:pt x="17" y="4"/>
                    <a:pt x="16" y="4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8" y="0"/>
                    <a:pt x="7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5" name="Freeform 316"/>
            <p:cNvSpPr>
              <a:spLocks/>
            </p:cNvSpPr>
            <p:nvPr userDrawn="1"/>
          </p:nvSpPr>
          <p:spPr bwMode="auto">
            <a:xfrm>
              <a:off x="8767763" y="4281488"/>
              <a:ext cx="17463" cy="11113"/>
            </a:xfrm>
            <a:custGeom>
              <a:avLst/>
              <a:gdLst>
                <a:gd name="T0" fmla="*/ 5 w 11"/>
                <a:gd name="T1" fmla="*/ 6 h 7"/>
                <a:gd name="T2" fmla="*/ 6 w 11"/>
                <a:gd name="T3" fmla="*/ 6 h 7"/>
                <a:gd name="T4" fmla="*/ 11 w 11"/>
                <a:gd name="T5" fmla="*/ 4 h 7"/>
                <a:gd name="T6" fmla="*/ 11 w 11"/>
                <a:gd name="T7" fmla="*/ 3 h 7"/>
                <a:gd name="T8" fmla="*/ 6 w 11"/>
                <a:gd name="T9" fmla="*/ 0 h 7"/>
                <a:gd name="T10" fmla="*/ 5 w 11"/>
                <a:gd name="T11" fmla="*/ 0 h 7"/>
                <a:gd name="T12" fmla="*/ 1 w 11"/>
                <a:gd name="T13" fmla="*/ 3 h 7"/>
                <a:gd name="T14" fmla="*/ 1 w 11"/>
                <a:gd name="T15" fmla="*/ 4 h 7"/>
                <a:gd name="T16" fmla="*/ 5 w 11"/>
                <a:gd name="T17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7">
                  <a:moveTo>
                    <a:pt x="5" y="6"/>
                  </a:moveTo>
                  <a:cubicBezTo>
                    <a:pt x="5" y="7"/>
                    <a:pt x="6" y="7"/>
                    <a:pt x="6" y="6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3"/>
                    <a:pt x="11" y="3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4"/>
                    <a:pt x="1" y="4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6" name="Freeform 317"/>
            <p:cNvSpPr>
              <a:spLocks/>
            </p:cNvSpPr>
            <p:nvPr userDrawn="1"/>
          </p:nvSpPr>
          <p:spPr bwMode="auto">
            <a:xfrm>
              <a:off x="8810626" y="4257676"/>
              <a:ext cx="17463" cy="9525"/>
            </a:xfrm>
            <a:custGeom>
              <a:avLst/>
              <a:gdLst>
                <a:gd name="T0" fmla="*/ 5 w 11"/>
                <a:gd name="T1" fmla="*/ 6 h 6"/>
                <a:gd name="T2" fmla="*/ 6 w 11"/>
                <a:gd name="T3" fmla="*/ 6 h 6"/>
                <a:gd name="T4" fmla="*/ 11 w 11"/>
                <a:gd name="T5" fmla="*/ 3 h 6"/>
                <a:gd name="T6" fmla="*/ 11 w 11"/>
                <a:gd name="T7" fmla="*/ 2 h 6"/>
                <a:gd name="T8" fmla="*/ 6 w 11"/>
                <a:gd name="T9" fmla="*/ 0 h 6"/>
                <a:gd name="T10" fmla="*/ 5 w 11"/>
                <a:gd name="T11" fmla="*/ 0 h 6"/>
                <a:gd name="T12" fmla="*/ 0 w 11"/>
                <a:gd name="T13" fmla="*/ 2 h 6"/>
                <a:gd name="T14" fmla="*/ 0 w 11"/>
                <a:gd name="T15" fmla="*/ 3 h 6"/>
                <a:gd name="T16" fmla="*/ 5 w 11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5" y="6"/>
                  </a:moveTo>
                  <a:cubicBezTo>
                    <a:pt x="5" y="6"/>
                    <a:pt x="6" y="6"/>
                    <a:pt x="6" y="6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3"/>
                    <a:pt x="11" y="3"/>
                    <a:pt x="11" y="2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7" name="Freeform 318"/>
            <p:cNvSpPr>
              <a:spLocks/>
            </p:cNvSpPr>
            <p:nvPr userDrawn="1"/>
          </p:nvSpPr>
          <p:spPr bwMode="auto">
            <a:xfrm>
              <a:off x="8799513" y="4262438"/>
              <a:ext cx="17463" cy="11113"/>
            </a:xfrm>
            <a:custGeom>
              <a:avLst/>
              <a:gdLst>
                <a:gd name="T0" fmla="*/ 5 w 11"/>
                <a:gd name="T1" fmla="*/ 7 h 7"/>
                <a:gd name="T2" fmla="*/ 7 w 11"/>
                <a:gd name="T3" fmla="*/ 7 h 7"/>
                <a:gd name="T4" fmla="*/ 11 w 11"/>
                <a:gd name="T5" fmla="*/ 4 h 7"/>
                <a:gd name="T6" fmla="*/ 11 w 11"/>
                <a:gd name="T7" fmla="*/ 3 h 7"/>
                <a:gd name="T8" fmla="*/ 7 w 11"/>
                <a:gd name="T9" fmla="*/ 1 h 7"/>
                <a:gd name="T10" fmla="*/ 5 w 11"/>
                <a:gd name="T11" fmla="*/ 1 h 7"/>
                <a:gd name="T12" fmla="*/ 1 w 11"/>
                <a:gd name="T13" fmla="*/ 3 h 7"/>
                <a:gd name="T14" fmla="*/ 1 w 11"/>
                <a:gd name="T15" fmla="*/ 4 h 7"/>
                <a:gd name="T16" fmla="*/ 5 w 11"/>
                <a:gd name="T1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7">
                  <a:moveTo>
                    <a:pt x="5" y="7"/>
                  </a:moveTo>
                  <a:cubicBezTo>
                    <a:pt x="6" y="7"/>
                    <a:pt x="6" y="7"/>
                    <a:pt x="7" y="7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3"/>
                    <a:pt x="11" y="3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6" y="0"/>
                    <a:pt x="6" y="0"/>
                    <a:pt x="5" y="1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4"/>
                    <a:pt x="1" y="4"/>
                  </a:cubicBezTo>
                  <a:lnTo>
                    <a:pt x="5" y="7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8" name="Freeform 319"/>
            <p:cNvSpPr>
              <a:spLocks/>
            </p:cNvSpPr>
            <p:nvPr userDrawn="1"/>
          </p:nvSpPr>
          <p:spPr bwMode="auto">
            <a:xfrm>
              <a:off x="8788401" y="4268788"/>
              <a:ext cx="17463" cy="11113"/>
            </a:xfrm>
            <a:custGeom>
              <a:avLst/>
              <a:gdLst>
                <a:gd name="T0" fmla="*/ 5 w 11"/>
                <a:gd name="T1" fmla="*/ 7 h 7"/>
                <a:gd name="T2" fmla="*/ 7 w 11"/>
                <a:gd name="T3" fmla="*/ 7 h 7"/>
                <a:gd name="T4" fmla="*/ 11 w 11"/>
                <a:gd name="T5" fmla="*/ 4 h 7"/>
                <a:gd name="T6" fmla="*/ 11 w 11"/>
                <a:gd name="T7" fmla="*/ 3 h 7"/>
                <a:gd name="T8" fmla="*/ 7 w 11"/>
                <a:gd name="T9" fmla="*/ 1 h 7"/>
                <a:gd name="T10" fmla="*/ 5 w 11"/>
                <a:gd name="T11" fmla="*/ 1 h 7"/>
                <a:gd name="T12" fmla="*/ 1 w 11"/>
                <a:gd name="T13" fmla="*/ 3 h 7"/>
                <a:gd name="T14" fmla="*/ 1 w 11"/>
                <a:gd name="T15" fmla="*/ 4 h 7"/>
                <a:gd name="T16" fmla="*/ 5 w 11"/>
                <a:gd name="T1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7">
                  <a:moveTo>
                    <a:pt x="5" y="7"/>
                  </a:moveTo>
                  <a:cubicBezTo>
                    <a:pt x="6" y="7"/>
                    <a:pt x="6" y="7"/>
                    <a:pt x="7" y="7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3"/>
                    <a:pt x="11" y="3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6" y="0"/>
                    <a:pt x="6" y="0"/>
                    <a:pt x="5" y="1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4"/>
                    <a:pt x="1" y="4"/>
                  </a:cubicBezTo>
                  <a:lnTo>
                    <a:pt x="5" y="7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9" name="Freeform 320"/>
            <p:cNvSpPr>
              <a:spLocks/>
            </p:cNvSpPr>
            <p:nvPr userDrawn="1"/>
          </p:nvSpPr>
          <p:spPr bwMode="auto">
            <a:xfrm>
              <a:off x="8778876" y="4275138"/>
              <a:ext cx="17463" cy="11113"/>
            </a:xfrm>
            <a:custGeom>
              <a:avLst/>
              <a:gdLst>
                <a:gd name="T0" fmla="*/ 5 w 11"/>
                <a:gd name="T1" fmla="*/ 6 h 7"/>
                <a:gd name="T2" fmla="*/ 6 w 11"/>
                <a:gd name="T3" fmla="*/ 6 h 7"/>
                <a:gd name="T4" fmla="*/ 10 w 11"/>
                <a:gd name="T5" fmla="*/ 4 h 7"/>
                <a:gd name="T6" fmla="*/ 10 w 11"/>
                <a:gd name="T7" fmla="*/ 3 h 7"/>
                <a:gd name="T8" fmla="*/ 6 w 11"/>
                <a:gd name="T9" fmla="*/ 1 h 7"/>
                <a:gd name="T10" fmla="*/ 5 w 11"/>
                <a:gd name="T11" fmla="*/ 1 h 7"/>
                <a:gd name="T12" fmla="*/ 0 w 11"/>
                <a:gd name="T13" fmla="*/ 3 h 7"/>
                <a:gd name="T14" fmla="*/ 0 w 11"/>
                <a:gd name="T15" fmla="*/ 4 h 7"/>
                <a:gd name="T16" fmla="*/ 5 w 11"/>
                <a:gd name="T17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7">
                  <a:moveTo>
                    <a:pt x="5" y="6"/>
                  </a:moveTo>
                  <a:cubicBezTo>
                    <a:pt x="5" y="7"/>
                    <a:pt x="6" y="7"/>
                    <a:pt x="6" y="6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1" y="4"/>
                    <a:pt x="11" y="3"/>
                    <a:pt x="10" y="3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5" y="0"/>
                    <a:pt x="5" y="1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0" name="Freeform 321"/>
            <p:cNvSpPr>
              <a:spLocks/>
            </p:cNvSpPr>
            <p:nvPr userDrawn="1"/>
          </p:nvSpPr>
          <p:spPr bwMode="auto">
            <a:xfrm>
              <a:off x="8788401" y="4281488"/>
              <a:ext cx="26988" cy="15875"/>
            </a:xfrm>
            <a:custGeom>
              <a:avLst/>
              <a:gdLst>
                <a:gd name="T0" fmla="*/ 8 w 17"/>
                <a:gd name="T1" fmla="*/ 0 h 10"/>
                <a:gd name="T2" fmla="*/ 1 w 17"/>
                <a:gd name="T3" fmla="*/ 4 h 10"/>
                <a:gd name="T4" fmla="*/ 1 w 17"/>
                <a:gd name="T5" fmla="*/ 5 h 10"/>
                <a:gd name="T6" fmla="*/ 8 w 17"/>
                <a:gd name="T7" fmla="*/ 9 h 10"/>
                <a:gd name="T8" fmla="*/ 10 w 17"/>
                <a:gd name="T9" fmla="*/ 9 h 10"/>
                <a:gd name="T10" fmla="*/ 17 w 17"/>
                <a:gd name="T11" fmla="*/ 5 h 10"/>
                <a:gd name="T12" fmla="*/ 17 w 17"/>
                <a:gd name="T13" fmla="*/ 4 h 10"/>
                <a:gd name="T14" fmla="*/ 10 w 17"/>
                <a:gd name="T15" fmla="*/ 0 h 10"/>
                <a:gd name="T16" fmla="*/ 8 w 17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8" y="0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1" y="5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10"/>
                    <a:pt x="9" y="10"/>
                    <a:pt x="10" y="9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5"/>
                    <a:pt x="17" y="4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1" name="Freeform 322"/>
            <p:cNvSpPr>
              <a:spLocks/>
            </p:cNvSpPr>
            <p:nvPr userDrawn="1"/>
          </p:nvSpPr>
          <p:spPr bwMode="auto">
            <a:xfrm>
              <a:off x="8847138" y="4335463"/>
              <a:ext cx="19050" cy="11113"/>
            </a:xfrm>
            <a:custGeom>
              <a:avLst/>
              <a:gdLst>
                <a:gd name="T0" fmla="*/ 9 w 12"/>
                <a:gd name="T1" fmla="*/ 0 h 7"/>
                <a:gd name="T2" fmla="*/ 8 w 12"/>
                <a:gd name="T3" fmla="*/ 0 h 7"/>
                <a:gd name="T4" fmla="*/ 0 w 12"/>
                <a:gd name="T5" fmla="*/ 4 h 7"/>
                <a:gd name="T6" fmla="*/ 0 w 12"/>
                <a:gd name="T7" fmla="*/ 5 h 7"/>
                <a:gd name="T8" fmla="*/ 4 w 12"/>
                <a:gd name="T9" fmla="*/ 7 h 7"/>
                <a:gd name="T10" fmla="*/ 5 w 12"/>
                <a:gd name="T11" fmla="*/ 7 h 7"/>
                <a:gd name="T12" fmla="*/ 12 w 12"/>
                <a:gd name="T13" fmla="*/ 2 h 7"/>
                <a:gd name="T14" fmla="*/ 12 w 12"/>
                <a:gd name="T15" fmla="*/ 2 h 7"/>
                <a:gd name="T16" fmla="*/ 9 w 12"/>
                <a:gd name="T1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7">
                  <a:moveTo>
                    <a:pt x="9" y="0"/>
                  </a:moveTo>
                  <a:lnTo>
                    <a:pt x="8" y="0"/>
                  </a:lnTo>
                  <a:lnTo>
                    <a:pt x="0" y="4"/>
                  </a:lnTo>
                  <a:lnTo>
                    <a:pt x="0" y="5"/>
                  </a:lnTo>
                  <a:lnTo>
                    <a:pt x="4" y="7"/>
                  </a:lnTo>
                  <a:lnTo>
                    <a:pt x="5" y="7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2" name="Freeform 323"/>
            <p:cNvSpPr>
              <a:spLocks/>
            </p:cNvSpPr>
            <p:nvPr userDrawn="1"/>
          </p:nvSpPr>
          <p:spPr bwMode="auto">
            <a:xfrm>
              <a:off x="8856663" y="4321176"/>
              <a:ext cx="26988" cy="15875"/>
            </a:xfrm>
            <a:custGeom>
              <a:avLst/>
              <a:gdLst>
                <a:gd name="T0" fmla="*/ 10 w 17"/>
                <a:gd name="T1" fmla="*/ 0 h 10"/>
                <a:gd name="T2" fmla="*/ 8 w 17"/>
                <a:gd name="T3" fmla="*/ 0 h 10"/>
                <a:gd name="T4" fmla="*/ 1 w 17"/>
                <a:gd name="T5" fmla="*/ 4 h 10"/>
                <a:gd name="T6" fmla="*/ 1 w 17"/>
                <a:gd name="T7" fmla="*/ 5 h 10"/>
                <a:gd name="T8" fmla="*/ 8 w 17"/>
                <a:gd name="T9" fmla="*/ 9 h 10"/>
                <a:gd name="T10" fmla="*/ 10 w 17"/>
                <a:gd name="T11" fmla="*/ 9 h 10"/>
                <a:gd name="T12" fmla="*/ 17 w 17"/>
                <a:gd name="T13" fmla="*/ 5 h 10"/>
                <a:gd name="T14" fmla="*/ 17 w 17"/>
                <a:gd name="T15" fmla="*/ 4 h 10"/>
                <a:gd name="T16" fmla="*/ 10 w 17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0"/>
                  </a:moveTo>
                  <a:cubicBezTo>
                    <a:pt x="9" y="0"/>
                    <a:pt x="8" y="0"/>
                    <a:pt x="8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1" y="5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10"/>
                    <a:pt x="9" y="10"/>
                    <a:pt x="10" y="9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5"/>
                    <a:pt x="17" y="4"/>
                    <a:pt x="17" y="4"/>
                  </a:cubicBezTo>
                  <a:lnTo>
                    <a:pt x="10" y="0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3" name="Freeform 324"/>
            <p:cNvSpPr>
              <a:spLocks/>
            </p:cNvSpPr>
            <p:nvPr userDrawn="1"/>
          </p:nvSpPr>
          <p:spPr bwMode="auto">
            <a:xfrm>
              <a:off x="8839201" y="4310063"/>
              <a:ext cx="26988" cy="15875"/>
            </a:xfrm>
            <a:custGeom>
              <a:avLst/>
              <a:gdLst>
                <a:gd name="T0" fmla="*/ 10 w 17"/>
                <a:gd name="T1" fmla="*/ 10 h 10"/>
                <a:gd name="T2" fmla="*/ 17 w 17"/>
                <a:gd name="T3" fmla="*/ 6 h 10"/>
                <a:gd name="T4" fmla="*/ 17 w 17"/>
                <a:gd name="T5" fmla="*/ 5 h 10"/>
                <a:gd name="T6" fmla="*/ 10 w 17"/>
                <a:gd name="T7" fmla="*/ 1 h 10"/>
                <a:gd name="T8" fmla="*/ 8 w 17"/>
                <a:gd name="T9" fmla="*/ 1 h 10"/>
                <a:gd name="T10" fmla="*/ 1 w 17"/>
                <a:gd name="T11" fmla="*/ 5 h 10"/>
                <a:gd name="T12" fmla="*/ 1 w 17"/>
                <a:gd name="T13" fmla="*/ 6 h 10"/>
                <a:gd name="T14" fmla="*/ 8 w 17"/>
                <a:gd name="T15" fmla="*/ 10 h 10"/>
                <a:gd name="T16" fmla="*/ 10 w 17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10"/>
                  </a:moveTo>
                  <a:cubicBezTo>
                    <a:pt x="17" y="6"/>
                    <a:pt x="17" y="6"/>
                    <a:pt x="17" y="6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0"/>
                    <a:pt x="8" y="0"/>
                    <a:pt x="8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10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4" name="Freeform 325"/>
            <p:cNvSpPr>
              <a:spLocks/>
            </p:cNvSpPr>
            <p:nvPr userDrawn="1"/>
          </p:nvSpPr>
          <p:spPr bwMode="auto">
            <a:xfrm>
              <a:off x="8856663" y="4300538"/>
              <a:ext cx="26988" cy="15875"/>
            </a:xfrm>
            <a:custGeom>
              <a:avLst/>
              <a:gdLst>
                <a:gd name="T0" fmla="*/ 10 w 17"/>
                <a:gd name="T1" fmla="*/ 10 h 10"/>
                <a:gd name="T2" fmla="*/ 16 w 17"/>
                <a:gd name="T3" fmla="*/ 6 h 10"/>
                <a:gd name="T4" fmla="*/ 16 w 17"/>
                <a:gd name="T5" fmla="*/ 4 h 10"/>
                <a:gd name="T6" fmla="*/ 9 w 17"/>
                <a:gd name="T7" fmla="*/ 0 h 10"/>
                <a:gd name="T8" fmla="*/ 7 w 17"/>
                <a:gd name="T9" fmla="*/ 0 h 10"/>
                <a:gd name="T10" fmla="*/ 0 w 17"/>
                <a:gd name="T11" fmla="*/ 4 h 10"/>
                <a:gd name="T12" fmla="*/ 0 w 17"/>
                <a:gd name="T13" fmla="*/ 6 h 10"/>
                <a:gd name="T14" fmla="*/ 7 w 17"/>
                <a:gd name="T15" fmla="*/ 10 h 10"/>
                <a:gd name="T16" fmla="*/ 10 w 17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10"/>
                  </a:moveTo>
                  <a:cubicBezTo>
                    <a:pt x="16" y="6"/>
                    <a:pt x="16" y="6"/>
                    <a:pt x="16" y="6"/>
                  </a:cubicBezTo>
                  <a:cubicBezTo>
                    <a:pt x="17" y="5"/>
                    <a:pt x="17" y="5"/>
                    <a:pt x="16" y="4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8" y="0"/>
                    <a:pt x="7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10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5" name="Freeform 326"/>
            <p:cNvSpPr>
              <a:spLocks/>
            </p:cNvSpPr>
            <p:nvPr userDrawn="1"/>
          </p:nvSpPr>
          <p:spPr bwMode="auto">
            <a:xfrm>
              <a:off x="8607426" y="4465638"/>
              <a:ext cx="26988" cy="15875"/>
            </a:xfrm>
            <a:custGeom>
              <a:avLst/>
              <a:gdLst>
                <a:gd name="T0" fmla="*/ 10 w 17"/>
                <a:gd name="T1" fmla="*/ 0 h 10"/>
                <a:gd name="T2" fmla="*/ 7 w 17"/>
                <a:gd name="T3" fmla="*/ 0 h 10"/>
                <a:gd name="T4" fmla="*/ 1 w 17"/>
                <a:gd name="T5" fmla="*/ 4 h 10"/>
                <a:gd name="T6" fmla="*/ 1 w 17"/>
                <a:gd name="T7" fmla="*/ 6 h 10"/>
                <a:gd name="T8" fmla="*/ 7 w 17"/>
                <a:gd name="T9" fmla="*/ 10 h 10"/>
                <a:gd name="T10" fmla="*/ 10 w 17"/>
                <a:gd name="T11" fmla="*/ 10 h 10"/>
                <a:gd name="T12" fmla="*/ 17 w 17"/>
                <a:gd name="T13" fmla="*/ 6 h 10"/>
                <a:gd name="T14" fmla="*/ 17 w 17"/>
                <a:gd name="T15" fmla="*/ 4 h 10"/>
                <a:gd name="T16" fmla="*/ 10 w 17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0"/>
                  </a:moveTo>
                  <a:cubicBezTo>
                    <a:pt x="9" y="0"/>
                    <a:pt x="8" y="0"/>
                    <a:pt x="7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5"/>
                    <a:pt x="17" y="5"/>
                    <a:pt x="17" y="4"/>
                  </a:cubicBezTo>
                  <a:lnTo>
                    <a:pt x="10" y="0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6" name="Freeform 327"/>
            <p:cNvSpPr>
              <a:spLocks/>
            </p:cNvSpPr>
            <p:nvPr userDrawn="1"/>
          </p:nvSpPr>
          <p:spPr bwMode="auto">
            <a:xfrm>
              <a:off x="8793163" y="4357688"/>
              <a:ext cx="26988" cy="15875"/>
            </a:xfrm>
            <a:custGeom>
              <a:avLst/>
              <a:gdLst>
                <a:gd name="T0" fmla="*/ 9 w 17"/>
                <a:gd name="T1" fmla="*/ 1 h 10"/>
                <a:gd name="T2" fmla="*/ 7 w 17"/>
                <a:gd name="T3" fmla="*/ 1 h 10"/>
                <a:gd name="T4" fmla="*/ 0 w 17"/>
                <a:gd name="T5" fmla="*/ 5 h 10"/>
                <a:gd name="T6" fmla="*/ 0 w 17"/>
                <a:gd name="T7" fmla="*/ 6 h 10"/>
                <a:gd name="T8" fmla="*/ 7 w 17"/>
                <a:gd name="T9" fmla="*/ 10 h 10"/>
                <a:gd name="T10" fmla="*/ 9 w 17"/>
                <a:gd name="T11" fmla="*/ 10 h 10"/>
                <a:gd name="T12" fmla="*/ 16 w 17"/>
                <a:gd name="T13" fmla="*/ 6 h 10"/>
                <a:gd name="T14" fmla="*/ 16 w 17"/>
                <a:gd name="T15" fmla="*/ 5 h 10"/>
                <a:gd name="T16" fmla="*/ 9 w 17"/>
                <a:gd name="T1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9" y="1"/>
                  </a:moveTo>
                  <a:cubicBezTo>
                    <a:pt x="9" y="0"/>
                    <a:pt x="8" y="0"/>
                    <a:pt x="7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6"/>
                    <a:pt x="0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9" y="10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7" y="6"/>
                    <a:pt x="17" y="5"/>
                    <a:pt x="16" y="5"/>
                  </a:cubicBezTo>
                  <a:lnTo>
                    <a:pt x="9" y="1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7" name="Freeform 328"/>
            <p:cNvSpPr>
              <a:spLocks/>
            </p:cNvSpPr>
            <p:nvPr userDrawn="1"/>
          </p:nvSpPr>
          <p:spPr bwMode="auto">
            <a:xfrm>
              <a:off x="8775701" y="4367213"/>
              <a:ext cx="26988" cy="15875"/>
            </a:xfrm>
            <a:custGeom>
              <a:avLst/>
              <a:gdLst>
                <a:gd name="T0" fmla="*/ 10 w 17"/>
                <a:gd name="T1" fmla="*/ 1 h 10"/>
                <a:gd name="T2" fmla="*/ 8 w 17"/>
                <a:gd name="T3" fmla="*/ 1 h 10"/>
                <a:gd name="T4" fmla="*/ 1 w 17"/>
                <a:gd name="T5" fmla="*/ 5 h 10"/>
                <a:gd name="T6" fmla="*/ 1 w 17"/>
                <a:gd name="T7" fmla="*/ 6 h 10"/>
                <a:gd name="T8" fmla="*/ 8 w 17"/>
                <a:gd name="T9" fmla="*/ 10 h 10"/>
                <a:gd name="T10" fmla="*/ 10 w 17"/>
                <a:gd name="T11" fmla="*/ 10 h 10"/>
                <a:gd name="T12" fmla="*/ 17 w 17"/>
                <a:gd name="T13" fmla="*/ 6 h 10"/>
                <a:gd name="T14" fmla="*/ 17 w 17"/>
                <a:gd name="T15" fmla="*/ 5 h 10"/>
                <a:gd name="T16" fmla="*/ 10 w 17"/>
                <a:gd name="T1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1"/>
                  </a:moveTo>
                  <a:cubicBezTo>
                    <a:pt x="9" y="0"/>
                    <a:pt x="8" y="0"/>
                    <a:pt x="8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6"/>
                    <a:pt x="17" y="5"/>
                    <a:pt x="17" y="5"/>
                  </a:cubicBezTo>
                  <a:lnTo>
                    <a:pt x="10" y="1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8" name="Freeform 329"/>
            <p:cNvSpPr>
              <a:spLocks/>
            </p:cNvSpPr>
            <p:nvPr userDrawn="1"/>
          </p:nvSpPr>
          <p:spPr bwMode="auto">
            <a:xfrm>
              <a:off x="8651876" y="4348163"/>
              <a:ext cx="17463" cy="11113"/>
            </a:xfrm>
            <a:custGeom>
              <a:avLst/>
              <a:gdLst>
                <a:gd name="T0" fmla="*/ 5 w 11"/>
                <a:gd name="T1" fmla="*/ 7 h 7"/>
                <a:gd name="T2" fmla="*/ 7 w 11"/>
                <a:gd name="T3" fmla="*/ 7 h 7"/>
                <a:gd name="T4" fmla="*/ 11 w 11"/>
                <a:gd name="T5" fmla="*/ 4 h 7"/>
                <a:gd name="T6" fmla="*/ 11 w 11"/>
                <a:gd name="T7" fmla="*/ 3 h 7"/>
                <a:gd name="T8" fmla="*/ 7 w 11"/>
                <a:gd name="T9" fmla="*/ 1 h 7"/>
                <a:gd name="T10" fmla="*/ 5 w 11"/>
                <a:gd name="T11" fmla="*/ 1 h 7"/>
                <a:gd name="T12" fmla="*/ 1 w 11"/>
                <a:gd name="T13" fmla="*/ 3 h 7"/>
                <a:gd name="T14" fmla="*/ 1 w 11"/>
                <a:gd name="T15" fmla="*/ 4 h 7"/>
                <a:gd name="T16" fmla="*/ 5 w 11"/>
                <a:gd name="T1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7">
                  <a:moveTo>
                    <a:pt x="5" y="7"/>
                  </a:moveTo>
                  <a:cubicBezTo>
                    <a:pt x="6" y="7"/>
                    <a:pt x="6" y="7"/>
                    <a:pt x="7" y="7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3"/>
                    <a:pt x="11" y="3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6" y="0"/>
                    <a:pt x="6" y="0"/>
                    <a:pt x="5" y="1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4"/>
                    <a:pt x="1" y="4"/>
                  </a:cubicBezTo>
                  <a:lnTo>
                    <a:pt x="5" y="7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9" name="Freeform 330"/>
            <p:cNvSpPr>
              <a:spLocks/>
            </p:cNvSpPr>
            <p:nvPr userDrawn="1"/>
          </p:nvSpPr>
          <p:spPr bwMode="auto">
            <a:xfrm>
              <a:off x="8642351" y="4354513"/>
              <a:ext cx="17463" cy="11113"/>
            </a:xfrm>
            <a:custGeom>
              <a:avLst/>
              <a:gdLst>
                <a:gd name="T0" fmla="*/ 5 w 11"/>
                <a:gd name="T1" fmla="*/ 6 h 7"/>
                <a:gd name="T2" fmla="*/ 6 w 11"/>
                <a:gd name="T3" fmla="*/ 6 h 7"/>
                <a:gd name="T4" fmla="*/ 10 w 11"/>
                <a:gd name="T5" fmla="*/ 4 h 7"/>
                <a:gd name="T6" fmla="*/ 10 w 11"/>
                <a:gd name="T7" fmla="*/ 3 h 7"/>
                <a:gd name="T8" fmla="*/ 6 w 11"/>
                <a:gd name="T9" fmla="*/ 1 h 7"/>
                <a:gd name="T10" fmla="*/ 5 w 11"/>
                <a:gd name="T11" fmla="*/ 1 h 7"/>
                <a:gd name="T12" fmla="*/ 0 w 11"/>
                <a:gd name="T13" fmla="*/ 3 h 7"/>
                <a:gd name="T14" fmla="*/ 0 w 11"/>
                <a:gd name="T15" fmla="*/ 4 h 7"/>
                <a:gd name="T16" fmla="*/ 5 w 11"/>
                <a:gd name="T17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7">
                  <a:moveTo>
                    <a:pt x="5" y="6"/>
                  </a:moveTo>
                  <a:cubicBezTo>
                    <a:pt x="5" y="7"/>
                    <a:pt x="6" y="7"/>
                    <a:pt x="6" y="6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1" y="4"/>
                    <a:pt x="11" y="3"/>
                    <a:pt x="10" y="3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5" y="0"/>
                    <a:pt x="5" y="1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0" name="Freeform 331"/>
            <p:cNvSpPr>
              <a:spLocks/>
            </p:cNvSpPr>
            <p:nvPr userDrawn="1"/>
          </p:nvSpPr>
          <p:spPr bwMode="auto">
            <a:xfrm>
              <a:off x="8715376" y="4313238"/>
              <a:ext cx="17463" cy="9525"/>
            </a:xfrm>
            <a:custGeom>
              <a:avLst/>
              <a:gdLst>
                <a:gd name="T0" fmla="*/ 5 w 11"/>
                <a:gd name="T1" fmla="*/ 6 h 6"/>
                <a:gd name="T2" fmla="*/ 6 w 11"/>
                <a:gd name="T3" fmla="*/ 6 h 6"/>
                <a:gd name="T4" fmla="*/ 10 w 11"/>
                <a:gd name="T5" fmla="*/ 3 h 6"/>
                <a:gd name="T6" fmla="*/ 10 w 11"/>
                <a:gd name="T7" fmla="*/ 2 h 6"/>
                <a:gd name="T8" fmla="*/ 6 w 11"/>
                <a:gd name="T9" fmla="*/ 0 h 6"/>
                <a:gd name="T10" fmla="*/ 5 w 11"/>
                <a:gd name="T11" fmla="*/ 0 h 6"/>
                <a:gd name="T12" fmla="*/ 0 w 11"/>
                <a:gd name="T13" fmla="*/ 2 h 6"/>
                <a:gd name="T14" fmla="*/ 0 w 11"/>
                <a:gd name="T15" fmla="*/ 3 h 6"/>
                <a:gd name="T16" fmla="*/ 5 w 11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5" y="6"/>
                  </a:moveTo>
                  <a:cubicBezTo>
                    <a:pt x="5" y="6"/>
                    <a:pt x="6" y="6"/>
                    <a:pt x="6" y="6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1" y="3"/>
                    <a:pt x="11" y="3"/>
                    <a:pt x="10" y="2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1" name="Freeform 332"/>
            <p:cNvSpPr>
              <a:spLocks/>
            </p:cNvSpPr>
            <p:nvPr userDrawn="1"/>
          </p:nvSpPr>
          <p:spPr bwMode="auto">
            <a:xfrm>
              <a:off x="8726488" y="4306888"/>
              <a:ext cx="15875" cy="9525"/>
            </a:xfrm>
            <a:custGeom>
              <a:avLst/>
              <a:gdLst>
                <a:gd name="T0" fmla="*/ 4 w 10"/>
                <a:gd name="T1" fmla="*/ 6 h 6"/>
                <a:gd name="T2" fmla="*/ 6 w 10"/>
                <a:gd name="T3" fmla="*/ 6 h 6"/>
                <a:gd name="T4" fmla="*/ 10 w 10"/>
                <a:gd name="T5" fmla="*/ 3 h 6"/>
                <a:gd name="T6" fmla="*/ 10 w 10"/>
                <a:gd name="T7" fmla="*/ 2 h 6"/>
                <a:gd name="T8" fmla="*/ 6 w 10"/>
                <a:gd name="T9" fmla="*/ 0 h 6"/>
                <a:gd name="T10" fmla="*/ 4 w 10"/>
                <a:gd name="T11" fmla="*/ 0 h 6"/>
                <a:gd name="T12" fmla="*/ 0 w 10"/>
                <a:gd name="T13" fmla="*/ 2 h 6"/>
                <a:gd name="T14" fmla="*/ 0 w 10"/>
                <a:gd name="T15" fmla="*/ 3 h 6"/>
                <a:gd name="T16" fmla="*/ 4 w 10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6">
                  <a:moveTo>
                    <a:pt x="4" y="6"/>
                  </a:moveTo>
                  <a:cubicBezTo>
                    <a:pt x="5" y="6"/>
                    <a:pt x="5" y="6"/>
                    <a:pt x="6" y="6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3"/>
                    <a:pt x="10" y="3"/>
                    <a:pt x="10" y="2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5" y="0"/>
                    <a:pt x="5" y="0"/>
                    <a:pt x="4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lnTo>
                    <a:pt x="4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2" name="Freeform 333"/>
            <p:cNvSpPr>
              <a:spLocks/>
            </p:cNvSpPr>
            <p:nvPr userDrawn="1"/>
          </p:nvSpPr>
          <p:spPr bwMode="auto">
            <a:xfrm>
              <a:off x="8756651" y="4287838"/>
              <a:ext cx="17463" cy="9525"/>
            </a:xfrm>
            <a:custGeom>
              <a:avLst/>
              <a:gdLst>
                <a:gd name="T0" fmla="*/ 5 w 11"/>
                <a:gd name="T1" fmla="*/ 6 h 6"/>
                <a:gd name="T2" fmla="*/ 7 w 11"/>
                <a:gd name="T3" fmla="*/ 6 h 6"/>
                <a:gd name="T4" fmla="*/ 11 w 11"/>
                <a:gd name="T5" fmla="*/ 4 h 6"/>
                <a:gd name="T6" fmla="*/ 11 w 11"/>
                <a:gd name="T7" fmla="*/ 3 h 6"/>
                <a:gd name="T8" fmla="*/ 7 w 11"/>
                <a:gd name="T9" fmla="*/ 0 h 6"/>
                <a:gd name="T10" fmla="*/ 5 w 11"/>
                <a:gd name="T11" fmla="*/ 0 h 6"/>
                <a:gd name="T12" fmla="*/ 1 w 11"/>
                <a:gd name="T13" fmla="*/ 3 h 6"/>
                <a:gd name="T14" fmla="*/ 1 w 11"/>
                <a:gd name="T15" fmla="*/ 4 h 6"/>
                <a:gd name="T16" fmla="*/ 5 w 11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5" y="6"/>
                  </a:moveTo>
                  <a:cubicBezTo>
                    <a:pt x="6" y="6"/>
                    <a:pt x="6" y="6"/>
                    <a:pt x="7" y="6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6" y="0"/>
                    <a:pt x="5" y="0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3"/>
                    <a:pt x="1" y="4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3" name="Freeform 334"/>
            <p:cNvSpPr>
              <a:spLocks/>
            </p:cNvSpPr>
            <p:nvPr userDrawn="1"/>
          </p:nvSpPr>
          <p:spPr bwMode="auto">
            <a:xfrm>
              <a:off x="8767763" y="4392613"/>
              <a:ext cx="166688" cy="96838"/>
            </a:xfrm>
            <a:custGeom>
              <a:avLst/>
              <a:gdLst>
                <a:gd name="T0" fmla="*/ 67 w 105"/>
                <a:gd name="T1" fmla="*/ 0 h 61"/>
                <a:gd name="T2" fmla="*/ 0 w 105"/>
                <a:gd name="T3" fmla="*/ 39 h 61"/>
                <a:gd name="T4" fmla="*/ 38 w 105"/>
                <a:gd name="T5" fmla="*/ 61 h 61"/>
                <a:gd name="T6" fmla="*/ 105 w 105"/>
                <a:gd name="T7" fmla="*/ 22 h 61"/>
                <a:gd name="T8" fmla="*/ 67 w 105"/>
                <a:gd name="T9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5" h="61">
                  <a:moveTo>
                    <a:pt x="67" y="0"/>
                  </a:moveTo>
                  <a:lnTo>
                    <a:pt x="0" y="39"/>
                  </a:lnTo>
                  <a:lnTo>
                    <a:pt x="38" y="61"/>
                  </a:lnTo>
                  <a:lnTo>
                    <a:pt x="105" y="22"/>
                  </a:lnTo>
                  <a:lnTo>
                    <a:pt x="67" y="0"/>
                  </a:lnTo>
                  <a:close/>
                </a:path>
              </a:pathLst>
            </a:custGeom>
            <a:solidFill>
              <a:srgbClr val="8A8C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4" name="Freeform 335"/>
            <p:cNvSpPr>
              <a:spLocks/>
            </p:cNvSpPr>
            <p:nvPr userDrawn="1"/>
          </p:nvSpPr>
          <p:spPr bwMode="auto">
            <a:xfrm>
              <a:off x="8556626" y="4214813"/>
              <a:ext cx="77788" cy="155575"/>
            </a:xfrm>
            <a:custGeom>
              <a:avLst/>
              <a:gdLst>
                <a:gd name="T0" fmla="*/ 24 w 49"/>
                <a:gd name="T1" fmla="*/ 0 h 98"/>
                <a:gd name="T2" fmla="*/ 0 w 49"/>
                <a:gd name="T3" fmla="*/ 98 h 98"/>
                <a:gd name="T4" fmla="*/ 20 w 49"/>
                <a:gd name="T5" fmla="*/ 86 h 98"/>
                <a:gd name="T6" fmla="*/ 49 w 49"/>
                <a:gd name="T7" fmla="*/ 69 h 98"/>
                <a:gd name="T8" fmla="*/ 35 w 49"/>
                <a:gd name="T9" fmla="*/ 29 h 98"/>
                <a:gd name="T10" fmla="*/ 24 w 49"/>
                <a:gd name="T11" fmla="*/ 0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9" h="98">
                  <a:moveTo>
                    <a:pt x="24" y="0"/>
                  </a:moveTo>
                  <a:lnTo>
                    <a:pt x="0" y="98"/>
                  </a:lnTo>
                  <a:lnTo>
                    <a:pt x="20" y="86"/>
                  </a:lnTo>
                  <a:lnTo>
                    <a:pt x="49" y="69"/>
                  </a:lnTo>
                  <a:lnTo>
                    <a:pt x="35" y="29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chemeClr val="accent3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5" name="Freeform 336"/>
            <p:cNvSpPr>
              <a:spLocks/>
            </p:cNvSpPr>
            <p:nvPr userDrawn="1"/>
          </p:nvSpPr>
          <p:spPr bwMode="auto">
            <a:xfrm>
              <a:off x="8588376" y="4121151"/>
              <a:ext cx="117475" cy="230188"/>
            </a:xfrm>
            <a:custGeom>
              <a:avLst/>
              <a:gdLst>
                <a:gd name="T0" fmla="*/ 37 w 74"/>
                <a:gd name="T1" fmla="*/ 0 h 145"/>
                <a:gd name="T2" fmla="*/ 15 w 74"/>
                <a:gd name="T3" fmla="*/ 88 h 145"/>
                <a:gd name="T4" fmla="*/ 29 w 74"/>
                <a:gd name="T5" fmla="*/ 128 h 145"/>
                <a:gd name="T6" fmla="*/ 0 w 74"/>
                <a:gd name="T7" fmla="*/ 145 h 145"/>
                <a:gd name="T8" fmla="*/ 23 w 74"/>
                <a:gd name="T9" fmla="*/ 132 h 145"/>
                <a:gd name="T10" fmla="*/ 74 w 74"/>
                <a:gd name="T11" fmla="*/ 102 h 145"/>
                <a:gd name="T12" fmla="*/ 50 w 74"/>
                <a:gd name="T13" fmla="*/ 35 h 145"/>
                <a:gd name="T14" fmla="*/ 37 w 74"/>
                <a:gd name="T15" fmla="*/ 0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4" h="145">
                  <a:moveTo>
                    <a:pt x="37" y="0"/>
                  </a:moveTo>
                  <a:lnTo>
                    <a:pt x="15" y="88"/>
                  </a:lnTo>
                  <a:lnTo>
                    <a:pt x="29" y="128"/>
                  </a:lnTo>
                  <a:lnTo>
                    <a:pt x="0" y="145"/>
                  </a:lnTo>
                  <a:lnTo>
                    <a:pt x="23" y="132"/>
                  </a:lnTo>
                  <a:lnTo>
                    <a:pt x="74" y="102"/>
                  </a:lnTo>
                  <a:lnTo>
                    <a:pt x="50" y="35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6" name="Freeform 337"/>
            <p:cNvSpPr>
              <a:spLocks/>
            </p:cNvSpPr>
            <p:nvPr userDrawn="1"/>
          </p:nvSpPr>
          <p:spPr bwMode="auto">
            <a:xfrm>
              <a:off x="8624888" y="4062413"/>
              <a:ext cx="146050" cy="268288"/>
            </a:xfrm>
            <a:custGeom>
              <a:avLst/>
              <a:gdLst>
                <a:gd name="T0" fmla="*/ 46 w 92"/>
                <a:gd name="T1" fmla="*/ 0 h 169"/>
                <a:gd name="T2" fmla="*/ 27 w 92"/>
                <a:gd name="T3" fmla="*/ 72 h 169"/>
                <a:gd name="T4" fmla="*/ 51 w 92"/>
                <a:gd name="T5" fmla="*/ 139 h 169"/>
                <a:gd name="T6" fmla="*/ 0 w 92"/>
                <a:gd name="T7" fmla="*/ 169 h 169"/>
                <a:gd name="T8" fmla="*/ 50 w 92"/>
                <a:gd name="T9" fmla="*/ 140 h 169"/>
                <a:gd name="T10" fmla="*/ 92 w 92"/>
                <a:gd name="T11" fmla="*/ 116 h 169"/>
                <a:gd name="T12" fmla="*/ 70 w 92"/>
                <a:gd name="T13" fmla="*/ 60 h 169"/>
                <a:gd name="T14" fmla="*/ 46 w 92"/>
                <a:gd name="T15" fmla="*/ 0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2" h="169">
                  <a:moveTo>
                    <a:pt x="46" y="0"/>
                  </a:moveTo>
                  <a:lnTo>
                    <a:pt x="27" y="72"/>
                  </a:lnTo>
                  <a:lnTo>
                    <a:pt x="51" y="139"/>
                  </a:lnTo>
                  <a:lnTo>
                    <a:pt x="0" y="169"/>
                  </a:lnTo>
                  <a:lnTo>
                    <a:pt x="50" y="140"/>
                  </a:lnTo>
                  <a:lnTo>
                    <a:pt x="92" y="116"/>
                  </a:lnTo>
                  <a:lnTo>
                    <a:pt x="70" y="60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7" name="Freeform 338"/>
            <p:cNvSpPr>
              <a:spLocks/>
            </p:cNvSpPr>
            <p:nvPr userDrawn="1"/>
          </p:nvSpPr>
          <p:spPr bwMode="auto">
            <a:xfrm>
              <a:off x="8662988" y="3103563"/>
              <a:ext cx="303213" cy="338138"/>
            </a:xfrm>
            <a:custGeom>
              <a:avLst/>
              <a:gdLst>
                <a:gd name="T0" fmla="*/ 181 w 191"/>
                <a:gd name="T1" fmla="*/ 156 h 213"/>
                <a:gd name="T2" fmla="*/ 125 w 191"/>
                <a:gd name="T3" fmla="*/ 180 h 213"/>
                <a:gd name="T4" fmla="*/ 0 w 191"/>
                <a:gd name="T5" fmla="*/ 73 h 213"/>
                <a:gd name="T6" fmla="*/ 29 w 191"/>
                <a:gd name="T7" fmla="*/ 0 h 213"/>
                <a:gd name="T8" fmla="*/ 181 w 191"/>
                <a:gd name="T9" fmla="*/ 156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1" h="213">
                  <a:moveTo>
                    <a:pt x="181" y="156"/>
                  </a:moveTo>
                  <a:cubicBezTo>
                    <a:pt x="191" y="200"/>
                    <a:pt x="126" y="213"/>
                    <a:pt x="125" y="180"/>
                  </a:cubicBezTo>
                  <a:cubicBezTo>
                    <a:pt x="82" y="145"/>
                    <a:pt x="41" y="109"/>
                    <a:pt x="0" y="73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89" y="23"/>
                    <a:pt x="130" y="84"/>
                    <a:pt x="181" y="156"/>
                  </a:cubicBezTo>
                  <a:close/>
                </a:path>
              </a:pathLst>
            </a:custGeom>
            <a:solidFill>
              <a:srgbClr val="9FA3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8" name="Freeform 339"/>
            <p:cNvSpPr>
              <a:spLocks/>
            </p:cNvSpPr>
            <p:nvPr userDrawn="1"/>
          </p:nvSpPr>
          <p:spPr bwMode="auto">
            <a:xfrm>
              <a:off x="8358188" y="3067051"/>
              <a:ext cx="457200" cy="609600"/>
            </a:xfrm>
            <a:custGeom>
              <a:avLst/>
              <a:gdLst>
                <a:gd name="T0" fmla="*/ 41 w 288"/>
                <a:gd name="T1" fmla="*/ 66 h 384"/>
                <a:gd name="T2" fmla="*/ 196 w 288"/>
                <a:gd name="T3" fmla="*/ 3 h 384"/>
                <a:gd name="T4" fmla="*/ 253 w 288"/>
                <a:gd name="T5" fmla="*/ 34 h 384"/>
                <a:gd name="T6" fmla="*/ 179 w 288"/>
                <a:gd name="T7" fmla="*/ 257 h 384"/>
                <a:gd name="T8" fmla="*/ 187 w 288"/>
                <a:gd name="T9" fmla="*/ 285 h 384"/>
                <a:gd name="T10" fmla="*/ 4 w 288"/>
                <a:gd name="T11" fmla="*/ 315 h 384"/>
                <a:gd name="T12" fmla="*/ 28 w 288"/>
                <a:gd name="T13" fmla="*/ 209 h 384"/>
                <a:gd name="T14" fmla="*/ 41 w 288"/>
                <a:gd name="T15" fmla="*/ 66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88" h="384">
                  <a:moveTo>
                    <a:pt x="41" y="66"/>
                  </a:moveTo>
                  <a:cubicBezTo>
                    <a:pt x="74" y="12"/>
                    <a:pt x="166" y="0"/>
                    <a:pt x="196" y="3"/>
                  </a:cubicBezTo>
                  <a:cubicBezTo>
                    <a:pt x="217" y="5"/>
                    <a:pt x="243" y="16"/>
                    <a:pt x="253" y="34"/>
                  </a:cubicBezTo>
                  <a:cubicBezTo>
                    <a:pt x="288" y="102"/>
                    <a:pt x="190" y="216"/>
                    <a:pt x="179" y="257"/>
                  </a:cubicBezTo>
                  <a:cubicBezTo>
                    <a:pt x="177" y="266"/>
                    <a:pt x="182" y="275"/>
                    <a:pt x="187" y="285"/>
                  </a:cubicBezTo>
                  <a:cubicBezTo>
                    <a:pt x="154" y="384"/>
                    <a:pt x="0" y="355"/>
                    <a:pt x="4" y="315"/>
                  </a:cubicBezTo>
                  <a:cubicBezTo>
                    <a:pt x="5" y="295"/>
                    <a:pt x="19" y="253"/>
                    <a:pt x="28" y="209"/>
                  </a:cubicBezTo>
                  <a:cubicBezTo>
                    <a:pt x="41" y="145"/>
                    <a:pt x="21" y="100"/>
                    <a:pt x="41" y="66"/>
                  </a:cubicBezTo>
                  <a:close/>
                </a:path>
              </a:pathLst>
            </a:custGeom>
            <a:solidFill>
              <a:srgbClr val="C1C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9" name="Freeform 340"/>
            <p:cNvSpPr>
              <a:spLocks/>
            </p:cNvSpPr>
            <p:nvPr userDrawn="1"/>
          </p:nvSpPr>
          <p:spPr bwMode="auto">
            <a:xfrm>
              <a:off x="8601076" y="3030538"/>
              <a:ext cx="152400" cy="180975"/>
            </a:xfrm>
            <a:custGeom>
              <a:avLst/>
              <a:gdLst>
                <a:gd name="T0" fmla="*/ 42 w 96"/>
                <a:gd name="T1" fmla="*/ 0 h 114"/>
                <a:gd name="T2" fmla="*/ 6 w 96"/>
                <a:gd name="T3" fmla="*/ 55 h 114"/>
                <a:gd name="T4" fmla="*/ 58 w 96"/>
                <a:gd name="T5" fmla="*/ 103 h 114"/>
                <a:gd name="T6" fmla="*/ 96 w 96"/>
                <a:gd name="T7" fmla="*/ 62 h 114"/>
                <a:gd name="T8" fmla="*/ 42 w 96"/>
                <a:gd name="T9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6" h="114">
                  <a:moveTo>
                    <a:pt x="42" y="0"/>
                  </a:moveTo>
                  <a:cubicBezTo>
                    <a:pt x="32" y="25"/>
                    <a:pt x="19" y="32"/>
                    <a:pt x="6" y="55"/>
                  </a:cubicBezTo>
                  <a:cubicBezTo>
                    <a:pt x="0" y="78"/>
                    <a:pt x="32" y="114"/>
                    <a:pt x="58" y="103"/>
                  </a:cubicBezTo>
                  <a:cubicBezTo>
                    <a:pt x="70" y="88"/>
                    <a:pt x="85" y="75"/>
                    <a:pt x="96" y="62"/>
                  </a:cubicBezTo>
                  <a:lnTo>
                    <a:pt x="42" y="0"/>
                  </a:lnTo>
                  <a:close/>
                </a:path>
              </a:pathLst>
            </a:custGeom>
            <a:solidFill>
              <a:srgbClr val="F0C1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0" name="Freeform 341"/>
            <p:cNvSpPr>
              <a:spLocks/>
            </p:cNvSpPr>
            <p:nvPr userDrawn="1"/>
          </p:nvSpPr>
          <p:spPr bwMode="auto">
            <a:xfrm>
              <a:off x="8655051" y="2903538"/>
              <a:ext cx="214313" cy="280988"/>
            </a:xfrm>
            <a:custGeom>
              <a:avLst/>
              <a:gdLst>
                <a:gd name="T0" fmla="*/ 127 w 135"/>
                <a:gd name="T1" fmla="*/ 86 h 177"/>
                <a:gd name="T2" fmla="*/ 111 w 135"/>
                <a:gd name="T3" fmla="*/ 139 h 177"/>
                <a:gd name="T4" fmla="*/ 74 w 135"/>
                <a:gd name="T5" fmla="*/ 175 h 177"/>
                <a:gd name="T6" fmla="*/ 53 w 135"/>
                <a:gd name="T7" fmla="*/ 175 h 177"/>
                <a:gd name="T8" fmla="*/ 17 w 135"/>
                <a:gd name="T9" fmla="*/ 135 h 177"/>
                <a:gd name="T10" fmla="*/ 7 w 135"/>
                <a:gd name="T11" fmla="*/ 92 h 177"/>
                <a:gd name="T12" fmla="*/ 9 w 135"/>
                <a:gd name="T13" fmla="*/ 71 h 177"/>
                <a:gd name="T14" fmla="*/ 24 w 135"/>
                <a:gd name="T15" fmla="*/ 9 h 177"/>
                <a:gd name="T16" fmla="*/ 113 w 135"/>
                <a:gd name="T17" fmla="*/ 9 h 177"/>
                <a:gd name="T18" fmla="*/ 127 w 135"/>
                <a:gd name="T19" fmla="*/ 86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5" h="177">
                  <a:moveTo>
                    <a:pt x="127" y="86"/>
                  </a:moveTo>
                  <a:cubicBezTo>
                    <a:pt x="123" y="109"/>
                    <a:pt x="130" y="103"/>
                    <a:pt x="111" y="139"/>
                  </a:cubicBezTo>
                  <a:cubicBezTo>
                    <a:pt x="105" y="149"/>
                    <a:pt x="78" y="173"/>
                    <a:pt x="74" y="175"/>
                  </a:cubicBezTo>
                  <a:cubicBezTo>
                    <a:pt x="69" y="177"/>
                    <a:pt x="59" y="177"/>
                    <a:pt x="53" y="175"/>
                  </a:cubicBezTo>
                  <a:cubicBezTo>
                    <a:pt x="43" y="172"/>
                    <a:pt x="22" y="143"/>
                    <a:pt x="17" y="135"/>
                  </a:cubicBezTo>
                  <a:cubicBezTo>
                    <a:pt x="6" y="116"/>
                    <a:pt x="0" y="110"/>
                    <a:pt x="7" y="92"/>
                  </a:cubicBezTo>
                  <a:cubicBezTo>
                    <a:pt x="9" y="71"/>
                    <a:pt x="9" y="71"/>
                    <a:pt x="9" y="71"/>
                  </a:cubicBezTo>
                  <a:cubicBezTo>
                    <a:pt x="24" y="9"/>
                    <a:pt x="24" y="9"/>
                    <a:pt x="24" y="9"/>
                  </a:cubicBezTo>
                  <a:cubicBezTo>
                    <a:pt x="63" y="3"/>
                    <a:pt x="96" y="0"/>
                    <a:pt x="113" y="9"/>
                  </a:cubicBezTo>
                  <a:cubicBezTo>
                    <a:pt x="130" y="18"/>
                    <a:pt x="135" y="40"/>
                    <a:pt x="127" y="86"/>
                  </a:cubicBezTo>
                  <a:close/>
                </a:path>
              </a:pathLst>
            </a:custGeom>
            <a:solidFill>
              <a:srgbClr val="FFDB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1" name="Freeform 342"/>
            <p:cNvSpPr>
              <a:spLocks/>
            </p:cNvSpPr>
            <p:nvPr userDrawn="1"/>
          </p:nvSpPr>
          <p:spPr bwMode="auto">
            <a:xfrm>
              <a:off x="8621713" y="2862263"/>
              <a:ext cx="274638" cy="204788"/>
            </a:xfrm>
            <a:custGeom>
              <a:avLst/>
              <a:gdLst>
                <a:gd name="T0" fmla="*/ 55 w 173"/>
                <a:gd name="T1" fmla="*/ 12 h 129"/>
                <a:gd name="T2" fmla="*/ 21 w 173"/>
                <a:gd name="T3" fmla="*/ 122 h 129"/>
                <a:gd name="T4" fmla="*/ 30 w 173"/>
                <a:gd name="T5" fmla="*/ 118 h 129"/>
                <a:gd name="T6" fmla="*/ 44 w 173"/>
                <a:gd name="T7" fmla="*/ 100 h 129"/>
                <a:gd name="T8" fmla="*/ 53 w 173"/>
                <a:gd name="T9" fmla="*/ 129 h 129"/>
                <a:gd name="T10" fmla="*/ 80 w 173"/>
                <a:gd name="T11" fmla="*/ 100 h 129"/>
                <a:gd name="T12" fmla="*/ 173 w 173"/>
                <a:gd name="T13" fmla="*/ 82 h 129"/>
                <a:gd name="T14" fmla="*/ 133 w 173"/>
                <a:gd name="T15" fmla="*/ 15 h 129"/>
                <a:gd name="T16" fmla="*/ 55 w 173"/>
                <a:gd name="T17" fmla="*/ 12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3" h="129">
                  <a:moveTo>
                    <a:pt x="55" y="12"/>
                  </a:moveTo>
                  <a:cubicBezTo>
                    <a:pt x="0" y="18"/>
                    <a:pt x="15" y="97"/>
                    <a:pt x="21" y="122"/>
                  </a:cubicBezTo>
                  <a:cubicBezTo>
                    <a:pt x="25" y="121"/>
                    <a:pt x="29" y="123"/>
                    <a:pt x="30" y="118"/>
                  </a:cubicBezTo>
                  <a:cubicBezTo>
                    <a:pt x="32" y="108"/>
                    <a:pt x="38" y="100"/>
                    <a:pt x="44" y="100"/>
                  </a:cubicBezTo>
                  <a:cubicBezTo>
                    <a:pt x="52" y="100"/>
                    <a:pt x="56" y="109"/>
                    <a:pt x="53" y="129"/>
                  </a:cubicBezTo>
                  <a:cubicBezTo>
                    <a:pt x="61" y="122"/>
                    <a:pt x="71" y="114"/>
                    <a:pt x="80" y="100"/>
                  </a:cubicBezTo>
                  <a:cubicBezTo>
                    <a:pt x="81" y="101"/>
                    <a:pt x="153" y="122"/>
                    <a:pt x="173" y="82"/>
                  </a:cubicBezTo>
                  <a:cubicBezTo>
                    <a:pt x="163" y="73"/>
                    <a:pt x="155" y="26"/>
                    <a:pt x="133" y="15"/>
                  </a:cubicBezTo>
                  <a:cubicBezTo>
                    <a:pt x="107" y="1"/>
                    <a:pt x="72" y="0"/>
                    <a:pt x="55" y="12"/>
                  </a:cubicBezTo>
                  <a:close/>
                </a:path>
              </a:pathLst>
            </a:custGeom>
            <a:solidFill>
              <a:srgbClr val="6324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2" name="Freeform 343"/>
            <p:cNvSpPr>
              <a:spLocks/>
            </p:cNvSpPr>
            <p:nvPr userDrawn="1"/>
          </p:nvSpPr>
          <p:spPr bwMode="auto">
            <a:xfrm>
              <a:off x="8620126" y="3656013"/>
              <a:ext cx="268288" cy="182563"/>
            </a:xfrm>
            <a:custGeom>
              <a:avLst/>
              <a:gdLst>
                <a:gd name="T0" fmla="*/ 0 w 169"/>
                <a:gd name="T1" fmla="*/ 0 h 115"/>
                <a:gd name="T2" fmla="*/ 0 w 169"/>
                <a:gd name="T3" fmla="*/ 16 h 115"/>
                <a:gd name="T4" fmla="*/ 169 w 169"/>
                <a:gd name="T5" fmla="*/ 115 h 115"/>
                <a:gd name="T6" fmla="*/ 169 w 169"/>
                <a:gd name="T7" fmla="*/ 99 h 115"/>
                <a:gd name="T8" fmla="*/ 0 w 169"/>
                <a:gd name="T9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5">
                  <a:moveTo>
                    <a:pt x="0" y="0"/>
                  </a:moveTo>
                  <a:cubicBezTo>
                    <a:pt x="0" y="16"/>
                    <a:pt x="0" y="16"/>
                    <a:pt x="0" y="16"/>
                  </a:cubicBezTo>
                  <a:cubicBezTo>
                    <a:pt x="56" y="49"/>
                    <a:pt x="113" y="82"/>
                    <a:pt x="169" y="115"/>
                  </a:cubicBezTo>
                  <a:cubicBezTo>
                    <a:pt x="169" y="99"/>
                    <a:pt x="169" y="99"/>
                    <a:pt x="169" y="99"/>
                  </a:cubicBezTo>
                  <a:cubicBezTo>
                    <a:pt x="113" y="66"/>
                    <a:pt x="56" y="33"/>
                    <a:pt x="0" y="0"/>
                  </a:cubicBezTo>
                  <a:close/>
                </a:path>
              </a:pathLst>
            </a:custGeom>
            <a:solidFill>
              <a:srgbClr val="8A8C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3" name="Freeform 344"/>
            <p:cNvSpPr>
              <a:spLocks/>
            </p:cNvSpPr>
            <p:nvPr userDrawn="1"/>
          </p:nvSpPr>
          <p:spPr bwMode="auto">
            <a:xfrm>
              <a:off x="8620126" y="3459163"/>
              <a:ext cx="609600" cy="354013"/>
            </a:xfrm>
            <a:custGeom>
              <a:avLst/>
              <a:gdLst>
                <a:gd name="T0" fmla="*/ 215 w 384"/>
                <a:gd name="T1" fmla="*/ 0 h 223"/>
                <a:gd name="T2" fmla="*/ 0 w 384"/>
                <a:gd name="T3" fmla="*/ 124 h 223"/>
                <a:gd name="T4" fmla="*/ 169 w 384"/>
                <a:gd name="T5" fmla="*/ 223 h 223"/>
                <a:gd name="T6" fmla="*/ 384 w 384"/>
                <a:gd name="T7" fmla="*/ 99 h 223"/>
                <a:gd name="T8" fmla="*/ 215 w 384"/>
                <a:gd name="T9" fmla="*/ 0 h 2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4" h="223">
                  <a:moveTo>
                    <a:pt x="215" y="0"/>
                  </a:moveTo>
                  <a:cubicBezTo>
                    <a:pt x="0" y="124"/>
                    <a:pt x="0" y="124"/>
                    <a:pt x="0" y="124"/>
                  </a:cubicBezTo>
                  <a:cubicBezTo>
                    <a:pt x="56" y="157"/>
                    <a:pt x="113" y="190"/>
                    <a:pt x="169" y="223"/>
                  </a:cubicBezTo>
                  <a:cubicBezTo>
                    <a:pt x="384" y="99"/>
                    <a:pt x="384" y="99"/>
                    <a:pt x="384" y="99"/>
                  </a:cubicBezTo>
                  <a:cubicBezTo>
                    <a:pt x="328" y="66"/>
                    <a:pt x="271" y="33"/>
                    <a:pt x="215" y="0"/>
                  </a:cubicBezTo>
                  <a:close/>
                </a:path>
              </a:pathLst>
            </a:custGeom>
            <a:solidFill>
              <a:srgbClr val="A1A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4" name="Freeform 345"/>
            <p:cNvSpPr>
              <a:spLocks/>
            </p:cNvSpPr>
            <p:nvPr userDrawn="1"/>
          </p:nvSpPr>
          <p:spPr bwMode="auto">
            <a:xfrm>
              <a:off x="8888413" y="3616326"/>
              <a:ext cx="341313" cy="222250"/>
            </a:xfrm>
            <a:custGeom>
              <a:avLst/>
              <a:gdLst>
                <a:gd name="T0" fmla="*/ 0 w 215"/>
                <a:gd name="T1" fmla="*/ 124 h 140"/>
                <a:gd name="T2" fmla="*/ 0 w 215"/>
                <a:gd name="T3" fmla="*/ 140 h 140"/>
                <a:gd name="T4" fmla="*/ 215 w 215"/>
                <a:gd name="T5" fmla="*/ 16 h 140"/>
                <a:gd name="T6" fmla="*/ 215 w 215"/>
                <a:gd name="T7" fmla="*/ 0 h 140"/>
                <a:gd name="T8" fmla="*/ 0 w 215"/>
                <a:gd name="T9" fmla="*/ 124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5" h="140">
                  <a:moveTo>
                    <a:pt x="0" y="124"/>
                  </a:moveTo>
                  <a:lnTo>
                    <a:pt x="0" y="140"/>
                  </a:lnTo>
                  <a:lnTo>
                    <a:pt x="215" y="16"/>
                  </a:lnTo>
                  <a:lnTo>
                    <a:pt x="215" y="0"/>
                  </a:lnTo>
                  <a:lnTo>
                    <a:pt x="0" y="124"/>
                  </a:lnTo>
                  <a:close/>
                </a:path>
              </a:pathLst>
            </a:custGeom>
            <a:solidFill>
              <a:srgbClr val="33120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5" name="Freeform 346"/>
            <p:cNvSpPr>
              <a:spLocks/>
            </p:cNvSpPr>
            <p:nvPr userDrawn="1"/>
          </p:nvSpPr>
          <p:spPr bwMode="auto">
            <a:xfrm>
              <a:off x="8743951" y="3524251"/>
              <a:ext cx="446088" cy="258763"/>
            </a:xfrm>
            <a:custGeom>
              <a:avLst/>
              <a:gdLst>
                <a:gd name="T0" fmla="*/ 211 w 281"/>
                <a:gd name="T1" fmla="*/ 0 h 163"/>
                <a:gd name="T2" fmla="*/ 0 w 281"/>
                <a:gd name="T3" fmla="*/ 123 h 163"/>
                <a:gd name="T4" fmla="*/ 70 w 281"/>
                <a:gd name="T5" fmla="*/ 163 h 163"/>
                <a:gd name="T6" fmla="*/ 281 w 281"/>
                <a:gd name="T7" fmla="*/ 41 h 163"/>
                <a:gd name="T8" fmla="*/ 211 w 281"/>
                <a:gd name="T9" fmla="*/ 0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1" h="163">
                  <a:moveTo>
                    <a:pt x="211" y="0"/>
                  </a:moveTo>
                  <a:lnTo>
                    <a:pt x="0" y="123"/>
                  </a:lnTo>
                  <a:lnTo>
                    <a:pt x="70" y="163"/>
                  </a:lnTo>
                  <a:lnTo>
                    <a:pt x="281" y="41"/>
                  </a:lnTo>
                  <a:lnTo>
                    <a:pt x="211" y="0"/>
                  </a:lnTo>
                  <a:close/>
                </a:path>
              </a:pathLst>
            </a:custGeom>
            <a:solidFill>
              <a:srgbClr val="8787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6" name="Freeform 347"/>
            <p:cNvSpPr>
              <a:spLocks/>
            </p:cNvSpPr>
            <p:nvPr userDrawn="1"/>
          </p:nvSpPr>
          <p:spPr bwMode="auto">
            <a:xfrm>
              <a:off x="8778876" y="3698876"/>
              <a:ext cx="17463" cy="9525"/>
            </a:xfrm>
            <a:custGeom>
              <a:avLst/>
              <a:gdLst>
                <a:gd name="T0" fmla="*/ 5 w 11"/>
                <a:gd name="T1" fmla="*/ 6 h 6"/>
                <a:gd name="T2" fmla="*/ 6 w 11"/>
                <a:gd name="T3" fmla="*/ 6 h 6"/>
                <a:gd name="T4" fmla="*/ 11 w 11"/>
                <a:gd name="T5" fmla="*/ 3 h 6"/>
                <a:gd name="T6" fmla="*/ 11 w 11"/>
                <a:gd name="T7" fmla="*/ 2 h 6"/>
                <a:gd name="T8" fmla="*/ 6 w 11"/>
                <a:gd name="T9" fmla="*/ 0 h 6"/>
                <a:gd name="T10" fmla="*/ 5 w 11"/>
                <a:gd name="T11" fmla="*/ 0 h 6"/>
                <a:gd name="T12" fmla="*/ 0 w 11"/>
                <a:gd name="T13" fmla="*/ 2 h 6"/>
                <a:gd name="T14" fmla="*/ 0 w 11"/>
                <a:gd name="T15" fmla="*/ 3 h 6"/>
                <a:gd name="T16" fmla="*/ 5 w 11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5" y="6"/>
                  </a:moveTo>
                  <a:cubicBezTo>
                    <a:pt x="5" y="6"/>
                    <a:pt x="6" y="6"/>
                    <a:pt x="6" y="6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3"/>
                    <a:pt x="11" y="3"/>
                    <a:pt x="11" y="2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7" name="Freeform 348"/>
            <p:cNvSpPr>
              <a:spLocks/>
            </p:cNvSpPr>
            <p:nvPr userDrawn="1"/>
          </p:nvSpPr>
          <p:spPr bwMode="auto">
            <a:xfrm>
              <a:off x="8810626" y="3679826"/>
              <a:ext cx="17463" cy="9525"/>
            </a:xfrm>
            <a:custGeom>
              <a:avLst/>
              <a:gdLst>
                <a:gd name="T0" fmla="*/ 5 w 11"/>
                <a:gd name="T1" fmla="*/ 6 h 6"/>
                <a:gd name="T2" fmla="*/ 7 w 11"/>
                <a:gd name="T3" fmla="*/ 6 h 6"/>
                <a:gd name="T4" fmla="*/ 11 w 11"/>
                <a:gd name="T5" fmla="*/ 3 h 6"/>
                <a:gd name="T6" fmla="*/ 11 w 11"/>
                <a:gd name="T7" fmla="*/ 2 h 6"/>
                <a:gd name="T8" fmla="*/ 7 w 11"/>
                <a:gd name="T9" fmla="*/ 0 h 6"/>
                <a:gd name="T10" fmla="*/ 5 w 11"/>
                <a:gd name="T11" fmla="*/ 0 h 6"/>
                <a:gd name="T12" fmla="*/ 1 w 11"/>
                <a:gd name="T13" fmla="*/ 2 h 6"/>
                <a:gd name="T14" fmla="*/ 1 w 11"/>
                <a:gd name="T15" fmla="*/ 3 h 6"/>
                <a:gd name="T16" fmla="*/ 5 w 11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5" y="6"/>
                  </a:moveTo>
                  <a:cubicBezTo>
                    <a:pt x="6" y="6"/>
                    <a:pt x="6" y="6"/>
                    <a:pt x="7" y="6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3"/>
                    <a:pt x="11" y="3"/>
                    <a:pt x="11" y="2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3"/>
                    <a:pt x="0" y="3"/>
                    <a:pt x="1" y="3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8" name="Freeform 349"/>
            <p:cNvSpPr>
              <a:spLocks/>
            </p:cNvSpPr>
            <p:nvPr userDrawn="1"/>
          </p:nvSpPr>
          <p:spPr bwMode="auto">
            <a:xfrm>
              <a:off x="8799513" y="3686176"/>
              <a:ext cx="19050" cy="9525"/>
            </a:xfrm>
            <a:custGeom>
              <a:avLst/>
              <a:gdLst>
                <a:gd name="T0" fmla="*/ 5 w 12"/>
                <a:gd name="T1" fmla="*/ 6 h 6"/>
                <a:gd name="T2" fmla="*/ 7 w 12"/>
                <a:gd name="T3" fmla="*/ 6 h 6"/>
                <a:gd name="T4" fmla="*/ 11 w 12"/>
                <a:gd name="T5" fmla="*/ 3 h 6"/>
                <a:gd name="T6" fmla="*/ 11 w 12"/>
                <a:gd name="T7" fmla="*/ 2 h 6"/>
                <a:gd name="T8" fmla="*/ 7 w 12"/>
                <a:gd name="T9" fmla="*/ 0 h 6"/>
                <a:gd name="T10" fmla="*/ 5 w 12"/>
                <a:gd name="T11" fmla="*/ 0 h 6"/>
                <a:gd name="T12" fmla="*/ 1 w 12"/>
                <a:gd name="T13" fmla="*/ 2 h 6"/>
                <a:gd name="T14" fmla="*/ 1 w 12"/>
                <a:gd name="T15" fmla="*/ 3 h 6"/>
                <a:gd name="T16" fmla="*/ 5 w 12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6">
                  <a:moveTo>
                    <a:pt x="5" y="6"/>
                  </a:moveTo>
                  <a:cubicBezTo>
                    <a:pt x="6" y="6"/>
                    <a:pt x="6" y="6"/>
                    <a:pt x="7" y="6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2" y="3"/>
                    <a:pt x="12" y="3"/>
                    <a:pt x="11" y="2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6" y="0"/>
                    <a:pt x="5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3"/>
                    <a:pt x="0" y="3"/>
                    <a:pt x="1" y="3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9" name="Freeform 350"/>
            <p:cNvSpPr>
              <a:spLocks/>
            </p:cNvSpPr>
            <p:nvPr userDrawn="1"/>
          </p:nvSpPr>
          <p:spPr bwMode="auto">
            <a:xfrm>
              <a:off x="8789988" y="3692526"/>
              <a:ext cx="17463" cy="9525"/>
            </a:xfrm>
            <a:custGeom>
              <a:avLst/>
              <a:gdLst>
                <a:gd name="T0" fmla="*/ 5 w 11"/>
                <a:gd name="T1" fmla="*/ 6 h 6"/>
                <a:gd name="T2" fmla="*/ 6 w 11"/>
                <a:gd name="T3" fmla="*/ 6 h 6"/>
                <a:gd name="T4" fmla="*/ 10 w 11"/>
                <a:gd name="T5" fmla="*/ 3 h 6"/>
                <a:gd name="T6" fmla="*/ 10 w 11"/>
                <a:gd name="T7" fmla="*/ 2 h 6"/>
                <a:gd name="T8" fmla="*/ 6 w 11"/>
                <a:gd name="T9" fmla="*/ 0 h 6"/>
                <a:gd name="T10" fmla="*/ 5 w 11"/>
                <a:gd name="T11" fmla="*/ 0 h 6"/>
                <a:gd name="T12" fmla="*/ 0 w 11"/>
                <a:gd name="T13" fmla="*/ 2 h 6"/>
                <a:gd name="T14" fmla="*/ 0 w 11"/>
                <a:gd name="T15" fmla="*/ 3 h 6"/>
                <a:gd name="T16" fmla="*/ 5 w 11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5" y="6"/>
                  </a:moveTo>
                  <a:cubicBezTo>
                    <a:pt x="5" y="6"/>
                    <a:pt x="6" y="6"/>
                    <a:pt x="6" y="6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1" y="3"/>
                    <a:pt x="11" y="3"/>
                    <a:pt x="10" y="2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0" name="Freeform 351"/>
            <p:cNvSpPr>
              <a:spLocks/>
            </p:cNvSpPr>
            <p:nvPr userDrawn="1"/>
          </p:nvSpPr>
          <p:spPr bwMode="auto">
            <a:xfrm>
              <a:off x="8802688" y="3695701"/>
              <a:ext cx="28575" cy="15875"/>
            </a:xfrm>
            <a:custGeom>
              <a:avLst/>
              <a:gdLst>
                <a:gd name="T0" fmla="*/ 8 w 18"/>
                <a:gd name="T1" fmla="*/ 0 h 10"/>
                <a:gd name="T2" fmla="*/ 1 w 18"/>
                <a:gd name="T3" fmla="*/ 4 h 10"/>
                <a:gd name="T4" fmla="*/ 1 w 18"/>
                <a:gd name="T5" fmla="*/ 6 h 10"/>
                <a:gd name="T6" fmla="*/ 8 w 18"/>
                <a:gd name="T7" fmla="*/ 10 h 10"/>
                <a:gd name="T8" fmla="*/ 10 w 18"/>
                <a:gd name="T9" fmla="*/ 10 h 10"/>
                <a:gd name="T10" fmla="*/ 17 w 18"/>
                <a:gd name="T11" fmla="*/ 6 h 10"/>
                <a:gd name="T12" fmla="*/ 17 w 18"/>
                <a:gd name="T13" fmla="*/ 4 h 10"/>
                <a:gd name="T14" fmla="*/ 10 w 18"/>
                <a:gd name="T15" fmla="*/ 0 h 10"/>
                <a:gd name="T16" fmla="*/ 8 w 18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8" y="0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8" y="5"/>
                    <a:pt x="18" y="5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1" name="Freeform 352"/>
            <p:cNvSpPr>
              <a:spLocks/>
            </p:cNvSpPr>
            <p:nvPr userDrawn="1"/>
          </p:nvSpPr>
          <p:spPr bwMode="auto">
            <a:xfrm>
              <a:off x="8767763" y="3703638"/>
              <a:ext cx="17463" cy="11113"/>
            </a:xfrm>
            <a:custGeom>
              <a:avLst/>
              <a:gdLst>
                <a:gd name="T0" fmla="*/ 5 w 11"/>
                <a:gd name="T1" fmla="*/ 7 h 7"/>
                <a:gd name="T2" fmla="*/ 7 w 11"/>
                <a:gd name="T3" fmla="*/ 7 h 7"/>
                <a:gd name="T4" fmla="*/ 11 w 11"/>
                <a:gd name="T5" fmla="*/ 4 h 7"/>
                <a:gd name="T6" fmla="*/ 11 w 11"/>
                <a:gd name="T7" fmla="*/ 3 h 7"/>
                <a:gd name="T8" fmla="*/ 6 w 11"/>
                <a:gd name="T9" fmla="*/ 1 h 7"/>
                <a:gd name="T10" fmla="*/ 5 w 11"/>
                <a:gd name="T11" fmla="*/ 1 h 7"/>
                <a:gd name="T12" fmla="*/ 1 w 11"/>
                <a:gd name="T13" fmla="*/ 3 h 7"/>
                <a:gd name="T14" fmla="*/ 1 w 11"/>
                <a:gd name="T15" fmla="*/ 4 h 7"/>
                <a:gd name="T16" fmla="*/ 5 w 11"/>
                <a:gd name="T1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7">
                  <a:moveTo>
                    <a:pt x="5" y="7"/>
                  </a:moveTo>
                  <a:cubicBezTo>
                    <a:pt x="5" y="7"/>
                    <a:pt x="6" y="7"/>
                    <a:pt x="7" y="7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3"/>
                    <a:pt x="11" y="3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5" y="0"/>
                    <a:pt x="5" y="1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4"/>
                    <a:pt x="1" y="4"/>
                  </a:cubicBezTo>
                  <a:lnTo>
                    <a:pt x="5" y="7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2" name="Freeform 353"/>
            <p:cNvSpPr>
              <a:spLocks/>
            </p:cNvSpPr>
            <p:nvPr userDrawn="1"/>
          </p:nvSpPr>
          <p:spPr bwMode="auto">
            <a:xfrm>
              <a:off x="8758238" y="3709988"/>
              <a:ext cx="17463" cy="11113"/>
            </a:xfrm>
            <a:custGeom>
              <a:avLst/>
              <a:gdLst>
                <a:gd name="T0" fmla="*/ 11 w 11"/>
                <a:gd name="T1" fmla="*/ 3 h 7"/>
                <a:gd name="T2" fmla="*/ 6 w 11"/>
                <a:gd name="T3" fmla="*/ 0 h 7"/>
                <a:gd name="T4" fmla="*/ 5 w 11"/>
                <a:gd name="T5" fmla="*/ 0 h 7"/>
                <a:gd name="T6" fmla="*/ 0 w 11"/>
                <a:gd name="T7" fmla="*/ 3 h 7"/>
                <a:gd name="T8" fmla="*/ 0 w 11"/>
                <a:gd name="T9" fmla="*/ 4 h 7"/>
                <a:gd name="T10" fmla="*/ 5 w 11"/>
                <a:gd name="T11" fmla="*/ 6 h 7"/>
                <a:gd name="T12" fmla="*/ 6 w 11"/>
                <a:gd name="T13" fmla="*/ 6 h 7"/>
                <a:gd name="T14" fmla="*/ 11 w 11"/>
                <a:gd name="T15" fmla="*/ 4 h 7"/>
                <a:gd name="T16" fmla="*/ 11 w 11"/>
                <a:gd name="T17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7">
                  <a:moveTo>
                    <a:pt x="11" y="3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7"/>
                    <a:pt x="6" y="7"/>
                    <a:pt x="6" y="6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3"/>
                    <a:pt x="11" y="3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3" name="Freeform 354"/>
            <p:cNvSpPr>
              <a:spLocks/>
            </p:cNvSpPr>
            <p:nvPr userDrawn="1"/>
          </p:nvSpPr>
          <p:spPr bwMode="auto">
            <a:xfrm>
              <a:off x="8786813" y="3705226"/>
              <a:ext cx="26988" cy="15875"/>
            </a:xfrm>
            <a:custGeom>
              <a:avLst/>
              <a:gdLst>
                <a:gd name="T0" fmla="*/ 7 w 17"/>
                <a:gd name="T1" fmla="*/ 0 h 10"/>
                <a:gd name="T2" fmla="*/ 0 w 17"/>
                <a:gd name="T3" fmla="*/ 4 h 10"/>
                <a:gd name="T4" fmla="*/ 0 w 17"/>
                <a:gd name="T5" fmla="*/ 6 h 10"/>
                <a:gd name="T6" fmla="*/ 7 w 17"/>
                <a:gd name="T7" fmla="*/ 10 h 10"/>
                <a:gd name="T8" fmla="*/ 10 w 17"/>
                <a:gd name="T9" fmla="*/ 10 h 10"/>
                <a:gd name="T10" fmla="*/ 17 w 17"/>
                <a:gd name="T11" fmla="*/ 6 h 10"/>
                <a:gd name="T12" fmla="*/ 17 w 17"/>
                <a:gd name="T13" fmla="*/ 4 h 10"/>
                <a:gd name="T14" fmla="*/ 10 w 17"/>
                <a:gd name="T15" fmla="*/ 0 h 10"/>
                <a:gd name="T16" fmla="*/ 7 w 17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7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5"/>
                    <a:pt x="17" y="5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7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4" name="Freeform 355"/>
            <p:cNvSpPr>
              <a:spLocks/>
            </p:cNvSpPr>
            <p:nvPr userDrawn="1"/>
          </p:nvSpPr>
          <p:spPr bwMode="auto">
            <a:xfrm>
              <a:off x="8809038" y="3709988"/>
              <a:ext cx="28575" cy="15875"/>
            </a:xfrm>
            <a:custGeom>
              <a:avLst/>
              <a:gdLst>
                <a:gd name="T0" fmla="*/ 8 w 18"/>
                <a:gd name="T1" fmla="*/ 10 h 10"/>
                <a:gd name="T2" fmla="*/ 10 w 18"/>
                <a:gd name="T3" fmla="*/ 10 h 10"/>
                <a:gd name="T4" fmla="*/ 17 w 18"/>
                <a:gd name="T5" fmla="*/ 6 h 10"/>
                <a:gd name="T6" fmla="*/ 17 w 18"/>
                <a:gd name="T7" fmla="*/ 5 h 10"/>
                <a:gd name="T8" fmla="*/ 10 w 18"/>
                <a:gd name="T9" fmla="*/ 1 h 10"/>
                <a:gd name="T10" fmla="*/ 8 w 18"/>
                <a:gd name="T11" fmla="*/ 1 h 10"/>
                <a:gd name="T12" fmla="*/ 1 w 18"/>
                <a:gd name="T13" fmla="*/ 5 h 10"/>
                <a:gd name="T14" fmla="*/ 1 w 18"/>
                <a:gd name="T15" fmla="*/ 6 h 10"/>
                <a:gd name="T16" fmla="*/ 8 w 18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8" y="10"/>
                  </a:moveTo>
                  <a:cubicBezTo>
                    <a:pt x="9" y="10"/>
                    <a:pt x="10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8" y="6"/>
                    <a:pt x="18" y="5"/>
                    <a:pt x="17" y="5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0"/>
                    <a:pt x="9" y="0"/>
                    <a:pt x="8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lnTo>
                    <a:pt x="8" y="10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5" name="Freeform 356"/>
            <p:cNvSpPr>
              <a:spLocks/>
            </p:cNvSpPr>
            <p:nvPr userDrawn="1"/>
          </p:nvSpPr>
          <p:spPr bwMode="auto">
            <a:xfrm>
              <a:off x="8770938" y="3714751"/>
              <a:ext cx="26988" cy="15875"/>
            </a:xfrm>
            <a:custGeom>
              <a:avLst/>
              <a:gdLst>
                <a:gd name="T0" fmla="*/ 16 w 17"/>
                <a:gd name="T1" fmla="*/ 4 h 10"/>
                <a:gd name="T2" fmla="*/ 9 w 17"/>
                <a:gd name="T3" fmla="*/ 0 h 10"/>
                <a:gd name="T4" fmla="*/ 7 w 17"/>
                <a:gd name="T5" fmla="*/ 0 h 10"/>
                <a:gd name="T6" fmla="*/ 0 w 17"/>
                <a:gd name="T7" fmla="*/ 4 h 10"/>
                <a:gd name="T8" fmla="*/ 0 w 17"/>
                <a:gd name="T9" fmla="*/ 5 h 10"/>
                <a:gd name="T10" fmla="*/ 7 w 17"/>
                <a:gd name="T11" fmla="*/ 9 h 10"/>
                <a:gd name="T12" fmla="*/ 10 w 17"/>
                <a:gd name="T13" fmla="*/ 9 h 10"/>
                <a:gd name="T14" fmla="*/ 16 w 17"/>
                <a:gd name="T15" fmla="*/ 5 h 10"/>
                <a:gd name="T16" fmla="*/ 16 w 17"/>
                <a:gd name="T17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6" y="4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8" y="0"/>
                    <a:pt x="7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10"/>
                    <a:pt x="9" y="10"/>
                    <a:pt x="10" y="9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7" y="5"/>
                    <a:pt x="17" y="4"/>
                    <a:pt x="16" y="4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6" name="Freeform 357"/>
            <p:cNvSpPr>
              <a:spLocks/>
            </p:cNvSpPr>
            <p:nvPr userDrawn="1"/>
          </p:nvSpPr>
          <p:spPr bwMode="auto">
            <a:xfrm>
              <a:off x="8786813" y="3721101"/>
              <a:ext cx="33338" cy="19050"/>
            </a:xfrm>
            <a:custGeom>
              <a:avLst/>
              <a:gdLst>
                <a:gd name="T0" fmla="*/ 21 w 21"/>
                <a:gd name="T1" fmla="*/ 4 h 12"/>
                <a:gd name="T2" fmla="*/ 14 w 21"/>
                <a:gd name="T3" fmla="*/ 0 h 12"/>
                <a:gd name="T4" fmla="*/ 11 w 21"/>
                <a:gd name="T5" fmla="*/ 0 h 12"/>
                <a:gd name="T6" fmla="*/ 1 w 21"/>
                <a:gd name="T7" fmla="*/ 6 h 12"/>
                <a:gd name="T8" fmla="*/ 1 w 21"/>
                <a:gd name="T9" fmla="*/ 7 h 12"/>
                <a:gd name="T10" fmla="*/ 8 w 21"/>
                <a:gd name="T11" fmla="*/ 11 h 12"/>
                <a:gd name="T12" fmla="*/ 10 w 21"/>
                <a:gd name="T13" fmla="*/ 11 h 12"/>
                <a:gd name="T14" fmla="*/ 21 w 21"/>
                <a:gd name="T15" fmla="*/ 5 h 12"/>
                <a:gd name="T16" fmla="*/ 21 w 21"/>
                <a:gd name="T17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" h="12">
                  <a:moveTo>
                    <a:pt x="21" y="4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3" y="0"/>
                    <a:pt x="12" y="0"/>
                    <a:pt x="11" y="0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0" y="6"/>
                    <a:pt x="0" y="7"/>
                    <a:pt x="1" y="7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2"/>
                    <a:pt x="9" y="12"/>
                    <a:pt x="10" y="11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21" y="5"/>
                    <a:pt x="21" y="4"/>
                    <a:pt x="21" y="4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7" name="Freeform 358"/>
            <p:cNvSpPr>
              <a:spLocks/>
            </p:cNvSpPr>
            <p:nvPr userDrawn="1"/>
          </p:nvSpPr>
          <p:spPr bwMode="auto">
            <a:xfrm>
              <a:off x="8820151" y="3686176"/>
              <a:ext cx="26988" cy="15875"/>
            </a:xfrm>
            <a:custGeom>
              <a:avLst/>
              <a:gdLst>
                <a:gd name="T0" fmla="*/ 7 w 17"/>
                <a:gd name="T1" fmla="*/ 0 h 10"/>
                <a:gd name="T2" fmla="*/ 1 w 17"/>
                <a:gd name="T3" fmla="*/ 4 h 10"/>
                <a:gd name="T4" fmla="*/ 1 w 17"/>
                <a:gd name="T5" fmla="*/ 5 h 10"/>
                <a:gd name="T6" fmla="*/ 8 w 17"/>
                <a:gd name="T7" fmla="*/ 9 h 10"/>
                <a:gd name="T8" fmla="*/ 10 w 17"/>
                <a:gd name="T9" fmla="*/ 9 h 10"/>
                <a:gd name="T10" fmla="*/ 17 w 17"/>
                <a:gd name="T11" fmla="*/ 5 h 10"/>
                <a:gd name="T12" fmla="*/ 17 w 17"/>
                <a:gd name="T13" fmla="*/ 4 h 10"/>
                <a:gd name="T14" fmla="*/ 10 w 17"/>
                <a:gd name="T15" fmla="*/ 0 h 10"/>
                <a:gd name="T16" fmla="*/ 7 w 17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7" y="0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1" y="5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10"/>
                    <a:pt x="9" y="10"/>
                    <a:pt x="10" y="9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5"/>
                    <a:pt x="17" y="4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7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8" name="Freeform 359"/>
            <p:cNvSpPr>
              <a:spLocks/>
            </p:cNvSpPr>
            <p:nvPr userDrawn="1"/>
          </p:nvSpPr>
          <p:spPr bwMode="auto">
            <a:xfrm>
              <a:off x="8826501" y="3700463"/>
              <a:ext cx="28575" cy="15875"/>
            </a:xfrm>
            <a:custGeom>
              <a:avLst/>
              <a:gdLst>
                <a:gd name="T0" fmla="*/ 8 w 18"/>
                <a:gd name="T1" fmla="*/ 0 h 10"/>
                <a:gd name="T2" fmla="*/ 1 w 18"/>
                <a:gd name="T3" fmla="*/ 4 h 10"/>
                <a:gd name="T4" fmla="*/ 1 w 18"/>
                <a:gd name="T5" fmla="*/ 6 h 10"/>
                <a:gd name="T6" fmla="*/ 8 w 18"/>
                <a:gd name="T7" fmla="*/ 10 h 10"/>
                <a:gd name="T8" fmla="*/ 10 w 18"/>
                <a:gd name="T9" fmla="*/ 10 h 10"/>
                <a:gd name="T10" fmla="*/ 17 w 18"/>
                <a:gd name="T11" fmla="*/ 6 h 10"/>
                <a:gd name="T12" fmla="*/ 17 w 18"/>
                <a:gd name="T13" fmla="*/ 4 h 10"/>
                <a:gd name="T14" fmla="*/ 10 w 18"/>
                <a:gd name="T15" fmla="*/ 0 h 10"/>
                <a:gd name="T16" fmla="*/ 8 w 18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8" y="0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9" y="10"/>
                    <a:pt x="10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8" y="5"/>
                    <a:pt x="18" y="5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9" name="Freeform 360"/>
            <p:cNvSpPr>
              <a:spLocks/>
            </p:cNvSpPr>
            <p:nvPr userDrawn="1"/>
          </p:nvSpPr>
          <p:spPr bwMode="auto">
            <a:xfrm>
              <a:off x="8916988" y="3668713"/>
              <a:ext cx="26988" cy="15875"/>
            </a:xfrm>
            <a:custGeom>
              <a:avLst/>
              <a:gdLst>
                <a:gd name="T0" fmla="*/ 10 w 17"/>
                <a:gd name="T1" fmla="*/ 10 h 10"/>
                <a:gd name="T2" fmla="*/ 17 w 17"/>
                <a:gd name="T3" fmla="*/ 6 h 10"/>
                <a:gd name="T4" fmla="*/ 17 w 17"/>
                <a:gd name="T5" fmla="*/ 4 h 10"/>
                <a:gd name="T6" fmla="*/ 10 w 17"/>
                <a:gd name="T7" fmla="*/ 0 h 10"/>
                <a:gd name="T8" fmla="*/ 7 w 17"/>
                <a:gd name="T9" fmla="*/ 0 h 10"/>
                <a:gd name="T10" fmla="*/ 0 w 17"/>
                <a:gd name="T11" fmla="*/ 4 h 10"/>
                <a:gd name="T12" fmla="*/ 0 w 17"/>
                <a:gd name="T13" fmla="*/ 6 h 10"/>
                <a:gd name="T14" fmla="*/ 7 w 17"/>
                <a:gd name="T15" fmla="*/ 10 h 10"/>
                <a:gd name="T16" fmla="*/ 10 w 17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10"/>
                  </a:moveTo>
                  <a:cubicBezTo>
                    <a:pt x="17" y="6"/>
                    <a:pt x="17" y="6"/>
                    <a:pt x="17" y="6"/>
                  </a:cubicBezTo>
                  <a:cubicBezTo>
                    <a:pt x="17" y="5"/>
                    <a:pt x="17" y="5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7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10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0" name="Freeform 361"/>
            <p:cNvSpPr>
              <a:spLocks/>
            </p:cNvSpPr>
            <p:nvPr userDrawn="1"/>
          </p:nvSpPr>
          <p:spPr bwMode="auto">
            <a:xfrm>
              <a:off x="8831263" y="3717926"/>
              <a:ext cx="28575" cy="15875"/>
            </a:xfrm>
            <a:custGeom>
              <a:avLst/>
              <a:gdLst>
                <a:gd name="T0" fmla="*/ 8 w 18"/>
                <a:gd name="T1" fmla="*/ 10 h 10"/>
                <a:gd name="T2" fmla="*/ 10 w 18"/>
                <a:gd name="T3" fmla="*/ 10 h 10"/>
                <a:gd name="T4" fmla="*/ 17 w 18"/>
                <a:gd name="T5" fmla="*/ 6 h 10"/>
                <a:gd name="T6" fmla="*/ 17 w 18"/>
                <a:gd name="T7" fmla="*/ 4 h 10"/>
                <a:gd name="T8" fmla="*/ 10 w 18"/>
                <a:gd name="T9" fmla="*/ 0 h 10"/>
                <a:gd name="T10" fmla="*/ 8 w 18"/>
                <a:gd name="T11" fmla="*/ 0 h 10"/>
                <a:gd name="T12" fmla="*/ 1 w 18"/>
                <a:gd name="T13" fmla="*/ 4 h 10"/>
                <a:gd name="T14" fmla="*/ 1 w 18"/>
                <a:gd name="T15" fmla="*/ 6 h 10"/>
                <a:gd name="T16" fmla="*/ 8 w 18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8" y="10"/>
                  </a:moveTo>
                  <a:cubicBezTo>
                    <a:pt x="9" y="10"/>
                    <a:pt x="10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8" y="5"/>
                    <a:pt x="18" y="5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8" y="0"/>
                    <a:pt x="8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1" y="6"/>
                  </a:cubicBezTo>
                  <a:lnTo>
                    <a:pt x="8" y="10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1" name="Freeform 362"/>
            <p:cNvSpPr>
              <a:spLocks/>
            </p:cNvSpPr>
            <p:nvPr userDrawn="1"/>
          </p:nvSpPr>
          <p:spPr bwMode="auto">
            <a:xfrm>
              <a:off x="8856663" y="3744913"/>
              <a:ext cx="26988" cy="15875"/>
            </a:xfrm>
            <a:custGeom>
              <a:avLst/>
              <a:gdLst>
                <a:gd name="T0" fmla="*/ 10 w 17"/>
                <a:gd name="T1" fmla="*/ 1 h 10"/>
                <a:gd name="T2" fmla="*/ 7 w 17"/>
                <a:gd name="T3" fmla="*/ 1 h 10"/>
                <a:gd name="T4" fmla="*/ 0 w 17"/>
                <a:gd name="T5" fmla="*/ 5 h 10"/>
                <a:gd name="T6" fmla="*/ 0 w 17"/>
                <a:gd name="T7" fmla="*/ 6 h 10"/>
                <a:gd name="T8" fmla="*/ 8 w 17"/>
                <a:gd name="T9" fmla="*/ 10 h 10"/>
                <a:gd name="T10" fmla="*/ 10 w 17"/>
                <a:gd name="T11" fmla="*/ 10 h 10"/>
                <a:gd name="T12" fmla="*/ 17 w 17"/>
                <a:gd name="T13" fmla="*/ 6 h 10"/>
                <a:gd name="T14" fmla="*/ 17 w 17"/>
                <a:gd name="T15" fmla="*/ 5 h 10"/>
                <a:gd name="T16" fmla="*/ 10 w 17"/>
                <a:gd name="T1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1"/>
                  </a:moveTo>
                  <a:cubicBezTo>
                    <a:pt x="9" y="0"/>
                    <a:pt x="8" y="0"/>
                    <a:pt x="7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6"/>
                    <a:pt x="0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6"/>
                    <a:pt x="17" y="5"/>
                    <a:pt x="17" y="5"/>
                  </a:cubicBezTo>
                  <a:lnTo>
                    <a:pt x="10" y="1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2" name="Freeform 363"/>
            <p:cNvSpPr>
              <a:spLocks/>
            </p:cNvSpPr>
            <p:nvPr userDrawn="1"/>
          </p:nvSpPr>
          <p:spPr bwMode="auto">
            <a:xfrm>
              <a:off x="8872538" y="3735388"/>
              <a:ext cx="28575" cy="15875"/>
            </a:xfrm>
            <a:custGeom>
              <a:avLst/>
              <a:gdLst>
                <a:gd name="T0" fmla="*/ 10 w 18"/>
                <a:gd name="T1" fmla="*/ 1 h 10"/>
                <a:gd name="T2" fmla="*/ 8 w 18"/>
                <a:gd name="T3" fmla="*/ 1 h 10"/>
                <a:gd name="T4" fmla="*/ 1 w 18"/>
                <a:gd name="T5" fmla="*/ 5 h 10"/>
                <a:gd name="T6" fmla="*/ 1 w 18"/>
                <a:gd name="T7" fmla="*/ 6 h 10"/>
                <a:gd name="T8" fmla="*/ 8 w 18"/>
                <a:gd name="T9" fmla="*/ 10 h 10"/>
                <a:gd name="T10" fmla="*/ 10 w 18"/>
                <a:gd name="T11" fmla="*/ 10 h 10"/>
                <a:gd name="T12" fmla="*/ 17 w 18"/>
                <a:gd name="T13" fmla="*/ 6 h 10"/>
                <a:gd name="T14" fmla="*/ 17 w 18"/>
                <a:gd name="T15" fmla="*/ 5 h 10"/>
                <a:gd name="T16" fmla="*/ 10 w 18"/>
                <a:gd name="T1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10" y="1"/>
                  </a:moveTo>
                  <a:cubicBezTo>
                    <a:pt x="9" y="0"/>
                    <a:pt x="8" y="0"/>
                    <a:pt x="8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8" y="6"/>
                    <a:pt x="18" y="5"/>
                    <a:pt x="17" y="5"/>
                  </a:cubicBezTo>
                  <a:lnTo>
                    <a:pt x="10" y="1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3" name="Freeform 364"/>
            <p:cNvSpPr>
              <a:spLocks/>
            </p:cNvSpPr>
            <p:nvPr userDrawn="1"/>
          </p:nvSpPr>
          <p:spPr bwMode="auto">
            <a:xfrm>
              <a:off x="8804276" y="3727451"/>
              <a:ext cx="38100" cy="22225"/>
            </a:xfrm>
            <a:custGeom>
              <a:avLst/>
              <a:gdLst>
                <a:gd name="T0" fmla="*/ 24 w 24"/>
                <a:gd name="T1" fmla="*/ 5 h 14"/>
                <a:gd name="T2" fmla="*/ 17 w 24"/>
                <a:gd name="T3" fmla="*/ 1 h 14"/>
                <a:gd name="T4" fmla="*/ 15 w 24"/>
                <a:gd name="T5" fmla="*/ 0 h 14"/>
                <a:gd name="T6" fmla="*/ 0 w 24"/>
                <a:gd name="T7" fmla="*/ 9 h 14"/>
                <a:gd name="T8" fmla="*/ 1 w 24"/>
                <a:gd name="T9" fmla="*/ 10 h 14"/>
                <a:gd name="T10" fmla="*/ 8 w 24"/>
                <a:gd name="T11" fmla="*/ 14 h 14"/>
                <a:gd name="T12" fmla="*/ 10 w 24"/>
                <a:gd name="T13" fmla="*/ 14 h 14"/>
                <a:gd name="T14" fmla="*/ 24 w 24"/>
                <a:gd name="T15" fmla="*/ 6 h 14"/>
                <a:gd name="T16" fmla="*/ 24 w 24"/>
                <a:gd name="T17" fmla="*/ 5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14">
                  <a:moveTo>
                    <a:pt x="24" y="5"/>
                  </a:moveTo>
                  <a:cubicBezTo>
                    <a:pt x="17" y="1"/>
                    <a:pt x="17" y="1"/>
                    <a:pt x="17" y="1"/>
                  </a:cubicBezTo>
                  <a:cubicBezTo>
                    <a:pt x="16" y="0"/>
                    <a:pt x="15" y="0"/>
                    <a:pt x="15" y="0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0" y="9"/>
                    <a:pt x="1" y="10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8" y="14"/>
                    <a:pt x="9" y="14"/>
                    <a:pt x="10" y="14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4" y="5"/>
                    <a:pt x="24" y="5"/>
                    <a:pt x="24" y="5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4" name="Freeform 365"/>
            <p:cNvSpPr>
              <a:spLocks/>
            </p:cNvSpPr>
            <p:nvPr userDrawn="1"/>
          </p:nvSpPr>
          <p:spPr bwMode="auto">
            <a:xfrm>
              <a:off x="8821738" y="3733801"/>
              <a:ext cx="47625" cy="26988"/>
            </a:xfrm>
            <a:custGeom>
              <a:avLst/>
              <a:gdLst>
                <a:gd name="T0" fmla="*/ 30 w 30"/>
                <a:gd name="T1" fmla="*/ 4 h 17"/>
                <a:gd name="T2" fmla="*/ 23 w 30"/>
                <a:gd name="T3" fmla="*/ 0 h 17"/>
                <a:gd name="T4" fmla="*/ 20 w 30"/>
                <a:gd name="T5" fmla="*/ 0 h 17"/>
                <a:gd name="T6" fmla="*/ 1 w 30"/>
                <a:gd name="T7" fmla="*/ 11 h 17"/>
                <a:gd name="T8" fmla="*/ 1 w 30"/>
                <a:gd name="T9" fmla="*/ 12 h 17"/>
                <a:gd name="T10" fmla="*/ 8 w 30"/>
                <a:gd name="T11" fmla="*/ 16 h 17"/>
                <a:gd name="T12" fmla="*/ 10 w 30"/>
                <a:gd name="T13" fmla="*/ 16 h 17"/>
                <a:gd name="T14" fmla="*/ 30 w 30"/>
                <a:gd name="T15" fmla="*/ 5 h 17"/>
                <a:gd name="T16" fmla="*/ 30 w 30"/>
                <a:gd name="T17" fmla="*/ 4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" h="17">
                  <a:moveTo>
                    <a:pt x="30" y="4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22" y="0"/>
                    <a:pt x="21" y="0"/>
                    <a:pt x="20" y="0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0" y="12"/>
                    <a:pt x="1" y="12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9" y="17"/>
                    <a:pt x="10" y="17"/>
                    <a:pt x="10" y="16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30" y="5"/>
                    <a:pt x="30" y="4"/>
                    <a:pt x="30" y="4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5" name="Freeform 366"/>
            <p:cNvSpPr>
              <a:spLocks/>
            </p:cNvSpPr>
            <p:nvPr userDrawn="1"/>
          </p:nvSpPr>
          <p:spPr bwMode="auto">
            <a:xfrm>
              <a:off x="8832851" y="3667126"/>
              <a:ext cx="17463" cy="9525"/>
            </a:xfrm>
            <a:custGeom>
              <a:avLst/>
              <a:gdLst>
                <a:gd name="T0" fmla="*/ 5 w 11"/>
                <a:gd name="T1" fmla="*/ 6 h 6"/>
                <a:gd name="T2" fmla="*/ 6 w 11"/>
                <a:gd name="T3" fmla="*/ 6 h 6"/>
                <a:gd name="T4" fmla="*/ 11 w 11"/>
                <a:gd name="T5" fmla="*/ 3 h 6"/>
                <a:gd name="T6" fmla="*/ 11 w 11"/>
                <a:gd name="T7" fmla="*/ 3 h 6"/>
                <a:gd name="T8" fmla="*/ 6 w 11"/>
                <a:gd name="T9" fmla="*/ 0 h 6"/>
                <a:gd name="T10" fmla="*/ 5 w 11"/>
                <a:gd name="T11" fmla="*/ 0 h 6"/>
                <a:gd name="T12" fmla="*/ 0 w 11"/>
                <a:gd name="T13" fmla="*/ 3 h 6"/>
                <a:gd name="T14" fmla="*/ 0 w 11"/>
                <a:gd name="T15" fmla="*/ 3 h 6"/>
                <a:gd name="T16" fmla="*/ 5 w 11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5" y="6"/>
                  </a:moveTo>
                  <a:cubicBezTo>
                    <a:pt x="5" y="6"/>
                    <a:pt x="6" y="6"/>
                    <a:pt x="6" y="6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6" name="Freeform 367"/>
            <p:cNvSpPr>
              <a:spLocks/>
            </p:cNvSpPr>
            <p:nvPr userDrawn="1"/>
          </p:nvSpPr>
          <p:spPr bwMode="auto">
            <a:xfrm>
              <a:off x="8821738" y="3673476"/>
              <a:ext cx="17463" cy="9525"/>
            </a:xfrm>
            <a:custGeom>
              <a:avLst/>
              <a:gdLst>
                <a:gd name="T0" fmla="*/ 5 w 11"/>
                <a:gd name="T1" fmla="*/ 6 h 6"/>
                <a:gd name="T2" fmla="*/ 6 w 11"/>
                <a:gd name="T3" fmla="*/ 6 h 6"/>
                <a:gd name="T4" fmla="*/ 11 w 11"/>
                <a:gd name="T5" fmla="*/ 3 h 6"/>
                <a:gd name="T6" fmla="*/ 11 w 11"/>
                <a:gd name="T7" fmla="*/ 3 h 6"/>
                <a:gd name="T8" fmla="*/ 6 w 11"/>
                <a:gd name="T9" fmla="*/ 0 h 6"/>
                <a:gd name="T10" fmla="*/ 5 w 11"/>
                <a:gd name="T11" fmla="*/ 0 h 6"/>
                <a:gd name="T12" fmla="*/ 0 w 11"/>
                <a:gd name="T13" fmla="*/ 3 h 6"/>
                <a:gd name="T14" fmla="*/ 0 w 11"/>
                <a:gd name="T15" fmla="*/ 3 h 6"/>
                <a:gd name="T16" fmla="*/ 5 w 11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5" y="6"/>
                  </a:moveTo>
                  <a:cubicBezTo>
                    <a:pt x="5" y="6"/>
                    <a:pt x="6" y="6"/>
                    <a:pt x="6" y="6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7" name="Freeform 368"/>
            <p:cNvSpPr>
              <a:spLocks/>
            </p:cNvSpPr>
            <p:nvPr userDrawn="1"/>
          </p:nvSpPr>
          <p:spPr bwMode="auto">
            <a:xfrm>
              <a:off x="8843963" y="3660776"/>
              <a:ext cx="17463" cy="9525"/>
            </a:xfrm>
            <a:custGeom>
              <a:avLst/>
              <a:gdLst>
                <a:gd name="T0" fmla="*/ 4 w 11"/>
                <a:gd name="T1" fmla="*/ 6 h 6"/>
                <a:gd name="T2" fmla="*/ 6 w 11"/>
                <a:gd name="T3" fmla="*/ 6 h 6"/>
                <a:gd name="T4" fmla="*/ 10 w 11"/>
                <a:gd name="T5" fmla="*/ 3 h 6"/>
                <a:gd name="T6" fmla="*/ 10 w 11"/>
                <a:gd name="T7" fmla="*/ 3 h 6"/>
                <a:gd name="T8" fmla="*/ 6 w 11"/>
                <a:gd name="T9" fmla="*/ 0 h 6"/>
                <a:gd name="T10" fmla="*/ 4 w 11"/>
                <a:gd name="T11" fmla="*/ 0 h 6"/>
                <a:gd name="T12" fmla="*/ 0 w 11"/>
                <a:gd name="T13" fmla="*/ 3 h 6"/>
                <a:gd name="T14" fmla="*/ 0 w 11"/>
                <a:gd name="T15" fmla="*/ 3 h 6"/>
                <a:gd name="T16" fmla="*/ 4 w 11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4" y="6"/>
                  </a:moveTo>
                  <a:cubicBezTo>
                    <a:pt x="5" y="6"/>
                    <a:pt x="6" y="6"/>
                    <a:pt x="6" y="6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1" y="3"/>
                    <a:pt x="11" y="3"/>
                    <a:pt x="10" y="3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0"/>
                    <a:pt x="4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lnTo>
                    <a:pt x="4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8" name="Freeform 369"/>
            <p:cNvSpPr>
              <a:spLocks/>
            </p:cNvSpPr>
            <p:nvPr userDrawn="1"/>
          </p:nvSpPr>
          <p:spPr bwMode="auto">
            <a:xfrm>
              <a:off x="8864601" y="3648076"/>
              <a:ext cx="17463" cy="9525"/>
            </a:xfrm>
            <a:custGeom>
              <a:avLst/>
              <a:gdLst>
                <a:gd name="T0" fmla="*/ 5 w 11"/>
                <a:gd name="T1" fmla="*/ 6 h 6"/>
                <a:gd name="T2" fmla="*/ 7 w 11"/>
                <a:gd name="T3" fmla="*/ 6 h 6"/>
                <a:gd name="T4" fmla="*/ 11 w 11"/>
                <a:gd name="T5" fmla="*/ 4 h 6"/>
                <a:gd name="T6" fmla="*/ 11 w 11"/>
                <a:gd name="T7" fmla="*/ 3 h 6"/>
                <a:gd name="T8" fmla="*/ 6 w 11"/>
                <a:gd name="T9" fmla="*/ 0 h 6"/>
                <a:gd name="T10" fmla="*/ 5 w 11"/>
                <a:gd name="T11" fmla="*/ 0 h 6"/>
                <a:gd name="T12" fmla="*/ 1 w 11"/>
                <a:gd name="T13" fmla="*/ 3 h 6"/>
                <a:gd name="T14" fmla="*/ 1 w 11"/>
                <a:gd name="T15" fmla="*/ 4 h 6"/>
                <a:gd name="T16" fmla="*/ 5 w 11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5" y="6"/>
                  </a:moveTo>
                  <a:cubicBezTo>
                    <a:pt x="5" y="6"/>
                    <a:pt x="6" y="6"/>
                    <a:pt x="7" y="6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3"/>
                    <a:pt x="1" y="4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9" name="Freeform 370"/>
            <p:cNvSpPr>
              <a:spLocks/>
            </p:cNvSpPr>
            <p:nvPr userDrawn="1"/>
          </p:nvSpPr>
          <p:spPr bwMode="auto">
            <a:xfrm>
              <a:off x="8853488" y="3654426"/>
              <a:ext cx="19050" cy="9525"/>
            </a:xfrm>
            <a:custGeom>
              <a:avLst/>
              <a:gdLst>
                <a:gd name="T0" fmla="*/ 5 w 12"/>
                <a:gd name="T1" fmla="*/ 6 h 6"/>
                <a:gd name="T2" fmla="*/ 7 w 12"/>
                <a:gd name="T3" fmla="*/ 6 h 6"/>
                <a:gd name="T4" fmla="*/ 11 w 12"/>
                <a:gd name="T5" fmla="*/ 4 h 6"/>
                <a:gd name="T6" fmla="*/ 11 w 12"/>
                <a:gd name="T7" fmla="*/ 3 h 6"/>
                <a:gd name="T8" fmla="*/ 7 w 12"/>
                <a:gd name="T9" fmla="*/ 0 h 6"/>
                <a:gd name="T10" fmla="*/ 5 w 12"/>
                <a:gd name="T11" fmla="*/ 0 h 6"/>
                <a:gd name="T12" fmla="*/ 1 w 12"/>
                <a:gd name="T13" fmla="*/ 3 h 6"/>
                <a:gd name="T14" fmla="*/ 1 w 12"/>
                <a:gd name="T15" fmla="*/ 4 h 6"/>
                <a:gd name="T16" fmla="*/ 5 w 12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6">
                  <a:moveTo>
                    <a:pt x="5" y="6"/>
                  </a:moveTo>
                  <a:cubicBezTo>
                    <a:pt x="6" y="6"/>
                    <a:pt x="6" y="6"/>
                    <a:pt x="7" y="6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2" y="3"/>
                    <a:pt x="12" y="3"/>
                    <a:pt x="11" y="3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6" y="0"/>
                    <a:pt x="5" y="0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3"/>
                    <a:pt x="1" y="4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0" name="Freeform 371"/>
            <p:cNvSpPr>
              <a:spLocks/>
            </p:cNvSpPr>
            <p:nvPr userDrawn="1"/>
          </p:nvSpPr>
          <p:spPr bwMode="auto">
            <a:xfrm>
              <a:off x="8939213" y="3605213"/>
              <a:ext cx="17463" cy="9525"/>
            </a:xfrm>
            <a:custGeom>
              <a:avLst/>
              <a:gdLst>
                <a:gd name="T0" fmla="*/ 5 w 11"/>
                <a:gd name="T1" fmla="*/ 6 h 6"/>
                <a:gd name="T2" fmla="*/ 7 w 11"/>
                <a:gd name="T3" fmla="*/ 6 h 6"/>
                <a:gd name="T4" fmla="*/ 11 w 11"/>
                <a:gd name="T5" fmla="*/ 3 h 6"/>
                <a:gd name="T6" fmla="*/ 11 w 11"/>
                <a:gd name="T7" fmla="*/ 2 h 6"/>
                <a:gd name="T8" fmla="*/ 7 w 11"/>
                <a:gd name="T9" fmla="*/ 0 h 6"/>
                <a:gd name="T10" fmla="*/ 5 w 11"/>
                <a:gd name="T11" fmla="*/ 0 h 6"/>
                <a:gd name="T12" fmla="*/ 1 w 11"/>
                <a:gd name="T13" fmla="*/ 2 h 6"/>
                <a:gd name="T14" fmla="*/ 1 w 11"/>
                <a:gd name="T15" fmla="*/ 3 h 6"/>
                <a:gd name="T16" fmla="*/ 5 w 11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5" y="6"/>
                  </a:moveTo>
                  <a:cubicBezTo>
                    <a:pt x="6" y="6"/>
                    <a:pt x="6" y="6"/>
                    <a:pt x="7" y="6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3"/>
                    <a:pt x="11" y="3"/>
                    <a:pt x="11" y="2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6" y="0"/>
                    <a:pt x="5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3"/>
                    <a:pt x="0" y="3"/>
                    <a:pt x="1" y="3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1" name="Freeform 372"/>
            <p:cNvSpPr>
              <a:spLocks/>
            </p:cNvSpPr>
            <p:nvPr userDrawn="1"/>
          </p:nvSpPr>
          <p:spPr bwMode="auto">
            <a:xfrm>
              <a:off x="8929688" y="3609976"/>
              <a:ext cx="17463" cy="11113"/>
            </a:xfrm>
            <a:custGeom>
              <a:avLst/>
              <a:gdLst>
                <a:gd name="T0" fmla="*/ 4 w 11"/>
                <a:gd name="T1" fmla="*/ 7 h 7"/>
                <a:gd name="T2" fmla="*/ 6 w 11"/>
                <a:gd name="T3" fmla="*/ 7 h 7"/>
                <a:gd name="T4" fmla="*/ 10 w 11"/>
                <a:gd name="T5" fmla="*/ 4 h 7"/>
                <a:gd name="T6" fmla="*/ 10 w 11"/>
                <a:gd name="T7" fmla="*/ 3 h 7"/>
                <a:gd name="T8" fmla="*/ 6 w 11"/>
                <a:gd name="T9" fmla="*/ 1 h 7"/>
                <a:gd name="T10" fmla="*/ 4 w 11"/>
                <a:gd name="T11" fmla="*/ 1 h 7"/>
                <a:gd name="T12" fmla="*/ 0 w 11"/>
                <a:gd name="T13" fmla="*/ 3 h 7"/>
                <a:gd name="T14" fmla="*/ 0 w 11"/>
                <a:gd name="T15" fmla="*/ 4 h 7"/>
                <a:gd name="T16" fmla="*/ 4 w 11"/>
                <a:gd name="T1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7">
                  <a:moveTo>
                    <a:pt x="4" y="7"/>
                  </a:moveTo>
                  <a:cubicBezTo>
                    <a:pt x="5" y="7"/>
                    <a:pt x="5" y="7"/>
                    <a:pt x="6" y="7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1" y="4"/>
                    <a:pt x="11" y="4"/>
                    <a:pt x="10" y="3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0"/>
                    <a:pt x="5" y="0"/>
                    <a:pt x="4" y="1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lnTo>
                    <a:pt x="4" y="7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2" name="Freeform 373"/>
            <p:cNvSpPr>
              <a:spLocks/>
            </p:cNvSpPr>
            <p:nvPr userDrawn="1"/>
          </p:nvSpPr>
          <p:spPr bwMode="auto">
            <a:xfrm>
              <a:off x="8918576" y="3617913"/>
              <a:ext cx="17463" cy="9525"/>
            </a:xfrm>
            <a:custGeom>
              <a:avLst/>
              <a:gdLst>
                <a:gd name="T0" fmla="*/ 4 w 11"/>
                <a:gd name="T1" fmla="*/ 6 h 6"/>
                <a:gd name="T2" fmla="*/ 6 w 11"/>
                <a:gd name="T3" fmla="*/ 6 h 6"/>
                <a:gd name="T4" fmla="*/ 10 w 11"/>
                <a:gd name="T5" fmla="*/ 3 h 6"/>
                <a:gd name="T6" fmla="*/ 10 w 11"/>
                <a:gd name="T7" fmla="*/ 2 h 6"/>
                <a:gd name="T8" fmla="*/ 6 w 11"/>
                <a:gd name="T9" fmla="*/ 0 h 6"/>
                <a:gd name="T10" fmla="*/ 4 w 11"/>
                <a:gd name="T11" fmla="*/ 0 h 6"/>
                <a:gd name="T12" fmla="*/ 0 w 11"/>
                <a:gd name="T13" fmla="*/ 2 h 6"/>
                <a:gd name="T14" fmla="*/ 0 w 11"/>
                <a:gd name="T15" fmla="*/ 3 h 6"/>
                <a:gd name="T16" fmla="*/ 4 w 11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4" y="6"/>
                  </a:moveTo>
                  <a:cubicBezTo>
                    <a:pt x="5" y="6"/>
                    <a:pt x="6" y="6"/>
                    <a:pt x="6" y="6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1" y="3"/>
                    <a:pt x="11" y="3"/>
                    <a:pt x="10" y="2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0"/>
                    <a:pt x="4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lnTo>
                    <a:pt x="4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3" name="Freeform 374"/>
            <p:cNvSpPr>
              <a:spLocks/>
            </p:cNvSpPr>
            <p:nvPr userDrawn="1"/>
          </p:nvSpPr>
          <p:spPr bwMode="auto">
            <a:xfrm>
              <a:off x="8939213" y="3616326"/>
              <a:ext cx="26988" cy="15875"/>
            </a:xfrm>
            <a:custGeom>
              <a:avLst/>
              <a:gdLst>
                <a:gd name="T0" fmla="*/ 7 w 17"/>
                <a:gd name="T1" fmla="*/ 0 h 10"/>
                <a:gd name="T2" fmla="*/ 0 w 17"/>
                <a:gd name="T3" fmla="*/ 5 h 10"/>
                <a:gd name="T4" fmla="*/ 0 w 17"/>
                <a:gd name="T5" fmla="*/ 6 h 10"/>
                <a:gd name="T6" fmla="*/ 7 w 17"/>
                <a:gd name="T7" fmla="*/ 10 h 10"/>
                <a:gd name="T8" fmla="*/ 9 w 17"/>
                <a:gd name="T9" fmla="*/ 10 h 10"/>
                <a:gd name="T10" fmla="*/ 16 w 17"/>
                <a:gd name="T11" fmla="*/ 6 h 10"/>
                <a:gd name="T12" fmla="*/ 16 w 17"/>
                <a:gd name="T13" fmla="*/ 5 h 10"/>
                <a:gd name="T14" fmla="*/ 9 w 17"/>
                <a:gd name="T15" fmla="*/ 0 h 10"/>
                <a:gd name="T16" fmla="*/ 7 w 17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7" y="0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9" y="10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7" y="6"/>
                    <a:pt x="17" y="5"/>
                    <a:pt x="16" y="5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8" y="0"/>
                    <a:pt x="7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4" name="Freeform 375"/>
            <p:cNvSpPr>
              <a:spLocks/>
            </p:cNvSpPr>
            <p:nvPr userDrawn="1"/>
          </p:nvSpPr>
          <p:spPr bwMode="auto">
            <a:xfrm>
              <a:off x="8907463" y="3622676"/>
              <a:ext cx="17463" cy="11113"/>
            </a:xfrm>
            <a:custGeom>
              <a:avLst/>
              <a:gdLst>
                <a:gd name="T0" fmla="*/ 5 w 11"/>
                <a:gd name="T1" fmla="*/ 7 h 7"/>
                <a:gd name="T2" fmla="*/ 6 w 11"/>
                <a:gd name="T3" fmla="*/ 7 h 7"/>
                <a:gd name="T4" fmla="*/ 11 w 11"/>
                <a:gd name="T5" fmla="*/ 4 h 7"/>
                <a:gd name="T6" fmla="*/ 11 w 11"/>
                <a:gd name="T7" fmla="*/ 3 h 7"/>
                <a:gd name="T8" fmla="*/ 6 w 11"/>
                <a:gd name="T9" fmla="*/ 1 h 7"/>
                <a:gd name="T10" fmla="*/ 5 w 11"/>
                <a:gd name="T11" fmla="*/ 1 h 7"/>
                <a:gd name="T12" fmla="*/ 0 w 11"/>
                <a:gd name="T13" fmla="*/ 3 h 7"/>
                <a:gd name="T14" fmla="*/ 0 w 11"/>
                <a:gd name="T15" fmla="*/ 4 h 7"/>
                <a:gd name="T16" fmla="*/ 5 w 11"/>
                <a:gd name="T1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7">
                  <a:moveTo>
                    <a:pt x="5" y="7"/>
                  </a:moveTo>
                  <a:cubicBezTo>
                    <a:pt x="5" y="7"/>
                    <a:pt x="6" y="7"/>
                    <a:pt x="6" y="7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3"/>
                    <a:pt x="11" y="3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5" y="0"/>
                    <a:pt x="5" y="1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lnTo>
                    <a:pt x="5" y="7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5" name="Freeform 376"/>
            <p:cNvSpPr>
              <a:spLocks/>
            </p:cNvSpPr>
            <p:nvPr userDrawn="1"/>
          </p:nvSpPr>
          <p:spPr bwMode="auto">
            <a:xfrm>
              <a:off x="8963026" y="3621088"/>
              <a:ext cx="26988" cy="17463"/>
            </a:xfrm>
            <a:custGeom>
              <a:avLst/>
              <a:gdLst>
                <a:gd name="T0" fmla="*/ 7 w 17"/>
                <a:gd name="T1" fmla="*/ 1 h 11"/>
                <a:gd name="T2" fmla="*/ 0 w 17"/>
                <a:gd name="T3" fmla="*/ 5 h 11"/>
                <a:gd name="T4" fmla="*/ 0 w 17"/>
                <a:gd name="T5" fmla="*/ 6 h 11"/>
                <a:gd name="T6" fmla="*/ 7 w 17"/>
                <a:gd name="T7" fmla="*/ 10 h 11"/>
                <a:gd name="T8" fmla="*/ 10 w 17"/>
                <a:gd name="T9" fmla="*/ 10 h 11"/>
                <a:gd name="T10" fmla="*/ 16 w 17"/>
                <a:gd name="T11" fmla="*/ 6 h 11"/>
                <a:gd name="T12" fmla="*/ 16 w 17"/>
                <a:gd name="T13" fmla="*/ 5 h 11"/>
                <a:gd name="T14" fmla="*/ 9 w 17"/>
                <a:gd name="T15" fmla="*/ 1 h 11"/>
                <a:gd name="T16" fmla="*/ 7 w 17"/>
                <a:gd name="T17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1">
                  <a:moveTo>
                    <a:pt x="7" y="1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6"/>
                    <a:pt x="0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1"/>
                    <a:pt x="9" y="11"/>
                    <a:pt x="10" y="10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7" y="6"/>
                    <a:pt x="17" y="5"/>
                    <a:pt x="16" y="5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8" y="0"/>
                    <a:pt x="7" y="1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6" name="Freeform 377"/>
            <p:cNvSpPr>
              <a:spLocks/>
            </p:cNvSpPr>
            <p:nvPr userDrawn="1"/>
          </p:nvSpPr>
          <p:spPr bwMode="auto">
            <a:xfrm>
              <a:off x="8897938" y="3629026"/>
              <a:ext cx="17463" cy="11113"/>
            </a:xfrm>
            <a:custGeom>
              <a:avLst/>
              <a:gdLst>
                <a:gd name="T0" fmla="*/ 4 w 11"/>
                <a:gd name="T1" fmla="*/ 6 h 7"/>
                <a:gd name="T2" fmla="*/ 6 w 11"/>
                <a:gd name="T3" fmla="*/ 6 h 7"/>
                <a:gd name="T4" fmla="*/ 10 w 11"/>
                <a:gd name="T5" fmla="*/ 4 h 7"/>
                <a:gd name="T6" fmla="*/ 10 w 11"/>
                <a:gd name="T7" fmla="*/ 3 h 7"/>
                <a:gd name="T8" fmla="*/ 6 w 11"/>
                <a:gd name="T9" fmla="*/ 0 h 7"/>
                <a:gd name="T10" fmla="*/ 4 w 11"/>
                <a:gd name="T11" fmla="*/ 0 h 7"/>
                <a:gd name="T12" fmla="*/ 0 w 11"/>
                <a:gd name="T13" fmla="*/ 3 h 7"/>
                <a:gd name="T14" fmla="*/ 0 w 11"/>
                <a:gd name="T15" fmla="*/ 4 h 7"/>
                <a:gd name="T16" fmla="*/ 4 w 11"/>
                <a:gd name="T17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7">
                  <a:moveTo>
                    <a:pt x="4" y="6"/>
                  </a:moveTo>
                  <a:cubicBezTo>
                    <a:pt x="5" y="7"/>
                    <a:pt x="6" y="7"/>
                    <a:pt x="6" y="6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1" y="4"/>
                    <a:pt x="11" y="3"/>
                    <a:pt x="10" y="3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5" y="0"/>
                    <a:pt x="5" y="0"/>
                    <a:pt x="4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4"/>
                  </a:cubicBezTo>
                  <a:lnTo>
                    <a:pt x="4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7" name="Freeform 378"/>
            <p:cNvSpPr>
              <a:spLocks/>
            </p:cNvSpPr>
            <p:nvPr userDrawn="1"/>
          </p:nvSpPr>
          <p:spPr bwMode="auto">
            <a:xfrm>
              <a:off x="8921751" y="3625851"/>
              <a:ext cx="26988" cy="15875"/>
            </a:xfrm>
            <a:custGeom>
              <a:avLst/>
              <a:gdLst>
                <a:gd name="T0" fmla="*/ 7 w 17"/>
                <a:gd name="T1" fmla="*/ 1 h 10"/>
                <a:gd name="T2" fmla="*/ 1 w 17"/>
                <a:gd name="T3" fmla="*/ 5 h 10"/>
                <a:gd name="T4" fmla="*/ 1 w 17"/>
                <a:gd name="T5" fmla="*/ 6 h 10"/>
                <a:gd name="T6" fmla="*/ 8 w 17"/>
                <a:gd name="T7" fmla="*/ 10 h 10"/>
                <a:gd name="T8" fmla="*/ 10 w 17"/>
                <a:gd name="T9" fmla="*/ 10 h 10"/>
                <a:gd name="T10" fmla="*/ 17 w 17"/>
                <a:gd name="T11" fmla="*/ 6 h 10"/>
                <a:gd name="T12" fmla="*/ 17 w 17"/>
                <a:gd name="T13" fmla="*/ 5 h 10"/>
                <a:gd name="T14" fmla="*/ 10 w 17"/>
                <a:gd name="T15" fmla="*/ 1 h 10"/>
                <a:gd name="T16" fmla="*/ 7 w 17"/>
                <a:gd name="T1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7" y="1"/>
                  </a:move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6"/>
                    <a:pt x="17" y="5"/>
                    <a:pt x="17" y="5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0"/>
                    <a:pt x="8" y="0"/>
                    <a:pt x="7" y="1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8" name="Freeform 379"/>
            <p:cNvSpPr>
              <a:spLocks/>
            </p:cNvSpPr>
            <p:nvPr userDrawn="1"/>
          </p:nvSpPr>
          <p:spPr bwMode="auto">
            <a:xfrm>
              <a:off x="8983663" y="3629026"/>
              <a:ext cx="28575" cy="15875"/>
            </a:xfrm>
            <a:custGeom>
              <a:avLst/>
              <a:gdLst>
                <a:gd name="T0" fmla="*/ 10 w 18"/>
                <a:gd name="T1" fmla="*/ 10 h 10"/>
                <a:gd name="T2" fmla="*/ 17 w 18"/>
                <a:gd name="T3" fmla="*/ 6 h 10"/>
                <a:gd name="T4" fmla="*/ 17 w 18"/>
                <a:gd name="T5" fmla="*/ 5 h 10"/>
                <a:gd name="T6" fmla="*/ 10 w 18"/>
                <a:gd name="T7" fmla="*/ 0 h 10"/>
                <a:gd name="T8" fmla="*/ 8 w 18"/>
                <a:gd name="T9" fmla="*/ 0 h 10"/>
                <a:gd name="T10" fmla="*/ 1 w 18"/>
                <a:gd name="T11" fmla="*/ 5 h 10"/>
                <a:gd name="T12" fmla="*/ 1 w 18"/>
                <a:gd name="T13" fmla="*/ 6 h 10"/>
                <a:gd name="T14" fmla="*/ 8 w 18"/>
                <a:gd name="T15" fmla="*/ 10 h 10"/>
                <a:gd name="T16" fmla="*/ 10 w 18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10" y="10"/>
                  </a:moveTo>
                  <a:cubicBezTo>
                    <a:pt x="17" y="6"/>
                    <a:pt x="17" y="6"/>
                    <a:pt x="17" y="6"/>
                  </a:cubicBezTo>
                  <a:cubicBezTo>
                    <a:pt x="18" y="5"/>
                    <a:pt x="18" y="5"/>
                    <a:pt x="17" y="5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9" y="0"/>
                    <a:pt x="8" y="0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9" y="10"/>
                    <a:pt x="10" y="10"/>
                    <a:pt x="10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9" name="Freeform 380"/>
            <p:cNvSpPr>
              <a:spLocks/>
            </p:cNvSpPr>
            <p:nvPr userDrawn="1"/>
          </p:nvSpPr>
          <p:spPr bwMode="auto">
            <a:xfrm>
              <a:off x="8945563" y="3632201"/>
              <a:ext cx="26988" cy="15875"/>
            </a:xfrm>
            <a:custGeom>
              <a:avLst/>
              <a:gdLst>
                <a:gd name="T0" fmla="*/ 8 w 17"/>
                <a:gd name="T1" fmla="*/ 0 h 10"/>
                <a:gd name="T2" fmla="*/ 1 w 17"/>
                <a:gd name="T3" fmla="*/ 4 h 10"/>
                <a:gd name="T4" fmla="*/ 1 w 17"/>
                <a:gd name="T5" fmla="*/ 5 h 10"/>
                <a:gd name="T6" fmla="*/ 8 w 17"/>
                <a:gd name="T7" fmla="*/ 9 h 10"/>
                <a:gd name="T8" fmla="*/ 10 w 17"/>
                <a:gd name="T9" fmla="*/ 9 h 10"/>
                <a:gd name="T10" fmla="*/ 17 w 17"/>
                <a:gd name="T11" fmla="*/ 5 h 10"/>
                <a:gd name="T12" fmla="*/ 17 w 17"/>
                <a:gd name="T13" fmla="*/ 4 h 10"/>
                <a:gd name="T14" fmla="*/ 10 w 17"/>
                <a:gd name="T15" fmla="*/ 0 h 10"/>
                <a:gd name="T16" fmla="*/ 8 w 17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8" y="0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1" y="5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10"/>
                    <a:pt x="9" y="10"/>
                    <a:pt x="10" y="9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5"/>
                    <a:pt x="17" y="4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0" name="Freeform 381"/>
            <p:cNvSpPr>
              <a:spLocks/>
            </p:cNvSpPr>
            <p:nvPr userDrawn="1"/>
          </p:nvSpPr>
          <p:spPr bwMode="auto">
            <a:xfrm>
              <a:off x="9012238" y="3633788"/>
              <a:ext cx="26988" cy="17463"/>
            </a:xfrm>
            <a:custGeom>
              <a:avLst/>
              <a:gdLst>
                <a:gd name="T0" fmla="*/ 9 w 17"/>
                <a:gd name="T1" fmla="*/ 10 h 11"/>
                <a:gd name="T2" fmla="*/ 16 w 17"/>
                <a:gd name="T3" fmla="*/ 6 h 11"/>
                <a:gd name="T4" fmla="*/ 16 w 17"/>
                <a:gd name="T5" fmla="*/ 5 h 11"/>
                <a:gd name="T6" fmla="*/ 9 w 17"/>
                <a:gd name="T7" fmla="*/ 1 h 11"/>
                <a:gd name="T8" fmla="*/ 7 w 17"/>
                <a:gd name="T9" fmla="*/ 1 h 11"/>
                <a:gd name="T10" fmla="*/ 0 w 17"/>
                <a:gd name="T11" fmla="*/ 5 h 11"/>
                <a:gd name="T12" fmla="*/ 0 w 17"/>
                <a:gd name="T13" fmla="*/ 6 h 11"/>
                <a:gd name="T14" fmla="*/ 7 w 17"/>
                <a:gd name="T15" fmla="*/ 10 h 11"/>
                <a:gd name="T16" fmla="*/ 9 w 17"/>
                <a:gd name="T17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1">
                  <a:moveTo>
                    <a:pt x="9" y="10"/>
                  </a:moveTo>
                  <a:cubicBezTo>
                    <a:pt x="16" y="6"/>
                    <a:pt x="16" y="6"/>
                    <a:pt x="16" y="6"/>
                  </a:cubicBezTo>
                  <a:cubicBezTo>
                    <a:pt x="17" y="6"/>
                    <a:pt x="17" y="5"/>
                    <a:pt x="16" y="5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8" y="1"/>
                    <a:pt x="7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6"/>
                    <a:pt x="0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1"/>
                    <a:pt x="9" y="11"/>
                    <a:pt x="9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1" name="Freeform 382"/>
            <p:cNvSpPr>
              <a:spLocks/>
            </p:cNvSpPr>
            <p:nvPr userDrawn="1"/>
          </p:nvSpPr>
          <p:spPr bwMode="auto">
            <a:xfrm>
              <a:off x="8904288" y="3636963"/>
              <a:ext cx="28575" cy="15875"/>
            </a:xfrm>
            <a:custGeom>
              <a:avLst/>
              <a:gdLst>
                <a:gd name="T0" fmla="*/ 8 w 18"/>
                <a:gd name="T1" fmla="*/ 0 h 10"/>
                <a:gd name="T2" fmla="*/ 1 w 18"/>
                <a:gd name="T3" fmla="*/ 4 h 10"/>
                <a:gd name="T4" fmla="*/ 1 w 18"/>
                <a:gd name="T5" fmla="*/ 5 h 10"/>
                <a:gd name="T6" fmla="*/ 8 w 18"/>
                <a:gd name="T7" fmla="*/ 9 h 10"/>
                <a:gd name="T8" fmla="*/ 10 w 18"/>
                <a:gd name="T9" fmla="*/ 9 h 10"/>
                <a:gd name="T10" fmla="*/ 17 w 18"/>
                <a:gd name="T11" fmla="*/ 5 h 10"/>
                <a:gd name="T12" fmla="*/ 17 w 18"/>
                <a:gd name="T13" fmla="*/ 4 h 10"/>
                <a:gd name="T14" fmla="*/ 10 w 18"/>
                <a:gd name="T15" fmla="*/ 0 h 10"/>
                <a:gd name="T16" fmla="*/ 8 w 18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8" y="0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1" y="5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10"/>
                    <a:pt x="10" y="10"/>
                    <a:pt x="10" y="9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8" y="5"/>
                    <a:pt x="18" y="4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2" name="Freeform 383"/>
            <p:cNvSpPr>
              <a:spLocks/>
            </p:cNvSpPr>
            <p:nvPr userDrawn="1"/>
          </p:nvSpPr>
          <p:spPr bwMode="auto">
            <a:xfrm>
              <a:off x="8967788" y="3638551"/>
              <a:ext cx="26988" cy="15875"/>
            </a:xfrm>
            <a:custGeom>
              <a:avLst/>
              <a:gdLst>
                <a:gd name="T0" fmla="*/ 10 w 17"/>
                <a:gd name="T1" fmla="*/ 10 h 10"/>
                <a:gd name="T2" fmla="*/ 17 w 17"/>
                <a:gd name="T3" fmla="*/ 6 h 10"/>
                <a:gd name="T4" fmla="*/ 17 w 17"/>
                <a:gd name="T5" fmla="*/ 5 h 10"/>
                <a:gd name="T6" fmla="*/ 10 w 17"/>
                <a:gd name="T7" fmla="*/ 1 h 10"/>
                <a:gd name="T8" fmla="*/ 7 w 17"/>
                <a:gd name="T9" fmla="*/ 1 h 10"/>
                <a:gd name="T10" fmla="*/ 0 w 17"/>
                <a:gd name="T11" fmla="*/ 5 h 10"/>
                <a:gd name="T12" fmla="*/ 0 w 17"/>
                <a:gd name="T13" fmla="*/ 6 h 10"/>
                <a:gd name="T14" fmla="*/ 7 w 17"/>
                <a:gd name="T15" fmla="*/ 10 h 10"/>
                <a:gd name="T16" fmla="*/ 10 w 17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10"/>
                  </a:moveTo>
                  <a:cubicBezTo>
                    <a:pt x="17" y="6"/>
                    <a:pt x="17" y="6"/>
                    <a:pt x="17" y="6"/>
                  </a:cubicBezTo>
                  <a:cubicBezTo>
                    <a:pt x="17" y="6"/>
                    <a:pt x="17" y="5"/>
                    <a:pt x="17" y="5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0"/>
                    <a:pt x="8" y="0"/>
                    <a:pt x="7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6"/>
                    <a:pt x="0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10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3" name="Freeform 384"/>
            <p:cNvSpPr>
              <a:spLocks/>
            </p:cNvSpPr>
            <p:nvPr userDrawn="1"/>
          </p:nvSpPr>
          <p:spPr bwMode="auto">
            <a:xfrm>
              <a:off x="8994776" y="3644901"/>
              <a:ext cx="26988" cy="15875"/>
            </a:xfrm>
            <a:custGeom>
              <a:avLst/>
              <a:gdLst>
                <a:gd name="T0" fmla="*/ 10 w 17"/>
                <a:gd name="T1" fmla="*/ 9 h 10"/>
                <a:gd name="T2" fmla="*/ 17 w 17"/>
                <a:gd name="T3" fmla="*/ 5 h 10"/>
                <a:gd name="T4" fmla="*/ 17 w 17"/>
                <a:gd name="T5" fmla="*/ 4 h 10"/>
                <a:gd name="T6" fmla="*/ 10 w 17"/>
                <a:gd name="T7" fmla="*/ 0 h 10"/>
                <a:gd name="T8" fmla="*/ 7 w 17"/>
                <a:gd name="T9" fmla="*/ 0 h 10"/>
                <a:gd name="T10" fmla="*/ 0 w 17"/>
                <a:gd name="T11" fmla="*/ 4 h 10"/>
                <a:gd name="T12" fmla="*/ 0 w 17"/>
                <a:gd name="T13" fmla="*/ 5 h 10"/>
                <a:gd name="T14" fmla="*/ 7 w 17"/>
                <a:gd name="T15" fmla="*/ 9 h 10"/>
                <a:gd name="T16" fmla="*/ 10 w 17"/>
                <a:gd name="T17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9"/>
                  </a:moveTo>
                  <a:cubicBezTo>
                    <a:pt x="17" y="5"/>
                    <a:pt x="17" y="5"/>
                    <a:pt x="17" y="5"/>
                  </a:cubicBezTo>
                  <a:cubicBezTo>
                    <a:pt x="17" y="5"/>
                    <a:pt x="17" y="4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7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10"/>
                    <a:pt x="9" y="10"/>
                    <a:pt x="10" y="9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4" name="Freeform 385"/>
            <p:cNvSpPr>
              <a:spLocks/>
            </p:cNvSpPr>
            <p:nvPr userDrawn="1"/>
          </p:nvSpPr>
          <p:spPr bwMode="auto">
            <a:xfrm>
              <a:off x="8888413" y="3646488"/>
              <a:ext cx="26988" cy="15875"/>
            </a:xfrm>
            <a:custGeom>
              <a:avLst/>
              <a:gdLst>
                <a:gd name="T0" fmla="*/ 7 w 17"/>
                <a:gd name="T1" fmla="*/ 0 h 10"/>
                <a:gd name="T2" fmla="*/ 0 w 17"/>
                <a:gd name="T3" fmla="*/ 4 h 10"/>
                <a:gd name="T4" fmla="*/ 0 w 17"/>
                <a:gd name="T5" fmla="*/ 5 h 10"/>
                <a:gd name="T6" fmla="*/ 7 w 17"/>
                <a:gd name="T7" fmla="*/ 9 h 10"/>
                <a:gd name="T8" fmla="*/ 9 w 17"/>
                <a:gd name="T9" fmla="*/ 9 h 10"/>
                <a:gd name="T10" fmla="*/ 16 w 17"/>
                <a:gd name="T11" fmla="*/ 5 h 10"/>
                <a:gd name="T12" fmla="*/ 16 w 17"/>
                <a:gd name="T13" fmla="*/ 4 h 10"/>
                <a:gd name="T14" fmla="*/ 9 w 17"/>
                <a:gd name="T15" fmla="*/ 0 h 10"/>
                <a:gd name="T16" fmla="*/ 7 w 17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7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10"/>
                    <a:pt x="9" y="10"/>
                    <a:pt x="9" y="9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7" y="5"/>
                    <a:pt x="17" y="4"/>
                    <a:pt x="16" y="4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8" y="0"/>
                    <a:pt x="7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5" name="Freeform 386"/>
            <p:cNvSpPr>
              <a:spLocks/>
            </p:cNvSpPr>
            <p:nvPr userDrawn="1"/>
          </p:nvSpPr>
          <p:spPr bwMode="auto">
            <a:xfrm>
              <a:off x="8912226" y="3651251"/>
              <a:ext cx="26988" cy="15875"/>
            </a:xfrm>
            <a:custGeom>
              <a:avLst/>
              <a:gdLst>
                <a:gd name="T0" fmla="*/ 7 w 17"/>
                <a:gd name="T1" fmla="*/ 0 h 10"/>
                <a:gd name="T2" fmla="*/ 0 w 17"/>
                <a:gd name="T3" fmla="*/ 4 h 10"/>
                <a:gd name="T4" fmla="*/ 0 w 17"/>
                <a:gd name="T5" fmla="*/ 6 h 10"/>
                <a:gd name="T6" fmla="*/ 7 w 17"/>
                <a:gd name="T7" fmla="*/ 10 h 10"/>
                <a:gd name="T8" fmla="*/ 10 w 17"/>
                <a:gd name="T9" fmla="*/ 10 h 10"/>
                <a:gd name="T10" fmla="*/ 16 w 17"/>
                <a:gd name="T11" fmla="*/ 6 h 10"/>
                <a:gd name="T12" fmla="*/ 16 w 17"/>
                <a:gd name="T13" fmla="*/ 4 h 10"/>
                <a:gd name="T14" fmla="*/ 9 w 17"/>
                <a:gd name="T15" fmla="*/ 0 h 10"/>
                <a:gd name="T16" fmla="*/ 7 w 17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7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7" y="5"/>
                    <a:pt x="17" y="5"/>
                    <a:pt x="16" y="4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8" y="0"/>
                    <a:pt x="7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6" name="Freeform 387"/>
            <p:cNvSpPr>
              <a:spLocks/>
            </p:cNvSpPr>
            <p:nvPr userDrawn="1"/>
          </p:nvSpPr>
          <p:spPr bwMode="auto">
            <a:xfrm>
              <a:off x="8977313" y="3654426"/>
              <a:ext cx="28575" cy="15875"/>
            </a:xfrm>
            <a:custGeom>
              <a:avLst/>
              <a:gdLst>
                <a:gd name="T0" fmla="*/ 10 w 18"/>
                <a:gd name="T1" fmla="*/ 10 h 10"/>
                <a:gd name="T2" fmla="*/ 17 w 18"/>
                <a:gd name="T3" fmla="*/ 6 h 10"/>
                <a:gd name="T4" fmla="*/ 17 w 18"/>
                <a:gd name="T5" fmla="*/ 4 h 10"/>
                <a:gd name="T6" fmla="*/ 10 w 18"/>
                <a:gd name="T7" fmla="*/ 0 h 10"/>
                <a:gd name="T8" fmla="*/ 8 w 18"/>
                <a:gd name="T9" fmla="*/ 0 h 10"/>
                <a:gd name="T10" fmla="*/ 1 w 18"/>
                <a:gd name="T11" fmla="*/ 4 h 10"/>
                <a:gd name="T12" fmla="*/ 1 w 18"/>
                <a:gd name="T13" fmla="*/ 6 h 10"/>
                <a:gd name="T14" fmla="*/ 8 w 18"/>
                <a:gd name="T15" fmla="*/ 10 h 10"/>
                <a:gd name="T16" fmla="*/ 10 w 18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10" y="10"/>
                  </a:moveTo>
                  <a:cubicBezTo>
                    <a:pt x="17" y="6"/>
                    <a:pt x="17" y="6"/>
                    <a:pt x="17" y="6"/>
                  </a:cubicBezTo>
                  <a:cubicBezTo>
                    <a:pt x="18" y="5"/>
                    <a:pt x="18" y="5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8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10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7" name="Freeform 388"/>
            <p:cNvSpPr>
              <a:spLocks/>
            </p:cNvSpPr>
            <p:nvPr userDrawn="1"/>
          </p:nvSpPr>
          <p:spPr bwMode="auto">
            <a:xfrm>
              <a:off x="8870951" y="3656013"/>
              <a:ext cx="26988" cy="15875"/>
            </a:xfrm>
            <a:custGeom>
              <a:avLst/>
              <a:gdLst>
                <a:gd name="T0" fmla="*/ 7 w 17"/>
                <a:gd name="T1" fmla="*/ 0 h 10"/>
                <a:gd name="T2" fmla="*/ 1 w 17"/>
                <a:gd name="T3" fmla="*/ 4 h 10"/>
                <a:gd name="T4" fmla="*/ 1 w 17"/>
                <a:gd name="T5" fmla="*/ 6 h 10"/>
                <a:gd name="T6" fmla="*/ 8 w 17"/>
                <a:gd name="T7" fmla="*/ 10 h 10"/>
                <a:gd name="T8" fmla="*/ 10 w 17"/>
                <a:gd name="T9" fmla="*/ 10 h 10"/>
                <a:gd name="T10" fmla="*/ 17 w 17"/>
                <a:gd name="T11" fmla="*/ 6 h 10"/>
                <a:gd name="T12" fmla="*/ 17 w 17"/>
                <a:gd name="T13" fmla="*/ 4 h 10"/>
                <a:gd name="T14" fmla="*/ 10 w 17"/>
                <a:gd name="T15" fmla="*/ 0 h 10"/>
                <a:gd name="T16" fmla="*/ 7 w 17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7" y="0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5"/>
                    <a:pt x="17" y="5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7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8" name="Freeform 389"/>
            <p:cNvSpPr>
              <a:spLocks/>
            </p:cNvSpPr>
            <p:nvPr userDrawn="1"/>
          </p:nvSpPr>
          <p:spPr bwMode="auto">
            <a:xfrm>
              <a:off x="8894763" y="3660776"/>
              <a:ext cx="26988" cy="15875"/>
            </a:xfrm>
            <a:custGeom>
              <a:avLst/>
              <a:gdLst>
                <a:gd name="T0" fmla="*/ 8 w 17"/>
                <a:gd name="T1" fmla="*/ 1 h 10"/>
                <a:gd name="T2" fmla="*/ 1 w 17"/>
                <a:gd name="T3" fmla="*/ 5 h 10"/>
                <a:gd name="T4" fmla="*/ 1 w 17"/>
                <a:gd name="T5" fmla="*/ 6 h 10"/>
                <a:gd name="T6" fmla="*/ 8 w 17"/>
                <a:gd name="T7" fmla="*/ 10 h 10"/>
                <a:gd name="T8" fmla="*/ 10 w 17"/>
                <a:gd name="T9" fmla="*/ 10 h 10"/>
                <a:gd name="T10" fmla="*/ 17 w 17"/>
                <a:gd name="T11" fmla="*/ 6 h 10"/>
                <a:gd name="T12" fmla="*/ 17 w 17"/>
                <a:gd name="T13" fmla="*/ 5 h 10"/>
                <a:gd name="T14" fmla="*/ 10 w 17"/>
                <a:gd name="T15" fmla="*/ 1 h 10"/>
                <a:gd name="T16" fmla="*/ 8 w 17"/>
                <a:gd name="T1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8" y="1"/>
                  </a:move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6"/>
                    <a:pt x="17" y="5"/>
                    <a:pt x="17" y="5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0"/>
                    <a:pt x="8" y="0"/>
                    <a:pt x="8" y="1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9" name="Freeform 390"/>
            <p:cNvSpPr>
              <a:spLocks/>
            </p:cNvSpPr>
            <p:nvPr userDrawn="1"/>
          </p:nvSpPr>
          <p:spPr bwMode="auto">
            <a:xfrm>
              <a:off x="8994776" y="3663951"/>
              <a:ext cx="28575" cy="17463"/>
            </a:xfrm>
            <a:custGeom>
              <a:avLst/>
              <a:gdLst>
                <a:gd name="T0" fmla="*/ 10 w 18"/>
                <a:gd name="T1" fmla="*/ 1 h 11"/>
                <a:gd name="T2" fmla="*/ 8 w 18"/>
                <a:gd name="T3" fmla="*/ 1 h 11"/>
                <a:gd name="T4" fmla="*/ 1 w 18"/>
                <a:gd name="T5" fmla="*/ 5 h 11"/>
                <a:gd name="T6" fmla="*/ 1 w 18"/>
                <a:gd name="T7" fmla="*/ 6 h 11"/>
                <a:gd name="T8" fmla="*/ 8 w 18"/>
                <a:gd name="T9" fmla="*/ 10 h 11"/>
                <a:gd name="T10" fmla="*/ 10 w 18"/>
                <a:gd name="T11" fmla="*/ 10 h 11"/>
                <a:gd name="T12" fmla="*/ 17 w 18"/>
                <a:gd name="T13" fmla="*/ 6 h 11"/>
                <a:gd name="T14" fmla="*/ 17 w 18"/>
                <a:gd name="T15" fmla="*/ 5 h 11"/>
                <a:gd name="T16" fmla="*/ 10 w 18"/>
                <a:gd name="T17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1">
                  <a:moveTo>
                    <a:pt x="10" y="1"/>
                  </a:moveTo>
                  <a:cubicBezTo>
                    <a:pt x="10" y="0"/>
                    <a:pt x="9" y="0"/>
                    <a:pt x="8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9" y="11"/>
                    <a:pt x="10" y="11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8" y="6"/>
                    <a:pt x="18" y="5"/>
                    <a:pt x="17" y="5"/>
                  </a:cubicBezTo>
                  <a:lnTo>
                    <a:pt x="10" y="1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0" name="Freeform 391"/>
            <p:cNvSpPr>
              <a:spLocks/>
            </p:cNvSpPr>
            <p:nvPr userDrawn="1"/>
          </p:nvSpPr>
          <p:spPr bwMode="auto">
            <a:xfrm>
              <a:off x="8853488" y="3665538"/>
              <a:ext cx="28575" cy="15875"/>
            </a:xfrm>
            <a:custGeom>
              <a:avLst/>
              <a:gdLst>
                <a:gd name="T0" fmla="*/ 8 w 18"/>
                <a:gd name="T1" fmla="*/ 0 h 10"/>
                <a:gd name="T2" fmla="*/ 1 w 18"/>
                <a:gd name="T3" fmla="*/ 5 h 10"/>
                <a:gd name="T4" fmla="*/ 1 w 18"/>
                <a:gd name="T5" fmla="*/ 6 h 10"/>
                <a:gd name="T6" fmla="*/ 8 w 18"/>
                <a:gd name="T7" fmla="*/ 10 h 10"/>
                <a:gd name="T8" fmla="*/ 10 w 18"/>
                <a:gd name="T9" fmla="*/ 10 h 10"/>
                <a:gd name="T10" fmla="*/ 17 w 18"/>
                <a:gd name="T11" fmla="*/ 6 h 10"/>
                <a:gd name="T12" fmla="*/ 17 w 18"/>
                <a:gd name="T13" fmla="*/ 5 h 10"/>
                <a:gd name="T14" fmla="*/ 10 w 18"/>
                <a:gd name="T15" fmla="*/ 0 h 10"/>
                <a:gd name="T16" fmla="*/ 8 w 18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8" y="0"/>
                  </a:move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10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8" y="5"/>
                    <a:pt x="18" y="5"/>
                    <a:pt x="17" y="5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1" name="Freeform 392"/>
            <p:cNvSpPr>
              <a:spLocks/>
            </p:cNvSpPr>
            <p:nvPr userDrawn="1"/>
          </p:nvSpPr>
          <p:spPr bwMode="auto">
            <a:xfrm>
              <a:off x="8877301" y="3670301"/>
              <a:ext cx="28575" cy="17463"/>
            </a:xfrm>
            <a:custGeom>
              <a:avLst/>
              <a:gdLst>
                <a:gd name="T0" fmla="*/ 8 w 18"/>
                <a:gd name="T1" fmla="*/ 1 h 11"/>
                <a:gd name="T2" fmla="*/ 1 w 18"/>
                <a:gd name="T3" fmla="*/ 5 h 11"/>
                <a:gd name="T4" fmla="*/ 1 w 18"/>
                <a:gd name="T5" fmla="*/ 6 h 11"/>
                <a:gd name="T6" fmla="*/ 8 w 18"/>
                <a:gd name="T7" fmla="*/ 10 h 11"/>
                <a:gd name="T8" fmla="*/ 10 w 18"/>
                <a:gd name="T9" fmla="*/ 10 h 11"/>
                <a:gd name="T10" fmla="*/ 17 w 18"/>
                <a:gd name="T11" fmla="*/ 6 h 11"/>
                <a:gd name="T12" fmla="*/ 17 w 18"/>
                <a:gd name="T13" fmla="*/ 5 h 11"/>
                <a:gd name="T14" fmla="*/ 10 w 18"/>
                <a:gd name="T15" fmla="*/ 1 h 11"/>
                <a:gd name="T16" fmla="*/ 8 w 18"/>
                <a:gd name="T17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1">
                  <a:moveTo>
                    <a:pt x="8" y="1"/>
                  </a:move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9" y="11"/>
                    <a:pt x="10" y="11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8" y="6"/>
                    <a:pt x="18" y="5"/>
                    <a:pt x="17" y="5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0"/>
                    <a:pt x="8" y="0"/>
                    <a:pt x="8" y="1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2" name="Freeform 393"/>
            <p:cNvSpPr>
              <a:spLocks/>
            </p:cNvSpPr>
            <p:nvPr userDrawn="1"/>
          </p:nvSpPr>
          <p:spPr bwMode="auto">
            <a:xfrm>
              <a:off x="8943976" y="3673476"/>
              <a:ext cx="26988" cy="15875"/>
            </a:xfrm>
            <a:custGeom>
              <a:avLst/>
              <a:gdLst>
                <a:gd name="T0" fmla="*/ 10 w 17"/>
                <a:gd name="T1" fmla="*/ 10 h 10"/>
                <a:gd name="T2" fmla="*/ 17 w 17"/>
                <a:gd name="T3" fmla="*/ 6 h 10"/>
                <a:gd name="T4" fmla="*/ 17 w 17"/>
                <a:gd name="T5" fmla="*/ 5 h 10"/>
                <a:gd name="T6" fmla="*/ 10 w 17"/>
                <a:gd name="T7" fmla="*/ 1 h 10"/>
                <a:gd name="T8" fmla="*/ 7 w 17"/>
                <a:gd name="T9" fmla="*/ 1 h 10"/>
                <a:gd name="T10" fmla="*/ 0 w 17"/>
                <a:gd name="T11" fmla="*/ 5 h 10"/>
                <a:gd name="T12" fmla="*/ 0 w 17"/>
                <a:gd name="T13" fmla="*/ 6 h 10"/>
                <a:gd name="T14" fmla="*/ 7 w 17"/>
                <a:gd name="T15" fmla="*/ 10 h 10"/>
                <a:gd name="T16" fmla="*/ 10 w 17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10"/>
                  </a:moveTo>
                  <a:cubicBezTo>
                    <a:pt x="17" y="6"/>
                    <a:pt x="17" y="6"/>
                    <a:pt x="17" y="6"/>
                  </a:cubicBezTo>
                  <a:cubicBezTo>
                    <a:pt x="17" y="6"/>
                    <a:pt x="17" y="5"/>
                    <a:pt x="17" y="5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0"/>
                    <a:pt x="8" y="0"/>
                    <a:pt x="7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6"/>
                    <a:pt x="0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10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3" name="Freeform 394"/>
            <p:cNvSpPr>
              <a:spLocks/>
            </p:cNvSpPr>
            <p:nvPr userDrawn="1"/>
          </p:nvSpPr>
          <p:spPr bwMode="auto">
            <a:xfrm>
              <a:off x="8837613" y="3675063"/>
              <a:ext cx="26988" cy="15875"/>
            </a:xfrm>
            <a:custGeom>
              <a:avLst/>
              <a:gdLst>
                <a:gd name="T0" fmla="*/ 7 w 17"/>
                <a:gd name="T1" fmla="*/ 1 h 10"/>
                <a:gd name="T2" fmla="*/ 0 w 17"/>
                <a:gd name="T3" fmla="*/ 5 h 10"/>
                <a:gd name="T4" fmla="*/ 0 w 17"/>
                <a:gd name="T5" fmla="*/ 6 h 10"/>
                <a:gd name="T6" fmla="*/ 7 w 17"/>
                <a:gd name="T7" fmla="*/ 10 h 10"/>
                <a:gd name="T8" fmla="*/ 9 w 17"/>
                <a:gd name="T9" fmla="*/ 10 h 10"/>
                <a:gd name="T10" fmla="*/ 16 w 17"/>
                <a:gd name="T11" fmla="*/ 6 h 10"/>
                <a:gd name="T12" fmla="*/ 16 w 17"/>
                <a:gd name="T13" fmla="*/ 5 h 10"/>
                <a:gd name="T14" fmla="*/ 9 w 17"/>
                <a:gd name="T15" fmla="*/ 1 h 10"/>
                <a:gd name="T16" fmla="*/ 7 w 17"/>
                <a:gd name="T1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7" y="1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6"/>
                    <a:pt x="0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9" y="10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7" y="6"/>
                    <a:pt x="17" y="5"/>
                    <a:pt x="16" y="5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8" y="0"/>
                    <a:pt x="7" y="1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4" name="Freeform 395"/>
            <p:cNvSpPr>
              <a:spLocks/>
            </p:cNvSpPr>
            <p:nvPr userDrawn="1"/>
          </p:nvSpPr>
          <p:spPr bwMode="auto">
            <a:xfrm>
              <a:off x="8899526" y="3678238"/>
              <a:ext cx="28575" cy="15875"/>
            </a:xfrm>
            <a:custGeom>
              <a:avLst/>
              <a:gdLst>
                <a:gd name="T0" fmla="*/ 10 w 18"/>
                <a:gd name="T1" fmla="*/ 10 h 10"/>
                <a:gd name="T2" fmla="*/ 17 w 18"/>
                <a:gd name="T3" fmla="*/ 6 h 10"/>
                <a:gd name="T4" fmla="*/ 17 w 18"/>
                <a:gd name="T5" fmla="*/ 5 h 10"/>
                <a:gd name="T6" fmla="*/ 10 w 18"/>
                <a:gd name="T7" fmla="*/ 0 h 10"/>
                <a:gd name="T8" fmla="*/ 8 w 18"/>
                <a:gd name="T9" fmla="*/ 0 h 10"/>
                <a:gd name="T10" fmla="*/ 1 w 18"/>
                <a:gd name="T11" fmla="*/ 5 h 10"/>
                <a:gd name="T12" fmla="*/ 1 w 18"/>
                <a:gd name="T13" fmla="*/ 6 h 10"/>
                <a:gd name="T14" fmla="*/ 8 w 18"/>
                <a:gd name="T15" fmla="*/ 10 h 10"/>
                <a:gd name="T16" fmla="*/ 10 w 18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10" y="10"/>
                  </a:moveTo>
                  <a:cubicBezTo>
                    <a:pt x="17" y="6"/>
                    <a:pt x="17" y="6"/>
                    <a:pt x="17" y="6"/>
                  </a:cubicBezTo>
                  <a:cubicBezTo>
                    <a:pt x="18" y="5"/>
                    <a:pt x="18" y="5"/>
                    <a:pt x="17" y="5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8" y="0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10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5" name="Freeform 396"/>
            <p:cNvSpPr>
              <a:spLocks/>
            </p:cNvSpPr>
            <p:nvPr userDrawn="1"/>
          </p:nvSpPr>
          <p:spPr bwMode="auto">
            <a:xfrm>
              <a:off x="8861426" y="3681413"/>
              <a:ext cx="26988" cy="15875"/>
            </a:xfrm>
            <a:custGeom>
              <a:avLst/>
              <a:gdLst>
                <a:gd name="T0" fmla="*/ 7 w 17"/>
                <a:gd name="T1" fmla="*/ 0 h 10"/>
                <a:gd name="T2" fmla="*/ 0 w 17"/>
                <a:gd name="T3" fmla="*/ 4 h 10"/>
                <a:gd name="T4" fmla="*/ 0 w 17"/>
                <a:gd name="T5" fmla="*/ 5 h 10"/>
                <a:gd name="T6" fmla="*/ 7 w 17"/>
                <a:gd name="T7" fmla="*/ 9 h 10"/>
                <a:gd name="T8" fmla="*/ 9 w 17"/>
                <a:gd name="T9" fmla="*/ 9 h 10"/>
                <a:gd name="T10" fmla="*/ 16 w 17"/>
                <a:gd name="T11" fmla="*/ 5 h 10"/>
                <a:gd name="T12" fmla="*/ 16 w 17"/>
                <a:gd name="T13" fmla="*/ 4 h 10"/>
                <a:gd name="T14" fmla="*/ 9 w 17"/>
                <a:gd name="T15" fmla="*/ 0 h 10"/>
                <a:gd name="T16" fmla="*/ 7 w 17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7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10"/>
                    <a:pt x="9" y="10"/>
                    <a:pt x="9" y="9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7" y="5"/>
                    <a:pt x="17" y="4"/>
                    <a:pt x="16" y="4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8" y="0"/>
                    <a:pt x="7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6" name="Freeform 397"/>
            <p:cNvSpPr>
              <a:spLocks/>
            </p:cNvSpPr>
            <p:nvPr userDrawn="1"/>
          </p:nvSpPr>
          <p:spPr bwMode="auto">
            <a:xfrm>
              <a:off x="8926513" y="3684588"/>
              <a:ext cx="28575" cy="15875"/>
            </a:xfrm>
            <a:custGeom>
              <a:avLst/>
              <a:gdLst>
                <a:gd name="T0" fmla="*/ 10 w 18"/>
                <a:gd name="T1" fmla="*/ 9 h 10"/>
                <a:gd name="T2" fmla="*/ 17 w 18"/>
                <a:gd name="T3" fmla="*/ 5 h 10"/>
                <a:gd name="T4" fmla="*/ 17 w 18"/>
                <a:gd name="T5" fmla="*/ 4 h 10"/>
                <a:gd name="T6" fmla="*/ 10 w 18"/>
                <a:gd name="T7" fmla="*/ 0 h 10"/>
                <a:gd name="T8" fmla="*/ 8 w 18"/>
                <a:gd name="T9" fmla="*/ 0 h 10"/>
                <a:gd name="T10" fmla="*/ 1 w 18"/>
                <a:gd name="T11" fmla="*/ 4 h 10"/>
                <a:gd name="T12" fmla="*/ 1 w 18"/>
                <a:gd name="T13" fmla="*/ 5 h 10"/>
                <a:gd name="T14" fmla="*/ 8 w 18"/>
                <a:gd name="T15" fmla="*/ 9 h 10"/>
                <a:gd name="T16" fmla="*/ 10 w 18"/>
                <a:gd name="T17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10" y="9"/>
                  </a:moveTo>
                  <a:cubicBezTo>
                    <a:pt x="17" y="5"/>
                    <a:pt x="17" y="5"/>
                    <a:pt x="17" y="5"/>
                  </a:cubicBezTo>
                  <a:cubicBezTo>
                    <a:pt x="18" y="5"/>
                    <a:pt x="18" y="4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8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1" y="5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10"/>
                    <a:pt x="9" y="10"/>
                    <a:pt x="10" y="9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7" name="Freeform 398"/>
            <p:cNvSpPr>
              <a:spLocks/>
            </p:cNvSpPr>
            <p:nvPr userDrawn="1"/>
          </p:nvSpPr>
          <p:spPr bwMode="auto">
            <a:xfrm>
              <a:off x="8882063" y="3687763"/>
              <a:ext cx="28575" cy="15875"/>
            </a:xfrm>
            <a:custGeom>
              <a:avLst/>
              <a:gdLst>
                <a:gd name="T0" fmla="*/ 10 w 18"/>
                <a:gd name="T1" fmla="*/ 10 h 10"/>
                <a:gd name="T2" fmla="*/ 17 w 18"/>
                <a:gd name="T3" fmla="*/ 6 h 10"/>
                <a:gd name="T4" fmla="*/ 17 w 18"/>
                <a:gd name="T5" fmla="*/ 5 h 10"/>
                <a:gd name="T6" fmla="*/ 10 w 18"/>
                <a:gd name="T7" fmla="*/ 1 h 10"/>
                <a:gd name="T8" fmla="*/ 8 w 18"/>
                <a:gd name="T9" fmla="*/ 1 h 10"/>
                <a:gd name="T10" fmla="*/ 1 w 18"/>
                <a:gd name="T11" fmla="*/ 5 h 10"/>
                <a:gd name="T12" fmla="*/ 1 w 18"/>
                <a:gd name="T13" fmla="*/ 6 h 10"/>
                <a:gd name="T14" fmla="*/ 8 w 18"/>
                <a:gd name="T15" fmla="*/ 10 h 10"/>
                <a:gd name="T16" fmla="*/ 10 w 18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10" y="10"/>
                  </a:moveTo>
                  <a:cubicBezTo>
                    <a:pt x="17" y="6"/>
                    <a:pt x="17" y="6"/>
                    <a:pt x="17" y="6"/>
                  </a:cubicBezTo>
                  <a:cubicBezTo>
                    <a:pt x="18" y="6"/>
                    <a:pt x="18" y="5"/>
                    <a:pt x="17" y="5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0"/>
                    <a:pt x="9" y="0"/>
                    <a:pt x="8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9" y="10"/>
                    <a:pt x="10" y="10"/>
                    <a:pt x="10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8" name="Freeform 399"/>
            <p:cNvSpPr>
              <a:spLocks/>
            </p:cNvSpPr>
            <p:nvPr userDrawn="1"/>
          </p:nvSpPr>
          <p:spPr bwMode="auto">
            <a:xfrm>
              <a:off x="8910638" y="3694113"/>
              <a:ext cx="26988" cy="15875"/>
            </a:xfrm>
            <a:custGeom>
              <a:avLst/>
              <a:gdLst>
                <a:gd name="T0" fmla="*/ 9 w 17"/>
                <a:gd name="T1" fmla="*/ 9 h 10"/>
                <a:gd name="T2" fmla="*/ 16 w 17"/>
                <a:gd name="T3" fmla="*/ 5 h 10"/>
                <a:gd name="T4" fmla="*/ 16 w 17"/>
                <a:gd name="T5" fmla="*/ 4 h 10"/>
                <a:gd name="T6" fmla="*/ 9 w 17"/>
                <a:gd name="T7" fmla="*/ 0 h 10"/>
                <a:gd name="T8" fmla="*/ 7 w 17"/>
                <a:gd name="T9" fmla="*/ 0 h 10"/>
                <a:gd name="T10" fmla="*/ 0 w 17"/>
                <a:gd name="T11" fmla="*/ 4 h 10"/>
                <a:gd name="T12" fmla="*/ 0 w 17"/>
                <a:gd name="T13" fmla="*/ 5 h 10"/>
                <a:gd name="T14" fmla="*/ 7 w 17"/>
                <a:gd name="T15" fmla="*/ 9 h 10"/>
                <a:gd name="T16" fmla="*/ 9 w 17"/>
                <a:gd name="T17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9" y="9"/>
                  </a:moveTo>
                  <a:cubicBezTo>
                    <a:pt x="16" y="5"/>
                    <a:pt x="16" y="5"/>
                    <a:pt x="16" y="5"/>
                  </a:cubicBezTo>
                  <a:cubicBezTo>
                    <a:pt x="17" y="5"/>
                    <a:pt x="17" y="4"/>
                    <a:pt x="16" y="4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8" y="0"/>
                    <a:pt x="7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10"/>
                    <a:pt x="9" y="10"/>
                    <a:pt x="9" y="9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9" name="Freeform 400"/>
            <p:cNvSpPr>
              <a:spLocks/>
            </p:cNvSpPr>
            <p:nvPr userDrawn="1"/>
          </p:nvSpPr>
          <p:spPr bwMode="auto">
            <a:xfrm>
              <a:off x="8866188" y="3698876"/>
              <a:ext cx="26988" cy="15875"/>
            </a:xfrm>
            <a:custGeom>
              <a:avLst/>
              <a:gdLst>
                <a:gd name="T0" fmla="*/ 10 w 17"/>
                <a:gd name="T1" fmla="*/ 9 h 10"/>
                <a:gd name="T2" fmla="*/ 17 w 17"/>
                <a:gd name="T3" fmla="*/ 5 h 10"/>
                <a:gd name="T4" fmla="*/ 17 w 17"/>
                <a:gd name="T5" fmla="*/ 4 h 10"/>
                <a:gd name="T6" fmla="*/ 10 w 17"/>
                <a:gd name="T7" fmla="*/ 0 h 10"/>
                <a:gd name="T8" fmla="*/ 7 w 17"/>
                <a:gd name="T9" fmla="*/ 0 h 10"/>
                <a:gd name="T10" fmla="*/ 0 w 17"/>
                <a:gd name="T11" fmla="*/ 4 h 10"/>
                <a:gd name="T12" fmla="*/ 0 w 17"/>
                <a:gd name="T13" fmla="*/ 5 h 10"/>
                <a:gd name="T14" fmla="*/ 7 w 17"/>
                <a:gd name="T15" fmla="*/ 9 h 10"/>
                <a:gd name="T16" fmla="*/ 10 w 17"/>
                <a:gd name="T17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9"/>
                  </a:moveTo>
                  <a:cubicBezTo>
                    <a:pt x="17" y="5"/>
                    <a:pt x="17" y="5"/>
                    <a:pt x="17" y="5"/>
                  </a:cubicBezTo>
                  <a:cubicBezTo>
                    <a:pt x="17" y="5"/>
                    <a:pt x="17" y="4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7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10"/>
                    <a:pt x="9" y="10"/>
                    <a:pt x="10" y="9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0" name="Freeform 401"/>
            <p:cNvSpPr>
              <a:spLocks/>
            </p:cNvSpPr>
            <p:nvPr userDrawn="1"/>
          </p:nvSpPr>
          <p:spPr bwMode="auto">
            <a:xfrm>
              <a:off x="8893176" y="3703638"/>
              <a:ext cx="26988" cy="15875"/>
            </a:xfrm>
            <a:custGeom>
              <a:avLst/>
              <a:gdLst>
                <a:gd name="T0" fmla="*/ 10 w 17"/>
                <a:gd name="T1" fmla="*/ 10 h 10"/>
                <a:gd name="T2" fmla="*/ 17 w 17"/>
                <a:gd name="T3" fmla="*/ 6 h 10"/>
                <a:gd name="T4" fmla="*/ 17 w 17"/>
                <a:gd name="T5" fmla="*/ 4 h 10"/>
                <a:gd name="T6" fmla="*/ 10 w 17"/>
                <a:gd name="T7" fmla="*/ 0 h 10"/>
                <a:gd name="T8" fmla="*/ 7 w 17"/>
                <a:gd name="T9" fmla="*/ 0 h 10"/>
                <a:gd name="T10" fmla="*/ 0 w 17"/>
                <a:gd name="T11" fmla="*/ 4 h 10"/>
                <a:gd name="T12" fmla="*/ 0 w 17"/>
                <a:gd name="T13" fmla="*/ 6 h 10"/>
                <a:gd name="T14" fmla="*/ 7 w 17"/>
                <a:gd name="T15" fmla="*/ 10 h 10"/>
                <a:gd name="T16" fmla="*/ 10 w 17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10"/>
                  </a:moveTo>
                  <a:cubicBezTo>
                    <a:pt x="17" y="6"/>
                    <a:pt x="17" y="6"/>
                    <a:pt x="17" y="6"/>
                  </a:cubicBezTo>
                  <a:cubicBezTo>
                    <a:pt x="17" y="5"/>
                    <a:pt x="17" y="5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7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10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1" name="Freeform 402"/>
            <p:cNvSpPr>
              <a:spLocks/>
            </p:cNvSpPr>
            <p:nvPr userDrawn="1"/>
          </p:nvSpPr>
          <p:spPr bwMode="auto">
            <a:xfrm>
              <a:off x="8848726" y="3708401"/>
              <a:ext cx="28575" cy="15875"/>
            </a:xfrm>
            <a:custGeom>
              <a:avLst/>
              <a:gdLst>
                <a:gd name="T0" fmla="*/ 8 w 18"/>
                <a:gd name="T1" fmla="*/ 9 h 10"/>
                <a:gd name="T2" fmla="*/ 10 w 18"/>
                <a:gd name="T3" fmla="*/ 9 h 10"/>
                <a:gd name="T4" fmla="*/ 17 w 18"/>
                <a:gd name="T5" fmla="*/ 5 h 10"/>
                <a:gd name="T6" fmla="*/ 17 w 18"/>
                <a:gd name="T7" fmla="*/ 4 h 10"/>
                <a:gd name="T8" fmla="*/ 10 w 18"/>
                <a:gd name="T9" fmla="*/ 0 h 10"/>
                <a:gd name="T10" fmla="*/ 8 w 18"/>
                <a:gd name="T11" fmla="*/ 0 h 10"/>
                <a:gd name="T12" fmla="*/ 1 w 18"/>
                <a:gd name="T13" fmla="*/ 4 h 10"/>
                <a:gd name="T14" fmla="*/ 1 w 18"/>
                <a:gd name="T15" fmla="*/ 5 h 10"/>
                <a:gd name="T16" fmla="*/ 8 w 18"/>
                <a:gd name="T17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8" y="9"/>
                  </a:moveTo>
                  <a:cubicBezTo>
                    <a:pt x="8" y="10"/>
                    <a:pt x="9" y="10"/>
                    <a:pt x="10" y="9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8" y="5"/>
                    <a:pt x="18" y="4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8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1" y="5"/>
                  </a:cubicBezTo>
                  <a:lnTo>
                    <a:pt x="8" y="9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2" name="Freeform 403"/>
            <p:cNvSpPr>
              <a:spLocks/>
            </p:cNvSpPr>
            <p:nvPr userDrawn="1"/>
          </p:nvSpPr>
          <p:spPr bwMode="auto">
            <a:xfrm>
              <a:off x="8875713" y="3713163"/>
              <a:ext cx="28575" cy="15875"/>
            </a:xfrm>
            <a:custGeom>
              <a:avLst/>
              <a:gdLst>
                <a:gd name="T0" fmla="*/ 10 w 18"/>
                <a:gd name="T1" fmla="*/ 10 h 10"/>
                <a:gd name="T2" fmla="*/ 17 w 18"/>
                <a:gd name="T3" fmla="*/ 6 h 10"/>
                <a:gd name="T4" fmla="*/ 17 w 18"/>
                <a:gd name="T5" fmla="*/ 5 h 10"/>
                <a:gd name="T6" fmla="*/ 10 w 18"/>
                <a:gd name="T7" fmla="*/ 0 h 10"/>
                <a:gd name="T8" fmla="*/ 8 w 18"/>
                <a:gd name="T9" fmla="*/ 0 h 10"/>
                <a:gd name="T10" fmla="*/ 1 w 18"/>
                <a:gd name="T11" fmla="*/ 5 h 10"/>
                <a:gd name="T12" fmla="*/ 1 w 18"/>
                <a:gd name="T13" fmla="*/ 6 h 10"/>
                <a:gd name="T14" fmla="*/ 8 w 18"/>
                <a:gd name="T15" fmla="*/ 10 h 10"/>
                <a:gd name="T16" fmla="*/ 10 w 18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10" y="10"/>
                  </a:moveTo>
                  <a:cubicBezTo>
                    <a:pt x="17" y="6"/>
                    <a:pt x="17" y="6"/>
                    <a:pt x="17" y="6"/>
                  </a:cubicBezTo>
                  <a:cubicBezTo>
                    <a:pt x="18" y="5"/>
                    <a:pt x="18" y="5"/>
                    <a:pt x="17" y="5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8" y="0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10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3" name="Freeform 404"/>
            <p:cNvSpPr>
              <a:spLocks/>
            </p:cNvSpPr>
            <p:nvPr userDrawn="1"/>
          </p:nvSpPr>
          <p:spPr bwMode="auto">
            <a:xfrm>
              <a:off x="8907463" y="3675063"/>
              <a:ext cx="98425" cy="57150"/>
            </a:xfrm>
            <a:custGeom>
              <a:avLst/>
              <a:gdLst>
                <a:gd name="T0" fmla="*/ 54 w 62"/>
                <a:gd name="T1" fmla="*/ 0 h 36"/>
                <a:gd name="T2" fmla="*/ 52 w 62"/>
                <a:gd name="T3" fmla="*/ 0 h 36"/>
                <a:gd name="T4" fmla="*/ 1 w 62"/>
                <a:gd name="T5" fmla="*/ 30 h 36"/>
                <a:gd name="T6" fmla="*/ 0 w 62"/>
                <a:gd name="T7" fmla="*/ 31 h 36"/>
                <a:gd name="T8" fmla="*/ 8 w 62"/>
                <a:gd name="T9" fmla="*/ 35 h 36"/>
                <a:gd name="T10" fmla="*/ 10 w 62"/>
                <a:gd name="T11" fmla="*/ 35 h 36"/>
                <a:gd name="T12" fmla="*/ 61 w 62"/>
                <a:gd name="T13" fmla="*/ 6 h 36"/>
                <a:gd name="T14" fmla="*/ 61 w 62"/>
                <a:gd name="T15" fmla="*/ 4 h 36"/>
                <a:gd name="T16" fmla="*/ 54 w 62"/>
                <a:gd name="T17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2" h="36">
                  <a:moveTo>
                    <a:pt x="54" y="0"/>
                  </a:moveTo>
                  <a:cubicBezTo>
                    <a:pt x="54" y="0"/>
                    <a:pt x="53" y="0"/>
                    <a:pt x="52" y="0"/>
                  </a:cubicBezTo>
                  <a:cubicBezTo>
                    <a:pt x="1" y="30"/>
                    <a:pt x="1" y="30"/>
                    <a:pt x="1" y="30"/>
                  </a:cubicBezTo>
                  <a:cubicBezTo>
                    <a:pt x="0" y="30"/>
                    <a:pt x="0" y="31"/>
                    <a:pt x="0" y="31"/>
                  </a:cubicBezTo>
                  <a:cubicBezTo>
                    <a:pt x="8" y="35"/>
                    <a:pt x="8" y="35"/>
                    <a:pt x="8" y="35"/>
                  </a:cubicBezTo>
                  <a:cubicBezTo>
                    <a:pt x="8" y="36"/>
                    <a:pt x="9" y="36"/>
                    <a:pt x="10" y="35"/>
                  </a:cubicBezTo>
                  <a:cubicBezTo>
                    <a:pt x="61" y="6"/>
                    <a:pt x="61" y="6"/>
                    <a:pt x="61" y="6"/>
                  </a:cubicBezTo>
                  <a:cubicBezTo>
                    <a:pt x="62" y="5"/>
                    <a:pt x="62" y="5"/>
                    <a:pt x="61" y="4"/>
                  </a:cubicBezTo>
                  <a:lnTo>
                    <a:pt x="54" y="0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4" name="Freeform 405"/>
            <p:cNvSpPr>
              <a:spLocks/>
            </p:cNvSpPr>
            <p:nvPr userDrawn="1"/>
          </p:nvSpPr>
          <p:spPr bwMode="auto">
            <a:xfrm>
              <a:off x="8858251" y="3722688"/>
              <a:ext cx="28575" cy="17463"/>
            </a:xfrm>
            <a:custGeom>
              <a:avLst/>
              <a:gdLst>
                <a:gd name="T0" fmla="*/ 8 w 18"/>
                <a:gd name="T1" fmla="*/ 10 h 11"/>
                <a:gd name="T2" fmla="*/ 10 w 18"/>
                <a:gd name="T3" fmla="*/ 10 h 11"/>
                <a:gd name="T4" fmla="*/ 17 w 18"/>
                <a:gd name="T5" fmla="*/ 6 h 11"/>
                <a:gd name="T6" fmla="*/ 17 w 18"/>
                <a:gd name="T7" fmla="*/ 5 h 11"/>
                <a:gd name="T8" fmla="*/ 10 w 18"/>
                <a:gd name="T9" fmla="*/ 1 h 11"/>
                <a:gd name="T10" fmla="*/ 8 w 18"/>
                <a:gd name="T11" fmla="*/ 1 h 11"/>
                <a:gd name="T12" fmla="*/ 1 w 18"/>
                <a:gd name="T13" fmla="*/ 5 h 11"/>
                <a:gd name="T14" fmla="*/ 1 w 18"/>
                <a:gd name="T15" fmla="*/ 6 h 11"/>
                <a:gd name="T16" fmla="*/ 8 w 18"/>
                <a:gd name="T17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1">
                  <a:moveTo>
                    <a:pt x="8" y="10"/>
                  </a:moveTo>
                  <a:cubicBezTo>
                    <a:pt x="9" y="10"/>
                    <a:pt x="10" y="11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8" y="6"/>
                    <a:pt x="18" y="5"/>
                    <a:pt x="17" y="5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0"/>
                    <a:pt x="9" y="0"/>
                    <a:pt x="8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lnTo>
                    <a:pt x="8" y="10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5" name="Freeform 407"/>
            <p:cNvSpPr>
              <a:spLocks/>
            </p:cNvSpPr>
            <p:nvPr userDrawn="1"/>
          </p:nvSpPr>
          <p:spPr bwMode="auto">
            <a:xfrm>
              <a:off x="8890001" y="3725863"/>
              <a:ext cx="28575" cy="15875"/>
            </a:xfrm>
            <a:custGeom>
              <a:avLst/>
              <a:gdLst>
                <a:gd name="T0" fmla="*/ 10 w 18"/>
                <a:gd name="T1" fmla="*/ 0 h 10"/>
                <a:gd name="T2" fmla="*/ 8 w 18"/>
                <a:gd name="T3" fmla="*/ 0 h 10"/>
                <a:gd name="T4" fmla="*/ 1 w 18"/>
                <a:gd name="T5" fmla="*/ 4 h 10"/>
                <a:gd name="T6" fmla="*/ 1 w 18"/>
                <a:gd name="T7" fmla="*/ 6 h 10"/>
                <a:gd name="T8" fmla="*/ 8 w 18"/>
                <a:gd name="T9" fmla="*/ 10 h 10"/>
                <a:gd name="T10" fmla="*/ 10 w 18"/>
                <a:gd name="T11" fmla="*/ 10 h 10"/>
                <a:gd name="T12" fmla="*/ 17 w 18"/>
                <a:gd name="T13" fmla="*/ 6 h 10"/>
                <a:gd name="T14" fmla="*/ 17 w 18"/>
                <a:gd name="T15" fmla="*/ 4 h 10"/>
                <a:gd name="T16" fmla="*/ 10 w 18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10" y="0"/>
                  </a:moveTo>
                  <a:cubicBezTo>
                    <a:pt x="9" y="0"/>
                    <a:pt x="8" y="0"/>
                    <a:pt x="8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8" y="5"/>
                    <a:pt x="17" y="5"/>
                    <a:pt x="17" y="4"/>
                  </a:cubicBezTo>
                  <a:lnTo>
                    <a:pt x="10" y="0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6" name="Freeform 408"/>
            <p:cNvSpPr>
              <a:spLocks/>
            </p:cNvSpPr>
            <p:nvPr userDrawn="1"/>
          </p:nvSpPr>
          <p:spPr bwMode="auto">
            <a:xfrm>
              <a:off x="8843964" y="3690938"/>
              <a:ext cx="26988" cy="15875"/>
            </a:xfrm>
            <a:custGeom>
              <a:avLst/>
              <a:gdLst>
                <a:gd name="T0" fmla="*/ 8 w 17"/>
                <a:gd name="T1" fmla="*/ 0 h 10"/>
                <a:gd name="T2" fmla="*/ 1 w 17"/>
                <a:gd name="T3" fmla="*/ 4 h 10"/>
                <a:gd name="T4" fmla="*/ 1 w 17"/>
                <a:gd name="T5" fmla="*/ 6 h 10"/>
                <a:gd name="T6" fmla="*/ 8 w 17"/>
                <a:gd name="T7" fmla="*/ 10 h 10"/>
                <a:gd name="T8" fmla="*/ 10 w 17"/>
                <a:gd name="T9" fmla="*/ 10 h 10"/>
                <a:gd name="T10" fmla="*/ 17 w 17"/>
                <a:gd name="T11" fmla="*/ 6 h 10"/>
                <a:gd name="T12" fmla="*/ 17 w 17"/>
                <a:gd name="T13" fmla="*/ 4 h 10"/>
                <a:gd name="T14" fmla="*/ 10 w 17"/>
                <a:gd name="T15" fmla="*/ 0 h 10"/>
                <a:gd name="T16" fmla="*/ 8 w 17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8" y="0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5"/>
                    <a:pt x="17" y="5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7" name="Freeform 409"/>
            <p:cNvSpPr>
              <a:spLocks/>
            </p:cNvSpPr>
            <p:nvPr userDrawn="1"/>
          </p:nvSpPr>
          <p:spPr bwMode="auto">
            <a:xfrm>
              <a:off x="8932864" y="3659188"/>
              <a:ext cx="28575" cy="15875"/>
            </a:xfrm>
            <a:custGeom>
              <a:avLst/>
              <a:gdLst>
                <a:gd name="T0" fmla="*/ 10 w 18"/>
                <a:gd name="T1" fmla="*/ 9 h 10"/>
                <a:gd name="T2" fmla="*/ 17 w 18"/>
                <a:gd name="T3" fmla="*/ 5 h 10"/>
                <a:gd name="T4" fmla="*/ 17 w 18"/>
                <a:gd name="T5" fmla="*/ 4 h 10"/>
                <a:gd name="T6" fmla="*/ 10 w 18"/>
                <a:gd name="T7" fmla="*/ 0 h 10"/>
                <a:gd name="T8" fmla="*/ 8 w 18"/>
                <a:gd name="T9" fmla="*/ 0 h 10"/>
                <a:gd name="T10" fmla="*/ 1 w 18"/>
                <a:gd name="T11" fmla="*/ 4 h 10"/>
                <a:gd name="T12" fmla="*/ 1 w 18"/>
                <a:gd name="T13" fmla="*/ 5 h 10"/>
                <a:gd name="T14" fmla="*/ 8 w 18"/>
                <a:gd name="T15" fmla="*/ 9 h 10"/>
                <a:gd name="T16" fmla="*/ 10 w 18"/>
                <a:gd name="T17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10" y="9"/>
                  </a:moveTo>
                  <a:cubicBezTo>
                    <a:pt x="17" y="5"/>
                    <a:pt x="17" y="5"/>
                    <a:pt x="17" y="5"/>
                  </a:cubicBezTo>
                  <a:cubicBezTo>
                    <a:pt x="18" y="5"/>
                    <a:pt x="18" y="4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9" y="0"/>
                    <a:pt x="8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1" y="5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9" y="10"/>
                    <a:pt x="10" y="10"/>
                    <a:pt x="10" y="9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8" name="Freeform 410"/>
            <p:cNvSpPr>
              <a:spLocks/>
            </p:cNvSpPr>
            <p:nvPr userDrawn="1"/>
          </p:nvSpPr>
          <p:spPr bwMode="auto">
            <a:xfrm>
              <a:off x="8961439" y="3663951"/>
              <a:ext cx="26988" cy="15875"/>
            </a:xfrm>
            <a:custGeom>
              <a:avLst/>
              <a:gdLst>
                <a:gd name="T0" fmla="*/ 9 w 17"/>
                <a:gd name="T1" fmla="*/ 10 h 10"/>
                <a:gd name="T2" fmla="*/ 16 w 17"/>
                <a:gd name="T3" fmla="*/ 6 h 10"/>
                <a:gd name="T4" fmla="*/ 16 w 17"/>
                <a:gd name="T5" fmla="*/ 4 h 10"/>
                <a:gd name="T6" fmla="*/ 9 w 17"/>
                <a:gd name="T7" fmla="*/ 0 h 10"/>
                <a:gd name="T8" fmla="*/ 7 w 17"/>
                <a:gd name="T9" fmla="*/ 0 h 10"/>
                <a:gd name="T10" fmla="*/ 0 w 17"/>
                <a:gd name="T11" fmla="*/ 5 h 10"/>
                <a:gd name="T12" fmla="*/ 0 w 17"/>
                <a:gd name="T13" fmla="*/ 6 h 10"/>
                <a:gd name="T14" fmla="*/ 7 w 17"/>
                <a:gd name="T15" fmla="*/ 10 h 10"/>
                <a:gd name="T16" fmla="*/ 9 w 17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9" y="10"/>
                  </a:moveTo>
                  <a:cubicBezTo>
                    <a:pt x="16" y="6"/>
                    <a:pt x="16" y="6"/>
                    <a:pt x="16" y="6"/>
                  </a:cubicBezTo>
                  <a:cubicBezTo>
                    <a:pt x="17" y="5"/>
                    <a:pt x="17" y="5"/>
                    <a:pt x="16" y="4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8" y="0"/>
                    <a:pt x="7" y="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9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9" name="Freeform 411"/>
            <p:cNvSpPr>
              <a:spLocks/>
            </p:cNvSpPr>
            <p:nvPr userDrawn="1"/>
          </p:nvSpPr>
          <p:spPr bwMode="auto">
            <a:xfrm>
              <a:off x="8950326" y="3649663"/>
              <a:ext cx="28575" cy="15875"/>
            </a:xfrm>
            <a:custGeom>
              <a:avLst/>
              <a:gdLst>
                <a:gd name="T0" fmla="*/ 10 w 18"/>
                <a:gd name="T1" fmla="*/ 9 h 10"/>
                <a:gd name="T2" fmla="*/ 17 w 18"/>
                <a:gd name="T3" fmla="*/ 5 h 10"/>
                <a:gd name="T4" fmla="*/ 17 w 18"/>
                <a:gd name="T5" fmla="*/ 4 h 10"/>
                <a:gd name="T6" fmla="*/ 10 w 18"/>
                <a:gd name="T7" fmla="*/ 0 h 10"/>
                <a:gd name="T8" fmla="*/ 8 w 18"/>
                <a:gd name="T9" fmla="*/ 0 h 10"/>
                <a:gd name="T10" fmla="*/ 1 w 18"/>
                <a:gd name="T11" fmla="*/ 4 h 10"/>
                <a:gd name="T12" fmla="*/ 1 w 18"/>
                <a:gd name="T13" fmla="*/ 5 h 10"/>
                <a:gd name="T14" fmla="*/ 8 w 18"/>
                <a:gd name="T15" fmla="*/ 9 h 10"/>
                <a:gd name="T16" fmla="*/ 10 w 18"/>
                <a:gd name="T17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10" y="9"/>
                  </a:moveTo>
                  <a:cubicBezTo>
                    <a:pt x="17" y="5"/>
                    <a:pt x="17" y="5"/>
                    <a:pt x="17" y="5"/>
                  </a:cubicBezTo>
                  <a:cubicBezTo>
                    <a:pt x="18" y="5"/>
                    <a:pt x="18" y="4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8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1" y="5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10"/>
                    <a:pt x="9" y="10"/>
                    <a:pt x="10" y="9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0" name="Freeform 412"/>
            <p:cNvSpPr>
              <a:spLocks/>
            </p:cNvSpPr>
            <p:nvPr userDrawn="1"/>
          </p:nvSpPr>
          <p:spPr bwMode="auto">
            <a:xfrm>
              <a:off x="8928101" y="3641726"/>
              <a:ext cx="28575" cy="15875"/>
            </a:xfrm>
            <a:custGeom>
              <a:avLst/>
              <a:gdLst>
                <a:gd name="T0" fmla="*/ 8 w 18"/>
                <a:gd name="T1" fmla="*/ 0 h 10"/>
                <a:gd name="T2" fmla="*/ 1 w 18"/>
                <a:gd name="T3" fmla="*/ 4 h 10"/>
                <a:gd name="T4" fmla="*/ 1 w 18"/>
                <a:gd name="T5" fmla="*/ 6 h 10"/>
                <a:gd name="T6" fmla="*/ 8 w 18"/>
                <a:gd name="T7" fmla="*/ 10 h 10"/>
                <a:gd name="T8" fmla="*/ 10 w 18"/>
                <a:gd name="T9" fmla="*/ 10 h 10"/>
                <a:gd name="T10" fmla="*/ 17 w 18"/>
                <a:gd name="T11" fmla="*/ 6 h 10"/>
                <a:gd name="T12" fmla="*/ 17 w 18"/>
                <a:gd name="T13" fmla="*/ 4 h 10"/>
                <a:gd name="T14" fmla="*/ 10 w 18"/>
                <a:gd name="T15" fmla="*/ 0 h 10"/>
                <a:gd name="T16" fmla="*/ 8 w 18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8" y="0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9" y="10"/>
                    <a:pt x="10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8" y="5"/>
                    <a:pt x="18" y="5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1" name="Freeform 413"/>
            <p:cNvSpPr>
              <a:spLocks/>
            </p:cNvSpPr>
            <p:nvPr userDrawn="1"/>
          </p:nvSpPr>
          <p:spPr bwMode="auto">
            <a:xfrm>
              <a:off x="9012239" y="3586163"/>
              <a:ext cx="39688" cy="22225"/>
            </a:xfrm>
            <a:custGeom>
              <a:avLst/>
              <a:gdLst>
                <a:gd name="T0" fmla="*/ 15 w 25"/>
                <a:gd name="T1" fmla="*/ 0 h 14"/>
                <a:gd name="T2" fmla="*/ 0 w 25"/>
                <a:gd name="T3" fmla="*/ 9 h 14"/>
                <a:gd name="T4" fmla="*/ 1 w 25"/>
                <a:gd name="T5" fmla="*/ 10 h 14"/>
                <a:gd name="T6" fmla="*/ 8 w 25"/>
                <a:gd name="T7" fmla="*/ 14 h 14"/>
                <a:gd name="T8" fmla="*/ 10 w 25"/>
                <a:gd name="T9" fmla="*/ 14 h 14"/>
                <a:gd name="T10" fmla="*/ 25 w 25"/>
                <a:gd name="T11" fmla="*/ 5 h 14"/>
                <a:gd name="T12" fmla="*/ 24 w 25"/>
                <a:gd name="T13" fmla="*/ 4 h 14"/>
                <a:gd name="T14" fmla="*/ 17 w 25"/>
                <a:gd name="T15" fmla="*/ 0 h 14"/>
                <a:gd name="T16" fmla="*/ 15 w 25"/>
                <a:gd name="T1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14">
                  <a:moveTo>
                    <a:pt x="15" y="0"/>
                  </a:move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0" y="10"/>
                    <a:pt x="1" y="10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8" y="14"/>
                    <a:pt x="9" y="14"/>
                    <a:pt x="10" y="14"/>
                  </a:cubicBezTo>
                  <a:cubicBezTo>
                    <a:pt x="25" y="5"/>
                    <a:pt x="25" y="5"/>
                    <a:pt x="25" y="5"/>
                  </a:cubicBezTo>
                  <a:cubicBezTo>
                    <a:pt x="25" y="5"/>
                    <a:pt x="25" y="5"/>
                    <a:pt x="24" y="4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7" y="0"/>
                    <a:pt x="16" y="0"/>
                    <a:pt x="15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2" name="Freeform 414"/>
            <p:cNvSpPr>
              <a:spLocks/>
            </p:cNvSpPr>
            <p:nvPr userDrawn="1"/>
          </p:nvSpPr>
          <p:spPr bwMode="auto">
            <a:xfrm>
              <a:off x="8996364" y="3602038"/>
              <a:ext cx="26988" cy="15875"/>
            </a:xfrm>
            <a:custGeom>
              <a:avLst/>
              <a:gdLst>
                <a:gd name="T0" fmla="*/ 8 w 17"/>
                <a:gd name="T1" fmla="*/ 0 h 10"/>
                <a:gd name="T2" fmla="*/ 1 w 17"/>
                <a:gd name="T3" fmla="*/ 4 h 10"/>
                <a:gd name="T4" fmla="*/ 1 w 17"/>
                <a:gd name="T5" fmla="*/ 6 h 10"/>
                <a:gd name="T6" fmla="*/ 8 w 17"/>
                <a:gd name="T7" fmla="*/ 10 h 10"/>
                <a:gd name="T8" fmla="*/ 10 w 17"/>
                <a:gd name="T9" fmla="*/ 10 h 10"/>
                <a:gd name="T10" fmla="*/ 17 w 17"/>
                <a:gd name="T11" fmla="*/ 6 h 10"/>
                <a:gd name="T12" fmla="*/ 17 w 17"/>
                <a:gd name="T13" fmla="*/ 4 h 10"/>
                <a:gd name="T14" fmla="*/ 10 w 17"/>
                <a:gd name="T15" fmla="*/ 0 h 10"/>
                <a:gd name="T16" fmla="*/ 8 w 17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8" y="0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5"/>
                    <a:pt x="17" y="5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3" name="Freeform 415"/>
            <p:cNvSpPr>
              <a:spLocks/>
            </p:cNvSpPr>
            <p:nvPr userDrawn="1"/>
          </p:nvSpPr>
          <p:spPr bwMode="auto">
            <a:xfrm>
              <a:off x="9059864" y="3586163"/>
              <a:ext cx="26988" cy="15875"/>
            </a:xfrm>
            <a:custGeom>
              <a:avLst/>
              <a:gdLst>
                <a:gd name="T0" fmla="*/ 10 w 17"/>
                <a:gd name="T1" fmla="*/ 10 h 10"/>
                <a:gd name="T2" fmla="*/ 17 w 17"/>
                <a:gd name="T3" fmla="*/ 6 h 10"/>
                <a:gd name="T4" fmla="*/ 17 w 17"/>
                <a:gd name="T5" fmla="*/ 4 h 10"/>
                <a:gd name="T6" fmla="*/ 10 w 17"/>
                <a:gd name="T7" fmla="*/ 0 h 10"/>
                <a:gd name="T8" fmla="*/ 8 w 17"/>
                <a:gd name="T9" fmla="*/ 0 h 10"/>
                <a:gd name="T10" fmla="*/ 1 w 17"/>
                <a:gd name="T11" fmla="*/ 4 h 10"/>
                <a:gd name="T12" fmla="*/ 1 w 17"/>
                <a:gd name="T13" fmla="*/ 6 h 10"/>
                <a:gd name="T14" fmla="*/ 8 w 17"/>
                <a:gd name="T15" fmla="*/ 10 h 10"/>
                <a:gd name="T16" fmla="*/ 10 w 17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10"/>
                  </a:moveTo>
                  <a:cubicBezTo>
                    <a:pt x="17" y="6"/>
                    <a:pt x="17" y="6"/>
                    <a:pt x="17" y="6"/>
                  </a:cubicBezTo>
                  <a:cubicBezTo>
                    <a:pt x="17" y="5"/>
                    <a:pt x="17" y="5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8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10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4" name="Freeform 416"/>
            <p:cNvSpPr>
              <a:spLocks/>
            </p:cNvSpPr>
            <p:nvPr userDrawn="1"/>
          </p:nvSpPr>
          <p:spPr bwMode="auto">
            <a:xfrm>
              <a:off x="9069389" y="3630613"/>
              <a:ext cx="20638" cy="11113"/>
            </a:xfrm>
            <a:custGeom>
              <a:avLst/>
              <a:gdLst>
                <a:gd name="T0" fmla="*/ 9 w 13"/>
                <a:gd name="T1" fmla="*/ 0 h 7"/>
                <a:gd name="T2" fmla="*/ 8 w 13"/>
                <a:gd name="T3" fmla="*/ 0 h 7"/>
                <a:gd name="T4" fmla="*/ 0 w 13"/>
                <a:gd name="T5" fmla="*/ 5 h 7"/>
                <a:gd name="T6" fmla="*/ 0 w 13"/>
                <a:gd name="T7" fmla="*/ 5 h 7"/>
                <a:gd name="T8" fmla="*/ 4 w 13"/>
                <a:gd name="T9" fmla="*/ 7 h 7"/>
                <a:gd name="T10" fmla="*/ 5 w 13"/>
                <a:gd name="T11" fmla="*/ 7 h 7"/>
                <a:gd name="T12" fmla="*/ 13 w 13"/>
                <a:gd name="T13" fmla="*/ 3 h 7"/>
                <a:gd name="T14" fmla="*/ 13 w 13"/>
                <a:gd name="T15" fmla="*/ 2 h 7"/>
                <a:gd name="T16" fmla="*/ 9 w 13"/>
                <a:gd name="T1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7">
                  <a:moveTo>
                    <a:pt x="9" y="0"/>
                  </a:moveTo>
                  <a:lnTo>
                    <a:pt x="8" y="0"/>
                  </a:lnTo>
                  <a:lnTo>
                    <a:pt x="0" y="5"/>
                  </a:lnTo>
                  <a:lnTo>
                    <a:pt x="0" y="5"/>
                  </a:lnTo>
                  <a:lnTo>
                    <a:pt x="4" y="7"/>
                  </a:lnTo>
                  <a:lnTo>
                    <a:pt x="5" y="7"/>
                  </a:lnTo>
                  <a:lnTo>
                    <a:pt x="13" y="3"/>
                  </a:lnTo>
                  <a:lnTo>
                    <a:pt x="13" y="2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5" name="Freeform 417"/>
            <p:cNvSpPr>
              <a:spLocks/>
            </p:cNvSpPr>
            <p:nvPr userDrawn="1"/>
          </p:nvSpPr>
          <p:spPr bwMode="auto">
            <a:xfrm>
              <a:off x="9061451" y="3625851"/>
              <a:ext cx="19050" cy="11113"/>
            </a:xfrm>
            <a:custGeom>
              <a:avLst/>
              <a:gdLst>
                <a:gd name="T0" fmla="*/ 8 w 12"/>
                <a:gd name="T1" fmla="*/ 0 h 7"/>
                <a:gd name="T2" fmla="*/ 0 w 12"/>
                <a:gd name="T3" fmla="*/ 5 h 7"/>
                <a:gd name="T4" fmla="*/ 0 w 12"/>
                <a:gd name="T5" fmla="*/ 5 h 7"/>
                <a:gd name="T6" fmla="*/ 3 w 12"/>
                <a:gd name="T7" fmla="*/ 7 h 7"/>
                <a:gd name="T8" fmla="*/ 5 w 12"/>
                <a:gd name="T9" fmla="*/ 7 h 7"/>
                <a:gd name="T10" fmla="*/ 12 w 12"/>
                <a:gd name="T11" fmla="*/ 3 h 7"/>
                <a:gd name="T12" fmla="*/ 12 w 12"/>
                <a:gd name="T13" fmla="*/ 2 h 7"/>
                <a:gd name="T14" fmla="*/ 9 w 12"/>
                <a:gd name="T15" fmla="*/ 0 h 7"/>
                <a:gd name="T16" fmla="*/ 8 w 12"/>
                <a:gd name="T1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7">
                  <a:moveTo>
                    <a:pt x="8" y="0"/>
                  </a:moveTo>
                  <a:lnTo>
                    <a:pt x="0" y="5"/>
                  </a:lnTo>
                  <a:lnTo>
                    <a:pt x="0" y="5"/>
                  </a:lnTo>
                  <a:lnTo>
                    <a:pt x="3" y="7"/>
                  </a:lnTo>
                  <a:lnTo>
                    <a:pt x="5" y="7"/>
                  </a:lnTo>
                  <a:lnTo>
                    <a:pt x="12" y="3"/>
                  </a:lnTo>
                  <a:lnTo>
                    <a:pt x="12" y="2"/>
                  </a:lnTo>
                  <a:lnTo>
                    <a:pt x="9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6" name="Freeform 418"/>
            <p:cNvSpPr>
              <a:spLocks/>
            </p:cNvSpPr>
            <p:nvPr userDrawn="1"/>
          </p:nvSpPr>
          <p:spPr bwMode="auto">
            <a:xfrm>
              <a:off x="9053514" y="3640138"/>
              <a:ext cx="20638" cy="11113"/>
            </a:xfrm>
            <a:custGeom>
              <a:avLst/>
              <a:gdLst>
                <a:gd name="T0" fmla="*/ 9 w 13"/>
                <a:gd name="T1" fmla="*/ 0 h 7"/>
                <a:gd name="T2" fmla="*/ 8 w 13"/>
                <a:gd name="T3" fmla="*/ 0 h 7"/>
                <a:gd name="T4" fmla="*/ 0 w 13"/>
                <a:gd name="T5" fmla="*/ 4 h 7"/>
                <a:gd name="T6" fmla="*/ 1 w 13"/>
                <a:gd name="T7" fmla="*/ 5 h 7"/>
                <a:gd name="T8" fmla="*/ 4 w 13"/>
                <a:gd name="T9" fmla="*/ 7 h 7"/>
                <a:gd name="T10" fmla="*/ 5 w 13"/>
                <a:gd name="T11" fmla="*/ 7 h 7"/>
                <a:gd name="T12" fmla="*/ 13 w 13"/>
                <a:gd name="T13" fmla="*/ 2 h 7"/>
                <a:gd name="T14" fmla="*/ 13 w 13"/>
                <a:gd name="T15" fmla="*/ 2 h 7"/>
                <a:gd name="T16" fmla="*/ 9 w 13"/>
                <a:gd name="T1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7">
                  <a:moveTo>
                    <a:pt x="9" y="0"/>
                  </a:moveTo>
                  <a:lnTo>
                    <a:pt x="8" y="0"/>
                  </a:lnTo>
                  <a:lnTo>
                    <a:pt x="0" y="4"/>
                  </a:lnTo>
                  <a:lnTo>
                    <a:pt x="1" y="5"/>
                  </a:lnTo>
                  <a:lnTo>
                    <a:pt x="4" y="7"/>
                  </a:lnTo>
                  <a:lnTo>
                    <a:pt x="5" y="7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7" name="Freeform 419"/>
            <p:cNvSpPr>
              <a:spLocks/>
            </p:cNvSpPr>
            <p:nvPr userDrawn="1"/>
          </p:nvSpPr>
          <p:spPr bwMode="auto">
            <a:xfrm>
              <a:off x="9018589" y="3595688"/>
              <a:ext cx="50800" cy="30163"/>
            </a:xfrm>
            <a:custGeom>
              <a:avLst/>
              <a:gdLst>
                <a:gd name="T0" fmla="*/ 10 w 32"/>
                <a:gd name="T1" fmla="*/ 19 h 19"/>
                <a:gd name="T2" fmla="*/ 31 w 32"/>
                <a:gd name="T3" fmla="*/ 6 h 19"/>
                <a:gd name="T4" fmla="*/ 32 w 32"/>
                <a:gd name="T5" fmla="*/ 5 h 19"/>
                <a:gd name="T6" fmla="*/ 25 w 32"/>
                <a:gd name="T7" fmla="*/ 1 h 19"/>
                <a:gd name="T8" fmla="*/ 22 w 32"/>
                <a:gd name="T9" fmla="*/ 1 h 19"/>
                <a:gd name="T10" fmla="*/ 1 w 32"/>
                <a:gd name="T11" fmla="*/ 13 h 19"/>
                <a:gd name="T12" fmla="*/ 1 w 32"/>
                <a:gd name="T13" fmla="*/ 15 h 19"/>
                <a:gd name="T14" fmla="*/ 8 w 32"/>
                <a:gd name="T15" fmla="*/ 19 h 19"/>
                <a:gd name="T16" fmla="*/ 10 w 32"/>
                <a:gd name="T17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" h="19">
                  <a:moveTo>
                    <a:pt x="10" y="19"/>
                  </a:moveTo>
                  <a:cubicBezTo>
                    <a:pt x="31" y="6"/>
                    <a:pt x="31" y="6"/>
                    <a:pt x="31" y="6"/>
                  </a:cubicBezTo>
                  <a:cubicBezTo>
                    <a:pt x="32" y="6"/>
                    <a:pt x="32" y="5"/>
                    <a:pt x="32" y="5"/>
                  </a:cubicBezTo>
                  <a:cubicBezTo>
                    <a:pt x="25" y="1"/>
                    <a:pt x="25" y="1"/>
                    <a:pt x="25" y="1"/>
                  </a:cubicBezTo>
                  <a:cubicBezTo>
                    <a:pt x="24" y="0"/>
                    <a:pt x="23" y="0"/>
                    <a:pt x="22" y="1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0" y="14"/>
                    <a:pt x="0" y="14"/>
                    <a:pt x="1" y="15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9" y="19"/>
                    <a:pt x="10" y="19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8" name="Freeform 420"/>
            <p:cNvSpPr>
              <a:spLocks/>
            </p:cNvSpPr>
            <p:nvPr userDrawn="1"/>
          </p:nvSpPr>
          <p:spPr bwMode="auto">
            <a:xfrm>
              <a:off x="9001126" y="3619501"/>
              <a:ext cx="28575" cy="15875"/>
            </a:xfrm>
            <a:custGeom>
              <a:avLst/>
              <a:gdLst>
                <a:gd name="T0" fmla="*/ 10 w 18"/>
                <a:gd name="T1" fmla="*/ 10 h 10"/>
                <a:gd name="T2" fmla="*/ 17 w 18"/>
                <a:gd name="T3" fmla="*/ 6 h 10"/>
                <a:gd name="T4" fmla="*/ 17 w 18"/>
                <a:gd name="T5" fmla="*/ 4 h 10"/>
                <a:gd name="T6" fmla="*/ 10 w 18"/>
                <a:gd name="T7" fmla="*/ 0 h 10"/>
                <a:gd name="T8" fmla="*/ 8 w 18"/>
                <a:gd name="T9" fmla="*/ 0 h 10"/>
                <a:gd name="T10" fmla="*/ 1 w 18"/>
                <a:gd name="T11" fmla="*/ 4 h 10"/>
                <a:gd name="T12" fmla="*/ 1 w 18"/>
                <a:gd name="T13" fmla="*/ 6 h 10"/>
                <a:gd name="T14" fmla="*/ 8 w 18"/>
                <a:gd name="T15" fmla="*/ 10 h 10"/>
                <a:gd name="T16" fmla="*/ 10 w 18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10" y="10"/>
                  </a:moveTo>
                  <a:cubicBezTo>
                    <a:pt x="17" y="6"/>
                    <a:pt x="17" y="6"/>
                    <a:pt x="17" y="6"/>
                  </a:cubicBezTo>
                  <a:cubicBezTo>
                    <a:pt x="18" y="5"/>
                    <a:pt x="18" y="5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8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10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9" name="Freeform 421"/>
            <p:cNvSpPr>
              <a:spLocks/>
            </p:cNvSpPr>
            <p:nvPr userDrawn="1"/>
          </p:nvSpPr>
          <p:spPr bwMode="auto">
            <a:xfrm>
              <a:off x="9028114" y="3606801"/>
              <a:ext cx="58738" cy="33338"/>
            </a:xfrm>
            <a:custGeom>
              <a:avLst/>
              <a:gdLst>
                <a:gd name="T0" fmla="*/ 37 w 37"/>
                <a:gd name="T1" fmla="*/ 4 h 21"/>
                <a:gd name="T2" fmla="*/ 30 w 37"/>
                <a:gd name="T3" fmla="*/ 0 h 21"/>
                <a:gd name="T4" fmla="*/ 27 w 37"/>
                <a:gd name="T5" fmla="*/ 0 h 21"/>
                <a:gd name="T6" fmla="*/ 1 w 37"/>
                <a:gd name="T7" fmla="*/ 16 h 21"/>
                <a:gd name="T8" fmla="*/ 1 w 37"/>
                <a:gd name="T9" fmla="*/ 17 h 21"/>
                <a:gd name="T10" fmla="*/ 8 w 37"/>
                <a:gd name="T11" fmla="*/ 21 h 21"/>
                <a:gd name="T12" fmla="*/ 10 w 37"/>
                <a:gd name="T13" fmla="*/ 21 h 21"/>
                <a:gd name="T14" fmla="*/ 37 w 37"/>
                <a:gd name="T15" fmla="*/ 6 h 21"/>
                <a:gd name="T16" fmla="*/ 37 w 37"/>
                <a:gd name="T17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7" h="21">
                  <a:moveTo>
                    <a:pt x="37" y="4"/>
                  </a:moveTo>
                  <a:cubicBezTo>
                    <a:pt x="30" y="0"/>
                    <a:pt x="30" y="0"/>
                    <a:pt x="30" y="0"/>
                  </a:cubicBezTo>
                  <a:cubicBezTo>
                    <a:pt x="29" y="0"/>
                    <a:pt x="28" y="0"/>
                    <a:pt x="27" y="0"/>
                  </a:cubicBezTo>
                  <a:cubicBezTo>
                    <a:pt x="19" y="5"/>
                    <a:pt x="10" y="11"/>
                    <a:pt x="1" y="16"/>
                  </a:cubicBezTo>
                  <a:cubicBezTo>
                    <a:pt x="0" y="16"/>
                    <a:pt x="0" y="17"/>
                    <a:pt x="1" y="17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8" y="21"/>
                    <a:pt x="9" y="21"/>
                    <a:pt x="10" y="21"/>
                  </a:cubicBezTo>
                  <a:cubicBezTo>
                    <a:pt x="19" y="16"/>
                    <a:pt x="28" y="11"/>
                    <a:pt x="37" y="6"/>
                  </a:cubicBezTo>
                  <a:cubicBezTo>
                    <a:pt x="37" y="5"/>
                    <a:pt x="37" y="5"/>
                    <a:pt x="37" y="4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0" name="Freeform 422"/>
            <p:cNvSpPr>
              <a:spLocks/>
            </p:cNvSpPr>
            <p:nvPr userDrawn="1"/>
          </p:nvSpPr>
          <p:spPr bwMode="auto">
            <a:xfrm>
              <a:off x="8955089" y="3606801"/>
              <a:ext cx="28575" cy="15875"/>
            </a:xfrm>
            <a:custGeom>
              <a:avLst/>
              <a:gdLst>
                <a:gd name="T0" fmla="*/ 8 w 18"/>
                <a:gd name="T1" fmla="*/ 0 h 10"/>
                <a:gd name="T2" fmla="*/ 1 w 18"/>
                <a:gd name="T3" fmla="*/ 4 h 10"/>
                <a:gd name="T4" fmla="*/ 1 w 18"/>
                <a:gd name="T5" fmla="*/ 6 h 10"/>
                <a:gd name="T6" fmla="*/ 8 w 18"/>
                <a:gd name="T7" fmla="*/ 10 h 10"/>
                <a:gd name="T8" fmla="*/ 10 w 18"/>
                <a:gd name="T9" fmla="*/ 10 h 10"/>
                <a:gd name="T10" fmla="*/ 17 w 18"/>
                <a:gd name="T11" fmla="*/ 6 h 10"/>
                <a:gd name="T12" fmla="*/ 17 w 18"/>
                <a:gd name="T13" fmla="*/ 4 h 10"/>
                <a:gd name="T14" fmla="*/ 10 w 18"/>
                <a:gd name="T15" fmla="*/ 0 h 10"/>
                <a:gd name="T16" fmla="*/ 8 w 18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8" y="0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10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8" y="5"/>
                    <a:pt x="18" y="5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1" name="Freeform 423"/>
            <p:cNvSpPr>
              <a:spLocks/>
            </p:cNvSpPr>
            <p:nvPr userDrawn="1"/>
          </p:nvSpPr>
          <p:spPr bwMode="auto">
            <a:xfrm>
              <a:off x="8982076" y="3579813"/>
              <a:ext cx="19050" cy="9525"/>
            </a:xfrm>
            <a:custGeom>
              <a:avLst/>
              <a:gdLst>
                <a:gd name="T0" fmla="*/ 5 w 12"/>
                <a:gd name="T1" fmla="*/ 6 h 6"/>
                <a:gd name="T2" fmla="*/ 7 w 12"/>
                <a:gd name="T3" fmla="*/ 6 h 6"/>
                <a:gd name="T4" fmla="*/ 11 w 12"/>
                <a:gd name="T5" fmla="*/ 3 h 6"/>
                <a:gd name="T6" fmla="*/ 11 w 12"/>
                <a:gd name="T7" fmla="*/ 3 h 6"/>
                <a:gd name="T8" fmla="*/ 7 w 12"/>
                <a:gd name="T9" fmla="*/ 0 h 6"/>
                <a:gd name="T10" fmla="*/ 5 w 12"/>
                <a:gd name="T11" fmla="*/ 0 h 6"/>
                <a:gd name="T12" fmla="*/ 1 w 12"/>
                <a:gd name="T13" fmla="*/ 3 h 6"/>
                <a:gd name="T14" fmla="*/ 1 w 12"/>
                <a:gd name="T15" fmla="*/ 3 h 6"/>
                <a:gd name="T16" fmla="*/ 5 w 12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6">
                  <a:moveTo>
                    <a:pt x="5" y="6"/>
                  </a:moveTo>
                  <a:cubicBezTo>
                    <a:pt x="6" y="6"/>
                    <a:pt x="6" y="6"/>
                    <a:pt x="7" y="6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2" y="3"/>
                    <a:pt x="12" y="3"/>
                    <a:pt x="11" y="3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6" y="0"/>
                    <a:pt x="5" y="0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3"/>
                    <a:pt x="1" y="3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2" name="Freeform 424"/>
            <p:cNvSpPr>
              <a:spLocks/>
            </p:cNvSpPr>
            <p:nvPr userDrawn="1"/>
          </p:nvSpPr>
          <p:spPr bwMode="auto">
            <a:xfrm>
              <a:off x="8972551" y="3586163"/>
              <a:ext cx="17463" cy="9525"/>
            </a:xfrm>
            <a:custGeom>
              <a:avLst/>
              <a:gdLst>
                <a:gd name="T0" fmla="*/ 5 w 11"/>
                <a:gd name="T1" fmla="*/ 6 h 6"/>
                <a:gd name="T2" fmla="*/ 6 w 11"/>
                <a:gd name="T3" fmla="*/ 6 h 6"/>
                <a:gd name="T4" fmla="*/ 10 w 11"/>
                <a:gd name="T5" fmla="*/ 3 h 6"/>
                <a:gd name="T6" fmla="*/ 10 w 11"/>
                <a:gd name="T7" fmla="*/ 3 h 6"/>
                <a:gd name="T8" fmla="*/ 6 w 11"/>
                <a:gd name="T9" fmla="*/ 0 h 6"/>
                <a:gd name="T10" fmla="*/ 4 w 11"/>
                <a:gd name="T11" fmla="*/ 0 h 6"/>
                <a:gd name="T12" fmla="*/ 0 w 11"/>
                <a:gd name="T13" fmla="*/ 3 h 6"/>
                <a:gd name="T14" fmla="*/ 0 w 11"/>
                <a:gd name="T15" fmla="*/ 3 h 6"/>
                <a:gd name="T16" fmla="*/ 5 w 11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5" y="6"/>
                  </a:moveTo>
                  <a:cubicBezTo>
                    <a:pt x="5" y="6"/>
                    <a:pt x="6" y="6"/>
                    <a:pt x="6" y="6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1" y="3"/>
                    <a:pt x="11" y="3"/>
                    <a:pt x="10" y="3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0"/>
                    <a:pt x="4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3" name="Freeform 425"/>
            <p:cNvSpPr>
              <a:spLocks/>
            </p:cNvSpPr>
            <p:nvPr userDrawn="1"/>
          </p:nvSpPr>
          <p:spPr bwMode="auto">
            <a:xfrm>
              <a:off x="8990014" y="3576638"/>
              <a:ext cx="44450" cy="26988"/>
            </a:xfrm>
            <a:custGeom>
              <a:avLst/>
              <a:gdLst>
                <a:gd name="T0" fmla="*/ 19 w 28"/>
                <a:gd name="T1" fmla="*/ 0 h 17"/>
                <a:gd name="T2" fmla="*/ 0 w 28"/>
                <a:gd name="T3" fmla="*/ 11 h 17"/>
                <a:gd name="T4" fmla="*/ 0 w 28"/>
                <a:gd name="T5" fmla="*/ 12 h 17"/>
                <a:gd name="T6" fmla="*/ 7 w 28"/>
                <a:gd name="T7" fmla="*/ 16 h 17"/>
                <a:gd name="T8" fmla="*/ 9 w 28"/>
                <a:gd name="T9" fmla="*/ 16 h 17"/>
                <a:gd name="T10" fmla="*/ 28 w 28"/>
                <a:gd name="T11" fmla="*/ 6 h 17"/>
                <a:gd name="T12" fmla="*/ 28 w 28"/>
                <a:gd name="T13" fmla="*/ 4 h 17"/>
                <a:gd name="T14" fmla="*/ 21 w 28"/>
                <a:gd name="T15" fmla="*/ 0 h 17"/>
                <a:gd name="T16" fmla="*/ 19 w 28"/>
                <a:gd name="T1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8" h="17">
                  <a:moveTo>
                    <a:pt x="19" y="0"/>
                  </a:move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2"/>
                    <a:pt x="0" y="12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8" y="17"/>
                    <a:pt x="9" y="17"/>
                    <a:pt x="9" y="16"/>
                  </a:cubicBezTo>
                  <a:cubicBezTo>
                    <a:pt x="28" y="6"/>
                    <a:pt x="28" y="6"/>
                    <a:pt x="28" y="6"/>
                  </a:cubicBezTo>
                  <a:cubicBezTo>
                    <a:pt x="28" y="5"/>
                    <a:pt x="28" y="5"/>
                    <a:pt x="28" y="4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0" y="0"/>
                    <a:pt x="19" y="0"/>
                    <a:pt x="19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4" name="Freeform 426"/>
            <p:cNvSpPr>
              <a:spLocks/>
            </p:cNvSpPr>
            <p:nvPr userDrawn="1"/>
          </p:nvSpPr>
          <p:spPr bwMode="auto">
            <a:xfrm>
              <a:off x="8972551" y="3597276"/>
              <a:ext cx="26988" cy="15875"/>
            </a:xfrm>
            <a:custGeom>
              <a:avLst/>
              <a:gdLst>
                <a:gd name="T0" fmla="*/ 7 w 17"/>
                <a:gd name="T1" fmla="*/ 0 h 10"/>
                <a:gd name="T2" fmla="*/ 1 w 17"/>
                <a:gd name="T3" fmla="*/ 4 h 10"/>
                <a:gd name="T4" fmla="*/ 1 w 17"/>
                <a:gd name="T5" fmla="*/ 5 h 10"/>
                <a:gd name="T6" fmla="*/ 8 w 17"/>
                <a:gd name="T7" fmla="*/ 9 h 10"/>
                <a:gd name="T8" fmla="*/ 10 w 17"/>
                <a:gd name="T9" fmla="*/ 10 h 10"/>
                <a:gd name="T10" fmla="*/ 17 w 17"/>
                <a:gd name="T11" fmla="*/ 5 h 10"/>
                <a:gd name="T12" fmla="*/ 17 w 17"/>
                <a:gd name="T13" fmla="*/ 4 h 10"/>
                <a:gd name="T14" fmla="*/ 10 w 17"/>
                <a:gd name="T15" fmla="*/ 0 h 10"/>
                <a:gd name="T16" fmla="*/ 7 w 17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7" y="0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1" y="5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5"/>
                    <a:pt x="17" y="5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7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5" name="Freeform 427"/>
            <p:cNvSpPr>
              <a:spLocks/>
            </p:cNvSpPr>
            <p:nvPr userDrawn="1"/>
          </p:nvSpPr>
          <p:spPr bwMode="auto">
            <a:xfrm>
              <a:off x="8978901" y="3611563"/>
              <a:ext cx="28575" cy="15875"/>
            </a:xfrm>
            <a:custGeom>
              <a:avLst/>
              <a:gdLst>
                <a:gd name="T0" fmla="*/ 8 w 18"/>
                <a:gd name="T1" fmla="*/ 1 h 10"/>
                <a:gd name="T2" fmla="*/ 1 w 18"/>
                <a:gd name="T3" fmla="*/ 5 h 10"/>
                <a:gd name="T4" fmla="*/ 1 w 18"/>
                <a:gd name="T5" fmla="*/ 6 h 10"/>
                <a:gd name="T6" fmla="*/ 8 w 18"/>
                <a:gd name="T7" fmla="*/ 10 h 10"/>
                <a:gd name="T8" fmla="*/ 10 w 18"/>
                <a:gd name="T9" fmla="*/ 10 h 10"/>
                <a:gd name="T10" fmla="*/ 17 w 18"/>
                <a:gd name="T11" fmla="*/ 6 h 10"/>
                <a:gd name="T12" fmla="*/ 17 w 18"/>
                <a:gd name="T13" fmla="*/ 5 h 10"/>
                <a:gd name="T14" fmla="*/ 10 w 18"/>
                <a:gd name="T15" fmla="*/ 1 h 10"/>
                <a:gd name="T16" fmla="*/ 8 w 18"/>
                <a:gd name="T1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8" y="1"/>
                  </a:move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9" y="10"/>
                    <a:pt x="10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8" y="6"/>
                    <a:pt x="18" y="5"/>
                    <a:pt x="17" y="5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0"/>
                    <a:pt x="8" y="0"/>
                    <a:pt x="8" y="1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6" name="Freeform 428"/>
            <p:cNvSpPr>
              <a:spLocks/>
            </p:cNvSpPr>
            <p:nvPr userDrawn="1"/>
          </p:nvSpPr>
          <p:spPr bwMode="auto">
            <a:xfrm>
              <a:off x="9112251" y="3597276"/>
              <a:ext cx="28575" cy="15875"/>
            </a:xfrm>
            <a:custGeom>
              <a:avLst/>
              <a:gdLst>
                <a:gd name="T0" fmla="*/ 10 w 18"/>
                <a:gd name="T1" fmla="*/ 0 h 10"/>
                <a:gd name="T2" fmla="*/ 8 w 18"/>
                <a:gd name="T3" fmla="*/ 0 h 10"/>
                <a:gd name="T4" fmla="*/ 1 w 18"/>
                <a:gd name="T5" fmla="*/ 4 h 10"/>
                <a:gd name="T6" fmla="*/ 1 w 18"/>
                <a:gd name="T7" fmla="*/ 5 h 10"/>
                <a:gd name="T8" fmla="*/ 8 w 18"/>
                <a:gd name="T9" fmla="*/ 9 h 10"/>
                <a:gd name="T10" fmla="*/ 10 w 18"/>
                <a:gd name="T11" fmla="*/ 9 h 10"/>
                <a:gd name="T12" fmla="*/ 17 w 18"/>
                <a:gd name="T13" fmla="*/ 5 h 10"/>
                <a:gd name="T14" fmla="*/ 17 w 18"/>
                <a:gd name="T15" fmla="*/ 4 h 10"/>
                <a:gd name="T16" fmla="*/ 10 w 18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10" y="0"/>
                  </a:moveTo>
                  <a:cubicBezTo>
                    <a:pt x="9" y="0"/>
                    <a:pt x="8" y="0"/>
                    <a:pt x="8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1" y="5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10"/>
                    <a:pt x="9" y="10"/>
                    <a:pt x="10" y="9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8" y="5"/>
                    <a:pt x="18" y="4"/>
                    <a:pt x="17" y="4"/>
                  </a:cubicBezTo>
                  <a:lnTo>
                    <a:pt x="10" y="0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7" name="Freeform 429"/>
            <p:cNvSpPr>
              <a:spLocks/>
            </p:cNvSpPr>
            <p:nvPr userDrawn="1"/>
          </p:nvSpPr>
          <p:spPr bwMode="auto">
            <a:xfrm>
              <a:off x="9069389" y="3529013"/>
              <a:ext cx="17463" cy="9525"/>
            </a:xfrm>
            <a:custGeom>
              <a:avLst/>
              <a:gdLst>
                <a:gd name="T0" fmla="*/ 5 w 11"/>
                <a:gd name="T1" fmla="*/ 6 h 6"/>
                <a:gd name="T2" fmla="*/ 6 w 11"/>
                <a:gd name="T3" fmla="*/ 6 h 6"/>
                <a:gd name="T4" fmla="*/ 11 w 11"/>
                <a:gd name="T5" fmla="*/ 4 h 6"/>
                <a:gd name="T6" fmla="*/ 11 w 11"/>
                <a:gd name="T7" fmla="*/ 3 h 6"/>
                <a:gd name="T8" fmla="*/ 6 w 11"/>
                <a:gd name="T9" fmla="*/ 0 h 6"/>
                <a:gd name="T10" fmla="*/ 5 w 11"/>
                <a:gd name="T11" fmla="*/ 0 h 6"/>
                <a:gd name="T12" fmla="*/ 1 w 11"/>
                <a:gd name="T13" fmla="*/ 3 h 6"/>
                <a:gd name="T14" fmla="*/ 1 w 11"/>
                <a:gd name="T15" fmla="*/ 4 h 6"/>
                <a:gd name="T16" fmla="*/ 5 w 11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5" y="6"/>
                  </a:moveTo>
                  <a:cubicBezTo>
                    <a:pt x="5" y="6"/>
                    <a:pt x="6" y="6"/>
                    <a:pt x="6" y="6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3"/>
                    <a:pt x="1" y="4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8" name="Freeform 430"/>
            <p:cNvSpPr>
              <a:spLocks/>
            </p:cNvSpPr>
            <p:nvPr userDrawn="1"/>
          </p:nvSpPr>
          <p:spPr bwMode="auto">
            <a:xfrm>
              <a:off x="9058276" y="3535363"/>
              <a:ext cx="17463" cy="9525"/>
            </a:xfrm>
            <a:custGeom>
              <a:avLst/>
              <a:gdLst>
                <a:gd name="T0" fmla="*/ 5 w 11"/>
                <a:gd name="T1" fmla="*/ 6 h 6"/>
                <a:gd name="T2" fmla="*/ 7 w 11"/>
                <a:gd name="T3" fmla="*/ 6 h 6"/>
                <a:gd name="T4" fmla="*/ 11 w 11"/>
                <a:gd name="T5" fmla="*/ 4 h 6"/>
                <a:gd name="T6" fmla="*/ 11 w 11"/>
                <a:gd name="T7" fmla="*/ 3 h 6"/>
                <a:gd name="T8" fmla="*/ 7 w 11"/>
                <a:gd name="T9" fmla="*/ 0 h 6"/>
                <a:gd name="T10" fmla="*/ 5 w 11"/>
                <a:gd name="T11" fmla="*/ 0 h 6"/>
                <a:gd name="T12" fmla="*/ 1 w 11"/>
                <a:gd name="T13" fmla="*/ 3 h 6"/>
                <a:gd name="T14" fmla="*/ 1 w 11"/>
                <a:gd name="T15" fmla="*/ 4 h 6"/>
                <a:gd name="T16" fmla="*/ 5 w 11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5" y="6"/>
                  </a:moveTo>
                  <a:cubicBezTo>
                    <a:pt x="6" y="6"/>
                    <a:pt x="6" y="6"/>
                    <a:pt x="7" y="6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6" y="0"/>
                    <a:pt x="5" y="0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3"/>
                    <a:pt x="1" y="4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9" name="Freeform 431"/>
            <p:cNvSpPr>
              <a:spLocks/>
            </p:cNvSpPr>
            <p:nvPr userDrawn="1"/>
          </p:nvSpPr>
          <p:spPr bwMode="auto">
            <a:xfrm>
              <a:off x="9077326" y="3536951"/>
              <a:ext cx="26988" cy="15875"/>
            </a:xfrm>
            <a:custGeom>
              <a:avLst/>
              <a:gdLst>
                <a:gd name="T0" fmla="*/ 0 w 17"/>
                <a:gd name="T1" fmla="*/ 5 h 10"/>
                <a:gd name="T2" fmla="*/ 7 w 17"/>
                <a:gd name="T3" fmla="*/ 10 h 10"/>
                <a:gd name="T4" fmla="*/ 10 w 17"/>
                <a:gd name="T5" fmla="*/ 10 h 10"/>
                <a:gd name="T6" fmla="*/ 17 w 17"/>
                <a:gd name="T7" fmla="*/ 5 h 10"/>
                <a:gd name="T8" fmla="*/ 17 w 17"/>
                <a:gd name="T9" fmla="*/ 4 h 10"/>
                <a:gd name="T10" fmla="*/ 10 w 17"/>
                <a:gd name="T11" fmla="*/ 0 h 10"/>
                <a:gd name="T12" fmla="*/ 7 w 17"/>
                <a:gd name="T13" fmla="*/ 0 h 10"/>
                <a:gd name="T14" fmla="*/ 0 w 17"/>
                <a:gd name="T15" fmla="*/ 4 h 10"/>
                <a:gd name="T16" fmla="*/ 0 w 17"/>
                <a:gd name="T17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0" y="5"/>
                  </a:move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5"/>
                    <a:pt x="17" y="4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7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0" name="Freeform 432"/>
            <p:cNvSpPr>
              <a:spLocks/>
            </p:cNvSpPr>
            <p:nvPr userDrawn="1"/>
          </p:nvSpPr>
          <p:spPr bwMode="auto">
            <a:xfrm>
              <a:off x="9059864" y="3546476"/>
              <a:ext cx="26988" cy="15875"/>
            </a:xfrm>
            <a:custGeom>
              <a:avLst/>
              <a:gdLst>
                <a:gd name="T0" fmla="*/ 10 w 17"/>
                <a:gd name="T1" fmla="*/ 0 h 10"/>
                <a:gd name="T2" fmla="*/ 8 w 17"/>
                <a:gd name="T3" fmla="*/ 0 h 10"/>
                <a:gd name="T4" fmla="*/ 1 w 17"/>
                <a:gd name="T5" fmla="*/ 4 h 10"/>
                <a:gd name="T6" fmla="*/ 1 w 17"/>
                <a:gd name="T7" fmla="*/ 6 h 10"/>
                <a:gd name="T8" fmla="*/ 8 w 17"/>
                <a:gd name="T9" fmla="*/ 10 h 10"/>
                <a:gd name="T10" fmla="*/ 10 w 17"/>
                <a:gd name="T11" fmla="*/ 10 h 10"/>
                <a:gd name="T12" fmla="*/ 17 w 17"/>
                <a:gd name="T13" fmla="*/ 6 h 10"/>
                <a:gd name="T14" fmla="*/ 17 w 17"/>
                <a:gd name="T15" fmla="*/ 4 h 10"/>
                <a:gd name="T16" fmla="*/ 10 w 17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0"/>
                  </a:moveTo>
                  <a:cubicBezTo>
                    <a:pt x="9" y="0"/>
                    <a:pt x="8" y="0"/>
                    <a:pt x="8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5"/>
                    <a:pt x="17" y="5"/>
                    <a:pt x="17" y="4"/>
                  </a:cubicBezTo>
                  <a:lnTo>
                    <a:pt x="10" y="0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1" name="Freeform 433"/>
            <p:cNvSpPr>
              <a:spLocks/>
            </p:cNvSpPr>
            <p:nvPr userDrawn="1"/>
          </p:nvSpPr>
          <p:spPr bwMode="auto">
            <a:xfrm>
              <a:off x="9075739" y="3556001"/>
              <a:ext cx="28575" cy="15875"/>
            </a:xfrm>
            <a:custGeom>
              <a:avLst/>
              <a:gdLst>
                <a:gd name="T0" fmla="*/ 10 w 18"/>
                <a:gd name="T1" fmla="*/ 0 h 10"/>
                <a:gd name="T2" fmla="*/ 8 w 18"/>
                <a:gd name="T3" fmla="*/ 0 h 10"/>
                <a:gd name="T4" fmla="*/ 1 w 18"/>
                <a:gd name="T5" fmla="*/ 4 h 10"/>
                <a:gd name="T6" fmla="*/ 1 w 18"/>
                <a:gd name="T7" fmla="*/ 6 h 10"/>
                <a:gd name="T8" fmla="*/ 8 w 18"/>
                <a:gd name="T9" fmla="*/ 10 h 10"/>
                <a:gd name="T10" fmla="*/ 10 w 18"/>
                <a:gd name="T11" fmla="*/ 10 h 10"/>
                <a:gd name="T12" fmla="*/ 17 w 18"/>
                <a:gd name="T13" fmla="*/ 6 h 10"/>
                <a:gd name="T14" fmla="*/ 17 w 18"/>
                <a:gd name="T15" fmla="*/ 4 h 10"/>
                <a:gd name="T16" fmla="*/ 10 w 18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10" y="0"/>
                  </a:moveTo>
                  <a:cubicBezTo>
                    <a:pt x="9" y="0"/>
                    <a:pt x="8" y="0"/>
                    <a:pt x="8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8" y="5"/>
                    <a:pt x="18" y="5"/>
                    <a:pt x="17" y="4"/>
                  </a:cubicBezTo>
                  <a:lnTo>
                    <a:pt x="10" y="0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2" name="Freeform 434"/>
            <p:cNvSpPr>
              <a:spLocks/>
            </p:cNvSpPr>
            <p:nvPr userDrawn="1"/>
          </p:nvSpPr>
          <p:spPr bwMode="auto">
            <a:xfrm>
              <a:off x="9093201" y="3546476"/>
              <a:ext cx="46038" cy="25400"/>
            </a:xfrm>
            <a:custGeom>
              <a:avLst/>
              <a:gdLst>
                <a:gd name="T0" fmla="*/ 1 w 29"/>
                <a:gd name="T1" fmla="*/ 5 h 16"/>
                <a:gd name="T2" fmla="*/ 19 w 29"/>
                <a:gd name="T3" fmla="*/ 16 h 16"/>
                <a:gd name="T4" fmla="*/ 21 w 29"/>
                <a:gd name="T5" fmla="*/ 16 h 16"/>
                <a:gd name="T6" fmla="*/ 28 w 29"/>
                <a:gd name="T7" fmla="*/ 12 h 16"/>
                <a:gd name="T8" fmla="*/ 28 w 29"/>
                <a:gd name="T9" fmla="*/ 11 h 16"/>
                <a:gd name="T10" fmla="*/ 10 w 29"/>
                <a:gd name="T11" fmla="*/ 0 h 16"/>
                <a:gd name="T12" fmla="*/ 8 w 29"/>
                <a:gd name="T13" fmla="*/ 0 h 16"/>
                <a:gd name="T14" fmla="*/ 1 w 29"/>
                <a:gd name="T15" fmla="*/ 4 h 16"/>
                <a:gd name="T16" fmla="*/ 1 w 29"/>
                <a:gd name="T17" fmla="*/ 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" h="16">
                  <a:moveTo>
                    <a:pt x="1" y="5"/>
                  </a:moveTo>
                  <a:cubicBezTo>
                    <a:pt x="7" y="9"/>
                    <a:pt x="13" y="12"/>
                    <a:pt x="19" y="16"/>
                  </a:cubicBezTo>
                  <a:cubicBezTo>
                    <a:pt x="19" y="16"/>
                    <a:pt x="21" y="16"/>
                    <a:pt x="21" y="16"/>
                  </a:cubicBezTo>
                  <a:cubicBezTo>
                    <a:pt x="28" y="12"/>
                    <a:pt x="28" y="12"/>
                    <a:pt x="28" y="12"/>
                  </a:cubicBezTo>
                  <a:cubicBezTo>
                    <a:pt x="29" y="11"/>
                    <a:pt x="29" y="11"/>
                    <a:pt x="28" y="11"/>
                  </a:cubicBezTo>
                  <a:cubicBezTo>
                    <a:pt x="22" y="7"/>
                    <a:pt x="16" y="4"/>
                    <a:pt x="10" y="0"/>
                  </a:cubicBezTo>
                  <a:cubicBezTo>
                    <a:pt x="9" y="0"/>
                    <a:pt x="8" y="0"/>
                    <a:pt x="8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1" y="5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3" name="Freeform 435"/>
            <p:cNvSpPr>
              <a:spLocks/>
            </p:cNvSpPr>
            <p:nvPr userDrawn="1"/>
          </p:nvSpPr>
          <p:spPr bwMode="auto">
            <a:xfrm>
              <a:off x="9093201" y="3565526"/>
              <a:ext cx="28575" cy="15875"/>
            </a:xfrm>
            <a:custGeom>
              <a:avLst/>
              <a:gdLst>
                <a:gd name="T0" fmla="*/ 10 w 18"/>
                <a:gd name="T1" fmla="*/ 10 h 10"/>
                <a:gd name="T2" fmla="*/ 17 w 18"/>
                <a:gd name="T3" fmla="*/ 6 h 10"/>
                <a:gd name="T4" fmla="*/ 17 w 18"/>
                <a:gd name="T5" fmla="*/ 5 h 10"/>
                <a:gd name="T6" fmla="*/ 10 w 18"/>
                <a:gd name="T7" fmla="*/ 1 h 10"/>
                <a:gd name="T8" fmla="*/ 8 w 18"/>
                <a:gd name="T9" fmla="*/ 1 h 10"/>
                <a:gd name="T10" fmla="*/ 1 w 18"/>
                <a:gd name="T11" fmla="*/ 5 h 10"/>
                <a:gd name="T12" fmla="*/ 1 w 18"/>
                <a:gd name="T13" fmla="*/ 6 h 10"/>
                <a:gd name="T14" fmla="*/ 8 w 18"/>
                <a:gd name="T15" fmla="*/ 10 h 10"/>
                <a:gd name="T16" fmla="*/ 10 w 18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10" y="10"/>
                  </a:moveTo>
                  <a:cubicBezTo>
                    <a:pt x="17" y="6"/>
                    <a:pt x="17" y="6"/>
                    <a:pt x="17" y="6"/>
                  </a:cubicBezTo>
                  <a:cubicBezTo>
                    <a:pt x="18" y="6"/>
                    <a:pt x="18" y="5"/>
                    <a:pt x="17" y="5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0"/>
                    <a:pt x="9" y="0"/>
                    <a:pt x="8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9" y="10"/>
                    <a:pt x="10" y="10"/>
                    <a:pt x="10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4" name="Freeform 436"/>
            <p:cNvSpPr>
              <a:spLocks/>
            </p:cNvSpPr>
            <p:nvPr userDrawn="1"/>
          </p:nvSpPr>
          <p:spPr bwMode="auto">
            <a:xfrm>
              <a:off x="9112251" y="3576638"/>
              <a:ext cx="26988" cy="15875"/>
            </a:xfrm>
            <a:custGeom>
              <a:avLst/>
              <a:gdLst>
                <a:gd name="T0" fmla="*/ 10 w 17"/>
                <a:gd name="T1" fmla="*/ 10 h 10"/>
                <a:gd name="T2" fmla="*/ 17 w 17"/>
                <a:gd name="T3" fmla="*/ 6 h 10"/>
                <a:gd name="T4" fmla="*/ 16 w 17"/>
                <a:gd name="T5" fmla="*/ 4 h 10"/>
                <a:gd name="T6" fmla="*/ 10 w 17"/>
                <a:gd name="T7" fmla="*/ 0 h 10"/>
                <a:gd name="T8" fmla="*/ 7 w 17"/>
                <a:gd name="T9" fmla="*/ 0 h 10"/>
                <a:gd name="T10" fmla="*/ 0 w 17"/>
                <a:gd name="T11" fmla="*/ 4 h 10"/>
                <a:gd name="T12" fmla="*/ 0 w 17"/>
                <a:gd name="T13" fmla="*/ 6 h 10"/>
                <a:gd name="T14" fmla="*/ 7 w 17"/>
                <a:gd name="T15" fmla="*/ 10 h 10"/>
                <a:gd name="T16" fmla="*/ 10 w 17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10"/>
                  </a:moveTo>
                  <a:cubicBezTo>
                    <a:pt x="17" y="6"/>
                    <a:pt x="17" y="6"/>
                    <a:pt x="17" y="6"/>
                  </a:cubicBezTo>
                  <a:cubicBezTo>
                    <a:pt x="17" y="5"/>
                    <a:pt x="17" y="5"/>
                    <a:pt x="16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7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10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5" name="Freeform 437"/>
            <p:cNvSpPr>
              <a:spLocks/>
            </p:cNvSpPr>
            <p:nvPr userDrawn="1"/>
          </p:nvSpPr>
          <p:spPr bwMode="auto">
            <a:xfrm>
              <a:off x="9129714" y="3565526"/>
              <a:ext cx="44450" cy="26988"/>
            </a:xfrm>
            <a:custGeom>
              <a:avLst/>
              <a:gdLst>
                <a:gd name="T0" fmla="*/ 28 w 28"/>
                <a:gd name="T1" fmla="*/ 11 h 17"/>
                <a:gd name="T2" fmla="*/ 9 w 28"/>
                <a:gd name="T3" fmla="*/ 1 h 17"/>
                <a:gd name="T4" fmla="*/ 7 w 28"/>
                <a:gd name="T5" fmla="*/ 1 h 17"/>
                <a:gd name="T6" fmla="*/ 0 w 28"/>
                <a:gd name="T7" fmla="*/ 5 h 17"/>
                <a:gd name="T8" fmla="*/ 0 w 28"/>
                <a:gd name="T9" fmla="*/ 6 h 17"/>
                <a:gd name="T10" fmla="*/ 18 w 28"/>
                <a:gd name="T11" fmla="*/ 17 h 17"/>
                <a:gd name="T12" fmla="*/ 21 w 28"/>
                <a:gd name="T13" fmla="*/ 17 h 17"/>
                <a:gd name="T14" fmla="*/ 28 w 28"/>
                <a:gd name="T15" fmla="*/ 13 h 17"/>
                <a:gd name="T16" fmla="*/ 28 w 28"/>
                <a:gd name="T17" fmla="*/ 1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8" h="17">
                  <a:moveTo>
                    <a:pt x="28" y="11"/>
                  </a:moveTo>
                  <a:cubicBezTo>
                    <a:pt x="22" y="8"/>
                    <a:pt x="15" y="4"/>
                    <a:pt x="9" y="1"/>
                  </a:cubicBezTo>
                  <a:cubicBezTo>
                    <a:pt x="9" y="0"/>
                    <a:pt x="8" y="1"/>
                    <a:pt x="7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6"/>
                    <a:pt x="0" y="6"/>
                  </a:cubicBezTo>
                  <a:cubicBezTo>
                    <a:pt x="6" y="10"/>
                    <a:pt x="12" y="13"/>
                    <a:pt x="18" y="17"/>
                  </a:cubicBezTo>
                  <a:cubicBezTo>
                    <a:pt x="19" y="17"/>
                    <a:pt x="20" y="17"/>
                    <a:pt x="21" y="17"/>
                  </a:cubicBezTo>
                  <a:cubicBezTo>
                    <a:pt x="28" y="13"/>
                    <a:pt x="28" y="13"/>
                    <a:pt x="28" y="13"/>
                  </a:cubicBezTo>
                  <a:cubicBezTo>
                    <a:pt x="28" y="12"/>
                    <a:pt x="28" y="12"/>
                    <a:pt x="28" y="11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6" name="Freeform 438"/>
            <p:cNvSpPr>
              <a:spLocks/>
            </p:cNvSpPr>
            <p:nvPr userDrawn="1"/>
          </p:nvSpPr>
          <p:spPr bwMode="auto">
            <a:xfrm>
              <a:off x="9129714" y="3586163"/>
              <a:ext cx="26988" cy="15875"/>
            </a:xfrm>
            <a:custGeom>
              <a:avLst/>
              <a:gdLst>
                <a:gd name="T0" fmla="*/ 10 w 17"/>
                <a:gd name="T1" fmla="*/ 1 h 10"/>
                <a:gd name="T2" fmla="*/ 7 w 17"/>
                <a:gd name="T3" fmla="*/ 1 h 10"/>
                <a:gd name="T4" fmla="*/ 1 w 17"/>
                <a:gd name="T5" fmla="*/ 5 h 10"/>
                <a:gd name="T6" fmla="*/ 1 w 17"/>
                <a:gd name="T7" fmla="*/ 6 h 10"/>
                <a:gd name="T8" fmla="*/ 8 w 17"/>
                <a:gd name="T9" fmla="*/ 10 h 10"/>
                <a:gd name="T10" fmla="*/ 10 w 17"/>
                <a:gd name="T11" fmla="*/ 10 h 10"/>
                <a:gd name="T12" fmla="*/ 17 w 17"/>
                <a:gd name="T13" fmla="*/ 6 h 10"/>
                <a:gd name="T14" fmla="*/ 17 w 17"/>
                <a:gd name="T15" fmla="*/ 5 h 10"/>
                <a:gd name="T16" fmla="*/ 10 w 17"/>
                <a:gd name="T1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1"/>
                  </a:moveTo>
                  <a:cubicBezTo>
                    <a:pt x="9" y="0"/>
                    <a:pt x="8" y="0"/>
                    <a:pt x="7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6"/>
                    <a:pt x="17" y="5"/>
                    <a:pt x="17" y="5"/>
                  </a:cubicBezTo>
                  <a:lnTo>
                    <a:pt x="10" y="1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7" name="Freeform 439"/>
            <p:cNvSpPr>
              <a:spLocks/>
            </p:cNvSpPr>
            <p:nvPr userDrawn="1"/>
          </p:nvSpPr>
          <p:spPr bwMode="auto">
            <a:xfrm>
              <a:off x="9077326" y="3576638"/>
              <a:ext cx="26988" cy="15875"/>
            </a:xfrm>
            <a:custGeom>
              <a:avLst/>
              <a:gdLst>
                <a:gd name="T0" fmla="*/ 10 w 17"/>
                <a:gd name="T1" fmla="*/ 9 h 10"/>
                <a:gd name="T2" fmla="*/ 17 w 17"/>
                <a:gd name="T3" fmla="*/ 5 h 10"/>
                <a:gd name="T4" fmla="*/ 17 w 17"/>
                <a:gd name="T5" fmla="*/ 4 h 10"/>
                <a:gd name="T6" fmla="*/ 10 w 17"/>
                <a:gd name="T7" fmla="*/ 0 h 10"/>
                <a:gd name="T8" fmla="*/ 7 w 17"/>
                <a:gd name="T9" fmla="*/ 0 h 10"/>
                <a:gd name="T10" fmla="*/ 0 w 17"/>
                <a:gd name="T11" fmla="*/ 4 h 10"/>
                <a:gd name="T12" fmla="*/ 0 w 17"/>
                <a:gd name="T13" fmla="*/ 5 h 10"/>
                <a:gd name="T14" fmla="*/ 7 w 17"/>
                <a:gd name="T15" fmla="*/ 9 h 10"/>
                <a:gd name="T16" fmla="*/ 10 w 17"/>
                <a:gd name="T17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9"/>
                  </a:moveTo>
                  <a:cubicBezTo>
                    <a:pt x="17" y="5"/>
                    <a:pt x="17" y="5"/>
                    <a:pt x="17" y="5"/>
                  </a:cubicBezTo>
                  <a:cubicBezTo>
                    <a:pt x="17" y="5"/>
                    <a:pt x="17" y="4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7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10"/>
                    <a:pt x="9" y="10"/>
                    <a:pt x="10" y="9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8" name="Freeform 440"/>
            <p:cNvSpPr>
              <a:spLocks/>
            </p:cNvSpPr>
            <p:nvPr userDrawn="1"/>
          </p:nvSpPr>
          <p:spPr bwMode="auto">
            <a:xfrm>
              <a:off x="9058276" y="3565526"/>
              <a:ext cx="28575" cy="15875"/>
            </a:xfrm>
            <a:custGeom>
              <a:avLst/>
              <a:gdLst>
                <a:gd name="T0" fmla="*/ 10 w 18"/>
                <a:gd name="T1" fmla="*/ 10 h 10"/>
                <a:gd name="T2" fmla="*/ 17 w 18"/>
                <a:gd name="T3" fmla="*/ 6 h 10"/>
                <a:gd name="T4" fmla="*/ 17 w 18"/>
                <a:gd name="T5" fmla="*/ 5 h 10"/>
                <a:gd name="T6" fmla="*/ 10 w 18"/>
                <a:gd name="T7" fmla="*/ 0 h 10"/>
                <a:gd name="T8" fmla="*/ 8 w 18"/>
                <a:gd name="T9" fmla="*/ 0 h 10"/>
                <a:gd name="T10" fmla="*/ 1 w 18"/>
                <a:gd name="T11" fmla="*/ 5 h 10"/>
                <a:gd name="T12" fmla="*/ 1 w 18"/>
                <a:gd name="T13" fmla="*/ 6 h 10"/>
                <a:gd name="T14" fmla="*/ 8 w 18"/>
                <a:gd name="T15" fmla="*/ 10 h 10"/>
                <a:gd name="T16" fmla="*/ 10 w 18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10" y="10"/>
                  </a:moveTo>
                  <a:cubicBezTo>
                    <a:pt x="17" y="6"/>
                    <a:pt x="17" y="6"/>
                    <a:pt x="17" y="6"/>
                  </a:cubicBezTo>
                  <a:cubicBezTo>
                    <a:pt x="18" y="5"/>
                    <a:pt x="18" y="5"/>
                    <a:pt x="17" y="5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9" y="0"/>
                    <a:pt x="8" y="0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9" y="10"/>
                    <a:pt x="10" y="10"/>
                    <a:pt x="10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9" name="Freeform 441"/>
            <p:cNvSpPr>
              <a:spLocks/>
            </p:cNvSpPr>
            <p:nvPr userDrawn="1"/>
          </p:nvSpPr>
          <p:spPr bwMode="auto">
            <a:xfrm>
              <a:off x="9042401" y="3575051"/>
              <a:ext cx="26988" cy="15875"/>
            </a:xfrm>
            <a:custGeom>
              <a:avLst/>
              <a:gdLst>
                <a:gd name="T0" fmla="*/ 7 w 17"/>
                <a:gd name="T1" fmla="*/ 1 h 10"/>
                <a:gd name="T2" fmla="*/ 0 w 17"/>
                <a:gd name="T3" fmla="*/ 5 h 10"/>
                <a:gd name="T4" fmla="*/ 0 w 17"/>
                <a:gd name="T5" fmla="*/ 6 h 10"/>
                <a:gd name="T6" fmla="*/ 7 w 17"/>
                <a:gd name="T7" fmla="*/ 10 h 10"/>
                <a:gd name="T8" fmla="*/ 10 w 17"/>
                <a:gd name="T9" fmla="*/ 10 h 10"/>
                <a:gd name="T10" fmla="*/ 17 w 17"/>
                <a:gd name="T11" fmla="*/ 6 h 10"/>
                <a:gd name="T12" fmla="*/ 17 w 17"/>
                <a:gd name="T13" fmla="*/ 5 h 10"/>
                <a:gd name="T14" fmla="*/ 10 w 17"/>
                <a:gd name="T15" fmla="*/ 1 h 10"/>
                <a:gd name="T16" fmla="*/ 7 w 17"/>
                <a:gd name="T1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7" y="1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6"/>
                    <a:pt x="0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6"/>
                    <a:pt x="17" y="5"/>
                    <a:pt x="17" y="5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0"/>
                    <a:pt x="8" y="0"/>
                    <a:pt x="7" y="1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0" name="Freeform 442"/>
            <p:cNvSpPr>
              <a:spLocks/>
            </p:cNvSpPr>
            <p:nvPr userDrawn="1"/>
          </p:nvSpPr>
          <p:spPr bwMode="auto">
            <a:xfrm>
              <a:off x="9042401" y="3556001"/>
              <a:ext cx="28575" cy="15875"/>
            </a:xfrm>
            <a:custGeom>
              <a:avLst/>
              <a:gdLst>
                <a:gd name="T0" fmla="*/ 8 w 18"/>
                <a:gd name="T1" fmla="*/ 1 h 10"/>
                <a:gd name="T2" fmla="*/ 1 w 18"/>
                <a:gd name="T3" fmla="*/ 5 h 10"/>
                <a:gd name="T4" fmla="*/ 1 w 18"/>
                <a:gd name="T5" fmla="*/ 6 h 10"/>
                <a:gd name="T6" fmla="*/ 8 w 18"/>
                <a:gd name="T7" fmla="*/ 10 h 10"/>
                <a:gd name="T8" fmla="*/ 10 w 18"/>
                <a:gd name="T9" fmla="*/ 10 h 10"/>
                <a:gd name="T10" fmla="*/ 17 w 18"/>
                <a:gd name="T11" fmla="*/ 6 h 10"/>
                <a:gd name="T12" fmla="*/ 17 w 18"/>
                <a:gd name="T13" fmla="*/ 5 h 10"/>
                <a:gd name="T14" fmla="*/ 10 w 18"/>
                <a:gd name="T15" fmla="*/ 0 h 10"/>
                <a:gd name="T16" fmla="*/ 8 w 18"/>
                <a:gd name="T1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8" y="1"/>
                  </a:move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8" y="5"/>
                    <a:pt x="18" y="5"/>
                    <a:pt x="17" y="5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8" y="1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1" name="Freeform 443"/>
            <p:cNvSpPr>
              <a:spLocks/>
            </p:cNvSpPr>
            <p:nvPr userDrawn="1"/>
          </p:nvSpPr>
          <p:spPr bwMode="auto">
            <a:xfrm>
              <a:off x="9004301" y="3567113"/>
              <a:ext cx="17463" cy="9525"/>
            </a:xfrm>
            <a:custGeom>
              <a:avLst/>
              <a:gdLst>
                <a:gd name="T0" fmla="*/ 5 w 11"/>
                <a:gd name="T1" fmla="*/ 6 h 6"/>
                <a:gd name="T2" fmla="*/ 6 w 11"/>
                <a:gd name="T3" fmla="*/ 6 h 6"/>
                <a:gd name="T4" fmla="*/ 11 w 11"/>
                <a:gd name="T5" fmla="*/ 4 h 6"/>
                <a:gd name="T6" fmla="*/ 11 w 11"/>
                <a:gd name="T7" fmla="*/ 3 h 6"/>
                <a:gd name="T8" fmla="*/ 6 w 11"/>
                <a:gd name="T9" fmla="*/ 0 h 6"/>
                <a:gd name="T10" fmla="*/ 5 w 11"/>
                <a:gd name="T11" fmla="*/ 0 h 6"/>
                <a:gd name="T12" fmla="*/ 0 w 11"/>
                <a:gd name="T13" fmla="*/ 3 h 6"/>
                <a:gd name="T14" fmla="*/ 0 w 11"/>
                <a:gd name="T15" fmla="*/ 4 h 6"/>
                <a:gd name="T16" fmla="*/ 5 w 11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5" y="6"/>
                  </a:moveTo>
                  <a:cubicBezTo>
                    <a:pt x="5" y="6"/>
                    <a:pt x="6" y="6"/>
                    <a:pt x="6" y="6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4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2" name="Freeform 444"/>
            <p:cNvSpPr>
              <a:spLocks/>
            </p:cNvSpPr>
            <p:nvPr userDrawn="1"/>
          </p:nvSpPr>
          <p:spPr bwMode="auto">
            <a:xfrm>
              <a:off x="9048751" y="3541713"/>
              <a:ext cx="17463" cy="9525"/>
            </a:xfrm>
            <a:custGeom>
              <a:avLst/>
              <a:gdLst>
                <a:gd name="T0" fmla="*/ 4 w 11"/>
                <a:gd name="T1" fmla="*/ 6 h 6"/>
                <a:gd name="T2" fmla="*/ 6 w 11"/>
                <a:gd name="T3" fmla="*/ 6 h 6"/>
                <a:gd name="T4" fmla="*/ 10 w 11"/>
                <a:gd name="T5" fmla="*/ 4 h 6"/>
                <a:gd name="T6" fmla="*/ 10 w 11"/>
                <a:gd name="T7" fmla="*/ 3 h 6"/>
                <a:gd name="T8" fmla="*/ 6 w 11"/>
                <a:gd name="T9" fmla="*/ 0 h 6"/>
                <a:gd name="T10" fmla="*/ 4 w 11"/>
                <a:gd name="T11" fmla="*/ 0 h 6"/>
                <a:gd name="T12" fmla="*/ 0 w 11"/>
                <a:gd name="T13" fmla="*/ 3 h 6"/>
                <a:gd name="T14" fmla="*/ 0 w 11"/>
                <a:gd name="T15" fmla="*/ 4 h 6"/>
                <a:gd name="T16" fmla="*/ 4 w 11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4" y="6"/>
                  </a:moveTo>
                  <a:cubicBezTo>
                    <a:pt x="5" y="6"/>
                    <a:pt x="6" y="6"/>
                    <a:pt x="6" y="6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1" y="3"/>
                    <a:pt x="11" y="3"/>
                    <a:pt x="10" y="3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5" y="0"/>
                    <a:pt x="5" y="0"/>
                    <a:pt x="4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4"/>
                  </a:cubicBezTo>
                  <a:lnTo>
                    <a:pt x="4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3" name="Freeform 445"/>
            <p:cNvSpPr>
              <a:spLocks/>
            </p:cNvSpPr>
            <p:nvPr userDrawn="1"/>
          </p:nvSpPr>
          <p:spPr bwMode="auto">
            <a:xfrm>
              <a:off x="9037639" y="3548063"/>
              <a:ext cx="17463" cy="9525"/>
            </a:xfrm>
            <a:custGeom>
              <a:avLst/>
              <a:gdLst>
                <a:gd name="T0" fmla="*/ 5 w 11"/>
                <a:gd name="T1" fmla="*/ 6 h 6"/>
                <a:gd name="T2" fmla="*/ 6 w 11"/>
                <a:gd name="T3" fmla="*/ 6 h 6"/>
                <a:gd name="T4" fmla="*/ 11 w 11"/>
                <a:gd name="T5" fmla="*/ 4 h 6"/>
                <a:gd name="T6" fmla="*/ 10 w 11"/>
                <a:gd name="T7" fmla="*/ 3 h 6"/>
                <a:gd name="T8" fmla="*/ 6 w 11"/>
                <a:gd name="T9" fmla="*/ 0 h 6"/>
                <a:gd name="T10" fmla="*/ 5 w 11"/>
                <a:gd name="T11" fmla="*/ 0 h 6"/>
                <a:gd name="T12" fmla="*/ 0 w 11"/>
                <a:gd name="T13" fmla="*/ 3 h 6"/>
                <a:gd name="T14" fmla="*/ 0 w 11"/>
                <a:gd name="T15" fmla="*/ 4 h 6"/>
                <a:gd name="T16" fmla="*/ 5 w 11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5" y="6"/>
                  </a:moveTo>
                  <a:cubicBezTo>
                    <a:pt x="5" y="6"/>
                    <a:pt x="6" y="6"/>
                    <a:pt x="6" y="6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3"/>
                    <a:pt x="11" y="3"/>
                    <a:pt x="10" y="3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4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4" name="Freeform 446"/>
            <p:cNvSpPr>
              <a:spLocks/>
            </p:cNvSpPr>
            <p:nvPr userDrawn="1"/>
          </p:nvSpPr>
          <p:spPr bwMode="auto">
            <a:xfrm>
              <a:off x="9026526" y="3554413"/>
              <a:ext cx="17463" cy="9525"/>
            </a:xfrm>
            <a:custGeom>
              <a:avLst/>
              <a:gdLst>
                <a:gd name="T0" fmla="*/ 4 w 11"/>
                <a:gd name="T1" fmla="*/ 6 h 6"/>
                <a:gd name="T2" fmla="*/ 6 w 11"/>
                <a:gd name="T3" fmla="*/ 6 h 6"/>
                <a:gd name="T4" fmla="*/ 10 w 11"/>
                <a:gd name="T5" fmla="*/ 4 h 6"/>
                <a:gd name="T6" fmla="*/ 10 w 11"/>
                <a:gd name="T7" fmla="*/ 3 h 6"/>
                <a:gd name="T8" fmla="*/ 6 w 11"/>
                <a:gd name="T9" fmla="*/ 0 h 6"/>
                <a:gd name="T10" fmla="*/ 4 w 11"/>
                <a:gd name="T11" fmla="*/ 0 h 6"/>
                <a:gd name="T12" fmla="*/ 0 w 11"/>
                <a:gd name="T13" fmla="*/ 3 h 6"/>
                <a:gd name="T14" fmla="*/ 0 w 11"/>
                <a:gd name="T15" fmla="*/ 4 h 6"/>
                <a:gd name="T16" fmla="*/ 4 w 11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4" y="6"/>
                  </a:moveTo>
                  <a:cubicBezTo>
                    <a:pt x="5" y="6"/>
                    <a:pt x="6" y="6"/>
                    <a:pt x="6" y="6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1" y="3"/>
                    <a:pt x="11" y="3"/>
                    <a:pt x="10" y="3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0"/>
                    <a:pt x="4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4"/>
                  </a:cubicBezTo>
                  <a:lnTo>
                    <a:pt x="4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5" name="Freeform 447"/>
            <p:cNvSpPr>
              <a:spLocks/>
            </p:cNvSpPr>
            <p:nvPr userDrawn="1"/>
          </p:nvSpPr>
          <p:spPr bwMode="auto">
            <a:xfrm>
              <a:off x="9015414" y="3560763"/>
              <a:ext cx="17463" cy="9525"/>
            </a:xfrm>
            <a:custGeom>
              <a:avLst/>
              <a:gdLst>
                <a:gd name="T0" fmla="*/ 5 w 11"/>
                <a:gd name="T1" fmla="*/ 6 h 6"/>
                <a:gd name="T2" fmla="*/ 6 w 11"/>
                <a:gd name="T3" fmla="*/ 6 h 6"/>
                <a:gd name="T4" fmla="*/ 11 w 11"/>
                <a:gd name="T5" fmla="*/ 4 h 6"/>
                <a:gd name="T6" fmla="*/ 11 w 11"/>
                <a:gd name="T7" fmla="*/ 3 h 6"/>
                <a:gd name="T8" fmla="*/ 6 w 11"/>
                <a:gd name="T9" fmla="*/ 0 h 6"/>
                <a:gd name="T10" fmla="*/ 5 w 11"/>
                <a:gd name="T11" fmla="*/ 0 h 6"/>
                <a:gd name="T12" fmla="*/ 0 w 11"/>
                <a:gd name="T13" fmla="*/ 3 h 6"/>
                <a:gd name="T14" fmla="*/ 0 w 11"/>
                <a:gd name="T15" fmla="*/ 4 h 6"/>
                <a:gd name="T16" fmla="*/ 5 w 11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5" y="6"/>
                  </a:moveTo>
                  <a:cubicBezTo>
                    <a:pt x="5" y="6"/>
                    <a:pt x="6" y="6"/>
                    <a:pt x="6" y="6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4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6" name="Freeform 448"/>
            <p:cNvSpPr>
              <a:spLocks/>
            </p:cNvSpPr>
            <p:nvPr userDrawn="1"/>
          </p:nvSpPr>
          <p:spPr bwMode="auto">
            <a:xfrm>
              <a:off x="9024939" y="3565526"/>
              <a:ext cx="28575" cy="15875"/>
            </a:xfrm>
            <a:custGeom>
              <a:avLst/>
              <a:gdLst>
                <a:gd name="T0" fmla="*/ 8 w 18"/>
                <a:gd name="T1" fmla="*/ 1 h 10"/>
                <a:gd name="T2" fmla="*/ 1 w 18"/>
                <a:gd name="T3" fmla="*/ 5 h 10"/>
                <a:gd name="T4" fmla="*/ 1 w 18"/>
                <a:gd name="T5" fmla="*/ 6 h 10"/>
                <a:gd name="T6" fmla="*/ 8 w 18"/>
                <a:gd name="T7" fmla="*/ 10 h 10"/>
                <a:gd name="T8" fmla="*/ 10 w 18"/>
                <a:gd name="T9" fmla="*/ 10 h 10"/>
                <a:gd name="T10" fmla="*/ 17 w 18"/>
                <a:gd name="T11" fmla="*/ 6 h 10"/>
                <a:gd name="T12" fmla="*/ 17 w 18"/>
                <a:gd name="T13" fmla="*/ 5 h 10"/>
                <a:gd name="T14" fmla="*/ 10 w 18"/>
                <a:gd name="T15" fmla="*/ 1 h 10"/>
                <a:gd name="T16" fmla="*/ 8 w 18"/>
                <a:gd name="T1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8" y="1"/>
                  </a:move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9" y="10"/>
                    <a:pt x="10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8" y="6"/>
                    <a:pt x="18" y="5"/>
                    <a:pt x="17" y="5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0"/>
                    <a:pt x="8" y="0"/>
                    <a:pt x="8" y="1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7" name="Freeform 449"/>
            <p:cNvSpPr>
              <a:spLocks/>
            </p:cNvSpPr>
            <p:nvPr userDrawn="1"/>
          </p:nvSpPr>
          <p:spPr bwMode="auto">
            <a:xfrm>
              <a:off x="9085264" y="3621088"/>
              <a:ext cx="19050" cy="11113"/>
            </a:xfrm>
            <a:custGeom>
              <a:avLst/>
              <a:gdLst>
                <a:gd name="T0" fmla="*/ 9 w 12"/>
                <a:gd name="T1" fmla="*/ 0 h 7"/>
                <a:gd name="T2" fmla="*/ 8 w 12"/>
                <a:gd name="T3" fmla="*/ 0 h 7"/>
                <a:gd name="T4" fmla="*/ 0 w 12"/>
                <a:gd name="T5" fmla="*/ 5 h 7"/>
                <a:gd name="T6" fmla="*/ 0 w 12"/>
                <a:gd name="T7" fmla="*/ 5 h 7"/>
                <a:gd name="T8" fmla="*/ 4 w 12"/>
                <a:gd name="T9" fmla="*/ 7 h 7"/>
                <a:gd name="T10" fmla="*/ 5 w 12"/>
                <a:gd name="T11" fmla="*/ 7 h 7"/>
                <a:gd name="T12" fmla="*/ 12 w 12"/>
                <a:gd name="T13" fmla="*/ 3 h 7"/>
                <a:gd name="T14" fmla="*/ 12 w 12"/>
                <a:gd name="T15" fmla="*/ 2 h 7"/>
                <a:gd name="T16" fmla="*/ 9 w 12"/>
                <a:gd name="T1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7">
                  <a:moveTo>
                    <a:pt x="9" y="0"/>
                  </a:moveTo>
                  <a:lnTo>
                    <a:pt x="8" y="0"/>
                  </a:lnTo>
                  <a:lnTo>
                    <a:pt x="0" y="5"/>
                  </a:lnTo>
                  <a:lnTo>
                    <a:pt x="0" y="5"/>
                  </a:lnTo>
                  <a:lnTo>
                    <a:pt x="4" y="7"/>
                  </a:lnTo>
                  <a:lnTo>
                    <a:pt x="5" y="7"/>
                  </a:lnTo>
                  <a:lnTo>
                    <a:pt x="12" y="3"/>
                  </a:lnTo>
                  <a:lnTo>
                    <a:pt x="12" y="2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8" name="Freeform 450"/>
            <p:cNvSpPr>
              <a:spLocks/>
            </p:cNvSpPr>
            <p:nvPr userDrawn="1"/>
          </p:nvSpPr>
          <p:spPr bwMode="auto">
            <a:xfrm>
              <a:off x="9094789" y="3606801"/>
              <a:ext cx="28575" cy="15875"/>
            </a:xfrm>
            <a:custGeom>
              <a:avLst/>
              <a:gdLst>
                <a:gd name="T0" fmla="*/ 10 w 18"/>
                <a:gd name="T1" fmla="*/ 0 h 10"/>
                <a:gd name="T2" fmla="*/ 8 w 18"/>
                <a:gd name="T3" fmla="*/ 0 h 10"/>
                <a:gd name="T4" fmla="*/ 1 w 18"/>
                <a:gd name="T5" fmla="*/ 4 h 10"/>
                <a:gd name="T6" fmla="*/ 1 w 18"/>
                <a:gd name="T7" fmla="*/ 6 h 10"/>
                <a:gd name="T8" fmla="*/ 8 w 18"/>
                <a:gd name="T9" fmla="*/ 10 h 10"/>
                <a:gd name="T10" fmla="*/ 10 w 18"/>
                <a:gd name="T11" fmla="*/ 10 h 10"/>
                <a:gd name="T12" fmla="*/ 17 w 18"/>
                <a:gd name="T13" fmla="*/ 6 h 10"/>
                <a:gd name="T14" fmla="*/ 17 w 18"/>
                <a:gd name="T15" fmla="*/ 4 h 10"/>
                <a:gd name="T16" fmla="*/ 10 w 18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10" y="0"/>
                  </a:moveTo>
                  <a:cubicBezTo>
                    <a:pt x="10" y="0"/>
                    <a:pt x="9" y="0"/>
                    <a:pt x="8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9" y="10"/>
                    <a:pt x="10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8" y="5"/>
                    <a:pt x="18" y="5"/>
                    <a:pt x="17" y="4"/>
                  </a:cubicBezTo>
                  <a:lnTo>
                    <a:pt x="10" y="0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9" name="Freeform 451"/>
            <p:cNvSpPr>
              <a:spLocks/>
            </p:cNvSpPr>
            <p:nvPr userDrawn="1"/>
          </p:nvSpPr>
          <p:spPr bwMode="auto">
            <a:xfrm>
              <a:off x="9077326" y="3595688"/>
              <a:ext cx="28575" cy="15875"/>
            </a:xfrm>
            <a:custGeom>
              <a:avLst/>
              <a:gdLst>
                <a:gd name="T0" fmla="*/ 10 w 18"/>
                <a:gd name="T1" fmla="*/ 10 h 10"/>
                <a:gd name="T2" fmla="*/ 17 w 18"/>
                <a:gd name="T3" fmla="*/ 6 h 10"/>
                <a:gd name="T4" fmla="*/ 17 w 18"/>
                <a:gd name="T5" fmla="*/ 5 h 10"/>
                <a:gd name="T6" fmla="*/ 10 w 18"/>
                <a:gd name="T7" fmla="*/ 1 h 10"/>
                <a:gd name="T8" fmla="*/ 8 w 18"/>
                <a:gd name="T9" fmla="*/ 1 h 10"/>
                <a:gd name="T10" fmla="*/ 1 w 18"/>
                <a:gd name="T11" fmla="*/ 5 h 10"/>
                <a:gd name="T12" fmla="*/ 1 w 18"/>
                <a:gd name="T13" fmla="*/ 6 h 10"/>
                <a:gd name="T14" fmla="*/ 8 w 18"/>
                <a:gd name="T15" fmla="*/ 10 h 10"/>
                <a:gd name="T16" fmla="*/ 10 w 18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10" y="10"/>
                  </a:moveTo>
                  <a:cubicBezTo>
                    <a:pt x="17" y="6"/>
                    <a:pt x="17" y="6"/>
                    <a:pt x="17" y="6"/>
                  </a:cubicBezTo>
                  <a:cubicBezTo>
                    <a:pt x="18" y="6"/>
                    <a:pt x="18" y="5"/>
                    <a:pt x="17" y="5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0"/>
                    <a:pt x="8" y="0"/>
                    <a:pt x="8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10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0" name="Freeform 452"/>
            <p:cNvSpPr>
              <a:spLocks/>
            </p:cNvSpPr>
            <p:nvPr userDrawn="1"/>
          </p:nvSpPr>
          <p:spPr bwMode="auto">
            <a:xfrm>
              <a:off x="9094789" y="3586163"/>
              <a:ext cx="26988" cy="15875"/>
            </a:xfrm>
            <a:custGeom>
              <a:avLst/>
              <a:gdLst>
                <a:gd name="T0" fmla="*/ 10 w 17"/>
                <a:gd name="T1" fmla="*/ 10 h 10"/>
                <a:gd name="T2" fmla="*/ 17 w 17"/>
                <a:gd name="T3" fmla="*/ 6 h 10"/>
                <a:gd name="T4" fmla="*/ 17 w 17"/>
                <a:gd name="T5" fmla="*/ 4 h 10"/>
                <a:gd name="T6" fmla="*/ 10 w 17"/>
                <a:gd name="T7" fmla="*/ 0 h 10"/>
                <a:gd name="T8" fmla="*/ 8 w 17"/>
                <a:gd name="T9" fmla="*/ 0 h 10"/>
                <a:gd name="T10" fmla="*/ 1 w 17"/>
                <a:gd name="T11" fmla="*/ 4 h 10"/>
                <a:gd name="T12" fmla="*/ 1 w 17"/>
                <a:gd name="T13" fmla="*/ 6 h 10"/>
                <a:gd name="T14" fmla="*/ 8 w 17"/>
                <a:gd name="T15" fmla="*/ 10 h 10"/>
                <a:gd name="T16" fmla="*/ 10 w 17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10"/>
                  </a:moveTo>
                  <a:cubicBezTo>
                    <a:pt x="17" y="6"/>
                    <a:pt x="17" y="6"/>
                    <a:pt x="17" y="6"/>
                  </a:cubicBezTo>
                  <a:cubicBezTo>
                    <a:pt x="17" y="5"/>
                    <a:pt x="17" y="5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8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10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1" name="Freeform 453"/>
            <p:cNvSpPr>
              <a:spLocks/>
            </p:cNvSpPr>
            <p:nvPr userDrawn="1"/>
          </p:nvSpPr>
          <p:spPr bwMode="auto">
            <a:xfrm>
              <a:off x="8840789" y="3754438"/>
              <a:ext cx="26988" cy="15875"/>
            </a:xfrm>
            <a:custGeom>
              <a:avLst/>
              <a:gdLst>
                <a:gd name="T0" fmla="*/ 10 w 17"/>
                <a:gd name="T1" fmla="*/ 1 h 10"/>
                <a:gd name="T2" fmla="*/ 7 w 17"/>
                <a:gd name="T3" fmla="*/ 1 h 10"/>
                <a:gd name="T4" fmla="*/ 0 w 17"/>
                <a:gd name="T5" fmla="*/ 5 h 10"/>
                <a:gd name="T6" fmla="*/ 0 w 17"/>
                <a:gd name="T7" fmla="*/ 6 h 10"/>
                <a:gd name="T8" fmla="*/ 7 w 17"/>
                <a:gd name="T9" fmla="*/ 10 h 10"/>
                <a:gd name="T10" fmla="*/ 10 w 17"/>
                <a:gd name="T11" fmla="*/ 10 h 10"/>
                <a:gd name="T12" fmla="*/ 17 w 17"/>
                <a:gd name="T13" fmla="*/ 6 h 10"/>
                <a:gd name="T14" fmla="*/ 17 w 17"/>
                <a:gd name="T15" fmla="*/ 5 h 10"/>
                <a:gd name="T16" fmla="*/ 10 w 17"/>
                <a:gd name="T1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1"/>
                  </a:moveTo>
                  <a:cubicBezTo>
                    <a:pt x="9" y="0"/>
                    <a:pt x="8" y="0"/>
                    <a:pt x="7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6"/>
                    <a:pt x="0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6"/>
                    <a:pt x="17" y="5"/>
                    <a:pt x="17" y="5"/>
                  </a:cubicBezTo>
                  <a:lnTo>
                    <a:pt x="10" y="1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2" name="Freeform 454"/>
            <p:cNvSpPr>
              <a:spLocks/>
            </p:cNvSpPr>
            <p:nvPr userDrawn="1"/>
          </p:nvSpPr>
          <p:spPr bwMode="auto">
            <a:xfrm>
              <a:off x="9029701" y="3644901"/>
              <a:ext cx="26988" cy="15875"/>
            </a:xfrm>
            <a:custGeom>
              <a:avLst/>
              <a:gdLst>
                <a:gd name="T0" fmla="*/ 10 w 17"/>
                <a:gd name="T1" fmla="*/ 0 h 10"/>
                <a:gd name="T2" fmla="*/ 7 w 17"/>
                <a:gd name="T3" fmla="*/ 0 h 10"/>
                <a:gd name="T4" fmla="*/ 0 w 17"/>
                <a:gd name="T5" fmla="*/ 4 h 10"/>
                <a:gd name="T6" fmla="*/ 0 w 17"/>
                <a:gd name="T7" fmla="*/ 6 h 10"/>
                <a:gd name="T8" fmla="*/ 7 w 17"/>
                <a:gd name="T9" fmla="*/ 10 h 10"/>
                <a:gd name="T10" fmla="*/ 10 w 17"/>
                <a:gd name="T11" fmla="*/ 10 h 10"/>
                <a:gd name="T12" fmla="*/ 17 w 17"/>
                <a:gd name="T13" fmla="*/ 6 h 10"/>
                <a:gd name="T14" fmla="*/ 17 w 17"/>
                <a:gd name="T15" fmla="*/ 4 h 10"/>
                <a:gd name="T16" fmla="*/ 10 w 17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0"/>
                  </a:moveTo>
                  <a:cubicBezTo>
                    <a:pt x="9" y="0"/>
                    <a:pt x="8" y="0"/>
                    <a:pt x="7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5"/>
                    <a:pt x="17" y="5"/>
                    <a:pt x="17" y="4"/>
                  </a:cubicBezTo>
                  <a:lnTo>
                    <a:pt x="10" y="0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3" name="Freeform 455"/>
            <p:cNvSpPr>
              <a:spLocks/>
            </p:cNvSpPr>
            <p:nvPr userDrawn="1"/>
          </p:nvSpPr>
          <p:spPr bwMode="auto">
            <a:xfrm>
              <a:off x="9012239" y="3654426"/>
              <a:ext cx="28575" cy="15875"/>
            </a:xfrm>
            <a:custGeom>
              <a:avLst/>
              <a:gdLst>
                <a:gd name="T0" fmla="*/ 10 w 18"/>
                <a:gd name="T1" fmla="*/ 1 h 10"/>
                <a:gd name="T2" fmla="*/ 8 w 18"/>
                <a:gd name="T3" fmla="*/ 1 h 10"/>
                <a:gd name="T4" fmla="*/ 1 w 18"/>
                <a:gd name="T5" fmla="*/ 5 h 10"/>
                <a:gd name="T6" fmla="*/ 1 w 18"/>
                <a:gd name="T7" fmla="*/ 6 h 10"/>
                <a:gd name="T8" fmla="*/ 8 w 18"/>
                <a:gd name="T9" fmla="*/ 10 h 10"/>
                <a:gd name="T10" fmla="*/ 10 w 18"/>
                <a:gd name="T11" fmla="*/ 10 h 10"/>
                <a:gd name="T12" fmla="*/ 17 w 18"/>
                <a:gd name="T13" fmla="*/ 6 h 10"/>
                <a:gd name="T14" fmla="*/ 17 w 18"/>
                <a:gd name="T15" fmla="*/ 5 h 10"/>
                <a:gd name="T16" fmla="*/ 10 w 18"/>
                <a:gd name="T1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10" y="1"/>
                  </a:moveTo>
                  <a:cubicBezTo>
                    <a:pt x="9" y="0"/>
                    <a:pt x="8" y="0"/>
                    <a:pt x="8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8" y="6"/>
                    <a:pt x="18" y="5"/>
                    <a:pt x="17" y="5"/>
                  </a:cubicBezTo>
                  <a:lnTo>
                    <a:pt x="10" y="1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4" name="Freeform 456"/>
            <p:cNvSpPr>
              <a:spLocks/>
            </p:cNvSpPr>
            <p:nvPr userDrawn="1"/>
          </p:nvSpPr>
          <p:spPr bwMode="auto">
            <a:xfrm>
              <a:off x="8886826" y="3635376"/>
              <a:ext cx="17463" cy="11113"/>
            </a:xfrm>
            <a:custGeom>
              <a:avLst/>
              <a:gdLst>
                <a:gd name="T0" fmla="*/ 5 w 11"/>
                <a:gd name="T1" fmla="*/ 6 h 7"/>
                <a:gd name="T2" fmla="*/ 6 w 11"/>
                <a:gd name="T3" fmla="*/ 6 h 7"/>
                <a:gd name="T4" fmla="*/ 11 w 11"/>
                <a:gd name="T5" fmla="*/ 4 h 7"/>
                <a:gd name="T6" fmla="*/ 10 w 11"/>
                <a:gd name="T7" fmla="*/ 3 h 7"/>
                <a:gd name="T8" fmla="*/ 6 w 11"/>
                <a:gd name="T9" fmla="*/ 0 h 7"/>
                <a:gd name="T10" fmla="*/ 5 w 11"/>
                <a:gd name="T11" fmla="*/ 0 h 7"/>
                <a:gd name="T12" fmla="*/ 0 w 11"/>
                <a:gd name="T13" fmla="*/ 3 h 7"/>
                <a:gd name="T14" fmla="*/ 0 w 11"/>
                <a:gd name="T15" fmla="*/ 4 h 7"/>
                <a:gd name="T16" fmla="*/ 5 w 11"/>
                <a:gd name="T17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7">
                  <a:moveTo>
                    <a:pt x="5" y="6"/>
                  </a:moveTo>
                  <a:cubicBezTo>
                    <a:pt x="5" y="6"/>
                    <a:pt x="6" y="7"/>
                    <a:pt x="6" y="6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3"/>
                    <a:pt x="11" y="3"/>
                    <a:pt x="10" y="3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4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5" name="Freeform 457"/>
            <p:cNvSpPr>
              <a:spLocks/>
            </p:cNvSpPr>
            <p:nvPr userDrawn="1"/>
          </p:nvSpPr>
          <p:spPr bwMode="auto">
            <a:xfrm>
              <a:off x="8875714" y="3641726"/>
              <a:ext cx="17463" cy="9525"/>
            </a:xfrm>
            <a:custGeom>
              <a:avLst/>
              <a:gdLst>
                <a:gd name="T0" fmla="*/ 5 w 11"/>
                <a:gd name="T1" fmla="*/ 6 h 6"/>
                <a:gd name="T2" fmla="*/ 6 w 11"/>
                <a:gd name="T3" fmla="*/ 6 h 6"/>
                <a:gd name="T4" fmla="*/ 11 w 11"/>
                <a:gd name="T5" fmla="*/ 4 h 6"/>
                <a:gd name="T6" fmla="*/ 11 w 11"/>
                <a:gd name="T7" fmla="*/ 3 h 6"/>
                <a:gd name="T8" fmla="*/ 6 w 11"/>
                <a:gd name="T9" fmla="*/ 0 h 6"/>
                <a:gd name="T10" fmla="*/ 5 w 11"/>
                <a:gd name="T11" fmla="*/ 0 h 6"/>
                <a:gd name="T12" fmla="*/ 0 w 11"/>
                <a:gd name="T13" fmla="*/ 3 h 6"/>
                <a:gd name="T14" fmla="*/ 0 w 11"/>
                <a:gd name="T15" fmla="*/ 4 h 6"/>
                <a:gd name="T16" fmla="*/ 5 w 11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5" y="6"/>
                  </a:moveTo>
                  <a:cubicBezTo>
                    <a:pt x="5" y="6"/>
                    <a:pt x="6" y="6"/>
                    <a:pt x="6" y="6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4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6" name="Freeform 458"/>
            <p:cNvSpPr>
              <a:spLocks/>
            </p:cNvSpPr>
            <p:nvPr userDrawn="1"/>
          </p:nvSpPr>
          <p:spPr bwMode="auto">
            <a:xfrm>
              <a:off x="8950326" y="3598863"/>
              <a:ext cx="17463" cy="9525"/>
            </a:xfrm>
            <a:custGeom>
              <a:avLst/>
              <a:gdLst>
                <a:gd name="T0" fmla="*/ 5 w 11"/>
                <a:gd name="T1" fmla="*/ 6 h 6"/>
                <a:gd name="T2" fmla="*/ 6 w 11"/>
                <a:gd name="T3" fmla="*/ 6 h 6"/>
                <a:gd name="T4" fmla="*/ 11 w 11"/>
                <a:gd name="T5" fmla="*/ 3 h 6"/>
                <a:gd name="T6" fmla="*/ 11 w 11"/>
                <a:gd name="T7" fmla="*/ 2 h 6"/>
                <a:gd name="T8" fmla="*/ 6 w 11"/>
                <a:gd name="T9" fmla="*/ 0 h 6"/>
                <a:gd name="T10" fmla="*/ 5 w 11"/>
                <a:gd name="T11" fmla="*/ 0 h 6"/>
                <a:gd name="T12" fmla="*/ 0 w 11"/>
                <a:gd name="T13" fmla="*/ 2 h 6"/>
                <a:gd name="T14" fmla="*/ 1 w 11"/>
                <a:gd name="T15" fmla="*/ 3 h 6"/>
                <a:gd name="T16" fmla="*/ 5 w 11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5" y="6"/>
                  </a:moveTo>
                  <a:cubicBezTo>
                    <a:pt x="5" y="6"/>
                    <a:pt x="6" y="6"/>
                    <a:pt x="6" y="6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3"/>
                    <a:pt x="11" y="3"/>
                    <a:pt x="11" y="2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1" y="3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7" name="Freeform 459"/>
            <p:cNvSpPr>
              <a:spLocks/>
            </p:cNvSpPr>
            <p:nvPr userDrawn="1"/>
          </p:nvSpPr>
          <p:spPr bwMode="auto">
            <a:xfrm>
              <a:off x="8961439" y="3592513"/>
              <a:ext cx="17463" cy="9525"/>
            </a:xfrm>
            <a:custGeom>
              <a:avLst/>
              <a:gdLst>
                <a:gd name="T0" fmla="*/ 5 w 11"/>
                <a:gd name="T1" fmla="*/ 6 h 6"/>
                <a:gd name="T2" fmla="*/ 6 w 11"/>
                <a:gd name="T3" fmla="*/ 6 h 6"/>
                <a:gd name="T4" fmla="*/ 11 w 11"/>
                <a:gd name="T5" fmla="*/ 3 h 6"/>
                <a:gd name="T6" fmla="*/ 11 w 11"/>
                <a:gd name="T7" fmla="*/ 2 h 6"/>
                <a:gd name="T8" fmla="*/ 6 w 11"/>
                <a:gd name="T9" fmla="*/ 0 h 6"/>
                <a:gd name="T10" fmla="*/ 5 w 11"/>
                <a:gd name="T11" fmla="*/ 0 h 6"/>
                <a:gd name="T12" fmla="*/ 0 w 11"/>
                <a:gd name="T13" fmla="*/ 2 h 6"/>
                <a:gd name="T14" fmla="*/ 0 w 11"/>
                <a:gd name="T15" fmla="*/ 3 h 6"/>
                <a:gd name="T16" fmla="*/ 5 w 11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5" y="6"/>
                  </a:moveTo>
                  <a:cubicBezTo>
                    <a:pt x="5" y="6"/>
                    <a:pt x="6" y="6"/>
                    <a:pt x="6" y="6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3"/>
                    <a:pt x="11" y="3"/>
                    <a:pt x="11" y="2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8" name="Freeform 460"/>
            <p:cNvSpPr>
              <a:spLocks/>
            </p:cNvSpPr>
            <p:nvPr userDrawn="1"/>
          </p:nvSpPr>
          <p:spPr bwMode="auto">
            <a:xfrm>
              <a:off x="8993189" y="3573463"/>
              <a:ext cx="17463" cy="9525"/>
            </a:xfrm>
            <a:custGeom>
              <a:avLst/>
              <a:gdLst>
                <a:gd name="T0" fmla="*/ 5 w 11"/>
                <a:gd name="T1" fmla="*/ 6 h 6"/>
                <a:gd name="T2" fmla="*/ 7 w 11"/>
                <a:gd name="T3" fmla="*/ 6 h 6"/>
                <a:gd name="T4" fmla="*/ 11 w 11"/>
                <a:gd name="T5" fmla="*/ 3 h 6"/>
                <a:gd name="T6" fmla="*/ 11 w 11"/>
                <a:gd name="T7" fmla="*/ 3 h 6"/>
                <a:gd name="T8" fmla="*/ 7 w 11"/>
                <a:gd name="T9" fmla="*/ 0 h 6"/>
                <a:gd name="T10" fmla="*/ 5 w 11"/>
                <a:gd name="T11" fmla="*/ 0 h 6"/>
                <a:gd name="T12" fmla="*/ 1 w 11"/>
                <a:gd name="T13" fmla="*/ 3 h 6"/>
                <a:gd name="T14" fmla="*/ 1 w 11"/>
                <a:gd name="T15" fmla="*/ 3 h 6"/>
                <a:gd name="T16" fmla="*/ 5 w 11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5" y="6"/>
                  </a:moveTo>
                  <a:cubicBezTo>
                    <a:pt x="6" y="6"/>
                    <a:pt x="6" y="6"/>
                    <a:pt x="7" y="6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3"/>
                    <a:pt x="1" y="3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9" name="Freeform 461"/>
            <p:cNvSpPr>
              <a:spLocks/>
            </p:cNvSpPr>
            <p:nvPr userDrawn="1"/>
          </p:nvSpPr>
          <p:spPr bwMode="auto">
            <a:xfrm>
              <a:off x="8748714" y="3525838"/>
              <a:ext cx="212725" cy="123825"/>
            </a:xfrm>
            <a:custGeom>
              <a:avLst/>
              <a:gdLst>
                <a:gd name="T0" fmla="*/ 85 w 134"/>
                <a:gd name="T1" fmla="*/ 0 h 78"/>
                <a:gd name="T2" fmla="*/ 0 w 134"/>
                <a:gd name="T3" fmla="*/ 50 h 78"/>
                <a:gd name="T4" fmla="*/ 49 w 134"/>
                <a:gd name="T5" fmla="*/ 78 h 78"/>
                <a:gd name="T6" fmla="*/ 134 w 134"/>
                <a:gd name="T7" fmla="*/ 28 h 78"/>
                <a:gd name="T8" fmla="*/ 85 w 134"/>
                <a:gd name="T9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4" h="78">
                  <a:moveTo>
                    <a:pt x="85" y="0"/>
                  </a:moveTo>
                  <a:lnTo>
                    <a:pt x="0" y="50"/>
                  </a:lnTo>
                  <a:lnTo>
                    <a:pt x="49" y="78"/>
                  </a:lnTo>
                  <a:lnTo>
                    <a:pt x="134" y="28"/>
                  </a:lnTo>
                  <a:lnTo>
                    <a:pt x="85" y="0"/>
                  </a:lnTo>
                  <a:close/>
                </a:path>
              </a:pathLst>
            </a:custGeom>
            <a:solidFill>
              <a:srgbClr val="7878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0" name="Freeform 462"/>
            <p:cNvSpPr>
              <a:spLocks/>
            </p:cNvSpPr>
            <p:nvPr userDrawn="1"/>
          </p:nvSpPr>
          <p:spPr bwMode="auto">
            <a:xfrm>
              <a:off x="7853364" y="4098926"/>
              <a:ext cx="269875" cy="180975"/>
            </a:xfrm>
            <a:custGeom>
              <a:avLst/>
              <a:gdLst>
                <a:gd name="T0" fmla="*/ 0 w 170"/>
                <a:gd name="T1" fmla="*/ 0 h 114"/>
                <a:gd name="T2" fmla="*/ 0 w 170"/>
                <a:gd name="T3" fmla="*/ 16 h 114"/>
                <a:gd name="T4" fmla="*/ 170 w 170"/>
                <a:gd name="T5" fmla="*/ 114 h 114"/>
                <a:gd name="T6" fmla="*/ 170 w 170"/>
                <a:gd name="T7" fmla="*/ 98 h 114"/>
                <a:gd name="T8" fmla="*/ 0 w 170"/>
                <a:gd name="T9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0" h="114">
                  <a:moveTo>
                    <a:pt x="0" y="0"/>
                  </a:moveTo>
                  <a:cubicBezTo>
                    <a:pt x="0" y="16"/>
                    <a:pt x="0" y="16"/>
                    <a:pt x="0" y="16"/>
                  </a:cubicBezTo>
                  <a:cubicBezTo>
                    <a:pt x="57" y="49"/>
                    <a:pt x="113" y="81"/>
                    <a:pt x="170" y="114"/>
                  </a:cubicBezTo>
                  <a:cubicBezTo>
                    <a:pt x="170" y="98"/>
                    <a:pt x="170" y="98"/>
                    <a:pt x="170" y="98"/>
                  </a:cubicBezTo>
                  <a:cubicBezTo>
                    <a:pt x="113" y="65"/>
                    <a:pt x="57" y="33"/>
                    <a:pt x="0" y="0"/>
                  </a:cubicBezTo>
                  <a:close/>
                </a:path>
              </a:pathLst>
            </a:custGeom>
            <a:solidFill>
              <a:srgbClr val="8A8C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1" name="Freeform 463"/>
            <p:cNvSpPr>
              <a:spLocks/>
            </p:cNvSpPr>
            <p:nvPr userDrawn="1"/>
          </p:nvSpPr>
          <p:spPr bwMode="auto">
            <a:xfrm>
              <a:off x="7853364" y="3902076"/>
              <a:ext cx="611188" cy="352425"/>
            </a:xfrm>
            <a:custGeom>
              <a:avLst/>
              <a:gdLst>
                <a:gd name="T0" fmla="*/ 215 w 385"/>
                <a:gd name="T1" fmla="*/ 0 h 222"/>
                <a:gd name="T2" fmla="*/ 0 w 385"/>
                <a:gd name="T3" fmla="*/ 124 h 222"/>
                <a:gd name="T4" fmla="*/ 170 w 385"/>
                <a:gd name="T5" fmla="*/ 222 h 222"/>
                <a:gd name="T6" fmla="*/ 385 w 385"/>
                <a:gd name="T7" fmla="*/ 98 h 222"/>
                <a:gd name="T8" fmla="*/ 215 w 385"/>
                <a:gd name="T9" fmla="*/ 0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5" h="222">
                  <a:moveTo>
                    <a:pt x="215" y="0"/>
                  </a:moveTo>
                  <a:cubicBezTo>
                    <a:pt x="0" y="124"/>
                    <a:pt x="0" y="124"/>
                    <a:pt x="0" y="124"/>
                  </a:cubicBezTo>
                  <a:cubicBezTo>
                    <a:pt x="57" y="157"/>
                    <a:pt x="113" y="189"/>
                    <a:pt x="170" y="222"/>
                  </a:cubicBezTo>
                  <a:cubicBezTo>
                    <a:pt x="385" y="98"/>
                    <a:pt x="385" y="98"/>
                    <a:pt x="385" y="98"/>
                  </a:cubicBezTo>
                  <a:cubicBezTo>
                    <a:pt x="328" y="65"/>
                    <a:pt x="272" y="32"/>
                    <a:pt x="215" y="0"/>
                  </a:cubicBezTo>
                  <a:close/>
                </a:path>
              </a:pathLst>
            </a:custGeom>
            <a:solidFill>
              <a:srgbClr val="A1A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2" name="Freeform 464"/>
            <p:cNvSpPr>
              <a:spLocks/>
            </p:cNvSpPr>
            <p:nvPr userDrawn="1"/>
          </p:nvSpPr>
          <p:spPr bwMode="auto">
            <a:xfrm>
              <a:off x="8123239" y="4057651"/>
              <a:ext cx="341313" cy="222250"/>
            </a:xfrm>
            <a:custGeom>
              <a:avLst/>
              <a:gdLst>
                <a:gd name="T0" fmla="*/ 0 w 215"/>
                <a:gd name="T1" fmla="*/ 124 h 140"/>
                <a:gd name="T2" fmla="*/ 0 w 215"/>
                <a:gd name="T3" fmla="*/ 140 h 140"/>
                <a:gd name="T4" fmla="*/ 215 w 215"/>
                <a:gd name="T5" fmla="*/ 16 h 140"/>
                <a:gd name="T6" fmla="*/ 215 w 215"/>
                <a:gd name="T7" fmla="*/ 0 h 140"/>
                <a:gd name="T8" fmla="*/ 0 w 215"/>
                <a:gd name="T9" fmla="*/ 124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5" h="140">
                  <a:moveTo>
                    <a:pt x="0" y="124"/>
                  </a:moveTo>
                  <a:lnTo>
                    <a:pt x="0" y="140"/>
                  </a:lnTo>
                  <a:lnTo>
                    <a:pt x="215" y="16"/>
                  </a:lnTo>
                  <a:lnTo>
                    <a:pt x="215" y="0"/>
                  </a:lnTo>
                  <a:lnTo>
                    <a:pt x="0" y="124"/>
                  </a:lnTo>
                  <a:close/>
                </a:path>
              </a:pathLst>
            </a:custGeom>
            <a:solidFill>
              <a:srgbClr val="33120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3" name="Freeform 465"/>
            <p:cNvSpPr>
              <a:spLocks/>
            </p:cNvSpPr>
            <p:nvPr userDrawn="1"/>
          </p:nvSpPr>
          <p:spPr bwMode="auto">
            <a:xfrm>
              <a:off x="7977189" y="3967163"/>
              <a:ext cx="446088" cy="258763"/>
            </a:xfrm>
            <a:custGeom>
              <a:avLst/>
              <a:gdLst>
                <a:gd name="T0" fmla="*/ 211 w 281"/>
                <a:gd name="T1" fmla="*/ 0 h 163"/>
                <a:gd name="T2" fmla="*/ 0 w 281"/>
                <a:gd name="T3" fmla="*/ 122 h 163"/>
                <a:gd name="T4" fmla="*/ 70 w 281"/>
                <a:gd name="T5" fmla="*/ 163 h 163"/>
                <a:gd name="T6" fmla="*/ 281 w 281"/>
                <a:gd name="T7" fmla="*/ 40 h 163"/>
                <a:gd name="T8" fmla="*/ 211 w 281"/>
                <a:gd name="T9" fmla="*/ 0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1" h="163">
                  <a:moveTo>
                    <a:pt x="211" y="0"/>
                  </a:moveTo>
                  <a:lnTo>
                    <a:pt x="0" y="122"/>
                  </a:lnTo>
                  <a:lnTo>
                    <a:pt x="70" y="163"/>
                  </a:lnTo>
                  <a:lnTo>
                    <a:pt x="281" y="40"/>
                  </a:lnTo>
                  <a:lnTo>
                    <a:pt x="211" y="0"/>
                  </a:lnTo>
                  <a:close/>
                </a:path>
              </a:pathLst>
            </a:custGeom>
            <a:solidFill>
              <a:srgbClr val="8787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4" name="Freeform 466"/>
            <p:cNvSpPr>
              <a:spLocks/>
            </p:cNvSpPr>
            <p:nvPr userDrawn="1"/>
          </p:nvSpPr>
          <p:spPr bwMode="auto">
            <a:xfrm>
              <a:off x="8012114" y="4140201"/>
              <a:ext cx="17463" cy="11113"/>
            </a:xfrm>
            <a:custGeom>
              <a:avLst/>
              <a:gdLst>
                <a:gd name="T0" fmla="*/ 5 w 11"/>
                <a:gd name="T1" fmla="*/ 6 h 7"/>
                <a:gd name="T2" fmla="*/ 7 w 11"/>
                <a:gd name="T3" fmla="*/ 6 h 7"/>
                <a:gd name="T4" fmla="*/ 11 w 11"/>
                <a:gd name="T5" fmla="*/ 4 h 7"/>
                <a:gd name="T6" fmla="*/ 11 w 11"/>
                <a:gd name="T7" fmla="*/ 3 h 7"/>
                <a:gd name="T8" fmla="*/ 7 w 11"/>
                <a:gd name="T9" fmla="*/ 0 h 7"/>
                <a:gd name="T10" fmla="*/ 5 w 11"/>
                <a:gd name="T11" fmla="*/ 0 h 7"/>
                <a:gd name="T12" fmla="*/ 1 w 11"/>
                <a:gd name="T13" fmla="*/ 3 h 7"/>
                <a:gd name="T14" fmla="*/ 1 w 11"/>
                <a:gd name="T15" fmla="*/ 4 h 7"/>
                <a:gd name="T16" fmla="*/ 5 w 11"/>
                <a:gd name="T17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7">
                  <a:moveTo>
                    <a:pt x="5" y="6"/>
                  </a:moveTo>
                  <a:cubicBezTo>
                    <a:pt x="6" y="7"/>
                    <a:pt x="6" y="7"/>
                    <a:pt x="7" y="6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3"/>
                    <a:pt x="11" y="3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6" y="0"/>
                    <a:pt x="5" y="0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4"/>
                    <a:pt x="1" y="4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5" name="Freeform 467"/>
            <p:cNvSpPr>
              <a:spLocks/>
            </p:cNvSpPr>
            <p:nvPr userDrawn="1"/>
          </p:nvSpPr>
          <p:spPr bwMode="auto">
            <a:xfrm>
              <a:off x="8045451" y="4121151"/>
              <a:ext cx="17463" cy="11113"/>
            </a:xfrm>
            <a:custGeom>
              <a:avLst/>
              <a:gdLst>
                <a:gd name="T0" fmla="*/ 5 w 11"/>
                <a:gd name="T1" fmla="*/ 6 h 7"/>
                <a:gd name="T2" fmla="*/ 6 w 11"/>
                <a:gd name="T3" fmla="*/ 6 h 7"/>
                <a:gd name="T4" fmla="*/ 11 w 11"/>
                <a:gd name="T5" fmla="*/ 4 h 7"/>
                <a:gd name="T6" fmla="*/ 10 w 11"/>
                <a:gd name="T7" fmla="*/ 3 h 7"/>
                <a:gd name="T8" fmla="*/ 6 w 11"/>
                <a:gd name="T9" fmla="*/ 0 h 7"/>
                <a:gd name="T10" fmla="*/ 5 w 11"/>
                <a:gd name="T11" fmla="*/ 0 h 7"/>
                <a:gd name="T12" fmla="*/ 0 w 11"/>
                <a:gd name="T13" fmla="*/ 3 h 7"/>
                <a:gd name="T14" fmla="*/ 0 w 11"/>
                <a:gd name="T15" fmla="*/ 4 h 7"/>
                <a:gd name="T16" fmla="*/ 5 w 11"/>
                <a:gd name="T17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7">
                  <a:moveTo>
                    <a:pt x="5" y="6"/>
                  </a:moveTo>
                  <a:cubicBezTo>
                    <a:pt x="5" y="7"/>
                    <a:pt x="6" y="7"/>
                    <a:pt x="6" y="6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3"/>
                    <a:pt x="10" y="3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6" name="Freeform 468"/>
            <p:cNvSpPr>
              <a:spLocks/>
            </p:cNvSpPr>
            <p:nvPr userDrawn="1"/>
          </p:nvSpPr>
          <p:spPr bwMode="auto">
            <a:xfrm>
              <a:off x="8034339" y="4127501"/>
              <a:ext cx="17463" cy="11113"/>
            </a:xfrm>
            <a:custGeom>
              <a:avLst/>
              <a:gdLst>
                <a:gd name="T0" fmla="*/ 5 w 11"/>
                <a:gd name="T1" fmla="*/ 6 h 7"/>
                <a:gd name="T2" fmla="*/ 6 w 11"/>
                <a:gd name="T3" fmla="*/ 6 h 7"/>
                <a:gd name="T4" fmla="*/ 11 w 11"/>
                <a:gd name="T5" fmla="*/ 4 h 7"/>
                <a:gd name="T6" fmla="*/ 11 w 11"/>
                <a:gd name="T7" fmla="*/ 3 h 7"/>
                <a:gd name="T8" fmla="*/ 6 w 11"/>
                <a:gd name="T9" fmla="*/ 0 h 7"/>
                <a:gd name="T10" fmla="*/ 5 w 11"/>
                <a:gd name="T11" fmla="*/ 0 h 7"/>
                <a:gd name="T12" fmla="*/ 0 w 11"/>
                <a:gd name="T13" fmla="*/ 3 h 7"/>
                <a:gd name="T14" fmla="*/ 0 w 11"/>
                <a:gd name="T15" fmla="*/ 4 h 7"/>
                <a:gd name="T16" fmla="*/ 5 w 11"/>
                <a:gd name="T17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7">
                  <a:moveTo>
                    <a:pt x="5" y="6"/>
                  </a:moveTo>
                  <a:cubicBezTo>
                    <a:pt x="5" y="7"/>
                    <a:pt x="6" y="7"/>
                    <a:pt x="6" y="6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3"/>
                    <a:pt x="11" y="3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7" name="Freeform 469"/>
            <p:cNvSpPr>
              <a:spLocks/>
            </p:cNvSpPr>
            <p:nvPr userDrawn="1"/>
          </p:nvSpPr>
          <p:spPr bwMode="auto">
            <a:xfrm>
              <a:off x="8023226" y="4133851"/>
              <a:ext cx="17463" cy="11113"/>
            </a:xfrm>
            <a:custGeom>
              <a:avLst/>
              <a:gdLst>
                <a:gd name="T0" fmla="*/ 5 w 11"/>
                <a:gd name="T1" fmla="*/ 6 h 7"/>
                <a:gd name="T2" fmla="*/ 7 w 11"/>
                <a:gd name="T3" fmla="*/ 6 h 7"/>
                <a:gd name="T4" fmla="*/ 11 w 11"/>
                <a:gd name="T5" fmla="*/ 4 h 7"/>
                <a:gd name="T6" fmla="*/ 11 w 11"/>
                <a:gd name="T7" fmla="*/ 3 h 7"/>
                <a:gd name="T8" fmla="*/ 6 w 11"/>
                <a:gd name="T9" fmla="*/ 0 h 7"/>
                <a:gd name="T10" fmla="*/ 5 w 11"/>
                <a:gd name="T11" fmla="*/ 0 h 7"/>
                <a:gd name="T12" fmla="*/ 1 w 11"/>
                <a:gd name="T13" fmla="*/ 3 h 7"/>
                <a:gd name="T14" fmla="*/ 1 w 11"/>
                <a:gd name="T15" fmla="*/ 4 h 7"/>
                <a:gd name="T16" fmla="*/ 5 w 11"/>
                <a:gd name="T17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7">
                  <a:moveTo>
                    <a:pt x="5" y="6"/>
                  </a:moveTo>
                  <a:cubicBezTo>
                    <a:pt x="5" y="7"/>
                    <a:pt x="6" y="7"/>
                    <a:pt x="7" y="6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3"/>
                    <a:pt x="11" y="3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3"/>
                    <a:pt x="1" y="4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8" name="Freeform 470"/>
            <p:cNvSpPr>
              <a:spLocks/>
            </p:cNvSpPr>
            <p:nvPr userDrawn="1"/>
          </p:nvSpPr>
          <p:spPr bwMode="auto">
            <a:xfrm>
              <a:off x="8037514" y="4137026"/>
              <a:ext cx="26988" cy="15875"/>
            </a:xfrm>
            <a:custGeom>
              <a:avLst/>
              <a:gdLst>
                <a:gd name="T0" fmla="*/ 7 w 17"/>
                <a:gd name="T1" fmla="*/ 1 h 10"/>
                <a:gd name="T2" fmla="*/ 0 w 17"/>
                <a:gd name="T3" fmla="*/ 5 h 10"/>
                <a:gd name="T4" fmla="*/ 0 w 17"/>
                <a:gd name="T5" fmla="*/ 6 h 10"/>
                <a:gd name="T6" fmla="*/ 7 w 17"/>
                <a:gd name="T7" fmla="*/ 10 h 10"/>
                <a:gd name="T8" fmla="*/ 9 w 17"/>
                <a:gd name="T9" fmla="*/ 10 h 10"/>
                <a:gd name="T10" fmla="*/ 16 w 17"/>
                <a:gd name="T11" fmla="*/ 6 h 10"/>
                <a:gd name="T12" fmla="*/ 16 w 17"/>
                <a:gd name="T13" fmla="*/ 5 h 10"/>
                <a:gd name="T14" fmla="*/ 9 w 17"/>
                <a:gd name="T15" fmla="*/ 1 h 10"/>
                <a:gd name="T16" fmla="*/ 7 w 17"/>
                <a:gd name="T1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7" y="1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6"/>
                    <a:pt x="0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9" y="10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7" y="6"/>
                    <a:pt x="17" y="5"/>
                    <a:pt x="16" y="5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8" y="0"/>
                    <a:pt x="7" y="1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9" name="Freeform 471"/>
            <p:cNvSpPr>
              <a:spLocks/>
            </p:cNvSpPr>
            <p:nvPr userDrawn="1"/>
          </p:nvSpPr>
          <p:spPr bwMode="auto">
            <a:xfrm>
              <a:off x="8002589" y="4146551"/>
              <a:ext cx="17463" cy="9525"/>
            </a:xfrm>
            <a:custGeom>
              <a:avLst/>
              <a:gdLst>
                <a:gd name="T0" fmla="*/ 5 w 11"/>
                <a:gd name="T1" fmla="*/ 6 h 6"/>
                <a:gd name="T2" fmla="*/ 6 w 11"/>
                <a:gd name="T3" fmla="*/ 6 h 6"/>
                <a:gd name="T4" fmla="*/ 10 w 11"/>
                <a:gd name="T5" fmla="*/ 4 h 6"/>
                <a:gd name="T6" fmla="*/ 10 w 11"/>
                <a:gd name="T7" fmla="*/ 3 h 6"/>
                <a:gd name="T8" fmla="*/ 6 w 11"/>
                <a:gd name="T9" fmla="*/ 0 h 6"/>
                <a:gd name="T10" fmla="*/ 5 w 11"/>
                <a:gd name="T11" fmla="*/ 0 h 6"/>
                <a:gd name="T12" fmla="*/ 0 w 11"/>
                <a:gd name="T13" fmla="*/ 3 h 6"/>
                <a:gd name="T14" fmla="*/ 0 w 11"/>
                <a:gd name="T15" fmla="*/ 4 h 6"/>
                <a:gd name="T16" fmla="*/ 5 w 11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5" y="6"/>
                  </a:moveTo>
                  <a:cubicBezTo>
                    <a:pt x="5" y="6"/>
                    <a:pt x="6" y="6"/>
                    <a:pt x="6" y="6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1" y="3"/>
                    <a:pt x="11" y="3"/>
                    <a:pt x="10" y="3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4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0" name="Freeform 472"/>
            <p:cNvSpPr>
              <a:spLocks/>
            </p:cNvSpPr>
            <p:nvPr userDrawn="1"/>
          </p:nvSpPr>
          <p:spPr bwMode="auto">
            <a:xfrm>
              <a:off x="7991476" y="4152901"/>
              <a:ext cx="17463" cy="9525"/>
            </a:xfrm>
            <a:custGeom>
              <a:avLst/>
              <a:gdLst>
                <a:gd name="T0" fmla="*/ 11 w 11"/>
                <a:gd name="T1" fmla="*/ 2 h 6"/>
                <a:gd name="T2" fmla="*/ 7 w 11"/>
                <a:gd name="T3" fmla="*/ 0 h 6"/>
                <a:gd name="T4" fmla="*/ 5 w 11"/>
                <a:gd name="T5" fmla="*/ 0 h 6"/>
                <a:gd name="T6" fmla="*/ 1 w 11"/>
                <a:gd name="T7" fmla="*/ 2 h 6"/>
                <a:gd name="T8" fmla="*/ 1 w 11"/>
                <a:gd name="T9" fmla="*/ 3 h 6"/>
                <a:gd name="T10" fmla="*/ 5 w 11"/>
                <a:gd name="T11" fmla="*/ 6 h 6"/>
                <a:gd name="T12" fmla="*/ 7 w 11"/>
                <a:gd name="T13" fmla="*/ 6 h 6"/>
                <a:gd name="T14" fmla="*/ 11 w 11"/>
                <a:gd name="T15" fmla="*/ 3 h 6"/>
                <a:gd name="T16" fmla="*/ 11 w 11"/>
                <a:gd name="T17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11" y="2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3"/>
                    <a:pt x="0" y="3"/>
                    <a:pt x="1" y="3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6"/>
                    <a:pt x="6" y="6"/>
                    <a:pt x="7" y="6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3"/>
                    <a:pt x="11" y="3"/>
                    <a:pt x="11" y="2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1" name="Freeform 473"/>
            <p:cNvSpPr>
              <a:spLocks/>
            </p:cNvSpPr>
            <p:nvPr userDrawn="1"/>
          </p:nvSpPr>
          <p:spPr bwMode="auto">
            <a:xfrm>
              <a:off x="8020051" y="4146551"/>
              <a:ext cx="28575" cy="15875"/>
            </a:xfrm>
            <a:custGeom>
              <a:avLst/>
              <a:gdLst>
                <a:gd name="T0" fmla="*/ 8 w 18"/>
                <a:gd name="T1" fmla="*/ 1 h 10"/>
                <a:gd name="T2" fmla="*/ 1 w 18"/>
                <a:gd name="T3" fmla="*/ 5 h 10"/>
                <a:gd name="T4" fmla="*/ 1 w 18"/>
                <a:gd name="T5" fmla="*/ 6 h 10"/>
                <a:gd name="T6" fmla="*/ 8 w 18"/>
                <a:gd name="T7" fmla="*/ 10 h 10"/>
                <a:gd name="T8" fmla="*/ 10 w 18"/>
                <a:gd name="T9" fmla="*/ 10 h 10"/>
                <a:gd name="T10" fmla="*/ 17 w 18"/>
                <a:gd name="T11" fmla="*/ 6 h 10"/>
                <a:gd name="T12" fmla="*/ 17 w 18"/>
                <a:gd name="T13" fmla="*/ 5 h 10"/>
                <a:gd name="T14" fmla="*/ 10 w 18"/>
                <a:gd name="T15" fmla="*/ 1 h 10"/>
                <a:gd name="T16" fmla="*/ 8 w 18"/>
                <a:gd name="T1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8" y="1"/>
                  </a:move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9" y="10"/>
                    <a:pt x="10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8" y="6"/>
                    <a:pt x="18" y="5"/>
                    <a:pt x="17" y="5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0"/>
                    <a:pt x="8" y="0"/>
                    <a:pt x="8" y="1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2" name="Freeform 474"/>
            <p:cNvSpPr>
              <a:spLocks/>
            </p:cNvSpPr>
            <p:nvPr userDrawn="1"/>
          </p:nvSpPr>
          <p:spPr bwMode="auto">
            <a:xfrm>
              <a:off x="8043864" y="4152901"/>
              <a:ext cx="26988" cy="15875"/>
            </a:xfrm>
            <a:custGeom>
              <a:avLst/>
              <a:gdLst>
                <a:gd name="T0" fmla="*/ 8 w 17"/>
                <a:gd name="T1" fmla="*/ 10 h 10"/>
                <a:gd name="T2" fmla="*/ 10 w 17"/>
                <a:gd name="T3" fmla="*/ 10 h 10"/>
                <a:gd name="T4" fmla="*/ 17 w 17"/>
                <a:gd name="T5" fmla="*/ 6 h 10"/>
                <a:gd name="T6" fmla="*/ 17 w 17"/>
                <a:gd name="T7" fmla="*/ 4 h 10"/>
                <a:gd name="T8" fmla="*/ 10 w 17"/>
                <a:gd name="T9" fmla="*/ 0 h 10"/>
                <a:gd name="T10" fmla="*/ 8 w 17"/>
                <a:gd name="T11" fmla="*/ 0 h 10"/>
                <a:gd name="T12" fmla="*/ 1 w 17"/>
                <a:gd name="T13" fmla="*/ 4 h 10"/>
                <a:gd name="T14" fmla="*/ 1 w 17"/>
                <a:gd name="T15" fmla="*/ 6 h 10"/>
                <a:gd name="T16" fmla="*/ 8 w 17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8" y="10"/>
                  </a:moveTo>
                  <a:cubicBezTo>
                    <a:pt x="8" y="10"/>
                    <a:pt x="9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5"/>
                    <a:pt x="17" y="5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8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1" y="6"/>
                  </a:cubicBezTo>
                  <a:lnTo>
                    <a:pt x="8" y="10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3" name="Freeform 475"/>
            <p:cNvSpPr>
              <a:spLocks/>
            </p:cNvSpPr>
            <p:nvPr userDrawn="1"/>
          </p:nvSpPr>
          <p:spPr bwMode="auto">
            <a:xfrm>
              <a:off x="8004176" y="4156076"/>
              <a:ext cx="28575" cy="15875"/>
            </a:xfrm>
            <a:custGeom>
              <a:avLst/>
              <a:gdLst>
                <a:gd name="T0" fmla="*/ 17 w 18"/>
                <a:gd name="T1" fmla="*/ 5 h 10"/>
                <a:gd name="T2" fmla="*/ 10 w 18"/>
                <a:gd name="T3" fmla="*/ 1 h 10"/>
                <a:gd name="T4" fmla="*/ 8 w 18"/>
                <a:gd name="T5" fmla="*/ 1 h 10"/>
                <a:gd name="T6" fmla="*/ 1 w 18"/>
                <a:gd name="T7" fmla="*/ 5 h 10"/>
                <a:gd name="T8" fmla="*/ 1 w 18"/>
                <a:gd name="T9" fmla="*/ 6 h 10"/>
                <a:gd name="T10" fmla="*/ 8 w 18"/>
                <a:gd name="T11" fmla="*/ 10 h 10"/>
                <a:gd name="T12" fmla="*/ 10 w 18"/>
                <a:gd name="T13" fmla="*/ 10 h 10"/>
                <a:gd name="T14" fmla="*/ 17 w 18"/>
                <a:gd name="T15" fmla="*/ 6 h 10"/>
                <a:gd name="T16" fmla="*/ 17 w 18"/>
                <a:gd name="T17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17" y="5"/>
                  </a:moveTo>
                  <a:cubicBezTo>
                    <a:pt x="10" y="1"/>
                    <a:pt x="10" y="1"/>
                    <a:pt x="10" y="1"/>
                  </a:cubicBezTo>
                  <a:cubicBezTo>
                    <a:pt x="9" y="0"/>
                    <a:pt x="8" y="0"/>
                    <a:pt x="8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8" y="6"/>
                    <a:pt x="18" y="5"/>
                    <a:pt x="17" y="5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4" name="Freeform 476"/>
            <p:cNvSpPr>
              <a:spLocks/>
            </p:cNvSpPr>
            <p:nvPr userDrawn="1"/>
          </p:nvSpPr>
          <p:spPr bwMode="auto">
            <a:xfrm>
              <a:off x="8021639" y="4162426"/>
              <a:ext cx="33338" cy="19050"/>
            </a:xfrm>
            <a:custGeom>
              <a:avLst/>
              <a:gdLst>
                <a:gd name="T0" fmla="*/ 20 w 21"/>
                <a:gd name="T1" fmla="*/ 5 h 12"/>
                <a:gd name="T2" fmla="*/ 13 w 21"/>
                <a:gd name="T3" fmla="*/ 0 h 12"/>
                <a:gd name="T4" fmla="*/ 11 w 21"/>
                <a:gd name="T5" fmla="*/ 0 h 12"/>
                <a:gd name="T6" fmla="*/ 0 w 21"/>
                <a:gd name="T7" fmla="*/ 7 h 12"/>
                <a:gd name="T8" fmla="*/ 0 w 21"/>
                <a:gd name="T9" fmla="*/ 8 h 12"/>
                <a:gd name="T10" fmla="*/ 7 w 21"/>
                <a:gd name="T11" fmla="*/ 12 h 12"/>
                <a:gd name="T12" fmla="*/ 9 w 21"/>
                <a:gd name="T13" fmla="*/ 12 h 12"/>
                <a:gd name="T14" fmla="*/ 20 w 21"/>
                <a:gd name="T15" fmla="*/ 6 h 12"/>
                <a:gd name="T16" fmla="*/ 20 w 21"/>
                <a:gd name="T17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" h="12">
                  <a:moveTo>
                    <a:pt x="20" y="5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12" y="0"/>
                    <a:pt x="11" y="0"/>
                    <a:pt x="11" y="0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8"/>
                    <a:pt x="0" y="8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8" y="12"/>
                    <a:pt x="9" y="12"/>
                    <a:pt x="9" y="12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21" y="5"/>
                    <a:pt x="21" y="5"/>
                    <a:pt x="20" y="5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5" name="Freeform 477"/>
            <p:cNvSpPr>
              <a:spLocks/>
            </p:cNvSpPr>
            <p:nvPr userDrawn="1"/>
          </p:nvSpPr>
          <p:spPr bwMode="auto">
            <a:xfrm>
              <a:off x="8053389" y="4127501"/>
              <a:ext cx="28575" cy="15875"/>
            </a:xfrm>
            <a:custGeom>
              <a:avLst/>
              <a:gdLst>
                <a:gd name="T0" fmla="*/ 8 w 18"/>
                <a:gd name="T1" fmla="*/ 0 h 10"/>
                <a:gd name="T2" fmla="*/ 1 w 18"/>
                <a:gd name="T3" fmla="*/ 4 h 10"/>
                <a:gd name="T4" fmla="*/ 1 w 18"/>
                <a:gd name="T5" fmla="*/ 6 h 10"/>
                <a:gd name="T6" fmla="*/ 8 w 18"/>
                <a:gd name="T7" fmla="*/ 10 h 10"/>
                <a:gd name="T8" fmla="*/ 10 w 18"/>
                <a:gd name="T9" fmla="*/ 10 h 10"/>
                <a:gd name="T10" fmla="*/ 17 w 18"/>
                <a:gd name="T11" fmla="*/ 6 h 10"/>
                <a:gd name="T12" fmla="*/ 17 w 18"/>
                <a:gd name="T13" fmla="*/ 4 h 10"/>
                <a:gd name="T14" fmla="*/ 10 w 18"/>
                <a:gd name="T15" fmla="*/ 0 h 10"/>
                <a:gd name="T16" fmla="*/ 8 w 18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8" y="0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9" y="10"/>
                    <a:pt x="10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8" y="5"/>
                    <a:pt x="18" y="5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9" y="0"/>
                    <a:pt x="8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6" name="Freeform 478"/>
            <p:cNvSpPr>
              <a:spLocks/>
            </p:cNvSpPr>
            <p:nvPr userDrawn="1"/>
          </p:nvSpPr>
          <p:spPr bwMode="auto">
            <a:xfrm>
              <a:off x="8061326" y="4143376"/>
              <a:ext cx="26988" cy="15875"/>
            </a:xfrm>
            <a:custGeom>
              <a:avLst/>
              <a:gdLst>
                <a:gd name="T0" fmla="*/ 7 w 17"/>
                <a:gd name="T1" fmla="*/ 0 h 10"/>
                <a:gd name="T2" fmla="*/ 0 w 17"/>
                <a:gd name="T3" fmla="*/ 4 h 10"/>
                <a:gd name="T4" fmla="*/ 0 w 17"/>
                <a:gd name="T5" fmla="*/ 5 h 10"/>
                <a:gd name="T6" fmla="*/ 7 w 17"/>
                <a:gd name="T7" fmla="*/ 9 h 10"/>
                <a:gd name="T8" fmla="*/ 10 w 17"/>
                <a:gd name="T9" fmla="*/ 9 h 10"/>
                <a:gd name="T10" fmla="*/ 17 w 17"/>
                <a:gd name="T11" fmla="*/ 5 h 10"/>
                <a:gd name="T12" fmla="*/ 17 w 17"/>
                <a:gd name="T13" fmla="*/ 4 h 10"/>
                <a:gd name="T14" fmla="*/ 10 w 17"/>
                <a:gd name="T15" fmla="*/ 0 h 10"/>
                <a:gd name="T16" fmla="*/ 7 w 17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7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10"/>
                    <a:pt x="9" y="10"/>
                    <a:pt x="10" y="9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5"/>
                    <a:pt x="17" y="4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7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7" name="Freeform 479"/>
            <p:cNvSpPr>
              <a:spLocks/>
            </p:cNvSpPr>
            <p:nvPr userDrawn="1"/>
          </p:nvSpPr>
          <p:spPr bwMode="auto">
            <a:xfrm>
              <a:off x="8150226" y="4110038"/>
              <a:ext cx="28575" cy="17463"/>
            </a:xfrm>
            <a:custGeom>
              <a:avLst/>
              <a:gdLst>
                <a:gd name="T0" fmla="*/ 10 w 18"/>
                <a:gd name="T1" fmla="*/ 10 h 11"/>
                <a:gd name="T2" fmla="*/ 17 w 18"/>
                <a:gd name="T3" fmla="*/ 6 h 11"/>
                <a:gd name="T4" fmla="*/ 17 w 18"/>
                <a:gd name="T5" fmla="*/ 5 h 11"/>
                <a:gd name="T6" fmla="*/ 10 w 18"/>
                <a:gd name="T7" fmla="*/ 1 h 11"/>
                <a:gd name="T8" fmla="*/ 8 w 18"/>
                <a:gd name="T9" fmla="*/ 1 h 11"/>
                <a:gd name="T10" fmla="*/ 1 w 18"/>
                <a:gd name="T11" fmla="*/ 5 h 11"/>
                <a:gd name="T12" fmla="*/ 1 w 18"/>
                <a:gd name="T13" fmla="*/ 6 h 11"/>
                <a:gd name="T14" fmla="*/ 8 w 18"/>
                <a:gd name="T15" fmla="*/ 10 h 11"/>
                <a:gd name="T16" fmla="*/ 10 w 18"/>
                <a:gd name="T17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1">
                  <a:moveTo>
                    <a:pt x="10" y="10"/>
                  </a:moveTo>
                  <a:cubicBezTo>
                    <a:pt x="17" y="6"/>
                    <a:pt x="17" y="6"/>
                    <a:pt x="17" y="6"/>
                  </a:cubicBezTo>
                  <a:cubicBezTo>
                    <a:pt x="18" y="6"/>
                    <a:pt x="18" y="5"/>
                    <a:pt x="17" y="5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0"/>
                    <a:pt x="9" y="0"/>
                    <a:pt x="8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9" y="11"/>
                    <a:pt x="10" y="11"/>
                    <a:pt x="10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8" name="Freeform 480"/>
            <p:cNvSpPr>
              <a:spLocks/>
            </p:cNvSpPr>
            <p:nvPr userDrawn="1"/>
          </p:nvSpPr>
          <p:spPr bwMode="auto">
            <a:xfrm>
              <a:off x="8066089" y="4160838"/>
              <a:ext cx="26988" cy="15875"/>
            </a:xfrm>
            <a:custGeom>
              <a:avLst/>
              <a:gdLst>
                <a:gd name="T0" fmla="*/ 7 w 17"/>
                <a:gd name="T1" fmla="*/ 9 h 10"/>
                <a:gd name="T2" fmla="*/ 10 w 17"/>
                <a:gd name="T3" fmla="*/ 9 h 10"/>
                <a:gd name="T4" fmla="*/ 17 w 17"/>
                <a:gd name="T5" fmla="*/ 5 h 10"/>
                <a:gd name="T6" fmla="*/ 17 w 17"/>
                <a:gd name="T7" fmla="*/ 4 h 10"/>
                <a:gd name="T8" fmla="*/ 10 w 17"/>
                <a:gd name="T9" fmla="*/ 0 h 10"/>
                <a:gd name="T10" fmla="*/ 7 w 17"/>
                <a:gd name="T11" fmla="*/ 0 h 10"/>
                <a:gd name="T12" fmla="*/ 0 w 17"/>
                <a:gd name="T13" fmla="*/ 4 h 10"/>
                <a:gd name="T14" fmla="*/ 0 w 17"/>
                <a:gd name="T15" fmla="*/ 5 h 10"/>
                <a:gd name="T16" fmla="*/ 7 w 17"/>
                <a:gd name="T17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7" y="9"/>
                  </a:moveTo>
                  <a:cubicBezTo>
                    <a:pt x="8" y="10"/>
                    <a:pt x="9" y="10"/>
                    <a:pt x="10" y="9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5"/>
                    <a:pt x="17" y="4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7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lnTo>
                    <a:pt x="7" y="9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9" name="Freeform 481"/>
            <p:cNvSpPr>
              <a:spLocks/>
            </p:cNvSpPr>
            <p:nvPr userDrawn="1"/>
          </p:nvSpPr>
          <p:spPr bwMode="auto">
            <a:xfrm>
              <a:off x="8089901" y="4187826"/>
              <a:ext cx="28575" cy="15875"/>
            </a:xfrm>
            <a:custGeom>
              <a:avLst/>
              <a:gdLst>
                <a:gd name="T0" fmla="*/ 10 w 18"/>
                <a:gd name="T1" fmla="*/ 0 h 10"/>
                <a:gd name="T2" fmla="*/ 8 w 18"/>
                <a:gd name="T3" fmla="*/ 0 h 10"/>
                <a:gd name="T4" fmla="*/ 1 w 18"/>
                <a:gd name="T5" fmla="*/ 4 h 10"/>
                <a:gd name="T6" fmla="*/ 1 w 18"/>
                <a:gd name="T7" fmla="*/ 6 h 10"/>
                <a:gd name="T8" fmla="*/ 8 w 18"/>
                <a:gd name="T9" fmla="*/ 10 h 10"/>
                <a:gd name="T10" fmla="*/ 10 w 18"/>
                <a:gd name="T11" fmla="*/ 10 h 10"/>
                <a:gd name="T12" fmla="*/ 17 w 18"/>
                <a:gd name="T13" fmla="*/ 6 h 10"/>
                <a:gd name="T14" fmla="*/ 17 w 18"/>
                <a:gd name="T15" fmla="*/ 4 h 10"/>
                <a:gd name="T16" fmla="*/ 10 w 18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10" y="0"/>
                  </a:moveTo>
                  <a:cubicBezTo>
                    <a:pt x="10" y="0"/>
                    <a:pt x="9" y="0"/>
                    <a:pt x="8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9" y="10"/>
                    <a:pt x="10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8" y="5"/>
                    <a:pt x="18" y="5"/>
                    <a:pt x="17" y="4"/>
                  </a:cubicBezTo>
                  <a:lnTo>
                    <a:pt x="10" y="0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0" name="Freeform 482"/>
            <p:cNvSpPr>
              <a:spLocks/>
            </p:cNvSpPr>
            <p:nvPr userDrawn="1"/>
          </p:nvSpPr>
          <p:spPr bwMode="auto">
            <a:xfrm>
              <a:off x="8107364" y="4178301"/>
              <a:ext cx="26988" cy="15875"/>
            </a:xfrm>
            <a:custGeom>
              <a:avLst/>
              <a:gdLst>
                <a:gd name="T0" fmla="*/ 10 w 17"/>
                <a:gd name="T1" fmla="*/ 0 h 10"/>
                <a:gd name="T2" fmla="*/ 7 w 17"/>
                <a:gd name="T3" fmla="*/ 0 h 10"/>
                <a:gd name="T4" fmla="*/ 0 w 17"/>
                <a:gd name="T5" fmla="*/ 4 h 10"/>
                <a:gd name="T6" fmla="*/ 0 w 17"/>
                <a:gd name="T7" fmla="*/ 6 h 10"/>
                <a:gd name="T8" fmla="*/ 7 w 17"/>
                <a:gd name="T9" fmla="*/ 10 h 10"/>
                <a:gd name="T10" fmla="*/ 10 w 17"/>
                <a:gd name="T11" fmla="*/ 10 h 10"/>
                <a:gd name="T12" fmla="*/ 17 w 17"/>
                <a:gd name="T13" fmla="*/ 6 h 10"/>
                <a:gd name="T14" fmla="*/ 17 w 17"/>
                <a:gd name="T15" fmla="*/ 4 h 10"/>
                <a:gd name="T16" fmla="*/ 10 w 17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0"/>
                  </a:moveTo>
                  <a:cubicBezTo>
                    <a:pt x="9" y="0"/>
                    <a:pt x="8" y="0"/>
                    <a:pt x="7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5"/>
                    <a:pt x="17" y="5"/>
                    <a:pt x="17" y="4"/>
                  </a:cubicBezTo>
                  <a:lnTo>
                    <a:pt x="10" y="0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1" name="Freeform 483"/>
            <p:cNvSpPr>
              <a:spLocks/>
            </p:cNvSpPr>
            <p:nvPr userDrawn="1"/>
          </p:nvSpPr>
          <p:spPr bwMode="auto">
            <a:xfrm>
              <a:off x="8037514" y="4170363"/>
              <a:ext cx="39688" cy="22225"/>
            </a:xfrm>
            <a:custGeom>
              <a:avLst/>
              <a:gdLst>
                <a:gd name="T0" fmla="*/ 24 w 25"/>
                <a:gd name="T1" fmla="*/ 4 h 14"/>
                <a:gd name="T2" fmla="*/ 17 w 25"/>
                <a:gd name="T3" fmla="*/ 0 h 14"/>
                <a:gd name="T4" fmla="*/ 15 w 25"/>
                <a:gd name="T5" fmla="*/ 0 h 14"/>
                <a:gd name="T6" fmla="*/ 1 w 25"/>
                <a:gd name="T7" fmla="*/ 8 h 14"/>
                <a:gd name="T8" fmla="*/ 1 w 25"/>
                <a:gd name="T9" fmla="*/ 9 h 14"/>
                <a:gd name="T10" fmla="*/ 8 w 25"/>
                <a:gd name="T11" fmla="*/ 13 h 14"/>
                <a:gd name="T12" fmla="*/ 10 w 25"/>
                <a:gd name="T13" fmla="*/ 13 h 14"/>
                <a:gd name="T14" fmla="*/ 24 w 25"/>
                <a:gd name="T15" fmla="*/ 5 h 14"/>
                <a:gd name="T16" fmla="*/ 24 w 25"/>
                <a:gd name="T17" fmla="*/ 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14">
                  <a:moveTo>
                    <a:pt x="24" y="4"/>
                  </a:moveTo>
                  <a:cubicBezTo>
                    <a:pt x="17" y="0"/>
                    <a:pt x="17" y="0"/>
                    <a:pt x="17" y="0"/>
                  </a:cubicBezTo>
                  <a:cubicBezTo>
                    <a:pt x="16" y="0"/>
                    <a:pt x="16" y="0"/>
                    <a:pt x="15" y="0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8"/>
                    <a:pt x="0" y="9"/>
                    <a:pt x="1" y="9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9" y="14"/>
                    <a:pt x="10" y="14"/>
                    <a:pt x="10" y="13"/>
                  </a:cubicBezTo>
                  <a:cubicBezTo>
                    <a:pt x="24" y="5"/>
                    <a:pt x="24" y="5"/>
                    <a:pt x="24" y="5"/>
                  </a:cubicBezTo>
                  <a:cubicBezTo>
                    <a:pt x="25" y="5"/>
                    <a:pt x="25" y="4"/>
                    <a:pt x="24" y="4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2" name="Freeform 484"/>
            <p:cNvSpPr>
              <a:spLocks/>
            </p:cNvSpPr>
            <p:nvPr userDrawn="1"/>
          </p:nvSpPr>
          <p:spPr bwMode="auto">
            <a:xfrm>
              <a:off x="8056564" y="4175126"/>
              <a:ext cx="47625" cy="26988"/>
            </a:xfrm>
            <a:custGeom>
              <a:avLst/>
              <a:gdLst>
                <a:gd name="T0" fmla="*/ 29 w 30"/>
                <a:gd name="T1" fmla="*/ 4 h 17"/>
                <a:gd name="T2" fmla="*/ 22 w 30"/>
                <a:gd name="T3" fmla="*/ 0 h 17"/>
                <a:gd name="T4" fmla="*/ 20 w 30"/>
                <a:gd name="T5" fmla="*/ 0 h 17"/>
                <a:gd name="T6" fmla="*/ 1 w 30"/>
                <a:gd name="T7" fmla="*/ 12 h 17"/>
                <a:gd name="T8" fmla="*/ 1 w 30"/>
                <a:gd name="T9" fmla="*/ 13 h 17"/>
                <a:gd name="T10" fmla="*/ 8 w 30"/>
                <a:gd name="T11" fmla="*/ 17 h 17"/>
                <a:gd name="T12" fmla="*/ 10 w 30"/>
                <a:gd name="T13" fmla="*/ 17 h 17"/>
                <a:gd name="T14" fmla="*/ 29 w 30"/>
                <a:gd name="T15" fmla="*/ 6 h 17"/>
                <a:gd name="T16" fmla="*/ 29 w 30"/>
                <a:gd name="T17" fmla="*/ 4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" h="17">
                  <a:moveTo>
                    <a:pt x="29" y="4"/>
                  </a:move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0" y="0"/>
                    <a:pt x="20" y="0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0" y="12"/>
                    <a:pt x="0" y="13"/>
                    <a:pt x="1" y="13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8" y="17"/>
                    <a:pt x="9" y="17"/>
                    <a:pt x="10" y="17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30" y="5"/>
                    <a:pt x="30" y="5"/>
                    <a:pt x="29" y="4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3" name="Freeform 485"/>
            <p:cNvSpPr>
              <a:spLocks/>
            </p:cNvSpPr>
            <p:nvPr userDrawn="1"/>
          </p:nvSpPr>
          <p:spPr bwMode="auto">
            <a:xfrm>
              <a:off x="8066089" y="4108451"/>
              <a:ext cx="17463" cy="11113"/>
            </a:xfrm>
            <a:custGeom>
              <a:avLst/>
              <a:gdLst>
                <a:gd name="T0" fmla="*/ 5 w 11"/>
                <a:gd name="T1" fmla="*/ 7 h 7"/>
                <a:gd name="T2" fmla="*/ 7 w 11"/>
                <a:gd name="T3" fmla="*/ 7 h 7"/>
                <a:gd name="T4" fmla="*/ 11 w 11"/>
                <a:gd name="T5" fmla="*/ 4 h 7"/>
                <a:gd name="T6" fmla="*/ 11 w 11"/>
                <a:gd name="T7" fmla="*/ 3 h 7"/>
                <a:gd name="T8" fmla="*/ 7 w 11"/>
                <a:gd name="T9" fmla="*/ 1 h 7"/>
                <a:gd name="T10" fmla="*/ 5 w 11"/>
                <a:gd name="T11" fmla="*/ 1 h 7"/>
                <a:gd name="T12" fmla="*/ 1 w 11"/>
                <a:gd name="T13" fmla="*/ 3 h 7"/>
                <a:gd name="T14" fmla="*/ 1 w 11"/>
                <a:gd name="T15" fmla="*/ 4 h 7"/>
                <a:gd name="T16" fmla="*/ 5 w 11"/>
                <a:gd name="T1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7">
                  <a:moveTo>
                    <a:pt x="5" y="7"/>
                  </a:moveTo>
                  <a:cubicBezTo>
                    <a:pt x="6" y="7"/>
                    <a:pt x="6" y="7"/>
                    <a:pt x="7" y="7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3"/>
                    <a:pt x="11" y="3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6" y="0"/>
                    <a:pt x="6" y="0"/>
                    <a:pt x="5" y="1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4"/>
                    <a:pt x="1" y="4"/>
                  </a:cubicBezTo>
                  <a:lnTo>
                    <a:pt x="5" y="7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4" name="Freeform 486"/>
            <p:cNvSpPr>
              <a:spLocks/>
            </p:cNvSpPr>
            <p:nvPr userDrawn="1"/>
          </p:nvSpPr>
          <p:spPr bwMode="auto">
            <a:xfrm>
              <a:off x="8056564" y="4114801"/>
              <a:ext cx="17463" cy="11113"/>
            </a:xfrm>
            <a:custGeom>
              <a:avLst/>
              <a:gdLst>
                <a:gd name="T0" fmla="*/ 4 w 11"/>
                <a:gd name="T1" fmla="*/ 6 h 7"/>
                <a:gd name="T2" fmla="*/ 6 w 11"/>
                <a:gd name="T3" fmla="*/ 6 h 7"/>
                <a:gd name="T4" fmla="*/ 10 w 11"/>
                <a:gd name="T5" fmla="*/ 4 h 7"/>
                <a:gd name="T6" fmla="*/ 10 w 11"/>
                <a:gd name="T7" fmla="*/ 3 h 7"/>
                <a:gd name="T8" fmla="*/ 6 w 11"/>
                <a:gd name="T9" fmla="*/ 0 h 7"/>
                <a:gd name="T10" fmla="*/ 4 w 11"/>
                <a:gd name="T11" fmla="*/ 0 h 7"/>
                <a:gd name="T12" fmla="*/ 0 w 11"/>
                <a:gd name="T13" fmla="*/ 3 h 7"/>
                <a:gd name="T14" fmla="*/ 0 w 11"/>
                <a:gd name="T15" fmla="*/ 4 h 7"/>
                <a:gd name="T16" fmla="*/ 4 w 11"/>
                <a:gd name="T17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7">
                  <a:moveTo>
                    <a:pt x="4" y="6"/>
                  </a:moveTo>
                  <a:cubicBezTo>
                    <a:pt x="5" y="7"/>
                    <a:pt x="5" y="7"/>
                    <a:pt x="6" y="6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1" y="4"/>
                    <a:pt x="11" y="3"/>
                    <a:pt x="10" y="3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5" y="0"/>
                    <a:pt x="5" y="0"/>
                    <a:pt x="4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lnTo>
                    <a:pt x="4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5" name="Freeform 487"/>
            <p:cNvSpPr>
              <a:spLocks/>
            </p:cNvSpPr>
            <p:nvPr userDrawn="1"/>
          </p:nvSpPr>
          <p:spPr bwMode="auto">
            <a:xfrm>
              <a:off x="8077201" y="4102101"/>
              <a:ext cx="17463" cy="11113"/>
            </a:xfrm>
            <a:custGeom>
              <a:avLst/>
              <a:gdLst>
                <a:gd name="T0" fmla="*/ 5 w 11"/>
                <a:gd name="T1" fmla="*/ 7 h 7"/>
                <a:gd name="T2" fmla="*/ 6 w 11"/>
                <a:gd name="T3" fmla="*/ 7 h 7"/>
                <a:gd name="T4" fmla="*/ 11 w 11"/>
                <a:gd name="T5" fmla="*/ 4 h 7"/>
                <a:gd name="T6" fmla="*/ 11 w 11"/>
                <a:gd name="T7" fmla="*/ 3 h 7"/>
                <a:gd name="T8" fmla="*/ 6 w 11"/>
                <a:gd name="T9" fmla="*/ 1 h 7"/>
                <a:gd name="T10" fmla="*/ 5 w 11"/>
                <a:gd name="T11" fmla="*/ 1 h 7"/>
                <a:gd name="T12" fmla="*/ 1 w 11"/>
                <a:gd name="T13" fmla="*/ 3 h 7"/>
                <a:gd name="T14" fmla="*/ 1 w 11"/>
                <a:gd name="T15" fmla="*/ 4 h 7"/>
                <a:gd name="T16" fmla="*/ 5 w 11"/>
                <a:gd name="T1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7">
                  <a:moveTo>
                    <a:pt x="5" y="7"/>
                  </a:moveTo>
                  <a:cubicBezTo>
                    <a:pt x="5" y="7"/>
                    <a:pt x="6" y="7"/>
                    <a:pt x="6" y="7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3"/>
                    <a:pt x="11" y="3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5" y="0"/>
                    <a:pt x="5" y="1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4"/>
                    <a:pt x="1" y="4"/>
                  </a:cubicBezTo>
                  <a:lnTo>
                    <a:pt x="5" y="7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6" name="Freeform 488"/>
            <p:cNvSpPr>
              <a:spLocks/>
            </p:cNvSpPr>
            <p:nvPr userDrawn="1"/>
          </p:nvSpPr>
          <p:spPr bwMode="auto">
            <a:xfrm>
              <a:off x="8099426" y="4089401"/>
              <a:ext cx="17463" cy="11113"/>
            </a:xfrm>
            <a:custGeom>
              <a:avLst/>
              <a:gdLst>
                <a:gd name="T0" fmla="*/ 5 w 11"/>
                <a:gd name="T1" fmla="*/ 7 h 7"/>
                <a:gd name="T2" fmla="*/ 6 w 11"/>
                <a:gd name="T3" fmla="*/ 7 h 7"/>
                <a:gd name="T4" fmla="*/ 10 w 11"/>
                <a:gd name="T5" fmla="*/ 4 h 7"/>
                <a:gd name="T6" fmla="*/ 10 w 11"/>
                <a:gd name="T7" fmla="*/ 3 h 7"/>
                <a:gd name="T8" fmla="*/ 6 w 11"/>
                <a:gd name="T9" fmla="*/ 1 h 7"/>
                <a:gd name="T10" fmla="*/ 5 w 11"/>
                <a:gd name="T11" fmla="*/ 1 h 7"/>
                <a:gd name="T12" fmla="*/ 0 w 11"/>
                <a:gd name="T13" fmla="*/ 3 h 7"/>
                <a:gd name="T14" fmla="*/ 0 w 11"/>
                <a:gd name="T15" fmla="*/ 4 h 7"/>
                <a:gd name="T16" fmla="*/ 5 w 11"/>
                <a:gd name="T1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7">
                  <a:moveTo>
                    <a:pt x="5" y="7"/>
                  </a:moveTo>
                  <a:cubicBezTo>
                    <a:pt x="5" y="7"/>
                    <a:pt x="6" y="7"/>
                    <a:pt x="6" y="7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1" y="4"/>
                    <a:pt x="11" y="4"/>
                    <a:pt x="10" y="3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5" y="0"/>
                    <a:pt x="5" y="1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lnTo>
                    <a:pt x="5" y="7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7" name="Freeform 489"/>
            <p:cNvSpPr>
              <a:spLocks/>
            </p:cNvSpPr>
            <p:nvPr userDrawn="1"/>
          </p:nvSpPr>
          <p:spPr bwMode="auto">
            <a:xfrm>
              <a:off x="8088314" y="4095751"/>
              <a:ext cx="17463" cy="11113"/>
            </a:xfrm>
            <a:custGeom>
              <a:avLst/>
              <a:gdLst>
                <a:gd name="T0" fmla="*/ 5 w 11"/>
                <a:gd name="T1" fmla="*/ 7 h 7"/>
                <a:gd name="T2" fmla="*/ 6 w 11"/>
                <a:gd name="T3" fmla="*/ 7 h 7"/>
                <a:gd name="T4" fmla="*/ 11 w 11"/>
                <a:gd name="T5" fmla="*/ 4 h 7"/>
                <a:gd name="T6" fmla="*/ 11 w 11"/>
                <a:gd name="T7" fmla="*/ 3 h 7"/>
                <a:gd name="T8" fmla="*/ 6 w 11"/>
                <a:gd name="T9" fmla="*/ 1 h 7"/>
                <a:gd name="T10" fmla="*/ 5 w 11"/>
                <a:gd name="T11" fmla="*/ 1 h 7"/>
                <a:gd name="T12" fmla="*/ 0 w 11"/>
                <a:gd name="T13" fmla="*/ 3 h 7"/>
                <a:gd name="T14" fmla="*/ 0 w 11"/>
                <a:gd name="T15" fmla="*/ 4 h 7"/>
                <a:gd name="T16" fmla="*/ 5 w 11"/>
                <a:gd name="T1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7">
                  <a:moveTo>
                    <a:pt x="5" y="7"/>
                  </a:moveTo>
                  <a:cubicBezTo>
                    <a:pt x="5" y="7"/>
                    <a:pt x="6" y="7"/>
                    <a:pt x="6" y="7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3"/>
                    <a:pt x="11" y="3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5" y="0"/>
                    <a:pt x="5" y="1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lnTo>
                    <a:pt x="5" y="7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8" name="Freeform 490"/>
            <p:cNvSpPr>
              <a:spLocks/>
            </p:cNvSpPr>
            <p:nvPr userDrawn="1"/>
          </p:nvSpPr>
          <p:spPr bwMode="auto">
            <a:xfrm>
              <a:off x="8174039" y="4046538"/>
              <a:ext cx="17463" cy="11113"/>
            </a:xfrm>
            <a:custGeom>
              <a:avLst/>
              <a:gdLst>
                <a:gd name="T0" fmla="*/ 5 w 11"/>
                <a:gd name="T1" fmla="*/ 6 h 7"/>
                <a:gd name="T2" fmla="*/ 6 w 11"/>
                <a:gd name="T3" fmla="*/ 6 h 7"/>
                <a:gd name="T4" fmla="*/ 11 w 11"/>
                <a:gd name="T5" fmla="*/ 4 h 7"/>
                <a:gd name="T6" fmla="*/ 11 w 11"/>
                <a:gd name="T7" fmla="*/ 3 h 7"/>
                <a:gd name="T8" fmla="*/ 6 w 11"/>
                <a:gd name="T9" fmla="*/ 0 h 7"/>
                <a:gd name="T10" fmla="*/ 5 w 11"/>
                <a:gd name="T11" fmla="*/ 0 h 7"/>
                <a:gd name="T12" fmla="*/ 0 w 11"/>
                <a:gd name="T13" fmla="*/ 3 h 7"/>
                <a:gd name="T14" fmla="*/ 0 w 11"/>
                <a:gd name="T15" fmla="*/ 4 h 7"/>
                <a:gd name="T16" fmla="*/ 5 w 11"/>
                <a:gd name="T17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7">
                  <a:moveTo>
                    <a:pt x="5" y="6"/>
                  </a:moveTo>
                  <a:cubicBezTo>
                    <a:pt x="5" y="7"/>
                    <a:pt x="6" y="7"/>
                    <a:pt x="6" y="6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4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9" name="Freeform 491"/>
            <p:cNvSpPr>
              <a:spLocks/>
            </p:cNvSpPr>
            <p:nvPr userDrawn="1"/>
          </p:nvSpPr>
          <p:spPr bwMode="auto">
            <a:xfrm>
              <a:off x="8162926" y="4052888"/>
              <a:ext cx="17463" cy="9525"/>
            </a:xfrm>
            <a:custGeom>
              <a:avLst/>
              <a:gdLst>
                <a:gd name="T0" fmla="*/ 5 w 11"/>
                <a:gd name="T1" fmla="*/ 6 h 6"/>
                <a:gd name="T2" fmla="*/ 6 w 11"/>
                <a:gd name="T3" fmla="*/ 6 h 6"/>
                <a:gd name="T4" fmla="*/ 11 w 11"/>
                <a:gd name="T5" fmla="*/ 4 h 6"/>
                <a:gd name="T6" fmla="*/ 11 w 11"/>
                <a:gd name="T7" fmla="*/ 3 h 6"/>
                <a:gd name="T8" fmla="*/ 6 w 11"/>
                <a:gd name="T9" fmla="*/ 0 h 6"/>
                <a:gd name="T10" fmla="*/ 5 w 11"/>
                <a:gd name="T11" fmla="*/ 0 h 6"/>
                <a:gd name="T12" fmla="*/ 0 w 11"/>
                <a:gd name="T13" fmla="*/ 3 h 6"/>
                <a:gd name="T14" fmla="*/ 0 w 11"/>
                <a:gd name="T15" fmla="*/ 4 h 6"/>
                <a:gd name="T16" fmla="*/ 5 w 11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5" y="6"/>
                  </a:moveTo>
                  <a:cubicBezTo>
                    <a:pt x="5" y="6"/>
                    <a:pt x="6" y="6"/>
                    <a:pt x="6" y="6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4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0" name="Freeform 492"/>
            <p:cNvSpPr>
              <a:spLocks/>
            </p:cNvSpPr>
            <p:nvPr userDrawn="1"/>
          </p:nvSpPr>
          <p:spPr bwMode="auto">
            <a:xfrm>
              <a:off x="8151814" y="4059238"/>
              <a:ext cx="17463" cy="9525"/>
            </a:xfrm>
            <a:custGeom>
              <a:avLst/>
              <a:gdLst>
                <a:gd name="T0" fmla="*/ 5 w 11"/>
                <a:gd name="T1" fmla="*/ 6 h 6"/>
                <a:gd name="T2" fmla="*/ 6 w 11"/>
                <a:gd name="T3" fmla="*/ 6 h 6"/>
                <a:gd name="T4" fmla="*/ 11 w 11"/>
                <a:gd name="T5" fmla="*/ 4 h 6"/>
                <a:gd name="T6" fmla="*/ 11 w 11"/>
                <a:gd name="T7" fmla="*/ 3 h 6"/>
                <a:gd name="T8" fmla="*/ 6 w 11"/>
                <a:gd name="T9" fmla="*/ 0 h 6"/>
                <a:gd name="T10" fmla="*/ 5 w 11"/>
                <a:gd name="T11" fmla="*/ 0 h 6"/>
                <a:gd name="T12" fmla="*/ 1 w 11"/>
                <a:gd name="T13" fmla="*/ 3 h 6"/>
                <a:gd name="T14" fmla="*/ 1 w 11"/>
                <a:gd name="T15" fmla="*/ 4 h 6"/>
                <a:gd name="T16" fmla="*/ 5 w 11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5" y="6"/>
                  </a:moveTo>
                  <a:cubicBezTo>
                    <a:pt x="5" y="6"/>
                    <a:pt x="6" y="6"/>
                    <a:pt x="6" y="6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3"/>
                    <a:pt x="1" y="4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1" name="Freeform 493"/>
            <p:cNvSpPr>
              <a:spLocks/>
            </p:cNvSpPr>
            <p:nvPr userDrawn="1"/>
          </p:nvSpPr>
          <p:spPr bwMode="auto">
            <a:xfrm>
              <a:off x="8172451" y="4059238"/>
              <a:ext cx="28575" cy="15875"/>
            </a:xfrm>
            <a:custGeom>
              <a:avLst/>
              <a:gdLst>
                <a:gd name="T0" fmla="*/ 8 w 18"/>
                <a:gd name="T1" fmla="*/ 0 h 10"/>
                <a:gd name="T2" fmla="*/ 1 w 18"/>
                <a:gd name="T3" fmla="*/ 4 h 10"/>
                <a:gd name="T4" fmla="*/ 1 w 18"/>
                <a:gd name="T5" fmla="*/ 5 h 10"/>
                <a:gd name="T6" fmla="*/ 8 w 18"/>
                <a:gd name="T7" fmla="*/ 9 h 10"/>
                <a:gd name="T8" fmla="*/ 10 w 18"/>
                <a:gd name="T9" fmla="*/ 9 h 10"/>
                <a:gd name="T10" fmla="*/ 17 w 18"/>
                <a:gd name="T11" fmla="*/ 5 h 10"/>
                <a:gd name="T12" fmla="*/ 17 w 18"/>
                <a:gd name="T13" fmla="*/ 4 h 10"/>
                <a:gd name="T14" fmla="*/ 10 w 18"/>
                <a:gd name="T15" fmla="*/ 0 h 10"/>
                <a:gd name="T16" fmla="*/ 8 w 18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8" y="0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1" y="5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10"/>
                    <a:pt x="9" y="10"/>
                    <a:pt x="10" y="9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8" y="5"/>
                    <a:pt x="18" y="4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2" name="Freeform 494"/>
            <p:cNvSpPr>
              <a:spLocks/>
            </p:cNvSpPr>
            <p:nvPr userDrawn="1"/>
          </p:nvSpPr>
          <p:spPr bwMode="auto">
            <a:xfrm>
              <a:off x="8142289" y="4065588"/>
              <a:ext cx="17463" cy="9525"/>
            </a:xfrm>
            <a:custGeom>
              <a:avLst/>
              <a:gdLst>
                <a:gd name="T0" fmla="*/ 4 w 11"/>
                <a:gd name="T1" fmla="*/ 6 h 6"/>
                <a:gd name="T2" fmla="*/ 6 w 11"/>
                <a:gd name="T3" fmla="*/ 6 h 6"/>
                <a:gd name="T4" fmla="*/ 10 w 11"/>
                <a:gd name="T5" fmla="*/ 3 h 6"/>
                <a:gd name="T6" fmla="*/ 10 w 11"/>
                <a:gd name="T7" fmla="*/ 3 h 6"/>
                <a:gd name="T8" fmla="*/ 6 w 11"/>
                <a:gd name="T9" fmla="*/ 0 h 6"/>
                <a:gd name="T10" fmla="*/ 4 w 11"/>
                <a:gd name="T11" fmla="*/ 0 h 6"/>
                <a:gd name="T12" fmla="*/ 0 w 11"/>
                <a:gd name="T13" fmla="*/ 3 h 6"/>
                <a:gd name="T14" fmla="*/ 0 w 11"/>
                <a:gd name="T15" fmla="*/ 3 h 6"/>
                <a:gd name="T16" fmla="*/ 4 w 11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4" y="6"/>
                  </a:moveTo>
                  <a:cubicBezTo>
                    <a:pt x="5" y="6"/>
                    <a:pt x="5" y="6"/>
                    <a:pt x="6" y="6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1" y="3"/>
                    <a:pt x="11" y="3"/>
                    <a:pt x="10" y="3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5" y="0"/>
                    <a:pt x="5" y="0"/>
                    <a:pt x="4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lnTo>
                    <a:pt x="4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3" name="Freeform 495"/>
            <p:cNvSpPr>
              <a:spLocks/>
            </p:cNvSpPr>
            <p:nvPr userDrawn="1"/>
          </p:nvSpPr>
          <p:spPr bwMode="auto">
            <a:xfrm>
              <a:off x="8196264" y="4064001"/>
              <a:ext cx="28575" cy="15875"/>
            </a:xfrm>
            <a:custGeom>
              <a:avLst/>
              <a:gdLst>
                <a:gd name="T0" fmla="*/ 8 w 18"/>
                <a:gd name="T1" fmla="*/ 0 h 10"/>
                <a:gd name="T2" fmla="*/ 1 w 18"/>
                <a:gd name="T3" fmla="*/ 4 h 10"/>
                <a:gd name="T4" fmla="*/ 1 w 18"/>
                <a:gd name="T5" fmla="*/ 6 h 10"/>
                <a:gd name="T6" fmla="*/ 8 w 18"/>
                <a:gd name="T7" fmla="*/ 10 h 10"/>
                <a:gd name="T8" fmla="*/ 10 w 18"/>
                <a:gd name="T9" fmla="*/ 10 h 10"/>
                <a:gd name="T10" fmla="*/ 17 w 18"/>
                <a:gd name="T11" fmla="*/ 6 h 10"/>
                <a:gd name="T12" fmla="*/ 17 w 18"/>
                <a:gd name="T13" fmla="*/ 4 h 10"/>
                <a:gd name="T14" fmla="*/ 10 w 18"/>
                <a:gd name="T15" fmla="*/ 0 h 10"/>
                <a:gd name="T16" fmla="*/ 8 w 18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8" y="0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8" y="5"/>
                    <a:pt x="18" y="5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4" name="Freeform 496"/>
            <p:cNvSpPr>
              <a:spLocks/>
            </p:cNvSpPr>
            <p:nvPr userDrawn="1"/>
          </p:nvSpPr>
          <p:spPr bwMode="auto">
            <a:xfrm>
              <a:off x="8131176" y="4071938"/>
              <a:ext cx="17463" cy="9525"/>
            </a:xfrm>
            <a:custGeom>
              <a:avLst/>
              <a:gdLst>
                <a:gd name="T0" fmla="*/ 5 w 11"/>
                <a:gd name="T1" fmla="*/ 6 h 6"/>
                <a:gd name="T2" fmla="*/ 6 w 11"/>
                <a:gd name="T3" fmla="*/ 6 h 6"/>
                <a:gd name="T4" fmla="*/ 11 w 11"/>
                <a:gd name="T5" fmla="*/ 3 h 6"/>
                <a:gd name="T6" fmla="*/ 11 w 11"/>
                <a:gd name="T7" fmla="*/ 2 h 6"/>
                <a:gd name="T8" fmla="*/ 6 w 11"/>
                <a:gd name="T9" fmla="*/ 0 h 6"/>
                <a:gd name="T10" fmla="*/ 5 w 11"/>
                <a:gd name="T11" fmla="*/ 0 h 6"/>
                <a:gd name="T12" fmla="*/ 0 w 11"/>
                <a:gd name="T13" fmla="*/ 2 h 6"/>
                <a:gd name="T14" fmla="*/ 1 w 11"/>
                <a:gd name="T15" fmla="*/ 3 h 6"/>
                <a:gd name="T16" fmla="*/ 5 w 11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5" y="6"/>
                  </a:moveTo>
                  <a:cubicBezTo>
                    <a:pt x="5" y="6"/>
                    <a:pt x="6" y="6"/>
                    <a:pt x="6" y="6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3"/>
                    <a:pt x="11" y="3"/>
                    <a:pt x="11" y="2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1" y="3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5" name="Freeform 497"/>
            <p:cNvSpPr>
              <a:spLocks/>
            </p:cNvSpPr>
            <p:nvPr userDrawn="1"/>
          </p:nvSpPr>
          <p:spPr bwMode="auto">
            <a:xfrm>
              <a:off x="8154989" y="4068763"/>
              <a:ext cx="28575" cy="15875"/>
            </a:xfrm>
            <a:custGeom>
              <a:avLst/>
              <a:gdLst>
                <a:gd name="T0" fmla="*/ 8 w 18"/>
                <a:gd name="T1" fmla="*/ 0 h 10"/>
                <a:gd name="T2" fmla="*/ 1 w 18"/>
                <a:gd name="T3" fmla="*/ 4 h 10"/>
                <a:gd name="T4" fmla="*/ 1 w 18"/>
                <a:gd name="T5" fmla="*/ 6 h 10"/>
                <a:gd name="T6" fmla="*/ 8 w 18"/>
                <a:gd name="T7" fmla="*/ 10 h 10"/>
                <a:gd name="T8" fmla="*/ 10 w 18"/>
                <a:gd name="T9" fmla="*/ 10 h 10"/>
                <a:gd name="T10" fmla="*/ 17 w 18"/>
                <a:gd name="T11" fmla="*/ 6 h 10"/>
                <a:gd name="T12" fmla="*/ 17 w 18"/>
                <a:gd name="T13" fmla="*/ 4 h 10"/>
                <a:gd name="T14" fmla="*/ 10 w 18"/>
                <a:gd name="T15" fmla="*/ 0 h 10"/>
                <a:gd name="T16" fmla="*/ 8 w 18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8" y="0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9" y="10"/>
                    <a:pt x="10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8" y="5"/>
                    <a:pt x="18" y="5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9" y="0"/>
                    <a:pt x="8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6" name="Freeform 498"/>
            <p:cNvSpPr>
              <a:spLocks/>
            </p:cNvSpPr>
            <p:nvPr userDrawn="1"/>
          </p:nvSpPr>
          <p:spPr bwMode="auto">
            <a:xfrm>
              <a:off x="8218489" y="4071938"/>
              <a:ext cx="26988" cy="15875"/>
            </a:xfrm>
            <a:custGeom>
              <a:avLst/>
              <a:gdLst>
                <a:gd name="T0" fmla="*/ 10 w 17"/>
                <a:gd name="T1" fmla="*/ 9 h 10"/>
                <a:gd name="T2" fmla="*/ 17 w 17"/>
                <a:gd name="T3" fmla="*/ 5 h 10"/>
                <a:gd name="T4" fmla="*/ 17 w 17"/>
                <a:gd name="T5" fmla="*/ 4 h 10"/>
                <a:gd name="T6" fmla="*/ 10 w 17"/>
                <a:gd name="T7" fmla="*/ 0 h 10"/>
                <a:gd name="T8" fmla="*/ 8 w 17"/>
                <a:gd name="T9" fmla="*/ 0 h 10"/>
                <a:gd name="T10" fmla="*/ 1 w 17"/>
                <a:gd name="T11" fmla="*/ 4 h 10"/>
                <a:gd name="T12" fmla="*/ 1 w 17"/>
                <a:gd name="T13" fmla="*/ 5 h 10"/>
                <a:gd name="T14" fmla="*/ 8 w 17"/>
                <a:gd name="T15" fmla="*/ 9 h 10"/>
                <a:gd name="T16" fmla="*/ 10 w 17"/>
                <a:gd name="T17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9"/>
                  </a:moveTo>
                  <a:cubicBezTo>
                    <a:pt x="17" y="5"/>
                    <a:pt x="17" y="5"/>
                    <a:pt x="17" y="5"/>
                  </a:cubicBezTo>
                  <a:cubicBezTo>
                    <a:pt x="17" y="5"/>
                    <a:pt x="17" y="4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8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1" y="5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10"/>
                    <a:pt x="9" y="10"/>
                    <a:pt x="10" y="9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7" name="Freeform 499"/>
            <p:cNvSpPr>
              <a:spLocks/>
            </p:cNvSpPr>
            <p:nvPr userDrawn="1"/>
          </p:nvSpPr>
          <p:spPr bwMode="auto">
            <a:xfrm>
              <a:off x="8178801" y="4073526"/>
              <a:ext cx="28575" cy="15875"/>
            </a:xfrm>
            <a:custGeom>
              <a:avLst/>
              <a:gdLst>
                <a:gd name="T0" fmla="*/ 8 w 18"/>
                <a:gd name="T1" fmla="*/ 1 h 10"/>
                <a:gd name="T2" fmla="*/ 1 w 18"/>
                <a:gd name="T3" fmla="*/ 5 h 10"/>
                <a:gd name="T4" fmla="*/ 1 w 18"/>
                <a:gd name="T5" fmla="*/ 6 h 10"/>
                <a:gd name="T6" fmla="*/ 8 w 18"/>
                <a:gd name="T7" fmla="*/ 10 h 10"/>
                <a:gd name="T8" fmla="*/ 10 w 18"/>
                <a:gd name="T9" fmla="*/ 10 h 10"/>
                <a:gd name="T10" fmla="*/ 17 w 18"/>
                <a:gd name="T11" fmla="*/ 6 h 10"/>
                <a:gd name="T12" fmla="*/ 17 w 18"/>
                <a:gd name="T13" fmla="*/ 5 h 10"/>
                <a:gd name="T14" fmla="*/ 10 w 18"/>
                <a:gd name="T15" fmla="*/ 1 h 10"/>
                <a:gd name="T16" fmla="*/ 8 w 18"/>
                <a:gd name="T1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8" y="1"/>
                  </a:move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9" y="10"/>
                    <a:pt x="10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8" y="6"/>
                    <a:pt x="18" y="5"/>
                    <a:pt x="17" y="5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0"/>
                    <a:pt x="9" y="0"/>
                    <a:pt x="8" y="1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8" name="Freeform 500"/>
            <p:cNvSpPr>
              <a:spLocks/>
            </p:cNvSpPr>
            <p:nvPr userDrawn="1"/>
          </p:nvSpPr>
          <p:spPr bwMode="auto">
            <a:xfrm>
              <a:off x="8245476" y="4076701"/>
              <a:ext cx="28575" cy="15875"/>
            </a:xfrm>
            <a:custGeom>
              <a:avLst/>
              <a:gdLst>
                <a:gd name="T0" fmla="*/ 10 w 18"/>
                <a:gd name="T1" fmla="*/ 10 h 10"/>
                <a:gd name="T2" fmla="*/ 17 w 18"/>
                <a:gd name="T3" fmla="*/ 6 h 10"/>
                <a:gd name="T4" fmla="*/ 17 w 18"/>
                <a:gd name="T5" fmla="*/ 4 h 10"/>
                <a:gd name="T6" fmla="*/ 10 w 18"/>
                <a:gd name="T7" fmla="*/ 0 h 10"/>
                <a:gd name="T8" fmla="*/ 8 w 18"/>
                <a:gd name="T9" fmla="*/ 0 h 10"/>
                <a:gd name="T10" fmla="*/ 1 w 18"/>
                <a:gd name="T11" fmla="*/ 4 h 10"/>
                <a:gd name="T12" fmla="*/ 1 w 18"/>
                <a:gd name="T13" fmla="*/ 6 h 10"/>
                <a:gd name="T14" fmla="*/ 8 w 18"/>
                <a:gd name="T15" fmla="*/ 10 h 10"/>
                <a:gd name="T16" fmla="*/ 10 w 18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10" y="10"/>
                  </a:moveTo>
                  <a:cubicBezTo>
                    <a:pt x="17" y="6"/>
                    <a:pt x="17" y="6"/>
                    <a:pt x="17" y="6"/>
                  </a:cubicBezTo>
                  <a:cubicBezTo>
                    <a:pt x="18" y="5"/>
                    <a:pt x="18" y="5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8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10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9" name="Freeform 501"/>
            <p:cNvSpPr>
              <a:spLocks/>
            </p:cNvSpPr>
            <p:nvPr userDrawn="1"/>
          </p:nvSpPr>
          <p:spPr bwMode="auto">
            <a:xfrm>
              <a:off x="8139114" y="4078288"/>
              <a:ext cx="26988" cy="15875"/>
            </a:xfrm>
            <a:custGeom>
              <a:avLst/>
              <a:gdLst>
                <a:gd name="T0" fmla="*/ 7 w 17"/>
                <a:gd name="T1" fmla="*/ 0 h 10"/>
                <a:gd name="T2" fmla="*/ 0 w 17"/>
                <a:gd name="T3" fmla="*/ 4 h 10"/>
                <a:gd name="T4" fmla="*/ 0 w 17"/>
                <a:gd name="T5" fmla="*/ 6 h 10"/>
                <a:gd name="T6" fmla="*/ 7 w 17"/>
                <a:gd name="T7" fmla="*/ 10 h 10"/>
                <a:gd name="T8" fmla="*/ 10 w 17"/>
                <a:gd name="T9" fmla="*/ 10 h 10"/>
                <a:gd name="T10" fmla="*/ 17 w 17"/>
                <a:gd name="T11" fmla="*/ 6 h 10"/>
                <a:gd name="T12" fmla="*/ 17 w 17"/>
                <a:gd name="T13" fmla="*/ 4 h 10"/>
                <a:gd name="T14" fmla="*/ 10 w 17"/>
                <a:gd name="T15" fmla="*/ 0 h 10"/>
                <a:gd name="T16" fmla="*/ 7 w 17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7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5"/>
                    <a:pt x="17" y="5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7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0" name="Freeform 502"/>
            <p:cNvSpPr>
              <a:spLocks/>
            </p:cNvSpPr>
            <p:nvPr userDrawn="1"/>
          </p:nvSpPr>
          <p:spPr bwMode="auto">
            <a:xfrm>
              <a:off x="8201026" y="4081463"/>
              <a:ext cx="28575" cy="15875"/>
            </a:xfrm>
            <a:custGeom>
              <a:avLst/>
              <a:gdLst>
                <a:gd name="T0" fmla="*/ 10 w 18"/>
                <a:gd name="T1" fmla="*/ 10 h 10"/>
                <a:gd name="T2" fmla="*/ 17 w 18"/>
                <a:gd name="T3" fmla="*/ 6 h 10"/>
                <a:gd name="T4" fmla="*/ 17 w 18"/>
                <a:gd name="T5" fmla="*/ 4 h 10"/>
                <a:gd name="T6" fmla="*/ 10 w 18"/>
                <a:gd name="T7" fmla="*/ 0 h 10"/>
                <a:gd name="T8" fmla="*/ 8 w 18"/>
                <a:gd name="T9" fmla="*/ 0 h 10"/>
                <a:gd name="T10" fmla="*/ 1 w 18"/>
                <a:gd name="T11" fmla="*/ 4 h 10"/>
                <a:gd name="T12" fmla="*/ 1 w 18"/>
                <a:gd name="T13" fmla="*/ 6 h 10"/>
                <a:gd name="T14" fmla="*/ 8 w 18"/>
                <a:gd name="T15" fmla="*/ 10 h 10"/>
                <a:gd name="T16" fmla="*/ 10 w 18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10" y="10"/>
                  </a:moveTo>
                  <a:cubicBezTo>
                    <a:pt x="17" y="6"/>
                    <a:pt x="17" y="6"/>
                    <a:pt x="17" y="6"/>
                  </a:cubicBezTo>
                  <a:cubicBezTo>
                    <a:pt x="18" y="5"/>
                    <a:pt x="18" y="5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9" y="0"/>
                    <a:pt x="8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9" y="10"/>
                    <a:pt x="10" y="10"/>
                    <a:pt x="10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1" name="Freeform 503"/>
            <p:cNvSpPr>
              <a:spLocks/>
            </p:cNvSpPr>
            <p:nvPr userDrawn="1"/>
          </p:nvSpPr>
          <p:spPr bwMode="auto">
            <a:xfrm>
              <a:off x="8228014" y="4086226"/>
              <a:ext cx="28575" cy="15875"/>
            </a:xfrm>
            <a:custGeom>
              <a:avLst/>
              <a:gdLst>
                <a:gd name="T0" fmla="*/ 10 w 18"/>
                <a:gd name="T1" fmla="*/ 10 h 10"/>
                <a:gd name="T2" fmla="*/ 17 w 18"/>
                <a:gd name="T3" fmla="*/ 6 h 10"/>
                <a:gd name="T4" fmla="*/ 17 w 18"/>
                <a:gd name="T5" fmla="*/ 5 h 10"/>
                <a:gd name="T6" fmla="*/ 10 w 18"/>
                <a:gd name="T7" fmla="*/ 1 h 10"/>
                <a:gd name="T8" fmla="*/ 8 w 18"/>
                <a:gd name="T9" fmla="*/ 1 h 10"/>
                <a:gd name="T10" fmla="*/ 1 w 18"/>
                <a:gd name="T11" fmla="*/ 5 h 10"/>
                <a:gd name="T12" fmla="*/ 1 w 18"/>
                <a:gd name="T13" fmla="*/ 6 h 10"/>
                <a:gd name="T14" fmla="*/ 8 w 18"/>
                <a:gd name="T15" fmla="*/ 10 h 10"/>
                <a:gd name="T16" fmla="*/ 10 w 18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10" y="10"/>
                  </a:moveTo>
                  <a:cubicBezTo>
                    <a:pt x="17" y="6"/>
                    <a:pt x="17" y="6"/>
                    <a:pt x="17" y="6"/>
                  </a:cubicBezTo>
                  <a:cubicBezTo>
                    <a:pt x="18" y="6"/>
                    <a:pt x="18" y="5"/>
                    <a:pt x="17" y="5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0"/>
                    <a:pt x="9" y="0"/>
                    <a:pt x="8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9" y="10"/>
                    <a:pt x="10" y="10"/>
                    <a:pt x="10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2" name="Freeform 504"/>
            <p:cNvSpPr>
              <a:spLocks/>
            </p:cNvSpPr>
            <p:nvPr userDrawn="1"/>
          </p:nvSpPr>
          <p:spPr bwMode="auto">
            <a:xfrm>
              <a:off x="8121651" y="4087813"/>
              <a:ext cx="28575" cy="15875"/>
            </a:xfrm>
            <a:custGeom>
              <a:avLst/>
              <a:gdLst>
                <a:gd name="T0" fmla="*/ 8 w 18"/>
                <a:gd name="T1" fmla="*/ 1 h 10"/>
                <a:gd name="T2" fmla="*/ 1 w 18"/>
                <a:gd name="T3" fmla="*/ 5 h 10"/>
                <a:gd name="T4" fmla="*/ 1 w 18"/>
                <a:gd name="T5" fmla="*/ 6 h 10"/>
                <a:gd name="T6" fmla="*/ 8 w 18"/>
                <a:gd name="T7" fmla="*/ 10 h 10"/>
                <a:gd name="T8" fmla="*/ 10 w 18"/>
                <a:gd name="T9" fmla="*/ 10 h 10"/>
                <a:gd name="T10" fmla="*/ 17 w 18"/>
                <a:gd name="T11" fmla="*/ 6 h 10"/>
                <a:gd name="T12" fmla="*/ 17 w 18"/>
                <a:gd name="T13" fmla="*/ 5 h 10"/>
                <a:gd name="T14" fmla="*/ 10 w 18"/>
                <a:gd name="T15" fmla="*/ 1 h 10"/>
                <a:gd name="T16" fmla="*/ 8 w 18"/>
                <a:gd name="T1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8" y="1"/>
                  </a:move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8" y="6"/>
                    <a:pt x="18" y="5"/>
                    <a:pt x="17" y="5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0"/>
                    <a:pt x="8" y="0"/>
                    <a:pt x="8" y="1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3" name="Freeform 505"/>
            <p:cNvSpPr>
              <a:spLocks/>
            </p:cNvSpPr>
            <p:nvPr userDrawn="1"/>
          </p:nvSpPr>
          <p:spPr bwMode="auto">
            <a:xfrm>
              <a:off x="8145464" y="4094163"/>
              <a:ext cx="28575" cy="15875"/>
            </a:xfrm>
            <a:custGeom>
              <a:avLst/>
              <a:gdLst>
                <a:gd name="T0" fmla="*/ 8 w 18"/>
                <a:gd name="T1" fmla="*/ 0 h 10"/>
                <a:gd name="T2" fmla="*/ 1 w 18"/>
                <a:gd name="T3" fmla="*/ 4 h 10"/>
                <a:gd name="T4" fmla="*/ 1 w 18"/>
                <a:gd name="T5" fmla="*/ 5 h 10"/>
                <a:gd name="T6" fmla="*/ 8 w 18"/>
                <a:gd name="T7" fmla="*/ 9 h 10"/>
                <a:gd name="T8" fmla="*/ 10 w 18"/>
                <a:gd name="T9" fmla="*/ 9 h 10"/>
                <a:gd name="T10" fmla="*/ 17 w 18"/>
                <a:gd name="T11" fmla="*/ 5 h 10"/>
                <a:gd name="T12" fmla="*/ 17 w 18"/>
                <a:gd name="T13" fmla="*/ 4 h 10"/>
                <a:gd name="T14" fmla="*/ 10 w 18"/>
                <a:gd name="T15" fmla="*/ 0 h 10"/>
                <a:gd name="T16" fmla="*/ 8 w 18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8" y="0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1" y="5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10"/>
                    <a:pt x="9" y="10"/>
                    <a:pt x="10" y="9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8" y="5"/>
                    <a:pt x="18" y="4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4" name="Freeform 506"/>
            <p:cNvSpPr>
              <a:spLocks/>
            </p:cNvSpPr>
            <p:nvPr userDrawn="1"/>
          </p:nvSpPr>
          <p:spPr bwMode="auto">
            <a:xfrm>
              <a:off x="8212139" y="4095751"/>
              <a:ext cx="26988" cy="17463"/>
            </a:xfrm>
            <a:custGeom>
              <a:avLst/>
              <a:gdLst>
                <a:gd name="T0" fmla="*/ 10 w 17"/>
                <a:gd name="T1" fmla="*/ 10 h 11"/>
                <a:gd name="T2" fmla="*/ 17 w 17"/>
                <a:gd name="T3" fmla="*/ 6 h 11"/>
                <a:gd name="T4" fmla="*/ 17 w 17"/>
                <a:gd name="T5" fmla="*/ 5 h 11"/>
                <a:gd name="T6" fmla="*/ 10 w 17"/>
                <a:gd name="T7" fmla="*/ 1 h 11"/>
                <a:gd name="T8" fmla="*/ 7 w 17"/>
                <a:gd name="T9" fmla="*/ 1 h 11"/>
                <a:gd name="T10" fmla="*/ 0 w 17"/>
                <a:gd name="T11" fmla="*/ 5 h 11"/>
                <a:gd name="T12" fmla="*/ 0 w 17"/>
                <a:gd name="T13" fmla="*/ 6 h 11"/>
                <a:gd name="T14" fmla="*/ 7 w 17"/>
                <a:gd name="T15" fmla="*/ 10 h 11"/>
                <a:gd name="T16" fmla="*/ 10 w 17"/>
                <a:gd name="T17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1">
                  <a:moveTo>
                    <a:pt x="10" y="10"/>
                  </a:moveTo>
                  <a:cubicBezTo>
                    <a:pt x="17" y="6"/>
                    <a:pt x="17" y="6"/>
                    <a:pt x="17" y="6"/>
                  </a:cubicBezTo>
                  <a:cubicBezTo>
                    <a:pt x="17" y="6"/>
                    <a:pt x="17" y="5"/>
                    <a:pt x="17" y="5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0"/>
                    <a:pt x="8" y="0"/>
                    <a:pt x="7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6"/>
                    <a:pt x="0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1"/>
                    <a:pt x="9" y="11"/>
                    <a:pt x="10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5" name="Freeform 507"/>
            <p:cNvSpPr>
              <a:spLocks/>
            </p:cNvSpPr>
            <p:nvPr userDrawn="1"/>
          </p:nvSpPr>
          <p:spPr bwMode="auto">
            <a:xfrm>
              <a:off x="8104189" y="4097338"/>
              <a:ext cx="28575" cy="17463"/>
            </a:xfrm>
            <a:custGeom>
              <a:avLst/>
              <a:gdLst>
                <a:gd name="T0" fmla="*/ 8 w 18"/>
                <a:gd name="T1" fmla="*/ 1 h 11"/>
                <a:gd name="T2" fmla="*/ 1 w 18"/>
                <a:gd name="T3" fmla="*/ 5 h 11"/>
                <a:gd name="T4" fmla="*/ 1 w 18"/>
                <a:gd name="T5" fmla="*/ 6 h 11"/>
                <a:gd name="T6" fmla="*/ 8 w 18"/>
                <a:gd name="T7" fmla="*/ 10 h 11"/>
                <a:gd name="T8" fmla="*/ 10 w 18"/>
                <a:gd name="T9" fmla="*/ 10 h 11"/>
                <a:gd name="T10" fmla="*/ 17 w 18"/>
                <a:gd name="T11" fmla="*/ 6 h 11"/>
                <a:gd name="T12" fmla="*/ 17 w 18"/>
                <a:gd name="T13" fmla="*/ 5 h 11"/>
                <a:gd name="T14" fmla="*/ 10 w 18"/>
                <a:gd name="T15" fmla="*/ 1 h 11"/>
                <a:gd name="T16" fmla="*/ 8 w 18"/>
                <a:gd name="T17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1">
                  <a:moveTo>
                    <a:pt x="8" y="1"/>
                  </a:move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9" y="11"/>
                    <a:pt x="10" y="11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8" y="6"/>
                    <a:pt x="18" y="5"/>
                    <a:pt x="17" y="5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0"/>
                    <a:pt x="9" y="0"/>
                    <a:pt x="8" y="1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6" name="Freeform 508"/>
            <p:cNvSpPr>
              <a:spLocks/>
            </p:cNvSpPr>
            <p:nvPr userDrawn="1"/>
          </p:nvSpPr>
          <p:spPr bwMode="auto">
            <a:xfrm>
              <a:off x="8128001" y="4103688"/>
              <a:ext cx="28575" cy="15875"/>
            </a:xfrm>
            <a:custGeom>
              <a:avLst/>
              <a:gdLst>
                <a:gd name="T0" fmla="*/ 8 w 18"/>
                <a:gd name="T1" fmla="*/ 0 h 10"/>
                <a:gd name="T2" fmla="*/ 1 w 18"/>
                <a:gd name="T3" fmla="*/ 4 h 10"/>
                <a:gd name="T4" fmla="*/ 1 w 18"/>
                <a:gd name="T5" fmla="*/ 6 h 10"/>
                <a:gd name="T6" fmla="*/ 8 w 18"/>
                <a:gd name="T7" fmla="*/ 10 h 10"/>
                <a:gd name="T8" fmla="*/ 10 w 18"/>
                <a:gd name="T9" fmla="*/ 10 h 10"/>
                <a:gd name="T10" fmla="*/ 17 w 18"/>
                <a:gd name="T11" fmla="*/ 5 h 10"/>
                <a:gd name="T12" fmla="*/ 17 w 18"/>
                <a:gd name="T13" fmla="*/ 4 h 10"/>
                <a:gd name="T14" fmla="*/ 10 w 18"/>
                <a:gd name="T15" fmla="*/ 0 h 10"/>
                <a:gd name="T16" fmla="*/ 8 w 18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8" y="0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9" y="10"/>
                    <a:pt x="10" y="10"/>
                    <a:pt x="10" y="10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8" y="5"/>
                    <a:pt x="18" y="5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9" y="0"/>
                    <a:pt x="8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7" name="Freeform 509"/>
            <p:cNvSpPr>
              <a:spLocks/>
            </p:cNvSpPr>
            <p:nvPr userDrawn="1"/>
          </p:nvSpPr>
          <p:spPr bwMode="auto">
            <a:xfrm>
              <a:off x="8229601" y="4106863"/>
              <a:ext cx="26988" cy="15875"/>
            </a:xfrm>
            <a:custGeom>
              <a:avLst/>
              <a:gdLst>
                <a:gd name="T0" fmla="*/ 10 w 17"/>
                <a:gd name="T1" fmla="*/ 0 h 10"/>
                <a:gd name="T2" fmla="*/ 8 w 17"/>
                <a:gd name="T3" fmla="*/ 0 h 10"/>
                <a:gd name="T4" fmla="*/ 1 w 17"/>
                <a:gd name="T5" fmla="*/ 4 h 10"/>
                <a:gd name="T6" fmla="*/ 1 w 17"/>
                <a:gd name="T7" fmla="*/ 6 h 10"/>
                <a:gd name="T8" fmla="*/ 8 w 17"/>
                <a:gd name="T9" fmla="*/ 10 h 10"/>
                <a:gd name="T10" fmla="*/ 10 w 17"/>
                <a:gd name="T11" fmla="*/ 10 h 10"/>
                <a:gd name="T12" fmla="*/ 17 w 17"/>
                <a:gd name="T13" fmla="*/ 6 h 10"/>
                <a:gd name="T14" fmla="*/ 17 w 17"/>
                <a:gd name="T15" fmla="*/ 4 h 10"/>
                <a:gd name="T16" fmla="*/ 10 w 17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0"/>
                  </a:moveTo>
                  <a:cubicBezTo>
                    <a:pt x="9" y="0"/>
                    <a:pt x="8" y="0"/>
                    <a:pt x="8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5"/>
                    <a:pt x="17" y="5"/>
                    <a:pt x="17" y="4"/>
                  </a:cubicBezTo>
                  <a:lnTo>
                    <a:pt x="10" y="0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8" name="Freeform 510"/>
            <p:cNvSpPr>
              <a:spLocks/>
            </p:cNvSpPr>
            <p:nvPr userDrawn="1"/>
          </p:nvSpPr>
          <p:spPr bwMode="auto">
            <a:xfrm>
              <a:off x="8088314" y="4108451"/>
              <a:ext cx="26988" cy="15875"/>
            </a:xfrm>
            <a:custGeom>
              <a:avLst/>
              <a:gdLst>
                <a:gd name="T0" fmla="*/ 7 w 17"/>
                <a:gd name="T1" fmla="*/ 0 h 10"/>
                <a:gd name="T2" fmla="*/ 0 w 17"/>
                <a:gd name="T3" fmla="*/ 4 h 10"/>
                <a:gd name="T4" fmla="*/ 0 w 17"/>
                <a:gd name="T5" fmla="*/ 5 h 10"/>
                <a:gd name="T6" fmla="*/ 7 w 17"/>
                <a:gd name="T7" fmla="*/ 9 h 10"/>
                <a:gd name="T8" fmla="*/ 10 w 17"/>
                <a:gd name="T9" fmla="*/ 9 h 10"/>
                <a:gd name="T10" fmla="*/ 17 w 17"/>
                <a:gd name="T11" fmla="*/ 5 h 10"/>
                <a:gd name="T12" fmla="*/ 17 w 17"/>
                <a:gd name="T13" fmla="*/ 4 h 10"/>
                <a:gd name="T14" fmla="*/ 10 w 17"/>
                <a:gd name="T15" fmla="*/ 0 h 10"/>
                <a:gd name="T16" fmla="*/ 7 w 17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7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10"/>
                    <a:pt x="9" y="10"/>
                    <a:pt x="10" y="9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5"/>
                    <a:pt x="17" y="4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7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9" name="Freeform 511"/>
            <p:cNvSpPr>
              <a:spLocks/>
            </p:cNvSpPr>
            <p:nvPr userDrawn="1"/>
          </p:nvSpPr>
          <p:spPr bwMode="auto">
            <a:xfrm>
              <a:off x="8112126" y="4113213"/>
              <a:ext cx="26988" cy="15875"/>
            </a:xfrm>
            <a:custGeom>
              <a:avLst/>
              <a:gdLst>
                <a:gd name="T0" fmla="*/ 7 w 17"/>
                <a:gd name="T1" fmla="*/ 0 h 10"/>
                <a:gd name="T2" fmla="*/ 0 w 17"/>
                <a:gd name="T3" fmla="*/ 4 h 10"/>
                <a:gd name="T4" fmla="*/ 0 w 17"/>
                <a:gd name="T5" fmla="*/ 6 h 10"/>
                <a:gd name="T6" fmla="*/ 7 w 17"/>
                <a:gd name="T7" fmla="*/ 10 h 10"/>
                <a:gd name="T8" fmla="*/ 10 w 17"/>
                <a:gd name="T9" fmla="*/ 10 h 10"/>
                <a:gd name="T10" fmla="*/ 17 w 17"/>
                <a:gd name="T11" fmla="*/ 6 h 10"/>
                <a:gd name="T12" fmla="*/ 17 w 17"/>
                <a:gd name="T13" fmla="*/ 4 h 10"/>
                <a:gd name="T14" fmla="*/ 10 w 17"/>
                <a:gd name="T15" fmla="*/ 0 h 10"/>
                <a:gd name="T16" fmla="*/ 7 w 17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7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5"/>
                    <a:pt x="17" y="5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7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0" name="Freeform 512"/>
            <p:cNvSpPr>
              <a:spLocks/>
            </p:cNvSpPr>
            <p:nvPr userDrawn="1"/>
          </p:nvSpPr>
          <p:spPr bwMode="auto">
            <a:xfrm>
              <a:off x="8177214" y="4116388"/>
              <a:ext cx="28575" cy="15875"/>
            </a:xfrm>
            <a:custGeom>
              <a:avLst/>
              <a:gdLst>
                <a:gd name="T0" fmla="*/ 10 w 18"/>
                <a:gd name="T1" fmla="*/ 10 h 10"/>
                <a:gd name="T2" fmla="*/ 17 w 18"/>
                <a:gd name="T3" fmla="*/ 6 h 10"/>
                <a:gd name="T4" fmla="*/ 17 w 18"/>
                <a:gd name="T5" fmla="*/ 4 h 10"/>
                <a:gd name="T6" fmla="*/ 10 w 18"/>
                <a:gd name="T7" fmla="*/ 0 h 10"/>
                <a:gd name="T8" fmla="*/ 8 w 18"/>
                <a:gd name="T9" fmla="*/ 0 h 10"/>
                <a:gd name="T10" fmla="*/ 1 w 18"/>
                <a:gd name="T11" fmla="*/ 4 h 10"/>
                <a:gd name="T12" fmla="*/ 1 w 18"/>
                <a:gd name="T13" fmla="*/ 6 h 10"/>
                <a:gd name="T14" fmla="*/ 8 w 18"/>
                <a:gd name="T15" fmla="*/ 10 h 10"/>
                <a:gd name="T16" fmla="*/ 10 w 18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10" y="10"/>
                  </a:moveTo>
                  <a:cubicBezTo>
                    <a:pt x="17" y="6"/>
                    <a:pt x="17" y="6"/>
                    <a:pt x="17" y="6"/>
                  </a:cubicBezTo>
                  <a:cubicBezTo>
                    <a:pt x="18" y="5"/>
                    <a:pt x="18" y="5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9" y="0"/>
                    <a:pt x="8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9" y="10"/>
                    <a:pt x="10" y="10"/>
                    <a:pt x="10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1" name="Freeform 513"/>
            <p:cNvSpPr>
              <a:spLocks/>
            </p:cNvSpPr>
            <p:nvPr userDrawn="1"/>
          </p:nvSpPr>
          <p:spPr bwMode="auto">
            <a:xfrm>
              <a:off x="8070851" y="4117976"/>
              <a:ext cx="28575" cy="15875"/>
            </a:xfrm>
            <a:custGeom>
              <a:avLst/>
              <a:gdLst>
                <a:gd name="T0" fmla="*/ 8 w 18"/>
                <a:gd name="T1" fmla="*/ 0 h 10"/>
                <a:gd name="T2" fmla="*/ 1 w 18"/>
                <a:gd name="T3" fmla="*/ 4 h 10"/>
                <a:gd name="T4" fmla="*/ 1 w 18"/>
                <a:gd name="T5" fmla="*/ 6 h 10"/>
                <a:gd name="T6" fmla="*/ 8 w 18"/>
                <a:gd name="T7" fmla="*/ 10 h 10"/>
                <a:gd name="T8" fmla="*/ 10 w 18"/>
                <a:gd name="T9" fmla="*/ 10 h 10"/>
                <a:gd name="T10" fmla="*/ 17 w 18"/>
                <a:gd name="T11" fmla="*/ 6 h 10"/>
                <a:gd name="T12" fmla="*/ 17 w 18"/>
                <a:gd name="T13" fmla="*/ 4 h 10"/>
                <a:gd name="T14" fmla="*/ 10 w 18"/>
                <a:gd name="T15" fmla="*/ 0 h 10"/>
                <a:gd name="T16" fmla="*/ 8 w 18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8" y="0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8" y="5"/>
                    <a:pt x="18" y="5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2" name="Freeform 514"/>
            <p:cNvSpPr>
              <a:spLocks/>
            </p:cNvSpPr>
            <p:nvPr userDrawn="1"/>
          </p:nvSpPr>
          <p:spPr bwMode="auto">
            <a:xfrm>
              <a:off x="8134351" y="4121151"/>
              <a:ext cx="26988" cy="15875"/>
            </a:xfrm>
            <a:custGeom>
              <a:avLst/>
              <a:gdLst>
                <a:gd name="T0" fmla="*/ 10 w 17"/>
                <a:gd name="T1" fmla="*/ 9 h 10"/>
                <a:gd name="T2" fmla="*/ 16 w 17"/>
                <a:gd name="T3" fmla="*/ 5 h 10"/>
                <a:gd name="T4" fmla="*/ 16 w 17"/>
                <a:gd name="T5" fmla="*/ 4 h 10"/>
                <a:gd name="T6" fmla="*/ 9 w 17"/>
                <a:gd name="T7" fmla="*/ 0 h 10"/>
                <a:gd name="T8" fmla="*/ 7 w 17"/>
                <a:gd name="T9" fmla="*/ 0 h 10"/>
                <a:gd name="T10" fmla="*/ 0 w 17"/>
                <a:gd name="T11" fmla="*/ 4 h 10"/>
                <a:gd name="T12" fmla="*/ 0 w 17"/>
                <a:gd name="T13" fmla="*/ 5 h 10"/>
                <a:gd name="T14" fmla="*/ 7 w 17"/>
                <a:gd name="T15" fmla="*/ 9 h 10"/>
                <a:gd name="T16" fmla="*/ 10 w 17"/>
                <a:gd name="T17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9"/>
                  </a:moveTo>
                  <a:cubicBezTo>
                    <a:pt x="16" y="5"/>
                    <a:pt x="16" y="5"/>
                    <a:pt x="16" y="5"/>
                  </a:cubicBezTo>
                  <a:cubicBezTo>
                    <a:pt x="17" y="5"/>
                    <a:pt x="17" y="4"/>
                    <a:pt x="16" y="4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8" y="0"/>
                    <a:pt x="7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10"/>
                    <a:pt x="9" y="10"/>
                    <a:pt x="10" y="9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3" name="Freeform 515"/>
            <p:cNvSpPr>
              <a:spLocks/>
            </p:cNvSpPr>
            <p:nvPr userDrawn="1"/>
          </p:nvSpPr>
          <p:spPr bwMode="auto">
            <a:xfrm>
              <a:off x="8094664" y="4122738"/>
              <a:ext cx="28575" cy="15875"/>
            </a:xfrm>
            <a:custGeom>
              <a:avLst/>
              <a:gdLst>
                <a:gd name="T0" fmla="*/ 8 w 18"/>
                <a:gd name="T1" fmla="*/ 1 h 10"/>
                <a:gd name="T2" fmla="*/ 1 w 18"/>
                <a:gd name="T3" fmla="*/ 5 h 10"/>
                <a:gd name="T4" fmla="*/ 1 w 18"/>
                <a:gd name="T5" fmla="*/ 6 h 10"/>
                <a:gd name="T6" fmla="*/ 8 w 18"/>
                <a:gd name="T7" fmla="*/ 10 h 10"/>
                <a:gd name="T8" fmla="*/ 10 w 18"/>
                <a:gd name="T9" fmla="*/ 10 h 10"/>
                <a:gd name="T10" fmla="*/ 17 w 18"/>
                <a:gd name="T11" fmla="*/ 6 h 10"/>
                <a:gd name="T12" fmla="*/ 17 w 18"/>
                <a:gd name="T13" fmla="*/ 5 h 10"/>
                <a:gd name="T14" fmla="*/ 10 w 18"/>
                <a:gd name="T15" fmla="*/ 1 h 10"/>
                <a:gd name="T16" fmla="*/ 8 w 18"/>
                <a:gd name="T1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8" y="1"/>
                  </a:move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8" y="6"/>
                    <a:pt x="18" y="5"/>
                    <a:pt x="17" y="5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0"/>
                    <a:pt x="8" y="0"/>
                    <a:pt x="8" y="1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4" name="Freeform 516"/>
            <p:cNvSpPr>
              <a:spLocks/>
            </p:cNvSpPr>
            <p:nvPr userDrawn="1"/>
          </p:nvSpPr>
          <p:spPr bwMode="auto">
            <a:xfrm>
              <a:off x="8161339" y="4125913"/>
              <a:ext cx="26988" cy="15875"/>
            </a:xfrm>
            <a:custGeom>
              <a:avLst/>
              <a:gdLst>
                <a:gd name="T0" fmla="*/ 10 w 17"/>
                <a:gd name="T1" fmla="*/ 10 h 10"/>
                <a:gd name="T2" fmla="*/ 17 w 17"/>
                <a:gd name="T3" fmla="*/ 6 h 10"/>
                <a:gd name="T4" fmla="*/ 17 w 17"/>
                <a:gd name="T5" fmla="*/ 4 h 10"/>
                <a:gd name="T6" fmla="*/ 10 w 17"/>
                <a:gd name="T7" fmla="*/ 0 h 10"/>
                <a:gd name="T8" fmla="*/ 7 w 17"/>
                <a:gd name="T9" fmla="*/ 0 h 10"/>
                <a:gd name="T10" fmla="*/ 0 w 17"/>
                <a:gd name="T11" fmla="*/ 4 h 10"/>
                <a:gd name="T12" fmla="*/ 0 w 17"/>
                <a:gd name="T13" fmla="*/ 6 h 10"/>
                <a:gd name="T14" fmla="*/ 7 w 17"/>
                <a:gd name="T15" fmla="*/ 10 h 10"/>
                <a:gd name="T16" fmla="*/ 10 w 17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10"/>
                  </a:moveTo>
                  <a:cubicBezTo>
                    <a:pt x="17" y="6"/>
                    <a:pt x="17" y="6"/>
                    <a:pt x="17" y="6"/>
                  </a:cubicBezTo>
                  <a:cubicBezTo>
                    <a:pt x="17" y="5"/>
                    <a:pt x="17" y="5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7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10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5" name="Freeform 517"/>
            <p:cNvSpPr>
              <a:spLocks/>
            </p:cNvSpPr>
            <p:nvPr userDrawn="1"/>
          </p:nvSpPr>
          <p:spPr bwMode="auto">
            <a:xfrm>
              <a:off x="8116889" y="4130676"/>
              <a:ext cx="26988" cy="15875"/>
            </a:xfrm>
            <a:custGeom>
              <a:avLst/>
              <a:gdLst>
                <a:gd name="T0" fmla="*/ 10 w 17"/>
                <a:gd name="T1" fmla="*/ 10 h 10"/>
                <a:gd name="T2" fmla="*/ 17 w 17"/>
                <a:gd name="T3" fmla="*/ 6 h 10"/>
                <a:gd name="T4" fmla="*/ 17 w 17"/>
                <a:gd name="T5" fmla="*/ 4 h 10"/>
                <a:gd name="T6" fmla="*/ 10 w 17"/>
                <a:gd name="T7" fmla="*/ 0 h 10"/>
                <a:gd name="T8" fmla="*/ 8 w 17"/>
                <a:gd name="T9" fmla="*/ 0 h 10"/>
                <a:gd name="T10" fmla="*/ 1 w 17"/>
                <a:gd name="T11" fmla="*/ 4 h 10"/>
                <a:gd name="T12" fmla="*/ 1 w 17"/>
                <a:gd name="T13" fmla="*/ 6 h 10"/>
                <a:gd name="T14" fmla="*/ 8 w 17"/>
                <a:gd name="T15" fmla="*/ 10 h 10"/>
                <a:gd name="T16" fmla="*/ 10 w 17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10"/>
                  </a:moveTo>
                  <a:cubicBezTo>
                    <a:pt x="17" y="6"/>
                    <a:pt x="17" y="6"/>
                    <a:pt x="17" y="6"/>
                  </a:cubicBezTo>
                  <a:cubicBezTo>
                    <a:pt x="17" y="5"/>
                    <a:pt x="17" y="5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8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10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6" name="Freeform 518"/>
            <p:cNvSpPr>
              <a:spLocks/>
            </p:cNvSpPr>
            <p:nvPr userDrawn="1"/>
          </p:nvSpPr>
          <p:spPr bwMode="auto">
            <a:xfrm>
              <a:off x="8143876" y="4135438"/>
              <a:ext cx="28575" cy="15875"/>
            </a:xfrm>
            <a:custGeom>
              <a:avLst/>
              <a:gdLst>
                <a:gd name="T0" fmla="*/ 10 w 18"/>
                <a:gd name="T1" fmla="*/ 10 h 10"/>
                <a:gd name="T2" fmla="*/ 17 w 18"/>
                <a:gd name="T3" fmla="*/ 6 h 10"/>
                <a:gd name="T4" fmla="*/ 17 w 18"/>
                <a:gd name="T5" fmla="*/ 5 h 10"/>
                <a:gd name="T6" fmla="*/ 10 w 18"/>
                <a:gd name="T7" fmla="*/ 1 h 10"/>
                <a:gd name="T8" fmla="*/ 8 w 18"/>
                <a:gd name="T9" fmla="*/ 1 h 10"/>
                <a:gd name="T10" fmla="*/ 1 w 18"/>
                <a:gd name="T11" fmla="*/ 5 h 10"/>
                <a:gd name="T12" fmla="*/ 1 w 18"/>
                <a:gd name="T13" fmla="*/ 6 h 10"/>
                <a:gd name="T14" fmla="*/ 8 w 18"/>
                <a:gd name="T15" fmla="*/ 10 h 10"/>
                <a:gd name="T16" fmla="*/ 10 w 18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10" y="10"/>
                  </a:moveTo>
                  <a:cubicBezTo>
                    <a:pt x="17" y="6"/>
                    <a:pt x="17" y="6"/>
                    <a:pt x="17" y="6"/>
                  </a:cubicBezTo>
                  <a:cubicBezTo>
                    <a:pt x="18" y="6"/>
                    <a:pt x="18" y="5"/>
                    <a:pt x="17" y="5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0"/>
                    <a:pt x="8" y="0"/>
                    <a:pt x="8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10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7" name="Freeform 519"/>
            <p:cNvSpPr>
              <a:spLocks/>
            </p:cNvSpPr>
            <p:nvPr userDrawn="1"/>
          </p:nvSpPr>
          <p:spPr bwMode="auto">
            <a:xfrm>
              <a:off x="8099426" y="4140201"/>
              <a:ext cx="28575" cy="15875"/>
            </a:xfrm>
            <a:custGeom>
              <a:avLst/>
              <a:gdLst>
                <a:gd name="T0" fmla="*/ 10 w 18"/>
                <a:gd name="T1" fmla="*/ 10 h 10"/>
                <a:gd name="T2" fmla="*/ 17 w 18"/>
                <a:gd name="T3" fmla="*/ 6 h 10"/>
                <a:gd name="T4" fmla="*/ 17 w 18"/>
                <a:gd name="T5" fmla="*/ 4 h 10"/>
                <a:gd name="T6" fmla="*/ 10 w 18"/>
                <a:gd name="T7" fmla="*/ 0 h 10"/>
                <a:gd name="T8" fmla="*/ 8 w 18"/>
                <a:gd name="T9" fmla="*/ 0 h 10"/>
                <a:gd name="T10" fmla="*/ 1 w 18"/>
                <a:gd name="T11" fmla="*/ 4 h 10"/>
                <a:gd name="T12" fmla="*/ 1 w 18"/>
                <a:gd name="T13" fmla="*/ 6 h 10"/>
                <a:gd name="T14" fmla="*/ 8 w 18"/>
                <a:gd name="T15" fmla="*/ 10 h 10"/>
                <a:gd name="T16" fmla="*/ 10 w 18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10" y="10"/>
                  </a:moveTo>
                  <a:cubicBezTo>
                    <a:pt x="17" y="6"/>
                    <a:pt x="17" y="6"/>
                    <a:pt x="17" y="6"/>
                  </a:cubicBezTo>
                  <a:cubicBezTo>
                    <a:pt x="18" y="5"/>
                    <a:pt x="18" y="5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8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9" y="10"/>
                    <a:pt x="10" y="10"/>
                    <a:pt x="10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8" name="Freeform 520"/>
            <p:cNvSpPr>
              <a:spLocks/>
            </p:cNvSpPr>
            <p:nvPr userDrawn="1"/>
          </p:nvSpPr>
          <p:spPr bwMode="auto">
            <a:xfrm>
              <a:off x="8126414" y="4144963"/>
              <a:ext cx="28575" cy="17463"/>
            </a:xfrm>
            <a:custGeom>
              <a:avLst/>
              <a:gdLst>
                <a:gd name="T0" fmla="*/ 10 w 18"/>
                <a:gd name="T1" fmla="*/ 10 h 11"/>
                <a:gd name="T2" fmla="*/ 17 w 18"/>
                <a:gd name="T3" fmla="*/ 6 h 11"/>
                <a:gd name="T4" fmla="*/ 17 w 18"/>
                <a:gd name="T5" fmla="*/ 5 h 11"/>
                <a:gd name="T6" fmla="*/ 10 w 18"/>
                <a:gd name="T7" fmla="*/ 1 h 11"/>
                <a:gd name="T8" fmla="*/ 8 w 18"/>
                <a:gd name="T9" fmla="*/ 1 h 11"/>
                <a:gd name="T10" fmla="*/ 1 w 18"/>
                <a:gd name="T11" fmla="*/ 5 h 11"/>
                <a:gd name="T12" fmla="*/ 1 w 18"/>
                <a:gd name="T13" fmla="*/ 6 h 11"/>
                <a:gd name="T14" fmla="*/ 8 w 18"/>
                <a:gd name="T15" fmla="*/ 10 h 11"/>
                <a:gd name="T16" fmla="*/ 10 w 18"/>
                <a:gd name="T17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1">
                  <a:moveTo>
                    <a:pt x="10" y="10"/>
                  </a:moveTo>
                  <a:cubicBezTo>
                    <a:pt x="17" y="6"/>
                    <a:pt x="17" y="6"/>
                    <a:pt x="17" y="6"/>
                  </a:cubicBezTo>
                  <a:cubicBezTo>
                    <a:pt x="18" y="6"/>
                    <a:pt x="18" y="5"/>
                    <a:pt x="17" y="5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0"/>
                    <a:pt x="9" y="0"/>
                    <a:pt x="8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9" y="11"/>
                    <a:pt x="10" y="11"/>
                    <a:pt x="10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9" name="Freeform 521"/>
            <p:cNvSpPr>
              <a:spLocks/>
            </p:cNvSpPr>
            <p:nvPr userDrawn="1"/>
          </p:nvSpPr>
          <p:spPr bwMode="auto">
            <a:xfrm>
              <a:off x="8083551" y="4149726"/>
              <a:ext cx="26988" cy="15875"/>
            </a:xfrm>
            <a:custGeom>
              <a:avLst/>
              <a:gdLst>
                <a:gd name="T0" fmla="*/ 7 w 17"/>
                <a:gd name="T1" fmla="*/ 10 h 10"/>
                <a:gd name="T2" fmla="*/ 10 w 17"/>
                <a:gd name="T3" fmla="*/ 10 h 10"/>
                <a:gd name="T4" fmla="*/ 16 w 17"/>
                <a:gd name="T5" fmla="*/ 6 h 10"/>
                <a:gd name="T6" fmla="*/ 16 w 17"/>
                <a:gd name="T7" fmla="*/ 5 h 10"/>
                <a:gd name="T8" fmla="*/ 9 w 17"/>
                <a:gd name="T9" fmla="*/ 1 h 10"/>
                <a:gd name="T10" fmla="*/ 7 w 17"/>
                <a:gd name="T11" fmla="*/ 1 h 10"/>
                <a:gd name="T12" fmla="*/ 0 w 17"/>
                <a:gd name="T13" fmla="*/ 5 h 10"/>
                <a:gd name="T14" fmla="*/ 0 w 17"/>
                <a:gd name="T15" fmla="*/ 6 h 10"/>
                <a:gd name="T16" fmla="*/ 7 w 17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7" y="10"/>
                  </a:moveTo>
                  <a:cubicBezTo>
                    <a:pt x="8" y="10"/>
                    <a:pt x="9" y="10"/>
                    <a:pt x="10" y="10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7" y="6"/>
                    <a:pt x="17" y="5"/>
                    <a:pt x="16" y="5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8" y="0"/>
                    <a:pt x="7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6"/>
                    <a:pt x="0" y="6"/>
                  </a:cubicBezTo>
                  <a:lnTo>
                    <a:pt x="7" y="10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0" name="Freeform 522"/>
            <p:cNvSpPr>
              <a:spLocks/>
            </p:cNvSpPr>
            <p:nvPr userDrawn="1"/>
          </p:nvSpPr>
          <p:spPr bwMode="auto">
            <a:xfrm>
              <a:off x="8110539" y="4156076"/>
              <a:ext cx="26988" cy="15875"/>
            </a:xfrm>
            <a:custGeom>
              <a:avLst/>
              <a:gdLst>
                <a:gd name="T0" fmla="*/ 10 w 17"/>
                <a:gd name="T1" fmla="*/ 9 h 10"/>
                <a:gd name="T2" fmla="*/ 17 w 17"/>
                <a:gd name="T3" fmla="*/ 5 h 10"/>
                <a:gd name="T4" fmla="*/ 17 w 17"/>
                <a:gd name="T5" fmla="*/ 4 h 10"/>
                <a:gd name="T6" fmla="*/ 10 w 17"/>
                <a:gd name="T7" fmla="*/ 0 h 10"/>
                <a:gd name="T8" fmla="*/ 7 w 17"/>
                <a:gd name="T9" fmla="*/ 0 h 10"/>
                <a:gd name="T10" fmla="*/ 0 w 17"/>
                <a:gd name="T11" fmla="*/ 4 h 10"/>
                <a:gd name="T12" fmla="*/ 0 w 17"/>
                <a:gd name="T13" fmla="*/ 5 h 10"/>
                <a:gd name="T14" fmla="*/ 7 w 17"/>
                <a:gd name="T15" fmla="*/ 9 h 10"/>
                <a:gd name="T16" fmla="*/ 10 w 17"/>
                <a:gd name="T17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9"/>
                  </a:moveTo>
                  <a:cubicBezTo>
                    <a:pt x="17" y="5"/>
                    <a:pt x="17" y="5"/>
                    <a:pt x="17" y="5"/>
                  </a:cubicBezTo>
                  <a:cubicBezTo>
                    <a:pt x="17" y="5"/>
                    <a:pt x="17" y="4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7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10"/>
                    <a:pt x="9" y="10"/>
                    <a:pt x="10" y="9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1" name="Freeform 523"/>
            <p:cNvSpPr>
              <a:spLocks/>
            </p:cNvSpPr>
            <p:nvPr userDrawn="1"/>
          </p:nvSpPr>
          <p:spPr bwMode="auto">
            <a:xfrm>
              <a:off x="8140701" y="4116388"/>
              <a:ext cx="98425" cy="57150"/>
            </a:xfrm>
            <a:custGeom>
              <a:avLst/>
              <a:gdLst>
                <a:gd name="T0" fmla="*/ 55 w 62"/>
                <a:gd name="T1" fmla="*/ 1 h 36"/>
                <a:gd name="T2" fmla="*/ 52 w 62"/>
                <a:gd name="T3" fmla="*/ 1 h 36"/>
                <a:gd name="T4" fmla="*/ 1 w 62"/>
                <a:gd name="T5" fmla="*/ 30 h 36"/>
                <a:gd name="T6" fmla="*/ 1 w 62"/>
                <a:gd name="T7" fmla="*/ 32 h 36"/>
                <a:gd name="T8" fmla="*/ 8 w 62"/>
                <a:gd name="T9" fmla="*/ 36 h 36"/>
                <a:gd name="T10" fmla="*/ 11 w 62"/>
                <a:gd name="T11" fmla="*/ 36 h 36"/>
                <a:gd name="T12" fmla="*/ 62 w 62"/>
                <a:gd name="T13" fmla="*/ 6 h 36"/>
                <a:gd name="T14" fmla="*/ 62 w 62"/>
                <a:gd name="T15" fmla="*/ 5 h 36"/>
                <a:gd name="T16" fmla="*/ 55 w 62"/>
                <a:gd name="T17" fmla="*/ 1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2" h="36">
                  <a:moveTo>
                    <a:pt x="55" y="1"/>
                  </a:moveTo>
                  <a:cubicBezTo>
                    <a:pt x="54" y="0"/>
                    <a:pt x="53" y="0"/>
                    <a:pt x="52" y="1"/>
                  </a:cubicBezTo>
                  <a:cubicBezTo>
                    <a:pt x="1" y="30"/>
                    <a:pt x="1" y="30"/>
                    <a:pt x="1" y="30"/>
                  </a:cubicBezTo>
                  <a:cubicBezTo>
                    <a:pt x="1" y="31"/>
                    <a:pt x="0" y="32"/>
                    <a:pt x="1" y="32"/>
                  </a:cubicBezTo>
                  <a:cubicBezTo>
                    <a:pt x="8" y="36"/>
                    <a:pt x="8" y="36"/>
                    <a:pt x="8" y="36"/>
                  </a:cubicBezTo>
                  <a:cubicBezTo>
                    <a:pt x="9" y="36"/>
                    <a:pt x="10" y="36"/>
                    <a:pt x="11" y="36"/>
                  </a:cubicBezTo>
                  <a:cubicBezTo>
                    <a:pt x="62" y="6"/>
                    <a:pt x="62" y="6"/>
                    <a:pt x="62" y="6"/>
                  </a:cubicBezTo>
                  <a:cubicBezTo>
                    <a:pt x="62" y="6"/>
                    <a:pt x="62" y="5"/>
                    <a:pt x="62" y="5"/>
                  </a:cubicBezTo>
                  <a:lnTo>
                    <a:pt x="55" y="1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2" name="Freeform 524"/>
            <p:cNvSpPr>
              <a:spLocks/>
            </p:cNvSpPr>
            <p:nvPr userDrawn="1"/>
          </p:nvSpPr>
          <p:spPr bwMode="auto">
            <a:xfrm>
              <a:off x="8093076" y="4165601"/>
              <a:ext cx="26988" cy="15875"/>
            </a:xfrm>
            <a:custGeom>
              <a:avLst/>
              <a:gdLst>
                <a:gd name="T0" fmla="*/ 8 w 17"/>
                <a:gd name="T1" fmla="*/ 10 h 10"/>
                <a:gd name="T2" fmla="*/ 10 w 17"/>
                <a:gd name="T3" fmla="*/ 10 h 10"/>
                <a:gd name="T4" fmla="*/ 17 w 17"/>
                <a:gd name="T5" fmla="*/ 6 h 10"/>
                <a:gd name="T6" fmla="*/ 17 w 17"/>
                <a:gd name="T7" fmla="*/ 4 h 10"/>
                <a:gd name="T8" fmla="*/ 10 w 17"/>
                <a:gd name="T9" fmla="*/ 0 h 10"/>
                <a:gd name="T10" fmla="*/ 7 w 17"/>
                <a:gd name="T11" fmla="*/ 0 h 10"/>
                <a:gd name="T12" fmla="*/ 1 w 17"/>
                <a:gd name="T13" fmla="*/ 4 h 10"/>
                <a:gd name="T14" fmla="*/ 1 w 17"/>
                <a:gd name="T15" fmla="*/ 6 h 10"/>
                <a:gd name="T16" fmla="*/ 8 w 17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8" y="10"/>
                  </a:moveTo>
                  <a:cubicBezTo>
                    <a:pt x="8" y="10"/>
                    <a:pt x="9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5"/>
                    <a:pt x="17" y="5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7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1" y="6"/>
                  </a:cubicBezTo>
                  <a:lnTo>
                    <a:pt x="8" y="10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3" name="Freeform 525"/>
            <p:cNvSpPr>
              <a:spLocks/>
            </p:cNvSpPr>
            <p:nvPr userDrawn="1"/>
          </p:nvSpPr>
          <p:spPr bwMode="auto">
            <a:xfrm>
              <a:off x="8124826" y="4168776"/>
              <a:ext cx="26988" cy="15875"/>
            </a:xfrm>
            <a:custGeom>
              <a:avLst/>
              <a:gdLst>
                <a:gd name="T0" fmla="*/ 9 w 17"/>
                <a:gd name="T1" fmla="*/ 0 h 10"/>
                <a:gd name="T2" fmla="*/ 7 w 17"/>
                <a:gd name="T3" fmla="*/ 0 h 10"/>
                <a:gd name="T4" fmla="*/ 0 w 17"/>
                <a:gd name="T5" fmla="*/ 4 h 10"/>
                <a:gd name="T6" fmla="*/ 0 w 17"/>
                <a:gd name="T7" fmla="*/ 5 h 10"/>
                <a:gd name="T8" fmla="*/ 7 w 17"/>
                <a:gd name="T9" fmla="*/ 9 h 10"/>
                <a:gd name="T10" fmla="*/ 9 w 17"/>
                <a:gd name="T11" fmla="*/ 9 h 10"/>
                <a:gd name="T12" fmla="*/ 16 w 17"/>
                <a:gd name="T13" fmla="*/ 5 h 10"/>
                <a:gd name="T14" fmla="*/ 16 w 17"/>
                <a:gd name="T15" fmla="*/ 4 h 10"/>
                <a:gd name="T16" fmla="*/ 9 w 17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9" y="0"/>
                  </a:moveTo>
                  <a:cubicBezTo>
                    <a:pt x="9" y="0"/>
                    <a:pt x="8" y="0"/>
                    <a:pt x="7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10"/>
                    <a:pt x="9" y="10"/>
                    <a:pt x="9" y="9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7" y="5"/>
                    <a:pt x="17" y="4"/>
                    <a:pt x="16" y="4"/>
                  </a:cubicBezTo>
                  <a:lnTo>
                    <a:pt x="9" y="0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4" name="Freeform 526"/>
            <p:cNvSpPr>
              <a:spLocks/>
            </p:cNvSpPr>
            <p:nvPr userDrawn="1"/>
          </p:nvSpPr>
          <p:spPr bwMode="auto">
            <a:xfrm>
              <a:off x="8077201" y="4132263"/>
              <a:ext cx="28575" cy="17463"/>
            </a:xfrm>
            <a:custGeom>
              <a:avLst/>
              <a:gdLst>
                <a:gd name="T0" fmla="*/ 8 w 18"/>
                <a:gd name="T1" fmla="*/ 1 h 11"/>
                <a:gd name="T2" fmla="*/ 1 w 18"/>
                <a:gd name="T3" fmla="*/ 5 h 11"/>
                <a:gd name="T4" fmla="*/ 1 w 18"/>
                <a:gd name="T5" fmla="*/ 6 h 11"/>
                <a:gd name="T6" fmla="*/ 8 w 18"/>
                <a:gd name="T7" fmla="*/ 10 h 11"/>
                <a:gd name="T8" fmla="*/ 10 w 18"/>
                <a:gd name="T9" fmla="*/ 10 h 11"/>
                <a:gd name="T10" fmla="*/ 17 w 18"/>
                <a:gd name="T11" fmla="*/ 6 h 11"/>
                <a:gd name="T12" fmla="*/ 17 w 18"/>
                <a:gd name="T13" fmla="*/ 5 h 11"/>
                <a:gd name="T14" fmla="*/ 10 w 18"/>
                <a:gd name="T15" fmla="*/ 1 h 11"/>
                <a:gd name="T16" fmla="*/ 8 w 18"/>
                <a:gd name="T17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1">
                  <a:moveTo>
                    <a:pt x="8" y="1"/>
                  </a:move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9" y="11"/>
                    <a:pt x="10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8" y="6"/>
                    <a:pt x="18" y="5"/>
                    <a:pt x="17" y="5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0"/>
                    <a:pt x="9" y="0"/>
                    <a:pt x="8" y="1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5" name="Freeform 527"/>
            <p:cNvSpPr>
              <a:spLocks/>
            </p:cNvSpPr>
            <p:nvPr userDrawn="1"/>
          </p:nvSpPr>
          <p:spPr bwMode="auto">
            <a:xfrm>
              <a:off x="8167689" y="4100513"/>
              <a:ext cx="26988" cy="15875"/>
            </a:xfrm>
            <a:custGeom>
              <a:avLst/>
              <a:gdLst>
                <a:gd name="T0" fmla="*/ 10 w 17"/>
                <a:gd name="T1" fmla="*/ 10 h 10"/>
                <a:gd name="T2" fmla="*/ 17 w 17"/>
                <a:gd name="T3" fmla="*/ 6 h 10"/>
                <a:gd name="T4" fmla="*/ 17 w 17"/>
                <a:gd name="T5" fmla="*/ 5 h 10"/>
                <a:gd name="T6" fmla="*/ 10 w 17"/>
                <a:gd name="T7" fmla="*/ 1 h 10"/>
                <a:gd name="T8" fmla="*/ 8 w 17"/>
                <a:gd name="T9" fmla="*/ 1 h 10"/>
                <a:gd name="T10" fmla="*/ 1 w 17"/>
                <a:gd name="T11" fmla="*/ 5 h 10"/>
                <a:gd name="T12" fmla="*/ 1 w 17"/>
                <a:gd name="T13" fmla="*/ 6 h 10"/>
                <a:gd name="T14" fmla="*/ 8 w 17"/>
                <a:gd name="T15" fmla="*/ 10 h 10"/>
                <a:gd name="T16" fmla="*/ 10 w 17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10"/>
                  </a:moveTo>
                  <a:cubicBezTo>
                    <a:pt x="17" y="6"/>
                    <a:pt x="17" y="6"/>
                    <a:pt x="17" y="6"/>
                  </a:cubicBezTo>
                  <a:cubicBezTo>
                    <a:pt x="17" y="6"/>
                    <a:pt x="17" y="5"/>
                    <a:pt x="17" y="5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0"/>
                    <a:pt x="8" y="0"/>
                    <a:pt x="8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10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6" name="Freeform 528"/>
            <p:cNvSpPr>
              <a:spLocks/>
            </p:cNvSpPr>
            <p:nvPr userDrawn="1"/>
          </p:nvSpPr>
          <p:spPr bwMode="auto">
            <a:xfrm>
              <a:off x="8194676" y="4106863"/>
              <a:ext cx="28575" cy="15875"/>
            </a:xfrm>
            <a:custGeom>
              <a:avLst/>
              <a:gdLst>
                <a:gd name="T0" fmla="*/ 10 w 18"/>
                <a:gd name="T1" fmla="*/ 9 h 10"/>
                <a:gd name="T2" fmla="*/ 17 w 18"/>
                <a:gd name="T3" fmla="*/ 5 h 10"/>
                <a:gd name="T4" fmla="*/ 17 w 18"/>
                <a:gd name="T5" fmla="*/ 4 h 10"/>
                <a:gd name="T6" fmla="*/ 10 w 18"/>
                <a:gd name="T7" fmla="*/ 0 h 10"/>
                <a:gd name="T8" fmla="*/ 8 w 18"/>
                <a:gd name="T9" fmla="*/ 0 h 10"/>
                <a:gd name="T10" fmla="*/ 1 w 18"/>
                <a:gd name="T11" fmla="*/ 4 h 10"/>
                <a:gd name="T12" fmla="*/ 1 w 18"/>
                <a:gd name="T13" fmla="*/ 5 h 10"/>
                <a:gd name="T14" fmla="*/ 8 w 18"/>
                <a:gd name="T15" fmla="*/ 9 h 10"/>
                <a:gd name="T16" fmla="*/ 10 w 18"/>
                <a:gd name="T17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10" y="9"/>
                  </a:moveTo>
                  <a:cubicBezTo>
                    <a:pt x="17" y="5"/>
                    <a:pt x="17" y="5"/>
                    <a:pt x="17" y="5"/>
                  </a:cubicBezTo>
                  <a:cubicBezTo>
                    <a:pt x="18" y="5"/>
                    <a:pt x="18" y="4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8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1" y="5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10"/>
                    <a:pt x="9" y="10"/>
                    <a:pt x="10" y="9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7" name="Freeform 529"/>
            <p:cNvSpPr>
              <a:spLocks/>
            </p:cNvSpPr>
            <p:nvPr userDrawn="1"/>
          </p:nvSpPr>
          <p:spPr bwMode="auto">
            <a:xfrm>
              <a:off x="8185151" y="4090988"/>
              <a:ext cx="26988" cy="15875"/>
            </a:xfrm>
            <a:custGeom>
              <a:avLst/>
              <a:gdLst>
                <a:gd name="T0" fmla="*/ 10 w 17"/>
                <a:gd name="T1" fmla="*/ 10 h 10"/>
                <a:gd name="T2" fmla="*/ 16 w 17"/>
                <a:gd name="T3" fmla="*/ 6 h 10"/>
                <a:gd name="T4" fmla="*/ 16 w 17"/>
                <a:gd name="T5" fmla="*/ 4 h 10"/>
                <a:gd name="T6" fmla="*/ 9 w 17"/>
                <a:gd name="T7" fmla="*/ 0 h 10"/>
                <a:gd name="T8" fmla="*/ 7 w 17"/>
                <a:gd name="T9" fmla="*/ 0 h 10"/>
                <a:gd name="T10" fmla="*/ 0 w 17"/>
                <a:gd name="T11" fmla="*/ 4 h 10"/>
                <a:gd name="T12" fmla="*/ 0 w 17"/>
                <a:gd name="T13" fmla="*/ 6 h 10"/>
                <a:gd name="T14" fmla="*/ 7 w 17"/>
                <a:gd name="T15" fmla="*/ 10 h 10"/>
                <a:gd name="T16" fmla="*/ 10 w 17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10"/>
                  </a:moveTo>
                  <a:cubicBezTo>
                    <a:pt x="16" y="6"/>
                    <a:pt x="16" y="6"/>
                    <a:pt x="16" y="6"/>
                  </a:cubicBezTo>
                  <a:cubicBezTo>
                    <a:pt x="17" y="5"/>
                    <a:pt x="17" y="5"/>
                    <a:pt x="16" y="4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8" y="0"/>
                    <a:pt x="7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10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8" name="Freeform 530"/>
            <p:cNvSpPr>
              <a:spLocks/>
            </p:cNvSpPr>
            <p:nvPr userDrawn="1"/>
          </p:nvSpPr>
          <p:spPr bwMode="auto">
            <a:xfrm>
              <a:off x="8162926" y="4083051"/>
              <a:ext cx="26988" cy="17463"/>
            </a:xfrm>
            <a:custGeom>
              <a:avLst/>
              <a:gdLst>
                <a:gd name="T0" fmla="*/ 7 w 17"/>
                <a:gd name="T1" fmla="*/ 1 h 11"/>
                <a:gd name="T2" fmla="*/ 0 w 17"/>
                <a:gd name="T3" fmla="*/ 5 h 11"/>
                <a:gd name="T4" fmla="*/ 0 w 17"/>
                <a:gd name="T5" fmla="*/ 6 h 11"/>
                <a:gd name="T6" fmla="*/ 7 w 17"/>
                <a:gd name="T7" fmla="*/ 10 h 11"/>
                <a:gd name="T8" fmla="*/ 10 w 17"/>
                <a:gd name="T9" fmla="*/ 10 h 11"/>
                <a:gd name="T10" fmla="*/ 17 w 17"/>
                <a:gd name="T11" fmla="*/ 6 h 11"/>
                <a:gd name="T12" fmla="*/ 17 w 17"/>
                <a:gd name="T13" fmla="*/ 5 h 11"/>
                <a:gd name="T14" fmla="*/ 10 w 17"/>
                <a:gd name="T15" fmla="*/ 1 h 11"/>
                <a:gd name="T16" fmla="*/ 7 w 17"/>
                <a:gd name="T17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1">
                  <a:moveTo>
                    <a:pt x="7" y="1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6"/>
                    <a:pt x="0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1"/>
                    <a:pt x="9" y="11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6"/>
                    <a:pt x="17" y="5"/>
                    <a:pt x="17" y="5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0"/>
                    <a:pt x="8" y="0"/>
                    <a:pt x="7" y="1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9" name="Freeform 531"/>
            <p:cNvSpPr>
              <a:spLocks/>
            </p:cNvSpPr>
            <p:nvPr userDrawn="1"/>
          </p:nvSpPr>
          <p:spPr bwMode="auto">
            <a:xfrm>
              <a:off x="8245476" y="4027488"/>
              <a:ext cx="39688" cy="23813"/>
            </a:xfrm>
            <a:custGeom>
              <a:avLst/>
              <a:gdLst>
                <a:gd name="T0" fmla="*/ 16 w 25"/>
                <a:gd name="T1" fmla="*/ 1 h 15"/>
                <a:gd name="T2" fmla="*/ 1 w 25"/>
                <a:gd name="T3" fmla="*/ 9 h 15"/>
                <a:gd name="T4" fmla="*/ 1 w 25"/>
                <a:gd name="T5" fmla="*/ 10 h 15"/>
                <a:gd name="T6" fmla="*/ 8 w 25"/>
                <a:gd name="T7" fmla="*/ 14 h 15"/>
                <a:gd name="T8" fmla="*/ 10 w 25"/>
                <a:gd name="T9" fmla="*/ 15 h 15"/>
                <a:gd name="T10" fmla="*/ 25 w 25"/>
                <a:gd name="T11" fmla="*/ 6 h 15"/>
                <a:gd name="T12" fmla="*/ 25 w 25"/>
                <a:gd name="T13" fmla="*/ 5 h 15"/>
                <a:gd name="T14" fmla="*/ 18 w 25"/>
                <a:gd name="T15" fmla="*/ 1 h 15"/>
                <a:gd name="T16" fmla="*/ 16 w 25"/>
                <a:gd name="T17" fmla="*/ 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15">
                  <a:moveTo>
                    <a:pt x="16" y="1"/>
                  </a:moveTo>
                  <a:cubicBezTo>
                    <a:pt x="1" y="9"/>
                    <a:pt x="1" y="9"/>
                    <a:pt x="1" y="9"/>
                  </a:cubicBezTo>
                  <a:cubicBezTo>
                    <a:pt x="0" y="10"/>
                    <a:pt x="1" y="10"/>
                    <a:pt x="1" y="10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9" y="15"/>
                    <a:pt x="10" y="15"/>
                    <a:pt x="10" y="15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5" y="6"/>
                    <a:pt x="25" y="5"/>
                    <a:pt x="25" y="5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7" y="0"/>
                    <a:pt x="16" y="0"/>
                    <a:pt x="16" y="1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0" name="Freeform 532"/>
            <p:cNvSpPr>
              <a:spLocks/>
            </p:cNvSpPr>
            <p:nvPr userDrawn="1"/>
          </p:nvSpPr>
          <p:spPr bwMode="auto">
            <a:xfrm>
              <a:off x="8229601" y="4044951"/>
              <a:ext cx="28575" cy="15875"/>
            </a:xfrm>
            <a:custGeom>
              <a:avLst/>
              <a:gdLst>
                <a:gd name="T0" fmla="*/ 8 w 18"/>
                <a:gd name="T1" fmla="*/ 0 h 10"/>
                <a:gd name="T2" fmla="*/ 1 w 18"/>
                <a:gd name="T3" fmla="*/ 4 h 10"/>
                <a:gd name="T4" fmla="*/ 1 w 18"/>
                <a:gd name="T5" fmla="*/ 5 h 10"/>
                <a:gd name="T6" fmla="*/ 8 w 18"/>
                <a:gd name="T7" fmla="*/ 9 h 10"/>
                <a:gd name="T8" fmla="*/ 10 w 18"/>
                <a:gd name="T9" fmla="*/ 9 h 10"/>
                <a:gd name="T10" fmla="*/ 17 w 18"/>
                <a:gd name="T11" fmla="*/ 5 h 10"/>
                <a:gd name="T12" fmla="*/ 17 w 18"/>
                <a:gd name="T13" fmla="*/ 4 h 10"/>
                <a:gd name="T14" fmla="*/ 10 w 18"/>
                <a:gd name="T15" fmla="*/ 0 h 10"/>
                <a:gd name="T16" fmla="*/ 8 w 18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8" y="0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1" y="5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9" y="10"/>
                    <a:pt x="10" y="10"/>
                    <a:pt x="10" y="9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8" y="5"/>
                    <a:pt x="18" y="4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9" y="0"/>
                    <a:pt x="8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1" name="Freeform 533"/>
            <p:cNvSpPr>
              <a:spLocks/>
            </p:cNvSpPr>
            <p:nvPr userDrawn="1"/>
          </p:nvSpPr>
          <p:spPr bwMode="auto">
            <a:xfrm>
              <a:off x="8294689" y="4027488"/>
              <a:ext cx="26988" cy="15875"/>
            </a:xfrm>
            <a:custGeom>
              <a:avLst/>
              <a:gdLst>
                <a:gd name="T0" fmla="*/ 9 w 17"/>
                <a:gd name="T1" fmla="*/ 10 h 10"/>
                <a:gd name="T2" fmla="*/ 16 w 17"/>
                <a:gd name="T3" fmla="*/ 6 h 10"/>
                <a:gd name="T4" fmla="*/ 16 w 17"/>
                <a:gd name="T5" fmla="*/ 5 h 10"/>
                <a:gd name="T6" fmla="*/ 9 w 17"/>
                <a:gd name="T7" fmla="*/ 1 h 10"/>
                <a:gd name="T8" fmla="*/ 7 w 17"/>
                <a:gd name="T9" fmla="*/ 1 h 10"/>
                <a:gd name="T10" fmla="*/ 0 w 17"/>
                <a:gd name="T11" fmla="*/ 5 h 10"/>
                <a:gd name="T12" fmla="*/ 0 w 17"/>
                <a:gd name="T13" fmla="*/ 6 h 10"/>
                <a:gd name="T14" fmla="*/ 7 w 17"/>
                <a:gd name="T15" fmla="*/ 10 h 10"/>
                <a:gd name="T16" fmla="*/ 9 w 17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9" y="10"/>
                  </a:moveTo>
                  <a:cubicBezTo>
                    <a:pt x="16" y="6"/>
                    <a:pt x="16" y="6"/>
                    <a:pt x="16" y="6"/>
                  </a:cubicBezTo>
                  <a:cubicBezTo>
                    <a:pt x="17" y="6"/>
                    <a:pt x="17" y="5"/>
                    <a:pt x="16" y="5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8" y="0"/>
                    <a:pt x="7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6"/>
                    <a:pt x="0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9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2" name="Freeform 534"/>
            <p:cNvSpPr>
              <a:spLocks/>
            </p:cNvSpPr>
            <p:nvPr userDrawn="1"/>
          </p:nvSpPr>
          <p:spPr bwMode="auto">
            <a:xfrm>
              <a:off x="8304214" y="4073526"/>
              <a:ext cx="19050" cy="11113"/>
            </a:xfrm>
            <a:custGeom>
              <a:avLst/>
              <a:gdLst>
                <a:gd name="T0" fmla="*/ 9 w 12"/>
                <a:gd name="T1" fmla="*/ 0 h 7"/>
                <a:gd name="T2" fmla="*/ 8 w 12"/>
                <a:gd name="T3" fmla="*/ 0 h 7"/>
                <a:gd name="T4" fmla="*/ 0 w 12"/>
                <a:gd name="T5" fmla="*/ 4 h 7"/>
                <a:gd name="T6" fmla="*/ 0 w 12"/>
                <a:gd name="T7" fmla="*/ 5 h 7"/>
                <a:gd name="T8" fmla="*/ 3 w 12"/>
                <a:gd name="T9" fmla="*/ 7 h 7"/>
                <a:gd name="T10" fmla="*/ 4 w 12"/>
                <a:gd name="T11" fmla="*/ 7 h 7"/>
                <a:gd name="T12" fmla="*/ 12 w 12"/>
                <a:gd name="T13" fmla="*/ 2 h 7"/>
                <a:gd name="T14" fmla="*/ 12 w 12"/>
                <a:gd name="T15" fmla="*/ 2 h 7"/>
                <a:gd name="T16" fmla="*/ 9 w 12"/>
                <a:gd name="T1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7">
                  <a:moveTo>
                    <a:pt x="9" y="0"/>
                  </a:moveTo>
                  <a:lnTo>
                    <a:pt x="8" y="0"/>
                  </a:lnTo>
                  <a:lnTo>
                    <a:pt x="0" y="4"/>
                  </a:lnTo>
                  <a:lnTo>
                    <a:pt x="0" y="5"/>
                  </a:lnTo>
                  <a:lnTo>
                    <a:pt x="3" y="7"/>
                  </a:lnTo>
                  <a:lnTo>
                    <a:pt x="4" y="7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3" name="Freeform 535"/>
            <p:cNvSpPr>
              <a:spLocks/>
            </p:cNvSpPr>
            <p:nvPr userDrawn="1"/>
          </p:nvSpPr>
          <p:spPr bwMode="auto">
            <a:xfrm>
              <a:off x="8296276" y="4068763"/>
              <a:ext cx="19050" cy="11113"/>
            </a:xfrm>
            <a:custGeom>
              <a:avLst/>
              <a:gdLst>
                <a:gd name="T0" fmla="*/ 7 w 12"/>
                <a:gd name="T1" fmla="*/ 0 h 7"/>
                <a:gd name="T2" fmla="*/ 0 w 12"/>
                <a:gd name="T3" fmla="*/ 4 h 7"/>
                <a:gd name="T4" fmla="*/ 0 w 12"/>
                <a:gd name="T5" fmla="*/ 5 h 7"/>
                <a:gd name="T6" fmla="*/ 3 w 12"/>
                <a:gd name="T7" fmla="*/ 7 h 7"/>
                <a:gd name="T8" fmla="*/ 4 w 12"/>
                <a:gd name="T9" fmla="*/ 7 h 7"/>
                <a:gd name="T10" fmla="*/ 12 w 12"/>
                <a:gd name="T11" fmla="*/ 2 h 7"/>
                <a:gd name="T12" fmla="*/ 12 w 12"/>
                <a:gd name="T13" fmla="*/ 2 h 7"/>
                <a:gd name="T14" fmla="*/ 9 w 12"/>
                <a:gd name="T15" fmla="*/ 0 h 7"/>
                <a:gd name="T16" fmla="*/ 7 w 12"/>
                <a:gd name="T1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7">
                  <a:moveTo>
                    <a:pt x="7" y="0"/>
                  </a:moveTo>
                  <a:lnTo>
                    <a:pt x="0" y="4"/>
                  </a:lnTo>
                  <a:lnTo>
                    <a:pt x="0" y="5"/>
                  </a:lnTo>
                  <a:lnTo>
                    <a:pt x="3" y="7"/>
                  </a:lnTo>
                  <a:lnTo>
                    <a:pt x="4" y="7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9" y="0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4" name="Freeform 536"/>
            <p:cNvSpPr>
              <a:spLocks/>
            </p:cNvSpPr>
            <p:nvPr userDrawn="1"/>
          </p:nvSpPr>
          <p:spPr bwMode="auto">
            <a:xfrm>
              <a:off x="8288339" y="4081463"/>
              <a:ext cx="19050" cy="11113"/>
            </a:xfrm>
            <a:custGeom>
              <a:avLst/>
              <a:gdLst>
                <a:gd name="T0" fmla="*/ 9 w 12"/>
                <a:gd name="T1" fmla="*/ 0 h 7"/>
                <a:gd name="T2" fmla="*/ 8 w 12"/>
                <a:gd name="T3" fmla="*/ 0 h 7"/>
                <a:gd name="T4" fmla="*/ 0 w 12"/>
                <a:gd name="T5" fmla="*/ 5 h 7"/>
                <a:gd name="T6" fmla="*/ 0 w 12"/>
                <a:gd name="T7" fmla="*/ 5 h 7"/>
                <a:gd name="T8" fmla="*/ 3 w 12"/>
                <a:gd name="T9" fmla="*/ 7 h 7"/>
                <a:gd name="T10" fmla="*/ 4 w 12"/>
                <a:gd name="T11" fmla="*/ 7 h 7"/>
                <a:gd name="T12" fmla="*/ 12 w 12"/>
                <a:gd name="T13" fmla="*/ 3 h 7"/>
                <a:gd name="T14" fmla="*/ 12 w 12"/>
                <a:gd name="T15" fmla="*/ 2 h 7"/>
                <a:gd name="T16" fmla="*/ 9 w 12"/>
                <a:gd name="T1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7">
                  <a:moveTo>
                    <a:pt x="9" y="0"/>
                  </a:moveTo>
                  <a:lnTo>
                    <a:pt x="8" y="0"/>
                  </a:lnTo>
                  <a:lnTo>
                    <a:pt x="0" y="5"/>
                  </a:lnTo>
                  <a:lnTo>
                    <a:pt x="0" y="5"/>
                  </a:lnTo>
                  <a:lnTo>
                    <a:pt x="3" y="7"/>
                  </a:lnTo>
                  <a:lnTo>
                    <a:pt x="4" y="7"/>
                  </a:lnTo>
                  <a:lnTo>
                    <a:pt x="12" y="3"/>
                  </a:lnTo>
                  <a:lnTo>
                    <a:pt x="12" y="2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5" name="Freeform 537"/>
            <p:cNvSpPr>
              <a:spLocks/>
            </p:cNvSpPr>
            <p:nvPr userDrawn="1"/>
          </p:nvSpPr>
          <p:spPr bwMode="auto">
            <a:xfrm>
              <a:off x="8251826" y="4038601"/>
              <a:ext cx="52388" cy="30163"/>
            </a:xfrm>
            <a:custGeom>
              <a:avLst/>
              <a:gdLst>
                <a:gd name="T0" fmla="*/ 11 w 33"/>
                <a:gd name="T1" fmla="*/ 18 h 19"/>
                <a:gd name="T2" fmla="*/ 32 w 33"/>
                <a:gd name="T3" fmla="*/ 6 h 19"/>
                <a:gd name="T4" fmla="*/ 32 w 33"/>
                <a:gd name="T5" fmla="*/ 4 h 19"/>
                <a:gd name="T6" fmla="*/ 25 w 33"/>
                <a:gd name="T7" fmla="*/ 0 h 19"/>
                <a:gd name="T8" fmla="*/ 23 w 33"/>
                <a:gd name="T9" fmla="*/ 0 h 19"/>
                <a:gd name="T10" fmla="*/ 1 w 33"/>
                <a:gd name="T11" fmla="*/ 13 h 19"/>
                <a:gd name="T12" fmla="*/ 1 w 33"/>
                <a:gd name="T13" fmla="*/ 14 h 19"/>
                <a:gd name="T14" fmla="*/ 8 w 33"/>
                <a:gd name="T15" fmla="*/ 18 h 19"/>
                <a:gd name="T16" fmla="*/ 11 w 33"/>
                <a:gd name="T17" fmla="*/ 18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3" h="19">
                  <a:moveTo>
                    <a:pt x="11" y="18"/>
                  </a:moveTo>
                  <a:cubicBezTo>
                    <a:pt x="32" y="6"/>
                    <a:pt x="32" y="6"/>
                    <a:pt x="32" y="6"/>
                  </a:cubicBezTo>
                  <a:cubicBezTo>
                    <a:pt x="33" y="5"/>
                    <a:pt x="33" y="5"/>
                    <a:pt x="32" y="4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4" y="0"/>
                    <a:pt x="23" y="0"/>
                    <a:pt x="23" y="0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0" y="14"/>
                    <a:pt x="1" y="14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9" y="19"/>
                    <a:pt x="10" y="19"/>
                    <a:pt x="11" y="18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6" name="Freeform 538"/>
            <p:cNvSpPr>
              <a:spLocks/>
            </p:cNvSpPr>
            <p:nvPr userDrawn="1"/>
          </p:nvSpPr>
          <p:spPr bwMode="auto">
            <a:xfrm>
              <a:off x="8235951" y="4060826"/>
              <a:ext cx="26988" cy="17463"/>
            </a:xfrm>
            <a:custGeom>
              <a:avLst/>
              <a:gdLst>
                <a:gd name="T0" fmla="*/ 10 w 17"/>
                <a:gd name="T1" fmla="*/ 10 h 11"/>
                <a:gd name="T2" fmla="*/ 16 w 17"/>
                <a:gd name="T3" fmla="*/ 6 h 11"/>
                <a:gd name="T4" fmla="*/ 16 w 17"/>
                <a:gd name="T5" fmla="*/ 5 h 11"/>
                <a:gd name="T6" fmla="*/ 9 w 17"/>
                <a:gd name="T7" fmla="*/ 1 h 11"/>
                <a:gd name="T8" fmla="*/ 7 w 17"/>
                <a:gd name="T9" fmla="*/ 1 h 11"/>
                <a:gd name="T10" fmla="*/ 0 w 17"/>
                <a:gd name="T11" fmla="*/ 5 h 11"/>
                <a:gd name="T12" fmla="*/ 0 w 17"/>
                <a:gd name="T13" fmla="*/ 6 h 11"/>
                <a:gd name="T14" fmla="*/ 7 w 17"/>
                <a:gd name="T15" fmla="*/ 10 h 11"/>
                <a:gd name="T16" fmla="*/ 10 w 17"/>
                <a:gd name="T17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1">
                  <a:moveTo>
                    <a:pt x="10" y="10"/>
                  </a:moveTo>
                  <a:cubicBezTo>
                    <a:pt x="16" y="6"/>
                    <a:pt x="16" y="6"/>
                    <a:pt x="16" y="6"/>
                  </a:cubicBezTo>
                  <a:cubicBezTo>
                    <a:pt x="17" y="6"/>
                    <a:pt x="17" y="5"/>
                    <a:pt x="16" y="5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8" y="0"/>
                    <a:pt x="7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6"/>
                    <a:pt x="0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1"/>
                    <a:pt x="9" y="11"/>
                    <a:pt x="10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7" name="Freeform 539"/>
            <p:cNvSpPr>
              <a:spLocks/>
            </p:cNvSpPr>
            <p:nvPr userDrawn="1"/>
          </p:nvSpPr>
          <p:spPr bwMode="auto">
            <a:xfrm>
              <a:off x="8262939" y="4048126"/>
              <a:ext cx="58738" cy="34925"/>
            </a:xfrm>
            <a:custGeom>
              <a:avLst/>
              <a:gdLst>
                <a:gd name="T0" fmla="*/ 36 w 37"/>
                <a:gd name="T1" fmla="*/ 5 h 22"/>
                <a:gd name="T2" fmla="*/ 29 w 37"/>
                <a:gd name="T3" fmla="*/ 1 h 22"/>
                <a:gd name="T4" fmla="*/ 27 w 37"/>
                <a:gd name="T5" fmla="*/ 1 h 22"/>
                <a:gd name="T6" fmla="*/ 0 w 37"/>
                <a:gd name="T7" fmla="*/ 16 h 22"/>
                <a:gd name="T8" fmla="*/ 0 w 37"/>
                <a:gd name="T9" fmla="*/ 18 h 22"/>
                <a:gd name="T10" fmla="*/ 7 w 37"/>
                <a:gd name="T11" fmla="*/ 22 h 22"/>
                <a:gd name="T12" fmla="*/ 10 w 37"/>
                <a:gd name="T13" fmla="*/ 22 h 22"/>
                <a:gd name="T14" fmla="*/ 36 w 37"/>
                <a:gd name="T15" fmla="*/ 6 h 22"/>
                <a:gd name="T16" fmla="*/ 36 w 37"/>
                <a:gd name="T17" fmla="*/ 5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7" h="22">
                  <a:moveTo>
                    <a:pt x="36" y="5"/>
                  </a:moveTo>
                  <a:cubicBezTo>
                    <a:pt x="29" y="1"/>
                    <a:pt x="29" y="1"/>
                    <a:pt x="29" y="1"/>
                  </a:cubicBezTo>
                  <a:cubicBezTo>
                    <a:pt x="29" y="0"/>
                    <a:pt x="28" y="0"/>
                    <a:pt x="27" y="1"/>
                  </a:cubicBezTo>
                  <a:cubicBezTo>
                    <a:pt x="18" y="6"/>
                    <a:pt x="9" y="11"/>
                    <a:pt x="0" y="16"/>
                  </a:cubicBezTo>
                  <a:cubicBezTo>
                    <a:pt x="0" y="17"/>
                    <a:pt x="0" y="17"/>
                    <a:pt x="0" y="18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8" y="22"/>
                    <a:pt x="9" y="22"/>
                    <a:pt x="10" y="22"/>
                  </a:cubicBezTo>
                  <a:cubicBezTo>
                    <a:pt x="18" y="16"/>
                    <a:pt x="27" y="11"/>
                    <a:pt x="36" y="6"/>
                  </a:cubicBezTo>
                  <a:cubicBezTo>
                    <a:pt x="37" y="6"/>
                    <a:pt x="37" y="5"/>
                    <a:pt x="36" y="5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8" name="Freeform 540"/>
            <p:cNvSpPr>
              <a:spLocks/>
            </p:cNvSpPr>
            <p:nvPr userDrawn="1"/>
          </p:nvSpPr>
          <p:spPr bwMode="auto">
            <a:xfrm>
              <a:off x="8189914" y="4048126"/>
              <a:ext cx="26988" cy="17463"/>
            </a:xfrm>
            <a:custGeom>
              <a:avLst/>
              <a:gdLst>
                <a:gd name="T0" fmla="*/ 7 w 17"/>
                <a:gd name="T1" fmla="*/ 1 h 11"/>
                <a:gd name="T2" fmla="*/ 0 w 17"/>
                <a:gd name="T3" fmla="*/ 5 h 11"/>
                <a:gd name="T4" fmla="*/ 0 w 17"/>
                <a:gd name="T5" fmla="*/ 6 h 11"/>
                <a:gd name="T6" fmla="*/ 7 w 17"/>
                <a:gd name="T7" fmla="*/ 10 h 11"/>
                <a:gd name="T8" fmla="*/ 10 w 17"/>
                <a:gd name="T9" fmla="*/ 10 h 11"/>
                <a:gd name="T10" fmla="*/ 17 w 17"/>
                <a:gd name="T11" fmla="*/ 6 h 11"/>
                <a:gd name="T12" fmla="*/ 17 w 17"/>
                <a:gd name="T13" fmla="*/ 5 h 11"/>
                <a:gd name="T14" fmla="*/ 10 w 17"/>
                <a:gd name="T15" fmla="*/ 1 h 11"/>
                <a:gd name="T16" fmla="*/ 7 w 17"/>
                <a:gd name="T17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1">
                  <a:moveTo>
                    <a:pt x="7" y="1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6"/>
                    <a:pt x="0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1"/>
                    <a:pt x="9" y="11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6"/>
                    <a:pt x="17" y="5"/>
                    <a:pt x="17" y="5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0"/>
                    <a:pt x="8" y="0"/>
                    <a:pt x="7" y="1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9" name="Freeform 541"/>
            <p:cNvSpPr>
              <a:spLocks/>
            </p:cNvSpPr>
            <p:nvPr userDrawn="1"/>
          </p:nvSpPr>
          <p:spPr bwMode="auto">
            <a:xfrm>
              <a:off x="8216901" y="4021138"/>
              <a:ext cx="17463" cy="11113"/>
            </a:xfrm>
            <a:custGeom>
              <a:avLst/>
              <a:gdLst>
                <a:gd name="T0" fmla="*/ 5 w 11"/>
                <a:gd name="T1" fmla="*/ 7 h 7"/>
                <a:gd name="T2" fmla="*/ 6 w 11"/>
                <a:gd name="T3" fmla="*/ 7 h 7"/>
                <a:gd name="T4" fmla="*/ 11 w 11"/>
                <a:gd name="T5" fmla="*/ 4 h 7"/>
                <a:gd name="T6" fmla="*/ 11 w 11"/>
                <a:gd name="T7" fmla="*/ 3 h 7"/>
                <a:gd name="T8" fmla="*/ 6 w 11"/>
                <a:gd name="T9" fmla="*/ 1 h 7"/>
                <a:gd name="T10" fmla="*/ 5 w 11"/>
                <a:gd name="T11" fmla="*/ 1 h 7"/>
                <a:gd name="T12" fmla="*/ 0 w 11"/>
                <a:gd name="T13" fmla="*/ 3 h 7"/>
                <a:gd name="T14" fmla="*/ 0 w 11"/>
                <a:gd name="T15" fmla="*/ 4 h 7"/>
                <a:gd name="T16" fmla="*/ 5 w 11"/>
                <a:gd name="T1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7">
                  <a:moveTo>
                    <a:pt x="5" y="7"/>
                  </a:moveTo>
                  <a:cubicBezTo>
                    <a:pt x="5" y="7"/>
                    <a:pt x="6" y="7"/>
                    <a:pt x="6" y="7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3"/>
                    <a:pt x="11" y="3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5" y="0"/>
                    <a:pt x="5" y="1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lnTo>
                    <a:pt x="5" y="7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0" name="Freeform 542"/>
            <p:cNvSpPr>
              <a:spLocks/>
            </p:cNvSpPr>
            <p:nvPr userDrawn="1"/>
          </p:nvSpPr>
          <p:spPr bwMode="auto">
            <a:xfrm>
              <a:off x="8205789" y="4027488"/>
              <a:ext cx="17463" cy="11113"/>
            </a:xfrm>
            <a:custGeom>
              <a:avLst/>
              <a:gdLst>
                <a:gd name="T0" fmla="*/ 5 w 11"/>
                <a:gd name="T1" fmla="*/ 6 h 7"/>
                <a:gd name="T2" fmla="*/ 7 w 11"/>
                <a:gd name="T3" fmla="*/ 6 h 7"/>
                <a:gd name="T4" fmla="*/ 11 w 11"/>
                <a:gd name="T5" fmla="*/ 4 h 7"/>
                <a:gd name="T6" fmla="*/ 11 w 11"/>
                <a:gd name="T7" fmla="*/ 3 h 7"/>
                <a:gd name="T8" fmla="*/ 6 w 11"/>
                <a:gd name="T9" fmla="*/ 0 h 7"/>
                <a:gd name="T10" fmla="*/ 5 w 11"/>
                <a:gd name="T11" fmla="*/ 0 h 7"/>
                <a:gd name="T12" fmla="*/ 1 w 11"/>
                <a:gd name="T13" fmla="*/ 3 h 7"/>
                <a:gd name="T14" fmla="*/ 1 w 11"/>
                <a:gd name="T15" fmla="*/ 4 h 7"/>
                <a:gd name="T16" fmla="*/ 5 w 11"/>
                <a:gd name="T17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7">
                  <a:moveTo>
                    <a:pt x="5" y="6"/>
                  </a:moveTo>
                  <a:cubicBezTo>
                    <a:pt x="5" y="7"/>
                    <a:pt x="6" y="7"/>
                    <a:pt x="7" y="6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3"/>
                    <a:pt x="11" y="3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4"/>
                    <a:pt x="1" y="4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1" name="Freeform 543"/>
            <p:cNvSpPr>
              <a:spLocks/>
            </p:cNvSpPr>
            <p:nvPr userDrawn="1"/>
          </p:nvSpPr>
          <p:spPr bwMode="auto">
            <a:xfrm>
              <a:off x="8223251" y="4017963"/>
              <a:ext cx="46038" cy="26988"/>
            </a:xfrm>
            <a:custGeom>
              <a:avLst/>
              <a:gdLst>
                <a:gd name="T0" fmla="*/ 19 w 29"/>
                <a:gd name="T1" fmla="*/ 1 h 17"/>
                <a:gd name="T2" fmla="*/ 1 w 29"/>
                <a:gd name="T3" fmla="*/ 11 h 17"/>
                <a:gd name="T4" fmla="*/ 1 w 29"/>
                <a:gd name="T5" fmla="*/ 13 h 17"/>
                <a:gd name="T6" fmla="*/ 8 w 29"/>
                <a:gd name="T7" fmla="*/ 17 h 17"/>
                <a:gd name="T8" fmla="*/ 10 w 29"/>
                <a:gd name="T9" fmla="*/ 17 h 17"/>
                <a:gd name="T10" fmla="*/ 28 w 29"/>
                <a:gd name="T11" fmla="*/ 6 h 17"/>
                <a:gd name="T12" fmla="*/ 28 w 29"/>
                <a:gd name="T13" fmla="*/ 5 h 17"/>
                <a:gd name="T14" fmla="*/ 21 w 29"/>
                <a:gd name="T15" fmla="*/ 1 h 17"/>
                <a:gd name="T16" fmla="*/ 19 w 29"/>
                <a:gd name="T17" fmla="*/ 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" h="17">
                  <a:moveTo>
                    <a:pt x="19" y="1"/>
                  </a:moveTo>
                  <a:cubicBezTo>
                    <a:pt x="1" y="11"/>
                    <a:pt x="1" y="11"/>
                    <a:pt x="1" y="11"/>
                  </a:cubicBezTo>
                  <a:cubicBezTo>
                    <a:pt x="0" y="12"/>
                    <a:pt x="0" y="12"/>
                    <a:pt x="1" y="13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8" y="17"/>
                    <a:pt x="9" y="17"/>
                    <a:pt x="10" y="17"/>
                  </a:cubicBezTo>
                  <a:cubicBezTo>
                    <a:pt x="28" y="6"/>
                    <a:pt x="28" y="6"/>
                    <a:pt x="28" y="6"/>
                  </a:cubicBezTo>
                  <a:cubicBezTo>
                    <a:pt x="29" y="6"/>
                    <a:pt x="29" y="5"/>
                    <a:pt x="28" y="5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0"/>
                    <a:pt x="20" y="0"/>
                    <a:pt x="19" y="1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2" name="Freeform 544"/>
            <p:cNvSpPr>
              <a:spLocks/>
            </p:cNvSpPr>
            <p:nvPr userDrawn="1"/>
          </p:nvSpPr>
          <p:spPr bwMode="auto">
            <a:xfrm>
              <a:off x="8205789" y="4038601"/>
              <a:ext cx="28575" cy="15875"/>
            </a:xfrm>
            <a:custGeom>
              <a:avLst/>
              <a:gdLst>
                <a:gd name="T0" fmla="*/ 8 w 18"/>
                <a:gd name="T1" fmla="*/ 1 h 10"/>
                <a:gd name="T2" fmla="*/ 1 w 18"/>
                <a:gd name="T3" fmla="*/ 5 h 10"/>
                <a:gd name="T4" fmla="*/ 1 w 18"/>
                <a:gd name="T5" fmla="*/ 6 h 10"/>
                <a:gd name="T6" fmla="*/ 8 w 18"/>
                <a:gd name="T7" fmla="*/ 10 h 10"/>
                <a:gd name="T8" fmla="*/ 10 w 18"/>
                <a:gd name="T9" fmla="*/ 10 h 10"/>
                <a:gd name="T10" fmla="*/ 17 w 18"/>
                <a:gd name="T11" fmla="*/ 6 h 10"/>
                <a:gd name="T12" fmla="*/ 17 w 18"/>
                <a:gd name="T13" fmla="*/ 5 h 10"/>
                <a:gd name="T14" fmla="*/ 10 w 18"/>
                <a:gd name="T15" fmla="*/ 1 h 10"/>
                <a:gd name="T16" fmla="*/ 8 w 18"/>
                <a:gd name="T1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8" y="1"/>
                  </a:move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9" y="10"/>
                    <a:pt x="10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8" y="6"/>
                    <a:pt x="18" y="5"/>
                    <a:pt x="17" y="5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0"/>
                    <a:pt x="9" y="0"/>
                    <a:pt x="8" y="1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3" name="Freeform 545"/>
            <p:cNvSpPr>
              <a:spLocks/>
            </p:cNvSpPr>
            <p:nvPr userDrawn="1"/>
          </p:nvSpPr>
          <p:spPr bwMode="auto">
            <a:xfrm>
              <a:off x="8213726" y="4054476"/>
              <a:ext cx="26988" cy="15875"/>
            </a:xfrm>
            <a:custGeom>
              <a:avLst/>
              <a:gdLst>
                <a:gd name="T0" fmla="*/ 7 w 17"/>
                <a:gd name="T1" fmla="*/ 0 h 10"/>
                <a:gd name="T2" fmla="*/ 0 w 17"/>
                <a:gd name="T3" fmla="*/ 4 h 10"/>
                <a:gd name="T4" fmla="*/ 0 w 17"/>
                <a:gd name="T5" fmla="*/ 6 h 10"/>
                <a:gd name="T6" fmla="*/ 7 w 17"/>
                <a:gd name="T7" fmla="*/ 10 h 10"/>
                <a:gd name="T8" fmla="*/ 10 w 17"/>
                <a:gd name="T9" fmla="*/ 10 h 10"/>
                <a:gd name="T10" fmla="*/ 17 w 17"/>
                <a:gd name="T11" fmla="*/ 6 h 10"/>
                <a:gd name="T12" fmla="*/ 17 w 17"/>
                <a:gd name="T13" fmla="*/ 4 h 10"/>
                <a:gd name="T14" fmla="*/ 10 w 17"/>
                <a:gd name="T15" fmla="*/ 0 h 10"/>
                <a:gd name="T16" fmla="*/ 7 w 17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7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5"/>
                    <a:pt x="17" y="5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7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4" name="Freeform 546"/>
            <p:cNvSpPr>
              <a:spLocks/>
            </p:cNvSpPr>
            <p:nvPr userDrawn="1"/>
          </p:nvSpPr>
          <p:spPr bwMode="auto">
            <a:xfrm>
              <a:off x="8347076" y="4038601"/>
              <a:ext cx="26988" cy="15875"/>
            </a:xfrm>
            <a:custGeom>
              <a:avLst/>
              <a:gdLst>
                <a:gd name="T0" fmla="*/ 10 w 17"/>
                <a:gd name="T1" fmla="*/ 0 h 10"/>
                <a:gd name="T2" fmla="*/ 7 w 17"/>
                <a:gd name="T3" fmla="*/ 0 h 10"/>
                <a:gd name="T4" fmla="*/ 0 w 17"/>
                <a:gd name="T5" fmla="*/ 4 h 10"/>
                <a:gd name="T6" fmla="*/ 0 w 17"/>
                <a:gd name="T7" fmla="*/ 6 h 10"/>
                <a:gd name="T8" fmla="*/ 7 w 17"/>
                <a:gd name="T9" fmla="*/ 10 h 10"/>
                <a:gd name="T10" fmla="*/ 10 w 17"/>
                <a:gd name="T11" fmla="*/ 10 h 10"/>
                <a:gd name="T12" fmla="*/ 17 w 17"/>
                <a:gd name="T13" fmla="*/ 6 h 10"/>
                <a:gd name="T14" fmla="*/ 17 w 17"/>
                <a:gd name="T15" fmla="*/ 4 h 10"/>
                <a:gd name="T16" fmla="*/ 10 w 17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0"/>
                  </a:moveTo>
                  <a:cubicBezTo>
                    <a:pt x="9" y="0"/>
                    <a:pt x="8" y="0"/>
                    <a:pt x="7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5"/>
                    <a:pt x="17" y="5"/>
                    <a:pt x="17" y="4"/>
                  </a:cubicBezTo>
                  <a:lnTo>
                    <a:pt x="10" y="0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5" name="Freeform 547"/>
            <p:cNvSpPr>
              <a:spLocks/>
            </p:cNvSpPr>
            <p:nvPr userDrawn="1"/>
          </p:nvSpPr>
          <p:spPr bwMode="auto">
            <a:xfrm>
              <a:off x="8304214" y="3971926"/>
              <a:ext cx="17463" cy="9525"/>
            </a:xfrm>
            <a:custGeom>
              <a:avLst/>
              <a:gdLst>
                <a:gd name="T0" fmla="*/ 4 w 11"/>
                <a:gd name="T1" fmla="*/ 6 h 6"/>
                <a:gd name="T2" fmla="*/ 6 w 11"/>
                <a:gd name="T3" fmla="*/ 6 h 6"/>
                <a:gd name="T4" fmla="*/ 10 w 11"/>
                <a:gd name="T5" fmla="*/ 3 h 6"/>
                <a:gd name="T6" fmla="*/ 10 w 11"/>
                <a:gd name="T7" fmla="*/ 2 h 6"/>
                <a:gd name="T8" fmla="*/ 6 w 11"/>
                <a:gd name="T9" fmla="*/ 0 h 6"/>
                <a:gd name="T10" fmla="*/ 4 w 11"/>
                <a:gd name="T11" fmla="*/ 0 h 6"/>
                <a:gd name="T12" fmla="*/ 0 w 11"/>
                <a:gd name="T13" fmla="*/ 2 h 6"/>
                <a:gd name="T14" fmla="*/ 0 w 11"/>
                <a:gd name="T15" fmla="*/ 3 h 6"/>
                <a:gd name="T16" fmla="*/ 4 w 11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4" y="6"/>
                  </a:moveTo>
                  <a:cubicBezTo>
                    <a:pt x="5" y="6"/>
                    <a:pt x="6" y="6"/>
                    <a:pt x="6" y="6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1" y="3"/>
                    <a:pt x="11" y="3"/>
                    <a:pt x="10" y="2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0"/>
                    <a:pt x="4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lnTo>
                    <a:pt x="4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6" name="Freeform 548"/>
            <p:cNvSpPr>
              <a:spLocks/>
            </p:cNvSpPr>
            <p:nvPr userDrawn="1"/>
          </p:nvSpPr>
          <p:spPr bwMode="auto">
            <a:xfrm>
              <a:off x="8293101" y="3976688"/>
              <a:ext cx="17463" cy="11113"/>
            </a:xfrm>
            <a:custGeom>
              <a:avLst/>
              <a:gdLst>
                <a:gd name="T0" fmla="*/ 5 w 11"/>
                <a:gd name="T1" fmla="*/ 7 h 7"/>
                <a:gd name="T2" fmla="*/ 6 w 11"/>
                <a:gd name="T3" fmla="*/ 7 h 7"/>
                <a:gd name="T4" fmla="*/ 11 w 11"/>
                <a:gd name="T5" fmla="*/ 4 h 7"/>
                <a:gd name="T6" fmla="*/ 11 w 11"/>
                <a:gd name="T7" fmla="*/ 3 h 7"/>
                <a:gd name="T8" fmla="*/ 6 w 11"/>
                <a:gd name="T9" fmla="*/ 1 h 7"/>
                <a:gd name="T10" fmla="*/ 5 w 11"/>
                <a:gd name="T11" fmla="*/ 1 h 7"/>
                <a:gd name="T12" fmla="*/ 0 w 11"/>
                <a:gd name="T13" fmla="*/ 3 h 7"/>
                <a:gd name="T14" fmla="*/ 0 w 11"/>
                <a:gd name="T15" fmla="*/ 4 h 7"/>
                <a:gd name="T16" fmla="*/ 5 w 11"/>
                <a:gd name="T1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7">
                  <a:moveTo>
                    <a:pt x="5" y="7"/>
                  </a:moveTo>
                  <a:cubicBezTo>
                    <a:pt x="5" y="7"/>
                    <a:pt x="6" y="7"/>
                    <a:pt x="6" y="7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4"/>
                    <a:pt x="11" y="3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5" y="0"/>
                    <a:pt x="5" y="1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lnTo>
                    <a:pt x="5" y="7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7" name="Freeform 549"/>
            <p:cNvSpPr>
              <a:spLocks/>
            </p:cNvSpPr>
            <p:nvPr userDrawn="1"/>
          </p:nvSpPr>
          <p:spPr bwMode="auto">
            <a:xfrm>
              <a:off x="8310564" y="3978276"/>
              <a:ext cx="28575" cy="15875"/>
            </a:xfrm>
            <a:custGeom>
              <a:avLst/>
              <a:gdLst>
                <a:gd name="T0" fmla="*/ 1 w 18"/>
                <a:gd name="T1" fmla="*/ 6 h 10"/>
                <a:gd name="T2" fmla="*/ 8 w 18"/>
                <a:gd name="T3" fmla="*/ 10 h 10"/>
                <a:gd name="T4" fmla="*/ 10 w 18"/>
                <a:gd name="T5" fmla="*/ 10 h 10"/>
                <a:gd name="T6" fmla="*/ 17 w 18"/>
                <a:gd name="T7" fmla="*/ 6 h 10"/>
                <a:gd name="T8" fmla="*/ 17 w 18"/>
                <a:gd name="T9" fmla="*/ 5 h 10"/>
                <a:gd name="T10" fmla="*/ 10 w 18"/>
                <a:gd name="T11" fmla="*/ 1 h 10"/>
                <a:gd name="T12" fmla="*/ 8 w 18"/>
                <a:gd name="T13" fmla="*/ 1 h 10"/>
                <a:gd name="T14" fmla="*/ 1 w 18"/>
                <a:gd name="T15" fmla="*/ 5 h 10"/>
                <a:gd name="T16" fmla="*/ 1 w 18"/>
                <a:gd name="T17" fmla="*/ 6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1" y="6"/>
                  </a:moveTo>
                  <a:cubicBezTo>
                    <a:pt x="8" y="10"/>
                    <a:pt x="8" y="10"/>
                    <a:pt x="8" y="10"/>
                  </a:cubicBezTo>
                  <a:cubicBezTo>
                    <a:pt x="9" y="10"/>
                    <a:pt x="10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8" y="6"/>
                    <a:pt x="18" y="5"/>
                    <a:pt x="17" y="5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0"/>
                    <a:pt x="8" y="0"/>
                    <a:pt x="8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8" name="Freeform 550"/>
            <p:cNvSpPr>
              <a:spLocks/>
            </p:cNvSpPr>
            <p:nvPr userDrawn="1"/>
          </p:nvSpPr>
          <p:spPr bwMode="auto">
            <a:xfrm>
              <a:off x="8293101" y="3987801"/>
              <a:ext cx="28575" cy="17463"/>
            </a:xfrm>
            <a:custGeom>
              <a:avLst/>
              <a:gdLst>
                <a:gd name="T0" fmla="*/ 10 w 18"/>
                <a:gd name="T1" fmla="*/ 1 h 11"/>
                <a:gd name="T2" fmla="*/ 8 w 18"/>
                <a:gd name="T3" fmla="*/ 1 h 11"/>
                <a:gd name="T4" fmla="*/ 1 w 18"/>
                <a:gd name="T5" fmla="*/ 5 h 11"/>
                <a:gd name="T6" fmla="*/ 1 w 18"/>
                <a:gd name="T7" fmla="*/ 6 h 11"/>
                <a:gd name="T8" fmla="*/ 8 w 18"/>
                <a:gd name="T9" fmla="*/ 10 h 11"/>
                <a:gd name="T10" fmla="*/ 10 w 18"/>
                <a:gd name="T11" fmla="*/ 10 h 11"/>
                <a:gd name="T12" fmla="*/ 17 w 18"/>
                <a:gd name="T13" fmla="*/ 6 h 11"/>
                <a:gd name="T14" fmla="*/ 17 w 18"/>
                <a:gd name="T15" fmla="*/ 5 h 11"/>
                <a:gd name="T16" fmla="*/ 10 w 18"/>
                <a:gd name="T17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1">
                  <a:moveTo>
                    <a:pt x="10" y="1"/>
                  </a:moveTo>
                  <a:cubicBezTo>
                    <a:pt x="10" y="0"/>
                    <a:pt x="9" y="0"/>
                    <a:pt x="8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9" y="11"/>
                    <a:pt x="10" y="11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8" y="6"/>
                    <a:pt x="18" y="5"/>
                    <a:pt x="17" y="5"/>
                  </a:cubicBezTo>
                  <a:lnTo>
                    <a:pt x="10" y="1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9" name="Freeform 551"/>
            <p:cNvSpPr>
              <a:spLocks/>
            </p:cNvSpPr>
            <p:nvPr userDrawn="1"/>
          </p:nvSpPr>
          <p:spPr bwMode="auto">
            <a:xfrm>
              <a:off x="8310564" y="3997326"/>
              <a:ext cx="26988" cy="17463"/>
            </a:xfrm>
            <a:custGeom>
              <a:avLst/>
              <a:gdLst>
                <a:gd name="T0" fmla="*/ 10 w 17"/>
                <a:gd name="T1" fmla="*/ 1 h 11"/>
                <a:gd name="T2" fmla="*/ 7 w 17"/>
                <a:gd name="T3" fmla="*/ 1 h 11"/>
                <a:gd name="T4" fmla="*/ 0 w 17"/>
                <a:gd name="T5" fmla="*/ 5 h 11"/>
                <a:gd name="T6" fmla="*/ 0 w 17"/>
                <a:gd name="T7" fmla="*/ 6 h 11"/>
                <a:gd name="T8" fmla="*/ 7 w 17"/>
                <a:gd name="T9" fmla="*/ 10 h 11"/>
                <a:gd name="T10" fmla="*/ 10 w 17"/>
                <a:gd name="T11" fmla="*/ 10 h 11"/>
                <a:gd name="T12" fmla="*/ 17 w 17"/>
                <a:gd name="T13" fmla="*/ 6 h 11"/>
                <a:gd name="T14" fmla="*/ 17 w 17"/>
                <a:gd name="T15" fmla="*/ 5 h 11"/>
                <a:gd name="T16" fmla="*/ 10 w 17"/>
                <a:gd name="T17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1">
                  <a:moveTo>
                    <a:pt x="10" y="1"/>
                  </a:moveTo>
                  <a:cubicBezTo>
                    <a:pt x="9" y="0"/>
                    <a:pt x="8" y="0"/>
                    <a:pt x="7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6"/>
                    <a:pt x="0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1"/>
                    <a:pt x="9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6"/>
                    <a:pt x="17" y="5"/>
                    <a:pt x="17" y="5"/>
                  </a:cubicBezTo>
                  <a:lnTo>
                    <a:pt x="10" y="1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0" name="Freeform 552"/>
            <p:cNvSpPr>
              <a:spLocks/>
            </p:cNvSpPr>
            <p:nvPr userDrawn="1"/>
          </p:nvSpPr>
          <p:spPr bwMode="auto">
            <a:xfrm>
              <a:off x="8326439" y="3987801"/>
              <a:ext cx="46038" cy="26988"/>
            </a:xfrm>
            <a:custGeom>
              <a:avLst/>
              <a:gdLst>
                <a:gd name="T0" fmla="*/ 1 w 29"/>
                <a:gd name="T1" fmla="*/ 6 h 17"/>
                <a:gd name="T2" fmla="*/ 19 w 29"/>
                <a:gd name="T3" fmla="*/ 16 h 17"/>
                <a:gd name="T4" fmla="*/ 22 w 29"/>
                <a:gd name="T5" fmla="*/ 16 h 17"/>
                <a:gd name="T6" fmla="*/ 29 w 29"/>
                <a:gd name="T7" fmla="*/ 12 h 17"/>
                <a:gd name="T8" fmla="*/ 29 w 29"/>
                <a:gd name="T9" fmla="*/ 11 h 17"/>
                <a:gd name="T10" fmla="*/ 10 w 29"/>
                <a:gd name="T11" fmla="*/ 1 h 17"/>
                <a:gd name="T12" fmla="*/ 8 w 29"/>
                <a:gd name="T13" fmla="*/ 0 h 17"/>
                <a:gd name="T14" fmla="*/ 1 w 29"/>
                <a:gd name="T15" fmla="*/ 5 h 17"/>
                <a:gd name="T16" fmla="*/ 1 w 29"/>
                <a:gd name="T17" fmla="*/ 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" h="17">
                  <a:moveTo>
                    <a:pt x="1" y="6"/>
                  </a:moveTo>
                  <a:cubicBezTo>
                    <a:pt x="7" y="9"/>
                    <a:pt x="13" y="13"/>
                    <a:pt x="19" y="16"/>
                  </a:cubicBezTo>
                  <a:cubicBezTo>
                    <a:pt x="20" y="17"/>
                    <a:pt x="21" y="17"/>
                    <a:pt x="22" y="16"/>
                  </a:cubicBezTo>
                  <a:cubicBezTo>
                    <a:pt x="29" y="12"/>
                    <a:pt x="29" y="12"/>
                    <a:pt x="29" y="12"/>
                  </a:cubicBezTo>
                  <a:cubicBezTo>
                    <a:pt x="29" y="12"/>
                    <a:pt x="29" y="11"/>
                    <a:pt x="29" y="11"/>
                  </a:cubicBezTo>
                  <a:cubicBezTo>
                    <a:pt x="22" y="8"/>
                    <a:pt x="16" y="4"/>
                    <a:pt x="10" y="1"/>
                  </a:cubicBezTo>
                  <a:cubicBezTo>
                    <a:pt x="10" y="0"/>
                    <a:pt x="9" y="0"/>
                    <a:pt x="8" y="0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5"/>
                    <a:pt x="1" y="6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1" name="Freeform 553"/>
            <p:cNvSpPr>
              <a:spLocks/>
            </p:cNvSpPr>
            <p:nvPr userDrawn="1"/>
          </p:nvSpPr>
          <p:spPr bwMode="auto">
            <a:xfrm>
              <a:off x="8328026" y="4008438"/>
              <a:ext cx="26988" cy="15875"/>
            </a:xfrm>
            <a:custGeom>
              <a:avLst/>
              <a:gdLst>
                <a:gd name="T0" fmla="*/ 10 w 17"/>
                <a:gd name="T1" fmla="*/ 10 h 10"/>
                <a:gd name="T2" fmla="*/ 17 w 17"/>
                <a:gd name="T3" fmla="*/ 6 h 10"/>
                <a:gd name="T4" fmla="*/ 17 w 17"/>
                <a:gd name="T5" fmla="*/ 4 h 10"/>
                <a:gd name="T6" fmla="*/ 10 w 17"/>
                <a:gd name="T7" fmla="*/ 0 h 10"/>
                <a:gd name="T8" fmla="*/ 8 w 17"/>
                <a:gd name="T9" fmla="*/ 0 h 10"/>
                <a:gd name="T10" fmla="*/ 1 w 17"/>
                <a:gd name="T11" fmla="*/ 4 h 10"/>
                <a:gd name="T12" fmla="*/ 1 w 17"/>
                <a:gd name="T13" fmla="*/ 6 h 10"/>
                <a:gd name="T14" fmla="*/ 8 w 17"/>
                <a:gd name="T15" fmla="*/ 10 h 10"/>
                <a:gd name="T16" fmla="*/ 10 w 17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10"/>
                  </a:moveTo>
                  <a:cubicBezTo>
                    <a:pt x="17" y="6"/>
                    <a:pt x="17" y="6"/>
                    <a:pt x="17" y="6"/>
                  </a:cubicBezTo>
                  <a:cubicBezTo>
                    <a:pt x="17" y="5"/>
                    <a:pt x="17" y="5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8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10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2" name="Freeform 554"/>
            <p:cNvSpPr>
              <a:spLocks/>
            </p:cNvSpPr>
            <p:nvPr userDrawn="1"/>
          </p:nvSpPr>
          <p:spPr bwMode="auto">
            <a:xfrm>
              <a:off x="8345489" y="4017963"/>
              <a:ext cx="28575" cy="15875"/>
            </a:xfrm>
            <a:custGeom>
              <a:avLst/>
              <a:gdLst>
                <a:gd name="T0" fmla="*/ 10 w 18"/>
                <a:gd name="T1" fmla="*/ 10 h 10"/>
                <a:gd name="T2" fmla="*/ 17 w 18"/>
                <a:gd name="T3" fmla="*/ 6 h 10"/>
                <a:gd name="T4" fmla="*/ 17 w 18"/>
                <a:gd name="T5" fmla="*/ 5 h 10"/>
                <a:gd name="T6" fmla="*/ 10 w 18"/>
                <a:gd name="T7" fmla="*/ 1 h 10"/>
                <a:gd name="T8" fmla="*/ 8 w 18"/>
                <a:gd name="T9" fmla="*/ 1 h 10"/>
                <a:gd name="T10" fmla="*/ 1 w 18"/>
                <a:gd name="T11" fmla="*/ 5 h 10"/>
                <a:gd name="T12" fmla="*/ 1 w 18"/>
                <a:gd name="T13" fmla="*/ 6 h 10"/>
                <a:gd name="T14" fmla="*/ 8 w 18"/>
                <a:gd name="T15" fmla="*/ 10 h 10"/>
                <a:gd name="T16" fmla="*/ 10 w 18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10" y="10"/>
                  </a:moveTo>
                  <a:cubicBezTo>
                    <a:pt x="17" y="6"/>
                    <a:pt x="17" y="6"/>
                    <a:pt x="17" y="6"/>
                  </a:cubicBezTo>
                  <a:cubicBezTo>
                    <a:pt x="18" y="6"/>
                    <a:pt x="18" y="5"/>
                    <a:pt x="17" y="5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0"/>
                    <a:pt x="8" y="0"/>
                    <a:pt x="8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10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3" name="Freeform 555"/>
            <p:cNvSpPr>
              <a:spLocks/>
            </p:cNvSpPr>
            <p:nvPr userDrawn="1"/>
          </p:nvSpPr>
          <p:spPr bwMode="auto">
            <a:xfrm>
              <a:off x="8362951" y="4008438"/>
              <a:ext cx="46038" cy="26988"/>
            </a:xfrm>
            <a:custGeom>
              <a:avLst/>
              <a:gdLst>
                <a:gd name="T0" fmla="*/ 28 w 29"/>
                <a:gd name="T1" fmla="*/ 11 h 17"/>
                <a:gd name="T2" fmla="*/ 10 w 29"/>
                <a:gd name="T3" fmla="*/ 0 h 17"/>
                <a:gd name="T4" fmla="*/ 8 w 29"/>
                <a:gd name="T5" fmla="*/ 0 h 17"/>
                <a:gd name="T6" fmla="*/ 1 w 29"/>
                <a:gd name="T7" fmla="*/ 4 h 17"/>
                <a:gd name="T8" fmla="*/ 1 w 29"/>
                <a:gd name="T9" fmla="*/ 6 h 17"/>
                <a:gd name="T10" fmla="*/ 19 w 29"/>
                <a:gd name="T11" fmla="*/ 16 h 17"/>
                <a:gd name="T12" fmla="*/ 21 w 29"/>
                <a:gd name="T13" fmla="*/ 16 h 17"/>
                <a:gd name="T14" fmla="*/ 28 w 29"/>
                <a:gd name="T15" fmla="*/ 12 h 17"/>
                <a:gd name="T16" fmla="*/ 28 w 29"/>
                <a:gd name="T17" fmla="*/ 1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" h="17">
                  <a:moveTo>
                    <a:pt x="28" y="11"/>
                  </a:moveTo>
                  <a:cubicBezTo>
                    <a:pt x="22" y="7"/>
                    <a:pt x="16" y="4"/>
                    <a:pt x="10" y="0"/>
                  </a:cubicBezTo>
                  <a:cubicBezTo>
                    <a:pt x="9" y="0"/>
                    <a:pt x="8" y="0"/>
                    <a:pt x="8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7" y="9"/>
                    <a:pt x="13" y="13"/>
                    <a:pt x="19" y="16"/>
                  </a:cubicBezTo>
                  <a:cubicBezTo>
                    <a:pt x="20" y="17"/>
                    <a:pt x="21" y="17"/>
                    <a:pt x="21" y="16"/>
                  </a:cubicBezTo>
                  <a:cubicBezTo>
                    <a:pt x="28" y="12"/>
                    <a:pt x="28" y="12"/>
                    <a:pt x="28" y="12"/>
                  </a:cubicBezTo>
                  <a:cubicBezTo>
                    <a:pt x="29" y="12"/>
                    <a:pt x="29" y="11"/>
                    <a:pt x="28" y="11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4" name="Freeform 556"/>
            <p:cNvSpPr>
              <a:spLocks/>
            </p:cNvSpPr>
            <p:nvPr userDrawn="1"/>
          </p:nvSpPr>
          <p:spPr bwMode="auto">
            <a:xfrm>
              <a:off x="8362951" y="4029076"/>
              <a:ext cx="28575" cy="15875"/>
            </a:xfrm>
            <a:custGeom>
              <a:avLst/>
              <a:gdLst>
                <a:gd name="T0" fmla="*/ 10 w 18"/>
                <a:gd name="T1" fmla="*/ 0 h 10"/>
                <a:gd name="T2" fmla="*/ 8 w 18"/>
                <a:gd name="T3" fmla="*/ 0 h 10"/>
                <a:gd name="T4" fmla="*/ 1 w 18"/>
                <a:gd name="T5" fmla="*/ 4 h 10"/>
                <a:gd name="T6" fmla="*/ 1 w 18"/>
                <a:gd name="T7" fmla="*/ 6 h 10"/>
                <a:gd name="T8" fmla="*/ 8 w 18"/>
                <a:gd name="T9" fmla="*/ 10 h 10"/>
                <a:gd name="T10" fmla="*/ 10 w 18"/>
                <a:gd name="T11" fmla="*/ 10 h 10"/>
                <a:gd name="T12" fmla="*/ 17 w 18"/>
                <a:gd name="T13" fmla="*/ 6 h 10"/>
                <a:gd name="T14" fmla="*/ 17 w 18"/>
                <a:gd name="T15" fmla="*/ 4 h 10"/>
                <a:gd name="T16" fmla="*/ 10 w 18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10" y="0"/>
                  </a:moveTo>
                  <a:cubicBezTo>
                    <a:pt x="10" y="0"/>
                    <a:pt x="9" y="0"/>
                    <a:pt x="8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9" y="10"/>
                    <a:pt x="10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8" y="5"/>
                    <a:pt x="18" y="5"/>
                    <a:pt x="17" y="4"/>
                  </a:cubicBezTo>
                  <a:lnTo>
                    <a:pt x="10" y="0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5" name="Freeform 557"/>
            <p:cNvSpPr>
              <a:spLocks/>
            </p:cNvSpPr>
            <p:nvPr userDrawn="1"/>
          </p:nvSpPr>
          <p:spPr bwMode="auto">
            <a:xfrm>
              <a:off x="8310564" y="4017963"/>
              <a:ext cx="28575" cy="15875"/>
            </a:xfrm>
            <a:custGeom>
              <a:avLst/>
              <a:gdLst>
                <a:gd name="T0" fmla="*/ 10 w 18"/>
                <a:gd name="T1" fmla="*/ 10 h 10"/>
                <a:gd name="T2" fmla="*/ 17 w 18"/>
                <a:gd name="T3" fmla="*/ 6 h 10"/>
                <a:gd name="T4" fmla="*/ 17 w 18"/>
                <a:gd name="T5" fmla="*/ 5 h 10"/>
                <a:gd name="T6" fmla="*/ 10 w 18"/>
                <a:gd name="T7" fmla="*/ 0 h 10"/>
                <a:gd name="T8" fmla="*/ 8 w 18"/>
                <a:gd name="T9" fmla="*/ 0 h 10"/>
                <a:gd name="T10" fmla="*/ 1 w 18"/>
                <a:gd name="T11" fmla="*/ 5 h 10"/>
                <a:gd name="T12" fmla="*/ 1 w 18"/>
                <a:gd name="T13" fmla="*/ 6 h 10"/>
                <a:gd name="T14" fmla="*/ 8 w 18"/>
                <a:gd name="T15" fmla="*/ 10 h 10"/>
                <a:gd name="T16" fmla="*/ 10 w 18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10" y="10"/>
                  </a:moveTo>
                  <a:cubicBezTo>
                    <a:pt x="17" y="6"/>
                    <a:pt x="17" y="6"/>
                    <a:pt x="17" y="6"/>
                  </a:cubicBezTo>
                  <a:cubicBezTo>
                    <a:pt x="18" y="5"/>
                    <a:pt x="18" y="5"/>
                    <a:pt x="17" y="5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8" y="0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10" y="10"/>
                    <a:pt x="10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6" name="Freeform 558"/>
            <p:cNvSpPr>
              <a:spLocks/>
            </p:cNvSpPr>
            <p:nvPr userDrawn="1"/>
          </p:nvSpPr>
          <p:spPr bwMode="auto">
            <a:xfrm>
              <a:off x="8293101" y="4008438"/>
              <a:ext cx="26988" cy="15875"/>
            </a:xfrm>
            <a:custGeom>
              <a:avLst/>
              <a:gdLst>
                <a:gd name="T0" fmla="*/ 10 w 17"/>
                <a:gd name="T1" fmla="*/ 9 h 10"/>
                <a:gd name="T2" fmla="*/ 17 w 17"/>
                <a:gd name="T3" fmla="*/ 5 h 10"/>
                <a:gd name="T4" fmla="*/ 17 w 17"/>
                <a:gd name="T5" fmla="*/ 4 h 10"/>
                <a:gd name="T6" fmla="*/ 10 w 17"/>
                <a:gd name="T7" fmla="*/ 0 h 10"/>
                <a:gd name="T8" fmla="*/ 8 w 17"/>
                <a:gd name="T9" fmla="*/ 0 h 10"/>
                <a:gd name="T10" fmla="*/ 1 w 17"/>
                <a:gd name="T11" fmla="*/ 4 h 10"/>
                <a:gd name="T12" fmla="*/ 1 w 17"/>
                <a:gd name="T13" fmla="*/ 5 h 10"/>
                <a:gd name="T14" fmla="*/ 8 w 17"/>
                <a:gd name="T15" fmla="*/ 9 h 10"/>
                <a:gd name="T16" fmla="*/ 10 w 17"/>
                <a:gd name="T17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9"/>
                  </a:moveTo>
                  <a:cubicBezTo>
                    <a:pt x="17" y="5"/>
                    <a:pt x="17" y="5"/>
                    <a:pt x="17" y="5"/>
                  </a:cubicBezTo>
                  <a:cubicBezTo>
                    <a:pt x="17" y="5"/>
                    <a:pt x="17" y="4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8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1" y="5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10"/>
                    <a:pt x="9" y="10"/>
                    <a:pt x="10" y="9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7" name="Freeform 559"/>
            <p:cNvSpPr>
              <a:spLocks/>
            </p:cNvSpPr>
            <p:nvPr userDrawn="1"/>
          </p:nvSpPr>
          <p:spPr bwMode="auto">
            <a:xfrm>
              <a:off x="8275639" y="4017963"/>
              <a:ext cx="28575" cy="15875"/>
            </a:xfrm>
            <a:custGeom>
              <a:avLst/>
              <a:gdLst>
                <a:gd name="T0" fmla="*/ 8 w 18"/>
                <a:gd name="T1" fmla="*/ 0 h 10"/>
                <a:gd name="T2" fmla="*/ 1 w 18"/>
                <a:gd name="T3" fmla="*/ 4 h 10"/>
                <a:gd name="T4" fmla="*/ 1 w 18"/>
                <a:gd name="T5" fmla="*/ 6 h 10"/>
                <a:gd name="T6" fmla="*/ 8 w 18"/>
                <a:gd name="T7" fmla="*/ 10 h 10"/>
                <a:gd name="T8" fmla="*/ 10 w 18"/>
                <a:gd name="T9" fmla="*/ 10 h 10"/>
                <a:gd name="T10" fmla="*/ 17 w 18"/>
                <a:gd name="T11" fmla="*/ 6 h 10"/>
                <a:gd name="T12" fmla="*/ 17 w 18"/>
                <a:gd name="T13" fmla="*/ 4 h 10"/>
                <a:gd name="T14" fmla="*/ 10 w 18"/>
                <a:gd name="T15" fmla="*/ 0 h 10"/>
                <a:gd name="T16" fmla="*/ 8 w 18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8" y="0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9" y="10"/>
                    <a:pt x="10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8" y="5"/>
                    <a:pt x="18" y="5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8" name="Freeform 560"/>
            <p:cNvSpPr>
              <a:spLocks/>
            </p:cNvSpPr>
            <p:nvPr userDrawn="1"/>
          </p:nvSpPr>
          <p:spPr bwMode="auto">
            <a:xfrm>
              <a:off x="8277226" y="3998913"/>
              <a:ext cx="26988" cy="15875"/>
            </a:xfrm>
            <a:custGeom>
              <a:avLst/>
              <a:gdLst>
                <a:gd name="T0" fmla="*/ 7 w 17"/>
                <a:gd name="T1" fmla="*/ 0 h 10"/>
                <a:gd name="T2" fmla="*/ 0 w 17"/>
                <a:gd name="T3" fmla="*/ 4 h 10"/>
                <a:gd name="T4" fmla="*/ 0 w 17"/>
                <a:gd name="T5" fmla="*/ 5 h 10"/>
                <a:gd name="T6" fmla="*/ 7 w 17"/>
                <a:gd name="T7" fmla="*/ 9 h 10"/>
                <a:gd name="T8" fmla="*/ 10 w 17"/>
                <a:gd name="T9" fmla="*/ 9 h 10"/>
                <a:gd name="T10" fmla="*/ 16 w 17"/>
                <a:gd name="T11" fmla="*/ 5 h 10"/>
                <a:gd name="T12" fmla="*/ 16 w 17"/>
                <a:gd name="T13" fmla="*/ 4 h 10"/>
                <a:gd name="T14" fmla="*/ 9 w 17"/>
                <a:gd name="T15" fmla="*/ 0 h 10"/>
                <a:gd name="T16" fmla="*/ 7 w 17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7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10"/>
                    <a:pt x="9" y="10"/>
                    <a:pt x="10" y="9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7" y="5"/>
                    <a:pt x="17" y="4"/>
                    <a:pt x="16" y="4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8" y="0"/>
                    <a:pt x="7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9" name="Freeform 561"/>
            <p:cNvSpPr>
              <a:spLocks/>
            </p:cNvSpPr>
            <p:nvPr userDrawn="1"/>
          </p:nvSpPr>
          <p:spPr bwMode="auto">
            <a:xfrm>
              <a:off x="8239126" y="4008438"/>
              <a:ext cx="17463" cy="11113"/>
            </a:xfrm>
            <a:custGeom>
              <a:avLst/>
              <a:gdLst>
                <a:gd name="T0" fmla="*/ 4 w 11"/>
                <a:gd name="T1" fmla="*/ 7 h 7"/>
                <a:gd name="T2" fmla="*/ 6 w 11"/>
                <a:gd name="T3" fmla="*/ 7 h 7"/>
                <a:gd name="T4" fmla="*/ 10 w 11"/>
                <a:gd name="T5" fmla="*/ 4 h 7"/>
                <a:gd name="T6" fmla="*/ 10 w 11"/>
                <a:gd name="T7" fmla="*/ 3 h 7"/>
                <a:gd name="T8" fmla="*/ 6 w 11"/>
                <a:gd name="T9" fmla="*/ 1 h 7"/>
                <a:gd name="T10" fmla="*/ 4 w 11"/>
                <a:gd name="T11" fmla="*/ 1 h 7"/>
                <a:gd name="T12" fmla="*/ 0 w 11"/>
                <a:gd name="T13" fmla="*/ 3 h 7"/>
                <a:gd name="T14" fmla="*/ 0 w 11"/>
                <a:gd name="T15" fmla="*/ 4 h 7"/>
                <a:gd name="T16" fmla="*/ 4 w 11"/>
                <a:gd name="T1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7">
                  <a:moveTo>
                    <a:pt x="4" y="7"/>
                  </a:moveTo>
                  <a:cubicBezTo>
                    <a:pt x="5" y="7"/>
                    <a:pt x="5" y="7"/>
                    <a:pt x="6" y="7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1" y="4"/>
                    <a:pt x="11" y="3"/>
                    <a:pt x="10" y="3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0"/>
                    <a:pt x="5" y="0"/>
                    <a:pt x="4" y="1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lnTo>
                    <a:pt x="4" y="7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0" name="Freeform 562"/>
            <p:cNvSpPr>
              <a:spLocks/>
            </p:cNvSpPr>
            <p:nvPr userDrawn="1"/>
          </p:nvSpPr>
          <p:spPr bwMode="auto">
            <a:xfrm>
              <a:off x="8281989" y="3983038"/>
              <a:ext cx="17463" cy="11113"/>
            </a:xfrm>
            <a:custGeom>
              <a:avLst/>
              <a:gdLst>
                <a:gd name="T0" fmla="*/ 5 w 11"/>
                <a:gd name="T1" fmla="*/ 7 h 7"/>
                <a:gd name="T2" fmla="*/ 6 w 11"/>
                <a:gd name="T3" fmla="*/ 7 h 7"/>
                <a:gd name="T4" fmla="*/ 11 w 11"/>
                <a:gd name="T5" fmla="*/ 4 h 7"/>
                <a:gd name="T6" fmla="*/ 11 w 11"/>
                <a:gd name="T7" fmla="*/ 3 h 7"/>
                <a:gd name="T8" fmla="*/ 6 w 11"/>
                <a:gd name="T9" fmla="*/ 1 h 7"/>
                <a:gd name="T10" fmla="*/ 5 w 11"/>
                <a:gd name="T11" fmla="*/ 1 h 7"/>
                <a:gd name="T12" fmla="*/ 0 w 11"/>
                <a:gd name="T13" fmla="*/ 3 h 7"/>
                <a:gd name="T14" fmla="*/ 0 w 11"/>
                <a:gd name="T15" fmla="*/ 4 h 7"/>
                <a:gd name="T16" fmla="*/ 5 w 11"/>
                <a:gd name="T1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7">
                  <a:moveTo>
                    <a:pt x="5" y="7"/>
                  </a:moveTo>
                  <a:cubicBezTo>
                    <a:pt x="5" y="7"/>
                    <a:pt x="6" y="7"/>
                    <a:pt x="6" y="7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3"/>
                    <a:pt x="11" y="3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5" y="0"/>
                    <a:pt x="5" y="1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lnTo>
                    <a:pt x="5" y="7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1" name="Freeform 563"/>
            <p:cNvSpPr>
              <a:spLocks/>
            </p:cNvSpPr>
            <p:nvPr userDrawn="1"/>
          </p:nvSpPr>
          <p:spPr bwMode="auto">
            <a:xfrm>
              <a:off x="8270876" y="3989388"/>
              <a:ext cx="17463" cy="11113"/>
            </a:xfrm>
            <a:custGeom>
              <a:avLst/>
              <a:gdLst>
                <a:gd name="T0" fmla="*/ 5 w 11"/>
                <a:gd name="T1" fmla="*/ 7 h 7"/>
                <a:gd name="T2" fmla="*/ 7 w 11"/>
                <a:gd name="T3" fmla="*/ 7 h 7"/>
                <a:gd name="T4" fmla="*/ 11 w 11"/>
                <a:gd name="T5" fmla="*/ 4 h 7"/>
                <a:gd name="T6" fmla="*/ 11 w 11"/>
                <a:gd name="T7" fmla="*/ 3 h 7"/>
                <a:gd name="T8" fmla="*/ 7 w 11"/>
                <a:gd name="T9" fmla="*/ 1 h 7"/>
                <a:gd name="T10" fmla="*/ 5 w 11"/>
                <a:gd name="T11" fmla="*/ 1 h 7"/>
                <a:gd name="T12" fmla="*/ 1 w 11"/>
                <a:gd name="T13" fmla="*/ 3 h 7"/>
                <a:gd name="T14" fmla="*/ 1 w 11"/>
                <a:gd name="T15" fmla="*/ 4 h 7"/>
                <a:gd name="T16" fmla="*/ 5 w 11"/>
                <a:gd name="T1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7">
                  <a:moveTo>
                    <a:pt x="5" y="7"/>
                  </a:moveTo>
                  <a:cubicBezTo>
                    <a:pt x="6" y="7"/>
                    <a:pt x="6" y="7"/>
                    <a:pt x="7" y="7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3"/>
                    <a:pt x="11" y="3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6" y="0"/>
                    <a:pt x="5" y="0"/>
                    <a:pt x="5" y="1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4"/>
                    <a:pt x="1" y="4"/>
                  </a:cubicBezTo>
                  <a:lnTo>
                    <a:pt x="5" y="7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2" name="Freeform 564"/>
            <p:cNvSpPr>
              <a:spLocks/>
            </p:cNvSpPr>
            <p:nvPr userDrawn="1"/>
          </p:nvSpPr>
          <p:spPr bwMode="auto">
            <a:xfrm>
              <a:off x="8259764" y="3997326"/>
              <a:ext cx="17463" cy="9525"/>
            </a:xfrm>
            <a:custGeom>
              <a:avLst/>
              <a:gdLst>
                <a:gd name="T0" fmla="*/ 5 w 11"/>
                <a:gd name="T1" fmla="*/ 6 h 6"/>
                <a:gd name="T2" fmla="*/ 6 w 11"/>
                <a:gd name="T3" fmla="*/ 6 h 6"/>
                <a:gd name="T4" fmla="*/ 11 w 11"/>
                <a:gd name="T5" fmla="*/ 3 h 6"/>
                <a:gd name="T6" fmla="*/ 11 w 11"/>
                <a:gd name="T7" fmla="*/ 2 h 6"/>
                <a:gd name="T8" fmla="*/ 6 w 11"/>
                <a:gd name="T9" fmla="*/ 0 h 6"/>
                <a:gd name="T10" fmla="*/ 5 w 11"/>
                <a:gd name="T11" fmla="*/ 0 h 6"/>
                <a:gd name="T12" fmla="*/ 1 w 11"/>
                <a:gd name="T13" fmla="*/ 2 h 6"/>
                <a:gd name="T14" fmla="*/ 1 w 11"/>
                <a:gd name="T15" fmla="*/ 3 h 6"/>
                <a:gd name="T16" fmla="*/ 5 w 11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5" y="6"/>
                  </a:moveTo>
                  <a:cubicBezTo>
                    <a:pt x="5" y="6"/>
                    <a:pt x="6" y="6"/>
                    <a:pt x="6" y="6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3"/>
                    <a:pt x="11" y="3"/>
                    <a:pt x="11" y="2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3"/>
                    <a:pt x="0" y="3"/>
                    <a:pt x="1" y="3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3" name="Freeform 565"/>
            <p:cNvSpPr>
              <a:spLocks/>
            </p:cNvSpPr>
            <p:nvPr userDrawn="1"/>
          </p:nvSpPr>
          <p:spPr bwMode="auto">
            <a:xfrm>
              <a:off x="8248651" y="4002088"/>
              <a:ext cx="17463" cy="11113"/>
            </a:xfrm>
            <a:custGeom>
              <a:avLst/>
              <a:gdLst>
                <a:gd name="T0" fmla="*/ 5 w 11"/>
                <a:gd name="T1" fmla="*/ 7 h 7"/>
                <a:gd name="T2" fmla="*/ 7 w 11"/>
                <a:gd name="T3" fmla="*/ 7 h 7"/>
                <a:gd name="T4" fmla="*/ 11 w 11"/>
                <a:gd name="T5" fmla="*/ 4 h 7"/>
                <a:gd name="T6" fmla="*/ 11 w 11"/>
                <a:gd name="T7" fmla="*/ 3 h 7"/>
                <a:gd name="T8" fmla="*/ 7 w 11"/>
                <a:gd name="T9" fmla="*/ 1 h 7"/>
                <a:gd name="T10" fmla="*/ 5 w 11"/>
                <a:gd name="T11" fmla="*/ 1 h 7"/>
                <a:gd name="T12" fmla="*/ 1 w 11"/>
                <a:gd name="T13" fmla="*/ 3 h 7"/>
                <a:gd name="T14" fmla="*/ 1 w 11"/>
                <a:gd name="T15" fmla="*/ 4 h 7"/>
                <a:gd name="T16" fmla="*/ 5 w 11"/>
                <a:gd name="T1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7">
                  <a:moveTo>
                    <a:pt x="5" y="7"/>
                  </a:moveTo>
                  <a:cubicBezTo>
                    <a:pt x="6" y="7"/>
                    <a:pt x="6" y="7"/>
                    <a:pt x="7" y="7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4"/>
                    <a:pt x="11" y="3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6" y="0"/>
                    <a:pt x="6" y="0"/>
                    <a:pt x="5" y="1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4"/>
                    <a:pt x="0" y="4"/>
                    <a:pt x="1" y="4"/>
                  </a:cubicBezTo>
                  <a:lnTo>
                    <a:pt x="5" y="7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4" name="Freeform 566"/>
            <p:cNvSpPr>
              <a:spLocks/>
            </p:cNvSpPr>
            <p:nvPr userDrawn="1"/>
          </p:nvSpPr>
          <p:spPr bwMode="auto">
            <a:xfrm>
              <a:off x="8259764" y="4008438"/>
              <a:ext cx="26988" cy="15875"/>
            </a:xfrm>
            <a:custGeom>
              <a:avLst/>
              <a:gdLst>
                <a:gd name="T0" fmla="*/ 7 w 17"/>
                <a:gd name="T1" fmla="*/ 0 h 10"/>
                <a:gd name="T2" fmla="*/ 0 w 17"/>
                <a:gd name="T3" fmla="*/ 4 h 10"/>
                <a:gd name="T4" fmla="*/ 0 w 17"/>
                <a:gd name="T5" fmla="*/ 6 h 10"/>
                <a:gd name="T6" fmla="*/ 7 w 17"/>
                <a:gd name="T7" fmla="*/ 10 h 10"/>
                <a:gd name="T8" fmla="*/ 10 w 17"/>
                <a:gd name="T9" fmla="*/ 10 h 10"/>
                <a:gd name="T10" fmla="*/ 17 w 17"/>
                <a:gd name="T11" fmla="*/ 6 h 10"/>
                <a:gd name="T12" fmla="*/ 17 w 17"/>
                <a:gd name="T13" fmla="*/ 4 h 10"/>
                <a:gd name="T14" fmla="*/ 10 w 17"/>
                <a:gd name="T15" fmla="*/ 0 h 10"/>
                <a:gd name="T16" fmla="*/ 7 w 17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7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5"/>
                    <a:pt x="17" y="5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7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5" name="Freeform 567"/>
            <p:cNvSpPr>
              <a:spLocks/>
            </p:cNvSpPr>
            <p:nvPr userDrawn="1"/>
          </p:nvSpPr>
          <p:spPr bwMode="auto">
            <a:xfrm>
              <a:off x="8320089" y="4064001"/>
              <a:ext cx="19050" cy="11113"/>
            </a:xfrm>
            <a:custGeom>
              <a:avLst/>
              <a:gdLst>
                <a:gd name="T0" fmla="*/ 9 w 12"/>
                <a:gd name="T1" fmla="*/ 0 h 7"/>
                <a:gd name="T2" fmla="*/ 8 w 12"/>
                <a:gd name="T3" fmla="*/ 0 h 7"/>
                <a:gd name="T4" fmla="*/ 0 w 12"/>
                <a:gd name="T5" fmla="*/ 4 h 7"/>
                <a:gd name="T6" fmla="*/ 0 w 12"/>
                <a:gd name="T7" fmla="*/ 5 h 7"/>
                <a:gd name="T8" fmla="*/ 3 w 12"/>
                <a:gd name="T9" fmla="*/ 7 h 7"/>
                <a:gd name="T10" fmla="*/ 4 w 12"/>
                <a:gd name="T11" fmla="*/ 7 h 7"/>
                <a:gd name="T12" fmla="*/ 12 w 12"/>
                <a:gd name="T13" fmla="*/ 2 h 7"/>
                <a:gd name="T14" fmla="*/ 12 w 12"/>
                <a:gd name="T15" fmla="*/ 2 h 7"/>
                <a:gd name="T16" fmla="*/ 9 w 12"/>
                <a:gd name="T1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7">
                  <a:moveTo>
                    <a:pt x="9" y="0"/>
                  </a:moveTo>
                  <a:lnTo>
                    <a:pt x="8" y="0"/>
                  </a:lnTo>
                  <a:lnTo>
                    <a:pt x="0" y="4"/>
                  </a:lnTo>
                  <a:lnTo>
                    <a:pt x="0" y="5"/>
                  </a:lnTo>
                  <a:lnTo>
                    <a:pt x="3" y="7"/>
                  </a:lnTo>
                  <a:lnTo>
                    <a:pt x="4" y="7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6" name="Freeform 568"/>
            <p:cNvSpPr>
              <a:spLocks/>
            </p:cNvSpPr>
            <p:nvPr userDrawn="1"/>
          </p:nvSpPr>
          <p:spPr bwMode="auto">
            <a:xfrm>
              <a:off x="8329614" y="4048126"/>
              <a:ext cx="26988" cy="15875"/>
            </a:xfrm>
            <a:custGeom>
              <a:avLst/>
              <a:gdLst>
                <a:gd name="T0" fmla="*/ 10 w 17"/>
                <a:gd name="T1" fmla="*/ 1 h 10"/>
                <a:gd name="T2" fmla="*/ 8 w 17"/>
                <a:gd name="T3" fmla="*/ 1 h 10"/>
                <a:gd name="T4" fmla="*/ 1 w 17"/>
                <a:gd name="T5" fmla="*/ 5 h 10"/>
                <a:gd name="T6" fmla="*/ 1 w 17"/>
                <a:gd name="T7" fmla="*/ 6 h 10"/>
                <a:gd name="T8" fmla="*/ 8 w 17"/>
                <a:gd name="T9" fmla="*/ 10 h 10"/>
                <a:gd name="T10" fmla="*/ 10 w 17"/>
                <a:gd name="T11" fmla="*/ 10 h 10"/>
                <a:gd name="T12" fmla="*/ 17 w 17"/>
                <a:gd name="T13" fmla="*/ 6 h 10"/>
                <a:gd name="T14" fmla="*/ 17 w 17"/>
                <a:gd name="T15" fmla="*/ 5 h 10"/>
                <a:gd name="T16" fmla="*/ 10 w 17"/>
                <a:gd name="T1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1"/>
                  </a:moveTo>
                  <a:cubicBezTo>
                    <a:pt x="9" y="0"/>
                    <a:pt x="8" y="0"/>
                    <a:pt x="8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6"/>
                    <a:pt x="17" y="5"/>
                    <a:pt x="17" y="5"/>
                  </a:cubicBezTo>
                  <a:lnTo>
                    <a:pt x="10" y="1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7" name="Freeform 569"/>
            <p:cNvSpPr>
              <a:spLocks/>
            </p:cNvSpPr>
            <p:nvPr userDrawn="1"/>
          </p:nvSpPr>
          <p:spPr bwMode="auto">
            <a:xfrm>
              <a:off x="8312151" y="4038601"/>
              <a:ext cx="26988" cy="15875"/>
            </a:xfrm>
            <a:custGeom>
              <a:avLst/>
              <a:gdLst>
                <a:gd name="T0" fmla="*/ 10 w 17"/>
                <a:gd name="T1" fmla="*/ 10 h 10"/>
                <a:gd name="T2" fmla="*/ 17 w 17"/>
                <a:gd name="T3" fmla="*/ 6 h 10"/>
                <a:gd name="T4" fmla="*/ 17 w 17"/>
                <a:gd name="T5" fmla="*/ 4 h 10"/>
                <a:gd name="T6" fmla="*/ 10 w 17"/>
                <a:gd name="T7" fmla="*/ 0 h 10"/>
                <a:gd name="T8" fmla="*/ 7 w 17"/>
                <a:gd name="T9" fmla="*/ 0 h 10"/>
                <a:gd name="T10" fmla="*/ 0 w 17"/>
                <a:gd name="T11" fmla="*/ 4 h 10"/>
                <a:gd name="T12" fmla="*/ 0 w 17"/>
                <a:gd name="T13" fmla="*/ 6 h 10"/>
                <a:gd name="T14" fmla="*/ 7 w 17"/>
                <a:gd name="T15" fmla="*/ 10 h 10"/>
                <a:gd name="T16" fmla="*/ 10 w 17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10"/>
                  </a:moveTo>
                  <a:cubicBezTo>
                    <a:pt x="17" y="6"/>
                    <a:pt x="17" y="6"/>
                    <a:pt x="17" y="6"/>
                  </a:cubicBezTo>
                  <a:cubicBezTo>
                    <a:pt x="17" y="5"/>
                    <a:pt x="17" y="5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7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10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8" name="Freeform 570"/>
            <p:cNvSpPr>
              <a:spLocks/>
            </p:cNvSpPr>
            <p:nvPr userDrawn="1"/>
          </p:nvSpPr>
          <p:spPr bwMode="auto">
            <a:xfrm>
              <a:off x="8328026" y="4029076"/>
              <a:ext cx="28575" cy="15875"/>
            </a:xfrm>
            <a:custGeom>
              <a:avLst/>
              <a:gdLst>
                <a:gd name="T0" fmla="*/ 10 w 18"/>
                <a:gd name="T1" fmla="*/ 9 h 10"/>
                <a:gd name="T2" fmla="*/ 17 w 18"/>
                <a:gd name="T3" fmla="*/ 5 h 10"/>
                <a:gd name="T4" fmla="*/ 17 w 18"/>
                <a:gd name="T5" fmla="*/ 4 h 10"/>
                <a:gd name="T6" fmla="*/ 10 w 18"/>
                <a:gd name="T7" fmla="*/ 0 h 10"/>
                <a:gd name="T8" fmla="*/ 8 w 18"/>
                <a:gd name="T9" fmla="*/ 0 h 10"/>
                <a:gd name="T10" fmla="*/ 1 w 18"/>
                <a:gd name="T11" fmla="*/ 4 h 10"/>
                <a:gd name="T12" fmla="*/ 1 w 18"/>
                <a:gd name="T13" fmla="*/ 5 h 10"/>
                <a:gd name="T14" fmla="*/ 8 w 18"/>
                <a:gd name="T15" fmla="*/ 9 h 10"/>
                <a:gd name="T16" fmla="*/ 10 w 18"/>
                <a:gd name="T17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10" y="9"/>
                  </a:moveTo>
                  <a:cubicBezTo>
                    <a:pt x="17" y="5"/>
                    <a:pt x="17" y="5"/>
                    <a:pt x="17" y="5"/>
                  </a:cubicBezTo>
                  <a:cubicBezTo>
                    <a:pt x="18" y="5"/>
                    <a:pt x="18" y="4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9" y="0"/>
                    <a:pt x="8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1" y="5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9" y="10"/>
                    <a:pt x="10" y="10"/>
                    <a:pt x="10" y="9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9" name="Freeform 571"/>
            <p:cNvSpPr>
              <a:spLocks/>
            </p:cNvSpPr>
            <p:nvPr userDrawn="1"/>
          </p:nvSpPr>
          <p:spPr bwMode="auto">
            <a:xfrm>
              <a:off x="8074026" y="4197351"/>
              <a:ext cx="28575" cy="15875"/>
            </a:xfrm>
            <a:custGeom>
              <a:avLst/>
              <a:gdLst>
                <a:gd name="T0" fmla="*/ 10 w 18"/>
                <a:gd name="T1" fmla="*/ 0 h 10"/>
                <a:gd name="T2" fmla="*/ 8 w 18"/>
                <a:gd name="T3" fmla="*/ 0 h 10"/>
                <a:gd name="T4" fmla="*/ 1 w 18"/>
                <a:gd name="T5" fmla="*/ 4 h 10"/>
                <a:gd name="T6" fmla="*/ 1 w 18"/>
                <a:gd name="T7" fmla="*/ 5 h 10"/>
                <a:gd name="T8" fmla="*/ 8 w 18"/>
                <a:gd name="T9" fmla="*/ 9 h 10"/>
                <a:gd name="T10" fmla="*/ 10 w 18"/>
                <a:gd name="T11" fmla="*/ 9 h 10"/>
                <a:gd name="T12" fmla="*/ 17 w 18"/>
                <a:gd name="T13" fmla="*/ 5 h 10"/>
                <a:gd name="T14" fmla="*/ 17 w 18"/>
                <a:gd name="T15" fmla="*/ 4 h 10"/>
                <a:gd name="T16" fmla="*/ 10 w 18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10" y="0"/>
                  </a:moveTo>
                  <a:cubicBezTo>
                    <a:pt x="9" y="0"/>
                    <a:pt x="8" y="0"/>
                    <a:pt x="8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1" y="5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10"/>
                    <a:pt x="10" y="10"/>
                    <a:pt x="10" y="9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8" y="5"/>
                    <a:pt x="18" y="4"/>
                    <a:pt x="17" y="4"/>
                  </a:cubicBezTo>
                  <a:lnTo>
                    <a:pt x="10" y="0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0" name="Freeform 572"/>
            <p:cNvSpPr>
              <a:spLocks/>
            </p:cNvSpPr>
            <p:nvPr userDrawn="1"/>
          </p:nvSpPr>
          <p:spPr bwMode="auto">
            <a:xfrm>
              <a:off x="8262939" y="4087813"/>
              <a:ext cx="28575" cy="15875"/>
            </a:xfrm>
            <a:custGeom>
              <a:avLst/>
              <a:gdLst>
                <a:gd name="T0" fmla="*/ 10 w 18"/>
                <a:gd name="T1" fmla="*/ 0 h 10"/>
                <a:gd name="T2" fmla="*/ 8 w 18"/>
                <a:gd name="T3" fmla="*/ 0 h 10"/>
                <a:gd name="T4" fmla="*/ 1 w 18"/>
                <a:gd name="T5" fmla="*/ 4 h 10"/>
                <a:gd name="T6" fmla="*/ 1 w 18"/>
                <a:gd name="T7" fmla="*/ 5 h 10"/>
                <a:gd name="T8" fmla="*/ 8 w 18"/>
                <a:gd name="T9" fmla="*/ 9 h 10"/>
                <a:gd name="T10" fmla="*/ 10 w 18"/>
                <a:gd name="T11" fmla="*/ 9 h 10"/>
                <a:gd name="T12" fmla="*/ 17 w 18"/>
                <a:gd name="T13" fmla="*/ 5 h 10"/>
                <a:gd name="T14" fmla="*/ 17 w 18"/>
                <a:gd name="T15" fmla="*/ 4 h 10"/>
                <a:gd name="T16" fmla="*/ 10 w 18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10" y="0"/>
                  </a:moveTo>
                  <a:cubicBezTo>
                    <a:pt x="10" y="0"/>
                    <a:pt x="8" y="0"/>
                    <a:pt x="8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1" y="5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9" y="10"/>
                    <a:pt x="10" y="10"/>
                    <a:pt x="10" y="9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8" y="5"/>
                    <a:pt x="18" y="4"/>
                    <a:pt x="17" y="4"/>
                  </a:cubicBezTo>
                  <a:lnTo>
                    <a:pt x="10" y="0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1" name="Freeform 573"/>
            <p:cNvSpPr>
              <a:spLocks/>
            </p:cNvSpPr>
            <p:nvPr userDrawn="1"/>
          </p:nvSpPr>
          <p:spPr bwMode="auto">
            <a:xfrm>
              <a:off x="8247064" y="4097338"/>
              <a:ext cx="26988" cy="15875"/>
            </a:xfrm>
            <a:custGeom>
              <a:avLst/>
              <a:gdLst>
                <a:gd name="T0" fmla="*/ 9 w 17"/>
                <a:gd name="T1" fmla="*/ 0 h 10"/>
                <a:gd name="T2" fmla="*/ 7 w 17"/>
                <a:gd name="T3" fmla="*/ 0 h 10"/>
                <a:gd name="T4" fmla="*/ 0 w 17"/>
                <a:gd name="T5" fmla="*/ 4 h 10"/>
                <a:gd name="T6" fmla="*/ 0 w 17"/>
                <a:gd name="T7" fmla="*/ 5 h 10"/>
                <a:gd name="T8" fmla="*/ 7 w 17"/>
                <a:gd name="T9" fmla="*/ 9 h 10"/>
                <a:gd name="T10" fmla="*/ 10 w 17"/>
                <a:gd name="T11" fmla="*/ 9 h 10"/>
                <a:gd name="T12" fmla="*/ 16 w 17"/>
                <a:gd name="T13" fmla="*/ 5 h 10"/>
                <a:gd name="T14" fmla="*/ 16 w 17"/>
                <a:gd name="T15" fmla="*/ 4 h 10"/>
                <a:gd name="T16" fmla="*/ 9 w 17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9" y="0"/>
                  </a:moveTo>
                  <a:cubicBezTo>
                    <a:pt x="9" y="0"/>
                    <a:pt x="8" y="0"/>
                    <a:pt x="7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10"/>
                    <a:pt x="9" y="10"/>
                    <a:pt x="10" y="9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7" y="5"/>
                    <a:pt x="17" y="4"/>
                    <a:pt x="16" y="4"/>
                  </a:cubicBezTo>
                  <a:lnTo>
                    <a:pt x="9" y="0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2" name="Freeform 574"/>
            <p:cNvSpPr>
              <a:spLocks/>
            </p:cNvSpPr>
            <p:nvPr userDrawn="1"/>
          </p:nvSpPr>
          <p:spPr bwMode="auto">
            <a:xfrm>
              <a:off x="8120064" y="4078288"/>
              <a:ext cx="17463" cy="9525"/>
            </a:xfrm>
            <a:custGeom>
              <a:avLst/>
              <a:gdLst>
                <a:gd name="T0" fmla="*/ 5 w 11"/>
                <a:gd name="T1" fmla="*/ 6 h 6"/>
                <a:gd name="T2" fmla="*/ 7 w 11"/>
                <a:gd name="T3" fmla="*/ 6 h 6"/>
                <a:gd name="T4" fmla="*/ 11 w 11"/>
                <a:gd name="T5" fmla="*/ 3 h 6"/>
                <a:gd name="T6" fmla="*/ 11 w 11"/>
                <a:gd name="T7" fmla="*/ 2 h 6"/>
                <a:gd name="T8" fmla="*/ 7 w 11"/>
                <a:gd name="T9" fmla="*/ 0 h 6"/>
                <a:gd name="T10" fmla="*/ 5 w 11"/>
                <a:gd name="T11" fmla="*/ 0 h 6"/>
                <a:gd name="T12" fmla="*/ 1 w 11"/>
                <a:gd name="T13" fmla="*/ 2 h 6"/>
                <a:gd name="T14" fmla="*/ 1 w 11"/>
                <a:gd name="T15" fmla="*/ 3 h 6"/>
                <a:gd name="T16" fmla="*/ 5 w 11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5" y="6"/>
                  </a:moveTo>
                  <a:cubicBezTo>
                    <a:pt x="6" y="6"/>
                    <a:pt x="6" y="6"/>
                    <a:pt x="7" y="6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3"/>
                    <a:pt x="11" y="3"/>
                    <a:pt x="11" y="2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3"/>
                    <a:pt x="0" y="3"/>
                    <a:pt x="1" y="3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3" name="Freeform 575"/>
            <p:cNvSpPr>
              <a:spLocks/>
            </p:cNvSpPr>
            <p:nvPr userDrawn="1"/>
          </p:nvSpPr>
          <p:spPr bwMode="auto">
            <a:xfrm>
              <a:off x="8108951" y="4084638"/>
              <a:ext cx="19050" cy="9525"/>
            </a:xfrm>
            <a:custGeom>
              <a:avLst/>
              <a:gdLst>
                <a:gd name="T0" fmla="*/ 5 w 12"/>
                <a:gd name="T1" fmla="*/ 6 h 6"/>
                <a:gd name="T2" fmla="*/ 7 w 12"/>
                <a:gd name="T3" fmla="*/ 6 h 6"/>
                <a:gd name="T4" fmla="*/ 11 w 12"/>
                <a:gd name="T5" fmla="*/ 3 h 6"/>
                <a:gd name="T6" fmla="*/ 11 w 12"/>
                <a:gd name="T7" fmla="*/ 2 h 6"/>
                <a:gd name="T8" fmla="*/ 7 w 12"/>
                <a:gd name="T9" fmla="*/ 0 h 6"/>
                <a:gd name="T10" fmla="*/ 5 w 12"/>
                <a:gd name="T11" fmla="*/ 0 h 6"/>
                <a:gd name="T12" fmla="*/ 1 w 12"/>
                <a:gd name="T13" fmla="*/ 2 h 6"/>
                <a:gd name="T14" fmla="*/ 1 w 12"/>
                <a:gd name="T15" fmla="*/ 3 h 6"/>
                <a:gd name="T16" fmla="*/ 5 w 12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6">
                  <a:moveTo>
                    <a:pt x="5" y="6"/>
                  </a:moveTo>
                  <a:cubicBezTo>
                    <a:pt x="6" y="6"/>
                    <a:pt x="6" y="6"/>
                    <a:pt x="7" y="6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2" y="3"/>
                    <a:pt x="12" y="3"/>
                    <a:pt x="11" y="2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6" y="0"/>
                    <a:pt x="5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3"/>
                    <a:pt x="0" y="3"/>
                    <a:pt x="1" y="3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4" name="Freeform 576"/>
            <p:cNvSpPr>
              <a:spLocks/>
            </p:cNvSpPr>
            <p:nvPr userDrawn="1"/>
          </p:nvSpPr>
          <p:spPr bwMode="auto">
            <a:xfrm>
              <a:off x="8185151" y="4040188"/>
              <a:ext cx="17463" cy="11113"/>
            </a:xfrm>
            <a:custGeom>
              <a:avLst/>
              <a:gdLst>
                <a:gd name="T0" fmla="*/ 4 w 11"/>
                <a:gd name="T1" fmla="*/ 6 h 7"/>
                <a:gd name="T2" fmla="*/ 6 w 11"/>
                <a:gd name="T3" fmla="*/ 6 h 7"/>
                <a:gd name="T4" fmla="*/ 10 w 11"/>
                <a:gd name="T5" fmla="*/ 4 h 7"/>
                <a:gd name="T6" fmla="*/ 10 w 11"/>
                <a:gd name="T7" fmla="*/ 3 h 7"/>
                <a:gd name="T8" fmla="*/ 6 w 11"/>
                <a:gd name="T9" fmla="*/ 0 h 7"/>
                <a:gd name="T10" fmla="*/ 4 w 11"/>
                <a:gd name="T11" fmla="*/ 0 h 7"/>
                <a:gd name="T12" fmla="*/ 0 w 11"/>
                <a:gd name="T13" fmla="*/ 3 h 7"/>
                <a:gd name="T14" fmla="*/ 0 w 11"/>
                <a:gd name="T15" fmla="*/ 4 h 7"/>
                <a:gd name="T16" fmla="*/ 4 w 11"/>
                <a:gd name="T17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7">
                  <a:moveTo>
                    <a:pt x="4" y="6"/>
                  </a:moveTo>
                  <a:cubicBezTo>
                    <a:pt x="5" y="7"/>
                    <a:pt x="6" y="7"/>
                    <a:pt x="6" y="6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1" y="4"/>
                    <a:pt x="11" y="3"/>
                    <a:pt x="10" y="3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5" y="0"/>
                    <a:pt x="5" y="0"/>
                    <a:pt x="4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lnTo>
                    <a:pt x="4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5" name="Freeform 577"/>
            <p:cNvSpPr>
              <a:spLocks/>
            </p:cNvSpPr>
            <p:nvPr userDrawn="1"/>
          </p:nvSpPr>
          <p:spPr bwMode="auto">
            <a:xfrm>
              <a:off x="8194676" y="4033838"/>
              <a:ext cx="19050" cy="11113"/>
            </a:xfrm>
            <a:custGeom>
              <a:avLst/>
              <a:gdLst>
                <a:gd name="T0" fmla="*/ 5 w 12"/>
                <a:gd name="T1" fmla="*/ 6 h 7"/>
                <a:gd name="T2" fmla="*/ 7 w 12"/>
                <a:gd name="T3" fmla="*/ 6 h 7"/>
                <a:gd name="T4" fmla="*/ 11 w 12"/>
                <a:gd name="T5" fmla="*/ 4 h 7"/>
                <a:gd name="T6" fmla="*/ 11 w 12"/>
                <a:gd name="T7" fmla="*/ 3 h 7"/>
                <a:gd name="T8" fmla="*/ 7 w 12"/>
                <a:gd name="T9" fmla="*/ 0 h 7"/>
                <a:gd name="T10" fmla="*/ 5 w 12"/>
                <a:gd name="T11" fmla="*/ 0 h 7"/>
                <a:gd name="T12" fmla="*/ 1 w 12"/>
                <a:gd name="T13" fmla="*/ 3 h 7"/>
                <a:gd name="T14" fmla="*/ 1 w 12"/>
                <a:gd name="T15" fmla="*/ 4 h 7"/>
                <a:gd name="T16" fmla="*/ 5 w 12"/>
                <a:gd name="T17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7">
                  <a:moveTo>
                    <a:pt x="5" y="6"/>
                  </a:moveTo>
                  <a:cubicBezTo>
                    <a:pt x="6" y="7"/>
                    <a:pt x="6" y="7"/>
                    <a:pt x="7" y="6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2" y="4"/>
                    <a:pt x="12" y="3"/>
                    <a:pt x="11" y="3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6" y="0"/>
                    <a:pt x="5" y="0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4"/>
                    <a:pt x="1" y="4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6" name="Freeform 578"/>
            <p:cNvSpPr>
              <a:spLocks/>
            </p:cNvSpPr>
            <p:nvPr userDrawn="1"/>
          </p:nvSpPr>
          <p:spPr bwMode="auto">
            <a:xfrm>
              <a:off x="8228014" y="4014788"/>
              <a:ext cx="17463" cy="11113"/>
            </a:xfrm>
            <a:custGeom>
              <a:avLst/>
              <a:gdLst>
                <a:gd name="T0" fmla="*/ 5 w 11"/>
                <a:gd name="T1" fmla="*/ 7 h 7"/>
                <a:gd name="T2" fmla="*/ 6 w 11"/>
                <a:gd name="T3" fmla="*/ 7 h 7"/>
                <a:gd name="T4" fmla="*/ 11 w 11"/>
                <a:gd name="T5" fmla="*/ 4 h 7"/>
                <a:gd name="T6" fmla="*/ 10 w 11"/>
                <a:gd name="T7" fmla="*/ 3 h 7"/>
                <a:gd name="T8" fmla="*/ 6 w 11"/>
                <a:gd name="T9" fmla="*/ 1 h 7"/>
                <a:gd name="T10" fmla="*/ 5 w 11"/>
                <a:gd name="T11" fmla="*/ 1 h 7"/>
                <a:gd name="T12" fmla="*/ 0 w 11"/>
                <a:gd name="T13" fmla="*/ 3 h 7"/>
                <a:gd name="T14" fmla="*/ 0 w 11"/>
                <a:gd name="T15" fmla="*/ 4 h 7"/>
                <a:gd name="T16" fmla="*/ 5 w 11"/>
                <a:gd name="T1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7">
                  <a:moveTo>
                    <a:pt x="5" y="7"/>
                  </a:moveTo>
                  <a:cubicBezTo>
                    <a:pt x="5" y="7"/>
                    <a:pt x="6" y="7"/>
                    <a:pt x="6" y="7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3"/>
                    <a:pt x="10" y="3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5" y="0"/>
                    <a:pt x="5" y="1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lnTo>
                    <a:pt x="5" y="7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7" name="Freeform 579"/>
            <p:cNvSpPr>
              <a:spLocks/>
            </p:cNvSpPr>
            <p:nvPr userDrawn="1"/>
          </p:nvSpPr>
          <p:spPr bwMode="auto">
            <a:xfrm>
              <a:off x="7983539" y="3968751"/>
              <a:ext cx="212725" cy="122238"/>
            </a:xfrm>
            <a:custGeom>
              <a:avLst/>
              <a:gdLst>
                <a:gd name="T0" fmla="*/ 85 w 134"/>
                <a:gd name="T1" fmla="*/ 0 h 77"/>
                <a:gd name="T2" fmla="*/ 0 w 134"/>
                <a:gd name="T3" fmla="*/ 49 h 77"/>
                <a:gd name="T4" fmla="*/ 48 w 134"/>
                <a:gd name="T5" fmla="*/ 77 h 77"/>
                <a:gd name="T6" fmla="*/ 134 w 134"/>
                <a:gd name="T7" fmla="*/ 28 h 77"/>
                <a:gd name="T8" fmla="*/ 85 w 134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4" h="77">
                  <a:moveTo>
                    <a:pt x="85" y="0"/>
                  </a:moveTo>
                  <a:lnTo>
                    <a:pt x="0" y="49"/>
                  </a:lnTo>
                  <a:lnTo>
                    <a:pt x="48" y="77"/>
                  </a:lnTo>
                  <a:lnTo>
                    <a:pt x="134" y="28"/>
                  </a:lnTo>
                  <a:lnTo>
                    <a:pt x="85" y="0"/>
                  </a:lnTo>
                  <a:close/>
                </a:path>
              </a:pathLst>
            </a:custGeom>
            <a:solidFill>
              <a:srgbClr val="7878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8" name="Freeform 580"/>
            <p:cNvSpPr>
              <a:spLocks/>
            </p:cNvSpPr>
            <p:nvPr userDrawn="1"/>
          </p:nvSpPr>
          <p:spPr bwMode="auto">
            <a:xfrm>
              <a:off x="8121651" y="3783013"/>
              <a:ext cx="366713" cy="503238"/>
            </a:xfrm>
            <a:custGeom>
              <a:avLst/>
              <a:gdLst>
                <a:gd name="T0" fmla="*/ 231 w 231"/>
                <a:gd name="T1" fmla="*/ 8 h 317"/>
                <a:gd name="T2" fmla="*/ 222 w 231"/>
                <a:gd name="T3" fmla="*/ 3 h 317"/>
                <a:gd name="T4" fmla="*/ 9 w 231"/>
                <a:gd name="T5" fmla="*/ 126 h 317"/>
                <a:gd name="T6" fmla="*/ 0 w 231"/>
                <a:gd name="T7" fmla="*/ 142 h 317"/>
                <a:gd name="T8" fmla="*/ 0 w 231"/>
                <a:gd name="T9" fmla="*/ 309 h 317"/>
                <a:gd name="T10" fmla="*/ 9 w 231"/>
                <a:gd name="T11" fmla="*/ 314 h 317"/>
                <a:gd name="T12" fmla="*/ 222 w 231"/>
                <a:gd name="T13" fmla="*/ 191 h 317"/>
                <a:gd name="T14" fmla="*/ 231 w 231"/>
                <a:gd name="T15" fmla="*/ 175 h 317"/>
                <a:gd name="T16" fmla="*/ 231 w 231"/>
                <a:gd name="T17" fmla="*/ 8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1" h="317">
                  <a:moveTo>
                    <a:pt x="231" y="8"/>
                  </a:moveTo>
                  <a:cubicBezTo>
                    <a:pt x="231" y="2"/>
                    <a:pt x="227" y="0"/>
                    <a:pt x="222" y="3"/>
                  </a:cubicBezTo>
                  <a:cubicBezTo>
                    <a:pt x="9" y="126"/>
                    <a:pt x="9" y="126"/>
                    <a:pt x="9" y="126"/>
                  </a:cubicBezTo>
                  <a:cubicBezTo>
                    <a:pt x="4" y="129"/>
                    <a:pt x="0" y="136"/>
                    <a:pt x="0" y="142"/>
                  </a:cubicBezTo>
                  <a:cubicBezTo>
                    <a:pt x="0" y="309"/>
                    <a:pt x="0" y="309"/>
                    <a:pt x="0" y="309"/>
                  </a:cubicBezTo>
                  <a:cubicBezTo>
                    <a:pt x="0" y="314"/>
                    <a:pt x="4" y="317"/>
                    <a:pt x="9" y="314"/>
                  </a:cubicBezTo>
                  <a:cubicBezTo>
                    <a:pt x="222" y="191"/>
                    <a:pt x="222" y="191"/>
                    <a:pt x="222" y="191"/>
                  </a:cubicBezTo>
                  <a:cubicBezTo>
                    <a:pt x="227" y="188"/>
                    <a:pt x="231" y="181"/>
                    <a:pt x="231" y="175"/>
                  </a:cubicBezTo>
                  <a:lnTo>
                    <a:pt x="231" y="8"/>
                  </a:lnTo>
                  <a:close/>
                </a:path>
              </a:pathLst>
            </a:custGeom>
            <a:solidFill>
              <a:srgbClr val="C2C2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9" name="Freeform 581"/>
            <p:cNvSpPr>
              <a:spLocks/>
            </p:cNvSpPr>
            <p:nvPr userDrawn="1"/>
          </p:nvSpPr>
          <p:spPr bwMode="auto">
            <a:xfrm>
              <a:off x="8102601" y="3997326"/>
              <a:ext cx="23813" cy="284163"/>
            </a:xfrm>
            <a:custGeom>
              <a:avLst/>
              <a:gdLst>
                <a:gd name="T0" fmla="*/ 12 w 15"/>
                <a:gd name="T1" fmla="*/ 174 h 179"/>
                <a:gd name="T2" fmla="*/ 12 w 15"/>
                <a:gd name="T3" fmla="*/ 7 h 179"/>
                <a:gd name="T4" fmla="*/ 0 w 15"/>
                <a:gd name="T5" fmla="*/ 0 h 179"/>
                <a:gd name="T6" fmla="*/ 1 w 15"/>
                <a:gd name="T7" fmla="*/ 167 h 179"/>
                <a:gd name="T8" fmla="*/ 1 w 15"/>
                <a:gd name="T9" fmla="*/ 169 h 179"/>
                <a:gd name="T10" fmla="*/ 3 w 15"/>
                <a:gd name="T11" fmla="*/ 173 h 179"/>
                <a:gd name="T12" fmla="*/ 15 w 15"/>
                <a:gd name="T13" fmla="*/ 179 h 179"/>
                <a:gd name="T14" fmla="*/ 12 w 15"/>
                <a:gd name="T15" fmla="*/ 174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" h="179">
                  <a:moveTo>
                    <a:pt x="12" y="174"/>
                  </a:moveTo>
                  <a:cubicBezTo>
                    <a:pt x="12" y="7"/>
                    <a:pt x="12" y="7"/>
                    <a:pt x="12" y="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67"/>
                    <a:pt x="1" y="167"/>
                    <a:pt x="1" y="167"/>
                  </a:cubicBezTo>
                  <a:cubicBezTo>
                    <a:pt x="1" y="168"/>
                    <a:pt x="1" y="168"/>
                    <a:pt x="1" y="169"/>
                  </a:cubicBezTo>
                  <a:cubicBezTo>
                    <a:pt x="1" y="171"/>
                    <a:pt x="2" y="172"/>
                    <a:pt x="3" y="173"/>
                  </a:cubicBezTo>
                  <a:cubicBezTo>
                    <a:pt x="15" y="179"/>
                    <a:pt x="15" y="179"/>
                    <a:pt x="15" y="179"/>
                  </a:cubicBezTo>
                  <a:cubicBezTo>
                    <a:pt x="13" y="179"/>
                    <a:pt x="12" y="177"/>
                    <a:pt x="12" y="174"/>
                  </a:cubicBezTo>
                  <a:close/>
                </a:path>
              </a:pathLst>
            </a:custGeom>
            <a:solidFill>
              <a:srgbClr val="8A8C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0" name="Freeform 582"/>
            <p:cNvSpPr>
              <a:spLocks/>
            </p:cNvSpPr>
            <p:nvPr userDrawn="1"/>
          </p:nvSpPr>
          <p:spPr bwMode="auto">
            <a:xfrm>
              <a:off x="8102601" y="3775076"/>
              <a:ext cx="381000" cy="233363"/>
            </a:xfrm>
            <a:custGeom>
              <a:avLst/>
              <a:gdLst>
                <a:gd name="T0" fmla="*/ 229 w 240"/>
                <a:gd name="T1" fmla="*/ 1 h 147"/>
                <a:gd name="T2" fmla="*/ 228 w 240"/>
                <a:gd name="T3" fmla="*/ 0 h 147"/>
                <a:gd name="T4" fmla="*/ 227 w 240"/>
                <a:gd name="T5" fmla="*/ 0 h 147"/>
                <a:gd name="T6" fmla="*/ 227 w 240"/>
                <a:gd name="T7" fmla="*/ 0 h 147"/>
                <a:gd name="T8" fmla="*/ 226 w 240"/>
                <a:gd name="T9" fmla="*/ 0 h 147"/>
                <a:gd name="T10" fmla="*/ 226 w 240"/>
                <a:gd name="T11" fmla="*/ 0 h 147"/>
                <a:gd name="T12" fmla="*/ 224 w 240"/>
                <a:gd name="T13" fmla="*/ 0 h 147"/>
                <a:gd name="T14" fmla="*/ 224 w 240"/>
                <a:gd name="T15" fmla="*/ 0 h 147"/>
                <a:gd name="T16" fmla="*/ 222 w 240"/>
                <a:gd name="T17" fmla="*/ 1 h 147"/>
                <a:gd name="T18" fmla="*/ 6 w 240"/>
                <a:gd name="T19" fmla="*/ 126 h 147"/>
                <a:gd name="T20" fmla="*/ 6 w 240"/>
                <a:gd name="T21" fmla="*/ 127 h 147"/>
                <a:gd name="T22" fmla="*/ 5 w 240"/>
                <a:gd name="T23" fmla="*/ 128 h 147"/>
                <a:gd name="T24" fmla="*/ 4 w 240"/>
                <a:gd name="T25" fmla="*/ 129 h 147"/>
                <a:gd name="T26" fmla="*/ 4 w 240"/>
                <a:gd name="T27" fmla="*/ 129 h 147"/>
                <a:gd name="T28" fmla="*/ 3 w 240"/>
                <a:gd name="T29" fmla="*/ 131 h 147"/>
                <a:gd name="T30" fmla="*/ 3 w 240"/>
                <a:gd name="T31" fmla="*/ 131 h 147"/>
                <a:gd name="T32" fmla="*/ 2 w 240"/>
                <a:gd name="T33" fmla="*/ 132 h 147"/>
                <a:gd name="T34" fmla="*/ 2 w 240"/>
                <a:gd name="T35" fmla="*/ 133 h 147"/>
                <a:gd name="T36" fmla="*/ 1 w 240"/>
                <a:gd name="T37" fmla="*/ 134 h 147"/>
                <a:gd name="T38" fmla="*/ 1 w 240"/>
                <a:gd name="T39" fmla="*/ 135 h 147"/>
                <a:gd name="T40" fmla="*/ 1 w 240"/>
                <a:gd name="T41" fmla="*/ 136 h 147"/>
                <a:gd name="T42" fmla="*/ 0 w 240"/>
                <a:gd name="T43" fmla="*/ 137 h 147"/>
                <a:gd name="T44" fmla="*/ 0 w 240"/>
                <a:gd name="T45" fmla="*/ 138 h 147"/>
                <a:gd name="T46" fmla="*/ 0 w 240"/>
                <a:gd name="T47" fmla="*/ 140 h 147"/>
                <a:gd name="T48" fmla="*/ 12 w 240"/>
                <a:gd name="T49" fmla="*/ 144 h 147"/>
                <a:gd name="T50" fmla="*/ 13 w 240"/>
                <a:gd name="T51" fmla="*/ 142 h 147"/>
                <a:gd name="T52" fmla="*/ 13 w 240"/>
                <a:gd name="T53" fmla="*/ 140 h 147"/>
                <a:gd name="T54" fmla="*/ 14 w 240"/>
                <a:gd name="T55" fmla="*/ 138 h 147"/>
                <a:gd name="T56" fmla="*/ 16 w 240"/>
                <a:gd name="T57" fmla="*/ 136 h 147"/>
                <a:gd name="T58" fmla="*/ 17 w 240"/>
                <a:gd name="T59" fmla="*/ 134 h 147"/>
                <a:gd name="T60" fmla="*/ 18 w 240"/>
                <a:gd name="T61" fmla="*/ 133 h 147"/>
                <a:gd name="T62" fmla="*/ 234 w 240"/>
                <a:gd name="T63" fmla="*/ 8 h 147"/>
                <a:gd name="T64" fmla="*/ 236 w 240"/>
                <a:gd name="T65" fmla="*/ 7 h 147"/>
                <a:gd name="T66" fmla="*/ 237 w 240"/>
                <a:gd name="T67" fmla="*/ 7 h 147"/>
                <a:gd name="T68" fmla="*/ 239 w 240"/>
                <a:gd name="T69" fmla="*/ 7 h 147"/>
                <a:gd name="T70" fmla="*/ 240 w 240"/>
                <a:gd name="T71" fmla="*/ 7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40" h="147">
                  <a:moveTo>
                    <a:pt x="240" y="7"/>
                  </a:moveTo>
                  <a:cubicBezTo>
                    <a:pt x="229" y="1"/>
                    <a:pt x="229" y="1"/>
                    <a:pt x="229" y="1"/>
                  </a:cubicBezTo>
                  <a:cubicBezTo>
                    <a:pt x="229" y="1"/>
                    <a:pt x="228" y="1"/>
                    <a:pt x="228" y="1"/>
                  </a:cubicBezTo>
                  <a:cubicBezTo>
                    <a:pt x="228" y="0"/>
                    <a:pt x="228" y="0"/>
                    <a:pt x="228" y="0"/>
                  </a:cubicBezTo>
                  <a:cubicBezTo>
                    <a:pt x="228" y="0"/>
                    <a:pt x="228" y="0"/>
                    <a:pt x="228" y="0"/>
                  </a:cubicBezTo>
                  <a:cubicBezTo>
                    <a:pt x="227" y="0"/>
                    <a:pt x="227" y="0"/>
                    <a:pt x="227" y="0"/>
                  </a:cubicBezTo>
                  <a:cubicBezTo>
                    <a:pt x="227" y="0"/>
                    <a:pt x="227" y="0"/>
                    <a:pt x="227" y="0"/>
                  </a:cubicBezTo>
                  <a:cubicBezTo>
                    <a:pt x="227" y="0"/>
                    <a:pt x="227" y="0"/>
                    <a:pt x="227" y="0"/>
                  </a:cubicBezTo>
                  <a:cubicBezTo>
                    <a:pt x="227" y="0"/>
                    <a:pt x="227" y="0"/>
                    <a:pt x="226" y="0"/>
                  </a:cubicBezTo>
                  <a:cubicBezTo>
                    <a:pt x="226" y="0"/>
                    <a:pt x="226" y="0"/>
                    <a:pt x="226" y="0"/>
                  </a:cubicBezTo>
                  <a:cubicBezTo>
                    <a:pt x="226" y="0"/>
                    <a:pt x="226" y="0"/>
                    <a:pt x="226" y="0"/>
                  </a:cubicBezTo>
                  <a:cubicBezTo>
                    <a:pt x="226" y="0"/>
                    <a:pt x="226" y="0"/>
                    <a:pt x="226" y="0"/>
                  </a:cubicBezTo>
                  <a:cubicBezTo>
                    <a:pt x="225" y="0"/>
                    <a:pt x="225" y="0"/>
                    <a:pt x="225" y="0"/>
                  </a:cubicBezTo>
                  <a:cubicBezTo>
                    <a:pt x="225" y="0"/>
                    <a:pt x="225" y="0"/>
                    <a:pt x="224" y="0"/>
                  </a:cubicBezTo>
                  <a:cubicBezTo>
                    <a:pt x="224" y="0"/>
                    <a:pt x="224" y="0"/>
                    <a:pt x="224" y="0"/>
                  </a:cubicBezTo>
                  <a:cubicBezTo>
                    <a:pt x="224" y="0"/>
                    <a:pt x="224" y="0"/>
                    <a:pt x="224" y="0"/>
                  </a:cubicBezTo>
                  <a:cubicBezTo>
                    <a:pt x="224" y="0"/>
                    <a:pt x="224" y="0"/>
                    <a:pt x="223" y="1"/>
                  </a:cubicBezTo>
                  <a:cubicBezTo>
                    <a:pt x="223" y="1"/>
                    <a:pt x="223" y="1"/>
                    <a:pt x="222" y="1"/>
                  </a:cubicBezTo>
                  <a:cubicBezTo>
                    <a:pt x="9" y="124"/>
                    <a:pt x="9" y="124"/>
                    <a:pt x="9" y="124"/>
                  </a:cubicBezTo>
                  <a:cubicBezTo>
                    <a:pt x="8" y="125"/>
                    <a:pt x="7" y="125"/>
                    <a:pt x="6" y="126"/>
                  </a:cubicBezTo>
                  <a:cubicBezTo>
                    <a:pt x="6" y="126"/>
                    <a:pt x="6" y="126"/>
                    <a:pt x="6" y="127"/>
                  </a:cubicBezTo>
                  <a:cubicBezTo>
                    <a:pt x="6" y="127"/>
                    <a:pt x="6" y="127"/>
                    <a:pt x="6" y="127"/>
                  </a:cubicBezTo>
                  <a:cubicBezTo>
                    <a:pt x="6" y="127"/>
                    <a:pt x="6" y="127"/>
                    <a:pt x="5" y="127"/>
                  </a:cubicBezTo>
                  <a:cubicBezTo>
                    <a:pt x="5" y="127"/>
                    <a:pt x="5" y="127"/>
                    <a:pt x="5" y="128"/>
                  </a:cubicBezTo>
                  <a:cubicBezTo>
                    <a:pt x="5" y="128"/>
                    <a:pt x="5" y="128"/>
                    <a:pt x="4" y="128"/>
                  </a:cubicBezTo>
                  <a:cubicBezTo>
                    <a:pt x="4" y="129"/>
                    <a:pt x="4" y="129"/>
                    <a:pt x="4" y="129"/>
                  </a:cubicBezTo>
                  <a:cubicBezTo>
                    <a:pt x="4" y="129"/>
                    <a:pt x="4" y="129"/>
                    <a:pt x="4" y="129"/>
                  </a:cubicBezTo>
                  <a:cubicBezTo>
                    <a:pt x="4" y="129"/>
                    <a:pt x="4" y="129"/>
                    <a:pt x="4" y="129"/>
                  </a:cubicBezTo>
                  <a:cubicBezTo>
                    <a:pt x="4" y="130"/>
                    <a:pt x="3" y="130"/>
                    <a:pt x="3" y="130"/>
                  </a:cubicBezTo>
                  <a:cubicBezTo>
                    <a:pt x="3" y="130"/>
                    <a:pt x="3" y="131"/>
                    <a:pt x="3" y="131"/>
                  </a:cubicBezTo>
                  <a:cubicBezTo>
                    <a:pt x="3" y="131"/>
                    <a:pt x="3" y="131"/>
                    <a:pt x="3" y="131"/>
                  </a:cubicBezTo>
                  <a:cubicBezTo>
                    <a:pt x="3" y="131"/>
                    <a:pt x="3" y="131"/>
                    <a:pt x="3" y="131"/>
                  </a:cubicBezTo>
                  <a:cubicBezTo>
                    <a:pt x="3" y="131"/>
                    <a:pt x="2" y="131"/>
                    <a:pt x="2" y="132"/>
                  </a:cubicBezTo>
                  <a:cubicBezTo>
                    <a:pt x="2" y="132"/>
                    <a:pt x="2" y="132"/>
                    <a:pt x="2" y="132"/>
                  </a:cubicBezTo>
                  <a:cubicBezTo>
                    <a:pt x="2" y="133"/>
                    <a:pt x="2" y="133"/>
                    <a:pt x="2" y="133"/>
                  </a:cubicBezTo>
                  <a:cubicBezTo>
                    <a:pt x="2" y="133"/>
                    <a:pt x="2" y="133"/>
                    <a:pt x="2" y="133"/>
                  </a:cubicBezTo>
                  <a:cubicBezTo>
                    <a:pt x="2" y="133"/>
                    <a:pt x="2" y="133"/>
                    <a:pt x="2" y="133"/>
                  </a:cubicBezTo>
                  <a:cubicBezTo>
                    <a:pt x="1" y="133"/>
                    <a:pt x="1" y="134"/>
                    <a:pt x="1" y="134"/>
                  </a:cubicBezTo>
                  <a:cubicBezTo>
                    <a:pt x="1" y="134"/>
                    <a:pt x="1" y="134"/>
                    <a:pt x="1" y="135"/>
                  </a:cubicBezTo>
                  <a:cubicBezTo>
                    <a:pt x="1" y="135"/>
                    <a:pt x="1" y="135"/>
                    <a:pt x="1" y="135"/>
                  </a:cubicBezTo>
                  <a:cubicBezTo>
                    <a:pt x="1" y="135"/>
                    <a:pt x="1" y="135"/>
                    <a:pt x="1" y="135"/>
                  </a:cubicBezTo>
                  <a:cubicBezTo>
                    <a:pt x="1" y="135"/>
                    <a:pt x="1" y="136"/>
                    <a:pt x="1" y="136"/>
                  </a:cubicBezTo>
                  <a:cubicBezTo>
                    <a:pt x="1" y="136"/>
                    <a:pt x="0" y="136"/>
                    <a:pt x="0" y="137"/>
                  </a:cubicBezTo>
                  <a:cubicBezTo>
                    <a:pt x="0" y="137"/>
                    <a:pt x="0" y="137"/>
                    <a:pt x="0" y="137"/>
                  </a:cubicBezTo>
                  <a:cubicBezTo>
                    <a:pt x="0" y="137"/>
                    <a:pt x="0" y="138"/>
                    <a:pt x="0" y="138"/>
                  </a:cubicBezTo>
                  <a:cubicBezTo>
                    <a:pt x="0" y="138"/>
                    <a:pt x="0" y="138"/>
                    <a:pt x="0" y="138"/>
                  </a:cubicBezTo>
                  <a:cubicBezTo>
                    <a:pt x="0" y="138"/>
                    <a:pt x="0" y="139"/>
                    <a:pt x="0" y="140"/>
                  </a:cubicBezTo>
                  <a:cubicBezTo>
                    <a:pt x="0" y="140"/>
                    <a:pt x="0" y="140"/>
                    <a:pt x="0" y="140"/>
                  </a:cubicBezTo>
                  <a:cubicBezTo>
                    <a:pt x="12" y="147"/>
                    <a:pt x="12" y="147"/>
                    <a:pt x="12" y="147"/>
                  </a:cubicBezTo>
                  <a:cubicBezTo>
                    <a:pt x="12" y="146"/>
                    <a:pt x="12" y="145"/>
                    <a:pt x="12" y="144"/>
                  </a:cubicBezTo>
                  <a:cubicBezTo>
                    <a:pt x="12" y="144"/>
                    <a:pt x="12" y="144"/>
                    <a:pt x="12" y="144"/>
                  </a:cubicBezTo>
                  <a:cubicBezTo>
                    <a:pt x="12" y="143"/>
                    <a:pt x="12" y="143"/>
                    <a:pt x="13" y="142"/>
                  </a:cubicBezTo>
                  <a:cubicBezTo>
                    <a:pt x="13" y="142"/>
                    <a:pt x="13" y="142"/>
                    <a:pt x="13" y="142"/>
                  </a:cubicBezTo>
                  <a:cubicBezTo>
                    <a:pt x="13" y="141"/>
                    <a:pt x="13" y="141"/>
                    <a:pt x="13" y="140"/>
                  </a:cubicBezTo>
                  <a:cubicBezTo>
                    <a:pt x="13" y="140"/>
                    <a:pt x="13" y="140"/>
                    <a:pt x="13" y="140"/>
                  </a:cubicBezTo>
                  <a:cubicBezTo>
                    <a:pt x="14" y="139"/>
                    <a:pt x="14" y="138"/>
                    <a:pt x="14" y="138"/>
                  </a:cubicBezTo>
                  <a:cubicBezTo>
                    <a:pt x="14" y="138"/>
                    <a:pt x="14" y="138"/>
                    <a:pt x="14" y="138"/>
                  </a:cubicBezTo>
                  <a:cubicBezTo>
                    <a:pt x="15" y="137"/>
                    <a:pt x="15" y="136"/>
                    <a:pt x="16" y="136"/>
                  </a:cubicBezTo>
                  <a:cubicBezTo>
                    <a:pt x="16" y="136"/>
                    <a:pt x="16" y="136"/>
                    <a:pt x="16" y="136"/>
                  </a:cubicBezTo>
                  <a:cubicBezTo>
                    <a:pt x="16" y="135"/>
                    <a:pt x="17" y="135"/>
                    <a:pt x="17" y="134"/>
                  </a:cubicBezTo>
                  <a:cubicBezTo>
                    <a:pt x="17" y="134"/>
                    <a:pt x="17" y="134"/>
                    <a:pt x="17" y="134"/>
                  </a:cubicBezTo>
                  <a:cubicBezTo>
                    <a:pt x="18" y="133"/>
                    <a:pt x="18" y="133"/>
                    <a:pt x="18" y="133"/>
                  </a:cubicBezTo>
                  <a:cubicBezTo>
                    <a:pt x="19" y="132"/>
                    <a:pt x="20" y="132"/>
                    <a:pt x="21" y="131"/>
                  </a:cubicBezTo>
                  <a:cubicBezTo>
                    <a:pt x="234" y="8"/>
                    <a:pt x="234" y="8"/>
                    <a:pt x="234" y="8"/>
                  </a:cubicBezTo>
                  <a:cubicBezTo>
                    <a:pt x="234" y="8"/>
                    <a:pt x="235" y="7"/>
                    <a:pt x="236" y="7"/>
                  </a:cubicBezTo>
                  <a:cubicBezTo>
                    <a:pt x="236" y="7"/>
                    <a:pt x="236" y="7"/>
                    <a:pt x="236" y="7"/>
                  </a:cubicBezTo>
                  <a:cubicBezTo>
                    <a:pt x="236" y="7"/>
                    <a:pt x="237" y="7"/>
                    <a:pt x="237" y="7"/>
                  </a:cubicBezTo>
                  <a:cubicBezTo>
                    <a:pt x="237" y="7"/>
                    <a:pt x="237" y="7"/>
                    <a:pt x="237" y="7"/>
                  </a:cubicBezTo>
                  <a:cubicBezTo>
                    <a:pt x="238" y="7"/>
                    <a:pt x="238" y="7"/>
                    <a:pt x="239" y="7"/>
                  </a:cubicBezTo>
                  <a:cubicBezTo>
                    <a:pt x="239" y="7"/>
                    <a:pt x="239" y="7"/>
                    <a:pt x="239" y="7"/>
                  </a:cubicBezTo>
                  <a:cubicBezTo>
                    <a:pt x="239" y="7"/>
                    <a:pt x="240" y="7"/>
                    <a:pt x="240" y="7"/>
                  </a:cubicBezTo>
                  <a:cubicBezTo>
                    <a:pt x="240" y="7"/>
                    <a:pt x="240" y="7"/>
                    <a:pt x="240" y="7"/>
                  </a:cubicBezTo>
                  <a:cubicBezTo>
                    <a:pt x="240" y="7"/>
                    <a:pt x="240" y="7"/>
                    <a:pt x="240" y="7"/>
                  </a:cubicBezTo>
                  <a:close/>
                </a:path>
              </a:pathLst>
            </a:custGeom>
            <a:solidFill>
              <a:srgbClr val="8A8C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1" name="Freeform 583"/>
            <p:cNvSpPr>
              <a:spLocks/>
            </p:cNvSpPr>
            <p:nvPr userDrawn="1"/>
          </p:nvSpPr>
          <p:spPr bwMode="auto">
            <a:xfrm>
              <a:off x="7897814" y="3740151"/>
              <a:ext cx="204788" cy="211138"/>
            </a:xfrm>
            <a:custGeom>
              <a:avLst/>
              <a:gdLst>
                <a:gd name="T0" fmla="*/ 26 w 129"/>
                <a:gd name="T1" fmla="*/ 133 h 133"/>
                <a:gd name="T2" fmla="*/ 0 w 129"/>
                <a:gd name="T3" fmla="*/ 108 h 133"/>
                <a:gd name="T4" fmla="*/ 110 w 129"/>
                <a:gd name="T5" fmla="*/ 41 h 133"/>
                <a:gd name="T6" fmla="*/ 26 w 129"/>
                <a:gd name="T7" fmla="*/ 133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9" h="133">
                  <a:moveTo>
                    <a:pt x="26" y="133"/>
                  </a:moveTo>
                  <a:cubicBezTo>
                    <a:pt x="19" y="121"/>
                    <a:pt x="7" y="112"/>
                    <a:pt x="0" y="108"/>
                  </a:cubicBezTo>
                  <a:cubicBezTo>
                    <a:pt x="24" y="78"/>
                    <a:pt x="83" y="0"/>
                    <a:pt x="110" y="41"/>
                  </a:cubicBezTo>
                  <a:cubicBezTo>
                    <a:pt x="129" y="72"/>
                    <a:pt x="48" y="117"/>
                    <a:pt x="26" y="133"/>
                  </a:cubicBezTo>
                  <a:close/>
                </a:path>
              </a:pathLst>
            </a:custGeom>
            <a:solidFill>
              <a:srgbClr val="CBBE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2" name="Freeform 584"/>
            <p:cNvSpPr>
              <a:spLocks/>
            </p:cNvSpPr>
            <p:nvPr userDrawn="1"/>
          </p:nvSpPr>
          <p:spPr bwMode="auto">
            <a:xfrm>
              <a:off x="7832726" y="3863976"/>
              <a:ext cx="119063" cy="133350"/>
            </a:xfrm>
            <a:custGeom>
              <a:avLst/>
              <a:gdLst>
                <a:gd name="T0" fmla="*/ 62 w 75"/>
                <a:gd name="T1" fmla="*/ 31 h 84"/>
                <a:gd name="T2" fmla="*/ 67 w 75"/>
                <a:gd name="T3" fmla="*/ 57 h 84"/>
                <a:gd name="T4" fmla="*/ 12 w 75"/>
                <a:gd name="T5" fmla="*/ 84 h 84"/>
                <a:gd name="T6" fmla="*/ 0 w 75"/>
                <a:gd name="T7" fmla="*/ 71 h 84"/>
                <a:gd name="T8" fmla="*/ 62 w 75"/>
                <a:gd name="T9" fmla="*/ 31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84">
                  <a:moveTo>
                    <a:pt x="62" y="31"/>
                  </a:moveTo>
                  <a:cubicBezTo>
                    <a:pt x="68" y="37"/>
                    <a:pt x="75" y="48"/>
                    <a:pt x="67" y="57"/>
                  </a:cubicBezTo>
                  <a:cubicBezTo>
                    <a:pt x="56" y="71"/>
                    <a:pt x="29" y="78"/>
                    <a:pt x="12" y="84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9" y="52"/>
                    <a:pt x="31" y="0"/>
                    <a:pt x="62" y="31"/>
                  </a:cubicBezTo>
                  <a:close/>
                </a:path>
              </a:pathLst>
            </a:custGeom>
            <a:solidFill>
              <a:srgbClr val="FFDB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3" name="Freeform 585"/>
            <p:cNvSpPr>
              <a:spLocks/>
            </p:cNvSpPr>
            <p:nvPr userDrawn="1"/>
          </p:nvSpPr>
          <p:spPr bwMode="auto">
            <a:xfrm>
              <a:off x="7600951" y="3652838"/>
              <a:ext cx="153988" cy="338138"/>
            </a:xfrm>
            <a:custGeom>
              <a:avLst/>
              <a:gdLst>
                <a:gd name="T0" fmla="*/ 52 w 97"/>
                <a:gd name="T1" fmla="*/ 10 h 213"/>
                <a:gd name="T2" fmla="*/ 97 w 97"/>
                <a:gd name="T3" fmla="*/ 195 h 213"/>
                <a:gd name="T4" fmla="*/ 64 w 97"/>
                <a:gd name="T5" fmla="*/ 213 h 213"/>
                <a:gd name="T6" fmla="*/ 54 w 97"/>
                <a:gd name="T7" fmla="*/ 206 h 213"/>
                <a:gd name="T8" fmla="*/ 3 w 97"/>
                <a:gd name="T9" fmla="*/ 43 h 213"/>
                <a:gd name="T10" fmla="*/ 21 w 97"/>
                <a:gd name="T11" fmla="*/ 2 h 213"/>
                <a:gd name="T12" fmla="*/ 52 w 97"/>
                <a:gd name="T13" fmla="*/ 10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7" h="213">
                  <a:moveTo>
                    <a:pt x="52" y="10"/>
                  </a:moveTo>
                  <a:cubicBezTo>
                    <a:pt x="82" y="44"/>
                    <a:pt x="91" y="146"/>
                    <a:pt x="97" y="195"/>
                  </a:cubicBezTo>
                  <a:cubicBezTo>
                    <a:pt x="64" y="213"/>
                    <a:pt x="64" y="213"/>
                    <a:pt x="64" y="213"/>
                  </a:cubicBezTo>
                  <a:cubicBezTo>
                    <a:pt x="64" y="211"/>
                    <a:pt x="55" y="208"/>
                    <a:pt x="54" y="206"/>
                  </a:cubicBezTo>
                  <a:cubicBezTo>
                    <a:pt x="37" y="158"/>
                    <a:pt x="8" y="88"/>
                    <a:pt x="3" y="43"/>
                  </a:cubicBezTo>
                  <a:cubicBezTo>
                    <a:pt x="0" y="24"/>
                    <a:pt x="8" y="6"/>
                    <a:pt x="21" y="2"/>
                  </a:cubicBezTo>
                  <a:cubicBezTo>
                    <a:pt x="31" y="0"/>
                    <a:pt x="45" y="3"/>
                    <a:pt x="52" y="10"/>
                  </a:cubicBezTo>
                  <a:close/>
                </a:path>
              </a:pathLst>
            </a:custGeom>
            <a:solidFill>
              <a:srgbClr val="F5EB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4" name="Freeform 586"/>
            <p:cNvSpPr>
              <a:spLocks/>
            </p:cNvSpPr>
            <p:nvPr userDrawn="1"/>
          </p:nvSpPr>
          <p:spPr bwMode="auto">
            <a:xfrm>
              <a:off x="7900989" y="3995738"/>
              <a:ext cx="176213" cy="103188"/>
            </a:xfrm>
            <a:custGeom>
              <a:avLst/>
              <a:gdLst>
                <a:gd name="T0" fmla="*/ 19 w 111"/>
                <a:gd name="T1" fmla="*/ 3 h 65"/>
                <a:gd name="T2" fmla="*/ 37 w 111"/>
                <a:gd name="T3" fmla="*/ 2 h 65"/>
                <a:gd name="T4" fmla="*/ 75 w 111"/>
                <a:gd name="T5" fmla="*/ 11 h 65"/>
                <a:gd name="T6" fmla="*/ 111 w 111"/>
                <a:gd name="T7" fmla="*/ 49 h 65"/>
                <a:gd name="T8" fmla="*/ 95 w 111"/>
                <a:gd name="T9" fmla="*/ 65 h 65"/>
                <a:gd name="T10" fmla="*/ 62 w 111"/>
                <a:gd name="T11" fmla="*/ 41 h 65"/>
                <a:gd name="T12" fmla="*/ 28 w 111"/>
                <a:gd name="T13" fmla="*/ 42 h 65"/>
                <a:gd name="T14" fmla="*/ 0 w 111"/>
                <a:gd name="T15" fmla="*/ 24 h 65"/>
                <a:gd name="T16" fmla="*/ 19 w 111"/>
                <a:gd name="T17" fmla="*/ 3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1" h="65">
                  <a:moveTo>
                    <a:pt x="19" y="3"/>
                  </a:moveTo>
                  <a:cubicBezTo>
                    <a:pt x="37" y="2"/>
                    <a:pt x="37" y="2"/>
                    <a:pt x="37" y="2"/>
                  </a:cubicBezTo>
                  <a:cubicBezTo>
                    <a:pt x="58" y="0"/>
                    <a:pt x="64" y="2"/>
                    <a:pt x="75" y="11"/>
                  </a:cubicBezTo>
                  <a:cubicBezTo>
                    <a:pt x="85" y="19"/>
                    <a:pt x="100" y="34"/>
                    <a:pt x="111" y="49"/>
                  </a:cubicBezTo>
                  <a:cubicBezTo>
                    <a:pt x="95" y="65"/>
                    <a:pt x="95" y="65"/>
                    <a:pt x="95" y="65"/>
                  </a:cubicBezTo>
                  <a:cubicBezTo>
                    <a:pt x="84" y="59"/>
                    <a:pt x="73" y="48"/>
                    <a:pt x="62" y="41"/>
                  </a:cubicBezTo>
                  <a:cubicBezTo>
                    <a:pt x="51" y="35"/>
                    <a:pt x="35" y="47"/>
                    <a:pt x="28" y="42"/>
                  </a:cubicBezTo>
                  <a:cubicBezTo>
                    <a:pt x="0" y="24"/>
                    <a:pt x="0" y="24"/>
                    <a:pt x="0" y="24"/>
                  </a:cubicBezTo>
                  <a:lnTo>
                    <a:pt x="19" y="3"/>
                  </a:lnTo>
                  <a:close/>
                </a:path>
              </a:pathLst>
            </a:custGeom>
            <a:solidFill>
              <a:srgbClr val="FFDB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5" name="Freeform 587"/>
            <p:cNvSpPr>
              <a:spLocks/>
            </p:cNvSpPr>
            <p:nvPr userDrawn="1"/>
          </p:nvSpPr>
          <p:spPr bwMode="auto">
            <a:xfrm>
              <a:off x="7681914" y="3922713"/>
              <a:ext cx="254000" cy="128588"/>
            </a:xfrm>
            <a:custGeom>
              <a:avLst/>
              <a:gdLst>
                <a:gd name="T0" fmla="*/ 36 w 160"/>
                <a:gd name="T1" fmla="*/ 4 h 81"/>
                <a:gd name="T2" fmla="*/ 160 w 160"/>
                <a:gd name="T3" fmla="*/ 47 h 81"/>
                <a:gd name="T4" fmla="*/ 152 w 160"/>
                <a:gd name="T5" fmla="*/ 81 h 81"/>
                <a:gd name="T6" fmla="*/ 28 w 160"/>
                <a:gd name="T7" fmla="*/ 53 h 81"/>
                <a:gd name="T8" fmla="*/ 1 w 160"/>
                <a:gd name="T9" fmla="*/ 24 h 81"/>
                <a:gd name="T10" fmla="*/ 36 w 160"/>
                <a:gd name="T11" fmla="*/ 4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0" h="81">
                  <a:moveTo>
                    <a:pt x="36" y="4"/>
                  </a:moveTo>
                  <a:cubicBezTo>
                    <a:pt x="78" y="14"/>
                    <a:pt x="118" y="34"/>
                    <a:pt x="160" y="47"/>
                  </a:cubicBezTo>
                  <a:cubicBezTo>
                    <a:pt x="155" y="58"/>
                    <a:pt x="154" y="67"/>
                    <a:pt x="152" y="81"/>
                  </a:cubicBezTo>
                  <a:cubicBezTo>
                    <a:pt x="110" y="70"/>
                    <a:pt x="71" y="62"/>
                    <a:pt x="28" y="53"/>
                  </a:cubicBezTo>
                  <a:cubicBezTo>
                    <a:pt x="6" y="49"/>
                    <a:pt x="0" y="36"/>
                    <a:pt x="1" y="24"/>
                  </a:cubicBezTo>
                  <a:cubicBezTo>
                    <a:pt x="3" y="11"/>
                    <a:pt x="15" y="0"/>
                    <a:pt x="36" y="4"/>
                  </a:cubicBezTo>
                  <a:close/>
                </a:path>
              </a:pathLst>
            </a:custGeom>
            <a:solidFill>
              <a:srgbClr val="F5EB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6" name="Freeform 588"/>
            <p:cNvSpPr>
              <a:spLocks/>
            </p:cNvSpPr>
            <p:nvPr userDrawn="1"/>
          </p:nvSpPr>
          <p:spPr bwMode="auto">
            <a:xfrm>
              <a:off x="8847139" y="3319463"/>
              <a:ext cx="130175" cy="239713"/>
            </a:xfrm>
            <a:custGeom>
              <a:avLst/>
              <a:gdLst>
                <a:gd name="T0" fmla="*/ 65 w 82"/>
                <a:gd name="T1" fmla="*/ 20 h 151"/>
                <a:gd name="T2" fmla="*/ 82 w 82"/>
                <a:gd name="T3" fmla="*/ 132 h 151"/>
                <a:gd name="T4" fmla="*/ 26 w 82"/>
                <a:gd name="T5" fmla="*/ 149 h 151"/>
                <a:gd name="T6" fmla="*/ 9 w 82"/>
                <a:gd name="T7" fmla="*/ 44 h 151"/>
                <a:gd name="T8" fmla="*/ 65 w 82"/>
                <a:gd name="T9" fmla="*/ 20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2" h="151">
                  <a:moveTo>
                    <a:pt x="65" y="20"/>
                  </a:moveTo>
                  <a:cubicBezTo>
                    <a:pt x="73" y="58"/>
                    <a:pt x="77" y="94"/>
                    <a:pt x="82" y="132"/>
                  </a:cubicBezTo>
                  <a:cubicBezTo>
                    <a:pt x="69" y="151"/>
                    <a:pt x="42" y="151"/>
                    <a:pt x="26" y="149"/>
                  </a:cubicBezTo>
                  <a:cubicBezTo>
                    <a:pt x="16" y="105"/>
                    <a:pt x="11" y="89"/>
                    <a:pt x="9" y="44"/>
                  </a:cubicBezTo>
                  <a:cubicBezTo>
                    <a:pt x="0" y="19"/>
                    <a:pt x="37" y="0"/>
                    <a:pt x="65" y="20"/>
                  </a:cubicBezTo>
                  <a:close/>
                </a:path>
              </a:pathLst>
            </a:custGeom>
            <a:solidFill>
              <a:srgbClr val="9FA3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7" name="Freeform 589"/>
            <p:cNvSpPr>
              <a:spLocks/>
            </p:cNvSpPr>
            <p:nvPr userDrawn="1"/>
          </p:nvSpPr>
          <p:spPr bwMode="auto">
            <a:xfrm>
              <a:off x="8567739" y="3533776"/>
              <a:ext cx="242888" cy="122238"/>
            </a:xfrm>
            <a:custGeom>
              <a:avLst/>
              <a:gdLst>
                <a:gd name="T0" fmla="*/ 25 w 153"/>
                <a:gd name="T1" fmla="*/ 10 h 77"/>
                <a:gd name="T2" fmla="*/ 47 w 153"/>
                <a:gd name="T3" fmla="*/ 9 h 77"/>
                <a:gd name="T4" fmla="*/ 76 w 153"/>
                <a:gd name="T5" fmla="*/ 1 h 77"/>
                <a:gd name="T6" fmla="*/ 114 w 153"/>
                <a:gd name="T7" fmla="*/ 5 h 77"/>
                <a:gd name="T8" fmla="*/ 128 w 153"/>
                <a:gd name="T9" fmla="*/ 16 h 77"/>
                <a:gd name="T10" fmla="*/ 103 w 153"/>
                <a:gd name="T11" fmla="*/ 20 h 77"/>
                <a:gd name="T12" fmla="*/ 143 w 153"/>
                <a:gd name="T13" fmla="*/ 54 h 77"/>
                <a:gd name="T14" fmla="*/ 123 w 153"/>
                <a:gd name="T15" fmla="*/ 77 h 77"/>
                <a:gd name="T16" fmla="*/ 59 w 153"/>
                <a:gd name="T17" fmla="*/ 58 h 77"/>
                <a:gd name="T18" fmla="*/ 0 w 153"/>
                <a:gd name="T19" fmla="*/ 41 h 77"/>
                <a:gd name="T20" fmla="*/ 25 w 153"/>
                <a:gd name="T21" fmla="*/ 1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3" h="77">
                  <a:moveTo>
                    <a:pt x="25" y="10"/>
                  </a:moveTo>
                  <a:cubicBezTo>
                    <a:pt x="30" y="11"/>
                    <a:pt x="35" y="11"/>
                    <a:pt x="47" y="9"/>
                  </a:cubicBezTo>
                  <a:cubicBezTo>
                    <a:pt x="58" y="7"/>
                    <a:pt x="71" y="0"/>
                    <a:pt x="76" y="1"/>
                  </a:cubicBezTo>
                  <a:cubicBezTo>
                    <a:pt x="114" y="5"/>
                    <a:pt x="114" y="5"/>
                    <a:pt x="114" y="5"/>
                  </a:cubicBezTo>
                  <a:cubicBezTo>
                    <a:pt x="126" y="7"/>
                    <a:pt x="130" y="13"/>
                    <a:pt x="128" y="16"/>
                  </a:cubicBezTo>
                  <a:cubicBezTo>
                    <a:pt x="125" y="20"/>
                    <a:pt x="115" y="21"/>
                    <a:pt x="103" y="20"/>
                  </a:cubicBezTo>
                  <a:cubicBezTo>
                    <a:pt x="124" y="34"/>
                    <a:pt x="130" y="38"/>
                    <a:pt x="143" y="54"/>
                  </a:cubicBezTo>
                  <a:cubicBezTo>
                    <a:pt x="153" y="67"/>
                    <a:pt x="128" y="77"/>
                    <a:pt x="123" y="77"/>
                  </a:cubicBezTo>
                  <a:cubicBezTo>
                    <a:pt x="99" y="77"/>
                    <a:pt x="82" y="59"/>
                    <a:pt x="59" y="58"/>
                  </a:cubicBezTo>
                  <a:cubicBezTo>
                    <a:pt x="32" y="57"/>
                    <a:pt x="24" y="51"/>
                    <a:pt x="0" y="41"/>
                  </a:cubicBezTo>
                  <a:lnTo>
                    <a:pt x="25" y="10"/>
                  </a:lnTo>
                  <a:close/>
                </a:path>
              </a:pathLst>
            </a:custGeom>
            <a:solidFill>
              <a:srgbClr val="FFDB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8" name="Freeform 590"/>
            <p:cNvSpPr>
              <a:spLocks/>
            </p:cNvSpPr>
            <p:nvPr userDrawn="1"/>
          </p:nvSpPr>
          <p:spPr bwMode="auto">
            <a:xfrm>
              <a:off x="8296276" y="3135313"/>
              <a:ext cx="236538" cy="412750"/>
            </a:xfrm>
            <a:custGeom>
              <a:avLst/>
              <a:gdLst>
                <a:gd name="T0" fmla="*/ 146 w 149"/>
                <a:gd name="T1" fmla="*/ 61 h 260"/>
                <a:gd name="T2" fmla="*/ 52 w 149"/>
                <a:gd name="T3" fmla="*/ 260 h 260"/>
                <a:gd name="T4" fmla="*/ 5 w 149"/>
                <a:gd name="T5" fmla="*/ 254 h 260"/>
                <a:gd name="T6" fmla="*/ 0 w 149"/>
                <a:gd name="T7" fmla="*/ 238 h 260"/>
                <a:gd name="T8" fmla="*/ 72 w 149"/>
                <a:gd name="T9" fmla="*/ 34 h 260"/>
                <a:gd name="T10" fmla="*/ 122 w 149"/>
                <a:gd name="T11" fmla="*/ 7 h 260"/>
                <a:gd name="T12" fmla="*/ 146 w 149"/>
                <a:gd name="T13" fmla="*/ 61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9" h="260">
                  <a:moveTo>
                    <a:pt x="146" y="61"/>
                  </a:moveTo>
                  <a:cubicBezTo>
                    <a:pt x="136" y="121"/>
                    <a:pt x="79" y="212"/>
                    <a:pt x="52" y="260"/>
                  </a:cubicBezTo>
                  <a:cubicBezTo>
                    <a:pt x="5" y="254"/>
                    <a:pt x="5" y="254"/>
                    <a:pt x="5" y="254"/>
                  </a:cubicBezTo>
                  <a:cubicBezTo>
                    <a:pt x="6" y="251"/>
                    <a:pt x="0" y="241"/>
                    <a:pt x="0" y="238"/>
                  </a:cubicBezTo>
                  <a:cubicBezTo>
                    <a:pt x="19" y="177"/>
                    <a:pt x="43" y="84"/>
                    <a:pt x="72" y="34"/>
                  </a:cubicBezTo>
                  <a:cubicBezTo>
                    <a:pt x="84" y="13"/>
                    <a:pt x="105" y="0"/>
                    <a:pt x="122" y="7"/>
                  </a:cubicBezTo>
                  <a:cubicBezTo>
                    <a:pt x="145" y="16"/>
                    <a:pt x="149" y="39"/>
                    <a:pt x="146" y="61"/>
                  </a:cubicBezTo>
                  <a:close/>
                </a:path>
              </a:pathLst>
            </a:custGeom>
            <a:solidFill>
              <a:srgbClr val="D7D9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9" name="Freeform 591"/>
            <p:cNvSpPr>
              <a:spLocks/>
            </p:cNvSpPr>
            <p:nvPr userDrawn="1"/>
          </p:nvSpPr>
          <p:spPr bwMode="auto">
            <a:xfrm>
              <a:off x="8293101" y="3452813"/>
              <a:ext cx="354013" cy="169863"/>
            </a:xfrm>
            <a:custGeom>
              <a:avLst/>
              <a:gdLst>
                <a:gd name="T0" fmla="*/ 46 w 223"/>
                <a:gd name="T1" fmla="*/ 5 h 107"/>
                <a:gd name="T2" fmla="*/ 217 w 223"/>
                <a:gd name="T3" fmla="*/ 56 h 107"/>
                <a:gd name="T4" fmla="*/ 202 w 223"/>
                <a:gd name="T5" fmla="*/ 107 h 107"/>
                <a:gd name="T6" fmla="*/ 37 w 223"/>
                <a:gd name="T7" fmla="*/ 76 h 107"/>
                <a:gd name="T8" fmla="*/ 2 w 223"/>
                <a:gd name="T9" fmla="*/ 40 h 107"/>
                <a:gd name="T10" fmla="*/ 46 w 223"/>
                <a:gd name="T11" fmla="*/ 5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3" h="107">
                  <a:moveTo>
                    <a:pt x="46" y="5"/>
                  </a:moveTo>
                  <a:cubicBezTo>
                    <a:pt x="100" y="14"/>
                    <a:pt x="163" y="41"/>
                    <a:pt x="217" y="56"/>
                  </a:cubicBezTo>
                  <a:cubicBezTo>
                    <a:pt x="223" y="65"/>
                    <a:pt x="209" y="101"/>
                    <a:pt x="202" y="107"/>
                  </a:cubicBezTo>
                  <a:cubicBezTo>
                    <a:pt x="148" y="96"/>
                    <a:pt x="91" y="89"/>
                    <a:pt x="37" y="76"/>
                  </a:cubicBezTo>
                  <a:cubicBezTo>
                    <a:pt x="8" y="69"/>
                    <a:pt x="0" y="55"/>
                    <a:pt x="2" y="40"/>
                  </a:cubicBezTo>
                  <a:cubicBezTo>
                    <a:pt x="3" y="24"/>
                    <a:pt x="18" y="0"/>
                    <a:pt x="46" y="5"/>
                  </a:cubicBezTo>
                  <a:close/>
                </a:path>
              </a:pathLst>
            </a:custGeom>
            <a:solidFill>
              <a:srgbClr val="D7D9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0" name="Freeform 592"/>
            <p:cNvSpPr>
              <a:spLocks/>
            </p:cNvSpPr>
            <p:nvPr userDrawn="1"/>
          </p:nvSpPr>
          <p:spPr bwMode="auto">
            <a:xfrm>
              <a:off x="8886826" y="3341688"/>
              <a:ext cx="368300" cy="501650"/>
            </a:xfrm>
            <a:custGeom>
              <a:avLst/>
              <a:gdLst>
                <a:gd name="T0" fmla="*/ 231 w 232"/>
                <a:gd name="T1" fmla="*/ 8 h 316"/>
                <a:gd name="T2" fmla="*/ 222 w 232"/>
                <a:gd name="T3" fmla="*/ 2 h 316"/>
                <a:gd name="T4" fmla="*/ 9 w 232"/>
                <a:gd name="T5" fmla="*/ 126 h 316"/>
                <a:gd name="T6" fmla="*/ 0 w 232"/>
                <a:gd name="T7" fmla="*/ 141 h 316"/>
                <a:gd name="T8" fmla="*/ 1 w 232"/>
                <a:gd name="T9" fmla="*/ 308 h 316"/>
                <a:gd name="T10" fmla="*/ 10 w 232"/>
                <a:gd name="T11" fmla="*/ 313 h 316"/>
                <a:gd name="T12" fmla="*/ 223 w 232"/>
                <a:gd name="T13" fmla="*/ 190 h 316"/>
                <a:gd name="T14" fmla="*/ 232 w 232"/>
                <a:gd name="T15" fmla="*/ 175 h 316"/>
                <a:gd name="T16" fmla="*/ 231 w 232"/>
                <a:gd name="T17" fmla="*/ 8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2" h="316">
                  <a:moveTo>
                    <a:pt x="231" y="8"/>
                  </a:moveTo>
                  <a:cubicBezTo>
                    <a:pt x="231" y="2"/>
                    <a:pt x="227" y="0"/>
                    <a:pt x="222" y="2"/>
                  </a:cubicBezTo>
                  <a:cubicBezTo>
                    <a:pt x="9" y="126"/>
                    <a:pt x="9" y="126"/>
                    <a:pt x="9" y="126"/>
                  </a:cubicBezTo>
                  <a:cubicBezTo>
                    <a:pt x="4" y="128"/>
                    <a:pt x="0" y="135"/>
                    <a:pt x="0" y="141"/>
                  </a:cubicBezTo>
                  <a:cubicBezTo>
                    <a:pt x="1" y="308"/>
                    <a:pt x="1" y="308"/>
                    <a:pt x="1" y="308"/>
                  </a:cubicBezTo>
                  <a:cubicBezTo>
                    <a:pt x="1" y="314"/>
                    <a:pt x="5" y="316"/>
                    <a:pt x="10" y="313"/>
                  </a:cubicBezTo>
                  <a:cubicBezTo>
                    <a:pt x="223" y="190"/>
                    <a:pt x="223" y="190"/>
                    <a:pt x="223" y="190"/>
                  </a:cubicBezTo>
                  <a:cubicBezTo>
                    <a:pt x="228" y="187"/>
                    <a:pt x="232" y="180"/>
                    <a:pt x="232" y="175"/>
                  </a:cubicBezTo>
                  <a:lnTo>
                    <a:pt x="231" y="8"/>
                  </a:lnTo>
                  <a:close/>
                </a:path>
              </a:pathLst>
            </a:custGeom>
            <a:solidFill>
              <a:srgbClr val="C2C2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1" name="Freeform 593"/>
            <p:cNvSpPr>
              <a:spLocks/>
            </p:cNvSpPr>
            <p:nvPr userDrawn="1"/>
          </p:nvSpPr>
          <p:spPr bwMode="auto">
            <a:xfrm>
              <a:off x="8869364" y="3554413"/>
              <a:ext cx="22225" cy="285750"/>
            </a:xfrm>
            <a:custGeom>
              <a:avLst/>
              <a:gdLst>
                <a:gd name="T0" fmla="*/ 12 w 14"/>
                <a:gd name="T1" fmla="*/ 174 h 180"/>
                <a:gd name="T2" fmla="*/ 11 w 14"/>
                <a:gd name="T3" fmla="*/ 7 h 180"/>
                <a:gd name="T4" fmla="*/ 0 w 14"/>
                <a:gd name="T5" fmla="*/ 0 h 180"/>
                <a:gd name="T6" fmla="*/ 0 w 14"/>
                <a:gd name="T7" fmla="*/ 167 h 180"/>
                <a:gd name="T8" fmla="*/ 0 w 14"/>
                <a:gd name="T9" fmla="*/ 169 h 180"/>
                <a:gd name="T10" fmla="*/ 3 w 14"/>
                <a:gd name="T11" fmla="*/ 173 h 180"/>
                <a:gd name="T12" fmla="*/ 14 w 14"/>
                <a:gd name="T13" fmla="*/ 180 h 180"/>
                <a:gd name="T14" fmla="*/ 12 w 14"/>
                <a:gd name="T15" fmla="*/ 174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" h="180">
                  <a:moveTo>
                    <a:pt x="12" y="174"/>
                  </a:moveTo>
                  <a:cubicBezTo>
                    <a:pt x="11" y="7"/>
                    <a:pt x="11" y="7"/>
                    <a:pt x="11" y="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67"/>
                    <a:pt x="0" y="167"/>
                    <a:pt x="0" y="167"/>
                  </a:cubicBezTo>
                  <a:cubicBezTo>
                    <a:pt x="0" y="168"/>
                    <a:pt x="0" y="169"/>
                    <a:pt x="0" y="169"/>
                  </a:cubicBezTo>
                  <a:cubicBezTo>
                    <a:pt x="1" y="171"/>
                    <a:pt x="1" y="172"/>
                    <a:pt x="3" y="173"/>
                  </a:cubicBezTo>
                  <a:cubicBezTo>
                    <a:pt x="14" y="180"/>
                    <a:pt x="14" y="180"/>
                    <a:pt x="14" y="180"/>
                  </a:cubicBezTo>
                  <a:cubicBezTo>
                    <a:pt x="13" y="179"/>
                    <a:pt x="12" y="177"/>
                    <a:pt x="12" y="174"/>
                  </a:cubicBezTo>
                  <a:close/>
                </a:path>
              </a:pathLst>
            </a:custGeom>
            <a:solidFill>
              <a:srgbClr val="8A8C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2" name="Freeform 594"/>
            <p:cNvSpPr>
              <a:spLocks/>
            </p:cNvSpPr>
            <p:nvPr userDrawn="1"/>
          </p:nvSpPr>
          <p:spPr bwMode="auto">
            <a:xfrm>
              <a:off x="8869364" y="3332163"/>
              <a:ext cx="381000" cy="233363"/>
            </a:xfrm>
            <a:custGeom>
              <a:avLst/>
              <a:gdLst>
                <a:gd name="T0" fmla="*/ 228 w 240"/>
                <a:gd name="T1" fmla="*/ 1 h 147"/>
                <a:gd name="T2" fmla="*/ 228 w 240"/>
                <a:gd name="T3" fmla="*/ 1 h 147"/>
                <a:gd name="T4" fmla="*/ 227 w 240"/>
                <a:gd name="T5" fmla="*/ 1 h 147"/>
                <a:gd name="T6" fmla="*/ 227 w 240"/>
                <a:gd name="T7" fmla="*/ 0 h 147"/>
                <a:gd name="T8" fmla="*/ 225 w 240"/>
                <a:gd name="T9" fmla="*/ 0 h 147"/>
                <a:gd name="T10" fmla="*/ 225 w 240"/>
                <a:gd name="T11" fmla="*/ 0 h 147"/>
                <a:gd name="T12" fmla="*/ 224 w 240"/>
                <a:gd name="T13" fmla="*/ 1 h 147"/>
                <a:gd name="T14" fmla="*/ 223 w 240"/>
                <a:gd name="T15" fmla="*/ 1 h 147"/>
                <a:gd name="T16" fmla="*/ 222 w 240"/>
                <a:gd name="T17" fmla="*/ 2 h 147"/>
                <a:gd name="T18" fmla="*/ 6 w 240"/>
                <a:gd name="T19" fmla="*/ 127 h 147"/>
                <a:gd name="T20" fmla="*/ 5 w 240"/>
                <a:gd name="T21" fmla="*/ 127 h 147"/>
                <a:gd name="T22" fmla="*/ 5 w 240"/>
                <a:gd name="T23" fmla="*/ 128 h 147"/>
                <a:gd name="T24" fmla="*/ 4 w 240"/>
                <a:gd name="T25" fmla="*/ 129 h 147"/>
                <a:gd name="T26" fmla="*/ 3 w 240"/>
                <a:gd name="T27" fmla="*/ 130 h 147"/>
                <a:gd name="T28" fmla="*/ 2 w 240"/>
                <a:gd name="T29" fmla="*/ 131 h 147"/>
                <a:gd name="T30" fmla="*/ 2 w 240"/>
                <a:gd name="T31" fmla="*/ 131 h 147"/>
                <a:gd name="T32" fmla="*/ 1 w 240"/>
                <a:gd name="T33" fmla="*/ 133 h 147"/>
                <a:gd name="T34" fmla="*/ 1 w 240"/>
                <a:gd name="T35" fmla="*/ 134 h 147"/>
                <a:gd name="T36" fmla="*/ 1 w 240"/>
                <a:gd name="T37" fmla="*/ 134 h 147"/>
                <a:gd name="T38" fmla="*/ 0 w 240"/>
                <a:gd name="T39" fmla="*/ 136 h 147"/>
                <a:gd name="T40" fmla="*/ 0 w 240"/>
                <a:gd name="T41" fmla="*/ 136 h 147"/>
                <a:gd name="T42" fmla="*/ 0 w 240"/>
                <a:gd name="T43" fmla="*/ 138 h 147"/>
                <a:gd name="T44" fmla="*/ 0 w 240"/>
                <a:gd name="T45" fmla="*/ 138 h 147"/>
                <a:gd name="T46" fmla="*/ 0 w 240"/>
                <a:gd name="T47" fmla="*/ 140 h 147"/>
                <a:gd name="T48" fmla="*/ 11 w 240"/>
                <a:gd name="T49" fmla="*/ 145 h 147"/>
                <a:gd name="T50" fmla="*/ 12 w 240"/>
                <a:gd name="T51" fmla="*/ 143 h 147"/>
                <a:gd name="T52" fmla="*/ 13 w 240"/>
                <a:gd name="T53" fmla="*/ 140 h 147"/>
                <a:gd name="T54" fmla="*/ 14 w 240"/>
                <a:gd name="T55" fmla="*/ 138 h 147"/>
                <a:gd name="T56" fmla="*/ 15 w 240"/>
                <a:gd name="T57" fmla="*/ 136 h 147"/>
                <a:gd name="T58" fmla="*/ 17 w 240"/>
                <a:gd name="T59" fmla="*/ 135 h 147"/>
                <a:gd name="T60" fmla="*/ 18 w 240"/>
                <a:gd name="T61" fmla="*/ 134 h 147"/>
                <a:gd name="T62" fmla="*/ 233 w 240"/>
                <a:gd name="T63" fmla="*/ 8 h 147"/>
                <a:gd name="T64" fmla="*/ 235 w 240"/>
                <a:gd name="T65" fmla="*/ 8 h 147"/>
                <a:gd name="T66" fmla="*/ 237 w 240"/>
                <a:gd name="T67" fmla="*/ 7 h 147"/>
                <a:gd name="T68" fmla="*/ 238 w 240"/>
                <a:gd name="T69" fmla="*/ 7 h 147"/>
                <a:gd name="T70" fmla="*/ 240 w 240"/>
                <a:gd name="T71" fmla="*/ 8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40" h="147">
                  <a:moveTo>
                    <a:pt x="240" y="8"/>
                  </a:moveTo>
                  <a:cubicBezTo>
                    <a:pt x="228" y="1"/>
                    <a:pt x="228" y="1"/>
                    <a:pt x="228" y="1"/>
                  </a:cubicBezTo>
                  <a:cubicBezTo>
                    <a:pt x="228" y="1"/>
                    <a:pt x="228" y="1"/>
                    <a:pt x="228" y="1"/>
                  </a:cubicBezTo>
                  <a:cubicBezTo>
                    <a:pt x="228" y="1"/>
                    <a:pt x="228" y="1"/>
                    <a:pt x="228" y="1"/>
                  </a:cubicBezTo>
                  <a:cubicBezTo>
                    <a:pt x="227" y="1"/>
                    <a:pt x="227" y="1"/>
                    <a:pt x="227" y="1"/>
                  </a:cubicBezTo>
                  <a:cubicBezTo>
                    <a:pt x="227" y="1"/>
                    <a:pt x="227" y="1"/>
                    <a:pt x="227" y="1"/>
                  </a:cubicBezTo>
                  <a:cubicBezTo>
                    <a:pt x="227" y="1"/>
                    <a:pt x="227" y="1"/>
                    <a:pt x="227" y="1"/>
                  </a:cubicBezTo>
                  <a:cubicBezTo>
                    <a:pt x="227" y="1"/>
                    <a:pt x="227" y="0"/>
                    <a:pt x="227" y="0"/>
                  </a:cubicBezTo>
                  <a:cubicBezTo>
                    <a:pt x="226" y="0"/>
                    <a:pt x="226" y="0"/>
                    <a:pt x="226" y="0"/>
                  </a:cubicBezTo>
                  <a:cubicBezTo>
                    <a:pt x="226" y="0"/>
                    <a:pt x="226" y="0"/>
                    <a:pt x="225" y="0"/>
                  </a:cubicBezTo>
                  <a:cubicBezTo>
                    <a:pt x="225" y="0"/>
                    <a:pt x="225" y="0"/>
                    <a:pt x="225" y="0"/>
                  </a:cubicBezTo>
                  <a:cubicBezTo>
                    <a:pt x="225" y="0"/>
                    <a:pt x="225" y="0"/>
                    <a:pt x="225" y="0"/>
                  </a:cubicBezTo>
                  <a:cubicBezTo>
                    <a:pt x="225" y="0"/>
                    <a:pt x="225" y="0"/>
                    <a:pt x="225" y="0"/>
                  </a:cubicBezTo>
                  <a:cubicBezTo>
                    <a:pt x="224" y="1"/>
                    <a:pt x="224" y="1"/>
                    <a:pt x="224" y="1"/>
                  </a:cubicBezTo>
                  <a:cubicBezTo>
                    <a:pt x="224" y="1"/>
                    <a:pt x="224" y="1"/>
                    <a:pt x="224" y="1"/>
                  </a:cubicBezTo>
                  <a:cubicBezTo>
                    <a:pt x="224" y="1"/>
                    <a:pt x="223" y="1"/>
                    <a:pt x="223" y="1"/>
                  </a:cubicBezTo>
                  <a:cubicBezTo>
                    <a:pt x="223" y="1"/>
                    <a:pt x="223" y="1"/>
                    <a:pt x="223" y="1"/>
                  </a:cubicBezTo>
                  <a:cubicBezTo>
                    <a:pt x="223" y="1"/>
                    <a:pt x="222" y="1"/>
                    <a:pt x="222" y="2"/>
                  </a:cubicBezTo>
                  <a:cubicBezTo>
                    <a:pt x="9" y="125"/>
                    <a:pt x="9" y="125"/>
                    <a:pt x="9" y="125"/>
                  </a:cubicBezTo>
                  <a:cubicBezTo>
                    <a:pt x="8" y="125"/>
                    <a:pt x="7" y="126"/>
                    <a:pt x="6" y="127"/>
                  </a:cubicBezTo>
                  <a:cubicBezTo>
                    <a:pt x="6" y="127"/>
                    <a:pt x="6" y="127"/>
                    <a:pt x="6" y="127"/>
                  </a:cubicBezTo>
                  <a:cubicBezTo>
                    <a:pt x="5" y="127"/>
                    <a:pt x="5" y="127"/>
                    <a:pt x="5" y="127"/>
                  </a:cubicBezTo>
                  <a:cubicBezTo>
                    <a:pt x="5" y="127"/>
                    <a:pt x="5" y="128"/>
                    <a:pt x="5" y="128"/>
                  </a:cubicBezTo>
                  <a:cubicBezTo>
                    <a:pt x="5" y="128"/>
                    <a:pt x="5" y="128"/>
                    <a:pt x="5" y="128"/>
                  </a:cubicBezTo>
                  <a:cubicBezTo>
                    <a:pt x="4" y="128"/>
                    <a:pt x="4" y="129"/>
                    <a:pt x="4" y="129"/>
                  </a:cubicBezTo>
                  <a:cubicBezTo>
                    <a:pt x="4" y="129"/>
                    <a:pt x="4" y="129"/>
                    <a:pt x="4" y="129"/>
                  </a:cubicBezTo>
                  <a:cubicBezTo>
                    <a:pt x="4" y="129"/>
                    <a:pt x="4" y="129"/>
                    <a:pt x="3" y="129"/>
                  </a:cubicBezTo>
                  <a:cubicBezTo>
                    <a:pt x="3" y="130"/>
                    <a:pt x="3" y="130"/>
                    <a:pt x="3" y="130"/>
                  </a:cubicBezTo>
                  <a:cubicBezTo>
                    <a:pt x="3" y="130"/>
                    <a:pt x="3" y="130"/>
                    <a:pt x="3" y="131"/>
                  </a:cubicBezTo>
                  <a:cubicBezTo>
                    <a:pt x="3" y="131"/>
                    <a:pt x="2" y="131"/>
                    <a:pt x="2" y="131"/>
                  </a:cubicBezTo>
                  <a:cubicBezTo>
                    <a:pt x="2" y="131"/>
                    <a:pt x="2" y="131"/>
                    <a:pt x="2" y="131"/>
                  </a:cubicBezTo>
                  <a:cubicBezTo>
                    <a:pt x="2" y="131"/>
                    <a:pt x="2" y="131"/>
                    <a:pt x="2" y="131"/>
                  </a:cubicBezTo>
                  <a:cubicBezTo>
                    <a:pt x="2" y="132"/>
                    <a:pt x="2" y="132"/>
                    <a:pt x="2" y="132"/>
                  </a:cubicBezTo>
                  <a:cubicBezTo>
                    <a:pt x="2" y="132"/>
                    <a:pt x="2" y="133"/>
                    <a:pt x="1" y="133"/>
                  </a:cubicBezTo>
                  <a:cubicBezTo>
                    <a:pt x="1" y="133"/>
                    <a:pt x="1" y="133"/>
                    <a:pt x="1" y="134"/>
                  </a:cubicBezTo>
                  <a:cubicBezTo>
                    <a:pt x="1" y="134"/>
                    <a:pt x="1" y="134"/>
                    <a:pt x="1" y="134"/>
                  </a:cubicBezTo>
                  <a:cubicBezTo>
                    <a:pt x="1" y="134"/>
                    <a:pt x="1" y="134"/>
                    <a:pt x="1" y="134"/>
                  </a:cubicBezTo>
                  <a:cubicBezTo>
                    <a:pt x="1" y="134"/>
                    <a:pt x="1" y="134"/>
                    <a:pt x="1" y="134"/>
                  </a:cubicBezTo>
                  <a:cubicBezTo>
                    <a:pt x="1" y="135"/>
                    <a:pt x="1" y="135"/>
                    <a:pt x="0" y="135"/>
                  </a:cubicBezTo>
                  <a:cubicBezTo>
                    <a:pt x="0" y="135"/>
                    <a:pt x="0" y="136"/>
                    <a:pt x="0" y="136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0" y="137"/>
                    <a:pt x="0" y="137"/>
                    <a:pt x="0" y="137"/>
                  </a:cubicBezTo>
                  <a:cubicBezTo>
                    <a:pt x="0" y="137"/>
                    <a:pt x="0" y="138"/>
                    <a:pt x="0" y="138"/>
                  </a:cubicBezTo>
                  <a:cubicBezTo>
                    <a:pt x="0" y="138"/>
                    <a:pt x="0" y="138"/>
                    <a:pt x="0" y="138"/>
                  </a:cubicBezTo>
                  <a:cubicBezTo>
                    <a:pt x="0" y="138"/>
                    <a:pt x="0" y="138"/>
                    <a:pt x="0" y="138"/>
                  </a:cubicBezTo>
                  <a:cubicBezTo>
                    <a:pt x="0" y="139"/>
                    <a:pt x="0" y="139"/>
                    <a:pt x="0" y="140"/>
                  </a:cubicBezTo>
                  <a:cubicBezTo>
                    <a:pt x="0" y="140"/>
                    <a:pt x="0" y="140"/>
                    <a:pt x="0" y="140"/>
                  </a:cubicBezTo>
                  <a:cubicBezTo>
                    <a:pt x="11" y="147"/>
                    <a:pt x="11" y="147"/>
                    <a:pt x="11" y="147"/>
                  </a:cubicBezTo>
                  <a:cubicBezTo>
                    <a:pt x="11" y="146"/>
                    <a:pt x="11" y="146"/>
                    <a:pt x="11" y="145"/>
                  </a:cubicBezTo>
                  <a:cubicBezTo>
                    <a:pt x="12" y="145"/>
                    <a:pt x="12" y="145"/>
                    <a:pt x="12" y="145"/>
                  </a:cubicBezTo>
                  <a:cubicBezTo>
                    <a:pt x="12" y="144"/>
                    <a:pt x="12" y="143"/>
                    <a:pt x="12" y="143"/>
                  </a:cubicBezTo>
                  <a:cubicBezTo>
                    <a:pt x="12" y="143"/>
                    <a:pt x="12" y="143"/>
                    <a:pt x="12" y="142"/>
                  </a:cubicBezTo>
                  <a:cubicBezTo>
                    <a:pt x="12" y="142"/>
                    <a:pt x="13" y="141"/>
                    <a:pt x="13" y="140"/>
                  </a:cubicBezTo>
                  <a:cubicBezTo>
                    <a:pt x="13" y="140"/>
                    <a:pt x="13" y="140"/>
                    <a:pt x="13" y="140"/>
                  </a:cubicBezTo>
                  <a:cubicBezTo>
                    <a:pt x="13" y="140"/>
                    <a:pt x="14" y="139"/>
                    <a:pt x="14" y="138"/>
                  </a:cubicBezTo>
                  <a:cubicBezTo>
                    <a:pt x="14" y="138"/>
                    <a:pt x="14" y="138"/>
                    <a:pt x="14" y="138"/>
                  </a:cubicBezTo>
                  <a:cubicBezTo>
                    <a:pt x="14" y="138"/>
                    <a:pt x="15" y="137"/>
                    <a:pt x="15" y="136"/>
                  </a:cubicBezTo>
                  <a:cubicBezTo>
                    <a:pt x="15" y="136"/>
                    <a:pt x="15" y="136"/>
                    <a:pt x="15" y="136"/>
                  </a:cubicBezTo>
                  <a:cubicBezTo>
                    <a:pt x="16" y="136"/>
                    <a:pt x="16" y="135"/>
                    <a:pt x="17" y="135"/>
                  </a:cubicBezTo>
                  <a:cubicBezTo>
                    <a:pt x="17" y="134"/>
                    <a:pt x="17" y="134"/>
                    <a:pt x="17" y="134"/>
                  </a:cubicBezTo>
                  <a:cubicBezTo>
                    <a:pt x="17" y="134"/>
                    <a:pt x="17" y="134"/>
                    <a:pt x="18" y="134"/>
                  </a:cubicBezTo>
                  <a:cubicBezTo>
                    <a:pt x="18" y="133"/>
                    <a:pt x="19" y="132"/>
                    <a:pt x="20" y="132"/>
                  </a:cubicBezTo>
                  <a:cubicBezTo>
                    <a:pt x="233" y="8"/>
                    <a:pt x="233" y="8"/>
                    <a:pt x="233" y="8"/>
                  </a:cubicBezTo>
                  <a:cubicBezTo>
                    <a:pt x="234" y="8"/>
                    <a:pt x="235" y="8"/>
                    <a:pt x="235" y="8"/>
                  </a:cubicBezTo>
                  <a:cubicBezTo>
                    <a:pt x="235" y="8"/>
                    <a:pt x="235" y="8"/>
                    <a:pt x="235" y="8"/>
                  </a:cubicBezTo>
                  <a:cubicBezTo>
                    <a:pt x="236" y="7"/>
                    <a:pt x="236" y="7"/>
                    <a:pt x="237" y="7"/>
                  </a:cubicBezTo>
                  <a:cubicBezTo>
                    <a:pt x="237" y="7"/>
                    <a:pt x="237" y="7"/>
                    <a:pt x="237" y="7"/>
                  </a:cubicBezTo>
                  <a:cubicBezTo>
                    <a:pt x="237" y="7"/>
                    <a:pt x="238" y="7"/>
                    <a:pt x="238" y="7"/>
                  </a:cubicBezTo>
                  <a:cubicBezTo>
                    <a:pt x="238" y="7"/>
                    <a:pt x="238" y="7"/>
                    <a:pt x="238" y="7"/>
                  </a:cubicBezTo>
                  <a:cubicBezTo>
                    <a:pt x="239" y="7"/>
                    <a:pt x="239" y="8"/>
                    <a:pt x="240" y="8"/>
                  </a:cubicBezTo>
                  <a:cubicBezTo>
                    <a:pt x="240" y="8"/>
                    <a:pt x="240" y="8"/>
                    <a:pt x="240" y="8"/>
                  </a:cubicBezTo>
                  <a:cubicBezTo>
                    <a:pt x="240" y="8"/>
                    <a:pt x="240" y="8"/>
                    <a:pt x="240" y="8"/>
                  </a:cubicBezTo>
                  <a:close/>
                </a:path>
              </a:pathLst>
            </a:custGeom>
            <a:solidFill>
              <a:srgbClr val="8A8C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3" name="Freeform 595"/>
            <p:cNvSpPr>
              <a:spLocks noEditPoints="1"/>
            </p:cNvSpPr>
            <p:nvPr userDrawn="1"/>
          </p:nvSpPr>
          <p:spPr bwMode="auto">
            <a:xfrm>
              <a:off x="9374189" y="3533776"/>
              <a:ext cx="366713" cy="501650"/>
            </a:xfrm>
            <a:custGeom>
              <a:avLst/>
              <a:gdLst>
                <a:gd name="T0" fmla="*/ 19 w 231"/>
                <a:gd name="T1" fmla="*/ 292 h 316"/>
                <a:gd name="T2" fmla="*/ 19 w 231"/>
                <a:gd name="T3" fmla="*/ 136 h 316"/>
                <a:gd name="T4" fmla="*/ 212 w 231"/>
                <a:gd name="T5" fmla="*/ 25 h 316"/>
                <a:gd name="T6" fmla="*/ 213 w 231"/>
                <a:gd name="T7" fmla="*/ 180 h 316"/>
                <a:gd name="T8" fmla="*/ 19 w 231"/>
                <a:gd name="T9" fmla="*/ 292 h 316"/>
                <a:gd name="T10" fmla="*/ 116 w 231"/>
                <a:gd name="T11" fmla="*/ 67 h 316"/>
                <a:gd name="T12" fmla="*/ 111 w 231"/>
                <a:gd name="T13" fmla="*/ 75 h 316"/>
                <a:gd name="T14" fmla="*/ 116 w 231"/>
                <a:gd name="T15" fmla="*/ 78 h 316"/>
                <a:gd name="T16" fmla="*/ 120 w 231"/>
                <a:gd name="T17" fmla="*/ 69 h 316"/>
                <a:gd name="T18" fmla="*/ 116 w 231"/>
                <a:gd name="T19" fmla="*/ 67 h 316"/>
                <a:gd name="T20" fmla="*/ 231 w 231"/>
                <a:gd name="T21" fmla="*/ 8 h 316"/>
                <a:gd name="T22" fmla="*/ 222 w 231"/>
                <a:gd name="T23" fmla="*/ 3 h 316"/>
                <a:gd name="T24" fmla="*/ 9 w 231"/>
                <a:gd name="T25" fmla="*/ 126 h 316"/>
                <a:gd name="T26" fmla="*/ 0 w 231"/>
                <a:gd name="T27" fmla="*/ 141 h 316"/>
                <a:gd name="T28" fmla="*/ 1 w 231"/>
                <a:gd name="T29" fmla="*/ 308 h 316"/>
                <a:gd name="T30" fmla="*/ 10 w 231"/>
                <a:gd name="T31" fmla="*/ 313 h 316"/>
                <a:gd name="T32" fmla="*/ 222 w 231"/>
                <a:gd name="T33" fmla="*/ 190 h 316"/>
                <a:gd name="T34" fmla="*/ 231 w 231"/>
                <a:gd name="T35" fmla="*/ 175 h 316"/>
                <a:gd name="T36" fmla="*/ 231 w 231"/>
                <a:gd name="T37" fmla="*/ 8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31" h="316">
                  <a:moveTo>
                    <a:pt x="19" y="292"/>
                  </a:moveTo>
                  <a:cubicBezTo>
                    <a:pt x="19" y="136"/>
                    <a:pt x="19" y="136"/>
                    <a:pt x="19" y="136"/>
                  </a:cubicBezTo>
                  <a:cubicBezTo>
                    <a:pt x="212" y="25"/>
                    <a:pt x="212" y="25"/>
                    <a:pt x="212" y="25"/>
                  </a:cubicBezTo>
                  <a:cubicBezTo>
                    <a:pt x="213" y="180"/>
                    <a:pt x="213" y="180"/>
                    <a:pt x="213" y="180"/>
                  </a:cubicBezTo>
                  <a:cubicBezTo>
                    <a:pt x="19" y="292"/>
                    <a:pt x="19" y="292"/>
                    <a:pt x="19" y="292"/>
                  </a:cubicBezTo>
                  <a:close/>
                  <a:moveTo>
                    <a:pt x="116" y="67"/>
                  </a:moveTo>
                  <a:cubicBezTo>
                    <a:pt x="113" y="68"/>
                    <a:pt x="111" y="72"/>
                    <a:pt x="111" y="75"/>
                  </a:cubicBezTo>
                  <a:cubicBezTo>
                    <a:pt x="111" y="78"/>
                    <a:pt x="113" y="79"/>
                    <a:pt x="116" y="78"/>
                  </a:cubicBezTo>
                  <a:cubicBezTo>
                    <a:pt x="118" y="76"/>
                    <a:pt x="120" y="73"/>
                    <a:pt x="120" y="69"/>
                  </a:cubicBezTo>
                  <a:cubicBezTo>
                    <a:pt x="120" y="66"/>
                    <a:pt x="118" y="65"/>
                    <a:pt x="116" y="67"/>
                  </a:cubicBezTo>
                  <a:close/>
                  <a:moveTo>
                    <a:pt x="231" y="8"/>
                  </a:moveTo>
                  <a:cubicBezTo>
                    <a:pt x="231" y="3"/>
                    <a:pt x="227" y="0"/>
                    <a:pt x="222" y="3"/>
                  </a:cubicBezTo>
                  <a:cubicBezTo>
                    <a:pt x="9" y="126"/>
                    <a:pt x="9" y="126"/>
                    <a:pt x="9" y="126"/>
                  </a:cubicBezTo>
                  <a:cubicBezTo>
                    <a:pt x="4" y="129"/>
                    <a:pt x="0" y="136"/>
                    <a:pt x="0" y="141"/>
                  </a:cubicBezTo>
                  <a:cubicBezTo>
                    <a:pt x="1" y="308"/>
                    <a:pt x="1" y="308"/>
                    <a:pt x="1" y="308"/>
                  </a:cubicBezTo>
                  <a:cubicBezTo>
                    <a:pt x="1" y="314"/>
                    <a:pt x="5" y="316"/>
                    <a:pt x="10" y="313"/>
                  </a:cubicBezTo>
                  <a:cubicBezTo>
                    <a:pt x="222" y="190"/>
                    <a:pt x="222" y="190"/>
                    <a:pt x="222" y="190"/>
                  </a:cubicBezTo>
                  <a:cubicBezTo>
                    <a:pt x="227" y="188"/>
                    <a:pt x="231" y="181"/>
                    <a:pt x="231" y="175"/>
                  </a:cubicBezTo>
                  <a:lnTo>
                    <a:pt x="231" y="8"/>
                  </a:lnTo>
                  <a:close/>
                </a:path>
              </a:pathLst>
            </a:custGeom>
            <a:solidFill>
              <a:srgbClr val="C2C2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4" name="Freeform 596"/>
            <p:cNvSpPr>
              <a:spLocks/>
            </p:cNvSpPr>
            <p:nvPr userDrawn="1"/>
          </p:nvSpPr>
          <p:spPr bwMode="auto">
            <a:xfrm>
              <a:off x="9404351" y="3573463"/>
              <a:ext cx="307975" cy="423863"/>
            </a:xfrm>
            <a:custGeom>
              <a:avLst/>
              <a:gdLst>
                <a:gd name="T0" fmla="*/ 193 w 194"/>
                <a:gd name="T1" fmla="*/ 0 h 267"/>
                <a:gd name="T2" fmla="*/ 0 w 194"/>
                <a:gd name="T3" fmla="*/ 111 h 267"/>
                <a:gd name="T4" fmla="*/ 0 w 194"/>
                <a:gd name="T5" fmla="*/ 267 h 267"/>
                <a:gd name="T6" fmla="*/ 194 w 194"/>
                <a:gd name="T7" fmla="*/ 155 h 267"/>
                <a:gd name="T8" fmla="*/ 193 w 194"/>
                <a:gd name="T9" fmla="*/ 0 h 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4" h="267">
                  <a:moveTo>
                    <a:pt x="193" y="0"/>
                  </a:moveTo>
                  <a:lnTo>
                    <a:pt x="0" y="111"/>
                  </a:lnTo>
                  <a:lnTo>
                    <a:pt x="0" y="267"/>
                  </a:lnTo>
                  <a:lnTo>
                    <a:pt x="194" y="155"/>
                  </a:lnTo>
                  <a:lnTo>
                    <a:pt x="193" y="0"/>
                  </a:lnTo>
                  <a:close/>
                </a:path>
              </a:pathLst>
            </a:custGeom>
            <a:solidFill>
              <a:srgbClr val="ECF3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5" name="Freeform 597"/>
            <p:cNvSpPr>
              <a:spLocks/>
            </p:cNvSpPr>
            <p:nvPr userDrawn="1"/>
          </p:nvSpPr>
          <p:spPr bwMode="auto">
            <a:xfrm>
              <a:off x="9356726" y="3748088"/>
              <a:ext cx="22225" cy="284163"/>
            </a:xfrm>
            <a:custGeom>
              <a:avLst/>
              <a:gdLst>
                <a:gd name="T0" fmla="*/ 12 w 14"/>
                <a:gd name="T1" fmla="*/ 173 h 179"/>
                <a:gd name="T2" fmla="*/ 11 w 14"/>
                <a:gd name="T3" fmla="*/ 6 h 179"/>
                <a:gd name="T4" fmla="*/ 0 w 14"/>
                <a:gd name="T5" fmla="*/ 0 h 179"/>
                <a:gd name="T6" fmla="*/ 0 w 14"/>
                <a:gd name="T7" fmla="*/ 166 h 179"/>
                <a:gd name="T8" fmla="*/ 0 w 14"/>
                <a:gd name="T9" fmla="*/ 168 h 179"/>
                <a:gd name="T10" fmla="*/ 3 w 14"/>
                <a:gd name="T11" fmla="*/ 172 h 179"/>
                <a:gd name="T12" fmla="*/ 14 w 14"/>
                <a:gd name="T13" fmla="*/ 179 h 179"/>
                <a:gd name="T14" fmla="*/ 12 w 14"/>
                <a:gd name="T15" fmla="*/ 173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" h="179">
                  <a:moveTo>
                    <a:pt x="12" y="173"/>
                  </a:moveTo>
                  <a:cubicBezTo>
                    <a:pt x="11" y="6"/>
                    <a:pt x="11" y="6"/>
                    <a:pt x="11" y="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66"/>
                    <a:pt x="0" y="166"/>
                    <a:pt x="0" y="166"/>
                  </a:cubicBezTo>
                  <a:cubicBezTo>
                    <a:pt x="0" y="167"/>
                    <a:pt x="0" y="168"/>
                    <a:pt x="0" y="168"/>
                  </a:cubicBezTo>
                  <a:cubicBezTo>
                    <a:pt x="1" y="170"/>
                    <a:pt x="1" y="171"/>
                    <a:pt x="3" y="172"/>
                  </a:cubicBezTo>
                  <a:cubicBezTo>
                    <a:pt x="14" y="179"/>
                    <a:pt x="14" y="179"/>
                    <a:pt x="14" y="179"/>
                  </a:cubicBezTo>
                  <a:cubicBezTo>
                    <a:pt x="13" y="178"/>
                    <a:pt x="12" y="176"/>
                    <a:pt x="12" y="173"/>
                  </a:cubicBezTo>
                  <a:close/>
                </a:path>
              </a:pathLst>
            </a:custGeom>
            <a:solidFill>
              <a:srgbClr val="8A8C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6" name="Freeform 598"/>
            <p:cNvSpPr>
              <a:spLocks/>
            </p:cNvSpPr>
            <p:nvPr userDrawn="1"/>
          </p:nvSpPr>
          <p:spPr bwMode="auto">
            <a:xfrm>
              <a:off x="9356726" y="3525838"/>
              <a:ext cx="379413" cy="231775"/>
            </a:xfrm>
            <a:custGeom>
              <a:avLst/>
              <a:gdLst>
                <a:gd name="T0" fmla="*/ 228 w 239"/>
                <a:gd name="T1" fmla="*/ 1 h 146"/>
                <a:gd name="T2" fmla="*/ 227 w 239"/>
                <a:gd name="T3" fmla="*/ 0 h 146"/>
                <a:gd name="T4" fmla="*/ 226 w 239"/>
                <a:gd name="T5" fmla="*/ 0 h 146"/>
                <a:gd name="T6" fmla="*/ 226 w 239"/>
                <a:gd name="T7" fmla="*/ 0 h 146"/>
                <a:gd name="T8" fmla="*/ 225 w 239"/>
                <a:gd name="T9" fmla="*/ 0 h 146"/>
                <a:gd name="T10" fmla="*/ 225 w 239"/>
                <a:gd name="T11" fmla="*/ 0 h 146"/>
                <a:gd name="T12" fmla="*/ 223 w 239"/>
                <a:gd name="T13" fmla="*/ 0 h 146"/>
                <a:gd name="T14" fmla="*/ 223 w 239"/>
                <a:gd name="T15" fmla="*/ 1 h 146"/>
                <a:gd name="T16" fmla="*/ 221 w 239"/>
                <a:gd name="T17" fmla="*/ 1 h 146"/>
                <a:gd name="T18" fmla="*/ 6 w 239"/>
                <a:gd name="T19" fmla="*/ 126 h 146"/>
                <a:gd name="T20" fmla="*/ 5 w 239"/>
                <a:gd name="T21" fmla="*/ 127 h 146"/>
                <a:gd name="T22" fmla="*/ 5 w 239"/>
                <a:gd name="T23" fmla="*/ 127 h 146"/>
                <a:gd name="T24" fmla="*/ 4 w 239"/>
                <a:gd name="T25" fmla="*/ 129 h 146"/>
                <a:gd name="T26" fmla="*/ 3 w 239"/>
                <a:gd name="T27" fmla="*/ 129 h 146"/>
                <a:gd name="T28" fmla="*/ 2 w 239"/>
                <a:gd name="T29" fmla="*/ 131 h 146"/>
                <a:gd name="T30" fmla="*/ 2 w 239"/>
                <a:gd name="T31" fmla="*/ 131 h 146"/>
                <a:gd name="T32" fmla="*/ 1 w 239"/>
                <a:gd name="T33" fmla="*/ 132 h 146"/>
                <a:gd name="T34" fmla="*/ 1 w 239"/>
                <a:gd name="T35" fmla="*/ 133 h 146"/>
                <a:gd name="T36" fmla="*/ 1 w 239"/>
                <a:gd name="T37" fmla="*/ 134 h 146"/>
                <a:gd name="T38" fmla="*/ 0 w 239"/>
                <a:gd name="T39" fmla="*/ 135 h 146"/>
                <a:gd name="T40" fmla="*/ 0 w 239"/>
                <a:gd name="T41" fmla="*/ 136 h 146"/>
                <a:gd name="T42" fmla="*/ 0 w 239"/>
                <a:gd name="T43" fmla="*/ 137 h 146"/>
                <a:gd name="T44" fmla="*/ 0 w 239"/>
                <a:gd name="T45" fmla="*/ 138 h 146"/>
                <a:gd name="T46" fmla="*/ 0 w 239"/>
                <a:gd name="T47" fmla="*/ 140 h 146"/>
                <a:gd name="T48" fmla="*/ 11 w 239"/>
                <a:gd name="T49" fmla="*/ 144 h 146"/>
                <a:gd name="T50" fmla="*/ 12 w 239"/>
                <a:gd name="T51" fmla="*/ 142 h 146"/>
                <a:gd name="T52" fmla="*/ 13 w 239"/>
                <a:gd name="T53" fmla="*/ 140 h 146"/>
                <a:gd name="T54" fmla="*/ 14 w 239"/>
                <a:gd name="T55" fmla="*/ 138 h 146"/>
                <a:gd name="T56" fmla="*/ 15 w 239"/>
                <a:gd name="T57" fmla="*/ 136 h 146"/>
                <a:gd name="T58" fmla="*/ 17 w 239"/>
                <a:gd name="T59" fmla="*/ 134 h 146"/>
                <a:gd name="T60" fmla="*/ 18 w 239"/>
                <a:gd name="T61" fmla="*/ 133 h 146"/>
                <a:gd name="T62" fmla="*/ 233 w 239"/>
                <a:gd name="T63" fmla="*/ 8 h 146"/>
                <a:gd name="T64" fmla="*/ 235 w 239"/>
                <a:gd name="T65" fmla="*/ 7 h 146"/>
                <a:gd name="T66" fmla="*/ 236 w 239"/>
                <a:gd name="T67" fmla="*/ 7 h 146"/>
                <a:gd name="T68" fmla="*/ 238 w 239"/>
                <a:gd name="T69" fmla="*/ 7 h 146"/>
                <a:gd name="T70" fmla="*/ 239 w 239"/>
                <a:gd name="T71" fmla="*/ 7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39" h="146">
                  <a:moveTo>
                    <a:pt x="239" y="7"/>
                  </a:moveTo>
                  <a:cubicBezTo>
                    <a:pt x="228" y="1"/>
                    <a:pt x="228" y="1"/>
                    <a:pt x="228" y="1"/>
                  </a:cubicBezTo>
                  <a:cubicBezTo>
                    <a:pt x="227" y="1"/>
                    <a:pt x="227" y="1"/>
                    <a:pt x="227" y="1"/>
                  </a:cubicBezTo>
                  <a:cubicBezTo>
                    <a:pt x="227" y="1"/>
                    <a:pt x="227" y="0"/>
                    <a:pt x="227" y="0"/>
                  </a:cubicBezTo>
                  <a:cubicBezTo>
                    <a:pt x="227" y="0"/>
                    <a:pt x="227" y="0"/>
                    <a:pt x="227" y="0"/>
                  </a:cubicBezTo>
                  <a:cubicBezTo>
                    <a:pt x="226" y="0"/>
                    <a:pt x="226" y="0"/>
                    <a:pt x="226" y="0"/>
                  </a:cubicBezTo>
                  <a:cubicBezTo>
                    <a:pt x="226" y="0"/>
                    <a:pt x="226" y="0"/>
                    <a:pt x="226" y="0"/>
                  </a:cubicBezTo>
                  <a:cubicBezTo>
                    <a:pt x="226" y="0"/>
                    <a:pt x="226" y="0"/>
                    <a:pt x="226" y="0"/>
                  </a:cubicBezTo>
                  <a:cubicBezTo>
                    <a:pt x="226" y="0"/>
                    <a:pt x="226" y="0"/>
                    <a:pt x="225" y="0"/>
                  </a:cubicBezTo>
                  <a:cubicBezTo>
                    <a:pt x="225" y="0"/>
                    <a:pt x="225" y="0"/>
                    <a:pt x="225" y="0"/>
                  </a:cubicBezTo>
                  <a:cubicBezTo>
                    <a:pt x="225" y="0"/>
                    <a:pt x="225" y="0"/>
                    <a:pt x="225" y="0"/>
                  </a:cubicBezTo>
                  <a:cubicBezTo>
                    <a:pt x="225" y="0"/>
                    <a:pt x="225" y="0"/>
                    <a:pt x="225" y="0"/>
                  </a:cubicBezTo>
                  <a:cubicBezTo>
                    <a:pt x="224" y="0"/>
                    <a:pt x="224" y="0"/>
                    <a:pt x="224" y="0"/>
                  </a:cubicBezTo>
                  <a:cubicBezTo>
                    <a:pt x="224" y="0"/>
                    <a:pt x="224" y="0"/>
                    <a:pt x="223" y="0"/>
                  </a:cubicBezTo>
                  <a:cubicBezTo>
                    <a:pt x="223" y="0"/>
                    <a:pt x="223" y="0"/>
                    <a:pt x="223" y="0"/>
                  </a:cubicBezTo>
                  <a:cubicBezTo>
                    <a:pt x="223" y="0"/>
                    <a:pt x="223" y="0"/>
                    <a:pt x="223" y="1"/>
                  </a:cubicBezTo>
                  <a:cubicBezTo>
                    <a:pt x="223" y="1"/>
                    <a:pt x="223" y="1"/>
                    <a:pt x="222" y="1"/>
                  </a:cubicBezTo>
                  <a:cubicBezTo>
                    <a:pt x="222" y="1"/>
                    <a:pt x="222" y="1"/>
                    <a:pt x="221" y="1"/>
                  </a:cubicBezTo>
                  <a:cubicBezTo>
                    <a:pt x="9" y="124"/>
                    <a:pt x="9" y="124"/>
                    <a:pt x="9" y="124"/>
                  </a:cubicBezTo>
                  <a:cubicBezTo>
                    <a:pt x="8" y="125"/>
                    <a:pt x="7" y="125"/>
                    <a:pt x="6" y="126"/>
                  </a:cubicBezTo>
                  <a:cubicBezTo>
                    <a:pt x="6" y="126"/>
                    <a:pt x="6" y="126"/>
                    <a:pt x="6" y="126"/>
                  </a:cubicBezTo>
                  <a:cubicBezTo>
                    <a:pt x="5" y="126"/>
                    <a:pt x="5" y="127"/>
                    <a:pt x="5" y="127"/>
                  </a:cubicBezTo>
                  <a:cubicBezTo>
                    <a:pt x="5" y="127"/>
                    <a:pt x="5" y="127"/>
                    <a:pt x="5" y="127"/>
                  </a:cubicBezTo>
                  <a:cubicBezTo>
                    <a:pt x="5" y="127"/>
                    <a:pt x="5" y="127"/>
                    <a:pt x="5" y="127"/>
                  </a:cubicBezTo>
                  <a:cubicBezTo>
                    <a:pt x="4" y="128"/>
                    <a:pt x="4" y="128"/>
                    <a:pt x="4" y="128"/>
                  </a:cubicBezTo>
                  <a:cubicBezTo>
                    <a:pt x="4" y="128"/>
                    <a:pt x="4" y="129"/>
                    <a:pt x="4" y="129"/>
                  </a:cubicBezTo>
                  <a:cubicBezTo>
                    <a:pt x="4" y="129"/>
                    <a:pt x="4" y="129"/>
                    <a:pt x="3" y="129"/>
                  </a:cubicBezTo>
                  <a:cubicBezTo>
                    <a:pt x="3" y="129"/>
                    <a:pt x="3" y="129"/>
                    <a:pt x="3" y="129"/>
                  </a:cubicBezTo>
                  <a:cubicBezTo>
                    <a:pt x="3" y="129"/>
                    <a:pt x="3" y="130"/>
                    <a:pt x="3" y="130"/>
                  </a:cubicBezTo>
                  <a:cubicBezTo>
                    <a:pt x="3" y="130"/>
                    <a:pt x="2" y="130"/>
                    <a:pt x="2" y="131"/>
                  </a:cubicBezTo>
                  <a:cubicBezTo>
                    <a:pt x="2" y="131"/>
                    <a:pt x="2" y="131"/>
                    <a:pt x="2" y="131"/>
                  </a:cubicBezTo>
                  <a:cubicBezTo>
                    <a:pt x="2" y="131"/>
                    <a:pt x="2" y="131"/>
                    <a:pt x="2" y="131"/>
                  </a:cubicBezTo>
                  <a:cubicBezTo>
                    <a:pt x="2" y="131"/>
                    <a:pt x="2" y="131"/>
                    <a:pt x="2" y="131"/>
                  </a:cubicBezTo>
                  <a:cubicBezTo>
                    <a:pt x="2" y="132"/>
                    <a:pt x="2" y="132"/>
                    <a:pt x="1" y="132"/>
                  </a:cubicBezTo>
                  <a:cubicBezTo>
                    <a:pt x="1" y="132"/>
                    <a:pt x="1" y="133"/>
                    <a:pt x="1" y="133"/>
                  </a:cubicBezTo>
                  <a:cubicBezTo>
                    <a:pt x="1" y="133"/>
                    <a:pt x="1" y="133"/>
                    <a:pt x="1" y="133"/>
                  </a:cubicBezTo>
                  <a:cubicBezTo>
                    <a:pt x="1" y="133"/>
                    <a:pt x="1" y="133"/>
                    <a:pt x="1" y="133"/>
                  </a:cubicBezTo>
                  <a:cubicBezTo>
                    <a:pt x="1" y="133"/>
                    <a:pt x="1" y="133"/>
                    <a:pt x="1" y="134"/>
                  </a:cubicBezTo>
                  <a:cubicBezTo>
                    <a:pt x="1" y="134"/>
                    <a:pt x="1" y="134"/>
                    <a:pt x="0" y="135"/>
                  </a:cubicBezTo>
                  <a:cubicBezTo>
                    <a:pt x="0" y="135"/>
                    <a:pt x="0" y="135"/>
                    <a:pt x="0" y="135"/>
                  </a:cubicBezTo>
                  <a:cubicBezTo>
                    <a:pt x="0" y="135"/>
                    <a:pt x="0" y="135"/>
                    <a:pt x="0" y="135"/>
                  </a:cubicBezTo>
                  <a:cubicBezTo>
                    <a:pt x="0" y="135"/>
                    <a:pt x="0" y="135"/>
                    <a:pt x="0" y="136"/>
                  </a:cubicBezTo>
                  <a:cubicBezTo>
                    <a:pt x="0" y="136"/>
                    <a:pt x="0" y="136"/>
                    <a:pt x="0" y="137"/>
                  </a:cubicBezTo>
                  <a:cubicBezTo>
                    <a:pt x="0" y="137"/>
                    <a:pt x="0" y="137"/>
                    <a:pt x="0" y="137"/>
                  </a:cubicBezTo>
                  <a:cubicBezTo>
                    <a:pt x="0" y="137"/>
                    <a:pt x="0" y="137"/>
                    <a:pt x="0" y="137"/>
                  </a:cubicBezTo>
                  <a:cubicBezTo>
                    <a:pt x="0" y="138"/>
                    <a:pt x="0" y="138"/>
                    <a:pt x="0" y="138"/>
                  </a:cubicBezTo>
                  <a:cubicBezTo>
                    <a:pt x="0" y="138"/>
                    <a:pt x="0" y="139"/>
                    <a:pt x="0" y="139"/>
                  </a:cubicBezTo>
                  <a:cubicBezTo>
                    <a:pt x="0" y="140"/>
                    <a:pt x="0" y="140"/>
                    <a:pt x="0" y="140"/>
                  </a:cubicBezTo>
                  <a:cubicBezTo>
                    <a:pt x="11" y="146"/>
                    <a:pt x="11" y="146"/>
                    <a:pt x="11" y="146"/>
                  </a:cubicBezTo>
                  <a:cubicBezTo>
                    <a:pt x="11" y="146"/>
                    <a:pt x="11" y="145"/>
                    <a:pt x="11" y="144"/>
                  </a:cubicBezTo>
                  <a:cubicBezTo>
                    <a:pt x="11" y="144"/>
                    <a:pt x="11" y="144"/>
                    <a:pt x="12" y="144"/>
                  </a:cubicBezTo>
                  <a:cubicBezTo>
                    <a:pt x="12" y="143"/>
                    <a:pt x="12" y="143"/>
                    <a:pt x="12" y="142"/>
                  </a:cubicBezTo>
                  <a:cubicBezTo>
                    <a:pt x="12" y="142"/>
                    <a:pt x="12" y="142"/>
                    <a:pt x="12" y="142"/>
                  </a:cubicBezTo>
                  <a:cubicBezTo>
                    <a:pt x="12" y="141"/>
                    <a:pt x="13" y="140"/>
                    <a:pt x="13" y="140"/>
                  </a:cubicBezTo>
                  <a:cubicBezTo>
                    <a:pt x="13" y="140"/>
                    <a:pt x="13" y="140"/>
                    <a:pt x="13" y="140"/>
                  </a:cubicBezTo>
                  <a:cubicBezTo>
                    <a:pt x="13" y="139"/>
                    <a:pt x="13" y="138"/>
                    <a:pt x="14" y="138"/>
                  </a:cubicBezTo>
                  <a:cubicBezTo>
                    <a:pt x="14" y="138"/>
                    <a:pt x="14" y="138"/>
                    <a:pt x="14" y="138"/>
                  </a:cubicBezTo>
                  <a:cubicBezTo>
                    <a:pt x="14" y="137"/>
                    <a:pt x="15" y="136"/>
                    <a:pt x="15" y="136"/>
                  </a:cubicBezTo>
                  <a:cubicBezTo>
                    <a:pt x="15" y="136"/>
                    <a:pt x="15" y="135"/>
                    <a:pt x="15" y="135"/>
                  </a:cubicBezTo>
                  <a:cubicBezTo>
                    <a:pt x="16" y="135"/>
                    <a:pt x="16" y="134"/>
                    <a:pt x="17" y="134"/>
                  </a:cubicBezTo>
                  <a:cubicBezTo>
                    <a:pt x="17" y="134"/>
                    <a:pt x="17" y="134"/>
                    <a:pt x="17" y="134"/>
                  </a:cubicBezTo>
                  <a:cubicBezTo>
                    <a:pt x="17" y="133"/>
                    <a:pt x="17" y="133"/>
                    <a:pt x="18" y="133"/>
                  </a:cubicBezTo>
                  <a:cubicBezTo>
                    <a:pt x="18" y="132"/>
                    <a:pt x="19" y="131"/>
                    <a:pt x="20" y="131"/>
                  </a:cubicBezTo>
                  <a:cubicBezTo>
                    <a:pt x="233" y="8"/>
                    <a:pt x="233" y="8"/>
                    <a:pt x="233" y="8"/>
                  </a:cubicBezTo>
                  <a:cubicBezTo>
                    <a:pt x="233" y="8"/>
                    <a:pt x="234" y="8"/>
                    <a:pt x="235" y="7"/>
                  </a:cubicBezTo>
                  <a:cubicBezTo>
                    <a:pt x="235" y="7"/>
                    <a:pt x="235" y="7"/>
                    <a:pt x="235" y="7"/>
                  </a:cubicBezTo>
                  <a:cubicBezTo>
                    <a:pt x="235" y="7"/>
                    <a:pt x="236" y="7"/>
                    <a:pt x="236" y="7"/>
                  </a:cubicBezTo>
                  <a:cubicBezTo>
                    <a:pt x="236" y="7"/>
                    <a:pt x="236" y="7"/>
                    <a:pt x="236" y="7"/>
                  </a:cubicBezTo>
                  <a:cubicBezTo>
                    <a:pt x="237" y="7"/>
                    <a:pt x="237" y="7"/>
                    <a:pt x="238" y="7"/>
                  </a:cubicBezTo>
                  <a:cubicBezTo>
                    <a:pt x="238" y="7"/>
                    <a:pt x="238" y="7"/>
                    <a:pt x="238" y="7"/>
                  </a:cubicBezTo>
                  <a:cubicBezTo>
                    <a:pt x="238" y="7"/>
                    <a:pt x="239" y="7"/>
                    <a:pt x="239" y="7"/>
                  </a:cubicBezTo>
                  <a:cubicBezTo>
                    <a:pt x="239" y="7"/>
                    <a:pt x="239" y="7"/>
                    <a:pt x="239" y="7"/>
                  </a:cubicBezTo>
                  <a:cubicBezTo>
                    <a:pt x="239" y="7"/>
                    <a:pt x="239" y="7"/>
                    <a:pt x="239" y="7"/>
                  </a:cubicBezTo>
                  <a:close/>
                </a:path>
              </a:pathLst>
            </a:custGeom>
            <a:solidFill>
              <a:srgbClr val="8A8C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7" name="Freeform 599"/>
            <p:cNvSpPr>
              <a:spLocks/>
            </p:cNvSpPr>
            <p:nvPr userDrawn="1"/>
          </p:nvSpPr>
          <p:spPr bwMode="auto">
            <a:xfrm>
              <a:off x="9412289" y="3829051"/>
              <a:ext cx="436563" cy="254000"/>
            </a:xfrm>
            <a:custGeom>
              <a:avLst/>
              <a:gdLst>
                <a:gd name="T0" fmla="*/ 206 w 275"/>
                <a:gd name="T1" fmla="*/ 0 h 160"/>
                <a:gd name="T2" fmla="*/ 0 w 275"/>
                <a:gd name="T3" fmla="*/ 120 h 160"/>
                <a:gd name="T4" fmla="*/ 68 w 275"/>
                <a:gd name="T5" fmla="*/ 160 h 160"/>
                <a:gd name="T6" fmla="*/ 275 w 275"/>
                <a:gd name="T7" fmla="*/ 40 h 160"/>
                <a:gd name="T8" fmla="*/ 206 w 275"/>
                <a:gd name="T9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5" h="160">
                  <a:moveTo>
                    <a:pt x="206" y="0"/>
                  </a:moveTo>
                  <a:lnTo>
                    <a:pt x="0" y="120"/>
                  </a:lnTo>
                  <a:lnTo>
                    <a:pt x="68" y="160"/>
                  </a:lnTo>
                  <a:lnTo>
                    <a:pt x="275" y="40"/>
                  </a:lnTo>
                  <a:lnTo>
                    <a:pt x="206" y="0"/>
                  </a:lnTo>
                  <a:close/>
                </a:path>
              </a:pathLst>
            </a:custGeom>
            <a:solidFill>
              <a:srgbClr val="7878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8" name="Freeform 600"/>
            <p:cNvSpPr>
              <a:spLocks/>
            </p:cNvSpPr>
            <p:nvPr userDrawn="1"/>
          </p:nvSpPr>
          <p:spPr bwMode="auto">
            <a:xfrm>
              <a:off x="9636126" y="3959226"/>
              <a:ext cx="350838" cy="227013"/>
            </a:xfrm>
            <a:custGeom>
              <a:avLst/>
              <a:gdLst>
                <a:gd name="T0" fmla="*/ 0 w 221"/>
                <a:gd name="T1" fmla="*/ 129 h 143"/>
                <a:gd name="T2" fmla="*/ 0 w 221"/>
                <a:gd name="T3" fmla="*/ 143 h 143"/>
                <a:gd name="T4" fmla="*/ 221 w 221"/>
                <a:gd name="T5" fmla="*/ 14 h 143"/>
                <a:gd name="T6" fmla="*/ 221 w 221"/>
                <a:gd name="T7" fmla="*/ 0 h 143"/>
                <a:gd name="T8" fmla="*/ 0 w 221"/>
                <a:gd name="T9" fmla="*/ 129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1" h="143">
                  <a:moveTo>
                    <a:pt x="0" y="129"/>
                  </a:moveTo>
                  <a:lnTo>
                    <a:pt x="0" y="143"/>
                  </a:lnTo>
                  <a:lnTo>
                    <a:pt x="221" y="14"/>
                  </a:lnTo>
                  <a:lnTo>
                    <a:pt x="221" y="0"/>
                  </a:lnTo>
                  <a:lnTo>
                    <a:pt x="0" y="129"/>
                  </a:lnTo>
                  <a:close/>
                </a:path>
              </a:pathLst>
            </a:custGeom>
            <a:solidFill>
              <a:srgbClr val="8A8C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9" name="Freeform 601"/>
            <p:cNvSpPr>
              <a:spLocks noEditPoints="1"/>
            </p:cNvSpPr>
            <p:nvPr userDrawn="1"/>
          </p:nvSpPr>
          <p:spPr bwMode="auto">
            <a:xfrm>
              <a:off x="9386889" y="3814763"/>
              <a:ext cx="600075" cy="349250"/>
            </a:xfrm>
            <a:custGeom>
              <a:avLst/>
              <a:gdLst>
                <a:gd name="T0" fmla="*/ 84 w 378"/>
                <a:gd name="T1" fmla="*/ 169 h 220"/>
                <a:gd name="T2" fmla="*/ 16 w 378"/>
                <a:gd name="T3" fmla="*/ 129 h 220"/>
                <a:gd name="T4" fmla="*/ 222 w 378"/>
                <a:gd name="T5" fmla="*/ 9 h 220"/>
                <a:gd name="T6" fmla="*/ 291 w 378"/>
                <a:gd name="T7" fmla="*/ 49 h 220"/>
                <a:gd name="T8" fmla="*/ 84 w 378"/>
                <a:gd name="T9" fmla="*/ 169 h 220"/>
                <a:gd name="T10" fmla="*/ 84 w 378"/>
                <a:gd name="T11" fmla="*/ 169 h 220"/>
                <a:gd name="T12" fmla="*/ 221 w 378"/>
                <a:gd name="T13" fmla="*/ 0 h 220"/>
                <a:gd name="T14" fmla="*/ 0 w 378"/>
                <a:gd name="T15" fmla="*/ 129 h 220"/>
                <a:gd name="T16" fmla="*/ 157 w 378"/>
                <a:gd name="T17" fmla="*/ 220 h 220"/>
                <a:gd name="T18" fmla="*/ 378 w 378"/>
                <a:gd name="T19" fmla="*/ 91 h 220"/>
                <a:gd name="T20" fmla="*/ 221 w 378"/>
                <a:gd name="T21" fmla="*/ 0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78" h="220">
                  <a:moveTo>
                    <a:pt x="84" y="169"/>
                  </a:moveTo>
                  <a:lnTo>
                    <a:pt x="16" y="129"/>
                  </a:lnTo>
                  <a:lnTo>
                    <a:pt x="222" y="9"/>
                  </a:lnTo>
                  <a:lnTo>
                    <a:pt x="291" y="49"/>
                  </a:lnTo>
                  <a:lnTo>
                    <a:pt x="84" y="169"/>
                  </a:lnTo>
                  <a:lnTo>
                    <a:pt x="84" y="169"/>
                  </a:lnTo>
                  <a:close/>
                  <a:moveTo>
                    <a:pt x="221" y="0"/>
                  </a:moveTo>
                  <a:lnTo>
                    <a:pt x="0" y="129"/>
                  </a:lnTo>
                  <a:lnTo>
                    <a:pt x="157" y="220"/>
                  </a:lnTo>
                  <a:lnTo>
                    <a:pt x="378" y="91"/>
                  </a:lnTo>
                  <a:lnTo>
                    <a:pt x="221" y="0"/>
                  </a:lnTo>
                  <a:close/>
                </a:path>
              </a:pathLst>
            </a:custGeom>
            <a:solidFill>
              <a:srgbClr val="A1A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0" name="Freeform 602"/>
            <p:cNvSpPr>
              <a:spLocks/>
            </p:cNvSpPr>
            <p:nvPr userDrawn="1"/>
          </p:nvSpPr>
          <p:spPr bwMode="auto">
            <a:xfrm>
              <a:off x="9356726" y="4000501"/>
              <a:ext cx="279400" cy="185738"/>
            </a:xfrm>
            <a:custGeom>
              <a:avLst/>
              <a:gdLst>
                <a:gd name="T0" fmla="*/ 0 w 176"/>
                <a:gd name="T1" fmla="*/ 0 h 117"/>
                <a:gd name="T2" fmla="*/ 0 w 176"/>
                <a:gd name="T3" fmla="*/ 14 h 117"/>
                <a:gd name="T4" fmla="*/ 176 w 176"/>
                <a:gd name="T5" fmla="*/ 117 h 117"/>
                <a:gd name="T6" fmla="*/ 176 w 176"/>
                <a:gd name="T7" fmla="*/ 103 h 117"/>
                <a:gd name="T8" fmla="*/ 0 w 176"/>
                <a:gd name="T9" fmla="*/ 0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6" h="117">
                  <a:moveTo>
                    <a:pt x="0" y="0"/>
                  </a:moveTo>
                  <a:lnTo>
                    <a:pt x="0" y="14"/>
                  </a:lnTo>
                  <a:lnTo>
                    <a:pt x="176" y="117"/>
                  </a:lnTo>
                  <a:lnTo>
                    <a:pt x="176" y="10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A8C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1" name="Freeform 603"/>
            <p:cNvSpPr>
              <a:spLocks/>
            </p:cNvSpPr>
            <p:nvPr userDrawn="1"/>
          </p:nvSpPr>
          <p:spPr bwMode="auto">
            <a:xfrm>
              <a:off x="9445626" y="3998913"/>
              <a:ext cx="17463" cy="11113"/>
            </a:xfrm>
            <a:custGeom>
              <a:avLst/>
              <a:gdLst>
                <a:gd name="T0" fmla="*/ 5 w 11"/>
                <a:gd name="T1" fmla="*/ 6 h 7"/>
                <a:gd name="T2" fmla="*/ 7 w 11"/>
                <a:gd name="T3" fmla="*/ 6 h 7"/>
                <a:gd name="T4" fmla="*/ 11 w 11"/>
                <a:gd name="T5" fmla="*/ 4 h 7"/>
                <a:gd name="T6" fmla="*/ 11 w 11"/>
                <a:gd name="T7" fmla="*/ 3 h 7"/>
                <a:gd name="T8" fmla="*/ 7 w 11"/>
                <a:gd name="T9" fmla="*/ 0 h 7"/>
                <a:gd name="T10" fmla="*/ 5 w 11"/>
                <a:gd name="T11" fmla="*/ 0 h 7"/>
                <a:gd name="T12" fmla="*/ 1 w 11"/>
                <a:gd name="T13" fmla="*/ 3 h 7"/>
                <a:gd name="T14" fmla="*/ 1 w 11"/>
                <a:gd name="T15" fmla="*/ 4 h 7"/>
                <a:gd name="T16" fmla="*/ 5 w 11"/>
                <a:gd name="T17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7">
                  <a:moveTo>
                    <a:pt x="5" y="6"/>
                  </a:moveTo>
                  <a:cubicBezTo>
                    <a:pt x="6" y="7"/>
                    <a:pt x="6" y="7"/>
                    <a:pt x="7" y="6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3"/>
                    <a:pt x="11" y="3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6" y="0"/>
                    <a:pt x="5" y="0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4"/>
                    <a:pt x="1" y="4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2" name="Freeform 604"/>
            <p:cNvSpPr>
              <a:spLocks/>
            </p:cNvSpPr>
            <p:nvPr userDrawn="1"/>
          </p:nvSpPr>
          <p:spPr bwMode="auto">
            <a:xfrm>
              <a:off x="9477376" y="3981451"/>
              <a:ext cx="17463" cy="9525"/>
            </a:xfrm>
            <a:custGeom>
              <a:avLst/>
              <a:gdLst>
                <a:gd name="T0" fmla="*/ 5 w 11"/>
                <a:gd name="T1" fmla="*/ 6 h 6"/>
                <a:gd name="T2" fmla="*/ 7 w 11"/>
                <a:gd name="T3" fmla="*/ 6 h 6"/>
                <a:gd name="T4" fmla="*/ 11 w 11"/>
                <a:gd name="T5" fmla="*/ 3 h 6"/>
                <a:gd name="T6" fmla="*/ 11 w 11"/>
                <a:gd name="T7" fmla="*/ 2 h 6"/>
                <a:gd name="T8" fmla="*/ 7 w 11"/>
                <a:gd name="T9" fmla="*/ 0 h 6"/>
                <a:gd name="T10" fmla="*/ 5 w 11"/>
                <a:gd name="T11" fmla="*/ 0 h 6"/>
                <a:gd name="T12" fmla="*/ 1 w 11"/>
                <a:gd name="T13" fmla="*/ 2 h 6"/>
                <a:gd name="T14" fmla="*/ 1 w 11"/>
                <a:gd name="T15" fmla="*/ 3 h 6"/>
                <a:gd name="T16" fmla="*/ 5 w 11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5" y="6"/>
                  </a:moveTo>
                  <a:cubicBezTo>
                    <a:pt x="6" y="6"/>
                    <a:pt x="6" y="6"/>
                    <a:pt x="7" y="6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3"/>
                    <a:pt x="11" y="3"/>
                    <a:pt x="11" y="2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6" y="0"/>
                    <a:pt x="5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3"/>
                    <a:pt x="0" y="3"/>
                    <a:pt x="1" y="3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3" name="Freeform 605"/>
            <p:cNvSpPr>
              <a:spLocks/>
            </p:cNvSpPr>
            <p:nvPr userDrawn="1"/>
          </p:nvSpPr>
          <p:spPr bwMode="auto">
            <a:xfrm>
              <a:off x="9467851" y="3986213"/>
              <a:ext cx="17463" cy="11113"/>
            </a:xfrm>
            <a:custGeom>
              <a:avLst/>
              <a:gdLst>
                <a:gd name="T0" fmla="*/ 5 w 11"/>
                <a:gd name="T1" fmla="*/ 7 h 7"/>
                <a:gd name="T2" fmla="*/ 6 w 11"/>
                <a:gd name="T3" fmla="*/ 7 h 7"/>
                <a:gd name="T4" fmla="*/ 10 w 11"/>
                <a:gd name="T5" fmla="*/ 4 h 7"/>
                <a:gd name="T6" fmla="*/ 10 w 11"/>
                <a:gd name="T7" fmla="*/ 3 h 7"/>
                <a:gd name="T8" fmla="*/ 6 w 11"/>
                <a:gd name="T9" fmla="*/ 1 h 7"/>
                <a:gd name="T10" fmla="*/ 4 w 11"/>
                <a:gd name="T11" fmla="*/ 1 h 7"/>
                <a:gd name="T12" fmla="*/ 0 w 11"/>
                <a:gd name="T13" fmla="*/ 3 h 7"/>
                <a:gd name="T14" fmla="*/ 0 w 11"/>
                <a:gd name="T15" fmla="*/ 4 h 7"/>
                <a:gd name="T16" fmla="*/ 5 w 11"/>
                <a:gd name="T1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7">
                  <a:moveTo>
                    <a:pt x="5" y="7"/>
                  </a:moveTo>
                  <a:cubicBezTo>
                    <a:pt x="5" y="7"/>
                    <a:pt x="6" y="7"/>
                    <a:pt x="6" y="7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1" y="4"/>
                    <a:pt x="11" y="3"/>
                    <a:pt x="10" y="3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5" y="0"/>
                    <a:pt x="4" y="1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lnTo>
                    <a:pt x="5" y="7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4" name="Freeform 606"/>
            <p:cNvSpPr>
              <a:spLocks/>
            </p:cNvSpPr>
            <p:nvPr userDrawn="1"/>
          </p:nvSpPr>
          <p:spPr bwMode="auto">
            <a:xfrm>
              <a:off x="9456739" y="3992563"/>
              <a:ext cx="17463" cy="11113"/>
            </a:xfrm>
            <a:custGeom>
              <a:avLst/>
              <a:gdLst>
                <a:gd name="T0" fmla="*/ 5 w 11"/>
                <a:gd name="T1" fmla="*/ 6 h 7"/>
                <a:gd name="T2" fmla="*/ 6 w 11"/>
                <a:gd name="T3" fmla="*/ 6 h 7"/>
                <a:gd name="T4" fmla="*/ 11 w 11"/>
                <a:gd name="T5" fmla="*/ 4 h 7"/>
                <a:gd name="T6" fmla="*/ 11 w 11"/>
                <a:gd name="T7" fmla="*/ 3 h 7"/>
                <a:gd name="T8" fmla="*/ 6 w 11"/>
                <a:gd name="T9" fmla="*/ 1 h 7"/>
                <a:gd name="T10" fmla="*/ 5 w 11"/>
                <a:gd name="T11" fmla="*/ 1 h 7"/>
                <a:gd name="T12" fmla="*/ 1 w 11"/>
                <a:gd name="T13" fmla="*/ 3 h 7"/>
                <a:gd name="T14" fmla="*/ 1 w 11"/>
                <a:gd name="T15" fmla="*/ 4 h 7"/>
                <a:gd name="T16" fmla="*/ 5 w 11"/>
                <a:gd name="T17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7">
                  <a:moveTo>
                    <a:pt x="5" y="6"/>
                  </a:moveTo>
                  <a:cubicBezTo>
                    <a:pt x="5" y="7"/>
                    <a:pt x="6" y="7"/>
                    <a:pt x="6" y="6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3"/>
                    <a:pt x="11" y="3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5" y="0"/>
                    <a:pt x="5" y="1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4"/>
                    <a:pt x="1" y="4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5" name="Freeform 608"/>
            <p:cNvSpPr>
              <a:spLocks/>
            </p:cNvSpPr>
            <p:nvPr userDrawn="1"/>
          </p:nvSpPr>
          <p:spPr bwMode="auto">
            <a:xfrm>
              <a:off x="9469438" y="3995738"/>
              <a:ext cx="26988" cy="15875"/>
            </a:xfrm>
            <a:custGeom>
              <a:avLst/>
              <a:gdLst>
                <a:gd name="T0" fmla="*/ 8 w 17"/>
                <a:gd name="T1" fmla="*/ 1 h 10"/>
                <a:gd name="T2" fmla="*/ 1 w 17"/>
                <a:gd name="T3" fmla="*/ 5 h 10"/>
                <a:gd name="T4" fmla="*/ 1 w 17"/>
                <a:gd name="T5" fmla="*/ 6 h 10"/>
                <a:gd name="T6" fmla="*/ 8 w 17"/>
                <a:gd name="T7" fmla="*/ 10 h 10"/>
                <a:gd name="T8" fmla="*/ 10 w 17"/>
                <a:gd name="T9" fmla="*/ 10 h 10"/>
                <a:gd name="T10" fmla="*/ 17 w 17"/>
                <a:gd name="T11" fmla="*/ 6 h 10"/>
                <a:gd name="T12" fmla="*/ 17 w 17"/>
                <a:gd name="T13" fmla="*/ 5 h 10"/>
                <a:gd name="T14" fmla="*/ 10 w 17"/>
                <a:gd name="T15" fmla="*/ 1 h 10"/>
                <a:gd name="T16" fmla="*/ 8 w 17"/>
                <a:gd name="T1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8" y="1"/>
                  </a:move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6"/>
                    <a:pt x="17" y="5"/>
                    <a:pt x="17" y="5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0"/>
                    <a:pt x="8" y="1"/>
                    <a:pt x="8" y="1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6" name="Freeform 609"/>
            <p:cNvSpPr>
              <a:spLocks/>
            </p:cNvSpPr>
            <p:nvPr userDrawn="1"/>
          </p:nvSpPr>
          <p:spPr bwMode="auto">
            <a:xfrm>
              <a:off x="9436101" y="4005263"/>
              <a:ext cx="17463" cy="9525"/>
            </a:xfrm>
            <a:custGeom>
              <a:avLst/>
              <a:gdLst>
                <a:gd name="T0" fmla="*/ 5 w 11"/>
                <a:gd name="T1" fmla="*/ 6 h 6"/>
                <a:gd name="T2" fmla="*/ 6 w 11"/>
                <a:gd name="T3" fmla="*/ 6 h 6"/>
                <a:gd name="T4" fmla="*/ 10 w 11"/>
                <a:gd name="T5" fmla="*/ 4 h 6"/>
                <a:gd name="T6" fmla="*/ 10 w 11"/>
                <a:gd name="T7" fmla="*/ 3 h 6"/>
                <a:gd name="T8" fmla="*/ 6 w 11"/>
                <a:gd name="T9" fmla="*/ 0 h 6"/>
                <a:gd name="T10" fmla="*/ 5 w 11"/>
                <a:gd name="T11" fmla="*/ 0 h 6"/>
                <a:gd name="T12" fmla="*/ 0 w 11"/>
                <a:gd name="T13" fmla="*/ 3 h 6"/>
                <a:gd name="T14" fmla="*/ 0 w 11"/>
                <a:gd name="T15" fmla="*/ 4 h 6"/>
                <a:gd name="T16" fmla="*/ 5 w 11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5" y="6"/>
                  </a:moveTo>
                  <a:cubicBezTo>
                    <a:pt x="5" y="6"/>
                    <a:pt x="6" y="6"/>
                    <a:pt x="6" y="6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1" y="3"/>
                    <a:pt x="11" y="3"/>
                    <a:pt x="10" y="3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4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7" name="Freeform 610"/>
            <p:cNvSpPr>
              <a:spLocks/>
            </p:cNvSpPr>
            <p:nvPr userDrawn="1"/>
          </p:nvSpPr>
          <p:spPr bwMode="auto">
            <a:xfrm>
              <a:off x="9426576" y="4011613"/>
              <a:ext cx="17463" cy="9525"/>
            </a:xfrm>
            <a:custGeom>
              <a:avLst/>
              <a:gdLst>
                <a:gd name="T0" fmla="*/ 10 w 11"/>
                <a:gd name="T1" fmla="*/ 2 h 6"/>
                <a:gd name="T2" fmla="*/ 6 w 11"/>
                <a:gd name="T3" fmla="*/ 0 h 6"/>
                <a:gd name="T4" fmla="*/ 4 w 11"/>
                <a:gd name="T5" fmla="*/ 0 h 6"/>
                <a:gd name="T6" fmla="*/ 0 w 11"/>
                <a:gd name="T7" fmla="*/ 2 h 6"/>
                <a:gd name="T8" fmla="*/ 0 w 11"/>
                <a:gd name="T9" fmla="*/ 3 h 6"/>
                <a:gd name="T10" fmla="*/ 4 w 11"/>
                <a:gd name="T11" fmla="*/ 6 h 6"/>
                <a:gd name="T12" fmla="*/ 6 w 11"/>
                <a:gd name="T13" fmla="*/ 6 h 6"/>
                <a:gd name="T14" fmla="*/ 10 w 11"/>
                <a:gd name="T15" fmla="*/ 3 h 6"/>
                <a:gd name="T16" fmla="*/ 10 w 11"/>
                <a:gd name="T17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10" y="2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5" y="0"/>
                    <a:pt x="5" y="0"/>
                    <a:pt x="4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6"/>
                    <a:pt x="5" y="6"/>
                    <a:pt x="6" y="6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1" y="3"/>
                    <a:pt x="11" y="3"/>
                    <a:pt x="10" y="2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8" name="Freeform 611"/>
            <p:cNvSpPr>
              <a:spLocks/>
            </p:cNvSpPr>
            <p:nvPr userDrawn="1"/>
          </p:nvSpPr>
          <p:spPr bwMode="auto">
            <a:xfrm>
              <a:off x="9453563" y="4005263"/>
              <a:ext cx="26988" cy="15875"/>
            </a:xfrm>
            <a:custGeom>
              <a:avLst/>
              <a:gdLst>
                <a:gd name="T0" fmla="*/ 8 w 17"/>
                <a:gd name="T1" fmla="*/ 1 h 10"/>
                <a:gd name="T2" fmla="*/ 1 w 17"/>
                <a:gd name="T3" fmla="*/ 5 h 10"/>
                <a:gd name="T4" fmla="*/ 1 w 17"/>
                <a:gd name="T5" fmla="*/ 6 h 10"/>
                <a:gd name="T6" fmla="*/ 8 w 17"/>
                <a:gd name="T7" fmla="*/ 10 h 10"/>
                <a:gd name="T8" fmla="*/ 10 w 17"/>
                <a:gd name="T9" fmla="*/ 10 h 10"/>
                <a:gd name="T10" fmla="*/ 17 w 17"/>
                <a:gd name="T11" fmla="*/ 6 h 10"/>
                <a:gd name="T12" fmla="*/ 17 w 17"/>
                <a:gd name="T13" fmla="*/ 5 h 10"/>
                <a:gd name="T14" fmla="*/ 10 w 17"/>
                <a:gd name="T15" fmla="*/ 1 h 10"/>
                <a:gd name="T16" fmla="*/ 8 w 17"/>
                <a:gd name="T1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8" y="1"/>
                  </a:move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6"/>
                    <a:pt x="17" y="5"/>
                    <a:pt x="17" y="5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0"/>
                    <a:pt x="8" y="0"/>
                    <a:pt x="8" y="1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9" name="Freeform 612"/>
            <p:cNvSpPr>
              <a:spLocks/>
            </p:cNvSpPr>
            <p:nvPr userDrawn="1"/>
          </p:nvSpPr>
          <p:spPr bwMode="auto">
            <a:xfrm>
              <a:off x="9477376" y="4011613"/>
              <a:ext cx="26988" cy="15875"/>
            </a:xfrm>
            <a:custGeom>
              <a:avLst/>
              <a:gdLst>
                <a:gd name="T0" fmla="*/ 7 w 17"/>
                <a:gd name="T1" fmla="*/ 9 h 10"/>
                <a:gd name="T2" fmla="*/ 9 w 17"/>
                <a:gd name="T3" fmla="*/ 9 h 10"/>
                <a:gd name="T4" fmla="*/ 16 w 17"/>
                <a:gd name="T5" fmla="*/ 5 h 10"/>
                <a:gd name="T6" fmla="*/ 16 w 17"/>
                <a:gd name="T7" fmla="*/ 4 h 10"/>
                <a:gd name="T8" fmla="*/ 9 w 17"/>
                <a:gd name="T9" fmla="*/ 0 h 10"/>
                <a:gd name="T10" fmla="*/ 7 w 17"/>
                <a:gd name="T11" fmla="*/ 0 h 10"/>
                <a:gd name="T12" fmla="*/ 0 w 17"/>
                <a:gd name="T13" fmla="*/ 4 h 10"/>
                <a:gd name="T14" fmla="*/ 0 w 17"/>
                <a:gd name="T15" fmla="*/ 5 h 10"/>
                <a:gd name="T16" fmla="*/ 7 w 17"/>
                <a:gd name="T17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7" y="9"/>
                  </a:moveTo>
                  <a:cubicBezTo>
                    <a:pt x="8" y="10"/>
                    <a:pt x="9" y="10"/>
                    <a:pt x="9" y="9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7" y="5"/>
                    <a:pt x="17" y="5"/>
                    <a:pt x="16" y="4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8" y="0"/>
                    <a:pt x="7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lnTo>
                    <a:pt x="7" y="9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0" name="Freeform 613"/>
            <p:cNvSpPr>
              <a:spLocks/>
            </p:cNvSpPr>
            <p:nvPr userDrawn="1"/>
          </p:nvSpPr>
          <p:spPr bwMode="auto">
            <a:xfrm>
              <a:off x="9437688" y="4014788"/>
              <a:ext cx="26988" cy="15875"/>
            </a:xfrm>
            <a:custGeom>
              <a:avLst/>
              <a:gdLst>
                <a:gd name="T0" fmla="*/ 17 w 17"/>
                <a:gd name="T1" fmla="*/ 4 h 10"/>
                <a:gd name="T2" fmla="*/ 10 w 17"/>
                <a:gd name="T3" fmla="*/ 1 h 10"/>
                <a:gd name="T4" fmla="*/ 8 w 17"/>
                <a:gd name="T5" fmla="*/ 1 h 10"/>
                <a:gd name="T6" fmla="*/ 1 w 17"/>
                <a:gd name="T7" fmla="*/ 4 h 10"/>
                <a:gd name="T8" fmla="*/ 1 w 17"/>
                <a:gd name="T9" fmla="*/ 6 h 10"/>
                <a:gd name="T10" fmla="*/ 8 w 17"/>
                <a:gd name="T11" fmla="*/ 10 h 10"/>
                <a:gd name="T12" fmla="*/ 10 w 17"/>
                <a:gd name="T13" fmla="*/ 10 h 10"/>
                <a:gd name="T14" fmla="*/ 17 w 17"/>
                <a:gd name="T15" fmla="*/ 6 h 10"/>
                <a:gd name="T16" fmla="*/ 17 w 17"/>
                <a:gd name="T17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7" y="4"/>
                  </a:moveTo>
                  <a:cubicBezTo>
                    <a:pt x="10" y="1"/>
                    <a:pt x="10" y="1"/>
                    <a:pt x="10" y="1"/>
                  </a:cubicBezTo>
                  <a:cubicBezTo>
                    <a:pt x="9" y="0"/>
                    <a:pt x="8" y="0"/>
                    <a:pt x="8" y="1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5"/>
                    <a:pt x="17" y="5"/>
                    <a:pt x="17" y="4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1" name="Freeform 614"/>
            <p:cNvSpPr>
              <a:spLocks/>
            </p:cNvSpPr>
            <p:nvPr userDrawn="1"/>
          </p:nvSpPr>
          <p:spPr bwMode="auto">
            <a:xfrm>
              <a:off x="9455151" y="4021138"/>
              <a:ext cx="31750" cy="19050"/>
            </a:xfrm>
            <a:custGeom>
              <a:avLst/>
              <a:gdLst>
                <a:gd name="T0" fmla="*/ 20 w 20"/>
                <a:gd name="T1" fmla="*/ 4 h 12"/>
                <a:gd name="T2" fmla="*/ 13 w 20"/>
                <a:gd name="T3" fmla="*/ 0 h 12"/>
                <a:gd name="T4" fmla="*/ 11 w 20"/>
                <a:gd name="T5" fmla="*/ 0 h 12"/>
                <a:gd name="T6" fmla="*/ 0 w 20"/>
                <a:gd name="T7" fmla="*/ 6 h 12"/>
                <a:gd name="T8" fmla="*/ 0 w 20"/>
                <a:gd name="T9" fmla="*/ 8 h 12"/>
                <a:gd name="T10" fmla="*/ 7 w 20"/>
                <a:gd name="T11" fmla="*/ 12 h 12"/>
                <a:gd name="T12" fmla="*/ 9 w 20"/>
                <a:gd name="T13" fmla="*/ 12 h 12"/>
                <a:gd name="T14" fmla="*/ 20 w 20"/>
                <a:gd name="T15" fmla="*/ 6 h 12"/>
                <a:gd name="T16" fmla="*/ 20 w 20"/>
                <a:gd name="T17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" h="12">
                  <a:moveTo>
                    <a:pt x="20" y="4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12" y="0"/>
                    <a:pt x="11" y="0"/>
                    <a:pt x="11" y="0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7"/>
                    <a:pt x="0" y="7"/>
                    <a:pt x="0" y="8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8" y="12"/>
                    <a:pt x="9" y="12"/>
                    <a:pt x="9" y="12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20" y="5"/>
                    <a:pt x="20" y="5"/>
                    <a:pt x="20" y="4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2" name="Freeform 615"/>
            <p:cNvSpPr>
              <a:spLocks/>
            </p:cNvSpPr>
            <p:nvPr userDrawn="1"/>
          </p:nvSpPr>
          <p:spPr bwMode="auto">
            <a:xfrm>
              <a:off x="9486901" y="3986213"/>
              <a:ext cx="26988" cy="15875"/>
            </a:xfrm>
            <a:custGeom>
              <a:avLst/>
              <a:gdLst>
                <a:gd name="T0" fmla="*/ 7 w 17"/>
                <a:gd name="T1" fmla="*/ 1 h 10"/>
                <a:gd name="T2" fmla="*/ 1 w 17"/>
                <a:gd name="T3" fmla="*/ 5 h 10"/>
                <a:gd name="T4" fmla="*/ 1 w 17"/>
                <a:gd name="T5" fmla="*/ 6 h 10"/>
                <a:gd name="T6" fmla="*/ 7 w 17"/>
                <a:gd name="T7" fmla="*/ 10 h 10"/>
                <a:gd name="T8" fmla="*/ 10 w 17"/>
                <a:gd name="T9" fmla="*/ 10 h 10"/>
                <a:gd name="T10" fmla="*/ 16 w 17"/>
                <a:gd name="T11" fmla="*/ 6 h 10"/>
                <a:gd name="T12" fmla="*/ 16 w 17"/>
                <a:gd name="T13" fmla="*/ 5 h 10"/>
                <a:gd name="T14" fmla="*/ 10 w 17"/>
                <a:gd name="T15" fmla="*/ 1 h 10"/>
                <a:gd name="T16" fmla="*/ 7 w 17"/>
                <a:gd name="T1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7" y="1"/>
                  </a:move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7" y="6"/>
                    <a:pt x="17" y="5"/>
                    <a:pt x="16" y="5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0"/>
                    <a:pt x="8" y="0"/>
                    <a:pt x="7" y="1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3" name="Freeform 616"/>
            <p:cNvSpPr>
              <a:spLocks/>
            </p:cNvSpPr>
            <p:nvPr userDrawn="1"/>
          </p:nvSpPr>
          <p:spPr bwMode="auto">
            <a:xfrm>
              <a:off x="9493251" y="4002088"/>
              <a:ext cx="26988" cy="15875"/>
            </a:xfrm>
            <a:custGeom>
              <a:avLst/>
              <a:gdLst>
                <a:gd name="T0" fmla="*/ 8 w 17"/>
                <a:gd name="T1" fmla="*/ 0 h 10"/>
                <a:gd name="T2" fmla="*/ 1 w 17"/>
                <a:gd name="T3" fmla="*/ 4 h 10"/>
                <a:gd name="T4" fmla="*/ 1 w 17"/>
                <a:gd name="T5" fmla="*/ 5 h 10"/>
                <a:gd name="T6" fmla="*/ 8 w 17"/>
                <a:gd name="T7" fmla="*/ 9 h 10"/>
                <a:gd name="T8" fmla="*/ 10 w 17"/>
                <a:gd name="T9" fmla="*/ 9 h 10"/>
                <a:gd name="T10" fmla="*/ 17 w 17"/>
                <a:gd name="T11" fmla="*/ 5 h 10"/>
                <a:gd name="T12" fmla="*/ 17 w 17"/>
                <a:gd name="T13" fmla="*/ 4 h 10"/>
                <a:gd name="T14" fmla="*/ 10 w 17"/>
                <a:gd name="T15" fmla="*/ 0 h 10"/>
                <a:gd name="T16" fmla="*/ 8 w 17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8" y="0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1" y="5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10"/>
                    <a:pt x="9" y="10"/>
                    <a:pt x="10" y="9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5"/>
                    <a:pt x="17" y="4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4" name="Freeform 617"/>
            <p:cNvSpPr>
              <a:spLocks/>
            </p:cNvSpPr>
            <p:nvPr userDrawn="1"/>
          </p:nvSpPr>
          <p:spPr bwMode="auto">
            <a:xfrm>
              <a:off x="9582151" y="3970338"/>
              <a:ext cx="26988" cy="15875"/>
            </a:xfrm>
            <a:custGeom>
              <a:avLst/>
              <a:gdLst>
                <a:gd name="T0" fmla="*/ 9 w 17"/>
                <a:gd name="T1" fmla="*/ 10 h 10"/>
                <a:gd name="T2" fmla="*/ 16 w 17"/>
                <a:gd name="T3" fmla="*/ 6 h 10"/>
                <a:gd name="T4" fmla="*/ 16 w 17"/>
                <a:gd name="T5" fmla="*/ 4 h 10"/>
                <a:gd name="T6" fmla="*/ 9 w 17"/>
                <a:gd name="T7" fmla="*/ 0 h 10"/>
                <a:gd name="T8" fmla="*/ 7 w 17"/>
                <a:gd name="T9" fmla="*/ 0 h 10"/>
                <a:gd name="T10" fmla="*/ 0 w 17"/>
                <a:gd name="T11" fmla="*/ 4 h 10"/>
                <a:gd name="T12" fmla="*/ 0 w 17"/>
                <a:gd name="T13" fmla="*/ 6 h 10"/>
                <a:gd name="T14" fmla="*/ 7 w 17"/>
                <a:gd name="T15" fmla="*/ 10 h 10"/>
                <a:gd name="T16" fmla="*/ 9 w 17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9" y="10"/>
                  </a:moveTo>
                  <a:cubicBezTo>
                    <a:pt x="16" y="6"/>
                    <a:pt x="16" y="6"/>
                    <a:pt x="16" y="6"/>
                  </a:cubicBezTo>
                  <a:cubicBezTo>
                    <a:pt x="17" y="5"/>
                    <a:pt x="17" y="5"/>
                    <a:pt x="16" y="4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8" y="0"/>
                    <a:pt x="7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9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5" name="Freeform 618"/>
            <p:cNvSpPr>
              <a:spLocks/>
            </p:cNvSpPr>
            <p:nvPr userDrawn="1"/>
          </p:nvSpPr>
          <p:spPr bwMode="auto">
            <a:xfrm>
              <a:off x="9498013" y="4017963"/>
              <a:ext cx="26988" cy="15875"/>
            </a:xfrm>
            <a:custGeom>
              <a:avLst/>
              <a:gdLst>
                <a:gd name="T0" fmla="*/ 8 w 17"/>
                <a:gd name="T1" fmla="*/ 10 h 10"/>
                <a:gd name="T2" fmla="*/ 10 w 17"/>
                <a:gd name="T3" fmla="*/ 10 h 10"/>
                <a:gd name="T4" fmla="*/ 17 w 17"/>
                <a:gd name="T5" fmla="*/ 6 h 10"/>
                <a:gd name="T6" fmla="*/ 17 w 17"/>
                <a:gd name="T7" fmla="*/ 5 h 10"/>
                <a:gd name="T8" fmla="*/ 10 w 17"/>
                <a:gd name="T9" fmla="*/ 1 h 10"/>
                <a:gd name="T10" fmla="*/ 8 w 17"/>
                <a:gd name="T11" fmla="*/ 1 h 10"/>
                <a:gd name="T12" fmla="*/ 1 w 17"/>
                <a:gd name="T13" fmla="*/ 5 h 10"/>
                <a:gd name="T14" fmla="*/ 1 w 17"/>
                <a:gd name="T15" fmla="*/ 6 h 10"/>
                <a:gd name="T16" fmla="*/ 8 w 17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8" y="10"/>
                  </a:moveTo>
                  <a:cubicBezTo>
                    <a:pt x="8" y="10"/>
                    <a:pt x="9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6"/>
                    <a:pt x="17" y="5"/>
                    <a:pt x="17" y="5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0"/>
                    <a:pt x="8" y="0"/>
                    <a:pt x="8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lnTo>
                    <a:pt x="8" y="10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6" name="Freeform 619"/>
            <p:cNvSpPr>
              <a:spLocks/>
            </p:cNvSpPr>
            <p:nvPr userDrawn="1"/>
          </p:nvSpPr>
          <p:spPr bwMode="auto">
            <a:xfrm>
              <a:off x="9521826" y="4044950"/>
              <a:ext cx="28575" cy="15875"/>
            </a:xfrm>
            <a:custGeom>
              <a:avLst/>
              <a:gdLst>
                <a:gd name="T0" fmla="*/ 10 w 18"/>
                <a:gd name="T1" fmla="*/ 1 h 10"/>
                <a:gd name="T2" fmla="*/ 8 w 18"/>
                <a:gd name="T3" fmla="*/ 1 h 10"/>
                <a:gd name="T4" fmla="*/ 1 w 18"/>
                <a:gd name="T5" fmla="*/ 5 h 10"/>
                <a:gd name="T6" fmla="*/ 1 w 18"/>
                <a:gd name="T7" fmla="*/ 6 h 10"/>
                <a:gd name="T8" fmla="*/ 8 w 18"/>
                <a:gd name="T9" fmla="*/ 10 h 10"/>
                <a:gd name="T10" fmla="*/ 10 w 18"/>
                <a:gd name="T11" fmla="*/ 10 h 10"/>
                <a:gd name="T12" fmla="*/ 17 w 18"/>
                <a:gd name="T13" fmla="*/ 6 h 10"/>
                <a:gd name="T14" fmla="*/ 17 w 18"/>
                <a:gd name="T15" fmla="*/ 5 h 10"/>
                <a:gd name="T16" fmla="*/ 10 w 18"/>
                <a:gd name="T1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10" y="1"/>
                  </a:moveTo>
                  <a:cubicBezTo>
                    <a:pt x="9" y="0"/>
                    <a:pt x="8" y="0"/>
                    <a:pt x="8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9" y="10"/>
                    <a:pt x="10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8" y="6"/>
                    <a:pt x="18" y="5"/>
                    <a:pt x="17" y="5"/>
                  </a:cubicBezTo>
                  <a:lnTo>
                    <a:pt x="10" y="1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7" name="Freeform 620"/>
            <p:cNvSpPr>
              <a:spLocks/>
            </p:cNvSpPr>
            <p:nvPr userDrawn="1"/>
          </p:nvSpPr>
          <p:spPr bwMode="auto">
            <a:xfrm>
              <a:off x="9539288" y="4035425"/>
              <a:ext cx="26988" cy="15875"/>
            </a:xfrm>
            <a:custGeom>
              <a:avLst/>
              <a:gdLst>
                <a:gd name="T0" fmla="*/ 9 w 17"/>
                <a:gd name="T1" fmla="*/ 1 h 10"/>
                <a:gd name="T2" fmla="*/ 7 w 17"/>
                <a:gd name="T3" fmla="*/ 1 h 10"/>
                <a:gd name="T4" fmla="*/ 0 w 17"/>
                <a:gd name="T5" fmla="*/ 5 h 10"/>
                <a:gd name="T6" fmla="*/ 0 w 17"/>
                <a:gd name="T7" fmla="*/ 6 h 10"/>
                <a:gd name="T8" fmla="*/ 7 w 17"/>
                <a:gd name="T9" fmla="*/ 10 h 10"/>
                <a:gd name="T10" fmla="*/ 9 w 17"/>
                <a:gd name="T11" fmla="*/ 10 h 10"/>
                <a:gd name="T12" fmla="*/ 16 w 17"/>
                <a:gd name="T13" fmla="*/ 6 h 10"/>
                <a:gd name="T14" fmla="*/ 16 w 17"/>
                <a:gd name="T15" fmla="*/ 5 h 10"/>
                <a:gd name="T16" fmla="*/ 9 w 17"/>
                <a:gd name="T1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9" y="1"/>
                  </a:moveTo>
                  <a:cubicBezTo>
                    <a:pt x="9" y="0"/>
                    <a:pt x="8" y="0"/>
                    <a:pt x="7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6"/>
                    <a:pt x="0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9" y="10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7" y="6"/>
                    <a:pt x="17" y="5"/>
                    <a:pt x="16" y="5"/>
                  </a:cubicBezTo>
                  <a:lnTo>
                    <a:pt x="9" y="1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8" name="Freeform 621"/>
            <p:cNvSpPr>
              <a:spLocks/>
            </p:cNvSpPr>
            <p:nvPr userDrawn="1"/>
          </p:nvSpPr>
          <p:spPr bwMode="auto">
            <a:xfrm>
              <a:off x="9471026" y="4027488"/>
              <a:ext cx="38100" cy="22225"/>
            </a:xfrm>
            <a:custGeom>
              <a:avLst/>
              <a:gdLst>
                <a:gd name="T0" fmla="*/ 23 w 24"/>
                <a:gd name="T1" fmla="*/ 5 h 14"/>
                <a:gd name="T2" fmla="*/ 16 w 24"/>
                <a:gd name="T3" fmla="*/ 1 h 14"/>
                <a:gd name="T4" fmla="*/ 15 w 24"/>
                <a:gd name="T5" fmla="*/ 1 h 14"/>
                <a:gd name="T6" fmla="*/ 1 w 24"/>
                <a:gd name="T7" fmla="*/ 9 h 14"/>
                <a:gd name="T8" fmla="*/ 1 w 24"/>
                <a:gd name="T9" fmla="*/ 10 h 14"/>
                <a:gd name="T10" fmla="*/ 8 w 24"/>
                <a:gd name="T11" fmla="*/ 14 h 14"/>
                <a:gd name="T12" fmla="*/ 10 w 24"/>
                <a:gd name="T13" fmla="*/ 14 h 14"/>
                <a:gd name="T14" fmla="*/ 24 w 24"/>
                <a:gd name="T15" fmla="*/ 6 h 14"/>
                <a:gd name="T16" fmla="*/ 23 w 24"/>
                <a:gd name="T17" fmla="*/ 5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14">
                  <a:moveTo>
                    <a:pt x="23" y="5"/>
                  </a:moveTo>
                  <a:cubicBezTo>
                    <a:pt x="16" y="1"/>
                    <a:pt x="16" y="1"/>
                    <a:pt x="16" y="1"/>
                  </a:cubicBezTo>
                  <a:cubicBezTo>
                    <a:pt x="16" y="0"/>
                    <a:pt x="15" y="0"/>
                    <a:pt x="15" y="1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0" y="9"/>
                    <a:pt x="0" y="9"/>
                    <a:pt x="1" y="10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8" y="14"/>
                    <a:pt x="9" y="14"/>
                    <a:pt x="10" y="14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4" y="6"/>
                    <a:pt x="24" y="5"/>
                    <a:pt x="23" y="5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9" name="Freeform 622"/>
            <p:cNvSpPr>
              <a:spLocks/>
            </p:cNvSpPr>
            <p:nvPr userDrawn="1"/>
          </p:nvSpPr>
          <p:spPr bwMode="auto">
            <a:xfrm>
              <a:off x="9488488" y="4033838"/>
              <a:ext cx="47625" cy="26988"/>
            </a:xfrm>
            <a:custGeom>
              <a:avLst/>
              <a:gdLst>
                <a:gd name="T0" fmla="*/ 29 w 30"/>
                <a:gd name="T1" fmla="*/ 4 h 17"/>
                <a:gd name="T2" fmla="*/ 22 w 30"/>
                <a:gd name="T3" fmla="*/ 0 h 17"/>
                <a:gd name="T4" fmla="*/ 20 w 30"/>
                <a:gd name="T5" fmla="*/ 0 h 17"/>
                <a:gd name="T6" fmla="*/ 1 w 30"/>
                <a:gd name="T7" fmla="*/ 11 h 17"/>
                <a:gd name="T8" fmla="*/ 1 w 30"/>
                <a:gd name="T9" fmla="*/ 12 h 17"/>
                <a:gd name="T10" fmla="*/ 8 w 30"/>
                <a:gd name="T11" fmla="*/ 16 h 17"/>
                <a:gd name="T12" fmla="*/ 10 w 30"/>
                <a:gd name="T13" fmla="*/ 16 h 17"/>
                <a:gd name="T14" fmla="*/ 29 w 30"/>
                <a:gd name="T15" fmla="*/ 5 h 17"/>
                <a:gd name="T16" fmla="*/ 29 w 30"/>
                <a:gd name="T17" fmla="*/ 4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" h="17">
                  <a:moveTo>
                    <a:pt x="29" y="4"/>
                  </a:move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1" y="0"/>
                    <a:pt x="20" y="0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0" y="12"/>
                    <a:pt x="1" y="12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9" y="17"/>
                    <a:pt x="10" y="17"/>
                    <a:pt x="10" y="16"/>
                  </a:cubicBezTo>
                  <a:cubicBezTo>
                    <a:pt x="29" y="5"/>
                    <a:pt x="29" y="5"/>
                    <a:pt x="29" y="5"/>
                  </a:cubicBezTo>
                  <a:cubicBezTo>
                    <a:pt x="30" y="5"/>
                    <a:pt x="30" y="4"/>
                    <a:pt x="29" y="4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0" name="Freeform 623"/>
            <p:cNvSpPr>
              <a:spLocks/>
            </p:cNvSpPr>
            <p:nvPr userDrawn="1"/>
          </p:nvSpPr>
          <p:spPr bwMode="auto">
            <a:xfrm>
              <a:off x="9499601" y="3968750"/>
              <a:ext cx="17463" cy="9525"/>
            </a:xfrm>
            <a:custGeom>
              <a:avLst/>
              <a:gdLst>
                <a:gd name="T0" fmla="*/ 4 w 11"/>
                <a:gd name="T1" fmla="*/ 6 h 6"/>
                <a:gd name="T2" fmla="*/ 6 w 11"/>
                <a:gd name="T3" fmla="*/ 6 h 6"/>
                <a:gd name="T4" fmla="*/ 10 w 11"/>
                <a:gd name="T5" fmla="*/ 3 h 6"/>
                <a:gd name="T6" fmla="*/ 10 w 11"/>
                <a:gd name="T7" fmla="*/ 3 h 6"/>
                <a:gd name="T8" fmla="*/ 6 w 11"/>
                <a:gd name="T9" fmla="*/ 0 h 6"/>
                <a:gd name="T10" fmla="*/ 4 w 11"/>
                <a:gd name="T11" fmla="*/ 0 h 6"/>
                <a:gd name="T12" fmla="*/ 0 w 11"/>
                <a:gd name="T13" fmla="*/ 3 h 6"/>
                <a:gd name="T14" fmla="*/ 0 w 11"/>
                <a:gd name="T15" fmla="*/ 3 h 6"/>
                <a:gd name="T16" fmla="*/ 4 w 11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4" y="6"/>
                  </a:moveTo>
                  <a:cubicBezTo>
                    <a:pt x="5" y="6"/>
                    <a:pt x="6" y="6"/>
                    <a:pt x="6" y="6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1" y="3"/>
                    <a:pt x="11" y="3"/>
                    <a:pt x="10" y="3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5" y="0"/>
                    <a:pt x="5" y="0"/>
                    <a:pt x="4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lnTo>
                    <a:pt x="4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1" name="Freeform 624"/>
            <p:cNvSpPr>
              <a:spLocks/>
            </p:cNvSpPr>
            <p:nvPr userDrawn="1"/>
          </p:nvSpPr>
          <p:spPr bwMode="auto">
            <a:xfrm>
              <a:off x="9488488" y="3975100"/>
              <a:ext cx="17463" cy="9525"/>
            </a:xfrm>
            <a:custGeom>
              <a:avLst/>
              <a:gdLst>
                <a:gd name="T0" fmla="*/ 5 w 11"/>
                <a:gd name="T1" fmla="*/ 6 h 6"/>
                <a:gd name="T2" fmla="*/ 6 w 11"/>
                <a:gd name="T3" fmla="*/ 6 h 6"/>
                <a:gd name="T4" fmla="*/ 11 w 11"/>
                <a:gd name="T5" fmla="*/ 3 h 6"/>
                <a:gd name="T6" fmla="*/ 11 w 11"/>
                <a:gd name="T7" fmla="*/ 2 h 6"/>
                <a:gd name="T8" fmla="*/ 6 w 11"/>
                <a:gd name="T9" fmla="*/ 0 h 6"/>
                <a:gd name="T10" fmla="*/ 5 w 11"/>
                <a:gd name="T11" fmla="*/ 0 h 6"/>
                <a:gd name="T12" fmla="*/ 0 w 11"/>
                <a:gd name="T13" fmla="*/ 2 h 6"/>
                <a:gd name="T14" fmla="*/ 0 w 11"/>
                <a:gd name="T15" fmla="*/ 3 h 6"/>
                <a:gd name="T16" fmla="*/ 5 w 11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5" y="6"/>
                  </a:moveTo>
                  <a:cubicBezTo>
                    <a:pt x="5" y="6"/>
                    <a:pt x="6" y="6"/>
                    <a:pt x="6" y="6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3"/>
                    <a:pt x="11" y="3"/>
                    <a:pt x="11" y="2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2" name="Freeform 625"/>
            <p:cNvSpPr>
              <a:spLocks/>
            </p:cNvSpPr>
            <p:nvPr userDrawn="1"/>
          </p:nvSpPr>
          <p:spPr bwMode="auto">
            <a:xfrm>
              <a:off x="9509126" y="3962400"/>
              <a:ext cx="17463" cy="9525"/>
            </a:xfrm>
            <a:custGeom>
              <a:avLst/>
              <a:gdLst>
                <a:gd name="T0" fmla="*/ 5 w 11"/>
                <a:gd name="T1" fmla="*/ 6 h 6"/>
                <a:gd name="T2" fmla="*/ 7 w 11"/>
                <a:gd name="T3" fmla="*/ 6 h 6"/>
                <a:gd name="T4" fmla="*/ 11 w 11"/>
                <a:gd name="T5" fmla="*/ 4 h 6"/>
                <a:gd name="T6" fmla="*/ 11 w 11"/>
                <a:gd name="T7" fmla="*/ 3 h 6"/>
                <a:gd name="T8" fmla="*/ 7 w 11"/>
                <a:gd name="T9" fmla="*/ 0 h 6"/>
                <a:gd name="T10" fmla="*/ 5 w 11"/>
                <a:gd name="T11" fmla="*/ 0 h 6"/>
                <a:gd name="T12" fmla="*/ 1 w 11"/>
                <a:gd name="T13" fmla="*/ 3 h 6"/>
                <a:gd name="T14" fmla="*/ 1 w 11"/>
                <a:gd name="T15" fmla="*/ 4 h 6"/>
                <a:gd name="T16" fmla="*/ 5 w 11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5" y="6"/>
                  </a:moveTo>
                  <a:cubicBezTo>
                    <a:pt x="6" y="6"/>
                    <a:pt x="6" y="6"/>
                    <a:pt x="7" y="6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3"/>
                    <a:pt x="1" y="4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3" name="Freeform 626"/>
            <p:cNvSpPr>
              <a:spLocks/>
            </p:cNvSpPr>
            <p:nvPr userDrawn="1"/>
          </p:nvSpPr>
          <p:spPr bwMode="auto">
            <a:xfrm>
              <a:off x="9531351" y="3949700"/>
              <a:ext cx="17463" cy="11113"/>
            </a:xfrm>
            <a:custGeom>
              <a:avLst/>
              <a:gdLst>
                <a:gd name="T0" fmla="*/ 4 w 11"/>
                <a:gd name="T1" fmla="*/ 6 h 7"/>
                <a:gd name="T2" fmla="*/ 6 w 11"/>
                <a:gd name="T3" fmla="*/ 6 h 7"/>
                <a:gd name="T4" fmla="*/ 10 w 11"/>
                <a:gd name="T5" fmla="*/ 4 h 7"/>
                <a:gd name="T6" fmla="*/ 10 w 11"/>
                <a:gd name="T7" fmla="*/ 3 h 7"/>
                <a:gd name="T8" fmla="*/ 6 w 11"/>
                <a:gd name="T9" fmla="*/ 1 h 7"/>
                <a:gd name="T10" fmla="*/ 4 w 11"/>
                <a:gd name="T11" fmla="*/ 1 h 7"/>
                <a:gd name="T12" fmla="*/ 0 w 11"/>
                <a:gd name="T13" fmla="*/ 3 h 7"/>
                <a:gd name="T14" fmla="*/ 0 w 11"/>
                <a:gd name="T15" fmla="*/ 4 h 7"/>
                <a:gd name="T16" fmla="*/ 4 w 11"/>
                <a:gd name="T17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7">
                  <a:moveTo>
                    <a:pt x="4" y="6"/>
                  </a:moveTo>
                  <a:cubicBezTo>
                    <a:pt x="5" y="7"/>
                    <a:pt x="5" y="7"/>
                    <a:pt x="6" y="6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1" y="4"/>
                    <a:pt x="11" y="3"/>
                    <a:pt x="10" y="3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0"/>
                    <a:pt x="5" y="0"/>
                    <a:pt x="4" y="1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lnTo>
                    <a:pt x="4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4" name="Freeform 627"/>
            <p:cNvSpPr>
              <a:spLocks/>
            </p:cNvSpPr>
            <p:nvPr userDrawn="1"/>
          </p:nvSpPr>
          <p:spPr bwMode="auto">
            <a:xfrm>
              <a:off x="9520238" y="3956050"/>
              <a:ext cx="17463" cy="9525"/>
            </a:xfrm>
            <a:custGeom>
              <a:avLst/>
              <a:gdLst>
                <a:gd name="T0" fmla="*/ 5 w 11"/>
                <a:gd name="T1" fmla="*/ 6 h 6"/>
                <a:gd name="T2" fmla="*/ 6 w 11"/>
                <a:gd name="T3" fmla="*/ 6 h 6"/>
                <a:gd name="T4" fmla="*/ 11 w 11"/>
                <a:gd name="T5" fmla="*/ 4 h 6"/>
                <a:gd name="T6" fmla="*/ 11 w 11"/>
                <a:gd name="T7" fmla="*/ 3 h 6"/>
                <a:gd name="T8" fmla="*/ 6 w 11"/>
                <a:gd name="T9" fmla="*/ 0 h 6"/>
                <a:gd name="T10" fmla="*/ 5 w 11"/>
                <a:gd name="T11" fmla="*/ 0 h 6"/>
                <a:gd name="T12" fmla="*/ 0 w 11"/>
                <a:gd name="T13" fmla="*/ 3 h 6"/>
                <a:gd name="T14" fmla="*/ 0 w 11"/>
                <a:gd name="T15" fmla="*/ 4 h 6"/>
                <a:gd name="T16" fmla="*/ 5 w 11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5" y="6"/>
                  </a:moveTo>
                  <a:cubicBezTo>
                    <a:pt x="5" y="6"/>
                    <a:pt x="6" y="6"/>
                    <a:pt x="6" y="6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4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5" name="Freeform 628"/>
            <p:cNvSpPr>
              <a:spLocks/>
            </p:cNvSpPr>
            <p:nvPr userDrawn="1"/>
          </p:nvSpPr>
          <p:spPr bwMode="auto">
            <a:xfrm>
              <a:off x="9604376" y="3906838"/>
              <a:ext cx="17463" cy="11113"/>
            </a:xfrm>
            <a:custGeom>
              <a:avLst/>
              <a:gdLst>
                <a:gd name="T0" fmla="*/ 5 w 11"/>
                <a:gd name="T1" fmla="*/ 7 h 7"/>
                <a:gd name="T2" fmla="*/ 6 w 11"/>
                <a:gd name="T3" fmla="*/ 7 h 7"/>
                <a:gd name="T4" fmla="*/ 10 w 11"/>
                <a:gd name="T5" fmla="*/ 4 h 7"/>
                <a:gd name="T6" fmla="*/ 10 w 11"/>
                <a:gd name="T7" fmla="*/ 3 h 7"/>
                <a:gd name="T8" fmla="*/ 6 w 11"/>
                <a:gd name="T9" fmla="*/ 1 h 7"/>
                <a:gd name="T10" fmla="*/ 4 w 11"/>
                <a:gd name="T11" fmla="*/ 1 h 7"/>
                <a:gd name="T12" fmla="*/ 0 w 11"/>
                <a:gd name="T13" fmla="*/ 3 h 7"/>
                <a:gd name="T14" fmla="*/ 0 w 11"/>
                <a:gd name="T15" fmla="*/ 4 h 7"/>
                <a:gd name="T16" fmla="*/ 5 w 11"/>
                <a:gd name="T1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7">
                  <a:moveTo>
                    <a:pt x="5" y="7"/>
                  </a:moveTo>
                  <a:cubicBezTo>
                    <a:pt x="5" y="7"/>
                    <a:pt x="6" y="7"/>
                    <a:pt x="6" y="7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1" y="4"/>
                    <a:pt x="11" y="3"/>
                    <a:pt x="10" y="3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5" y="0"/>
                    <a:pt x="4" y="1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lnTo>
                    <a:pt x="5" y="7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6" name="Freeform 629"/>
            <p:cNvSpPr>
              <a:spLocks/>
            </p:cNvSpPr>
            <p:nvPr userDrawn="1"/>
          </p:nvSpPr>
          <p:spPr bwMode="auto">
            <a:xfrm>
              <a:off x="9593263" y="3913188"/>
              <a:ext cx="17463" cy="11113"/>
            </a:xfrm>
            <a:custGeom>
              <a:avLst/>
              <a:gdLst>
                <a:gd name="T0" fmla="*/ 5 w 11"/>
                <a:gd name="T1" fmla="*/ 6 h 7"/>
                <a:gd name="T2" fmla="*/ 6 w 11"/>
                <a:gd name="T3" fmla="*/ 6 h 7"/>
                <a:gd name="T4" fmla="*/ 11 w 11"/>
                <a:gd name="T5" fmla="*/ 4 h 7"/>
                <a:gd name="T6" fmla="*/ 11 w 11"/>
                <a:gd name="T7" fmla="*/ 3 h 7"/>
                <a:gd name="T8" fmla="*/ 6 w 11"/>
                <a:gd name="T9" fmla="*/ 1 h 7"/>
                <a:gd name="T10" fmla="*/ 5 w 11"/>
                <a:gd name="T11" fmla="*/ 1 h 7"/>
                <a:gd name="T12" fmla="*/ 1 w 11"/>
                <a:gd name="T13" fmla="*/ 3 h 7"/>
                <a:gd name="T14" fmla="*/ 1 w 11"/>
                <a:gd name="T15" fmla="*/ 4 h 7"/>
                <a:gd name="T16" fmla="*/ 5 w 11"/>
                <a:gd name="T17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7">
                  <a:moveTo>
                    <a:pt x="5" y="6"/>
                  </a:moveTo>
                  <a:cubicBezTo>
                    <a:pt x="5" y="7"/>
                    <a:pt x="6" y="7"/>
                    <a:pt x="6" y="6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3"/>
                    <a:pt x="11" y="3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5" y="0"/>
                    <a:pt x="5" y="1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4"/>
                    <a:pt x="1" y="4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7" name="Freeform 630"/>
            <p:cNvSpPr>
              <a:spLocks/>
            </p:cNvSpPr>
            <p:nvPr userDrawn="1"/>
          </p:nvSpPr>
          <p:spPr bwMode="auto">
            <a:xfrm>
              <a:off x="9582151" y="3919538"/>
              <a:ext cx="17463" cy="11113"/>
            </a:xfrm>
            <a:custGeom>
              <a:avLst/>
              <a:gdLst>
                <a:gd name="T0" fmla="*/ 5 w 11"/>
                <a:gd name="T1" fmla="*/ 6 h 7"/>
                <a:gd name="T2" fmla="*/ 7 w 11"/>
                <a:gd name="T3" fmla="*/ 6 h 7"/>
                <a:gd name="T4" fmla="*/ 11 w 11"/>
                <a:gd name="T5" fmla="*/ 4 h 7"/>
                <a:gd name="T6" fmla="*/ 11 w 11"/>
                <a:gd name="T7" fmla="*/ 3 h 7"/>
                <a:gd name="T8" fmla="*/ 7 w 11"/>
                <a:gd name="T9" fmla="*/ 1 h 7"/>
                <a:gd name="T10" fmla="*/ 5 w 11"/>
                <a:gd name="T11" fmla="*/ 0 h 7"/>
                <a:gd name="T12" fmla="*/ 1 w 11"/>
                <a:gd name="T13" fmla="*/ 3 h 7"/>
                <a:gd name="T14" fmla="*/ 1 w 11"/>
                <a:gd name="T15" fmla="*/ 4 h 7"/>
                <a:gd name="T16" fmla="*/ 5 w 11"/>
                <a:gd name="T17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7">
                  <a:moveTo>
                    <a:pt x="5" y="6"/>
                  </a:moveTo>
                  <a:cubicBezTo>
                    <a:pt x="6" y="7"/>
                    <a:pt x="6" y="7"/>
                    <a:pt x="7" y="6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3"/>
                    <a:pt x="11" y="3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4"/>
                    <a:pt x="1" y="4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8" name="Freeform 631"/>
            <p:cNvSpPr>
              <a:spLocks/>
            </p:cNvSpPr>
            <p:nvPr userDrawn="1"/>
          </p:nvSpPr>
          <p:spPr bwMode="auto">
            <a:xfrm>
              <a:off x="9602788" y="3919538"/>
              <a:ext cx="26988" cy="15875"/>
            </a:xfrm>
            <a:custGeom>
              <a:avLst/>
              <a:gdLst>
                <a:gd name="T0" fmla="*/ 7 w 17"/>
                <a:gd name="T1" fmla="*/ 0 h 10"/>
                <a:gd name="T2" fmla="*/ 1 w 17"/>
                <a:gd name="T3" fmla="*/ 4 h 10"/>
                <a:gd name="T4" fmla="*/ 1 w 17"/>
                <a:gd name="T5" fmla="*/ 5 h 10"/>
                <a:gd name="T6" fmla="*/ 7 w 17"/>
                <a:gd name="T7" fmla="*/ 9 h 10"/>
                <a:gd name="T8" fmla="*/ 10 w 17"/>
                <a:gd name="T9" fmla="*/ 9 h 10"/>
                <a:gd name="T10" fmla="*/ 17 w 17"/>
                <a:gd name="T11" fmla="*/ 5 h 10"/>
                <a:gd name="T12" fmla="*/ 17 w 17"/>
                <a:gd name="T13" fmla="*/ 4 h 10"/>
                <a:gd name="T14" fmla="*/ 10 w 17"/>
                <a:gd name="T15" fmla="*/ 0 h 10"/>
                <a:gd name="T16" fmla="*/ 7 w 17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7" y="0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1" y="5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10"/>
                    <a:pt x="9" y="10"/>
                    <a:pt x="10" y="9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5"/>
                    <a:pt x="17" y="5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7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9" name="Freeform 632"/>
            <p:cNvSpPr>
              <a:spLocks/>
            </p:cNvSpPr>
            <p:nvPr userDrawn="1"/>
          </p:nvSpPr>
          <p:spPr bwMode="auto">
            <a:xfrm>
              <a:off x="9572626" y="3925888"/>
              <a:ext cx="17463" cy="9525"/>
            </a:xfrm>
            <a:custGeom>
              <a:avLst/>
              <a:gdLst>
                <a:gd name="T0" fmla="*/ 5 w 11"/>
                <a:gd name="T1" fmla="*/ 6 h 6"/>
                <a:gd name="T2" fmla="*/ 6 w 11"/>
                <a:gd name="T3" fmla="*/ 6 h 6"/>
                <a:gd name="T4" fmla="*/ 10 w 11"/>
                <a:gd name="T5" fmla="*/ 4 h 6"/>
                <a:gd name="T6" fmla="*/ 10 w 11"/>
                <a:gd name="T7" fmla="*/ 3 h 6"/>
                <a:gd name="T8" fmla="*/ 6 w 11"/>
                <a:gd name="T9" fmla="*/ 0 h 6"/>
                <a:gd name="T10" fmla="*/ 5 w 11"/>
                <a:gd name="T11" fmla="*/ 0 h 6"/>
                <a:gd name="T12" fmla="*/ 0 w 11"/>
                <a:gd name="T13" fmla="*/ 3 h 6"/>
                <a:gd name="T14" fmla="*/ 0 w 11"/>
                <a:gd name="T15" fmla="*/ 4 h 6"/>
                <a:gd name="T16" fmla="*/ 5 w 11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5" y="6"/>
                  </a:moveTo>
                  <a:cubicBezTo>
                    <a:pt x="5" y="6"/>
                    <a:pt x="6" y="6"/>
                    <a:pt x="6" y="6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1" y="3"/>
                    <a:pt x="11" y="3"/>
                    <a:pt x="10" y="3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4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0" name="Freeform 633"/>
            <p:cNvSpPr>
              <a:spLocks/>
            </p:cNvSpPr>
            <p:nvPr userDrawn="1"/>
          </p:nvSpPr>
          <p:spPr bwMode="auto">
            <a:xfrm>
              <a:off x="9626601" y="3924300"/>
              <a:ext cx="26988" cy="15875"/>
            </a:xfrm>
            <a:custGeom>
              <a:avLst/>
              <a:gdLst>
                <a:gd name="T0" fmla="*/ 7 w 17"/>
                <a:gd name="T1" fmla="*/ 0 h 10"/>
                <a:gd name="T2" fmla="*/ 0 w 17"/>
                <a:gd name="T3" fmla="*/ 4 h 10"/>
                <a:gd name="T4" fmla="*/ 0 w 17"/>
                <a:gd name="T5" fmla="*/ 6 h 10"/>
                <a:gd name="T6" fmla="*/ 7 w 17"/>
                <a:gd name="T7" fmla="*/ 10 h 10"/>
                <a:gd name="T8" fmla="*/ 9 w 17"/>
                <a:gd name="T9" fmla="*/ 10 h 10"/>
                <a:gd name="T10" fmla="*/ 16 w 17"/>
                <a:gd name="T11" fmla="*/ 6 h 10"/>
                <a:gd name="T12" fmla="*/ 16 w 17"/>
                <a:gd name="T13" fmla="*/ 4 h 10"/>
                <a:gd name="T14" fmla="*/ 9 w 17"/>
                <a:gd name="T15" fmla="*/ 1 h 10"/>
                <a:gd name="T16" fmla="*/ 7 w 17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7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9" y="10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7" y="5"/>
                    <a:pt x="17" y="5"/>
                    <a:pt x="16" y="4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8" y="0"/>
                    <a:pt x="7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1" name="Freeform 634"/>
            <p:cNvSpPr>
              <a:spLocks/>
            </p:cNvSpPr>
            <p:nvPr userDrawn="1"/>
          </p:nvSpPr>
          <p:spPr bwMode="auto">
            <a:xfrm>
              <a:off x="9563101" y="3932238"/>
              <a:ext cx="17463" cy="9525"/>
            </a:xfrm>
            <a:custGeom>
              <a:avLst/>
              <a:gdLst>
                <a:gd name="T0" fmla="*/ 4 w 11"/>
                <a:gd name="T1" fmla="*/ 6 h 6"/>
                <a:gd name="T2" fmla="*/ 6 w 11"/>
                <a:gd name="T3" fmla="*/ 6 h 6"/>
                <a:gd name="T4" fmla="*/ 10 w 11"/>
                <a:gd name="T5" fmla="*/ 3 h 6"/>
                <a:gd name="T6" fmla="*/ 10 w 11"/>
                <a:gd name="T7" fmla="*/ 2 h 6"/>
                <a:gd name="T8" fmla="*/ 6 w 11"/>
                <a:gd name="T9" fmla="*/ 0 h 6"/>
                <a:gd name="T10" fmla="*/ 4 w 11"/>
                <a:gd name="T11" fmla="*/ 0 h 6"/>
                <a:gd name="T12" fmla="*/ 0 w 11"/>
                <a:gd name="T13" fmla="*/ 2 h 6"/>
                <a:gd name="T14" fmla="*/ 0 w 11"/>
                <a:gd name="T15" fmla="*/ 3 h 6"/>
                <a:gd name="T16" fmla="*/ 4 w 11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4" y="6"/>
                  </a:moveTo>
                  <a:cubicBezTo>
                    <a:pt x="5" y="6"/>
                    <a:pt x="5" y="6"/>
                    <a:pt x="6" y="6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1" y="3"/>
                    <a:pt x="11" y="3"/>
                    <a:pt x="10" y="2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5" y="0"/>
                    <a:pt x="5" y="0"/>
                    <a:pt x="4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lnTo>
                    <a:pt x="4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2" name="Freeform 635"/>
            <p:cNvSpPr>
              <a:spLocks/>
            </p:cNvSpPr>
            <p:nvPr userDrawn="1"/>
          </p:nvSpPr>
          <p:spPr bwMode="auto">
            <a:xfrm>
              <a:off x="9586913" y="3929063"/>
              <a:ext cx="26988" cy="15875"/>
            </a:xfrm>
            <a:custGeom>
              <a:avLst/>
              <a:gdLst>
                <a:gd name="T0" fmla="*/ 7 w 17"/>
                <a:gd name="T1" fmla="*/ 0 h 10"/>
                <a:gd name="T2" fmla="*/ 0 w 17"/>
                <a:gd name="T3" fmla="*/ 4 h 10"/>
                <a:gd name="T4" fmla="*/ 0 w 17"/>
                <a:gd name="T5" fmla="*/ 6 h 10"/>
                <a:gd name="T6" fmla="*/ 7 w 17"/>
                <a:gd name="T7" fmla="*/ 9 h 10"/>
                <a:gd name="T8" fmla="*/ 9 w 17"/>
                <a:gd name="T9" fmla="*/ 10 h 10"/>
                <a:gd name="T10" fmla="*/ 16 w 17"/>
                <a:gd name="T11" fmla="*/ 6 h 10"/>
                <a:gd name="T12" fmla="*/ 16 w 17"/>
                <a:gd name="T13" fmla="*/ 4 h 10"/>
                <a:gd name="T14" fmla="*/ 9 w 17"/>
                <a:gd name="T15" fmla="*/ 0 h 10"/>
                <a:gd name="T16" fmla="*/ 7 w 17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7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10"/>
                    <a:pt x="9" y="10"/>
                    <a:pt x="9" y="10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7" y="5"/>
                    <a:pt x="17" y="5"/>
                    <a:pt x="16" y="4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8" y="0"/>
                    <a:pt x="7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3" name="Freeform 636"/>
            <p:cNvSpPr>
              <a:spLocks/>
            </p:cNvSpPr>
            <p:nvPr userDrawn="1"/>
          </p:nvSpPr>
          <p:spPr bwMode="auto">
            <a:xfrm>
              <a:off x="9647238" y="3932238"/>
              <a:ext cx="26988" cy="15875"/>
            </a:xfrm>
            <a:custGeom>
              <a:avLst/>
              <a:gdLst>
                <a:gd name="T0" fmla="*/ 10 w 17"/>
                <a:gd name="T1" fmla="*/ 9 h 10"/>
                <a:gd name="T2" fmla="*/ 17 w 17"/>
                <a:gd name="T3" fmla="*/ 5 h 10"/>
                <a:gd name="T4" fmla="*/ 17 w 17"/>
                <a:gd name="T5" fmla="*/ 4 h 10"/>
                <a:gd name="T6" fmla="*/ 10 w 17"/>
                <a:gd name="T7" fmla="*/ 0 h 10"/>
                <a:gd name="T8" fmla="*/ 8 w 17"/>
                <a:gd name="T9" fmla="*/ 0 h 10"/>
                <a:gd name="T10" fmla="*/ 1 w 17"/>
                <a:gd name="T11" fmla="*/ 4 h 10"/>
                <a:gd name="T12" fmla="*/ 1 w 17"/>
                <a:gd name="T13" fmla="*/ 5 h 10"/>
                <a:gd name="T14" fmla="*/ 8 w 17"/>
                <a:gd name="T15" fmla="*/ 9 h 10"/>
                <a:gd name="T16" fmla="*/ 10 w 17"/>
                <a:gd name="T17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9"/>
                  </a:moveTo>
                  <a:cubicBezTo>
                    <a:pt x="17" y="5"/>
                    <a:pt x="17" y="5"/>
                    <a:pt x="17" y="5"/>
                  </a:cubicBezTo>
                  <a:cubicBezTo>
                    <a:pt x="17" y="5"/>
                    <a:pt x="17" y="4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8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1" y="5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10"/>
                    <a:pt x="9" y="10"/>
                    <a:pt x="10" y="9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4" name="Freeform 637"/>
            <p:cNvSpPr>
              <a:spLocks/>
            </p:cNvSpPr>
            <p:nvPr userDrawn="1"/>
          </p:nvSpPr>
          <p:spPr bwMode="auto">
            <a:xfrm>
              <a:off x="9609138" y="3933825"/>
              <a:ext cx="26988" cy="15875"/>
            </a:xfrm>
            <a:custGeom>
              <a:avLst/>
              <a:gdLst>
                <a:gd name="T0" fmla="*/ 8 w 17"/>
                <a:gd name="T1" fmla="*/ 1 h 10"/>
                <a:gd name="T2" fmla="*/ 1 w 17"/>
                <a:gd name="T3" fmla="*/ 5 h 10"/>
                <a:gd name="T4" fmla="*/ 1 w 17"/>
                <a:gd name="T5" fmla="*/ 6 h 10"/>
                <a:gd name="T6" fmla="*/ 8 w 17"/>
                <a:gd name="T7" fmla="*/ 10 h 10"/>
                <a:gd name="T8" fmla="*/ 10 w 17"/>
                <a:gd name="T9" fmla="*/ 10 h 10"/>
                <a:gd name="T10" fmla="*/ 17 w 17"/>
                <a:gd name="T11" fmla="*/ 6 h 10"/>
                <a:gd name="T12" fmla="*/ 17 w 17"/>
                <a:gd name="T13" fmla="*/ 5 h 10"/>
                <a:gd name="T14" fmla="*/ 10 w 17"/>
                <a:gd name="T15" fmla="*/ 1 h 10"/>
                <a:gd name="T16" fmla="*/ 8 w 17"/>
                <a:gd name="T1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8" y="1"/>
                  </a:move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0"/>
                    <a:pt x="8" y="0"/>
                    <a:pt x="8" y="1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5" name="Freeform 638"/>
            <p:cNvSpPr>
              <a:spLocks/>
            </p:cNvSpPr>
            <p:nvPr userDrawn="1"/>
          </p:nvSpPr>
          <p:spPr bwMode="auto">
            <a:xfrm>
              <a:off x="9674226" y="3937000"/>
              <a:ext cx="26988" cy="15875"/>
            </a:xfrm>
            <a:custGeom>
              <a:avLst/>
              <a:gdLst>
                <a:gd name="T0" fmla="*/ 10 w 17"/>
                <a:gd name="T1" fmla="*/ 10 h 10"/>
                <a:gd name="T2" fmla="*/ 17 w 17"/>
                <a:gd name="T3" fmla="*/ 6 h 10"/>
                <a:gd name="T4" fmla="*/ 17 w 17"/>
                <a:gd name="T5" fmla="*/ 4 h 10"/>
                <a:gd name="T6" fmla="*/ 10 w 17"/>
                <a:gd name="T7" fmla="*/ 0 h 10"/>
                <a:gd name="T8" fmla="*/ 7 w 17"/>
                <a:gd name="T9" fmla="*/ 0 h 10"/>
                <a:gd name="T10" fmla="*/ 1 w 17"/>
                <a:gd name="T11" fmla="*/ 4 h 10"/>
                <a:gd name="T12" fmla="*/ 1 w 17"/>
                <a:gd name="T13" fmla="*/ 6 h 10"/>
                <a:gd name="T14" fmla="*/ 7 w 17"/>
                <a:gd name="T15" fmla="*/ 10 h 10"/>
                <a:gd name="T16" fmla="*/ 10 w 17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10"/>
                  </a:moveTo>
                  <a:cubicBezTo>
                    <a:pt x="17" y="6"/>
                    <a:pt x="17" y="6"/>
                    <a:pt x="17" y="6"/>
                  </a:cubicBezTo>
                  <a:cubicBezTo>
                    <a:pt x="17" y="5"/>
                    <a:pt x="17" y="5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7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10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6" name="Freeform 639"/>
            <p:cNvSpPr>
              <a:spLocks/>
            </p:cNvSpPr>
            <p:nvPr userDrawn="1"/>
          </p:nvSpPr>
          <p:spPr bwMode="auto">
            <a:xfrm>
              <a:off x="9569451" y="3938588"/>
              <a:ext cx="26988" cy="15875"/>
            </a:xfrm>
            <a:custGeom>
              <a:avLst/>
              <a:gdLst>
                <a:gd name="T0" fmla="*/ 8 w 17"/>
                <a:gd name="T1" fmla="*/ 0 h 10"/>
                <a:gd name="T2" fmla="*/ 1 w 17"/>
                <a:gd name="T3" fmla="*/ 4 h 10"/>
                <a:gd name="T4" fmla="*/ 1 w 17"/>
                <a:gd name="T5" fmla="*/ 6 h 10"/>
                <a:gd name="T6" fmla="*/ 8 w 17"/>
                <a:gd name="T7" fmla="*/ 10 h 10"/>
                <a:gd name="T8" fmla="*/ 10 w 17"/>
                <a:gd name="T9" fmla="*/ 10 h 10"/>
                <a:gd name="T10" fmla="*/ 17 w 17"/>
                <a:gd name="T11" fmla="*/ 6 h 10"/>
                <a:gd name="T12" fmla="*/ 17 w 17"/>
                <a:gd name="T13" fmla="*/ 4 h 10"/>
                <a:gd name="T14" fmla="*/ 10 w 17"/>
                <a:gd name="T15" fmla="*/ 0 h 10"/>
                <a:gd name="T16" fmla="*/ 8 w 17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8" y="0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5"/>
                    <a:pt x="17" y="5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7" name="Freeform 640"/>
            <p:cNvSpPr>
              <a:spLocks/>
            </p:cNvSpPr>
            <p:nvPr userDrawn="1"/>
          </p:nvSpPr>
          <p:spPr bwMode="auto">
            <a:xfrm>
              <a:off x="9631363" y="3941763"/>
              <a:ext cx="26988" cy="15875"/>
            </a:xfrm>
            <a:custGeom>
              <a:avLst/>
              <a:gdLst>
                <a:gd name="T0" fmla="*/ 10 w 17"/>
                <a:gd name="T1" fmla="*/ 9 h 10"/>
                <a:gd name="T2" fmla="*/ 16 w 17"/>
                <a:gd name="T3" fmla="*/ 5 h 10"/>
                <a:gd name="T4" fmla="*/ 16 w 17"/>
                <a:gd name="T5" fmla="*/ 4 h 10"/>
                <a:gd name="T6" fmla="*/ 9 w 17"/>
                <a:gd name="T7" fmla="*/ 0 h 10"/>
                <a:gd name="T8" fmla="*/ 7 w 17"/>
                <a:gd name="T9" fmla="*/ 0 h 10"/>
                <a:gd name="T10" fmla="*/ 0 w 17"/>
                <a:gd name="T11" fmla="*/ 4 h 10"/>
                <a:gd name="T12" fmla="*/ 0 w 17"/>
                <a:gd name="T13" fmla="*/ 5 h 10"/>
                <a:gd name="T14" fmla="*/ 7 w 17"/>
                <a:gd name="T15" fmla="*/ 9 h 10"/>
                <a:gd name="T16" fmla="*/ 10 w 17"/>
                <a:gd name="T17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9"/>
                  </a:moveTo>
                  <a:cubicBezTo>
                    <a:pt x="16" y="5"/>
                    <a:pt x="16" y="5"/>
                    <a:pt x="16" y="5"/>
                  </a:cubicBezTo>
                  <a:cubicBezTo>
                    <a:pt x="17" y="5"/>
                    <a:pt x="17" y="4"/>
                    <a:pt x="16" y="4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8" y="0"/>
                    <a:pt x="7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10"/>
                    <a:pt x="9" y="10"/>
                    <a:pt x="10" y="9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8" name="Freeform 641"/>
            <p:cNvSpPr>
              <a:spLocks/>
            </p:cNvSpPr>
            <p:nvPr userDrawn="1"/>
          </p:nvSpPr>
          <p:spPr bwMode="auto">
            <a:xfrm>
              <a:off x="9658351" y="3946525"/>
              <a:ext cx="26988" cy="15875"/>
            </a:xfrm>
            <a:custGeom>
              <a:avLst/>
              <a:gdLst>
                <a:gd name="T0" fmla="*/ 9 w 17"/>
                <a:gd name="T1" fmla="*/ 10 h 10"/>
                <a:gd name="T2" fmla="*/ 16 w 17"/>
                <a:gd name="T3" fmla="*/ 6 h 10"/>
                <a:gd name="T4" fmla="*/ 16 w 17"/>
                <a:gd name="T5" fmla="*/ 4 h 10"/>
                <a:gd name="T6" fmla="*/ 9 w 17"/>
                <a:gd name="T7" fmla="*/ 0 h 10"/>
                <a:gd name="T8" fmla="*/ 7 w 17"/>
                <a:gd name="T9" fmla="*/ 0 h 10"/>
                <a:gd name="T10" fmla="*/ 0 w 17"/>
                <a:gd name="T11" fmla="*/ 4 h 10"/>
                <a:gd name="T12" fmla="*/ 0 w 17"/>
                <a:gd name="T13" fmla="*/ 6 h 10"/>
                <a:gd name="T14" fmla="*/ 7 w 17"/>
                <a:gd name="T15" fmla="*/ 10 h 10"/>
                <a:gd name="T16" fmla="*/ 9 w 17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9" y="10"/>
                  </a:moveTo>
                  <a:cubicBezTo>
                    <a:pt x="16" y="6"/>
                    <a:pt x="16" y="6"/>
                    <a:pt x="16" y="6"/>
                  </a:cubicBezTo>
                  <a:cubicBezTo>
                    <a:pt x="17" y="5"/>
                    <a:pt x="17" y="5"/>
                    <a:pt x="16" y="4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8" y="0"/>
                    <a:pt x="7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9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9" name="Freeform 642"/>
            <p:cNvSpPr>
              <a:spLocks/>
            </p:cNvSpPr>
            <p:nvPr userDrawn="1"/>
          </p:nvSpPr>
          <p:spPr bwMode="auto">
            <a:xfrm>
              <a:off x="9553576" y="3948113"/>
              <a:ext cx="26988" cy="15875"/>
            </a:xfrm>
            <a:custGeom>
              <a:avLst/>
              <a:gdLst>
                <a:gd name="T0" fmla="*/ 7 w 17"/>
                <a:gd name="T1" fmla="*/ 0 h 10"/>
                <a:gd name="T2" fmla="*/ 0 w 17"/>
                <a:gd name="T3" fmla="*/ 4 h 10"/>
                <a:gd name="T4" fmla="*/ 0 w 17"/>
                <a:gd name="T5" fmla="*/ 6 h 10"/>
                <a:gd name="T6" fmla="*/ 7 w 17"/>
                <a:gd name="T7" fmla="*/ 10 h 10"/>
                <a:gd name="T8" fmla="*/ 9 w 17"/>
                <a:gd name="T9" fmla="*/ 10 h 10"/>
                <a:gd name="T10" fmla="*/ 16 w 17"/>
                <a:gd name="T11" fmla="*/ 6 h 10"/>
                <a:gd name="T12" fmla="*/ 16 w 17"/>
                <a:gd name="T13" fmla="*/ 4 h 10"/>
                <a:gd name="T14" fmla="*/ 9 w 17"/>
                <a:gd name="T15" fmla="*/ 0 h 10"/>
                <a:gd name="T16" fmla="*/ 7 w 17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7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9" y="10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7" y="5"/>
                    <a:pt x="17" y="5"/>
                    <a:pt x="16" y="4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8" y="0"/>
                    <a:pt x="7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0" name="Freeform 643"/>
            <p:cNvSpPr>
              <a:spLocks/>
            </p:cNvSpPr>
            <p:nvPr userDrawn="1"/>
          </p:nvSpPr>
          <p:spPr bwMode="auto">
            <a:xfrm>
              <a:off x="9575801" y="3952875"/>
              <a:ext cx="28575" cy="15875"/>
            </a:xfrm>
            <a:custGeom>
              <a:avLst/>
              <a:gdLst>
                <a:gd name="T0" fmla="*/ 8 w 18"/>
                <a:gd name="T1" fmla="*/ 1 h 10"/>
                <a:gd name="T2" fmla="*/ 1 w 18"/>
                <a:gd name="T3" fmla="*/ 5 h 10"/>
                <a:gd name="T4" fmla="*/ 1 w 18"/>
                <a:gd name="T5" fmla="*/ 6 h 10"/>
                <a:gd name="T6" fmla="*/ 8 w 18"/>
                <a:gd name="T7" fmla="*/ 10 h 10"/>
                <a:gd name="T8" fmla="*/ 10 w 18"/>
                <a:gd name="T9" fmla="*/ 10 h 10"/>
                <a:gd name="T10" fmla="*/ 17 w 18"/>
                <a:gd name="T11" fmla="*/ 6 h 10"/>
                <a:gd name="T12" fmla="*/ 17 w 18"/>
                <a:gd name="T13" fmla="*/ 5 h 10"/>
                <a:gd name="T14" fmla="*/ 10 w 18"/>
                <a:gd name="T15" fmla="*/ 1 h 10"/>
                <a:gd name="T16" fmla="*/ 8 w 18"/>
                <a:gd name="T1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8" y="1"/>
                  </a:move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9" y="10"/>
                    <a:pt x="10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8" y="6"/>
                    <a:pt x="18" y="5"/>
                    <a:pt x="17" y="5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0"/>
                    <a:pt x="8" y="0"/>
                    <a:pt x="8" y="1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1" name="Freeform 644"/>
            <p:cNvSpPr>
              <a:spLocks/>
            </p:cNvSpPr>
            <p:nvPr userDrawn="1"/>
          </p:nvSpPr>
          <p:spPr bwMode="auto">
            <a:xfrm>
              <a:off x="9640888" y="3956050"/>
              <a:ext cx="26988" cy="15875"/>
            </a:xfrm>
            <a:custGeom>
              <a:avLst/>
              <a:gdLst>
                <a:gd name="T0" fmla="*/ 10 w 17"/>
                <a:gd name="T1" fmla="*/ 10 h 10"/>
                <a:gd name="T2" fmla="*/ 17 w 17"/>
                <a:gd name="T3" fmla="*/ 6 h 10"/>
                <a:gd name="T4" fmla="*/ 17 w 17"/>
                <a:gd name="T5" fmla="*/ 4 h 10"/>
                <a:gd name="T6" fmla="*/ 10 w 17"/>
                <a:gd name="T7" fmla="*/ 1 h 10"/>
                <a:gd name="T8" fmla="*/ 8 w 17"/>
                <a:gd name="T9" fmla="*/ 1 h 10"/>
                <a:gd name="T10" fmla="*/ 1 w 17"/>
                <a:gd name="T11" fmla="*/ 4 h 10"/>
                <a:gd name="T12" fmla="*/ 1 w 17"/>
                <a:gd name="T13" fmla="*/ 6 h 10"/>
                <a:gd name="T14" fmla="*/ 8 w 17"/>
                <a:gd name="T15" fmla="*/ 10 h 10"/>
                <a:gd name="T16" fmla="*/ 10 w 17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10"/>
                  </a:moveTo>
                  <a:cubicBezTo>
                    <a:pt x="17" y="6"/>
                    <a:pt x="17" y="6"/>
                    <a:pt x="17" y="6"/>
                  </a:cubicBezTo>
                  <a:cubicBezTo>
                    <a:pt x="17" y="5"/>
                    <a:pt x="17" y="5"/>
                    <a:pt x="17" y="4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0"/>
                    <a:pt x="8" y="0"/>
                    <a:pt x="8" y="1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10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2" name="Freeform 645"/>
            <p:cNvSpPr>
              <a:spLocks/>
            </p:cNvSpPr>
            <p:nvPr userDrawn="1"/>
          </p:nvSpPr>
          <p:spPr bwMode="auto">
            <a:xfrm>
              <a:off x="9536113" y="3957638"/>
              <a:ext cx="26988" cy="15875"/>
            </a:xfrm>
            <a:custGeom>
              <a:avLst/>
              <a:gdLst>
                <a:gd name="T0" fmla="*/ 8 w 17"/>
                <a:gd name="T1" fmla="*/ 1 h 10"/>
                <a:gd name="T2" fmla="*/ 1 w 17"/>
                <a:gd name="T3" fmla="*/ 4 h 10"/>
                <a:gd name="T4" fmla="*/ 1 w 17"/>
                <a:gd name="T5" fmla="*/ 6 h 10"/>
                <a:gd name="T6" fmla="*/ 8 w 17"/>
                <a:gd name="T7" fmla="*/ 10 h 10"/>
                <a:gd name="T8" fmla="*/ 10 w 17"/>
                <a:gd name="T9" fmla="*/ 10 h 10"/>
                <a:gd name="T10" fmla="*/ 17 w 17"/>
                <a:gd name="T11" fmla="*/ 6 h 10"/>
                <a:gd name="T12" fmla="*/ 17 w 17"/>
                <a:gd name="T13" fmla="*/ 4 h 10"/>
                <a:gd name="T14" fmla="*/ 10 w 17"/>
                <a:gd name="T15" fmla="*/ 1 h 10"/>
                <a:gd name="T16" fmla="*/ 8 w 17"/>
                <a:gd name="T1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8" y="1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5"/>
                    <a:pt x="17" y="5"/>
                    <a:pt x="17" y="4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0"/>
                    <a:pt x="8" y="0"/>
                    <a:pt x="8" y="1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3" name="Freeform 646"/>
            <p:cNvSpPr>
              <a:spLocks/>
            </p:cNvSpPr>
            <p:nvPr userDrawn="1"/>
          </p:nvSpPr>
          <p:spPr bwMode="auto">
            <a:xfrm>
              <a:off x="9559926" y="3962400"/>
              <a:ext cx="26988" cy="15875"/>
            </a:xfrm>
            <a:custGeom>
              <a:avLst/>
              <a:gdLst>
                <a:gd name="T0" fmla="*/ 7 w 17"/>
                <a:gd name="T1" fmla="*/ 1 h 10"/>
                <a:gd name="T2" fmla="*/ 1 w 17"/>
                <a:gd name="T3" fmla="*/ 5 h 10"/>
                <a:gd name="T4" fmla="*/ 1 w 17"/>
                <a:gd name="T5" fmla="*/ 6 h 10"/>
                <a:gd name="T6" fmla="*/ 7 w 17"/>
                <a:gd name="T7" fmla="*/ 10 h 10"/>
                <a:gd name="T8" fmla="*/ 10 w 17"/>
                <a:gd name="T9" fmla="*/ 10 h 10"/>
                <a:gd name="T10" fmla="*/ 16 w 17"/>
                <a:gd name="T11" fmla="*/ 6 h 10"/>
                <a:gd name="T12" fmla="*/ 16 w 17"/>
                <a:gd name="T13" fmla="*/ 5 h 10"/>
                <a:gd name="T14" fmla="*/ 10 w 17"/>
                <a:gd name="T15" fmla="*/ 1 h 10"/>
                <a:gd name="T16" fmla="*/ 7 w 17"/>
                <a:gd name="T1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7" y="1"/>
                  </a:move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7" y="6"/>
                    <a:pt x="17" y="5"/>
                    <a:pt x="16" y="5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0"/>
                    <a:pt x="8" y="0"/>
                    <a:pt x="7" y="1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4" name="Freeform 647"/>
            <p:cNvSpPr>
              <a:spLocks/>
            </p:cNvSpPr>
            <p:nvPr userDrawn="1"/>
          </p:nvSpPr>
          <p:spPr bwMode="auto">
            <a:xfrm>
              <a:off x="9658351" y="3967163"/>
              <a:ext cx="26988" cy="14288"/>
            </a:xfrm>
            <a:custGeom>
              <a:avLst/>
              <a:gdLst>
                <a:gd name="T0" fmla="*/ 10 w 17"/>
                <a:gd name="T1" fmla="*/ 0 h 9"/>
                <a:gd name="T2" fmla="*/ 8 w 17"/>
                <a:gd name="T3" fmla="*/ 0 h 9"/>
                <a:gd name="T4" fmla="*/ 1 w 17"/>
                <a:gd name="T5" fmla="*/ 4 h 9"/>
                <a:gd name="T6" fmla="*/ 1 w 17"/>
                <a:gd name="T7" fmla="*/ 5 h 9"/>
                <a:gd name="T8" fmla="*/ 8 w 17"/>
                <a:gd name="T9" fmla="*/ 9 h 9"/>
                <a:gd name="T10" fmla="*/ 10 w 17"/>
                <a:gd name="T11" fmla="*/ 9 h 9"/>
                <a:gd name="T12" fmla="*/ 17 w 17"/>
                <a:gd name="T13" fmla="*/ 5 h 9"/>
                <a:gd name="T14" fmla="*/ 17 w 17"/>
                <a:gd name="T15" fmla="*/ 4 h 9"/>
                <a:gd name="T16" fmla="*/ 10 w 17"/>
                <a:gd name="T1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9">
                  <a:moveTo>
                    <a:pt x="10" y="0"/>
                  </a:moveTo>
                  <a:cubicBezTo>
                    <a:pt x="9" y="0"/>
                    <a:pt x="8" y="0"/>
                    <a:pt x="8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1" y="5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9" y="9"/>
                    <a:pt x="10" y="9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5"/>
                    <a:pt x="17" y="4"/>
                    <a:pt x="17" y="4"/>
                  </a:cubicBezTo>
                  <a:lnTo>
                    <a:pt x="10" y="0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5" name="Freeform 648"/>
            <p:cNvSpPr>
              <a:spLocks/>
            </p:cNvSpPr>
            <p:nvPr userDrawn="1"/>
          </p:nvSpPr>
          <p:spPr bwMode="auto">
            <a:xfrm>
              <a:off x="9520238" y="3967163"/>
              <a:ext cx="26988" cy="15875"/>
            </a:xfrm>
            <a:custGeom>
              <a:avLst/>
              <a:gdLst>
                <a:gd name="T0" fmla="*/ 7 w 17"/>
                <a:gd name="T1" fmla="*/ 1 h 10"/>
                <a:gd name="T2" fmla="*/ 0 w 17"/>
                <a:gd name="T3" fmla="*/ 5 h 10"/>
                <a:gd name="T4" fmla="*/ 0 w 17"/>
                <a:gd name="T5" fmla="*/ 6 h 10"/>
                <a:gd name="T6" fmla="*/ 7 w 17"/>
                <a:gd name="T7" fmla="*/ 10 h 10"/>
                <a:gd name="T8" fmla="*/ 10 w 17"/>
                <a:gd name="T9" fmla="*/ 10 h 10"/>
                <a:gd name="T10" fmla="*/ 16 w 17"/>
                <a:gd name="T11" fmla="*/ 6 h 10"/>
                <a:gd name="T12" fmla="*/ 16 w 17"/>
                <a:gd name="T13" fmla="*/ 5 h 10"/>
                <a:gd name="T14" fmla="*/ 9 w 17"/>
                <a:gd name="T15" fmla="*/ 1 h 10"/>
                <a:gd name="T16" fmla="*/ 7 w 17"/>
                <a:gd name="T1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7" y="1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7" y="5"/>
                    <a:pt x="17" y="5"/>
                    <a:pt x="16" y="5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8" y="0"/>
                    <a:pt x="7" y="1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6" name="Freeform 649"/>
            <p:cNvSpPr>
              <a:spLocks/>
            </p:cNvSpPr>
            <p:nvPr userDrawn="1"/>
          </p:nvSpPr>
          <p:spPr bwMode="auto">
            <a:xfrm>
              <a:off x="9544051" y="3971925"/>
              <a:ext cx="26988" cy="15875"/>
            </a:xfrm>
            <a:custGeom>
              <a:avLst/>
              <a:gdLst>
                <a:gd name="T0" fmla="*/ 7 w 17"/>
                <a:gd name="T1" fmla="*/ 1 h 10"/>
                <a:gd name="T2" fmla="*/ 0 w 17"/>
                <a:gd name="T3" fmla="*/ 5 h 10"/>
                <a:gd name="T4" fmla="*/ 0 w 17"/>
                <a:gd name="T5" fmla="*/ 6 h 10"/>
                <a:gd name="T6" fmla="*/ 7 w 17"/>
                <a:gd name="T7" fmla="*/ 10 h 10"/>
                <a:gd name="T8" fmla="*/ 9 w 17"/>
                <a:gd name="T9" fmla="*/ 10 h 10"/>
                <a:gd name="T10" fmla="*/ 16 w 17"/>
                <a:gd name="T11" fmla="*/ 6 h 10"/>
                <a:gd name="T12" fmla="*/ 16 w 17"/>
                <a:gd name="T13" fmla="*/ 5 h 10"/>
                <a:gd name="T14" fmla="*/ 9 w 17"/>
                <a:gd name="T15" fmla="*/ 1 h 10"/>
                <a:gd name="T16" fmla="*/ 7 w 17"/>
                <a:gd name="T1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7" y="1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6"/>
                    <a:pt x="0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9" y="10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7" y="6"/>
                    <a:pt x="17" y="5"/>
                    <a:pt x="16" y="5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8" y="0"/>
                    <a:pt x="7" y="1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7" name="Freeform 650"/>
            <p:cNvSpPr>
              <a:spLocks/>
            </p:cNvSpPr>
            <p:nvPr userDrawn="1"/>
          </p:nvSpPr>
          <p:spPr bwMode="auto">
            <a:xfrm>
              <a:off x="9607551" y="3975100"/>
              <a:ext cx="26988" cy="15875"/>
            </a:xfrm>
            <a:custGeom>
              <a:avLst/>
              <a:gdLst>
                <a:gd name="T0" fmla="*/ 10 w 17"/>
                <a:gd name="T1" fmla="*/ 10 h 10"/>
                <a:gd name="T2" fmla="*/ 17 w 17"/>
                <a:gd name="T3" fmla="*/ 6 h 10"/>
                <a:gd name="T4" fmla="*/ 17 w 17"/>
                <a:gd name="T5" fmla="*/ 5 h 10"/>
                <a:gd name="T6" fmla="*/ 10 w 17"/>
                <a:gd name="T7" fmla="*/ 1 h 10"/>
                <a:gd name="T8" fmla="*/ 8 w 17"/>
                <a:gd name="T9" fmla="*/ 1 h 10"/>
                <a:gd name="T10" fmla="*/ 1 w 17"/>
                <a:gd name="T11" fmla="*/ 5 h 10"/>
                <a:gd name="T12" fmla="*/ 1 w 17"/>
                <a:gd name="T13" fmla="*/ 6 h 10"/>
                <a:gd name="T14" fmla="*/ 8 w 17"/>
                <a:gd name="T15" fmla="*/ 10 h 10"/>
                <a:gd name="T16" fmla="*/ 10 w 17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10"/>
                  </a:moveTo>
                  <a:cubicBezTo>
                    <a:pt x="17" y="6"/>
                    <a:pt x="17" y="6"/>
                    <a:pt x="17" y="6"/>
                  </a:cubicBezTo>
                  <a:cubicBezTo>
                    <a:pt x="17" y="6"/>
                    <a:pt x="17" y="5"/>
                    <a:pt x="17" y="5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0"/>
                    <a:pt x="8" y="0"/>
                    <a:pt x="8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10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8" name="Freeform 651"/>
            <p:cNvSpPr>
              <a:spLocks/>
            </p:cNvSpPr>
            <p:nvPr userDrawn="1"/>
          </p:nvSpPr>
          <p:spPr bwMode="auto">
            <a:xfrm>
              <a:off x="9502776" y="3976688"/>
              <a:ext cx="26988" cy="15875"/>
            </a:xfrm>
            <a:custGeom>
              <a:avLst/>
              <a:gdLst>
                <a:gd name="T0" fmla="*/ 8 w 17"/>
                <a:gd name="T1" fmla="*/ 1 h 10"/>
                <a:gd name="T2" fmla="*/ 1 w 17"/>
                <a:gd name="T3" fmla="*/ 5 h 10"/>
                <a:gd name="T4" fmla="*/ 1 w 17"/>
                <a:gd name="T5" fmla="*/ 6 h 10"/>
                <a:gd name="T6" fmla="*/ 8 w 17"/>
                <a:gd name="T7" fmla="*/ 10 h 10"/>
                <a:gd name="T8" fmla="*/ 10 w 17"/>
                <a:gd name="T9" fmla="*/ 10 h 10"/>
                <a:gd name="T10" fmla="*/ 17 w 17"/>
                <a:gd name="T11" fmla="*/ 6 h 10"/>
                <a:gd name="T12" fmla="*/ 17 w 17"/>
                <a:gd name="T13" fmla="*/ 5 h 10"/>
                <a:gd name="T14" fmla="*/ 10 w 17"/>
                <a:gd name="T15" fmla="*/ 1 h 10"/>
                <a:gd name="T16" fmla="*/ 8 w 17"/>
                <a:gd name="T1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8" y="1"/>
                  </a:move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6"/>
                    <a:pt x="17" y="5"/>
                    <a:pt x="17" y="5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0"/>
                    <a:pt x="8" y="0"/>
                    <a:pt x="8" y="1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9" name="Freeform 652"/>
            <p:cNvSpPr>
              <a:spLocks/>
            </p:cNvSpPr>
            <p:nvPr userDrawn="1"/>
          </p:nvSpPr>
          <p:spPr bwMode="auto">
            <a:xfrm>
              <a:off x="9564688" y="3979863"/>
              <a:ext cx="26988" cy="15875"/>
            </a:xfrm>
            <a:custGeom>
              <a:avLst/>
              <a:gdLst>
                <a:gd name="T0" fmla="*/ 10 w 17"/>
                <a:gd name="T1" fmla="*/ 10 h 10"/>
                <a:gd name="T2" fmla="*/ 17 w 17"/>
                <a:gd name="T3" fmla="*/ 6 h 10"/>
                <a:gd name="T4" fmla="*/ 17 w 17"/>
                <a:gd name="T5" fmla="*/ 4 h 10"/>
                <a:gd name="T6" fmla="*/ 10 w 17"/>
                <a:gd name="T7" fmla="*/ 0 h 10"/>
                <a:gd name="T8" fmla="*/ 8 w 17"/>
                <a:gd name="T9" fmla="*/ 0 h 10"/>
                <a:gd name="T10" fmla="*/ 1 w 17"/>
                <a:gd name="T11" fmla="*/ 4 h 10"/>
                <a:gd name="T12" fmla="*/ 1 w 17"/>
                <a:gd name="T13" fmla="*/ 6 h 10"/>
                <a:gd name="T14" fmla="*/ 8 w 17"/>
                <a:gd name="T15" fmla="*/ 10 h 10"/>
                <a:gd name="T16" fmla="*/ 10 w 17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10"/>
                  </a:moveTo>
                  <a:cubicBezTo>
                    <a:pt x="17" y="6"/>
                    <a:pt x="17" y="6"/>
                    <a:pt x="17" y="6"/>
                  </a:cubicBezTo>
                  <a:cubicBezTo>
                    <a:pt x="17" y="5"/>
                    <a:pt x="17" y="5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8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10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0" name="Freeform 653"/>
            <p:cNvSpPr>
              <a:spLocks/>
            </p:cNvSpPr>
            <p:nvPr userDrawn="1"/>
          </p:nvSpPr>
          <p:spPr bwMode="auto">
            <a:xfrm>
              <a:off x="9526588" y="3983038"/>
              <a:ext cx="26988" cy="14288"/>
            </a:xfrm>
            <a:custGeom>
              <a:avLst/>
              <a:gdLst>
                <a:gd name="T0" fmla="*/ 8 w 17"/>
                <a:gd name="T1" fmla="*/ 0 h 9"/>
                <a:gd name="T2" fmla="*/ 1 w 17"/>
                <a:gd name="T3" fmla="*/ 4 h 9"/>
                <a:gd name="T4" fmla="*/ 1 w 17"/>
                <a:gd name="T5" fmla="*/ 5 h 9"/>
                <a:gd name="T6" fmla="*/ 8 w 17"/>
                <a:gd name="T7" fmla="*/ 9 h 9"/>
                <a:gd name="T8" fmla="*/ 10 w 17"/>
                <a:gd name="T9" fmla="*/ 9 h 9"/>
                <a:gd name="T10" fmla="*/ 17 w 17"/>
                <a:gd name="T11" fmla="*/ 5 h 9"/>
                <a:gd name="T12" fmla="*/ 17 w 17"/>
                <a:gd name="T13" fmla="*/ 4 h 9"/>
                <a:gd name="T14" fmla="*/ 10 w 17"/>
                <a:gd name="T15" fmla="*/ 0 h 9"/>
                <a:gd name="T16" fmla="*/ 8 w 17"/>
                <a:gd name="T1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9">
                  <a:moveTo>
                    <a:pt x="8" y="0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1" y="5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9" y="9"/>
                    <a:pt x="10" y="9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5"/>
                    <a:pt x="17" y="4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1" name="Freeform 654"/>
            <p:cNvSpPr>
              <a:spLocks/>
            </p:cNvSpPr>
            <p:nvPr userDrawn="1"/>
          </p:nvSpPr>
          <p:spPr bwMode="auto">
            <a:xfrm>
              <a:off x="9591676" y="3984625"/>
              <a:ext cx="26988" cy="15875"/>
            </a:xfrm>
            <a:custGeom>
              <a:avLst/>
              <a:gdLst>
                <a:gd name="T0" fmla="*/ 10 w 17"/>
                <a:gd name="T1" fmla="*/ 10 h 10"/>
                <a:gd name="T2" fmla="*/ 16 w 17"/>
                <a:gd name="T3" fmla="*/ 6 h 10"/>
                <a:gd name="T4" fmla="*/ 16 w 17"/>
                <a:gd name="T5" fmla="*/ 5 h 10"/>
                <a:gd name="T6" fmla="*/ 9 w 17"/>
                <a:gd name="T7" fmla="*/ 1 h 10"/>
                <a:gd name="T8" fmla="*/ 7 w 17"/>
                <a:gd name="T9" fmla="*/ 1 h 10"/>
                <a:gd name="T10" fmla="*/ 0 w 17"/>
                <a:gd name="T11" fmla="*/ 5 h 10"/>
                <a:gd name="T12" fmla="*/ 0 w 17"/>
                <a:gd name="T13" fmla="*/ 6 h 10"/>
                <a:gd name="T14" fmla="*/ 7 w 17"/>
                <a:gd name="T15" fmla="*/ 10 h 10"/>
                <a:gd name="T16" fmla="*/ 10 w 17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10"/>
                  </a:moveTo>
                  <a:cubicBezTo>
                    <a:pt x="16" y="6"/>
                    <a:pt x="16" y="6"/>
                    <a:pt x="16" y="6"/>
                  </a:cubicBezTo>
                  <a:cubicBezTo>
                    <a:pt x="17" y="6"/>
                    <a:pt x="17" y="5"/>
                    <a:pt x="16" y="5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8" y="0"/>
                    <a:pt x="7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6"/>
                    <a:pt x="0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10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2" name="Freeform 655"/>
            <p:cNvSpPr>
              <a:spLocks/>
            </p:cNvSpPr>
            <p:nvPr userDrawn="1"/>
          </p:nvSpPr>
          <p:spPr bwMode="auto">
            <a:xfrm>
              <a:off x="9548813" y="3989388"/>
              <a:ext cx="26988" cy="15875"/>
            </a:xfrm>
            <a:custGeom>
              <a:avLst/>
              <a:gdLst>
                <a:gd name="T0" fmla="*/ 9 w 17"/>
                <a:gd name="T1" fmla="*/ 10 h 10"/>
                <a:gd name="T2" fmla="*/ 16 w 17"/>
                <a:gd name="T3" fmla="*/ 6 h 10"/>
                <a:gd name="T4" fmla="*/ 16 w 17"/>
                <a:gd name="T5" fmla="*/ 4 h 10"/>
                <a:gd name="T6" fmla="*/ 9 w 17"/>
                <a:gd name="T7" fmla="*/ 0 h 10"/>
                <a:gd name="T8" fmla="*/ 7 w 17"/>
                <a:gd name="T9" fmla="*/ 0 h 10"/>
                <a:gd name="T10" fmla="*/ 0 w 17"/>
                <a:gd name="T11" fmla="*/ 4 h 10"/>
                <a:gd name="T12" fmla="*/ 0 w 17"/>
                <a:gd name="T13" fmla="*/ 6 h 10"/>
                <a:gd name="T14" fmla="*/ 7 w 17"/>
                <a:gd name="T15" fmla="*/ 10 h 10"/>
                <a:gd name="T16" fmla="*/ 9 w 17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9" y="10"/>
                  </a:moveTo>
                  <a:cubicBezTo>
                    <a:pt x="16" y="6"/>
                    <a:pt x="16" y="6"/>
                    <a:pt x="16" y="6"/>
                  </a:cubicBezTo>
                  <a:cubicBezTo>
                    <a:pt x="17" y="5"/>
                    <a:pt x="17" y="5"/>
                    <a:pt x="16" y="4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8" y="0"/>
                    <a:pt x="7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9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3" name="Freeform 656"/>
            <p:cNvSpPr>
              <a:spLocks/>
            </p:cNvSpPr>
            <p:nvPr userDrawn="1"/>
          </p:nvSpPr>
          <p:spPr bwMode="auto">
            <a:xfrm>
              <a:off x="9574213" y="3994150"/>
              <a:ext cx="28575" cy="15875"/>
            </a:xfrm>
            <a:custGeom>
              <a:avLst/>
              <a:gdLst>
                <a:gd name="T0" fmla="*/ 10 w 18"/>
                <a:gd name="T1" fmla="*/ 10 h 10"/>
                <a:gd name="T2" fmla="*/ 17 w 18"/>
                <a:gd name="T3" fmla="*/ 6 h 10"/>
                <a:gd name="T4" fmla="*/ 17 w 18"/>
                <a:gd name="T5" fmla="*/ 5 h 10"/>
                <a:gd name="T6" fmla="*/ 10 w 18"/>
                <a:gd name="T7" fmla="*/ 1 h 10"/>
                <a:gd name="T8" fmla="*/ 8 w 18"/>
                <a:gd name="T9" fmla="*/ 1 h 10"/>
                <a:gd name="T10" fmla="*/ 1 w 18"/>
                <a:gd name="T11" fmla="*/ 5 h 10"/>
                <a:gd name="T12" fmla="*/ 1 w 18"/>
                <a:gd name="T13" fmla="*/ 6 h 10"/>
                <a:gd name="T14" fmla="*/ 8 w 18"/>
                <a:gd name="T15" fmla="*/ 10 h 10"/>
                <a:gd name="T16" fmla="*/ 10 w 18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10" y="10"/>
                  </a:moveTo>
                  <a:cubicBezTo>
                    <a:pt x="17" y="6"/>
                    <a:pt x="17" y="6"/>
                    <a:pt x="17" y="6"/>
                  </a:cubicBezTo>
                  <a:cubicBezTo>
                    <a:pt x="18" y="6"/>
                    <a:pt x="18" y="5"/>
                    <a:pt x="17" y="5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0"/>
                    <a:pt x="8" y="0"/>
                    <a:pt x="8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10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4" name="Freeform 657"/>
            <p:cNvSpPr>
              <a:spLocks/>
            </p:cNvSpPr>
            <p:nvPr userDrawn="1"/>
          </p:nvSpPr>
          <p:spPr bwMode="auto">
            <a:xfrm>
              <a:off x="9531351" y="3998913"/>
              <a:ext cx="26988" cy="15875"/>
            </a:xfrm>
            <a:custGeom>
              <a:avLst/>
              <a:gdLst>
                <a:gd name="T0" fmla="*/ 10 w 17"/>
                <a:gd name="T1" fmla="*/ 10 h 10"/>
                <a:gd name="T2" fmla="*/ 17 w 17"/>
                <a:gd name="T3" fmla="*/ 6 h 10"/>
                <a:gd name="T4" fmla="*/ 17 w 17"/>
                <a:gd name="T5" fmla="*/ 4 h 10"/>
                <a:gd name="T6" fmla="*/ 10 w 17"/>
                <a:gd name="T7" fmla="*/ 1 h 10"/>
                <a:gd name="T8" fmla="*/ 8 w 17"/>
                <a:gd name="T9" fmla="*/ 1 h 10"/>
                <a:gd name="T10" fmla="*/ 1 w 17"/>
                <a:gd name="T11" fmla="*/ 4 h 10"/>
                <a:gd name="T12" fmla="*/ 1 w 17"/>
                <a:gd name="T13" fmla="*/ 6 h 10"/>
                <a:gd name="T14" fmla="*/ 8 w 17"/>
                <a:gd name="T15" fmla="*/ 10 h 10"/>
                <a:gd name="T16" fmla="*/ 10 w 17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10"/>
                  </a:moveTo>
                  <a:cubicBezTo>
                    <a:pt x="17" y="6"/>
                    <a:pt x="17" y="6"/>
                    <a:pt x="17" y="6"/>
                  </a:cubicBezTo>
                  <a:cubicBezTo>
                    <a:pt x="17" y="5"/>
                    <a:pt x="17" y="5"/>
                    <a:pt x="17" y="4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0"/>
                    <a:pt x="8" y="0"/>
                    <a:pt x="8" y="1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10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5" name="Freeform 658"/>
            <p:cNvSpPr>
              <a:spLocks/>
            </p:cNvSpPr>
            <p:nvPr userDrawn="1"/>
          </p:nvSpPr>
          <p:spPr bwMode="auto">
            <a:xfrm>
              <a:off x="9558338" y="4003675"/>
              <a:ext cx="26988" cy="15875"/>
            </a:xfrm>
            <a:custGeom>
              <a:avLst/>
              <a:gdLst>
                <a:gd name="T0" fmla="*/ 10 w 17"/>
                <a:gd name="T1" fmla="*/ 10 h 10"/>
                <a:gd name="T2" fmla="*/ 16 w 17"/>
                <a:gd name="T3" fmla="*/ 6 h 10"/>
                <a:gd name="T4" fmla="*/ 16 w 17"/>
                <a:gd name="T5" fmla="*/ 5 h 10"/>
                <a:gd name="T6" fmla="*/ 10 w 17"/>
                <a:gd name="T7" fmla="*/ 1 h 10"/>
                <a:gd name="T8" fmla="*/ 7 w 17"/>
                <a:gd name="T9" fmla="*/ 1 h 10"/>
                <a:gd name="T10" fmla="*/ 1 w 17"/>
                <a:gd name="T11" fmla="*/ 5 h 10"/>
                <a:gd name="T12" fmla="*/ 1 w 17"/>
                <a:gd name="T13" fmla="*/ 6 h 10"/>
                <a:gd name="T14" fmla="*/ 7 w 17"/>
                <a:gd name="T15" fmla="*/ 10 h 10"/>
                <a:gd name="T16" fmla="*/ 10 w 17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10"/>
                  </a:moveTo>
                  <a:cubicBezTo>
                    <a:pt x="16" y="6"/>
                    <a:pt x="16" y="6"/>
                    <a:pt x="16" y="6"/>
                  </a:cubicBezTo>
                  <a:cubicBezTo>
                    <a:pt x="17" y="6"/>
                    <a:pt x="17" y="5"/>
                    <a:pt x="16" y="5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0"/>
                    <a:pt x="8" y="1"/>
                    <a:pt x="7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10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6" name="Freeform 659"/>
            <p:cNvSpPr>
              <a:spLocks/>
            </p:cNvSpPr>
            <p:nvPr userDrawn="1"/>
          </p:nvSpPr>
          <p:spPr bwMode="auto">
            <a:xfrm>
              <a:off x="9515476" y="4008438"/>
              <a:ext cx="26988" cy="15875"/>
            </a:xfrm>
            <a:custGeom>
              <a:avLst/>
              <a:gdLst>
                <a:gd name="T0" fmla="*/ 7 w 17"/>
                <a:gd name="T1" fmla="*/ 10 h 10"/>
                <a:gd name="T2" fmla="*/ 9 w 17"/>
                <a:gd name="T3" fmla="*/ 10 h 10"/>
                <a:gd name="T4" fmla="*/ 16 w 17"/>
                <a:gd name="T5" fmla="*/ 6 h 10"/>
                <a:gd name="T6" fmla="*/ 16 w 17"/>
                <a:gd name="T7" fmla="*/ 5 h 10"/>
                <a:gd name="T8" fmla="*/ 9 w 17"/>
                <a:gd name="T9" fmla="*/ 1 h 10"/>
                <a:gd name="T10" fmla="*/ 7 w 17"/>
                <a:gd name="T11" fmla="*/ 1 h 10"/>
                <a:gd name="T12" fmla="*/ 0 w 17"/>
                <a:gd name="T13" fmla="*/ 5 h 10"/>
                <a:gd name="T14" fmla="*/ 0 w 17"/>
                <a:gd name="T15" fmla="*/ 6 h 10"/>
                <a:gd name="T16" fmla="*/ 7 w 17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7" y="10"/>
                  </a:moveTo>
                  <a:cubicBezTo>
                    <a:pt x="8" y="10"/>
                    <a:pt x="9" y="10"/>
                    <a:pt x="9" y="10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7" y="5"/>
                    <a:pt x="17" y="5"/>
                    <a:pt x="16" y="5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8" y="0"/>
                    <a:pt x="7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6"/>
                  </a:cubicBezTo>
                  <a:lnTo>
                    <a:pt x="7" y="10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7" name="Freeform 660"/>
            <p:cNvSpPr>
              <a:spLocks/>
            </p:cNvSpPr>
            <p:nvPr userDrawn="1"/>
          </p:nvSpPr>
          <p:spPr bwMode="auto">
            <a:xfrm>
              <a:off x="9540876" y="4014788"/>
              <a:ext cx="28575" cy="14288"/>
            </a:xfrm>
            <a:custGeom>
              <a:avLst/>
              <a:gdLst>
                <a:gd name="T0" fmla="*/ 10 w 18"/>
                <a:gd name="T1" fmla="*/ 9 h 9"/>
                <a:gd name="T2" fmla="*/ 17 w 18"/>
                <a:gd name="T3" fmla="*/ 5 h 9"/>
                <a:gd name="T4" fmla="*/ 17 w 18"/>
                <a:gd name="T5" fmla="*/ 4 h 9"/>
                <a:gd name="T6" fmla="*/ 10 w 18"/>
                <a:gd name="T7" fmla="*/ 0 h 9"/>
                <a:gd name="T8" fmla="*/ 8 w 18"/>
                <a:gd name="T9" fmla="*/ 0 h 9"/>
                <a:gd name="T10" fmla="*/ 1 w 18"/>
                <a:gd name="T11" fmla="*/ 4 h 9"/>
                <a:gd name="T12" fmla="*/ 1 w 18"/>
                <a:gd name="T13" fmla="*/ 5 h 9"/>
                <a:gd name="T14" fmla="*/ 8 w 18"/>
                <a:gd name="T15" fmla="*/ 9 h 9"/>
                <a:gd name="T16" fmla="*/ 10 w 18"/>
                <a:gd name="T17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9">
                  <a:moveTo>
                    <a:pt x="10" y="9"/>
                  </a:moveTo>
                  <a:cubicBezTo>
                    <a:pt x="17" y="5"/>
                    <a:pt x="17" y="5"/>
                    <a:pt x="17" y="5"/>
                  </a:cubicBezTo>
                  <a:cubicBezTo>
                    <a:pt x="18" y="5"/>
                    <a:pt x="18" y="4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9" y="0"/>
                    <a:pt x="8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0" y="5"/>
                    <a:pt x="1" y="5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9" y="9"/>
                    <a:pt x="10" y="9"/>
                    <a:pt x="10" y="9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8" name="Freeform 661"/>
            <p:cNvSpPr>
              <a:spLocks/>
            </p:cNvSpPr>
            <p:nvPr userDrawn="1"/>
          </p:nvSpPr>
          <p:spPr bwMode="auto">
            <a:xfrm>
              <a:off x="9572626" y="3976688"/>
              <a:ext cx="95250" cy="55563"/>
            </a:xfrm>
            <a:custGeom>
              <a:avLst/>
              <a:gdLst>
                <a:gd name="T0" fmla="*/ 53 w 60"/>
                <a:gd name="T1" fmla="*/ 0 h 35"/>
                <a:gd name="T2" fmla="*/ 51 w 60"/>
                <a:gd name="T3" fmla="*/ 0 h 35"/>
                <a:gd name="T4" fmla="*/ 1 w 60"/>
                <a:gd name="T5" fmla="*/ 29 h 35"/>
                <a:gd name="T6" fmla="*/ 0 w 60"/>
                <a:gd name="T7" fmla="*/ 31 h 35"/>
                <a:gd name="T8" fmla="*/ 7 w 60"/>
                <a:gd name="T9" fmla="*/ 35 h 35"/>
                <a:gd name="T10" fmla="*/ 10 w 60"/>
                <a:gd name="T11" fmla="*/ 35 h 35"/>
                <a:gd name="T12" fmla="*/ 60 w 60"/>
                <a:gd name="T13" fmla="*/ 6 h 35"/>
                <a:gd name="T14" fmla="*/ 60 w 60"/>
                <a:gd name="T15" fmla="*/ 4 h 35"/>
                <a:gd name="T16" fmla="*/ 53 w 60"/>
                <a:gd name="T17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0" h="35">
                  <a:moveTo>
                    <a:pt x="53" y="0"/>
                  </a:moveTo>
                  <a:cubicBezTo>
                    <a:pt x="52" y="0"/>
                    <a:pt x="51" y="0"/>
                    <a:pt x="51" y="0"/>
                  </a:cubicBezTo>
                  <a:cubicBezTo>
                    <a:pt x="1" y="29"/>
                    <a:pt x="1" y="29"/>
                    <a:pt x="1" y="29"/>
                  </a:cubicBezTo>
                  <a:cubicBezTo>
                    <a:pt x="0" y="30"/>
                    <a:pt x="0" y="30"/>
                    <a:pt x="0" y="31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8" y="35"/>
                    <a:pt x="9" y="35"/>
                    <a:pt x="10" y="35"/>
                  </a:cubicBezTo>
                  <a:cubicBezTo>
                    <a:pt x="60" y="6"/>
                    <a:pt x="60" y="6"/>
                    <a:pt x="60" y="6"/>
                  </a:cubicBezTo>
                  <a:cubicBezTo>
                    <a:pt x="60" y="5"/>
                    <a:pt x="60" y="4"/>
                    <a:pt x="60" y="4"/>
                  </a:cubicBezTo>
                  <a:lnTo>
                    <a:pt x="53" y="0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9" name="Freeform 662"/>
            <p:cNvSpPr>
              <a:spLocks/>
            </p:cNvSpPr>
            <p:nvPr userDrawn="1"/>
          </p:nvSpPr>
          <p:spPr bwMode="auto">
            <a:xfrm>
              <a:off x="9525001" y="4024313"/>
              <a:ext cx="26988" cy="15875"/>
            </a:xfrm>
            <a:custGeom>
              <a:avLst/>
              <a:gdLst>
                <a:gd name="T0" fmla="*/ 7 w 17"/>
                <a:gd name="T1" fmla="*/ 9 h 10"/>
                <a:gd name="T2" fmla="*/ 10 w 17"/>
                <a:gd name="T3" fmla="*/ 9 h 10"/>
                <a:gd name="T4" fmla="*/ 16 w 17"/>
                <a:gd name="T5" fmla="*/ 5 h 10"/>
                <a:gd name="T6" fmla="*/ 16 w 17"/>
                <a:gd name="T7" fmla="*/ 4 h 10"/>
                <a:gd name="T8" fmla="*/ 10 w 17"/>
                <a:gd name="T9" fmla="*/ 0 h 10"/>
                <a:gd name="T10" fmla="*/ 7 w 17"/>
                <a:gd name="T11" fmla="*/ 0 h 10"/>
                <a:gd name="T12" fmla="*/ 1 w 17"/>
                <a:gd name="T13" fmla="*/ 4 h 10"/>
                <a:gd name="T14" fmla="*/ 1 w 17"/>
                <a:gd name="T15" fmla="*/ 5 h 10"/>
                <a:gd name="T16" fmla="*/ 7 w 17"/>
                <a:gd name="T17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7" y="9"/>
                  </a:moveTo>
                  <a:cubicBezTo>
                    <a:pt x="8" y="10"/>
                    <a:pt x="9" y="10"/>
                    <a:pt x="10" y="9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7" y="5"/>
                    <a:pt x="17" y="4"/>
                    <a:pt x="16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7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1" y="5"/>
                  </a:cubicBezTo>
                  <a:lnTo>
                    <a:pt x="7" y="9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0" name="Freeform 663"/>
            <p:cNvSpPr>
              <a:spLocks/>
            </p:cNvSpPr>
            <p:nvPr userDrawn="1"/>
          </p:nvSpPr>
          <p:spPr bwMode="auto">
            <a:xfrm>
              <a:off x="9555163" y="4025900"/>
              <a:ext cx="26988" cy="15875"/>
            </a:xfrm>
            <a:custGeom>
              <a:avLst/>
              <a:gdLst>
                <a:gd name="T0" fmla="*/ 10 w 17"/>
                <a:gd name="T1" fmla="*/ 1 h 10"/>
                <a:gd name="T2" fmla="*/ 8 w 17"/>
                <a:gd name="T3" fmla="*/ 1 h 10"/>
                <a:gd name="T4" fmla="*/ 1 w 17"/>
                <a:gd name="T5" fmla="*/ 5 h 10"/>
                <a:gd name="T6" fmla="*/ 1 w 17"/>
                <a:gd name="T7" fmla="*/ 6 h 10"/>
                <a:gd name="T8" fmla="*/ 8 w 17"/>
                <a:gd name="T9" fmla="*/ 10 h 10"/>
                <a:gd name="T10" fmla="*/ 10 w 17"/>
                <a:gd name="T11" fmla="*/ 10 h 10"/>
                <a:gd name="T12" fmla="*/ 17 w 17"/>
                <a:gd name="T13" fmla="*/ 6 h 10"/>
                <a:gd name="T14" fmla="*/ 17 w 17"/>
                <a:gd name="T15" fmla="*/ 5 h 10"/>
                <a:gd name="T16" fmla="*/ 10 w 17"/>
                <a:gd name="T1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1"/>
                  </a:moveTo>
                  <a:cubicBezTo>
                    <a:pt x="9" y="0"/>
                    <a:pt x="8" y="0"/>
                    <a:pt x="8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6"/>
                    <a:pt x="17" y="5"/>
                    <a:pt x="17" y="5"/>
                  </a:cubicBezTo>
                  <a:lnTo>
                    <a:pt x="10" y="1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1" name="Freeform 664"/>
            <p:cNvSpPr>
              <a:spLocks/>
            </p:cNvSpPr>
            <p:nvPr userDrawn="1"/>
          </p:nvSpPr>
          <p:spPr bwMode="auto">
            <a:xfrm>
              <a:off x="9510713" y="3992563"/>
              <a:ext cx="26988" cy="15875"/>
            </a:xfrm>
            <a:custGeom>
              <a:avLst/>
              <a:gdLst>
                <a:gd name="T0" fmla="*/ 7 w 17"/>
                <a:gd name="T1" fmla="*/ 0 h 10"/>
                <a:gd name="T2" fmla="*/ 0 w 17"/>
                <a:gd name="T3" fmla="*/ 4 h 10"/>
                <a:gd name="T4" fmla="*/ 0 w 17"/>
                <a:gd name="T5" fmla="*/ 5 h 10"/>
                <a:gd name="T6" fmla="*/ 7 w 17"/>
                <a:gd name="T7" fmla="*/ 9 h 10"/>
                <a:gd name="T8" fmla="*/ 9 w 17"/>
                <a:gd name="T9" fmla="*/ 9 h 10"/>
                <a:gd name="T10" fmla="*/ 16 w 17"/>
                <a:gd name="T11" fmla="*/ 5 h 10"/>
                <a:gd name="T12" fmla="*/ 16 w 17"/>
                <a:gd name="T13" fmla="*/ 4 h 10"/>
                <a:gd name="T14" fmla="*/ 9 w 17"/>
                <a:gd name="T15" fmla="*/ 0 h 10"/>
                <a:gd name="T16" fmla="*/ 7 w 17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7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10"/>
                    <a:pt x="9" y="10"/>
                    <a:pt x="9" y="9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7" y="5"/>
                    <a:pt x="17" y="4"/>
                    <a:pt x="16" y="4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8" y="0"/>
                    <a:pt x="7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2" name="Freeform 665"/>
            <p:cNvSpPr>
              <a:spLocks/>
            </p:cNvSpPr>
            <p:nvPr userDrawn="1"/>
          </p:nvSpPr>
          <p:spPr bwMode="auto">
            <a:xfrm>
              <a:off x="9598026" y="3960813"/>
              <a:ext cx="26988" cy="15875"/>
            </a:xfrm>
            <a:custGeom>
              <a:avLst/>
              <a:gdLst>
                <a:gd name="T0" fmla="*/ 10 w 17"/>
                <a:gd name="T1" fmla="*/ 9 h 10"/>
                <a:gd name="T2" fmla="*/ 16 w 17"/>
                <a:gd name="T3" fmla="*/ 6 h 10"/>
                <a:gd name="T4" fmla="*/ 16 w 17"/>
                <a:gd name="T5" fmla="*/ 4 h 10"/>
                <a:gd name="T6" fmla="*/ 10 w 17"/>
                <a:gd name="T7" fmla="*/ 0 h 10"/>
                <a:gd name="T8" fmla="*/ 7 w 17"/>
                <a:gd name="T9" fmla="*/ 0 h 10"/>
                <a:gd name="T10" fmla="*/ 1 w 17"/>
                <a:gd name="T11" fmla="*/ 4 h 10"/>
                <a:gd name="T12" fmla="*/ 1 w 17"/>
                <a:gd name="T13" fmla="*/ 6 h 10"/>
                <a:gd name="T14" fmla="*/ 7 w 17"/>
                <a:gd name="T15" fmla="*/ 9 h 10"/>
                <a:gd name="T16" fmla="*/ 10 w 17"/>
                <a:gd name="T17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9"/>
                  </a:moveTo>
                  <a:cubicBezTo>
                    <a:pt x="16" y="6"/>
                    <a:pt x="16" y="6"/>
                    <a:pt x="16" y="6"/>
                  </a:cubicBezTo>
                  <a:cubicBezTo>
                    <a:pt x="17" y="5"/>
                    <a:pt x="17" y="5"/>
                    <a:pt x="16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7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10"/>
                    <a:pt x="9" y="10"/>
                    <a:pt x="10" y="9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3" name="Freeform 666"/>
            <p:cNvSpPr>
              <a:spLocks/>
            </p:cNvSpPr>
            <p:nvPr userDrawn="1"/>
          </p:nvSpPr>
          <p:spPr bwMode="auto">
            <a:xfrm>
              <a:off x="9625013" y="3965575"/>
              <a:ext cx="26988" cy="15875"/>
            </a:xfrm>
            <a:custGeom>
              <a:avLst/>
              <a:gdLst>
                <a:gd name="T0" fmla="*/ 9 w 17"/>
                <a:gd name="T1" fmla="*/ 10 h 10"/>
                <a:gd name="T2" fmla="*/ 16 w 17"/>
                <a:gd name="T3" fmla="*/ 6 h 10"/>
                <a:gd name="T4" fmla="*/ 16 w 17"/>
                <a:gd name="T5" fmla="*/ 5 h 10"/>
                <a:gd name="T6" fmla="*/ 9 w 17"/>
                <a:gd name="T7" fmla="*/ 1 h 10"/>
                <a:gd name="T8" fmla="*/ 7 w 17"/>
                <a:gd name="T9" fmla="*/ 1 h 10"/>
                <a:gd name="T10" fmla="*/ 0 w 17"/>
                <a:gd name="T11" fmla="*/ 5 h 10"/>
                <a:gd name="T12" fmla="*/ 0 w 17"/>
                <a:gd name="T13" fmla="*/ 6 h 10"/>
                <a:gd name="T14" fmla="*/ 7 w 17"/>
                <a:gd name="T15" fmla="*/ 10 h 10"/>
                <a:gd name="T16" fmla="*/ 9 w 17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9" y="10"/>
                  </a:moveTo>
                  <a:cubicBezTo>
                    <a:pt x="16" y="6"/>
                    <a:pt x="16" y="6"/>
                    <a:pt x="16" y="6"/>
                  </a:cubicBezTo>
                  <a:cubicBezTo>
                    <a:pt x="17" y="5"/>
                    <a:pt x="17" y="5"/>
                    <a:pt x="16" y="5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8" y="0"/>
                    <a:pt x="7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9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4" name="Freeform 667"/>
            <p:cNvSpPr>
              <a:spLocks/>
            </p:cNvSpPr>
            <p:nvPr userDrawn="1"/>
          </p:nvSpPr>
          <p:spPr bwMode="auto">
            <a:xfrm>
              <a:off x="9613901" y="3951288"/>
              <a:ext cx="28575" cy="15875"/>
            </a:xfrm>
            <a:custGeom>
              <a:avLst/>
              <a:gdLst>
                <a:gd name="T0" fmla="*/ 10 w 18"/>
                <a:gd name="T1" fmla="*/ 9 h 10"/>
                <a:gd name="T2" fmla="*/ 17 w 18"/>
                <a:gd name="T3" fmla="*/ 5 h 10"/>
                <a:gd name="T4" fmla="*/ 17 w 18"/>
                <a:gd name="T5" fmla="*/ 4 h 10"/>
                <a:gd name="T6" fmla="*/ 10 w 18"/>
                <a:gd name="T7" fmla="*/ 0 h 10"/>
                <a:gd name="T8" fmla="*/ 8 w 18"/>
                <a:gd name="T9" fmla="*/ 0 h 10"/>
                <a:gd name="T10" fmla="*/ 1 w 18"/>
                <a:gd name="T11" fmla="*/ 4 h 10"/>
                <a:gd name="T12" fmla="*/ 1 w 18"/>
                <a:gd name="T13" fmla="*/ 5 h 10"/>
                <a:gd name="T14" fmla="*/ 8 w 18"/>
                <a:gd name="T15" fmla="*/ 9 h 10"/>
                <a:gd name="T16" fmla="*/ 10 w 18"/>
                <a:gd name="T17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10" y="9"/>
                  </a:moveTo>
                  <a:cubicBezTo>
                    <a:pt x="17" y="5"/>
                    <a:pt x="17" y="5"/>
                    <a:pt x="17" y="5"/>
                  </a:cubicBezTo>
                  <a:cubicBezTo>
                    <a:pt x="18" y="5"/>
                    <a:pt x="18" y="5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8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1" y="5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9" y="10"/>
                    <a:pt x="10" y="10"/>
                    <a:pt x="10" y="9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5" name="Freeform 668"/>
            <p:cNvSpPr>
              <a:spLocks/>
            </p:cNvSpPr>
            <p:nvPr userDrawn="1"/>
          </p:nvSpPr>
          <p:spPr bwMode="auto">
            <a:xfrm>
              <a:off x="9593263" y="3943350"/>
              <a:ext cx="26988" cy="15875"/>
            </a:xfrm>
            <a:custGeom>
              <a:avLst/>
              <a:gdLst>
                <a:gd name="T0" fmla="*/ 7 w 17"/>
                <a:gd name="T1" fmla="*/ 1 h 10"/>
                <a:gd name="T2" fmla="*/ 0 w 17"/>
                <a:gd name="T3" fmla="*/ 5 h 10"/>
                <a:gd name="T4" fmla="*/ 1 w 17"/>
                <a:gd name="T5" fmla="*/ 6 h 10"/>
                <a:gd name="T6" fmla="*/ 7 w 17"/>
                <a:gd name="T7" fmla="*/ 10 h 10"/>
                <a:gd name="T8" fmla="*/ 10 w 17"/>
                <a:gd name="T9" fmla="*/ 10 h 10"/>
                <a:gd name="T10" fmla="*/ 16 w 17"/>
                <a:gd name="T11" fmla="*/ 6 h 10"/>
                <a:gd name="T12" fmla="*/ 16 w 17"/>
                <a:gd name="T13" fmla="*/ 5 h 10"/>
                <a:gd name="T14" fmla="*/ 10 w 17"/>
                <a:gd name="T15" fmla="*/ 1 h 10"/>
                <a:gd name="T16" fmla="*/ 7 w 17"/>
                <a:gd name="T1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7" y="1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7" y="6"/>
                    <a:pt x="17" y="5"/>
                    <a:pt x="16" y="5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0"/>
                    <a:pt x="8" y="0"/>
                    <a:pt x="7" y="1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6" name="Freeform 669"/>
            <p:cNvSpPr>
              <a:spLocks/>
            </p:cNvSpPr>
            <p:nvPr userDrawn="1"/>
          </p:nvSpPr>
          <p:spPr bwMode="auto">
            <a:xfrm>
              <a:off x="9674226" y="3889375"/>
              <a:ext cx="39688" cy="22225"/>
            </a:xfrm>
            <a:custGeom>
              <a:avLst/>
              <a:gdLst>
                <a:gd name="T0" fmla="*/ 15 w 25"/>
                <a:gd name="T1" fmla="*/ 0 h 14"/>
                <a:gd name="T2" fmla="*/ 1 w 25"/>
                <a:gd name="T3" fmla="*/ 9 h 14"/>
                <a:gd name="T4" fmla="*/ 1 w 25"/>
                <a:gd name="T5" fmla="*/ 10 h 14"/>
                <a:gd name="T6" fmla="*/ 8 w 25"/>
                <a:gd name="T7" fmla="*/ 14 h 14"/>
                <a:gd name="T8" fmla="*/ 10 w 25"/>
                <a:gd name="T9" fmla="*/ 14 h 14"/>
                <a:gd name="T10" fmla="*/ 24 w 25"/>
                <a:gd name="T11" fmla="*/ 6 h 14"/>
                <a:gd name="T12" fmla="*/ 24 w 25"/>
                <a:gd name="T13" fmla="*/ 4 h 14"/>
                <a:gd name="T14" fmla="*/ 17 w 25"/>
                <a:gd name="T15" fmla="*/ 0 h 14"/>
                <a:gd name="T16" fmla="*/ 15 w 25"/>
                <a:gd name="T1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14">
                  <a:moveTo>
                    <a:pt x="15" y="0"/>
                  </a:moveTo>
                  <a:cubicBezTo>
                    <a:pt x="1" y="9"/>
                    <a:pt x="1" y="9"/>
                    <a:pt x="1" y="9"/>
                  </a:cubicBezTo>
                  <a:cubicBezTo>
                    <a:pt x="0" y="9"/>
                    <a:pt x="1" y="10"/>
                    <a:pt x="1" y="10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9" y="14"/>
                    <a:pt x="9" y="14"/>
                    <a:pt x="10" y="14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5" y="5"/>
                    <a:pt x="25" y="5"/>
                    <a:pt x="24" y="4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7" y="0"/>
                    <a:pt x="16" y="0"/>
                    <a:pt x="15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7" name="Freeform 670"/>
            <p:cNvSpPr>
              <a:spLocks/>
            </p:cNvSpPr>
            <p:nvPr userDrawn="1"/>
          </p:nvSpPr>
          <p:spPr bwMode="auto">
            <a:xfrm>
              <a:off x="9659938" y="3905250"/>
              <a:ext cx="26988" cy="15875"/>
            </a:xfrm>
            <a:custGeom>
              <a:avLst/>
              <a:gdLst>
                <a:gd name="T0" fmla="*/ 7 w 17"/>
                <a:gd name="T1" fmla="*/ 0 h 10"/>
                <a:gd name="T2" fmla="*/ 0 w 17"/>
                <a:gd name="T3" fmla="*/ 4 h 10"/>
                <a:gd name="T4" fmla="*/ 0 w 17"/>
                <a:gd name="T5" fmla="*/ 6 h 10"/>
                <a:gd name="T6" fmla="*/ 7 w 17"/>
                <a:gd name="T7" fmla="*/ 10 h 10"/>
                <a:gd name="T8" fmla="*/ 9 w 17"/>
                <a:gd name="T9" fmla="*/ 10 h 10"/>
                <a:gd name="T10" fmla="*/ 16 w 17"/>
                <a:gd name="T11" fmla="*/ 6 h 10"/>
                <a:gd name="T12" fmla="*/ 16 w 17"/>
                <a:gd name="T13" fmla="*/ 4 h 10"/>
                <a:gd name="T14" fmla="*/ 9 w 17"/>
                <a:gd name="T15" fmla="*/ 0 h 10"/>
                <a:gd name="T16" fmla="*/ 7 w 17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7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9" y="10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7" y="5"/>
                    <a:pt x="17" y="5"/>
                    <a:pt x="16" y="4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8" y="0"/>
                    <a:pt x="7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8" name="Freeform 671"/>
            <p:cNvSpPr>
              <a:spLocks/>
            </p:cNvSpPr>
            <p:nvPr userDrawn="1"/>
          </p:nvSpPr>
          <p:spPr bwMode="auto">
            <a:xfrm>
              <a:off x="9721851" y="3889375"/>
              <a:ext cx="26988" cy="15875"/>
            </a:xfrm>
            <a:custGeom>
              <a:avLst/>
              <a:gdLst>
                <a:gd name="T0" fmla="*/ 10 w 17"/>
                <a:gd name="T1" fmla="*/ 10 h 10"/>
                <a:gd name="T2" fmla="*/ 16 w 17"/>
                <a:gd name="T3" fmla="*/ 6 h 10"/>
                <a:gd name="T4" fmla="*/ 16 w 17"/>
                <a:gd name="T5" fmla="*/ 4 h 10"/>
                <a:gd name="T6" fmla="*/ 9 w 17"/>
                <a:gd name="T7" fmla="*/ 0 h 10"/>
                <a:gd name="T8" fmla="*/ 7 w 17"/>
                <a:gd name="T9" fmla="*/ 0 h 10"/>
                <a:gd name="T10" fmla="*/ 0 w 17"/>
                <a:gd name="T11" fmla="*/ 4 h 10"/>
                <a:gd name="T12" fmla="*/ 0 w 17"/>
                <a:gd name="T13" fmla="*/ 6 h 10"/>
                <a:gd name="T14" fmla="*/ 7 w 17"/>
                <a:gd name="T15" fmla="*/ 10 h 10"/>
                <a:gd name="T16" fmla="*/ 10 w 17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10"/>
                  </a:moveTo>
                  <a:cubicBezTo>
                    <a:pt x="16" y="6"/>
                    <a:pt x="16" y="6"/>
                    <a:pt x="16" y="6"/>
                  </a:cubicBezTo>
                  <a:cubicBezTo>
                    <a:pt x="17" y="5"/>
                    <a:pt x="17" y="5"/>
                    <a:pt x="16" y="4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8" y="0"/>
                    <a:pt x="7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10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9" name="Freeform 672"/>
            <p:cNvSpPr>
              <a:spLocks/>
            </p:cNvSpPr>
            <p:nvPr userDrawn="1"/>
          </p:nvSpPr>
          <p:spPr bwMode="auto">
            <a:xfrm>
              <a:off x="9731376" y="3933825"/>
              <a:ext cx="19050" cy="11113"/>
            </a:xfrm>
            <a:custGeom>
              <a:avLst/>
              <a:gdLst>
                <a:gd name="T0" fmla="*/ 9 w 12"/>
                <a:gd name="T1" fmla="*/ 0 h 7"/>
                <a:gd name="T2" fmla="*/ 8 w 12"/>
                <a:gd name="T3" fmla="*/ 0 h 7"/>
                <a:gd name="T4" fmla="*/ 0 w 12"/>
                <a:gd name="T5" fmla="*/ 4 h 7"/>
                <a:gd name="T6" fmla="*/ 0 w 12"/>
                <a:gd name="T7" fmla="*/ 5 h 7"/>
                <a:gd name="T8" fmla="*/ 3 w 12"/>
                <a:gd name="T9" fmla="*/ 7 h 7"/>
                <a:gd name="T10" fmla="*/ 4 w 12"/>
                <a:gd name="T11" fmla="*/ 7 h 7"/>
                <a:gd name="T12" fmla="*/ 12 w 12"/>
                <a:gd name="T13" fmla="*/ 2 h 7"/>
                <a:gd name="T14" fmla="*/ 12 w 12"/>
                <a:gd name="T15" fmla="*/ 2 h 7"/>
                <a:gd name="T16" fmla="*/ 9 w 12"/>
                <a:gd name="T1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7">
                  <a:moveTo>
                    <a:pt x="9" y="0"/>
                  </a:moveTo>
                  <a:lnTo>
                    <a:pt x="8" y="0"/>
                  </a:lnTo>
                  <a:lnTo>
                    <a:pt x="0" y="4"/>
                  </a:lnTo>
                  <a:lnTo>
                    <a:pt x="0" y="5"/>
                  </a:lnTo>
                  <a:lnTo>
                    <a:pt x="3" y="7"/>
                  </a:lnTo>
                  <a:lnTo>
                    <a:pt x="4" y="7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0" name="Freeform 673"/>
            <p:cNvSpPr>
              <a:spLocks/>
            </p:cNvSpPr>
            <p:nvPr userDrawn="1"/>
          </p:nvSpPr>
          <p:spPr bwMode="auto">
            <a:xfrm>
              <a:off x="9723438" y="3929063"/>
              <a:ext cx="19050" cy="11113"/>
            </a:xfrm>
            <a:custGeom>
              <a:avLst/>
              <a:gdLst>
                <a:gd name="T0" fmla="*/ 8 w 12"/>
                <a:gd name="T1" fmla="*/ 0 h 7"/>
                <a:gd name="T2" fmla="*/ 0 w 12"/>
                <a:gd name="T3" fmla="*/ 4 h 7"/>
                <a:gd name="T4" fmla="*/ 0 w 12"/>
                <a:gd name="T5" fmla="*/ 5 h 7"/>
                <a:gd name="T6" fmla="*/ 3 w 12"/>
                <a:gd name="T7" fmla="*/ 7 h 7"/>
                <a:gd name="T8" fmla="*/ 4 w 12"/>
                <a:gd name="T9" fmla="*/ 7 h 7"/>
                <a:gd name="T10" fmla="*/ 12 w 12"/>
                <a:gd name="T11" fmla="*/ 2 h 7"/>
                <a:gd name="T12" fmla="*/ 12 w 12"/>
                <a:gd name="T13" fmla="*/ 2 h 7"/>
                <a:gd name="T14" fmla="*/ 9 w 12"/>
                <a:gd name="T15" fmla="*/ 0 h 7"/>
                <a:gd name="T16" fmla="*/ 8 w 12"/>
                <a:gd name="T1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7">
                  <a:moveTo>
                    <a:pt x="8" y="0"/>
                  </a:moveTo>
                  <a:lnTo>
                    <a:pt x="0" y="4"/>
                  </a:lnTo>
                  <a:lnTo>
                    <a:pt x="0" y="5"/>
                  </a:lnTo>
                  <a:lnTo>
                    <a:pt x="3" y="7"/>
                  </a:lnTo>
                  <a:lnTo>
                    <a:pt x="4" y="7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9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1" name="Freeform 674"/>
            <p:cNvSpPr>
              <a:spLocks/>
            </p:cNvSpPr>
            <p:nvPr userDrawn="1"/>
          </p:nvSpPr>
          <p:spPr bwMode="auto">
            <a:xfrm>
              <a:off x="9715501" y="3941763"/>
              <a:ext cx="19050" cy="11113"/>
            </a:xfrm>
            <a:custGeom>
              <a:avLst/>
              <a:gdLst>
                <a:gd name="T0" fmla="*/ 9 w 12"/>
                <a:gd name="T1" fmla="*/ 0 h 7"/>
                <a:gd name="T2" fmla="*/ 8 w 12"/>
                <a:gd name="T3" fmla="*/ 0 h 7"/>
                <a:gd name="T4" fmla="*/ 0 w 12"/>
                <a:gd name="T5" fmla="*/ 5 h 7"/>
                <a:gd name="T6" fmla="*/ 0 w 12"/>
                <a:gd name="T7" fmla="*/ 5 h 7"/>
                <a:gd name="T8" fmla="*/ 4 w 12"/>
                <a:gd name="T9" fmla="*/ 7 h 7"/>
                <a:gd name="T10" fmla="*/ 5 w 12"/>
                <a:gd name="T11" fmla="*/ 7 h 7"/>
                <a:gd name="T12" fmla="*/ 12 w 12"/>
                <a:gd name="T13" fmla="*/ 3 h 7"/>
                <a:gd name="T14" fmla="*/ 12 w 12"/>
                <a:gd name="T15" fmla="*/ 2 h 7"/>
                <a:gd name="T16" fmla="*/ 9 w 12"/>
                <a:gd name="T1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7">
                  <a:moveTo>
                    <a:pt x="9" y="0"/>
                  </a:moveTo>
                  <a:lnTo>
                    <a:pt x="8" y="0"/>
                  </a:lnTo>
                  <a:lnTo>
                    <a:pt x="0" y="5"/>
                  </a:lnTo>
                  <a:lnTo>
                    <a:pt x="0" y="5"/>
                  </a:lnTo>
                  <a:lnTo>
                    <a:pt x="4" y="7"/>
                  </a:lnTo>
                  <a:lnTo>
                    <a:pt x="5" y="7"/>
                  </a:lnTo>
                  <a:lnTo>
                    <a:pt x="12" y="3"/>
                  </a:lnTo>
                  <a:lnTo>
                    <a:pt x="12" y="2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2" name="Freeform 675"/>
            <p:cNvSpPr>
              <a:spLocks/>
            </p:cNvSpPr>
            <p:nvPr userDrawn="1"/>
          </p:nvSpPr>
          <p:spPr bwMode="auto">
            <a:xfrm>
              <a:off x="9680576" y="3898900"/>
              <a:ext cx="50800" cy="30163"/>
            </a:xfrm>
            <a:custGeom>
              <a:avLst/>
              <a:gdLst>
                <a:gd name="T0" fmla="*/ 10 w 32"/>
                <a:gd name="T1" fmla="*/ 18 h 19"/>
                <a:gd name="T2" fmla="*/ 31 w 32"/>
                <a:gd name="T3" fmla="*/ 6 h 19"/>
                <a:gd name="T4" fmla="*/ 31 w 32"/>
                <a:gd name="T5" fmla="*/ 5 h 19"/>
                <a:gd name="T6" fmla="*/ 24 w 32"/>
                <a:gd name="T7" fmla="*/ 1 h 19"/>
                <a:gd name="T8" fmla="*/ 22 w 32"/>
                <a:gd name="T9" fmla="*/ 1 h 19"/>
                <a:gd name="T10" fmla="*/ 1 w 32"/>
                <a:gd name="T11" fmla="*/ 13 h 19"/>
                <a:gd name="T12" fmla="*/ 1 w 32"/>
                <a:gd name="T13" fmla="*/ 14 h 19"/>
                <a:gd name="T14" fmla="*/ 8 w 32"/>
                <a:gd name="T15" fmla="*/ 18 h 19"/>
                <a:gd name="T16" fmla="*/ 10 w 32"/>
                <a:gd name="T17" fmla="*/ 18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" h="19">
                  <a:moveTo>
                    <a:pt x="10" y="18"/>
                  </a:moveTo>
                  <a:cubicBezTo>
                    <a:pt x="31" y="6"/>
                    <a:pt x="31" y="6"/>
                    <a:pt x="31" y="6"/>
                  </a:cubicBezTo>
                  <a:cubicBezTo>
                    <a:pt x="32" y="6"/>
                    <a:pt x="32" y="5"/>
                    <a:pt x="31" y="5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4" y="0"/>
                    <a:pt x="23" y="0"/>
                    <a:pt x="22" y="1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0" y="13"/>
                    <a:pt x="0" y="14"/>
                    <a:pt x="1" y="14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9"/>
                    <a:pt x="10" y="19"/>
                    <a:pt x="10" y="18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3" name="Freeform 676"/>
            <p:cNvSpPr>
              <a:spLocks/>
            </p:cNvSpPr>
            <p:nvPr userDrawn="1"/>
          </p:nvSpPr>
          <p:spPr bwMode="auto">
            <a:xfrm>
              <a:off x="9664701" y="3922713"/>
              <a:ext cx="26988" cy="15875"/>
            </a:xfrm>
            <a:custGeom>
              <a:avLst/>
              <a:gdLst>
                <a:gd name="T0" fmla="*/ 9 w 17"/>
                <a:gd name="T1" fmla="*/ 9 h 10"/>
                <a:gd name="T2" fmla="*/ 16 w 17"/>
                <a:gd name="T3" fmla="*/ 5 h 10"/>
                <a:gd name="T4" fmla="*/ 16 w 17"/>
                <a:gd name="T5" fmla="*/ 4 h 10"/>
                <a:gd name="T6" fmla="*/ 9 w 17"/>
                <a:gd name="T7" fmla="*/ 0 h 10"/>
                <a:gd name="T8" fmla="*/ 7 w 17"/>
                <a:gd name="T9" fmla="*/ 0 h 10"/>
                <a:gd name="T10" fmla="*/ 0 w 17"/>
                <a:gd name="T11" fmla="*/ 4 h 10"/>
                <a:gd name="T12" fmla="*/ 0 w 17"/>
                <a:gd name="T13" fmla="*/ 5 h 10"/>
                <a:gd name="T14" fmla="*/ 7 w 17"/>
                <a:gd name="T15" fmla="*/ 9 h 10"/>
                <a:gd name="T16" fmla="*/ 9 w 17"/>
                <a:gd name="T17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9" y="9"/>
                  </a:moveTo>
                  <a:cubicBezTo>
                    <a:pt x="16" y="5"/>
                    <a:pt x="16" y="5"/>
                    <a:pt x="16" y="5"/>
                  </a:cubicBezTo>
                  <a:cubicBezTo>
                    <a:pt x="17" y="5"/>
                    <a:pt x="17" y="4"/>
                    <a:pt x="16" y="4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8" y="0"/>
                    <a:pt x="7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10"/>
                    <a:pt x="9" y="10"/>
                    <a:pt x="9" y="9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4" name="Freeform 677"/>
            <p:cNvSpPr>
              <a:spLocks/>
            </p:cNvSpPr>
            <p:nvPr userDrawn="1"/>
          </p:nvSpPr>
          <p:spPr bwMode="auto">
            <a:xfrm>
              <a:off x="9690101" y="3910013"/>
              <a:ext cx="58738" cy="33338"/>
            </a:xfrm>
            <a:custGeom>
              <a:avLst/>
              <a:gdLst>
                <a:gd name="T0" fmla="*/ 36 w 37"/>
                <a:gd name="T1" fmla="*/ 4 h 21"/>
                <a:gd name="T2" fmla="*/ 29 w 37"/>
                <a:gd name="T3" fmla="*/ 0 h 21"/>
                <a:gd name="T4" fmla="*/ 27 w 37"/>
                <a:gd name="T5" fmla="*/ 0 h 21"/>
                <a:gd name="T6" fmla="*/ 1 w 37"/>
                <a:gd name="T7" fmla="*/ 15 h 21"/>
                <a:gd name="T8" fmla="*/ 1 w 37"/>
                <a:gd name="T9" fmla="*/ 17 h 21"/>
                <a:gd name="T10" fmla="*/ 8 w 37"/>
                <a:gd name="T11" fmla="*/ 21 h 21"/>
                <a:gd name="T12" fmla="*/ 10 w 37"/>
                <a:gd name="T13" fmla="*/ 21 h 21"/>
                <a:gd name="T14" fmla="*/ 36 w 37"/>
                <a:gd name="T15" fmla="*/ 5 h 21"/>
                <a:gd name="T16" fmla="*/ 36 w 37"/>
                <a:gd name="T17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7" h="21">
                  <a:moveTo>
                    <a:pt x="36" y="4"/>
                  </a:move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8" y="0"/>
                    <a:pt x="27" y="0"/>
                  </a:cubicBezTo>
                  <a:cubicBezTo>
                    <a:pt x="18" y="5"/>
                    <a:pt x="10" y="10"/>
                    <a:pt x="1" y="15"/>
                  </a:cubicBezTo>
                  <a:cubicBezTo>
                    <a:pt x="0" y="16"/>
                    <a:pt x="0" y="16"/>
                    <a:pt x="1" y="17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9" y="21"/>
                    <a:pt x="10" y="21"/>
                    <a:pt x="10" y="21"/>
                  </a:cubicBezTo>
                  <a:cubicBezTo>
                    <a:pt x="19" y="15"/>
                    <a:pt x="27" y="10"/>
                    <a:pt x="36" y="5"/>
                  </a:cubicBezTo>
                  <a:cubicBezTo>
                    <a:pt x="37" y="5"/>
                    <a:pt x="37" y="4"/>
                    <a:pt x="36" y="4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5" name="Freeform 678"/>
            <p:cNvSpPr>
              <a:spLocks/>
            </p:cNvSpPr>
            <p:nvPr userDrawn="1"/>
          </p:nvSpPr>
          <p:spPr bwMode="auto">
            <a:xfrm>
              <a:off x="9618663" y="3910013"/>
              <a:ext cx="28575" cy="15875"/>
            </a:xfrm>
            <a:custGeom>
              <a:avLst/>
              <a:gdLst>
                <a:gd name="T0" fmla="*/ 8 w 18"/>
                <a:gd name="T1" fmla="*/ 0 h 10"/>
                <a:gd name="T2" fmla="*/ 1 w 18"/>
                <a:gd name="T3" fmla="*/ 4 h 10"/>
                <a:gd name="T4" fmla="*/ 1 w 18"/>
                <a:gd name="T5" fmla="*/ 5 h 10"/>
                <a:gd name="T6" fmla="*/ 8 w 18"/>
                <a:gd name="T7" fmla="*/ 9 h 10"/>
                <a:gd name="T8" fmla="*/ 10 w 18"/>
                <a:gd name="T9" fmla="*/ 9 h 10"/>
                <a:gd name="T10" fmla="*/ 17 w 18"/>
                <a:gd name="T11" fmla="*/ 5 h 10"/>
                <a:gd name="T12" fmla="*/ 17 w 18"/>
                <a:gd name="T13" fmla="*/ 4 h 10"/>
                <a:gd name="T14" fmla="*/ 10 w 18"/>
                <a:gd name="T15" fmla="*/ 0 h 10"/>
                <a:gd name="T16" fmla="*/ 8 w 18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8" y="0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0" y="5"/>
                    <a:pt x="1" y="5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9" y="10"/>
                    <a:pt x="10" y="10"/>
                    <a:pt x="10" y="9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8" y="5"/>
                    <a:pt x="18" y="4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9" y="0"/>
                    <a:pt x="8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6" name="Freeform 679"/>
            <p:cNvSpPr>
              <a:spLocks/>
            </p:cNvSpPr>
            <p:nvPr userDrawn="1"/>
          </p:nvSpPr>
          <p:spPr bwMode="auto">
            <a:xfrm>
              <a:off x="9645651" y="3883025"/>
              <a:ext cx="17463" cy="9525"/>
            </a:xfrm>
            <a:custGeom>
              <a:avLst/>
              <a:gdLst>
                <a:gd name="T0" fmla="*/ 5 w 11"/>
                <a:gd name="T1" fmla="*/ 6 h 6"/>
                <a:gd name="T2" fmla="*/ 7 w 11"/>
                <a:gd name="T3" fmla="*/ 6 h 6"/>
                <a:gd name="T4" fmla="*/ 11 w 11"/>
                <a:gd name="T5" fmla="*/ 4 h 6"/>
                <a:gd name="T6" fmla="*/ 11 w 11"/>
                <a:gd name="T7" fmla="*/ 3 h 6"/>
                <a:gd name="T8" fmla="*/ 7 w 11"/>
                <a:gd name="T9" fmla="*/ 0 h 6"/>
                <a:gd name="T10" fmla="*/ 5 w 11"/>
                <a:gd name="T11" fmla="*/ 0 h 6"/>
                <a:gd name="T12" fmla="*/ 1 w 11"/>
                <a:gd name="T13" fmla="*/ 3 h 6"/>
                <a:gd name="T14" fmla="*/ 1 w 11"/>
                <a:gd name="T15" fmla="*/ 4 h 6"/>
                <a:gd name="T16" fmla="*/ 5 w 11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5" y="6"/>
                  </a:moveTo>
                  <a:cubicBezTo>
                    <a:pt x="5" y="6"/>
                    <a:pt x="6" y="6"/>
                    <a:pt x="7" y="6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3"/>
                    <a:pt x="1" y="4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7" name="Freeform 680"/>
            <p:cNvSpPr>
              <a:spLocks/>
            </p:cNvSpPr>
            <p:nvPr userDrawn="1"/>
          </p:nvSpPr>
          <p:spPr bwMode="auto">
            <a:xfrm>
              <a:off x="9636126" y="3889375"/>
              <a:ext cx="17463" cy="9525"/>
            </a:xfrm>
            <a:custGeom>
              <a:avLst/>
              <a:gdLst>
                <a:gd name="T0" fmla="*/ 4 w 11"/>
                <a:gd name="T1" fmla="*/ 6 h 6"/>
                <a:gd name="T2" fmla="*/ 6 w 11"/>
                <a:gd name="T3" fmla="*/ 6 h 6"/>
                <a:gd name="T4" fmla="*/ 10 w 11"/>
                <a:gd name="T5" fmla="*/ 3 h 6"/>
                <a:gd name="T6" fmla="*/ 10 w 11"/>
                <a:gd name="T7" fmla="*/ 3 h 6"/>
                <a:gd name="T8" fmla="*/ 6 w 11"/>
                <a:gd name="T9" fmla="*/ 0 h 6"/>
                <a:gd name="T10" fmla="*/ 4 w 11"/>
                <a:gd name="T11" fmla="*/ 0 h 6"/>
                <a:gd name="T12" fmla="*/ 0 w 11"/>
                <a:gd name="T13" fmla="*/ 3 h 6"/>
                <a:gd name="T14" fmla="*/ 0 w 11"/>
                <a:gd name="T15" fmla="*/ 3 h 6"/>
                <a:gd name="T16" fmla="*/ 4 w 11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4" y="6"/>
                  </a:moveTo>
                  <a:cubicBezTo>
                    <a:pt x="5" y="6"/>
                    <a:pt x="5" y="6"/>
                    <a:pt x="6" y="6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1" y="3"/>
                    <a:pt x="11" y="3"/>
                    <a:pt x="10" y="3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5" y="0"/>
                    <a:pt x="5" y="0"/>
                    <a:pt x="4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lnTo>
                    <a:pt x="4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8" name="Freeform 681"/>
            <p:cNvSpPr>
              <a:spLocks/>
            </p:cNvSpPr>
            <p:nvPr userDrawn="1"/>
          </p:nvSpPr>
          <p:spPr bwMode="auto">
            <a:xfrm>
              <a:off x="9652001" y="3879850"/>
              <a:ext cx="46038" cy="26988"/>
            </a:xfrm>
            <a:custGeom>
              <a:avLst/>
              <a:gdLst>
                <a:gd name="T0" fmla="*/ 19 w 29"/>
                <a:gd name="T1" fmla="*/ 1 h 17"/>
                <a:gd name="T2" fmla="*/ 1 w 29"/>
                <a:gd name="T3" fmla="*/ 11 h 17"/>
                <a:gd name="T4" fmla="*/ 1 w 29"/>
                <a:gd name="T5" fmla="*/ 12 h 17"/>
                <a:gd name="T6" fmla="*/ 8 w 29"/>
                <a:gd name="T7" fmla="*/ 16 h 17"/>
                <a:gd name="T8" fmla="*/ 10 w 29"/>
                <a:gd name="T9" fmla="*/ 16 h 17"/>
                <a:gd name="T10" fmla="*/ 28 w 29"/>
                <a:gd name="T11" fmla="*/ 6 h 17"/>
                <a:gd name="T12" fmla="*/ 28 w 29"/>
                <a:gd name="T13" fmla="*/ 4 h 17"/>
                <a:gd name="T14" fmla="*/ 21 w 29"/>
                <a:gd name="T15" fmla="*/ 1 h 17"/>
                <a:gd name="T16" fmla="*/ 19 w 29"/>
                <a:gd name="T17" fmla="*/ 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" h="17">
                  <a:moveTo>
                    <a:pt x="19" y="1"/>
                  </a:moveTo>
                  <a:cubicBezTo>
                    <a:pt x="1" y="11"/>
                    <a:pt x="1" y="11"/>
                    <a:pt x="1" y="11"/>
                  </a:cubicBezTo>
                  <a:cubicBezTo>
                    <a:pt x="0" y="11"/>
                    <a:pt x="0" y="12"/>
                    <a:pt x="1" y="12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7"/>
                    <a:pt x="9" y="17"/>
                    <a:pt x="10" y="16"/>
                  </a:cubicBezTo>
                  <a:cubicBezTo>
                    <a:pt x="28" y="6"/>
                    <a:pt x="28" y="6"/>
                    <a:pt x="28" y="6"/>
                  </a:cubicBezTo>
                  <a:cubicBezTo>
                    <a:pt x="29" y="5"/>
                    <a:pt x="29" y="5"/>
                    <a:pt x="28" y="4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0"/>
                    <a:pt x="20" y="0"/>
                    <a:pt x="19" y="1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9" name="Freeform 682"/>
            <p:cNvSpPr>
              <a:spLocks/>
            </p:cNvSpPr>
            <p:nvPr userDrawn="1"/>
          </p:nvSpPr>
          <p:spPr bwMode="auto">
            <a:xfrm>
              <a:off x="9636126" y="3900488"/>
              <a:ext cx="26988" cy="15875"/>
            </a:xfrm>
            <a:custGeom>
              <a:avLst/>
              <a:gdLst>
                <a:gd name="T0" fmla="*/ 7 w 17"/>
                <a:gd name="T1" fmla="*/ 0 h 10"/>
                <a:gd name="T2" fmla="*/ 1 w 17"/>
                <a:gd name="T3" fmla="*/ 4 h 10"/>
                <a:gd name="T4" fmla="*/ 1 w 17"/>
                <a:gd name="T5" fmla="*/ 5 h 10"/>
                <a:gd name="T6" fmla="*/ 7 w 17"/>
                <a:gd name="T7" fmla="*/ 9 h 10"/>
                <a:gd name="T8" fmla="*/ 10 w 17"/>
                <a:gd name="T9" fmla="*/ 9 h 10"/>
                <a:gd name="T10" fmla="*/ 16 w 17"/>
                <a:gd name="T11" fmla="*/ 5 h 10"/>
                <a:gd name="T12" fmla="*/ 16 w 17"/>
                <a:gd name="T13" fmla="*/ 4 h 10"/>
                <a:gd name="T14" fmla="*/ 10 w 17"/>
                <a:gd name="T15" fmla="*/ 0 h 10"/>
                <a:gd name="T16" fmla="*/ 7 w 17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7" y="0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1" y="5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10"/>
                    <a:pt x="9" y="10"/>
                    <a:pt x="10" y="9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7" y="5"/>
                    <a:pt x="17" y="4"/>
                    <a:pt x="16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7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0" name="Freeform 683"/>
            <p:cNvSpPr>
              <a:spLocks/>
            </p:cNvSpPr>
            <p:nvPr userDrawn="1"/>
          </p:nvSpPr>
          <p:spPr bwMode="auto">
            <a:xfrm>
              <a:off x="9642476" y="3914775"/>
              <a:ext cx="26988" cy="15875"/>
            </a:xfrm>
            <a:custGeom>
              <a:avLst/>
              <a:gdLst>
                <a:gd name="T0" fmla="*/ 8 w 17"/>
                <a:gd name="T1" fmla="*/ 0 h 10"/>
                <a:gd name="T2" fmla="*/ 1 w 17"/>
                <a:gd name="T3" fmla="*/ 4 h 10"/>
                <a:gd name="T4" fmla="*/ 1 w 17"/>
                <a:gd name="T5" fmla="*/ 6 h 10"/>
                <a:gd name="T6" fmla="*/ 8 w 17"/>
                <a:gd name="T7" fmla="*/ 10 h 10"/>
                <a:gd name="T8" fmla="*/ 10 w 17"/>
                <a:gd name="T9" fmla="*/ 10 h 10"/>
                <a:gd name="T10" fmla="*/ 17 w 17"/>
                <a:gd name="T11" fmla="*/ 6 h 10"/>
                <a:gd name="T12" fmla="*/ 17 w 17"/>
                <a:gd name="T13" fmla="*/ 4 h 10"/>
                <a:gd name="T14" fmla="*/ 10 w 17"/>
                <a:gd name="T15" fmla="*/ 0 h 10"/>
                <a:gd name="T16" fmla="*/ 8 w 17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8" y="0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5"/>
                    <a:pt x="17" y="5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1" name="Freeform 684"/>
            <p:cNvSpPr>
              <a:spLocks/>
            </p:cNvSpPr>
            <p:nvPr userDrawn="1"/>
          </p:nvSpPr>
          <p:spPr bwMode="auto">
            <a:xfrm>
              <a:off x="9772651" y="3900488"/>
              <a:ext cx="26988" cy="15875"/>
            </a:xfrm>
            <a:custGeom>
              <a:avLst/>
              <a:gdLst>
                <a:gd name="T0" fmla="*/ 10 w 17"/>
                <a:gd name="T1" fmla="*/ 0 h 10"/>
                <a:gd name="T2" fmla="*/ 8 w 17"/>
                <a:gd name="T3" fmla="*/ 0 h 10"/>
                <a:gd name="T4" fmla="*/ 1 w 17"/>
                <a:gd name="T5" fmla="*/ 4 h 10"/>
                <a:gd name="T6" fmla="*/ 1 w 17"/>
                <a:gd name="T7" fmla="*/ 5 h 10"/>
                <a:gd name="T8" fmla="*/ 8 w 17"/>
                <a:gd name="T9" fmla="*/ 9 h 10"/>
                <a:gd name="T10" fmla="*/ 10 w 17"/>
                <a:gd name="T11" fmla="*/ 9 h 10"/>
                <a:gd name="T12" fmla="*/ 17 w 17"/>
                <a:gd name="T13" fmla="*/ 5 h 10"/>
                <a:gd name="T14" fmla="*/ 17 w 17"/>
                <a:gd name="T15" fmla="*/ 4 h 10"/>
                <a:gd name="T16" fmla="*/ 10 w 17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0"/>
                  </a:moveTo>
                  <a:cubicBezTo>
                    <a:pt x="9" y="0"/>
                    <a:pt x="8" y="0"/>
                    <a:pt x="8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1" y="5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9" y="10"/>
                    <a:pt x="10" y="9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5"/>
                    <a:pt x="17" y="4"/>
                    <a:pt x="17" y="4"/>
                  </a:cubicBezTo>
                  <a:lnTo>
                    <a:pt x="10" y="0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2" name="Freeform 685"/>
            <p:cNvSpPr>
              <a:spLocks/>
            </p:cNvSpPr>
            <p:nvPr userDrawn="1"/>
          </p:nvSpPr>
          <p:spPr bwMode="auto">
            <a:xfrm>
              <a:off x="9731376" y="3833813"/>
              <a:ext cx="17463" cy="9525"/>
            </a:xfrm>
            <a:custGeom>
              <a:avLst/>
              <a:gdLst>
                <a:gd name="T0" fmla="*/ 5 w 11"/>
                <a:gd name="T1" fmla="*/ 6 h 6"/>
                <a:gd name="T2" fmla="*/ 6 w 11"/>
                <a:gd name="T3" fmla="*/ 6 h 6"/>
                <a:gd name="T4" fmla="*/ 10 w 11"/>
                <a:gd name="T5" fmla="*/ 4 h 6"/>
                <a:gd name="T6" fmla="*/ 10 w 11"/>
                <a:gd name="T7" fmla="*/ 3 h 6"/>
                <a:gd name="T8" fmla="*/ 6 w 11"/>
                <a:gd name="T9" fmla="*/ 0 h 6"/>
                <a:gd name="T10" fmla="*/ 5 w 11"/>
                <a:gd name="T11" fmla="*/ 0 h 6"/>
                <a:gd name="T12" fmla="*/ 0 w 11"/>
                <a:gd name="T13" fmla="*/ 3 h 6"/>
                <a:gd name="T14" fmla="*/ 0 w 11"/>
                <a:gd name="T15" fmla="*/ 4 h 6"/>
                <a:gd name="T16" fmla="*/ 5 w 11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5" y="6"/>
                  </a:moveTo>
                  <a:cubicBezTo>
                    <a:pt x="5" y="6"/>
                    <a:pt x="6" y="6"/>
                    <a:pt x="6" y="6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1" y="3"/>
                    <a:pt x="11" y="3"/>
                    <a:pt x="10" y="3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4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3" name="Freeform 686"/>
            <p:cNvSpPr>
              <a:spLocks/>
            </p:cNvSpPr>
            <p:nvPr userDrawn="1"/>
          </p:nvSpPr>
          <p:spPr bwMode="auto">
            <a:xfrm>
              <a:off x="9720263" y="3840163"/>
              <a:ext cx="17463" cy="9525"/>
            </a:xfrm>
            <a:custGeom>
              <a:avLst/>
              <a:gdLst>
                <a:gd name="T0" fmla="*/ 5 w 11"/>
                <a:gd name="T1" fmla="*/ 6 h 6"/>
                <a:gd name="T2" fmla="*/ 6 w 11"/>
                <a:gd name="T3" fmla="*/ 6 h 6"/>
                <a:gd name="T4" fmla="*/ 11 w 11"/>
                <a:gd name="T5" fmla="*/ 3 h 6"/>
                <a:gd name="T6" fmla="*/ 11 w 11"/>
                <a:gd name="T7" fmla="*/ 3 h 6"/>
                <a:gd name="T8" fmla="*/ 6 w 11"/>
                <a:gd name="T9" fmla="*/ 0 h 6"/>
                <a:gd name="T10" fmla="*/ 5 w 11"/>
                <a:gd name="T11" fmla="*/ 0 h 6"/>
                <a:gd name="T12" fmla="*/ 1 w 11"/>
                <a:gd name="T13" fmla="*/ 3 h 6"/>
                <a:gd name="T14" fmla="*/ 1 w 11"/>
                <a:gd name="T15" fmla="*/ 3 h 6"/>
                <a:gd name="T16" fmla="*/ 5 w 11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5" y="6"/>
                  </a:moveTo>
                  <a:cubicBezTo>
                    <a:pt x="5" y="6"/>
                    <a:pt x="6" y="6"/>
                    <a:pt x="6" y="6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3"/>
                    <a:pt x="1" y="3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4" name="Freeform 687"/>
            <p:cNvSpPr>
              <a:spLocks/>
            </p:cNvSpPr>
            <p:nvPr userDrawn="1"/>
          </p:nvSpPr>
          <p:spPr bwMode="auto">
            <a:xfrm>
              <a:off x="9737726" y="3841750"/>
              <a:ext cx="26988" cy="14288"/>
            </a:xfrm>
            <a:custGeom>
              <a:avLst/>
              <a:gdLst>
                <a:gd name="T0" fmla="*/ 1 w 17"/>
                <a:gd name="T1" fmla="*/ 5 h 9"/>
                <a:gd name="T2" fmla="*/ 8 w 17"/>
                <a:gd name="T3" fmla="*/ 9 h 9"/>
                <a:gd name="T4" fmla="*/ 10 w 17"/>
                <a:gd name="T5" fmla="*/ 9 h 9"/>
                <a:gd name="T6" fmla="*/ 17 w 17"/>
                <a:gd name="T7" fmla="*/ 5 h 9"/>
                <a:gd name="T8" fmla="*/ 17 w 17"/>
                <a:gd name="T9" fmla="*/ 4 h 9"/>
                <a:gd name="T10" fmla="*/ 10 w 17"/>
                <a:gd name="T11" fmla="*/ 0 h 9"/>
                <a:gd name="T12" fmla="*/ 8 w 17"/>
                <a:gd name="T13" fmla="*/ 0 h 9"/>
                <a:gd name="T14" fmla="*/ 1 w 17"/>
                <a:gd name="T15" fmla="*/ 4 h 9"/>
                <a:gd name="T16" fmla="*/ 1 w 17"/>
                <a:gd name="T17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9">
                  <a:moveTo>
                    <a:pt x="1" y="5"/>
                  </a:move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9" y="9"/>
                    <a:pt x="10" y="9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5"/>
                    <a:pt x="17" y="4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8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1" y="5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5" name="Freeform 688"/>
            <p:cNvSpPr>
              <a:spLocks/>
            </p:cNvSpPr>
            <p:nvPr userDrawn="1"/>
          </p:nvSpPr>
          <p:spPr bwMode="auto">
            <a:xfrm>
              <a:off x="9721851" y="3851275"/>
              <a:ext cx="26988" cy="15875"/>
            </a:xfrm>
            <a:custGeom>
              <a:avLst/>
              <a:gdLst>
                <a:gd name="T0" fmla="*/ 9 w 17"/>
                <a:gd name="T1" fmla="*/ 0 h 10"/>
                <a:gd name="T2" fmla="*/ 7 w 17"/>
                <a:gd name="T3" fmla="*/ 0 h 10"/>
                <a:gd name="T4" fmla="*/ 0 w 17"/>
                <a:gd name="T5" fmla="*/ 4 h 10"/>
                <a:gd name="T6" fmla="*/ 0 w 17"/>
                <a:gd name="T7" fmla="*/ 5 h 10"/>
                <a:gd name="T8" fmla="*/ 7 w 17"/>
                <a:gd name="T9" fmla="*/ 9 h 10"/>
                <a:gd name="T10" fmla="*/ 9 w 17"/>
                <a:gd name="T11" fmla="*/ 9 h 10"/>
                <a:gd name="T12" fmla="*/ 16 w 17"/>
                <a:gd name="T13" fmla="*/ 5 h 10"/>
                <a:gd name="T14" fmla="*/ 16 w 17"/>
                <a:gd name="T15" fmla="*/ 4 h 10"/>
                <a:gd name="T16" fmla="*/ 9 w 17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9" y="0"/>
                  </a:moveTo>
                  <a:cubicBezTo>
                    <a:pt x="9" y="0"/>
                    <a:pt x="8" y="0"/>
                    <a:pt x="7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10"/>
                    <a:pt x="9" y="10"/>
                    <a:pt x="9" y="9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7" y="5"/>
                    <a:pt x="17" y="4"/>
                    <a:pt x="16" y="4"/>
                  </a:cubicBezTo>
                  <a:lnTo>
                    <a:pt x="9" y="0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6" name="Freeform 689"/>
            <p:cNvSpPr>
              <a:spLocks/>
            </p:cNvSpPr>
            <p:nvPr userDrawn="1"/>
          </p:nvSpPr>
          <p:spPr bwMode="auto">
            <a:xfrm>
              <a:off x="9737726" y="3859213"/>
              <a:ext cx="26988" cy="15875"/>
            </a:xfrm>
            <a:custGeom>
              <a:avLst/>
              <a:gdLst>
                <a:gd name="T0" fmla="*/ 9 w 17"/>
                <a:gd name="T1" fmla="*/ 1 h 10"/>
                <a:gd name="T2" fmla="*/ 7 w 17"/>
                <a:gd name="T3" fmla="*/ 1 h 10"/>
                <a:gd name="T4" fmla="*/ 0 w 17"/>
                <a:gd name="T5" fmla="*/ 5 h 10"/>
                <a:gd name="T6" fmla="*/ 0 w 17"/>
                <a:gd name="T7" fmla="*/ 6 h 10"/>
                <a:gd name="T8" fmla="*/ 7 w 17"/>
                <a:gd name="T9" fmla="*/ 10 h 10"/>
                <a:gd name="T10" fmla="*/ 10 w 17"/>
                <a:gd name="T11" fmla="*/ 10 h 10"/>
                <a:gd name="T12" fmla="*/ 16 w 17"/>
                <a:gd name="T13" fmla="*/ 6 h 10"/>
                <a:gd name="T14" fmla="*/ 16 w 17"/>
                <a:gd name="T15" fmla="*/ 5 h 10"/>
                <a:gd name="T16" fmla="*/ 9 w 17"/>
                <a:gd name="T1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9" y="1"/>
                  </a:moveTo>
                  <a:cubicBezTo>
                    <a:pt x="9" y="0"/>
                    <a:pt x="8" y="0"/>
                    <a:pt x="7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6"/>
                    <a:pt x="0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7" y="6"/>
                    <a:pt x="17" y="5"/>
                    <a:pt x="16" y="5"/>
                  </a:cubicBezTo>
                  <a:lnTo>
                    <a:pt x="9" y="1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7" name="Freeform 690"/>
            <p:cNvSpPr>
              <a:spLocks/>
            </p:cNvSpPr>
            <p:nvPr userDrawn="1"/>
          </p:nvSpPr>
          <p:spPr bwMode="auto">
            <a:xfrm>
              <a:off x="9753601" y="3849688"/>
              <a:ext cx="44450" cy="26988"/>
            </a:xfrm>
            <a:custGeom>
              <a:avLst/>
              <a:gdLst>
                <a:gd name="T0" fmla="*/ 1 w 28"/>
                <a:gd name="T1" fmla="*/ 6 h 17"/>
                <a:gd name="T2" fmla="*/ 19 w 28"/>
                <a:gd name="T3" fmla="*/ 16 h 17"/>
                <a:gd name="T4" fmla="*/ 21 w 28"/>
                <a:gd name="T5" fmla="*/ 16 h 17"/>
                <a:gd name="T6" fmla="*/ 28 w 28"/>
                <a:gd name="T7" fmla="*/ 12 h 17"/>
                <a:gd name="T8" fmla="*/ 28 w 28"/>
                <a:gd name="T9" fmla="*/ 11 h 17"/>
                <a:gd name="T10" fmla="*/ 10 w 28"/>
                <a:gd name="T11" fmla="*/ 1 h 17"/>
                <a:gd name="T12" fmla="*/ 8 w 28"/>
                <a:gd name="T13" fmla="*/ 1 h 17"/>
                <a:gd name="T14" fmla="*/ 1 w 28"/>
                <a:gd name="T15" fmla="*/ 5 h 17"/>
                <a:gd name="T16" fmla="*/ 1 w 28"/>
                <a:gd name="T17" fmla="*/ 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8" h="17">
                  <a:moveTo>
                    <a:pt x="1" y="6"/>
                  </a:moveTo>
                  <a:cubicBezTo>
                    <a:pt x="7" y="9"/>
                    <a:pt x="13" y="13"/>
                    <a:pt x="19" y="16"/>
                  </a:cubicBezTo>
                  <a:cubicBezTo>
                    <a:pt x="19" y="17"/>
                    <a:pt x="20" y="17"/>
                    <a:pt x="21" y="16"/>
                  </a:cubicBezTo>
                  <a:cubicBezTo>
                    <a:pt x="28" y="12"/>
                    <a:pt x="28" y="12"/>
                    <a:pt x="28" y="12"/>
                  </a:cubicBezTo>
                  <a:cubicBezTo>
                    <a:pt x="28" y="12"/>
                    <a:pt x="28" y="11"/>
                    <a:pt x="28" y="11"/>
                  </a:cubicBezTo>
                  <a:cubicBezTo>
                    <a:pt x="22" y="8"/>
                    <a:pt x="16" y="4"/>
                    <a:pt x="10" y="1"/>
                  </a:cubicBezTo>
                  <a:cubicBezTo>
                    <a:pt x="9" y="0"/>
                    <a:pt x="8" y="0"/>
                    <a:pt x="8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8" name="Freeform 691"/>
            <p:cNvSpPr>
              <a:spLocks/>
            </p:cNvSpPr>
            <p:nvPr userDrawn="1"/>
          </p:nvSpPr>
          <p:spPr bwMode="auto">
            <a:xfrm>
              <a:off x="9755188" y="3870325"/>
              <a:ext cx="26988" cy="15875"/>
            </a:xfrm>
            <a:custGeom>
              <a:avLst/>
              <a:gdLst>
                <a:gd name="T0" fmla="*/ 10 w 17"/>
                <a:gd name="T1" fmla="*/ 9 h 10"/>
                <a:gd name="T2" fmla="*/ 16 w 17"/>
                <a:gd name="T3" fmla="*/ 5 h 10"/>
                <a:gd name="T4" fmla="*/ 16 w 17"/>
                <a:gd name="T5" fmla="*/ 4 h 10"/>
                <a:gd name="T6" fmla="*/ 9 w 17"/>
                <a:gd name="T7" fmla="*/ 0 h 10"/>
                <a:gd name="T8" fmla="*/ 7 w 17"/>
                <a:gd name="T9" fmla="*/ 0 h 10"/>
                <a:gd name="T10" fmla="*/ 0 w 17"/>
                <a:gd name="T11" fmla="*/ 4 h 10"/>
                <a:gd name="T12" fmla="*/ 0 w 17"/>
                <a:gd name="T13" fmla="*/ 5 h 10"/>
                <a:gd name="T14" fmla="*/ 7 w 17"/>
                <a:gd name="T15" fmla="*/ 9 h 10"/>
                <a:gd name="T16" fmla="*/ 10 w 17"/>
                <a:gd name="T17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9"/>
                  </a:moveTo>
                  <a:cubicBezTo>
                    <a:pt x="16" y="5"/>
                    <a:pt x="16" y="5"/>
                    <a:pt x="16" y="5"/>
                  </a:cubicBezTo>
                  <a:cubicBezTo>
                    <a:pt x="17" y="5"/>
                    <a:pt x="17" y="4"/>
                    <a:pt x="16" y="4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8" y="0"/>
                    <a:pt x="7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10"/>
                    <a:pt x="9" y="10"/>
                    <a:pt x="10" y="9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9" name="Freeform 692"/>
            <p:cNvSpPr>
              <a:spLocks/>
            </p:cNvSpPr>
            <p:nvPr userDrawn="1"/>
          </p:nvSpPr>
          <p:spPr bwMode="auto">
            <a:xfrm>
              <a:off x="9772651" y="3879850"/>
              <a:ext cx="26988" cy="15875"/>
            </a:xfrm>
            <a:custGeom>
              <a:avLst/>
              <a:gdLst>
                <a:gd name="T0" fmla="*/ 10 w 17"/>
                <a:gd name="T1" fmla="*/ 10 h 10"/>
                <a:gd name="T2" fmla="*/ 16 w 17"/>
                <a:gd name="T3" fmla="*/ 6 h 10"/>
                <a:gd name="T4" fmla="*/ 16 w 17"/>
                <a:gd name="T5" fmla="*/ 4 h 10"/>
                <a:gd name="T6" fmla="*/ 9 w 17"/>
                <a:gd name="T7" fmla="*/ 0 h 10"/>
                <a:gd name="T8" fmla="*/ 7 w 17"/>
                <a:gd name="T9" fmla="*/ 0 h 10"/>
                <a:gd name="T10" fmla="*/ 0 w 17"/>
                <a:gd name="T11" fmla="*/ 4 h 10"/>
                <a:gd name="T12" fmla="*/ 0 w 17"/>
                <a:gd name="T13" fmla="*/ 6 h 10"/>
                <a:gd name="T14" fmla="*/ 7 w 17"/>
                <a:gd name="T15" fmla="*/ 10 h 10"/>
                <a:gd name="T16" fmla="*/ 10 w 17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10"/>
                  </a:moveTo>
                  <a:cubicBezTo>
                    <a:pt x="16" y="6"/>
                    <a:pt x="16" y="6"/>
                    <a:pt x="16" y="6"/>
                  </a:cubicBezTo>
                  <a:cubicBezTo>
                    <a:pt x="17" y="5"/>
                    <a:pt x="17" y="5"/>
                    <a:pt x="16" y="4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8" y="0"/>
                    <a:pt x="7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10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0" name="Freeform 693"/>
            <p:cNvSpPr>
              <a:spLocks/>
            </p:cNvSpPr>
            <p:nvPr userDrawn="1"/>
          </p:nvSpPr>
          <p:spPr bwMode="auto">
            <a:xfrm>
              <a:off x="9788526" y="3870325"/>
              <a:ext cx="46038" cy="25400"/>
            </a:xfrm>
            <a:custGeom>
              <a:avLst/>
              <a:gdLst>
                <a:gd name="T0" fmla="*/ 28 w 29"/>
                <a:gd name="T1" fmla="*/ 11 h 16"/>
                <a:gd name="T2" fmla="*/ 10 w 29"/>
                <a:gd name="T3" fmla="*/ 0 h 16"/>
                <a:gd name="T4" fmla="*/ 8 w 29"/>
                <a:gd name="T5" fmla="*/ 0 h 16"/>
                <a:gd name="T6" fmla="*/ 1 w 29"/>
                <a:gd name="T7" fmla="*/ 4 h 16"/>
                <a:gd name="T8" fmla="*/ 1 w 29"/>
                <a:gd name="T9" fmla="*/ 6 h 16"/>
                <a:gd name="T10" fmla="*/ 19 w 29"/>
                <a:gd name="T11" fmla="*/ 16 h 16"/>
                <a:gd name="T12" fmla="*/ 21 w 29"/>
                <a:gd name="T13" fmla="*/ 16 h 16"/>
                <a:gd name="T14" fmla="*/ 28 w 29"/>
                <a:gd name="T15" fmla="*/ 12 h 16"/>
                <a:gd name="T16" fmla="*/ 28 w 29"/>
                <a:gd name="T17" fmla="*/ 1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" h="16">
                  <a:moveTo>
                    <a:pt x="28" y="11"/>
                  </a:moveTo>
                  <a:cubicBezTo>
                    <a:pt x="22" y="7"/>
                    <a:pt x="16" y="4"/>
                    <a:pt x="10" y="0"/>
                  </a:cubicBezTo>
                  <a:cubicBezTo>
                    <a:pt x="9" y="0"/>
                    <a:pt x="9" y="0"/>
                    <a:pt x="8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7" y="9"/>
                    <a:pt x="13" y="12"/>
                    <a:pt x="19" y="16"/>
                  </a:cubicBezTo>
                  <a:cubicBezTo>
                    <a:pt x="20" y="16"/>
                    <a:pt x="21" y="16"/>
                    <a:pt x="21" y="16"/>
                  </a:cubicBezTo>
                  <a:cubicBezTo>
                    <a:pt x="28" y="12"/>
                    <a:pt x="28" y="12"/>
                    <a:pt x="28" y="12"/>
                  </a:cubicBezTo>
                  <a:cubicBezTo>
                    <a:pt x="29" y="12"/>
                    <a:pt x="29" y="11"/>
                    <a:pt x="28" y="11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1" name="Freeform 694"/>
            <p:cNvSpPr>
              <a:spLocks/>
            </p:cNvSpPr>
            <p:nvPr userDrawn="1"/>
          </p:nvSpPr>
          <p:spPr bwMode="auto">
            <a:xfrm>
              <a:off x="9790113" y="3889375"/>
              <a:ext cx="26988" cy="15875"/>
            </a:xfrm>
            <a:custGeom>
              <a:avLst/>
              <a:gdLst>
                <a:gd name="T0" fmla="*/ 9 w 17"/>
                <a:gd name="T1" fmla="*/ 1 h 10"/>
                <a:gd name="T2" fmla="*/ 7 w 17"/>
                <a:gd name="T3" fmla="*/ 1 h 10"/>
                <a:gd name="T4" fmla="*/ 0 w 17"/>
                <a:gd name="T5" fmla="*/ 5 h 10"/>
                <a:gd name="T6" fmla="*/ 0 w 17"/>
                <a:gd name="T7" fmla="*/ 6 h 10"/>
                <a:gd name="T8" fmla="*/ 7 w 17"/>
                <a:gd name="T9" fmla="*/ 10 h 10"/>
                <a:gd name="T10" fmla="*/ 10 w 17"/>
                <a:gd name="T11" fmla="*/ 10 h 10"/>
                <a:gd name="T12" fmla="*/ 16 w 17"/>
                <a:gd name="T13" fmla="*/ 6 h 10"/>
                <a:gd name="T14" fmla="*/ 16 w 17"/>
                <a:gd name="T15" fmla="*/ 5 h 10"/>
                <a:gd name="T16" fmla="*/ 9 w 17"/>
                <a:gd name="T1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9" y="1"/>
                  </a:moveTo>
                  <a:cubicBezTo>
                    <a:pt x="9" y="0"/>
                    <a:pt x="8" y="0"/>
                    <a:pt x="7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6"/>
                    <a:pt x="0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7" y="6"/>
                    <a:pt x="17" y="5"/>
                    <a:pt x="16" y="5"/>
                  </a:cubicBezTo>
                  <a:lnTo>
                    <a:pt x="9" y="1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2" name="Freeform 695"/>
            <p:cNvSpPr>
              <a:spLocks/>
            </p:cNvSpPr>
            <p:nvPr userDrawn="1"/>
          </p:nvSpPr>
          <p:spPr bwMode="auto">
            <a:xfrm>
              <a:off x="9737726" y="3879850"/>
              <a:ext cx="26988" cy="15875"/>
            </a:xfrm>
            <a:custGeom>
              <a:avLst/>
              <a:gdLst>
                <a:gd name="T0" fmla="*/ 10 w 17"/>
                <a:gd name="T1" fmla="*/ 9 h 10"/>
                <a:gd name="T2" fmla="*/ 17 w 17"/>
                <a:gd name="T3" fmla="*/ 6 h 10"/>
                <a:gd name="T4" fmla="*/ 17 w 17"/>
                <a:gd name="T5" fmla="*/ 4 h 10"/>
                <a:gd name="T6" fmla="*/ 10 w 17"/>
                <a:gd name="T7" fmla="*/ 0 h 10"/>
                <a:gd name="T8" fmla="*/ 8 w 17"/>
                <a:gd name="T9" fmla="*/ 0 h 10"/>
                <a:gd name="T10" fmla="*/ 1 w 17"/>
                <a:gd name="T11" fmla="*/ 4 h 10"/>
                <a:gd name="T12" fmla="*/ 1 w 17"/>
                <a:gd name="T13" fmla="*/ 5 h 10"/>
                <a:gd name="T14" fmla="*/ 8 w 17"/>
                <a:gd name="T15" fmla="*/ 9 h 10"/>
                <a:gd name="T16" fmla="*/ 10 w 17"/>
                <a:gd name="T17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9"/>
                  </a:moveTo>
                  <a:cubicBezTo>
                    <a:pt x="17" y="6"/>
                    <a:pt x="17" y="6"/>
                    <a:pt x="17" y="6"/>
                  </a:cubicBezTo>
                  <a:cubicBezTo>
                    <a:pt x="17" y="5"/>
                    <a:pt x="17" y="5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8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1" y="5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10"/>
                    <a:pt x="9" y="10"/>
                    <a:pt x="10" y="9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3" name="Freeform 696"/>
            <p:cNvSpPr>
              <a:spLocks/>
            </p:cNvSpPr>
            <p:nvPr userDrawn="1"/>
          </p:nvSpPr>
          <p:spPr bwMode="auto">
            <a:xfrm>
              <a:off x="9720263" y="3870325"/>
              <a:ext cx="26988" cy="14288"/>
            </a:xfrm>
            <a:custGeom>
              <a:avLst/>
              <a:gdLst>
                <a:gd name="T0" fmla="*/ 10 w 17"/>
                <a:gd name="T1" fmla="*/ 9 h 9"/>
                <a:gd name="T2" fmla="*/ 17 w 17"/>
                <a:gd name="T3" fmla="*/ 5 h 9"/>
                <a:gd name="T4" fmla="*/ 17 w 17"/>
                <a:gd name="T5" fmla="*/ 4 h 9"/>
                <a:gd name="T6" fmla="*/ 10 w 17"/>
                <a:gd name="T7" fmla="*/ 0 h 9"/>
                <a:gd name="T8" fmla="*/ 8 w 17"/>
                <a:gd name="T9" fmla="*/ 0 h 9"/>
                <a:gd name="T10" fmla="*/ 1 w 17"/>
                <a:gd name="T11" fmla="*/ 4 h 9"/>
                <a:gd name="T12" fmla="*/ 1 w 17"/>
                <a:gd name="T13" fmla="*/ 5 h 9"/>
                <a:gd name="T14" fmla="*/ 8 w 17"/>
                <a:gd name="T15" fmla="*/ 9 h 9"/>
                <a:gd name="T16" fmla="*/ 10 w 17"/>
                <a:gd name="T17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9">
                  <a:moveTo>
                    <a:pt x="10" y="9"/>
                  </a:moveTo>
                  <a:cubicBezTo>
                    <a:pt x="17" y="5"/>
                    <a:pt x="17" y="5"/>
                    <a:pt x="17" y="5"/>
                  </a:cubicBezTo>
                  <a:cubicBezTo>
                    <a:pt x="17" y="5"/>
                    <a:pt x="17" y="4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8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1" y="5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9" y="9"/>
                    <a:pt x="10" y="9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4" name="Freeform 697"/>
            <p:cNvSpPr>
              <a:spLocks/>
            </p:cNvSpPr>
            <p:nvPr userDrawn="1"/>
          </p:nvSpPr>
          <p:spPr bwMode="auto">
            <a:xfrm>
              <a:off x="9704388" y="3879850"/>
              <a:ext cx="26988" cy="15875"/>
            </a:xfrm>
            <a:custGeom>
              <a:avLst/>
              <a:gdLst>
                <a:gd name="T0" fmla="*/ 7 w 17"/>
                <a:gd name="T1" fmla="*/ 0 h 10"/>
                <a:gd name="T2" fmla="*/ 0 w 17"/>
                <a:gd name="T3" fmla="*/ 4 h 10"/>
                <a:gd name="T4" fmla="*/ 0 w 17"/>
                <a:gd name="T5" fmla="*/ 5 h 10"/>
                <a:gd name="T6" fmla="*/ 7 w 17"/>
                <a:gd name="T7" fmla="*/ 9 h 10"/>
                <a:gd name="T8" fmla="*/ 9 w 17"/>
                <a:gd name="T9" fmla="*/ 9 h 10"/>
                <a:gd name="T10" fmla="*/ 16 w 17"/>
                <a:gd name="T11" fmla="*/ 5 h 10"/>
                <a:gd name="T12" fmla="*/ 16 w 17"/>
                <a:gd name="T13" fmla="*/ 4 h 10"/>
                <a:gd name="T14" fmla="*/ 9 w 17"/>
                <a:gd name="T15" fmla="*/ 0 h 10"/>
                <a:gd name="T16" fmla="*/ 7 w 17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7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10"/>
                    <a:pt x="9" y="10"/>
                    <a:pt x="9" y="9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7" y="5"/>
                    <a:pt x="17" y="4"/>
                    <a:pt x="16" y="4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8" y="0"/>
                    <a:pt x="7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5" name="Freeform 698"/>
            <p:cNvSpPr>
              <a:spLocks/>
            </p:cNvSpPr>
            <p:nvPr userDrawn="1"/>
          </p:nvSpPr>
          <p:spPr bwMode="auto">
            <a:xfrm>
              <a:off x="9704388" y="3860800"/>
              <a:ext cx="26988" cy="15875"/>
            </a:xfrm>
            <a:custGeom>
              <a:avLst/>
              <a:gdLst>
                <a:gd name="T0" fmla="*/ 8 w 17"/>
                <a:gd name="T1" fmla="*/ 0 h 10"/>
                <a:gd name="T2" fmla="*/ 1 w 17"/>
                <a:gd name="T3" fmla="*/ 4 h 10"/>
                <a:gd name="T4" fmla="*/ 1 w 17"/>
                <a:gd name="T5" fmla="*/ 5 h 10"/>
                <a:gd name="T6" fmla="*/ 8 w 17"/>
                <a:gd name="T7" fmla="*/ 9 h 10"/>
                <a:gd name="T8" fmla="*/ 10 w 17"/>
                <a:gd name="T9" fmla="*/ 9 h 10"/>
                <a:gd name="T10" fmla="*/ 17 w 17"/>
                <a:gd name="T11" fmla="*/ 5 h 10"/>
                <a:gd name="T12" fmla="*/ 17 w 17"/>
                <a:gd name="T13" fmla="*/ 4 h 10"/>
                <a:gd name="T14" fmla="*/ 10 w 17"/>
                <a:gd name="T15" fmla="*/ 0 h 10"/>
                <a:gd name="T16" fmla="*/ 8 w 17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8" y="0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1" y="5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10"/>
                    <a:pt x="9" y="10"/>
                    <a:pt x="10" y="9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5"/>
                    <a:pt x="17" y="4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6" name="Freeform 699"/>
            <p:cNvSpPr>
              <a:spLocks/>
            </p:cNvSpPr>
            <p:nvPr userDrawn="1"/>
          </p:nvSpPr>
          <p:spPr bwMode="auto">
            <a:xfrm>
              <a:off x="9667876" y="3870325"/>
              <a:ext cx="17463" cy="11113"/>
            </a:xfrm>
            <a:custGeom>
              <a:avLst/>
              <a:gdLst>
                <a:gd name="T0" fmla="*/ 4 w 11"/>
                <a:gd name="T1" fmla="*/ 6 h 7"/>
                <a:gd name="T2" fmla="*/ 6 w 11"/>
                <a:gd name="T3" fmla="*/ 6 h 7"/>
                <a:gd name="T4" fmla="*/ 10 w 11"/>
                <a:gd name="T5" fmla="*/ 4 h 7"/>
                <a:gd name="T6" fmla="*/ 10 w 11"/>
                <a:gd name="T7" fmla="*/ 3 h 7"/>
                <a:gd name="T8" fmla="*/ 6 w 11"/>
                <a:gd name="T9" fmla="*/ 1 h 7"/>
                <a:gd name="T10" fmla="*/ 4 w 11"/>
                <a:gd name="T11" fmla="*/ 1 h 7"/>
                <a:gd name="T12" fmla="*/ 0 w 11"/>
                <a:gd name="T13" fmla="*/ 3 h 7"/>
                <a:gd name="T14" fmla="*/ 0 w 11"/>
                <a:gd name="T15" fmla="*/ 4 h 7"/>
                <a:gd name="T16" fmla="*/ 4 w 11"/>
                <a:gd name="T17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7">
                  <a:moveTo>
                    <a:pt x="4" y="6"/>
                  </a:moveTo>
                  <a:cubicBezTo>
                    <a:pt x="5" y="7"/>
                    <a:pt x="5" y="7"/>
                    <a:pt x="6" y="6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1" y="4"/>
                    <a:pt x="11" y="3"/>
                    <a:pt x="10" y="3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0"/>
                    <a:pt x="5" y="0"/>
                    <a:pt x="4" y="1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lnTo>
                    <a:pt x="4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7" name="Freeform 700"/>
            <p:cNvSpPr>
              <a:spLocks/>
            </p:cNvSpPr>
            <p:nvPr userDrawn="1"/>
          </p:nvSpPr>
          <p:spPr bwMode="auto">
            <a:xfrm>
              <a:off x="9710738" y="3846513"/>
              <a:ext cx="15875" cy="9525"/>
            </a:xfrm>
            <a:custGeom>
              <a:avLst/>
              <a:gdLst>
                <a:gd name="T0" fmla="*/ 4 w 10"/>
                <a:gd name="T1" fmla="*/ 6 h 6"/>
                <a:gd name="T2" fmla="*/ 6 w 10"/>
                <a:gd name="T3" fmla="*/ 6 h 6"/>
                <a:gd name="T4" fmla="*/ 10 w 10"/>
                <a:gd name="T5" fmla="*/ 3 h 6"/>
                <a:gd name="T6" fmla="*/ 10 w 10"/>
                <a:gd name="T7" fmla="*/ 2 h 6"/>
                <a:gd name="T8" fmla="*/ 6 w 10"/>
                <a:gd name="T9" fmla="*/ 0 h 6"/>
                <a:gd name="T10" fmla="*/ 4 w 10"/>
                <a:gd name="T11" fmla="*/ 0 h 6"/>
                <a:gd name="T12" fmla="*/ 0 w 10"/>
                <a:gd name="T13" fmla="*/ 2 h 6"/>
                <a:gd name="T14" fmla="*/ 0 w 10"/>
                <a:gd name="T15" fmla="*/ 3 h 6"/>
                <a:gd name="T16" fmla="*/ 4 w 10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6">
                  <a:moveTo>
                    <a:pt x="4" y="6"/>
                  </a:moveTo>
                  <a:cubicBezTo>
                    <a:pt x="5" y="6"/>
                    <a:pt x="5" y="6"/>
                    <a:pt x="6" y="6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3"/>
                    <a:pt x="10" y="3"/>
                    <a:pt x="10" y="2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5" y="0"/>
                    <a:pt x="5" y="0"/>
                    <a:pt x="4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lnTo>
                    <a:pt x="4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8" name="Freeform 701"/>
            <p:cNvSpPr>
              <a:spLocks/>
            </p:cNvSpPr>
            <p:nvPr userDrawn="1"/>
          </p:nvSpPr>
          <p:spPr bwMode="auto">
            <a:xfrm>
              <a:off x="9699626" y="3852863"/>
              <a:ext cx="17463" cy="9525"/>
            </a:xfrm>
            <a:custGeom>
              <a:avLst/>
              <a:gdLst>
                <a:gd name="T0" fmla="*/ 5 w 11"/>
                <a:gd name="T1" fmla="*/ 6 h 6"/>
                <a:gd name="T2" fmla="*/ 6 w 11"/>
                <a:gd name="T3" fmla="*/ 6 h 6"/>
                <a:gd name="T4" fmla="*/ 10 w 11"/>
                <a:gd name="T5" fmla="*/ 3 h 6"/>
                <a:gd name="T6" fmla="*/ 10 w 11"/>
                <a:gd name="T7" fmla="*/ 2 h 6"/>
                <a:gd name="T8" fmla="*/ 6 w 11"/>
                <a:gd name="T9" fmla="*/ 0 h 6"/>
                <a:gd name="T10" fmla="*/ 5 w 11"/>
                <a:gd name="T11" fmla="*/ 0 h 6"/>
                <a:gd name="T12" fmla="*/ 0 w 11"/>
                <a:gd name="T13" fmla="*/ 2 h 6"/>
                <a:gd name="T14" fmla="*/ 0 w 11"/>
                <a:gd name="T15" fmla="*/ 3 h 6"/>
                <a:gd name="T16" fmla="*/ 5 w 11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5" y="6"/>
                  </a:moveTo>
                  <a:cubicBezTo>
                    <a:pt x="5" y="6"/>
                    <a:pt x="6" y="6"/>
                    <a:pt x="6" y="6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1" y="3"/>
                    <a:pt x="11" y="2"/>
                    <a:pt x="10" y="2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9" name="Freeform 702"/>
            <p:cNvSpPr>
              <a:spLocks/>
            </p:cNvSpPr>
            <p:nvPr userDrawn="1"/>
          </p:nvSpPr>
          <p:spPr bwMode="auto">
            <a:xfrm>
              <a:off x="9688513" y="3859213"/>
              <a:ext cx="17463" cy="9525"/>
            </a:xfrm>
            <a:custGeom>
              <a:avLst/>
              <a:gdLst>
                <a:gd name="T0" fmla="*/ 5 w 11"/>
                <a:gd name="T1" fmla="*/ 6 h 6"/>
                <a:gd name="T2" fmla="*/ 6 w 11"/>
                <a:gd name="T3" fmla="*/ 6 h 6"/>
                <a:gd name="T4" fmla="*/ 10 w 11"/>
                <a:gd name="T5" fmla="*/ 3 h 6"/>
                <a:gd name="T6" fmla="*/ 10 w 11"/>
                <a:gd name="T7" fmla="*/ 2 h 6"/>
                <a:gd name="T8" fmla="*/ 6 w 11"/>
                <a:gd name="T9" fmla="*/ 0 h 6"/>
                <a:gd name="T10" fmla="*/ 5 w 11"/>
                <a:gd name="T11" fmla="*/ 0 h 6"/>
                <a:gd name="T12" fmla="*/ 0 w 11"/>
                <a:gd name="T13" fmla="*/ 2 h 6"/>
                <a:gd name="T14" fmla="*/ 0 w 11"/>
                <a:gd name="T15" fmla="*/ 3 h 6"/>
                <a:gd name="T16" fmla="*/ 5 w 11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5" y="6"/>
                  </a:moveTo>
                  <a:cubicBezTo>
                    <a:pt x="5" y="6"/>
                    <a:pt x="6" y="6"/>
                    <a:pt x="6" y="6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1" y="3"/>
                    <a:pt x="11" y="3"/>
                    <a:pt x="10" y="2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0" name="Freeform 703"/>
            <p:cNvSpPr>
              <a:spLocks/>
            </p:cNvSpPr>
            <p:nvPr userDrawn="1"/>
          </p:nvSpPr>
          <p:spPr bwMode="auto">
            <a:xfrm>
              <a:off x="9677401" y="3863975"/>
              <a:ext cx="17463" cy="11113"/>
            </a:xfrm>
            <a:custGeom>
              <a:avLst/>
              <a:gdLst>
                <a:gd name="T0" fmla="*/ 5 w 11"/>
                <a:gd name="T1" fmla="*/ 7 h 7"/>
                <a:gd name="T2" fmla="*/ 6 w 11"/>
                <a:gd name="T3" fmla="*/ 7 h 7"/>
                <a:gd name="T4" fmla="*/ 11 w 11"/>
                <a:gd name="T5" fmla="*/ 4 h 7"/>
                <a:gd name="T6" fmla="*/ 11 w 11"/>
                <a:gd name="T7" fmla="*/ 3 h 7"/>
                <a:gd name="T8" fmla="*/ 6 w 11"/>
                <a:gd name="T9" fmla="*/ 1 h 7"/>
                <a:gd name="T10" fmla="*/ 5 w 11"/>
                <a:gd name="T11" fmla="*/ 1 h 7"/>
                <a:gd name="T12" fmla="*/ 1 w 11"/>
                <a:gd name="T13" fmla="*/ 3 h 7"/>
                <a:gd name="T14" fmla="*/ 1 w 11"/>
                <a:gd name="T15" fmla="*/ 4 h 7"/>
                <a:gd name="T16" fmla="*/ 5 w 11"/>
                <a:gd name="T1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7">
                  <a:moveTo>
                    <a:pt x="5" y="7"/>
                  </a:moveTo>
                  <a:cubicBezTo>
                    <a:pt x="5" y="7"/>
                    <a:pt x="6" y="7"/>
                    <a:pt x="6" y="7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3"/>
                    <a:pt x="11" y="3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5" y="0"/>
                    <a:pt x="5" y="1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4"/>
                    <a:pt x="1" y="4"/>
                  </a:cubicBezTo>
                  <a:lnTo>
                    <a:pt x="5" y="7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1" name="Freeform 704"/>
            <p:cNvSpPr>
              <a:spLocks/>
            </p:cNvSpPr>
            <p:nvPr userDrawn="1"/>
          </p:nvSpPr>
          <p:spPr bwMode="auto">
            <a:xfrm>
              <a:off x="9688513" y="3870325"/>
              <a:ext cx="26988" cy="15875"/>
            </a:xfrm>
            <a:custGeom>
              <a:avLst/>
              <a:gdLst>
                <a:gd name="T0" fmla="*/ 7 w 17"/>
                <a:gd name="T1" fmla="*/ 0 h 10"/>
                <a:gd name="T2" fmla="*/ 0 w 17"/>
                <a:gd name="T3" fmla="*/ 4 h 10"/>
                <a:gd name="T4" fmla="*/ 0 w 17"/>
                <a:gd name="T5" fmla="*/ 5 h 10"/>
                <a:gd name="T6" fmla="*/ 7 w 17"/>
                <a:gd name="T7" fmla="*/ 9 h 10"/>
                <a:gd name="T8" fmla="*/ 9 w 17"/>
                <a:gd name="T9" fmla="*/ 9 h 10"/>
                <a:gd name="T10" fmla="*/ 16 w 17"/>
                <a:gd name="T11" fmla="*/ 5 h 10"/>
                <a:gd name="T12" fmla="*/ 16 w 17"/>
                <a:gd name="T13" fmla="*/ 4 h 10"/>
                <a:gd name="T14" fmla="*/ 9 w 17"/>
                <a:gd name="T15" fmla="*/ 0 h 10"/>
                <a:gd name="T16" fmla="*/ 7 w 17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7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10"/>
                    <a:pt x="9" y="10"/>
                    <a:pt x="9" y="9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7" y="5"/>
                    <a:pt x="17" y="4"/>
                    <a:pt x="16" y="4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8" y="0"/>
                    <a:pt x="7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2" name="Freeform 705"/>
            <p:cNvSpPr>
              <a:spLocks/>
            </p:cNvSpPr>
            <p:nvPr userDrawn="1"/>
          </p:nvSpPr>
          <p:spPr bwMode="auto">
            <a:xfrm>
              <a:off x="9747251" y="3924300"/>
              <a:ext cx="19050" cy="11113"/>
            </a:xfrm>
            <a:custGeom>
              <a:avLst/>
              <a:gdLst>
                <a:gd name="T0" fmla="*/ 8 w 12"/>
                <a:gd name="T1" fmla="*/ 0 h 7"/>
                <a:gd name="T2" fmla="*/ 7 w 12"/>
                <a:gd name="T3" fmla="*/ 0 h 7"/>
                <a:gd name="T4" fmla="*/ 0 w 12"/>
                <a:gd name="T5" fmla="*/ 4 h 7"/>
                <a:gd name="T6" fmla="*/ 0 w 12"/>
                <a:gd name="T7" fmla="*/ 5 h 7"/>
                <a:gd name="T8" fmla="*/ 3 w 12"/>
                <a:gd name="T9" fmla="*/ 7 h 7"/>
                <a:gd name="T10" fmla="*/ 4 w 12"/>
                <a:gd name="T11" fmla="*/ 7 h 7"/>
                <a:gd name="T12" fmla="*/ 12 w 12"/>
                <a:gd name="T13" fmla="*/ 2 h 7"/>
                <a:gd name="T14" fmla="*/ 12 w 12"/>
                <a:gd name="T15" fmla="*/ 2 h 7"/>
                <a:gd name="T16" fmla="*/ 8 w 12"/>
                <a:gd name="T1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7">
                  <a:moveTo>
                    <a:pt x="8" y="0"/>
                  </a:moveTo>
                  <a:lnTo>
                    <a:pt x="7" y="0"/>
                  </a:lnTo>
                  <a:lnTo>
                    <a:pt x="0" y="4"/>
                  </a:lnTo>
                  <a:lnTo>
                    <a:pt x="0" y="5"/>
                  </a:lnTo>
                  <a:lnTo>
                    <a:pt x="3" y="7"/>
                  </a:lnTo>
                  <a:lnTo>
                    <a:pt x="4" y="7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3" name="Freeform 706"/>
            <p:cNvSpPr>
              <a:spLocks/>
            </p:cNvSpPr>
            <p:nvPr userDrawn="1"/>
          </p:nvSpPr>
          <p:spPr bwMode="auto">
            <a:xfrm>
              <a:off x="9756776" y="3910013"/>
              <a:ext cx="26988" cy="15875"/>
            </a:xfrm>
            <a:custGeom>
              <a:avLst/>
              <a:gdLst>
                <a:gd name="T0" fmla="*/ 9 w 17"/>
                <a:gd name="T1" fmla="*/ 0 h 10"/>
                <a:gd name="T2" fmla="*/ 7 w 17"/>
                <a:gd name="T3" fmla="*/ 0 h 10"/>
                <a:gd name="T4" fmla="*/ 0 w 17"/>
                <a:gd name="T5" fmla="*/ 4 h 10"/>
                <a:gd name="T6" fmla="*/ 0 w 17"/>
                <a:gd name="T7" fmla="*/ 5 h 10"/>
                <a:gd name="T8" fmla="*/ 7 w 17"/>
                <a:gd name="T9" fmla="*/ 9 h 10"/>
                <a:gd name="T10" fmla="*/ 9 w 17"/>
                <a:gd name="T11" fmla="*/ 9 h 10"/>
                <a:gd name="T12" fmla="*/ 16 w 17"/>
                <a:gd name="T13" fmla="*/ 5 h 10"/>
                <a:gd name="T14" fmla="*/ 16 w 17"/>
                <a:gd name="T15" fmla="*/ 4 h 10"/>
                <a:gd name="T16" fmla="*/ 9 w 17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9" y="0"/>
                  </a:moveTo>
                  <a:cubicBezTo>
                    <a:pt x="9" y="0"/>
                    <a:pt x="8" y="0"/>
                    <a:pt x="7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10"/>
                    <a:pt x="9" y="10"/>
                    <a:pt x="9" y="9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7" y="5"/>
                    <a:pt x="17" y="4"/>
                    <a:pt x="16" y="4"/>
                  </a:cubicBezTo>
                  <a:lnTo>
                    <a:pt x="9" y="0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4" name="Freeform 707"/>
            <p:cNvSpPr>
              <a:spLocks/>
            </p:cNvSpPr>
            <p:nvPr userDrawn="1"/>
          </p:nvSpPr>
          <p:spPr bwMode="auto">
            <a:xfrm>
              <a:off x="9739313" y="3898900"/>
              <a:ext cx="26988" cy="15875"/>
            </a:xfrm>
            <a:custGeom>
              <a:avLst/>
              <a:gdLst>
                <a:gd name="T0" fmla="*/ 9 w 17"/>
                <a:gd name="T1" fmla="*/ 10 h 10"/>
                <a:gd name="T2" fmla="*/ 16 w 17"/>
                <a:gd name="T3" fmla="*/ 6 h 10"/>
                <a:gd name="T4" fmla="*/ 16 w 17"/>
                <a:gd name="T5" fmla="*/ 5 h 10"/>
                <a:gd name="T6" fmla="*/ 9 w 17"/>
                <a:gd name="T7" fmla="*/ 1 h 10"/>
                <a:gd name="T8" fmla="*/ 7 w 17"/>
                <a:gd name="T9" fmla="*/ 1 h 10"/>
                <a:gd name="T10" fmla="*/ 0 w 17"/>
                <a:gd name="T11" fmla="*/ 5 h 10"/>
                <a:gd name="T12" fmla="*/ 0 w 17"/>
                <a:gd name="T13" fmla="*/ 6 h 10"/>
                <a:gd name="T14" fmla="*/ 7 w 17"/>
                <a:gd name="T15" fmla="*/ 10 h 10"/>
                <a:gd name="T16" fmla="*/ 9 w 17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9" y="10"/>
                  </a:moveTo>
                  <a:cubicBezTo>
                    <a:pt x="16" y="6"/>
                    <a:pt x="16" y="6"/>
                    <a:pt x="16" y="6"/>
                  </a:cubicBezTo>
                  <a:cubicBezTo>
                    <a:pt x="17" y="6"/>
                    <a:pt x="17" y="5"/>
                    <a:pt x="16" y="5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8" y="0"/>
                    <a:pt x="7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6"/>
                    <a:pt x="0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9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5" name="Freeform 708"/>
            <p:cNvSpPr>
              <a:spLocks/>
            </p:cNvSpPr>
            <p:nvPr userDrawn="1"/>
          </p:nvSpPr>
          <p:spPr bwMode="auto">
            <a:xfrm>
              <a:off x="9755188" y="3889375"/>
              <a:ext cx="26988" cy="15875"/>
            </a:xfrm>
            <a:custGeom>
              <a:avLst/>
              <a:gdLst>
                <a:gd name="T0" fmla="*/ 10 w 17"/>
                <a:gd name="T1" fmla="*/ 10 h 10"/>
                <a:gd name="T2" fmla="*/ 17 w 17"/>
                <a:gd name="T3" fmla="*/ 6 h 10"/>
                <a:gd name="T4" fmla="*/ 17 w 17"/>
                <a:gd name="T5" fmla="*/ 5 h 10"/>
                <a:gd name="T6" fmla="*/ 10 w 17"/>
                <a:gd name="T7" fmla="*/ 1 h 10"/>
                <a:gd name="T8" fmla="*/ 8 w 17"/>
                <a:gd name="T9" fmla="*/ 1 h 10"/>
                <a:gd name="T10" fmla="*/ 1 w 17"/>
                <a:gd name="T11" fmla="*/ 5 h 10"/>
                <a:gd name="T12" fmla="*/ 1 w 17"/>
                <a:gd name="T13" fmla="*/ 6 h 10"/>
                <a:gd name="T14" fmla="*/ 8 w 17"/>
                <a:gd name="T15" fmla="*/ 10 h 10"/>
                <a:gd name="T16" fmla="*/ 10 w 17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10"/>
                  </a:moveTo>
                  <a:cubicBezTo>
                    <a:pt x="17" y="6"/>
                    <a:pt x="17" y="6"/>
                    <a:pt x="17" y="6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0"/>
                    <a:pt x="8" y="0"/>
                    <a:pt x="8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10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6" name="Freeform 709"/>
            <p:cNvSpPr>
              <a:spLocks/>
            </p:cNvSpPr>
            <p:nvPr userDrawn="1"/>
          </p:nvSpPr>
          <p:spPr bwMode="auto">
            <a:xfrm>
              <a:off x="9507538" y="4054475"/>
              <a:ext cx="26988" cy="15875"/>
            </a:xfrm>
            <a:custGeom>
              <a:avLst/>
              <a:gdLst>
                <a:gd name="T0" fmla="*/ 9 w 17"/>
                <a:gd name="T1" fmla="*/ 0 h 10"/>
                <a:gd name="T2" fmla="*/ 7 w 17"/>
                <a:gd name="T3" fmla="*/ 0 h 10"/>
                <a:gd name="T4" fmla="*/ 0 w 17"/>
                <a:gd name="T5" fmla="*/ 4 h 10"/>
                <a:gd name="T6" fmla="*/ 0 w 17"/>
                <a:gd name="T7" fmla="*/ 6 h 10"/>
                <a:gd name="T8" fmla="*/ 7 w 17"/>
                <a:gd name="T9" fmla="*/ 10 h 10"/>
                <a:gd name="T10" fmla="*/ 9 w 17"/>
                <a:gd name="T11" fmla="*/ 10 h 10"/>
                <a:gd name="T12" fmla="*/ 16 w 17"/>
                <a:gd name="T13" fmla="*/ 6 h 10"/>
                <a:gd name="T14" fmla="*/ 16 w 17"/>
                <a:gd name="T15" fmla="*/ 4 h 10"/>
                <a:gd name="T16" fmla="*/ 9 w 17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9" y="0"/>
                  </a:moveTo>
                  <a:cubicBezTo>
                    <a:pt x="9" y="0"/>
                    <a:pt x="8" y="0"/>
                    <a:pt x="7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9" y="10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7" y="5"/>
                    <a:pt x="17" y="5"/>
                    <a:pt x="16" y="4"/>
                  </a:cubicBezTo>
                  <a:lnTo>
                    <a:pt x="9" y="0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7" name="Freeform 710"/>
            <p:cNvSpPr>
              <a:spLocks/>
            </p:cNvSpPr>
            <p:nvPr userDrawn="1"/>
          </p:nvSpPr>
          <p:spPr bwMode="auto">
            <a:xfrm>
              <a:off x="9691688" y="3946525"/>
              <a:ext cx="26988" cy="15875"/>
            </a:xfrm>
            <a:custGeom>
              <a:avLst/>
              <a:gdLst>
                <a:gd name="T0" fmla="*/ 10 w 17"/>
                <a:gd name="T1" fmla="*/ 1 h 10"/>
                <a:gd name="T2" fmla="*/ 7 w 17"/>
                <a:gd name="T3" fmla="*/ 1 h 10"/>
                <a:gd name="T4" fmla="*/ 1 w 17"/>
                <a:gd name="T5" fmla="*/ 5 h 10"/>
                <a:gd name="T6" fmla="*/ 1 w 17"/>
                <a:gd name="T7" fmla="*/ 6 h 10"/>
                <a:gd name="T8" fmla="*/ 8 w 17"/>
                <a:gd name="T9" fmla="*/ 10 h 10"/>
                <a:gd name="T10" fmla="*/ 10 w 17"/>
                <a:gd name="T11" fmla="*/ 10 h 10"/>
                <a:gd name="T12" fmla="*/ 17 w 17"/>
                <a:gd name="T13" fmla="*/ 6 h 10"/>
                <a:gd name="T14" fmla="*/ 17 w 17"/>
                <a:gd name="T15" fmla="*/ 5 h 10"/>
                <a:gd name="T16" fmla="*/ 10 w 17"/>
                <a:gd name="T1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1"/>
                  </a:moveTo>
                  <a:cubicBezTo>
                    <a:pt x="9" y="0"/>
                    <a:pt x="8" y="0"/>
                    <a:pt x="7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6"/>
                    <a:pt x="17" y="5"/>
                    <a:pt x="17" y="5"/>
                  </a:cubicBezTo>
                  <a:lnTo>
                    <a:pt x="10" y="1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8" name="Freeform 711"/>
            <p:cNvSpPr>
              <a:spLocks/>
            </p:cNvSpPr>
            <p:nvPr userDrawn="1"/>
          </p:nvSpPr>
          <p:spPr bwMode="auto">
            <a:xfrm>
              <a:off x="9675813" y="3956050"/>
              <a:ext cx="26988" cy="15875"/>
            </a:xfrm>
            <a:custGeom>
              <a:avLst/>
              <a:gdLst>
                <a:gd name="T0" fmla="*/ 9 w 17"/>
                <a:gd name="T1" fmla="*/ 1 h 10"/>
                <a:gd name="T2" fmla="*/ 7 w 17"/>
                <a:gd name="T3" fmla="*/ 1 h 10"/>
                <a:gd name="T4" fmla="*/ 0 w 17"/>
                <a:gd name="T5" fmla="*/ 5 h 10"/>
                <a:gd name="T6" fmla="*/ 0 w 17"/>
                <a:gd name="T7" fmla="*/ 6 h 10"/>
                <a:gd name="T8" fmla="*/ 7 w 17"/>
                <a:gd name="T9" fmla="*/ 10 h 10"/>
                <a:gd name="T10" fmla="*/ 9 w 17"/>
                <a:gd name="T11" fmla="*/ 10 h 10"/>
                <a:gd name="T12" fmla="*/ 16 w 17"/>
                <a:gd name="T13" fmla="*/ 6 h 10"/>
                <a:gd name="T14" fmla="*/ 16 w 17"/>
                <a:gd name="T15" fmla="*/ 5 h 10"/>
                <a:gd name="T16" fmla="*/ 9 w 17"/>
                <a:gd name="T1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9" y="1"/>
                  </a:moveTo>
                  <a:cubicBezTo>
                    <a:pt x="9" y="0"/>
                    <a:pt x="8" y="0"/>
                    <a:pt x="7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6"/>
                    <a:pt x="0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9" y="10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7" y="6"/>
                    <a:pt x="17" y="5"/>
                    <a:pt x="16" y="5"/>
                  </a:cubicBezTo>
                  <a:lnTo>
                    <a:pt x="9" y="1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9" name="Freeform 712"/>
            <p:cNvSpPr>
              <a:spLocks/>
            </p:cNvSpPr>
            <p:nvPr userDrawn="1"/>
          </p:nvSpPr>
          <p:spPr bwMode="auto">
            <a:xfrm>
              <a:off x="9551988" y="3938588"/>
              <a:ext cx="17463" cy="9525"/>
            </a:xfrm>
            <a:custGeom>
              <a:avLst/>
              <a:gdLst>
                <a:gd name="T0" fmla="*/ 5 w 11"/>
                <a:gd name="T1" fmla="*/ 6 h 6"/>
                <a:gd name="T2" fmla="*/ 6 w 11"/>
                <a:gd name="T3" fmla="*/ 6 h 6"/>
                <a:gd name="T4" fmla="*/ 10 w 11"/>
                <a:gd name="T5" fmla="*/ 3 h 6"/>
                <a:gd name="T6" fmla="*/ 10 w 11"/>
                <a:gd name="T7" fmla="*/ 2 h 6"/>
                <a:gd name="T8" fmla="*/ 6 w 11"/>
                <a:gd name="T9" fmla="*/ 0 h 6"/>
                <a:gd name="T10" fmla="*/ 5 w 11"/>
                <a:gd name="T11" fmla="*/ 0 h 6"/>
                <a:gd name="T12" fmla="*/ 0 w 11"/>
                <a:gd name="T13" fmla="*/ 2 h 6"/>
                <a:gd name="T14" fmla="*/ 0 w 11"/>
                <a:gd name="T15" fmla="*/ 3 h 6"/>
                <a:gd name="T16" fmla="*/ 5 w 11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5" y="6"/>
                  </a:moveTo>
                  <a:cubicBezTo>
                    <a:pt x="5" y="6"/>
                    <a:pt x="6" y="6"/>
                    <a:pt x="6" y="6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1" y="3"/>
                    <a:pt x="11" y="3"/>
                    <a:pt x="10" y="2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0" name="Freeform 713"/>
            <p:cNvSpPr>
              <a:spLocks/>
            </p:cNvSpPr>
            <p:nvPr userDrawn="1"/>
          </p:nvSpPr>
          <p:spPr bwMode="auto">
            <a:xfrm>
              <a:off x="9540876" y="3943350"/>
              <a:ext cx="17463" cy="11113"/>
            </a:xfrm>
            <a:custGeom>
              <a:avLst/>
              <a:gdLst>
                <a:gd name="T0" fmla="*/ 5 w 11"/>
                <a:gd name="T1" fmla="*/ 7 h 7"/>
                <a:gd name="T2" fmla="*/ 6 w 11"/>
                <a:gd name="T3" fmla="*/ 7 h 7"/>
                <a:gd name="T4" fmla="*/ 11 w 11"/>
                <a:gd name="T5" fmla="*/ 4 h 7"/>
                <a:gd name="T6" fmla="*/ 11 w 11"/>
                <a:gd name="T7" fmla="*/ 3 h 7"/>
                <a:gd name="T8" fmla="*/ 6 w 11"/>
                <a:gd name="T9" fmla="*/ 1 h 7"/>
                <a:gd name="T10" fmla="*/ 5 w 11"/>
                <a:gd name="T11" fmla="*/ 1 h 7"/>
                <a:gd name="T12" fmla="*/ 1 w 11"/>
                <a:gd name="T13" fmla="*/ 3 h 7"/>
                <a:gd name="T14" fmla="*/ 1 w 11"/>
                <a:gd name="T15" fmla="*/ 4 h 7"/>
                <a:gd name="T16" fmla="*/ 5 w 11"/>
                <a:gd name="T1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7">
                  <a:moveTo>
                    <a:pt x="5" y="7"/>
                  </a:moveTo>
                  <a:cubicBezTo>
                    <a:pt x="5" y="7"/>
                    <a:pt x="6" y="7"/>
                    <a:pt x="6" y="7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3"/>
                    <a:pt x="11" y="3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5" y="0"/>
                    <a:pt x="5" y="1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4"/>
                    <a:pt x="1" y="4"/>
                  </a:cubicBezTo>
                  <a:lnTo>
                    <a:pt x="5" y="7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1" name="Freeform 714"/>
            <p:cNvSpPr>
              <a:spLocks/>
            </p:cNvSpPr>
            <p:nvPr userDrawn="1"/>
          </p:nvSpPr>
          <p:spPr bwMode="auto">
            <a:xfrm>
              <a:off x="9613901" y="3902075"/>
              <a:ext cx="17463" cy="9525"/>
            </a:xfrm>
            <a:custGeom>
              <a:avLst/>
              <a:gdLst>
                <a:gd name="T0" fmla="*/ 5 w 11"/>
                <a:gd name="T1" fmla="*/ 6 h 6"/>
                <a:gd name="T2" fmla="*/ 7 w 11"/>
                <a:gd name="T3" fmla="*/ 6 h 6"/>
                <a:gd name="T4" fmla="*/ 11 w 11"/>
                <a:gd name="T5" fmla="*/ 3 h 6"/>
                <a:gd name="T6" fmla="*/ 11 w 11"/>
                <a:gd name="T7" fmla="*/ 2 h 6"/>
                <a:gd name="T8" fmla="*/ 7 w 11"/>
                <a:gd name="T9" fmla="*/ 0 h 6"/>
                <a:gd name="T10" fmla="*/ 5 w 11"/>
                <a:gd name="T11" fmla="*/ 0 h 6"/>
                <a:gd name="T12" fmla="*/ 1 w 11"/>
                <a:gd name="T13" fmla="*/ 2 h 6"/>
                <a:gd name="T14" fmla="*/ 1 w 11"/>
                <a:gd name="T15" fmla="*/ 3 h 6"/>
                <a:gd name="T16" fmla="*/ 5 w 11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5" y="6"/>
                  </a:moveTo>
                  <a:cubicBezTo>
                    <a:pt x="6" y="6"/>
                    <a:pt x="6" y="6"/>
                    <a:pt x="7" y="6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3"/>
                    <a:pt x="11" y="3"/>
                    <a:pt x="11" y="2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3"/>
                    <a:pt x="0" y="3"/>
                    <a:pt x="1" y="3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2" name="Freeform 715"/>
            <p:cNvSpPr>
              <a:spLocks/>
            </p:cNvSpPr>
            <p:nvPr userDrawn="1"/>
          </p:nvSpPr>
          <p:spPr bwMode="auto">
            <a:xfrm>
              <a:off x="9625013" y="3895725"/>
              <a:ext cx="17463" cy="9525"/>
            </a:xfrm>
            <a:custGeom>
              <a:avLst/>
              <a:gdLst>
                <a:gd name="T0" fmla="*/ 5 w 11"/>
                <a:gd name="T1" fmla="*/ 6 h 6"/>
                <a:gd name="T2" fmla="*/ 6 w 11"/>
                <a:gd name="T3" fmla="*/ 6 h 6"/>
                <a:gd name="T4" fmla="*/ 11 w 11"/>
                <a:gd name="T5" fmla="*/ 3 h 6"/>
                <a:gd name="T6" fmla="*/ 11 w 11"/>
                <a:gd name="T7" fmla="*/ 2 h 6"/>
                <a:gd name="T8" fmla="*/ 6 w 11"/>
                <a:gd name="T9" fmla="*/ 0 h 6"/>
                <a:gd name="T10" fmla="*/ 5 w 11"/>
                <a:gd name="T11" fmla="*/ 0 h 6"/>
                <a:gd name="T12" fmla="*/ 0 w 11"/>
                <a:gd name="T13" fmla="*/ 2 h 6"/>
                <a:gd name="T14" fmla="*/ 0 w 11"/>
                <a:gd name="T15" fmla="*/ 3 h 6"/>
                <a:gd name="T16" fmla="*/ 5 w 11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5" y="6"/>
                  </a:moveTo>
                  <a:cubicBezTo>
                    <a:pt x="5" y="6"/>
                    <a:pt x="6" y="6"/>
                    <a:pt x="6" y="6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3"/>
                    <a:pt x="11" y="3"/>
                    <a:pt x="11" y="2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3" name="Freeform 716"/>
            <p:cNvSpPr>
              <a:spLocks/>
            </p:cNvSpPr>
            <p:nvPr userDrawn="1"/>
          </p:nvSpPr>
          <p:spPr bwMode="auto">
            <a:xfrm>
              <a:off x="9656763" y="3876675"/>
              <a:ext cx="17463" cy="9525"/>
            </a:xfrm>
            <a:custGeom>
              <a:avLst/>
              <a:gdLst>
                <a:gd name="T0" fmla="*/ 5 w 11"/>
                <a:gd name="T1" fmla="*/ 6 h 6"/>
                <a:gd name="T2" fmla="*/ 6 w 11"/>
                <a:gd name="T3" fmla="*/ 6 h 6"/>
                <a:gd name="T4" fmla="*/ 11 w 11"/>
                <a:gd name="T5" fmla="*/ 4 h 6"/>
                <a:gd name="T6" fmla="*/ 10 w 11"/>
                <a:gd name="T7" fmla="*/ 3 h 6"/>
                <a:gd name="T8" fmla="*/ 6 w 11"/>
                <a:gd name="T9" fmla="*/ 0 h 6"/>
                <a:gd name="T10" fmla="*/ 5 w 11"/>
                <a:gd name="T11" fmla="*/ 0 h 6"/>
                <a:gd name="T12" fmla="*/ 0 w 11"/>
                <a:gd name="T13" fmla="*/ 3 h 6"/>
                <a:gd name="T14" fmla="*/ 0 w 11"/>
                <a:gd name="T15" fmla="*/ 4 h 6"/>
                <a:gd name="T16" fmla="*/ 5 w 11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5" y="6"/>
                  </a:moveTo>
                  <a:cubicBezTo>
                    <a:pt x="5" y="6"/>
                    <a:pt x="6" y="6"/>
                    <a:pt x="6" y="6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3"/>
                    <a:pt x="10" y="3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4" name="Freeform 717"/>
            <p:cNvSpPr>
              <a:spLocks/>
            </p:cNvSpPr>
            <p:nvPr userDrawn="1"/>
          </p:nvSpPr>
          <p:spPr bwMode="auto">
            <a:xfrm>
              <a:off x="9667876" y="3981450"/>
              <a:ext cx="165100" cy="96838"/>
            </a:xfrm>
            <a:custGeom>
              <a:avLst/>
              <a:gdLst>
                <a:gd name="T0" fmla="*/ 66 w 104"/>
                <a:gd name="T1" fmla="*/ 0 h 61"/>
                <a:gd name="T2" fmla="*/ 0 w 104"/>
                <a:gd name="T3" fmla="*/ 39 h 61"/>
                <a:gd name="T4" fmla="*/ 38 w 104"/>
                <a:gd name="T5" fmla="*/ 61 h 61"/>
                <a:gd name="T6" fmla="*/ 104 w 104"/>
                <a:gd name="T7" fmla="*/ 22 h 61"/>
                <a:gd name="T8" fmla="*/ 66 w 104"/>
                <a:gd name="T9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4" h="61">
                  <a:moveTo>
                    <a:pt x="66" y="0"/>
                  </a:moveTo>
                  <a:lnTo>
                    <a:pt x="0" y="39"/>
                  </a:lnTo>
                  <a:lnTo>
                    <a:pt x="38" y="61"/>
                  </a:lnTo>
                  <a:lnTo>
                    <a:pt x="104" y="22"/>
                  </a:lnTo>
                  <a:lnTo>
                    <a:pt x="66" y="0"/>
                  </a:lnTo>
                  <a:close/>
                </a:path>
              </a:pathLst>
            </a:custGeom>
            <a:solidFill>
              <a:srgbClr val="8A8C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5" name="Freeform 718"/>
            <p:cNvSpPr>
              <a:spLocks/>
            </p:cNvSpPr>
            <p:nvPr userDrawn="1"/>
          </p:nvSpPr>
          <p:spPr bwMode="auto">
            <a:xfrm>
              <a:off x="9455151" y="3803650"/>
              <a:ext cx="79375" cy="155575"/>
            </a:xfrm>
            <a:custGeom>
              <a:avLst/>
              <a:gdLst>
                <a:gd name="T0" fmla="*/ 25 w 50"/>
                <a:gd name="T1" fmla="*/ 0 h 98"/>
                <a:gd name="T2" fmla="*/ 0 w 50"/>
                <a:gd name="T3" fmla="*/ 98 h 98"/>
                <a:gd name="T4" fmla="*/ 21 w 50"/>
                <a:gd name="T5" fmla="*/ 86 h 98"/>
                <a:gd name="T6" fmla="*/ 50 w 50"/>
                <a:gd name="T7" fmla="*/ 69 h 98"/>
                <a:gd name="T8" fmla="*/ 35 w 50"/>
                <a:gd name="T9" fmla="*/ 29 h 98"/>
                <a:gd name="T10" fmla="*/ 25 w 50"/>
                <a:gd name="T11" fmla="*/ 0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0" h="98">
                  <a:moveTo>
                    <a:pt x="25" y="0"/>
                  </a:moveTo>
                  <a:lnTo>
                    <a:pt x="0" y="98"/>
                  </a:lnTo>
                  <a:lnTo>
                    <a:pt x="21" y="86"/>
                  </a:lnTo>
                  <a:lnTo>
                    <a:pt x="50" y="69"/>
                  </a:lnTo>
                  <a:lnTo>
                    <a:pt x="35" y="29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chemeClr val="accent3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6" name="Freeform 719"/>
            <p:cNvSpPr>
              <a:spLocks/>
            </p:cNvSpPr>
            <p:nvPr userDrawn="1"/>
          </p:nvSpPr>
          <p:spPr bwMode="auto">
            <a:xfrm>
              <a:off x="9488488" y="3709988"/>
              <a:ext cx="117475" cy="230188"/>
            </a:xfrm>
            <a:custGeom>
              <a:avLst/>
              <a:gdLst>
                <a:gd name="T0" fmla="*/ 36 w 74"/>
                <a:gd name="T1" fmla="*/ 0 h 145"/>
                <a:gd name="T2" fmla="*/ 14 w 74"/>
                <a:gd name="T3" fmla="*/ 88 h 145"/>
                <a:gd name="T4" fmla="*/ 29 w 74"/>
                <a:gd name="T5" fmla="*/ 128 h 145"/>
                <a:gd name="T6" fmla="*/ 0 w 74"/>
                <a:gd name="T7" fmla="*/ 145 h 145"/>
                <a:gd name="T8" fmla="*/ 23 w 74"/>
                <a:gd name="T9" fmla="*/ 132 h 145"/>
                <a:gd name="T10" fmla="*/ 74 w 74"/>
                <a:gd name="T11" fmla="*/ 103 h 145"/>
                <a:gd name="T12" fmla="*/ 49 w 74"/>
                <a:gd name="T13" fmla="*/ 35 h 145"/>
                <a:gd name="T14" fmla="*/ 36 w 74"/>
                <a:gd name="T15" fmla="*/ 0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4" h="145">
                  <a:moveTo>
                    <a:pt x="36" y="0"/>
                  </a:moveTo>
                  <a:lnTo>
                    <a:pt x="14" y="88"/>
                  </a:lnTo>
                  <a:lnTo>
                    <a:pt x="29" y="128"/>
                  </a:lnTo>
                  <a:lnTo>
                    <a:pt x="0" y="145"/>
                  </a:lnTo>
                  <a:lnTo>
                    <a:pt x="23" y="132"/>
                  </a:lnTo>
                  <a:lnTo>
                    <a:pt x="74" y="103"/>
                  </a:lnTo>
                  <a:lnTo>
                    <a:pt x="49" y="35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7" name="Freeform 720"/>
            <p:cNvSpPr>
              <a:spLocks/>
            </p:cNvSpPr>
            <p:nvPr userDrawn="1"/>
          </p:nvSpPr>
          <p:spPr bwMode="auto">
            <a:xfrm>
              <a:off x="9525001" y="3651250"/>
              <a:ext cx="146050" cy="268288"/>
            </a:xfrm>
            <a:custGeom>
              <a:avLst/>
              <a:gdLst>
                <a:gd name="T0" fmla="*/ 46 w 92"/>
                <a:gd name="T1" fmla="*/ 0 h 169"/>
                <a:gd name="T2" fmla="*/ 26 w 92"/>
                <a:gd name="T3" fmla="*/ 72 h 169"/>
                <a:gd name="T4" fmla="*/ 51 w 92"/>
                <a:gd name="T5" fmla="*/ 140 h 169"/>
                <a:gd name="T6" fmla="*/ 0 w 92"/>
                <a:gd name="T7" fmla="*/ 169 h 169"/>
                <a:gd name="T8" fmla="*/ 50 w 92"/>
                <a:gd name="T9" fmla="*/ 140 h 169"/>
                <a:gd name="T10" fmla="*/ 92 w 92"/>
                <a:gd name="T11" fmla="*/ 116 h 169"/>
                <a:gd name="T12" fmla="*/ 70 w 92"/>
                <a:gd name="T13" fmla="*/ 61 h 169"/>
                <a:gd name="T14" fmla="*/ 46 w 92"/>
                <a:gd name="T15" fmla="*/ 0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2" h="169">
                  <a:moveTo>
                    <a:pt x="46" y="0"/>
                  </a:moveTo>
                  <a:lnTo>
                    <a:pt x="26" y="72"/>
                  </a:lnTo>
                  <a:lnTo>
                    <a:pt x="51" y="140"/>
                  </a:lnTo>
                  <a:lnTo>
                    <a:pt x="0" y="169"/>
                  </a:lnTo>
                  <a:lnTo>
                    <a:pt x="50" y="140"/>
                  </a:lnTo>
                  <a:lnTo>
                    <a:pt x="92" y="116"/>
                  </a:lnTo>
                  <a:lnTo>
                    <a:pt x="70" y="61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8" name="Freeform 721"/>
            <p:cNvSpPr>
              <a:spLocks/>
            </p:cNvSpPr>
            <p:nvPr userDrawn="1"/>
          </p:nvSpPr>
          <p:spPr bwMode="auto">
            <a:xfrm>
              <a:off x="8853488" y="4273550"/>
              <a:ext cx="241300" cy="92075"/>
            </a:xfrm>
            <a:custGeom>
              <a:avLst/>
              <a:gdLst>
                <a:gd name="T0" fmla="*/ 0 w 152"/>
                <a:gd name="T1" fmla="*/ 23 h 58"/>
                <a:gd name="T2" fmla="*/ 32 w 152"/>
                <a:gd name="T3" fmla="*/ 2 h 58"/>
                <a:gd name="T4" fmla="*/ 63 w 152"/>
                <a:gd name="T5" fmla="*/ 0 h 58"/>
                <a:gd name="T6" fmla="*/ 91 w 152"/>
                <a:gd name="T7" fmla="*/ 1 h 58"/>
                <a:gd name="T8" fmla="*/ 119 w 152"/>
                <a:gd name="T9" fmla="*/ 13 h 58"/>
                <a:gd name="T10" fmla="*/ 152 w 152"/>
                <a:gd name="T11" fmla="*/ 29 h 58"/>
                <a:gd name="T12" fmla="*/ 147 w 152"/>
                <a:gd name="T13" fmla="*/ 46 h 58"/>
                <a:gd name="T14" fmla="*/ 135 w 152"/>
                <a:gd name="T15" fmla="*/ 58 h 58"/>
                <a:gd name="T16" fmla="*/ 115 w 152"/>
                <a:gd name="T17" fmla="*/ 49 h 58"/>
                <a:gd name="T18" fmla="*/ 92 w 152"/>
                <a:gd name="T19" fmla="*/ 57 h 58"/>
                <a:gd name="T20" fmla="*/ 65 w 152"/>
                <a:gd name="T21" fmla="*/ 51 h 58"/>
                <a:gd name="T22" fmla="*/ 34 w 152"/>
                <a:gd name="T23" fmla="*/ 41 h 58"/>
                <a:gd name="T24" fmla="*/ 56 w 152"/>
                <a:gd name="T25" fmla="*/ 34 h 58"/>
                <a:gd name="T26" fmla="*/ 60 w 152"/>
                <a:gd name="T27" fmla="*/ 19 h 58"/>
                <a:gd name="T28" fmla="*/ 32 w 152"/>
                <a:gd name="T29" fmla="*/ 21 h 58"/>
                <a:gd name="T30" fmla="*/ 0 w 152"/>
                <a:gd name="T31" fmla="*/ 23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52" h="58">
                  <a:moveTo>
                    <a:pt x="0" y="23"/>
                  </a:moveTo>
                  <a:cubicBezTo>
                    <a:pt x="32" y="2"/>
                    <a:pt x="32" y="2"/>
                    <a:pt x="32" y="2"/>
                  </a:cubicBezTo>
                  <a:cubicBezTo>
                    <a:pt x="63" y="0"/>
                    <a:pt x="63" y="0"/>
                    <a:pt x="63" y="0"/>
                  </a:cubicBezTo>
                  <a:cubicBezTo>
                    <a:pt x="91" y="1"/>
                    <a:pt x="91" y="1"/>
                    <a:pt x="91" y="1"/>
                  </a:cubicBezTo>
                  <a:cubicBezTo>
                    <a:pt x="119" y="13"/>
                    <a:pt x="119" y="13"/>
                    <a:pt x="119" y="13"/>
                  </a:cubicBezTo>
                  <a:cubicBezTo>
                    <a:pt x="152" y="29"/>
                    <a:pt x="152" y="29"/>
                    <a:pt x="152" y="29"/>
                  </a:cubicBezTo>
                  <a:cubicBezTo>
                    <a:pt x="147" y="46"/>
                    <a:pt x="147" y="46"/>
                    <a:pt x="147" y="46"/>
                  </a:cubicBezTo>
                  <a:cubicBezTo>
                    <a:pt x="135" y="58"/>
                    <a:pt x="135" y="58"/>
                    <a:pt x="135" y="58"/>
                  </a:cubicBezTo>
                  <a:cubicBezTo>
                    <a:pt x="115" y="49"/>
                    <a:pt x="115" y="49"/>
                    <a:pt x="115" y="49"/>
                  </a:cubicBezTo>
                  <a:cubicBezTo>
                    <a:pt x="104" y="55"/>
                    <a:pt x="98" y="57"/>
                    <a:pt x="92" y="57"/>
                  </a:cubicBezTo>
                  <a:cubicBezTo>
                    <a:pt x="85" y="57"/>
                    <a:pt x="78" y="54"/>
                    <a:pt x="65" y="51"/>
                  </a:cubicBezTo>
                  <a:cubicBezTo>
                    <a:pt x="39" y="50"/>
                    <a:pt x="33" y="47"/>
                    <a:pt x="34" y="41"/>
                  </a:cubicBezTo>
                  <a:cubicBezTo>
                    <a:pt x="34" y="31"/>
                    <a:pt x="42" y="33"/>
                    <a:pt x="56" y="34"/>
                  </a:cubicBezTo>
                  <a:cubicBezTo>
                    <a:pt x="75" y="36"/>
                    <a:pt x="77" y="24"/>
                    <a:pt x="60" y="19"/>
                  </a:cubicBezTo>
                  <a:cubicBezTo>
                    <a:pt x="50" y="20"/>
                    <a:pt x="41" y="19"/>
                    <a:pt x="32" y="21"/>
                  </a:cubicBezTo>
                  <a:cubicBezTo>
                    <a:pt x="13" y="34"/>
                    <a:pt x="4" y="31"/>
                    <a:pt x="0" y="23"/>
                  </a:cubicBezTo>
                  <a:close/>
                </a:path>
              </a:pathLst>
            </a:custGeom>
            <a:solidFill>
              <a:srgbClr val="F0C1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9" name="Freeform 722"/>
            <p:cNvSpPr>
              <a:spLocks/>
            </p:cNvSpPr>
            <p:nvPr userDrawn="1"/>
          </p:nvSpPr>
          <p:spPr bwMode="auto">
            <a:xfrm>
              <a:off x="9034463" y="4300538"/>
              <a:ext cx="179388" cy="127000"/>
            </a:xfrm>
            <a:custGeom>
              <a:avLst/>
              <a:gdLst>
                <a:gd name="T0" fmla="*/ 113 w 113"/>
                <a:gd name="T1" fmla="*/ 22 h 80"/>
                <a:gd name="T2" fmla="*/ 19 w 113"/>
                <a:gd name="T3" fmla="*/ 0 h 80"/>
                <a:gd name="T4" fmla="*/ 4 w 113"/>
                <a:gd name="T5" fmla="*/ 43 h 80"/>
                <a:gd name="T6" fmla="*/ 107 w 113"/>
                <a:gd name="T7" fmla="*/ 80 h 80"/>
                <a:gd name="T8" fmla="*/ 113 w 113"/>
                <a:gd name="T9" fmla="*/ 22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3" h="80">
                  <a:moveTo>
                    <a:pt x="113" y="22"/>
                  </a:moveTo>
                  <a:cubicBezTo>
                    <a:pt x="19" y="0"/>
                    <a:pt x="19" y="0"/>
                    <a:pt x="19" y="0"/>
                  </a:cubicBezTo>
                  <a:cubicBezTo>
                    <a:pt x="5" y="8"/>
                    <a:pt x="0" y="25"/>
                    <a:pt x="4" y="43"/>
                  </a:cubicBezTo>
                  <a:cubicBezTo>
                    <a:pt x="107" y="80"/>
                    <a:pt x="107" y="80"/>
                    <a:pt x="107" y="80"/>
                  </a:cubicBezTo>
                  <a:lnTo>
                    <a:pt x="113" y="22"/>
                  </a:lnTo>
                  <a:close/>
                </a:path>
              </a:pathLst>
            </a:custGeom>
            <a:solidFill>
              <a:srgbClr val="9DAF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0" name="Freeform 723"/>
            <p:cNvSpPr>
              <a:spLocks/>
            </p:cNvSpPr>
            <p:nvPr userDrawn="1"/>
          </p:nvSpPr>
          <p:spPr bwMode="auto">
            <a:xfrm>
              <a:off x="9037638" y="4168775"/>
              <a:ext cx="384175" cy="222250"/>
            </a:xfrm>
            <a:custGeom>
              <a:avLst/>
              <a:gdLst>
                <a:gd name="T0" fmla="*/ 88 w 243"/>
                <a:gd name="T1" fmla="*/ 50 h 140"/>
                <a:gd name="T2" fmla="*/ 18 w 243"/>
                <a:gd name="T3" fmla="*/ 129 h 140"/>
                <a:gd name="T4" fmla="*/ 155 w 243"/>
                <a:gd name="T5" fmla="*/ 89 h 140"/>
                <a:gd name="T6" fmla="*/ 224 w 243"/>
                <a:gd name="T7" fmla="*/ 10 h 140"/>
                <a:gd name="T8" fmla="*/ 88 w 243"/>
                <a:gd name="T9" fmla="*/ 50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3" h="140">
                  <a:moveTo>
                    <a:pt x="88" y="50"/>
                  </a:moveTo>
                  <a:cubicBezTo>
                    <a:pt x="31" y="83"/>
                    <a:pt x="0" y="118"/>
                    <a:pt x="18" y="129"/>
                  </a:cubicBezTo>
                  <a:cubicBezTo>
                    <a:pt x="37" y="140"/>
                    <a:pt x="98" y="122"/>
                    <a:pt x="155" y="89"/>
                  </a:cubicBezTo>
                  <a:cubicBezTo>
                    <a:pt x="212" y="56"/>
                    <a:pt x="243" y="21"/>
                    <a:pt x="224" y="10"/>
                  </a:cubicBezTo>
                  <a:cubicBezTo>
                    <a:pt x="206" y="0"/>
                    <a:pt x="145" y="17"/>
                    <a:pt x="88" y="50"/>
                  </a:cubicBezTo>
                  <a:close/>
                </a:path>
              </a:pathLst>
            </a:custGeom>
            <a:solidFill>
              <a:srgbClr val="AFC6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1" name="Freeform 724"/>
            <p:cNvSpPr>
              <a:spLocks/>
            </p:cNvSpPr>
            <p:nvPr userDrawn="1"/>
          </p:nvSpPr>
          <p:spPr bwMode="auto">
            <a:xfrm>
              <a:off x="9163051" y="4019550"/>
              <a:ext cx="169863" cy="285750"/>
            </a:xfrm>
            <a:custGeom>
              <a:avLst/>
              <a:gdLst>
                <a:gd name="T0" fmla="*/ 101 w 108"/>
                <a:gd name="T1" fmla="*/ 31 h 180"/>
                <a:gd name="T2" fmla="*/ 108 w 108"/>
                <a:gd name="T3" fmla="*/ 142 h 180"/>
                <a:gd name="T4" fmla="*/ 27 w 108"/>
                <a:gd name="T5" fmla="*/ 180 h 180"/>
                <a:gd name="T6" fmla="*/ 0 w 108"/>
                <a:gd name="T7" fmla="*/ 0 h 180"/>
                <a:gd name="T8" fmla="*/ 101 w 108"/>
                <a:gd name="T9" fmla="*/ 31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8" h="180">
                  <a:moveTo>
                    <a:pt x="101" y="31"/>
                  </a:moveTo>
                  <a:cubicBezTo>
                    <a:pt x="94" y="92"/>
                    <a:pt x="93" y="80"/>
                    <a:pt x="108" y="142"/>
                  </a:cubicBezTo>
                  <a:cubicBezTo>
                    <a:pt x="27" y="180"/>
                    <a:pt x="27" y="180"/>
                    <a:pt x="27" y="180"/>
                  </a:cubicBezTo>
                  <a:cubicBezTo>
                    <a:pt x="34" y="92"/>
                    <a:pt x="25" y="83"/>
                    <a:pt x="0" y="0"/>
                  </a:cubicBezTo>
                  <a:lnTo>
                    <a:pt x="101" y="31"/>
                  </a:lnTo>
                  <a:close/>
                </a:path>
              </a:pathLst>
            </a:custGeom>
            <a:solidFill>
              <a:srgbClr val="F0C1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2" name="Freeform 725"/>
            <p:cNvSpPr>
              <a:spLocks/>
            </p:cNvSpPr>
            <p:nvPr userDrawn="1"/>
          </p:nvSpPr>
          <p:spPr bwMode="auto">
            <a:xfrm>
              <a:off x="9107488" y="3952875"/>
              <a:ext cx="146050" cy="263525"/>
            </a:xfrm>
            <a:custGeom>
              <a:avLst/>
              <a:gdLst>
                <a:gd name="T0" fmla="*/ 10 w 92"/>
                <a:gd name="T1" fmla="*/ 0 h 166"/>
                <a:gd name="T2" fmla="*/ 1 w 92"/>
                <a:gd name="T3" fmla="*/ 46 h 166"/>
                <a:gd name="T4" fmla="*/ 9 w 92"/>
                <a:gd name="T5" fmla="*/ 99 h 166"/>
                <a:gd name="T6" fmla="*/ 28 w 92"/>
                <a:gd name="T7" fmla="*/ 163 h 166"/>
                <a:gd name="T8" fmla="*/ 84 w 92"/>
                <a:gd name="T9" fmla="*/ 136 h 166"/>
                <a:gd name="T10" fmla="*/ 87 w 92"/>
                <a:gd name="T11" fmla="*/ 93 h 166"/>
                <a:gd name="T12" fmla="*/ 56 w 92"/>
                <a:gd name="T13" fmla="*/ 1 h 166"/>
                <a:gd name="T14" fmla="*/ 10 w 92"/>
                <a:gd name="T15" fmla="*/ 0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2" h="166">
                  <a:moveTo>
                    <a:pt x="10" y="0"/>
                  </a:moveTo>
                  <a:cubicBezTo>
                    <a:pt x="3" y="15"/>
                    <a:pt x="0" y="27"/>
                    <a:pt x="1" y="46"/>
                  </a:cubicBezTo>
                  <a:cubicBezTo>
                    <a:pt x="2" y="61"/>
                    <a:pt x="6" y="84"/>
                    <a:pt x="9" y="99"/>
                  </a:cubicBezTo>
                  <a:cubicBezTo>
                    <a:pt x="12" y="112"/>
                    <a:pt x="18" y="158"/>
                    <a:pt x="28" y="163"/>
                  </a:cubicBezTo>
                  <a:cubicBezTo>
                    <a:pt x="36" y="166"/>
                    <a:pt x="72" y="151"/>
                    <a:pt x="84" y="136"/>
                  </a:cubicBezTo>
                  <a:cubicBezTo>
                    <a:pt x="92" y="126"/>
                    <a:pt x="83" y="99"/>
                    <a:pt x="87" y="93"/>
                  </a:cubicBezTo>
                  <a:cubicBezTo>
                    <a:pt x="56" y="1"/>
                    <a:pt x="56" y="1"/>
                    <a:pt x="56" y="1"/>
                  </a:cubicBezTo>
                  <a:lnTo>
                    <a:pt x="10" y="0"/>
                  </a:lnTo>
                  <a:close/>
                </a:path>
              </a:pathLst>
            </a:custGeom>
            <a:solidFill>
              <a:srgbClr val="FFDB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3" name="Freeform 726"/>
            <p:cNvSpPr>
              <a:spLocks/>
            </p:cNvSpPr>
            <p:nvPr userDrawn="1"/>
          </p:nvSpPr>
          <p:spPr bwMode="auto">
            <a:xfrm>
              <a:off x="9085263" y="3873500"/>
              <a:ext cx="279400" cy="317500"/>
            </a:xfrm>
            <a:custGeom>
              <a:avLst/>
              <a:gdLst>
                <a:gd name="T0" fmla="*/ 134 w 177"/>
                <a:gd name="T1" fmla="*/ 22 h 200"/>
                <a:gd name="T2" fmla="*/ 160 w 177"/>
                <a:gd name="T3" fmla="*/ 131 h 200"/>
                <a:gd name="T4" fmla="*/ 146 w 177"/>
                <a:gd name="T5" fmla="*/ 190 h 200"/>
                <a:gd name="T6" fmla="*/ 86 w 177"/>
                <a:gd name="T7" fmla="*/ 171 h 200"/>
                <a:gd name="T8" fmla="*/ 54 w 177"/>
                <a:gd name="T9" fmla="*/ 118 h 200"/>
                <a:gd name="T10" fmla="*/ 46 w 177"/>
                <a:gd name="T11" fmla="*/ 150 h 200"/>
                <a:gd name="T12" fmla="*/ 13 w 177"/>
                <a:gd name="T13" fmla="*/ 78 h 200"/>
                <a:gd name="T14" fmla="*/ 0 w 177"/>
                <a:gd name="T15" fmla="*/ 48 h 200"/>
                <a:gd name="T16" fmla="*/ 39 w 177"/>
                <a:gd name="T17" fmla="*/ 22 h 200"/>
                <a:gd name="T18" fmla="*/ 134 w 177"/>
                <a:gd name="T19" fmla="*/ 22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7" h="200">
                  <a:moveTo>
                    <a:pt x="134" y="22"/>
                  </a:moveTo>
                  <a:cubicBezTo>
                    <a:pt x="172" y="45"/>
                    <a:pt x="177" y="92"/>
                    <a:pt x="160" y="131"/>
                  </a:cubicBezTo>
                  <a:cubicBezTo>
                    <a:pt x="152" y="149"/>
                    <a:pt x="147" y="160"/>
                    <a:pt x="146" y="190"/>
                  </a:cubicBezTo>
                  <a:cubicBezTo>
                    <a:pt x="121" y="200"/>
                    <a:pt x="106" y="196"/>
                    <a:pt x="86" y="171"/>
                  </a:cubicBezTo>
                  <a:cubicBezTo>
                    <a:pt x="67" y="147"/>
                    <a:pt x="69" y="119"/>
                    <a:pt x="54" y="118"/>
                  </a:cubicBezTo>
                  <a:cubicBezTo>
                    <a:pt x="47" y="118"/>
                    <a:pt x="43" y="126"/>
                    <a:pt x="46" y="150"/>
                  </a:cubicBezTo>
                  <a:cubicBezTo>
                    <a:pt x="34" y="127"/>
                    <a:pt x="29" y="96"/>
                    <a:pt x="13" y="78"/>
                  </a:cubicBezTo>
                  <a:cubicBezTo>
                    <a:pt x="5" y="70"/>
                    <a:pt x="1" y="61"/>
                    <a:pt x="0" y="48"/>
                  </a:cubicBezTo>
                  <a:cubicBezTo>
                    <a:pt x="14" y="46"/>
                    <a:pt x="23" y="30"/>
                    <a:pt x="39" y="22"/>
                  </a:cubicBezTo>
                  <a:cubicBezTo>
                    <a:pt x="72" y="6"/>
                    <a:pt x="114" y="0"/>
                    <a:pt x="134" y="22"/>
                  </a:cubicBezTo>
                  <a:close/>
                </a:path>
              </a:pathLst>
            </a:custGeom>
            <a:solidFill>
              <a:srgbClr val="33120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4" name="Freeform 727"/>
            <p:cNvSpPr>
              <a:spLocks/>
            </p:cNvSpPr>
            <p:nvPr userDrawn="1"/>
          </p:nvSpPr>
          <p:spPr bwMode="auto">
            <a:xfrm>
              <a:off x="9197976" y="4184650"/>
              <a:ext cx="136525" cy="95250"/>
            </a:xfrm>
            <a:custGeom>
              <a:avLst/>
              <a:gdLst>
                <a:gd name="T0" fmla="*/ 78 w 87"/>
                <a:gd name="T1" fmla="*/ 0 h 60"/>
                <a:gd name="T2" fmla="*/ 6 w 87"/>
                <a:gd name="T3" fmla="*/ 16 h 60"/>
                <a:gd name="T4" fmla="*/ 0 w 87"/>
                <a:gd name="T5" fmla="*/ 33 h 60"/>
                <a:gd name="T6" fmla="*/ 85 w 87"/>
                <a:gd name="T7" fmla="*/ 25 h 60"/>
                <a:gd name="T8" fmla="*/ 78 w 87"/>
                <a:gd name="T9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7" h="60">
                  <a:moveTo>
                    <a:pt x="78" y="0"/>
                  </a:moveTo>
                  <a:cubicBezTo>
                    <a:pt x="79" y="22"/>
                    <a:pt x="29" y="31"/>
                    <a:pt x="6" y="16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20" y="60"/>
                    <a:pt x="87" y="59"/>
                    <a:pt x="85" y="25"/>
                  </a:cubicBezTo>
                  <a:lnTo>
                    <a:pt x="78" y="0"/>
                  </a:lnTo>
                  <a:close/>
                </a:path>
              </a:pathLst>
            </a:custGeom>
            <a:solidFill>
              <a:srgbClr val="AFC6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5" name="Freeform 728"/>
            <p:cNvSpPr>
              <a:spLocks/>
            </p:cNvSpPr>
            <p:nvPr userDrawn="1"/>
          </p:nvSpPr>
          <p:spPr bwMode="auto">
            <a:xfrm>
              <a:off x="9036051" y="4181475"/>
              <a:ext cx="444500" cy="884238"/>
            </a:xfrm>
            <a:custGeom>
              <a:avLst/>
              <a:gdLst>
                <a:gd name="T0" fmla="*/ 188 w 281"/>
                <a:gd name="T1" fmla="*/ 25 h 557"/>
                <a:gd name="T2" fmla="*/ 221 w 281"/>
                <a:gd name="T3" fmla="*/ 1 h 557"/>
                <a:gd name="T4" fmla="*/ 234 w 281"/>
                <a:gd name="T5" fmla="*/ 7 h 557"/>
                <a:gd name="T6" fmla="*/ 268 w 281"/>
                <a:gd name="T7" fmla="*/ 72 h 557"/>
                <a:gd name="T8" fmla="*/ 240 w 281"/>
                <a:gd name="T9" fmla="*/ 312 h 557"/>
                <a:gd name="T10" fmla="*/ 254 w 281"/>
                <a:gd name="T11" fmla="*/ 444 h 557"/>
                <a:gd name="T12" fmla="*/ 30 w 281"/>
                <a:gd name="T13" fmla="*/ 435 h 557"/>
                <a:gd name="T14" fmla="*/ 31 w 281"/>
                <a:gd name="T15" fmla="*/ 346 h 557"/>
                <a:gd name="T16" fmla="*/ 9 w 281"/>
                <a:gd name="T17" fmla="*/ 129 h 557"/>
                <a:gd name="T18" fmla="*/ 52 w 281"/>
                <a:gd name="T19" fmla="*/ 71 h 557"/>
                <a:gd name="T20" fmla="*/ 103 w 281"/>
                <a:gd name="T21" fmla="*/ 32 h 557"/>
                <a:gd name="T22" fmla="*/ 188 w 281"/>
                <a:gd name="T23" fmla="*/ 25 h 5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81" h="557">
                  <a:moveTo>
                    <a:pt x="188" y="25"/>
                  </a:moveTo>
                  <a:cubicBezTo>
                    <a:pt x="203" y="18"/>
                    <a:pt x="206" y="0"/>
                    <a:pt x="221" y="1"/>
                  </a:cubicBezTo>
                  <a:cubicBezTo>
                    <a:pt x="224" y="1"/>
                    <a:pt x="229" y="4"/>
                    <a:pt x="234" y="7"/>
                  </a:cubicBezTo>
                  <a:cubicBezTo>
                    <a:pt x="251" y="16"/>
                    <a:pt x="264" y="43"/>
                    <a:pt x="268" y="72"/>
                  </a:cubicBezTo>
                  <a:cubicBezTo>
                    <a:pt x="281" y="174"/>
                    <a:pt x="235" y="188"/>
                    <a:pt x="240" y="312"/>
                  </a:cubicBezTo>
                  <a:cubicBezTo>
                    <a:pt x="241" y="335"/>
                    <a:pt x="248" y="401"/>
                    <a:pt x="254" y="444"/>
                  </a:cubicBezTo>
                  <a:cubicBezTo>
                    <a:pt x="246" y="546"/>
                    <a:pt x="40" y="557"/>
                    <a:pt x="30" y="435"/>
                  </a:cubicBezTo>
                  <a:cubicBezTo>
                    <a:pt x="32" y="407"/>
                    <a:pt x="33" y="378"/>
                    <a:pt x="31" y="346"/>
                  </a:cubicBezTo>
                  <a:cubicBezTo>
                    <a:pt x="24" y="246"/>
                    <a:pt x="0" y="151"/>
                    <a:pt x="9" y="129"/>
                  </a:cubicBezTo>
                  <a:cubicBezTo>
                    <a:pt x="15" y="115"/>
                    <a:pt x="25" y="90"/>
                    <a:pt x="52" y="71"/>
                  </a:cubicBezTo>
                  <a:cubicBezTo>
                    <a:pt x="74" y="56"/>
                    <a:pt x="81" y="48"/>
                    <a:pt x="103" y="32"/>
                  </a:cubicBezTo>
                  <a:cubicBezTo>
                    <a:pt x="146" y="53"/>
                    <a:pt x="183" y="39"/>
                    <a:pt x="188" y="25"/>
                  </a:cubicBezTo>
                  <a:close/>
                </a:path>
              </a:pathLst>
            </a:custGeom>
            <a:solidFill>
              <a:srgbClr val="AFC6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6" name="Freeform 729"/>
            <p:cNvSpPr>
              <a:spLocks/>
            </p:cNvSpPr>
            <p:nvPr userDrawn="1"/>
          </p:nvSpPr>
          <p:spPr bwMode="auto">
            <a:xfrm>
              <a:off x="8643938" y="4429125"/>
              <a:ext cx="231775" cy="177800"/>
            </a:xfrm>
            <a:custGeom>
              <a:avLst/>
              <a:gdLst>
                <a:gd name="T0" fmla="*/ 146 w 146"/>
                <a:gd name="T1" fmla="*/ 70 h 112"/>
                <a:gd name="T2" fmla="*/ 110 w 146"/>
                <a:gd name="T3" fmla="*/ 30 h 112"/>
                <a:gd name="T4" fmla="*/ 88 w 146"/>
                <a:gd name="T5" fmla="*/ 10 h 112"/>
                <a:gd name="T6" fmla="*/ 23 w 146"/>
                <a:gd name="T7" fmla="*/ 3 h 112"/>
                <a:gd name="T8" fmla="*/ 1 w 146"/>
                <a:gd name="T9" fmla="*/ 21 h 112"/>
                <a:gd name="T10" fmla="*/ 31 w 146"/>
                <a:gd name="T11" fmla="*/ 56 h 112"/>
                <a:gd name="T12" fmla="*/ 63 w 146"/>
                <a:gd name="T13" fmla="*/ 80 h 112"/>
                <a:gd name="T14" fmla="*/ 97 w 146"/>
                <a:gd name="T15" fmla="*/ 93 h 112"/>
                <a:gd name="T16" fmla="*/ 122 w 146"/>
                <a:gd name="T17" fmla="*/ 112 h 112"/>
                <a:gd name="T18" fmla="*/ 145 w 146"/>
                <a:gd name="T19" fmla="*/ 72 h 112"/>
                <a:gd name="T20" fmla="*/ 144 w 146"/>
                <a:gd name="T21" fmla="*/ 72 h 112"/>
                <a:gd name="T22" fmla="*/ 146 w 146"/>
                <a:gd name="T23" fmla="*/ 70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46" h="112">
                  <a:moveTo>
                    <a:pt x="146" y="70"/>
                  </a:moveTo>
                  <a:cubicBezTo>
                    <a:pt x="127" y="55"/>
                    <a:pt x="126" y="52"/>
                    <a:pt x="110" y="30"/>
                  </a:cubicBezTo>
                  <a:cubicBezTo>
                    <a:pt x="104" y="21"/>
                    <a:pt x="101" y="17"/>
                    <a:pt x="88" y="10"/>
                  </a:cubicBezTo>
                  <a:cubicBezTo>
                    <a:pt x="77" y="2"/>
                    <a:pt x="48" y="7"/>
                    <a:pt x="23" y="3"/>
                  </a:cubicBezTo>
                  <a:cubicBezTo>
                    <a:pt x="7" y="0"/>
                    <a:pt x="2" y="13"/>
                    <a:pt x="1" y="21"/>
                  </a:cubicBezTo>
                  <a:cubicBezTo>
                    <a:pt x="0" y="35"/>
                    <a:pt x="18" y="44"/>
                    <a:pt x="31" y="56"/>
                  </a:cubicBezTo>
                  <a:cubicBezTo>
                    <a:pt x="42" y="66"/>
                    <a:pt x="47" y="71"/>
                    <a:pt x="63" y="80"/>
                  </a:cubicBezTo>
                  <a:cubicBezTo>
                    <a:pt x="73" y="85"/>
                    <a:pt x="87" y="88"/>
                    <a:pt x="97" y="93"/>
                  </a:cubicBezTo>
                  <a:cubicBezTo>
                    <a:pt x="122" y="112"/>
                    <a:pt x="122" y="112"/>
                    <a:pt x="122" y="112"/>
                  </a:cubicBezTo>
                  <a:cubicBezTo>
                    <a:pt x="145" y="72"/>
                    <a:pt x="145" y="72"/>
                    <a:pt x="145" y="72"/>
                  </a:cubicBezTo>
                  <a:cubicBezTo>
                    <a:pt x="144" y="72"/>
                    <a:pt x="144" y="72"/>
                    <a:pt x="144" y="72"/>
                  </a:cubicBezTo>
                  <a:lnTo>
                    <a:pt x="146" y="70"/>
                  </a:lnTo>
                  <a:close/>
                </a:path>
              </a:pathLst>
            </a:custGeom>
            <a:solidFill>
              <a:srgbClr val="FFDB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7" name="Freeform 730"/>
            <p:cNvSpPr>
              <a:spLocks/>
            </p:cNvSpPr>
            <p:nvPr userDrawn="1"/>
          </p:nvSpPr>
          <p:spPr bwMode="auto">
            <a:xfrm>
              <a:off x="8789988" y="4511675"/>
              <a:ext cx="387350" cy="303213"/>
            </a:xfrm>
            <a:custGeom>
              <a:avLst/>
              <a:gdLst>
                <a:gd name="T0" fmla="*/ 167 w 244"/>
                <a:gd name="T1" fmla="*/ 79 h 191"/>
                <a:gd name="T2" fmla="*/ 40 w 244"/>
                <a:gd name="T3" fmla="*/ 0 h 191"/>
                <a:gd name="T4" fmla="*/ 0 w 244"/>
                <a:gd name="T5" fmla="*/ 45 h 191"/>
                <a:gd name="T6" fmla="*/ 178 w 244"/>
                <a:gd name="T7" fmla="*/ 179 h 191"/>
                <a:gd name="T8" fmla="*/ 222 w 244"/>
                <a:gd name="T9" fmla="*/ 165 h 191"/>
                <a:gd name="T10" fmla="*/ 167 w 244"/>
                <a:gd name="T11" fmla="*/ 79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4" h="191">
                  <a:moveTo>
                    <a:pt x="167" y="79"/>
                  </a:moveTo>
                  <a:cubicBezTo>
                    <a:pt x="40" y="0"/>
                    <a:pt x="40" y="0"/>
                    <a:pt x="40" y="0"/>
                  </a:cubicBezTo>
                  <a:cubicBezTo>
                    <a:pt x="16" y="18"/>
                    <a:pt x="16" y="20"/>
                    <a:pt x="0" y="45"/>
                  </a:cubicBezTo>
                  <a:cubicBezTo>
                    <a:pt x="12" y="57"/>
                    <a:pt x="133" y="152"/>
                    <a:pt x="178" y="179"/>
                  </a:cubicBezTo>
                  <a:cubicBezTo>
                    <a:pt x="199" y="191"/>
                    <a:pt x="209" y="185"/>
                    <a:pt x="222" y="165"/>
                  </a:cubicBezTo>
                  <a:cubicBezTo>
                    <a:pt x="244" y="130"/>
                    <a:pt x="202" y="101"/>
                    <a:pt x="167" y="79"/>
                  </a:cubicBezTo>
                  <a:close/>
                </a:path>
              </a:pathLst>
            </a:custGeom>
            <a:solidFill>
              <a:srgbClr val="C1D8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8" name="Freeform 731"/>
            <p:cNvSpPr>
              <a:spLocks/>
            </p:cNvSpPr>
            <p:nvPr userDrawn="1"/>
          </p:nvSpPr>
          <p:spPr bwMode="auto">
            <a:xfrm>
              <a:off x="9020176" y="4303713"/>
              <a:ext cx="195263" cy="490538"/>
            </a:xfrm>
            <a:custGeom>
              <a:avLst/>
              <a:gdLst>
                <a:gd name="T0" fmla="*/ 41 w 123"/>
                <a:gd name="T1" fmla="*/ 12 h 309"/>
                <a:gd name="T2" fmla="*/ 16 w 123"/>
                <a:gd name="T3" fmla="*/ 45 h 309"/>
                <a:gd name="T4" fmla="*/ 9 w 123"/>
                <a:gd name="T5" fmla="*/ 220 h 309"/>
                <a:gd name="T6" fmla="*/ 50 w 123"/>
                <a:gd name="T7" fmla="*/ 306 h 309"/>
                <a:gd name="T8" fmla="*/ 85 w 123"/>
                <a:gd name="T9" fmla="*/ 277 h 309"/>
                <a:gd name="T10" fmla="*/ 116 w 123"/>
                <a:gd name="T11" fmla="*/ 126 h 309"/>
                <a:gd name="T12" fmla="*/ 41 w 123"/>
                <a:gd name="T13" fmla="*/ 12 h 3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3" h="309">
                  <a:moveTo>
                    <a:pt x="41" y="12"/>
                  </a:moveTo>
                  <a:cubicBezTo>
                    <a:pt x="22" y="29"/>
                    <a:pt x="20" y="33"/>
                    <a:pt x="16" y="45"/>
                  </a:cubicBezTo>
                  <a:cubicBezTo>
                    <a:pt x="4" y="82"/>
                    <a:pt x="9" y="157"/>
                    <a:pt x="9" y="220"/>
                  </a:cubicBezTo>
                  <a:cubicBezTo>
                    <a:pt x="11" y="271"/>
                    <a:pt x="0" y="302"/>
                    <a:pt x="50" y="306"/>
                  </a:cubicBezTo>
                  <a:cubicBezTo>
                    <a:pt x="74" y="309"/>
                    <a:pt x="81" y="301"/>
                    <a:pt x="85" y="277"/>
                  </a:cubicBezTo>
                  <a:cubicBezTo>
                    <a:pt x="116" y="126"/>
                    <a:pt x="116" y="126"/>
                    <a:pt x="116" y="126"/>
                  </a:cubicBezTo>
                  <a:cubicBezTo>
                    <a:pt x="123" y="38"/>
                    <a:pt x="68" y="0"/>
                    <a:pt x="41" y="12"/>
                  </a:cubicBezTo>
                  <a:close/>
                </a:path>
              </a:pathLst>
            </a:custGeom>
            <a:solidFill>
              <a:srgbClr val="C1D8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9" name="Freeform 732"/>
            <p:cNvSpPr>
              <a:spLocks/>
            </p:cNvSpPr>
            <p:nvPr userDrawn="1"/>
          </p:nvSpPr>
          <p:spPr bwMode="auto">
            <a:xfrm>
              <a:off x="9145588" y="4727575"/>
              <a:ext cx="42863" cy="239713"/>
            </a:xfrm>
            <a:custGeom>
              <a:avLst/>
              <a:gdLst>
                <a:gd name="T0" fmla="*/ 22 w 27"/>
                <a:gd name="T1" fmla="*/ 12 h 151"/>
                <a:gd name="T2" fmla="*/ 22 w 27"/>
                <a:gd name="T3" fmla="*/ 142 h 151"/>
                <a:gd name="T4" fmla="*/ 23 w 27"/>
                <a:gd name="T5" fmla="*/ 145 h 151"/>
                <a:gd name="T6" fmla="*/ 23 w 27"/>
                <a:gd name="T7" fmla="*/ 145 h 151"/>
                <a:gd name="T8" fmla="*/ 24 w 27"/>
                <a:gd name="T9" fmla="*/ 147 h 151"/>
                <a:gd name="T10" fmla="*/ 24 w 27"/>
                <a:gd name="T11" fmla="*/ 147 h 151"/>
                <a:gd name="T12" fmla="*/ 24 w 27"/>
                <a:gd name="T13" fmla="*/ 149 h 151"/>
                <a:gd name="T14" fmla="*/ 27 w 27"/>
                <a:gd name="T15" fmla="*/ 151 h 151"/>
                <a:gd name="T16" fmla="*/ 4 w 27"/>
                <a:gd name="T17" fmla="*/ 138 h 151"/>
                <a:gd name="T18" fmla="*/ 2 w 27"/>
                <a:gd name="T19" fmla="*/ 136 h 151"/>
                <a:gd name="T20" fmla="*/ 2 w 27"/>
                <a:gd name="T21" fmla="*/ 135 h 151"/>
                <a:gd name="T22" fmla="*/ 1 w 27"/>
                <a:gd name="T23" fmla="*/ 134 h 151"/>
                <a:gd name="T24" fmla="*/ 1 w 27"/>
                <a:gd name="T25" fmla="*/ 134 h 151"/>
                <a:gd name="T26" fmla="*/ 1 w 27"/>
                <a:gd name="T27" fmla="*/ 134 h 151"/>
                <a:gd name="T28" fmla="*/ 1 w 27"/>
                <a:gd name="T29" fmla="*/ 134 h 151"/>
                <a:gd name="T30" fmla="*/ 1 w 27"/>
                <a:gd name="T31" fmla="*/ 133 h 151"/>
                <a:gd name="T32" fmla="*/ 1 w 27"/>
                <a:gd name="T33" fmla="*/ 132 h 151"/>
                <a:gd name="T34" fmla="*/ 1 w 27"/>
                <a:gd name="T35" fmla="*/ 132 h 151"/>
                <a:gd name="T36" fmla="*/ 1 w 27"/>
                <a:gd name="T37" fmla="*/ 132 h 151"/>
                <a:gd name="T38" fmla="*/ 1 w 27"/>
                <a:gd name="T39" fmla="*/ 131 h 151"/>
                <a:gd name="T40" fmla="*/ 0 w 27"/>
                <a:gd name="T41" fmla="*/ 131 h 151"/>
                <a:gd name="T42" fmla="*/ 0 w 27"/>
                <a:gd name="T43" fmla="*/ 130 h 151"/>
                <a:gd name="T44" fmla="*/ 0 w 27"/>
                <a:gd name="T45" fmla="*/ 129 h 151"/>
                <a:gd name="T46" fmla="*/ 0 w 27"/>
                <a:gd name="T47" fmla="*/ 129 h 151"/>
                <a:gd name="T48" fmla="*/ 0 w 27"/>
                <a:gd name="T49" fmla="*/ 129 h 151"/>
                <a:gd name="T50" fmla="*/ 0 w 27"/>
                <a:gd name="T51" fmla="*/ 0 h 151"/>
                <a:gd name="T52" fmla="*/ 22 w 27"/>
                <a:gd name="T53" fmla="*/ 12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7" h="151">
                  <a:moveTo>
                    <a:pt x="22" y="12"/>
                  </a:moveTo>
                  <a:cubicBezTo>
                    <a:pt x="22" y="142"/>
                    <a:pt x="22" y="142"/>
                    <a:pt x="22" y="142"/>
                  </a:cubicBezTo>
                  <a:cubicBezTo>
                    <a:pt x="22" y="143"/>
                    <a:pt x="22" y="144"/>
                    <a:pt x="23" y="145"/>
                  </a:cubicBezTo>
                  <a:cubicBezTo>
                    <a:pt x="23" y="145"/>
                    <a:pt x="23" y="145"/>
                    <a:pt x="23" y="145"/>
                  </a:cubicBezTo>
                  <a:cubicBezTo>
                    <a:pt x="23" y="146"/>
                    <a:pt x="23" y="147"/>
                    <a:pt x="24" y="147"/>
                  </a:cubicBezTo>
                  <a:cubicBezTo>
                    <a:pt x="24" y="147"/>
                    <a:pt x="24" y="147"/>
                    <a:pt x="24" y="147"/>
                  </a:cubicBezTo>
                  <a:cubicBezTo>
                    <a:pt x="24" y="148"/>
                    <a:pt x="24" y="148"/>
                    <a:pt x="24" y="149"/>
                  </a:cubicBezTo>
                  <a:cubicBezTo>
                    <a:pt x="25" y="149"/>
                    <a:pt x="26" y="150"/>
                    <a:pt x="27" y="151"/>
                  </a:cubicBezTo>
                  <a:cubicBezTo>
                    <a:pt x="4" y="138"/>
                    <a:pt x="4" y="138"/>
                    <a:pt x="4" y="138"/>
                  </a:cubicBezTo>
                  <a:cubicBezTo>
                    <a:pt x="4" y="137"/>
                    <a:pt x="3" y="137"/>
                    <a:pt x="2" y="136"/>
                  </a:cubicBezTo>
                  <a:cubicBezTo>
                    <a:pt x="2" y="136"/>
                    <a:pt x="2" y="136"/>
                    <a:pt x="2" y="135"/>
                  </a:cubicBezTo>
                  <a:cubicBezTo>
                    <a:pt x="2" y="135"/>
                    <a:pt x="2" y="135"/>
                    <a:pt x="1" y="134"/>
                  </a:cubicBezTo>
                  <a:cubicBezTo>
                    <a:pt x="1" y="134"/>
                    <a:pt x="1" y="134"/>
                    <a:pt x="1" y="134"/>
                  </a:cubicBezTo>
                  <a:cubicBezTo>
                    <a:pt x="1" y="134"/>
                    <a:pt x="1" y="134"/>
                    <a:pt x="1" y="134"/>
                  </a:cubicBezTo>
                  <a:cubicBezTo>
                    <a:pt x="1" y="134"/>
                    <a:pt x="1" y="134"/>
                    <a:pt x="1" y="134"/>
                  </a:cubicBezTo>
                  <a:cubicBezTo>
                    <a:pt x="1" y="133"/>
                    <a:pt x="1" y="133"/>
                    <a:pt x="1" y="133"/>
                  </a:cubicBezTo>
                  <a:cubicBezTo>
                    <a:pt x="1" y="133"/>
                    <a:pt x="1" y="132"/>
                    <a:pt x="1" y="132"/>
                  </a:cubicBezTo>
                  <a:cubicBezTo>
                    <a:pt x="1" y="132"/>
                    <a:pt x="1" y="132"/>
                    <a:pt x="1" y="132"/>
                  </a:cubicBezTo>
                  <a:cubicBezTo>
                    <a:pt x="1" y="132"/>
                    <a:pt x="1" y="132"/>
                    <a:pt x="1" y="132"/>
                  </a:cubicBezTo>
                  <a:cubicBezTo>
                    <a:pt x="1" y="132"/>
                    <a:pt x="1" y="132"/>
                    <a:pt x="1" y="131"/>
                  </a:cubicBezTo>
                  <a:cubicBezTo>
                    <a:pt x="0" y="131"/>
                    <a:pt x="0" y="131"/>
                    <a:pt x="0" y="131"/>
                  </a:cubicBezTo>
                  <a:cubicBezTo>
                    <a:pt x="0" y="131"/>
                    <a:pt x="0" y="130"/>
                    <a:pt x="0" y="130"/>
                  </a:cubicBezTo>
                  <a:cubicBezTo>
                    <a:pt x="0" y="130"/>
                    <a:pt x="0" y="130"/>
                    <a:pt x="0" y="129"/>
                  </a:cubicBezTo>
                  <a:cubicBezTo>
                    <a:pt x="0" y="129"/>
                    <a:pt x="0" y="129"/>
                    <a:pt x="0" y="129"/>
                  </a:cubicBezTo>
                  <a:cubicBezTo>
                    <a:pt x="0" y="129"/>
                    <a:pt x="0" y="129"/>
                    <a:pt x="0" y="129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22" y="12"/>
                  </a:lnTo>
                  <a:close/>
                </a:path>
              </a:pathLst>
            </a:custGeom>
            <a:solidFill>
              <a:srgbClr val="0534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0" name="Freeform 733"/>
            <p:cNvSpPr>
              <a:spLocks/>
            </p:cNvSpPr>
            <p:nvPr userDrawn="1"/>
          </p:nvSpPr>
          <p:spPr bwMode="auto">
            <a:xfrm>
              <a:off x="9145588" y="4514850"/>
              <a:ext cx="366713" cy="231775"/>
            </a:xfrm>
            <a:custGeom>
              <a:avLst/>
              <a:gdLst>
                <a:gd name="T0" fmla="*/ 31 w 232"/>
                <a:gd name="T1" fmla="*/ 126 h 146"/>
                <a:gd name="T2" fmla="*/ 28 w 232"/>
                <a:gd name="T3" fmla="*/ 129 h 146"/>
                <a:gd name="T4" fmla="*/ 26 w 232"/>
                <a:gd name="T5" fmla="*/ 132 h 146"/>
                <a:gd name="T6" fmla="*/ 25 w 232"/>
                <a:gd name="T7" fmla="*/ 136 h 146"/>
                <a:gd name="T8" fmla="*/ 23 w 232"/>
                <a:gd name="T9" fmla="*/ 139 h 146"/>
                <a:gd name="T10" fmla="*/ 22 w 232"/>
                <a:gd name="T11" fmla="*/ 143 h 146"/>
                <a:gd name="T12" fmla="*/ 0 w 232"/>
                <a:gd name="T13" fmla="*/ 134 h 146"/>
                <a:gd name="T14" fmla="*/ 0 w 232"/>
                <a:gd name="T15" fmla="*/ 132 h 146"/>
                <a:gd name="T16" fmla="*/ 0 w 232"/>
                <a:gd name="T17" fmla="*/ 131 h 146"/>
                <a:gd name="T18" fmla="*/ 0 w 232"/>
                <a:gd name="T19" fmla="*/ 130 h 146"/>
                <a:gd name="T20" fmla="*/ 0 w 232"/>
                <a:gd name="T21" fmla="*/ 129 h 146"/>
                <a:gd name="T22" fmla="*/ 1 w 232"/>
                <a:gd name="T23" fmla="*/ 128 h 146"/>
                <a:gd name="T24" fmla="*/ 1 w 232"/>
                <a:gd name="T25" fmla="*/ 126 h 146"/>
                <a:gd name="T26" fmla="*/ 1 w 232"/>
                <a:gd name="T27" fmla="*/ 126 h 146"/>
                <a:gd name="T28" fmla="*/ 2 w 232"/>
                <a:gd name="T29" fmla="*/ 125 h 146"/>
                <a:gd name="T30" fmla="*/ 2 w 232"/>
                <a:gd name="T31" fmla="*/ 123 h 146"/>
                <a:gd name="T32" fmla="*/ 2 w 232"/>
                <a:gd name="T33" fmla="*/ 123 h 146"/>
                <a:gd name="T34" fmla="*/ 3 w 232"/>
                <a:gd name="T35" fmla="*/ 122 h 146"/>
                <a:gd name="T36" fmla="*/ 4 w 232"/>
                <a:gd name="T37" fmla="*/ 120 h 146"/>
                <a:gd name="T38" fmla="*/ 4 w 232"/>
                <a:gd name="T39" fmla="*/ 119 h 146"/>
                <a:gd name="T40" fmla="*/ 5 w 232"/>
                <a:gd name="T41" fmla="*/ 117 h 146"/>
                <a:gd name="T42" fmla="*/ 6 w 232"/>
                <a:gd name="T43" fmla="*/ 116 h 146"/>
                <a:gd name="T44" fmla="*/ 7 w 232"/>
                <a:gd name="T45" fmla="*/ 115 h 146"/>
                <a:gd name="T46" fmla="*/ 8 w 232"/>
                <a:gd name="T47" fmla="*/ 114 h 146"/>
                <a:gd name="T48" fmla="*/ 9 w 232"/>
                <a:gd name="T49" fmla="*/ 113 h 146"/>
                <a:gd name="T50" fmla="*/ 9 w 232"/>
                <a:gd name="T51" fmla="*/ 113 h 146"/>
                <a:gd name="T52" fmla="*/ 10 w 232"/>
                <a:gd name="T53" fmla="*/ 112 h 146"/>
                <a:gd name="T54" fmla="*/ 11 w 232"/>
                <a:gd name="T55" fmla="*/ 111 h 146"/>
                <a:gd name="T56" fmla="*/ 12 w 232"/>
                <a:gd name="T57" fmla="*/ 110 h 146"/>
                <a:gd name="T58" fmla="*/ 13 w 232"/>
                <a:gd name="T59" fmla="*/ 110 h 146"/>
                <a:gd name="T60" fmla="*/ 14 w 232"/>
                <a:gd name="T61" fmla="*/ 109 h 146"/>
                <a:gd name="T62" fmla="*/ 200 w 232"/>
                <a:gd name="T63" fmla="*/ 2 h 146"/>
                <a:gd name="T64" fmla="*/ 201 w 232"/>
                <a:gd name="T65" fmla="*/ 1 h 146"/>
                <a:gd name="T66" fmla="*/ 202 w 232"/>
                <a:gd name="T67" fmla="*/ 1 h 146"/>
                <a:gd name="T68" fmla="*/ 202 w 232"/>
                <a:gd name="T69" fmla="*/ 0 h 146"/>
                <a:gd name="T70" fmla="*/ 203 w 232"/>
                <a:gd name="T71" fmla="*/ 0 h 146"/>
                <a:gd name="T72" fmla="*/ 204 w 232"/>
                <a:gd name="T73" fmla="*/ 0 h 146"/>
                <a:gd name="T74" fmla="*/ 205 w 232"/>
                <a:gd name="T75" fmla="*/ 0 h 146"/>
                <a:gd name="T76" fmla="*/ 205 w 232"/>
                <a:gd name="T77" fmla="*/ 0 h 146"/>
                <a:gd name="T78" fmla="*/ 207 w 232"/>
                <a:gd name="T79" fmla="*/ 0 h 146"/>
                <a:gd name="T80" fmla="*/ 208 w 232"/>
                <a:gd name="T81" fmla="*/ 0 h 146"/>
                <a:gd name="T82" fmla="*/ 209 w 232"/>
                <a:gd name="T83" fmla="*/ 0 h 146"/>
                <a:gd name="T84" fmla="*/ 232 w 232"/>
                <a:gd name="T85" fmla="*/ 14 h 146"/>
                <a:gd name="T86" fmla="*/ 230 w 232"/>
                <a:gd name="T87" fmla="*/ 13 h 146"/>
                <a:gd name="T88" fmla="*/ 227 w 232"/>
                <a:gd name="T89" fmla="*/ 13 h 146"/>
                <a:gd name="T90" fmla="*/ 225 w 232"/>
                <a:gd name="T91" fmla="*/ 13 h 146"/>
                <a:gd name="T92" fmla="*/ 36 w 232"/>
                <a:gd name="T93" fmla="*/ 122 h 146"/>
                <a:gd name="T94" fmla="*/ 33 w 232"/>
                <a:gd name="T95" fmla="*/ 124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32" h="146">
                  <a:moveTo>
                    <a:pt x="31" y="126"/>
                  </a:moveTo>
                  <a:cubicBezTo>
                    <a:pt x="31" y="126"/>
                    <a:pt x="31" y="126"/>
                    <a:pt x="31" y="126"/>
                  </a:cubicBezTo>
                  <a:cubicBezTo>
                    <a:pt x="30" y="127"/>
                    <a:pt x="29" y="128"/>
                    <a:pt x="28" y="129"/>
                  </a:cubicBezTo>
                  <a:cubicBezTo>
                    <a:pt x="28" y="129"/>
                    <a:pt x="28" y="129"/>
                    <a:pt x="28" y="129"/>
                  </a:cubicBezTo>
                  <a:cubicBezTo>
                    <a:pt x="28" y="130"/>
                    <a:pt x="27" y="131"/>
                    <a:pt x="26" y="132"/>
                  </a:cubicBezTo>
                  <a:cubicBezTo>
                    <a:pt x="26" y="132"/>
                    <a:pt x="26" y="132"/>
                    <a:pt x="26" y="132"/>
                  </a:cubicBezTo>
                  <a:cubicBezTo>
                    <a:pt x="26" y="133"/>
                    <a:pt x="25" y="135"/>
                    <a:pt x="25" y="136"/>
                  </a:cubicBezTo>
                  <a:cubicBezTo>
                    <a:pt x="25" y="136"/>
                    <a:pt x="25" y="136"/>
                    <a:pt x="25" y="136"/>
                  </a:cubicBezTo>
                  <a:cubicBezTo>
                    <a:pt x="24" y="137"/>
                    <a:pt x="24" y="138"/>
                    <a:pt x="23" y="139"/>
                  </a:cubicBezTo>
                  <a:cubicBezTo>
                    <a:pt x="23" y="139"/>
                    <a:pt x="23" y="139"/>
                    <a:pt x="23" y="139"/>
                  </a:cubicBezTo>
                  <a:cubicBezTo>
                    <a:pt x="23" y="141"/>
                    <a:pt x="23" y="142"/>
                    <a:pt x="22" y="143"/>
                  </a:cubicBezTo>
                  <a:cubicBezTo>
                    <a:pt x="22" y="143"/>
                    <a:pt x="22" y="143"/>
                    <a:pt x="22" y="143"/>
                  </a:cubicBezTo>
                  <a:cubicBezTo>
                    <a:pt x="22" y="144"/>
                    <a:pt x="22" y="145"/>
                    <a:pt x="22" y="146"/>
                  </a:cubicBezTo>
                  <a:cubicBezTo>
                    <a:pt x="0" y="134"/>
                    <a:pt x="0" y="134"/>
                    <a:pt x="0" y="134"/>
                  </a:cubicBezTo>
                  <a:cubicBezTo>
                    <a:pt x="0" y="133"/>
                    <a:pt x="0" y="133"/>
                    <a:pt x="0" y="133"/>
                  </a:cubicBezTo>
                  <a:cubicBezTo>
                    <a:pt x="0" y="133"/>
                    <a:pt x="0" y="132"/>
                    <a:pt x="0" y="132"/>
                  </a:cubicBezTo>
                  <a:cubicBezTo>
                    <a:pt x="0" y="132"/>
                    <a:pt x="0" y="132"/>
                    <a:pt x="0" y="131"/>
                  </a:cubicBezTo>
                  <a:cubicBezTo>
                    <a:pt x="0" y="131"/>
                    <a:pt x="0" y="131"/>
                    <a:pt x="0" y="131"/>
                  </a:cubicBezTo>
                  <a:cubicBezTo>
                    <a:pt x="0" y="131"/>
                    <a:pt x="0" y="130"/>
                    <a:pt x="0" y="130"/>
                  </a:cubicBezTo>
                  <a:cubicBezTo>
                    <a:pt x="0" y="130"/>
                    <a:pt x="0" y="130"/>
                    <a:pt x="0" y="130"/>
                  </a:cubicBezTo>
                  <a:cubicBezTo>
                    <a:pt x="0" y="130"/>
                    <a:pt x="0" y="130"/>
                    <a:pt x="0" y="130"/>
                  </a:cubicBezTo>
                  <a:cubicBezTo>
                    <a:pt x="0" y="130"/>
                    <a:pt x="0" y="130"/>
                    <a:pt x="0" y="129"/>
                  </a:cubicBezTo>
                  <a:cubicBezTo>
                    <a:pt x="0" y="129"/>
                    <a:pt x="0" y="129"/>
                    <a:pt x="1" y="129"/>
                  </a:cubicBezTo>
                  <a:cubicBezTo>
                    <a:pt x="1" y="128"/>
                    <a:pt x="1" y="128"/>
                    <a:pt x="1" y="128"/>
                  </a:cubicBezTo>
                  <a:cubicBezTo>
                    <a:pt x="1" y="128"/>
                    <a:pt x="1" y="127"/>
                    <a:pt x="1" y="127"/>
                  </a:cubicBezTo>
                  <a:cubicBezTo>
                    <a:pt x="1" y="127"/>
                    <a:pt x="1" y="127"/>
                    <a:pt x="1" y="126"/>
                  </a:cubicBezTo>
                  <a:cubicBezTo>
                    <a:pt x="1" y="126"/>
                    <a:pt x="1" y="126"/>
                    <a:pt x="1" y="126"/>
                  </a:cubicBezTo>
                  <a:cubicBezTo>
                    <a:pt x="1" y="126"/>
                    <a:pt x="1" y="126"/>
                    <a:pt x="1" y="126"/>
                  </a:cubicBezTo>
                  <a:cubicBezTo>
                    <a:pt x="1" y="126"/>
                    <a:pt x="1" y="126"/>
                    <a:pt x="1" y="126"/>
                  </a:cubicBezTo>
                  <a:cubicBezTo>
                    <a:pt x="1" y="125"/>
                    <a:pt x="2" y="125"/>
                    <a:pt x="2" y="125"/>
                  </a:cubicBezTo>
                  <a:cubicBezTo>
                    <a:pt x="2" y="125"/>
                    <a:pt x="2" y="124"/>
                    <a:pt x="2" y="124"/>
                  </a:cubicBezTo>
                  <a:cubicBezTo>
                    <a:pt x="2" y="124"/>
                    <a:pt x="2" y="124"/>
                    <a:pt x="2" y="123"/>
                  </a:cubicBezTo>
                  <a:cubicBezTo>
                    <a:pt x="2" y="123"/>
                    <a:pt x="2" y="123"/>
                    <a:pt x="2" y="123"/>
                  </a:cubicBezTo>
                  <a:cubicBezTo>
                    <a:pt x="2" y="123"/>
                    <a:pt x="2" y="123"/>
                    <a:pt x="2" y="123"/>
                  </a:cubicBezTo>
                  <a:cubicBezTo>
                    <a:pt x="2" y="123"/>
                    <a:pt x="2" y="123"/>
                    <a:pt x="2" y="123"/>
                  </a:cubicBezTo>
                  <a:cubicBezTo>
                    <a:pt x="3" y="123"/>
                    <a:pt x="3" y="122"/>
                    <a:pt x="3" y="122"/>
                  </a:cubicBezTo>
                  <a:cubicBezTo>
                    <a:pt x="3" y="122"/>
                    <a:pt x="3" y="122"/>
                    <a:pt x="3" y="121"/>
                  </a:cubicBezTo>
                  <a:cubicBezTo>
                    <a:pt x="3" y="121"/>
                    <a:pt x="3" y="121"/>
                    <a:pt x="4" y="120"/>
                  </a:cubicBezTo>
                  <a:cubicBezTo>
                    <a:pt x="4" y="120"/>
                    <a:pt x="4" y="120"/>
                    <a:pt x="4" y="120"/>
                  </a:cubicBezTo>
                  <a:cubicBezTo>
                    <a:pt x="4" y="119"/>
                    <a:pt x="4" y="119"/>
                    <a:pt x="4" y="119"/>
                  </a:cubicBezTo>
                  <a:cubicBezTo>
                    <a:pt x="4" y="119"/>
                    <a:pt x="4" y="119"/>
                    <a:pt x="4" y="119"/>
                  </a:cubicBezTo>
                  <a:cubicBezTo>
                    <a:pt x="5" y="119"/>
                    <a:pt x="5" y="118"/>
                    <a:pt x="5" y="117"/>
                  </a:cubicBezTo>
                  <a:cubicBezTo>
                    <a:pt x="6" y="117"/>
                    <a:pt x="6" y="117"/>
                    <a:pt x="6" y="116"/>
                  </a:cubicBezTo>
                  <a:cubicBezTo>
                    <a:pt x="6" y="116"/>
                    <a:pt x="6" y="116"/>
                    <a:pt x="6" y="116"/>
                  </a:cubicBezTo>
                  <a:cubicBezTo>
                    <a:pt x="6" y="116"/>
                    <a:pt x="6" y="116"/>
                    <a:pt x="6" y="116"/>
                  </a:cubicBezTo>
                  <a:cubicBezTo>
                    <a:pt x="7" y="116"/>
                    <a:pt x="7" y="116"/>
                    <a:pt x="7" y="115"/>
                  </a:cubicBezTo>
                  <a:cubicBezTo>
                    <a:pt x="7" y="115"/>
                    <a:pt x="7" y="115"/>
                    <a:pt x="7" y="115"/>
                  </a:cubicBezTo>
                  <a:cubicBezTo>
                    <a:pt x="8" y="114"/>
                    <a:pt x="8" y="114"/>
                    <a:pt x="8" y="114"/>
                  </a:cubicBezTo>
                  <a:cubicBezTo>
                    <a:pt x="8" y="114"/>
                    <a:pt x="8" y="114"/>
                    <a:pt x="9" y="113"/>
                  </a:cubicBezTo>
                  <a:cubicBezTo>
                    <a:pt x="9" y="113"/>
                    <a:pt x="9" y="113"/>
                    <a:pt x="9" y="113"/>
                  </a:cubicBezTo>
                  <a:cubicBezTo>
                    <a:pt x="9" y="113"/>
                    <a:pt x="9" y="113"/>
                    <a:pt x="9" y="113"/>
                  </a:cubicBezTo>
                  <a:cubicBezTo>
                    <a:pt x="9" y="113"/>
                    <a:pt x="9" y="113"/>
                    <a:pt x="9" y="113"/>
                  </a:cubicBezTo>
                  <a:cubicBezTo>
                    <a:pt x="9" y="113"/>
                    <a:pt x="10" y="112"/>
                    <a:pt x="10" y="112"/>
                  </a:cubicBezTo>
                  <a:cubicBezTo>
                    <a:pt x="10" y="112"/>
                    <a:pt x="10" y="112"/>
                    <a:pt x="10" y="112"/>
                  </a:cubicBezTo>
                  <a:cubicBezTo>
                    <a:pt x="11" y="111"/>
                    <a:pt x="11" y="111"/>
                    <a:pt x="11" y="111"/>
                  </a:cubicBezTo>
                  <a:cubicBezTo>
                    <a:pt x="11" y="111"/>
                    <a:pt x="11" y="111"/>
                    <a:pt x="11" y="111"/>
                  </a:cubicBezTo>
                  <a:cubicBezTo>
                    <a:pt x="11" y="111"/>
                    <a:pt x="11" y="111"/>
                    <a:pt x="11" y="111"/>
                  </a:cubicBezTo>
                  <a:cubicBezTo>
                    <a:pt x="12" y="111"/>
                    <a:pt x="12" y="111"/>
                    <a:pt x="12" y="110"/>
                  </a:cubicBezTo>
                  <a:cubicBezTo>
                    <a:pt x="12" y="110"/>
                    <a:pt x="12" y="110"/>
                    <a:pt x="12" y="110"/>
                  </a:cubicBezTo>
                  <a:cubicBezTo>
                    <a:pt x="13" y="110"/>
                    <a:pt x="13" y="110"/>
                    <a:pt x="13" y="110"/>
                  </a:cubicBezTo>
                  <a:cubicBezTo>
                    <a:pt x="13" y="109"/>
                    <a:pt x="13" y="109"/>
                    <a:pt x="14" y="109"/>
                  </a:cubicBezTo>
                  <a:cubicBezTo>
                    <a:pt x="14" y="109"/>
                    <a:pt x="14" y="109"/>
                    <a:pt x="14" y="109"/>
                  </a:cubicBezTo>
                  <a:cubicBezTo>
                    <a:pt x="14" y="109"/>
                    <a:pt x="14" y="109"/>
                    <a:pt x="14" y="109"/>
                  </a:cubicBezTo>
                  <a:cubicBezTo>
                    <a:pt x="200" y="2"/>
                    <a:pt x="200" y="2"/>
                    <a:pt x="200" y="2"/>
                  </a:cubicBezTo>
                  <a:cubicBezTo>
                    <a:pt x="200" y="2"/>
                    <a:pt x="200" y="2"/>
                    <a:pt x="200" y="2"/>
                  </a:cubicBezTo>
                  <a:cubicBezTo>
                    <a:pt x="200" y="1"/>
                    <a:pt x="200" y="1"/>
                    <a:pt x="201" y="1"/>
                  </a:cubicBezTo>
                  <a:cubicBezTo>
                    <a:pt x="201" y="1"/>
                    <a:pt x="201" y="1"/>
                    <a:pt x="201" y="1"/>
                  </a:cubicBezTo>
                  <a:cubicBezTo>
                    <a:pt x="201" y="1"/>
                    <a:pt x="202" y="1"/>
                    <a:pt x="202" y="1"/>
                  </a:cubicBezTo>
                  <a:cubicBezTo>
                    <a:pt x="202" y="1"/>
                    <a:pt x="202" y="1"/>
                    <a:pt x="202" y="1"/>
                  </a:cubicBezTo>
                  <a:cubicBezTo>
                    <a:pt x="202" y="0"/>
                    <a:pt x="202" y="0"/>
                    <a:pt x="202" y="0"/>
                  </a:cubicBezTo>
                  <a:cubicBezTo>
                    <a:pt x="202" y="0"/>
                    <a:pt x="202" y="0"/>
                    <a:pt x="202" y="0"/>
                  </a:cubicBezTo>
                  <a:cubicBezTo>
                    <a:pt x="203" y="0"/>
                    <a:pt x="203" y="0"/>
                    <a:pt x="203" y="0"/>
                  </a:cubicBezTo>
                  <a:cubicBezTo>
                    <a:pt x="203" y="0"/>
                    <a:pt x="203" y="0"/>
                    <a:pt x="203" y="0"/>
                  </a:cubicBezTo>
                  <a:cubicBezTo>
                    <a:pt x="204" y="0"/>
                    <a:pt x="204" y="0"/>
                    <a:pt x="204" y="0"/>
                  </a:cubicBezTo>
                  <a:cubicBezTo>
                    <a:pt x="204" y="0"/>
                    <a:pt x="204" y="0"/>
                    <a:pt x="205" y="0"/>
                  </a:cubicBezTo>
                  <a:cubicBezTo>
                    <a:pt x="205" y="0"/>
                    <a:pt x="205" y="0"/>
                    <a:pt x="205" y="0"/>
                  </a:cubicBezTo>
                  <a:cubicBezTo>
                    <a:pt x="205" y="0"/>
                    <a:pt x="205" y="0"/>
                    <a:pt x="205" y="0"/>
                  </a:cubicBezTo>
                  <a:cubicBezTo>
                    <a:pt x="205" y="0"/>
                    <a:pt x="205" y="0"/>
                    <a:pt x="205" y="0"/>
                  </a:cubicBezTo>
                  <a:cubicBezTo>
                    <a:pt x="206" y="0"/>
                    <a:pt x="206" y="0"/>
                    <a:pt x="206" y="0"/>
                  </a:cubicBezTo>
                  <a:cubicBezTo>
                    <a:pt x="206" y="0"/>
                    <a:pt x="206" y="0"/>
                    <a:pt x="207" y="0"/>
                  </a:cubicBezTo>
                  <a:cubicBezTo>
                    <a:pt x="207" y="0"/>
                    <a:pt x="207" y="0"/>
                    <a:pt x="208" y="0"/>
                  </a:cubicBezTo>
                  <a:cubicBezTo>
                    <a:pt x="208" y="0"/>
                    <a:pt x="208" y="0"/>
                    <a:pt x="208" y="0"/>
                  </a:cubicBezTo>
                  <a:cubicBezTo>
                    <a:pt x="208" y="0"/>
                    <a:pt x="208" y="0"/>
                    <a:pt x="208" y="0"/>
                  </a:cubicBezTo>
                  <a:cubicBezTo>
                    <a:pt x="208" y="0"/>
                    <a:pt x="208" y="0"/>
                    <a:pt x="209" y="0"/>
                  </a:cubicBezTo>
                  <a:cubicBezTo>
                    <a:pt x="209" y="0"/>
                    <a:pt x="209" y="1"/>
                    <a:pt x="210" y="1"/>
                  </a:cubicBezTo>
                  <a:cubicBezTo>
                    <a:pt x="232" y="14"/>
                    <a:pt x="232" y="14"/>
                    <a:pt x="232" y="14"/>
                  </a:cubicBezTo>
                  <a:cubicBezTo>
                    <a:pt x="231" y="13"/>
                    <a:pt x="230" y="13"/>
                    <a:pt x="230" y="13"/>
                  </a:cubicBezTo>
                  <a:cubicBezTo>
                    <a:pt x="230" y="13"/>
                    <a:pt x="230" y="13"/>
                    <a:pt x="230" y="13"/>
                  </a:cubicBezTo>
                  <a:cubicBezTo>
                    <a:pt x="229" y="13"/>
                    <a:pt x="228" y="13"/>
                    <a:pt x="227" y="13"/>
                  </a:cubicBezTo>
                  <a:cubicBezTo>
                    <a:pt x="227" y="13"/>
                    <a:pt x="227" y="13"/>
                    <a:pt x="227" y="13"/>
                  </a:cubicBezTo>
                  <a:cubicBezTo>
                    <a:pt x="226" y="13"/>
                    <a:pt x="225" y="13"/>
                    <a:pt x="225" y="13"/>
                  </a:cubicBezTo>
                  <a:cubicBezTo>
                    <a:pt x="225" y="13"/>
                    <a:pt x="225" y="13"/>
                    <a:pt x="225" y="13"/>
                  </a:cubicBezTo>
                  <a:cubicBezTo>
                    <a:pt x="224" y="14"/>
                    <a:pt x="223" y="14"/>
                    <a:pt x="222" y="15"/>
                  </a:cubicBezTo>
                  <a:cubicBezTo>
                    <a:pt x="36" y="122"/>
                    <a:pt x="36" y="122"/>
                    <a:pt x="36" y="122"/>
                  </a:cubicBezTo>
                  <a:cubicBezTo>
                    <a:pt x="35" y="122"/>
                    <a:pt x="34" y="123"/>
                    <a:pt x="34" y="124"/>
                  </a:cubicBezTo>
                  <a:cubicBezTo>
                    <a:pt x="34" y="124"/>
                    <a:pt x="34" y="124"/>
                    <a:pt x="33" y="124"/>
                  </a:cubicBezTo>
                  <a:cubicBezTo>
                    <a:pt x="33" y="124"/>
                    <a:pt x="32" y="125"/>
                    <a:pt x="31" y="126"/>
                  </a:cubicBezTo>
                  <a:close/>
                </a:path>
              </a:pathLst>
            </a:custGeom>
            <a:solidFill>
              <a:srgbClr val="0844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1" name="Freeform 734"/>
            <p:cNvSpPr>
              <a:spLocks/>
            </p:cNvSpPr>
            <p:nvPr userDrawn="1"/>
          </p:nvSpPr>
          <p:spPr bwMode="auto">
            <a:xfrm>
              <a:off x="9180513" y="4530725"/>
              <a:ext cx="338138" cy="441325"/>
            </a:xfrm>
            <a:custGeom>
              <a:avLst/>
              <a:gdLst>
                <a:gd name="T0" fmla="*/ 14 w 214"/>
                <a:gd name="T1" fmla="*/ 112 h 278"/>
                <a:gd name="T2" fmla="*/ 200 w 214"/>
                <a:gd name="T3" fmla="*/ 5 h 278"/>
                <a:gd name="T4" fmla="*/ 214 w 214"/>
                <a:gd name="T5" fmla="*/ 13 h 278"/>
                <a:gd name="T6" fmla="*/ 214 w 214"/>
                <a:gd name="T7" fmla="*/ 142 h 278"/>
                <a:gd name="T8" fmla="*/ 200 w 214"/>
                <a:gd name="T9" fmla="*/ 167 h 278"/>
                <a:gd name="T10" fmla="*/ 15 w 214"/>
                <a:gd name="T11" fmla="*/ 274 h 278"/>
                <a:gd name="T12" fmla="*/ 0 w 214"/>
                <a:gd name="T13" fmla="*/ 266 h 278"/>
                <a:gd name="T14" fmla="*/ 0 w 214"/>
                <a:gd name="T15" fmla="*/ 136 h 278"/>
                <a:gd name="T16" fmla="*/ 14 w 214"/>
                <a:gd name="T17" fmla="*/ 112 h 2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4" h="278">
                  <a:moveTo>
                    <a:pt x="14" y="112"/>
                  </a:moveTo>
                  <a:cubicBezTo>
                    <a:pt x="200" y="5"/>
                    <a:pt x="200" y="5"/>
                    <a:pt x="200" y="5"/>
                  </a:cubicBezTo>
                  <a:cubicBezTo>
                    <a:pt x="208" y="0"/>
                    <a:pt x="214" y="4"/>
                    <a:pt x="214" y="13"/>
                  </a:cubicBezTo>
                  <a:cubicBezTo>
                    <a:pt x="214" y="142"/>
                    <a:pt x="214" y="142"/>
                    <a:pt x="214" y="142"/>
                  </a:cubicBezTo>
                  <a:cubicBezTo>
                    <a:pt x="214" y="151"/>
                    <a:pt x="208" y="162"/>
                    <a:pt x="200" y="167"/>
                  </a:cubicBezTo>
                  <a:cubicBezTo>
                    <a:pt x="15" y="274"/>
                    <a:pt x="15" y="274"/>
                    <a:pt x="15" y="274"/>
                  </a:cubicBezTo>
                  <a:cubicBezTo>
                    <a:pt x="7" y="278"/>
                    <a:pt x="0" y="275"/>
                    <a:pt x="0" y="266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0" y="127"/>
                    <a:pt x="6" y="116"/>
                    <a:pt x="14" y="112"/>
                  </a:cubicBezTo>
                  <a:close/>
                </a:path>
              </a:pathLst>
            </a:custGeom>
            <a:solidFill>
              <a:srgbClr val="0327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2" name="Freeform 735"/>
            <p:cNvSpPr>
              <a:spLocks/>
            </p:cNvSpPr>
            <p:nvPr userDrawn="1"/>
          </p:nvSpPr>
          <p:spPr bwMode="auto">
            <a:xfrm>
              <a:off x="9324976" y="4779963"/>
              <a:ext cx="50800" cy="366713"/>
            </a:xfrm>
            <a:custGeom>
              <a:avLst/>
              <a:gdLst>
                <a:gd name="T0" fmla="*/ 13 w 32"/>
                <a:gd name="T1" fmla="*/ 201 h 231"/>
                <a:gd name="T2" fmla="*/ 14 w 32"/>
                <a:gd name="T3" fmla="*/ 10 h 231"/>
                <a:gd name="T4" fmla="*/ 32 w 32"/>
                <a:gd name="T5" fmla="*/ 0 h 231"/>
                <a:gd name="T6" fmla="*/ 32 w 32"/>
                <a:gd name="T7" fmla="*/ 190 h 231"/>
                <a:gd name="T8" fmla="*/ 26 w 32"/>
                <a:gd name="T9" fmla="*/ 212 h 231"/>
                <a:gd name="T10" fmla="*/ 18 w 32"/>
                <a:gd name="T11" fmla="*/ 220 h 231"/>
                <a:gd name="T12" fmla="*/ 0 w 32"/>
                <a:gd name="T13" fmla="*/ 231 h 231"/>
                <a:gd name="T14" fmla="*/ 13 w 32"/>
                <a:gd name="T15" fmla="*/ 201 h 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2" h="231">
                  <a:moveTo>
                    <a:pt x="13" y="201"/>
                  </a:moveTo>
                  <a:cubicBezTo>
                    <a:pt x="14" y="10"/>
                    <a:pt x="14" y="10"/>
                    <a:pt x="14" y="1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2" y="190"/>
                    <a:pt x="32" y="190"/>
                    <a:pt x="32" y="190"/>
                  </a:cubicBezTo>
                  <a:cubicBezTo>
                    <a:pt x="32" y="200"/>
                    <a:pt x="30" y="207"/>
                    <a:pt x="26" y="212"/>
                  </a:cubicBezTo>
                  <a:cubicBezTo>
                    <a:pt x="24" y="216"/>
                    <a:pt x="21" y="218"/>
                    <a:pt x="18" y="220"/>
                  </a:cubicBezTo>
                  <a:cubicBezTo>
                    <a:pt x="0" y="231"/>
                    <a:pt x="0" y="231"/>
                    <a:pt x="0" y="231"/>
                  </a:cubicBezTo>
                  <a:cubicBezTo>
                    <a:pt x="8" y="226"/>
                    <a:pt x="13" y="216"/>
                    <a:pt x="13" y="201"/>
                  </a:cubicBezTo>
                  <a:close/>
                </a:path>
              </a:pathLst>
            </a:custGeom>
            <a:solidFill>
              <a:srgbClr val="041D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3" name="Freeform 736"/>
            <p:cNvSpPr>
              <a:spLocks/>
            </p:cNvSpPr>
            <p:nvPr userDrawn="1"/>
          </p:nvSpPr>
          <p:spPr bwMode="auto">
            <a:xfrm>
              <a:off x="9328151" y="4768850"/>
              <a:ext cx="47625" cy="26988"/>
            </a:xfrm>
            <a:custGeom>
              <a:avLst/>
              <a:gdLst>
                <a:gd name="T0" fmla="*/ 12 w 30"/>
                <a:gd name="T1" fmla="*/ 17 h 17"/>
                <a:gd name="T2" fmla="*/ 30 w 30"/>
                <a:gd name="T3" fmla="*/ 7 h 17"/>
                <a:gd name="T4" fmla="*/ 18 w 30"/>
                <a:gd name="T5" fmla="*/ 0 h 17"/>
                <a:gd name="T6" fmla="*/ 0 w 30"/>
                <a:gd name="T7" fmla="*/ 10 h 17"/>
                <a:gd name="T8" fmla="*/ 12 w 30"/>
                <a:gd name="T9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17">
                  <a:moveTo>
                    <a:pt x="12" y="17"/>
                  </a:moveTo>
                  <a:lnTo>
                    <a:pt x="30" y="7"/>
                  </a:lnTo>
                  <a:lnTo>
                    <a:pt x="18" y="0"/>
                  </a:lnTo>
                  <a:lnTo>
                    <a:pt x="0" y="10"/>
                  </a:lnTo>
                  <a:lnTo>
                    <a:pt x="12" y="17"/>
                  </a:lnTo>
                  <a:close/>
                </a:path>
              </a:pathLst>
            </a:custGeom>
            <a:solidFill>
              <a:srgbClr val="041D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4" name="Freeform 737"/>
            <p:cNvSpPr>
              <a:spLocks/>
            </p:cNvSpPr>
            <p:nvPr userDrawn="1"/>
          </p:nvSpPr>
          <p:spPr bwMode="auto">
            <a:xfrm>
              <a:off x="9274176" y="4784725"/>
              <a:ext cx="73025" cy="379413"/>
            </a:xfrm>
            <a:custGeom>
              <a:avLst/>
              <a:gdLst>
                <a:gd name="T0" fmla="*/ 0 w 47"/>
                <a:gd name="T1" fmla="*/ 210 h 239"/>
                <a:gd name="T2" fmla="*/ 34 w 47"/>
                <a:gd name="T3" fmla="*/ 191 h 239"/>
                <a:gd name="T4" fmla="*/ 35 w 47"/>
                <a:gd name="T5" fmla="*/ 0 h 239"/>
                <a:gd name="T6" fmla="*/ 47 w 47"/>
                <a:gd name="T7" fmla="*/ 7 h 239"/>
                <a:gd name="T8" fmla="*/ 46 w 47"/>
                <a:gd name="T9" fmla="*/ 198 h 239"/>
                <a:gd name="T10" fmla="*/ 0 w 47"/>
                <a:gd name="T11" fmla="*/ 225 h 239"/>
                <a:gd name="T12" fmla="*/ 0 w 47"/>
                <a:gd name="T13" fmla="*/ 210 h 2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7" h="239">
                  <a:moveTo>
                    <a:pt x="0" y="210"/>
                  </a:moveTo>
                  <a:cubicBezTo>
                    <a:pt x="19" y="221"/>
                    <a:pt x="34" y="212"/>
                    <a:pt x="34" y="191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47" y="7"/>
                    <a:pt x="47" y="7"/>
                    <a:pt x="47" y="7"/>
                  </a:cubicBezTo>
                  <a:cubicBezTo>
                    <a:pt x="46" y="198"/>
                    <a:pt x="46" y="198"/>
                    <a:pt x="46" y="198"/>
                  </a:cubicBezTo>
                  <a:cubicBezTo>
                    <a:pt x="46" y="227"/>
                    <a:pt x="25" y="239"/>
                    <a:pt x="0" y="225"/>
                  </a:cubicBezTo>
                  <a:lnTo>
                    <a:pt x="0" y="210"/>
                  </a:lnTo>
                  <a:close/>
                </a:path>
              </a:pathLst>
            </a:custGeom>
            <a:solidFill>
              <a:srgbClr val="0835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5" name="Freeform 738"/>
            <p:cNvSpPr>
              <a:spLocks/>
            </p:cNvSpPr>
            <p:nvPr userDrawn="1"/>
          </p:nvSpPr>
          <p:spPr bwMode="auto">
            <a:xfrm>
              <a:off x="9402763" y="4117975"/>
              <a:ext cx="211138" cy="131763"/>
            </a:xfrm>
            <a:custGeom>
              <a:avLst/>
              <a:gdLst>
                <a:gd name="T0" fmla="*/ 14 w 133"/>
                <a:gd name="T1" fmla="*/ 5 h 83"/>
                <a:gd name="T2" fmla="*/ 68 w 133"/>
                <a:gd name="T3" fmla="*/ 8 h 83"/>
                <a:gd name="T4" fmla="*/ 101 w 133"/>
                <a:gd name="T5" fmla="*/ 71 h 83"/>
                <a:gd name="T6" fmla="*/ 13 w 133"/>
                <a:gd name="T7" fmla="*/ 45 h 83"/>
                <a:gd name="T8" fmla="*/ 14 w 133"/>
                <a:gd name="T9" fmla="*/ 5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3" h="83">
                  <a:moveTo>
                    <a:pt x="14" y="5"/>
                  </a:moveTo>
                  <a:cubicBezTo>
                    <a:pt x="29" y="0"/>
                    <a:pt x="52" y="1"/>
                    <a:pt x="68" y="8"/>
                  </a:cubicBezTo>
                  <a:cubicBezTo>
                    <a:pt x="114" y="29"/>
                    <a:pt x="133" y="51"/>
                    <a:pt x="101" y="71"/>
                  </a:cubicBezTo>
                  <a:cubicBezTo>
                    <a:pt x="82" y="83"/>
                    <a:pt x="44" y="80"/>
                    <a:pt x="13" y="45"/>
                  </a:cubicBezTo>
                  <a:cubicBezTo>
                    <a:pt x="7" y="37"/>
                    <a:pt x="0" y="11"/>
                    <a:pt x="14" y="5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6" name="Freeform 739"/>
            <p:cNvSpPr>
              <a:spLocks/>
            </p:cNvSpPr>
            <p:nvPr userDrawn="1"/>
          </p:nvSpPr>
          <p:spPr bwMode="auto">
            <a:xfrm>
              <a:off x="9794876" y="3932238"/>
              <a:ext cx="111125" cy="96838"/>
            </a:xfrm>
            <a:custGeom>
              <a:avLst/>
              <a:gdLst>
                <a:gd name="T0" fmla="*/ 60 w 70"/>
                <a:gd name="T1" fmla="*/ 28 h 61"/>
                <a:gd name="T2" fmla="*/ 30 w 70"/>
                <a:gd name="T3" fmla="*/ 4 h 61"/>
                <a:gd name="T4" fmla="*/ 12 w 70"/>
                <a:gd name="T5" fmla="*/ 4 h 61"/>
                <a:gd name="T6" fmla="*/ 1 w 70"/>
                <a:gd name="T7" fmla="*/ 23 h 61"/>
                <a:gd name="T8" fmla="*/ 11 w 70"/>
                <a:gd name="T9" fmla="*/ 45 h 61"/>
                <a:gd name="T10" fmla="*/ 34 w 70"/>
                <a:gd name="T11" fmla="*/ 58 h 61"/>
                <a:gd name="T12" fmla="*/ 53 w 70"/>
                <a:gd name="T13" fmla="*/ 61 h 61"/>
                <a:gd name="T14" fmla="*/ 70 w 70"/>
                <a:gd name="T15" fmla="*/ 44 h 61"/>
                <a:gd name="T16" fmla="*/ 60 w 70"/>
                <a:gd name="T17" fmla="*/ 28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0" h="61">
                  <a:moveTo>
                    <a:pt x="60" y="28"/>
                  </a:moveTo>
                  <a:cubicBezTo>
                    <a:pt x="53" y="21"/>
                    <a:pt x="38" y="8"/>
                    <a:pt x="30" y="4"/>
                  </a:cubicBezTo>
                  <a:cubicBezTo>
                    <a:pt x="21" y="0"/>
                    <a:pt x="17" y="2"/>
                    <a:pt x="12" y="4"/>
                  </a:cubicBezTo>
                  <a:cubicBezTo>
                    <a:pt x="7" y="7"/>
                    <a:pt x="0" y="16"/>
                    <a:pt x="1" y="23"/>
                  </a:cubicBezTo>
                  <a:cubicBezTo>
                    <a:pt x="1" y="29"/>
                    <a:pt x="7" y="39"/>
                    <a:pt x="11" y="45"/>
                  </a:cubicBezTo>
                  <a:cubicBezTo>
                    <a:pt x="15" y="51"/>
                    <a:pt x="28" y="56"/>
                    <a:pt x="34" y="58"/>
                  </a:cubicBezTo>
                  <a:cubicBezTo>
                    <a:pt x="53" y="61"/>
                    <a:pt x="53" y="61"/>
                    <a:pt x="53" y="61"/>
                  </a:cubicBezTo>
                  <a:cubicBezTo>
                    <a:pt x="70" y="44"/>
                    <a:pt x="70" y="44"/>
                    <a:pt x="70" y="44"/>
                  </a:cubicBezTo>
                  <a:cubicBezTo>
                    <a:pt x="67" y="39"/>
                    <a:pt x="67" y="35"/>
                    <a:pt x="60" y="28"/>
                  </a:cubicBezTo>
                  <a:close/>
                </a:path>
              </a:pathLst>
            </a:custGeom>
            <a:solidFill>
              <a:srgbClr val="F0C1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7" name="Freeform 740"/>
            <p:cNvSpPr>
              <a:spLocks/>
            </p:cNvSpPr>
            <p:nvPr userDrawn="1"/>
          </p:nvSpPr>
          <p:spPr bwMode="auto">
            <a:xfrm>
              <a:off x="9747251" y="3929063"/>
              <a:ext cx="66675" cy="68263"/>
            </a:xfrm>
            <a:custGeom>
              <a:avLst/>
              <a:gdLst>
                <a:gd name="T0" fmla="*/ 39 w 42"/>
                <a:gd name="T1" fmla="*/ 22 h 43"/>
                <a:gd name="T2" fmla="*/ 3 w 42"/>
                <a:gd name="T3" fmla="*/ 6 h 43"/>
                <a:gd name="T4" fmla="*/ 42 w 42"/>
                <a:gd name="T5" fmla="*/ 43 h 43"/>
                <a:gd name="T6" fmla="*/ 39 w 42"/>
                <a:gd name="T7" fmla="*/ 22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2" h="43">
                  <a:moveTo>
                    <a:pt x="39" y="22"/>
                  </a:moveTo>
                  <a:cubicBezTo>
                    <a:pt x="17" y="8"/>
                    <a:pt x="8" y="0"/>
                    <a:pt x="3" y="6"/>
                  </a:cubicBezTo>
                  <a:cubicBezTo>
                    <a:pt x="0" y="9"/>
                    <a:pt x="21" y="27"/>
                    <a:pt x="42" y="43"/>
                  </a:cubicBezTo>
                  <a:lnTo>
                    <a:pt x="39" y="22"/>
                  </a:lnTo>
                  <a:close/>
                </a:path>
              </a:pathLst>
            </a:custGeom>
            <a:solidFill>
              <a:srgbClr val="F0C1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8" name="Freeform 741"/>
            <p:cNvSpPr>
              <a:spLocks/>
            </p:cNvSpPr>
            <p:nvPr userDrawn="1"/>
          </p:nvSpPr>
          <p:spPr bwMode="auto">
            <a:xfrm>
              <a:off x="9864726" y="3992563"/>
              <a:ext cx="107950" cy="103188"/>
            </a:xfrm>
            <a:custGeom>
              <a:avLst/>
              <a:gdLst>
                <a:gd name="T0" fmla="*/ 24 w 68"/>
                <a:gd name="T1" fmla="*/ 0 h 65"/>
                <a:gd name="T2" fmla="*/ 0 w 68"/>
                <a:gd name="T3" fmla="*/ 26 h 65"/>
                <a:gd name="T4" fmla="*/ 52 w 68"/>
                <a:gd name="T5" fmla="*/ 65 h 65"/>
                <a:gd name="T6" fmla="*/ 68 w 68"/>
                <a:gd name="T7" fmla="*/ 28 h 65"/>
                <a:gd name="T8" fmla="*/ 24 w 68"/>
                <a:gd name="T9" fmla="*/ 0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" h="65">
                  <a:moveTo>
                    <a:pt x="24" y="0"/>
                  </a:moveTo>
                  <a:cubicBezTo>
                    <a:pt x="14" y="0"/>
                    <a:pt x="4" y="11"/>
                    <a:pt x="0" y="26"/>
                  </a:cubicBezTo>
                  <a:cubicBezTo>
                    <a:pt x="19" y="39"/>
                    <a:pt x="34" y="51"/>
                    <a:pt x="52" y="65"/>
                  </a:cubicBezTo>
                  <a:cubicBezTo>
                    <a:pt x="68" y="28"/>
                    <a:pt x="68" y="28"/>
                    <a:pt x="68" y="28"/>
                  </a:cubicBezTo>
                  <a:cubicBezTo>
                    <a:pt x="54" y="18"/>
                    <a:pt x="39" y="9"/>
                    <a:pt x="24" y="0"/>
                  </a:cubicBezTo>
                  <a:close/>
                </a:path>
              </a:pathLst>
            </a:custGeom>
            <a:solidFill>
              <a:srgbClr val="0425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9" name="Freeform 742"/>
            <p:cNvSpPr>
              <a:spLocks/>
            </p:cNvSpPr>
            <p:nvPr userDrawn="1"/>
          </p:nvSpPr>
          <p:spPr bwMode="auto">
            <a:xfrm>
              <a:off x="9859963" y="3810000"/>
              <a:ext cx="349250" cy="203200"/>
            </a:xfrm>
            <a:custGeom>
              <a:avLst/>
              <a:gdLst>
                <a:gd name="T0" fmla="*/ 79 w 220"/>
                <a:gd name="T1" fmla="*/ 46 h 128"/>
                <a:gd name="T2" fmla="*/ 16 w 220"/>
                <a:gd name="T3" fmla="*/ 118 h 128"/>
                <a:gd name="T4" fmla="*/ 140 w 220"/>
                <a:gd name="T5" fmla="*/ 82 h 128"/>
                <a:gd name="T6" fmla="*/ 203 w 220"/>
                <a:gd name="T7" fmla="*/ 10 h 128"/>
                <a:gd name="T8" fmla="*/ 79 w 220"/>
                <a:gd name="T9" fmla="*/ 46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0" h="128">
                  <a:moveTo>
                    <a:pt x="79" y="46"/>
                  </a:moveTo>
                  <a:cubicBezTo>
                    <a:pt x="28" y="76"/>
                    <a:pt x="0" y="108"/>
                    <a:pt x="16" y="118"/>
                  </a:cubicBezTo>
                  <a:cubicBezTo>
                    <a:pt x="33" y="128"/>
                    <a:pt x="88" y="111"/>
                    <a:pt x="140" y="82"/>
                  </a:cubicBezTo>
                  <a:cubicBezTo>
                    <a:pt x="191" y="52"/>
                    <a:pt x="220" y="20"/>
                    <a:pt x="203" y="10"/>
                  </a:cubicBezTo>
                  <a:cubicBezTo>
                    <a:pt x="186" y="0"/>
                    <a:pt x="131" y="17"/>
                    <a:pt x="79" y="46"/>
                  </a:cubicBezTo>
                  <a:close/>
                </a:path>
              </a:pathLst>
            </a:custGeom>
            <a:solidFill>
              <a:srgbClr val="EBF4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0" name="Freeform 743"/>
            <p:cNvSpPr>
              <a:spLocks/>
            </p:cNvSpPr>
            <p:nvPr userDrawn="1"/>
          </p:nvSpPr>
          <p:spPr bwMode="auto">
            <a:xfrm>
              <a:off x="9923463" y="3824288"/>
              <a:ext cx="250825" cy="141288"/>
            </a:xfrm>
            <a:custGeom>
              <a:avLst/>
              <a:gdLst>
                <a:gd name="T0" fmla="*/ 156 w 158"/>
                <a:gd name="T1" fmla="*/ 82 h 89"/>
                <a:gd name="T2" fmla="*/ 124 w 158"/>
                <a:gd name="T3" fmla="*/ 6 h 89"/>
                <a:gd name="T4" fmla="*/ 0 w 158"/>
                <a:gd name="T5" fmla="*/ 73 h 89"/>
                <a:gd name="T6" fmla="*/ 49 w 158"/>
                <a:gd name="T7" fmla="*/ 89 h 89"/>
                <a:gd name="T8" fmla="*/ 156 w 158"/>
                <a:gd name="T9" fmla="*/ 82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8" h="89">
                  <a:moveTo>
                    <a:pt x="156" y="82"/>
                  </a:moveTo>
                  <a:cubicBezTo>
                    <a:pt x="158" y="39"/>
                    <a:pt x="154" y="0"/>
                    <a:pt x="124" y="6"/>
                  </a:cubicBezTo>
                  <a:cubicBezTo>
                    <a:pt x="93" y="11"/>
                    <a:pt x="34" y="56"/>
                    <a:pt x="0" y="73"/>
                  </a:cubicBezTo>
                  <a:cubicBezTo>
                    <a:pt x="49" y="89"/>
                    <a:pt x="49" y="89"/>
                    <a:pt x="49" y="89"/>
                  </a:cubicBezTo>
                  <a:lnTo>
                    <a:pt x="156" y="82"/>
                  </a:lnTo>
                  <a:close/>
                </a:path>
              </a:pathLst>
            </a:custGeom>
            <a:solidFill>
              <a:srgbClr val="EBF4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1" name="Freeform 744"/>
            <p:cNvSpPr>
              <a:spLocks/>
            </p:cNvSpPr>
            <p:nvPr userDrawn="1"/>
          </p:nvSpPr>
          <p:spPr bwMode="auto">
            <a:xfrm>
              <a:off x="10082213" y="3822700"/>
              <a:ext cx="127000" cy="346075"/>
            </a:xfrm>
            <a:custGeom>
              <a:avLst/>
              <a:gdLst>
                <a:gd name="T0" fmla="*/ 57 w 80"/>
                <a:gd name="T1" fmla="*/ 7 h 218"/>
                <a:gd name="T2" fmla="*/ 57 w 80"/>
                <a:gd name="T3" fmla="*/ 195 h 218"/>
                <a:gd name="T4" fmla="*/ 7 w 80"/>
                <a:gd name="T5" fmla="*/ 194 h 218"/>
                <a:gd name="T6" fmla="*/ 0 w 80"/>
                <a:gd name="T7" fmla="*/ 114 h 218"/>
                <a:gd name="T8" fmla="*/ 57 w 80"/>
                <a:gd name="T9" fmla="*/ 7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0" h="218">
                  <a:moveTo>
                    <a:pt x="57" y="7"/>
                  </a:moveTo>
                  <a:cubicBezTo>
                    <a:pt x="80" y="28"/>
                    <a:pt x="59" y="164"/>
                    <a:pt x="57" y="195"/>
                  </a:cubicBezTo>
                  <a:cubicBezTo>
                    <a:pt x="43" y="218"/>
                    <a:pt x="19" y="209"/>
                    <a:pt x="7" y="194"/>
                  </a:cubicBezTo>
                  <a:cubicBezTo>
                    <a:pt x="0" y="114"/>
                    <a:pt x="0" y="114"/>
                    <a:pt x="0" y="114"/>
                  </a:cubicBezTo>
                  <a:cubicBezTo>
                    <a:pt x="2" y="62"/>
                    <a:pt x="43" y="0"/>
                    <a:pt x="57" y="7"/>
                  </a:cubicBezTo>
                  <a:close/>
                </a:path>
              </a:pathLst>
            </a:custGeom>
            <a:solidFill>
              <a:srgbClr val="C8D8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2" name="Freeform 745"/>
            <p:cNvSpPr>
              <a:spLocks/>
            </p:cNvSpPr>
            <p:nvPr userDrawn="1"/>
          </p:nvSpPr>
          <p:spPr bwMode="auto">
            <a:xfrm>
              <a:off x="9979026" y="3810000"/>
              <a:ext cx="114300" cy="114300"/>
            </a:xfrm>
            <a:custGeom>
              <a:avLst/>
              <a:gdLst>
                <a:gd name="T0" fmla="*/ 0 w 72"/>
                <a:gd name="T1" fmla="*/ 0 h 72"/>
                <a:gd name="T2" fmla="*/ 0 w 72"/>
                <a:gd name="T3" fmla="*/ 72 h 72"/>
                <a:gd name="T4" fmla="*/ 68 w 72"/>
                <a:gd name="T5" fmla="*/ 35 h 72"/>
                <a:gd name="T6" fmla="*/ 72 w 72"/>
                <a:gd name="T7" fmla="*/ 10 h 72"/>
                <a:gd name="T8" fmla="*/ 0 w 72"/>
                <a:gd name="T9" fmla="*/ 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" h="72">
                  <a:moveTo>
                    <a:pt x="0" y="0"/>
                  </a:moveTo>
                  <a:cubicBezTo>
                    <a:pt x="2" y="12"/>
                    <a:pt x="13" y="41"/>
                    <a:pt x="0" y="72"/>
                  </a:cubicBezTo>
                  <a:cubicBezTo>
                    <a:pt x="28" y="67"/>
                    <a:pt x="59" y="46"/>
                    <a:pt x="68" y="35"/>
                  </a:cubicBezTo>
                  <a:cubicBezTo>
                    <a:pt x="69" y="27"/>
                    <a:pt x="70" y="19"/>
                    <a:pt x="72" y="1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0C1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3" name="Freeform 746"/>
            <p:cNvSpPr>
              <a:spLocks/>
            </p:cNvSpPr>
            <p:nvPr userDrawn="1"/>
          </p:nvSpPr>
          <p:spPr bwMode="auto">
            <a:xfrm>
              <a:off x="9798051" y="3860800"/>
              <a:ext cx="396875" cy="544513"/>
            </a:xfrm>
            <a:custGeom>
              <a:avLst/>
              <a:gdLst>
                <a:gd name="T0" fmla="*/ 90 w 250"/>
                <a:gd name="T1" fmla="*/ 45 h 343"/>
                <a:gd name="T2" fmla="*/ 84 w 250"/>
                <a:gd name="T3" fmla="*/ 251 h 343"/>
                <a:gd name="T4" fmla="*/ 71 w 250"/>
                <a:gd name="T5" fmla="*/ 308 h 343"/>
                <a:gd name="T6" fmla="*/ 137 w 250"/>
                <a:gd name="T7" fmla="*/ 341 h 343"/>
                <a:gd name="T8" fmla="*/ 240 w 250"/>
                <a:gd name="T9" fmla="*/ 262 h 343"/>
                <a:gd name="T10" fmla="*/ 219 w 250"/>
                <a:gd name="T11" fmla="*/ 184 h 343"/>
                <a:gd name="T12" fmla="*/ 234 w 250"/>
                <a:gd name="T13" fmla="*/ 108 h 343"/>
                <a:gd name="T14" fmla="*/ 211 w 250"/>
                <a:gd name="T15" fmla="*/ 2 h 343"/>
                <a:gd name="T16" fmla="*/ 90 w 250"/>
                <a:gd name="T17" fmla="*/ 45 h 3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0" h="343">
                  <a:moveTo>
                    <a:pt x="90" y="45"/>
                  </a:moveTo>
                  <a:cubicBezTo>
                    <a:pt x="0" y="86"/>
                    <a:pt x="70" y="151"/>
                    <a:pt x="84" y="251"/>
                  </a:cubicBezTo>
                  <a:cubicBezTo>
                    <a:pt x="85" y="258"/>
                    <a:pt x="78" y="284"/>
                    <a:pt x="71" y="308"/>
                  </a:cubicBezTo>
                  <a:cubicBezTo>
                    <a:pt x="67" y="335"/>
                    <a:pt x="109" y="343"/>
                    <a:pt x="137" y="341"/>
                  </a:cubicBezTo>
                  <a:cubicBezTo>
                    <a:pt x="189" y="338"/>
                    <a:pt x="248" y="307"/>
                    <a:pt x="240" y="262"/>
                  </a:cubicBezTo>
                  <a:cubicBezTo>
                    <a:pt x="231" y="248"/>
                    <a:pt x="213" y="230"/>
                    <a:pt x="219" y="184"/>
                  </a:cubicBezTo>
                  <a:cubicBezTo>
                    <a:pt x="222" y="149"/>
                    <a:pt x="229" y="139"/>
                    <a:pt x="234" y="108"/>
                  </a:cubicBezTo>
                  <a:cubicBezTo>
                    <a:pt x="237" y="86"/>
                    <a:pt x="250" y="0"/>
                    <a:pt x="211" y="2"/>
                  </a:cubicBezTo>
                  <a:cubicBezTo>
                    <a:pt x="197" y="2"/>
                    <a:pt x="110" y="35"/>
                    <a:pt x="90" y="45"/>
                  </a:cubicBezTo>
                  <a:close/>
                </a:path>
              </a:pathLst>
            </a:custGeom>
            <a:solidFill>
              <a:srgbClr val="EBF4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4" name="Freeform 747"/>
            <p:cNvSpPr>
              <a:spLocks/>
            </p:cNvSpPr>
            <p:nvPr userDrawn="1"/>
          </p:nvSpPr>
          <p:spPr bwMode="auto">
            <a:xfrm>
              <a:off x="9929813" y="3636963"/>
              <a:ext cx="131763" cy="234950"/>
            </a:xfrm>
            <a:custGeom>
              <a:avLst/>
              <a:gdLst>
                <a:gd name="T0" fmla="*/ 19 w 83"/>
                <a:gd name="T1" fmla="*/ 0 h 148"/>
                <a:gd name="T2" fmla="*/ 1 w 83"/>
                <a:gd name="T3" fmla="*/ 34 h 148"/>
                <a:gd name="T4" fmla="*/ 26 w 83"/>
                <a:gd name="T5" fmla="*/ 143 h 148"/>
                <a:gd name="T6" fmla="*/ 73 w 83"/>
                <a:gd name="T7" fmla="*/ 123 h 148"/>
                <a:gd name="T8" fmla="*/ 83 w 83"/>
                <a:gd name="T9" fmla="*/ 93 h 148"/>
                <a:gd name="T10" fmla="*/ 62 w 83"/>
                <a:gd name="T11" fmla="*/ 5 h 148"/>
                <a:gd name="T12" fmla="*/ 19 w 83"/>
                <a:gd name="T13" fmla="*/ 0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3" h="148">
                  <a:moveTo>
                    <a:pt x="19" y="0"/>
                  </a:moveTo>
                  <a:cubicBezTo>
                    <a:pt x="12" y="13"/>
                    <a:pt x="2" y="16"/>
                    <a:pt x="1" y="34"/>
                  </a:cubicBezTo>
                  <a:cubicBezTo>
                    <a:pt x="1" y="48"/>
                    <a:pt x="0" y="126"/>
                    <a:pt x="26" y="143"/>
                  </a:cubicBezTo>
                  <a:cubicBezTo>
                    <a:pt x="35" y="148"/>
                    <a:pt x="59" y="135"/>
                    <a:pt x="73" y="123"/>
                  </a:cubicBezTo>
                  <a:cubicBezTo>
                    <a:pt x="83" y="114"/>
                    <a:pt x="79" y="99"/>
                    <a:pt x="83" y="93"/>
                  </a:cubicBezTo>
                  <a:cubicBezTo>
                    <a:pt x="62" y="5"/>
                    <a:pt x="62" y="5"/>
                    <a:pt x="62" y="5"/>
                  </a:cubicBezTo>
                  <a:lnTo>
                    <a:pt x="19" y="0"/>
                  </a:lnTo>
                  <a:close/>
                </a:path>
              </a:pathLst>
            </a:custGeom>
            <a:solidFill>
              <a:srgbClr val="FFDB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5" name="Freeform 748"/>
            <p:cNvSpPr>
              <a:spLocks/>
            </p:cNvSpPr>
            <p:nvPr userDrawn="1"/>
          </p:nvSpPr>
          <p:spPr bwMode="auto">
            <a:xfrm>
              <a:off x="9891713" y="3538538"/>
              <a:ext cx="290513" cy="301625"/>
            </a:xfrm>
            <a:custGeom>
              <a:avLst/>
              <a:gdLst>
                <a:gd name="T0" fmla="*/ 148 w 183"/>
                <a:gd name="T1" fmla="*/ 45 h 190"/>
                <a:gd name="T2" fmla="*/ 163 w 183"/>
                <a:gd name="T3" fmla="*/ 149 h 190"/>
                <a:gd name="T4" fmla="*/ 137 w 183"/>
                <a:gd name="T5" fmla="*/ 179 h 190"/>
                <a:gd name="T6" fmla="*/ 107 w 183"/>
                <a:gd name="T7" fmla="*/ 189 h 190"/>
                <a:gd name="T8" fmla="*/ 65 w 183"/>
                <a:gd name="T9" fmla="*/ 128 h 190"/>
                <a:gd name="T10" fmla="*/ 56 w 183"/>
                <a:gd name="T11" fmla="*/ 158 h 190"/>
                <a:gd name="T12" fmla="*/ 24 w 183"/>
                <a:gd name="T13" fmla="*/ 111 h 190"/>
                <a:gd name="T14" fmla="*/ 148 w 183"/>
                <a:gd name="T15" fmla="*/ 45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3" h="190">
                  <a:moveTo>
                    <a:pt x="148" y="45"/>
                  </a:moveTo>
                  <a:cubicBezTo>
                    <a:pt x="182" y="70"/>
                    <a:pt x="183" y="114"/>
                    <a:pt x="163" y="149"/>
                  </a:cubicBezTo>
                  <a:cubicBezTo>
                    <a:pt x="154" y="166"/>
                    <a:pt x="152" y="171"/>
                    <a:pt x="137" y="179"/>
                  </a:cubicBezTo>
                  <a:cubicBezTo>
                    <a:pt x="130" y="182"/>
                    <a:pt x="119" y="190"/>
                    <a:pt x="107" y="189"/>
                  </a:cubicBezTo>
                  <a:cubicBezTo>
                    <a:pt x="94" y="189"/>
                    <a:pt x="79" y="130"/>
                    <a:pt x="65" y="128"/>
                  </a:cubicBezTo>
                  <a:cubicBezTo>
                    <a:pt x="59" y="128"/>
                    <a:pt x="54" y="135"/>
                    <a:pt x="56" y="158"/>
                  </a:cubicBezTo>
                  <a:cubicBezTo>
                    <a:pt x="46" y="135"/>
                    <a:pt x="38" y="129"/>
                    <a:pt x="24" y="111"/>
                  </a:cubicBezTo>
                  <a:cubicBezTo>
                    <a:pt x="0" y="40"/>
                    <a:pt x="113" y="0"/>
                    <a:pt x="148" y="45"/>
                  </a:cubicBezTo>
                  <a:close/>
                </a:path>
              </a:pathLst>
            </a:custGeom>
            <a:solidFill>
              <a:srgbClr val="33120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6" name="Freeform 749"/>
            <p:cNvSpPr>
              <a:spLocks/>
            </p:cNvSpPr>
            <p:nvPr userDrawn="1"/>
          </p:nvSpPr>
          <p:spPr bwMode="auto">
            <a:xfrm>
              <a:off x="10074276" y="3508375"/>
              <a:ext cx="193675" cy="446088"/>
            </a:xfrm>
            <a:custGeom>
              <a:avLst/>
              <a:gdLst>
                <a:gd name="T0" fmla="*/ 122 w 122"/>
                <a:gd name="T1" fmla="*/ 245 h 281"/>
                <a:gd name="T2" fmla="*/ 45 w 122"/>
                <a:gd name="T3" fmla="*/ 262 h 281"/>
                <a:gd name="T4" fmla="*/ 24 w 122"/>
                <a:gd name="T5" fmla="*/ 78 h 281"/>
                <a:gd name="T6" fmla="*/ 25 w 122"/>
                <a:gd name="T7" fmla="*/ 70 h 281"/>
                <a:gd name="T8" fmla="*/ 7 w 122"/>
                <a:gd name="T9" fmla="*/ 47 h 281"/>
                <a:gd name="T10" fmla="*/ 109 w 122"/>
                <a:gd name="T11" fmla="*/ 92 h 281"/>
                <a:gd name="T12" fmla="*/ 122 w 122"/>
                <a:gd name="T13" fmla="*/ 245 h 2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2" h="281">
                  <a:moveTo>
                    <a:pt x="122" y="245"/>
                  </a:moveTo>
                  <a:cubicBezTo>
                    <a:pt x="86" y="268"/>
                    <a:pt x="64" y="281"/>
                    <a:pt x="45" y="262"/>
                  </a:cubicBezTo>
                  <a:cubicBezTo>
                    <a:pt x="8" y="225"/>
                    <a:pt x="0" y="124"/>
                    <a:pt x="24" y="78"/>
                  </a:cubicBezTo>
                  <a:cubicBezTo>
                    <a:pt x="28" y="71"/>
                    <a:pt x="27" y="69"/>
                    <a:pt x="25" y="70"/>
                  </a:cubicBezTo>
                  <a:cubicBezTo>
                    <a:pt x="19" y="70"/>
                    <a:pt x="1" y="51"/>
                    <a:pt x="7" y="47"/>
                  </a:cubicBezTo>
                  <a:cubicBezTo>
                    <a:pt x="80" y="0"/>
                    <a:pt x="111" y="48"/>
                    <a:pt x="109" y="92"/>
                  </a:cubicBezTo>
                  <a:cubicBezTo>
                    <a:pt x="106" y="198"/>
                    <a:pt x="73" y="228"/>
                    <a:pt x="122" y="245"/>
                  </a:cubicBezTo>
                  <a:close/>
                </a:path>
              </a:pathLst>
            </a:custGeom>
            <a:solidFill>
              <a:srgbClr val="471A0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7" name="Freeform 750"/>
            <p:cNvSpPr>
              <a:spLocks/>
            </p:cNvSpPr>
            <p:nvPr userDrawn="1"/>
          </p:nvSpPr>
          <p:spPr bwMode="auto">
            <a:xfrm>
              <a:off x="10066338" y="3578225"/>
              <a:ext cx="50800" cy="58738"/>
            </a:xfrm>
            <a:custGeom>
              <a:avLst/>
              <a:gdLst>
                <a:gd name="T0" fmla="*/ 16 w 32"/>
                <a:gd name="T1" fmla="*/ 0 h 37"/>
                <a:gd name="T2" fmla="*/ 3 w 32"/>
                <a:gd name="T3" fmla="*/ 8 h 37"/>
                <a:gd name="T4" fmla="*/ 12 w 32"/>
                <a:gd name="T5" fmla="*/ 34 h 37"/>
                <a:gd name="T6" fmla="*/ 32 w 32"/>
                <a:gd name="T7" fmla="*/ 26 h 37"/>
                <a:gd name="T8" fmla="*/ 16 w 32"/>
                <a:gd name="T9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7">
                  <a:moveTo>
                    <a:pt x="16" y="0"/>
                  </a:moveTo>
                  <a:cubicBezTo>
                    <a:pt x="10" y="2"/>
                    <a:pt x="4" y="3"/>
                    <a:pt x="3" y="8"/>
                  </a:cubicBezTo>
                  <a:cubicBezTo>
                    <a:pt x="0" y="15"/>
                    <a:pt x="7" y="29"/>
                    <a:pt x="12" y="34"/>
                  </a:cubicBezTo>
                  <a:cubicBezTo>
                    <a:pt x="17" y="37"/>
                    <a:pt x="28" y="31"/>
                    <a:pt x="32" y="26"/>
                  </a:cubicBezTo>
                  <a:cubicBezTo>
                    <a:pt x="22" y="23"/>
                    <a:pt x="15" y="9"/>
                    <a:pt x="16" y="0"/>
                  </a:cubicBezTo>
                  <a:close/>
                </a:path>
              </a:pathLst>
            </a:custGeom>
            <a:solidFill>
              <a:srgbClr val="0844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8" name="Freeform 751"/>
            <p:cNvSpPr>
              <a:spLocks/>
            </p:cNvSpPr>
            <p:nvPr userDrawn="1"/>
          </p:nvSpPr>
          <p:spPr bwMode="auto">
            <a:xfrm>
              <a:off x="9977438" y="3856038"/>
              <a:ext cx="115888" cy="71438"/>
            </a:xfrm>
            <a:custGeom>
              <a:avLst/>
              <a:gdLst>
                <a:gd name="T0" fmla="*/ 26 w 73"/>
                <a:gd name="T1" fmla="*/ 15 h 45"/>
                <a:gd name="T2" fmla="*/ 5 w 73"/>
                <a:gd name="T3" fmla="*/ 39 h 45"/>
                <a:gd name="T4" fmla="*/ 50 w 73"/>
                <a:gd name="T5" fmla="*/ 35 h 45"/>
                <a:gd name="T6" fmla="*/ 67 w 73"/>
                <a:gd name="T7" fmla="*/ 3 h 45"/>
                <a:gd name="T8" fmla="*/ 26 w 73"/>
                <a:gd name="T9" fmla="*/ 1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" h="45">
                  <a:moveTo>
                    <a:pt x="26" y="15"/>
                  </a:moveTo>
                  <a:cubicBezTo>
                    <a:pt x="9" y="25"/>
                    <a:pt x="0" y="36"/>
                    <a:pt x="5" y="39"/>
                  </a:cubicBezTo>
                  <a:cubicBezTo>
                    <a:pt x="10" y="44"/>
                    <a:pt x="33" y="45"/>
                    <a:pt x="50" y="35"/>
                  </a:cubicBezTo>
                  <a:cubicBezTo>
                    <a:pt x="67" y="25"/>
                    <a:pt x="73" y="7"/>
                    <a:pt x="67" y="3"/>
                  </a:cubicBezTo>
                  <a:cubicBezTo>
                    <a:pt x="61" y="0"/>
                    <a:pt x="43" y="5"/>
                    <a:pt x="26" y="15"/>
                  </a:cubicBezTo>
                  <a:close/>
                </a:path>
              </a:pathLst>
            </a:custGeom>
            <a:solidFill>
              <a:srgbClr val="F0C1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9" name="Freeform 752"/>
            <p:cNvSpPr>
              <a:spLocks/>
            </p:cNvSpPr>
            <p:nvPr userDrawn="1"/>
          </p:nvSpPr>
          <p:spPr bwMode="auto">
            <a:xfrm>
              <a:off x="9948863" y="4249738"/>
              <a:ext cx="42863" cy="239713"/>
            </a:xfrm>
            <a:custGeom>
              <a:avLst/>
              <a:gdLst>
                <a:gd name="T0" fmla="*/ 22 w 27"/>
                <a:gd name="T1" fmla="*/ 13 h 151"/>
                <a:gd name="T2" fmla="*/ 23 w 27"/>
                <a:gd name="T3" fmla="*/ 142 h 151"/>
                <a:gd name="T4" fmla="*/ 23 w 27"/>
                <a:gd name="T5" fmla="*/ 145 h 151"/>
                <a:gd name="T6" fmla="*/ 23 w 27"/>
                <a:gd name="T7" fmla="*/ 145 h 151"/>
                <a:gd name="T8" fmla="*/ 24 w 27"/>
                <a:gd name="T9" fmla="*/ 148 h 151"/>
                <a:gd name="T10" fmla="*/ 24 w 27"/>
                <a:gd name="T11" fmla="*/ 148 h 151"/>
                <a:gd name="T12" fmla="*/ 25 w 27"/>
                <a:gd name="T13" fmla="*/ 149 h 151"/>
                <a:gd name="T14" fmla="*/ 27 w 27"/>
                <a:gd name="T15" fmla="*/ 151 h 151"/>
                <a:gd name="T16" fmla="*/ 5 w 27"/>
                <a:gd name="T17" fmla="*/ 138 h 151"/>
                <a:gd name="T18" fmla="*/ 2 w 27"/>
                <a:gd name="T19" fmla="*/ 136 h 151"/>
                <a:gd name="T20" fmla="*/ 2 w 27"/>
                <a:gd name="T21" fmla="*/ 136 h 151"/>
                <a:gd name="T22" fmla="*/ 2 w 27"/>
                <a:gd name="T23" fmla="*/ 135 h 151"/>
                <a:gd name="T24" fmla="*/ 2 w 27"/>
                <a:gd name="T25" fmla="*/ 135 h 151"/>
                <a:gd name="T26" fmla="*/ 2 w 27"/>
                <a:gd name="T27" fmla="*/ 135 h 151"/>
                <a:gd name="T28" fmla="*/ 1 w 27"/>
                <a:gd name="T29" fmla="*/ 134 h 151"/>
                <a:gd name="T30" fmla="*/ 1 w 27"/>
                <a:gd name="T31" fmla="*/ 133 h 151"/>
                <a:gd name="T32" fmla="*/ 1 w 27"/>
                <a:gd name="T33" fmla="*/ 132 h 151"/>
                <a:gd name="T34" fmla="*/ 1 w 27"/>
                <a:gd name="T35" fmla="*/ 132 h 151"/>
                <a:gd name="T36" fmla="*/ 1 w 27"/>
                <a:gd name="T37" fmla="*/ 132 h 151"/>
                <a:gd name="T38" fmla="*/ 1 w 27"/>
                <a:gd name="T39" fmla="*/ 132 h 151"/>
                <a:gd name="T40" fmla="*/ 1 w 27"/>
                <a:gd name="T41" fmla="*/ 131 h 151"/>
                <a:gd name="T42" fmla="*/ 0 w 27"/>
                <a:gd name="T43" fmla="*/ 130 h 151"/>
                <a:gd name="T44" fmla="*/ 0 w 27"/>
                <a:gd name="T45" fmla="*/ 130 h 151"/>
                <a:gd name="T46" fmla="*/ 0 w 27"/>
                <a:gd name="T47" fmla="*/ 129 h 151"/>
                <a:gd name="T48" fmla="*/ 0 w 27"/>
                <a:gd name="T49" fmla="*/ 129 h 151"/>
                <a:gd name="T50" fmla="*/ 0 w 27"/>
                <a:gd name="T51" fmla="*/ 0 h 151"/>
                <a:gd name="T52" fmla="*/ 22 w 27"/>
                <a:gd name="T53" fmla="*/ 13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7" h="151">
                  <a:moveTo>
                    <a:pt x="22" y="13"/>
                  </a:moveTo>
                  <a:cubicBezTo>
                    <a:pt x="23" y="142"/>
                    <a:pt x="23" y="142"/>
                    <a:pt x="23" y="142"/>
                  </a:cubicBezTo>
                  <a:cubicBezTo>
                    <a:pt x="23" y="143"/>
                    <a:pt x="23" y="144"/>
                    <a:pt x="23" y="145"/>
                  </a:cubicBezTo>
                  <a:cubicBezTo>
                    <a:pt x="23" y="145"/>
                    <a:pt x="23" y="145"/>
                    <a:pt x="23" y="145"/>
                  </a:cubicBezTo>
                  <a:cubicBezTo>
                    <a:pt x="23" y="146"/>
                    <a:pt x="23" y="147"/>
                    <a:pt x="24" y="148"/>
                  </a:cubicBezTo>
                  <a:cubicBezTo>
                    <a:pt x="24" y="148"/>
                    <a:pt x="24" y="148"/>
                    <a:pt x="24" y="148"/>
                  </a:cubicBezTo>
                  <a:cubicBezTo>
                    <a:pt x="24" y="148"/>
                    <a:pt x="24" y="148"/>
                    <a:pt x="25" y="149"/>
                  </a:cubicBezTo>
                  <a:cubicBezTo>
                    <a:pt x="25" y="150"/>
                    <a:pt x="26" y="151"/>
                    <a:pt x="27" y="151"/>
                  </a:cubicBezTo>
                  <a:cubicBezTo>
                    <a:pt x="5" y="138"/>
                    <a:pt x="5" y="138"/>
                    <a:pt x="5" y="138"/>
                  </a:cubicBezTo>
                  <a:cubicBezTo>
                    <a:pt x="4" y="138"/>
                    <a:pt x="3" y="137"/>
                    <a:pt x="2" y="136"/>
                  </a:cubicBezTo>
                  <a:cubicBezTo>
                    <a:pt x="2" y="136"/>
                    <a:pt x="2" y="136"/>
                    <a:pt x="2" y="136"/>
                  </a:cubicBezTo>
                  <a:cubicBezTo>
                    <a:pt x="2" y="135"/>
                    <a:pt x="2" y="135"/>
                    <a:pt x="2" y="135"/>
                  </a:cubicBezTo>
                  <a:cubicBezTo>
                    <a:pt x="2" y="135"/>
                    <a:pt x="2" y="135"/>
                    <a:pt x="2" y="135"/>
                  </a:cubicBezTo>
                  <a:cubicBezTo>
                    <a:pt x="2" y="135"/>
                    <a:pt x="2" y="135"/>
                    <a:pt x="2" y="135"/>
                  </a:cubicBezTo>
                  <a:cubicBezTo>
                    <a:pt x="1" y="134"/>
                    <a:pt x="1" y="134"/>
                    <a:pt x="1" y="134"/>
                  </a:cubicBezTo>
                  <a:cubicBezTo>
                    <a:pt x="1" y="134"/>
                    <a:pt x="1" y="133"/>
                    <a:pt x="1" y="133"/>
                  </a:cubicBezTo>
                  <a:cubicBezTo>
                    <a:pt x="1" y="133"/>
                    <a:pt x="1" y="133"/>
                    <a:pt x="1" y="132"/>
                  </a:cubicBezTo>
                  <a:cubicBezTo>
                    <a:pt x="1" y="132"/>
                    <a:pt x="1" y="132"/>
                    <a:pt x="1" y="132"/>
                  </a:cubicBezTo>
                  <a:cubicBezTo>
                    <a:pt x="1" y="132"/>
                    <a:pt x="1" y="132"/>
                    <a:pt x="1" y="132"/>
                  </a:cubicBezTo>
                  <a:cubicBezTo>
                    <a:pt x="1" y="132"/>
                    <a:pt x="1" y="132"/>
                    <a:pt x="1" y="132"/>
                  </a:cubicBezTo>
                  <a:cubicBezTo>
                    <a:pt x="1" y="132"/>
                    <a:pt x="1" y="131"/>
                    <a:pt x="1" y="131"/>
                  </a:cubicBezTo>
                  <a:cubicBezTo>
                    <a:pt x="1" y="131"/>
                    <a:pt x="1" y="131"/>
                    <a:pt x="0" y="130"/>
                  </a:cubicBezTo>
                  <a:cubicBezTo>
                    <a:pt x="0" y="130"/>
                    <a:pt x="0" y="130"/>
                    <a:pt x="0" y="130"/>
                  </a:cubicBezTo>
                  <a:cubicBezTo>
                    <a:pt x="0" y="129"/>
                    <a:pt x="0" y="129"/>
                    <a:pt x="0" y="129"/>
                  </a:cubicBezTo>
                  <a:cubicBezTo>
                    <a:pt x="0" y="129"/>
                    <a:pt x="0" y="129"/>
                    <a:pt x="0" y="129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22" y="13"/>
                  </a:lnTo>
                  <a:close/>
                </a:path>
              </a:pathLst>
            </a:custGeom>
            <a:solidFill>
              <a:srgbClr val="0534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0" name="Freeform 753"/>
            <p:cNvSpPr>
              <a:spLocks/>
            </p:cNvSpPr>
            <p:nvPr userDrawn="1"/>
          </p:nvSpPr>
          <p:spPr bwMode="auto">
            <a:xfrm>
              <a:off x="9948863" y="4037013"/>
              <a:ext cx="368300" cy="233363"/>
            </a:xfrm>
            <a:custGeom>
              <a:avLst/>
              <a:gdLst>
                <a:gd name="T0" fmla="*/ 31 w 232"/>
                <a:gd name="T1" fmla="*/ 126 h 147"/>
                <a:gd name="T2" fmla="*/ 29 w 232"/>
                <a:gd name="T3" fmla="*/ 129 h 147"/>
                <a:gd name="T4" fmla="*/ 26 w 232"/>
                <a:gd name="T5" fmla="*/ 133 h 147"/>
                <a:gd name="T6" fmla="*/ 25 w 232"/>
                <a:gd name="T7" fmla="*/ 136 h 147"/>
                <a:gd name="T8" fmla="*/ 23 w 232"/>
                <a:gd name="T9" fmla="*/ 140 h 147"/>
                <a:gd name="T10" fmla="*/ 23 w 232"/>
                <a:gd name="T11" fmla="*/ 143 h 147"/>
                <a:gd name="T12" fmla="*/ 0 w 232"/>
                <a:gd name="T13" fmla="*/ 134 h 147"/>
                <a:gd name="T14" fmla="*/ 0 w 232"/>
                <a:gd name="T15" fmla="*/ 132 h 147"/>
                <a:gd name="T16" fmla="*/ 0 w 232"/>
                <a:gd name="T17" fmla="*/ 131 h 147"/>
                <a:gd name="T18" fmla="*/ 0 w 232"/>
                <a:gd name="T19" fmla="*/ 130 h 147"/>
                <a:gd name="T20" fmla="*/ 1 w 232"/>
                <a:gd name="T21" fmla="*/ 130 h 147"/>
                <a:gd name="T22" fmla="*/ 1 w 232"/>
                <a:gd name="T23" fmla="*/ 128 h 147"/>
                <a:gd name="T24" fmla="*/ 1 w 232"/>
                <a:gd name="T25" fmla="*/ 127 h 147"/>
                <a:gd name="T26" fmla="*/ 1 w 232"/>
                <a:gd name="T27" fmla="*/ 127 h 147"/>
                <a:gd name="T28" fmla="*/ 2 w 232"/>
                <a:gd name="T29" fmla="*/ 125 h 147"/>
                <a:gd name="T30" fmla="*/ 2 w 232"/>
                <a:gd name="T31" fmla="*/ 124 h 147"/>
                <a:gd name="T32" fmla="*/ 3 w 232"/>
                <a:gd name="T33" fmla="*/ 123 h 147"/>
                <a:gd name="T34" fmla="*/ 3 w 232"/>
                <a:gd name="T35" fmla="*/ 122 h 147"/>
                <a:gd name="T36" fmla="*/ 4 w 232"/>
                <a:gd name="T37" fmla="*/ 121 h 147"/>
                <a:gd name="T38" fmla="*/ 4 w 232"/>
                <a:gd name="T39" fmla="*/ 120 h 147"/>
                <a:gd name="T40" fmla="*/ 6 w 232"/>
                <a:gd name="T41" fmla="*/ 118 h 147"/>
                <a:gd name="T42" fmla="*/ 6 w 232"/>
                <a:gd name="T43" fmla="*/ 116 h 147"/>
                <a:gd name="T44" fmla="*/ 7 w 232"/>
                <a:gd name="T45" fmla="*/ 116 h 147"/>
                <a:gd name="T46" fmla="*/ 8 w 232"/>
                <a:gd name="T47" fmla="*/ 114 h 147"/>
                <a:gd name="T48" fmla="*/ 9 w 232"/>
                <a:gd name="T49" fmla="*/ 114 h 147"/>
                <a:gd name="T50" fmla="*/ 9 w 232"/>
                <a:gd name="T51" fmla="*/ 113 h 147"/>
                <a:gd name="T52" fmla="*/ 11 w 232"/>
                <a:gd name="T53" fmla="*/ 112 h 147"/>
                <a:gd name="T54" fmla="*/ 12 w 232"/>
                <a:gd name="T55" fmla="*/ 111 h 147"/>
                <a:gd name="T56" fmla="*/ 12 w 232"/>
                <a:gd name="T57" fmla="*/ 111 h 147"/>
                <a:gd name="T58" fmla="*/ 13 w 232"/>
                <a:gd name="T59" fmla="*/ 110 h 147"/>
                <a:gd name="T60" fmla="*/ 14 w 232"/>
                <a:gd name="T61" fmla="*/ 109 h 147"/>
                <a:gd name="T62" fmla="*/ 200 w 232"/>
                <a:gd name="T63" fmla="*/ 2 h 147"/>
                <a:gd name="T64" fmla="*/ 201 w 232"/>
                <a:gd name="T65" fmla="*/ 1 h 147"/>
                <a:gd name="T66" fmla="*/ 202 w 232"/>
                <a:gd name="T67" fmla="*/ 1 h 147"/>
                <a:gd name="T68" fmla="*/ 203 w 232"/>
                <a:gd name="T69" fmla="*/ 1 h 147"/>
                <a:gd name="T70" fmla="*/ 203 w 232"/>
                <a:gd name="T71" fmla="*/ 1 h 147"/>
                <a:gd name="T72" fmla="*/ 204 w 232"/>
                <a:gd name="T73" fmla="*/ 0 h 147"/>
                <a:gd name="T74" fmla="*/ 205 w 232"/>
                <a:gd name="T75" fmla="*/ 0 h 147"/>
                <a:gd name="T76" fmla="*/ 205 w 232"/>
                <a:gd name="T77" fmla="*/ 0 h 147"/>
                <a:gd name="T78" fmla="*/ 207 w 232"/>
                <a:gd name="T79" fmla="*/ 0 h 147"/>
                <a:gd name="T80" fmla="*/ 208 w 232"/>
                <a:gd name="T81" fmla="*/ 0 h 147"/>
                <a:gd name="T82" fmla="*/ 209 w 232"/>
                <a:gd name="T83" fmla="*/ 1 h 147"/>
                <a:gd name="T84" fmla="*/ 232 w 232"/>
                <a:gd name="T85" fmla="*/ 14 h 147"/>
                <a:gd name="T86" fmla="*/ 230 w 232"/>
                <a:gd name="T87" fmla="*/ 13 h 147"/>
                <a:gd name="T88" fmla="*/ 227 w 232"/>
                <a:gd name="T89" fmla="*/ 13 h 147"/>
                <a:gd name="T90" fmla="*/ 225 w 232"/>
                <a:gd name="T91" fmla="*/ 14 h 147"/>
                <a:gd name="T92" fmla="*/ 37 w 232"/>
                <a:gd name="T93" fmla="*/ 122 h 147"/>
                <a:gd name="T94" fmla="*/ 34 w 232"/>
                <a:gd name="T95" fmla="*/ 124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32" h="147">
                  <a:moveTo>
                    <a:pt x="31" y="126"/>
                  </a:moveTo>
                  <a:cubicBezTo>
                    <a:pt x="31" y="126"/>
                    <a:pt x="31" y="126"/>
                    <a:pt x="31" y="126"/>
                  </a:cubicBezTo>
                  <a:cubicBezTo>
                    <a:pt x="30" y="127"/>
                    <a:pt x="29" y="128"/>
                    <a:pt x="29" y="129"/>
                  </a:cubicBezTo>
                  <a:cubicBezTo>
                    <a:pt x="29" y="129"/>
                    <a:pt x="29" y="129"/>
                    <a:pt x="29" y="129"/>
                  </a:cubicBezTo>
                  <a:cubicBezTo>
                    <a:pt x="28" y="130"/>
                    <a:pt x="27" y="131"/>
                    <a:pt x="26" y="132"/>
                  </a:cubicBezTo>
                  <a:cubicBezTo>
                    <a:pt x="26" y="133"/>
                    <a:pt x="26" y="133"/>
                    <a:pt x="26" y="133"/>
                  </a:cubicBezTo>
                  <a:cubicBezTo>
                    <a:pt x="26" y="134"/>
                    <a:pt x="25" y="135"/>
                    <a:pt x="25" y="136"/>
                  </a:cubicBezTo>
                  <a:cubicBezTo>
                    <a:pt x="25" y="136"/>
                    <a:pt x="25" y="136"/>
                    <a:pt x="25" y="136"/>
                  </a:cubicBezTo>
                  <a:cubicBezTo>
                    <a:pt x="24" y="137"/>
                    <a:pt x="24" y="138"/>
                    <a:pt x="23" y="140"/>
                  </a:cubicBezTo>
                  <a:cubicBezTo>
                    <a:pt x="23" y="140"/>
                    <a:pt x="23" y="140"/>
                    <a:pt x="23" y="140"/>
                  </a:cubicBezTo>
                  <a:cubicBezTo>
                    <a:pt x="23" y="141"/>
                    <a:pt x="23" y="142"/>
                    <a:pt x="23" y="143"/>
                  </a:cubicBezTo>
                  <a:cubicBezTo>
                    <a:pt x="23" y="143"/>
                    <a:pt x="23" y="143"/>
                    <a:pt x="23" y="143"/>
                  </a:cubicBezTo>
                  <a:cubicBezTo>
                    <a:pt x="22" y="144"/>
                    <a:pt x="22" y="145"/>
                    <a:pt x="22" y="147"/>
                  </a:cubicBezTo>
                  <a:cubicBezTo>
                    <a:pt x="0" y="134"/>
                    <a:pt x="0" y="134"/>
                    <a:pt x="0" y="134"/>
                  </a:cubicBezTo>
                  <a:cubicBezTo>
                    <a:pt x="0" y="134"/>
                    <a:pt x="0" y="133"/>
                    <a:pt x="0" y="133"/>
                  </a:cubicBezTo>
                  <a:cubicBezTo>
                    <a:pt x="0" y="133"/>
                    <a:pt x="0" y="133"/>
                    <a:pt x="0" y="132"/>
                  </a:cubicBezTo>
                  <a:cubicBezTo>
                    <a:pt x="0" y="132"/>
                    <a:pt x="0" y="132"/>
                    <a:pt x="0" y="132"/>
                  </a:cubicBezTo>
                  <a:cubicBezTo>
                    <a:pt x="0" y="132"/>
                    <a:pt x="0" y="131"/>
                    <a:pt x="0" y="131"/>
                  </a:cubicBezTo>
                  <a:cubicBezTo>
                    <a:pt x="0" y="131"/>
                    <a:pt x="0" y="131"/>
                    <a:pt x="0" y="130"/>
                  </a:cubicBezTo>
                  <a:cubicBezTo>
                    <a:pt x="0" y="130"/>
                    <a:pt x="0" y="130"/>
                    <a:pt x="0" y="130"/>
                  </a:cubicBezTo>
                  <a:cubicBezTo>
                    <a:pt x="0" y="130"/>
                    <a:pt x="0" y="130"/>
                    <a:pt x="0" y="130"/>
                  </a:cubicBezTo>
                  <a:cubicBezTo>
                    <a:pt x="0" y="130"/>
                    <a:pt x="1" y="130"/>
                    <a:pt x="1" y="130"/>
                  </a:cubicBezTo>
                  <a:cubicBezTo>
                    <a:pt x="1" y="129"/>
                    <a:pt x="1" y="129"/>
                    <a:pt x="1" y="129"/>
                  </a:cubicBezTo>
                  <a:cubicBezTo>
                    <a:pt x="1" y="129"/>
                    <a:pt x="1" y="128"/>
                    <a:pt x="1" y="128"/>
                  </a:cubicBezTo>
                  <a:cubicBezTo>
                    <a:pt x="1" y="128"/>
                    <a:pt x="1" y="128"/>
                    <a:pt x="1" y="127"/>
                  </a:cubicBezTo>
                  <a:cubicBezTo>
                    <a:pt x="1" y="127"/>
                    <a:pt x="1" y="127"/>
                    <a:pt x="1" y="127"/>
                  </a:cubicBezTo>
                  <a:cubicBezTo>
                    <a:pt x="1" y="127"/>
                    <a:pt x="1" y="127"/>
                    <a:pt x="1" y="127"/>
                  </a:cubicBezTo>
                  <a:cubicBezTo>
                    <a:pt x="1" y="127"/>
                    <a:pt x="1" y="127"/>
                    <a:pt x="1" y="127"/>
                  </a:cubicBezTo>
                  <a:cubicBezTo>
                    <a:pt x="1" y="126"/>
                    <a:pt x="1" y="126"/>
                    <a:pt x="2" y="126"/>
                  </a:cubicBezTo>
                  <a:cubicBezTo>
                    <a:pt x="2" y="126"/>
                    <a:pt x="2" y="125"/>
                    <a:pt x="2" y="125"/>
                  </a:cubicBezTo>
                  <a:cubicBezTo>
                    <a:pt x="2" y="125"/>
                    <a:pt x="2" y="125"/>
                    <a:pt x="2" y="124"/>
                  </a:cubicBezTo>
                  <a:cubicBezTo>
                    <a:pt x="2" y="124"/>
                    <a:pt x="2" y="124"/>
                    <a:pt x="2" y="124"/>
                  </a:cubicBezTo>
                  <a:cubicBezTo>
                    <a:pt x="2" y="124"/>
                    <a:pt x="2" y="123"/>
                    <a:pt x="3" y="123"/>
                  </a:cubicBezTo>
                  <a:cubicBezTo>
                    <a:pt x="3" y="123"/>
                    <a:pt x="3" y="123"/>
                    <a:pt x="3" y="123"/>
                  </a:cubicBezTo>
                  <a:cubicBezTo>
                    <a:pt x="3" y="123"/>
                    <a:pt x="3" y="123"/>
                    <a:pt x="3" y="123"/>
                  </a:cubicBezTo>
                  <a:cubicBezTo>
                    <a:pt x="3" y="123"/>
                    <a:pt x="3" y="123"/>
                    <a:pt x="3" y="122"/>
                  </a:cubicBezTo>
                  <a:cubicBezTo>
                    <a:pt x="3" y="122"/>
                    <a:pt x="3" y="122"/>
                    <a:pt x="3" y="122"/>
                  </a:cubicBezTo>
                  <a:cubicBezTo>
                    <a:pt x="3" y="121"/>
                    <a:pt x="4" y="121"/>
                    <a:pt x="4" y="121"/>
                  </a:cubicBezTo>
                  <a:cubicBezTo>
                    <a:pt x="4" y="120"/>
                    <a:pt x="4" y="120"/>
                    <a:pt x="4" y="120"/>
                  </a:cubicBezTo>
                  <a:cubicBezTo>
                    <a:pt x="4" y="120"/>
                    <a:pt x="4" y="120"/>
                    <a:pt x="4" y="120"/>
                  </a:cubicBezTo>
                  <a:cubicBezTo>
                    <a:pt x="4" y="120"/>
                    <a:pt x="4" y="119"/>
                    <a:pt x="4" y="119"/>
                  </a:cubicBezTo>
                  <a:cubicBezTo>
                    <a:pt x="5" y="119"/>
                    <a:pt x="5" y="118"/>
                    <a:pt x="6" y="118"/>
                  </a:cubicBezTo>
                  <a:cubicBezTo>
                    <a:pt x="6" y="117"/>
                    <a:pt x="6" y="117"/>
                    <a:pt x="6" y="116"/>
                  </a:cubicBezTo>
                  <a:cubicBezTo>
                    <a:pt x="6" y="116"/>
                    <a:pt x="6" y="116"/>
                    <a:pt x="6" y="116"/>
                  </a:cubicBezTo>
                  <a:cubicBezTo>
                    <a:pt x="6" y="116"/>
                    <a:pt x="6" y="116"/>
                    <a:pt x="6" y="116"/>
                  </a:cubicBezTo>
                  <a:cubicBezTo>
                    <a:pt x="7" y="116"/>
                    <a:pt x="7" y="116"/>
                    <a:pt x="7" y="116"/>
                  </a:cubicBezTo>
                  <a:cubicBezTo>
                    <a:pt x="7" y="115"/>
                    <a:pt x="7" y="115"/>
                    <a:pt x="8" y="115"/>
                  </a:cubicBezTo>
                  <a:cubicBezTo>
                    <a:pt x="8" y="115"/>
                    <a:pt x="8" y="114"/>
                    <a:pt x="8" y="114"/>
                  </a:cubicBezTo>
                  <a:cubicBezTo>
                    <a:pt x="8" y="114"/>
                    <a:pt x="9" y="114"/>
                    <a:pt x="9" y="114"/>
                  </a:cubicBezTo>
                  <a:cubicBezTo>
                    <a:pt x="9" y="114"/>
                    <a:pt x="9" y="114"/>
                    <a:pt x="9" y="114"/>
                  </a:cubicBezTo>
                  <a:cubicBezTo>
                    <a:pt x="9" y="114"/>
                    <a:pt x="9" y="114"/>
                    <a:pt x="9" y="113"/>
                  </a:cubicBezTo>
                  <a:cubicBezTo>
                    <a:pt x="9" y="113"/>
                    <a:pt x="9" y="113"/>
                    <a:pt x="9" y="113"/>
                  </a:cubicBezTo>
                  <a:cubicBezTo>
                    <a:pt x="10" y="113"/>
                    <a:pt x="10" y="113"/>
                    <a:pt x="10" y="112"/>
                  </a:cubicBezTo>
                  <a:cubicBezTo>
                    <a:pt x="10" y="112"/>
                    <a:pt x="10" y="112"/>
                    <a:pt x="11" y="112"/>
                  </a:cubicBezTo>
                  <a:cubicBezTo>
                    <a:pt x="11" y="112"/>
                    <a:pt x="11" y="111"/>
                    <a:pt x="11" y="111"/>
                  </a:cubicBezTo>
                  <a:cubicBezTo>
                    <a:pt x="11" y="111"/>
                    <a:pt x="11" y="111"/>
                    <a:pt x="12" y="111"/>
                  </a:cubicBezTo>
                  <a:cubicBezTo>
                    <a:pt x="12" y="111"/>
                    <a:pt x="12" y="111"/>
                    <a:pt x="12" y="111"/>
                  </a:cubicBezTo>
                  <a:cubicBezTo>
                    <a:pt x="12" y="111"/>
                    <a:pt x="12" y="111"/>
                    <a:pt x="12" y="111"/>
                  </a:cubicBezTo>
                  <a:cubicBezTo>
                    <a:pt x="12" y="111"/>
                    <a:pt x="12" y="110"/>
                    <a:pt x="12" y="110"/>
                  </a:cubicBezTo>
                  <a:cubicBezTo>
                    <a:pt x="13" y="110"/>
                    <a:pt x="13" y="110"/>
                    <a:pt x="13" y="110"/>
                  </a:cubicBezTo>
                  <a:cubicBezTo>
                    <a:pt x="13" y="110"/>
                    <a:pt x="14" y="110"/>
                    <a:pt x="14" y="109"/>
                  </a:cubicBezTo>
                  <a:cubicBezTo>
                    <a:pt x="14" y="109"/>
                    <a:pt x="14" y="109"/>
                    <a:pt x="14" y="109"/>
                  </a:cubicBezTo>
                  <a:cubicBezTo>
                    <a:pt x="14" y="109"/>
                    <a:pt x="14" y="109"/>
                    <a:pt x="14" y="109"/>
                  </a:cubicBezTo>
                  <a:cubicBezTo>
                    <a:pt x="200" y="2"/>
                    <a:pt x="200" y="2"/>
                    <a:pt x="200" y="2"/>
                  </a:cubicBezTo>
                  <a:cubicBezTo>
                    <a:pt x="200" y="2"/>
                    <a:pt x="200" y="2"/>
                    <a:pt x="200" y="2"/>
                  </a:cubicBezTo>
                  <a:cubicBezTo>
                    <a:pt x="200" y="2"/>
                    <a:pt x="201" y="2"/>
                    <a:pt x="201" y="1"/>
                  </a:cubicBezTo>
                  <a:cubicBezTo>
                    <a:pt x="201" y="1"/>
                    <a:pt x="201" y="1"/>
                    <a:pt x="201" y="1"/>
                  </a:cubicBezTo>
                  <a:cubicBezTo>
                    <a:pt x="201" y="1"/>
                    <a:pt x="202" y="1"/>
                    <a:pt x="202" y="1"/>
                  </a:cubicBezTo>
                  <a:cubicBezTo>
                    <a:pt x="202" y="1"/>
                    <a:pt x="202" y="1"/>
                    <a:pt x="202" y="1"/>
                  </a:cubicBezTo>
                  <a:cubicBezTo>
                    <a:pt x="202" y="1"/>
                    <a:pt x="203" y="1"/>
                    <a:pt x="203" y="1"/>
                  </a:cubicBezTo>
                  <a:cubicBezTo>
                    <a:pt x="203" y="1"/>
                    <a:pt x="203" y="1"/>
                    <a:pt x="203" y="1"/>
                  </a:cubicBezTo>
                  <a:cubicBezTo>
                    <a:pt x="203" y="1"/>
                    <a:pt x="203" y="1"/>
                    <a:pt x="203" y="1"/>
                  </a:cubicBezTo>
                  <a:cubicBezTo>
                    <a:pt x="203" y="1"/>
                    <a:pt x="203" y="0"/>
                    <a:pt x="204" y="0"/>
                  </a:cubicBezTo>
                  <a:cubicBezTo>
                    <a:pt x="204" y="0"/>
                    <a:pt x="204" y="0"/>
                    <a:pt x="204" y="0"/>
                  </a:cubicBezTo>
                  <a:cubicBezTo>
                    <a:pt x="204" y="0"/>
                    <a:pt x="205" y="0"/>
                    <a:pt x="205" y="0"/>
                  </a:cubicBezTo>
                  <a:cubicBezTo>
                    <a:pt x="205" y="0"/>
                    <a:pt x="205" y="0"/>
                    <a:pt x="205" y="0"/>
                  </a:cubicBezTo>
                  <a:cubicBezTo>
                    <a:pt x="205" y="0"/>
                    <a:pt x="205" y="0"/>
                    <a:pt x="205" y="0"/>
                  </a:cubicBezTo>
                  <a:cubicBezTo>
                    <a:pt x="205" y="0"/>
                    <a:pt x="205" y="0"/>
                    <a:pt x="205" y="0"/>
                  </a:cubicBezTo>
                  <a:cubicBezTo>
                    <a:pt x="206" y="0"/>
                    <a:pt x="206" y="0"/>
                    <a:pt x="206" y="0"/>
                  </a:cubicBezTo>
                  <a:cubicBezTo>
                    <a:pt x="206" y="0"/>
                    <a:pt x="207" y="0"/>
                    <a:pt x="207" y="0"/>
                  </a:cubicBezTo>
                  <a:cubicBezTo>
                    <a:pt x="207" y="0"/>
                    <a:pt x="207" y="0"/>
                    <a:pt x="208" y="0"/>
                  </a:cubicBezTo>
                  <a:cubicBezTo>
                    <a:pt x="208" y="0"/>
                    <a:pt x="208" y="0"/>
                    <a:pt x="208" y="0"/>
                  </a:cubicBezTo>
                  <a:cubicBezTo>
                    <a:pt x="208" y="0"/>
                    <a:pt x="208" y="0"/>
                    <a:pt x="208" y="0"/>
                  </a:cubicBezTo>
                  <a:cubicBezTo>
                    <a:pt x="208" y="0"/>
                    <a:pt x="208" y="0"/>
                    <a:pt x="209" y="1"/>
                  </a:cubicBezTo>
                  <a:cubicBezTo>
                    <a:pt x="209" y="1"/>
                    <a:pt x="210" y="1"/>
                    <a:pt x="210" y="1"/>
                  </a:cubicBezTo>
                  <a:cubicBezTo>
                    <a:pt x="232" y="14"/>
                    <a:pt x="232" y="14"/>
                    <a:pt x="232" y="14"/>
                  </a:cubicBezTo>
                  <a:cubicBezTo>
                    <a:pt x="231" y="14"/>
                    <a:pt x="231" y="13"/>
                    <a:pt x="230" y="13"/>
                  </a:cubicBezTo>
                  <a:cubicBezTo>
                    <a:pt x="230" y="13"/>
                    <a:pt x="230" y="13"/>
                    <a:pt x="230" y="13"/>
                  </a:cubicBezTo>
                  <a:cubicBezTo>
                    <a:pt x="229" y="13"/>
                    <a:pt x="228" y="13"/>
                    <a:pt x="227" y="13"/>
                  </a:cubicBezTo>
                  <a:cubicBezTo>
                    <a:pt x="227" y="13"/>
                    <a:pt x="227" y="13"/>
                    <a:pt x="227" y="13"/>
                  </a:cubicBezTo>
                  <a:cubicBezTo>
                    <a:pt x="227" y="13"/>
                    <a:pt x="226" y="13"/>
                    <a:pt x="225" y="14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224" y="14"/>
                    <a:pt x="223" y="14"/>
                    <a:pt x="222" y="15"/>
                  </a:cubicBezTo>
                  <a:cubicBezTo>
                    <a:pt x="37" y="122"/>
                    <a:pt x="37" y="122"/>
                    <a:pt x="37" y="122"/>
                  </a:cubicBezTo>
                  <a:cubicBezTo>
                    <a:pt x="36" y="122"/>
                    <a:pt x="35" y="123"/>
                    <a:pt x="34" y="124"/>
                  </a:cubicBezTo>
                  <a:cubicBezTo>
                    <a:pt x="34" y="124"/>
                    <a:pt x="34" y="124"/>
                    <a:pt x="34" y="124"/>
                  </a:cubicBezTo>
                  <a:cubicBezTo>
                    <a:pt x="33" y="125"/>
                    <a:pt x="32" y="125"/>
                    <a:pt x="31" y="126"/>
                  </a:cubicBezTo>
                  <a:close/>
                </a:path>
              </a:pathLst>
            </a:custGeom>
            <a:solidFill>
              <a:srgbClr val="0844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1" name="Freeform 754"/>
            <p:cNvSpPr>
              <a:spLocks/>
            </p:cNvSpPr>
            <p:nvPr userDrawn="1"/>
          </p:nvSpPr>
          <p:spPr bwMode="auto">
            <a:xfrm>
              <a:off x="9983788" y="4052888"/>
              <a:ext cx="339725" cy="442913"/>
            </a:xfrm>
            <a:custGeom>
              <a:avLst/>
              <a:gdLst>
                <a:gd name="T0" fmla="*/ 15 w 214"/>
                <a:gd name="T1" fmla="*/ 112 h 279"/>
                <a:gd name="T2" fmla="*/ 200 w 214"/>
                <a:gd name="T3" fmla="*/ 5 h 279"/>
                <a:gd name="T4" fmla="*/ 214 w 214"/>
                <a:gd name="T5" fmla="*/ 13 h 279"/>
                <a:gd name="T6" fmla="*/ 214 w 214"/>
                <a:gd name="T7" fmla="*/ 142 h 279"/>
                <a:gd name="T8" fmla="*/ 200 w 214"/>
                <a:gd name="T9" fmla="*/ 167 h 279"/>
                <a:gd name="T10" fmla="*/ 15 w 214"/>
                <a:gd name="T11" fmla="*/ 274 h 279"/>
                <a:gd name="T12" fmla="*/ 1 w 214"/>
                <a:gd name="T13" fmla="*/ 266 h 279"/>
                <a:gd name="T14" fmla="*/ 0 w 214"/>
                <a:gd name="T15" fmla="*/ 137 h 279"/>
                <a:gd name="T16" fmla="*/ 15 w 214"/>
                <a:gd name="T17" fmla="*/ 112 h 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4" h="279">
                  <a:moveTo>
                    <a:pt x="15" y="112"/>
                  </a:moveTo>
                  <a:cubicBezTo>
                    <a:pt x="200" y="5"/>
                    <a:pt x="200" y="5"/>
                    <a:pt x="200" y="5"/>
                  </a:cubicBezTo>
                  <a:cubicBezTo>
                    <a:pt x="208" y="0"/>
                    <a:pt x="214" y="4"/>
                    <a:pt x="214" y="13"/>
                  </a:cubicBezTo>
                  <a:cubicBezTo>
                    <a:pt x="214" y="142"/>
                    <a:pt x="214" y="142"/>
                    <a:pt x="214" y="142"/>
                  </a:cubicBezTo>
                  <a:cubicBezTo>
                    <a:pt x="214" y="151"/>
                    <a:pt x="208" y="162"/>
                    <a:pt x="200" y="167"/>
                  </a:cubicBezTo>
                  <a:cubicBezTo>
                    <a:pt x="15" y="274"/>
                    <a:pt x="15" y="274"/>
                    <a:pt x="15" y="274"/>
                  </a:cubicBezTo>
                  <a:cubicBezTo>
                    <a:pt x="7" y="279"/>
                    <a:pt x="1" y="275"/>
                    <a:pt x="1" y="266"/>
                  </a:cubicBezTo>
                  <a:cubicBezTo>
                    <a:pt x="0" y="137"/>
                    <a:pt x="0" y="137"/>
                    <a:pt x="0" y="137"/>
                  </a:cubicBezTo>
                  <a:cubicBezTo>
                    <a:pt x="0" y="128"/>
                    <a:pt x="7" y="116"/>
                    <a:pt x="15" y="112"/>
                  </a:cubicBezTo>
                  <a:close/>
                </a:path>
              </a:pathLst>
            </a:custGeom>
            <a:solidFill>
              <a:srgbClr val="0327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2" name="Freeform 755"/>
            <p:cNvSpPr>
              <a:spLocks/>
            </p:cNvSpPr>
            <p:nvPr userDrawn="1"/>
          </p:nvSpPr>
          <p:spPr bwMode="auto">
            <a:xfrm>
              <a:off x="10129838" y="4302125"/>
              <a:ext cx="50800" cy="366713"/>
            </a:xfrm>
            <a:custGeom>
              <a:avLst/>
              <a:gdLst>
                <a:gd name="T0" fmla="*/ 14 w 32"/>
                <a:gd name="T1" fmla="*/ 201 h 231"/>
                <a:gd name="T2" fmla="*/ 14 w 32"/>
                <a:gd name="T3" fmla="*/ 11 h 231"/>
                <a:gd name="T4" fmla="*/ 32 w 32"/>
                <a:gd name="T5" fmla="*/ 0 h 231"/>
                <a:gd name="T6" fmla="*/ 32 w 32"/>
                <a:gd name="T7" fmla="*/ 191 h 231"/>
                <a:gd name="T8" fmla="*/ 26 w 32"/>
                <a:gd name="T9" fmla="*/ 213 h 231"/>
                <a:gd name="T10" fmla="*/ 18 w 32"/>
                <a:gd name="T11" fmla="*/ 220 h 231"/>
                <a:gd name="T12" fmla="*/ 0 w 32"/>
                <a:gd name="T13" fmla="*/ 231 h 231"/>
                <a:gd name="T14" fmla="*/ 14 w 32"/>
                <a:gd name="T15" fmla="*/ 201 h 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2" h="231">
                  <a:moveTo>
                    <a:pt x="14" y="201"/>
                  </a:moveTo>
                  <a:cubicBezTo>
                    <a:pt x="14" y="11"/>
                    <a:pt x="14" y="11"/>
                    <a:pt x="14" y="11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2" y="191"/>
                    <a:pt x="32" y="191"/>
                    <a:pt x="32" y="191"/>
                  </a:cubicBezTo>
                  <a:cubicBezTo>
                    <a:pt x="32" y="200"/>
                    <a:pt x="30" y="207"/>
                    <a:pt x="26" y="213"/>
                  </a:cubicBezTo>
                  <a:cubicBezTo>
                    <a:pt x="24" y="216"/>
                    <a:pt x="21" y="219"/>
                    <a:pt x="18" y="220"/>
                  </a:cubicBezTo>
                  <a:cubicBezTo>
                    <a:pt x="0" y="231"/>
                    <a:pt x="0" y="231"/>
                    <a:pt x="0" y="231"/>
                  </a:cubicBezTo>
                  <a:cubicBezTo>
                    <a:pt x="8" y="226"/>
                    <a:pt x="13" y="216"/>
                    <a:pt x="14" y="201"/>
                  </a:cubicBezTo>
                  <a:close/>
                </a:path>
              </a:pathLst>
            </a:custGeom>
            <a:solidFill>
              <a:srgbClr val="041D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3" name="Freeform 756"/>
            <p:cNvSpPr>
              <a:spLocks/>
            </p:cNvSpPr>
            <p:nvPr userDrawn="1"/>
          </p:nvSpPr>
          <p:spPr bwMode="auto">
            <a:xfrm>
              <a:off x="10133013" y="4291013"/>
              <a:ext cx="47625" cy="28575"/>
            </a:xfrm>
            <a:custGeom>
              <a:avLst/>
              <a:gdLst>
                <a:gd name="T0" fmla="*/ 12 w 30"/>
                <a:gd name="T1" fmla="*/ 18 h 18"/>
                <a:gd name="T2" fmla="*/ 30 w 30"/>
                <a:gd name="T3" fmla="*/ 7 h 18"/>
                <a:gd name="T4" fmla="*/ 18 w 30"/>
                <a:gd name="T5" fmla="*/ 0 h 18"/>
                <a:gd name="T6" fmla="*/ 0 w 30"/>
                <a:gd name="T7" fmla="*/ 11 h 18"/>
                <a:gd name="T8" fmla="*/ 12 w 30"/>
                <a:gd name="T9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18">
                  <a:moveTo>
                    <a:pt x="12" y="18"/>
                  </a:moveTo>
                  <a:lnTo>
                    <a:pt x="30" y="7"/>
                  </a:lnTo>
                  <a:lnTo>
                    <a:pt x="18" y="0"/>
                  </a:lnTo>
                  <a:lnTo>
                    <a:pt x="0" y="11"/>
                  </a:lnTo>
                  <a:lnTo>
                    <a:pt x="12" y="18"/>
                  </a:lnTo>
                  <a:close/>
                </a:path>
              </a:pathLst>
            </a:custGeom>
            <a:solidFill>
              <a:srgbClr val="041D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4" name="Freeform 757"/>
            <p:cNvSpPr>
              <a:spLocks/>
            </p:cNvSpPr>
            <p:nvPr userDrawn="1"/>
          </p:nvSpPr>
          <p:spPr bwMode="auto">
            <a:xfrm>
              <a:off x="10077451" y="4308475"/>
              <a:ext cx="74613" cy="377825"/>
            </a:xfrm>
            <a:custGeom>
              <a:avLst/>
              <a:gdLst>
                <a:gd name="T0" fmla="*/ 0 w 47"/>
                <a:gd name="T1" fmla="*/ 210 h 238"/>
                <a:gd name="T2" fmla="*/ 34 w 47"/>
                <a:gd name="T3" fmla="*/ 190 h 238"/>
                <a:gd name="T4" fmla="*/ 35 w 47"/>
                <a:gd name="T5" fmla="*/ 0 h 238"/>
                <a:gd name="T6" fmla="*/ 47 w 47"/>
                <a:gd name="T7" fmla="*/ 7 h 238"/>
                <a:gd name="T8" fmla="*/ 47 w 47"/>
                <a:gd name="T9" fmla="*/ 197 h 238"/>
                <a:gd name="T10" fmla="*/ 0 w 47"/>
                <a:gd name="T11" fmla="*/ 224 h 238"/>
                <a:gd name="T12" fmla="*/ 0 w 47"/>
                <a:gd name="T13" fmla="*/ 210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7" h="238">
                  <a:moveTo>
                    <a:pt x="0" y="210"/>
                  </a:moveTo>
                  <a:cubicBezTo>
                    <a:pt x="19" y="220"/>
                    <a:pt x="34" y="212"/>
                    <a:pt x="34" y="19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47" y="7"/>
                    <a:pt x="47" y="7"/>
                    <a:pt x="47" y="7"/>
                  </a:cubicBezTo>
                  <a:cubicBezTo>
                    <a:pt x="47" y="197"/>
                    <a:pt x="47" y="197"/>
                    <a:pt x="47" y="197"/>
                  </a:cubicBezTo>
                  <a:cubicBezTo>
                    <a:pt x="46" y="227"/>
                    <a:pt x="26" y="238"/>
                    <a:pt x="0" y="224"/>
                  </a:cubicBezTo>
                  <a:lnTo>
                    <a:pt x="0" y="210"/>
                  </a:lnTo>
                  <a:close/>
                </a:path>
              </a:pathLst>
            </a:custGeom>
            <a:solidFill>
              <a:srgbClr val="0835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5" name="Freeform 758"/>
            <p:cNvSpPr>
              <a:spLocks/>
            </p:cNvSpPr>
            <p:nvPr userDrawn="1"/>
          </p:nvSpPr>
          <p:spPr bwMode="auto">
            <a:xfrm>
              <a:off x="9766301" y="3897313"/>
              <a:ext cx="261938" cy="385763"/>
            </a:xfrm>
            <a:custGeom>
              <a:avLst/>
              <a:gdLst>
                <a:gd name="T0" fmla="*/ 58 w 165"/>
                <a:gd name="T1" fmla="*/ 64 h 243"/>
                <a:gd name="T2" fmla="*/ 133 w 165"/>
                <a:gd name="T3" fmla="*/ 89 h 243"/>
                <a:gd name="T4" fmla="*/ 65 w 165"/>
                <a:gd name="T5" fmla="*/ 210 h 243"/>
                <a:gd name="T6" fmla="*/ 17 w 165"/>
                <a:gd name="T7" fmla="*/ 234 h 243"/>
                <a:gd name="T8" fmla="*/ 17 w 165"/>
                <a:gd name="T9" fmla="*/ 174 h 243"/>
                <a:gd name="T10" fmla="*/ 58 w 165"/>
                <a:gd name="T11" fmla="*/ 64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5" h="243">
                  <a:moveTo>
                    <a:pt x="58" y="64"/>
                  </a:moveTo>
                  <a:cubicBezTo>
                    <a:pt x="87" y="0"/>
                    <a:pt x="165" y="20"/>
                    <a:pt x="133" y="89"/>
                  </a:cubicBezTo>
                  <a:cubicBezTo>
                    <a:pt x="117" y="123"/>
                    <a:pt x="85" y="175"/>
                    <a:pt x="65" y="210"/>
                  </a:cubicBezTo>
                  <a:cubicBezTo>
                    <a:pt x="47" y="242"/>
                    <a:pt x="28" y="243"/>
                    <a:pt x="17" y="234"/>
                  </a:cubicBezTo>
                  <a:cubicBezTo>
                    <a:pt x="6" y="226"/>
                    <a:pt x="0" y="208"/>
                    <a:pt x="17" y="174"/>
                  </a:cubicBezTo>
                  <a:cubicBezTo>
                    <a:pt x="35" y="135"/>
                    <a:pt x="41" y="103"/>
                    <a:pt x="58" y="64"/>
                  </a:cubicBezTo>
                  <a:close/>
                </a:path>
              </a:pathLst>
            </a:custGeom>
            <a:solidFill>
              <a:srgbClr val="EBF4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6" name="Freeform 759"/>
            <p:cNvSpPr>
              <a:spLocks/>
            </p:cNvSpPr>
            <p:nvPr userDrawn="1"/>
          </p:nvSpPr>
          <p:spPr bwMode="auto">
            <a:xfrm>
              <a:off x="9423401" y="4105275"/>
              <a:ext cx="206375" cy="117475"/>
            </a:xfrm>
            <a:custGeom>
              <a:avLst/>
              <a:gdLst>
                <a:gd name="T0" fmla="*/ 130 w 130"/>
                <a:gd name="T1" fmla="*/ 41 h 74"/>
                <a:gd name="T2" fmla="*/ 87 w 130"/>
                <a:gd name="T3" fmla="*/ 24 h 74"/>
                <a:gd name="T4" fmla="*/ 64 w 130"/>
                <a:gd name="T5" fmla="*/ 16 h 74"/>
                <a:gd name="T6" fmla="*/ 10 w 130"/>
                <a:gd name="T7" fmla="*/ 12 h 74"/>
                <a:gd name="T8" fmla="*/ 42 w 130"/>
                <a:gd name="T9" fmla="*/ 24 h 74"/>
                <a:gd name="T10" fmla="*/ 7 w 130"/>
                <a:gd name="T11" fmla="*/ 22 h 74"/>
                <a:gd name="T12" fmla="*/ 6 w 130"/>
                <a:gd name="T13" fmla="*/ 36 h 74"/>
                <a:gd name="T14" fmla="*/ 43 w 130"/>
                <a:gd name="T15" fmla="*/ 58 h 74"/>
                <a:gd name="T16" fmla="*/ 78 w 130"/>
                <a:gd name="T17" fmla="*/ 73 h 74"/>
                <a:gd name="T18" fmla="*/ 104 w 130"/>
                <a:gd name="T19" fmla="*/ 72 h 74"/>
                <a:gd name="T20" fmla="*/ 128 w 130"/>
                <a:gd name="T21" fmla="*/ 74 h 74"/>
                <a:gd name="T22" fmla="*/ 129 w 130"/>
                <a:gd name="T23" fmla="*/ 43 h 74"/>
                <a:gd name="T24" fmla="*/ 128 w 130"/>
                <a:gd name="T25" fmla="*/ 43 h 74"/>
                <a:gd name="T26" fmla="*/ 130 w 130"/>
                <a:gd name="T27" fmla="*/ 41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30" h="74">
                  <a:moveTo>
                    <a:pt x="130" y="41"/>
                  </a:moveTo>
                  <a:cubicBezTo>
                    <a:pt x="110" y="37"/>
                    <a:pt x="108" y="35"/>
                    <a:pt x="87" y="24"/>
                  </a:cubicBezTo>
                  <a:cubicBezTo>
                    <a:pt x="80" y="20"/>
                    <a:pt x="76" y="18"/>
                    <a:pt x="64" y="16"/>
                  </a:cubicBezTo>
                  <a:cubicBezTo>
                    <a:pt x="58" y="16"/>
                    <a:pt x="16" y="0"/>
                    <a:pt x="10" y="12"/>
                  </a:cubicBezTo>
                  <a:cubicBezTo>
                    <a:pt x="7" y="17"/>
                    <a:pt x="36" y="17"/>
                    <a:pt x="42" y="24"/>
                  </a:cubicBezTo>
                  <a:cubicBezTo>
                    <a:pt x="46" y="29"/>
                    <a:pt x="12" y="18"/>
                    <a:pt x="7" y="22"/>
                  </a:cubicBezTo>
                  <a:cubicBezTo>
                    <a:pt x="0" y="27"/>
                    <a:pt x="3" y="30"/>
                    <a:pt x="6" y="36"/>
                  </a:cubicBezTo>
                  <a:cubicBezTo>
                    <a:pt x="10" y="48"/>
                    <a:pt x="22" y="54"/>
                    <a:pt x="43" y="58"/>
                  </a:cubicBezTo>
                  <a:cubicBezTo>
                    <a:pt x="59" y="61"/>
                    <a:pt x="63" y="73"/>
                    <a:pt x="78" y="73"/>
                  </a:cubicBezTo>
                  <a:cubicBezTo>
                    <a:pt x="87" y="74"/>
                    <a:pt x="94" y="72"/>
                    <a:pt x="104" y="72"/>
                  </a:cubicBezTo>
                  <a:cubicBezTo>
                    <a:pt x="128" y="74"/>
                    <a:pt x="128" y="74"/>
                    <a:pt x="128" y="74"/>
                  </a:cubicBezTo>
                  <a:cubicBezTo>
                    <a:pt x="129" y="43"/>
                    <a:pt x="129" y="43"/>
                    <a:pt x="129" y="43"/>
                  </a:cubicBezTo>
                  <a:cubicBezTo>
                    <a:pt x="128" y="43"/>
                    <a:pt x="128" y="43"/>
                    <a:pt x="128" y="43"/>
                  </a:cubicBezTo>
                  <a:lnTo>
                    <a:pt x="130" y="41"/>
                  </a:lnTo>
                  <a:close/>
                </a:path>
              </a:pathLst>
            </a:custGeom>
            <a:solidFill>
              <a:srgbClr val="F0C1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7" name="Freeform 760"/>
            <p:cNvSpPr>
              <a:spLocks/>
            </p:cNvSpPr>
            <p:nvPr userDrawn="1"/>
          </p:nvSpPr>
          <p:spPr bwMode="auto">
            <a:xfrm>
              <a:off x="9575801" y="4157663"/>
              <a:ext cx="280988" cy="123825"/>
            </a:xfrm>
            <a:custGeom>
              <a:avLst/>
              <a:gdLst>
                <a:gd name="T0" fmla="*/ 12 w 177"/>
                <a:gd name="T1" fmla="*/ 0 h 78"/>
                <a:gd name="T2" fmla="*/ 9 w 177"/>
                <a:gd name="T3" fmla="*/ 41 h 78"/>
                <a:gd name="T4" fmla="*/ 135 w 177"/>
                <a:gd name="T5" fmla="*/ 74 h 78"/>
                <a:gd name="T6" fmla="*/ 176 w 177"/>
                <a:gd name="T7" fmla="*/ 49 h 78"/>
                <a:gd name="T8" fmla="*/ 134 w 177"/>
                <a:gd name="T9" fmla="*/ 17 h 78"/>
                <a:gd name="T10" fmla="*/ 12 w 177"/>
                <a:gd name="T11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7" h="78">
                  <a:moveTo>
                    <a:pt x="12" y="0"/>
                  </a:moveTo>
                  <a:cubicBezTo>
                    <a:pt x="0" y="4"/>
                    <a:pt x="0" y="32"/>
                    <a:pt x="9" y="41"/>
                  </a:cubicBezTo>
                  <a:cubicBezTo>
                    <a:pt x="135" y="74"/>
                    <a:pt x="135" y="74"/>
                    <a:pt x="135" y="74"/>
                  </a:cubicBezTo>
                  <a:cubicBezTo>
                    <a:pt x="165" y="78"/>
                    <a:pt x="177" y="64"/>
                    <a:pt x="176" y="49"/>
                  </a:cubicBezTo>
                  <a:cubicBezTo>
                    <a:pt x="175" y="35"/>
                    <a:pt x="164" y="18"/>
                    <a:pt x="134" y="17"/>
                  </a:cubicBezTo>
                  <a:lnTo>
                    <a:pt x="12" y="0"/>
                  </a:lnTo>
                  <a:close/>
                </a:path>
              </a:pathLst>
            </a:custGeom>
            <a:solidFill>
              <a:srgbClr val="EBF4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8" name="Freeform 761"/>
            <p:cNvSpPr>
              <a:spLocks/>
            </p:cNvSpPr>
            <p:nvPr userDrawn="1"/>
          </p:nvSpPr>
          <p:spPr bwMode="auto">
            <a:xfrm>
              <a:off x="8939213" y="1268413"/>
              <a:ext cx="2332038" cy="2930525"/>
            </a:xfrm>
            <a:custGeom>
              <a:avLst/>
              <a:gdLst>
                <a:gd name="T0" fmla="*/ 0 w 1469"/>
                <a:gd name="T1" fmla="*/ 1001 h 1846"/>
                <a:gd name="T2" fmla="*/ 1462 w 1469"/>
                <a:gd name="T3" fmla="*/ 1846 h 1846"/>
                <a:gd name="T4" fmla="*/ 1469 w 1469"/>
                <a:gd name="T5" fmla="*/ 846 h 1846"/>
                <a:gd name="T6" fmla="*/ 5 w 1469"/>
                <a:gd name="T7" fmla="*/ 0 h 1846"/>
                <a:gd name="T8" fmla="*/ 0 w 1469"/>
                <a:gd name="T9" fmla="*/ 1001 h 18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69" h="1846">
                  <a:moveTo>
                    <a:pt x="0" y="1001"/>
                  </a:moveTo>
                  <a:lnTo>
                    <a:pt x="1462" y="1846"/>
                  </a:lnTo>
                  <a:lnTo>
                    <a:pt x="1469" y="846"/>
                  </a:lnTo>
                  <a:lnTo>
                    <a:pt x="5" y="0"/>
                  </a:lnTo>
                  <a:lnTo>
                    <a:pt x="0" y="100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9" name="Freeform 762"/>
            <p:cNvSpPr>
              <a:spLocks/>
            </p:cNvSpPr>
            <p:nvPr userDrawn="1"/>
          </p:nvSpPr>
          <p:spPr bwMode="auto">
            <a:xfrm>
              <a:off x="8939213" y="2800350"/>
              <a:ext cx="2320925" cy="1397000"/>
            </a:xfrm>
            <a:custGeom>
              <a:avLst/>
              <a:gdLst>
                <a:gd name="T0" fmla="*/ 1461 w 1462"/>
                <a:gd name="T1" fmla="*/ 880 h 880"/>
                <a:gd name="T2" fmla="*/ 1462 w 1462"/>
                <a:gd name="T3" fmla="*/ 815 h 880"/>
                <a:gd name="T4" fmla="*/ 57 w 1462"/>
                <a:gd name="T5" fmla="*/ 3 h 880"/>
                <a:gd name="T6" fmla="*/ 57 w 1462"/>
                <a:gd name="T7" fmla="*/ 0 h 880"/>
                <a:gd name="T8" fmla="*/ 0 w 1462"/>
                <a:gd name="T9" fmla="*/ 35 h 880"/>
                <a:gd name="T10" fmla="*/ 1461 w 1462"/>
                <a:gd name="T11" fmla="*/ 880 h 8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62" h="880">
                  <a:moveTo>
                    <a:pt x="1461" y="880"/>
                  </a:moveTo>
                  <a:lnTo>
                    <a:pt x="1462" y="815"/>
                  </a:lnTo>
                  <a:lnTo>
                    <a:pt x="57" y="3"/>
                  </a:lnTo>
                  <a:lnTo>
                    <a:pt x="57" y="0"/>
                  </a:lnTo>
                  <a:lnTo>
                    <a:pt x="0" y="35"/>
                  </a:lnTo>
                  <a:lnTo>
                    <a:pt x="1461" y="880"/>
                  </a:lnTo>
                  <a:close/>
                </a:path>
              </a:pathLst>
            </a:custGeom>
            <a:solidFill>
              <a:srgbClr val="F0F4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0" name="Freeform 763"/>
            <p:cNvSpPr>
              <a:spLocks/>
            </p:cNvSpPr>
            <p:nvPr userDrawn="1"/>
          </p:nvSpPr>
          <p:spPr bwMode="auto">
            <a:xfrm>
              <a:off x="8939213" y="1268413"/>
              <a:ext cx="98425" cy="1589088"/>
            </a:xfrm>
            <a:custGeom>
              <a:avLst/>
              <a:gdLst>
                <a:gd name="T0" fmla="*/ 0 w 62"/>
                <a:gd name="T1" fmla="*/ 1001 h 1001"/>
                <a:gd name="T2" fmla="*/ 57 w 62"/>
                <a:gd name="T3" fmla="*/ 968 h 1001"/>
                <a:gd name="T4" fmla="*/ 62 w 62"/>
                <a:gd name="T5" fmla="*/ 33 h 1001"/>
                <a:gd name="T6" fmla="*/ 5 w 62"/>
                <a:gd name="T7" fmla="*/ 0 h 1001"/>
                <a:gd name="T8" fmla="*/ 0 w 62"/>
                <a:gd name="T9" fmla="*/ 1001 h 10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2" h="1001">
                  <a:moveTo>
                    <a:pt x="0" y="1001"/>
                  </a:moveTo>
                  <a:lnTo>
                    <a:pt x="57" y="968"/>
                  </a:lnTo>
                  <a:lnTo>
                    <a:pt x="62" y="33"/>
                  </a:lnTo>
                  <a:lnTo>
                    <a:pt x="5" y="0"/>
                  </a:lnTo>
                  <a:lnTo>
                    <a:pt x="0" y="1001"/>
                  </a:lnTo>
                  <a:close/>
                </a:path>
              </a:pathLst>
            </a:custGeom>
            <a:solidFill>
              <a:srgbClr val="DCE4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1" name="Freeform 764"/>
            <p:cNvSpPr>
              <a:spLocks/>
            </p:cNvSpPr>
            <p:nvPr userDrawn="1"/>
          </p:nvSpPr>
          <p:spPr bwMode="auto">
            <a:xfrm>
              <a:off x="9950451" y="1868488"/>
              <a:ext cx="131763" cy="1597025"/>
            </a:xfrm>
            <a:custGeom>
              <a:avLst/>
              <a:gdLst>
                <a:gd name="T0" fmla="*/ 25 w 83"/>
                <a:gd name="T1" fmla="*/ 1006 h 1006"/>
                <a:gd name="T2" fmla="*/ 78 w 83"/>
                <a:gd name="T3" fmla="*/ 971 h 1006"/>
                <a:gd name="T4" fmla="*/ 83 w 83"/>
                <a:gd name="T5" fmla="*/ 35 h 1006"/>
                <a:gd name="T6" fmla="*/ 23 w 83"/>
                <a:gd name="T7" fmla="*/ 0 h 1006"/>
                <a:gd name="T8" fmla="*/ 0 w 83"/>
                <a:gd name="T9" fmla="*/ 124 h 1006"/>
                <a:gd name="T10" fmla="*/ 25 w 83"/>
                <a:gd name="T11" fmla="*/ 1006 h 10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3" h="1006">
                  <a:moveTo>
                    <a:pt x="25" y="1006"/>
                  </a:moveTo>
                  <a:lnTo>
                    <a:pt x="78" y="971"/>
                  </a:lnTo>
                  <a:lnTo>
                    <a:pt x="83" y="35"/>
                  </a:lnTo>
                  <a:lnTo>
                    <a:pt x="23" y="0"/>
                  </a:lnTo>
                  <a:lnTo>
                    <a:pt x="0" y="124"/>
                  </a:lnTo>
                  <a:lnTo>
                    <a:pt x="25" y="1006"/>
                  </a:lnTo>
                  <a:close/>
                </a:path>
              </a:pathLst>
            </a:custGeom>
            <a:solidFill>
              <a:srgbClr val="DCE4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2" name="Freeform 765"/>
            <p:cNvSpPr>
              <a:spLocks/>
            </p:cNvSpPr>
            <p:nvPr userDrawn="1"/>
          </p:nvSpPr>
          <p:spPr bwMode="auto">
            <a:xfrm>
              <a:off x="9759951" y="1744663"/>
              <a:ext cx="241300" cy="1873250"/>
            </a:xfrm>
            <a:custGeom>
              <a:avLst/>
              <a:gdLst>
                <a:gd name="T0" fmla="*/ 6 w 152"/>
                <a:gd name="T1" fmla="*/ 0 h 1180"/>
                <a:gd name="T2" fmla="*/ 0 w 152"/>
                <a:gd name="T3" fmla="*/ 1095 h 1180"/>
                <a:gd name="T4" fmla="*/ 145 w 152"/>
                <a:gd name="T5" fmla="*/ 1180 h 1180"/>
                <a:gd name="T6" fmla="*/ 152 w 152"/>
                <a:gd name="T7" fmla="*/ 84 h 1180"/>
                <a:gd name="T8" fmla="*/ 6 w 152"/>
                <a:gd name="T9" fmla="*/ 0 h 1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2" h="1180">
                  <a:moveTo>
                    <a:pt x="6" y="0"/>
                  </a:moveTo>
                  <a:lnTo>
                    <a:pt x="0" y="1095"/>
                  </a:lnTo>
                  <a:lnTo>
                    <a:pt x="145" y="1180"/>
                  </a:lnTo>
                  <a:lnTo>
                    <a:pt x="152" y="8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E4EA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3" name="Freeform 766"/>
            <p:cNvSpPr>
              <a:spLocks/>
            </p:cNvSpPr>
            <p:nvPr userDrawn="1"/>
          </p:nvSpPr>
          <p:spPr bwMode="auto">
            <a:xfrm>
              <a:off x="8951913" y="2081213"/>
              <a:ext cx="2319338" cy="1373188"/>
            </a:xfrm>
            <a:custGeom>
              <a:avLst/>
              <a:gdLst>
                <a:gd name="T0" fmla="*/ 1460 w 1461"/>
                <a:gd name="T1" fmla="*/ 865 h 865"/>
                <a:gd name="T2" fmla="*/ 1461 w 1461"/>
                <a:gd name="T3" fmla="*/ 803 h 865"/>
                <a:gd name="T4" fmla="*/ 53 w 1461"/>
                <a:gd name="T5" fmla="*/ 0 h 865"/>
                <a:gd name="T6" fmla="*/ 0 w 1461"/>
                <a:gd name="T7" fmla="*/ 33 h 865"/>
                <a:gd name="T8" fmla="*/ 1460 w 1461"/>
                <a:gd name="T9" fmla="*/ 865 h 8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61" h="865">
                  <a:moveTo>
                    <a:pt x="1460" y="865"/>
                  </a:moveTo>
                  <a:lnTo>
                    <a:pt x="1461" y="803"/>
                  </a:lnTo>
                  <a:lnTo>
                    <a:pt x="53" y="0"/>
                  </a:lnTo>
                  <a:lnTo>
                    <a:pt x="0" y="33"/>
                  </a:lnTo>
                  <a:lnTo>
                    <a:pt x="1460" y="865"/>
                  </a:lnTo>
                  <a:close/>
                </a:path>
              </a:pathLst>
            </a:custGeom>
            <a:solidFill>
              <a:srgbClr val="F0F4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4" name="Freeform 767"/>
            <p:cNvSpPr>
              <a:spLocks/>
            </p:cNvSpPr>
            <p:nvPr userDrawn="1"/>
          </p:nvSpPr>
          <p:spPr bwMode="auto">
            <a:xfrm>
              <a:off x="8951913" y="1958975"/>
              <a:ext cx="2319338" cy="1373188"/>
            </a:xfrm>
            <a:custGeom>
              <a:avLst/>
              <a:gdLst>
                <a:gd name="T0" fmla="*/ 1460 w 1461"/>
                <a:gd name="T1" fmla="*/ 865 h 865"/>
                <a:gd name="T2" fmla="*/ 1461 w 1461"/>
                <a:gd name="T3" fmla="*/ 803 h 865"/>
                <a:gd name="T4" fmla="*/ 53 w 1461"/>
                <a:gd name="T5" fmla="*/ 0 h 865"/>
                <a:gd name="T6" fmla="*/ 0 w 1461"/>
                <a:gd name="T7" fmla="*/ 33 h 865"/>
                <a:gd name="T8" fmla="*/ 1460 w 1461"/>
                <a:gd name="T9" fmla="*/ 865 h 8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61" h="865">
                  <a:moveTo>
                    <a:pt x="1460" y="865"/>
                  </a:moveTo>
                  <a:lnTo>
                    <a:pt x="1461" y="803"/>
                  </a:lnTo>
                  <a:lnTo>
                    <a:pt x="53" y="0"/>
                  </a:lnTo>
                  <a:lnTo>
                    <a:pt x="0" y="33"/>
                  </a:lnTo>
                  <a:lnTo>
                    <a:pt x="1460" y="865"/>
                  </a:lnTo>
                  <a:close/>
                </a:path>
              </a:pathLst>
            </a:custGeom>
            <a:solidFill>
              <a:srgbClr val="F0F4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5" name="Freeform 768"/>
            <p:cNvSpPr>
              <a:spLocks/>
            </p:cNvSpPr>
            <p:nvPr userDrawn="1"/>
          </p:nvSpPr>
          <p:spPr bwMode="auto">
            <a:xfrm>
              <a:off x="8951913" y="1836738"/>
              <a:ext cx="2319338" cy="1373188"/>
            </a:xfrm>
            <a:custGeom>
              <a:avLst/>
              <a:gdLst>
                <a:gd name="T0" fmla="*/ 1460 w 1461"/>
                <a:gd name="T1" fmla="*/ 865 h 865"/>
                <a:gd name="T2" fmla="*/ 1461 w 1461"/>
                <a:gd name="T3" fmla="*/ 803 h 865"/>
                <a:gd name="T4" fmla="*/ 53 w 1461"/>
                <a:gd name="T5" fmla="*/ 0 h 865"/>
                <a:gd name="T6" fmla="*/ 0 w 1461"/>
                <a:gd name="T7" fmla="*/ 33 h 865"/>
                <a:gd name="T8" fmla="*/ 1460 w 1461"/>
                <a:gd name="T9" fmla="*/ 865 h 8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61" h="865">
                  <a:moveTo>
                    <a:pt x="1460" y="865"/>
                  </a:moveTo>
                  <a:lnTo>
                    <a:pt x="1461" y="803"/>
                  </a:lnTo>
                  <a:lnTo>
                    <a:pt x="53" y="0"/>
                  </a:lnTo>
                  <a:lnTo>
                    <a:pt x="0" y="33"/>
                  </a:lnTo>
                  <a:lnTo>
                    <a:pt x="1460" y="865"/>
                  </a:lnTo>
                  <a:close/>
                </a:path>
              </a:pathLst>
            </a:custGeom>
            <a:solidFill>
              <a:srgbClr val="F0F4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6" name="Freeform 769"/>
            <p:cNvSpPr>
              <a:spLocks/>
            </p:cNvSpPr>
            <p:nvPr userDrawn="1"/>
          </p:nvSpPr>
          <p:spPr bwMode="auto">
            <a:xfrm>
              <a:off x="8951913" y="1714500"/>
              <a:ext cx="2319338" cy="1374775"/>
            </a:xfrm>
            <a:custGeom>
              <a:avLst/>
              <a:gdLst>
                <a:gd name="T0" fmla="*/ 1460 w 1461"/>
                <a:gd name="T1" fmla="*/ 866 h 866"/>
                <a:gd name="T2" fmla="*/ 1461 w 1461"/>
                <a:gd name="T3" fmla="*/ 803 h 866"/>
                <a:gd name="T4" fmla="*/ 53 w 1461"/>
                <a:gd name="T5" fmla="*/ 0 h 866"/>
                <a:gd name="T6" fmla="*/ 0 w 1461"/>
                <a:gd name="T7" fmla="*/ 33 h 866"/>
                <a:gd name="T8" fmla="*/ 1460 w 1461"/>
                <a:gd name="T9" fmla="*/ 866 h 8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61" h="866">
                  <a:moveTo>
                    <a:pt x="1460" y="866"/>
                  </a:moveTo>
                  <a:lnTo>
                    <a:pt x="1461" y="803"/>
                  </a:lnTo>
                  <a:lnTo>
                    <a:pt x="53" y="0"/>
                  </a:lnTo>
                  <a:lnTo>
                    <a:pt x="0" y="33"/>
                  </a:lnTo>
                  <a:lnTo>
                    <a:pt x="1460" y="866"/>
                  </a:lnTo>
                  <a:close/>
                </a:path>
              </a:pathLst>
            </a:custGeom>
            <a:solidFill>
              <a:srgbClr val="F0F4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7" name="Freeform 770"/>
            <p:cNvSpPr>
              <a:spLocks/>
            </p:cNvSpPr>
            <p:nvPr userDrawn="1"/>
          </p:nvSpPr>
          <p:spPr bwMode="auto">
            <a:xfrm>
              <a:off x="8951913" y="1593850"/>
              <a:ext cx="2319338" cy="1373188"/>
            </a:xfrm>
            <a:custGeom>
              <a:avLst/>
              <a:gdLst>
                <a:gd name="T0" fmla="*/ 1460 w 1461"/>
                <a:gd name="T1" fmla="*/ 865 h 865"/>
                <a:gd name="T2" fmla="*/ 1461 w 1461"/>
                <a:gd name="T3" fmla="*/ 802 h 865"/>
                <a:gd name="T4" fmla="*/ 53 w 1461"/>
                <a:gd name="T5" fmla="*/ 0 h 865"/>
                <a:gd name="T6" fmla="*/ 0 w 1461"/>
                <a:gd name="T7" fmla="*/ 32 h 865"/>
                <a:gd name="T8" fmla="*/ 1460 w 1461"/>
                <a:gd name="T9" fmla="*/ 865 h 8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61" h="865">
                  <a:moveTo>
                    <a:pt x="1460" y="865"/>
                  </a:moveTo>
                  <a:lnTo>
                    <a:pt x="1461" y="802"/>
                  </a:lnTo>
                  <a:lnTo>
                    <a:pt x="53" y="0"/>
                  </a:lnTo>
                  <a:lnTo>
                    <a:pt x="0" y="32"/>
                  </a:lnTo>
                  <a:lnTo>
                    <a:pt x="1460" y="865"/>
                  </a:lnTo>
                  <a:close/>
                </a:path>
              </a:pathLst>
            </a:custGeom>
            <a:solidFill>
              <a:srgbClr val="F0F4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8" name="Freeform 771"/>
            <p:cNvSpPr>
              <a:spLocks/>
            </p:cNvSpPr>
            <p:nvPr userDrawn="1"/>
          </p:nvSpPr>
          <p:spPr bwMode="auto">
            <a:xfrm>
              <a:off x="8951913" y="1471613"/>
              <a:ext cx="2319338" cy="1373188"/>
            </a:xfrm>
            <a:custGeom>
              <a:avLst/>
              <a:gdLst>
                <a:gd name="T0" fmla="*/ 1460 w 1461"/>
                <a:gd name="T1" fmla="*/ 865 h 865"/>
                <a:gd name="T2" fmla="*/ 1461 w 1461"/>
                <a:gd name="T3" fmla="*/ 802 h 865"/>
                <a:gd name="T4" fmla="*/ 53 w 1461"/>
                <a:gd name="T5" fmla="*/ 0 h 865"/>
                <a:gd name="T6" fmla="*/ 0 w 1461"/>
                <a:gd name="T7" fmla="*/ 33 h 865"/>
                <a:gd name="T8" fmla="*/ 1460 w 1461"/>
                <a:gd name="T9" fmla="*/ 865 h 8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61" h="865">
                  <a:moveTo>
                    <a:pt x="1460" y="865"/>
                  </a:moveTo>
                  <a:lnTo>
                    <a:pt x="1461" y="802"/>
                  </a:lnTo>
                  <a:lnTo>
                    <a:pt x="53" y="0"/>
                  </a:lnTo>
                  <a:lnTo>
                    <a:pt x="0" y="33"/>
                  </a:lnTo>
                  <a:lnTo>
                    <a:pt x="1460" y="865"/>
                  </a:lnTo>
                  <a:close/>
                </a:path>
              </a:pathLst>
            </a:custGeom>
            <a:solidFill>
              <a:srgbClr val="F0F4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9" name="Freeform 772"/>
            <p:cNvSpPr>
              <a:spLocks/>
            </p:cNvSpPr>
            <p:nvPr userDrawn="1"/>
          </p:nvSpPr>
          <p:spPr bwMode="auto">
            <a:xfrm>
              <a:off x="8951913" y="1349375"/>
              <a:ext cx="2319338" cy="1373188"/>
            </a:xfrm>
            <a:custGeom>
              <a:avLst/>
              <a:gdLst>
                <a:gd name="T0" fmla="*/ 1460 w 1461"/>
                <a:gd name="T1" fmla="*/ 865 h 865"/>
                <a:gd name="T2" fmla="*/ 1461 w 1461"/>
                <a:gd name="T3" fmla="*/ 803 h 865"/>
                <a:gd name="T4" fmla="*/ 53 w 1461"/>
                <a:gd name="T5" fmla="*/ 0 h 865"/>
                <a:gd name="T6" fmla="*/ 0 w 1461"/>
                <a:gd name="T7" fmla="*/ 33 h 865"/>
                <a:gd name="T8" fmla="*/ 1460 w 1461"/>
                <a:gd name="T9" fmla="*/ 865 h 8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61" h="865">
                  <a:moveTo>
                    <a:pt x="1460" y="865"/>
                  </a:moveTo>
                  <a:lnTo>
                    <a:pt x="1461" y="803"/>
                  </a:lnTo>
                  <a:lnTo>
                    <a:pt x="53" y="0"/>
                  </a:lnTo>
                  <a:lnTo>
                    <a:pt x="0" y="33"/>
                  </a:lnTo>
                  <a:lnTo>
                    <a:pt x="1460" y="865"/>
                  </a:lnTo>
                  <a:close/>
                </a:path>
              </a:pathLst>
            </a:custGeom>
            <a:solidFill>
              <a:srgbClr val="F0F4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4869452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="" xmlns:a14="http://schemas.microsoft.com/office/drawing/2010/main" xmlns:lc="http://schemas.openxmlformats.org/drawingml/2006/lockedCanvas" xmlns:p14="http://schemas.microsoft.com/office/powerpoint/2010/main" xmlns:ma14="http://schemas.microsoft.com/office/mac/drawingml/2011/main" xmlns:a16="http://schemas.microsoft.com/office/drawing/2014/main" id="{2A0C9534-8A7B-4753-99DC-B7D46367986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3" name="页脚占位符 2">
            <a:extLst>
              <a:ext uri="{FF2B5EF4-FFF2-40B4-BE49-F238E27FC236}">
                <a16:creationId xmlns="" xmlns:a14="http://schemas.microsoft.com/office/drawing/2010/main" xmlns:lc="http://schemas.openxmlformats.org/drawingml/2006/lockedCanvas" xmlns:p14="http://schemas.microsoft.com/office/powerpoint/2010/main" xmlns:ma14="http://schemas.microsoft.com/office/mac/drawingml/2011/main" xmlns:a16="http://schemas.microsoft.com/office/drawing/2014/main" id="{C32BBF4D-1613-401D-9386-8F508BE9ECC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altLang="zh-CN"/>
              <a:t>www.islide.cc</a:t>
            </a:r>
            <a:endParaRPr lang="zh-CN" altLang="en-US" dirty="0"/>
          </a:p>
        </p:txBody>
      </p:sp>
      <p:sp>
        <p:nvSpPr>
          <p:cNvPr id="4" name="灯片编号占位符 3">
            <a:extLst>
              <a:ext uri="{FF2B5EF4-FFF2-40B4-BE49-F238E27FC236}">
                <a16:creationId xmlns="" xmlns:a14="http://schemas.microsoft.com/office/drawing/2010/main" xmlns:lc="http://schemas.openxmlformats.org/drawingml/2006/lockedCanvas" xmlns:p14="http://schemas.microsoft.com/office/powerpoint/2010/main" xmlns:ma14="http://schemas.microsoft.com/office/mac/drawingml/2011/main" xmlns:a16="http://schemas.microsoft.com/office/drawing/2014/main" id="{67D22711-D748-412D-9EFF-2707EC5E5BA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DD3DB80-B894-403A-B48E-6FDC1A72010E}" type="slidenum">
              <a:rPr lang="zh-CN" altLang="en-US" smtClean="0"/>
              <a:pPr/>
              <a:t>17</a:t>
            </a:fld>
            <a:endParaRPr lang="zh-CN" altLang="en-US"/>
          </a:p>
        </p:txBody>
      </p:sp>
      <p:sp>
        <p:nvSpPr>
          <p:cNvPr id="6" name="îṣḷidê">
            <a:extLst>
              <a:ext uri="{FF2B5EF4-FFF2-40B4-BE49-F238E27FC236}">
                <a16:creationId xmlns="" xmlns:a14="http://schemas.microsoft.com/office/drawing/2010/main" xmlns:lc="http://schemas.openxmlformats.org/drawingml/2006/lockedCanvas" xmlns:p14="http://schemas.microsoft.com/office/powerpoint/2010/main" xmlns:ma14="http://schemas.microsoft.com/office/mac/drawingml/2011/main" xmlns:a16="http://schemas.microsoft.com/office/drawing/2014/main" id="{A03F64ED-C8E1-44B7-B153-0F5920206A9B}"/>
              </a:ext>
            </a:extLst>
          </p:cNvPr>
          <p:cNvSpPr/>
          <p:nvPr/>
        </p:nvSpPr>
        <p:spPr>
          <a:xfrm flipH="1">
            <a:off x="6325206" y="1485554"/>
            <a:ext cx="5080760" cy="2377514"/>
          </a:xfrm>
          <a:prstGeom prst="homePlate">
            <a:avLst/>
          </a:prstGeom>
          <a:blipFill>
            <a:blip r:embed="rId3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311"/>
            </a:stretch>
          </a:blipFill>
          <a:ln w="12700" cap="flat" cmpd="sng" algn="ctr">
            <a:noFill/>
            <a:prstDash val="solid"/>
            <a:miter lim="800000"/>
          </a:ln>
          <a:effectLst/>
          <a:extLs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/>
            <a:endParaRPr/>
          </a:p>
        </p:txBody>
      </p:sp>
      <p:sp>
        <p:nvSpPr>
          <p:cNvPr id="7" name="îṣḷïḑè">
            <a:extLst>
              <a:ext uri="{FF2B5EF4-FFF2-40B4-BE49-F238E27FC236}">
                <a16:creationId xmlns="" xmlns:a14="http://schemas.microsoft.com/office/drawing/2010/main" xmlns:lc="http://schemas.openxmlformats.org/drawingml/2006/lockedCanvas" xmlns:p14="http://schemas.microsoft.com/office/powerpoint/2010/main" xmlns:ma14="http://schemas.microsoft.com/office/mac/drawingml/2011/main" xmlns:a16="http://schemas.microsoft.com/office/drawing/2014/main" id="{3AA02521-E20F-4F67-BBB4-C26EB50119CF}"/>
              </a:ext>
            </a:extLst>
          </p:cNvPr>
          <p:cNvSpPr/>
          <p:nvPr/>
        </p:nvSpPr>
        <p:spPr>
          <a:xfrm flipH="1">
            <a:off x="6325206" y="1484784"/>
            <a:ext cx="1789886" cy="2378284"/>
          </a:xfrm>
          <a:custGeom>
            <a:avLst/>
            <a:gdLst>
              <a:gd name="connsiteX0" fmla="*/ 0 w 21600"/>
              <a:gd name="connsiteY0" fmla="*/ 7 h 21607"/>
              <a:gd name="connsiteX1" fmla="*/ 11937 w 21600"/>
              <a:gd name="connsiteY1" fmla="*/ 21607 h 21607"/>
              <a:gd name="connsiteX2" fmla="*/ 21600 w 21600"/>
              <a:gd name="connsiteY2" fmla="*/ 10558 h 21607"/>
              <a:gd name="connsiteX3" fmla="*/ 11937 w 21600"/>
              <a:gd name="connsiteY3" fmla="*/ 0 h 21607"/>
              <a:gd name="connsiteX4" fmla="*/ 0 w 21600"/>
              <a:gd name="connsiteY4" fmla="*/ 7 h 216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600" h="21607" extrusionOk="0">
                <a:moveTo>
                  <a:pt x="0" y="7"/>
                </a:moveTo>
                <a:lnTo>
                  <a:pt x="11937" y="21607"/>
                </a:lnTo>
                <a:lnTo>
                  <a:pt x="21600" y="10558"/>
                </a:lnTo>
                <a:lnTo>
                  <a:pt x="11937" y="0"/>
                </a:lnTo>
                <a:lnTo>
                  <a:pt x="0" y="7"/>
                </a:lnTo>
                <a:close/>
              </a:path>
            </a:pathLst>
          </a:custGeom>
          <a:solidFill>
            <a:schemeClr val="accent1">
              <a:alpha val="70000"/>
            </a:schemeClr>
          </a:solidFill>
          <a:ln w="25400" cap="flat">
            <a:noFill/>
            <a:miter lim="400000"/>
          </a:ln>
          <a:effectLst/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8" name="is1íďê">
            <a:extLst>
              <a:ext uri="{FF2B5EF4-FFF2-40B4-BE49-F238E27FC236}">
                <a16:creationId xmlns="" xmlns:a14="http://schemas.microsoft.com/office/drawing/2010/main" xmlns:lc="http://schemas.openxmlformats.org/drawingml/2006/lockedCanvas" xmlns:p14="http://schemas.microsoft.com/office/powerpoint/2010/main" xmlns:ma14="http://schemas.microsoft.com/office/mac/drawingml/2011/main" xmlns:a16="http://schemas.microsoft.com/office/drawing/2014/main" id="{20BA5256-F31C-44F7-BDD6-45C3FFDC7F2F}"/>
              </a:ext>
            </a:extLst>
          </p:cNvPr>
          <p:cNvSpPr/>
          <p:nvPr/>
        </p:nvSpPr>
        <p:spPr>
          <a:xfrm rot="10800000">
            <a:off x="6317548" y="1484783"/>
            <a:ext cx="1793540" cy="2382289"/>
          </a:xfrm>
          <a:custGeom>
            <a:avLst/>
            <a:gdLst>
              <a:gd name="connsiteX0" fmla="*/ 0 w 21563"/>
              <a:gd name="connsiteY0" fmla="*/ 0 h 21492"/>
              <a:gd name="connsiteX1" fmla="*/ 11774 w 21563"/>
              <a:gd name="connsiteY1" fmla="*/ 21492 h 21492"/>
              <a:gd name="connsiteX2" fmla="*/ 21563 w 21563"/>
              <a:gd name="connsiteY2" fmla="*/ 11065 h 21492"/>
              <a:gd name="connsiteX3" fmla="*/ 11835 w 21563"/>
              <a:gd name="connsiteY3" fmla="*/ 58 h 21492"/>
              <a:gd name="connsiteX4" fmla="*/ 0 w 21563"/>
              <a:gd name="connsiteY4" fmla="*/ 0 h 21492"/>
              <a:gd name="connsiteX0" fmla="*/ 0 w 21563"/>
              <a:gd name="connsiteY0" fmla="*/ 29 h 21521"/>
              <a:gd name="connsiteX1" fmla="*/ 11774 w 21563"/>
              <a:gd name="connsiteY1" fmla="*/ 21521 h 21521"/>
              <a:gd name="connsiteX2" fmla="*/ 21563 w 21563"/>
              <a:gd name="connsiteY2" fmla="*/ 11094 h 21521"/>
              <a:gd name="connsiteX3" fmla="*/ 11798 w 21563"/>
              <a:gd name="connsiteY3" fmla="*/ 0 h 21521"/>
              <a:gd name="connsiteX4" fmla="*/ 0 w 21563"/>
              <a:gd name="connsiteY4" fmla="*/ 29 h 215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563" h="21521" extrusionOk="0">
                <a:moveTo>
                  <a:pt x="0" y="29"/>
                </a:moveTo>
                <a:lnTo>
                  <a:pt x="11774" y="21521"/>
                </a:lnTo>
                <a:lnTo>
                  <a:pt x="21563" y="11094"/>
                </a:lnTo>
                <a:lnTo>
                  <a:pt x="11798" y="0"/>
                </a:lnTo>
                <a:lnTo>
                  <a:pt x="0" y="29"/>
                </a:lnTo>
                <a:close/>
              </a:path>
            </a:pathLst>
          </a:custGeom>
          <a:solidFill>
            <a:schemeClr val="tx1">
              <a:alpha val="70000"/>
            </a:schemeClr>
          </a:solidFill>
          <a:ln w="25400" cap="flat">
            <a:noFill/>
            <a:miter lim="400000"/>
          </a:ln>
          <a:effectLst/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9" name="íŝ1ïdé">
            <a:extLst>
              <a:ext uri="{FF2B5EF4-FFF2-40B4-BE49-F238E27FC236}">
                <a16:creationId xmlns="" xmlns:a14="http://schemas.microsoft.com/office/drawing/2010/main" xmlns:lc="http://schemas.openxmlformats.org/drawingml/2006/lockedCanvas" xmlns:p14="http://schemas.microsoft.com/office/powerpoint/2010/main" xmlns:ma14="http://schemas.microsoft.com/office/mac/drawingml/2011/main" xmlns:a16="http://schemas.microsoft.com/office/drawing/2014/main" id="{C5821FC9-DA75-4C53-A05F-3308C66AA68B}"/>
              </a:ext>
            </a:extLst>
          </p:cNvPr>
          <p:cNvSpPr/>
          <p:nvPr/>
        </p:nvSpPr>
        <p:spPr>
          <a:xfrm flipH="1">
            <a:off x="6527838" y="2425280"/>
            <a:ext cx="929935" cy="49729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lc="http://schemas.openxmlformats.org/drawingml/2006/lockedCanvas" xmlns:p14="http://schemas.microsoft.com/office/powerpoint/2010/main" xmlns:ma14="http://schemas.microsoft.com/office/mac/drawingml/2011/main" xmlns:a16="http://schemas.microsoft.com/office/drawing/2014/main" xmlns:a14="http://schemas.microsoft.com/office/drawing/2010/main" val="1"/>
            </a:ext>
          </a:extLst>
        </p:spPr>
        <p:txBody>
          <a:bodyPr wrap="none" lIns="90000" tIns="46800" rIns="90000" bIns="46800" anchor="ctr">
            <a:normAutofit/>
          </a:bodyPr>
          <a:lstStyle/>
          <a:p>
            <a:pPr lvl="0" algn="ctr">
              <a:defRPr sz="1800" b="0">
                <a:solidFill>
                  <a:srgbClr val="000000"/>
                </a:solidFill>
              </a:defRPr>
            </a:pPr>
            <a:r>
              <a:rPr lang="en-US" altLang="zh-CN" sz="1600" b="1" dirty="0">
                <a:solidFill>
                  <a:schemeClr val="bg1">
                    <a:lumMod val="100000"/>
                  </a:schemeClr>
                </a:solidFill>
              </a:rPr>
              <a:t>Keyword</a:t>
            </a:r>
            <a:endParaRPr lang="zh-CN" altLang="en-US" sz="1600" b="1" dirty="0">
              <a:solidFill>
                <a:schemeClr val="bg1">
                  <a:lumMod val="100000"/>
                </a:schemeClr>
              </a:solidFill>
            </a:endParaRPr>
          </a:p>
        </p:txBody>
      </p:sp>
      <p:sp>
        <p:nvSpPr>
          <p:cNvPr id="10" name="îṣḷîďé">
            <a:extLst>
              <a:ext uri="{FF2B5EF4-FFF2-40B4-BE49-F238E27FC236}">
                <a16:creationId xmlns="" xmlns:a14="http://schemas.microsoft.com/office/drawing/2010/main" xmlns:lc="http://schemas.openxmlformats.org/drawingml/2006/lockedCanvas" xmlns:p14="http://schemas.microsoft.com/office/powerpoint/2010/main" xmlns:ma14="http://schemas.microsoft.com/office/mac/drawingml/2011/main" xmlns:a16="http://schemas.microsoft.com/office/drawing/2014/main" id="{F9874DA1-529B-4C8B-A6AB-EBF71F2530ED}"/>
              </a:ext>
            </a:extLst>
          </p:cNvPr>
          <p:cNvSpPr txBox="1"/>
          <p:nvPr/>
        </p:nvSpPr>
        <p:spPr>
          <a:xfrm>
            <a:off x="786035" y="2124000"/>
            <a:ext cx="954107" cy="923330"/>
          </a:xfrm>
          <a:prstGeom prst="rect">
            <a:avLst/>
          </a:prstGeom>
          <a:noFill/>
        </p:spPr>
        <p:txBody>
          <a:bodyPr wrap="none">
            <a:normAutofit/>
          </a:bodyPr>
          <a:lstStyle/>
          <a:p>
            <a:r>
              <a:rPr lang="en-US" altLang="zh-CN" sz="5400" b="1" dirty="0">
                <a:solidFill>
                  <a:schemeClr val="accent1"/>
                </a:solidFill>
              </a:rPr>
              <a:t>01</a:t>
            </a:r>
          </a:p>
        </p:txBody>
      </p:sp>
      <p:sp>
        <p:nvSpPr>
          <p:cNvPr id="11" name="iS1iḑé">
            <a:extLst>
              <a:ext uri="{FF2B5EF4-FFF2-40B4-BE49-F238E27FC236}">
                <a16:creationId xmlns="" xmlns:a14="http://schemas.microsoft.com/office/drawing/2010/main" xmlns:lc="http://schemas.openxmlformats.org/drawingml/2006/lockedCanvas" xmlns:p14="http://schemas.microsoft.com/office/powerpoint/2010/main" xmlns:ma14="http://schemas.microsoft.com/office/mac/drawingml/2011/main" xmlns:a16="http://schemas.microsoft.com/office/drawing/2014/main" id="{C24F54ED-3263-4F37-B0B8-F9DC3BDAA3FC}"/>
              </a:ext>
            </a:extLst>
          </p:cNvPr>
          <p:cNvSpPr/>
          <p:nvPr/>
        </p:nvSpPr>
        <p:spPr>
          <a:xfrm>
            <a:off x="788883" y="3041918"/>
            <a:ext cx="917947" cy="288226"/>
          </a:xfrm>
          <a:prstGeom prst="rect">
            <a:avLst/>
          </a:prstGeom>
        </p:spPr>
        <p:txBody>
          <a:bodyPr wrap="none" lIns="90000" tIns="46800" rIns="90000" bIns="46800">
            <a:normAutofit fontScale="85000" lnSpcReduction="20000"/>
          </a:bodyPr>
          <a:lstStyle/>
          <a:p>
            <a:pPr>
              <a:lnSpc>
                <a:spcPct val="110000"/>
              </a:lnSpc>
            </a:pPr>
            <a:r>
              <a:rPr lang="en-US" altLang="zh-CN" sz="1600" b="1" dirty="0">
                <a:solidFill>
                  <a:schemeClr val="accent1"/>
                </a:solidFill>
              </a:rPr>
              <a:t>Text here</a:t>
            </a:r>
            <a:endParaRPr lang="zh-CN" altLang="en-US" sz="1600" b="1" dirty="0">
              <a:solidFill>
                <a:schemeClr val="accent1"/>
              </a:solidFill>
            </a:endParaRPr>
          </a:p>
        </p:txBody>
      </p:sp>
      <p:sp>
        <p:nvSpPr>
          <p:cNvPr id="30" name="íşļíḋé">
            <a:extLst>
              <a:ext uri="{FF2B5EF4-FFF2-40B4-BE49-F238E27FC236}">
                <a16:creationId xmlns="" xmlns:a14="http://schemas.microsoft.com/office/drawing/2010/main" xmlns:lc="http://schemas.openxmlformats.org/drawingml/2006/lockedCanvas" xmlns:p14="http://schemas.microsoft.com/office/powerpoint/2010/main" xmlns:ma14="http://schemas.microsoft.com/office/mac/drawingml/2011/main" xmlns:a16="http://schemas.microsoft.com/office/drawing/2014/main" id="{957FFE9E-ACD4-49D5-9E7C-6D6F5F5E7423}"/>
              </a:ext>
            </a:extLst>
          </p:cNvPr>
          <p:cNvSpPr/>
          <p:nvPr/>
        </p:nvSpPr>
        <p:spPr>
          <a:xfrm>
            <a:off x="909889" y="3668431"/>
            <a:ext cx="371561" cy="371561"/>
          </a:xfrm>
          <a:prstGeom prst="roundRect">
            <a:avLst>
              <a:gd name="adj" fmla="val 14132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/>
            <a:endParaRPr/>
          </a:p>
        </p:txBody>
      </p:sp>
      <p:sp>
        <p:nvSpPr>
          <p:cNvPr id="31" name="iṥḻïďe">
            <a:extLst>
              <a:ext uri="{FF2B5EF4-FFF2-40B4-BE49-F238E27FC236}">
                <a16:creationId xmlns="" xmlns:a14="http://schemas.microsoft.com/office/drawing/2010/main" xmlns:lc="http://schemas.openxmlformats.org/drawingml/2006/lockedCanvas" xmlns:p14="http://schemas.microsoft.com/office/powerpoint/2010/main" xmlns:ma14="http://schemas.microsoft.com/office/mac/drawingml/2011/main" xmlns:a16="http://schemas.microsoft.com/office/drawing/2014/main" id="{EE8C4704-0588-4063-AD8A-4059DCF2E552}"/>
              </a:ext>
            </a:extLst>
          </p:cNvPr>
          <p:cNvSpPr/>
          <p:nvPr/>
        </p:nvSpPr>
        <p:spPr bwMode="auto">
          <a:xfrm>
            <a:off x="995049" y="3753591"/>
            <a:ext cx="201242" cy="201242"/>
          </a:xfrm>
          <a:custGeom>
            <a:avLst/>
            <a:gdLst>
              <a:gd name="connsiteX0" fmla="*/ 221853 w 338138"/>
              <a:gd name="connsiteY0" fmla="*/ 169862 h 338138"/>
              <a:gd name="connsiteX1" fmla="*/ 243284 w 338138"/>
              <a:gd name="connsiteY1" fmla="*/ 169862 h 338138"/>
              <a:gd name="connsiteX2" fmla="*/ 254000 w 338138"/>
              <a:gd name="connsiteY2" fmla="*/ 180379 h 338138"/>
              <a:gd name="connsiteX3" fmla="*/ 254000 w 338138"/>
              <a:gd name="connsiteY3" fmla="*/ 243483 h 338138"/>
              <a:gd name="connsiteX4" fmla="*/ 243284 w 338138"/>
              <a:gd name="connsiteY4" fmla="*/ 254000 h 338138"/>
              <a:gd name="connsiteX5" fmla="*/ 221853 w 338138"/>
              <a:gd name="connsiteY5" fmla="*/ 254000 h 338138"/>
              <a:gd name="connsiteX6" fmla="*/ 211137 w 338138"/>
              <a:gd name="connsiteY6" fmla="*/ 243483 h 338138"/>
              <a:gd name="connsiteX7" fmla="*/ 211137 w 338138"/>
              <a:gd name="connsiteY7" fmla="*/ 180379 h 338138"/>
              <a:gd name="connsiteX8" fmla="*/ 221853 w 338138"/>
              <a:gd name="connsiteY8" fmla="*/ 169862 h 338138"/>
              <a:gd name="connsiteX9" fmla="*/ 94853 w 338138"/>
              <a:gd name="connsiteY9" fmla="*/ 127000 h 338138"/>
              <a:gd name="connsiteX10" fmla="*/ 116284 w 338138"/>
              <a:gd name="connsiteY10" fmla="*/ 127000 h 338138"/>
              <a:gd name="connsiteX11" fmla="*/ 127000 w 338138"/>
              <a:gd name="connsiteY11" fmla="*/ 137583 h 338138"/>
              <a:gd name="connsiteX12" fmla="*/ 127000 w 338138"/>
              <a:gd name="connsiteY12" fmla="*/ 243417 h 338138"/>
              <a:gd name="connsiteX13" fmla="*/ 116284 w 338138"/>
              <a:gd name="connsiteY13" fmla="*/ 254000 h 338138"/>
              <a:gd name="connsiteX14" fmla="*/ 94853 w 338138"/>
              <a:gd name="connsiteY14" fmla="*/ 254000 h 338138"/>
              <a:gd name="connsiteX15" fmla="*/ 84137 w 338138"/>
              <a:gd name="connsiteY15" fmla="*/ 243417 h 338138"/>
              <a:gd name="connsiteX16" fmla="*/ 84137 w 338138"/>
              <a:gd name="connsiteY16" fmla="*/ 137583 h 338138"/>
              <a:gd name="connsiteX17" fmla="*/ 94853 w 338138"/>
              <a:gd name="connsiteY17" fmla="*/ 127000 h 338138"/>
              <a:gd name="connsiteX18" fmla="*/ 285353 w 338138"/>
              <a:gd name="connsiteY18" fmla="*/ 85725 h 338138"/>
              <a:gd name="connsiteX19" fmla="*/ 306784 w 338138"/>
              <a:gd name="connsiteY19" fmla="*/ 85725 h 338138"/>
              <a:gd name="connsiteX20" fmla="*/ 317500 w 338138"/>
              <a:gd name="connsiteY20" fmla="*/ 96242 h 338138"/>
              <a:gd name="connsiteX21" fmla="*/ 317500 w 338138"/>
              <a:gd name="connsiteY21" fmla="*/ 243483 h 338138"/>
              <a:gd name="connsiteX22" fmla="*/ 306784 w 338138"/>
              <a:gd name="connsiteY22" fmla="*/ 254000 h 338138"/>
              <a:gd name="connsiteX23" fmla="*/ 285353 w 338138"/>
              <a:gd name="connsiteY23" fmla="*/ 254000 h 338138"/>
              <a:gd name="connsiteX24" fmla="*/ 274637 w 338138"/>
              <a:gd name="connsiteY24" fmla="*/ 243483 h 338138"/>
              <a:gd name="connsiteX25" fmla="*/ 274637 w 338138"/>
              <a:gd name="connsiteY25" fmla="*/ 96242 h 338138"/>
              <a:gd name="connsiteX26" fmla="*/ 285353 w 338138"/>
              <a:gd name="connsiteY26" fmla="*/ 85725 h 338138"/>
              <a:gd name="connsiteX27" fmla="*/ 158353 w 338138"/>
              <a:gd name="connsiteY27" fmla="*/ 42862 h 338138"/>
              <a:gd name="connsiteX28" fmla="*/ 179784 w 338138"/>
              <a:gd name="connsiteY28" fmla="*/ 42862 h 338138"/>
              <a:gd name="connsiteX29" fmla="*/ 190500 w 338138"/>
              <a:gd name="connsiteY29" fmla="*/ 53419 h 338138"/>
              <a:gd name="connsiteX30" fmla="*/ 190500 w 338138"/>
              <a:gd name="connsiteY30" fmla="*/ 243443 h 338138"/>
              <a:gd name="connsiteX31" fmla="*/ 179784 w 338138"/>
              <a:gd name="connsiteY31" fmla="*/ 254000 h 338138"/>
              <a:gd name="connsiteX32" fmla="*/ 158353 w 338138"/>
              <a:gd name="connsiteY32" fmla="*/ 254000 h 338138"/>
              <a:gd name="connsiteX33" fmla="*/ 147637 w 338138"/>
              <a:gd name="connsiteY33" fmla="*/ 243443 h 338138"/>
              <a:gd name="connsiteX34" fmla="*/ 147637 w 338138"/>
              <a:gd name="connsiteY34" fmla="*/ 53419 h 338138"/>
              <a:gd name="connsiteX35" fmla="*/ 158353 w 338138"/>
              <a:gd name="connsiteY35" fmla="*/ 42862 h 338138"/>
              <a:gd name="connsiteX36" fmla="*/ 0 w 338138"/>
              <a:gd name="connsiteY36" fmla="*/ 0 h 338138"/>
              <a:gd name="connsiteX37" fmla="*/ 42267 w 338138"/>
              <a:gd name="connsiteY37" fmla="*/ 0 h 338138"/>
              <a:gd name="connsiteX38" fmla="*/ 42267 w 338138"/>
              <a:gd name="connsiteY38" fmla="*/ 295871 h 338138"/>
              <a:gd name="connsiteX39" fmla="*/ 338138 w 338138"/>
              <a:gd name="connsiteY39" fmla="*/ 295871 h 338138"/>
              <a:gd name="connsiteX40" fmla="*/ 338138 w 338138"/>
              <a:gd name="connsiteY40" fmla="*/ 338138 h 338138"/>
              <a:gd name="connsiteX41" fmla="*/ 21133 w 338138"/>
              <a:gd name="connsiteY41" fmla="*/ 338138 h 338138"/>
              <a:gd name="connsiteX42" fmla="*/ 0 w 338138"/>
              <a:gd name="connsiteY42" fmla="*/ 317005 h 338138"/>
              <a:gd name="connsiteX43" fmla="*/ 0 w 338138"/>
              <a:gd name="connsiteY43" fmla="*/ 0 h 3381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338138" h="338138">
                <a:moveTo>
                  <a:pt x="221853" y="169862"/>
                </a:moveTo>
                <a:cubicBezTo>
                  <a:pt x="221853" y="169862"/>
                  <a:pt x="221853" y="169862"/>
                  <a:pt x="243284" y="169862"/>
                </a:cubicBezTo>
                <a:cubicBezTo>
                  <a:pt x="248642" y="169862"/>
                  <a:pt x="254000" y="175121"/>
                  <a:pt x="254000" y="180379"/>
                </a:cubicBezTo>
                <a:cubicBezTo>
                  <a:pt x="254000" y="180379"/>
                  <a:pt x="254000" y="180379"/>
                  <a:pt x="254000" y="243483"/>
                </a:cubicBezTo>
                <a:cubicBezTo>
                  <a:pt x="254000" y="248742"/>
                  <a:pt x="248642" y="254000"/>
                  <a:pt x="243284" y="254000"/>
                </a:cubicBezTo>
                <a:cubicBezTo>
                  <a:pt x="243284" y="254000"/>
                  <a:pt x="243284" y="254000"/>
                  <a:pt x="221853" y="254000"/>
                </a:cubicBezTo>
                <a:cubicBezTo>
                  <a:pt x="216495" y="254000"/>
                  <a:pt x="211137" y="248742"/>
                  <a:pt x="211137" y="243483"/>
                </a:cubicBezTo>
                <a:cubicBezTo>
                  <a:pt x="211137" y="243483"/>
                  <a:pt x="211137" y="243483"/>
                  <a:pt x="211137" y="180379"/>
                </a:cubicBezTo>
                <a:cubicBezTo>
                  <a:pt x="211137" y="175121"/>
                  <a:pt x="216495" y="169862"/>
                  <a:pt x="221853" y="169862"/>
                </a:cubicBezTo>
                <a:close/>
                <a:moveTo>
                  <a:pt x="94853" y="127000"/>
                </a:moveTo>
                <a:cubicBezTo>
                  <a:pt x="94853" y="127000"/>
                  <a:pt x="94853" y="127000"/>
                  <a:pt x="116284" y="127000"/>
                </a:cubicBezTo>
                <a:cubicBezTo>
                  <a:pt x="121642" y="127000"/>
                  <a:pt x="127000" y="132292"/>
                  <a:pt x="127000" y="137583"/>
                </a:cubicBezTo>
                <a:cubicBezTo>
                  <a:pt x="127000" y="137583"/>
                  <a:pt x="127000" y="137583"/>
                  <a:pt x="127000" y="243417"/>
                </a:cubicBezTo>
                <a:cubicBezTo>
                  <a:pt x="127000" y="248708"/>
                  <a:pt x="121642" y="254000"/>
                  <a:pt x="116284" y="254000"/>
                </a:cubicBezTo>
                <a:cubicBezTo>
                  <a:pt x="116284" y="254000"/>
                  <a:pt x="116284" y="254000"/>
                  <a:pt x="94853" y="254000"/>
                </a:cubicBezTo>
                <a:cubicBezTo>
                  <a:pt x="89495" y="254000"/>
                  <a:pt x="84137" y="248708"/>
                  <a:pt x="84137" y="243417"/>
                </a:cubicBezTo>
                <a:cubicBezTo>
                  <a:pt x="84137" y="243417"/>
                  <a:pt x="84137" y="243417"/>
                  <a:pt x="84137" y="137583"/>
                </a:cubicBezTo>
                <a:cubicBezTo>
                  <a:pt x="84137" y="132292"/>
                  <a:pt x="89495" y="127000"/>
                  <a:pt x="94853" y="127000"/>
                </a:cubicBezTo>
                <a:close/>
                <a:moveTo>
                  <a:pt x="285353" y="85725"/>
                </a:moveTo>
                <a:cubicBezTo>
                  <a:pt x="285353" y="85725"/>
                  <a:pt x="285353" y="85725"/>
                  <a:pt x="306784" y="85725"/>
                </a:cubicBezTo>
                <a:cubicBezTo>
                  <a:pt x="312142" y="85725"/>
                  <a:pt x="317500" y="90984"/>
                  <a:pt x="317500" y="96242"/>
                </a:cubicBezTo>
                <a:cubicBezTo>
                  <a:pt x="317500" y="96242"/>
                  <a:pt x="317500" y="96242"/>
                  <a:pt x="317500" y="243483"/>
                </a:cubicBezTo>
                <a:cubicBezTo>
                  <a:pt x="317500" y="248742"/>
                  <a:pt x="312142" y="254000"/>
                  <a:pt x="306784" y="254000"/>
                </a:cubicBezTo>
                <a:cubicBezTo>
                  <a:pt x="306784" y="254000"/>
                  <a:pt x="306784" y="254000"/>
                  <a:pt x="285353" y="254000"/>
                </a:cubicBezTo>
                <a:cubicBezTo>
                  <a:pt x="279995" y="254000"/>
                  <a:pt x="274637" y="248742"/>
                  <a:pt x="274637" y="243483"/>
                </a:cubicBezTo>
                <a:cubicBezTo>
                  <a:pt x="274637" y="243483"/>
                  <a:pt x="274637" y="243483"/>
                  <a:pt x="274637" y="96242"/>
                </a:cubicBezTo>
                <a:cubicBezTo>
                  <a:pt x="274637" y="90984"/>
                  <a:pt x="279995" y="85725"/>
                  <a:pt x="285353" y="85725"/>
                </a:cubicBezTo>
                <a:close/>
                <a:moveTo>
                  <a:pt x="158353" y="42862"/>
                </a:moveTo>
                <a:cubicBezTo>
                  <a:pt x="158353" y="42862"/>
                  <a:pt x="158353" y="42862"/>
                  <a:pt x="179784" y="42862"/>
                </a:cubicBezTo>
                <a:cubicBezTo>
                  <a:pt x="185142" y="42862"/>
                  <a:pt x="190500" y="48140"/>
                  <a:pt x="190500" y="53419"/>
                </a:cubicBezTo>
                <a:cubicBezTo>
                  <a:pt x="190500" y="53419"/>
                  <a:pt x="190500" y="53419"/>
                  <a:pt x="190500" y="243443"/>
                </a:cubicBezTo>
                <a:cubicBezTo>
                  <a:pt x="190500" y="248722"/>
                  <a:pt x="185142" y="254000"/>
                  <a:pt x="179784" y="254000"/>
                </a:cubicBezTo>
                <a:cubicBezTo>
                  <a:pt x="179784" y="254000"/>
                  <a:pt x="179784" y="254000"/>
                  <a:pt x="158353" y="254000"/>
                </a:cubicBezTo>
                <a:cubicBezTo>
                  <a:pt x="152995" y="254000"/>
                  <a:pt x="147637" y="248722"/>
                  <a:pt x="147637" y="243443"/>
                </a:cubicBezTo>
                <a:cubicBezTo>
                  <a:pt x="147637" y="243443"/>
                  <a:pt x="147637" y="243443"/>
                  <a:pt x="147637" y="53419"/>
                </a:cubicBezTo>
                <a:cubicBezTo>
                  <a:pt x="147637" y="48140"/>
                  <a:pt x="152995" y="42862"/>
                  <a:pt x="158353" y="42862"/>
                </a:cubicBezTo>
                <a:close/>
                <a:moveTo>
                  <a:pt x="0" y="0"/>
                </a:moveTo>
                <a:cubicBezTo>
                  <a:pt x="0" y="0"/>
                  <a:pt x="0" y="0"/>
                  <a:pt x="42267" y="0"/>
                </a:cubicBezTo>
                <a:cubicBezTo>
                  <a:pt x="42267" y="0"/>
                  <a:pt x="42267" y="0"/>
                  <a:pt x="42267" y="295871"/>
                </a:cubicBezTo>
                <a:lnTo>
                  <a:pt x="338138" y="295871"/>
                </a:lnTo>
                <a:cubicBezTo>
                  <a:pt x="338138" y="295871"/>
                  <a:pt x="338138" y="295871"/>
                  <a:pt x="338138" y="338138"/>
                </a:cubicBezTo>
                <a:cubicBezTo>
                  <a:pt x="338138" y="338138"/>
                  <a:pt x="338138" y="338138"/>
                  <a:pt x="21133" y="338138"/>
                </a:cubicBezTo>
                <a:cubicBezTo>
                  <a:pt x="9246" y="338138"/>
                  <a:pt x="0" y="328892"/>
                  <a:pt x="0" y="317005"/>
                </a:cubicBezTo>
                <a:cubicBezTo>
                  <a:pt x="0" y="317005"/>
                  <a:pt x="0" y="317005"/>
                  <a:pt x="0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13" name="ïsļíḓé">
            <a:extLst>
              <a:ext uri="{FF2B5EF4-FFF2-40B4-BE49-F238E27FC236}">
                <a16:creationId xmlns="" xmlns:a14="http://schemas.microsoft.com/office/drawing/2010/main" xmlns:lc="http://schemas.openxmlformats.org/drawingml/2006/lockedCanvas" xmlns:p14="http://schemas.microsoft.com/office/powerpoint/2010/main" xmlns:ma14="http://schemas.microsoft.com/office/mac/drawingml/2011/main" xmlns:a16="http://schemas.microsoft.com/office/drawing/2014/main" id="{F1344574-4FD2-4B72-A9E5-805554BB4A7E}"/>
              </a:ext>
            </a:extLst>
          </p:cNvPr>
          <p:cNvSpPr txBox="1"/>
          <p:nvPr/>
        </p:nvSpPr>
        <p:spPr>
          <a:xfrm>
            <a:off x="2545615" y="2124000"/>
            <a:ext cx="954107" cy="923330"/>
          </a:xfrm>
          <a:prstGeom prst="rect">
            <a:avLst/>
          </a:prstGeom>
          <a:noFill/>
        </p:spPr>
        <p:txBody>
          <a:bodyPr wrap="none">
            <a:normAutofit/>
          </a:bodyPr>
          <a:lstStyle/>
          <a:p>
            <a:r>
              <a:rPr lang="en-US" altLang="zh-CN" sz="5400" b="1" dirty="0">
                <a:solidFill>
                  <a:schemeClr val="tx1">
                    <a:lumMod val="50000"/>
                    <a:lumOff val="50000"/>
                  </a:schemeClr>
                </a:solidFill>
              </a:rPr>
              <a:t>02</a:t>
            </a:r>
          </a:p>
        </p:txBody>
      </p:sp>
      <p:sp>
        <p:nvSpPr>
          <p:cNvPr id="14" name="íṣļiḑé">
            <a:extLst>
              <a:ext uri="{FF2B5EF4-FFF2-40B4-BE49-F238E27FC236}">
                <a16:creationId xmlns="" xmlns:a14="http://schemas.microsoft.com/office/drawing/2010/main" xmlns:lc="http://schemas.openxmlformats.org/drawingml/2006/lockedCanvas" xmlns:p14="http://schemas.microsoft.com/office/powerpoint/2010/main" xmlns:ma14="http://schemas.microsoft.com/office/mac/drawingml/2011/main" xmlns:a16="http://schemas.microsoft.com/office/drawing/2014/main" id="{4D644E47-FCD5-44E1-80F1-1E098551EF08}"/>
              </a:ext>
            </a:extLst>
          </p:cNvPr>
          <p:cNvSpPr/>
          <p:nvPr/>
        </p:nvSpPr>
        <p:spPr>
          <a:xfrm>
            <a:off x="2516779" y="3041918"/>
            <a:ext cx="917946" cy="288226"/>
          </a:xfrm>
          <a:prstGeom prst="rect">
            <a:avLst/>
          </a:prstGeom>
        </p:spPr>
        <p:txBody>
          <a:bodyPr wrap="none" lIns="90000" tIns="46800" rIns="90000" bIns="46800">
            <a:normAutofit fontScale="85000" lnSpcReduction="20000"/>
          </a:bodyPr>
          <a:lstStyle/>
          <a:p>
            <a:pPr>
              <a:lnSpc>
                <a:spcPct val="110000"/>
              </a:lnSpc>
            </a:pPr>
            <a:r>
              <a:rPr lang="en-US" altLang="zh-CN" sz="1600" b="1" dirty="0"/>
              <a:t>Text here</a:t>
            </a:r>
            <a:endParaRPr lang="zh-CN" altLang="en-US" sz="1600" b="1" dirty="0"/>
          </a:p>
        </p:txBody>
      </p:sp>
      <p:sp>
        <p:nvSpPr>
          <p:cNvPr id="28" name="iSļiḓé">
            <a:extLst>
              <a:ext uri="{FF2B5EF4-FFF2-40B4-BE49-F238E27FC236}">
                <a16:creationId xmlns="" xmlns:a14="http://schemas.microsoft.com/office/drawing/2010/main" xmlns:lc="http://schemas.openxmlformats.org/drawingml/2006/lockedCanvas" xmlns:p14="http://schemas.microsoft.com/office/powerpoint/2010/main" xmlns:ma14="http://schemas.microsoft.com/office/mac/drawingml/2011/main" xmlns:a16="http://schemas.microsoft.com/office/drawing/2014/main" id="{FC01D513-F13C-4D3E-8383-E186C9BD6610}"/>
              </a:ext>
            </a:extLst>
          </p:cNvPr>
          <p:cNvSpPr/>
          <p:nvPr/>
        </p:nvSpPr>
        <p:spPr>
          <a:xfrm>
            <a:off x="2669469" y="3668431"/>
            <a:ext cx="371561" cy="371561"/>
          </a:xfrm>
          <a:prstGeom prst="roundRect">
            <a:avLst>
              <a:gd name="adj" fmla="val 14132"/>
            </a:avLst>
          </a:pr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/>
            <a:endParaRPr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29" name="íşľídê">
            <a:extLst>
              <a:ext uri="{FF2B5EF4-FFF2-40B4-BE49-F238E27FC236}">
                <a16:creationId xmlns="" xmlns:a14="http://schemas.microsoft.com/office/drawing/2010/main" xmlns:lc="http://schemas.openxmlformats.org/drawingml/2006/lockedCanvas" xmlns:p14="http://schemas.microsoft.com/office/powerpoint/2010/main" xmlns:ma14="http://schemas.microsoft.com/office/mac/drawingml/2011/main" xmlns:a16="http://schemas.microsoft.com/office/drawing/2014/main" id="{B188FC26-A530-458D-A167-B9C5104245A6}"/>
              </a:ext>
            </a:extLst>
          </p:cNvPr>
          <p:cNvSpPr/>
          <p:nvPr/>
        </p:nvSpPr>
        <p:spPr bwMode="auto">
          <a:xfrm>
            <a:off x="2754629" y="3758250"/>
            <a:ext cx="201242" cy="191923"/>
          </a:xfrm>
          <a:custGeom>
            <a:avLst/>
            <a:gdLst>
              <a:gd name="connsiteX0" fmla="*/ 315778 w 607639"/>
              <a:gd name="connsiteY0" fmla="*/ 173080 h 579502"/>
              <a:gd name="connsiteX1" fmla="*/ 315778 w 607639"/>
              <a:gd name="connsiteY1" fmla="*/ 266058 h 579502"/>
              <a:gd name="connsiteX2" fmla="*/ 303493 w 607639"/>
              <a:gd name="connsiteY2" fmla="*/ 278325 h 579502"/>
              <a:gd name="connsiteX3" fmla="*/ 210375 w 607639"/>
              <a:gd name="connsiteY3" fmla="*/ 278325 h 579502"/>
              <a:gd name="connsiteX4" fmla="*/ 303493 w 607639"/>
              <a:gd name="connsiteY4" fmla="*/ 359925 h 579502"/>
              <a:gd name="connsiteX5" fmla="*/ 397500 w 607639"/>
              <a:gd name="connsiteY5" fmla="*/ 266058 h 579502"/>
              <a:gd name="connsiteX6" fmla="*/ 315778 w 607639"/>
              <a:gd name="connsiteY6" fmla="*/ 173080 h 579502"/>
              <a:gd name="connsiteX7" fmla="*/ 249814 w 607639"/>
              <a:gd name="connsiteY7" fmla="*/ 160816 h 579502"/>
              <a:gd name="connsiteX8" fmla="*/ 198110 w 607639"/>
              <a:gd name="connsiteY8" fmla="*/ 212449 h 579502"/>
              <a:gd name="connsiteX9" fmla="*/ 249814 w 607639"/>
              <a:gd name="connsiteY9" fmla="*/ 212449 h 579502"/>
              <a:gd name="connsiteX10" fmla="*/ 303493 w 607639"/>
              <a:gd name="connsiteY10" fmla="*/ 147835 h 579502"/>
              <a:gd name="connsiteX11" fmla="*/ 421981 w 607639"/>
              <a:gd name="connsiteY11" fmla="*/ 266058 h 579502"/>
              <a:gd name="connsiteX12" fmla="*/ 303493 w 607639"/>
              <a:gd name="connsiteY12" fmla="*/ 384370 h 579502"/>
              <a:gd name="connsiteX13" fmla="*/ 185093 w 607639"/>
              <a:gd name="connsiteY13" fmla="*/ 266058 h 579502"/>
              <a:gd name="connsiteX14" fmla="*/ 197289 w 607639"/>
              <a:gd name="connsiteY14" fmla="*/ 253880 h 579502"/>
              <a:gd name="connsiteX15" fmla="*/ 291297 w 607639"/>
              <a:gd name="connsiteY15" fmla="*/ 253880 h 579502"/>
              <a:gd name="connsiteX16" fmla="*/ 291297 w 607639"/>
              <a:gd name="connsiteY16" fmla="*/ 160013 h 579502"/>
              <a:gd name="connsiteX17" fmla="*/ 303493 w 607639"/>
              <a:gd name="connsiteY17" fmla="*/ 147835 h 579502"/>
              <a:gd name="connsiteX18" fmla="*/ 262095 w 607639"/>
              <a:gd name="connsiteY18" fmla="*/ 135133 h 579502"/>
              <a:gd name="connsiteX19" fmla="*/ 274287 w 607639"/>
              <a:gd name="connsiteY19" fmla="*/ 147397 h 579502"/>
              <a:gd name="connsiteX20" fmla="*/ 274287 w 607639"/>
              <a:gd name="connsiteY20" fmla="*/ 224713 h 579502"/>
              <a:gd name="connsiteX21" fmla="*/ 262095 w 607639"/>
              <a:gd name="connsiteY21" fmla="*/ 236888 h 579502"/>
              <a:gd name="connsiteX22" fmla="*/ 184672 w 607639"/>
              <a:gd name="connsiteY22" fmla="*/ 236888 h 579502"/>
              <a:gd name="connsiteX23" fmla="*/ 172391 w 607639"/>
              <a:gd name="connsiteY23" fmla="*/ 224713 h 579502"/>
              <a:gd name="connsiteX24" fmla="*/ 262095 w 607639"/>
              <a:gd name="connsiteY24" fmla="*/ 135133 h 579502"/>
              <a:gd name="connsiteX25" fmla="*/ 58120 w 607639"/>
              <a:gd name="connsiteY25" fmla="*/ 108514 h 579502"/>
              <a:gd name="connsiteX26" fmla="*/ 58120 w 607639"/>
              <a:gd name="connsiteY26" fmla="*/ 413970 h 579502"/>
              <a:gd name="connsiteX27" fmla="*/ 549430 w 607639"/>
              <a:gd name="connsiteY27" fmla="*/ 413970 h 579502"/>
              <a:gd name="connsiteX28" fmla="*/ 549430 w 607639"/>
              <a:gd name="connsiteY28" fmla="*/ 108514 h 579502"/>
              <a:gd name="connsiteX29" fmla="*/ 27236 w 607639"/>
              <a:gd name="connsiteY29" fmla="*/ 56079 h 579502"/>
              <a:gd name="connsiteX30" fmla="*/ 27236 w 607639"/>
              <a:gd name="connsiteY30" fmla="*/ 81319 h 579502"/>
              <a:gd name="connsiteX31" fmla="*/ 580403 w 607639"/>
              <a:gd name="connsiteY31" fmla="*/ 81319 h 579502"/>
              <a:gd name="connsiteX32" fmla="*/ 580403 w 607639"/>
              <a:gd name="connsiteY32" fmla="*/ 56079 h 579502"/>
              <a:gd name="connsiteX33" fmla="*/ 303775 w 607639"/>
              <a:gd name="connsiteY33" fmla="*/ 0 h 579502"/>
              <a:gd name="connsiteX34" fmla="*/ 317393 w 607639"/>
              <a:gd name="connsiteY34" fmla="*/ 13597 h 579502"/>
              <a:gd name="connsiteX35" fmla="*/ 317393 w 607639"/>
              <a:gd name="connsiteY35" fmla="*/ 28884 h 579502"/>
              <a:gd name="connsiteX36" fmla="*/ 580403 w 607639"/>
              <a:gd name="connsiteY36" fmla="*/ 28884 h 579502"/>
              <a:gd name="connsiteX37" fmla="*/ 607639 w 607639"/>
              <a:gd name="connsiteY37" fmla="*/ 56079 h 579502"/>
              <a:gd name="connsiteX38" fmla="*/ 607639 w 607639"/>
              <a:gd name="connsiteY38" fmla="*/ 81319 h 579502"/>
              <a:gd name="connsiteX39" fmla="*/ 580403 w 607639"/>
              <a:gd name="connsiteY39" fmla="*/ 108514 h 579502"/>
              <a:gd name="connsiteX40" fmla="*/ 576665 w 607639"/>
              <a:gd name="connsiteY40" fmla="*/ 108514 h 579502"/>
              <a:gd name="connsiteX41" fmla="*/ 576665 w 607639"/>
              <a:gd name="connsiteY41" fmla="*/ 413970 h 579502"/>
              <a:gd name="connsiteX42" fmla="*/ 549430 w 607639"/>
              <a:gd name="connsiteY42" fmla="*/ 441165 h 579502"/>
              <a:gd name="connsiteX43" fmla="*/ 317393 w 607639"/>
              <a:gd name="connsiteY43" fmla="*/ 441165 h 579502"/>
              <a:gd name="connsiteX44" fmla="*/ 317393 w 607639"/>
              <a:gd name="connsiteY44" fmla="*/ 481069 h 579502"/>
              <a:gd name="connsiteX45" fmla="*/ 418236 w 607639"/>
              <a:gd name="connsiteY45" fmla="*/ 554923 h 579502"/>
              <a:gd name="connsiteX46" fmla="*/ 421173 w 607639"/>
              <a:gd name="connsiteY46" fmla="*/ 573942 h 579502"/>
              <a:gd name="connsiteX47" fmla="*/ 410225 w 607639"/>
              <a:gd name="connsiteY47" fmla="*/ 579452 h 579502"/>
              <a:gd name="connsiteX48" fmla="*/ 402215 w 607639"/>
              <a:gd name="connsiteY48" fmla="*/ 576874 h 579502"/>
              <a:gd name="connsiteX49" fmla="*/ 317393 w 607639"/>
              <a:gd name="connsiteY49" fmla="*/ 514752 h 579502"/>
              <a:gd name="connsiteX50" fmla="*/ 317393 w 607639"/>
              <a:gd name="connsiteY50" fmla="*/ 565854 h 579502"/>
              <a:gd name="connsiteX51" fmla="*/ 303775 w 607639"/>
              <a:gd name="connsiteY51" fmla="*/ 579452 h 579502"/>
              <a:gd name="connsiteX52" fmla="*/ 290157 w 607639"/>
              <a:gd name="connsiteY52" fmla="*/ 565854 h 579502"/>
              <a:gd name="connsiteX53" fmla="*/ 290157 w 607639"/>
              <a:gd name="connsiteY53" fmla="*/ 514752 h 579502"/>
              <a:gd name="connsiteX54" fmla="*/ 205424 w 607639"/>
              <a:gd name="connsiteY54" fmla="*/ 576874 h 579502"/>
              <a:gd name="connsiteX55" fmla="*/ 186377 w 607639"/>
              <a:gd name="connsiteY55" fmla="*/ 573942 h 579502"/>
              <a:gd name="connsiteX56" fmla="*/ 189314 w 607639"/>
              <a:gd name="connsiteY56" fmla="*/ 554923 h 579502"/>
              <a:gd name="connsiteX57" fmla="*/ 290157 w 607639"/>
              <a:gd name="connsiteY57" fmla="*/ 481069 h 579502"/>
              <a:gd name="connsiteX58" fmla="*/ 290157 w 607639"/>
              <a:gd name="connsiteY58" fmla="*/ 441165 h 579502"/>
              <a:gd name="connsiteX59" fmla="*/ 58120 w 607639"/>
              <a:gd name="connsiteY59" fmla="*/ 441165 h 579502"/>
              <a:gd name="connsiteX60" fmla="*/ 30885 w 607639"/>
              <a:gd name="connsiteY60" fmla="*/ 413970 h 579502"/>
              <a:gd name="connsiteX61" fmla="*/ 30885 w 607639"/>
              <a:gd name="connsiteY61" fmla="*/ 108514 h 579502"/>
              <a:gd name="connsiteX62" fmla="*/ 27236 w 607639"/>
              <a:gd name="connsiteY62" fmla="*/ 108514 h 579502"/>
              <a:gd name="connsiteX63" fmla="*/ 0 w 607639"/>
              <a:gd name="connsiteY63" fmla="*/ 81319 h 579502"/>
              <a:gd name="connsiteX64" fmla="*/ 0 w 607639"/>
              <a:gd name="connsiteY64" fmla="*/ 56079 h 579502"/>
              <a:gd name="connsiteX65" fmla="*/ 27236 w 607639"/>
              <a:gd name="connsiteY65" fmla="*/ 28884 h 579502"/>
              <a:gd name="connsiteX66" fmla="*/ 290157 w 607639"/>
              <a:gd name="connsiteY66" fmla="*/ 28884 h 579502"/>
              <a:gd name="connsiteX67" fmla="*/ 290157 w 607639"/>
              <a:gd name="connsiteY67" fmla="*/ 13597 h 579502"/>
              <a:gd name="connsiteX68" fmla="*/ 303775 w 607639"/>
              <a:gd name="connsiteY68" fmla="*/ 0 h 5795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</a:cxnLst>
            <a:rect l="l" t="t" r="r" b="b"/>
            <a:pathLst>
              <a:path w="607639" h="579502">
                <a:moveTo>
                  <a:pt x="315778" y="173080"/>
                </a:moveTo>
                <a:lnTo>
                  <a:pt x="315778" y="266058"/>
                </a:lnTo>
                <a:cubicBezTo>
                  <a:pt x="315778" y="272814"/>
                  <a:pt x="310258" y="278325"/>
                  <a:pt x="303493" y="278325"/>
                </a:cubicBezTo>
                <a:lnTo>
                  <a:pt x="210375" y="278325"/>
                </a:lnTo>
                <a:cubicBezTo>
                  <a:pt x="216429" y="324281"/>
                  <a:pt x="255866" y="359925"/>
                  <a:pt x="303493" y="359925"/>
                </a:cubicBezTo>
                <a:cubicBezTo>
                  <a:pt x="355303" y="359925"/>
                  <a:pt x="397500" y="317792"/>
                  <a:pt x="397500" y="266058"/>
                </a:cubicBezTo>
                <a:cubicBezTo>
                  <a:pt x="397500" y="218502"/>
                  <a:pt x="361802" y="179124"/>
                  <a:pt x="315778" y="173080"/>
                </a:cubicBezTo>
                <a:close/>
                <a:moveTo>
                  <a:pt x="249814" y="160816"/>
                </a:moveTo>
                <a:cubicBezTo>
                  <a:pt x="223740" y="165793"/>
                  <a:pt x="203093" y="186410"/>
                  <a:pt x="198110" y="212449"/>
                </a:cubicBezTo>
                <a:lnTo>
                  <a:pt x="249814" y="212449"/>
                </a:lnTo>
                <a:close/>
                <a:moveTo>
                  <a:pt x="303493" y="147835"/>
                </a:moveTo>
                <a:cubicBezTo>
                  <a:pt x="368835" y="147835"/>
                  <a:pt x="421981" y="200902"/>
                  <a:pt x="421981" y="266058"/>
                </a:cubicBezTo>
                <a:cubicBezTo>
                  <a:pt x="421981" y="331303"/>
                  <a:pt x="368835" y="384370"/>
                  <a:pt x="303493" y="384370"/>
                </a:cubicBezTo>
                <a:cubicBezTo>
                  <a:pt x="238239" y="384370"/>
                  <a:pt x="185093" y="331303"/>
                  <a:pt x="185093" y="266058"/>
                </a:cubicBezTo>
                <a:cubicBezTo>
                  <a:pt x="185093" y="259303"/>
                  <a:pt x="190523" y="253880"/>
                  <a:pt x="197289" y="253880"/>
                </a:cubicBezTo>
                <a:lnTo>
                  <a:pt x="291297" y="253880"/>
                </a:lnTo>
                <a:lnTo>
                  <a:pt x="291297" y="160013"/>
                </a:lnTo>
                <a:cubicBezTo>
                  <a:pt x="291297" y="153257"/>
                  <a:pt x="296727" y="147835"/>
                  <a:pt x="303493" y="147835"/>
                </a:cubicBezTo>
                <a:close/>
                <a:moveTo>
                  <a:pt x="262095" y="135133"/>
                </a:moveTo>
                <a:cubicBezTo>
                  <a:pt x="268859" y="135133"/>
                  <a:pt x="274287" y="140643"/>
                  <a:pt x="274287" y="147397"/>
                </a:cubicBezTo>
                <a:lnTo>
                  <a:pt x="274287" y="224713"/>
                </a:lnTo>
                <a:cubicBezTo>
                  <a:pt x="274287" y="231467"/>
                  <a:pt x="268859" y="236888"/>
                  <a:pt x="262095" y="236888"/>
                </a:cubicBezTo>
                <a:lnTo>
                  <a:pt x="184672" y="236888"/>
                </a:lnTo>
                <a:cubicBezTo>
                  <a:pt x="177909" y="236888"/>
                  <a:pt x="172391" y="231467"/>
                  <a:pt x="172391" y="224713"/>
                </a:cubicBezTo>
                <a:cubicBezTo>
                  <a:pt x="172391" y="175302"/>
                  <a:pt x="212616" y="135133"/>
                  <a:pt x="262095" y="135133"/>
                </a:cubicBezTo>
                <a:close/>
                <a:moveTo>
                  <a:pt x="58120" y="108514"/>
                </a:moveTo>
                <a:lnTo>
                  <a:pt x="58120" y="413970"/>
                </a:lnTo>
                <a:lnTo>
                  <a:pt x="549430" y="413970"/>
                </a:lnTo>
                <a:lnTo>
                  <a:pt x="549430" y="108514"/>
                </a:lnTo>
                <a:close/>
                <a:moveTo>
                  <a:pt x="27236" y="56079"/>
                </a:moveTo>
                <a:lnTo>
                  <a:pt x="27236" y="81319"/>
                </a:lnTo>
                <a:lnTo>
                  <a:pt x="580403" y="81319"/>
                </a:lnTo>
                <a:lnTo>
                  <a:pt x="580403" y="56079"/>
                </a:lnTo>
                <a:close/>
                <a:moveTo>
                  <a:pt x="303775" y="0"/>
                </a:moveTo>
                <a:cubicBezTo>
                  <a:pt x="311341" y="0"/>
                  <a:pt x="317393" y="6132"/>
                  <a:pt x="317393" y="13597"/>
                </a:cubicBezTo>
                <a:lnTo>
                  <a:pt x="317393" y="28884"/>
                </a:lnTo>
                <a:lnTo>
                  <a:pt x="580403" y="28884"/>
                </a:lnTo>
                <a:cubicBezTo>
                  <a:pt x="595356" y="28884"/>
                  <a:pt x="607639" y="41148"/>
                  <a:pt x="607639" y="56079"/>
                </a:cubicBezTo>
                <a:lnTo>
                  <a:pt x="607639" y="81319"/>
                </a:lnTo>
                <a:cubicBezTo>
                  <a:pt x="607639" y="96338"/>
                  <a:pt x="595356" y="108514"/>
                  <a:pt x="580403" y="108514"/>
                </a:cubicBezTo>
                <a:lnTo>
                  <a:pt x="576665" y="108514"/>
                </a:lnTo>
                <a:lnTo>
                  <a:pt x="576665" y="413970"/>
                </a:lnTo>
                <a:cubicBezTo>
                  <a:pt x="576665" y="428990"/>
                  <a:pt x="564472" y="441165"/>
                  <a:pt x="549430" y="441165"/>
                </a:cubicBezTo>
                <a:lnTo>
                  <a:pt x="317393" y="441165"/>
                </a:lnTo>
                <a:lnTo>
                  <a:pt x="317393" y="481069"/>
                </a:lnTo>
                <a:lnTo>
                  <a:pt x="418236" y="554923"/>
                </a:lnTo>
                <a:cubicBezTo>
                  <a:pt x="424377" y="559366"/>
                  <a:pt x="425623" y="567898"/>
                  <a:pt x="421173" y="573942"/>
                </a:cubicBezTo>
                <a:cubicBezTo>
                  <a:pt x="418503" y="577585"/>
                  <a:pt x="414409" y="579452"/>
                  <a:pt x="410225" y="579452"/>
                </a:cubicBezTo>
                <a:cubicBezTo>
                  <a:pt x="407466" y="579452"/>
                  <a:pt x="404618" y="578652"/>
                  <a:pt x="402215" y="576874"/>
                </a:cubicBezTo>
                <a:lnTo>
                  <a:pt x="317393" y="514752"/>
                </a:lnTo>
                <a:lnTo>
                  <a:pt x="317393" y="565854"/>
                </a:lnTo>
                <a:cubicBezTo>
                  <a:pt x="317393" y="573408"/>
                  <a:pt x="311341" y="579452"/>
                  <a:pt x="303775" y="579452"/>
                </a:cubicBezTo>
                <a:cubicBezTo>
                  <a:pt x="296299" y="579452"/>
                  <a:pt x="290157" y="573408"/>
                  <a:pt x="290157" y="565854"/>
                </a:cubicBezTo>
                <a:lnTo>
                  <a:pt x="290157" y="514752"/>
                </a:lnTo>
                <a:lnTo>
                  <a:pt x="205424" y="576874"/>
                </a:lnTo>
                <a:cubicBezTo>
                  <a:pt x="199372" y="581318"/>
                  <a:pt x="190827" y="579985"/>
                  <a:pt x="186377" y="573942"/>
                </a:cubicBezTo>
                <a:cubicBezTo>
                  <a:pt x="181927" y="567898"/>
                  <a:pt x="183262" y="559366"/>
                  <a:pt x="189314" y="554923"/>
                </a:cubicBezTo>
                <a:lnTo>
                  <a:pt x="290157" y="481069"/>
                </a:lnTo>
                <a:lnTo>
                  <a:pt x="290157" y="441165"/>
                </a:lnTo>
                <a:lnTo>
                  <a:pt x="58120" y="441165"/>
                </a:lnTo>
                <a:cubicBezTo>
                  <a:pt x="43167" y="441165"/>
                  <a:pt x="30885" y="428990"/>
                  <a:pt x="30885" y="413970"/>
                </a:cubicBezTo>
                <a:lnTo>
                  <a:pt x="30885" y="108514"/>
                </a:lnTo>
                <a:lnTo>
                  <a:pt x="27236" y="108514"/>
                </a:lnTo>
                <a:cubicBezTo>
                  <a:pt x="12194" y="108514"/>
                  <a:pt x="0" y="96338"/>
                  <a:pt x="0" y="81319"/>
                </a:cubicBezTo>
                <a:lnTo>
                  <a:pt x="0" y="56079"/>
                </a:lnTo>
                <a:cubicBezTo>
                  <a:pt x="0" y="41148"/>
                  <a:pt x="12194" y="28884"/>
                  <a:pt x="27236" y="28884"/>
                </a:cubicBezTo>
                <a:lnTo>
                  <a:pt x="290157" y="28884"/>
                </a:lnTo>
                <a:lnTo>
                  <a:pt x="290157" y="13597"/>
                </a:lnTo>
                <a:cubicBezTo>
                  <a:pt x="290157" y="6132"/>
                  <a:pt x="296299" y="0"/>
                  <a:pt x="303775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anchor="ctr"/>
          <a:lstStyle/>
          <a:p>
            <a:pPr algn="ctr"/>
            <a:endParaRPr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16" name="íşľíďè">
            <a:extLst>
              <a:ext uri="{FF2B5EF4-FFF2-40B4-BE49-F238E27FC236}">
                <a16:creationId xmlns="" xmlns:a14="http://schemas.microsoft.com/office/drawing/2010/main" xmlns:lc="http://schemas.openxmlformats.org/drawingml/2006/lockedCanvas" xmlns:p14="http://schemas.microsoft.com/office/powerpoint/2010/main" xmlns:ma14="http://schemas.microsoft.com/office/mac/drawingml/2011/main" xmlns:a16="http://schemas.microsoft.com/office/drawing/2014/main" id="{DE35F038-A899-4CA1-A14D-515560021B1B}"/>
              </a:ext>
            </a:extLst>
          </p:cNvPr>
          <p:cNvSpPr txBox="1"/>
          <p:nvPr/>
        </p:nvSpPr>
        <p:spPr>
          <a:xfrm>
            <a:off x="4305195" y="2124000"/>
            <a:ext cx="954107" cy="923330"/>
          </a:xfrm>
          <a:prstGeom prst="rect">
            <a:avLst/>
          </a:prstGeom>
          <a:noFill/>
        </p:spPr>
        <p:txBody>
          <a:bodyPr wrap="none">
            <a:normAutofit/>
          </a:bodyPr>
          <a:lstStyle/>
          <a:p>
            <a:r>
              <a:rPr lang="en-US" altLang="zh-CN" sz="5400" b="1" dirty="0">
                <a:solidFill>
                  <a:schemeClr val="tx1">
                    <a:lumMod val="50000"/>
                    <a:lumOff val="50000"/>
                  </a:schemeClr>
                </a:solidFill>
              </a:rPr>
              <a:t>03</a:t>
            </a:r>
          </a:p>
        </p:txBody>
      </p:sp>
      <p:cxnSp>
        <p:nvCxnSpPr>
          <p:cNvPr id="17" name="直接连接符 16">
            <a:extLst>
              <a:ext uri="{FF2B5EF4-FFF2-40B4-BE49-F238E27FC236}">
                <a16:creationId xmlns="" xmlns:a14="http://schemas.microsoft.com/office/drawing/2010/main" xmlns:lc="http://schemas.openxmlformats.org/drawingml/2006/lockedCanvas" xmlns:p14="http://schemas.microsoft.com/office/powerpoint/2010/main" xmlns:ma14="http://schemas.microsoft.com/office/mac/drawingml/2011/main" xmlns:a16="http://schemas.microsoft.com/office/drawing/2014/main" id="{DACC06CB-C292-491D-B39D-C05B0BE0F706}"/>
              </a:ext>
            </a:extLst>
          </p:cNvPr>
          <p:cNvCxnSpPr>
            <a:cxnSpLocks/>
          </p:cNvCxnSpPr>
          <p:nvPr/>
        </p:nvCxnSpPr>
        <p:spPr>
          <a:xfrm>
            <a:off x="2510180" y="2247854"/>
            <a:ext cx="0" cy="1783398"/>
          </a:xfrm>
          <a:prstGeom prst="line">
            <a:avLst/>
          </a:prstGeom>
          <a:ln cap="rnd">
            <a:solidFill>
              <a:schemeClr val="bg1">
                <a:lumMod val="75000"/>
              </a:schemeClr>
            </a:solidFill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直接连接符 17">
            <a:extLst>
              <a:ext uri="{FF2B5EF4-FFF2-40B4-BE49-F238E27FC236}">
                <a16:creationId xmlns="" xmlns:a14="http://schemas.microsoft.com/office/drawing/2010/main" xmlns:lc="http://schemas.openxmlformats.org/drawingml/2006/lockedCanvas" xmlns:p14="http://schemas.microsoft.com/office/powerpoint/2010/main" xmlns:ma14="http://schemas.microsoft.com/office/mac/drawingml/2011/main" xmlns:a16="http://schemas.microsoft.com/office/drawing/2014/main" id="{BAF55A00-5AFA-4935-823D-377278FC76AC}"/>
              </a:ext>
            </a:extLst>
          </p:cNvPr>
          <p:cNvCxnSpPr>
            <a:cxnSpLocks/>
          </p:cNvCxnSpPr>
          <p:nvPr/>
        </p:nvCxnSpPr>
        <p:spPr>
          <a:xfrm>
            <a:off x="4269760" y="2247854"/>
            <a:ext cx="0" cy="1783398"/>
          </a:xfrm>
          <a:prstGeom prst="line">
            <a:avLst/>
          </a:prstGeom>
          <a:ln cap="rnd">
            <a:solidFill>
              <a:schemeClr val="bg1">
                <a:lumMod val="75000"/>
              </a:schemeClr>
            </a:solidFill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ïṧḷîḓê">
            <a:extLst>
              <a:ext uri="{FF2B5EF4-FFF2-40B4-BE49-F238E27FC236}">
                <a16:creationId xmlns="" xmlns:a14="http://schemas.microsoft.com/office/drawing/2010/main" xmlns:lc="http://schemas.openxmlformats.org/drawingml/2006/lockedCanvas" xmlns:p14="http://schemas.microsoft.com/office/powerpoint/2010/main" xmlns:ma14="http://schemas.microsoft.com/office/mac/drawingml/2011/main" xmlns:a16="http://schemas.microsoft.com/office/drawing/2014/main" id="{59E60D7F-F943-4C2E-938C-136CC1AB1945}"/>
              </a:ext>
            </a:extLst>
          </p:cNvPr>
          <p:cNvSpPr/>
          <p:nvPr/>
        </p:nvSpPr>
        <p:spPr>
          <a:xfrm>
            <a:off x="4276359" y="3041918"/>
            <a:ext cx="917946" cy="288226"/>
          </a:xfrm>
          <a:prstGeom prst="rect">
            <a:avLst/>
          </a:prstGeom>
        </p:spPr>
        <p:txBody>
          <a:bodyPr wrap="none" lIns="90000" tIns="46800" rIns="90000" bIns="46800">
            <a:normAutofit fontScale="85000" lnSpcReduction="20000"/>
          </a:bodyPr>
          <a:lstStyle/>
          <a:p>
            <a:pPr>
              <a:lnSpc>
                <a:spcPct val="110000"/>
              </a:lnSpc>
            </a:pPr>
            <a:r>
              <a:rPr lang="en-US" altLang="zh-CN" sz="1600" b="1" dirty="0"/>
              <a:t>Text here</a:t>
            </a:r>
            <a:endParaRPr lang="zh-CN" altLang="en-US" sz="1600" b="1" dirty="0"/>
          </a:p>
        </p:txBody>
      </p:sp>
      <p:sp>
        <p:nvSpPr>
          <p:cNvPr id="26" name="ïṣlíḑe">
            <a:extLst>
              <a:ext uri="{FF2B5EF4-FFF2-40B4-BE49-F238E27FC236}">
                <a16:creationId xmlns="" xmlns:a14="http://schemas.microsoft.com/office/drawing/2010/main" xmlns:lc="http://schemas.openxmlformats.org/drawingml/2006/lockedCanvas" xmlns:p14="http://schemas.microsoft.com/office/powerpoint/2010/main" xmlns:ma14="http://schemas.microsoft.com/office/mac/drawingml/2011/main" xmlns:a16="http://schemas.microsoft.com/office/drawing/2014/main" id="{C2A96C81-A005-452D-B081-674AFF5C3995}"/>
              </a:ext>
            </a:extLst>
          </p:cNvPr>
          <p:cNvSpPr/>
          <p:nvPr/>
        </p:nvSpPr>
        <p:spPr>
          <a:xfrm>
            <a:off x="4429048" y="3668431"/>
            <a:ext cx="371561" cy="371561"/>
          </a:xfrm>
          <a:prstGeom prst="roundRect">
            <a:avLst>
              <a:gd name="adj" fmla="val 14132"/>
            </a:avLst>
          </a:pr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/>
            <a:endParaRPr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27" name="ï$ľiḍe">
            <a:extLst>
              <a:ext uri="{FF2B5EF4-FFF2-40B4-BE49-F238E27FC236}">
                <a16:creationId xmlns="" xmlns:a14="http://schemas.microsoft.com/office/drawing/2010/main" xmlns:lc="http://schemas.openxmlformats.org/drawingml/2006/lockedCanvas" xmlns:p14="http://schemas.microsoft.com/office/powerpoint/2010/main" xmlns:ma14="http://schemas.microsoft.com/office/mac/drawingml/2011/main" xmlns:a16="http://schemas.microsoft.com/office/drawing/2014/main" id="{77728189-0298-4751-8B52-A92CB5647527}"/>
              </a:ext>
            </a:extLst>
          </p:cNvPr>
          <p:cNvSpPr/>
          <p:nvPr/>
        </p:nvSpPr>
        <p:spPr bwMode="auto">
          <a:xfrm>
            <a:off x="4557692" y="3753591"/>
            <a:ext cx="114274" cy="201242"/>
          </a:xfrm>
          <a:custGeom>
            <a:avLst/>
            <a:gdLst>
              <a:gd name="T0" fmla="*/ 36 w 123"/>
              <a:gd name="T1" fmla="*/ 18 h 217"/>
              <a:gd name="T2" fmla="*/ 56 w 123"/>
              <a:gd name="T3" fmla="*/ 18 h 217"/>
              <a:gd name="T4" fmla="*/ 56 w 123"/>
              <a:gd name="T5" fmla="*/ 33 h 217"/>
              <a:gd name="T6" fmla="*/ 36 w 123"/>
              <a:gd name="T7" fmla="*/ 33 h 217"/>
              <a:gd name="T8" fmla="*/ 36 w 123"/>
              <a:gd name="T9" fmla="*/ 18 h 217"/>
              <a:gd name="T10" fmla="*/ 66 w 123"/>
              <a:gd name="T11" fmla="*/ 33 h 217"/>
              <a:gd name="T12" fmla="*/ 86 w 123"/>
              <a:gd name="T13" fmla="*/ 33 h 217"/>
              <a:gd name="T14" fmla="*/ 86 w 123"/>
              <a:gd name="T15" fmla="*/ 18 h 217"/>
              <a:gd name="T16" fmla="*/ 66 w 123"/>
              <a:gd name="T17" fmla="*/ 18 h 217"/>
              <a:gd name="T18" fmla="*/ 66 w 123"/>
              <a:gd name="T19" fmla="*/ 33 h 217"/>
              <a:gd name="T20" fmla="*/ 103 w 123"/>
              <a:gd name="T21" fmla="*/ 62 h 217"/>
              <a:gd name="T22" fmla="*/ 123 w 123"/>
              <a:gd name="T23" fmla="*/ 62 h 217"/>
              <a:gd name="T24" fmla="*/ 123 w 123"/>
              <a:gd name="T25" fmla="*/ 149 h 217"/>
              <a:gd name="T26" fmla="*/ 123 w 123"/>
              <a:gd name="T27" fmla="*/ 149 h 217"/>
              <a:gd name="T28" fmla="*/ 123 w 123"/>
              <a:gd name="T29" fmla="*/ 154 h 217"/>
              <a:gd name="T30" fmla="*/ 62 w 123"/>
              <a:gd name="T31" fmla="*/ 217 h 217"/>
              <a:gd name="T32" fmla="*/ 0 w 123"/>
              <a:gd name="T33" fmla="*/ 154 h 217"/>
              <a:gd name="T34" fmla="*/ 0 w 123"/>
              <a:gd name="T35" fmla="*/ 149 h 217"/>
              <a:gd name="T36" fmla="*/ 0 w 123"/>
              <a:gd name="T37" fmla="*/ 149 h 217"/>
              <a:gd name="T38" fmla="*/ 0 w 123"/>
              <a:gd name="T39" fmla="*/ 62 h 217"/>
              <a:gd name="T40" fmla="*/ 20 w 123"/>
              <a:gd name="T41" fmla="*/ 62 h 217"/>
              <a:gd name="T42" fmla="*/ 20 w 123"/>
              <a:gd name="T43" fmla="*/ 0 h 217"/>
              <a:gd name="T44" fmla="*/ 103 w 123"/>
              <a:gd name="T45" fmla="*/ 0 h 217"/>
              <a:gd name="T46" fmla="*/ 103 w 123"/>
              <a:gd name="T47" fmla="*/ 62 h 217"/>
              <a:gd name="T48" fmla="*/ 30 w 123"/>
              <a:gd name="T49" fmla="*/ 62 h 217"/>
              <a:gd name="T50" fmla="*/ 93 w 123"/>
              <a:gd name="T51" fmla="*/ 62 h 217"/>
              <a:gd name="T52" fmla="*/ 93 w 123"/>
              <a:gd name="T53" fmla="*/ 10 h 217"/>
              <a:gd name="T54" fmla="*/ 30 w 123"/>
              <a:gd name="T55" fmla="*/ 10 h 217"/>
              <a:gd name="T56" fmla="*/ 30 w 123"/>
              <a:gd name="T57" fmla="*/ 62 h 217"/>
              <a:gd name="T58" fmla="*/ 76 w 123"/>
              <a:gd name="T59" fmla="*/ 137 h 217"/>
              <a:gd name="T60" fmla="*/ 98 w 123"/>
              <a:gd name="T61" fmla="*/ 115 h 217"/>
              <a:gd name="T62" fmla="*/ 98 w 123"/>
              <a:gd name="T63" fmla="*/ 109 h 217"/>
              <a:gd name="T64" fmla="*/ 91 w 123"/>
              <a:gd name="T65" fmla="*/ 102 h 217"/>
              <a:gd name="T66" fmla="*/ 85 w 123"/>
              <a:gd name="T67" fmla="*/ 102 h 217"/>
              <a:gd name="T68" fmla="*/ 63 w 123"/>
              <a:gd name="T69" fmla="*/ 124 h 217"/>
              <a:gd name="T70" fmla="*/ 42 w 123"/>
              <a:gd name="T71" fmla="*/ 102 h 217"/>
              <a:gd name="T72" fmla="*/ 36 w 123"/>
              <a:gd name="T73" fmla="*/ 102 h 217"/>
              <a:gd name="T74" fmla="*/ 29 w 123"/>
              <a:gd name="T75" fmla="*/ 109 h 217"/>
              <a:gd name="T76" fmla="*/ 29 w 123"/>
              <a:gd name="T77" fmla="*/ 115 h 217"/>
              <a:gd name="T78" fmla="*/ 50 w 123"/>
              <a:gd name="T79" fmla="*/ 137 h 217"/>
              <a:gd name="T80" fmla="*/ 29 w 123"/>
              <a:gd name="T81" fmla="*/ 158 h 217"/>
              <a:gd name="T82" fmla="*/ 29 w 123"/>
              <a:gd name="T83" fmla="*/ 164 h 217"/>
              <a:gd name="T84" fmla="*/ 36 w 123"/>
              <a:gd name="T85" fmla="*/ 171 h 217"/>
              <a:gd name="T86" fmla="*/ 42 w 123"/>
              <a:gd name="T87" fmla="*/ 171 h 217"/>
              <a:gd name="T88" fmla="*/ 63 w 123"/>
              <a:gd name="T89" fmla="*/ 150 h 217"/>
              <a:gd name="T90" fmla="*/ 85 w 123"/>
              <a:gd name="T91" fmla="*/ 171 h 217"/>
              <a:gd name="T92" fmla="*/ 91 w 123"/>
              <a:gd name="T93" fmla="*/ 171 h 217"/>
              <a:gd name="T94" fmla="*/ 98 w 123"/>
              <a:gd name="T95" fmla="*/ 164 h 217"/>
              <a:gd name="T96" fmla="*/ 98 w 123"/>
              <a:gd name="T97" fmla="*/ 158 h 217"/>
              <a:gd name="T98" fmla="*/ 76 w 123"/>
              <a:gd name="T99" fmla="*/ 137 h 2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23" h="217">
                <a:moveTo>
                  <a:pt x="36" y="18"/>
                </a:moveTo>
                <a:lnTo>
                  <a:pt x="56" y="18"/>
                </a:lnTo>
                <a:lnTo>
                  <a:pt x="56" y="33"/>
                </a:lnTo>
                <a:lnTo>
                  <a:pt x="36" y="33"/>
                </a:lnTo>
                <a:lnTo>
                  <a:pt x="36" y="18"/>
                </a:lnTo>
                <a:close/>
                <a:moveTo>
                  <a:pt x="66" y="33"/>
                </a:moveTo>
                <a:lnTo>
                  <a:pt x="86" y="33"/>
                </a:lnTo>
                <a:lnTo>
                  <a:pt x="86" y="18"/>
                </a:lnTo>
                <a:lnTo>
                  <a:pt x="66" y="18"/>
                </a:lnTo>
                <a:lnTo>
                  <a:pt x="66" y="33"/>
                </a:lnTo>
                <a:close/>
                <a:moveTo>
                  <a:pt x="103" y="62"/>
                </a:moveTo>
                <a:lnTo>
                  <a:pt x="123" y="62"/>
                </a:lnTo>
                <a:lnTo>
                  <a:pt x="123" y="149"/>
                </a:lnTo>
                <a:lnTo>
                  <a:pt x="123" y="149"/>
                </a:lnTo>
                <a:cubicBezTo>
                  <a:pt x="123" y="151"/>
                  <a:pt x="123" y="152"/>
                  <a:pt x="123" y="154"/>
                </a:cubicBezTo>
                <a:cubicBezTo>
                  <a:pt x="123" y="194"/>
                  <a:pt x="96" y="217"/>
                  <a:pt x="62" y="217"/>
                </a:cubicBezTo>
                <a:cubicBezTo>
                  <a:pt x="28" y="217"/>
                  <a:pt x="0" y="194"/>
                  <a:pt x="0" y="154"/>
                </a:cubicBezTo>
                <a:cubicBezTo>
                  <a:pt x="0" y="152"/>
                  <a:pt x="0" y="151"/>
                  <a:pt x="0" y="149"/>
                </a:cubicBezTo>
                <a:lnTo>
                  <a:pt x="0" y="149"/>
                </a:lnTo>
                <a:lnTo>
                  <a:pt x="0" y="62"/>
                </a:lnTo>
                <a:lnTo>
                  <a:pt x="20" y="62"/>
                </a:lnTo>
                <a:lnTo>
                  <a:pt x="20" y="0"/>
                </a:lnTo>
                <a:lnTo>
                  <a:pt x="103" y="0"/>
                </a:lnTo>
                <a:lnTo>
                  <a:pt x="103" y="62"/>
                </a:lnTo>
                <a:close/>
                <a:moveTo>
                  <a:pt x="30" y="62"/>
                </a:moveTo>
                <a:lnTo>
                  <a:pt x="93" y="62"/>
                </a:lnTo>
                <a:lnTo>
                  <a:pt x="93" y="10"/>
                </a:lnTo>
                <a:lnTo>
                  <a:pt x="30" y="10"/>
                </a:lnTo>
                <a:lnTo>
                  <a:pt x="30" y="62"/>
                </a:lnTo>
                <a:close/>
                <a:moveTo>
                  <a:pt x="76" y="137"/>
                </a:moveTo>
                <a:lnTo>
                  <a:pt x="98" y="115"/>
                </a:lnTo>
                <a:cubicBezTo>
                  <a:pt x="100" y="113"/>
                  <a:pt x="100" y="111"/>
                  <a:pt x="98" y="109"/>
                </a:cubicBezTo>
                <a:lnTo>
                  <a:pt x="91" y="102"/>
                </a:lnTo>
                <a:cubicBezTo>
                  <a:pt x="89" y="100"/>
                  <a:pt x="87" y="100"/>
                  <a:pt x="85" y="102"/>
                </a:cubicBezTo>
                <a:lnTo>
                  <a:pt x="63" y="124"/>
                </a:lnTo>
                <a:lnTo>
                  <a:pt x="42" y="102"/>
                </a:lnTo>
                <a:cubicBezTo>
                  <a:pt x="40" y="100"/>
                  <a:pt x="38" y="100"/>
                  <a:pt x="36" y="102"/>
                </a:cubicBezTo>
                <a:lnTo>
                  <a:pt x="29" y="109"/>
                </a:lnTo>
                <a:cubicBezTo>
                  <a:pt x="27" y="111"/>
                  <a:pt x="27" y="113"/>
                  <a:pt x="29" y="115"/>
                </a:cubicBezTo>
                <a:lnTo>
                  <a:pt x="50" y="137"/>
                </a:lnTo>
                <a:lnTo>
                  <a:pt x="29" y="158"/>
                </a:lnTo>
                <a:cubicBezTo>
                  <a:pt x="27" y="160"/>
                  <a:pt x="27" y="162"/>
                  <a:pt x="29" y="164"/>
                </a:cubicBezTo>
                <a:lnTo>
                  <a:pt x="36" y="171"/>
                </a:lnTo>
                <a:cubicBezTo>
                  <a:pt x="38" y="173"/>
                  <a:pt x="40" y="173"/>
                  <a:pt x="42" y="171"/>
                </a:cubicBezTo>
                <a:lnTo>
                  <a:pt x="63" y="150"/>
                </a:lnTo>
                <a:lnTo>
                  <a:pt x="85" y="171"/>
                </a:lnTo>
                <a:cubicBezTo>
                  <a:pt x="87" y="173"/>
                  <a:pt x="89" y="173"/>
                  <a:pt x="91" y="171"/>
                </a:cubicBezTo>
                <a:lnTo>
                  <a:pt x="98" y="164"/>
                </a:lnTo>
                <a:cubicBezTo>
                  <a:pt x="100" y="162"/>
                  <a:pt x="100" y="160"/>
                  <a:pt x="98" y="158"/>
                </a:cubicBezTo>
                <a:lnTo>
                  <a:pt x="76" y="13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anchor="ctr"/>
          <a:lstStyle/>
          <a:p>
            <a:pPr algn="ctr"/>
            <a:endParaRPr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21" name="išḷíḑê">
            <a:extLst>
              <a:ext uri="{FF2B5EF4-FFF2-40B4-BE49-F238E27FC236}">
                <a16:creationId xmlns="" xmlns:a14="http://schemas.microsoft.com/office/drawing/2010/main" xmlns:lc="http://schemas.openxmlformats.org/drawingml/2006/lockedCanvas" xmlns:p14="http://schemas.microsoft.com/office/powerpoint/2010/main" xmlns:ma14="http://schemas.microsoft.com/office/mac/drawingml/2011/main" xmlns:a16="http://schemas.microsoft.com/office/drawing/2014/main" id="{C24F54ED-3263-4F37-B0B8-F9DC3BDAA3FC}"/>
              </a:ext>
            </a:extLst>
          </p:cNvPr>
          <p:cNvSpPr/>
          <p:nvPr/>
        </p:nvSpPr>
        <p:spPr>
          <a:xfrm>
            <a:off x="788883" y="4219317"/>
            <a:ext cx="917947" cy="288226"/>
          </a:xfrm>
          <a:prstGeom prst="rect">
            <a:avLst/>
          </a:prstGeom>
        </p:spPr>
        <p:txBody>
          <a:bodyPr wrap="none" lIns="90000" tIns="46800" rIns="90000" bIns="46800">
            <a:normAutofit fontScale="85000" lnSpcReduction="20000"/>
          </a:bodyPr>
          <a:lstStyle/>
          <a:p>
            <a:pPr>
              <a:lnSpc>
                <a:spcPct val="110000"/>
              </a:lnSpc>
            </a:pPr>
            <a:r>
              <a:rPr lang="en-US" altLang="zh-CN" sz="1600" b="1" dirty="0"/>
              <a:t>Keyword</a:t>
            </a:r>
            <a:endParaRPr lang="zh-CN" altLang="en-US" sz="1600" b="1" dirty="0"/>
          </a:p>
        </p:txBody>
      </p:sp>
      <p:sp>
        <p:nvSpPr>
          <p:cNvPr id="22" name="ïṩ1ïdê">
            <a:extLst>
              <a:ext uri="{FF2B5EF4-FFF2-40B4-BE49-F238E27FC236}">
                <a16:creationId xmlns="" xmlns:a14="http://schemas.microsoft.com/office/drawing/2010/main" xmlns:lc="http://schemas.openxmlformats.org/drawingml/2006/lockedCanvas" xmlns:p14="http://schemas.microsoft.com/office/powerpoint/2010/main" xmlns:ma14="http://schemas.microsoft.com/office/mac/drawingml/2011/main" xmlns:a16="http://schemas.microsoft.com/office/drawing/2014/main" id="{4D644E47-FCD5-44E1-80F1-1E098551EF08}"/>
              </a:ext>
            </a:extLst>
          </p:cNvPr>
          <p:cNvSpPr/>
          <p:nvPr/>
        </p:nvSpPr>
        <p:spPr>
          <a:xfrm>
            <a:off x="2516779" y="4219317"/>
            <a:ext cx="917946" cy="288226"/>
          </a:xfrm>
          <a:prstGeom prst="rect">
            <a:avLst/>
          </a:prstGeom>
        </p:spPr>
        <p:txBody>
          <a:bodyPr wrap="none" lIns="90000" tIns="46800" rIns="90000" bIns="46800">
            <a:normAutofit fontScale="85000" lnSpcReduction="20000"/>
          </a:bodyPr>
          <a:lstStyle/>
          <a:p>
            <a:pPr>
              <a:lnSpc>
                <a:spcPct val="110000"/>
              </a:lnSpc>
            </a:pPr>
            <a:r>
              <a:rPr lang="en-US" altLang="zh-CN" sz="1600" b="1" dirty="0"/>
              <a:t>Keyword</a:t>
            </a:r>
            <a:endParaRPr lang="zh-CN" altLang="en-US" sz="1600" b="1" dirty="0"/>
          </a:p>
        </p:txBody>
      </p:sp>
      <p:sp>
        <p:nvSpPr>
          <p:cNvPr id="23" name="isḷiḍê">
            <a:extLst>
              <a:ext uri="{FF2B5EF4-FFF2-40B4-BE49-F238E27FC236}">
                <a16:creationId xmlns="" xmlns:a14="http://schemas.microsoft.com/office/drawing/2010/main" xmlns:lc="http://schemas.openxmlformats.org/drawingml/2006/lockedCanvas" xmlns:p14="http://schemas.microsoft.com/office/powerpoint/2010/main" xmlns:ma14="http://schemas.microsoft.com/office/mac/drawingml/2011/main" xmlns:a16="http://schemas.microsoft.com/office/drawing/2014/main" id="{59E60D7F-F943-4C2E-938C-136CC1AB1945}"/>
              </a:ext>
            </a:extLst>
          </p:cNvPr>
          <p:cNvSpPr/>
          <p:nvPr/>
        </p:nvSpPr>
        <p:spPr>
          <a:xfrm>
            <a:off x="4276359" y="4219317"/>
            <a:ext cx="917946" cy="288226"/>
          </a:xfrm>
          <a:prstGeom prst="rect">
            <a:avLst/>
          </a:prstGeom>
        </p:spPr>
        <p:txBody>
          <a:bodyPr wrap="none" lIns="90000" tIns="46800" rIns="90000" bIns="46800">
            <a:normAutofit fontScale="85000" lnSpcReduction="20000"/>
          </a:bodyPr>
          <a:lstStyle/>
          <a:p>
            <a:pPr>
              <a:lnSpc>
                <a:spcPct val="110000"/>
              </a:lnSpc>
            </a:pPr>
            <a:r>
              <a:rPr lang="en-US" altLang="zh-CN" sz="1600" b="1" dirty="0"/>
              <a:t>Keyword</a:t>
            </a:r>
            <a:endParaRPr lang="zh-CN" altLang="en-US" sz="1600" b="1" dirty="0"/>
          </a:p>
        </p:txBody>
      </p:sp>
      <p:sp>
        <p:nvSpPr>
          <p:cNvPr id="24" name="îṩlïḋe">
            <a:extLst>
              <a:ext uri="{FF2B5EF4-FFF2-40B4-BE49-F238E27FC236}">
                <a16:creationId xmlns="" xmlns:a14="http://schemas.microsoft.com/office/drawing/2010/main" xmlns:lc="http://schemas.openxmlformats.org/drawingml/2006/lockedCanvas" xmlns:p14="http://schemas.microsoft.com/office/powerpoint/2010/main" xmlns:ma14="http://schemas.microsoft.com/office/mac/drawingml/2011/main" xmlns:a16="http://schemas.microsoft.com/office/drawing/2014/main" id="{1A91E3BF-E0AD-4547-BC6A-D898E0422619}"/>
              </a:ext>
            </a:extLst>
          </p:cNvPr>
          <p:cNvSpPr/>
          <p:nvPr/>
        </p:nvSpPr>
        <p:spPr bwMode="auto">
          <a:xfrm>
            <a:off x="6317547" y="4802794"/>
            <a:ext cx="5088419" cy="96939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0000" tIns="46800" rIns="90000" bIns="46800" anchor="t" anchorCtr="0">
            <a:normAutofit/>
          </a:bodyPr>
          <a:lstStyle>
            <a:defPPr>
              <a:defRPr lang="zh-CN"/>
            </a:defPPr>
            <a:lvl1pPr marL="0" algn="l" defTabSz="914377" rtl="0" eaLnBrk="1" latinLnBrk="0" hangingPunct="1">
              <a:defRPr sz="1800" kern="1200">
                <a:solidFill>
                  <a:schemeClr val="tx1"/>
                </a:solidFill>
              </a:defRPr>
            </a:lvl1pPr>
            <a:lvl2pPr marL="457189" algn="l" defTabSz="914377" rtl="0" eaLnBrk="1" latinLnBrk="0" hangingPunct="1">
              <a:defRPr sz="1800" kern="1200">
                <a:solidFill>
                  <a:schemeClr val="tx1"/>
                </a:solidFill>
              </a:defRPr>
            </a:lvl2pPr>
            <a:lvl3pPr marL="914377" algn="l" defTabSz="914377" rtl="0" eaLnBrk="1" latinLnBrk="0" hangingPunct="1">
              <a:defRPr sz="1800" kern="1200">
                <a:solidFill>
                  <a:schemeClr val="tx1"/>
                </a:solidFill>
              </a:defRPr>
            </a:lvl3pPr>
            <a:lvl4pPr marL="1371566" algn="l" defTabSz="914377" rtl="0" eaLnBrk="1" latinLnBrk="0" hangingPunct="1">
              <a:defRPr sz="1800" kern="1200">
                <a:solidFill>
                  <a:schemeClr val="tx1"/>
                </a:solidFill>
              </a:defRPr>
            </a:lvl4pPr>
            <a:lvl5pPr marL="1828754" algn="l" defTabSz="914377" rtl="0" eaLnBrk="1" latinLnBrk="0" hangingPunct="1">
              <a:defRPr sz="1800" kern="1200">
                <a:solidFill>
                  <a:schemeClr val="tx1"/>
                </a:solidFill>
              </a:defRPr>
            </a:lvl5pPr>
            <a:lvl6pPr marL="2285943" algn="l" defTabSz="914377" rtl="0" eaLnBrk="1" latinLnBrk="0" hangingPunct="1">
              <a:defRPr sz="1800" kern="1200">
                <a:solidFill>
                  <a:schemeClr val="tx1"/>
                </a:solidFill>
              </a:defRPr>
            </a:lvl6pPr>
            <a:lvl7pPr marL="2743131" algn="l" defTabSz="914377" rtl="0" eaLnBrk="1" latinLnBrk="0" hangingPunct="1">
              <a:defRPr sz="1800" kern="1200">
                <a:solidFill>
                  <a:schemeClr val="tx1"/>
                </a:solidFill>
              </a:defRPr>
            </a:lvl7pPr>
            <a:lvl8pPr marL="3200320" algn="l" defTabSz="914377" rtl="0" eaLnBrk="1" latinLnBrk="0" hangingPunct="1">
              <a:defRPr sz="1800" kern="1200">
                <a:solidFill>
                  <a:schemeClr val="tx1"/>
                </a:solidFill>
              </a:defRPr>
            </a:lvl8pPr>
            <a:lvl9pPr marL="3657509" algn="l" defTabSz="914377" rtl="0" eaLnBrk="1" latinLnBrk="0" hangingPunct="1">
              <a:defRPr sz="1800" kern="1200">
                <a:solidFill>
                  <a:schemeClr val="tx1"/>
                </a:solidFill>
              </a:defRPr>
            </a:lvl9pPr>
          </a:lstStyle>
          <a:p>
            <a:pPr marL="171450" indent="-171450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en-US" altLang="zh-CN" sz="1100" dirty="0"/>
              <a:t>Supporting text here.</a:t>
            </a:r>
          </a:p>
          <a:p>
            <a:pPr marL="171450" indent="-171450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en-US" altLang="zh-CN" sz="1100" dirty="0"/>
              <a:t>You can use the icon library in </a:t>
            </a:r>
            <a:r>
              <a:rPr lang="en-US" altLang="zh-CN" sz="1100" dirty="0" err="1"/>
              <a:t>iSlide</a:t>
            </a:r>
            <a:r>
              <a:rPr lang="en-US" altLang="zh-CN" sz="1100" dirty="0"/>
              <a:t>  (www.islide.cc) to filter and replace existing icon elements with one click.</a:t>
            </a:r>
          </a:p>
        </p:txBody>
      </p:sp>
      <p:sp>
        <p:nvSpPr>
          <p:cNvPr id="25" name="íşľíḍê">
            <a:extLst>
              <a:ext uri="{FF2B5EF4-FFF2-40B4-BE49-F238E27FC236}">
                <a16:creationId xmlns="" xmlns:a14="http://schemas.microsoft.com/office/drawing/2010/main" xmlns:lc="http://schemas.openxmlformats.org/drawingml/2006/lockedCanvas" xmlns:p14="http://schemas.microsoft.com/office/powerpoint/2010/main" xmlns:ma14="http://schemas.microsoft.com/office/mac/drawingml/2011/main" xmlns:a16="http://schemas.microsoft.com/office/drawing/2014/main" id="{633BAF64-4B74-45E5-A3C7-E7268E5B090E}"/>
              </a:ext>
            </a:extLst>
          </p:cNvPr>
          <p:cNvSpPr txBox="1"/>
          <p:nvPr/>
        </p:nvSpPr>
        <p:spPr bwMode="auto">
          <a:xfrm>
            <a:off x="6317547" y="4389914"/>
            <a:ext cx="5088419" cy="41288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000" tIns="46800" rIns="90000" bIns="46800">
            <a:normAutofit/>
          </a:bodyPr>
          <a:lstStyle>
            <a:defPPr>
              <a:defRPr lang="zh-CN"/>
            </a:defPPr>
            <a:lvl1pPr marL="0" algn="l" defTabSz="914377" rtl="0" eaLnBrk="1" latinLnBrk="0" hangingPunct="1">
              <a:defRPr sz="1800" kern="1200">
                <a:solidFill>
                  <a:schemeClr val="tx1"/>
                </a:solidFill>
              </a:defRPr>
            </a:lvl1pPr>
            <a:lvl2pPr marL="457189" algn="l" defTabSz="914377" rtl="0" eaLnBrk="1" latinLnBrk="0" hangingPunct="1">
              <a:defRPr sz="1800" kern="1200">
                <a:solidFill>
                  <a:schemeClr val="tx1"/>
                </a:solidFill>
              </a:defRPr>
            </a:lvl2pPr>
            <a:lvl3pPr marL="914377" algn="l" defTabSz="914377" rtl="0" eaLnBrk="1" latinLnBrk="0" hangingPunct="1">
              <a:defRPr sz="1800" kern="1200">
                <a:solidFill>
                  <a:schemeClr val="tx1"/>
                </a:solidFill>
              </a:defRPr>
            </a:lvl3pPr>
            <a:lvl4pPr marL="1371566" algn="l" defTabSz="914377" rtl="0" eaLnBrk="1" latinLnBrk="0" hangingPunct="1">
              <a:defRPr sz="1800" kern="1200">
                <a:solidFill>
                  <a:schemeClr val="tx1"/>
                </a:solidFill>
              </a:defRPr>
            </a:lvl4pPr>
            <a:lvl5pPr marL="1828754" algn="l" defTabSz="914377" rtl="0" eaLnBrk="1" latinLnBrk="0" hangingPunct="1">
              <a:defRPr sz="1800" kern="1200">
                <a:solidFill>
                  <a:schemeClr val="tx1"/>
                </a:solidFill>
              </a:defRPr>
            </a:lvl5pPr>
            <a:lvl6pPr marL="2285943" algn="l" defTabSz="914377" rtl="0" eaLnBrk="1" latinLnBrk="0" hangingPunct="1">
              <a:defRPr sz="1800" kern="1200">
                <a:solidFill>
                  <a:schemeClr val="tx1"/>
                </a:solidFill>
              </a:defRPr>
            </a:lvl6pPr>
            <a:lvl7pPr marL="2743131" algn="l" defTabSz="914377" rtl="0" eaLnBrk="1" latinLnBrk="0" hangingPunct="1">
              <a:defRPr sz="1800" kern="1200">
                <a:solidFill>
                  <a:schemeClr val="tx1"/>
                </a:solidFill>
              </a:defRPr>
            </a:lvl7pPr>
            <a:lvl8pPr marL="3200320" algn="l" defTabSz="914377" rtl="0" eaLnBrk="1" latinLnBrk="0" hangingPunct="1">
              <a:defRPr sz="1800" kern="1200">
                <a:solidFill>
                  <a:schemeClr val="tx1"/>
                </a:solidFill>
              </a:defRPr>
            </a:lvl8pPr>
            <a:lvl9pPr marL="3657509" algn="l" defTabSz="914377" rtl="0" eaLnBrk="1" latinLnBrk="0" hangingPunct="1">
              <a:defRPr sz="1800" kern="1200">
                <a:solidFill>
                  <a:schemeClr val="tx1"/>
                </a:solidFill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zh-CN" sz="1800" b="1" dirty="0"/>
              <a:t>Text here</a:t>
            </a:r>
          </a:p>
        </p:txBody>
      </p:sp>
    </p:spTree>
    <p:extLst>
      <p:ext uri="{BB962C8B-B14F-4D97-AF65-F5344CB8AC3E}">
        <p14:creationId xmlns:p14="http://schemas.microsoft.com/office/powerpoint/2010/main" val="371446843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7551E57A-C31A-4D2D-B55C-A7A9552C2EF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3" name="页脚占位符 2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B068D16E-0BDB-4D3E-AD0F-8A437C908EE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altLang="zh-CN"/>
              <a:t>www.islide.cc</a:t>
            </a:r>
            <a:endParaRPr lang="zh-CN" altLang="en-US" dirty="0"/>
          </a:p>
        </p:txBody>
      </p:sp>
      <p:sp>
        <p:nvSpPr>
          <p:cNvPr id="4" name="灯片编号占位符 3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231E6E85-72E4-4D9C-887F-F1194FB456A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DD3DB80-B894-403A-B48E-6FDC1A72010E}" type="slidenum">
              <a:rPr lang="zh-CN" altLang="en-US" smtClean="0"/>
              <a:pPr/>
              <a:t>18</a:t>
            </a:fld>
            <a:endParaRPr lang="zh-CN" altLang="en-US"/>
          </a:p>
        </p:txBody>
      </p:sp>
      <p:sp>
        <p:nvSpPr>
          <p:cNvPr id="51" name="î$ļîḓé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74C98081-8F2B-44CB-B25E-43F14C2797FE}"/>
              </a:ext>
            </a:extLst>
          </p:cNvPr>
          <p:cNvSpPr/>
          <p:nvPr/>
        </p:nvSpPr>
        <p:spPr>
          <a:xfrm>
            <a:off x="680247" y="4942232"/>
            <a:ext cx="3832018" cy="101594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lnSpc>
                <a:spcPct val="120000"/>
              </a:lnSpc>
            </a:pPr>
            <a:endParaRPr lang="en-US" sz="758" dirty="0"/>
          </a:p>
        </p:txBody>
      </p:sp>
      <p:cxnSp>
        <p:nvCxnSpPr>
          <p:cNvPr id="52" name="直接连接符 51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622C73CD-59D4-4907-B05B-6EDE2A53BEF7}"/>
              </a:ext>
            </a:extLst>
          </p:cNvPr>
          <p:cNvCxnSpPr/>
          <p:nvPr/>
        </p:nvCxnSpPr>
        <p:spPr>
          <a:xfrm rot="16200000" flipV="1">
            <a:off x="-265633" y="3447347"/>
            <a:ext cx="2880000" cy="8177"/>
          </a:xfrm>
          <a:prstGeom prst="line">
            <a:avLst/>
          </a:prstGeom>
          <a:ln w="3175">
            <a:solidFill>
              <a:schemeClr val="bg1">
                <a:lumMod val="75000"/>
              </a:schemeClr>
            </a:solidFill>
            <a:prstDash val="sysDot"/>
            <a:headEnd type="none" w="med" len="med"/>
            <a:tailEnd type="oval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3" name="îṧľiḋe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28B61A72-3698-4A3B-8EAC-33AC1D6EAD22}"/>
              </a:ext>
            </a:extLst>
          </p:cNvPr>
          <p:cNvSpPr/>
          <p:nvPr/>
        </p:nvSpPr>
        <p:spPr>
          <a:xfrm>
            <a:off x="1024491" y="3451436"/>
            <a:ext cx="307928" cy="1440000"/>
          </a:xfrm>
          <a:prstGeom prst="round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lnSpc>
                <a:spcPct val="120000"/>
              </a:lnSpc>
            </a:pPr>
            <a:endParaRPr lang="en-US" sz="758" dirty="0"/>
          </a:p>
        </p:txBody>
      </p:sp>
      <p:cxnSp>
        <p:nvCxnSpPr>
          <p:cNvPr id="54" name="直接连接符 53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6F805A49-2CD1-42FB-8691-36D8F5508191}"/>
              </a:ext>
            </a:extLst>
          </p:cNvPr>
          <p:cNvCxnSpPr/>
          <p:nvPr/>
        </p:nvCxnSpPr>
        <p:spPr>
          <a:xfrm rot="16200000" flipV="1">
            <a:off x="279611" y="3447347"/>
            <a:ext cx="2880000" cy="8177"/>
          </a:xfrm>
          <a:prstGeom prst="line">
            <a:avLst/>
          </a:prstGeom>
          <a:ln w="3175">
            <a:solidFill>
              <a:schemeClr val="bg1">
                <a:lumMod val="75000"/>
              </a:schemeClr>
            </a:solidFill>
            <a:prstDash val="sysDot"/>
            <a:headEnd type="none" w="med" len="med"/>
            <a:tailEnd type="oval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5" name="îṥľïďè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C38D5285-5067-465D-BE2C-89733256A9CE}"/>
              </a:ext>
            </a:extLst>
          </p:cNvPr>
          <p:cNvSpPr/>
          <p:nvPr/>
        </p:nvSpPr>
        <p:spPr>
          <a:xfrm>
            <a:off x="1569736" y="2299436"/>
            <a:ext cx="307928" cy="2592000"/>
          </a:xfrm>
          <a:prstGeom prst="roundRect">
            <a:avLst/>
          </a:prstGeom>
          <a:solidFill>
            <a:schemeClr val="tx2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lnSpc>
                <a:spcPct val="120000"/>
              </a:lnSpc>
            </a:pPr>
            <a:endParaRPr lang="en-US" sz="758" dirty="0"/>
          </a:p>
        </p:txBody>
      </p:sp>
      <p:cxnSp>
        <p:nvCxnSpPr>
          <p:cNvPr id="56" name="直接连接符 55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F30965C0-3F8A-4EFB-91D5-CABB0CB04AC7}"/>
              </a:ext>
            </a:extLst>
          </p:cNvPr>
          <p:cNvCxnSpPr/>
          <p:nvPr/>
        </p:nvCxnSpPr>
        <p:spPr>
          <a:xfrm rot="16200000" flipV="1">
            <a:off x="824855" y="3447347"/>
            <a:ext cx="2880000" cy="8177"/>
          </a:xfrm>
          <a:prstGeom prst="line">
            <a:avLst/>
          </a:prstGeom>
          <a:ln w="3175">
            <a:solidFill>
              <a:schemeClr val="bg1">
                <a:lumMod val="75000"/>
              </a:schemeClr>
            </a:solidFill>
            <a:prstDash val="sysDot"/>
            <a:headEnd type="none" w="med" len="med"/>
            <a:tailEnd type="oval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7" name="ísliḓe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8EED9C27-6C55-463B-ACB0-728D6D30B6B3}"/>
              </a:ext>
            </a:extLst>
          </p:cNvPr>
          <p:cNvSpPr/>
          <p:nvPr/>
        </p:nvSpPr>
        <p:spPr>
          <a:xfrm>
            <a:off x="2114980" y="3739436"/>
            <a:ext cx="307928" cy="1152000"/>
          </a:xfrm>
          <a:prstGeom prst="round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lnSpc>
                <a:spcPct val="120000"/>
              </a:lnSpc>
            </a:pPr>
            <a:endParaRPr lang="en-US" sz="758" dirty="0"/>
          </a:p>
        </p:txBody>
      </p:sp>
      <p:cxnSp>
        <p:nvCxnSpPr>
          <p:cNvPr id="58" name="直接连接符 57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25A1E900-A559-4A02-B654-004E154F8A04}"/>
              </a:ext>
            </a:extLst>
          </p:cNvPr>
          <p:cNvCxnSpPr/>
          <p:nvPr/>
        </p:nvCxnSpPr>
        <p:spPr>
          <a:xfrm rot="16200000" flipV="1">
            <a:off x="1370099" y="3447347"/>
            <a:ext cx="2880000" cy="8177"/>
          </a:xfrm>
          <a:prstGeom prst="line">
            <a:avLst/>
          </a:prstGeom>
          <a:ln w="3175">
            <a:solidFill>
              <a:schemeClr val="bg1">
                <a:lumMod val="75000"/>
              </a:schemeClr>
            </a:solidFill>
            <a:prstDash val="sysDot"/>
            <a:headEnd type="none" w="med" len="med"/>
            <a:tailEnd type="oval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9" name="í$líde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535DF171-410E-4B53-8A26-645544C96DE1}"/>
              </a:ext>
            </a:extLst>
          </p:cNvPr>
          <p:cNvSpPr/>
          <p:nvPr/>
        </p:nvSpPr>
        <p:spPr>
          <a:xfrm>
            <a:off x="2660224" y="4315436"/>
            <a:ext cx="307928" cy="576000"/>
          </a:xfrm>
          <a:prstGeom prst="roundRect">
            <a:avLst/>
          </a:prstGeom>
          <a:solidFill>
            <a:schemeClr val="tx2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lnSpc>
                <a:spcPct val="120000"/>
              </a:lnSpc>
            </a:pPr>
            <a:endParaRPr lang="en-US" sz="758" dirty="0"/>
          </a:p>
        </p:txBody>
      </p:sp>
      <p:cxnSp>
        <p:nvCxnSpPr>
          <p:cNvPr id="60" name="直接连接符 59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0B2A0674-0906-4A60-BC70-5B8DB4BF2F38}"/>
              </a:ext>
            </a:extLst>
          </p:cNvPr>
          <p:cNvCxnSpPr/>
          <p:nvPr/>
        </p:nvCxnSpPr>
        <p:spPr>
          <a:xfrm rot="16200000" flipV="1">
            <a:off x="1915344" y="3447347"/>
            <a:ext cx="2880000" cy="8177"/>
          </a:xfrm>
          <a:prstGeom prst="line">
            <a:avLst/>
          </a:prstGeom>
          <a:ln w="3175">
            <a:solidFill>
              <a:schemeClr val="bg1">
                <a:lumMod val="75000"/>
              </a:schemeClr>
            </a:solidFill>
            <a:prstDash val="sysDot"/>
            <a:headEnd type="none" w="med" len="med"/>
            <a:tailEnd type="oval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1" name="ï$ḷïďé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1A046854-6391-4EAE-8DD3-BC05FD2552B7}"/>
              </a:ext>
            </a:extLst>
          </p:cNvPr>
          <p:cNvSpPr/>
          <p:nvPr/>
        </p:nvSpPr>
        <p:spPr>
          <a:xfrm>
            <a:off x="3205469" y="3163436"/>
            <a:ext cx="307928" cy="1728000"/>
          </a:xfrm>
          <a:prstGeom prst="round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lnSpc>
                <a:spcPct val="120000"/>
              </a:lnSpc>
            </a:pPr>
            <a:endParaRPr lang="en-US" sz="758" dirty="0"/>
          </a:p>
        </p:txBody>
      </p:sp>
      <p:cxnSp>
        <p:nvCxnSpPr>
          <p:cNvPr id="62" name="直接连接符 61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F82B13FF-D185-4180-9309-011CD7342C18}"/>
              </a:ext>
            </a:extLst>
          </p:cNvPr>
          <p:cNvCxnSpPr/>
          <p:nvPr/>
        </p:nvCxnSpPr>
        <p:spPr>
          <a:xfrm rot="16200000" flipV="1">
            <a:off x="2460591" y="3447347"/>
            <a:ext cx="2880000" cy="8177"/>
          </a:xfrm>
          <a:prstGeom prst="line">
            <a:avLst/>
          </a:prstGeom>
          <a:ln w="3175">
            <a:solidFill>
              <a:schemeClr val="bg1">
                <a:lumMod val="75000"/>
              </a:schemeClr>
            </a:solidFill>
            <a:prstDash val="sysDot"/>
            <a:headEnd type="none" w="med" len="med"/>
            <a:tailEnd type="oval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3" name="îsľîde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50ACC5A0-0BAB-44B8-A24A-41CFB390B0E5}"/>
              </a:ext>
            </a:extLst>
          </p:cNvPr>
          <p:cNvSpPr/>
          <p:nvPr/>
        </p:nvSpPr>
        <p:spPr>
          <a:xfrm>
            <a:off x="3750715" y="4027436"/>
            <a:ext cx="307928" cy="864000"/>
          </a:xfrm>
          <a:prstGeom prst="roundRect">
            <a:avLst/>
          </a:prstGeom>
          <a:solidFill>
            <a:schemeClr val="tx2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lnSpc>
                <a:spcPct val="120000"/>
              </a:lnSpc>
            </a:pPr>
            <a:endParaRPr lang="en-US" sz="758" dirty="0"/>
          </a:p>
        </p:txBody>
      </p:sp>
      <p:sp>
        <p:nvSpPr>
          <p:cNvPr id="64" name="îŝḻîḓe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E9A4C5D5-5156-4970-B2AA-443A48CBA935}"/>
              </a:ext>
            </a:extLst>
          </p:cNvPr>
          <p:cNvSpPr/>
          <p:nvPr/>
        </p:nvSpPr>
        <p:spPr>
          <a:xfrm>
            <a:off x="989688" y="5083718"/>
            <a:ext cx="364736" cy="280141"/>
          </a:xfrm>
          <a:prstGeom prst="rect">
            <a:avLst/>
          </a:prstGeom>
        </p:spPr>
        <p:txBody>
          <a:bodyPr wrap="none" lIns="90000" tIns="46800" rIns="90000" bIns="46800">
            <a:normAutofit lnSpcReduction="10000"/>
          </a:bodyPr>
          <a:lstStyle/>
          <a:p>
            <a:pPr algn="ctr">
              <a:lnSpc>
                <a:spcPct val="120000"/>
              </a:lnSpc>
            </a:pPr>
            <a:r>
              <a:rPr lang="en-US" sz="1100" b="1" dirty="0">
                <a:solidFill>
                  <a:schemeClr val="tx1">
                    <a:lumMod val="50000"/>
                    <a:lumOff val="50000"/>
                  </a:schemeClr>
                </a:solidFill>
              </a:rPr>
              <a:t>50%</a:t>
            </a:r>
          </a:p>
        </p:txBody>
      </p:sp>
      <p:sp>
        <p:nvSpPr>
          <p:cNvPr id="65" name="íŝ1iḍê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B39A8788-8903-4910-9CCA-9AFAD83C92A5}"/>
              </a:ext>
            </a:extLst>
          </p:cNvPr>
          <p:cNvSpPr/>
          <p:nvPr/>
        </p:nvSpPr>
        <p:spPr>
          <a:xfrm>
            <a:off x="1536212" y="5083718"/>
            <a:ext cx="364736" cy="280141"/>
          </a:xfrm>
          <a:prstGeom prst="rect">
            <a:avLst/>
          </a:prstGeom>
        </p:spPr>
        <p:txBody>
          <a:bodyPr wrap="none" lIns="90000" tIns="46800" rIns="90000" bIns="46800">
            <a:normAutofit lnSpcReduction="10000"/>
          </a:bodyPr>
          <a:lstStyle/>
          <a:p>
            <a:pPr algn="ctr">
              <a:lnSpc>
                <a:spcPct val="120000"/>
              </a:lnSpc>
            </a:pPr>
            <a:r>
              <a:rPr lang="en-US" sz="1100" b="1" dirty="0">
                <a:solidFill>
                  <a:schemeClr val="tx1">
                    <a:lumMod val="50000"/>
                    <a:lumOff val="50000"/>
                  </a:schemeClr>
                </a:solidFill>
              </a:rPr>
              <a:t>90%</a:t>
            </a:r>
          </a:p>
        </p:txBody>
      </p:sp>
      <p:sp>
        <p:nvSpPr>
          <p:cNvPr id="66" name="iṩľíḋé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4841E76F-A964-4CD8-883C-0D65C3AE2670}"/>
              </a:ext>
            </a:extLst>
          </p:cNvPr>
          <p:cNvSpPr/>
          <p:nvPr/>
        </p:nvSpPr>
        <p:spPr>
          <a:xfrm>
            <a:off x="2082737" y="5083718"/>
            <a:ext cx="364736" cy="280141"/>
          </a:xfrm>
          <a:prstGeom prst="rect">
            <a:avLst/>
          </a:prstGeom>
        </p:spPr>
        <p:txBody>
          <a:bodyPr wrap="none" lIns="90000" tIns="46800" rIns="90000" bIns="46800">
            <a:normAutofit lnSpcReduction="10000"/>
          </a:bodyPr>
          <a:lstStyle/>
          <a:p>
            <a:pPr algn="ctr">
              <a:lnSpc>
                <a:spcPct val="120000"/>
              </a:lnSpc>
            </a:pPr>
            <a:r>
              <a:rPr lang="en-US" sz="1100" b="1" dirty="0">
                <a:solidFill>
                  <a:schemeClr val="tx1">
                    <a:lumMod val="50000"/>
                    <a:lumOff val="50000"/>
                  </a:schemeClr>
                </a:solidFill>
              </a:rPr>
              <a:t>40%</a:t>
            </a:r>
          </a:p>
        </p:txBody>
      </p:sp>
      <p:sp>
        <p:nvSpPr>
          <p:cNvPr id="67" name="ísḷiḋe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9F1F260B-0DED-4EB9-AD46-3B6310BABA04}"/>
              </a:ext>
            </a:extLst>
          </p:cNvPr>
          <p:cNvSpPr/>
          <p:nvPr/>
        </p:nvSpPr>
        <p:spPr>
          <a:xfrm>
            <a:off x="2629262" y="5083718"/>
            <a:ext cx="364736" cy="280141"/>
          </a:xfrm>
          <a:prstGeom prst="rect">
            <a:avLst/>
          </a:prstGeom>
        </p:spPr>
        <p:txBody>
          <a:bodyPr wrap="none" lIns="90000" tIns="46800" rIns="90000" bIns="46800">
            <a:normAutofit lnSpcReduction="10000"/>
          </a:bodyPr>
          <a:lstStyle/>
          <a:p>
            <a:pPr algn="ctr">
              <a:lnSpc>
                <a:spcPct val="120000"/>
              </a:lnSpc>
            </a:pPr>
            <a:r>
              <a:rPr lang="en-US" sz="1100" b="1" dirty="0">
                <a:solidFill>
                  <a:schemeClr val="tx1">
                    <a:lumMod val="50000"/>
                    <a:lumOff val="50000"/>
                  </a:schemeClr>
                </a:solidFill>
              </a:rPr>
              <a:t>20%</a:t>
            </a:r>
          </a:p>
        </p:txBody>
      </p:sp>
      <p:sp>
        <p:nvSpPr>
          <p:cNvPr id="68" name="íŝḷîḋê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318CBC45-0372-466F-9F22-0D9F1D7A4E8E}"/>
              </a:ext>
            </a:extLst>
          </p:cNvPr>
          <p:cNvSpPr/>
          <p:nvPr/>
        </p:nvSpPr>
        <p:spPr>
          <a:xfrm>
            <a:off x="3175786" y="5083718"/>
            <a:ext cx="364736" cy="280141"/>
          </a:xfrm>
          <a:prstGeom prst="rect">
            <a:avLst/>
          </a:prstGeom>
        </p:spPr>
        <p:txBody>
          <a:bodyPr wrap="none" lIns="90000" tIns="46800" rIns="90000" bIns="46800">
            <a:normAutofit lnSpcReduction="10000"/>
          </a:bodyPr>
          <a:lstStyle/>
          <a:p>
            <a:pPr algn="ctr">
              <a:lnSpc>
                <a:spcPct val="120000"/>
              </a:lnSpc>
            </a:pPr>
            <a:r>
              <a:rPr lang="en-US" sz="1100" b="1" dirty="0">
                <a:solidFill>
                  <a:schemeClr val="tx1">
                    <a:lumMod val="50000"/>
                    <a:lumOff val="50000"/>
                  </a:schemeClr>
                </a:solidFill>
              </a:rPr>
              <a:t>60%</a:t>
            </a:r>
          </a:p>
        </p:txBody>
      </p:sp>
      <p:sp>
        <p:nvSpPr>
          <p:cNvPr id="69" name="ïṣ1iḑe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DDB3AE6F-C506-48BD-8183-9EB81EB5C83B}"/>
              </a:ext>
            </a:extLst>
          </p:cNvPr>
          <p:cNvSpPr/>
          <p:nvPr/>
        </p:nvSpPr>
        <p:spPr>
          <a:xfrm>
            <a:off x="3722311" y="5083718"/>
            <a:ext cx="364736" cy="280141"/>
          </a:xfrm>
          <a:prstGeom prst="rect">
            <a:avLst/>
          </a:prstGeom>
        </p:spPr>
        <p:txBody>
          <a:bodyPr wrap="none" lIns="90000" tIns="46800" rIns="90000" bIns="46800">
            <a:normAutofit lnSpcReduction="10000"/>
          </a:bodyPr>
          <a:lstStyle/>
          <a:p>
            <a:pPr algn="ctr">
              <a:lnSpc>
                <a:spcPct val="120000"/>
              </a:lnSpc>
            </a:pPr>
            <a:r>
              <a:rPr lang="en-US" sz="1100" b="1" dirty="0">
                <a:solidFill>
                  <a:schemeClr val="tx1">
                    <a:lumMod val="50000"/>
                    <a:lumOff val="50000"/>
                  </a:schemeClr>
                </a:solidFill>
              </a:rPr>
              <a:t>30%</a:t>
            </a:r>
          </a:p>
        </p:txBody>
      </p:sp>
      <p:sp>
        <p:nvSpPr>
          <p:cNvPr id="49" name="iṥľïdè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1D1626E3-D43E-4478-AAE8-10361A8FFB28}"/>
              </a:ext>
            </a:extLst>
          </p:cNvPr>
          <p:cNvSpPr/>
          <p:nvPr/>
        </p:nvSpPr>
        <p:spPr bwMode="auto">
          <a:xfrm>
            <a:off x="5811375" y="1935947"/>
            <a:ext cx="2242843" cy="59278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0000" tIns="46800" rIns="90000" bIns="46800" anchor="t" anchorCtr="0">
            <a:normAutofit/>
          </a:bodyPr>
          <a:lstStyle>
            <a:defPPr>
              <a:defRPr lang="zh-CN"/>
            </a:defPPr>
            <a:lvl1pPr marL="0" algn="l" defTabSz="914377" rtl="0" eaLnBrk="1" latinLnBrk="0" hangingPunct="1">
              <a:defRPr sz="1800" kern="1200">
                <a:solidFill>
                  <a:schemeClr val="tx1"/>
                </a:solidFill>
              </a:defRPr>
            </a:lvl1pPr>
            <a:lvl2pPr marL="457189" algn="l" defTabSz="914377" rtl="0" eaLnBrk="1" latinLnBrk="0" hangingPunct="1">
              <a:defRPr sz="1800" kern="1200">
                <a:solidFill>
                  <a:schemeClr val="tx1"/>
                </a:solidFill>
              </a:defRPr>
            </a:lvl2pPr>
            <a:lvl3pPr marL="914377" algn="l" defTabSz="914377" rtl="0" eaLnBrk="1" latinLnBrk="0" hangingPunct="1">
              <a:defRPr sz="1800" kern="1200">
                <a:solidFill>
                  <a:schemeClr val="tx1"/>
                </a:solidFill>
              </a:defRPr>
            </a:lvl3pPr>
            <a:lvl4pPr marL="1371566" algn="l" defTabSz="914377" rtl="0" eaLnBrk="1" latinLnBrk="0" hangingPunct="1">
              <a:defRPr sz="1800" kern="1200">
                <a:solidFill>
                  <a:schemeClr val="tx1"/>
                </a:solidFill>
              </a:defRPr>
            </a:lvl4pPr>
            <a:lvl5pPr marL="1828754" algn="l" defTabSz="914377" rtl="0" eaLnBrk="1" latinLnBrk="0" hangingPunct="1">
              <a:defRPr sz="1800" kern="1200">
                <a:solidFill>
                  <a:schemeClr val="tx1"/>
                </a:solidFill>
              </a:defRPr>
            </a:lvl5pPr>
            <a:lvl6pPr marL="2285943" algn="l" defTabSz="914377" rtl="0" eaLnBrk="1" latinLnBrk="0" hangingPunct="1">
              <a:defRPr sz="1800" kern="1200">
                <a:solidFill>
                  <a:schemeClr val="tx1"/>
                </a:solidFill>
              </a:defRPr>
            </a:lvl6pPr>
            <a:lvl7pPr marL="2743131" algn="l" defTabSz="914377" rtl="0" eaLnBrk="1" latinLnBrk="0" hangingPunct="1">
              <a:defRPr sz="1800" kern="1200">
                <a:solidFill>
                  <a:schemeClr val="tx1"/>
                </a:solidFill>
              </a:defRPr>
            </a:lvl7pPr>
            <a:lvl8pPr marL="3200320" algn="l" defTabSz="914377" rtl="0" eaLnBrk="1" latinLnBrk="0" hangingPunct="1">
              <a:defRPr sz="1800" kern="1200">
                <a:solidFill>
                  <a:schemeClr val="tx1"/>
                </a:solidFill>
              </a:defRPr>
            </a:lvl8pPr>
            <a:lvl9pPr marL="3657509" algn="l" defTabSz="914377" rtl="0" eaLnBrk="1" latinLnBrk="0" hangingPunct="1">
              <a:defRPr sz="1800" kern="1200">
                <a:solidFill>
                  <a:schemeClr val="tx1"/>
                </a:solidFill>
              </a:defRPr>
            </a:lvl9pPr>
          </a:lstStyle>
          <a:p>
            <a:pPr>
              <a:lnSpc>
                <a:spcPct val="120000"/>
              </a:lnSpc>
            </a:pPr>
            <a:r>
              <a:rPr lang="en-US" altLang="zh-CN" sz="1100" dirty="0"/>
              <a:t>Copy paste fonts. Choose the only option to retain text.</a:t>
            </a:r>
          </a:p>
        </p:txBody>
      </p:sp>
      <p:sp>
        <p:nvSpPr>
          <p:cNvPr id="50" name="ïŝḷïḓè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D6534CF4-C760-41A2-B4B5-814B6B471481}"/>
              </a:ext>
            </a:extLst>
          </p:cNvPr>
          <p:cNvSpPr txBox="1"/>
          <p:nvPr/>
        </p:nvSpPr>
        <p:spPr bwMode="auto">
          <a:xfrm>
            <a:off x="5811375" y="1494141"/>
            <a:ext cx="2242843" cy="441805"/>
          </a:xfrm>
          <a:prstGeom prst="rect">
            <a:avLst/>
          </a:prstGeom>
          <a:noFill/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000" tIns="46800" rIns="90000" bIns="46800" anchor="ctr">
            <a:normAutofit/>
          </a:bodyPr>
          <a:lstStyle>
            <a:defPPr>
              <a:defRPr lang="zh-CN"/>
            </a:defPPr>
            <a:lvl1pPr marL="0" algn="l" defTabSz="914377" rtl="0" eaLnBrk="1" latinLnBrk="0" hangingPunct="1">
              <a:defRPr sz="1800" kern="1200">
                <a:solidFill>
                  <a:schemeClr val="tx1"/>
                </a:solidFill>
              </a:defRPr>
            </a:lvl1pPr>
            <a:lvl2pPr marL="457189" algn="l" defTabSz="914377" rtl="0" eaLnBrk="1" latinLnBrk="0" hangingPunct="1">
              <a:defRPr sz="1800" kern="1200">
                <a:solidFill>
                  <a:schemeClr val="tx1"/>
                </a:solidFill>
              </a:defRPr>
            </a:lvl2pPr>
            <a:lvl3pPr marL="914377" algn="l" defTabSz="914377" rtl="0" eaLnBrk="1" latinLnBrk="0" hangingPunct="1">
              <a:defRPr sz="1800" kern="1200">
                <a:solidFill>
                  <a:schemeClr val="tx1"/>
                </a:solidFill>
              </a:defRPr>
            </a:lvl3pPr>
            <a:lvl4pPr marL="1371566" algn="l" defTabSz="914377" rtl="0" eaLnBrk="1" latinLnBrk="0" hangingPunct="1">
              <a:defRPr sz="1800" kern="1200">
                <a:solidFill>
                  <a:schemeClr val="tx1"/>
                </a:solidFill>
              </a:defRPr>
            </a:lvl4pPr>
            <a:lvl5pPr marL="1828754" algn="l" defTabSz="914377" rtl="0" eaLnBrk="1" latinLnBrk="0" hangingPunct="1">
              <a:defRPr sz="1800" kern="1200">
                <a:solidFill>
                  <a:schemeClr val="tx1"/>
                </a:solidFill>
              </a:defRPr>
            </a:lvl5pPr>
            <a:lvl6pPr marL="2285943" algn="l" defTabSz="914377" rtl="0" eaLnBrk="1" latinLnBrk="0" hangingPunct="1">
              <a:defRPr sz="1800" kern="1200">
                <a:solidFill>
                  <a:schemeClr val="tx1"/>
                </a:solidFill>
              </a:defRPr>
            </a:lvl6pPr>
            <a:lvl7pPr marL="2743131" algn="l" defTabSz="914377" rtl="0" eaLnBrk="1" latinLnBrk="0" hangingPunct="1">
              <a:defRPr sz="1800" kern="1200">
                <a:solidFill>
                  <a:schemeClr val="tx1"/>
                </a:solidFill>
              </a:defRPr>
            </a:lvl7pPr>
            <a:lvl8pPr marL="3200320" algn="l" defTabSz="914377" rtl="0" eaLnBrk="1" latinLnBrk="0" hangingPunct="1">
              <a:defRPr sz="1800" kern="1200">
                <a:solidFill>
                  <a:schemeClr val="tx1"/>
                </a:solidFill>
              </a:defRPr>
            </a:lvl8pPr>
            <a:lvl9pPr marL="3657509" algn="l" defTabSz="914377" rtl="0" eaLnBrk="1" latinLnBrk="0" hangingPunct="1">
              <a:defRPr sz="1800" kern="1200">
                <a:solidFill>
                  <a:schemeClr val="tx1"/>
                </a:solidFill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</a:pPr>
            <a:r>
              <a:rPr lang="en-US" altLang="zh-CN" sz="2000" b="1" dirty="0"/>
              <a:t>Text here</a:t>
            </a:r>
          </a:p>
        </p:txBody>
      </p:sp>
      <p:sp>
        <p:nvSpPr>
          <p:cNvPr id="47" name="íSḻïdê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D33BFD26-9193-40AF-B965-D29B0667EBD4}"/>
              </a:ext>
            </a:extLst>
          </p:cNvPr>
          <p:cNvSpPr/>
          <p:nvPr/>
        </p:nvSpPr>
        <p:spPr>
          <a:xfrm>
            <a:off x="5142265" y="1647020"/>
            <a:ext cx="577851" cy="577851"/>
          </a:xfrm>
          <a:prstGeom prst="roundRect">
            <a:avLst>
              <a:gd name="adj" fmla="val 50000"/>
            </a:avLst>
          </a:prstGeom>
          <a:solidFill>
            <a:schemeClr val="tx2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>
            <a:defPPr>
              <a:defRPr lang="zh-CN"/>
            </a:defPPr>
            <a:lvl1pPr marL="0" algn="l" defTabSz="914377" rtl="0" eaLnBrk="1" latinLnBrk="0" hangingPunct="1">
              <a:defRPr sz="1800" kern="1200">
                <a:solidFill>
                  <a:schemeClr val="tx1"/>
                </a:solidFill>
              </a:defRPr>
            </a:lvl1pPr>
            <a:lvl2pPr marL="457189" algn="l" defTabSz="914377" rtl="0" eaLnBrk="1" latinLnBrk="0" hangingPunct="1">
              <a:defRPr sz="1800" kern="1200">
                <a:solidFill>
                  <a:schemeClr val="tx1"/>
                </a:solidFill>
              </a:defRPr>
            </a:lvl2pPr>
            <a:lvl3pPr marL="914377" algn="l" defTabSz="914377" rtl="0" eaLnBrk="1" latinLnBrk="0" hangingPunct="1">
              <a:defRPr sz="1800" kern="1200">
                <a:solidFill>
                  <a:schemeClr val="tx1"/>
                </a:solidFill>
              </a:defRPr>
            </a:lvl3pPr>
            <a:lvl4pPr marL="1371566" algn="l" defTabSz="914377" rtl="0" eaLnBrk="1" latinLnBrk="0" hangingPunct="1">
              <a:defRPr sz="1800" kern="1200">
                <a:solidFill>
                  <a:schemeClr val="tx1"/>
                </a:solidFill>
              </a:defRPr>
            </a:lvl4pPr>
            <a:lvl5pPr marL="1828754" algn="l" defTabSz="914377" rtl="0" eaLnBrk="1" latinLnBrk="0" hangingPunct="1">
              <a:defRPr sz="1800" kern="1200">
                <a:solidFill>
                  <a:schemeClr val="tx1"/>
                </a:solidFill>
              </a:defRPr>
            </a:lvl5pPr>
            <a:lvl6pPr marL="2285943" algn="l" defTabSz="914377" rtl="0" eaLnBrk="1" latinLnBrk="0" hangingPunct="1">
              <a:defRPr sz="1800" kern="1200">
                <a:solidFill>
                  <a:schemeClr val="tx1"/>
                </a:solidFill>
              </a:defRPr>
            </a:lvl6pPr>
            <a:lvl7pPr marL="2743131" algn="l" defTabSz="914377" rtl="0" eaLnBrk="1" latinLnBrk="0" hangingPunct="1">
              <a:defRPr sz="1800" kern="1200">
                <a:solidFill>
                  <a:schemeClr val="tx1"/>
                </a:solidFill>
              </a:defRPr>
            </a:lvl7pPr>
            <a:lvl8pPr marL="3200320" algn="l" defTabSz="914377" rtl="0" eaLnBrk="1" latinLnBrk="0" hangingPunct="1">
              <a:defRPr sz="1800" kern="1200">
                <a:solidFill>
                  <a:schemeClr val="tx1"/>
                </a:solidFill>
              </a:defRPr>
            </a:lvl8pPr>
            <a:lvl9pPr marL="3657509" algn="l" defTabSz="914377" rtl="0" eaLnBrk="1" latinLnBrk="0" hangingPunct="1">
              <a:defRPr sz="1800" kern="1200">
                <a:solidFill>
                  <a:schemeClr val="tx1"/>
                </a:solidFill>
              </a:defRPr>
            </a:lvl9pPr>
          </a:lstStyle>
          <a:p>
            <a:pPr lvl="0" algn="ctr">
              <a:defRPr sz="3200"/>
            </a:pPr>
            <a:endParaRPr sz="1600"/>
          </a:p>
        </p:txBody>
      </p:sp>
      <p:sp>
        <p:nvSpPr>
          <p:cNvPr id="48" name="íśľïḋê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FB41275F-E605-47F3-AB34-2A494BCB6573}"/>
              </a:ext>
            </a:extLst>
          </p:cNvPr>
          <p:cNvSpPr/>
          <p:nvPr/>
        </p:nvSpPr>
        <p:spPr>
          <a:xfrm>
            <a:off x="5290287" y="1804558"/>
            <a:ext cx="281804" cy="262772"/>
          </a:xfrm>
          <a:custGeom>
            <a:avLst/>
            <a:gdLst>
              <a:gd name="T0" fmla="*/ 3958 w 4630"/>
              <a:gd name="T1" fmla="*/ 1193 h 4324"/>
              <a:gd name="T2" fmla="*/ 3772 w 4630"/>
              <a:gd name="T3" fmla="*/ 1223 h 4324"/>
              <a:gd name="T4" fmla="*/ 3358 w 4630"/>
              <a:gd name="T5" fmla="*/ 1778 h 4324"/>
              <a:gd name="T6" fmla="*/ 3055 w 4630"/>
              <a:gd name="T7" fmla="*/ 1876 h 4324"/>
              <a:gd name="T8" fmla="*/ 2515 w 4630"/>
              <a:gd name="T9" fmla="*/ 1484 h 4324"/>
              <a:gd name="T10" fmla="*/ 2515 w 4630"/>
              <a:gd name="T11" fmla="*/ 1166 h 4324"/>
              <a:gd name="T12" fmla="*/ 2915 w 4630"/>
              <a:gd name="T13" fmla="*/ 600 h 4324"/>
              <a:gd name="T14" fmla="*/ 2315 w 4630"/>
              <a:gd name="T15" fmla="*/ 0 h 4324"/>
              <a:gd name="T16" fmla="*/ 1715 w 4630"/>
              <a:gd name="T17" fmla="*/ 600 h 4324"/>
              <a:gd name="T18" fmla="*/ 2115 w 4630"/>
              <a:gd name="T19" fmla="*/ 1166 h 4324"/>
              <a:gd name="T20" fmla="*/ 2115 w 4630"/>
              <a:gd name="T21" fmla="*/ 1484 h 4324"/>
              <a:gd name="T22" fmla="*/ 1575 w 4630"/>
              <a:gd name="T23" fmla="*/ 1877 h 4324"/>
              <a:gd name="T24" fmla="*/ 1273 w 4630"/>
              <a:gd name="T25" fmla="*/ 1778 h 4324"/>
              <a:gd name="T26" fmla="*/ 858 w 4630"/>
              <a:gd name="T27" fmla="*/ 1223 h 4324"/>
              <a:gd name="T28" fmla="*/ 673 w 4630"/>
              <a:gd name="T29" fmla="*/ 1193 h 4324"/>
              <a:gd name="T30" fmla="*/ 102 w 4630"/>
              <a:gd name="T31" fmla="*/ 1608 h 4324"/>
              <a:gd name="T32" fmla="*/ 488 w 4630"/>
              <a:gd name="T33" fmla="*/ 2364 h 4324"/>
              <a:gd name="T34" fmla="*/ 673 w 4630"/>
              <a:gd name="T35" fmla="*/ 2394 h 4324"/>
              <a:gd name="T36" fmla="*/ 1149 w 4630"/>
              <a:gd name="T37" fmla="*/ 2159 h 4324"/>
              <a:gd name="T38" fmla="*/ 1452 w 4630"/>
              <a:gd name="T39" fmla="*/ 2258 h 4324"/>
              <a:gd name="T40" fmla="*/ 1449 w 4630"/>
              <a:gd name="T41" fmla="*/ 2327 h 4324"/>
              <a:gd name="T42" fmla="*/ 1658 w 4630"/>
              <a:gd name="T43" fmla="*/ 2891 h 4324"/>
              <a:gd name="T44" fmla="*/ 1471 w 4630"/>
              <a:gd name="T45" fmla="*/ 3149 h 4324"/>
              <a:gd name="T46" fmla="*/ 1301 w 4630"/>
              <a:gd name="T47" fmla="*/ 3124 h 4324"/>
              <a:gd name="T48" fmla="*/ 815 w 4630"/>
              <a:gd name="T49" fmla="*/ 3371 h 4324"/>
              <a:gd name="T50" fmla="*/ 948 w 4630"/>
              <a:gd name="T51" fmla="*/ 4209 h 4324"/>
              <a:gd name="T52" fmla="*/ 1300 w 4630"/>
              <a:gd name="T53" fmla="*/ 4324 h 4324"/>
              <a:gd name="T54" fmla="*/ 1786 w 4630"/>
              <a:gd name="T55" fmla="*/ 4077 h 4324"/>
              <a:gd name="T56" fmla="*/ 1795 w 4630"/>
              <a:gd name="T57" fmla="*/ 3384 h 4324"/>
              <a:gd name="T58" fmla="*/ 1981 w 4630"/>
              <a:gd name="T59" fmla="*/ 3127 h 4324"/>
              <a:gd name="T60" fmla="*/ 2315 w 4630"/>
              <a:gd name="T61" fmla="*/ 3194 h 4324"/>
              <a:gd name="T62" fmla="*/ 2647 w 4630"/>
              <a:gd name="T63" fmla="*/ 3127 h 4324"/>
              <a:gd name="T64" fmla="*/ 2836 w 4630"/>
              <a:gd name="T65" fmla="*/ 3385 h 4324"/>
              <a:gd name="T66" fmla="*/ 2845 w 4630"/>
              <a:gd name="T67" fmla="*/ 4077 h 4324"/>
              <a:gd name="T68" fmla="*/ 3331 w 4630"/>
              <a:gd name="T69" fmla="*/ 4324 h 4324"/>
              <a:gd name="T70" fmla="*/ 3331 w 4630"/>
              <a:gd name="T71" fmla="*/ 4324 h 4324"/>
              <a:gd name="T72" fmla="*/ 3683 w 4630"/>
              <a:gd name="T73" fmla="*/ 4209 h 4324"/>
              <a:gd name="T74" fmla="*/ 3816 w 4630"/>
              <a:gd name="T75" fmla="*/ 3371 h 4324"/>
              <a:gd name="T76" fmla="*/ 3330 w 4630"/>
              <a:gd name="T77" fmla="*/ 3124 h 4324"/>
              <a:gd name="T78" fmla="*/ 3159 w 4630"/>
              <a:gd name="T79" fmla="*/ 3149 h 4324"/>
              <a:gd name="T80" fmla="*/ 2971 w 4630"/>
              <a:gd name="T81" fmla="*/ 2893 h 4324"/>
              <a:gd name="T82" fmla="*/ 3182 w 4630"/>
              <a:gd name="T83" fmla="*/ 2327 h 4324"/>
              <a:gd name="T84" fmla="*/ 3179 w 4630"/>
              <a:gd name="T85" fmla="*/ 2257 h 4324"/>
              <a:gd name="T86" fmla="*/ 3481 w 4630"/>
              <a:gd name="T87" fmla="*/ 2159 h 4324"/>
              <a:gd name="T88" fmla="*/ 3957 w 4630"/>
              <a:gd name="T89" fmla="*/ 2394 h 4324"/>
              <a:gd name="T90" fmla="*/ 3957 w 4630"/>
              <a:gd name="T91" fmla="*/ 2394 h 4324"/>
              <a:gd name="T92" fmla="*/ 4143 w 4630"/>
              <a:gd name="T93" fmla="*/ 2364 h 4324"/>
              <a:gd name="T94" fmla="*/ 4528 w 4630"/>
              <a:gd name="T95" fmla="*/ 1608 h 4324"/>
              <a:gd name="T96" fmla="*/ 3958 w 4630"/>
              <a:gd name="T97" fmla="*/ 1193 h 43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4630" h="4324">
                <a:moveTo>
                  <a:pt x="3958" y="1193"/>
                </a:moveTo>
                <a:cubicBezTo>
                  <a:pt x="3895" y="1193"/>
                  <a:pt x="3832" y="1203"/>
                  <a:pt x="3772" y="1223"/>
                </a:cubicBezTo>
                <a:cubicBezTo>
                  <a:pt x="3524" y="1304"/>
                  <a:pt x="3364" y="1531"/>
                  <a:pt x="3358" y="1778"/>
                </a:cubicBezTo>
                <a:lnTo>
                  <a:pt x="3055" y="1876"/>
                </a:lnTo>
                <a:cubicBezTo>
                  <a:pt x="2936" y="1682"/>
                  <a:pt x="2743" y="1538"/>
                  <a:pt x="2515" y="1484"/>
                </a:cubicBezTo>
                <a:lnTo>
                  <a:pt x="2515" y="1166"/>
                </a:lnTo>
                <a:cubicBezTo>
                  <a:pt x="2748" y="1083"/>
                  <a:pt x="2915" y="861"/>
                  <a:pt x="2915" y="600"/>
                </a:cubicBezTo>
                <a:cubicBezTo>
                  <a:pt x="2915" y="270"/>
                  <a:pt x="2646" y="0"/>
                  <a:pt x="2315" y="0"/>
                </a:cubicBezTo>
                <a:cubicBezTo>
                  <a:pt x="1984" y="0"/>
                  <a:pt x="1715" y="270"/>
                  <a:pt x="1715" y="600"/>
                </a:cubicBezTo>
                <a:cubicBezTo>
                  <a:pt x="1715" y="861"/>
                  <a:pt x="1882" y="1083"/>
                  <a:pt x="2115" y="1166"/>
                </a:cubicBezTo>
                <a:lnTo>
                  <a:pt x="2115" y="1484"/>
                </a:lnTo>
                <a:cubicBezTo>
                  <a:pt x="1887" y="1538"/>
                  <a:pt x="1694" y="1682"/>
                  <a:pt x="1575" y="1877"/>
                </a:cubicBezTo>
                <a:lnTo>
                  <a:pt x="1273" y="1778"/>
                </a:lnTo>
                <a:cubicBezTo>
                  <a:pt x="1266" y="1531"/>
                  <a:pt x="1107" y="1304"/>
                  <a:pt x="858" y="1223"/>
                </a:cubicBezTo>
                <a:cubicBezTo>
                  <a:pt x="798" y="1203"/>
                  <a:pt x="736" y="1193"/>
                  <a:pt x="673" y="1193"/>
                </a:cubicBezTo>
                <a:cubicBezTo>
                  <a:pt x="412" y="1193"/>
                  <a:pt x="183" y="1360"/>
                  <a:pt x="102" y="1608"/>
                </a:cubicBezTo>
                <a:cubicBezTo>
                  <a:pt x="0" y="1923"/>
                  <a:pt x="173" y="2262"/>
                  <a:pt x="488" y="2364"/>
                </a:cubicBezTo>
                <a:cubicBezTo>
                  <a:pt x="548" y="2384"/>
                  <a:pt x="610" y="2394"/>
                  <a:pt x="673" y="2394"/>
                </a:cubicBezTo>
                <a:cubicBezTo>
                  <a:pt x="864" y="2394"/>
                  <a:pt x="1038" y="2304"/>
                  <a:pt x="1149" y="2159"/>
                </a:cubicBezTo>
                <a:lnTo>
                  <a:pt x="1452" y="2258"/>
                </a:lnTo>
                <a:cubicBezTo>
                  <a:pt x="1450" y="2281"/>
                  <a:pt x="1449" y="2304"/>
                  <a:pt x="1449" y="2327"/>
                </a:cubicBezTo>
                <a:cubicBezTo>
                  <a:pt x="1449" y="2542"/>
                  <a:pt x="1528" y="2740"/>
                  <a:pt x="1658" y="2891"/>
                </a:cubicBezTo>
                <a:lnTo>
                  <a:pt x="1471" y="3149"/>
                </a:lnTo>
                <a:cubicBezTo>
                  <a:pt x="1416" y="3132"/>
                  <a:pt x="1359" y="3124"/>
                  <a:pt x="1301" y="3124"/>
                </a:cubicBezTo>
                <a:cubicBezTo>
                  <a:pt x="1109" y="3124"/>
                  <a:pt x="927" y="3216"/>
                  <a:pt x="815" y="3371"/>
                </a:cubicBezTo>
                <a:cubicBezTo>
                  <a:pt x="620" y="3639"/>
                  <a:pt x="680" y="4015"/>
                  <a:pt x="948" y="4209"/>
                </a:cubicBezTo>
                <a:cubicBezTo>
                  <a:pt x="1051" y="4284"/>
                  <a:pt x="1173" y="4324"/>
                  <a:pt x="1300" y="4324"/>
                </a:cubicBezTo>
                <a:cubicBezTo>
                  <a:pt x="1492" y="4324"/>
                  <a:pt x="1673" y="4232"/>
                  <a:pt x="1786" y="4077"/>
                </a:cubicBezTo>
                <a:cubicBezTo>
                  <a:pt x="1939" y="3866"/>
                  <a:pt x="1934" y="3588"/>
                  <a:pt x="1795" y="3384"/>
                </a:cubicBezTo>
                <a:lnTo>
                  <a:pt x="1981" y="3127"/>
                </a:lnTo>
                <a:cubicBezTo>
                  <a:pt x="2084" y="3170"/>
                  <a:pt x="2197" y="3194"/>
                  <a:pt x="2315" y="3194"/>
                </a:cubicBezTo>
                <a:cubicBezTo>
                  <a:pt x="2433" y="3194"/>
                  <a:pt x="2545" y="3170"/>
                  <a:pt x="2647" y="3127"/>
                </a:cubicBezTo>
                <a:lnTo>
                  <a:pt x="2836" y="3385"/>
                </a:lnTo>
                <a:cubicBezTo>
                  <a:pt x="2696" y="3588"/>
                  <a:pt x="2692" y="3866"/>
                  <a:pt x="2845" y="4077"/>
                </a:cubicBezTo>
                <a:cubicBezTo>
                  <a:pt x="2957" y="4232"/>
                  <a:pt x="3139" y="4324"/>
                  <a:pt x="3331" y="4324"/>
                </a:cubicBezTo>
                <a:lnTo>
                  <a:pt x="3331" y="4324"/>
                </a:lnTo>
                <a:cubicBezTo>
                  <a:pt x="3458" y="4324"/>
                  <a:pt x="3580" y="4284"/>
                  <a:pt x="3683" y="4209"/>
                </a:cubicBezTo>
                <a:cubicBezTo>
                  <a:pt x="3951" y="4015"/>
                  <a:pt x="4010" y="3639"/>
                  <a:pt x="3816" y="3371"/>
                </a:cubicBezTo>
                <a:cubicBezTo>
                  <a:pt x="3703" y="3216"/>
                  <a:pt x="3522" y="3124"/>
                  <a:pt x="3330" y="3124"/>
                </a:cubicBezTo>
                <a:cubicBezTo>
                  <a:pt x="3271" y="3124"/>
                  <a:pt x="3214" y="3133"/>
                  <a:pt x="3159" y="3149"/>
                </a:cubicBezTo>
                <a:lnTo>
                  <a:pt x="2971" y="2893"/>
                </a:lnTo>
                <a:cubicBezTo>
                  <a:pt x="3102" y="2741"/>
                  <a:pt x="3182" y="2543"/>
                  <a:pt x="3182" y="2327"/>
                </a:cubicBezTo>
                <a:cubicBezTo>
                  <a:pt x="3182" y="2303"/>
                  <a:pt x="3181" y="2280"/>
                  <a:pt x="3179" y="2257"/>
                </a:cubicBezTo>
                <a:lnTo>
                  <a:pt x="3481" y="2159"/>
                </a:lnTo>
                <a:cubicBezTo>
                  <a:pt x="3592" y="2304"/>
                  <a:pt x="3766" y="2394"/>
                  <a:pt x="3957" y="2394"/>
                </a:cubicBezTo>
                <a:lnTo>
                  <a:pt x="3957" y="2394"/>
                </a:lnTo>
                <a:cubicBezTo>
                  <a:pt x="4020" y="2394"/>
                  <a:pt x="4083" y="2384"/>
                  <a:pt x="4143" y="2364"/>
                </a:cubicBezTo>
                <a:cubicBezTo>
                  <a:pt x="4458" y="2262"/>
                  <a:pt x="4630" y="1923"/>
                  <a:pt x="4528" y="1608"/>
                </a:cubicBezTo>
                <a:cubicBezTo>
                  <a:pt x="4447" y="1360"/>
                  <a:pt x="4218" y="1193"/>
                  <a:pt x="3958" y="1193"/>
                </a:cubicBezTo>
                <a:close/>
              </a:path>
            </a:pathLst>
          </a:custGeom>
          <a:solidFill>
            <a:srgbClr val="FFFFFF"/>
          </a:solidFill>
          <a:ln w="12700" cap="flat">
            <a:noFill/>
            <a:miter lim="400000"/>
          </a:ln>
          <a:effectLst/>
        </p:spPr>
        <p:txBody>
          <a:bodyPr wrap="square" lIns="19050" tIns="19050" rIns="19050" bIns="19050" numCol="1" anchor="ctr">
            <a:noAutofit/>
          </a:bodyPr>
          <a:lstStyle>
            <a:defPPr>
              <a:defRPr lang="zh-CN"/>
            </a:defPPr>
            <a:lvl1pPr marL="0" algn="l" defTabSz="914377" rtl="0" eaLnBrk="1" latinLnBrk="0" hangingPunct="1">
              <a:defRPr sz="1800" kern="1200">
                <a:solidFill>
                  <a:schemeClr val="tx1"/>
                </a:solidFill>
              </a:defRPr>
            </a:lvl1pPr>
            <a:lvl2pPr marL="457189" algn="l" defTabSz="914377" rtl="0" eaLnBrk="1" latinLnBrk="0" hangingPunct="1">
              <a:defRPr sz="1800" kern="1200">
                <a:solidFill>
                  <a:schemeClr val="tx1"/>
                </a:solidFill>
              </a:defRPr>
            </a:lvl2pPr>
            <a:lvl3pPr marL="914377" algn="l" defTabSz="914377" rtl="0" eaLnBrk="1" latinLnBrk="0" hangingPunct="1">
              <a:defRPr sz="1800" kern="1200">
                <a:solidFill>
                  <a:schemeClr val="tx1"/>
                </a:solidFill>
              </a:defRPr>
            </a:lvl3pPr>
            <a:lvl4pPr marL="1371566" algn="l" defTabSz="914377" rtl="0" eaLnBrk="1" latinLnBrk="0" hangingPunct="1">
              <a:defRPr sz="1800" kern="1200">
                <a:solidFill>
                  <a:schemeClr val="tx1"/>
                </a:solidFill>
              </a:defRPr>
            </a:lvl4pPr>
            <a:lvl5pPr marL="1828754" algn="l" defTabSz="914377" rtl="0" eaLnBrk="1" latinLnBrk="0" hangingPunct="1">
              <a:defRPr sz="1800" kern="1200">
                <a:solidFill>
                  <a:schemeClr val="tx1"/>
                </a:solidFill>
              </a:defRPr>
            </a:lvl5pPr>
            <a:lvl6pPr marL="2285943" algn="l" defTabSz="914377" rtl="0" eaLnBrk="1" latinLnBrk="0" hangingPunct="1">
              <a:defRPr sz="1800" kern="1200">
                <a:solidFill>
                  <a:schemeClr val="tx1"/>
                </a:solidFill>
              </a:defRPr>
            </a:lvl6pPr>
            <a:lvl7pPr marL="2743131" algn="l" defTabSz="914377" rtl="0" eaLnBrk="1" latinLnBrk="0" hangingPunct="1">
              <a:defRPr sz="1800" kern="1200">
                <a:solidFill>
                  <a:schemeClr val="tx1"/>
                </a:solidFill>
              </a:defRPr>
            </a:lvl7pPr>
            <a:lvl8pPr marL="3200320" algn="l" defTabSz="914377" rtl="0" eaLnBrk="1" latinLnBrk="0" hangingPunct="1">
              <a:defRPr sz="1800" kern="1200">
                <a:solidFill>
                  <a:schemeClr val="tx1"/>
                </a:solidFill>
              </a:defRPr>
            </a:lvl8pPr>
            <a:lvl9pPr marL="3657509" algn="l" defTabSz="914377" rtl="0" eaLnBrk="1" latinLnBrk="0" hangingPunct="1">
              <a:defRPr sz="1800" kern="1200">
                <a:solidFill>
                  <a:schemeClr val="tx1"/>
                </a:solidFill>
              </a:defRPr>
            </a:lvl9pPr>
          </a:lstStyle>
          <a:p>
            <a:pPr algn="ctr" defTabSz="228600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</a:defRPr>
            </a:pPr>
            <a:endParaRPr sz="1500"/>
          </a:p>
        </p:txBody>
      </p:sp>
      <p:sp>
        <p:nvSpPr>
          <p:cNvPr id="43" name="îŝľíḋê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648BF9B8-468F-48BD-A115-A79AB5A574E2}"/>
              </a:ext>
            </a:extLst>
          </p:cNvPr>
          <p:cNvSpPr/>
          <p:nvPr/>
        </p:nvSpPr>
        <p:spPr bwMode="auto">
          <a:xfrm>
            <a:off x="9268910" y="1935947"/>
            <a:ext cx="2242843" cy="59278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0000" tIns="46800" rIns="90000" bIns="46800" anchor="t" anchorCtr="0">
            <a:normAutofit/>
          </a:bodyPr>
          <a:lstStyle>
            <a:defPPr>
              <a:defRPr lang="zh-CN"/>
            </a:defPPr>
            <a:lvl1pPr marL="0" algn="l" defTabSz="914377" rtl="0" eaLnBrk="1" latinLnBrk="0" hangingPunct="1">
              <a:defRPr sz="1800" kern="1200">
                <a:solidFill>
                  <a:schemeClr val="tx1"/>
                </a:solidFill>
              </a:defRPr>
            </a:lvl1pPr>
            <a:lvl2pPr marL="457189" algn="l" defTabSz="914377" rtl="0" eaLnBrk="1" latinLnBrk="0" hangingPunct="1">
              <a:defRPr sz="1800" kern="1200">
                <a:solidFill>
                  <a:schemeClr val="tx1"/>
                </a:solidFill>
              </a:defRPr>
            </a:lvl2pPr>
            <a:lvl3pPr marL="914377" algn="l" defTabSz="914377" rtl="0" eaLnBrk="1" latinLnBrk="0" hangingPunct="1">
              <a:defRPr sz="1800" kern="1200">
                <a:solidFill>
                  <a:schemeClr val="tx1"/>
                </a:solidFill>
              </a:defRPr>
            </a:lvl3pPr>
            <a:lvl4pPr marL="1371566" algn="l" defTabSz="914377" rtl="0" eaLnBrk="1" latinLnBrk="0" hangingPunct="1">
              <a:defRPr sz="1800" kern="1200">
                <a:solidFill>
                  <a:schemeClr val="tx1"/>
                </a:solidFill>
              </a:defRPr>
            </a:lvl4pPr>
            <a:lvl5pPr marL="1828754" algn="l" defTabSz="914377" rtl="0" eaLnBrk="1" latinLnBrk="0" hangingPunct="1">
              <a:defRPr sz="1800" kern="1200">
                <a:solidFill>
                  <a:schemeClr val="tx1"/>
                </a:solidFill>
              </a:defRPr>
            </a:lvl5pPr>
            <a:lvl6pPr marL="2285943" algn="l" defTabSz="914377" rtl="0" eaLnBrk="1" latinLnBrk="0" hangingPunct="1">
              <a:defRPr sz="1800" kern="1200">
                <a:solidFill>
                  <a:schemeClr val="tx1"/>
                </a:solidFill>
              </a:defRPr>
            </a:lvl6pPr>
            <a:lvl7pPr marL="2743131" algn="l" defTabSz="914377" rtl="0" eaLnBrk="1" latinLnBrk="0" hangingPunct="1">
              <a:defRPr sz="1800" kern="1200">
                <a:solidFill>
                  <a:schemeClr val="tx1"/>
                </a:solidFill>
              </a:defRPr>
            </a:lvl7pPr>
            <a:lvl8pPr marL="3200320" algn="l" defTabSz="914377" rtl="0" eaLnBrk="1" latinLnBrk="0" hangingPunct="1">
              <a:defRPr sz="1800" kern="1200">
                <a:solidFill>
                  <a:schemeClr val="tx1"/>
                </a:solidFill>
              </a:defRPr>
            </a:lvl8pPr>
            <a:lvl9pPr marL="3657509" algn="l" defTabSz="914377" rtl="0" eaLnBrk="1" latinLnBrk="0" hangingPunct="1">
              <a:defRPr sz="1800" kern="1200">
                <a:solidFill>
                  <a:schemeClr val="tx1"/>
                </a:solidFill>
              </a:defRPr>
            </a:lvl9pPr>
          </a:lstStyle>
          <a:p>
            <a:pPr>
              <a:lnSpc>
                <a:spcPct val="120000"/>
              </a:lnSpc>
            </a:pPr>
            <a:r>
              <a:rPr lang="en-US" altLang="zh-CN" sz="1100" dirty="0"/>
              <a:t>Copy paste fonts. Choose the only option to retain text.</a:t>
            </a:r>
          </a:p>
        </p:txBody>
      </p:sp>
      <p:sp>
        <p:nvSpPr>
          <p:cNvPr id="44" name="îsḻíḍé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5A6CBE60-8BC0-494F-B4BA-B32F36CA44BF}"/>
              </a:ext>
            </a:extLst>
          </p:cNvPr>
          <p:cNvSpPr txBox="1"/>
          <p:nvPr/>
        </p:nvSpPr>
        <p:spPr bwMode="auto">
          <a:xfrm>
            <a:off x="9268910" y="1494141"/>
            <a:ext cx="2242843" cy="441805"/>
          </a:xfrm>
          <a:prstGeom prst="rect">
            <a:avLst/>
          </a:prstGeom>
          <a:noFill/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000" tIns="46800" rIns="90000" bIns="46800" anchor="ctr">
            <a:normAutofit/>
          </a:bodyPr>
          <a:lstStyle>
            <a:defPPr>
              <a:defRPr lang="zh-CN"/>
            </a:defPPr>
            <a:lvl1pPr marL="0" algn="l" defTabSz="914377" rtl="0" eaLnBrk="1" latinLnBrk="0" hangingPunct="1">
              <a:defRPr sz="1800" kern="1200">
                <a:solidFill>
                  <a:schemeClr val="tx1"/>
                </a:solidFill>
              </a:defRPr>
            </a:lvl1pPr>
            <a:lvl2pPr marL="457189" algn="l" defTabSz="914377" rtl="0" eaLnBrk="1" latinLnBrk="0" hangingPunct="1">
              <a:defRPr sz="1800" kern="1200">
                <a:solidFill>
                  <a:schemeClr val="tx1"/>
                </a:solidFill>
              </a:defRPr>
            </a:lvl2pPr>
            <a:lvl3pPr marL="914377" algn="l" defTabSz="914377" rtl="0" eaLnBrk="1" latinLnBrk="0" hangingPunct="1">
              <a:defRPr sz="1800" kern="1200">
                <a:solidFill>
                  <a:schemeClr val="tx1"/>
                </a:solidFill>
              </a:defRPr>
            </a:lvl3pPr>
            <a:lvl4pPr marL="1371566" algn="l" defTabSz="914377" rtl="0" eaLnBrk="1" latinLnBrk="0" hangingPunct="1">
              <a:defRPr sz="1800" kern="1200">
                <a:solidFill>
                  <a:schemeClr val="tx1"/>
                </a:solidFill>
              </a:defRPr>
            </a:lvl4pPr>
            <a:lvl5pPr marL="1828754" algn="l" defTabSz="914377" rtl="0" eaLnBrk="1" latinLnBrk="0" hangingPunct="1">
              <a:defRPr sz="1800" kern="1200">
                <a:solidFill>
                  <a:schemeClr val="tx1"/>
                </a:solidFill>
              </a:defRPr>
            </a:lvl5pPr>
            <a:lvl6pPr marL="2285943" algn="l" defTabSz="914377" rtl="0" eaLnBrk="1" latinLnBrk="0" hangingPunct="1">
              <a:defRPr sz="1800" kern="1200">
                <a:solidFill>
                  <a:schemeClr val="tx1"/>
                </a:solidFill>
              </a:defRPr>
            </a:lvl6pPr>
            <a:lvl7pPr marL="2743131" algn="l" defTabSz="914377" rtl="0" eaLnBrk="1" latinLnBrk="0" hangingPunct="1">
              <a:defRPr sz="1800" kern="1200">
                <a:solidFill>
                  <a:schemeClr val="tx1"/>
                </a:solidFill>
              </a:defRPr>
            </a:lvl7pPr>
            <a:lvl8pPr marL="3200320" algn="l" defTabSz="914377" rtl="0" eaLnBrk="1" latinLnBrk="0" hangingPunct="1">
              <a:defRPr sz="1800" kern="1200">
                <a:solidFill>
                  <a:schemeClr val="tx1"/>
                </a:solidFill>
              </a:defRPr>
            </a:lvl8pPr>
            <a:lvl9pPr marL="3657509" algn="l" defTabSz="914377" rtl="0" eaLnBrk="1" latinLnBrk="0" hangingPunct="1">
              <a:defRPr sz="1800" kern="1200">
                <a:solidFill>
                  <a:schemeClr val="tx1"/>
                </a:solidFill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</a:pPr>
            <a:r>
              <a:rPr lang="en-US" altLang="zh-CN" sz="2000" b="1" dirty="0"/>
              <a:t>Text here</a:t>
            </a:r>
          </a:p>
        </p:txBody>
      </p:sp>
      <p:sp>
        <p:nvSpPr>
          <p:cNvPr id="41" name="iṥ1íḋé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19977AC4-344C-4365-A50A-E8F6B87EED52}"/>
              </a:ext>
            </a:extLst>
          </p:cNvPr>
          <p:cNvSpPr/>
          <p:nvPr/>
        </p:nvSpPr>
        <p:spPr>
          <a:xfrm>
            <a:off x="8599800" y="1647020"/>
            <a:ext cx="577851" cy="577851"/>
          </a:xfrm>
          <a:prstGeom prst="roundRect">
            <a:avLst>
              <a:gd name="adj" fmla="val 50000"/>
            </a:avLst>
          </a:prstGeom>
          <a:solidFill>
            <a:schemeClr val="tx2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>
            <a:defPPr>
              <a:defRPr lang="zh-CN"/>
            </a:defPPr>
            <a:lvl1pPr marL="0" algn="l" defTabSz="914377" rtl="0" eaLnBrk="1" latinLnBrk="0" hangingPunct="1">
              <a:defRPr sz="1800" kern="1200">
                <a:solidFill>
                  <a:schemeClr val="tx1"/>
                </a:solidFill>
              </a:defRPr>
            </a:lvl1pPr>
            <a:lvl2pPr marL="457189" algn="l" defTabSz="914377" rtl="0" eaLnBrk="1" latinLnBrk="0" hangingPunct="1">
              <a:defRPr sz="1800" kern="1200">
                <a:solidFill>
                  <a:schemeClr val="tx1"/>
                </a:solidFill>
              </a:defRPr>
            </a:lvl2pPr>
            <a:lvl3pPr marL="914377" algn="l" defTabSz="914377" rtl="0" eaLnBrk="1" latinLnBrk="0" hangingPunct="1">
              <a:defRPr sz="1800" kern="1200">
                <a:solidFill>
                  <a:schemeClr val="tx1"/>
                </a:solidFill>
              </a:defRPr>
            </a:lvl3pPr>
            <a:lvl4pPr marL="1371566" algn="l" defTabSz="914377" rtl="0" eaLnBrk="1" latinLnBrk="0" hangingPunct="1">
              <a:defRPr sz="1800" kern="1200">
                <a:solidFill>
                  <a:schemeClr val="tx1"/>
                </a:solidFill>
              </a:defRPr>
            </a:lvl4pPr>
            <a:lvl5pPr marL="1828754" algn="l" defTabSz="914377" rtl="0" eaLnBrk="1" latinLnBrk="0" hangingPunct="1">
              <a:defRPr sz="1800" kern="1200">
                <a:solidFill>
                  <a:schemeClr val="tx1"/>
                </a:solidFill>
              </a:defRPr>
            </a:lvl5pPr>
            <a:lvl6pPr marL="2285943" algn="l" defTabSz="914377" rtl="0" eaLnBrk="1" latinLnBrk="0" hangingPunct="1">
              <a:defRPr sz="1800" kern="1200">
                <a:solidFill>
                  <a:schemeClr val="tx1"/>
                </a:solidFill>
              </a:defRPr>
            </a:lvl6pPr>
            <a:lvl7pPr marL="2743131" algn="l" defTabSz="914377" rtl="0" eaLnBrk="1" latinLnBrk="0" hangingPunct="1">
              <a:defRPr sz="1800" kern="1200">
                <a:solidFill>
                  <a:schemeClr val="tx1"/>
                </a:solidFill>
              </a:defRPr>
            </a:lvl7pPr>
            <a:lvl8pPr marL="3200320" algn="l" defTabSz="914377" rtl="0" eaLnBrk="1" latinLnBrk="0" hangingPunct="1">
              <a:defRPr sz="1800" kern="1200">
                <a:solidFill>
                  <a:schemeClr val="tx1"/>
                </a:solidFill>
              </a:defRPr>
            </a:lvl8pPr>
            <a:lvl9pPr marL="3657509" algn="l" defTabSz="914377" rtl="0" eaLnBrk="1" latinLnBrk="0" hangingPunct="1">
              <a:defRPr sz="1800" kern="1200">
                <a:solidFill>
                  <a:schemeClr val="tx1"/>
                </a:solidFill>
              </a:defRPr>
            </a:lvl9pPr>
          </a:lstStyle>
          <a:p>
            <a:pPr lvl="0" algn="ctr">
              <a:defRPr sz="3200"/>
            </a:pPr>
            <a:endParaRPr sz="1600"/>
          </a:p>
        </p:txBody>
      </p:sp>
      <p:sp>
        <p:nvSpPr>
          <p:cNvPr id="42" name="íṩ1íḍe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916C5510-C219-4D45-B294-73FFE56629F7}"/>
              </a:ext>
            </a:extLst>
          </p:cNvPr>
          <p:cNvSpPr/>
          <p:nvPr/>
        </p:nvSpPr>
        <p:spPr>
          <a:xfrm>
            <a:off x="8747822" y="1804558"/>
            <a:ext cx="281804" cy="262772"/>
          </a:xfrm>
          <a:custGeom>
            <a:avLst/>
            <a:gdLst>
              <a:gd name="T0" fmla="*/ 3958 w 4630"/>
              <a:gd name="T1" fmla="*/ 1193 h 4324"/>
              <a:gd name="T2" fmla="*/ 3772 w 4630"/>
              <a:gd name="T3" fmla="*/ 1223 h 4324"/>
              <a:gd name="T4" fmla="*/ 3358 w 4630"/>
              <a:gd name="T5" fmla="*/ 1778 h 4324"/>
              <a:gd name="T6" fmla="*/ 3055 w 4630"/>
              <a:gd name="T7" fmla="*/ 1876 h 4324"/>
              <a:gd name="T8" fmla="*/ 2515 w 4630"/>
              <a:gd name="T9" fmla="*/ 1484 h 4324"/>
              <a:gd name="T10" fmla="*/ 2515 w 4630"/>
              <a:gd name="T11" fmla="*/ 1166 h 4324"/>
              <a:gd name="T12" fmla="*/ 2915 w 4630"/>
              <a:gd name="T13" fmla="*/ 600 h 4324"/>
              <a:gd name="T14" fmla="*/ 2315 w 4630"/>
              <a:gd name="T15" fmla="*/ 0 h 4324"/>
              <a:gd name="T16" fmla="*/ 1715 w 4630"/>
              <a:gd name="T17" fmla="*/ 600 h 4324"/>
              <a:gd name="T18" fmla="*/ 2115 w 4630"/>
              <a:gd name="T19" fmla="*/ 1166 h 4324"/>
              <a:gd name="T20" fmla="*/ 2115 w 4630"/>
              <a:gd name="T21" fmla="*/ 1484 h 4324"/>
              <a:gd name="T22" fmla="*/ 1575 w 4630"/>
              <a:gd name="T23" fmla="*/ 1877 h 4324"/>
              <a:gd name="T24" fmla="*/ 1273 w 4630"/>
              <a:gd name="T25" fmla="*/ 1778 h 4324"/>
              <a:gd name="T26" fmla="*/ 858 w 4630"/>
              <a:gd name="T27" fmla="*/ 1223 h 4324"/>
              <a:gd name="T28" fmla="*/ 673 w 4630"/>
              <a:gd name="T29" fmla="*/ 1193 h 4324"/>
              <a:gd name="T30" fmla="*/ 102 w 4630"/>
              <a:gd name="T31" fmla="*/ 1608 h 4324"/>
              <a:gd name="T32" fmla="*/ 488 w 4630"/>
              <a:gd name="T33" fmla="*/ 2364 h 4324"/>
              <a:gd name="T34" fmla="*/ 673 w 4630"/>
              <a:gd name="T35" fmla="*/ 2394 h 4324"/>
              <a:gd name="T36" fmla="*/ 1149 w 4630"/>
              <a:gd name="T37" fmla="*/ 2159 h 4324"/>
              <a:gd name="T38" fmla="*/ 1452 w 4630"/>
              <a:gd name="T39" fmla="*/ 2258 h 4324"/>
              <a:gd name="T40" fmla="*/ 1449 w 4630"/>
              <a:gd name="T41" fmla="*/ 2327 h 4324"/>
              <a:gd name="T42" fmla="*/ 1658 w 4630"/>
              <a:gd name="T43" fmla="*/ 2891 h 4324"/>
              <a:gd name="T44" fmla="*/ 1471 w 4630"/>
              <a:gd name="T45" fmla="*/ 3149 h 4324"/>
              <a:gd name="T46" fmla="*/ 1301 w 4630"/>
              <a:gd name="T47" fmla="*/ 3124 h 4324"/>
              <a:gd name="T48" fmla="*/ 815 w 4630"/>
              <a:gd name="T49" fmla="*/ 3371 h 4324"/>
              <a:gd name="T50" fmla="*/ 948 w 4630"/>
              <a:gd name="T51" fmla="*/ 4209 h 4324"/>
              <a:gd name="T52" fmla="*/ 1300 w 4630"/>
              <a:gd name="T53" fmla="*/ 4324 h 4324"/>
              <a:gd name="T54" fmla="*/ 1786 w 4630"/>
              <a:gd name="T55" fmla="*/ 4077 h 4324"/>
              <a:gd name="T56" fmla="*/ 1795 w 4630"/>
              <a:gd name="T57" fmla="*/ 3384 h 4324"/>
              <a:gd name="T58" fmla="*/ 1981 w 4630"/>
              <a:gd name="T59" fmla="*/ 3127 h 4324"/>
              <a:gd name="T60" fmla="*/ 2315 w 4630"/>
              <a:gd name="T61" fmla="*/ 3194 h 4324"/>
              <a:gd name="T62" fmla="*/ 2647 w 4630"/>
              <a:gd name="T63" fmla="*/ 3127 h 4324"/>
              <a:gd name="T64" fmla="*/ 2836 w 4630"/>
              <a:gd name="T65" fmla="*/ 3385 h 4324"/>
              <a:gd name="T66" fmla="*/ 2845 w 4630"/>
              <a:gd name="T67" fmla="*/ 4077 h 4324"/>
              <a:gd name="T68" fmla="*/ 3331 w 4630"/>
              <a:gd name="T69" fmla="*/ 4324 h 4324"/>
              <a:gd name="T70" fmla="*/ 3331 w 4630"/>
              <a:gd name="T71" fmla="*/ 4324 h 4324"/>
              <a:gd name="T72" fmla="*/ 3683 w 4630"/>
              <a:gd name="T73" fmla="*/ 4209 h 4324"/>
              <a:gd name="T74" fmla="*/ 3816 w 4630"/>
              <a:gd name="T75" fmla="*/ 3371 h 4324"/>
              <a:gd name="T76" fmla="*/ 3330 w 4630"/>
              <a:gd name="T77" fmla="*/ 3124 h 4324"/>
              <a:gd name="T78" fmla="*/ 3159 w 4630"/>
              <a:gd name="T79" fmla="*/ 3149 h 4324"/>
              <a:gd name="T80" fmla="*/ 2971 w 4630"/>
              <a:gd name="T81" fmla="*/ 2893 h 4324"/>
              <a:gd name="T82" fmla="*/ 3182 w 4630"/>
              <a:gd name="T83" fmla="*/ 2327 h 4324"/>
              <a:gd name="T84" fmla="*/ 3179 w 4630"/>
              <a:gd name="T85" fmla="*/ 2257 h 4324"/>
              <a:gd name="T86" fmla="*/ 3481 w 4630"/>
              <a:gd name="T87" fmla="*/ 2159 h 4324"/>
              <a:gd name="T88" fmla="*/ 3957 w 4630"/>
              <a:gd name="T89" fmla="*/ 2394 h 4324"/>
              <a:gd name="T90" fmla="*/ 3957 w 4630"/>
              <a:gd name="T91" fmla="*/ 2394 h 4324"/>
              <a:gd name="T92" fmla="*/ 4143 w 4630"/>
              <a:gd name="T93" fmla="*/ 2364 h 4324"/>
              <a:gd name="T94" fmla="*/ 4528 w 4630"/>
              <a:gd name="T95" fmla="*/ 1608 h 4324"/>
              <a:gd name="T96" fmla="*/ 3958 w 4630"/>
              <a:gd name="T97" fmla="*/ 1193 h 43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4630" h="4324">
                <a:moveTo>
                  <a:pt x="3958" y="1193"/>
                </a:moveTo>
                <a:cubicBezTo>
                  <a:pt x="3895" y="1193"/>
                  <a:pt x="3832" y="1203"/>
                  <a:pt x="3772" y="1223"/>
                </a:cubicBezTo>
                <a:cubicBezTo>
                  <a:pt x="3524" y="1304"/>
                  <a:pt x="3364" y="1531"/>
                  <a:pt x="3358" y="1778"/>
                </a:cubicBezTo>
                <a:lnTo>
                  <a:pt x="3055" y="1876"/>
                </a:lnTo>
                <a:cubicBezTo>
                  <a:pt x="2936" y="1682"/>
                  <a:pt x="2743" y="1538"/>
                  <a:pt x="2515" y="1484"/>
                </a:cubicBezTo>
                <a:lnTo>
                  <a:pt x="2515" y="1166"/>
                </a:lnTo>
                <a:cubicBezTo>
                  <a:pt x="2748" y="1083"/>
                  <a:pt x="2915" y="861"/>
                  <a:pt x="2915" y="600"/>
                </a:cubicBezTo>
                <a:cubicBezTo>
                  <a:pt x="2915" y="270"/>
                  <a:pt x="2646" y="0"/>
                  <a:pt x="2315" y="0"/>
                </a:cubicBezTo>
                <a:cubicBezTo>
                  <a:pt x="1984" y="0"/>
                  <a:pt x="1715" y="270"/>
                  <a:pt x="1715" y="600"/>
                </a:cubicBezTo>
                <a:cubicBezTo>
                  <a:pt x="1715" y="861"/>
                  <a:pt x="1882" y="1083"/>
                  <a:pt x="2115" y="1166"/>
                </a:cubicBezTo>
                <a:lnTo>
                  <a:pt x="2115" y="1484"/>
                </a:lnTo>
                <a:cubicBezTo>
                  <a:pt x="1887" y="1538"/>
                  <a:pt x="1694" y="1682"/>
                  <a:pt x="1575" y="1877"/>
                </a:cubicBezTo>
                <a:lnTo>
                  <a:pt x="1273" y="1778"/>
                </a:lnTo>
                <a:cubicBezTo>
                  <a:pt x="1266" y="1531"/>
                  <a:pt x="1107" y="1304"/>
                  <a:pt x="858" y="1223"/>
                </a:cubicBezTo>
                <a:cubicBezTo>
                  <a:pt x="798" y="1203"/>
                  <a:pt x="736" y="1193"/>
                  <a:pt x="673" y="1193"/>
                </a:cubicBezTo>
                <a:cubicBezTo>
                  <a:pt x="412" y="1193"/>
                  <a:pt x="183" y="1360"/>
                  <a:pt x="102" y="1608"/>
                </a:cubicBezTo>
                <a:cubicBezTo>
                  <a:pt x="0" y="1923"/>
                  <a:pt x="173" y="2262"/>
                  <a:pt x="488" y="2364"/>
                </a:cubicBezTo>
                <a:cubicBezTo>
                  <a:pt x="548" y="2384"/>
                  <a:pt x="610" y="2394"/>
                  <a:pt x="673" y="2394"/>
                </a:cubicBezTo>
                <a:cubicBezTo>
                  <a:pt x="864" y="2394"/>
                  <a:pt x="1038" y="2304"/>
                  <a:pt x="1149" y="2159"/>
                </a:cubicBezTo>
                <a:lnTo>
                  <a:pt x="1452" y="2258"/>
                </a:lnTo>
                <a:cubicBezTo>
                  <a:pt x="1450" y="2281"/>
                  <a:pt x="1449" y="2304"/>
                  <a:pt x="1449" y="2327"/>
                </a:cubicBezTo>
                <a:cubicBezTo>
                  <a:pt x="1449" y="2542"/>
                  <a:pt x="1528" y="2740"/>
                  <a:pt x="1658" y="2891"/>
                </a:cubicBezTo>
                <a:lnTo>
                  <a:pt x="1471" y="3149"/>
                </a:lnTo>
                <a:cubicBezTo>
                  <a:pt x="1416" y="3132"/>
                  <a:pt x="1359" y="3124"/>
                  <a:pt x="1301" y="3124"/>
                </a:cubicBezTo>
                <a:cubicBezTo>
                  <a:pt x="1109" y="3124"/>
                  <a:pt x="927" y="3216"/>
                  <a:pt x="815" y="3371"/>
                </a:cubicBezTo>
                <a:cubicBezTo>
                  <a:pt x="620" y="3639"/>
                  <a:pt x="680" y="4015"/>
                  <a:pt x="948" y="4209"/>
                </a:cubicBezTo>
                <a:cubicBezTo>
                  <a:pt x="1051" y="4284"/>
                  <a:pt x="1173" y="4324"/>
                  <a:pt x="1300" y="4324"/>
                </a:cubicBezTo>
                <a:cubicBezTo>
                  <a:pt x="1492" y="4324"/>
                  <a:pt x="1673" y="4232"/>
                  <a:pt x="1786" y="4077"/>
                </a:cubicBezTo>
                <a:cubicBezTo>
                  <a:pt x="1939" y="3866"/>
                  <a:pt x="1934" y="3588"/>
                  <a:pt x="1795" y="3384"/>
                </a:cubicBezTo>
                <a:lnTo>
                  <a:pt x="1981" y="3127"/>
                </a:lnTo>
                <a:cubicBezTo>
                  <a:pt x="2084" y="3170"/>
                  <a:pt x="2197" y="3194"/>
                  <a:pt x="2315" y="3194"/>
                </a:cubicBezTo>
                <a:cubicBezTo>
                  <a:pt x="2433" y="3194"/>
                  <a:pt x="2545" y="3170"/>
                  <a:pt x="2647" y="3127"/>
                </a:cubicBezTo>
                <a:lnTo>
                  <a:pt x="2836" y="3385"/>
                </a:lnTo>
                <a:cubicBezTo>
                  <a:pt x="2696" y="3588"/>
                  <a:pt x="2692" y="3866"/>
                  <a:pt x="2845" y="4077"/>
                </a:cubicBezTo>
                <a:cubicBezTo>
                  <a:pt x="2957" y="4232"/>
                  <a:pt x="3139" y="4324"/>
                  <a:pt x="3331" y="4324"/>
                </a:cubicBezTo>
                <a:lnTo>
                  <a:pt x="3331" y="4324"/>
                </a:lnTo>
                <a:cubicBezTo>
                  <a:pt x="3458" y="4324"/>
                  <a:pt x="3580" y="4284"/>
                  <a:pt x="3683" y="4209"/>
                </a:cubicBezTo>
                <a:cubicBezTo>
                  <a:pt x="3951" y="4015"/>
                  <a:pt x="4010" y="3639"/>
                  <a:pt x="3816" y="3371"/>
                </a:cubicBezTo>
                <a:cubicBezTo>
                  <a:pt x="3703" y="3216"/>
                  <a:pt x="3522" y="3124"/>
                  <a:pt x="3330" y="3124"/>
                </a:cubicBezTo>
                <a:cubicBezTo>
                  <a:pt x="3271" y="3124"/>
                  <a:pt x="3214" y="3133"/>
                  <a:pt x="3159" y="3149"/>
                </a:cubicBezTo>
                <a:lnTo>
                  <a:pt x="2971" y="2893"/>
                </a:lnTo>
                <a:cubicBezTo>
                  <a:pt x="3102" y="2741"/>
                  <a:pt x="3182" y="2543"/>
                  <a:pt x="3182" y="2327"/>
                </a:cubicBezTo>
                <a:cubicBezTo>
                  <a:pt x="3182" y="2303"/>
                  <a:pt x="3181" y="2280"/>
                  <a:pt x="3179" y="2257"/>
                </a:cubicBezTo>
                <a:lnTo>
                  <a:pt x="3481" y="2159"/>
                </a:lnTo>
                <a:cubicBezTo>
                  <a:pt x="3592" y="2304"/>
                  <a:pt x="3766" y="2394"/>
                  <a:pt x="3957" y="2394"/>
                </a:cubicBezTo>
                <a:lnTo>
                  <a:pt x="3957" y="2394"/>
                </a:lnTo>
                <a:cubicBezTo>
                  <a:pt x="4020" y="2394"/>
                  <a:pt x="4083" y="2384"/>
                  <a:pt x="4143" y="2364"/>
                </a:cubicBezTo>
                <a:cubicBezTo>
                  <a:pt x="4458" y="2262"/>
                  <a:pt x="4630" y="1923"/>
                  <a:pt x="4528" y="1608"/>
                </a:cubicBezTo>
                <a:cubicBezTo>
                  <a:pt x="4447" y="1360"/>
                  <a:pt x="4218" y="1193"/>
                  <a:pt x="3958" y="1193"/>
                </a:cubicBezTo>
                <a:close/>
              </a:path>
            </a:pathLst>
          </a:custGeom>
          <a:solidFill>
            <a:srgbClr val="FFFFFF"/>
          </a:solidFill>
          <a:ln w="12700" cap="flat">
            <a:noFill/>
            <a:miter lim="400000"/>
          </a:ln>
          <a:effectLst/>
        </p:spPr>
        <p:txBody>
          <a:bodyPr wrap="square" lIns="19050" tIns="19050" rIns="19050" bIns="19050" numCol="1" anchor="ctr">
            <a:noAutofit/>
          </a:bodyPr>
          <a:lstStyle>
            <a:defPPr>
              <a:defRPr lang="zh-CN"/>
            </a:defPPr>
            <a:lvl1pPr marL="0" algn="l" defTabSz="914377" rtl="0" eaLnBrk="1" latinLnBrk="0" hangingPunct="1">
              <a:defRPr sz="1800" kern="1200">
                <a:solidFill>
                  <a:schemeClr val="tx1"/>
                </a:solidFill>
              </a:defRPr>
            </a:lvl1pPr>
            <a:lvl2pPr marL="457189" algn="l" defTabSz="914377" rtl="0" eaLnBrk="1" latinLnBrk="0" hangingPunct="1">
              <a:defRPr sz="1800" kern="1200">
                <a:solidFill>
                  <a:schemeClr val="tx1"/>
                </a:solidFill>
              </a:defRPr>
            </a:lvl2pPr>
            <a:lvl3pPr marL="914377" algn="l" defTabSz="914377" rtl="0" eaLnBrk="1" latinLnBrk="0" hangingPunct="1">
              <a:defRPr sz="1800" kern="1200">
                <a:solidFill>
                  <a:schemeClr val="tx1"/>
                </a:solidFill>
              </a:defRPr>
            </a:lvl3pPr>
            <a:lvl4pPr marL="1371566" algn="l" defTabSz="914377" rtl="0" eaLnBrk="1" latinLnBrk="0" hangingPunct="1">
              <a:defRPr sz="1800" kern="1200">
                <a:solidFill>
                  <a:schemeClr val="tx1"/>
                </a:solidFill>
              </a:defRPr>
            </a:lvl4pPr>
            <a:lvl5pPr marL="1828754" algn="l" defTabSz="914377" rtl="0" eaLnBrk="1" latinLnBrk="0" hangingPunct="1">
              <a:defRPr sz="1800" kern="1200">
                <a:solidFill>
                  <a:schemeClr val="tx1"/>
                </a:solidFill>
              </a:defRPr>
            </a:lvl5pPr>
            <a:lvl6pPr marL="2285943" algn="l" defTabSz="914377" rtl="0" eaLnBrk="1" latinLnBrk="0" hangingPunct="1">
              <a:defRPr sz="1800" kern="1200">
                <a:solidFill>
                  <a:schemeClr val="tx1"/>
                </a:solidFill>
              </a:defRPr>
            </a:lvl6pPr>
            <a:lvl7pPr marL="2743131" algn="l" defTabSz="914377" rtl="0" eaLnBrk="1" latinLnBrk="0" hangingPunct="1">
              <a:defRPr sz="1800" kern="1200">
                <a:solidFill>
                  <a:schemeClr val="tx1"/>
                </a:solidFill>
              </a:defRPr>
            </a:lvl7pPr>
            <a:lvl8pPr marL="3200320" algn="l" defTabSz="914377" rtl="0" eaLnBrk="1" latinLnBrk="0" hangingPunct="1">
              <a:defRPr sz="1800" kern="1200">
                <a:solidFill>
                  <a:schemeClr val="tx1"/>
                </a:solidFill>
              </a:defRPr>
            </a:lvl8pPr>
            <a:lvl9pPr marL="3657509" algn="l" defTabSz="914377" rtl="0" eaLnBrk="1" latinLnBrk="0" hangingPunct="1">
              <a:defRPr sz="1800" kern="1200">
                <a:solidFill>
                  <a:schemeClr val="tx1"/>
                </a:solidFill>
              </a:defRPr>
            </a:lvl9pPr>
          </a:lstStyle>
          <a:p>
            <a:pPr algn="ctr" defTabSz="228600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</a:defRPr>
            </a:pPr>
            <a:endParaRPr sz="1500"/>
          </a:p>
        </p:txBody>
      </p:sp>
      <p:sp>
        <p:nvSpPr>
          <p:cNvPr id="37" name="ïSļiḑè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73035FBE-EBFF-4498-B88A-E2513F997592}"/>
              </a:ext>
            </a:extLst>
          </p:cNvPr>
          <p:cNvSpPr/>
          <p:nvPr/>
        </p:nvSpPr>
        <p:spPr bwMode="auto">
          <a:xfrm>
            <a:off x="5811375" y="3375948"/>
            <a:ext cx="2242843" cy="59278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0000" tIns="46800" rIns="90000" bIns="46800" anchor="t" anchorCtr="0">
            <a:normAutofit/>
          </a:bodyPr>
          <a:lstStyle>
            <a:defPPr>
              <a:defRPr lang="zh-CN"/>
            </a:defPPr>
            <a:lvl1pPr marL="0" algn="l" defTabSz="914377" rtl="0" eaLnBrk="1" latinLnBrk="0" hangingPunct="1">
              <a:defRPr sz="1800" kern="1200">
                <a:solidFill>
                  <a:schemeClr val="tx1"/>
                </a:solidFill>
              </a:defRPr>
            </a:lvl1pPr>
            <a:lvl2pPr marL="457189" algn="l" defTabSz="914377" rtl="0" eaLnBrk="1" latinLnBrk="0" hangingPunct="1">
              <a:defRPr sz="1800" kern="1200">
                <a:solidFill>
                  <a:schemeClr val="tx1"/>
                </a:solidFill>
              </a:defRPr>
            </a:lvl2pPr>
            <a:lvl3pPr marL="914377" algn="l" defTabSz="914377" rtl="0" eaLnBrk="1" latinLnBrk="0" hangingPunct="1">
              <a:defRPr sz="1800" kern="1200">
                <a:solidFill>
                  <a:schemeClr val="tx1"/>
                </a:solidFill>
              </a:defRPr>
            </a:lvl3pPr>
            <a:lvl4pPr marL="1371566" algn="l" defTabSz="914377" rtl="0" eaLnBrk="1" latinLnBrk="0" hangingPunct="1">
              <a:defRPr sz="1800" kern="1200">
                <a:solidFill>
                  <a:schemeClr val="tx1"/>
                </a:solidFill>
              </a:defRPr>
            </a:lvl4pPr>
            <a:lvl5pPr marL="1828754" algn="l" defTabSz="914377" rtl="0" eaLnBrk="1" latinLnBrk="0" hangingPunct="1">
              <a:defRPr sz="1800" kern="1200">
                <a:solidFill>
                  <a:schemeClr val="tx1"/>
                </a:solidFill>
              </a:defRPr>
            </a:lvl5pPr>
            <a:lvl6pPr marL="2285943" algn="l" defTabSz="914377" rtl="0" eaLnBrk="1" latinLnBrk="0" hangingPunct="1">
              <a:defRPr sz="1800" kern="1200">
                <a:solidFill>
                  <a:schemeClr val="tx1"/>
                </a:solidFill>
              </a:defRPr>
            </a:lvl6pPr>
            <a:lvl7pPr marL="2743131" algn="l" defTabSz="914377" rtl="0" eaLnBrk="1" latinLnBrk="0" hangingPunct="1">
              <a:defRPr sz="1800" kern="1200">
                <a:solidFill>
                  <a:schemeClr val="tx1"/>
                </a:solidFill>
              </a:defRPr>
            </a:lvl7pPr>
            <a:lvl8pPr marL="3200320" algn="l" defTabSz="914377" rtl="0" eaLnBrk="1" latinLnBrk="0" hangingPunct="1">
              <a:defRPr sz="1800" kern="1200">
                <a:solidFill>
                  <a:schemeClr val="tx1"/>
                </a:solidFill>
              </a:defRPr>
            </a:lvl8pPr>
            <a:lvl9pPr marL="3657509" algn="l" defTabSz="914377" rtl="0" eaLnBrk="1" latinLnBrk="0" hangingPunct="1">
              <a:defRPr sz="1800" kern="1200">
                <a:solidFill>
                  <a:schemeClr val="tx1"/>
                </a:solidFill>
              </a:defRPr>
            </a:lvl9pPr>
          </a:lstStyle>
          <a:p>
            <a:pPr>
              <a:lnSpc>
                <a:spcPct val="120000"/>
              </a:lnSpc>
            </a:pPr>
            <a:r>
              <a:rPr lang="en-US" altLang="zh-CN" sz="1100" dirty="0"/>
              <a:t>Copy paste fonts. Choose the only option to retain text.</a:t>
            </a:r>
          </a:p>
        </p:txBody>
      </p:sp>
      <p:sp>
        <p:nvSpPr>
          <p:cNvPr id="38" name="îslîḍè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91280ABD-3B95-4771-A12A-57D31EBFF352}"/>
              </a:ext>
            </a:extLst>
          </p:cNvPr>
          <p:cNvSpPr txBox="1"/>
          <p:nvPr/>
        </p:nvSpPr>
        <p:spPr bwMode="auto">
          <a:xfrm>
            <a:off x="5811375" y="2934142"/>
            <a:ext cx="2242843" cy="441805"/>
          </a:xfrm>
          <a:prstGeom prst="rect">
            <a:avLst/>
          </a:prstGeom>
          <a:noFill/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000" tIns="46800" rIns="90000" bIns="46800" anchor="ctr">
            <a:normAutofit/>
          </a:bodyPr>
          <a:lstStyle>
            <a:defPPr>
              <a:defRPr lang="zh-CN"/>
            </a:defPPr>
            <a:lvl1pPr marL="0" algn="l" defTabSz="914377" rtl="0" eaLnBrk="1" latinLnBrk="0" hangingPunct="1">
              <a:defRPr sz="1800" kern="1200">
                <a:solidFill>
                  <a:schemeClr val="tx1"/>
                </a:solidFill>
              </a:defRPr>
            </a:lvl1pPr>
            <a:lvl2pPr marL="457189" algn="l" defTabSz="914377" rtl="0" eaLnBrk="1" latinLnBrk="0" hangingPunct="1">
              <a:defRPr sz="1800" kern="1200">
                <a:solidFill>
                  <a:schemeClr val="tx1"/>
                </a:solidFill>
              </a:defRPr>
            </a:lvl2pPr>
            <a:lvl3pPr marL="914377" algn="l" defTabSz="914377" rtl="0" eaLnBrk="1" latinLnBrk="0" hangingPunct="1">
              <a:defRPr sz="1800" kern="1200">
                <a:solidFill>
                  <a:schemeClr val="tx1"/>
                </a:solidFill>
              </a:defRPr>
            </a:lvl3pPr>
            <a:lvl4pPr marL="1371566" algn="l" defTabSz="914377" rtl="0" eaLnBrk="1" latinLnBrk="0" hangingPunct="1">
              <a:defRPr sz="1800" kern="1200">
                <a:solidFill>
                  <a:schemeClr val="tx1"/>
                </a:solidFill>
              </a:defRPr>
            </a:lvl4pPr>
            <a:lvl5pPr marL="1828754" algn="l" defTabSz="914377" rtl="0" eaLnBrk="1" latinLnBrk="0" hangingPunct="1">
              <a:defRPr sz="1800" kern="1200">
                <a:solidFill>
                  <a:schemeClr val="tx1"/>
                </a:solidFill>
              </a:defRPr>
            </a:lvl5pPr>
            <a:lvl6pPr marL="2285943" algn="l" defTabSz="914377" rtl="0" eaLnBrk="1" latinLnBrk="0" hangingPunct="1">
              <a:defRPr sz="1800" kern="1200">
                <a:solidFill>
                  <a:schemeClr val="tx1"/>
                </a:solidFill>
              </a:defRPr>
            </a:lvl6pPr>
            <a:lvl7pPr marL="2743131" algn="l" defTabSz="914377" rtl="0" eaLnBrk="1" latinLnBrk="0" hangingPunct="1">
              <a:defRPr sz="1800" kern="1200">
                <a:solidFill>
                  <a:schemeClr val="tx1"/>
                </a:solidFill>
              </a:defRPr>
            </a:lvl7pPr>
            <a:lvl8pPr marL="3200320" algn="l" defTabSz="914377" rtl="0" eaLnBrk="1" latinLnBrk="0" hangingPunct="1">
              <a:defRPr sz="1800" kern="1200">
                <a:solidFill>
                  <a:schemeClr val="tx1"/>
                </a:solidFill>
              </a:defRPr>
            </a:lvl8pPr>
            <a:lvl9pPr marL="3657509" algn="l" defTabSz="914377" rtl="0" eaLnBrk="1" latinLnBrk="0" hangingPunct="1">
              <a:defRPr sz="1800" kern="1200">
                <a:solidFill>
                  <a:schemeClr val="tx1"/>
                </a:solidFill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</a:pPr>
            <a:r>
              <a:rPr lang="en-US" altLang="zh-CN" sz="2000" b="1" dirty="0"/>
              <a:t>Text here</a:t>
            </a:r>
          </a:p>
        </p:txBody>
      </p:sp>
      <p:sp>
        <p:nvSpPr>
          <p:cNvPr id="35" name="ïṣľïḋé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F977FE9E-68BF-4FE4-879D-F2FBE07D7568}"/>
              </a:ext>
            </a:extLst>
          </p:cNvPr>
          <p:cNvSpPr/>
          <p:nvPr/>
        </p:nvSpPr>
        <p:spPr>
          <a:xfrm>
            <a:off x="5142265" y="3087021"/>
            <a:ext cx="577851" cy="577851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>
            <a:defPPr>
              <a:defRPr lang="zh-CN"/>
            </a:defPPr>
            <a:lvl1pPr marL="0" algn="l" defTabSz="914377" rtl="0" eaLnBrk="1" latinLnBrk="0" hangingPunct="1">
              <a:defRPr sz="1800" kern="1200">
                <a:solidFill>
                  <a:schemeClr val="tx1"/>
                </a:solidFill>
              </a:defRPr>
            </a:lvl1pPr>
            <a:lvl2pPr marL="457189" algn="l" defTabSz="914377" rtl="0" eaLnBrk="1" latinLnBrk="0" hangingPunct="1">
              <a:defRPr sz="1800" kern="1200">
                <a:solidFill>
                  <a:schemeClr val="tx1"/>
                </a:solidFill>
              </a:defRPr>
            </a:lvl2pPr>
            <a:lvl3pPr marL="914377" algn="l" defTabSz="914377" rtl="0" eaLnBrk="1" latinLnBrk="0" hangingPunct="1">
              <a:defRPr sz="1800" kern="1200">
                <a:solidFill>
                  <a:schemeClr val="tx1"/>
                </a:solidFill>
              </a:defRPr>
            </a:lvl3pPr>
            <a:lvl4pPr marL="1371566" algn="l" defTabSz="914377" rtl="0" eaLnBrk="1" latinLnBrk="0" hangingPunct="1">
              <a:defRPr sz="1800" kern="1200">
                <a:solidFill>
                  <a:schemeClr val="tx1"/>
                </a:solidFill>
              </a:defRPr>
            </a:lvl4pPr>
            <a:lvl5pPr marL="1828754" algn="l" defTabSz="914377" rtl="0" eaLnBrk="1" latinLnBrk="0" hangingPunct="1">
              <a:defRPr sz="1800" kern="1200">
                <a:solidFill>
                  <a:schemeClr val="tx1"/>
                </a:solidFill>
              </a:defRPr>
            </a:lvl5pPr>
            <a:lvl6pPr marL="2285943" algn="l" defTabSz="914377" rtl="0" eaLnBrk="1" latinLnBrk="0" hangingPunct="1">
              <a:defRPr sz="1800" kern="1200">
                <a:solidFill>
                  <a:schemeClr val="tx1"/>
                </a:solidFill>
              </a:defRPr>
            </a:lvl6pPr>
            <a:lvl7pPr marL="2743131" algn="l" defTabSz="914377" rtl="0" eaLnBrk="1" latinLnBrk="0" hangingPunct="1">
              <a:defRPr sz="1800" kern="1200">
                <a:solidFill>
                  <a:schemeClr val="tx1"/>
                </a:solidFill>
              </a:defRPr>
            </a:lvl7pPr>
            <a:lvl8pPr marL="3200320" algn="l" defTabSz="914377" rtl="0" eaLnBrk="1" latinLnBrk="0" hangingPunct="1">
              <a:defRPr sz="1800" kern="1200">
                <a:solidFill>
                  <a:schemeClr val="tx1"/>
                </a:solidFill>
              </a:defRPr>
            </a:lvl8pPr>
            <a:lvl9pPr marL="3657509" algn="l" defTabSz="914377" rtl="0" eaLnBrk="1" latinLnBrk="0" hangingPunct="1">
              <a:defRPr sz="1800" kern="1200">
                <a:solidFill>
                  <a:schemeClr val="tx1"/>
                </a:solidFill>
              </a:defRPr>
            </a:lvl9pPr>
          </a:lstStyle>
          <a:p>
            <a:pPr lvl="0" algn="ctr">
              <a:defRPr sz="3200"/>
            </a:pPr>
            <a:endParaRPr sz="1600"/>
          </a:p>
        </p:txBody>
      </p:sp>
      <p:sp>
        <p:nvSpPr>
          <p:cNvPr id="36" name="íşḷiḓé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71DF05A0-28A5-4C1B-BF17-4A44BD1710F4}"/>
              </a:ext>
            </a:extLst>
          </p:cNvPr>
          <p:cNvSpPr/>
          <p:nvPr/>
        </p:nvSpPr>
        <p:spPr>
          <a:xfrm>
            <a:off x="5290287" y="3244559"/>
            <a:ext cx="281804" cy="262772"/>
          </a:xfrm>
          <a:custGeom>
            <a:avLst/>
            <a:gdLst>
              <a:gd name="T0" fmla="*/ 3958 w 4630"/>
              <a:gd name="T1" fmla="*/ 1193 h 4324"/>
              <a:gd name="T2" fmla="*/ 3772 w 4630"/>
              <a:gd name="T3" fmla="*/ 1223 h 4324"/>
              <a:gd name="T4" fmla="*/ 3358 w 4630"/>
              <a:gd name="T5" fmla="*/ 1778 h 4324"/>
              <a:gd name="T6" fmla="*/ 3055 w 4630"/>
              <a:gd name="T7" fmla="*/ 1876 h 4324"/>
              <a:gd name="T8" fmla="*/ 2515 w 4630"/>
              <a:gd name="T9" fmla="*/ 1484 h 4324"/>
              <a:gd name="T10" fmla="*/ 2515 w 4630"/>
              <a:gd name="T11" fmla="*/ 1166 h 4324"/>
              <a:gd name="T12" fmla="*/ 2915 w 4630"/>
              <a:gd name="T13" fmla="*/ 600 h 4324"/>
              <a:gd name="T14" fmla="*/ 2315 w 4630"/>
              <a:gd name="T15" fmla="*/ 0 h 4324"/>
              <a:gd name="T16" fmla="*/ 1715 w 4630"/>
              <a:gd name="T17" fmla="*/ 600 h 4324"/>
              <a:gd name="T18" fmla="*/ 2115 w 4630"/>
              <a:gd name="T19" fmla="*/ 1166 h 4324"/>
              <a:gd name="T20" fmla="*/ 2115 w 4630"/>
              <a:gd name="T21" fmla="*/ 1484 h 4324"/>
              <a:gd name="T22" fmla="*/ 1575 w 4630"/>
              <a:gd name="T23" fmla="*/ 1877 h 4324"/>
              <a:gd name="T24" fmla="*/ 1273 w 4630"/>
              <a:gd name="T25" fmla="*/ 1778 h 4324"/>
              <a:gd name="T26" fmla="*/ 858 w 4630"/>
              <a:gd name="T27" fmla="*/ 1223 h 4324"/>
              <a:gd name="T28" fmla="*/ 673 w 4630"/>
              <a:gd name="T29" fmla="*/ 1193 h 4324"/>
              <a:gd name="T30" fmla="*/ 102 w 4630"/>
              <a:gd name="T31" fmla="*/ 1608 h 4324"/>
              <a:gd name="T32" fmla="*/ 488 w 4630"/>
              <a:gd name="T33" fmla="*/ 2364 h 4324"/>
              <a:gd name="T34" fmla="*/ 673 w 4630"/>
              <a:gd name="T35" fmla="*/ 2394 h 4324"/>
              <a:gd name="T36" fmla="*/ 1149 w 4630"/>
              <a:gd name="T37" fmla="*/ 2159 h 4324"/>
              <a:gd name="T38" fmla="*/ 1452 w 4630"/>
              <a:gd name="T39" fmla="*/ 2258 h 4324"/>
              <a:gd name="T40" fmla="*/ 1449 w 4630"/>
              <a:gd name="T41" fmla="*/ 2327 h 4324"/>
              <a:gd name="T42" fmla="*/ 1658 w 4630"/>
              <a:gd name="T43" fmla="*/ 2891 h 4324"/>
              <a:gd name="T44" fmla="*/ 1471 w 4630"/>
              <a:gd name="T45" fmla="*/ 3149 h 4324"/>
              <a:gd name="T46" fmla="*/ 1301 w 4630"/>
              <a:gd name="T47" fmla="*/ 3124 h 4324"/>
              <a:gd name="T48" fmla="*/ 815 w 4630"/>
              <a:gd name="T49" fmla="*/ 3371 h 4324"/>
              <a:gd name="T50" fmla="*/ 948 w 4630"/>
              <a:gd name="T51" fmla="*/ 4209 h 4324"/>
              <a:gd name="T52" fmla="*/ 1300 w 4630"/>
              <a:gd name="T53" fmla="*/ 4324 h 4324"/>
              <a:gd name="T54" fmla="*/ 1786 w 4630"/>
              <a:gd name="T55" fmla="*/ 4077 h 4324"/>
              <a:gd name="T56" fmla="*/ 1795 w 4630"/>
              <a:gd name="T57" fmla="*/ 3384 h 4324"/>
              <a:gd name="T58" fmla="*/ 1981 w 4630"/>
              <a:gd name="T59" fmla="*/ 3127 h 4324"/>
              <a:gd name="T60" fmla="*/ 2315 w 4630"/>
              <a:gd name="T61" fmla="*/ 3194 h 4324"/>
              <a:gd name="T62" fmla="*/ 2647 w 4630"/>
              <a:gd name="T63" fmla="*/ 3127 h 4324"/>
              <a:gd name="T64" fmla="*/ 2836 w 4630"/>
              <a:gd name="T65" fmla="*/ 3385 h 4324"/>
              <a:gd name="T66" fmla="*/ 2845 w 4630"/>
              <a:gd name="T67" fmla="*/ 4077 h 4324"/>
              <a:gd name="T68" fmla="*/ 3331 w 4630"/>
              <a:gd name="T69" fmla="*/ 4324 h 4324"/>
              <a:gd name="T70" fmla="*/ 3331 w 4630"/>
              <a:gd name="T71" fmla="*/ 4324 h 4324"/>
              <a:gd name="T72" fmla="*/ 3683 w 4630"/>
              <a:gd name="T73" fmla="*/ 4209 h 4324"/>
              <a:gd name="T74" fmla="*/ 3816 w 4630"/>
              <a:gd name="T75" fmla="*/ 3371 h 4324"/>
              <a:gd name="T76" fmla="*/ 3330 w 4630"/>
              <a:gd name="T77" fmla="*/ 3124 h 4324"/>
              <a:gd name="T78" fmla="*/ 3159 w 4630"/>
              <a:gd name="T79" fmla="*/ 3149 h 4324"/>
              <a:gd name="T80" fmla="*/ 2971 w 4630"/>
              <a:gd name="T81" fmla="*/ 2893 h 4324"/>
              <a:gd name="T82" fmla="*/ 3182 w 4630"/>
              <a:gd name="T83" fmla="*/ 2327 h 4324"/>
              <a:gd name="T84" fmla="*/ 3179 w 4630"/>
              <a:gd name="T85" fmla="*/ 2257 h 4324"/>
              <a:gd name="T86" fmla="*/ 3481 w 4630"/>
              <a:gd name="T87" fmla="*/ 2159 h 4324"/>
              <a:gd name="T88" fmla="*/ 3957 w 4630"/>
              <a:gd name="T89" fmla="*/ 2394 h 4324"/>
              <a:gd name="T90" fmla="*/ 3957 w 4630"/>
              <a:gd name="T91" fmla="*/ 2394 h 4324"/>
              <a:gd name="T92" fmla="*/ 4143 w 4630"/>
              <a:gd name="T93" fmla="*/ 2364 h 4324"/>
              <a:gd name="T94" fmla="*/ 4528 w 4630"/>
              <a:gd name="T95" fmla="*/ 1608 h 4324"/>
              <a:gd name="T96" fmla="*/ 3958 w 4630"/>
              <a:gd name="T97" fmla="*/ 1193 h 43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4630" h="4324">
                <a:moveTo>
                  <a:pt x="3958" y="1193"/>
                </a:moveTo>
                <a:cubicBezTo>
                  <a:pt x="3895" y="1193"/>
                  <a:pt x="3832" y="1203"/>
                  <a:pt x="3772" y="1223"/>
                </a:cubicBezTo>
                <a:cubicBezTo>
                  <a:pt x="3524" y="1304"/>
                  <a:pt x="3364" y="1531"/>
                  <a:pt x="3358" y="1778"/>
                </a:cubicBezTo>
                <a:lnTo>
                  <a:pt x="3055" y="1876"/>
                </a:lnTo>
                <a:cubicBezTo>
                  <a:pt x="2936" y="1682"/>
                  <a:pt x="2743" y="1538"/>
                  <a:pt x="2515" y="1484"/>
                </a:cubicBezTo>
                <a:lnTo>
                  <a:pt x="2515" y="1166"/>
                </a:lnTo>
                <a:cubicBezTo>
                  <a:pt x="2748" y="1083"/>
                  <a:pt x="2915" y="861"/>
                  <a:pt x="2915" y="600"/>
                </a:cubicBezTo>
                <a:cubicBezTo>
                  <a:pt x="2915" y="270"/>
                  <a:pt x="2646" y="0"/>
                  <a:pt x="2315" y="0"/>
                </a:cubicBezTo>
                <a:cubicBezTo>
                  <a:pt x="1984" y="0"/>
                  <a:pt x="1715" y="270"/>
                  <a:pt x="1715" y="600"/>
                </a:cubicBezTo>
                <a:cubicBezTo>
                  <a:pt x="1715" y="861"/>
                  <a:pt x="1882" y="1083"/>
                  <a:pt x="2115" y="1166"/>
                </a:cubicBezTo>
                <a:lnTo>
                  <a:pt x="2115" y="1484"/>
                </a:lnTo>
                <a:cubicBezTo>
                  <a:pt x="1887" y="1538"/>
                  <a:pt x="1694" y="1682"/>
                  <a:pt x="1575" y="1877"/>
                </a:cubicBezTo>
                <a:lnTo>
                  <a:pt x="1273" y="1778"/>
                </a:lnTo>
                <a:cubicBezTo>
                  <a:pt x="1266" y="1531"/>
                  <a:pt x="1107" y="1304"/>
                  <a:pt x="858" y="1223"/>
                </a:cubicBezTo>
                <a:cubicBezTo>
                  <a:pt x="798" y="1203"/>
                  <a:pt x="736" y="1193"/>
                  <a:pt x="673" y="1193"/>
                </a:cubicBezTo>
                <a:cubicBezTo>
                  <a:pt x="412" y="1193"/>
                  <a:pt x="183" y="1360"/>
                  <a:pt x="102" y="1608"/>
                </a:cubicBezTo>
                <a:cubicBezTo>
                  <a:pt x="0" y="1923"/>
                  <a:pt x="173" y="2262"/>
                  <a:pt x="488" y="2364"/>
                </a:cubicBezTo>
                <a:cubicBezTo>
                  <a:pt x="548" y="2384"/>
                  <a:pt x="610" y="2394"/>
                  <a:pt x="673" y="2394"/>
                </a:cubicBezTo>
                <a:cubicBezTo>
                  <a:pt x="864" y="2394"/>
                  <a:pt x="1038" y="2304"/>
                  <a:pt x="1149" y="2159"/>
                </a:cubicBezTo>
                <a:lnTo>
                  <a:pt x="1452" y="2258"/>
                </a:lnTo>
                <a:cubicBezTo>
                  <a:pt x="1450" y="2281"/>
                  <a:pt x="1449" y="2304"/>
                  <a:pt x="1449" y="2327"/>
                </a:cubicBezTo>
                <a:cubicBezTo>
                  <a:pt x="1449" y="2542"/>
                  <a:pt x="1528" y="2740"/>
                  <a:pt x="1658" y="2891"/>
                </a:cubicBezTo>
                <a:lnTo>
                  <a:pt x="1471" y="3149"/>
                </a:lnTo>
                <a:cubicBezTo>
                  <a:pt x="1416" y="3132"/>
                  <a:pt x="1359" y="3124"/>
                  <a:pt x="1301" y="3124"/>
                </a:cubicBezTo>
                <a:cubicBezTo>
                  <a:pt x="1109" y="3124"/>
                  <a:pt x="927" y="3216"/>
                  <a:pt x="815" y="3371"/>
                </a:cubicBezTo>
                <a:cubicBezTo>
                  <a:pt x="620" y="3639"/>
                  <a:pt x="680" y="4015"/>
                  <a:pt x="948" y="4209"/>
                </a:cubicBezTo>
                <a:cubicBezTo>
                  <a:pt x="1051" y="4284"/>
                  <a:pt x="1173" y="4324"/>
                  <a:pt x="1300" y="4324"/>
                </a:cubicBezTo>
                <a:cubicBezTo>
                  <a:pt x="1492" y="4324"/>
                  <a:pt x="1673" y="4232"/>
                  <a:pt x="1786" y="4077"/>
                </a:cubicBezTo>
                <a:cubicBezTo>
                  <a:pt x="1939" y="3866"/>
                  <a:pt x="1934" y="3588"/>
                  <a:pt x="1795" y="3384"/>
                </a:cubicBezTo>
                <a:lnTo>
                  <a:pt x="1981" y="3127"/>
                </a:lnTo>
                <a:cubicBezTo>
                  <a:pt x="2084" y="3170"/>
                  <a:pt x="2197" y="3194"/>
                  <a:pt x="2315" y="3194"/>
                </a:cubicBezTo>
                <a:cubicBezTo>
                  <a:pt x="2433" y="3194"/>
                  <a:pt x="2545" y="3170"/>
                  <a:pt x="2647" y="3127"/>
                </a:cubicBezTo>
                <a:lnTo>
                  <a:pt x="2836" y="3385"/>
                </a:lnTo>
                <a:cubicBezTo>
                  <a:pt x="2696" y="3588"/>
                  <a:pt x="2692" y="3866"/>
                  <a:pt x="2845" y="4077"/>
                </a:cubicBezTo>
                <a:cubicBezTo>
                  <a:pt x="2957" y="4232"/>
                  <a:pt x="3139" y="4324"/>
                  <a:pt x="3331" y="4324"/>
                </a:cubicBezTo>
                <a:lnTo>
                  <a:pt x="3331" y="4324"/>
                </a:lnTo>
                <a:cubicBezTo>
                  <a:pt x="3458" y="4324"/>
                  <a:pt x="3580" y="4284"/>
                  <a:pt x="3683" y="4209"/>
                </a:cubicBezTo>
                <a:cubicBezTo>
                  <a:pt x="3951" y="4015"/>
                  <a:pt x="4010" y="3639"/>
                  <a:pt x="3816" y="3371"/>
                </a:cubicBezTo>
                <a:cubicBezTo>
                  <a:pt x="3703" y="3216"/>
                  <a:pt x="3522" y="3124"/>
                  <a:pt x="3330" y="3124"/>
                </a:cubicBezTo>
                <a:cubicBezTo>
                  <a:pt x="3271" y="3124"/>
                  <a:pt x="3214" y="3133"/>
                  <a:pt x="3159" y="3149"/>
                </a:cubicBezTo>
                <a:lnTo>
                  <a:pt x="2971" y="2893"/>
                </a:lnTo>
                <a:cubicBezTo>
                  <a:pt x="3102" y="2741"/>
                  <a:pt x="3182" y="2543"/>
                  <a:pt x="3182" y="2327"/>
                </a:cubicBezTo>
                <a:cubicBezTo>
                  <a:pt x="3182" y="2303"/>
                  <a:pt x="3181" y="2280"/>
                  <a:pt x="3179" y="2257"/>
                </a:cubicBezTo>
                <a:lnTo>
                  <a:pt x="3481" y="2159"/>
                </a:lnTo>
                <a:cubicBezTo>
                  <a:pt x="3592" y="2304"/>
                  <a:pt x="3766" y="2394"/>
                  <a:pt x="3957" y="2394"/>
                </a:cubicBezTo>
                <a:lnTo>
                  <a:pt x="3957" y="2394"/>
                </a:lnTo>
                <a:cubicBezTo>
                  <a:pt x="4020" y="2394"/>
                  <a:pt x="4083" y="2384"/>
                  <a:pt x="4143" y="2364"/>
                </a:cubicBezTo>
                <a:cubicBezTo>
                  <a:pt x="4458" y="2262"/>
                  <a:pt x="4630" y="1923"/>
                  <a:pt x="4528" y="1608"/>
                </a:cubicBezTo>
                <a:cubicBezTo>
                  <a:pt x="4447" y="1360"/>
                  <a:pt x="4218" y="1193"/>
                  <a:pt x="3958" y="1193"/>
                </a:cubicBezTo>
                <a:close/>
              </a:path>
            </a:pathLst>
          </a:custGeom>
          <a:solidFill>
            <a:srgbClr val="FFFFFF"/>
          </a:solidFill>
          <a:ln w="12700" cap="flat">
            <a:noFill/>
            <a:miter lim="400000"/>
          </a:ln>
          <a:effectLst/>
        </p:spPr>
        <p:txBody>
          <a:bodyPr wrap="square" lIns="19050" tIns="19050" rIns="19050" bIns="19050" numCol="1" anchor="ctr">
            <a:noAutofit/>
          </a:bodyPr>
          <a:lstStyle>
            <a:defPPr>
              <a:defRPr lang="zh-CN"/>
            </a:defPPr>
            <a:lvl1pPr marL="0" algn="l" defTabSz="914377" rtl="0" eaLnBrk="1" latinLnBrk="0" hangingPunct="1">
              <a:defRPr sz="1800" kern="1200">
                <a:solidFill>
                  <a:schemeClr val="tx1"/>
                </a:solidFill>
              </a:defRPr>
            </a:lvl1pPr>
            <a:lvl2pPr marL="457189" algn="l" defTabSz="914377" rtl="0" eaLnBrk="1" latinLnBrk="0" hangingPunct="1">
              <a:defRPr sz="1800" kern="1200">
                <a:solidFill>
                  <a:schemeClr val="tx1"/>
                </a:solidFill>
              </a:defRPr>
            </a:lvl2pPr>
            <a:lvl3pPr marL="914377" algn="l" defTabSz="914377" rtl="0" eaLnBrk="1" latinLnBrk="0" hangingPunct="1">
              <a:defRPr sz="1800" kern="1200">
                <a:solidFill>
                  <a:schemeClr val="tx1"/>
                </a:solidFill>
              </a:defRPr>
            </a:lvl3pPr>
            <a:lvl4pPr marL="1371566" algn="l" defTabSz="914377" rtl="0" eaLnBrk="1" latinLnBrk="0" hangingPunct="1">
              <a:defRPr sz="1800" kern="1200">
                <a:solidFill>
                  <a:schemeClr val="tx1"/>
                </a:solidFill>
              </a:defRPr>
            </a:lvl4pPr>
            <a:lvl5pPr marL="1828754" algn="l" defTabSz="914377" rtl="0" eaLnBrk="1" latinLnBrk="0" hangingPunct="1">
              <a:defRPr sz="1800" kern="1200">
                <a:solidFill>
                  <a:schemeClr val="tx1"/>
                </a:solidFill>
              </a:defRPr>
            </a:lvl5pPr>
            <a:lvl6pPr marL="2285943" algn="l" defTabSz="914377" rtl="0" eaLnBrk="1" latinLnBrk="0" hangingPunct="1">
              <a:defRPr sz="1800" kern="1200">
                <a:solidFill>
                  <a:schemeClr val="tx1"/>
                </a:solidFill>
              </a:defRPr>
            </a:lvl6pPr>
            <a:lvl7pPr marL="2743131" algn="l" defTabSz="914377" rtl="0" eaLnBrk="1" latinLnBrk="0" hangingPunct="1">
              <a:defRPr sz="1800" kern="1200">
                <a:solidFill>
                  <a:schemeClr val="tx1"/>
                </a:solidFill>
              </a:defRPr>
            </a:lvl7pPr>
            <a:lvl8pPr marL="3200320" algn="l" defTabSz="914377" rtl="0" eaLnBrk="1" latinLnBrk="0" hangingPunct="1">
              <a:defRPr sz="1800" kern="1200">
                <a:solidFill>
                  <a:schemeClr val="tx1"/>
                </a:solidFill>
              </a:defRPr>
            </a:lvl8pPr>
            <a:lvl9pPr marL="3657509" algn="l" defTabSz="914377" rtl="0" eaLnBrk="1" latinLnBrk="0" hangingPunct="1">
              <a:defRPr sz="1800" kern="1200">
                <a:solidFill>
                  <a:schemeClr val="tx1"/>
                </a:solidFill>
              </a:defRPr>
            </a:lvl9pPr>
          </a:lstStyle>
          <a:p>
            <a:pPr algn="ctr" defTabSz="228600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</a:defRPr>
            </a:pPr>
            <a:endParaRPr sz="1500"/>
          </a:p>
        </p:txBody>
      </p:sp>
      <p:sp>
        <p:nvSpPr>
          <p:cNvPr id="31" name="ïşḻïḑê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10A38018-B7FB-4769-A387-B8C6F1DBAB28}"/>
              </a:ext>
            </a:extLst>
          </p:cNvPr>
          <p:cNvSpPr/>
          <p:nvPr/>
        </p:nvSpPr>
        <p:spPr bwMode="auto">
          <a:xfrm>
            <a:off x="9268910" y="3375948"/>
            <a:ext cx="2242843" cy="59278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0000" tIns="46800" rIns="90000" bIns="46800" anchor="t" anchorCtr="0">
            <a:normAutofit/>
          </a:bodyPr>
          <a:lstStyle>
            <a:defPPr>
              <a:defRPr lang="zh-CN"/>
            </a:defPPr>
            <a:lvl1pPr marL="0" algn="l" defTabSz="914377" rtl="0" eaLnBrk="1" latinLnBrk="0" hangingPunct="1">
              <a:defRPr sz="1800" kern="1200">
                <a:solidFill>
                  <a:schemeClr val="tx1"/>
                </a:solidFill>
              </a:defRPr>
            </a:lvl1pPr>
            <a:lvl2pPr marL="457189" algn="l" defTabSz="914377" rtl="0" eaLnBrk="1" latinLnBrk="0" hangingPunct="1">
              <a:defRPr sz="1800" kern="1200">
                <a:solidFill>
                  <a:schemeClr val="tx1"/>
                </a:solidFill>
              </a:defRPr>
            </a:lvl2pPr>
            <a:lvl3pPr marL="914377" algn="l" defTabSz="914377" rtl="0" eaLnBrk="1" latinLnBrk="0" hangingPunct="1">
              <a:defRPr sz="1800" kern="1200">
                <a:solidFill>
                  <a:schemeClr val="tx1"/>
                </a:solidFill>
              </a:defRPr>
            </a:lvl3pPr>
            <a:lvl4pPr marL="1371566" algn="l" defTabSz="914377" rtl="0" eaLnBrk="1" latinLnBrk="0" hangingPunct="1">
              <a:defRPr sz="1800" kern="1200">
                <a:solidFill>
                  <a:schemeClr val="tx1"/>
                </a:solidFill>
              </a:defRPr>
            </a:lvl4pPr>
            <a:lvl5pPr marL="1828754" algn="l" defTabSz="914377" rtl="0" eaLnBrk="1" latinLnBrk="0" hangingPunct="1">
              <a:defRPr sz="1800" kern="1200">
                <a:solidFill>
                  <a:schemeClr val="tx1"/>
                </a:solidFill>
              </a:defRPr>
            </a:lvl5pPr>
            <a:lvl6pPr marL="2285943" algn="l" defTabSz="914377" rtl="0" eaLnBrk="1" latinLnBrk="0" hangingPunct="1">
              <a:defRPr sz="1800" kern="1200">
                <a:solidFill>
                  <a:schemeClr val="tx1"/>
                </a:solidFill>
              </a:defRPr>
            </a:lvl6pPr>
            <a:lvl7pPr marL="2743131" algn="l" defTabSz="914377" rtl="0" eaLnBrk="1" latinLnBrk="0" hangingPunct="1">
              <a:defRPr sz="1800" kern="1200">
                <a:solidFill>
                  <a:schemeClr val="tx1"/>
                </a:solidFill>
              </a:defRPr>
            </a:lvl7pPr>
            <a:lvl8pPr marL="3200320" algn="l" defTabSz="914377" rtl="0" eaLnBrk="1" latinLnBrk="0" hangingPunct="1">
              <a:defRPr sz="1800" kern="1200">
                <a:solidFill>
                  <a:schemeClr val="tx1"/>
                </a:solidFill>
              </a:defRPr>
            </a:lvl8pPr>
            <a:lvl9pPr marL="3657509" algn="l" defTabSz="914377" rtl="0" eaLnBrk="1" latinLnBrk="0" hangingPunct="1">
              <a:defRPr sz="1800" kern="1200">
                <a:solidFill>
                  <a:schemeClr val="tx1"/>
                </a:solidFill>
              </a:defRPr>
            </a:lvl9pPr>
          </a:lstStyle>
          <a:p>
            <a:pPr>
              <a:lnSpc>
                <a:spcPct val="120000"/>
              </a:lnSpc>
            </a:pPr>
            <a:r>
              <a:rPr lang="en-US" altLang="zh-CN" sz="1100" dirty="0"/>
              <a:t>Copy paste fonts. Choose the only option to retain text.</a:t>
            </a:r>
          </a:p>
        </p:txBody>
      </p:sp>
      <p:sp>
        <p:nvSpPr>
          <p:cNvPr id="32" name="ïśliḍe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C67485A9-E58D-414D-A13E-5C3428A22A7F}"/>
              </a:ext>
            </a:extLst>
          </p:cNvPr>
          <p:cNvSpPr txBox="1"/>
          <p:nvPr/>
        </p:nvSpPr>
        <p:spPr bwMode="auto">
          <a:xfrm>
            <a:off x="9268910" y="2934142"/>
            <a:ext cx="2242843" cy="441805"/>
          </a:xfrm>
          <a:prstGeom prst="rect">
            <a:avLst/>
          </a:prstGeom>
          <a:noFill/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000" tIns="46800" rIns="90000" bIns="46800" anchor="ctr">
            <a:normAutofit/>
          </a:bodyPr>
          <a:lstStyle>
            <a:defPPr>
              <a:defRPr lang="zh-CN"/>
            </a:defPPr>
            <a:lvl1pPr marL="0" algn="l" defTabSz="914377" rtl="0" eaLnBrk="1" latinLnBrk="0" hangingPunct="1">
              <a:defRPr sz="1800" kern="1200">
                <a:solidFill>
                  <a:schemeClr val="tx1"/>
                </a:solidFill>
              </a:defRPr>
            </a:lvl1pPr>
            <a:lvl2pPr marL="457189" algn="l" defTabSz="914377" rtl="0" eaLnBrk="1" latinLnBrk="0" hangingPunct="1">
              <a:defRPr sz="1800" kern="1200">
                <a:solidFill>
                  <a:schemeClr val="tx1"/>
                </a:solidFill>
              </a:defRPr>
            </a:lvl2pPr>
            <a:lvl3pPr marL="914377" algn="l" defTabSz="914377" rtl="0" eaLnBrk="1" latinLnBrk="0" hangingPunct="1">
              <a:defRPr sz="1800" kern="1200">
                <a:solidFill>
                  <a:schemeClr val="tx1"/>
                </a:solidFill>
              </a:defRPr>
            </a:lvl3pPr>
            <a:lvl4pPr marL="1371566" algn="l" defTabSz="914377" rtl="0" eaLnBrk="1" latinLnBrk="0" hangingPunct="1">
              <a:defRPr sz="1800" kern="1200">
                <a:solidFill>
                  <a:schemeClr val="tx1"/>
                </a:solidFill>
              </a:defRPr>
            </a:lvl4pPr>
            <a:lvl5pPr marL="1828754" algn="l" defTabSz="914377" rtl="0" eaLnBrk="1" latinLnBrk="0" hangingPunct="1">
              <a:defRPr sz="1800" kern="1200">
                <a:solidFill>
                  <a:schemeClr val="tx1"/>
                </a:solidFill>
              </a:defRPr>
            </a:lvl5pPr>
            <a:lvl6pPr marL="2285943" algn="l" defTabSz="914377" rtl="0" eaLnBrk="1" latinLnBrk="0" hangingPunct="1">
              <a:defRPr sz="1800" kern="1200">
                <a:solidFill>
                  <a:schemeClr val="tx1"/>
                </a:solidFill>
              </a:defRPr>
            </a:lvl6pPr>
            <a:lvl7pPr marL="2743131" algn="l" defTabSz="914377" rtl="0" eaLnBrk="1" latinLnBrk="0" hangingPunct="1">
              <a:defRPr sz="1800" kern="1200">
                <a:solidFill>
                  <a:schemeClr val="tx1"/>
                </a:solidFill>
              </a:defRPr>
            </a:lvl7pPr>
            <a:lvl8pPr marL="3200320" algn="l" defTabSz="914377" rtl="0" eaLnBrk="1" latinLnBrk="0" hangingPunct="1">
              <a:defRPr sz="1800" kern="1200">
                <a:solidFill>
                  <a:schemeClr val="tx1"/>
                </a:solidFill>
              </a:defRPr>
            </a:lvl8pPr>
            <a:lvl9pPr marL="3657509" algn="l" defTabSz="914377" rtl="0" eaLnBrk="1" latinLnBrk="0" hangingPunct="1">
              <a:defRPr sz="1800" kern="1200">
                <a:solidFill>
                  <a:schemeClr val="tx1"/>
                </a:solidFill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</a:pPr>
            <a:r>
              <a:rPr lang="en-US" altLang="zh-CN" sz="2000" b="1" dirty="0"/>
              <a:t>Text here</a:t>
            </a:r>
          </a:p>
        </p:txBody>
      </p:sp>
      <p:sp>
        <p:nvSpPr>
          <p:cNvPr id="29" name="íṥļîḑe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604884C0-C164-47A6-A213-91DB746E38DF}"/>
              </a:ext>
            </a:extLst>
          </p:cNvPr>
          <p:cNvSpPr/>
          <p:nvPr/>
        </p:nvSpPr>
        <p:spPr>
          <a:xfrm>
            <a:off x="8599800" y="3087021"/>
            <a:ext cx="577851" cy="577851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>
            <a:defPPr>
              <a:defRPr lang="zh-CN"/>
            </a:defPPr>
            <a:lvl1pPr marL="0" algn="l" defTabSz="914377" rtl="0" eaLnBrk="1" latinLnBrk="0" hangingPunct="1">
              <a:defRPr sz="1800" kern="1200">
                <a:solidFill>
                  <a:schemeClr val="tx1"/>
                </a:solidFill>
              </a:defRPr>
            </a:lvl1pPr>
            <a:lvl2pPr marL="457189" algn="l" defTabSz="914377" rtl="0" eaLnBrk="1" latinLnBrk="0" hangingPunct="1">
              <a:defRPr sz="1800" kern="1200">
                <a:solidFill>
                  <a:schemeClr val="tx1"/>
                </a:solidFill>
              </a:defRPr>
            </a:lvl2pPr>
            <a:lvl3pPr marL="914377" algn="l" defTabSz="914377" rtl="0" eaLnBrk="1" latinLnBrk="0" hangingPunct="1">
              <a:defRPr sz="1800" kern="1200">
                <a:solidFill>
                  <a:schemeClr val="tx1"/>
                </a:solidFill>
              </a:defRPr>
            </a:lvl3pPr>
            <a:lvl4pPr marL="1371566" algn="l" defTabSz="914377" rtl="0" eaLnBrk="1" latinLnBrk="0" hangingPunct="1">
              <a:defRPr sz="1800" kern="1200">
                <a:solidFill>
                  <a:schemeClr val="tx1"/>
                </a:solidFill>
              </a:defRPr>
            </a:lvl4pPr>
            <a:lvl5pPr marL="1828754" algn="l" defTabSz="914377" rtl="0" eaLnBrk="1" latinLnBrk="0" hangingPunct="1">
              <a:defRPr sz="1800" kern="1200">
                <a:solidFill>
                  <a:schemeClr val="tx1"/>
                </a:solidFill>
              </a:defRPr>
            </a:lvl5pPr>
            <a:lvl6pPr marL="2285943" algn="l" defTabSz="914377" rtl="0" eaLnBrk="1" latinLnBrk="0" hangingPunct="1">
              <a:defRPr sz="1800" kern="1200">
                <a:solidFill>
                  <a:schemeClr val="tx1"/>
                </a:solidFill>
              </a:defRPr>
            </a:lvl6pPr>
            <a:lvl7pPr marL="2743131" algn="l" defTabSz="914377" rtl="0" eaLnBrk="1" latinLnBrk="0" hangingPunct="1">
              <a:defRPr sz="1800" kern="1200">
                <a:solidFill>
                  <a:schemeClr val="tx1"/>
                </a:solidFill>
              </a:defRPr>
            </a:lvl7pPr>
            <a:lvl8pPr marL="3200320" algn="l" defTabSz="914377" rtl="0" eaLnBrk="1" latinLnBrk="0" hangingPunct="1">
              <a:defRPr sz="1800" kern="1200">
                <a:solidFill>
                  <a:schemeClr val="tx1"/>
                </a:solidFill>
              </a:defRPr>
            </a:lvl8pPr>
            <a:lvl9pPr marL="3657509" algn="l" defTabSz="914377" rtl="0" eaLnBrk="1" latinLnBrk="0" hangingPunct="1">
              <a:defRPr sz="1800" kern="1200">
                <a:solidFill>
                  <a:schemeClr val="tx1"/>
                </a:solidFill>
              </a:defRPr>
            </a:lvl9pPr>
          </a:lstStyle>
          <a:p>
            <a:pPr lvl="0" algn="ctr">
              <a:defRPr sz="3200"/>
            </a:pPr>
            <a:endParaRPr sz="1600"/>
          </a:p>
        </p:txBody>
      </p:sp>
      <p:sp>
        <p:nvSpPr>
          <p:cNvPr id="30" name="íṥ1îḑé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4A3C694E-169D-4FE0-B1E6-2525DBFF7D1E}"/>
              </a:ext>
            </a:extLst>
          </p:cNvPr>
          <p:cNvSpPr/>
          <p:nvPr/>
        </p:nvSpPr>
        <p:spPr>
          <a:xfrm>
            <a:off x="8747822" y="3244559"/>
            <a:ext cx="281804" cy="262772"/>
          </a:xfrm>
          <a:custGeom>
            <a:avLst/>
            <a:gdLst>
              <a:gd name="T0" fmla="*/ 3958 w 4630"/>
              <a:gd name="T1" fmla="*/ 1193 h 4324"/>
              <a:gd name="T2" fmla="*/ 3772 w 4630"/>
              <a:gd name="T3" fmla="*/ 1223 h 4324"/>
              <a:gd name="T4" fmla="*/ 3358 w 4630"/>
              <a:gd name="T5" fmla="*/ 1778 h 4324"/>
              <a:gd name="T6" fmla="*/ 3055 w 4630"/>
              <a:gd name="T7" fmla="*/ 1876 h 4324"/>
              <a:gd name="T8" fmla="*/ 2515 w 4630"/>
              <a:gd name="T9" fmla="*/ 1484 h 4324"/>
              <a:gd name="T10" fmla="*/ 2515 w 4630"/>
              <a:gd name="T11" fmla="*/ 1166 h 4324"/>
              <a:gd name="T12" fmla="*/ 2915 w 4630"/>
              <a:gd name="T13" fmla="*/ 600 h 4324"/>
              <a:gd name="T14" fmla="*/ 2315 w 4630"/>
              <a:gd name="T15" fmla="*/ 0 h 4324"/>
              <a:gd name="T16" fmla="*/ 1715 w 4630"/>
              <a:gd name="T17" fmla="*/ 600 h 4324"/>
              <a:gd name="T18" fmla="*/ 2115 w 4630"/>
              <a:gd name="T19" fmla="*/ 1166 h 4324"/>
              <a:gd name="T20" fmla="*/ 2115 w 4630"/>
              <a:gd name="T21" fmla="*/ 1484 h 4324"/>
              <a:gd name="T22" fmla="*/ 1575 w 4630"/>
              <a:gd name="T23" fmla="*/ 1877 h 4324"/>
              <a:gd name="T24" fmla="*/ 1273 w 4630"/>
              <a:gd name="T25" fmla="*/ 1778 h 4324"/>
              <a:gd name="T26" fmla="*/ 858 w 4630"/>
              <a:gd name="T27" fmla="*/ 1223 h 4324"/>
              <a:gd name="T28" fmla="*/ 673 w 4630"/>
              <a:gd name="T29" fmla="*/ 1193 h 4324"/>
              <a:gd name="T30" fmla="*/ 102 w 4630"/>
              <a:gd name="T31" fmla="*/ 1608 h 4324"/>
              <a:gd name="T32" fmla="*/ 488 w 4630"/>
              <a:gd name="T33" fmla="*/ 2364 h 4324"/>
              <a:gd name="T34" fmla="*/ 673 w 4630"/>
              <a:gd name="T35" fmla="*/ 2394 h 4324"/>
              <a:gd name="T36" fmla="*/ 1149 w 4630"/>
              <a:gd name="T37" fmla="*/ 2159 h 4324"/>
              <a:gd name="T38" fmla="*/ 1452 w 4630"/>
              <a:gd name="T39" fmla="*/ 2258 h 4324"/>
              <a:gd name="T40" fmla="*/ 1449 w 4630"/>
              <a:gd name="T41" fmla="*/ 2327 h 4324"/>
              <a:gd name="T42" fmla="*/ 1658 w 4630"/>
              <a:gd name="T43" fmla="*/ 2891 h 4324"/>
              <a:gd name="T44" fmla="*/ 1471 w 4630"/>
              <a:gd name="T45" fmla="*/ 3149 h 4324"/>
              <a:gd name="T46" fmla="*/ 1301 w 4630"/>
              <a:gd name="T47" fmla="*/ 3124 h 4324"/>
              <a:gd name="T48" fmla="*/ 815 w 4630"/>
              <a:gd name="T49" fmla="*/ 3371 h 4324"/>
              <a:gd name="T50" fmla="*/ 948 w 4630"/>
              <a:gd name="T51" fmla="*/ 4209 h 4324"/>
              <a:gd name="T52" fmla="*/ 1300 w 4630"/>
              <a:gd name="T53" fmla="*/ 4324 h 4324"/>
              <a:gd name="T54" fmla="*/ 1786 w 4630"/>
              <a:gd name="T55" fmla="*/ 4077 h 4324"/>
              <a:gd name="T56" fmla="*/ 1795 w 4630"/>
              <a:gd name="T57" fmla="*/ 3384 h 4324"/>
              <a:gd name="T58" fmla="*/ 1981 w 4630"/>
              <a:gd name="T59" fmla="*/ 3127 h 4324"/>
              <a:gd name="T60" fmla="*/ 2315 w 4630"/>
              <a:gd name="T61" fmla="*/ 3194 h 4324"/>
              <a:gd name="T62" fmla="*/ 2647 w 4630"/>
              <a:gd name="T63" fmla="*/ 3127 h 4324"/>
              <a:gd name="T64" fmla="*/ 2836 w 4630"/>
              <a:gd name="T65" fmla="*/ 3385 h 4324"/>
              <a:gd name="T66" fmla="*/ 2845 w 4630"/>
              <a:gd name="T67" fmla="*/ 4077 h 4324"/>
              <a:gd name="T68" fmla="*/ 3331 w 4630"/>
              <a:gd name="T69" fmla="*/ 4324 h 4324"/>
              <a:gd name="T70" fmla="*/ 3331 w 4630"/>
              <a:gd name="T71" fmla="*/ 4324 h 4324"/>
              <a:gd name="T72" fmla="*/ 3683 w 4630"/>
              <a:gd name="T73" fmla="*/ 4209 h 4324"/>
              <a:gd name="T74" fmla="*/ 3816 w 4630"/>
              <a:gd name="T75" fmla="*/ 3371 h 4324"/>
              <a:gd name="T76" fmla="*/ 3330 w 4630"/>
              <a:gd name="T77" fmla="*/ 3124 h 4324"/>
              <a:gd name="T78" fmla="*/ 3159 w 4630"/>
              <a:gd name="T79" fmla="*/ 3149 h 4324"/>
              <a:gd name="T80" fmla="*/ 2971 w 4630"/>
              <a:gd name="T81" fmla="*/ 2893 h 4324"/>
              <a:gd name="T82" fmla="*/ 3182 w 4630"/>
              <a:gd name="T83" fmla="*/ 2327 h 4324"/>
              <a:gd name="T84" fmla="*/ 3179 w 4630"/>
              <a:gd name="T85" fmla="*/ 2257 h 4324"/>
              <a:gd name="T86" fmla="*/ 3481 w 4630"/>
              <a:gd name="T87" fmla="*/ 2159 h 4324"/>
              <a:gd name="T88" fmla="*/ 3957 w 4630"/>
              <a:gd name="T89" fmla="*/ 2394 h 4324"/>
              <a:gd name="T90" fmla="*/ 3957 w 4630"/>
              <a:gd name="T91" fmla="*/ 2394 h 4324"/>
              <a:gd name="T92" fmla="*/ 4143 w 4630"/>
              <a:gd name="T93" fmla="*/ 2364 h 4324"/>
              <a:gd name="T94" fmla="*/ 4528 w 4630"/>
              <a:gd name="T95" fmla="*/ 1608 h 4324"/>
              <a:gd name="T96" fmla="*/ 3958 w 4630"/>
              <a:gd name="T97" fmla="*/ 1193 h 43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4630" h="4324">
                <a:moveTo>
                  <a:pt x="3958" y="1193"/>
                </a:moveTo>
                <a:cubicBezTo>
                  <a:pt x="3895" y="1193"/>
                  <a:pt x="3832" y="1203"/>
                  <a:pt x="3772" y="1223"/>
                </a:cubicBezTo>
                <a:cubicBezTo>
                  <a:pt x="3524" y="1304"/>
                  <a:pt x="3364" y="1531"/>
                  <a:pt x="3358" y="1778"/>
                </a:cubicBezTo>
                <a:lnTo>
                  <a:pt x="3055" y="1876"/>
                </a:lnTo>
                <a:cubicBezTo>
                  <a:pt x="2936" y="1682"/>
                  <a:pt x="2743" y="1538"/>
                  <a:pt x="2515" y="1484"/>
                </a:cubicBezTo>
                <a:lnTo>
                  <a:pt x="2515" y="1166"/>
                </a:lnTo>
                <a:cubicBezTo>
                  <a:pt x="2748" y="1083"/>
                  <a:pt x="2915" y="861"/>
                  <a:pt x="2915" y="600"/>
                </a:cubicBezTo>
                <a:cubicBezTo>
                  <a:pt x="2915" y="270"/>
                  <a:pt x="2646" y="0"/>
                  <a:pt x="2315" y="0"/>
                </a:cubicBezTo>
                <a:cubicBezTo>
                  <a:pt x="1984" y="0"/>
                  <a:pt x="1715" y="270"/>
                  <a:pt x="1715" y="600"/>
                </a:cubicBezTo>
                <a:cubicBezTo>
                  <a:pt x="1715" y="861"/>
                  <a:pt x="1882" y="1083"/>
                  <a:pt x="2115" y="1166"/>
                </a:cubicBezTo>
                <a:lnTo>
                  <a:pt x="2115" y="1484"/>
                </a:lnTo>
                <a:cubicBezTo>
                  <a:pt x="1887" y="1538"/>
                  <a:pt x="1694" y="1682"/>
                  <a:pt x="1575" y="1877"/>
                </a:cubicBezTo>
                <a:lnTo>
                  <a:pt x="1273" y="1778"/>
                </a:lnTo>
                <a:cubicBezTo>
                  <a:pt x="1266" y="1531"/>
                  <a:pt x="1107" y="1304"/>
                  <a:pt x="858" y="1223"/>
                </a:cubicBezTo>
                <a:cubicBezTo>
                  <a:pt x="798" y="1203"/>
                  <a:pt x="736" y="1193"/>
                  <a:pt x="673" y="1193"/>
                </a:cubicBezTo>
                <a:cubicBezTo>
                  <a:pt x="412" y="1193"/>
                  <a:pt x="183" y="1360"/>
                  <a:pt x="102" y="1608"/>
                </a:cubicBezTo>
                <a:cubicBezTo>
                  <a:pt x="0" y="1923"/>
                  <a:pt x="173" y="2262"/>
                  <a:pt x="488" y="2364"/>
                </a:cubicBezTo>
                <a:cubicBezTo>
                  <a:pt x="548" y="2384"/>
                  <a:pt x="610" y="2394"/>
                  <a:pt x="673" y="2394"/>
                </a:cubicBezTo>
                <a:cubicBezTo>
                  <a:pt x="864" y="2394"/>
                  <a:pt x="1038" y="2304"/>
                  <a:pt x="1149" y="2159"/>
                </a:cubicBezTo>
                <a:lnTo>
                  <a:pt x="1452" y="2258"/>
                </a:lnTo>
                <a:cubicBezTo>
                  <a:pt x="1450" y="2281"/>
                  <a:pt x="1449" y="2304"/>
                  <a:pt x="1449" y="2327"/>
                </a:cubicBezTo>
                <a:cubicBezTo>
                  <a:pt x="1449" y="2542"/>
                  <a:pt x="1528" y="2740"/>
                  <a:pt x="1658" y="2891"/>
                </a:cubicBezTo>
                <a:lnTo>
                  <a:pt x="1471" y="3149"/>
                </a:lnTo>
                <a:cubicBezTo>
                  <a:pt x="1416" y="3132"/>
                  <a:pt x="1359" y="3124"/>
                  <a:pt x="1301" y="3124"/>
                </a:cubicBezTo>
                <a:cubicBezTo>
                  <a:pt x="1109" y="3124"/>
                  <a:pt x="927" y="3216"/>
                  <a:pt x="815" y="3371"/>
                </a:cubicBezTo>
                <a:cubicBezTo>
                  <a:pt x="620" y="3639"/>
                  <a:pt x="680" y="4015"/>
                  <a:pt x="948" y="4209"/>
                </a:cubicBezTo>
                <a:cubicBezTo>
                  <a:pt x="1051" y="4284"/>
                  <a:pt x="1173" y="4324"/>
                  <a:pt x="1300" y="4324"/>
                </a:cubicBezTo>
                <a:cubicBezTo>
                  <a:pt x="1492" y="4324"/>
                  <a:pt x="1673" y="4232"/>
                  <a:pt x="1786" y="4077"/>
                </a:cubicBezTo>
                <a:cubicBezTo>
                  <a:pt x="1939" y="3866"/>
                  <a:pt x="1934" y="3588"/>
                  <a:pt x="1795" y="3384"/>
                </a:cubicBezTo>
                <a:lnTo>
                  <a:pt x="1981" y="3127"/>
                </a:lnTo>
                <a:cubicBezTo>
                  <a:pt x="2084" y="3170"/>
                  <a:pt x="2197" y="3194"/>
                  <a:pt x="2315" y="3194"/>
                </a:cubicBezTo>
                <a:cubicBezTo>
                  <a:pt x="2433" y="3194"/>
                  <a:pt x="2545" y="3170"/>
                  <a:pt x="2647" y="3127"/>
                </a:cubicBezTo>
                <a:lnTo>
                  <a:pt x="2836" y="3385"/>
                </a:lnTo>
                <a:cubicBezTo>
                  <a:pt x="2696" y="3588"/>
                  <a:pt x="2692" y="3866"/>
                  <a:pt x="2845" y="4077"/>
                </a:cubicBezTo>
                <a:cubicBezTo>
                  <a:pt x="2957" y="4232"/>
                  <a:pt x="3139" y="4324"/>
                  <a:pt x="3331" y="4324"/>
                </a:cubicBezTo>
                <a:lnTo>
                  <a:pt x="3331" y="4324"/>
                </a:lnTo>
                <a:cubicBezTo>
                  <a:pt x="3458" y="4324"/>
                  <a:pt x="3580" y="4284"/>
                  <a:pt x="3683" y="4209"/>
                </a:cubicBezTo>
                <a:cubicBezTo>
                  <a:pt x="3951" y="4015"/>
                  <a:pt x="4010" y="3639"/>
                  <a:pt x="3816" y="3371"/>
                </a:cubicBezTo>
                <a:cubicBezTo>
                  <a:pt x="3703" y="3216"/>
                  <a:pt x="3522" y="3124"/>
                  <a:pt x="3330" y="3124"/>
                </a:cubicBezTo>
                <a:cubicBezTo>
                  <a:pt x="3271" y="3124"/>
                  <a:pt x="3214" y="3133"/>
                  <a:pt x="3159" y="3149"/>
                </a:cubicBezTo>
                <a:lnTo>
                  <a:pt x="2971" y="2893"/>
                </a:lnTo>
                <a:cubicBezTo>
                  <a:pt x="3102" y="2741"/>
                  <a:pt x="3182" y="2543"/>
                  <a:pt x="3182" y="2327"/>
                </a:cubicBezTo>
                <a:cubicBezTo>
                  <a:pt x="3182" y="2303"/>
                  <a:pt x="3181" y="2280"/>
                  <a:pt x="3179" y="2257"/>
                </a:cubicBezTo>
                <a:lnTo>
                  <a:pt x="3481" y="2159"/>
                </a:lnTo>
                <a:cubicBezTo>
                  <a:pt x="3592" y="2304"/>
                  <a:pt x="3766" y="2394"/>
                  <a:pt x="3957" y="2394"/>
                </a:cubicBezTo>
                <a:lnTo>
                  <a:pt x="3957" y="2394"/>
                </a:lnTo>
                <a:cubicBezTo>
                  <a:pt x="4020" y="2394"/>
                  <a:pt x="4083" y="2384"/>
                  <a:pt x="4143" y="2364"/>
                </a:cubicBezTo>
                <a:cubicBezTo>
                  <a:pt x="4458" y="2262"/>
                  <a:pt x="4630" y="1923"/>
                  <a:pt x="4528" y="1608"/>
                </a:cubicBezTo>
                <a:cubicBezTo>
                  <a:pt x="4447" y="1360"/>
                  <a:pt x="4218" y="1193"/>
                  <a:pt x="3958" y="1193"/>
                </a:cubicBezTo>
                <a:close/>
              </a:path>
            </a:pathLst>
          </a:custGeom>
          <a:solidFill>
            <a:srgbClr val="FFFFFF"/>
          </a:solidFill>
          <a:ln w="12700" cap="flat">
            <a:noFill/>
            <a:miter lim="400000"/>
          </a:ln>
          <a:effectLst/>
        </p:spPr>
        <p:txBody>
          <a:bodyPr wrap="square" lIns="19050" tIns="19050" rIns="19050" bIns="19050" numCol="1" anchor="ctr">
            <a:noAutofit/>
          </a:bodyPr>
          <a:lstStyle>
            <a:defPPr>
              <a:defRPr lang="zh-CN"/>
            </a:defPPr>
            <a:lvl1pPr marL="0" algn="l" defTabSz="914377" rtl="0" eaLnBrk="1" latinLnBrk="0" hangingPunct="1">
              <a:defRPr sz="1800" kern="1200">
                <a:solidFill>
                  <a:schemeClr val="tx1"/>
                </a:solidFill>
              </a:defRPr>
            </a:lvl1pPr>
            <a:lvl2pPr marL="457189" algn="l" defTabSz="914377" rtl="0" eaLnBrk="1" latinLnBrk="0" hangingPunct="1">
              <a:defRPr sz="1800" kern="1200">
                <a:solidFill>
                  <a:schemeClr val="tx1"/>
                </a:solidFill>
              </a:defRPr>
            </a:lvl2pPr>
            <a:lvl3pPr marL="914377" algn="l" defTabSz="914377" rtl="0" eaLnBrk="1" latinLnBrk="0" hangingPunct="1">
              <a:defRPr sz="1800" kern="1200">
                <a:solidFill>
                  <a:schemeClr val="tx1"/>
                </a:solidFill>
              </a:defRPr>
            </a:lvl3pPr>
            <a:lvl4pPr marL="1371566" algn="l" defTabSz="914377" rtl="0" eaLnBrk="1" latinLnBrk="0" hangingPunct="1">
              <a:defRPr sz="1800" kern="1200">
                <a:solidFill>
                  <a:schemeClr val="tx1"/>
                </a:solidFill>
              </a:defRPr>
            </a:lvl4pPr>
            <a:lvl5pPr marL="1828754" algn="l" defTabSz="914377" rtl="0" eaLnBrk="1" latinLnBrk="0" hangingPunct="1">
              <a:defRPr sz="1800" kern="1200">
                <a:solidFill>
                  <a:schemeClr val="tx1"/>
                </a:solidFill>
              </a:defRPr>
            </a:lvl5pPr>
            <a:lvl6pPr marL="2285943" algn="l" defTabSz="914377" rtl="0" eaLnBrk="1" latinLnBrk="0" hangingPunct="1">
              <a:defRPr sz="1800" kern="1200">
                <a:solidFill>
                  <a:schemeClr val="tx1"/>
                </a:solidFill>
              </a:defRPr>
            </a:lvl6pPr>
            <a:lvl7pPr marL="2743131" algn="l" defTabSz="914377" rtl="0" eaLnBrk="1" latinLnBrk="0" hangingPunct="1">
              <a:defRPr sz="1800" kern="1200">
                <a:solidFill>
                  <a:schemeClr val="tx1"/>
                </a:solidFill>
              </a:defRPr>
            </a:lvl7pPr>
            <a:lvl8pPr marL="3200320" algn="l" defTabSz="914377" rtl="0" eaLnBrk="1" latinLnBrk="0" hangingPunct="1">
              <a:defRPr sz="1800" kern="1200">
                <a:solidFill>
                  <a:schemeClr val="tx1"/>
                </a:solidFill>
              </a:defRPr>
            </a:lvl8pPr>
            <a:lvl9pPr marL="3657509" algn="l" defTabSz="914377" rtl="0" eaLnBrk="1" latinLnBrk="0" hangingPunct="1">
              <a:defRPr sz="1800" kern="1200">
                <a:solidFill>
                  <a:schemeClr val="tx1"/>
                </a:solidFill>
              </a:defRPr>
            </a:lvl9pPr>
          </a:lstStyle>
          <a:p>
            <a:pPr algn="ctr" defTabSz="228600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</a:defRPr>
            </a:pPr>
            <a:endParaRPr sz="1500"/>
          </a:p>
        </p:txBody>
      </p:sp>
      <p:sp>
        <p:nvSpPr>
          <p:cNvPr id="25" name="iṩlíḓé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64BA9D34-C090-42F8-B9C9-7EA1627BE8C8}"/>
              </a:ext>
            </a:extLst>
          </p:cNvPr>
          <p:cNvSpPr/>
          <p:nvPr/>
        </p:nvSpPr>
        <p:spPr bwMode="auto">
          <a:xfrm>
            <a:off x="5811375" y="4757242"/>
            <a:ext cx="2242843" cy="59278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0000" tIns="46800" rIns="90000" bIns="46800" anchor="t" anchorCtr="0">
            <a:normAutofit/>
          </a:bodyPr>
          <a:lstStyle>
            <a:defPPr>
              <a:defRPr lang="zh-CN"/>
            </a:defPPr>
            <a:lvl1pPr marL="0" algn="l" defTabSz="914377" rtl="0" eaLnBrk="1" latinLnBrk="0" hangingPunct="1">
              <a:defRPr sz="1800" kern="1200">
                <a:solidFill>
                  <a:schemeClr val="tx1"/>
                </a:solidFill>
              </a:defRPr>
            </a:lvl1pPr>
            <a:lvl2pPr marL="457189" algn="l" defTabSz="914377" rtl="0" eaLnBrk="1" latinLnBrk="0" hangingPunct="1">
              <a:defRPr sz="1800" kern="1200">
                <a:solidFill>
                  <a:schemeClr val="tx1"/>
                </a:solidFill>
              </a:defRPr>
            </a:lvl2pPr>
            <a:lvl3pPr marL="914377" algn="l" defTabSz="914377" rtl="0" eaLnBrk="1" latinLnBrk="0" hangingPunct="1">
              <a:defRPr sz="1800" kern="1200">
                <a:solidFill>
                  <a:schemeClr val="tx1"/>
                </a:solidFill>
              </a:defRPr>
            </a:lvl3pPr>
            <a:lvl4pPr marL="1371566" algn="l" defTabSz="914377" rtl="0" eaLnBrk="1" latinLnBrk="0" hangingPunct="1">
              <a:defRPr sz="1800" kern="1200">
                <a:solidFill>
                  <a:schemeClr val="tx1"/>
                </a:solidFill>
              </a:defRPr>
            </a:lvl4pPr>
            <a:lvl5pPr marL="1828754" algn="l" defTabSz="914377" rtl="0" eaLnBrk="1" latinLnBrk="0" hangingPunct="1">
              <a:defRPr sz="1800" kern="1200">
                <a:solidFill>
                  <a:schemeClr val="tx1"/>
                </a:solidFill>
              </a:defRPr>
            </a:lvl5pPr>
            <a:lvl6pPr marL="2285943" algn="l" defTabSz="914377" rtl="0" eaLnBrk="1" latinLnBrk="0" hangingPunct="1">
              <a:defRPr sz="1800" kern="1200">
                <a:solidFill>
                  <a:schemeClr val="tx1"/>
                </a:solidFill>
              </a:defRPr>
            </a:lvl6pPr>
            <a:lvl7pPr marL="2743131" algn="l" defTabSz="914377" rtl="0" eaLnBrk="1" latinLnBrk="0" hangingPunct="1">
              <a:defRPr sz="1800" kern="1200">
                <a:solidFill>
                  <a:schemeClr val="tx1"/>
                </a:solidFill>
              </a:defRPr>
            </a:lvl7pPr>
            <a:lvl8pPr marL="3200320" algn="l" defTabSz="914377" rtl="0" eaLnBrk="1" latinLnBrk="0" hangingPunct="1">
              <a:defRPr sz="1800" kern="1200">
                <a:solidFill>
                  <a:schemeClr val="tx1"/>
                </a:solidFill>
              </a:defRPr>
            </a:lvl8pPr>
            <a:lvl9pPr marL="3657509" algn="l" defTabSz="914377" rtl="0" eaLnBrk="1" latinLnBrk="0" hangingPunct="1">
              <a:defRPr sz="1800" kern="1200">
                <a:solidFill>
                  <a:schemeClr val="tx1"/>
                </a:solidFill>
              </a:defRPr>
            </a:lvl9pPr>
          </a:lstStyle>
          <a:p>
            <a:pPr>
              <a:lnSpc>
                <a:spcPct val="120000"/>
              </a:lnSpc>
            </a:pPr>
            <a:r>
              <a:rPr lang="en-US" altLang="zh-CN" sz="1100" dirty="0"/>
              <a:t>Copy paste fonts. Choose the only option to retain text.</a:t>
            </a:r>
          </a:p>
        </p:txBody>
      </p:sp>
      <p:sp>
        <p:nvSpPr>
          <p:cNvPr id="26" name="îṣlïḍé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B90F0A8E-F279-4CF8-9348-C9DC107AA69C}"/>
              </a:ext>
            </a:extLst>
          </p:cNvPr>
          <p:cNvSpPr txBox="1"/>
          <p:nvPr/>
        </p:nvSpPr>
        <p:spPr bwMode="auto">
          <a:xfrm>
            <a:off x="5811375" y="4315436"/>
            <a:ext cx="2242843" cy="441805"/>
          </a:xfrm>
          <a:prstGeom prst="rect">
            <a:avLst/>
          </a:prstGeom>
          <a:noFill/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000" tIns="46800" rIns="90000" bIns="46800" anchor="ctr">
            <a:normAutofit/>
          </a:bodyPr>
          <a:lstStyle>
            <a:defPPr>
              <a:defRPr lang="zh-CN"/>
            </a:defPPr>
            <a:lvl1pPr marL="0" algn="l" defTabSz="914377" rtl="0" eaLnBrk="1" latinLnBrk="0" hangingPunct="1">
              <a:defRPr sz="1800" kern="1200">
                <a:solidFill>
                  <a:schemeClr val="tx1"/>
                </a:solidFill>
              </a:defRPr>
            </a:lvl1pPr>
            <a:lvl2pPr marL="457189" algn="l" defTabSz="914377" rtl="0" eaLnBrk="1" latinLnBrk="0" hangingPunct="1">
              <a:defRPr sz="1800" kern="1200">
                <a:solidFill>
                  <a:schemeClr val="tx1"/>
                </a:solidFill>
              </a:defRPr>
            </a:lvl2pPr>
            <a:lvl3pPr marL="914377" algn="l" defTabSz="914377" rtl="0" eaLnBrk="1" latinLnBrk="0" hangingPunct="1">
              <a:defRPr sz="1800" kern="1200">
                <a:solidFill>
                  <a:schemeClr val="tx1"/>
                </a:solidFill>
              </a:defRPr>
            </a:lvl3pPr>
            <a:lvl4pPr marL="1371566" algn="l" defTabSz="914377" rtl="0" eaLnBrk="1" latinLnBrk="0" hangingPunct="1">
              <a:defRPr sz="1800" kern="1200">
                <a:solidFill>
                  <a:schemeClr val="tx1"/>
                </a:solidFill>
              </a:defRPr>
            </a:lvl4pPr>
            <a:lvl5pPr marL="1828754" algn="l" defTabSz="914377" rtl="0" eaLnBrk="1" latinLnBrk="0" hangingPunct="1">
              <a:defRPr sz="1800" kern="1200">
                <a:solidFill>
                  <a:schemeClr val="tx1"/>
                </a:solidFill>
              </a:defRPr>
            </a:lvl5pPr>
            <a:lvl6pPr marL="2285943" algn="l" defTabSz="914377" rtl="0" eaLnBrk="1" latinLnBrk="0" hangingPunct="1">
              <a:defRPr sz="1800" kern="1200">
                <a:solidFill>
                  <a:schemeClr val="tx1"/>
                </a:solidFill>
              </a:defRPr>
            </a:lvl6pPr>
            <a:lvl7pPr marL="2743131" algn="l" defTabSz="914377" rtl="0" eaLnBrk="1" latinLnBrk="0" hangingPunct="1">
              <a:defRPr sz="1800" kern="1200">
                <a:solidFill>
                  <a:schemeClr val="tx1"/>
                </a:solidFill>
              </a:defRPr>
            </a:lvl7pPr>
            <a:lvl8pPr marL="3200320" algn="l" defTabSz="914377" rtl="0" eaLnBrk="1" latinLnBrk="0" hangingPunct="1">
              <a:defRPr sz="1800" kern="1200">
                <a:solidFill>
                  <a:schemeClr val="tx1"/>
                </a:solidFill>
              </a:defRPr>
            </a:lvl8pPr>
            <a:lvl9pPr marL="3657509" algn="l" defTabSz="914377" rtl="0" eaLnBrk="1" latinLnBrk="0" hangingPunct="1">
              <a:defRPr sz="1800" kern="1200">
                <a:solidFill>
                  <a:schemeClr val="tx1"/>
                </a:solidFill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</a:pPr>
            <a:r>
              <a:rPr lang="en-US" altLang="zh-CN" sz="2000" b="1" dirty="0"/>
              <a:t>Text here</a:t>
            </a:r>
          </a:p>
        </p:txBody>
      </p:sp>
      <p:sp>
        <p:nvSpPr>
          <p:cNvPr id="23" name="íšľíḑe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6442A8A5-84AA-4D2C-9B3C-EE55780F51DC}"/>
              </a:ext>
            </a:extLst>
          </p:cNvPr>
          <p:cNvSpPr/>
          <p:nvPr/>
        </p:nvSpPr>
        <p:spPr>
          <a:xfrm>
            <a:off x="5142265" y="4468315"/>
            <a:ext cx="577851" cy="577851"/>
          </a:xfrm>
          <a:prstGeom prst="roundRect">
            <a:avLst>
              <a:gd name="adj" fmla="val 50000"/>
            </a:avLst>
          </a:prstGeom>
          <a:solidFill>
            <a:schemeClr val="tx2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>
            <a:defPPr>
              <a:defRPr lang="zh-CN"/>
            </a:defPPr>
            <a:lvl1pPr marL="0" algn="l" defTabSz="914377" rtl="0" eaLnBrk="1" latinLnBrk="0" hangingPunct="1">
              <a:defRPr sz="1800" kern="1200">
                <a:solidFill>
                  <a:schemeClr val="tx1"/>
                </a:solidFill>
              </a:defRPr>
            </a:lvl1pPr>
            <a:lvl2pPr marL="457189" algn="l" defTabSz="914377" rtl="0" eaLnBrk="1" latinLnBrk="0" hangingPunct="1">
              <a:defRPr sz="1800" kern="1200">
                <a:solidFill>
                  <a:schemeClr val="tx1"/>
                </a:solidFill>
              </a:defRPr>
            </a:lvl2pPr>
            <a:lvl3pPr marL="914377" algn="l" defTabSz="914377" rtl="0" eaLnBrk="1" latinLnBrk="0" hangingPunct="1">
              <a:defRPr sz="1800" kern="1200">
                <a:solidFill>
                  <a:schemeClr val="tx1"/>
                </a:solidFill>
              </a:defRPr>
            </a:lvl3pPr>
            <a:lvl4pPr marL="1371566" algn="l" defTabSz="914377" rtl="0" eaLnBrk="1" latinLnBrk="0" hangingPunct="1">
              <a:defRPr sz="1800" kern="1200">
                <a:solidFill>
                  <a:schemeClr val="tx1"/>
                </a:solidFill>
              </a:defRPr>
            </a:lvl4pPr>
            <a:lvl5pPr marL="1828754" algn="l" defTabSz="914377" rtl="0" eaLnBrk="1" latinLnBrk="0" hangingPunct="1">
              <a:defRPr sz="1800" kern="1200">
                <a:solidFill>
                  <a:schemeClr val="tx1"/>
                </a:solidFill>
              </a:defRPr>
            </a:lvl5pPr>
            <a:lvl6pPr marL="2285943" algn="l" defTabSz="914377" rtl="0" eaLnBrk="1" latinLnBrk="0" hangingPunct="1">
              <a:defRPr sz="1800" kern="1200">
                <a:solidFill>
                  <a:schemeClr val="tx1"/>
                </a:solidFill>
              </a:defRPr>
            </a:lvl6pPr>
            <a:lvl7pPr marL="2743131" algn="l" defTabSz="914377" rtl="0" eaLnBrk="1" latinLnBrk="0" hangingPunct="1">
              <a:defRPr sz="1800" kern="1200">
                <a:solidFill>
                  <a:schemeClr val="tx1"/>
                </a:solidFill>
              </a:defRPr>
            </a:lvl7pPr>
            <a:lvl8pPr marL="3200320" algn="l" defTabSz="914377" rtl="0" eaLnBrk="1" latinLnBrk="0" hangingPunct="1">
              <a:defRPr sz="1800" kern="1200">
                <a:solidFill>
                  <a:schemeClr val="tx1"/>
                </a:solidFill>
              </a:defRPr>
            </a:lvl8pPr>
            <a:lvl9pPr marL="3657509" algn="l" defTabSz="914377" rtl="0" eaLnBrk="1" latinLnBrk="0" hangingPunct="1">
              <a:defRPr sz="1800" kern="1200">
                <a:solidFill>
                  <a:schemeClr val="tx1"/>
                </a:solidFill>
              </a:defRPr>
            </a:lvl9pPr>
          </a:lstStyle>
          <a:p>
            <a:pPr lvl="0" algn="ctr">
              <a:defRPr sz="3200"/>
            </a:pPr>
            <a:endParaRPr sz="1600"/>
          </a:p>
        </p:txBody>
      </p:sp>
      <p:sp>
        <p:nvSpPr>
          <p:cNvPr id="24" name="iŝlíḑé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5E86A79E-746A-4D7A-84C7-D2B5D15587D7}"/>
              </a:ext>
            </a:extLst>
          </p:cNvPr>
          <p:cNvSpPr/>
          <p:nvPr/>
        </p:nvSpPr>
        <p:spPr>
          <a:xfrm>
            <a:off x="5290287" y="4625853"/>
            <a:ext cx="281804" cy="262772"/>
          </a:xfrm>
          <a:custGeom>
            <a:avLst/>
            <a:gdLst>
              <a:gd name="T0" fmla="*/ 3958 w 4630"/>
              <a:gd name="T1" fmla="*/ 1193 h 4324"/>
              <a:gd name="T2" fmla="*/ 3772 w 4630"/>
              <a:gd name="T3" fmla="*/ 1223 h 4324"/>
              <a:gd name="T4" fmla="*/ 3358 w 4630"/>
              <a:gd name="T5" fmla="*/ 1778 h 4324"/>
              <a:gd name="T6" fmla="*/ 3055 w 4630"/>
              <a:gd name="T7" fmla="*/ 1876 h 4324"/>
              <a:gd name="T8" fmla="*/ 2515 w 4630"/>
              <a:gd name="T9" fmla="*/ 1484 h 4324"/>
              <a:gd name="T10" fmla="*/ 2515 w 4630"/>
              <a:gd name="T11" fmla="*/ 1166 h 4324"/>
              <a:gd name="T12" fmla="*/ 2915 w 4630"/>
              <a:gd name="T13" fmla="*/ 600 h 4324"/>
              <a:gd name="T14" fmla="*/ 2315 w 4630"/>
              <a:gd name="T15" fmla="*/ 0 h 4324"/>
              <a:gd name="T16" fmla="*/ 1715 w 4630"/>
              <a:gd name="T17" fmla="*/ 600 h 4324"/>
              <a:gd name="T18" fmla="*/ 2115 w 4630"/>
              <a:gd name="T19" fmla="*/ 1166 h 4324"/>
              <a:gd name="T20" fmla="*/ 2115 w 4630"/>
              <a:gd name="T21" fmla="*/ 1484 h 4324"/>
              <a:gd name="T22" fmla="*/ 1575 w 4630"/>
              <a:gd name="T23" fmla="*/ 1877 h 4324"/>
              <a:gd name="T24" fmla="*/ 1273 w 4630"/>
              <a:gd name="T25" fmla="*/ 1778 h 4324"/>
              <a:gd name="T26" fmla="*/ 858 w 4630"/>
              <a:gd name="T27" fmla="*/ 1223 h 4324"/>
              <a:gd name="T28" fmla="*/ 673 w 4630"/>
              <a:gd name="T29" fmla="*/ 1193 h 4324"/>
              <a:gd name="T30" fmla="*/ 102 w 4630"/>
              <a:gd name="T31" fmla="*/ 1608 h 4324"/>
              <a:gd name="T32" fmla="*/ 488 w 4630"/>
              <a:gd name="T33" fmla="*/ 2364 h 4324"/>
              <a:gd name="T34" fmla="*/ 673 w 4630"/>
              <a:gd name="T35" fmla="*/ 2394 h 4324"/>
              <a:gd name="T36" fmla="*/ 1149 w 4630"/>
              <a:gd name="T37" fmla="*/ 2159 h 4324"/>
              <a:gd name="T38" fmla="*/ 1452 w 4630"/>
              <a:gd name="T39" fmla="*/ 2258 h 4324"/>
              <a:gd name="T40" fmla="*/ 1449 w 4630"/>
              <a:gd name="T41" fmla="*/ 2327 h 4324"/>
              <a:gd name="T42" fmla="*/ 1658 w 4630"/>
              <a:gd name="T43" fmla="*/ 2891 h 4324"/>
              <a:gd name="T44" fmla="*/ 1471 w 4630"/>
              <a:gd name="T45" fmla="*/ 3149 h 4324"/>
              <a:gd name="T46" fmla="*/ 1301 w 4630"/>
              <a:gd name="T47" fmla="*/ 3124 h 4324"/>
              <a:gd name="T48" fmla="*/ 815 w 4630"/>
              <a:gd name="T49" fmla="*/ 3371 h 4324"/>
              <a:gd name="T50" fmla="*/ 948 w 4630"/>
              <a:gd name="T51" fmla="*/ 4209 h 4324"/>
              <a:gd name="T52" fmla="*/ 1300 w 4630"/>
              <a:gd name="T53" fmla="*/ 4324 h 4324"/>
              <a:gd name="T54" fmla="*/ 1786 w 4630"/>
              <a:gd name="T55" fmla="*/ 4077 h 4324"/>
              <a:gd name="T56" fmla="*/ 1795 w 4630"/>
              <a:gd name="T57" fmla="*/ 3384 h 4324"/>
              <a:gd name="T58" fmla="*/ 1981 w 4630"/>
              <a:gd name="T59" fmla="*/ 3127 h 4324"/>
              <a:gd name="T60" fmla="*/ 2315 w 4630"/>
              <a:gd name="T61" fmla="*/ 3194 h 4324"/>
              <a:gd name="T62" fmla="*/ 2647 w 4630"/>
              <a:gd name="T63" fmla="*/ 3127 h 4324"/>
              <a:gd name="T64" fmla="*/ 2836 w 4630"/>
              <a:gd name="T65" fmla="*/ 3385 h 4324"/>
              <a:gd name="T66" fmla="*/ 2845 w 4630"/>
              <a:gd name="T67" fmla="*/ 4077 h 4324"/>
              <a:gd name="T68" fmla="*/ 3331 w 4630"/>
              <a:gd name="T69" fmla="*/ 4324 h 4324"/>
              <a:gd name="T70" fmla="*/ 3331 w 4630"/>
              <a:gd name="T71" fmla="*/ 4324 h 4324"/>
              <a:gd name="T72" fmla="*/ 3683 w 4630"/>
              <a:gd name="T73" fmla="*/ 4209 h 4324"/>
              <a:gd name="T74" fmla="*/ 3816 w 4630"/>
              <a:gd name="T75" fmla="*/ 3371 h 4324"/>
              <a:gd name="T76" fmla="*/ 3330 w 4630"/>
              <a:gd name="T77" fmla="*/ 3124 h 4324"/>
              <a:gd name="T78" fmla="*/ 3159 w 4630"/>
              <a:gd name="T79" fmla="*/ 3149 h 4324"/>
              <a:gd name="T80" fmla="*/ 2971 w 4630"/>
              <a:gd name="T81" fmla="*/ 2893 h 4324"/>
              <a:gd name="T82" fmla="*/ 3182 w 4630"/>
              <a:gd name="T83" fmla="*/ 2327 h 4324"/>
              <a:gd name="T84" fmla="*/ 3179 w 4630"/>
              <a:gd name="T85" fmla="*/ 2257 h 4324"/>
              <a:gd name="T86" fmla="*/ 3481 w 4630"/>
              <a:gd name="T87" fmla="*/ 2159 h 4324"/>
              <a:gd name="T88" fmla="*/ 3957 w 4630"/>
              <a:gd name="T89" fmla="*/ 2394 h 4324"/>
              <a:gd name="T90" fmla="*/ 3957 w 4630"/>
              <a:gd name="T91" fmla="*/ 2394 h 4324"/>
              <a:gd name="T92" fmla="*/ 4143 w 4630"/>
              <a:gd name="T93" fmla="*/ 2364 h 4324"/>
              <a:gd name="T94" fmla="*/ 4528 w 4630"/>
              <a:gd name="T95" fmla="*/ 1608 h 4324"/>
              <a:gd name="T96" fmla="*/ 3958 w 4630"/>
              <a:gd name="T97" fmla="*/ 1193 h 43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4630" h="4324">
                <a:moveTo>
                  <a:pt x="3958" y="1193"/>
                </a:moveTo>
                <a:cubicBezTo>
                  <a:pt x="3895" y="1193"/>
                  <a:pt x="3832" y="1203"/>
                  <a:pt x="3772" y="1223"/>
                </a:cubicBezTo>
                <a:cubicBezTo>
                  <a:pt x="3524" y="1304"/>
                  <a:pt x="3364" y="1531"/>
                  <a:pt x="3358" y="1778"/>
                </a:cubicBezTo>
                <a:lnTo>
                  <a:pt x="3055" y="1876"/>
                </a:lnTo>
                <a:cubicBezTo>
                  <a:pt x="2936" y="1682"/>
                  <a:pt x="2743" y="1538"/>
                  <a:pt x="2515" y="1484"/>
                </a:cubicBezTo>
                <a:lnTo>
                  <a:pt x="2515" y="1166"/>
                </a:lnTo>
                <a:cubicBezTo>
                  <a:pt x="2748" y="1083"/>
                  <a:pt x="2915" y="861"/>
                  <a:pt x="2915" y="600"/>
                </a:cubicBezTo>
                <a:cubicBezTo>
                  <a:pt x="2915" y="270"/>
                  <a:pt x="2646" y="0"/>
                  <a:pt x="2315" y="0"/>
                </a:cubicBezTo>
                <a:cubicBezTo>
                  <a:pt x="1984" y="0"/>
                  <a:pt x="1715" y="270"/>
                  <a:pt x="1715" y="600"/>
                </a:cubicBezTo>
                <a:cubicBezTo>
                  <a:pt x="1715" y="861"/>
                  <a:pt x="1882" y="1083"/>
                  <a:pt x="2115" y="1166"/>
                </a:cubicBezTo>
                <a:lnTo>
                  <a:pt x="2115" y="1484"/>
                </a:lnTo>
                <a:cubicBezTo>
                  <a:pt x="1887" y="1538"/>
                  <a:pt x="1694" y="1682"/>
                  <a:pt x="1575" y="1877"/>
                </a:cubicBezTo>
                <a:lnTo>
                  <a:pt x="1273" y="1778"/>
                </a:lnTo>
                <a:cubicBezTo>
                  <a:pt x="1266" y="1531"/>
                  <a:pt x="1107" y="1304"/>
                  <a:pt x="858" y="1223"/>
                </a:cubicBezTo>
                <a:cubicBezTo>
                  <a:pt x="798" y="1203"/>
                  <a:pt x="736" y="1193"/>
                  <a:pt x="673" y="1193"/>
                </a:cubicBezTo>
                <a:cubicBezTo>
                  <a:pt x="412" y="1193"/>
                  <a:pt x="183" y="1360"/>
                  <a:pt x="102" y="1608"/>
                </a:cubicBezTo>
                <a:cubicBezTo>
                  <a:pt x="0" y="1923"/>
                  <a:pt x="173" y="2262"/>
                  <a:pt x="488" y="2364"/>
                </a:cubicBezTo>
                <a:cubicBezTo>
                  <a:pt x="548" y="2384"/>
                  <a:pt x="610" y="2394"/>
                  <a:pt x="673" y="2394"/>
                </a:cubicBezTo>
                <a:cubicBezTo>
                  <a:pt x="864" y="2394"/>
                  <a:pt x="1038" y="2304"/>
                  <a:pt x="1149" y="2159"/>
                </a:cubicBezTo>
                <a:lnTo>
                  <a:pt x="1452" y="2258"/>
                </a:lnTo>
                <a:cubicBezTo>
                  <a:pt x="1450" y="2281"/>
                  <a:pt x="1449" y="2304"/>
                  <a:pt x="1449" y="2327"/>
                </a:cubicBezTo>
                <a:cubicBezTo>
                  <a:pt x="1449" y="2542"/>
                  <a:pt x="1528" y="2740"/>
                  <a:pt x="1658" y="2891"/>
                </a:cubicBezTo>
                <a:lnTo>
                  <a:pt x="1471" y="3149"/>
                </a:lnTo>
                <a:cubicBezTo>
                  <a:pt x="1416" y="3132"/>
                  <a:pt x="1359" y="3124"/>
                  <a:pt x="1301" y="3124"/>
                </a:cubicBezTo>
                <a:cubicBezTo>
                  <a:pt x="1109" y="3124"/>
                  <a:pt x="927" y="3216"/>
                  <a:pt x="815" y="3371"/>
                </a:cubicBezTo>
                <a:cubicBezTo>
                  <a:pt x="620" y="3639"/>
                  <a:pt x="680" y="4015"/>
                  <a:pt x="948" y="4209"/>
                </a:cubicBezTo>
                <a:cubicBezTo>
                  <a:pt x="1051" y="4284"/>
                  <a:pt x="1173" y="4324"/>
                  <a:pt x="1300" y="4324"/>
                </a:cubicBezTo>
                <a:cubicBezTo>
                  <a:pt x="1492" y="4324"/>
                  <a:pt x="1673" y="4232"/>
                  <a:pt x="1786" y="4077"/>
                </a:cubicBezTo>
                <a:cubicBezTo>
                  <a:pt x="1939" y="3866"/>
                  <a:pt x="1934" y="3588"/>
                  <a:pt x="1795" y="3384"/>
                </a:cubicBezTo>
                <a:lnTo>
                  <a:pt x="1981" y="3127"/>
                </a:lnTo>
                <a:cubicBezTo>
                  <a:pt x="2084" y="3170"/>
                  <a:pt x="2197" y="3194"/>
                  <a:pt x="2315" y="3194"/>
                </a:cubicBezTo>
                <a:cubicBezTo>
                  <a:pt x="2433" y="3194"/>
                  <a:pt x="2545" y="3170"/>
                  <a:pt x="2647" y="3127"/>
                </a:cubicBezTo>
                <a:lnTo>
                  <a:pt x="2836" y="3385"/>
                </a:lnTo>
                <a:cubicBezTo>
                  <a:pt x="2696" y="3588"/>
                  <a:pt x="2692" y="3866"/>
                  <a:pt x="2845" y="4077"/>
                </a:cubicBezTo>
                <a:cubicBezTo>
                  <a:pt x="2957" y="4232"/>
                  <a:pt x="3139" y="4324"/>
                  <a:pt x="3331" y="4324"/>
                </a:cubicBezTo>
                <a:lnTo>
                  <a:pt x="3331" y="4324"/>
                </a:lnTo>
                <a:cubicBezTo>
                  <a:pt x="3458" y="4324"/>
                  <a:pt x="3580" y="4284"/>
                  <a:pt x="3683" y="4209"/>
                </a:cubicBezTo>
                <a:cubicBezTo>
                  <a:pt x="3951" y="4015"/>
                  <a:pt x="4010" y="3639"/>
                  <a:pt x="3816" y="3371"/>
                </a:cubicBezTo>
                <a:cubicBezTo>
                  <a:pt x="3703" y="3216"/>
                  <a:pt x="3522" y="3124"/>
                  <a:pt x="3330" y="3124"/>
                </a:cubicBezTo>
                <a:cubicBezTo>
                  <a:pt x="3271" y="3124"/>
                  <a:pt x="3214" y="3133"/>
                  <a:pt x="3159" y="3149"/>
                </a:cubicBezTo>
                <a:lnTo>
                  <a:pt x="2971" y="2893"/>
                </a:lnTo>
                <a:cubicBezTo>
                  <a:pt x="3102" y="2741"/>
                  <a:pt x="3182" y="2543"/>
                  <a:pt x="3182" y="2327"/>
                </a:cubicBezTo>
                <a:cubicBezTo>
                  <a:pt x="3182" y="2303"/>
                  <a:pt x="3181" y="2280"/>
                  <a:pt x="3179" y="2257"/>
                </a:cubicBezTo>
                <a:lnTo>
                  <a:pt x="3481" y="2159"/>
                </a:lnTo>
                <a:cubicBezTo>
                  <a:pt x="3592" y="2304"/>
                  <a:pt x="3766" y="2394"/>
                  <a:pt x="3957" y="2394"/>
                </a:cubicBezTo>
                <a:lnTo>
                  <a:pt x="3957" y="2394"/>
                </a:lnTo>
                <a:cubicBezTo>
                  <a:pt x="4020" y="2394"/>
                  <a:pt x="4083" y="2384"/>
                  <a:pt x="4143" y="2364"/>
                </a:cubicBezTo>
                <a:cubicBezTo>
                  <a:pt x="4458" y="2262"/>
                  <a:pt x="4630" y="1923"/>
                  <a:pt x="4528" y="1608"/>
                </a:cubicBezTo>
                <a:cubicBezTo>
                  <a:pt x="4447" y="1360"/>
                  <a:pt x="4218" y="1193"/>
                  <a:pt x="3958" y="1193"/>
                </a:cubicBezTo>
                <a:close/>
              </a:path>
            </a:pathLst>
          </a:custGeom>
          <a:solidFill>
            <a:srgbClr val="FFFFFF"/>
          </a:solidFill>
          <a:ln w="12700" cap="flat">
            <a:noFill/>
            <a:miter lim="400000"/>
          </a:ln>
          <a:effectLst/>
        </p:spPr>
        <p:txBody>
          <a:bodyPr wrap="square" lIns="19050" tIns="19050" rIns="19050" bIns="19050" numCol="1" anchor="ctr">
            <a:noAutofit/>
          </a:bodyPr>
          <a:lstStyle>
            <a:defPPr>
              <a:defRPr lang="zh-CN"/>
            </a:defPPr>
            <a:lvl1pPr marL="0" algn="l" defTabSz="914377" rtl="0" eaLnBrk="1" latinLnBrk="0" hangingPunct="1">
              <a:defRPr sz="1800" kern="1200">
                <a:solidFill>
                  <a:schemeClr val="tx1"/>
                </a:solidFill>
              </a:defRPr>
            </a:lvl1pPr>
            <a:lvl2pPr marL="457189" algn="l" defTabSz="914377" rtl="0" eaLnBrk="1" latinLnBrk="0" hangingPunct="1">
              <a:defRPr sz="1800" kern="1200">
                <a:solidFill>
                  <a:schemeClr val="tx1"/>
                </a:solidFill>
              </a:defRPr>
            </a:lvl2pPr>
            <a:lvl3pPr marL="914377" algn="l" defTabSz="914377" rtl="0" eaLnBrk="1" latinLnBrk="0" hangingPunct="1">
              <a:defRPr sz="1800" kern="1200">
                <a:solidFill>
                  <a:schemeClr val="tx1"/>
                </a:solidFill>
              </a:defRPr>
            </a:lvl3pPr>
            <a:lvl4pPr marL="1371566" algn="l" defTabSz="914377" rtl="0" eaLnBrk="1" latinLnBrk="0" hangingPunct="1">
              <a:defRPr sz="1800" kern="1200">
                <a:solidFill>
                  <a:schemeClr val="tx1"/>
                </a:solidFill>
              </a:defRPr>
            </a:lvl4pPr>
            <a:lvl5pPr marL="1828754" algn="l" defTabSz="914377" rtl="0" eaLnBrk="1" latinLnBrk="0" hangingPunct="1">
              <a:defRPr sz="1800" kern="1200">
                <a:solidFill>
                  <a:schemeClr val="tx1"/>
                </a:solidFill>
              </a:defRPr>
            </a:lvl5pPr>
            <a:lvl6pPr marL="2285943" algn="l" defTabSz="914377" rtl="0" eaLnBrk="1" latinLnBrk="0" hangingPunct="1">
              <a:defRPr sz="1800" kern="1200">
                <a:solidFill>
                  <a:schemeClr val="tx1"/>
                </a:solidFill>
              </a:defRPr>
            </a:lvl6pPr>
            <a:lvl7pPr marL="2743131" algn="l" defTabSz="914377" rtl="0" eaLnBrk="1" latinLnBrk="0" hangingPunct="1">
              <a:defRPr sz="1800" kern="1200">
                <a:solidFill>
                  <a:schemeClr val="tx1"/>
                </a:solidFill>
              </a:defRPr>
            </a:lvl7pPr>
            <a:lvl8pPr marL="3200320" algn="l" defTabSz="914377" rtl="0" eaLnBrk="1" latinLnBrk="0" hangingPunct="1">
              <a:defRPr sz="1800" kern="1200">
                <a:solidFill>
                  <a:schemeClr val="tx1"/>
                </a:solidFill>
              </a:defRPr>
            </a:lvl8pPr>
            <a:lvl9pPr marL="3657509" algn="l" defTabSz="914377" rtl="0" eaLnBrk="1" latinLnBrk="0" hangingPunct="1">
              <a:defRPr sz="1800" kern="1200">
                <a:solidFill>
                  <a:schemeClr val="tx1"/>
                </a:solidFill>
              </a:defRPr>
            </a:lvl9pPr>
          </a:lstStyle>
          <a:p>
            <a:pPr algn="ctr" defTabSz="228600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</a:defRPr>
            </a:pPr>
            <a:endParaRPr sz="1500"/>
          </a:p>
        </p:txBody>
      </p:sp>
      <p:sp>
        <p:nvSpPr>
          <p:cNvPr id="19" name="iṧlíḓè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11DF08BA-45E9-4A4F-8545-B91EDB87367A}"/>
              </a:ext>
            </a:extLst>
          </p:cNvPr>
          <p:cNvSpPr/>
          <p:nvPr/>
        </p:nvSpPr>
        <p:spPr bwMode="auto">
          <a:xfrm>
            <a:off x="9268910" y="4757242"/>
            <a:ext cx="2242843" cy="59278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0000" tIns="46800" rIns="90000" bIns="46800" anchor="t" anchorCtr="0">
            <a:normAutofit/>
          </a:bodyPr>
          <a:lstStyle>
            <a:defPPr>
              <a:defRPr lang="zh-CN"/>
            </a:defPPr>
            <a:lvl1pPr marL="0" algn="l" defTabSz="914377" rtl="0" eaLnBrk="1" latinLnBrk="0" hangingPunct="1">
              <a:defRPr sz="1800" kern="1200">
                <a:solidFill>
                  <a:schemeClr val="tx1"/>
                </a:solidFill>
              </a:defRPr>
            </a:lvl1pPr>
            <a:lvl2pPr marL="457189" algn="l" defTabSz="914377" rtl="0" eaLnBrk="1" latinLnBrk="0" hangingPunct="1">
              <a:defRPr sz="1800" kern="1200">
                <a:solidFill>
                  <a:schemeClr val="tx1"/>
                </a:solidFill>
              </a:defRPr>
            </a:lvl2pPr>
            <a:lvl3pPr marL="914377" algn="l" defTabSz="914377" rtl="0" eaLnBrk="1" latinLnBrk="0" hangingPunct="1">
              <a:defRPr sz="1800" kern="1200">
                <a:solidFill>
                  <a:schemeClr val="tx1"/>
                </a:solidFill>
              </a:defRPr>
            </a:lvl3pPr>
            <a:lvl4pPr marL="1371566" algn="l" defTabSz="914377" rtl="0" eaLnBrk="1" latinLnBrk="0" hangingPunct="1">
              <a:defRPr sz="1800" kern="1200">
                <a:solidFill>
                  <a:schemeClr val="tx1"/>
                </a:solidFill>
              </a:defRPr>
            </a:lvl4pPr>
            <a:lvl5pPr marL="1828754" algn="l" defTabSz="914377" rtl="0" eaLnBrk="1" latinLnBrk="0" hangingPunct="1">
              <a:defRPr sz="1800" kern="1200">
                <a:solidFill>
                  <a:schemeClr val="tx1"/>
                </a:solidFill>
              </a:defRPr>
            </a:lvl5pPr>
            <a:lvl6pPr marL="2285943" algn="l" defTabSz="914377" rtl="0" eaLnBrk="1" latinLnBrk="0" hangingPunct="1">
              <a:defRPr sz="1800" kern="1200">
                <a:solidFill>
                  <a:schemeClr val="tx1"/>
                </a:solidFill>
              </a:defRPr>
            </a:lvl6pPr>
            <a:lvl7pPr marL="2743131" algn="l" defTabSz="914377" rtl="0" eaLnBrk="1" latinLnBrk="0" hangingPunct="1">
              <a:defRPr sz="1800" kern="1200">
                <a:solidFill>
                  <a:schemeClr val="tx1"/>
                </a:solidFill>
              </a:defRPr>
            </a:lvl7pPr>
            <a:lvl8pPr marL="3200320" algn="l" defTabSz="914377" rtl="0" eaLnBrk="1" latinLnBrk="0" hangingPunct="1">
              <a:defRPr sz="1800" kern="1200">
                <a:solidFill>
                  <a:schemeClr val="tx1"/>
                </a:solidFill>
              </a:defRPr>
            </a:lvl8pPr>
            <a:lvl9pPr marL="3657509" algn="l" defTabSz="914377" rtl="0" eaLnBrk="1" latinLnBrk="0" hangingPunct="1">
              <a:defRPr sz="1800" kern="1200">
                <a:solidFill>
                  <a:schemeClr val="tx1"/>
                </a:solidFill>
              </a:defRPr>
            </a:lvl9pPr>
          </a:lstStyle>
          <a:p>
            <a:pPr>
              <a:lnSpc>
                <a:spcPct val="120000"/>
              </a:lnSpc>
            </a:pPr>
            <a:r>
              <a:rPr lang="en-US" altLang="zh-CN" sz="1100" dirty="0"/>
              <a:t>Copy paste fonts. Choose the only option to retain text.</a:t>
            </a:r>
          </a:p>
        </p:txBody>
      </p:sp>
      <p:sp>
        <p:nvSpPr>
          <p:cNvPr id="20" name="ísľíḓe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A71D45ED-DBB7-44CA-9D80-6D2CCB0BDB65}"/>
              </a:ext>
            </a:extLst>
          </p:cNvPr>
          <p:cNvSpPr txBox="1"/>
          <p:nvPr/>
        </p:nvSpPr>
        <p:spPr bwMode="auto">
          <a:xfrm>
            <a:off x="9268910" y="4315436"/>
            <a:ext cx="2242843" cy="441805"/>
          </a:xfrm>
          <a:prstGeom prst="rect">
            <a:avLst/>
          </a:prstGeom>
          <a:noFill/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000" tIns="46800" rIns="90000" bIns="46800" anchor="ctr">
            <a:normAutofit/>
          </a:bodyPr>
          <a:lstStyle>
            <a:defPPr>
              <a:defRPr lang="zh-CN"/>
            </a:defPPr>
            <a:lvl1pPr marL="0" algn="l" defTabSz="914377" rtl="0" eaLnBrk="1" latinLnBrk="0" hangingPunct="1">
              <a:defRPr sz="1800" kern="1200">
                <a:solidFill>
                  <a:schemeClr val="tx1"/>
                </a:solidFill>
              </a:defRPr>
            </a:lvl1pPr>
            <a:lvl2pPr marL="457189" algn="l" defTabSz="914377" rtl="0" eaLnBrk="1" latinLnBrk="0" hangingPunct="1">
              <a:defRPr sz="1800" kern="1200">
                <a:solidFill>
                  <a:schemeClr val="tx1"/>
                </a:solidFill>
              </a:defRPr>
            </a:lvl2pPr>
            <a:lvl3pPr marL="914377" algn="l" defTabSz="914377" rtl="0" eaLnBrk="1" latinLnBrk="0" hangingPunct="1">
              <a:defRPr sz="1800" kern="1200">
                <a:solidFill>
                  <a:schemeClr val="tx1"/>
                </a:solidFill>
              </a:defRPr>
            </a:lvl3pPr>
            <a:lvl4pPr marL="1371566" algn="l" defTabSz="914377" rtl="0" eaLnBrk="1" latinLnBrk="0" hangingPunct="1">
              <a:defRPr sz="1800" kern="1200">
                <a:solidFill>
                  <a:schemeClr val="tx1"/>
                </a:solidFill>
              </a:defRPr>
            </a:lvl4pPr>
            <a:lvl5pPr marL="1828754" algn="l" defTabSz="914377" rtl="0" eaLnBrk="1" latinLnBrk="0" hangingPunct="1">
              <a:defRPr sz="1800" kern="1200">
                <a:solidFill>
                  <a:schemeClr val="tx1"/>
                </a:solidFill>
              </a:defRPr>
            </a:lvl5pPr>
            <a:lvl6pPr marL="2285943" algn="l" defTabSz="914377" rtl="0" eaLnBrk="1" latinLnBrk="0" hangingPunct="1">
              <a:defRPr sz="1800" kern="1200">
                <a:solidFill>
                  <a:schemeClr val="tx1"/>
                </a:solidFill>
              </a:defRPr>
            </a:lvl6pPr>
            <a:lvl7pPr marL="2743131" algn="l" defTabSz="914377" rtl="0" eaLnBrk="1" latinLnBrk="0" hangingPunct="1">
              <a:defRPr sz="1800" kern="1200">
                <a:solidFill>
                  <a:schemeClr val="tx1"/>
                </a:solidFill>
              </a:defRPr>
            </a:lvl7pPr>
            <a:lvl8pPr marL="3200320" algn="l" defTabSz="914377" rtl="0" eaLnBrk="1" latinLnBrk="0" hangingPunct="1">
              <a:defRPr sz="1800" kern="1200">
                <a:solidFill>
                  <a:schemeClr val="tx1"/>
                </a:solidFill>
              </a:defRPr>
            </a:lvl8pPr>
            <a:lvl9pPr marL="3657509" algn="l" defTabSz="914377" rtl="0" eaLnBrk="1" latinLnBrk="0" hangingPunct="1">
              <a:defRPr sz="1800" kern="1200">
                <a:solidFill>
                  <a:schemeClr val="tx1"/>
                </a:solidFill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</a:pPr>
            <a:r>
              <a:rPr lang="en-US" altLang="zh-CN" sz="2000" b="1" dirty="0"/>
              <a:t>Text here</a:t>
            </a:r>
          </a:p>
        </p:txBody>
      </p:sp>
      <p:sp>
        <p:nvSpPr>
          <p:cNvPr id="17" name="îṥļîḑê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C4CD2576-51EC-44C4-B23A-760335C0C155}"/>
              </a:ext>
            </a:extLst>
          </p:cNvPr>
          <p:cNvSpPr/>
          <p:nvPr/>
        </p:nvSpPr>
        <p:spPr>
          <a:xfrm>
            <a:off x="8599800" y="4468315"/>
            <a:ext cx="577851" cy="577851"/>
          </a:xfrm>
          <a:prstGeom prst="roundRect">
            <a:avLst>
              <a:gd name="adj" fmla="val 50000"/>
            </a:avLst>
          </a:prstGeom>
          <a:solidFill>
            <a:schemeClr val="tx2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>
            <a:defPPr>
              <a:defRPr lang="zh-CN"/>
            </a:defPPr>
            <a:lvl1pPr marL="0" algn="l" defTabSz="914377" rtl="0" eaLnBrk="1" latinLnBrk="0" hangingPunct="1">
              <a:defRPr sz="1800" kern="1200">
                <a:solidFill>
                  <a:schemeClr val="tx1"/>
                </a:solidFill>
              </a:defRPr>
            </a:lvl1pPr>
            <a:lvl2pPr marL="457189" algn="l" defTabSz="914377" rtl="0" eaLnBrk="1" latinLnBrk="0" hangingPunct="1">
              <a:defRPr sz="1800" kern="1200">
                <a:solidFill>
                  <a:schemeClr val="tx1"/>
                </a:solidFill>
              </a:defRPr>
            </a:lvl2pPr>
            <a:lvl3pPr marL="914377" algn="l" defTabSz="914377" rtl="0" eaLnBrk="1" latinLnBrk="0" hangingPunct="1">
              <a:defRPr sz="1800" kern="1200">
                <a:solidFill>
                  <a:schemeClr val="tx1"/>
                </a:solidFill>
              </a:defRPr>
            </a:lvl3pPr>
            <a:lvl4pPr marL="1371566" algn="l" defTabSz="914377" rtl="0" eaLnBrk="1" latinLnBrk="0" hangingPunct="1">
              <a:defRPr sz="1800" kern="1200">
                <a:solidFill>
                  <a:schemeClr val="tx1"/>
                </a:solidFill>
              </a:defRPr>
            </a:lvl4pPr>
            <a:lvl5pPr marL="1828754" algn="l" defTabSz="914377" rtl="0" eaLnBrk="1" latinLnBrk="0" hangingPunct="1">
              <a:defRPr sz="1800" kern="1200">
                <a:solidFill>
                  <a:schemeClr val="tx1"/>
                </a:solidFill>
              </a:defRPr>
            </a:lvl5pPr>
            <a:lvl6pPr marL="2285943" algn="l" defTabSz="914377" rtl="0" eaLnBrk="1" latinLnBrk="0" hangingPunct="1">
              <a:defRPr sz="1800" kern="1200">
                <a:solidFill>
                  <a:schemeClr val="tx1"/>
                </a:solidFill>
              </a:defRPr>
            </a:lvl6pPr>
            <a:lvl7pPr marL="2743131" algn="l" defTabSz="914377" rtl="0" eaLnBrk="1" latinLnBrk="0" hangingPunct="1">
              <a:defRPr sz="1800" kern="1200">
                <a:solidFill>
                  <a:schemeClr val="tx1"/>
                </a:solidFill>
              </a:defRPr>
            </a:lvl7pPr>
            <a:lvl8pPr marL="3200320" algn="l" defTabSz="914377" rtl="0" eaLnBrk="1" latinLnBrk="0" hangingPunct="1">
              <a:defRPr sz="1800" kern="1200">
                <a:solidFill>
                  <a:schemeClr val="tx1"/>
                </a:solidFill>
              </a:defRPr>
            </a:lvl8pPr>
            <a:lvl9pPr marL="3657509" algn="l" defTabSz="914377" rtl="0" eaLnBrk="1" latinLnBrk="0" hangingPunct="1">
              <a:defRPr sz="1800" kern="1200">
                <a:solidFill>
                  <a:schemeClr val="tx1"/>
                </a:solidFill>
              </a:defRPr>
            </a:lvl9pPr>
          </a:lstStyle>
          <a:p>
            <a:pPr lvl="0" algn="ctr">
              <a:defRPr sz="3200"/>
            </a:pPr>
            <a:endParaRPr sz="1600"/>
          </a:p>
        </p:txBody>
      </p:sp>
      <p:sp>
        <p:nvSpPr>
          <p:cNvPr id="18" name="ïṩlïḍê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EA7D008C-C642-4673-B82A-5C3F1FB4BA27}"/>
              </a:ext>
            </a:extLst>
          </p:cNvPr>
          <p:cNvSpPr/>
          <p:nvPr/>
        </p:nvSpPr>
        <p:spPr>
          <a:xfrm>
            <a:off x="8747822" y="4625853"/>
            <a:ext cx="281804" cy="262772"/>
          </a:xfrm>
          <a:custGeom>
            <a:avLst/>
            <a:gdLst>
              <a:gd name="T0" fmla="*/ 3958 w 4630"/>
              <a:gd name="T1" fmla="*/ 1193 h 4324"/>
              <a:gd name="T2" fmla="*/ 3772 w 4630"/>
              <a:gd name="T3" fmla="*/ 1223 h 4324"/>
              <a:gd name="T4" fmla="*/ 3358 w 4630"/>
              <a:gd name="T5" fmla="*/ 1778 h 4324"/>
              <a:gd name="T6" fmla="*/ 3055 w 4630"/>
              <a:gd name="T7" fmla="*/ 1876 h 4324"/>
              <a:gd name="T8" fmla="*/ 2515 w 4630"/>
              <a:gd name="T9" fmla="*/ 1484 h 4324"/>
              <a:gd name="T10" fmla="*/ 2515 w 4630"/>
              <a:gd name="T11" fmla="*/ 1166 h 4324"/>
              <a:gd name="T12" fmla="*/ 2915 w 4630"/>
              <a:gd name="T13" fmla="*/ 600 h 4324"/>
              <a:gd name="T14" fmla="*/ 2315 w 4630"/>
              <a:gd name="T15" fmla="*/ 0 h 4324"/>
              <a:gd name="T16" fmla="*/ 1715 w 4630"/>
              <a:gd name="T17" fmla="*/ 600 h 4324"/>
              <a:gd name="T18" fmla="*/ 2115 w 4630"/>
              <a:gd name="T19" fmla="*/ 1166 h 4324"/>
              <a:gd name="T20" fmla="*/ 2115 w 4630"/>
              <a:gd name="T21" fmla="*/ 1484 h 4324"/>
              <a:gd name="T22" fmla="*/ 1575 w 4630"/>
              <a:gd name="T23" fmla="*/ 1877 h 4324"/>
              <a:gd name="T24" fmla="*/ 1273 w 4630"/>
              <a:gd name="T25" fmla="*/ 1778 h 4324"/>
              <a:gd name="T26" fmla="*/ 858 w 4630"/>
              <a:gd name="T27" fmla="*/ 1223 h 4324"/>
              <a:gd name="T28" fmla="*/ 673 w 4630"/>
              <a:gd name="T29" fmla="*/ 1193 h 4324"/>
              <a:gd name="T30" fmla="*/ 102 w 4630"/>
              <a:gd name="T31" fmla="*/ 1608 h 4324"/>
              <a:gd name="T32" fmla="*/ 488 w 4630"/>
              <a:gd name="T33" fmla="*/ 2364 h 4324"/>
              <a:gd name="T34" fmla="*/ 673 w 4630"/>
              <a:gd name="T35" fmla="*/ 2394 h 4324"/>
              <a:gd name="T36" fmla="*/ 1149 w 4630"/>
              <a:gd name="T37" fmla="*/ 2159 h 4324"/>
              <a:gd name="T38" fmla="*/ 1452 w 4630"/>
              <a:gd name="T39" fmla="*/ 2258 h 4324"/>
              <a:gd name="T40" fmla="*/ 1449 w 4630"/>
              <a:gd name="T41" fmla="*/ 2327 h 4324"/>
              <a:gd name="T42" fmla="*/ 1658 w 4630"/>
              <a:gd name="T43" fmla="*/ 2891 h 4324"/>
              <a:gd name="T44" fmla="*/ 1471 w 4630"/>
              <a:gd name="T45" fmla="*/ 3149 h 4324"/>
              <a:gd name="T46" fmla="*/ 1301 w 4630"/>
              <a:gd name="T47" fmla="*/ 3124 h 4324"/>
              <a:gd name="T48" fmla="*/ 815 w 4630"/>
              <a:gd name="T49" fmla="*/ 3371 h 4324"/>
              <a:gd name="T50" fmla="*/ 948 w 4630"/>
              <a:gd name="T51" fmla="*/ 4209 h 4324"/>
              <a:gd name="T52" fmla="*/ 1300 w 4630"/>
              <a:gd name="T53" fmla="*/ 4324 h 4324"/>
              <a:gd name="T54" fmla="*/ 1786 w 4630"/>
              <a:gd name="T55" fmla="*/ 4077 h 4324"/>
              <a:gd name="T56" fmla="*/ 1795 w 4630"/>
              <a:gd name="T57" fmla="*/ 3384 h 4324"/>
              <a:gd name="T58" fmla="*/ 1981 w 4630"/>
              <a:gd name="T59" fmla="*/ 3127 h 4324"/>
              <a:gd name="T60" fmla="*/ 2315 w 4630"/>
              <a:gd name="T61" fmla="*/ 3194 h 4324"/>
              <a:gd name="T62" fmla="*/ 2647 w 4630"/>
              <a:gd name="T63" fmla="*/ 3127 h 4324"/>
              <a:gd name="T64" fmla="*/ 2836 w 4630"/>
              <a:gd name="T65" fmla="*/ 3385 h 4324"/>
              <a:gd name="T66" fmla="*/ 2845 w 4630"/>
              <a:gd name="T67" fmla="*/ 4077 h 4324"/>
              <a:gd name="T68" fmla="*/ 3331 w 4630"/>
              <a:gd name="T69" fmla="*/ 4324 h 4324"/>
              <a:gd name="T70" fmla="*/ 3331 w 4630"/>
              <a:gd name="T71" fmla="*/ 4324 h 4324"/>
              <a:gd name="T72" fmla="*/ 3683 w 4630"/>
              <a:gd name="T73" fmla="*/ 4209 h 4324"/>
              <a:gd name="T74" fmla="*/ 3816 w 4630"/>
              <a:gd name="T75" fmla="*/ 3371 h 4324"/>
              <a:gd name="T76" fmla="*/ 3330 w 4630"/>
              <a:gd name="T77" fmla="*/ 3124 h 4324"/>
              <a:gd name="T78" fmla="*/ 3159 w 4630"/>
              <a:gd name="T79" fmla="*/ 3149 h 4324"/>
              <a:gd name="T80" fmla="*/ 2971 w 4630"/>
              <a:gd name="T81" fmla="*/ 2893 h 4324"/>
              <a:gd name="T82" fmla="*/ 3182 w 4630"/>
              <a:gd name="T83" fmla="*/ 2327 h 4324"/>
              <a:gd name="T84" fmla="*/ 3179 w 4630"/>
              <a:gd name="T85" fmla="*/ 2257 h 4324"/>
              <a:gd name="T86" fmla="*/ 3481 w 4630"/>
              <a:gd name="T87" fmla="*/ 2159 h 4324"/>
              <a:gd name="T88" fmla="*/ 3957 w 4630"/>
              <a:gd name="T89" fmla="*/ 2394 h 4324"/>
              <a:gd name="T90" fmla="*/ 3957 w 4630"/>
              <a:gd name="T91" fmla="*/ 2394 h 4324"/>
              <a:gd name="T92" fmla="*/ 4143 w 4630"/>
              <a:gd name="T93" fmla="*/ 2364 h 4324"/>
              <a:gd name="T94" fmla="*/ 4528 w 4630"/>
              <a:gd name="T95" fmla="*/ 1608 h 4324"/>
              <a:gd name="T96" fmla="*/ 3958 w 4630"/>
              <a:gd name="T97" fmla="*/ 1193 h 43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4630" h="4324">
                <a:moveTo>
                  <a:pt x="3958" y="1193"/>
                </a:moveTo>
                <a:cubicBezTo>
                  <a:pt x="3895" y="1193"/>
                  <a:pt x="3832" y="1203"/>
                  <a:pt x="3772" y="1223"/>
                </a:cubicBezTo>
                <a:cubicBezTo>
                  <a:pt x="3524" y="1304"/>
                  <a:pt x="3364" y="1531"/>
                  <a:pt x="3358" y="1778"/>
                </a:cubicBezTo>
                <a:lnTo>
                  <a:pt x="3055" y="1876"/>
                </a:lnTo>
                <a:cubicBezTo>
                  <a:pt x="2936" y="1682"/>
                  <a:pt x="2743" y="1538"/>
                  <a:pt x="2515" y="1484"/>
                </a:cubicBezTo>
                <a:lnTo>
                  <a:pt x="2515" y="1166"/>
                </a:lnTo>
                <a:cubicBezTo>
                  <a:pt x="2748" y="1083"/>
                  <a:pt x="2915" y="861"/>
                  <a:pt x="2915" y="600"/>
                </a:cubicBezTo>
                <a:cubicBezTo>
                  <a:pt x="2915" y="270"/>
                  <a:pt x="2646" y="0"/>
                  <a:pt x="2315" y="0"/>
                </a:cubicBezTo>
                <a:cubicBezTo>
                  <a:pt x="1984" y="0"/>
                  <a:pt x="1715" y="270"/>
                  <a:pt x="1715" y="600"/>
                </a:cubicBezTo>
                <a:cubicBezTo>
                  <a:pt x="1715" y="861"/>
                  <a:pt x="1882" y="1083"/>
                  <a:pt x="2115" y="1166"/>
                </a:cubicBezTo>
                <a:lnTo>
                  <a:pt x="2115" y="1484"/>
                </a:lnTo>
                <a:cubicBezTo>
                  <a:pt x="1887" y="1538"/>
                  <a:pt x="1694" y="1682"/>
                  <a:pt x="1575" y="1877"/>
                </a:cubicBezTo>
                <a:lnTo>
                  <a:pt x="1273" y="1778"/>
                </a:lnTo>
                <a:cubicBezTo>
                  <a:pt x="1266" y="1531"/>
                  <a:pt x="1107" y="1304"/>
                  <a:pt x="858" y="1223"/>
                </a:cubicBezTo>
                <a:cubicBezTo>
                  <a:pt x="798" y="1203"/>
                  <a:pt x="736" y="1193"/>
                  <a:pt x="673" y="1193"/>
                </a:cubicBezTo>
                <a:cubicBezTo>
                  <a:pt x="412" y="1193"/>
                  <a:pt x="183" y="1360"/>
                  <a:pt x="102" y="1608"/>
                </a:cubicBezTo>
                <a:cubicBezTo>
                  <a:pt x="0" y="1923"/>
                  <a:pt x="173" y="2262"/>
                  <a:pt x="488" y="2364"/>
                </a:cubicBezTo>
                <a:cubicBezTo>
                  <a:pt x="548" y="2384"/>
                  <a:pt x="610" y="2394"/>
                  <a:pt x="673" y="2394"/>
                </a:cubicBezTo>
                <a:cubicBezTo>
                  <a:pt x="864" y="2394"/>
                  <a:pt x="1038" y="2304"/>
                  <a:pt x="1149" y="2159"/>
                </a:cubicBezTo>
                <a:lnTo>
                  <a:pt x="1452" y="2258"/>
                </a:lnTo>
                <a:cubicBezTo>
                  <a:pt x="1450" y="2281"/>
                  <a:pt x="1449" y="2304"/>
                  <a:pt x="1449" y="2327"/>
                </a:cubicBezTo>
                <a:cubicBezTo>
                  <a:pt x="1449" y="2542"/>
                  <a:pt x="1528" y="2740"/>
                  <a:pt x="1658" y="2891"/>
                </a:cubicBezTo>
                <a:lnTo>
                  <a:pt x="1471" y="3149"/>
                </a:lnTo>
                <a:cubicBezTo>
                  <a:pt x="1416" y="3132"/>
                  <a:pt x="1359" y="3124"/>
                  <a:pt x="1301" y="3124"/>
                </a:cubicBezTo>
                <a:cubicBezTo>
                  <a:pt x="1109" y="3124"/>
                  <a:pt x="927" y="3216"/>
                  <a:pt x="815" y="3371"/>
                </a:cubicBezTo>
                <a:cubicBezTo>
                  <a:pt x="620" y="3639"/>
                  <a:pt x="680" y="4015"/>
                  <a:pt x="948" y="4209"/>
                </a:cubicBezTo>
                <a:cubicBezTo>
                  <a:pt x="1051" y="4284"/>
                  <a:pt x="1173" y="4324"/>
                  <a:pt x="1300" y="4324"/>
                </a:cubicBezTo>
                <a:cubicBezTo>
                  <a:pt x="1492" y="4324"/>
                  <a:pt x="1673" y="4232"/>
                  <a:pt x="1786" y="4077"/>
                </a:cubicBezTo>
                <a:cubicBezTo>
                  <a:pt x="1939" y="3866"/>
                  <a:pt x="1934" y="3588"/>
                  <a:pt x="1795" y="3384"/>
                </a:cubicBezTo>
                <a:lnTo>
                  <a:pt x="1981" y="3127"/>
                </a:lnTo>
                <a:cubicBezTo>
                  <a:pt x="2084" y="3170"/>
                  <a:pt x="2197" y="3194"/>
                  <a:pt x="2315" y="3194"/>
                </a:cubicBezTo>
                <a:cubicBezTo>
                  <a:pt x="2433" y="3194"/>
                  <a:pt x="2545" y="3170"/>
                  <a:pt x="2647" y="3127"/>
                </a:cubicBezTo>
                <a:lnTo>
                  <a:pt x="2836" y="3385"/>
                </a:lnTo>
                <a:cubicBezTo>
                  <a:pt x="2696" y="3588"/>
                  <a:pt x="2692" y="3866"/>
                  <a:pt x="2845" y="4077"/>
                </a:cubicBezTo>
                <a:cubicBezTo>
                  <a:pt x="2957" y="4232"/>
                  <a:pt x="3139" y="4324"/>
                  <a:pt x="3331" y="4324"/>
                </a:cubicBezTo>
                <a:lnTo>
                  <a:pt x="3331" y="4324"/>
                </a:lnTo>
                <a:cubicBezTo>
                  <a:pt x="3458" y="4324"/>
                  <a:pt x="3580" y="4284"/>
                  <a:pt x="3683" y="4209"/>
                </a:cubicBezTo>
                <a:cubicBezTo>
                  <a:pt x="3951" y="4015"/>
                  <a:pt x="4010" y="3639"/>
                  <a:pt x="3816" y="3371"/>
                </a:cubicBezTo>
                <a:cubicBezTo>
                  <a:pt x="3703" y="3216"/>
                  <a:pt x="3522" y="3124"/>
                  <a:pt x="3330" y="3124"/>
                </a:cubicBezTo>
                <a:cubicBezTo>
                  <a:pt x="3271" y="3124"/>
                  <a:pt x="3214" y="3133"/>
                  <a:pt x="3159" y="3149"/>
                </a:cubicBezTo>
                <a:lnTo>
                  <a:pt x="2971" y="2893"/>
                </a:lnTo>
                <a:cubicBezTo>
                  <a:pt x="3102" y="2741"/>
                  <a:pt x="3182" y="2543"/>
                  <a:pt x="3182" y="2327"/>
                </a:cubicBezTo>
                <a:cubicBezTo>
                  <a:pt x="3182" y="2303"/>
                  <a:pt x="3181" y="2280"/>
                  <a:pt x="3179" y="2257"/>
                </a:cubicBezTo>
                <a:lnTo>
                  <a:pt x="3481" y="2159"/>
                </a:lnTo>
                <a:cubicBezTo>
                  <a:pt x="3592" y="2304"/>
                  <a:pt x="3766" y="2394"/>
                  <a:pt x="3957" y="2394"/>
                </a:cubicBezTo>
                <a:lnTo>
                  <a:pt x="3957" y="2394"/>
                </a:lnTo>
                <a:cubicBezTo>
                  <a:pt x="4020" y="2394"/>
                  <a:pt x="4083" y="2384"/>
                  <a:pt x="4143" y="2364"/>
                </a:cubicBezTo>
                <a:cubicBezTo>
                  <a:pt x="4458" y="2262"/>
                  <a:pt x="4630" y="1923"/>
                  <a:pt x="4528" y="1608"/>
                </a:cubicBezTo>
                <a:cubicBezTo>
                  <a:pt x="4447" y="1360"/>
                  <a:pt x="4218" y="1193"/>
                  <a:pt x="3958" y="1193"/>
                </a:cubicBezTo>
                <a:close/>
              </a:path>
            </a:pathLst>
          </a:custGeom>
          <a:solidFill>
            <a:srgbClr val="FFFFFF"/>
          </a:solidFill>
          <a:ln w="12700" cap="flat">
            <a:noFill/>
            <a:miter lim="400000"/>
          </a:ln>
          <a:effectLst/>
        </p:spPr>
        <p:txBody>
          <a:bodyPr wrap="square" lIns="19050" tIns="19050" rIns="19050" bIns="19050" numCol="1" anchor="ctr">
            <a:noAutofit/>
          </a:bodyPr>
          <a:lstStyle>
            <a:defPPr>
              <a:defRPr lang="zh-CN"/>
            </a:defPPr>
            <a:lvl1pPr marL="0" algn="l" defTabSz="914377" rtl="0" eaLnBrk="1" latinLnBrk="0" hangingPunct="1">
              <a:defRPr sz="1800" kern="1200">
                <a:solidFill>
                  <a:schemeClr val="tx1"/>
                </a:solidFill>
              </a:defRPr>
            </a:lvl1pPr>
            <a:lvl2pPr marL="457189" algn="l" defTabSz="914377" rtl="0" eaLnBrk="1" latinLnBrk="0" hangingPunct="1">
              <a:defRPr sz="1800" kern="1200">
                <a:solidFill>
                  <a:schemeClr val="tx1"/>
                </a:solidFill>
              </a:defRPr>
            </a:lvl2pPr>
            <a:lvl3pPr marL="914377" algn="l" defTabSz="914377" rtl="0" eaLnBrk="1" latinLnBrk="0" hangingPunct="1">
              <a:defRPr sz="1800" kern="1200">
                <a:solidFill>
                  <a:schemeClr val="tx1"/>
                </a:solidFill>
              </a:defRPr>
            </a:lvl3pPr>
            <a:lvl4pPr marL="1371566" algn="l" defTabSz="914377" rtl="0" eaLnBrk="1" latinLnBrk="0" hangingPunct="1">
              <a:defRPr sz="1800" kern="1200">
                <a:solidFill>
                  <a:schemeClr val="tx1"/>
                </a:solidFill>
              </a:defRPr>
            </a:lvl4pPr>
            <a:lvl5pPr marL="1828754" algn="l" defTabSz="914377" rtl="0" eaLnBrk="1" latinLnBrk="0" hangingPunct="1">
              <a:defRPr sz="1800" kern="1200">
                <a:solidFill>
                  <a:schemeClr val="tx1"/>
                </a:solidFill>
              </a:defRPr>
            </a:lvl5pPr>
            <a:lvl6pPr marL="2285943" algn="l" defTabSz="914377" rtl="0" eaLnBrk="1" latinLnBrk="0" hangingPunct="1">
              <a:defRPr sz="1800" kern="1200">
                <a:solidFill>
                  <a:schemeClr val="tx1"/>
                </a:solidFill>
              </a:defRPr>
            </a:lvl6pPr>
            <a:lvl7pPr marL="2743131" algn="l" defTabSz="914377" rtl="0" eaLnBrk="1" latinLnBrk="0" hangingPunct="1">
              <a:defRPr sz="1800" kern="1200">
                <a:solidFill>
                  <a:schemeClr val="tx1"/>
                </a:solidFill>
              </a:defRPr>
            </a:lvl7pPr>
            <a:lvl8pPr marL="3200320" algn="l" defTabSz="914377" rtl="0" eaLnBrk="1" latinLnBrk="0" hangingPunct="1">
              <a:defRPr sz="1800" kern="1200">
                <a:solidFill>
                  <a:schemeClr val="tx1"/>
                </a:solidFill>
              </a:defRPr>
            </a:lvl8pPr>
            <a:lvl9pPr marL="3657509" algn="l" defTabSz="914377" rtl="0" eaLnBrk="1" latinLnBrk="0" hangingPunct="1">
              <a:defRPr sz="1800" kern="1200">
                <a:solidFill>
                  <a:schemeClr val="tx1"/>
                </a:solidFill>
              </a:defRPr>
            </a:lvl9pPr>
          </a:lstStyle>
          <a:p>
            <a:pPr algn="ctr" defTabSz="228600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</a:defRPr>
            </a:pPr>
            <a:endParaRPr sz="1500"/>
          </a:p>
        </p:txBody>
      </p:sp>
      <p:cxnSp>
        <p:nvCxnSpPr>
          <p:cNvPr id="13" name="直接连接符 12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4656088D-9C03-42B1-B159-DF813CF9E6D1}"/>
              </a:ext>
            </a:extLst>
          </p:cNvPr>
          <p:cNvCxnSpPr/>
          <p:nvPr/>
        </p:nvCxnSpPr>
        <p:spPr>
          <a:xfrm>
            <a:off x="5952265" y="2697648"/>
            <a:ext cx="5559488" cy="0"/>
          </a:xfrm>
          <a:prstGeom prst="line">
            <a:avLst/>
          </a:prstGeom>
          <a:ln w="3175" cap="rnd">
            <a:solidFill>
              <a:schemeClr val="bg1">
                <a:lumMod val="75000"/>
              </a:schemeClr>
            </a:solidFill>
            <a:round/>
            <a:headEnd type="none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直接连接符 13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4F539C3A-4A20-46BE-AC92-DDA05AD62717}"/>
              </a:ext>
            </a:extLst>
          </p:cNvPr>
          <p:cNvCxnSpPr/>
          <p:nvPr/>
        </p:nvCxnSpPr>
        <p:spPr>
          <a:xfrm>
            <a:off x="5952265" y="4137648"/>
            <a:ext cx="5559488" cy="0"/>
          </a:xfrm>
          <a:prstGeom prst="line">
            <a:avLst/>
          </a:prstGeom>
          <a:ln w="3175" cap="rnd">
            <a:solidFill>
              <a:schemeClr val="bg1">
                <a:lumMod val="75000"/>
              </a:schemeClr>
            </a:solidFill>
            <a:round/>
            <a:headEnd type="none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45040280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标题 4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CN"/>
              <a:t>Section Header Here</a:t>
            </a:r>
            <a:endParaRPr lang="zh-CN" altLang="en-US" dirty="0"/>
          </a:p>
        </p:txBody>
      </p:sp>
      <p:sp>
        <p:nvSpPr>
          <p:cNvPr id="6" name="文本占位符 5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lvl="0"/>
            <a:r>
              <a:rPr lang="en-US" altLang="zh-CN"/>
              <a:t>Supporting text here.</a:t>
            </a:r>
          </a:p>
          <a:p>
            <a:pPr lvl="0"/>
            <a:r>
              <a:rPr lang="en-US" altLang="zh-CN"/>
              <a:t>When you copy &amp; paste, choose "keep text only" option.</a:t>
            </a:r>
            <a:endParaRPr lang="zh-CN" altLang="en-US" dirty="0"/>
          </a:p>
        </p:txBody>
      </p:sp>
      <p:sp>
        <p:nvSpPr>
          <p:cNvPr id="9" name="文本框 8">
            <a:extLst>
              <a:ext uri="{FF2B5EF4-FFF2-40B4-BE49-F238E27FC236}">
                <a16:creationId xmlns="" xmlns:p14="http://schemas.microsoft.com/office/powerpoint/2010/main" xmlns:a16="http://schemas.microsoft.com/office/drawing/2014/main" id="{04F69230-F3A6-4586-9371-A858F4763E9F}"/>
              </a:ext>
            </a:extLst>
          </p:cNvPr>
          <p:cNvSpPr txBox="1"/>
          <p:nvPr/>
        </p:nvSpPr>
        <p:spPr>
          <a:xfrm>
            <a:off x="866435" y="1498599"/>
            <a:ext cx="1023516" cy="889909"/>
          </a:xfrm>
          <a:prstGeom prst="rect">
            <a:avLst/>
          </a:prstGeom>
          <a:noFill/>
          <a:ln w="117475">
            <a:noFill/>
          </a:ln>
        </p:spPr>
        <p:txBody>
          <a:bodyPr wrap="none" rtlCol="0">
            <a:prstTxWarp prst="textPlain">
              <a:avLst/>
            </a:prstTxWarp>
            <a:spAutoFit/>
          </a:bodyPr>
          <a:lstStyle/>
          <a:p>
            <a:r>
              <a:rPr lang="en-US" altLang="zh-CN" spc="100" dirty="0">
                <a:solidFill>
                  <a:schemeClr val="accent1"/>
                </a:solidFill>
                <a:latin typeface="Impact" panose="020B0806030902050204" pitchFamily="34" charset="0"/>
                <a:cs typeface="Arial" panose="020B0604020202020204" pitchFamily="34" charset="0"/>
              </a:rPr>
              <a:t>/05</a:t>
            </a:r>
            <a:endParaRPr lang="zh-CN" altLang="en-US" spc="100" dirty="0">
              <a:solidFill>
                <a:schemeClr val="accent1"/>
              </a:solidFill>
              <a:latin typeface="Impact" panose="020B0806030902050204" pitchFamily="34" charset="0"/>
              <a:cs typeface="Arial" panose="020B0604020202020204" pitchFamily="34" charset="0"/>
            </a:endParaRPr>
          </a:p>
        </p:txBody>
      </p:sp>
      <p:grpSp>
        <p:nvGrpSpPr>
          <p:cNvPr id="7" name="组合 6"/>
          <p:cNvGrpSpPr/>
          <p:nvPr/>
        </p:nvGrpSpPr>
        <p:grpSpPr>
          <a:xfrm>
            <a:off x="6211888" y="1765300"/>
            <a:ext cx="5308600" cy="5092700"/>
            <a:chOff x="6203951" y="992188"/>
            <a:chExt cx="5308600" cy="5092700"/>
          </a:xfrm>
        </p:grpSpPr>
        <p:sp>
          <p:nvSpPr>
            <p:cNvPr id="8" name="Freeform 8"/>
            <p:cNvSpPr>
              <a:spLocks/>
            </p:cNvSpPr>
            <p:nvPr userDrawn="1"/>
          </p:nvSpPr>
          <p:spPr bwMode="auto">
            <a:xfrm>
              <a:off x="8842376" y="4376738"/>
              <a:ext cx="2670175" cy="1708150"/>
            </a:xfrm>
            <a:custGeom>
              <a:avLst/>
              <a:gdLst>
                <a:gd name="T0" fmla="*/ 1682 w 1682"/>
                <a:gd name="T1" fmla="*/ 0 h 1076"/>
                <a:gd name="T2" fmla="*/ 1681 w 1682"/>
                <a:gd name="T3" fmla="*/ 108 h 1076"/>
                <a:gd name="T4" fmla="*/ 15 w 1682"/>
                <a:gd name="T5" fmla="*/ 1076 h 1076"/>
                <a:gd name="T6" fmla="*/ 0 w 1682"/>
                <a:gd name="T7" fmla="*/ 954 h 1076"/>
                <a:gd name="T8" fmla="*/ 639 w 1682"/>
                <a:gd name="T9" fmla="*/ 577 h 1076"/>
                <a:gd name="T10" fmla="*/ 1682 w 1682"/>
                <a:gd name="T11" fmla="*/ 0 h 10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82" h="1076">
                  <a:moveTo>
                    <a:pt x="1682" y="0"/>
                  </a:moveTo>
                  <a:lnTo>
                    <a:pt x="1681" y="108"/>
                  </a:lnTo>
                  <a:lnTo>
                    <a:pt x="15" y="1076"/>
                  </a:lnTo>
                  <a:lnTo>
                    <a:pt x="0" y="954"/>
                  </a:lnTo>
                  <a:lnTo>
                    <a:pt x="639" y="577"/>
                  </a:lnTo>
                  <a:lnTo>
                    <a:pt x="1682" y="0"/>
                  </a:lnTo>
                  <a:close/>
                </a:path>
              </a:pathLst>
            </a:custGeom>
            <a:solidFill>
              <a:srgbClr val="495E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" name="Freeform 9"/>
            <p:cNvSpPr>
              <a:spLocks/>
            </p:cNvSpPr>
            <p:nvPr userDrawn="1"/>
          </p:nvSpPr>
          <p:spPr bwMode="auto">
            <a:xfrm>
              <a:off x="6203951" y="4376738"/>
              <a:ext cx="2663825" cy="1708150"/>
            </a:xfrm>
            <a:custGeom>
              <a:avLst/>
              <a:gdLst>
                <a:gd name="T0" fmla="*/ 0 w 1678"/>
                <a:gd name="T1" fmla="*/ 0 h 1076"/>
                <a:gd name="T2" fmla="*/ 0 w 1678"/>
                <a:gd name="T3" fmla="*/ 108 h 1076"/>
                <a:gd name="T4" fmla="*/ 1677 w 1678"/>
                <a:gd name="T5" fmla="*/ 1076 h 1076"/>
                <a:gd name="T6" fmla="*/ 1678 w 1678"/>
                <a:gd name="T7" fmla="*/ 968 h 1076"/>
                <a:gd name="T8" fmla="*/ 1401 w 1678"/>
                <a:gd name="T9" fmla="*/ 778 h 1076"/>
                <a:gd name="T10" fmla="*/ 0 w 1678"/>
                <a:gd name="T11" fmla="*/ 0 h 10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78" h="1076">
                  <a:moveTo>
                    <a:pt x="0" y="0"/>
                  </a:moveTo>
                  <a:lnTo>
                    <a:pt x="0" y="108"/>
                  </a:lnTo>
                  <a:lnTo>
                    <a:pt x="1677" y="1076"/>
                  </a:lnTo>
                  <a:lnTo>
                    <a:pt x="1678" y="968"/>
                  </a:lnTo>
                  <a:lnTo>
                    <a:pt x="1401" y="77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F76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" name="Freeform 10"/>
            <p:cNvSpPr>
              <a:spLocks/>
            </p:cNvSpPr>
            <p:nvPr userDrawn="1"/>
          </p:nvSpPr>
          <p:spPr bwMode="auto">
            <a:xfrm>
              <a:off x="6203951" y="2838450"/>
              <a:ext cx="5308600" cy="3074988"/>
            </a:xfrm>
            <a:custGeom>
              <a:avLst/>
              <a:gdLst>
                <a:gd name="T0" fmla="*/ 1667 w 3344"/>
                <a:gd name="T1" fmla="*/ 0 h 1937"/>
                <a:gd name="T2" fmla="*/ 0 w 3344"/>
                <a:gd name="T3" fmla="*/ 969 h 1937"/>
                <a:gd name="T4" fmla="*/ 1678 w 3344"/>
                <a:gd name="T5" fmla="*/ 1937 h 1937"/>
                <a:gd name="T6" fmla="*/ 3344 w 3344"/>
                <a:gd name="T7" fmla="*/ 969 h 1937"/>
                <a:gd name="T8" fmla="*/ 1667 w 3344"/>
                <a:gd name="T9" fmla="*/ 0 h 19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44" h="1937">
                  <a:moveTo>
                    <a:pt x="1667" y="0"/>
                  </a:moveTo>
                  <a:lnTo>
                    <a:pt x="0" y="969"/>
                  </a:lnTo>
                  <a:lnTo>
                    <a:pt x="1678" y="1937"/>
                  </a:lnTo>
                  <a:lnTo>
                    <a:pt x="3344" y="969"/>
                  </a:lnTo>
                  <a:lnTo>
                    <a:pt x="1667" y="0"/>
                  </a:lnTo>
                  <a:close/>
                </a:path>
              </a:pathLst>
            </a:custGeom>
            <a:solidFill>
              <a:srgbClr val="6F85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" name="Freeform 11"/>
            <p:cNvSpPr>
              <a:spLocks/>
            </p:cNvSpPr>
            <p:nvPr userDrawn="1"/>
          </p:nvSpPr>
          <p:spPr bwMode="auto">
            <a:xfrm>
              <a:off x="6203951" y="2528888"/>
              <a:ext cx="130175" cy="1908175"/>
            </a:xfrm>
            <a:custGeom>
              <a:avLst/>
              <a:gdLst>
                <a:gd name="T0" fmla="*/ 64 w 82"/>
                <a:gd name="T1" fmla="*/ 35 h 1202"/>
                <a:gd name="T2" fmla="*/ 82 w 82"/>
                <a:gd name="T3" fmla="*/ 517 h 1202"/>
                <a:gd name="T4" fmla="*/ 60 w 82"/>
                <a:gd name="T5" fmla="*/ 1202 h 1202"/>
                <a:gd name="T6" fmla="*/ 0 w 82"/>
                <a:gd name="T7" fmla="*/ 1167 h 1202"/>
                <a:gd name="T8" fmla="*/ 4 w 82"/>
                <a:gd name="T9" fmla="*/ 0 h 1202"/>
                <a:gd name="T10" fmla="*/ 64 w 82"/>
                <a:gd name="T11" fmla="*/ 35 h 1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2" h="1202">
                  <a:moveTo>
                    <a:pt x="64" y="35"/>
                  </a:moveTo>
                  <a:lnTo>
                    <a:pt x="82" y="517"/>
                  </a:lnTo>
                  <a:lnTo>
                    <a:pt x="60" y="1202"/>
                  </a:lnTo>
                  <a:lnTo>
                    <a:pt x="0" y="1167"/>
                  </a:lnTo>
                  <a:lnTo>
                    <a:pt x="4" y="0"/>
                  </a:lnTo>
                  <a:lnTo>
                    <a:pt x="64" y="35"/>
                  </a:lnTo>
                  <a:close/>
                </a:path>
              </a:pathLst>
            </a:custGeom>
            <a:solidFill>
              <a:srgbClr val="E4EA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" name="Freeform 12"/>
            <p:cNvSpPr>
              <a:spLocks/>
            </p:cNvSpPr>
            <p:nvPr userDrawn="1"/>
          </p:nvSpPr>
          <p:spPr bwMode="auto">
            <a:xfrm>
              <a:off x="6299201" y="1089025"/>
              <a:ext cx="2616200" cy="3348038"/>
            </a:xfrm>
            <a:custGeom>
              <a:avLst/>
              <a:gdLst>
                <a:gd name="T0" fmla="*/ 1609 w 1648"/>
                <a:gd name="T1" fmla="*/ 0 h 2109"/>
                <a:gd name="T2" fmla="*/ 1648 w 1648"/>
                <a:gd name="T3" fmla="*/ 610 h 2109"/>
                <a:gd name="T4" fmla="*/ 1605 w 1648"/>
                <a:gd name="T5" fmla="*/ 1176 h 2109"/>
                <a:gd name="T6" fmla="*/ 0 w 1648"/>
                <a:gd name="T7" fmla="*/ 2109 h 2109"/>
                <a:gd name="T8" fmla="*/ 4 w 1648"/>
                <a:gd name="T9" fmla="*/ 932 h 2109"/>
                <a:gd name="T10" fmla="*/ 1609 w 1648"/>
                <a:gd name="T11" fmla="*/ 0 h 2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48" h="2109">
                  <a:moveTo>
                    <a:pt x="1609" y="0"/>
                  </a:moveTo>
                  <a:lnTo>
                    <a:pt x="1648" y="610"/>
                  </a:lnTo>
                  <a:lnTo>
                    <a:pt x="1605" y="1176"/>
                  </a:lnTo>
                  <a:lnTo>
                    <a:pt x="0" y="2109"/>
                  </a:lnTo>
                  <a:lnTo>
                    <a:pt x="4" y="932"/>
                  </a:lnTo>
                  <a:lnTo>
                    <a:pt x="1609" y="0"/>
                  </a:lnTo>
                  <a:close/>
                </a:path>
              </a:pathLst>
            </a:custGeom>
            <a:solidFill>
              <a:srgbClr val="DCE4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" name="Freeform 13"/>
            <p:cNvSpPr>
              <a:spLocks/>
            </p:cNvSpPr>
            <p:nvPr userDrawn="1"/>
          </p:nvSpPr>
          <p:spPr bwMode="auto">
            <a:xfrm>
              <a:off x="8847139" y="1089025"/>
              <a:ext cx="2617788" cy="3348038"/>
            </a:xfrm>
            <a:custGeom>
              <a:avLst/>
              <a:gdLst>
                <a:gd name="T0" fmla="*/ 1619 w 1649"/>
                <a:gd name="T1" fmla="*/ 932 h 2109"/>
                <a:gd name="T2" fmla="*/ 1649 w 1649"/>
                <a:gd name="T3" fmla="*/ 1375 h 2109"/>
                <a:gd name="T4" fmla="*/ 1615 w 1649"/>
                <a:gd name="T5" fmla="*/ 2109 h 2109"/>
                <a:gd name="T6" fmla="*/ 0 w 1649"/>
                <a:gd name="T7" fmla="*/ 1176 h 2109"/>
                <a:gd name="T8" fmla="*/ 4 w 1649"/>
                <a:gd name="T9" fmla="*/ 0 h 2109"/>
                <a:gd name="T10" fmla="*/ 1619 w 1649"/>
                <a:gd name="T11" fmla="*/ 932 h 2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49" h="2109">
                  <a:moveTo>
                    <a:pt x="1619" y="932"/>
                  </a:moveTo>
                  <a:lnTo>
                    <a:pt x="1649" y="1375"/>
                  </a:lnTo>
                  <a:lnTo>
                    <a:pt x="1615" y="2109"/>
                  </a:lnTo>
                  <a:lnTo>
                    <a:pt x="0" y="1176"/>
                  </a:lnTo>
                  <a:lnTo>
                    <a:pt x="4" y="0"/>
                  </a:lnTo>
                  <a:lnTo>
                    <a:pt x="1619" y="932"/>
                  </a:lnTo>
                  <a:close/>
                </a:path>
              </a:pathLst>
            </a:custGeom>
            <a:solidFill>
              <a:srgbClr val="E4EA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" name="Freeform 14"/>
            <p:cNvSpPr>
              <a:spLocks/>
            </p:cNvSpPr>
            <p:nvPr userDrawn="1"/>
          </p:nvSpPr>
          <p:spPr bwMode="auto">
            <a:xfrm>
              <a:off x="6210301" y="992188"/>
              <a:ext cx="5302250" cy="1592263"/>
            </a:xfrm>
            <a:custGeom>
              <a:avLst/>
              <a:gdLst>
                <a:gd name="T0" fmla="*/ 3340 w 3340"/>
                <a:gd name="T1" fmla="*/ 968 h 1003"/>
                <a:gd name="T2" fmla="*/ 3280 w 3340"/>
                <a:gd name="T3" fmla="*/ 1003 h 1003"/>
                <a:gd name="T4" fmla="*/ 1665 w 3340"/>
                <a:gd name="T5" fmla="*/ 70 h 1003"/>
                <a:gd name="T6" fmla="*/ 60 w 3340"/>
                <a:gd name="T7" fmla="*/ 1003 h 1003"/>
                <a:gd name="T8" fmla="*/ 0 w 3340"/>
                <a:gd name="T9" fmla="*/ 968 h 1003"/>
                <a:gd name="T10" fmla="*/ 1665 w 3340"/>
                <a:gd name="T11" fmla="*/ 0 h 1003"/>
                <a:gd name="T12" fmla="*/ 3340 w 3340"/>
                <a:gd name="T13" fmla="*/ 968 h 10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40" h="1003">
                  <a:moveTo>
                    <a:pt x="3340" y="968"/>
                  </a:moveTo>
                  <a:lnTo>
                    <a:pt x="3280" y="1003"/>
                  </a:lnTo>
                  <a:lnTo>
                    <a:pt x="1665" y="70"/>
                  </a:lnTo>
                  <a:lnTo>
                    <a:pt x="60" y="1003"/>
                  </a:lnTo>
                  <a:lnTo>
                    <a:pt x="0" y="968"/>
                  </a:lnTo>
                  <a:lnTo>
                    <a:pt x="1665" y="0"/>
                  </a:lnTo>
                  <a:lnTo>
                    <a:pt x="3340" y="968"/>
                  </a:lnTo>
                  <a:close/>
                </a:path>
              </a:pathLst>
            </a:custGeom>
            <a:solidFill>
              <a:srgbClr val="F0F4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" name="Freeform 15"/>
            <p:cNvSpPr>
              <a:spLocks/>
            </p:cNvSpPr>
            <p:nvPr userDrawn="1"/>
          </p:nvSpPr>
          <p:spPr bwMode="auto">
            <a:xfrm>
              <a:off x="11410951" y="2528888"/>
              <a:ext cx="101600" cy="1908175"/>
            </a:xfrm>
            <a:custGeom>
              <a:avLst/>
              <a:gdLst>
                <a:gd name="T0" fmla="*/ 64 w 64"/>
                <a:gd name="T1" fmla="*/ 0 h 1202"/>
                <a:gd name="T2" fmla="*/ 60 w 64"/>
                <a:gd name="T3" fmla="*/ 1167 h 1202"/>
                <a:gd name="T4" fmla="*/ 0 w 64"/>
                <a:gd name="T5" fmla="*/ 1202 h 1202"/>
                <a:gd name="T6" fmla="*/ 4 w 64"/>
                <a:gd name="T7" fmla="*/ 35 h 1202"/>
                <a:gd name="T8" fmla="*/ 64 w 64"/>
                <a:gd name="T9" fmla="*/ 0 h 1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4" h="1202">
                  <a:moveTo>
                    <a:pt x="64" y="0"/>
                  </a:moveTo>
                  <a:lnTo>
                    <a:pt x="60" y="1167"/>
                  </a:lnTo>
                  <a:lnTo>
                    <a:pt x="0" y="1202"/>
                  </a:lnTo>
                  <a:lnTo>
                    <a:pt x="4" y="35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DCE4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" name="Freeform 16"/>
            <p:cNvSpPr>
              <a:spLocks/>
            </p:cNvSpPr>
            <p:nvPr userDrawn="1"/>
          </p:nvSpPr>
          <p:spPr bwMode="auto">
            <a:xfrm>
              <a:off x="7569201" y="3895725"/>
              <a:ext cx="73025" cy="119063"/>
            </a:xfrm>
            <a:custGeom>
              <a:avLst/>
              <a:gdLst>
                <a:gd name="T0" fmla="*/ 0 w 46"/>
                <a:gd name="T1" fmla="*/ 75 h 75"/>
                <a:gd name="T2" fmla="*/ 46 w 46"/>
                <a:gd name="T3" fmla="*/ 48 h 75"/>
                <a:gd name="T4" fmla="*/ 46 w 46"/>
                <a:gd name="T5" fmla="*/ 0 h 75"/>
                <a:gd name="T6" fmla="*/ 0 w 46"/>
                <a:gd name="T7" fmla="*/ 27 h 75"/>
                <a:gd name="T8" fmla="*/ 0 w 46"/>
                <a:gd name="T9" fmla="*/ 7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75">
                  <a:moveTo>
                    <a:pt x="0" y="75"/>
                  </a:moveTo>
                  <a:lnTo>
                    <a:pt x="46" y="48"/>
                  </a:lnTo>
                  <a:lnTo>
                    <a:pt x="46" y="0"/>
                  </a:lnTo>
                  <a:lnTo>
                    <a:pt x="0" y="27"/>
                  </a:lnTo>
                  <a:lnTo>
                    <a:pt x="0" y="75"/>
                  </a:lnTo>
                  <a:close/>
                </a:path>
              </a:pathLst>
            </a:custGeom>
            <a:solidFill>
              <a:srgbClr val="0844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" name="Freeform 17"/>
            <p:cNvSpPr>
              <a:spLocks/>
            </p:cNvSpPr>
            <p:nvPr userDrawn="1"/>
          </p:nvSpPr>
          <p:spPr bwMode="auto">
            <a:xfrm>
              <a:off x="7327901" y="3756025"/>
              <a:ext cx="314325" cy="182563"/>
            </a:xfrm>
            <a:custGeom>
              <a:avLst/>
              <a:gdLst>
                <a:gd name="T0" fmla="*/ 152 w 198"/>
                <a:gd name="T1" fmla="*/ 115 h 115"/>
                <a:gd name="T2" fmla="*/ 198 w 198"/>
                <a:gd name="T3" fmla="*/ 88 h 115"/>
                <a:gd name="T4" fmla="*/ 46 w 198"/>
                <a:gd name="T5" fmla="*/ 0 h 115"/>
                <a:gd name="T6" fmla="*/ 0 w 198"/>
                <a:gd name="T7" fmla="*/ 27 h 115"/>
                <a:gd name="T8" fmla="*/ 152 w 198"/>
                <a:gd name="T9" fmla="*/ 11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8" h="115">
                  <a:moveTo>
                    <a:pt x="152" y="115"/>
                  </a:moveTo>
                  <a:lnTo>
                    <a:pt x="198" y="88"/>
                  </a:lnTo>
                  <a:lnTo>
                    <a:pt x="46" y="0"/>
                  </a:lnTo>
                  <a:lnTo>
                    <a:pt x="0" y="27"/>
                  </a:lnTo>
                  <a:lnTo>
                    <a:pt x="152" y="115"/>
                  </a:lnTo>
                  <a:close/>
                </a:path>
              </a:pathLst>
            </a:custGeom>
            <a:solidFill>
              <a:srgbClr val="0327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" name="Freeform 18"/>
            <p:cNvSpPr>
              <a:spLocks/>
            </p:cNvSpPr>
            <p:nvPr userDrawn="1"/>
          </p:nvSpPr>
          <p:spPr bwMode="auto">
            <a:xfrm>
              <a:off x="7327901" y="3798888"/>
              <a:ext cx="241300" cy="215900"/>
            </a:xfrm>
            <a:custGeom>
              <a:avLst/>
              <a:gdLst>
                <a:gd name="T0" fmla="*/ 0 w 152"/>
                <a:gd name="T1" fmla="*/ 0 h 136"/>
                <a:gd name="T2" fmla="*/ 0 w 152"/>
                <a:gd name="T3" fmla="*/ 48 h 136"/>
                <a:gd name="T4" fmla="*/ 152 w 152"/>
                <a:gd name="T5" fmla="*/ 136 h 136"/>
                <a:gd name="T6" fmla="*/ 152 w 152"/>
                <a:gd name="T7" fmla="*/ 88 h 136"/>
                <a:gd name="T8" fmla="*/ 0 w 152"/>
                <a:gd name="T9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2" h="136">
                  <a:moveTo>
                    <a:pt x="0" y="0"/>
                  </a:moveTo>
                  <a:lnTo>
                    <a:pt x="0" y="48"/>
                  </a:lnTo>
                  <a:lnTo>
                    <a:pt x="152" y="136"/>
                  </a:lnTo>
                  <a:lnTo>
                    <a:pt x="152" y="8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534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" name="Freeform 19"/>
            <p:cNvSpPr>
              <a:spLocks/>
            </p:cNvSpPr>
            <p:nvPr userDrawn="1"/>
          </p:nvSpPr>
          <p:spPr bwMode="auto">
            <a:xfrm>
              <a:off x="7446964" y="3155950"/>
              <a:ext cx="87313" cy="50800"/>
            </a:xfrm>
            <a:custGeom>
              <a:avLst/>
              <a:gdLst>
                <a:gd name="T0" fmla="*/ 55 w 55"/>
                <a:gd name="T1" fmla="*/ 16 h 32"/>
                <a:gd name="T2" fmla="*/ 27 w 55"/>
                <a:gd name="T3" fmla="*/ 0 h 32"/>
                <a:gd name="T4" fmla="*/ 0 w 55"/>
                <a:gd name="T5" fmla="*/ 16 h 32"/>
                <a:gd name="T6" fmla="*/ 27 w 55"/>
                <a:gd name="T7" fmla="*/ 32 h 32"/>
                <a:gd name="T8" fmla="*/ 55 w 55"/>
                <a:gd name="T9" fmla="*/ 16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5" h="32">
                  <a:moveTo>
                    <a:pt x="55" y="16"/>
                  </a:moveTo>
                  <a:lnTo>
                    <a:pt x="27" y="0"/>
                  </a:lnTo>
                  <a:lnTo>
                    <a:pt x="0" y="16"/>
                  </a:lnTo>
                  <a:lnTo>
                    <a:pt x="27" y="32"/>
                  </a:lnTo>
                  <a:lnTo>
                    <a:pt x="55" y="16"/>
                  </a:lnTo>
                  <a:close/>
                </a:path>
              </a:pathLst>
            </a:custGeom>
            <a:solidFill>
              <a:srgbClr val="9291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" name="Freeform 20"/>
            <p:cNvSpPr>
              <a:spLocks/>
            </p:cNvSpPr>
            <p:nvPr userDrawn="1"/>
          </p:nvSpPr>
          <p:spPr bwMode="auto">
            <a:xfrm>
              <a:off x="7478714" y="3181350"/>
              <a:ext cx="57150" cy="696913"/>
            </a:xfrm>
            <a:custGeom>
              <a:avLst/>
              <a:gdLst>
                <a:gd name="T0" fmla="*/ 7 w 36"/>
                <a:gd name="T1" fmla="*/ 16 h 439"/>
                <a:gd name="T2" fmla="*/ 0 w 36"/>
                <a:gd name="T3" fmla="*/ 195 h 439"/>
                <a:gd name="T4" fmla="*/ 8 w 36"/>
                <a:gd name="T5" fmla="*/ 439 h 439"/>
                <a:gd name="T6" fmla="*/ 36 w 36"/>
                <a:gd name="T7" fmla="*/ 423 h 439"/>
                <a:gd name="T8" fmla="*/ 35 w 36"/>
                <a:gd name="T9" fmla="*/ 0 h 439"/>
                <a:gd name="T10" fmla="*/ 7 w 36"/>
                <a:gd name="T11" fmla="*/ 16 h 4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6" h="439">
                  <a:moveTo>
                    <a:pt x="7" y="16"/>
                  </a:moveTo>
                  <a:lnTo>
                    <a:pt x="0" y="195"/>
                  </a:lnTo>
                  <a:lnTo>
                    <a:pt x="8" y="439"/>
                  </a:lnTo>
                  <a:lnTo>
                    <a:pt x="36" y="423"/>
                  </a:lnTo>
                  <a:lnTo>
                    <a:pt x="35" y="0"/>
                  </a:lnTo>
                  <a:lnTo>
                    <a:pt x="7" y="16"/>
                  </a:lnTo>
                  <a:close/>
                </a:path>
              </a:pathLst>
            </a:custGeom>
            <a:solidFill>
              <a:srgbClr val="0534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" name="Freeform 21"/>
            <p:cNvSpPr>
              <a:spLocks/>
            </p:cNvSpPr>
            <p:nvPr userDrawn="1"/>
          </p:nvSpPr>
          <p:spPr bwMode="auto">
            <a:xfrm>
              <a:off x="7446964" y="3181350"/>
              <a:ext cx="44450" cy="696913"/>
            </a:xfrm>
            <a:custGeom>
              <a:avLst/>
              <a:gdLst>
                <a:gd name="T0" fmla="*/ 27 w 28"/>
                <a:gd name="T1" fmla="*/ 16 h 439"/>
                <a:gd name="T2" fmla="*/ 0 w 28"/>
                <a:gd name="T3" fmla="*/ 0 h 439"/>
                <a:gd name="T4" fmla="*/ 1 w 28"/>
                <a:gd name="T5" fmla="*/ 423 h 439"/>
                <a:gd name="T6" fmla="*/ 28 w 28"/>
                <a:gd name="T7" fmla="*/ 439 h 439"/>
                <a:gd name="T8" fmla="*/ 27 w 28"/>
                <a:gd name="T9" fmla="*/ 16 h 4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439">
                  <a:moveTo>
                    <a:pt x="27" y="16"/>
                  </a:moveTo>
                  <a:lnTo>
                    <a:pt x="0" y="0"/>
                  </a:lnTo>
                  <a:lnTo>
                    <a:pt x="1" y="423"/>
                  </a:lnTo>
                  <a:lnTo>
                    <a:pt x="28" y="439"/>
                  </a:lnTo>
                  <a:lnTo>
                    <a:pt x="27" y="16"/>
                  </a:lnTo>
                  <a:close/>
                </a:path>
              </a:pathLst>
            </a:custGeom>
            <a:solidFill>
              <a:srgbClr val="0327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" name="Freeform 22"/>
            <p:cNvSpPr>
              <a:spLocks/>
            </p:cNvSpPr>
            <p:nvPr userDrawn="1"/>
          </p:nvSpPr>
          <p:spPr bwMode="auto">
            <a:xfrm>
              <a:off x="6657976" y="4422775"/>
              <a:ext cx="74613" cy="119063"/>
            </a:xfrm>
            <a:custGeom>
              <a:avLst/>
              <a:gdLst>
                <a:gd name="T0" fmla="*/ 0 w 47"/>
                <a:gd name="T1" fmla="*/ 75 h 75"/>
                <a:gd name="T2" fmla="*/ 47 w 47"/>
                <a:gd name="T3" fmla="*/ 48 h 75"/>
                <a:gd name="T4" fmla="*/ 47 w 47"/>
                <a:gd name="T5" fmla="*/ 0 h 75"/>
                <a:gd name="T6" fmla="*/ 1 w 47"/>
                <a:gd name="T7" fmla="*/ 27 h 75"/>
                <a:gd name="T8" fmla="*/ 0 w 47"/>
                <a:gd name="T9" fmla="*/ 7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75">
                  <a:moveTo>
                    <a:pt x="0" y="75"/>
                  </a:moveTo>
                  <a:lnTo>
                    <a:pt x="47" y="48"/>
                  </a:lnTo>
                  <a:lnTo>
                    <a:pt x="47" y="0"/>
                  </a:lnTo>
                  <a:lnTo>
                    <a:pt x="1" y="27"/>
                  </a:lnTo>
                  <a:lnTo>
                    <a:pt x="0" y="75"/>
                  </a:lnTo>
                  <a:close/>
                </a:path>
              </a:pathLst>
            </a:custGeom>
            <a:solidFill>
              <a:srgbClr val="0844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" name="Freeform 23"/>
            <p:cNvSpPr>
              <a:spLocks/>
            </p:cNvSpPr>
            <p:nvPr userDrawn="1"/>
          </p:nvSpPr>
          <p:spPr bwMode="auto">
            <a:xfrm>
              <a:off x="6418264" y="4283075"/>
              <a:ext cx="314325" cy="182563"/>
            </a:xfrm>
            <a:custGeom>
              <a:avLst/>
              <a:gdLst>
                <a:gd name="T0" fmla="*/ 152 w 198"/>
                <a:gd name="T1" fmla="*/ 115 h 115"/>
                <a:gd name="T2" fmla="*/ 198 w 198"/>
                <a:gd name="T3" fmla="*/ 88 h 115"/>
                <a:gd name="T4" fmla="*/ 46 w 198"/>
                <a:gd name="T5" fmla="*/ 0 h 115"/>
                <a:gd name="T6" fmla="*/ 0 w 198"/>
                <a:gd name="T7" fmla="*/ 27 h 115"/>
                <a:gd name="T8" fmla="*/ 152 w 198"/>
                <a:gd name="T9" fmla="*/ 11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8" h="115">
                  <a:moveTo>
                    <a:pt x="152" y="115"/>
                  </a:moveTo>
                  <a:lnTo>
                    <a:pt x="198" y="88"/>
                  </a:lnTo>
                  <a:lnTo>
                    <a:pt x="46" y="0"/>
                  </a:lnTo>
                  <a:lnTo>
                    <a:pt x="0" y="27"/>
                  </a:lnTo>
                  <a:lnTo>
                    <a:pt x="152" y="115"/>
                  </a:lnTo>
                  <a:close/>
                </a:path>
              </a:pathLst>
            </a:custGeom>
            <a:solidFill>
              <a:srgbClr val="0327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" name="Freeform 24"/>
            <p:cNvSpPr>
              <a:spLocks/>
            </p:cNvSpPr>
            <p:nvPr userDrawn="1"/>
          </p:nvSpPr>
          <p:spPr bwMode="auto">
            <a:xfrm>
              <a:off x="6418264" y="4325938"/>
              <a:ext cx="241300" cy="215900"/>
            </a:xfrm>
            <a:custGeom>
              <a:avLst/>
              <a:gdLst>
                <a:gd name="T0" fmla="*/ 0 w 152"/>
                <a:gd name="T1" fmla="*/ 0 h 136"/>
                <a:gd name="T2" fmla="*/ 0 w 152"/>
                <a:gd name="T3" fmla="*/ 48 h 136"/>
                <a:gd name="T4" fmla="*/ 151 w 152"/>
                <a:gd name="T5" fmla="*/ 136 h 136"/>
                <a:gd name="T6" fmla="*/ 152 w 152"/>
                <a:gd name="T7" fmla="*/ 88 h 136"/>
                <a:gd name="T8" fmla="*/ 0 w 152"/>
                <a:gd name="T9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2" h="136">
                  <a:moveTo>
                    <a:pt x="0" y="0"/>
                  </a:moveTo>
                  <a:lnTo>
                    <a:pt x="0" y="48"/>
                  </a:lnTo>
                  <a:lnTo>
                    <a:pt x="151" y="136"/>
                  </a:lnTo>
                  <a:lnTo>
                    <a:pt x="152" y="8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534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" name="Freeform 25"/>
            <p:cNvSpPr>
              <a:spLocks/>
            </p:cNvSpPr>
            <p:nvPr userDrawn="1"/>
          </p:nvSpPr>
          <p:spPr bwMode="auto">
            <a:xfrm>
              <a:off x="6561139" y="3708400"/>
              <a:ext cx="69850" cy="695325"/>
            </a:xfrm>
            <a:custGeom>
              <a:avLst/>
              <a:gdLst>
                <a:gd name="T0" fmla="*/ 15 w 44"/>
                <a:gd name="T1" fmla="*/ 16 h 438"/>
                <a:gd name="T2" fmla="*/ 0 w 44"/>
                <a:gd name="T3" fmla="*/ 219 h 438"/>
                <a:gd name="T4" fmla="*/ 16 w 44"/>
                <a:gd name="T5" fmla="*/ 438 h 438"/>
                <a:gd name="T6" fmla="*/ 44 w 44"/>
                <a:gd name="T7" fmla="*/ 422 h 438"/>
                <a:gd name="T8" fmla="*/ 43 w 44"/>
                <a:gd name="T9" fmla="*/ 0 h 438"/>
                <a:gd name="T10" fmla="*/ 15 w 44"/>
                <a:gd name="T11" fmla="*/ 16 h 4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4" h="438">
                  <a:moveTo>
                    <a:pt x="15" y="16"/>
                  </a:moveTo>
                  <a:lnTo>
                    <a:pt x="0" y="219"/>
                  </a:lnTo>
                  <a:lnTo>
                    <a:pt x="16" y="438"/>
                  </a:lnTo>
                  <a:lnTo>
                    <a:pt x="44" y="422"/>
                  </a:lnTo>
                  <a:lnTo>
                    <a:pt x="43" y="0"/>
                  </a:lnTo>
                  <a:lnTo>
                    <a:pt x="15" y="16"/>
                  </a:lnTo>
                  <a:close/>
                </a:path>
              </a:pathLst>
            </a:custGeom>
            <a:solidFill>
              <a:srgbClr val="0534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" name="Freeform 26"/>
            <p:cNvSpPr>
              <a:spLocks/>
            </p:cNvSpPr>
            <p:nvPr userDrawn="1"/>
          </p:nvSpPr>
          <p:spPr bwMode="auto">
            <a:xfrm>
              <a:off x="6540501" y="3708400"/>
              <a:ext cx="46038" cy="695325"/>
            </a:xfrm>
            <a:custGeom>
              <a:avLst/>
              <a:gdLst>
                <a:gd name="T0" fmla="*/ 28 w 29"/>
                <a:gd name="T1" fmla="*/ 16 h 438"/>
                <a:gd name="T2" fmla="*/ 0 w 29"/>
                <a:gd name="T3" fmla="*/ 0 h 438"/>
                <a:gd name="T4" fmla="*/ 2 w 29"/>
                <a:gd name="T5" fmla="*/ 422 h 438"/>
                <a:gd name="T6" fmla="*/ 29 w 29"/>
                <a:gd name="T7" fmla="*/ 438 h 438"/>
                <a:gd name="T8" fmla="*/ 28 w 29"/>
                <a:gd name="T9" fmla="*/ 16 h 4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438">
                  <a:moveTo>
                    <a:pt x="28" y="16"/>
                  </a:moveTo>
                  <a:lnTo>
                    <a:pt x="0" y="0"/>
                  </a:lnTo>
                  <a:lnTo>
                    <a:pt x="2" y="422"/>
                  </a:lnTo>
                  <a:lnTo>
                    <a:pt x="29" y="438"/>
                  </a:lnTo>
                  <a:lnTo>
                    <a:pt x="28" y="16"/>
                  </a:lnTo>
                  <a:close/>
                </a:path>
              </a:pathLst>
            </a:custGeom>
            <a:solidFill>
              <a:srgbClr val="0327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" name="Freeform 27"/>
            <p:cNvSpPr>
              <a:spLocks/>
            </p:cNvSpPr>
            <p:nvPr userDrawn="1"/>
          </p:nvSpPr>
          <p:spPr bwMode="auto">
            <a:xfrm>
              <a:off x="6540501" y="3683000"/>
              <a:ext cx="88900" cy="50800"/>
            </a:xfrm>
            <a:custGeom>
              <a:avLst/>
              <a:gdLst>
                <a:gd name="T0" fmla="*/ 56 w 56"/>
                <a:gd name="T1" fmla="*/ 16 h 32"/>
                <a:gd name="T2" fmla="*/ 28 w 56"/>
                <a:gd name="T3" fmla="*/ 0 h 32"/>
                <a:gd name="T4" fmla="*/ 0 w 56"/>
                <a:gd name="T5" fmla="*/ 16 h 32"/>
                <a:gd name="T6" fmla="*/ 28 w 56"/>
                <a:gd name="T7" fmla="*/ 32 h 32"/>
                <a:gd name="T8" fmla="*/ 56 w 56"/>
                <a:gd name="T9" fmla="*/ 16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32">
                  <a:moveTo>
                    <a:pt x="56" y="16"/>
                  </a:moveTo>
                  <a:lnTo>
                    <a:pt x="28" y="0"/>
                  </a:lnTo>
                  <a:lnTo>
                    <a:pt x="0" y="16"/>
                  </a:lnTo>
                  <a:lnTo>
                    <a:pt x="28" y="32"/>
                  </a:lnTo>
                  <a:lnTo>
                    <a:pt x="56" y="16"/>
                  </a:lnTo>
                  <a:close/>
                </a:path>
              </a:pathLst>
            </a:custGeom>
            <a:solidFill>
              <a:srgbClr val="9291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" name="Freeform 28"/>
            <p:cNvSpPr>
              <a:spLocks/>
            </p:cNvSpPr>
            <p:nvPr userDrawn="1"/>
          </p:nvSpPr>
          <p:spPr bwMode="auto">
            <a:xfrm>
              <a:off x="6427789" y="3706813"/>
              <a:ext cx="58738" cy="95250"/>
            </a:xfrm>
            <a:custGeom>
              <a:avLst/>
              <a:gdLst>
                <a:gd name="T0" fmla="*/ 37 w 37"/>
                <a:gd name="T1" fmla="*/ 21 h 60"/>
                <a:gd name="T2" fmla="*/ 0 w 37"/>
                <a:gd name="T3" fmla="*/ 0 h 60"/>
                <a:gd name="T4" fmla="*/ 0 w 37"/>
                <a:gd name="T5" fmla="*/ 39 h 60"/>
                <a:gd name="T6" fmla="*/ 37 w 37"/>
                <a:gd name="T7" fmla="*/ 60 h 60"/>
                <a:gd name="T8" fmla="*/ 37 w 37"/>
                <a:gd name="T9" fmla="*/ 21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60">
                  <a:moveTo>
                    <a:pt x="37" y="21"/>
                  </a:moveTo>
                  <a:lnTo>
                    <a:pt x="0" y="0"/>
                  </a:lnTo>
                  <a:lnTo>
                    <a:pt x="0" y="39"/>
                  </a:lnTo>
                  <a:lnTo>
                    <a:pt x="37" y="60"/>
                  </a:lnTo>
                  <a:lnTo>
                    <a:pt x="37" y="21"/>
                  </a:lnTo>
                  <a:close/>
                </a:path>
              </a:pathLst>
            </a:custGeom>
            <a:solidFill>
              <a:srgbClr val="0534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" name="Freeform 29"/>
            <p:cNvSpPr>
              <a:spLocks/>
            </p:cNvSpPr>
            <p:nvPr userDrawn="1"/>
          </p:nvSpPr>
          <p:spPr bwMode="auto">
            <a:xfrm>
              <a:off x="6427789" y="3070225"/>
              <a:ext cx="1166813" cy="669925"/>
            </a:xfrm>
            <a:custGeom>
              <a:avLst/>
              <a:gdLst>
                <a:gd name="T0" fmla="*/ 735 w 735"/>
                <a:gd name="T1" fmla="*/ 21 h 422"/>
                <a:gd name="T2" fmla="*/ 697 w 735"/>
                <a:gd name="T3" fmla="*/ 0 h 422"/>
                <a:gd name="T4" fmla="*/ 0 w 735"/>
                <a:gd name="T5" fmla="*/ 401 h 422"/>
                <a:gd name="T6" fmla="*/ 37 w 735"/>
                <a:gd name="T7" fmla="*/ 422 h 422"/>
                <a:gd name="T8" fmla="*/ 735 w 735"/>
                <a:gd name="T9" fmla="*/ 21 h 4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5" h="422">
                  <a:moveTo>
                    <a:pt x="735" y="21"/>
                  </a:moveTo>
                  <a:lnTo>
                    <a:pt x="697" y="0"/>
                  </a:lnTo>
                  <a:lnTo>
                    <a:pt x="0" y="401"/>
                  </a:lnTo>
                  <a:lnTo>
                    <a:pt x="37" y="422"/>
                  </a:lnTo>
                  <a:lnTo>
                    <a:pt x="735" y="21"/>
                  </a:lnTo>
                  <a:close/>
                </a:path>
              </a:pathLst>
            </a:custGeom>
            <a:solidFill>
              <a:srgbClr val="0327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" name="Freeform 30"/>
            <p:cNvSpPr>
              <a:spLocks/>
            </p:cNvSpPr>
            <p:nvPr userDrawn="1"/>
          </p:nvSpPr>
          <p:spPr bwMode="auto">
            <a:xfrm>
              <a:off x="6486526" y="3103563"/>
              <a:ext cx="1108075" cy="698500"/>
            </a:xfrm>
            <a:custGeom>
              <a:avLst/>
              <a:gdLst>
                <a:gd name="T0" fmla="*/ 0 w 698"/>
                <a:gd name="T1" fmla="*/ 401 h 440"/>
                <a:gd name="T2" fmla="*/ 0 w 698"/>
                <a:gd name="T3" fmla="*/ 440 h 440"/>
                <a:gd name="T4" fmla="*/ 698 w 698"/>
                <a:gd name="T5" fmla="*/ 40 h 440"/>
                <a:gd name="T6" fmla="*/ 698 w 698"/>
                <a:gd name="T7" fmla="*/ 0 h 440"/>
                <a:gd name="T8" fmla="*/ 0 w 698"/>
                <a:gd name="T9" fmla="*/ 401 h 4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8" h="440">
                  <a:moveTo>
                    <a:pt x="0" y="401"/>
                  </a:moveTo>
                  <a:lnTo>
                    <a:pt x="0" y="440"/>
                  </a:lnTo>
                  <a:lnTo>
                    <a:pt x="698" y="40"/>
                  </a:lnTo>
                  <a:lnTo>
                    <a:pt x="698" y="0"/>
                  </a:lnTo>
                  <a:lnTo>
                    <a:pt x="0" y="401"/>
                  </a:lnTo>
                  <a:close/>
                </a:path>
              </a:pathLst>
            </a:custGeom>
            <a:solidFill>
              <a:srgbClr val="0844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" name="Freeform 31"/>
            <p:cNvSpPr>
              <a:spLocks/>
            </p:cNvSpPr>
            <p:nvPr userDrawn="1"/>
          </p:nvSpPr>
          <p:spPr bwMode="auto">
            <a:xfrm>
              <a:off x="6461126" y="2154238"/>
              <a:ext cx="1100138" cy="638175"/>
            </a:xfrm>
            <a:custGeom>
              <a:avLst/>
              <a:gdLst>
                <a:gd name="T0" fmla="*/ 693 w 693"/>
                <a:gd name="T1" fmla="*/ 9 h 402"/>
                <a:gd name="T2" fmla="*/ 679 w 693"/>
                <a:gd name="T3" fmla="*/ 0 h 402"/>
                <a:gd name="T4" fmla="*/ 0 w 693"/>
                <a:gd name="T5" fmla="*/ 394 h 402"/>
                <a:gd name="T6" fmla="*/ 15 w 693"/>
                <a:gd name="T7" fmla="*/ 402 h 402"/>
                <a:gd name="T8" fmla="*/ 693 w 693"/>
                <a:gd name="T9" fmla="*/ 9 h 4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3" h="402">
                  <a:moveTo>
                    <a:pt x="693" y="9"/>
                  </a:moveTo>
                  <a:lnTo>
                    <a:pt x="679" y="0"/>
                  </a:lnTo>
                  <a:lnTo>
                    <a:pt x="0" y="394"/>
                  </a:lnTo>
                  <a:lnTo>
                    <a:pt x="15" y="402"/>
                  </a:lnTo>
                  <a:lnTo>
                    <a:pt x="693" y="9"/>
                  </a:lnTo>
                  <a:close/>
                </a:path>
              </a:pathLst>
            </a:custGeom>
            <a:solidFill>
              <a:srgbClr val="D1D2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" name="Freeform 32"/>
            <p:cNvSpPr>
              <a:spLocks/>
            </p:cNvSpPr>
            <p:nvPr userDrawn="1"/>
          </p:nvSpPr>
          <p:spPr bwMode="auto">
            <a:xfrm>
              <a:off x="6461126" y="2779713"/>
              <a:ext cx="26988" cy="942975"/>
            </a:xfrm>
            <a:custGeom>
              <a:avLst/>
              <a:gdLst>
                <a:gd name="T0" fmla="*/ 15 w 17"/>
                <a:gd name="T1" fmla="*/ 8 h 594"/>
                <a:gd name="T2" fmla="*/ 0 w 17"/>
                <a:gd name="T3" fmla="*/ 0 h 594"/>
                <a:gd name="T4" fmla="*/ 2 w 17"/>
                <a:gd name="T5" fmla="*/ 586 h 594"/>
                <a:gd name="T6" fmla="*/ 17 w 17"/>
                <a:gd name="T7" fmla="*/ 594 h 594"/>
                <a:gd name="T8" fmla="*/ 15 w 17"/>
                <a:gd name="T9" fmla="*/ 8 h 5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594">
                  <a:moveTo>
                    <a:pt x="15" y="8"/>
                  </a:moveTo>
                  <a:lnTo>
                    <a:pt x="0" y="0"/>
                  </a:lnTo>
                  <a:lnTo>
                    <a:pt x="2" y="586"/>
                  </a:lnTo>
                  <a:lnTo>
                    <a:pt x="17" y="594"/>
                  </a:lnTo>
                  <a:lnTo>
                    <a:pt x="15" y="8"/>
                  </a:lnTo>
                  <a:close/>
                </a:path>
              </a:pathLst>
            </a:custGeom>
            <a:solidFill>
              <a:srgbClr val="E4EC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" name="Freeform 33"/>
            <p:cNvSpPr>
              <a:spLocks/>
            </p:cNvSpPr>
            <p:nvPr userDrawn="1"/>
          </p:nvSpPr>
          <p:spPr bwMode="auto">
            <a:xfrm>
              <a:off x="6484939" y="2168525"/>
              <a:ext cx="1079500" cy="1554163"/>
            </a:xfrm>
            <a:custGeom>
              <a:avLst/>
              <a:gdLst>
                <a:gd name="T0" fmla="*/ 0 w 680"/>
                <a:gd name="T1" fmla="*/ 393 h 979"/>
                <a:gd name="T2" fmla="*/ 2 w 680"/>
                <a:gd name="T3" fmla="*/ 979 h 979"/>
                <a:gd name="T4" fmla="*/ 680 w 680"/>
                <a:gd name="T5" fmla="*/ 586 h 979"/>
                <a:gd name="T6" fmla="*/ 678 w 680"/>
                <a:gd name="T7" fmla="*/ 0 h 979"/>
                <a:gd name="T8" fmla="*/ 0 w 680"/>
                <a:gd name="T9" fmla="*/ 393 h 9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0" h="979">
                  <a:moveTo>
                    <a:pt x="0" y="393"/>
                  </a:moveTo>
                  <a:lnTo>
                    <a:pt x="2" y="979"/>
                  </a:lnTo>
                  <a:lnTo>
                    <a:pt x="680" y="586"/>
                  </a:lnTo>
                  <a:lnTo>
                    <a:pt x="678" y="0"/>
                  </a:lnTo>
                  <a:lnTo>
                    <a:pt x="0" y="393"/>
                  </a:lnTo>
                  <a:close/>
                </a:path>
              </a:pathLst>
            </a:custGeom>
            <a:solidFill>
              <a:srgbClr val="F7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" name="Freeform 34"/>
            <p:cNvSpPr>
              <a:spLocks noEditPoints="1"/>
            </p:cNvSpPr>
            <p:nvPr userDrawn="1"/>
          </p:nvSpPr>
          <p:spPr bwMode="auto">
            <a:xfrm>
              <a:off x="6588126" y="2347913"/>
              <a:ext cx="928688" cy="1158875"/>
            </a:xfrm>
            <a:custGeom>
              <a:avLst/>
              <a:gdLst>
                <a:gd name="T0" fmla="*/ 66 w 585"/>
                <a:gd name="T1" fmla="*/ 674 h 730"/>
                <a:gd name="T2" fmla="*/ 66 w 585"/>
                <a:gd name="T3" fmla="*/ 568 h 730"/>
                <a:gd name="T4" fmla="*/ 66 w 585"/>
                <a:gd name="T5" fmla="*/ 462 h 730"/>
                <a:gd name="T6" fmla="*/ 65 w 585"/>
                <a:gd name="T7" fmla="*/ 357 h 730"/>
                <a:gd name="T8" fmla="*/ 143 w 585"/>
                <a:gd name="T9" fmla="*/ 683 h 730"/>
                <a:gd name="T10" fmla="*/ 142 w 585"/>
                <a:gd name="T11" fmla="*/ 524 h 730"/>
                <a:gd name="T12" fmla="*/ 142 w 585"/>
                <a:gd name="T13" fmla="*/ 392 h 730"/>
                <a:gd name="T14" fmla="*/ 141 w 585"/>
                <a:gd name="T15" fmla="*/ 247 h 730"/>
                <a:gd name="T16" fmla="*/ 219 w 585"/>
                <a:gd name="T17" fmla="*/ 572 h 730"/>
                <a:gd name="T18" fmla="*/ 213 w 585"/>
                <a:gd name="T19" fmla="*/ 483 h 730"/>
                <a:gd name="T20" fmla="*/ 213 w 585"/>
                <a:gd name="T21" fmla="*/ 298 h 730"/>
                <a:gd name="T22" fmla="*/ 290 w 585"/>
                <a:gd name="T23" fmla="*/ 598 h 730"/>
                <a:gd name="T24" fmla="*/ 289 w 585"/>
                <a:gd name="T25" fmla="*/ 492 h 730"/>
                <a:gd name="T26" fmla="*/ 289 w 585"/>
                <a:gd name="T27" fmla="*/ 386 h 730"/>
                <a:gd name="T28" fmla="*/ 289 w 585"/>
                <a:gd name="T29" fmla="*/ 281 h 730"/>
                <a:gd name="T30" fmla="*/ 288 w 585"/>
                <a:gd name="T31" fmla="*/ 175 h 730"/>
                <a:gd name="T32" fmla="*/ 366 w 585"/>
                <a:gd name="T33" fmla="*/ 501 h 730"/>
                <a:gd name="T34" fmla="*/ 378 w 585"/>
                <a:gd name="T35" fmla="*/ 406 h 730"/>
                <a:gd name="T36" fmla="*/ 371 w 585"/>
                <a:gd name="T37" fmla="*/ 299 h 730"/>
                <a:gd name="T38" fmla="*/ 370 w 585"/>
                <a:gd name="T39" fmla="*/ 167 h 730"/>
                <a:gd name="T40" fmla="*/ 524 w 585"/>
                <a:gd name="T41" fmla="*/ 423 h 730"/>
                <a:gd name="T42" fmla="*/ 524 w 585"/>
                <a:gd name="T43" fmla="*/ 317 h 730"/>
                <a:gd name="T44" fmla="*/ 523 w 585"/>
                <a:gd name="T45" fmla="*/ 211 h 730"/>
                <a:gd name="T46" fmla="*/ 523 w 585"/>
                <a:gd name="T47" fmla="*/ 106 h 730"/>
                <a:gd name="T48" fmla="*/ 517 w 585"/>
                <a:gd name="T49" fmla="*/ 3 h 730"/>
                <a:gd name="T50" fmla="*/ 447 w 585"/>
                <a:gd name="T51" fmla="*/ 454 h 730"/>
                <a:gd name="T52" fmla="*/ 442 w 585"/>
                <a:gd name="T53" fmla="*/ 325 h 730"/>
                <a:gd name="T54" fmla="*/ 441 w 585"/>
                <a:gd name="T55" fmla="*/ 140 h 730"/>
                <a:gd name="T56" fmla="*/ 550 w 585"/>
                <a:gd name="T57" fmla="*/ 395 h 730"/>
                <a:gd name="T58" fmla="*/ 459 w 585"/>
                <a:gd name="T59" fmla="*/ 448 h 730"/>
                <a:gd name="T60" fmla="*/ 321 w 585"/>
                <a:gd name="T61" fmla="*/ 527 h 730"/>
                <a:gd name="T62" fmla="*/ 230 w 585"/>
                <a:gd name="T63" fmla="*/ 580 h 730"/>
                <a:gd name="T64" fmla="*/ 138 w 585"/>
                <a:gd name="T65" fmla="*/ 632 h 730"/>
                <a:gd name="T66" fmla="*/ 58 w 585"/>
                <a:gd name="T67" fmla="*/ 679 h 730"/>
                <a:gd name="T68" fmla="*/ 561 w 585"/>
                <a:gd name="T69" fmla="*/ 300 h 730"/>
                <a:gd name="T70" fmla="*/ 470 w 585"/>
                <a:gd name="T71" fmla="*/ 353 h 730"/>
                <a:gd name="T72" fmla="*/ 356 w 585"/>
                <a:gd name="T73" fmla="*/ 412 h 730"/>
                <a:gd name="T74" fmla="*/ 264 w 585"/>
                <a:gd name="T75" fmla="*/ 465 h 730"/>
                <a:gd name="T76" fmla="*/ 184 w 585"/>
                <a:gd name="T77" fmla="*/ 518 h 730"/>
                <a:gd name="T78" fmla="*/ 127 w 585"/>
                <a:gd name="T79" fmla="*/ 551 h 730"/>
                <a:gd name="T80" fmla="*/ 35 w 585"/>
                <a:gd name="T81" fmla="*/ 604 h 730"/>
                <a:gd name="T82" fmla="*/ 538 w 585"/>
                <a:gd name="T83" fmla="*/ 225 h 730"/>
                <a:gd name="T84" fmla="*/ 447 w 585"/>
                <a:gd name="T85" fmla="*/ 278 h 730"/>
                <a:gd name="T86" fmla="*/ 401 w 585"/>
                <a:gd name="T87" fmla="*/ 304 h 730"/>
                <a:gd name="T88" fmla="*/ 309 w 585"/>
                <a:gd name="T89" fmla="*/ 357 h 730"/>
                <a:gd name="T90" fmla="*/ 218 w 585"/>
                <a:gd name="T91" fmla="*/ 410 h 730"/>
                <a:gd name="T92" fmla="*/ 172 w 585"/>
                <a:gd name="T93" fmla="*/ 437 h 730"/>
                <a:gd name="T94" fmla="*/ 103 w 585"/>
                <a:gd name="T95" fmla="*/ 476 h 730"/>
                <a:gd name="T96" fmla="*/ 12 w 585"/>
                <a:gd name="T97" fmla="*/ 522 h 730"/>
                <a:gd name="T98" fmla="*/ 515 w 585"/>
                <a:gd name="T99" fmla="*/ 150 h 730"/>
                <a:gd name="T100" fmla="*/ 424 w 585"/>
                <a:gd name="T101" fmla="*/ 197 h 730"/>
                <a:gd name="T102" fmla="*/ 344 w 585"/>
                <a:gd name="T103" fmla="*/ 249 h 730"/>
                <a:gd name="T104" fmla="*/ 252 w 585"/>
                <a:gd name="T105" fmla="*/ 302 h 730"/>
                <a:gd name="T106" fmla="*/ 195 w 585"/>
                <a:gd name="T107" fmla="*/ 335 h 730"/>
                <a:gd name="T108" fmla="*/ 103 w 585"/>
                <a:gd name="T109" fmla="*/ 382 h 730"/>
                <a:gd name="T110" fmla="*/ 0 w 585"/>
                <a:gd name="T111" fmla="*/ 441 h 730"/>
                <a:gd name="T112" fmla="*/ 515 w 585"/>
                <a:gd name="T113" fmla="*/ 55 h 730"/>
                <a:gd name="T114" fmla="*/ 447 w 585"/>
                <a:gd name="T115" fmla="*/ 97 h 730"/>
                <a:gd name="T116" fmla="*/ 377 w 585"/>
                <a:gd name="T117" fmla="*/ 142 h 730"/>
                <a:gd name="T118" fmla="*/ 286 w 585"/>
                <a:gd name="T119" fmla="*/ 194 h 730"/>
                <a:gd name="T120" fmla="*/ 195 w 585"/>
                <a:gd name="T121" fmla="*/ 240 h 730"/>
                <a:gd name="T122" fmla="*/ 80 w 585"/>
                <a:gd name="T123" fmla="*/ 306 h 7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585" h="730">
                  <a:moveTo>
                    <a:pt x="12" y="346"/>
                  </a:moveTo>
                  <a:lnTo>
                    <a:pt x="0" y="353"/>
                  </a:lnTo>
                  <a:lnTo>
                    <a:pt x="0" y="360"/>
                  </a:lnTo>
                  <a:lnTo>
                    <a:pt x="12" y="353"/>
                  </a:lnTo>
                  <a:lnTo>
                    <a:pt x="12" y="346"/>
                  </a:lnTo>
                  <a:lnTo>
                    <a:pt x="12" y="346"/>
                  </a:lnTo>
                  <a:close/>
                  <a:moveTo>
                    <a:pt x="67" y="727"/>
                  </a:moveTo>
                  <a:lnTo>
                    <a:pt x="67" y="713"/>
                  </a:lnTo>
                  <a:lnTo>
                    <a:pt x="61" y="717"/>
                  </a:lnTo>
                  <a:lnTo>
                    <a:pt x="61" y="730"/>
                  </a:lnTo>
                  <a:lnTo>
                    <a:pt x="67" y="727"/>
                  </a:lnTo>
                  <a:lnTo>
                    <a:pt x="67" y="727"/>
                  </a:lnTo>
                  <a:close/>
                  <a:moveTo>
                    <a:pt x="66" y="700"/>
                  </a:moveTo>
                  <a:lnTo>
                    <a:pt x="66" y="687"/>
                  </a:lnTo>
                  <a:lnTo>
                    <a:pt x="61" y="690"/>
                  </a:lnTo>
                  <a:lnTo>
                    <a:pt x="61" y="703"/>
                  </a:lnTo>
                  <a:lnTo>
                    <a:pt x="66" y="700"/>
                  </a:lnTo>
                  <a:lnTo>
                    <a:pt x="66" y="700"/>
                  </a:lnTo>
                  <a:close/>
                  <a:moveTo>
                    <a:pt x="66" y="674"/>
                  </a:moveTo>
                  <a:lnTo>
                    <a:pt x="66" y="660"/>
                  </a:lnTo>
                  <a:lnTo>
                    <a:pt x="61" y="664"/>
                  </a:lnTo>
                  <a:lnTo>
                    <a:pt x="61" y="677"/>
                  </a:lnTo>
                  <a:lnTo>
                    <a:pt x="66" y="674"/>
                  </a:lnTo>
                  <a:lnTo>
                    <a:pt x="66" y="674"/>
                  </a:lnTo>
                  <a:close/>
                  <a:moveTo>
                    <a:pt x="66" y="647"/>
                  </a:moveTo>
                  <a:lnTo>
                    <a:pt x="66" y="634"/>
                  </a:lnTo>
                  <a:lnTo>
                    <a:pt x="61" y="637"/>
                  </a:lnTo>
                  <a:lnTo>
                    <a:pt x="61" y="650"/>
                  </a:lnTo>
                  <a:lnTo>
                    <a:pt x="66" y="647"/>
                  </a:lnTo>
                  <a:lnTo>
                    <a:pt x="66" y="647"/>
                  </a:lnTo>
                  <a:close/>
                  <a:moveTo>
                    <a:pt x="66" y="621"/>
                  </a:moveTo>
                  <a:lnTo>
                    <a:pt x="66" y="608"/>
                  </a:lnTo>
                  <a:lnTo>
                    <a:pt x="61" y="611"/>
                  </a:lnTo>
                  <a:lnTo>
                    <a:pt x="61" y="624"/>
                  </a:lnTo>
                  <a:lnTo>
                    <a:pt x="66" y="621"/>
                  </a:lnTo>
                  <a:lnTo>
                    <a:pt x="66" y="621"/>
                  </a:lnTo>
                  <a:close/>
                  <a:moveTo>
                    <a:pt x="66" y="594"/>
                  </a:moveTo>
                  <a:lnTo>
                    <a:pt x="66" y="581"/>
                  </a:lnTo>
                  <a:lnTo>
                    <a:pt x="60" y="584"/>
                  </a:lnTo>
                  <a:lnTo>
                    <a:pt x="61" y="598"/>
                  </a:lnTo>
                  <a:lnTo>
                    <a:pt x="66" y="594"/>
                  </a:lnTo>
                  <a:lnTo>
                    <a:pt x="66" y="594"/>
                  </a:lnTo>
                  <a:close/>
                  <a:moveTo>
                    <a:pt x="66" y="568"/>
                  </a:moveTo>
                  <a:lnTo>
                    <a:pt x="66" y="555"/>
                  </a:lnTo>
                  <a:lnTo>
                    <a:pt x="60" y="558"/>
                  </a:lnTo>
                  <a:lnTo>
                    <a:pt x="60" y="571"/>
                  </a:lnTo>
                  <a:lnTo>
                    <a:pt x="66" y="568"/>
                  </a:lnTo>
                  <a:lnTo>
                    <a:pt x="66" y="568"/>
                  </a:lnTo>
                  <a:close/>
                  <a:moveTo>
                    <a:pt x="66" y="541"/>
                  </a:moveTo>
                  <a:lnTo>
                    <a:pt x="66" y="528"/>
                  </a:lnTo>
                  <a:lnTo>
                    <a:pt x="60" y="531"/>
                  </a:lnTo>
                  <a:lnTo>
                    <a:pt x="60" y="545"/>
                  </a:lnTo>
                  <a:lnTo>
                    <a:pt x="66" y="541"/>
                  </a:lnTo>
                  <a:lnTo>
                    <a:pt x="66" y="541"/>
                  </a:lnTo>
                  <a:close/>
                  <a:moveTo>
                    <a:pt x="66" y="515"/>
                  </a:moveTo>
                  <a:lnTo>
                    <a:pt x="66" y="502"/>
                  </a:lnTo>
                  <a:lnTo>
                    <a:pt x="60" y="505"/>
                  </a:lnTo>
                  <a:lnTo>
                    <a:pt x="60" y="518"/>
                  </a:lnTo>
                  <a:lnTo>
                    <a:pt x="66" y="515"/>
                  </a:lnTo>
                  <a:lnTo>
                    <a:pt x="66" y="515"/>
                  </a:lnTo>
                  <a:close/>
                  <a:moveTo>
                    <a:pt x="66" y="489"/>
                  </a:moveTo>
                  <a:lnTo>
                    <a:pt x="66" y="475"/>
                  </a:lnTo>
                  <a:lnTo>
                    <a:pt x="60" y="479"/>
                  </a:lnTo>
                  <a:lnTo>
                    <a:pt x="60" y="492"/>
                  </a:lnTo>
                  <a:lnTo>
                    <a:pt x="66" y="489"/>
                  </a:lnTo>
                  <a:lnTo>
                    <a:pt x="66" y="489"/>
                  </a:lnTo>
                  <a:close/>
                  <a:moveTo>
                    <a:pt x="66" y="462"/>
                  </a:moveTo>
                  <a:lnTo>
                    <a:pt x="66" y="449"/>
                  </a:lnTo>
                  <a:lnTo>
                    <a:pt x="60" y="452"/>
                  </a:lnTo>
                  <a:lnTo>
                    <a:pt x="60" y="465"/>
                  </a:lnTo>
                  <a:lnTo>
                    <a:pt x="66" y="462"/>
                  </a:lnTo>
                  <a:lnTo>
                    <a:pt x="66" y="462"/>
                  </a:lnTo>
                  <a:close/>
                  <a:moveTo>
                    <a:pt x="66" y="436"/>
                  </a:moveTo>
                  <a:lnTo>
                    <a:pt x="66" y="423"/>
                  </a:lnTo>
                  <a:lnTo>
                    <a:pt x="60" y="426"/>
                  </a:lnTo>
                  <a:lnTo>
                    <a:pt x="60" y="439"/>
                  </a:lnTo>
                  <a:lnTo>
                    <a:pt x="66" y="436"/>
                  </a:lnTo>
                  <a:lnTo>
                    <a:pt x="66" y="436"/>
                  </a:lnTo>
                  <a:close/>
                  <a:moveTo>
                    <a:pt x="66" y="410"/>
                  </a:moveTo>
                  <a:lnTo>
                    <a:pt x="66" y="396"/>
                  </a:lnTo>
                  <a:lnTo>
                    <a:pt x="60" y="400"/>
                  </a:lnTo>
                  <a:lnTo>
                    <a:pt x="60" y="413"/>
                  </a:lnTo>
                  <a:lnTo>
                    <a:pt x="66" y="410"/>
                  </a:lnTo>
                  <a:lnTo>
                    <a:pt x="66" y="410"/>
                  </a:lnTo>
                  <a:close/>
                  <a:moveTo>
                    <a:pt x="66" y="383"/>
                  </a:moveTo>
                  <a:lnTo>
                    <a:pt x="66" y="370"/>
                  </a:lnTo>
                  <a:lnTo>
                    <a:pt x="60" y="373"/>
                  </a:lnTo>
                  <a:lnTo>
                    <a:pt x="60" y="387"/>
                  </a:lnTo>
                  <a:lnTo>
                    <a:pt x="66" y="383"/>
                  </a:lnTo>
                  <a:lnTo>
                    <a:pt x="66" y="383"/>
                  </a:lnTo>
                  <a:close/>
                  <a:moveTo>
                    <a:pt x="65" y="357"/>
                  </a:moveTo>
                  <a:lnTo>
                    <a:pt x="65" y="344"/>
                  </a:lnTo>
                  <a:lnTo>
                    <a:pt x="60" y="347"/>
                  </a:lnTo>
                  <a:lnTo>
                    <a:pt x="60" y="360"/>
                  </a:lnTo>
                  <a:lnTo>
                    <a:pt x="65" y="357"/>
                  </a:lnTo>
                  <a:lnTo>
                    <a:pt x="65" y="357"/>
                  </a:lnTo>
                  <a:close/>
                  <a:moveTo>
                    <a:pt x="65" y="330"/>
                  </a:moveTo>
                  <a:lnTo>
                    <a:pt x="65" y="317"/>
                  </a:lnTo>
                  <a:lnTo>
                    <a:pt x="60" y="320"/>
                  </a:lnTo>
                  <a:lnTo>
                    <a:pt x="60" y="334"/>
                  </a:lnTo>
                  <a:lnTo>
                    <a:pt x="65" y="330"/>
                  </a:lnTo>
                  <a:lnTo>
                    <a:pt x="65" y="330"/>
                  </a:lnTo>
                  <a:close/>
                  <a:moveTo>
                    <a:pt x="65" y="304"/>
                  </a:moveTo>
                  <a:lnTo>
                    <a:pt x="65" y="291"/>
                  </a:lnTo>
                  <a:lnTo>
                    <a:pt x="60" y="294"/>
                  </a:lnTo>
                  <a:lnTo>
                    <a:pt x="60" y="307"/>
                  </a:lnTo>
                  <a:lnTo>
                    <a:pt x="65" y="304"/>
                  </a:lnTo>
                  <a:lnTo>
                    <a:pt x="65" y="304"/>
                  </a:lnTo>
                  <a:close/>
                  <a:moveTo>
                    <a:pt x="65" y="264"/>
                  </a:moveTo>
                  <a:lnTo>
                    <a:pt x="60" y="267"/>
                  </a:lnTo>
                  <a:lnTo>
                    <a:pt x="60" y="281"/>
                  </a:lnTo>
                  <a:lnTo>
                    <a:pt x="65" y="277"/>
                  </a:lnTo>
                  <a:lnTo>
                    <a:pt x="65" y="264"/>
                  </a:lnTo>
                  <a:lnTo>
                    <a:pt x="65" y="264"/>
                  </a:lnTo>
                  <a:close/>
                  <a:moveTo>
                    <a:pt x="143" y="683"/>
                  </a:moveTo>
                  <a:lnTo>
                    <a:pt x="143" y="669"/>
                  </a:lnTo>
                  <a:lnTo>
                    <a:pt x="137" y="673"/>
                  </a:lnTo>
                  <a:lnTo>
                    <a:pt x="137" y="686"/>
                  </a:lnTo>
                  <a:lnTo>
                    <a:pt x="143" y="683"/>
                  </a:lnTo>
                  <a:lnTo>
                    <a:pt x="143" y="683"/>
                  </a:lnTo>
                  <a:close/>
                  <a:moveTo>
                    <a:pt x="142" y="656"/>
                  </a:moveTo>
                  <a:lnTo>
                    <a:pt x="142" y="643"/>
                  </a:lnTo>
                  <a:lnTo>
                    <a:pt x="137" y="646"/>
                  </a:lnTo>
                  <a:lnTo>
                    <a:pt x="137" y="659"/>
                  </a:lnTo>
                  <a:lnTo>
                    <a:pt x="142" y="656"/>
                  </a:lnTo>
                  <a:lnTo>
                    <a:pt x="142" y="656"/>
                  </a:lnTo>
                  <a:close/>
                  <a:moveTo>
                    <a:pt x="142" y="603"/>
                  </a:moveTo>
                  <a:lnTo>
                    <a:pt x="142" y="590"/>
                  </a:lnTo>
                  <a:lnTo>
                    <a:pt x="137" y="593"/>
                  </a:lnTo>
                  <a:lnTo>
                    <a:pt x="137" y="607"/>
                  </a:lnTo>
                  <a:lnTo>
                    <a:pt x="142" y="603"/>
                  </a:lnTo>
                  <a:lnTo>
                    <a:pt x="142" y="603"/>
                  </a:lnTo>
                  <a:close/>
                  <a:moveTo>
                    <a:pt x="142" y="577"/>
                  </a:moveTo>
                  <a:lnTo>
                    <a:pt x="142" y="564"/>
                  </a:lnTo>
                  <a:lnTo>
                    <a:pt x="137" y="567"/>
                  </a:lnTo>
                  <a:lnTo>
                    <a:pt x="137" y="580"/>
                  </a:lnTo>
                  <a:lnTo>
                    <a:pt x="142" y="577"/>
                  </a:lnTo>
                  <a:lnTo>
                    <a:pt x="142" y="577"/>
                  </a:lnTo>
                  <a:close/>
                  <a:moveTo>
                    <a:pt x="142" y="524"/>
                  </a:moveTo>
                  <a:lnTo>
                    <a:pt x="142" y="511"/>
                  </a:lnTo>
                  <a:lnTo>
                    <a:pt x="137" y="514"/>
                  </a:lnTo>
                  <a:lnTo>
                    <a:pt x="137" y="527"/>
                  </a:lnTo>
                  <a:lnTo>
                    <a:pt x="142" y="524"/>
                  </a:lnTo>
                  <a:lnTo>
                    <a:pt x="142" y="524"/>
                  </a:lnTo>
                  <a:close/>
                  <a:moveTo>
                    <a:pt x="142" y="498"/>
                  </a:moveTo>
                  <a:lnTo>
                    <a:pt x="142" y="484"/>
                  </a:lnTo>
                  <a:lnTo>
                    <a:pt x="136" y="487"/>
                  </a:lnTo>
                  <a:lnTo>
                    <a:pt x="136" y="501"/>
                  </a:lnTo>
                  <a:lnTo>
                    <a:pt x="142" y="498"/>
                  </a:lnTo>
                  <a:lnTo>
                    <a:pt x="142" y="498"/>
                  </a:lnTo>
                  <a:close/>
                  <a:moveTo>
                    <a:pt x="142" y="471"/>
                  </a:moveTo>
                  <a:lnTo>
                    <a:pt x="142" y="458"/>
                  </a:lnTo>
                  <a:lnTo>
                    <a:pt x="136" y="461"/>
                  </a:lnTo>
                  <a:lnTo>
                    <a:pt x="136" y="474"/>
                  </a:lnTo>
                  <a:lnTo>
                    <a:pt x="142" y="471"/>
                  </a:lnTo>
                  <a:lnTo>
                    <a:pt x="142" y="471"/>
                  </a:lnTo>
                  <a:close/>
                  <a:moveTo>
                    <a:pt x="142" y="418"/>
                  </a:moveTo>
                  <a:lnTo>
                    <a:pt x="142" y="405"/>
                  </a:lnTo>
                  <a:lnTo>
                    <a:pt x="136" y="408"/>
                  </a:lnTo>
                  <a:lnTo>
                    <a:pt x="136" y="421"/>
                  </a:lnTo>
                  <a:lnTo>
                    <a:pt x="142" y="418"/>
                  </a:lnTo>
                  <a:lnTo>
                    <a:pt x="142" y="418"/>
                  </a:lnTo>
                  <a:close/>
                  <a:moveTo>
                    <a:pt x="142" y="392"/>
                  </a:moveTo>
                  <a:lnTo>
                    <a:pt x="142" y="379"/>
                  </a:lnTo>
                  <a:lnTo>
                    <a:pt x="136" y="382"/>
                  </a:lnTo>
                  <a:lnTo>
                    <a:pt x="136" y="395"/>
                  </a:lnTo>
                  <a:lnTo>
                    <a:pt x="142" y="392"/>
                  </a:lnTo>
                  <a:lnTo>
                    <a:pt x="142" y="392"/>
                  </a:lnTo>
                  <a:close/>
                  <a:moveTo>
                    <a:pt x="142" y="339"/>
                  </a:moveTo>
                  <a:lnTo>
                    <a:pt x="142" y="326"/>
                  </a:lnTo>
                  <a:lnTo>
                    <a:pt x="136" y="329"/>
                  </a:lnTo>
                  <a:lnTo>
                    <a:pt x="136" y="343"/>
                  </a:lnTo>
                  <a:lnTo>
                    <a:pt x="142" y="339"/>
                  </a:lnTo>
                  <a:lnTo>
                    <a:pt x="142" y="339"/>
                  </a:lnTo>
                  <a:close/>
                  <a:moveTo>
                    <a:pt x="142" y="313"/>
                  </a:moveTo>
                  <a:lnTo>
                    <a:pt x="141" y="300"/>
                  </a:lnTo>
                  <a:lnTo>
                    <a:pt x="136" y="303"/>
                  </a:lnTo>
                  <a:lnTo>
                    <a:pt x="136" y="316"/>
                  </a:lnTo>
                  <a:lnTo>
                    <a:pt x="142" y="313"/>
                  </a:lnTo>
                  <a:lnTo>
                    <a:pt x="142" y="313"/>
                  </a:lnTo>
                  <a:close/>
                  <a:moveTo>
                    <a:pt x="137" y="275"/>
                  </a:moveTo>
                  <a:lnTo>
                    <a:pt x="136" y="276"/>
                  </a:lnTo>
                  <a:lnTo>
                    <a:pt x="136" y="290"/>
                  </a:lnTo>
                  <a:lnTo>
                    <a:pt x="141" y="286"/>
                  </a:lnTo>
                  <a:lnTo>
                    <a:pt x="141" y="278"/>
                  </a:lnTo>
                  <a:lnTo>
                    <a:pt x="149" y="274"/>
                  </a:lnTo>
                  <a:lnTo>
                    <a:pt x="149" y="267"/>
                  </a:lnTo>
                  <a:lnTo>
                    <a:pt x="137" y="273"/>
                  </a:lnTo>
                  <a:lnTo>
                    <a:pt x="137" y="275"/>
                  </a:lnTo>
                  <a:lnTo>
                    <a:pt x="137" y="275"/>
                  </a:lnTo>
                  <a:close/>
                  <a:moveTo>
                    <a:pt x="141" y="260"/>
                  </a:moveTo>
                  <a:lnTo>
                    <a:pt x="141" y="247"/>
                  </a:lnTo>
                  <a:lnTo>
                    <a:pt x="136" y="250"/>
                  </a:lnTo>
                  <a:lnTo>
                    <a:pt x="136" y="263"/>
                  </a:lnTo>
                  <a:lnTo>
                    <a:pt x="141" y="260"/>
                  </a:lnTo>
                  <a:lnTo>
                    <a:pt x="141" y="260"/>
                  </a:lnTo>
                  <a:close/>
                  <a:moveTo>
                    <a:pt x="141" y="220"/>
                  </a:moveTo>
                  <a:lnTo>
                    <a:pt x="136" y="224"/>
                  </a:lnTo>
                  <a:lnTo>
                    <a:pt x="136" y="237"/>
                  </a:lnTo>
                  <a:lnTo>
                    <a:pt x="141" y="233"/>
                  </a:lnTo>
                  <a:lnTo>
                    <a:pt x="141" y="220"/>
                  </a:lnTo>
                  <a:lnTo>
                    <a:pt x="141" y="220"/>
                  </a:lnTo>
                  <a:close/>
                  <a:moveTo>
                    <a:pt x="219" y="639"/>
                  </a:moveTo>
                  <a:lnTo>
                    <a:pt x="219" y="625"/>
                  </a:lnTo>
                  <a:lnTo>
                    <a:pt x="213" y="628"/>
                  </a:lnTo>
                  <a:lnTo>
                    <a:pt x="214" y="642"/>
                  </a:lnTo>
                  <a:lnTo>
                    <a:pt x="219" y="639"/>
                  </a:lnTo>
                  <a:lnTo>
                    <a:pt x="219" y="639"/>
                  </a:lnTo>
                  <a:close/>
                  <a:moveTo>
                    <a:pt x="219" y="612"/>
                  </a:moveTo>
                  <a:lnTo>
                    <a:pt x="219" y="599"/>
                  </a:lnTo>
                  <a:lnTo>
                    <a:pt x="213" y="602"/>
                  </a:lnTo>
                  <a:lnTo>
                    <a:pt x="213" y="615"/>
                  </a:lnTo>
                  <a:lnTo>
                    <a:pt x="219" y="612"/>
                  </a:lnTo>
                  <a:lnTo>
                    <a:pt x="219" y="612"/>
                  </a:lnTo>
                  <a:close/>
                  <a:moveTo>
                    <a:pt x="219" y="586"/>
                  </a:moveTo>
                  <a:lnTo>
                    <a:pt x="219" y="572"/>
                  </a:lnTo>
                  <a:lnTo>
                    <a:pt x="213" y="576"/>
                  </a:lnTo>
                  <a:lnTo>
                    <a:pt x="213" y="582"/>
                  </a:lnTo>
                  <a:lnTo>
                    <a:pt x="207" y="586"/>
                  </a:lnTo>
                  <a:lnTo>
                    <a:pt x="207" y="593"/>
                  </a:lnTo>
                  <a:lnTo>
                    <a:pt x="219" y="586"/>
                  </a:lnTo>
                  <a:lnTo>
                    <a:pt x="219" y="586"/>
                  </a:lnTo>
                  <a:lnTo>
                    <a:pt x="219" y="586"/>
                  </a:lnTo>
                  <a:lnTo>
                    <a:pt x="219" y="586"/>
                  </a:lnTo>
                  <a:close/>
                  <a:moveTo>
                    <a:pt x="219" y="559"/>
                  </a:moveTo>
                  <a:lnTo>
                    <a:pt x="219" y="546"/>
                  </a:lnTo>
                  <a:lnTo>
                    <a:pt x="213" y="549"/>
                  </a:lnTo>
                  <a:lnTo>
                    <a:pt x="213" y="562"/>
                  </a:lnTo>
                  <a:lnTo>
                    <a:pt x="219" y="559"/>
                  </a:lnTo>
                  <a:lnTo>
                    <a:pt x="219" y="559"/>
                  </a:lnTo>
                  <a:close/>
                  <a:moveTo>
                    <a:pt x="219" y="533"/>
                  </a:moveTo>
                  <a:lnTo>
                    <a:pt x="219" y="519"/>
                  </a:lnTo>
                  <a:lnTo>
                    <a:pt x="213" y="523"/>
                  </a:lnTo>
                  <a:lnTo>
                    <a:pt x="213" y="536"/>
                  </a:lnTo>
                  <a:lnTo>
                    <a:pt x="219" y="533"/>
                  </a:lnTo>
                  <a:lnTo>
                    <a:pt x="219" y="533"/>
                  </a:lnTo>
                  <a:close/>
                  <a:moveTo>
                    <a:pt x="219" y="480"/>
                  </a:moveTo>
                  <a:lnTo>
                    <a:pt x="219" y="467"/>
                  </a:lnTo>
                  <a:lnTo>
                    <a:pt x="213" y="470"/>
                  </a:lnTo>
                  <a:lnTo>
                    <a:pt x="213" y="483"/>
                  </a:lnTo>
                  <a:lnTo>
                    <a:pt x="219" y="480"/>
                  </a:lnTo>
                  <a:lnTo>
                    <a:pt x="219" y="480"/>
                  </a:lnTo>
                  <a:close/>
                  <a:moveTo>
                    <a:pt x="219" y="453"/>
                  </a:moveTo>
                  <a:lnTo>
                    <a:pt x="218" y="440"/>
                  </a:lnTo>
                  <a:lnTo>
                    <a:pt x="213" y="443"/>
                  </a:lnTo>
                  <a:lnTo>
                    <a:pt x="213" y="457"/>
                  </a:lnTo>
                  <a:lnTo>
                    <a:pt x="219" y="453"/>
                  </a:lnTo>
                  <a:lnTo>
                    <a:pt x="219" y="453"/>
                  </a:lnTo>
                  <a:close/>
                  <a:moveTo>
                    <a:pt x="218" y="374"/>
                  </a:moveTo>
                  <a:lnTo>
                    <a:pt x="218" y="361"/>
                  </a:lnTo>
                  <a:lnTo>
                    <a:pt x="213" y="364"/>
                  </a:lnTo>
                  <a:lnTo>
                    <a:pt x="213" y="377"/>
                  </a:lnTo>
                  <a:lnTo>
                    <a:pt x="218" y="374"/>
                  </a:lnTo>
                  <a:lnTo>
                    <a:pt x="218" y="374"/>
                  </a:lnTo>
                  <a:close/>
                  <a:moveTo>
                    <a:pt x="218" y="348"/>
                  </a:moveTo>
                  <a:lnTo>
                    <a:pt x="218" y="335"/>
                  </a:lnTo>
                  <a:lnTo>
                    <a:pt x="213" y="338"/>
                  </a:lnTo>
                  <a:lnTo>
                    <a:pt x="213" y="351"/>
                  </a:lnTo>
                  <a:lnTo>
                    <a:pt x="218" y="348"/>
                  </a:lnTo>
                  <a:lnTo>
                    <a:pt x="218" y="348"/>
                  </a:lnTo>
                  <a:close/>
                  <a:moveTo>
                    <a:pt x="218" y="295"/>
                  </a:moveTo>
                  <a:lnTo>
                    <a:pt x="218" y="282"/>
                  </a:lnTo>
                  <a:lnTo>
                    <a:pt x="213" y="285"/>
                  </a:lnTo>
                  <a:lnTo>
                    <a:pt x="213" y="298"/>
                  </a:lnTo>
                  <a:lnTo>
                    <a:pt x="218" y="295"/>
                  </a:lnTo>
                  <a:lnTo>
                    <a:pt x="218" y="295"/>
                  </a:lnTo>
                  <a:close/>
                  <a:moveTo>
                    <a:pt x="218" y="269"/>
                  </a:moveTo>
                  <a:lnTo>
                    <a:pt x="218" y="256"/>
                  </a:lnTo>
                  <a:lnTo>
                    <a:pt x="212" y="259"/>
                  </a:lnTo>
                  <a:lnTo>
                    <a:pt x="212" y="272"/>
                  </a:lnTo>
                  <a:lnTo>
                    <a:pt x="218" y="269"/>
                  </a:lnTo>
                  <a:lnTo>
                    <a:pt x="218" y="269"/>
                  </a:lnTo>
                  <a:close/>
                  <a:moveTo>
                    <a:pt x="218" y="216"/>
                  </a:moveTo>
                  <a:lnTo>
                    <a:pt x="218" y="203"/>
                  </a:lnTo>
                  <a:lnTo>
                    <a:pt x="212" y="206"/>
                  </a:lnTo>
                  <a:lnTo>
                    <a:pt x="212" y="219"/>
                  </a:lnTo>
                  <a:lnTo>
                    <a:pt x="218" y="216"/>
                  </a:lnTo>
                  <a:lnTo>
                    <a:pt x="218" y="216"/>
                  </a:lnTo>
                  <a:close/>
                  <a:moveTo>
                    <a:pt x="218" y="176"/>
                  </a:moveTo>
                  <a:lnTo>
                    <a:pt x="212" y="179"/>
                  </a:lnTo>
                  <a:lnTo>
                    <a:pt x="212" y="192"/>
                  </a:lnTo>
                  <a:lnTo>
                    <a:pt x="218" y="189"/>
                  </a:lnTo>
                  <a:lnTo>
                    <a:pt x="218" y="176"/>
                  </a:lnTo>
                  <a:lnTo>
                    <a:pt x="218" y="176"/>
                  </a:lnTo>
                  <a:close/>
                  <a:moveTo>
                    <a:pt x="296" y="594"/>
                  </a:moveTo>
                  <a:lnTo>
                    <a:pt x="296" y="581"/>
                  </a:lnTo>
                  <a:lnTo>
                    <a:pt x="289" y="585"/>
                  </a:lnTo>
                  <a:lnTo>
                    <a:pt x="290" y="598"/>
                  </a:lnTo>
                  <a:lnTo>
                    <a:pt x="296" y="594"/>
                  </a:lnTo>
                  <a:lnTo>
                    <a:pt x="296" y="594"/>
                  </a:lnTo>
                  <a:close/>
                  <a:moveTo>
                    <a:pt x="295" y="568"/>
                  </a:moveTo>
                  <a:lnTo>
                    <a:pt x="295" y="555"/>
                  </a:lnTo>
                  <a:lnTo>
                    <a:pt x="289" y="558"/>
                  </a:lnTo>
                  <a:lnTo>
                    <a:pt x="289" y="571"/>
                  </a:lnTo>
                  <a:lnTo>
                    <a:pt x="295" y="568"/>
                  </a:lnTo>
                  <a:lnTo>
                    <a:pt x="295" y="568"/>
                  </a:lnTo>
                  <a:close/>
                  <a:moveTo>
                    <a:pt x="295" y="541"/>
                  </a:moveTo>
                  <a:lnTo>
                    <a:pt x="295" y="528"/>
                  </a:lnTo>
                  <a:lnTo>
                    <a:pt x="289" y="532"/>
                  </a:lnTo>
                  <a:lnTo>
                    <a:pt x="289" y="545"/>
                  </a:lnTo>
                  <a:lnTo>
                    <a:pt x="295" y="541"/>
                  </a:lnTo>
                  <a:lnTo>
                    <a:pt x="295" y="541"/>
                  </a:lnTo>
                  <a:close/>
                  <a:moveTo>
                    <a:pt x="295" y="515"/>
                  </a:moveTo>
                  <a:lnTo>
                    <a:pt x="295" y="502"/>
                  </a:lnTo>
                  <a:lnTo>
                    <a:pt x="289" y="505"/>
                  </a:lnTo>
                  <a:lnTo>
                    <a:pt x="289" y="518"/>
                  </a:lnTo>
                  <a:lnTo>
                    <a:pt x="295" y="515"/>
                  </a:lnTo>
                  <a:lnTo>
                    <a:pt x="295" y="515"/>
                  </a:lnTo>
                  <a:close/>
                  <a:moveTo>
                    <a:pt x="295" y="489"/>
                  </a:moveTo>
                  <a:lnTo>
                    <a:pt x="295" y="475"/>
                  </a:lnTo>
                  <a:lnTo>
                    <a:pt x="289" y="479"/>
                  </a:lnTo>
                  <a:lnTo>
                    <a:pt x="289" y="492"/>
                  </a:lnTo>
                  <a:lnTo>
                    <a:pt x="295" y="489"/>
                  </a:lnTo>
                  <a:lnTo>
                    <a:pt x="295" y="489"/>
                  </a:lnTo>
                  <a:close/>
                  <a:moveTo>
                    <a:pt x="295" y="462"/>
                  </a:moveTo>
                  <a:lnTo>
                    <a:pt x="295" y="449"/>
                  </a:lnTo>
                  <a:lnTo>
                    <a:pt x="289" y="452"/>
                  </a:lnTo>
                  <a:lnTo>
                    <a:pt x="289" y="466"/>
                  </a:lnTo>
                  <a:lnTo>
                    <a:pt x="295" y="462"/>
                  </a:lnTo>
                  <a:lnTo>
                    <a:pt x="295" y="462"/>
                  </a:lnTo>
                  <a:close/>
                  <a:moveTo>
                    <a:pt x="295" y="436"/>
                  </a:moveTo>
                  <a:lnTo>
                    <a:pt x="295" y="423"/>
                  </a:lnTo>
                  <a:lnTo>
                    <a:pt x="289" y="426"/>
                  </a:lnTo>
                  <a:lnTo>
                    <a:pt x="289" y="439"/>
                  </a:lnTo>
                  <a:lnTo>
                    <a:pt x="295" y="436"/>
                  </a:lnTo>
                  <a:lnTo>
                    <a:pt x="295" y="436"/>
                  </a:lnTo>
                  <a:close/>
                  <a:moveTo>
                    <a:pt x="295" y="409"/>
                  </a:moveTo>
                  <a:lnTo>
                    <a:pt x="295" y="396"/>
                  </a:lnTo>
                  <a:lnTo>
                    <a:pt x="289" y="399"/>
                  </a:lnTo>
                  <a:lnTo>
                    <a:pt x="289" y="413"/>
                  </a:lnTo>
                  <a:lnTo>
                    <a:pt x="295" y="409"/>
                  </a:lnTo>
                  <a:lnTo>
                    <a:pt x="295" y="409"/>
                  </a:lnTo>
                  <a:close/>
                  <a:moveTo>
                    <a:pt x="295" y="383"/>
                  </a:moveTo>
                  <a:lnTo>
                    <a:pt x="295" y="370"/>
                  </a:lnTo>
                  <a:lnTo>
                    <a:pt x="289" y="373"/>
                  </a:lnTo>
                  <a:lnTo>
                    <a:pt x="289" y="386"/>
                  </a:lnTo>
                  <a:lnTo>
                    <a:pt x="295" y="383"/>
                  </a:lnTo>
                  <a:lnTo>
                    <a:pt x="295" y="383"/>
                  </a:lnTo>
                  <a:close/>
                  <a:moveTo>
                    <a:pt x="295" y="356"/>
                  </a:moveTo>
                  <a:lnTo>
                    <a:pt x="295" y="343"/>
                  </a:lnTo>
                  <a:lnTo>
                    <a:pt x="289" y="347"/>
                  </a:lnTo>
                  <a:lnTo>
                    <a:pt x="289" y="360"/>
                  </a:lnTo>
                  <a:lnTo>
                    <a:pt x="295" y="356"/>
                  </a:lnTo>
                  <a:lnTo>
                    <a:pt x="295" y="356"/>
                  </a:lnTo>
                  <a:close/>
                  <a:moveTo>
                    <a:pt x="295" y="330"/>
                  </a:moveTo>
                  <a:lnTo>
                    <a:pt x="295" y="317"/>
                  </a:lnTo>
                  <a:lnTo>
                    <a:pt x="289" y="320"/>
                  </a:lnTo>
                  <a:lnTo>
                    <a:pt x="289" y="333"/>
                  </a:lnTo>
                  <a:lnTo>
                    <a:pt x="295" y="330"/>
                  </a:lnTo>
                  <a:lnTo>
                    <a:pt x="295" y="330"/>
                  </a:lnTo>
                  <a:close/>
                  <a:moveTo>
                    <a:pt x="295" y="304"/>
                  </a:moveTo>
                  <a:lnTo>
                    <a:pt x="295" y="291"/>
                  </a:lnTo>
                  <a:lnTo>
                    <a:pt x="289" y="294"/>
                  </a:lnTo>
                  <a:lnTo>
                    <a:pt x="289" y="307"/>
                  </a:lnTo>
                  <a:lnTo>
                    <a:pt x="295" y="304"/>
                  </a:lnTo>
                  <a:lnTo>
                    <a:pt x="295" y="304"/>
                  </a:lnTo>
                  <a:close/>
                  <a:moveTo>
                    <a:pt x="295" y="277"/>
                  </a:moveTo>
                  <a:lnTo>
                    <a:pt x="295" y="264"/>
                  </a:lnTo>
                  <a:lnTo>
                    <a:pt x="289" y="268"/>
                  </a:lnTo>
                  <a:lnTo>
                    <a:pt x="289" y="281"/>
                  </a:lnTo>
                  <a:lnTo>
                    <a:pt x="295" y="277"/>
                  </a:lnTo>
                  <a:lnTo>
                    <a:pt x="295" y="277"/>
                  </a:lnTo>
                  <a:close/>
                  <a:moveTo>
                    <a:pt x="295" y="251"/>
                  </a:moveTo>
                  <a:lnTo>
                    <a:pt x="295" y="238"/>
                  </a:lnTo>
                  <a:lnTo>
                    <a:pt x="289" y="241"/>
                  </a:lnTo>
                  <a:lnTo>
                    <a:pt x="289" y="255"/>
                  </a:lnTo>
                  <a:lnTo>
                    <a:pt x="295" y="251"/>
                  </a:lnTo>
                  <a:lnTo>
                    <a:pt x="295" y="251"/>
                  </a:lnTo>
                  <a:close/>
                  <a:moveTo>
                    <a:pt x="294" y="225"/>
                  </a:moveTo>
                  <a:lnTo>
                    <a:pt x="294" y="211"/>
                  </a:lnTo>
                  <a:lnTo>
                    <a:pt x="288" y="215"/>
                  </a:lnTo>
                  <a:lnTo>
                    <a:pt x="288" y="228"/>
                  </a:lnTo>
                  <a:lnTo>
                    <a:pt x="294" y="225"/>
                  </a:lnTo>
                  <a:lnTo>
                    <a:pt x="294" y="225"/>
                  </a:lnTo>
                  <a:close/>
                  <a:moveTo>
                    <a:pt x="294" y="198"/>
                  </a:moveTo>
                  <a:lnTo>
                    <a:pt x="294" y="185"/>
                  </a:lnTo>
                  <a:lnTo>
                    <a:pt x="288" y="188"/>
                  </a:lnTo>
                  <a:lnTo>
                    <a:pt x="288" y="202"/>
                  </a:lnTo>
                  <a:lnTo>
                    <a:pt x="294" y="198"/>
                  </a:lnTo>
                  <a:lnTo>
                    <a:pt x="294" y="198"/>
                  </a:lnTo>
                  <a:close/>
                  <a:moveTo>
                    <a:pt x="294" y="172"/>
                  </a:moveTo>
                  <a:lnTo>
                    <a:pt x="294" y="158"/>
                  </a:lnTo>
                  <a:lnTo>
                    <a:pt x="288" y="162"/>
                  </a:lnTo>
                  <a:lnTo>
                    <a:pt x="288" y="175"/>
                  </a:lnTo>
                  <a:lnTo>
                    <a:pt x="294" y="172"/>
                  </a:lnTo>
                  <a:lnTo>
                    <a:pt x="294" y="172"/>
                  </a:lnTo>
                  <a:close/>
                  <a:moveTo>
                    <a:pt x="294" y="132"/>
                  </a:moveTo>
                  <a:lnTo>
                    <a:pt x="288" y="135"/>
                  </a:lnTo>
                  <a:lnTo>
                    <a:pt x="288" y="149"/>
                  </a:lnTo>
                  <a:lnTo>
                    <a:pt x="294" y="145"/>
                  </a:lnTo>
                  <a:lnTo>
                    <a:pt x="294" y="132"/>
                  </a:lnTo>
                  <a:lnTo>
                    <a:pt x="294" y="132"/>
                  </a:lnTo>
                  <a:close/>
                  <a:moveTo>
                    <a:pt x="372" y="550"/>
                  </a:moveTo>
                  <a:lnTo>
                    <a:pt x="372" y="537"/>
                  </a:lnTo>
                  <a:lnTo>
                    <a:pt x="366" y="540"/>
                  </a:lnTo>
                  <a:lnTo>
                    <a:pt x="366" y="554"/>
                  </a:lnTo>
                  <a:lnTo>
                    <a:pt x="372" y="550"/>
                  </a:lnTo>
                  <a:lnTo>
                    <a:pt x="372" y="550"/>
                  </a:lnTo>
                  <a:close/>
                  <a:moveTo>
                    <a:pt x="371" y="524"/>
                  </a:moveTo>
                  <a:lnTo>
                    <a:pt x="371" y="511"/>
                  </a:lnTo>
                  <a:lnTo>
                    <a:pt x="366" y="514"/>
                  </a:lnTo>
                  <a:lnTo>
                    <a:pt x="366" y="527"/>
                  </a:lnTo>
                  <a:lnTo>
                    <a:pt x="371" y="524"/>
                  </a:lnTo>
                  <a:lnTo>
                    <a:pt x="371" y="524"/>
                  </a:lnTo>
                  <a:close/>
                  <a:moveTo>
                    <a:pt x="371" y="491"/>
                  </a:moveTo>
                  <a:lnTo>
                    <a:pt x="371" y="484"/>
                  </a:lnTo>
                  <a:lnTo>
                    <a:pt x="366" y="488"/>
                  </a:lnTo>
                  <a:lnTo>
                    <a:pt x="366" y="501"/>
                  </a:lnTo>
                  <a:lnTo>
                    <a:pt x="367" y="500"/>
                  </a:lnTo>
                  <a:lnTo>
                    <a:pt x="367" y="501"/>
                  </a:lnTo>
                  <a:lnTo>
                    <a:pt x="378" y="494"/>
                  </a:lnTo>
                  <a:lnTo>
                    <a:pt x="378" y="487"/>
                  </a:lnTo>
                  <a:lnTo>
                    <a:pt x="371" y="491"/>
                  </a:lnTo>
                  <a:lnTo>
                    <a:pt x="371" y="491"/>
                  </a:lnTo>
                  <a:close/>
                  <a:moveTo>
                    <a:pt x="371" y="471"/>
                  </a:moveTo>
                  <a:lnTo>
                    <a:pt x="371" y="458"/>
                  </a:lnTo>
                  <a:lnTo>
                    <a:pt x="366" y="461"/>
                  </a:lnTo>
                  <a:lnTo>
                    <a:pt x="366" y="474"/>
                  </a:lnTo>
                  <a:lnTo>
                    <a:pt x="371" y="471"/>
                  </a:lnTo>
                  <a:lnTo>
                    <a:pt x="371" y="471"/>
                  </a:lnTo>
                  <a:close/>
                  <a:moveTo>
                    <a:pt x="371" y="445"/>
                  </a:moveTo>
                  <a:lnTo>
                    <a:pt x="371" y="431"/>
                  </a:lnTo>
                  <a:lnTo>
                    <a:pt x="366" y="435"/>
                  </a:lnTo>
                  <a:lnTo>
                    <a:pt x="366" y="448"/>
                  </a:lnTo>
                  <a:lnTo>
                    <a:pt x="371" y="445"/>
                  </a:lnTo>
                  <a:lnTo>
                    <a:pt x="371" y="445"/>
                  </a:lnTo>
                  <a:close/>
                  <a:moveTo>
                    <a:pt x="367" y="408"/>
                  </a:moveTo>
                  <a:lnTo>
                    <a:pt x="366" y="408"/>
                  </a:lnTo>
                  <a:lnTo>
                    <a:pt x="366" y="421"/>
                  </a:lnTo>
                  <a:lnTo>
                    <a:pt x="371" y="418"/>
                  </a:lnTo>
                  <a:lnTo>
                    <a:pt x="371" y="410"/>
                  </a:lnTo>
                  <a:lnTo>
                    <a:pt x="378" y="406"/>
                  </a:lnTo>
                  <a:lnTo>
                    <a:pt x="378" y="399"/>
                  </a:lnTo>
                  <a:lnTo>
                    <a:pt x="367" y="406"/>
                  </a:lnTo>
                  <a:lnTo>
                    <a:pt x="367" y="408"/>
                  </a:lnTo>
                  <a:lnTo>
                    <a:pt x="367" y="408"/>
                  </a:lnTo>
                  <a:close/>
                  <a:moveTo>
                    <a:pt x="371" y="392"/>
                  </a:moveTo>
                  <a:lnTo>
                    <a:pt x="371" y="379"/>
                  </a:lnTo>
                  <a:lnTo>
                    <a:pt x="366" y="382"/>
                  </a:lnTo>
                  <a:lnTo>
                    <a:pt x="366" y="395"/>
                  </a:lnTo>
                  <a:lnTo>
                    <a:pt x="371" y="392"/>
                  </a:lnTo>
                  <a:lnTo>
                    <a:pt x="371" y="392"/>
                  </a:lnTo>
                  <a:close/>
                  <a:moveTo>
                    <a:pt x="371" y="365"/>
                  </a:moveTo>
                  <a:lnTo>
                    <a:pt x="371" y="352"/>
                  </a:lnTo>
                  <a:lnTo>
                    <a:pt x="365" y="355"/>
                  </a:lnTo>
                  <a:lnTo>
                    <a:pt x="366" y="369"/>
                  </a:lnTo>
                  <a:lnTo>
                    <a:pt x="371" y="365"/>
                  </a:lnTo>
                  <a:lnTo>
                    <a:pt x="371" y="365"/>
                  </a:lnTo>
                  <a:close/>
                  <a:moveTo>
                    <a:pt x="371" y="339"/>
                  </a:moveTo>
                  <a:lnTo>
                    <a:pt x="371" y="326"/>
                  </a:lnTo>
                  <a:lnTo>
                    <a:pt x="365" y="329"/>
                  </a:lnTo>
                  <a:lnTo>
                    <a:pt x="365" y="342"/>
                  </a:lnTo>
                  <a:lnTo>
                    <a:pt x="371" y="339"/>
                  </a:lnTo>
                  <a:lnTo>
                    <a:pt x="371" y="339"/>
                  </a:lnTo>
                  <a:close/>
                  <a:moveTo>
                    <a:pt x="371" y="313"/>
                  </a:moveTo>
                  <a:lnTo>
                    <a:pt x="371" y="299"/>
                  </a:lnTo>
                  <a:lnTo>
                    <a:pt x="365" y="302"/>
                  </a:lnTo>
                  <a:lnTo>
                    <a:pt x="365" y="316"/>
                  </a:lnTo>
                  <a:lnTo>
                    <a:pt x="371" y="313"/>
                  </a:lnTo>
                  <a:lnTo>
                    <a:pt x="371" y="313"/>
                  </a:lnTo>
                  <a:close/>
                  <a:moveTo>
                    <a:pt x="371" y="286"/>
                  </a:moveTo>
                  <a:lnTo>
                    <a:pt x="371" y="273"/>
                  </a:lnTo>
                  <a:lnTo>
                    <a:pt x="365" y="276"/>
                  </a:lnTo>
                  <a:lnTo>
                    <a:pt x="365" y="289"/>
                  </a:lnTo>
                  <a:lnTo>
                    <a:pt x="371" y="286"/>
                  </a:lnTo>
                  <a:lnTo>
                    <a:pt x="371" y="286"/>
                  </a:lnTo>
                  <a:close/>
                  <a:moveTo>
                    <a:pt x="371" y="260"/>
                  </a:moveTo>
                  <a:lnTo>
                    <a:pt x="371" y="247"/>
                  </a:lnTo>
                  <a:lnTo>
                    <a:pt x="365" y="250"/>
                  </a:lnTo>
                  <a:lnTo>
                    <a:pt x="365" y="263"/>
                  </a:lnTo>
                  <a:lnTo>
                    <a:pt x="371" y="260"/>
                  </a:lnTo>
                  <a:lnTo>
                    <a:pt x="371" y="260"/>
                  </a:lnTo>
                  <a:close/>
                  <a:moveTo>
                    <a:pt x="371" y="207"/>
                  </a:moveTo>
                  <a:lnTo>
                    <a:pt x="371" y="194"/>
                  </a:lnTo>
                  <a:lnTo>
                    <a:pt x="365" y="197"/>
                  </a:lnTo>
                  <a:lnTo>
                    <a:pt x="365" y="210"/>
                  </a:lnTo>
                  <a:lnTo>
                    <a:pt x="371" y="207"/>
                  </a:lnTo>
                  <a:lnTo>
                    <a:pt x="371" y="207"/>
                  </a:lnTo>
                  <a:close/>
                  <a:moveTo>
                    <a:pt x="371" y="181"/>
                  </a:moveTo>
                  <a:lnTo>
                    <a:pt x="370" y="167"/>
                  </a:lnTo>
                  <a:lnTo>
                    <a:pt x="365" y="171"/>
                  </a:lnTo>
                  <a:lnTo>
                    <a:pt x="365" y="184"/>
                  </a:lnTo>
                  <a:lnTo>
                    <a:pt x="371" y="181"/>
                  </a:lnTo>
                  <a:lnTo>
                    <a:pt x="371" y="181"/>
                  </a:lnTo>
                  <a:close/>
                  <a:moveTo>
                    <a:pt x="370" y="128"/>
                  </a:moveTo>
                  <a:lnTo>
                    <a:pt x="370" y="115"/>
                  </a:lnTo>
                  <a:lnTo>
                    <a:pt x="365" y="118"/>
                  </a:lnTo>
                  <a:lnTo>
                    <a:pt x="365" y="131"/>
                  </a:lnTo>
                  <a:lnTo>
                    <a:pt x="370" y="128"/>
                  </a:lnTo>
                  <a:lnTo>
                    <a:pt x="370" y="128"/>
                  </a:lnTo>
                  <a:close/>
                  <a:moveTo>
                    <a:pt x="370" y="88"/>
                  </a:moveTo>
                  <a:lnTo>
                    <a:pt x="365" y="91"/>
                  </a:lnTo>
                  <a:lnTo>
                    <a:pt x="365" y="104"/>
                  </a:lnTo>
                  <a:lnTo>
                    <a:pt x="370" y="101"/>
                  </a:lnTo>
                  <a:lnTo>
                    <a:pt x="370" y="88"/>
                  </a:lnTo>
                  <a:lnTo>
                    <a:pt x="370" y="88"/>
                  </a:lnTo>
                  <a:close/>
                  <a:moveTo>
                    <a:pt x="524" y="462"/>
                  </a:moveTo>
                  <a:lnTo>
                    <a:pt x="524" y="449"/>
                  </a:lnTo>
                  <a:lnTo>
                    <a:pt x="519" y="452"/>
                  </a:lnTo>
                  <a:lnTo>
                    <a:pt x="519" y="466"/>
                  </a:lnTo>
                  <a:lnTo>
                    <a:pt x="524" y="462"/>
                  </a:lnTo>
                  <a:lnTo>
                    <a:pt x="524" y="462"/>
                  </a:lnTo>
                  <a:close/>
                  <a:moveTo>
                    <a:pt x="524" y="436"/>
                  </a:moveTo>
                  <a:lnTo>
                    <a:pt x="524" y="423"/>
                  </a:lnTo>
                  <a:lnTo>
                    <a:pt x="519" y="426"/>
                  </a:lnTo>
                  <a:lnTo>
                    <a:pt x="519" y="439"/>
                  </a:lnTo>
                  <a:lnTo>
                    <a:pt x="524" y="436"/>
                  </a:lnTo>
                  <a:lnTo>
                    <a:pt x="524" y="436"/>
                  </a:lnTo>
                  <a:close/>
                  <a:moveTo>
                    <a:pt x="524" y="409"/>
                  </a:moveTo>
                  <a:lnTo>
                    <a:pt x="524" y="396"/>
                  </a:lnTo>
                  <a:lnTo>
                    <a:pt x="518" y="399"/>
                  </a:lnTo>
                  <a:lnTo>
                    <a:pt x="518" y="413"/>
                  </a:lnTo>
                  <a:lnTo>
                    <a:pt x="524" y="409"/>
                  </a:lnTo>
                  <a:lnTo>
                    <a:pt x="524" y="409"/>
                  </a:lnTo>
                  <a:close/>
                  <a:moveTo>
                    <a:pt x="524" y="383"/>
                  </a:moveTo>
                  <a:lnTo>
                    <a:pt x="524" y="370"/>
                  </a:lnTo>
                  <a:lnTo>
                    <a:pt x="518" y="373"/>
                  </a:lnTo>
                  <a:lnTo>
                    <a:pt x="518" y="386"/>
                  </a:lnTo>
                  <a:lnTo>
                    <a:pt x="524" y="383"/>
                  </a:lnTo>
                  <a:lnTo>
                    <a:pt x="524" y="383"/>
                  </a:lnTo>
                  <a:close/>
                  <a:moveTo>
                    <a:pt x="524" y="357"/>
                  </a:moveTo>
                  <a:lnTo>
                    <a:pt x="524" y="343"/>
                  </a:lnTo>
                  <a:lnTo>
                    <a:pt x="518" y="347"/>
                  </a:lnTo>
                  <a:lnTo>
                    <a:pt x="518" y="360"/>
                  </a:lnTo>
                  <a:lnTo>
                    <a:pt x="524" y="357"/>
                  </a:lnTo>
                  <a:lnTo>
                    <a:pt x="524" y="357"/>
                  </a:lnTo>
                  <a:close/>
                  <a:moveTo>
                    <a:pt x="524" y="330"/>
                  </a:moveTo>
                  <a:lnTo>
                    <a:pt x="524" y="317"/>
                  </a:lnTo>
                  <a:lnTo>
                    <a:pt x="518" y="320"/>
                  </a:lnTo>
                  <a:lnTo>
                    <a:pt x="518" y="333"/>
                  </a:lnTo>
                  <a:lnTo>
                    <a:pt x="524" y="330"/>
                  </a:lnTo>
                  <a:lnTo>
                    <a:pt x="524" y="330"/>
                  </a:lnTo>
                  <a:close/>
                  <a:moveTo>
                    <a:pt x="524" y="304"/>
                  </a:moveTo>
                  <a:lnTo>
                    <a:pt x="524" y="290"/>
                  </a:lnTo>
                  <a:lnTo>
                    <a:pt x="518" y="294"/>
                  </a:lnTo>
                  <a:lnTo>
                    <a:pt x="518" y="307"/>
                  </a:lnTo>
                  <a:lnTo>
                    <a:pt x="524" y="304"/>
                  </a:lnTo>
                  <a:lnTo>
                    <a:pt x="524" y="304"/>
                  </a:lnTo>
                  <a:close/>
                  <a:moveTo>
                    <a:pt x="524" y="277"/>
                  </a:moveTo>
                  <a:lnTo>
                    <a:pt x="524" y="264"/>
                  </a:lnTo>
                  <a:lnTo>
                    <a:pt x="518" y="267"/>
                  </a:lnTo>
                  <a:lnTo>
                    <a:pt x="518" y="280"/>
                  </a:lnTo>
                  <a:lnTo>
                    <a:pt x="524" y="277"/>
                  </a:lnTo>
                  <a:lnTo>
                    <a:pt x="524" y="277"/>
                  </a:lnTo>
                  <a:close/>
                  <a:moveTo>
                    <a:pt x="524" y="251"/>
                  </a:moveTo>
                  <a:lnTo>
                    <a:pt x="524" y="238"/>
                  </a:lnTo>
                  <a:lnTo>
                    <a:pt x="518" y="241"/>
                  </a:lnTo>
                  <a:lnTo>
                    <a:pt x="518" y="254"/>
                  </a:lnTo>
                  <a:lnTo>
                    <a:pt x="524" y="251"/>
                  </a:lnTo>
                  <a:lnTo>
                    <a:pt x="524" y="251"/>
                  </a:lnTo>
                  <a:close/>
                  <a:moveTo>
                    <a:pt x="524" y="224"/>
                  </a:moveTo>
                  <a:lnTo>
                    <a:pt x="523" y="211"/>
                  </a:lnTo>
                  <a:lnTo>
                    <a:pt x="518" y="214"/>
                  </a:lnTo>
                  <a:lnTo>
                    <a:pt x="518" y="228"/>
                  </a:lnTo>
                  <a:lnTo>
                    <a:pt x="524" y="224"/>
                  </a:lnTo>
                  <a:lnTo>
                    <a:pt x="524" y="224"/>
                  </a:lnTo>
                  <a:close/>
                  <a:moveTo>
                    <a:pt x="523" y="198"/>
                  </a:moveTo>
                  <a:lnTo>
                    <a:pt x="523" y="185"/>
                  </a:lnTo>
                  <a:lnTo>
                    <a:pt x="518" y="188"/>
                  </a:lnTo>
                  <a:lnTo>
                    <a:pt x="518" y="201"/>
                  </a:lnTo>
                  <a:lnTo>
                    <a:pt x="523" y="198"/>
                  </a:lnTo>
                  <a:lnTo>
                    <a:pt x="523" y="198"/>
                  </a:lnTo>
                  <a:close/>
                  <a:moveTo>
                    <a:pt x="523" y="172"/>
                  </a:moveTo>
                  <a:lnTo>
                    <a:pt x="523" y="159"/>
                  </a:lnTo>
                  <a:lnTo>
                    <a:pt x="518" y="162"/>
                  </a:lnTo>
                  <a:lnTo>
                    <a:pt x="518" y="175"/>
                  </a:lnTo>
                  <a:lnTo>
                    <a:pt x="523" y="172"/>
                  </a:lnTo>
                  <a:lnTo>
                    <a:pt x="523" y="172"/>
                  </a:lnTo>
                  <a:close/>
                  <a:moveTo>
                    <a:pt x="523" y="145"/>
                  </a:moveTo>
                  <a:lnTo>
                    <a:pt x="523" y="132"/>
                  </a:lnTo>
                  <a:lnTo>
                    <a:pt x="518" y="135"/>
                  </a:lnTo>
                  <a:lnTo>
                    <a:pt x="518" y="149"/>
                  </a:lnTo>
                  <a:lnTo>
                    <a:pt x="523" y="145"/>
                  </a:lnTo>
                  <a:lnTo>
                    <a:pt x="523" y="145"/>
                  </a:lnTo>
                  <a:close/>
                  <a:moveTo>
                    <a:pt x="523" y="119"/>
                  </a:moveTo>
                  <a:lnTo>
                    <a:pt x="523" y="106"/>
                  </a:lnTo>
                  <a:lnTo>
                    <a:pt x="518" y="109"/>
                  </a:lnTo>
                  <a:lnTo>
                    <a:pt x="518" y="122"/>
                  </a:lnTo>
                  <a:lnTo>
                    <a:pt x="523" y="119"/>
                  </a:lnTo>
                  <a:lnTo>
                    <a:pt x="523" y="119"/>
                  </a:lnTo>
                  <a:close/>
                  <a:moveTo>
                    <a:pt x="523" y="92"/>
                  </a:moveTo>
                  <a:lnTo>
                    <a:pt x="523" y="79"/>
                  </a:lnTo>
                  <a:lnTo>
                    <a:pt x="518" y="83"/>
                  </a:lnTo>
                  <a:lnTo>
                    <a:pt x="518" y="96"/>
                  </a:lnTo>
                  <a:lnTo>
                    <a:pt x="523" y="92"/>
                  </a:lnTo>
                  <a:lnTo>
                    <a:pt x="523" y="92"/>
                  </a:lnTo>
                  <a:close/>
                  <a:moveTo>
                    <a:pt x="523" y="66"/>
                  </a:moveTo>
                  <a:lnTo>
                    <a:pt x="523" y="53"/>
                  </a:lnTo>
                  <a:lnTo>
                    <a:pt x="517" y="56"/>
                  </a:lnTo>
                  <a:lnTo>
                    <a:pt x="518" y="69"/>
                  </a:lnTo>
                  <a:lnTo>
                    <a:pt x="523" y="66"/>
                  </a:lnTo>
                  <a:lnTo>
                    <a:pt x="523" y="66"/>
                  </a:lnTo>
                  <a:close/>
                  <a:moveTo>
                    <a:pt x="523" y="40"/>
                  </a:moveTo>
                  <a:lnTo>
                    <a:pt x="523" y="26"/>
                  </a:lnTo>
                  <a:lnTo>
                    <a:pt x="517" y="30"/>
                  </a:lnTo>
                  <a:lnTo>
                    <a:pt x="517" y="43"/>
                  </a:lnTo>
                  <a:lnTo>
                    <a:pt x="523" y="40"/>
                  </a:lnTo>
                  <a:lnTo>
                    <a:pt x="523" y="40"/>
                  </a:lnTo>
                  <a:close/>
                  <a:moveTo>
                    <a:pt x="523" y="0"/>
                  </a:moveTo>
                  <a:lnTo>
                    <a:pt x="517" y="3"/>
                  </a:lnTo>
                  <a:lnTo>
                    <a:pt x="517" y="16"/>
                  </a:lnTo>
                  <a:lnTo>
                    <a:pt x="523" y="13"/>
                  </a:lnTo>
                  <a:lnTo>
                    <a:pt x="523" y="0"/>
                  </a:lnTo>
                  <a:lnTo>
                    <a:pt x="523" y="0"/>
                  </a:lnTo>
                  <a:close/>
                  <a:moveTo>
                    <a:pt x="448" y="506"/>
                  </a:moveTo>
                  <a:lnTo>
                    <a:pt x="448" y="493"/>
                  </a:lnTo>
                  <a:lnTo>
                    <a:pt x="442" y="496"/>
                  </a:lnTo>
                  <a:lnTo>
                    <a:pt x="442" y="510"/>
                  </a:lnTo>
                  <a:lnTo>
                    <a:pt x="448" y="506"/>
                  </a:lnTo>
                  <a:lnTo>
                    <a:pt x="448" y="506"/>
                  </a:lnTo>
                  <a:close/>
                  <a:moveTo>
                    <a:pt x="448" y="480"/>
                  </a:moveTo>
                  <a:lnTo>
                    <a:pt x="448" y="467"/>
                  </a:lnTo>
                  <a:lnTo>
                    <a:pt x="442" y="470"/>
                  </a:lnTo>
                  <a:lnTo>
                    <a:pt x="442" y="483"/>
                  </a:lnTo>
                  <a:lnTo>
                    <a:pt x="448" y="480"/>
                  </a:lnTo>
                  <a:lnTo>
                    <a:pt x="448" y="480"/>
                  </a:lnTo>
                  <a:close/>
                  <a:moveTo>
                    <a:pt x="448" y="453"/>
                  </a:moveTo>
                  <a:lnTo>
                    <a:pt x="448" y="440"/>
                  </a:lnTo>
                  <a:lnTo>
                    <a:pt x="442" y="444"/>
                  </a:lnTo>
                  <a:lnTo>
                    <a:pt x="442" y="450"/>
                  </a:lnTo>
                  <a:lnTo>
                    <a:pt x="436" y="454"/>
                  </a:lnTo>
                  <a:lnTo>
                    <a:pt x="436" y="461"/>
                  </a:lnTo>
                  <a:lnTo>
                    <a:pt x="447" y="454"/>
                  </a:lnTo>
                  <a:lnTo>
                    <a:pt x="447" y="454"/>
                  </a:lnTo>
                  <a:lnTo>
                    <a:pt x="448" y="453"/>
                  </a:lnTo>
                  <a:lnTo>
                    <a:pt x="448" y="453"/>
                  </a:lnTo>
                  <a:close/>
                  <a:moveTo>
                    <a:pt x="448" y="427"/>
                  </a:moveTo>
                  <a:lnTo>
                    <a:pt x="448" y="414"/>
                  </a:lnTo>
                  <a:lnTo>
                    <a:pt x="442" y="417"/>
                  </a:lnTo>
                  <a:lnTo>
                    <a:pt x="442" y="430"/>
                  </a:lnTo>
                  <a:lnTo>
                    <a:pt x="448" y="427"/>
                  </a:lnTo>
                  <a:lnTo>
                    <a:pt x="448" y="427"/>
                  </a:lnTo>
                  <a:close/>
                  <a:moveTo>
                    <a:pt x="448" y="401"/>
                  </a:moveTo>
                  <a:lnTo>
                    <a:pt x="448" y="387"/>
                  </a:lnTo>
                  <a:lnTo>
                    <a:pt x="442" y="391"/>
                  </a:lnTo>
                  <a:lnTo>
                    <a:pt x="442" y="404"/>
                  </a:lnTo>
                  <a:lnTo>
                    <a:pt x="448" y="401"/>
                  </a:lnTo>
                  <a:lnTo>
                    <a:pt x="448" y="401"/>
                  </a:lnTo>
                  <a:close/>
                  <a:moveTo>
                    <a:pt x="448" y="348"/>
                  </a:moveTo>
                  <a:lnTo>
                    <a:pt x="448" y="334"/>
                  </a:lnTo>
                  <a:lnTo>
                    <a:pt x="442" y="338"/>
                  </a:lnTo>
                  <a:lnTo>
                    <a:pt x="442" y="351"/>
                  </a:lnTo>
                  <a:lnTo>
                    <a:pt x="448" y="348"/>
                  </a:lnTo>
                  <a:lnTo>
                    <a:pt x="448" y="348"/>
                  </a:lnTo>
                  <a:close/>
                  <a:moveTo>
                    <a:pt x="448" y="321"/>
                  </a:moveTo>
                  <a:lnTo>
                    <a:pt x="447" y="308"/>
                  </a:lnTo>
                  <a:lnTo>
                    <a:pt x="442" y="311"/>
                  </a:lnTo>
                  <a:lnTo>
                    <a:pt x="442" y="325"/>
                  </a:lnTo>
                  <a:lnTo>
                    <a:pt x="448" y="321"/>
                  </a:lnTo>
                  <a:lnTo>
                    <a:pt x="448" y="321"/>
                  </a:lnTo>
                  <a:close/>
                  <a:moveTo>
                    <a:pt x="447" y="242"/>
                  </a:moveTo>
                  <a:lnTo>
                    <a:pt x="447" y="229"/>
                  </a:lnTo>
                  <a:lnTo>
                    <a:pt x="441" y="232"/>
                  </a:lnTo>
                  <a:lnTo>
                    <a:pt x="441" y="245"/>
                  </a:lnTo>
                  <a:lnTo>
                    <a:pt x="447" y="242"/>
                  </a:lnTo>
                  <a:lnTo>
                    <a:pt x="447" y="242"/>
                  </a:lnTo>
                  <a:close/>
                  <a:moveTo>
                    <a:pt x="447" y="216"/>
                  </a:moveTo>
                  <a:lnTo>
                    <a:pt x="447" y="203"/>
                  </a:lnTo>
                  <a:lnTo>
                    <a:pt x="441" y="206"/>
                  </a:lnTo>
                  <a:lnTo>
                    <a:pt x="441" y="219"/>
                  </a:lnTo>
                  <a:lnTo>
                    <a:pt x="447" y="216"/>
                  </a:lnTo>
                  <a:lnTo>
                    <a:pt x="447" y="216"/>
                  </a:lnTo>
                  <a:close/>
                  <a:moveTo>
                    <a:pt x="447" y="163"/>
                  </a:moveTo>
                  <a:lnTo>
                    <a:pt x="447" y="150"/>
                  </a:lnTo>
                  <a:lnTo>
                    <a:pt x="441" y="153"/>
                  </a:lnTo>
                  <a:lnTo>
                    <a:pt x="441" y="166"/>
                  </a:lnTo>
                  <a:lnTo>
                    <a:pt x="447" y="163"/>
                  </a:lnTo>
                  <a:lnTo>
                    <a:pt x="447" y="163"/>
                  </a:lnTo>
                  <a:close/>
                  <a:moveTo>
                    <a:pt x="447" y="136"/>
                  </a:moveTo>
                  <a:lnTo>
                    <a:pt x="447" y="123"/>
                  </a:lnTo>
                  <a:lnTo>
                    <a:pt x="441" y="127"/>
                  </a:lnTo>
                  <a:lnTo>
                    <a:pt x="441" y="140"/>
                  </a:lnTo>
                  <a:lnTo>
                    <a:pt x="447" y="136"/>
                  </a:lnTo>
                  <a:lnTo>
                    <a:pt x="447" y="136"/>
                  </a:lnTo>
                  <a:close/>
                  <a:moveTo>
                    <a:pt x="447" y="84"/>
                  </a:moveTo>
                  <a:lnTo>
                    <a:pt x="447" y="70"/>
                  </a:lnTo>
                  <a:lnTo>
                    <a:pt x="441" y="74"/>
                  </a:lnTo>
                  <a:lnTo>
                    <a:pt x="441" y="87"/>
                  </a:lnTo>
                  <a:lnTo>
                    <a:pt x="447" y="84"/>
                  </a:lnTo>
                  <a:lnTo>
                    <a:pt x="447" y="84"/>
                  </a:lnTo>
                  <a:close/>
                  <a:moveTo>
                    <a:pt x="447" y="44"/>
                  </a:moveTo>
                  <a:lnTo>
                    <a:pt x="441" y="47"/>
                  </a:lnTo>
                  <a:lnTo>
                    <a:pt x="441" y="60"/>
                  </a:lnTo>
                  <a:lnTo>
                    <a:pt x="447" y="57"/>
                  </a:lnTo>
                  <a:lnTo>
                    <a:pt x="447" y="44"/>
                  </a:lnTo>
                  <a:lnTo>
                    <a:pt x="447" y="44"/>
                  </a:lnTo>
                  <a:close/>
                  <a:moveTo>
                    <a:pt x="585" y="375"/>
                  </a:moveTo>
                  <a:lnTo>
                    <a:pt x="584" y="368"/>
                  </a:lnTo>
                  <a:lnTo>
                    <a:pt x="573" y="375"/>
                  </a:lnTo>
                  <a:lnTo>
                    <a:pt x="573" y="382"/>
                  </a:lnTo>
                  <a:lnTo>
                    <a:pt x="585" y="375"/>
                  </a:lnTo>
                  <a:lnTo>
                    <a:pt x="585" y="375"/>
                  </a:lnTo>
                  <a:close/>
                  <a:moveTo>
                    <a:pt x="562" y="388"/>
                  </a:moveTo>
                  <a:lnTo>
                    <a:pt x="561" y="381"/>
                  </a:lnTo>
                  <a:lnTo>
                    <a:pt x="550" y="388"/>
                  </a:lnTo>
                  <a:lnTo>
                    <a:pt x="550" y="395"/>
                  </a:lnTo>
                  <a:lnTo>
                    <a:pt x="562" y="388"/>
                  </a:lnTo>
                  <a:lnTo>
                    <a:pt x="562" y="388"/>
                  </a:lnTo>
                  <a:close/>
                  <a:moveTo>
                    <a:pt x="539" y="401"/>
                  </a:moveTo>
                  <a:lnTo>
                    <a:pt x="539" y="394"/>
                  </a:lnTo>
                  <a:lnTo>
                    <a:pt x="527" y="401"/>
                  </a:lnTo>
                  <a:lnTo>
                    <a:pt x="527" y="408"/>
                  </a:lnTo>
                  <a:lnTo>
                    <a:pt x="539" y="401"/>
                  </a:lnTo>
                  <a:lnTo>
                    <a:pt x="539" y="401"/>
                  </a:lnTo>
                  <a:close/>
                  <a:moveTo>
                    <a:pt x="516" y="415"/>
                  </a:moveTo>
                  <a:lnTo>
                    <a:pt x="516" y="408"/>
                  </a:lnTo>
                  <a:lnTo>
                    <a:pt x="504" y="414"/>
                  </a:lnTo>
                  <a:lnTo>
                    <a:pt x="504" y="421"/>
                  </a:lnTo>
                  <a:lnTo>
                    <a:pt x="516" y="415"/>
                  </a:lnTo>
                  <a:lnTo>
                    <a:pt x="516" y="415"/>
                  </a:lnTo>
                  <a:close/>
                  <a:moveTo>
                    <a:pt x="493" y="428"/>
                  </a:moveTo>
                  <a:lnTo>
                    <a:pt x="493" y="421"/>
                  </a:lnTo>
                  <a:lnTo>
                    <a:pt x="482" y="427"/>
                  </a:lnTo>
                  <a:lnTo>
                    <a:pt x="482" y="434"/>
                  </a:lnTo>
                  <a:lnTo>
                    <a:pt x="493" y="428"/>
                  </a:lnTo>
                  <a:lnTo>
                    <a:pt x="493" y="428"/>
                  </a:lnTo>
                  <a:close/>
                  <a:moveTo>
                    <a:pt x="470" y="441"/>
                  </a:moveTo>
                  <a:lnTo>
                    <a:pt x="470" y="434"/>
                  </a:lnTo>
                  <a:lnTo>
                    <a:pt x="459" y="441"/>
                  </a:lnTo>
                  <a:lnTo>
                    <a:pt x="459" y="448"/>
                  </a:lnTo>
                  <a:lnTo>
                    <a:pt x="470" y="441"/>
                  </a:lnTo>
                  <a:lnTo>
                    <a:pt x="470" y="441"/>
                  </a:lnTo>
                  <a:close/>
                  <a:moveTo>
                    <a:pt x="425" y="467"/>
                  </a:moveTo>
                  <a:lnTo>
                    <a:pt x="425" y="460"/>
                  </a:lnTo>
                  <a:lnTo>
                    <a:pt x="413" y="467"/>
                  </a:lnTo>
                  <a:lnTo>
                    <a:pt x="413" y="474"/>
                  </a:lnTo>
                  <a:lnTo>
                    <a:pt x="425" y="467"/>
                  </a:lnTo>
                  <a:lnTo>
                    <a:pt x="425" y="467"/>
                  </a:lnTo>
                  <a:close/>
                  <a:moveTo>
                    <a:pt x="402" y="481"/>
                  </a:moveTo>
                  <a:lnTo>
                    <a:pt x="402" y="474"/>
                  </a:lnTo>
                  <a:lnTo>
                    <a:pt x="390" y="480"/>
                  </a:lnTo>
                  <a:lnTo>
                    <a:pt x="390" y="487"/>
                  </a:lnTo>
                  <a:lnTo>
                    <a:pt x="402" y="481"/>
                  </a:lnTo>
                  <a:lnTo>
                    <a:pt x="402" y="481"/>
                  </a:lnTo>
                  <a:close/>
                  <a:moveTo>
                    <a:pt x="356" y="507"/>
                  </a:moveTo>
                  <a:lnTo>
                    <a:pt x="356" y="500"/>
                  </a:lnTo>
                  <a:lnTo>
                    <a:pt x="344" y="507"/>
                  </a:lnTo>
                  <a:lnTo>
                    <a:pt x="344" y="514"/>
                  </a:lnTo>
                  <a:lnTo>
                    <a:pt x="356" y="507"/>
                  </a:lnTo>
                  <a:lnTo>
                    <a:pt x="356" y="507"/>
                  </a:lnTo>
                  <a:close/>
                  <a:moveTo>
                    <a:pt x="333" y="520"/>
                  </a:moveTo>
                  <a:lnTo>
                    <a:pt x="333" y="513"/>
                  </a:lnTo>
                  <a:lnTo>
                    <a:pt x="321" y="520"/>
                  </a:lnTo>
                  <a:lnTo>
                    <a:pt x="321" y="527"/>
                  </a:lnTo>
                  <a:lnTo>
                    <a:pt x="333" y="520"/>
                  </a:lnTo>
                  <a:lnTo>
                    <a:pt x="333" y="520"/>
                  </a:lnTo>
                  <a:close/>
                  <a:moveTo>
                    <a:pt x="310" y="534"/>
                  </a:moveTo>
                  <a:lnTo>
                    <a:pt x="310" y="527"/>
                  </a:lnTo>
                  <a:lnTo>
                    <a:pt x="298" y="533"/>
                  </a:lnTo>
                  <a:lnTo>
                    <a:pt x="298" y="540"/>
                  </a:lnTo>
                  <a:lnTo>
                    <a:pt x="310" y="534"/>
                  </a:lnTo>
                  <a:lnTo>
                    <a:pt x="310" y="534"/>
                  </a:lnTo>
                  <a:close/>
                  <a:moveTo>
                    <a:pt x="287" y="547"/>
                  </a:moveTo>
                  <a:lnTo>
                    <a:pt x="287" y="540"/>
                  </a:lnTo>
                  <a:lnTo>
                    <a:pt x="276" y="546"/>
                  </a:lnTo>
                  <a:lnTo>
                    <a:pt x="276" y="553"/>
                  </a:lnTo>
                  <a:lnTo>
                    <a:pt x="287" y="547"/>
                  </a:lnTo>
                  <a:lnTo>
                    <a:pt x="287" y="547"/>
                  </a:lnTo>
                  <a:close/>
                  <a:moveTo>
                    <a:pt x="264" y="560"/>
                  </a:moveTo>
                  <a:lnTo>
                    <a:pt x="264" y="553"/>
                  </a:lnTo>
                  <a:lnTo>
                    <a:pt x="253" y="560"/>
                  </a:lnTo>
                  <a:lnTo>
                    <a:pt x="253" y="567"/>
                  </a:lnTo>
                  <a:lnTo>
                    <a:pt x="264" y="560"/>
                  </a:lnTo>
                  <a:lnTo>
                    <a:pt x="264" y="560"/>
                  </a:lnTo>
                  <a:close/>
                  <a:moveTo>
                    <a:pt x="241" y="573"/>
                  </a:moveTo>
                  <a:lnTo>
                    <a:pt x="241" y="566"/>
                  </a:lnTo>
                  <a:lnTo>
                    <a:pt x="230" y="573"/>
                  </a:lnTo>
                  <a:lnTo>
                    <a:pt x="230" y="580"/>
                  </a:lnTo>
                  <a:lnTo>
                    <a:pt x="241" y="573"/>
                  </a:lnTo>
                  <a:lnTo>
                    <a:pt x="241" y="573"/>
                  </a:lnTo>
                  <a:close/>
                  <a:moveTo>
                    <a:pt x="196" y="600"/>
                  </a:moveTo>
                  <a:lnTo>
                    <a:pt x="196" y="593"/>
                  </a:lnTo>
                  <a:lnTo>
                    <a:pt x="184" y="599"/>
                  </a:lnTo>
                  <a:lnTo>
                    <a:pt x="184" y="606"/>
                  </a:lnTo>
                  <a:lnTo>
                    <a:pt x="196" y="600"/>
                  </a:lnTo>
                  <a:lnTo>
                    <a:pt x="196" y="600"/>
                  </a:lnTo>
                  <a:close/>
                  <a:moveTo>
                    <a:pt x="172" y="613"/>
                  </a:moveTo>
                  <a:lnTo>
                    <a:pt x="172" y="606"/>
                  </a:lnTo>
                  <a:lnTo>
                    <a:pt x="161" y="612"/>
                  </a:lnTo>
                  <a:lnTo>
                    <a:pt x="161" y="619"/>
                  </a:lnTo>
                  <a:lnTo>
                    <a:pt x="172" y="613"/>
                  </a:lnTo>
                  <a:lnTo>
                    <a:pt x="172" y="613"/>
                  </a:lnTo>
                  <a:close/>
                  <a:moveTo>
                    <a:pt x="138" y="632"/>
                  </a:moveTo>
                  <a:lnTo>
                    <a:pt x="138" y="633"/>
                  </a:lnTo>
                  <a:lnTo>
                    <a:pt x="150" y="626"/>
                  </a:lnTo>
                  <a:lnTo>
                    <a:pt x="150" y="619"/>
                  </a:lnTo>
                  <a:lnTo>
                    <a:pt x="142" y="623"/>
                  </a:lnTo>
                  <a:lnTo>
                    <a:pt x="142" y="617"/>
                  </a:lnTo>
                  <a:lnTo>
                    <a:pt x="137" y="620"/>
                  </a:lnTo>
                  <a:lnTo>
                    <a:pt x="137" y="633"/>
                  </a:lnTo>
                  <a:lnTo>
                    <a:pt x="138" y="632"/>
                  </a:lnTo>
                  <a:lnTo>
                    <a:pt x="138" y="632"/>
                  </a:lnTo>
                  <a:close/>
                  <a:moveTo>
                    <a:pt x="127" y="639"/>
                  </a:moveTo>
                  <a:lnTo>
                    <a:pt x="127" y="632"/>
                  </a:lnTo>
                  <a:lnTo>
                    <a:pt x="115" y="639"/>
                  </a:lnTo>
                  <a:lnTo>
                    <a:pt x="115" y="646"/>
                  </a:lnTo>
                  <a:lnTo>
                    <a:pt x="127" y="639"/>
                  </a:lnTo>
                  <a:lnTo>
                    <a:pt x="127" y="639"/>
                  </a:lnTo>
                  <a:close/>
                  <a:moveTo>
                    <a:pt x="104" y="653"/>
                  </a:moveTo>
                  <a:lnTo>
                    <a:pt x="104" y="646"/>
                  </a:lnTo>
                  <a:lnTo>
                    <a:pt x="93" y="652"/>
                  </a:lnTo>
                  <a:lnTo>
                    <a:pt x="93" y="659"/>
                  </a:lnTo>
                  <a:lnTo>
                    <a:pt x="104" y="653"/>
                  </a:lnTo>
                  <a:lnTo>
                    <a:pt x="104" y="653"/>
                  </a:lnTo>
                  <a:close/>
                  <a:moveTo>
                    <a:pt x="81" y="666"/>
                  </a:moveTo>
                  <a:lnTo>
                    <a:pt x="81" y="659"/>
                  </a:lnTo>
                  <a:lnTo>
                    <a:pt x="70" y="665"/>
                  </a:lnTo>
                  <a:lnTo>
                    <a:pt x="70" y="672"/>
                  </a:lnTo>
                  <a:lnTo>
                    <a:pt x="81" y="666"/>
                  </a:lnTo>
                  <a:lnTo>
                    <a:pt x="81" y="666"/>
                  </a:lnTo>
                  <a:close/>
                  <a:moveTo>
                    <a:pt x="58" y="679"/>
                  </a:moveTo>
                  <a:lnTo>
                    <a:pt x="58" y="672"/>
                  </a:lnTo>
                  <a:lnTo>
                    <a:pt x="47" y="679"/>
                  </a:lnTo>
                  <a:lnTo>
                    <a:pt x="47" y="686"/>
                  </a:lnTo>
                  <a:lnTo>
                    <a:pt x="58" y="679"/>
                  </a:lnTo>
                  <a:lnTo>
                    <a:pt x="58" y="679"/>
                  </a:lnTo>
                  <a:close/>
                  <a:moveTo>
                    <a:pt x="35" y="692"/>
                  </a:moveTo>
                  <a:lnTo>
                    <a:pt x="35" y="685"/>
                  </a:lnTo>
                  <a:lnTo>
                    <a:pt x="24" y="692"/>
                  </a:lnTo>
                  <a:lnTo>
                    <a:pt x="24" y="699"/>
                  </a:lnTo>
                  <a:lnTo>
                    <a:pt x="35" y="692"/>
                  </a:lnTo>
                  <a:lnTo>
                    <a:pt x="35" y="692"/>
                  </a:lnTo>
                  <a:close/>
                  <a:moveTo>
                    <a:pt x="13" y="698"/>
                  </a:moveTo>
                  <a:lnTo>
                    <a:pt x="1" y="705"/>
                  </a:lnTo>
                  <a:lnTo>
                    <a:pt x="1" y="712"/>
                  </a:lnTo>
                  <a:lnTo>
                    <a:pt x="13" y="705"/>
                  </a:lnTo>
                  <a:lnTo>
                    <a:pt x="13" y="698"/>
                  </a:lnTo>
                  <a:lnTo>
                    <a:pt x="13" y="698"/>
                  </a:lnTo>
                  <a:close/>
                  <a:moveTo>
                    <a:pt x="584" y="287"/>
                  </a:moveTo>
                  <a:lnTo>
                    <a:pt x="584" y="280"/>
                  </a:lnTo>
                  <a:lnTo>
                    <a:pt x="573" y="287"/>
                  </a:lnTo>
                  <a:lnTo>
                    <a:pt x="573" y="293"/>
                  </a:lnTo>
                  <a:lnTo>
                    <a:pt x="584" y="287"/>
                  </a:lnTo>
                  <a:lnTo>
                    <a:pt x="584" y="287"/>
                  </a:lnTo>
                  <a:close/>
                  <a:moveTo>
                    <a:pt x="561" y="300"/>
                  </a:moveTo>
                  <a:lnTo>
                    <a:pt x="561" y="294"/>
                  </a:lnTo>
                  <a:lnTo>
                    <a:pt x="550" y="300"/>
                  </a:lnTo>
                  <a:lnTo>
                    <a:pt x="550" y="306"/>
                  </a:lnTo>
                  <a:lnTo>
                    <a:pt x="561" y="300"/>
                  </a:lnTo>
                  <a:lnTo>
                    <a:pt x="561" y="300"/>
                  </a:lnTo>
                  <a:close/>
                  <a:moveTo>
                    <a:pt x="539" y="313"/>
                  </a:moveTo>
                  <a:lnTo>
                    <a:pt x="539" y="307"/>
                  </a:lnTo>
                  <a:lnTo>
                    <a:pt x="527" y="313"/>
                  </a:lnTo>
                  <a:lnTo>
                    <a:pt x="527" y="320"/>
                  </a:lnTo>
                  <a:lnTo>
                    <a:pt x="539" y="313"/>
                  </a:lnTo>
                  <a:lnTo>
                    <a:pt x="539" y="313"/>
                  </a:lnTo>
                  <a:close/>
                  <a:moveTo>
                    <a:pt x="516" y="326"/>
                  </a:moveTo>
                  <a:lnTo>
                    <a:pt x="516" y="320"/>
                  </a:lnTo>
                  <a:lnTo>
                    <a:pt x="504" y="326"/>
                  </a:lnTo>
                  <a:lnTo>
                    <a:pt x="504" y="333"/>
                  </a:lnTo>
                  <a:lnTo>
                    <a:pt x="516" y="326"/>
                  </a:lnTo>
                  <a:lnTo>
                    <a:pt x="516" y="326"/>
                  </a:lnTo>
                  <a:close/>
                  <a:moveTo>
                    <a:pt x="493" y="339"/>
                  </a:moveTo>
                  <a:lnTo>
                    <a:pt x="493" y="333"/>
                  </a:lnTo>
                  <a:lnTo>
                    <a:pt x="481" y="340"/>
                  </a:lnTo>
                  <a:lnTo>
                    <a:pt x="481" y="346"/>
                  </a:lnTo>
                  <a:lnTo>
                    <a:pt x="493" y="339"/>
                  </a:lnTo>
                  <a:lnTo>
                    <a:pt x="493" y="339"/>
                  </a:lnTo>
                  <a:close/>
                  <a:moveTo>
                    <a:pt x="470" y="353"/>
                  </a:moveTo>
                  <a:lnTo>
                    <a:pt x="470" y="346"/>
                  </a:lnTo>
                  <a:lnTo>
                    <a:pt x="458" y="353"/>
                  </a:lnTo>
                  <a:lnTo>
                    <a:pt x="459" y="359"/>
                  </a:lnTo>
                  <a:lnTo>
                    <a:pt x="470" y="353"/>
                  </a:lnTo>
                  <a:lnTo>
                    <a:pt x="470" y="353"/>
                  </a:lnTo>
                  <a:close/>
                  <a:moveTo>
                    <a:pt x="447" y="361"/>
                  </a:moveTo>
                  <a:lnTo>
                    <a:pt x="447" y="360"/>
                  </a:lnTo>
                  <a:lnTo>
                    <a:pt x="435" y="366"/>
                  </a:lnTo>
                  <a:lnTo>
                    <a:pt x="435" y="373"/>
                  </a:lnTo>
                  <a:lnTo>
                    <a:pt x="442" y="369"/>
                  </a:lnTo>
                  <a:lnTo>
                    <a:pt x="442" y="378"/>
                  </a:lnTo>
                  <a:lnTo>
                    <a:pt x="448" y="374"/>
                  </a:lnTo>
                  <a:lnTo>
                    <a:pt x="448" y="361"/>
                  </a:lnTo>
                  <a:lnTo>
                    <a:pt x="447" y="361"/>
                  </a:lnTo>
                  <a:lnTo>
                    <a:pt x="447" y="361"/>
                  </a:lnTo>
                  <a:close/>
                  <a:moveTo>
                    <a:pt x="424" y="379"/>
                  </a:moveTo>
                  <a:lnTo>
                    <a:pt x="424" y="373"/>
                  </a:lnTo>
                  <a:lnTo>
                    <a:pt x="413" y="379"/>
                  </a:lnTo>
                  <a:lnTo>
                    <a:pt x="413" y="386"/>
                  </a:lnTo>
                  <a:lnTo>
                    <a:pt x="424" y="379"/>
                  </a:lnTo>
                  <a:lnTo>
                    <a:pt x="424" y="379"/>
                  </a:lnTo>
                  <a:close/>
                  <a:moveTo>
                    <a:pt x="401" y="392"/>
                  </a:moveTo>
                  <a:lnTo>
                    <a:pt x="401" y="386"/>
                  </a:lnTo>
                  <a:lnTo>
                    <a:pt x="390" y="393"/>
                  </a:lnTo>
                  <a:lnTo>
                    <a:pt x="390" y="399"/>
                  </a:lnTo>
                  <a:lnTo>
                    <a:pt x="401" y="392"/>
                  </a:lnTo>
                  <a:lnTo>
                    <a:pt x="401" y="392"/>
                  </a:lnTo>
                  <a:close/>
                  <a:moveTo>
                    <a:pt x="356" y="419"/>
                  </a:moveTo>
                  <a:lnTo>
                    <a:pt x="356" y="412"/>
                  </a:lnTo>
                  <a:lnTo>
                    <a:pt x="344" y="419"/>
                  </a:lnTo>
                  <a:lnTo>
                    <a:pt x="344" y="425"/>
                  </a:lnTo>
                  <a:lnTo>
                    <a:pt x="356" y="419"/>
                  </a:lnTo>
                  <a:lnTo>
                    <a:pt x="356" y="419"/>
                  </a:lnTo>
                  <a:close/>
                  <a:moveTo>
                    <a:pt x="333" y="432"/>
                  </a:moveTo>
                  <a:lnTo>
                    <a:pt x="333" y="426"/>
                  </a:lnTo>
                  <a:lnTo>
                    <a:pt x="321" y="432"/>
                  </a:lnTo>
                  <a:lnTo>
                    <a:pt x="321" y="439"/>
                  </a:lnTo>
                  <a:lnTo>
                    <a:pt x="333" y="432"/>
                  </a:lnTo>
                  <a:lnTo>
                    <a:pt x="333" y="432"/>
                  </a:lnTo>
                  <a:close/>
                  <a:moveTo>
                    <a:pt x="310" y="445"/>
                  </a:moveTo>
                  <a:lnTo>
                    <a:pt x="310" y="439"/>
                  </a:lnTo>
                  <a:lnTo>
                    <a:pt x="298" y="445"/>
                  </a:lnTo>
                  <a:lnTo>
                    <a:pt x="298" y="452"/>
                  </a:lnTo>
                  <a:lnTo>
                    <a:pt x="310" y="445"/>
                  </a:lnTo>
                  <a:lnTo>
                    <a:pt x="310" y="445"/>
                  </a:lnTo>
                  <a:close/>
                  <a:moveTo>
                    <a:pt x="287" y="458"/>
                  </a:moveTo>
                  <a:lnTo>
                    <a:pt x="287" y="452"/>
                  </a:lnTo>
                  <a:lnTo>
                    <a:pt x="275" y="459"/>
                  </a:lnTo>
                  <a:lnTo>
                    <a:pt x="275" y="465"/>
                  </a:lnTo>
                  <a:lnTo>
                    <a:pt x="287" y="458"/>
                  </a:lnTo>
                  <a:lnTo>
                    <a:pt x="287" y="458"/>
                  </a:lnTo>
                  <a:close/>
                  <a:moveTo>
                    <a:pt x="264" y="472"/>
                  </a:moveTo>
                  <a:lnTo>
                    <a:pt x="264" y="465"/>
                  </a:lnTo>
                  <a:lnTo>
                    <a:pt x="252" y="472"/>
                  </a:lnTo>
                  <a:lnTo>
                    <a:pt x="252" y="478"/>
                  </a:lnTo>
                  <a:lnTo>
                    <a:pt x="264" y="472"/>
                  </a:lnTo>
                  <a:lnTo>
                    <a:pt x="264" y="472"/>
                  </a:lnTo>
                  <a:close/>
                  <a:moveTo>
                    <a:pt x="241" y="485"/>
                  </a:moveTo>
                  <a:lnTo>
                    <a:pt x="241" y="478"/>
                  </a:lnTo>
                  <a:lnTo>
                    <a:pt x="230" y="485"/>
                  </a:lnTo>
                  <a:lnTo>
                    <a:pt x="230" y="491"/>
                  </a:lnTo>
                  <a:lnTo>
                    <a:pt x="241" y="485"/>
                  </a:lnTo>
                  <a:lnTo>
                    <a:pt x="241" y="485"/>
                  </a:lnTo>
                  <a:close/>
                  <a:moveTo>
                    <a:pt x="218" y="493"/>
                  </a:moveTo>
                  <a:lnTo>
                    <a:pt x="218" y="492"/>
                  </a:lnTo>
                  <a:lnTo>
                    <a:pt x="207" y="498"/>
                  </a:lnTo>
                  <a:lnTo>
                    <a:pt x="207" y="505"/>
                  </a:lnTo>
                  <a:lnTo>
                    <a:pt x="213" y="501"/>
                  </a:lnTo>
                  <a:lnTo>
                    <a:pt x="213" y="510"/>
                  </a:lnTo>
                  <a:lnTo>
                    <a:pt x="219" y="506"/>
                  </a:lnTo>
                  <a:lnTo>
                    <a:pt x="219" y="493"/>
                  </a:lnTo>
                  <a:lnTo>
                    <a:pt x="218" y="493"/>
                  </a:lnTo>
                  <a:lnTo>
                    <a:pt x="218" y="493"/>
                  </a:lnTo>
                  <a:close/>
                  <a:moveTo>
                    <a:pt x="195" y="511"/>
                  </a:moveTo>
                  <a:lnTo>
                    <a:pt x="195" y="505"/>
                  </a:lnTo>
                  <a:lnTo>
                    <a:pt x="184" y="511"/>
                  </a:lnTo>
                  <a:lnTo>
                    <a:pt x="184" y="518"/>
                  </a:lnTo>
                  <a:lnTo>
                    <a:pt x="195" y="511"/>
                  </a:lnTo>
                  <a:lnTo>
                    <a:pt x="195" y="511"/>
                  </a:lnTo>
                  <a:close/>
                  <a:moveTo>
                    <a:pt x="172" y="525"/>
                  </a:moveTo>
                  <a:lnTo>
                    <a:pt x="172" y="518"/>
                  </a:lnTo>
                  <a:lnTo>
                    <a:pt x="161" y="525"/>
                  </a:lnTo>
                  <a:lnTo>
                    <a:pt x="161" y="531"/>
                  </a:lnTo>
                  <a:lnTo>
                    <a:pt x="172" y="525"/>
                  </a:lnTo>
                  <a:lnTo>
                    <a:pt x="172" y="525"/>
                  </a:lnTo>
                  <a:close/>
                  <a:moveTo>
                    <a:pt x="150" y="538"/>
                  </a:moveTo>
                  <a:lnTo>
                    <a:pt x="150" y="531"/>
                  </a:lnTo>
                  <a:lnTo>
                    <a:pt x="138" y="538"/>
                  </a:lnTo>
                  <a:lnTo>
                    <a:pt x="138" y="540"/>
                  </a:lnTo>
                  <a:lnTo>
                    <a:pt x="137" y="540"/>
                  </a:lnTo>
                  <a:lnTo>
                    <a:pt x="137" y="554"/>
                  </a:lnTo>
                  <a:lnTo>
                    <a:pt x="142" y="551"/>
                  </a:lnTo>
                  <a:lnTo>
                    <a:pt x="142" y="542"/>
                  </a:lnTo>
                  <a:lnTo>
                    <a:pt x="150" y="538"/>
                  </a:lnTo>
                  <a:lnTo>
                    <a:pt x="150" y="538"/>
                  </a:lnTo>
                  <a:close/>
                  <a:moveTo>
                    <a:pt x="127" y="551"/>
                  </a:moveTo>
                  <a:lnTo>
                    <a:pt x="127" y="544"/>
                  </a:lnTo>
                  <a:lnTo>
                    <a:pt x="115" y="551"/>
                  </a:lnTo>
                  <a:lnTo>
                    <a:pt x="115" y="558"/>
                  </a:lnTo>
                  <a:lnTo>
                    <a:pt x="127" y="551"/>
                  </a:lnTo>
                  <a:lnTo>
                    <a:pt x="127" y="551"/>
                  </a:lnTo>
                  <a:close/>
                  <a:moveTo>
                    <a:pt x="104" y="564"/>
                  </a:moveTo>
                  <a:lnTo>
                    <a:pt x="104" y="558"/>
                  </a:lnTo>
                  <a:lnTo>
                    <a:pt x="92" y="564"/>
                  </a:lnTo>
                  <a:lnTo>
                    <a:pt x="92" y="571"/>
                  </a:lnTo>
                  <a:lnTo>
                    <a:pt x="104" y="564"/>
                  </a:lnTo>
                  <a:lnTo>
                    <a:pt x="104" y="564"/>
                  </a:lnTo>
                  <a:close/>
                  <a:moveTo>
                    <a:pt x="81" y="577"/>
                  </a:moveTo>
                  <a:lnTo>
                    <a:pt x="81" y="571"/>
                  </a:lnTo>
                  <a:lnTo>
                    <a:pt x="69" y="577"/>
                  </a:lnTo>
                  <a:lnTo>
                    <a:pt x="69" y="584"/>
                  </a:lnTo>
                  <a:lnTo>
                    <a:pt x="81" y="577"/>
                  </a:lnTo>
                  <a:lnTo>
                    <a:pt x="81" y="577"/>
                  </a:lnTo>
                  <a:close/>
                  <a:moveTo>
                    <a:pt x="58" y="591"/>
                  </a:moveTo>
                  <a:lnTo>
                    <a:pt x="58" y="584"/>
                  </a:lnTo>
                  <a:lnTo>
                    <a:pt x="46" y="591"/>
                  </a:lnTo>
                  <a:lnTo>
                    <a:pt x="46" y="597"/>
                  </a:lnTo>
                  <a:lnTo>
                    <a:pt x="58" y="591"/>
                  </a:lnTo>
                  <a:lnTo>
                    <a:pt x="58" y="591"/>
                  </a:lnTo>
                  <a:close/>
                  <a:moveTo>
                    <a:pt x="35" y="604"/>
                  </a:moveTo>
                  <a:lnTo>
                    <a:pt x="35" y="597"/>
                  </a:lnTo>
                  <a:lnTo>
                    <a:pt x="24" y="604"/>
                  </a:lnTo>
                  <a:lnTo>
                    <a:pt x="24" y="610"/>
                  </a:lnTo>
                  <a:lnTo>
                    <a:pt x="35" y="604"/>
                  </a:lnTo>
                  <a:lnTo>
                    <a:pt x="35" y="604"/>
                  </a:lnTo>
                  <a:close/>
                  <a:moveTo>
                    <a:pt x="12" y="610"/>
                  </a:moveTo>
                  <a:lnTo>
                    <a:pt x="1" y="617"/>
                  </a:lnTo>
                  <a:lnTo>
                    <a:pt x="1" y="624"/>
                  </a:lnTo>
                  <a:lnTo>
                    <a:pt x="12" y="617"/>
                  </a:lnTo>
                  <a:lnTo>
                    <a:pt x="12" y="610"/>
                  </a:lnTo>
                  <a:lnTo>
                    <a:pt x="12" y="610"/>
                  </a:lnTo>
                  <a:close/>
                  <a:moveTo>
                    <a:pt x="584" y="199"/>
                  </a:moveTo>
                  <a:lnTo>
                    <a:pt x="584" y="192"/>
                  </a:lnTo>
                  <a:lnTo>
                    <a:pt x="573" y="199"/>
                  </a:lnTo>
                  <a:lnTo>
                    <a:pt x="573" y="205"/>
                  </a:lnTo>
                  <a:lnTo>
                    <a:pt x="584" y="199"/>
                  </a:lnTo>
                  <a:lnTo>
                    <a:pt x="584" y="199"/>
                  </a:lnTo>
                  <a:close/>
                  <a:moveTo>
                    <a:pt x="561" y="212"/>
                  </a:moveTo>
                  <a:lnTo>
                    <a:pt x="561" y="205"/>
                  </a:lnTo>
                  <a:lnTo>
                    <a:pt x="550" y="212"/>
                  </a:lnTo>
                  <a:lnTo>
                    <a:pt x="550" y="219"/>
                  </a:lnTo>
                  <a:lnTo>
                    <a:pt x="561" y="212"/>
                  </a:lnTo>
                  <a:lnTo>
                    <a:pt x="561" y="212"/>
                  </a:lnTo>
                  <a:close/>
                  <a:moveTo>
                    <a:pt x="538" y="225"/>
                  </a:moveTo>
                  <a:lnTo>
                    <a:pt x="538" y="218"/>
                  </a:lnTo>
                  <a:lnTo>
                    <a:pt x="527" y="225"/>
                  </a:lnTo>
                  <a:lnTo>
                    <a:pt x="527" y="232"/>
                  </a:lnTo>
                  <a:lnTo>
                    <a:pt x="538" y="225"/>
                  </a:lnTo>
                  <a:lnTo>
                    <a:pt x="538" y="225"/>
                  </a:lnTo>
                  <a:close/>
                  <a:moveTo>
                    <a:pt x="515" y="238"/>
                  </a:moveTo>
                  <a:lnTo>
                    <a:pt x="515" y="232"/>
                  </a:lnTo>
                  <a:lnTo>
                    <a:pt x="504" y="238"/>
                  </a:lnTo>
                  <a:lnTo>
                    <a:pt x="504" y="245"/>
                  </a:lnTo>
                  <a:lnTo>
                    <a:pt x="515" y="238"/>
                  </a:lnTo>
                  <a:lnTo>
                    <a:pt x="515" y="238"/>
                  </a:lnTo>
                  <a:close/>
                  <a:moveTo>
                    <a:pt x="493" y="252"/>
                  </a:moveTo>
                  <a:lnTo>
                    <a:pt x="493" y="245"/>
                  </a:lnTo>
                  <a:lnTo>
                    <a:pt x="481" y="251"/>
                  </a:lnTo>
                  <a:lnTo>
                    <a:pt x="481" y="258"/>
                  </a:lnTo>
                  <a:lnTo>
                    <a:pt x="493" y="252"/>
                  </a:lnTo>
                  <a:lnTo>
                    <a:pt x="493" y="252"/>
                  </a:lnTo>
                  <a:close/>
                  <a:moveTo>
                    <a:pt x="470" y="265"/>
                  </a:moveTo>
                  <a:lnTo>
                    <a:pt x="470" y="258"/>
                  </a:lnTo>
                  <a:lnTo>
                    <a:pt x="458" y="265"/>
                  </a:lnTo>
                  <a:lnTo>
                    <a:pt x="458" y="271"/>
                  </a:lnTo>
                  <a:lnTo>
                    <a:pt x="470" y="265"/>
                  </a:lnTo>
                  <a:lnTo>
                    <a:pt x="470" y="265"/>
                  </a:lnTo>
                  <a:close/>
                  <a:moveTo>
                    <a:pt x="447" y="278"/>
                  </a:moveTo>
                  <a:lnTo>
                    <a:pt x="447" y="271"/>
                  </a:lnTo>
                  <a:lnTo>
                    <a:pt x="435" y="278"/>
                  </a:lnTo>
                  <a:lnTo>
                    <a:pt x="435" y="285"/>
                  </a:lnTo>
                  <a:lnTo>
                    <a:pt x="447" y="278"/>
                  </a:lnTo>
                  <a:lnTo>
                    <a:pt x="447" y="278"/>
                  </a:lnTo>
                  <a:close/>
                  <a:moveTo>
                    <a:pt x="447" y="295"/>
                  </a:moveTo>
                  <a:lnTo>
                    <a:pt x="442" y="298"/>
                  </a:lnTo>
                  <a:lnTo>
                    <a:pt x="442" y="285"/>
                  </a:lnTo>
                  <a:lnTo>
                    <a:pt x="447" y="281"/>
                  </a:lnTo>
                  <a:lnTo>
                    <a:pt x="447" y="295"/>
                  </a:lnTo>
                  <a:lnTo>
                    <a:pt x="447" y="295"/>
                  </a:lnTo>
                  <a:close/>
                  <a:moveTo>
                    <a:pt x="447" y="268"/>
                  </a:moveTo>
                  <a:lnTo>
                    <a:pt x="441" y="272"/>
                  </a:lnTo>
                  <a:lnTo>
                    <a:pt x="441" y="258"/>
                  </a:lnTo>
                  <a:lnTo>
                    <a:pt x="447" y="255"/>
                  </a:lnTo>
                  <a:lnTo>
                    <a:pt x="447" y="268"/>
                  </a:lnTo>
                  <a:lnTo>
                    <a:pt x="447" y="268"/>
                  </a:lnTo>
                  <a:close/>
                  <a:moveTo>
                    <a:pt x="424" y="291"/>
                  </a:moveTo>
                  <a:lnTo>
                    <a:pt x="424" y="284"/>
                  </a:lnTo>
                  <a:lnTo>
                    <a:pt x="413" y="291"/>
                  </a:lnTo>
                  <a:lnTo>
                    <a:pt x="413" y="298"/>
                  </a:lnTo>
                  <a:lnTo>
                    <a:pt x="424" y="291"/>
                  </a:lnTo>
                  <a:lnTo>
                    <a:pt x="424" y="291"/>
                  </a:lnTo>
                  <a:close/>
                  <a:moveTo>
                    <a:pt x="401" y="304"/>
                  </a:moveTo>
                  <a:lnTo>
                    <a:pt x="401" y="298"/>
                  </a:lnTo>
                  <a:lnTo>
                    <a:pt x="390" y="304"/>
                  </a:lnTo>
                  <a:lnTo>
                    <a:pt x="390" y="311"/>
                  </a:lnTo>
                  <a:lnTo>
                    <a:pt x="401" y="304"/>
                  </a:lnTo>
                  <a:lnTo>
                    <a:pt x="401" y="304"/>
                  </a:lnTo>
                  <a:close/>
                  <a:moveTo>
                    <a:pt x="378" y="318"/>
                  </a:moveTo>
                  <a:lnTo>
                    <a:pt x="367" y="324"/>
                  </a:lnTo>
                  <a:lnTo>
                    <a:pt x="367" y="317"/>
                  </a:lnTo>
                  <a:lnTo>
                    <a:pt x="378" y="311"/>
                  </a:lnTo>
                  <a:lnTo>
                    <a:pt x="378" y="318"/>
                  </a:lnTo>
                  <a:lnTo>
                    <a:pt x="378" y="318"/>
                  </a:lnTo>
                  <a:close/>
                  <a:moveTo>
                    <a:pt x="355" y="331"/>
                  </a:moveTo>
                  <a:lnTo>
                    <a:pt x="355" y="324"/>
                  </a:lnTo>
                  <a:lnTo>
                    <a:pt x="344" y="331"/>
                  </a:lnTo>
                  <a:lnTo>
                    <a:pt x="344" y="337"/>
                  </a:lnTo>
                  <a:lnTo>
                    <a:pt x="355" y="331"/>
                  </a:lnTo>
                  <a:lnTo>
                    <a:pt x="355" y="331"/>
                  </a:lnTo>
                  <a:close/>
                  <a:moveTo>
                    <a:pt x="332" y="344"/>
                  </a:moveTo>
                  <a:lnTo>
                    <a:pt x="332" y="337"/>
                  </a:lnTo>
                  <a:lnTo>
                    <a:pt x="321" y="344"/>
                  </a:lnTo>
                  <a:lnTo>
                    <a:pt x="321" y="351"/>
                  </a:lnTo>
                  <a:lnTo>
                    <a:pt x="332" y="344"/>
                  </a:lnTo>
                  <a:lnTo>
                    <a:pt x="332" y="344"/>
                  </a:lnTo>
                  <a:close/>
                  <a:moveTo>
                    <a:pt x="309" y="357"/>
                  </a:moveTo>
                  <a:lnTo>
                    <a:pt x="309" y="350"/>
                  </a:lnTo>
                  <a:lnTo>
                    <a:pt x="298" y="357"/>
                  </a:lnTo>
                  <a:lnTo>
                    <a:pt x="298" y="364"/>
                  </a:lnTo>
                  <a:lnTo>
                    <a:pt x="309" y="357"/>
                  </a:lnTo>
                  <a:lnTo>
                    <a:pt x="309" y="357"/>
                  </a:lnTo>
                  <a:close/>
                  <a:moveTo>
                    <a:pt x="287" y="370"/>
                  </a:moveTo>
                  <a:lnTo>
                    <a:pt x="287" y="364"/>
                  </a:lnTo>
                  <a:lnTo>
                    <a:pt x="275" y="370"/>
                  </a:lnTo>
                  <a:lnTo>
                    <a:pt x="275" y="377"/>
                  </a:lnTo>
                  <a:lnTo>
                    <a:pt x="287" y="370"/>
                  </a:lnTo>
                  <a:lnTo>
                    <a:pt x="287" y="370"/>
                  </a:lnTo>
                  <a:close/>
                  <a:moveTo>
                    <a:pt x="264" y="384"/>
                  </a:moveTo>
                  <a:lnTo>
                    <a:pt x="264" y="377"/>
                  </a:lnTo>
                  <a:lnTo>
                    <a:pt x="252" y="383"/>
                  </a:lnTo>
                  <a:lnTo>
                    <a:pt x="252" y="390"/>
                  </a:lnTo>
                  <a:lnTo>
                    <a:pt x="264" y="384"/>
                  </a:lnTo>
                  <a:lnTo>
                    <a:pt x="264" y="384"/>
                  </a:lnTo>
                  <a:close/>
                  <a:moveTo>
                    <a:pt x="241" y="397"/>
                  </a:moveTo>
                  <a:lnTo>
                    <a:pt x="241" y="390"/>
                  </a:lnTo>
                  <a:lnTo>
                    <a:pt x="229" y="397"/>
                  </a:lnTo>
                  <a:lnTo>
                    <a:pt x="229" y="404"/>
                  </a:lnTo>
                  <a:lnTo>
                    <a:pt x="241" y="397"/>
                  </a:lnTo>
                  <a:lnTo>
                    <a:pt x="241" y="397"/>
                  </a:lnTo>
                  <a:close/>
                  <a:moveTo>
                    <a:pt x="218" y="410"/>
                  </a:moveTo>
                  <a:lnTo>
                    <a:pt x="218" y="403"/>
                  </a:lnTo>
                  <a:lnTo>
                    <a:pt x="206" y="410"/>
                  </a:lnTo>
                  <a:lnTo>
                    <a:pt x="206" y="417"/>
                  </a:lnTo>
                  <a:lnTo>
                    <a:pt x="218" y="410"/>
                  </a:lnTo>
                  <a:lnTo>
                    <a:pt x="218" y="410"/>
                  </a:lnTo>
                  <a:close/>
                  <a:moveTo>
                    <a:pt x="218" y="427"/>
                  </a:moveTo>
                  <a:lnTo>
                    <a:pt x="213" y="430"/>
                  </a:lnTo>
                  <a:lnTo>
                    <a:pt x="213" y="417"/>
                  </a:lnTo>
                  <a:lnTo>
                    <a:pt x="218" y="414"/>
                  </a:lnTo>
                  <a:lnTo>
                    <a:pt x="218" y="427"/>
                  </a:lnTo>
                  <a:lnTo>
                    <a:pt x="218" y="427"/>
                  </a:lnTo>
                  <a:close/>
                  <a:moveTo>
                    <a:pt x="218" y="401"/>
                  </a:moveTo>
                  <a:lnTo>
                    <a:pt x="213" y="404"/>
                  </a:lnTo>
                  <a:lnTo>
                    <a:pt x="213" y="390"/>
                  </a:lnTo>
                  <a:lnTo>
                    <a:pt x="218" y="387"/>
                  </a:lnTo>
                  <a:lnTo>
                    <a:pt x="218" y="401"/>
                  </a:lnTo>
                  <a:lnTo>
                    <a:pt x="218" y="401"/>
                  </a:lnTo>
                  <a:close/>
                  <a:moveTo>
                    <a:pt x="195" y="423"/>
                  </a:moveTo>
                  <a:lnTo>
                    <a:pt x="195" y="416"/>
                  </a:lnTo>
                  <a:lnTo>
                    <a:pt x="183" y="423"/>
                  </a:lnTo>
                  <a:lnTo>
                    <a:pt x="184" y="430"/>
                  </a:lnTo>
                  <a:lnTo>
                    <a:pt x="195" y="423"/>
                  </a:lnTo>
                  <a:lnTo>
                    <a:pt x="195" y="423"/>
                  </a:lnTo>
                  <a:close/>
                  <a:moveTo>
                    <a:pt x="172" y="437"/>
                  </a:moveTo>
                  <a:lnTo>
                    <a:pt x="172" y="430"/>
                  </a:lnTo>
                  <a:lnTo>
                    <a:pt x="161" y="436"/>
                  </a:lnTo>
                  <a:lnTo>
                    <a:pt x="161" y="443"/>
                  </a:lnTo>
                  <a:lnTo>
                    <a:pt x="172" y="437"/>
                  </a:lnTo>
                  <a:lnTo>
                    <a:pt x="172" y="437"/>
                  </a:lnTo>
                  <a:close/>
                  <a:moveTo>
                    <a:pt x="149" y="450"/>
                  </a:moveTo>
                  <a:lnTo>
                    <a:pt x="149" y="443"/>
                  </a:lnTo>
                  <a:lnTo>
                    <a:pt x="138" y="449"/>
                  </a:lnTo>
                  <a:lnTo>
                    <a:pt x="138" y="456"/>
                  </a:lnTo>
                  <a:lnTo>
                    <a:pt x="149" y="450"/>
                  </a:lnTo>
                  <a:lnTo>
                    <a:pt x="149" y="450"/>
                  </a:lnTo>
                  <a:close/>
                  <a:moveTo>
                    <a:pt x="142" y="445"/>
                  </a:moveTo>
                  <a:lnTo>
                    <a:pt x="136" y="448"/>
                  </a:lnTo>
                  <a:lnTo>
                    <a:pt x="136" y="435"/>
                  </a:lnTo>
                  <a:lnTo>
                    <a:pt x="142" y="431"/>
                  </a:lnTo>
                  <a:lnTo>
                    <a:pt x="142" y="445"/>
                  </a:lnTo>
                  <a:lnTo>
                    <a:pt x="142" y="445"/>
                  </a:lnTo>
                  <a:close/>
                  <a:moveTo>
                    <a:pt x="126" y="463"/>
                  </a:moveTo>
                  <a:lnTo>
                    <a:pt x="126" y="456"/>
                  </a:lnTo>
                  <a:lnTo>
                    <a:pt x="115" y="463"/>
                  </a:lnTo>
                  <a:lnTo>
                    <a:pt x="115" y="470"/>
                  </a:lnTo>
                  <a:lnTo>
                    <a:pt x="126" y="463"/>
                  </a:lnTo>
                  <a:lnTo>
                    <a:pt x="126" y="463"/>
                  </a:lnTo>
                  <a:close/>
                  <a:moveTo>
                    <a:pt x="103" y="476"/>
                  </a:moveTo>
                  <a:lnTo>
                    <a:pt x="103" y="469"/>
                  </a:lnTo>
                  <a:lnTo>
                    <a:pt x="92" y="476"/>
                  </a:lnTo>
                  <a:lnTo>
                    <a:pt x="92" y="483"/>
                  </a:lnTo>
                  <a:lnTo>
                    <a:pt x="103" y="476"/>
                  </a:lnTo>
                  <a:lnTo>
                    <a:pt x="103" y="476"/>
                  </a:lnTo>
                  <a:close/>
                  <a:moveTo>
                    <a:pt x="81" y="489"/>
                  </a:moveTo>
                  <a:lnTo>
                    <a:pt x="81" y="483"/>
                  </a:lnTo>
                  <a:lnTo>
                    <a:pt x="69" y="489"/>
                  </a:lnTo>
                  <a:lnTo>
                    <a:pt x="69" y="496"/>
                  </a:lnTo>
                  <a:lnTo>
                    <a:pt x="81" y="489"/>
                  </a:lnTo>
                  <a:lnTo>
                    <a:pt x="81" y="489"/>
                  </a:lnTo>
                  <a:close/>
                  <a:moveTo>
                    <a:pt x="58" y="503"/>
                  </a:moveTo>
                  <a:lnTo>
                    <a:pt x="58" y="496"/>
                  </a:lnTo>
                  <a:lnTo>
                    <a:pt x="46" y="502"/>
                  </a:lnTo>
                  <a:lnTo>
                    <a:pt x="46" y="509"/>
                  </a:lnTo>
                  <a:lnTo>
                    <a:pt x="58" y="503"/>
                  </a:lnTo>
                  <a:lnTo>
                    <a:pt x="58" y="503"/>
                  </a:lnTo>
                  <a:close/>
                  <a:moveTo>
                    <a:pt x="35" y="516"/>
                  </a:moveTo>
                  <a:lnTo>
                    <a:pt x="35" y="509"/>
                  </a:lnTo>
                  <a:lnTo>
                    <a:pt x="23" y="516"/>
                  </a:lnTo>
                  <a:lnTo>
                    <a:pt x="23" y="522"/>
                  </a:lnTo>
                  <a:lnTo>
                    <a:pt x="35" y="516"/>
                  </a:lnTo>
                  <a:lnTo>
                    <a:pt x="35" y="516"/>
                  </a:lnTo>
                  <a:close/>
                  <a:moveTo>
                    <a:pt x="12" y="522"/>
                  </a:moveTo>
                  <a:lnTo>
                    <a:pt x="0" y="529"/>
                  </a:lnTo>
                  <a:lnTo>
                    <a:pt x="0" y="536"/>
                  </a:lnTo>
                  <a:lnTo>
                    <a:pt x="12" y="529"/>
                  </a:lnTo>
                  <a:lnTo>
                    <a:pt x="12" y="522"/>
                  </a:lnTo>
                  <a:lnTo>
                    <a:pt x="12" y="522"/>
                  </a:lnTo>
                  <a:close/>
                  <a:moveTo>
                    <a:pt x="584" y="111"/>
                  </a:moveTo>
                  <a:lnTo>
                    <a:pt x="584" y="104"/>
                  </a:lnTo>
                  <a:lnTo>
                    <a:pt x="572" y="111"/>
                  </a:lnTo>
                  <a:lnTo>
                    <a:pt x="572" y="117"/>
                  </a:lnTo>
                  <a:lnTo>
                    <a:pt x="584" y="111"/>
                  </a:lnTo>
                  <a:lnTo>
                    <a:pt x="584" y="111"/>
                  </a:lnTo>
                  <a:close/>
                  <a:moveTo>
                    <a:pt x="561" y="124"/>
                  </a:moveTo>
                  <a:lnTo>
                    <a:pt x="561" y="117"/>
                  </a:lnTo>
                  <a:lnTo>
                    <a:pt x="550" y="124"/>
                  </a:lnTo>
                  <a:lnTo>
                    <a:pt x="550" y="130"/>
                  </a:lnTo>
                  <a:lnTo>
                    <a:pt x="561" y="124"/>
                  </a:lnTo>
                  <a:lnTo>
                    <a:pt x="561" y="124"/>
                  </a:lnTo>
                  <a:close/>
                  <a:moveTo>
                    <a:pt x="538" y="137"/>
                  </a:moveTo>
                  <a:lnTo>
                    <a:pt x="538" y="131"/>
                  </a:lnTo>
                  <a:lnTo>
                    <a:pt x="527" y="137"/>
                  </a:lnTo>
                  <a:lnTo>
                    <a:pt x="527" y="144"/>
                  </a:lnTo>
                  <a:lnTo>
                    <a:pt x="538" y="137"/>
                  </a:lnTo>
                  <a:lnTo>
                    <a:pt x="538" y="137"/>
                  </a:lnTo>
                  <a:close/>
                  <a:moveTo>
                    <a:pt x="515" y="150"/>
                  </a:moveTo>
                  <a:lnTo>
                    <a:pt x="515" y="144"/>
                  </a:lnTo>
                  <a:lnTo>
                    <a:pt x="504" y="150"/>
                  </a:lnTo>
                  <a:lnTo>
                    <a:pt x="504" y="157"/>
                  </a:lnTo>
                  <a:lnTo>
                    <a:pt x="515" y="150"/>
                  </a:lnTo>
                  <a:lnTo>
                    <a:pt x="515" y="150"/>
                  </a:lnTo>
                  <a:close/>
                  <a:moveTo>
                    <a:pt x="493" y="163"/>
                  </a:moveTo>
                  <a:lnTo>
                    <a:pt x="493" y="157"/>
                  </a:lnTo>
                  <a:lnTo>
                    <a:pt x="481" y="164"/>
                  </a:lnTo>
                  <a:lnTo>
                    <a:pt x="481" y="170"/>
                  </a:lnTo>
                  <a:lnTo>
                    <a:pt x="493" y="163"/>
                  </a:lnTo>
                  <a:lnTo>
                    <a:pt x="493" y="163"/>
                  </a:lnTo>
                  <a:close/>
                  <a:moveTo>
                    <a:pt x="469" y="177"/>
                  </a:moveTo>
                  <a:lnTo>
                    <a:pt x="469" y="170"/>
                  </a:lnTo>
                  <a:lnTo>
                    <a:pt x="458" y="177"/>
                  </a:lnTo>
                  <a:lnTo>
                    <a:pt x="458" y="183"/>
                  </a:lnTo>
                  <a:lnTo>
                    <a:pt x="469" y="177"/>
                  </a:lnTo>
                  <a:lnTo>
                    <a:pt x="469" y="177"/>
                  </a:lnTo>
                  <a:close/>
                  <a:moveTo>
                    <a:pt x="441" y="186"/>
                  </a:moveTo>
                  <a:lnTo>
                    <a:pt x="435" y="190"/>
                  </a:lnTo>
                  <a:lnTo>
                    <a:pt x="435" y="196"/>
                  </a:lnTo>
                  <a:lnTo>
                    <a:pt x="441" y="193"/>
                  </a:lnTo>
                  <a:lnTo>
                    <a:pt x="446" y="190"/>
                  </a:lnTo>
                  <a:lnTo>
                    <a:pt x="447" y="189"/>
                  </a:lnTo>
                  <a:lnTo>
                    <a:pt x="447" y="176"/>
                  </a:lnTo>
                  <a:lnTo>
                    <a:pt x="441" y="180"/>
                  </a:lnTo>
                  <a:lnTo>
                    <a:pt x="441" y="186"/>
                  </a:lnTo>
                  <a:lnTo>
                    <a:pt x="441" y="186"/>
                  </a:lnTo>
                  <a:close/>
                  <a:moveTo>
                    <a:pt x="424" y="203"/>
                  </a:moveTo>
                  <a:lnTo>
                    <a:pt x="424" y="197"/>
                  </a:lnTo>
                  <a:lnTo>
                    <a:pt x="412" y="203"/>
                  </a:lnTo>
                  <a:lnTo>
                    <a:pt x="412" y="210"/>
                  </a:lnTo>
                  <a:lnTo>
                    <a:pt x="424" y="203"/>
                  </a:lnTo>
                  <a:lnTo>
                    <a:pt x="424" y="203"/>
                  </a:lnTo>
                  <a:close/>
                  <a:moveTo>
                    <a:pt x="401" y="216"/>
                  </a:moveTo>
                  <a:lnTo>
                    <a:pt x="401" y="210"/>
                  </a:lnTo>
                  <a:lnTo>
                    <a:pt x="389" y="216"/>
                  </a:lnTo>
                  <a:lnTo>
                    <a:pt x="389" y="223"/>
                  </a:lnTo>
                  <a:lnTo>
                    <a:pt x="401" y="216"/>
                  </a:lnTo>
                  <a:lnTo>
                    <a:pt x="401" y="216"/>
                  </a:lnTo>
                  <a:close/>
                  <a:moveTo>
                    <a:pt x="378" y="223"/>
                  </a:moveTo>
                  <a:lnTo>
                    <a:pt x="371" y="227"/>
                  </a:lnTo>
                  <a:lnTo>
                    <a:pt x="371" y="220"/>
                  </a:lnTo>
                  <a:lnTo>
                    <a:pt x="365" y="223"/>
                  </a:lnTo>
                  <a:lnTo>
                    <a:pt x="365" y="237"/>
                  </a:lnTo>
                  <a:lnTo>
                    <a:pt x="366" y="236"/>
                  </a:lnTo>
                  <a:lnTo>
                    <a:pt x="371" y="234"/>
                  </a:lnTo>
                  <a:lnTo>
                    <a:pt x="378" y="229"/>
                  </a:lnTo>
                  <a:lnTo>
                    <a:pt x="378" y="223"/>
                  </a:lnTo>
                  <a:lnTo>
                    <a:pt x="378" y="223"/>
                  </a:lnTo>
                  <a:close/>
                  <a:moveTo>
                    <a:pt x="355" y="243"/>
                  </a:moveTo>
                  <a:lnTo>
                    <a:pt x="355" y="236"/>
                  </a:lnTo>
                  <a:lnTo>
                    <a:pt x="344" y="243"/>
                  </a:lnTo>
                  <a:lnTo>
                    <a:pt x="344" y="249"/>
                  </a:lnTo>
                  <a:lnTo>
                    <a:pt x="355" y="243"/>
                  </a:lnTo>
                  <a:lnTo>
                    <a:pt x="355" y="243"/>
                  </a:lnTo>
                  <a:close/>
                  <a:moveTo>
                    <a:pt x="332" y="256"/>
                  </a:moveTo>
                  <a:lnTo>
                    <a:pt x="332" y="249"/>
                  </a:lnTo>
                  <a:lnTo>
                    <a:pt x="321" y="256"/>
                  </a:lnTo>
                  <a:lnTo>
                    <a:pt x="321" y="262"/>
                  </a:lnTo>
                  <a:lnTo>
                    <a:pt x="332" y="256"/>
                  </a:lnTo>
                  <a:lnTo>
                    <a:pt x="332" y="256"/>
                  </a:lnTo>
                  <a:close/>
                  <a:moveTo>
                    <a:pt x="309" y="269"/>
                  </a:moveTo>
                  <a:lnTo>
                    <a:pt x="309" y="263"/>
                  </a:lnTo>
                  <a:lnTo>
                    <a:pt x="298" y="269"/>
                  </a:lnTo>
                  <a:lnTo>
                    <a:pt x="298" y="276"/>
                  </a:lnTo>
                  <a:lnTo>
                    <a:pt x="309" y="269"/>
                  </a:lnTo>
                  <a:lnTo>
                    <a:pt x="309" y="269"/>
                  </a:lnTo>
                  <a:close/>
                  <a:moveTo>
                    <a:pt x="287" y="282"/>
                  </a:moveTo>
                  <a:lnTo>
                    <a:pt x="286" y="276"/>
                  </a:lnTo>
                  <a:lnTo>
                    <a:pt x="275" y="282"/>
                  </a:lnTo>
                  <a:lnTo>
                    <a:pt x="275" y="289"/>
                  </a:lnTo>
                  <a:lnTo>
                    <a:pt x="287" y="282"/>
                  </a:lnTo>
                  <a:lnTo>
                    <a:pt x="287" y="282"/>
                  </a:lnTo>
                  <a:close/>
                  <a:moveTo>
                    <a:pt x="263" y="295"/>
                  </a:moveTo>
                  <a:lnTo>
                    <a:pt x="263" y="289"/>
                  </a:lnTo>
                  <a:lnTo>
                    <a:pt x="252" y="296"/>
                  </a:lnTo>
                  <a:lnTo>
                    <a:pt x="252" y="302"/>
                  </a:lnTo>
                  <a:lnTo>
                    <a:pt x="263" y="295"/>
                  </a:lnTo>
                  <a:lnTo>
                    <a:pt x="263" y="295"/>
                  </a:lnTo>
                  <a:close/>
                  <a:moveTo>
                    <a:pt x="240" y="309"/>
                  </a:moveTo>
                  <a:lnTo>
                    <a:pt x="240" y="302"/>
                  </a:lnTo>
                  <a:lnTo>
                    <a:pt x="229" y="309"/>
                  </a:lnTo>
                  <a:lnTo>
                    <a:pt x="229" y="315"/>
                  </a:lnTo>
                  <a:lnTo>
                    <a:pt x="240" y="309"/>
                  </a:lnTo>
                  <a:lnTo>
                    <a:pt x="240" y="309"/>
                  </a:lnTo>
                  <a:close/>
                  <a:moveTo>
                    <a:pt x="213" y="318"/>
                  </a:moveTo>
                  <a:lnTo>
                    <a:pt x="206" y="322"/>
                  </a:lnTo>
                  <a:lnTo>
                    <a:pt x="206" y="328"/>
                  </a:lnTo>
                  <a:lnTo>
                    <a:pt x="213" y="325"/>
                  </a:lnTo>
                  <a:lnTo>
                    <a:pt x="218" y="322"/>
                  </a:lnTo>
                  <a:lnTo>
                    <a:pt x="218" y="322"/>
                  </a:lnTo>
                  <a:lnTo>
                    <a:pt x="218" y="308"/>
                  </a:lnTo>
                  <a:lnTo>
                    <a:pt x="213" y="312"/>
                  </a:lnTo>
                  <a:lnTo>
                    <a:pt x="213" y="318"/>
                  </a:lnTo>
                  <a:lnTo>
                    <a:pt x="213" y="318"/>
                  </a:lnTo>
                  <a:close/>
                  <a:moveTo>
                    <a:pt x="195" y="335"/>
                  </a:moveTo>
                  <a:lnTo>
                    <a:pt x="195" y="329"/>
                  </a:lnTo>
                  <a:lnTo>
                    <a:pt x="183" y="335"/>
                  </a:lnTo>
                  <a:lnTo>
                    <a:pt x="183" y="342"/>
                  </a:lnTo>
                  <a:lnTo>
                    <a:pt x="195" y="335"/>
                  </a:lnTo>
                  <a:lnTo>
                    <a:pt x="195" y="335"/>
                  </a:lnTo>
                  <a:close/>
                  <a:moveTo>
                    <a:pt x="172" y="348"/>
                  </a:moveTo>
                  <a:lnTo>
                    <a:pt x="172" y="342"/>
                  </a:lnTo>
                  <a:lnTo>
                    <a:pt x="161" y="348"/>
                  </a:lnTo>
                  <a:lnTo>
                    <a:pt x="161" y="355"/>
                  </a:lnTo>
                  <a:lnTo>
                    <a:pt x="172" y="348"/>
                  </a:lnTo>
                  <a:lnTo>
                    <a:pt x="172" y="348"/>
                  </a:lnTo>
                  <a:close/>
                  <a:moveTo>
                    <a:pt x="149" y="355"/>
                  </a:moveTo>
                  <a:lnTo>
                    <a:pt x="142" y="359"/>
                  </a:lnTo>
                  <a:lnTo>
                    <a:pt x="142" y="353"/>
                  </a:lnTo>
                  <a:lnTo>
                    <a:pt x="136" y="356"/>
                  </a:lnTo>
                  <a:lnTo>
                    <a:pt x="136" y="369"/>
                  </a:lnTo>
                  <a:lnTo>
                    <a:pt x="138" y="368"/>
                  </a:lnTo>
                  <a:lnTo>
                    <a:pt x="142" y="366"/>
                  </a:lnTo>
                  <a:lnTo>
                    <a:pt x="149" y="361"/>
                  </a:lnTo>
                  <a:lnTo>
                    <a:pt x="149" y="355"/>
                  </a:lnTo>
                  <a:lnTo>
                    <a:pt x="149" y="355"/>
                  </a:lnTo>
                  <a:close/>
                  <a:moveTo>
                    <a:pt x="126" y="375"/>
                  </a:moveTo>
                  <a:lnTo>
                    <a:pt x="126" y="368"/>
                  </a:lnTo>
                  <a:lnTo>
                    <a:pt x="115" y="375"/>
                  </a:lnTo>
                  <a:lnTo>
                    <a:pt x="115" y="381"/>
                  </a:lnTo>
                  <a:lnTo>
                    <a:pt x="126" y="375"/>
                  </a:lnTo>
                  <a:lnTo>
                    <a:pt x="126" y="375"/>
                  </a:lnTo>
                  <a:close/>
                  <a:moveTo>
                    <a:pt x="103" y="388"/>
                  </a:moveTo>
                  <a:lnTo>
                    <a:pt x="103" y="382"/>
                  </a:lnTo>
                  <a:lnTo>
                    <a:pt x="92" y="388"/>
                  </a:lnTo>
                  <a:lnTo>
                    <a:pt x="92" y="395"/>
                  </a:lnTo>
                  <a:lnTo>
                    <a:pt x="103" y="388"/>
                  </a:lnTo>
                  <a:lnTo>
                    <a:pt x="103" y="388"/>
                  </a:lnTo>
                  <a:close/>
                  <a:moveTo>
                    <a:pt x="80" y="401"/>
                  </a:moveTo>
                  <a:lnTo>
                    <a:pt x="80" y="395"/>
                  </a:lnTo>
                  <a:lnTo>
                    <a:pt x="69" y="401"/>
                  </a:lnTo>
                  <a:lnTo>
                    <a:pt x="69" y="408"/>
                  </a:lnTo>
                  <a:lnTo>
                    <a:pt x="80" y="401"/>
                  </a:lnTo>
                  <a:lnTo>
                    <a:pt x="80" y="401"/>
                  </a:lnTo>
                  <a:close/>
                  <a:moveTo>
                    <a:pt x="57" y="414"/>
                  </a:moveTo>
                  <a:lnTo>
                    <a:pt x="57" y="408"/>
                  </a:lnTo>
                  <a:lnTo>
                    <a:pt x="46" y="415"/>
                  </a:lnTo>
                  <a:lnTo>
                    <a:pt x="46" y="421"/>
                  </a:lnTo>
                  <a:lnTo>
                    <a:pt x="57" y="414"/>
                  </a:lnTo>
                  <a:lnTo>
                    <a:pt x="57" y="414"/>
                  </a:lnTo>
                  <a:close/>
                  <a:moveTo>
                    <a:pt x="34" y="428"/>
                  </a:moveTo>
                  <a:lnTo>
                    <a:pt x="34" y="421"/>
                  </a:lnTo>
                  <a:lnTo>
                    <a:pt x="23" y="428"/>
                  </a:lnTo>
                  <a:lnTo>
                    <a:pt x="23" y="434"/>
                  </a:lnTo>
                  <a:lnTo>
                    <a:pt x="34" y="428"/>
                  </a:lnTo>
                  <a:lnTo>
                    <a:pt x="34" y="428"/>
                  </a:lnTo>
                  <a:close/>
                  <a:moveTo>
                    <a:pt x="12" y="434"/>
                  </a:moveTo>
                  <a:lnTo>
                    <a:pt x="0" y="441"/>
                  </a:lnTo>
                  <a:lnTo>
                    <a:pt x="0" y="447"/>
                  </a:lnTo>
                  <a:lnTo>
                    <a:pt x="12" y="441"/>
                  </a:lnTo>
                  <a:lnTo>
                    <a:pt x="12" y="434"/>
                  </a:lnTo>
                  <a:lnTo>
                    <a:pt x="12" y="434"/>
                  </a:lnTo>
                  <a:close/>
                  <a:moveTo>
                    <a:pt x="584" y="23"/>
                  </a:moveTo>
                  <a:lnTo>
                    <a:pt x="583" y="16"/>
                  </a:lnTo>
                  <a:lnTo>
                    <a:pt x="572" y="22"/>
                  </a:lnTo>
                  <a:lnTo>
                    <a:pt x="572" y="29"/>
                  </a:lnTo>
                  <a:lnTo>
                    <a:pt x="584" y="23"/>
                  </a:lnTo>
                  <a:lnTo>
                    <a:pt x="584" y="23"/>
                  </a:lnTo>
                  <a:close/>
                  <a:moveTo>
                    <a:pt x="561" y="36"/>
                  </a:moveTo>
                  <a:lnTo>
                    <a:pt x="560" y="29"/>
                  </a:lnTo>
                  <a:lnTo>
                    <a:pt x="549" y="36"/>
                  </a:lnTo>
                  <a:lnTo>
                    <a:pt x="549" y="42"/>
                  </a:lnTo>
                  <a:lnTo>
                    <a:pt x="561" y="36"/>
                  </a:lnTo>
                  <a:lnTo>
                    <a:pt x="561" y="36"/>
                  </a:lnTo>
                  <a:close/>
                  <a:moveTo>
                    <a:pt x="538" y="49"/>
                  </a:moveTo>
                  <a:lnTo>
                    <a:pt x="538" y="42"/>
                  </a:lnTo>
                  <a:lnTo>
                    <a:pt x="526" y="49"/>
                  </a:lnTo>
                  <a:lnTo>
                    <a:pt x="526" y="56"/>
                  </a:lnTo>
                  <a:lnTo>
                    <a:pt x="538" y="49"/>
                  </a:lnTo>
                  <a:lnTo>
                    <a:pt x="538" y="49"/>
                  </a:lnTo>
                  <a:close/>
                  <a:moveTo>
                    <a:pt x="515" y="62"/>
                  </a:moveTo>
                  <a:lnTo>
                    <a:pt x="515" y="55"/>
                  </a:lnTo>
                  <a:lnTo>
                    <a:pt x="503" y="62"/>
                  </a:lnTo>
                  <a:lnTo>
                    <a:pt x="503" y="69"/>
                  </a:lnTo>
                  <a:lnTo>
                    <a:pt x="515" y="62"/>
                  </a:lnTo>
                  <a:lnTo>
                    <a:pt x="515" y="62"/>
                  </a:lnTo>
                  <a:close/>
                  <a:moveTo>
                    <a:pt x="492" y="75"/>
                  </a:moveTo>
                  <a:lnTo>
                    <a:pt x="492" y="69"/>
                  </a:lnTo>
                  <a:lnTo>
                    <a:pt x="481" y="75"/>
                  </a:lnTo>
                  <a:lnTo>
                    <a:pt x="481" y="82"/>
                  </a:lnTo>
                  <a:lnTo>
                    <a:pt x="492" y="75"/>
                  </a:lnTo>
                  <a:lnTo>
                    <a:pt x="492" y="75"/>
                  </a:lnTo>
                  <a:close/>
                  <a:moveTo>
                    <a:pt x="469" y="89"/>
                  </a:moveTo>
                  <a:lnTo>
                    <a:pt x="469" y="82"/>
                  </a:lnTo>
                  <a:lnTo>
                    <a:pt x="458" y="88"/>
                  </a:lnTo>
                  <a:lnTo>
                    <a:pt x="458" y="95"/>
                  </a:lnTo>
                  <a:lnTo>
                    <a:pt x="469" y="89"/>
                  </a:lnTo>
                  <a:lnTo>
                    <a:pt x="469" y="89"/>
                  </a:lnTo>
                  <a:close/>
                  <a:moveTo>
                    <a:pt x="446" y="97"/>
                  </a:moveTo>
                  <a:lnTo>
                    <a:pt x="446" y="95"/>
                  </a:lnTo>
                  <a:lnTo>
                    <a:pt x="435" y="102"/>
                  </a:lnTo>
                  <a:lnTo>
                    <a:pt x="435" y="109"/>
                  </a:lnTo>
                  <a:lnTo>
                    <a:pt x="441" y="105"/>
                  </a:lnTo>
                  <a:lnTo>
                    <a:pt x="441" y="113"/>
                  </a:lnTo>
                  <a:lnTo>
                    <a:pt x="447" y="110"/>
                  </a:lnTo>
                  <a:lnTo>
                    <a:pt x="447" y="97"/>
                  </a:lnTo>
                  <a:lnTo>
                    <a:pt x="446" y="97"/>
                  </a:lnTo>
                  <a:lnTo>
                    <a:pt x="446" y="97"/>
                  </a:lnTo>
                  <a:close/>
                  <a:moveTo>
                    <a:pt x="424" y="115"/>
                  </a:moveTo>
                  <a:lnTo>
                    <a:pt x="424" y="108"/>
                  </a:lnTo>
                  <a:lnTo>
                    <a:pt x="412" y="115"/>
                  </a:lnTo>
                  <a:lnTo>
                    <a:pt x="412" y="122"/>
                  </a:lnTo>
                  <a:lnTo>
                    <a:pt x="424" y="115"/>
                  </a:lnTo>
                  <a:lnTo>
                    <a:pt x="424" y="115"/>
                  </a:lnTo>
                  <a:close/>
                  <a:moveTo>
                    <a:pt x="401" y="128"/>
                  </a:moveTo>
                  <a:lnTo>
                    <a:pt x="401" y="121"/>
                  </a:lnTo>
                  <a:lnTo>
                    <a:pt x="389" y="128"/>
                  </a:lnTo>
                  <a:lnTo>
                    <a:pt x="389" y="135"/>
                  </a:lnTo>
                  <a:lnTo>
                    <a:pt x="401" y="128"/>
                  </a:lnTo>
                  <a:lnTo>
                    <a:pt x="401" y="128"/>
                  </a:lnTo>
                  <a:close/>
                  <a:moveTo>
                    <a:pt x="377" y="142"/>
                  </a:moveTo>
                  <a:lnTo>
                    <a:pt x="377" y="135"/>
                  </a:lnTo>
                  <a:lnTo>
                    <a:pt x="366" y="141"/>
                  </a:lnTo>
                  <a:lnTo>
                    <a:pt x="366" y="143"/>
                  </a:lnTo>
                  <a:lnTo>
                    <a:pt x="365" y="144"/>
                  </a:lnTo>
                  <a:lnTo>
                    <a:pt x="365" y="157"/>
                  </a:lnTo>
                  <a:lnTo>
                    <a:pt x="370" y="154"/>
                  </a:lnTo>
                  <a:lnTo>
                    <a:pt x="370" y="146"/>
                  </a:lnTo>
                  <a:lnTo>
                    <a:pt x="377" y="142"/>
                  </a:lnTo>
                  <a:lnTo>
                    <a:pt x="377" y="142"/>
                  </a:lnTo>
                  <a:close/>
                  <a:moveTo>
                    <a:pt x="355" y="155"/>
                  </a:moveTo>
                  <a:lnTo>
                    <a:pt x="355" y="148"/>
                  </a:lnTo>
                  <a:lnTo>
                    <a:pt x="343" y="154"/>
                  </a:lnTo>
                  <a:lnTo>
                    <a:pt x="343" y="161"/>
                  </a:lnTo>
                  <a:lnTo>
                    <a:pt x="355" y="155"/>
                  </a:lnTo>
                  <a:lnTo>
                    <a:pt x="355" y="155"/>
                  </a:lnTo>
                  <a:close/>
                  <a:moveTo>
                    <a:pt x="332" y="168"/>
                  </a:moveTo>
                  <a:lnTo>
                    <a:pt x="332" y="161"/>
                  </a:lnTo>
                  <a:lnTo>
                    <a:pt x="320" y="168"/>
                  </a:lnTo>
                  <a:lnTo>
                    <a:pt x="320" y="175"/>
                  </a:lnTo>
                  <a:lnTo>
                    <a:pt x="332" y="168"/>
                  </a:lnTo>
                  <a:lnTo>
                    <a:pt x="332" y="168"/>
                  </a:lnTo>
                  <a:close/>
                  <a:moveTo>
                    <a:pt x="309" y="181"/>
                  </a:moveTo>
                  <a:lnTo>
                    <a:pt x="309" y="174"/>
                  </a:lnTo>
                  <a:lnTo>
                    <a:pt x="297" y="181"/>
                  </a:lnTo>
                  <a:lnTo>
                    <a:pt x="297" y="188"/>
                  </a:lnTo>
                  <a:lnTo>
                    <a:pt x="309" y="181"/>
                  </a:lnTo>
                  <a:lnTo>
                    <a:pt x="309" y="181"/>
                  </a:lnTo>
                  <a:close/>
                  <a:moveTo>
                    <a:pt x="286" y="194"/>
                  </a:moveTo>
                  <a:lnTo>
                    <a:pt x="286" y="187"/>
                  </a:lnTo>
                  <a:lnTo>
                    <a:pt x="275" y="194"/>
                  </a:lnTo>
                  <a:lnTo>
                    <a:pt x="275" y="201"/>
                  </a:lnTo>
                  <a:lnTo>
                    <a:pt x="286" y="194"/>
                  </a:lnTo>
                  <a:lnTo>
                    <a:pt x="286" y="194"/>
                  </a:lnTo>
                  <a:close/>
                  <a:moveTo>
                    <a:pt x="263" y="208"/>
                  </a:moveTo>
                  <a:lnTo>
                    <a:pt x="263" y="201"/>
                  </a:lnTo>
                  <a:lnTo>
                    <a:pt x="252" y="207"/>
                  </a:lnTo>
                  <a:lnTo>
                    <a:pt x="252" y="214"/>
                  </a:lnTo>
                  <a:lnTo>
                    <a:pt x="263" y="208"/>
                  </a:lnTo>
                  <a:lnTo>
                    <a:pt x="263" y="208"/>
                  </a:lnTo>
                  <a:close/>
                  <a:moveTo>
                    <a:pt x="240" y="221"/>
                  </a:moveTo>
                  <a:lnTo>
                    <a:pt x="240" y="214"/>
                  </a:lnTo>
                  <a:lnTo>
                    <a:pt x="229" y="221"/>
                  </a:lnTo>
                  <a:lnTo>
                    <a:pt x="229" y="227"/>
                  </a:lnTo>
                  <a:lnTo>
                    <a:pt x="240" y="221"/>
                  </a:lnTo>
                  <a:lnTo>
                    <a:pt x="240" y="221"/>
                  </a:lnTo>
                  <a:close/>
                  <a:moveTo>
                    <a:pt x="218" y="229"/>
                  </a:moveTo>
                  <a:lnTo>
                    <a:pt x="218" y="227"/>
                  </a:lnTo>
                  <a:lnTo>
                    <a:pt x="206" y="234"/>
                  </a:lnTo>
                  <a:lnTo>
                    <a:pt x="206" y="241"/>
                  </a:lnTo>
                  <a:lnTo>
                    <a:pt x="212" y="237"/>
                  </a:lnTo>
                  <a:lnTo>
                    <a:pt x="212" y="245"/>
                  </a:lnTo>
                  <a:lnTo>
                    <a:pt x="218" y="242"/>
                  </a:lnTo>
                  <a:lnTo>
                    <a:pt x="218" y="229"/>
                  </a:lnTo>
                  <a:lnTo>
                    <a:pt x="218" y="229"/>
                  </a:lnTo>
                  <a:lnTo>
                    <a:pt x="218" y="229"/>
                  </a:lnTo>
                  <a:close/>
                  <a:moveTo>
                    <a:pt x="195" y="247"/>
                  </a:moveTo>
                  <a:lnTo>
                    <a:pt x="195" y="240"/>
                  </a:lnTo>
                  <a:lnTo>
                    <a:pt x="183" y="247"/>
                  </a:lnTo>
                  <a:lnTo>
                    <a:pt x="183" y="254"/>
                  </a:lnTo>
                  <a:lnTo>
                    <a:pt x="195" y="247"/>
                  </a:lnTo>
                  <a:lnTo>
                    <a:pt x="195" y="247"/>
                  </a:lnTo>
                  <a:close/>
                  <a:moveTo>
                    <a:pt x="171" y="261"/>
                  </a:moveTo>
                  <a:lnTo>
                    <a:pt x="171" y="254"/>
                  </a:lnTo>
                  <a:lnTo>
                    <a:pt x="160" y="260"/>
                  </a:lnTo>
                  <a:lnTo>
                    <a:pt x="160" y="267"/>
                  </a:lnTo>
                  <a:lnTo>
                    <a:pt x="171" y="261"/>
                  </a:lnTo>
                  <a:lnTo>
                    <a:pt x="171" y="261"/>
                  </a:lnTo>
                  <a:close/>
                  <a:moveTo>
                    <a:pt x="126" y="287"/>
                  </a:moveTo>
                  <a:lnTo>
                    <a:pt x="126" y="280"/>
                  </a:lnTo>
                  <a:lnTo>
                    <a:pt x="114" y="287"/>
                  </a:lnTo>
                  <a:lnTo>
                    <a:pt x="114" y="294"/>
                  </a:lnTo>
                  <a:lnTo>
                    <a:pt x="126" y="287"/>
                  </a:lnTo>
                  <a:lnTo>
                    <a:pt x="126" y="287"/>
                  </a:lnTo>
                  <a:close/>
                  <a:moveTo>
                    <a:pt x="103" y="300"/>
                  </a:moveTo>
                  <a:lnTo>
                    <a:pt x="103" y="293"/>
                  </a:lnTo>
                  <a:lnTo>
                    <a:pt x="92" y="300"/>
                  </a:lnTo>
                  <a:lnTo>
                    <a:pt x="92" y="307"/>
                  </a:lnTo>
                  <a:lnTo>
                    <a:pt x="103" y="300"/>
                  </a:lnTo>
                  <a:lnTo>
                    <a:pt x="103" y="300"/>
                  </a:lnTo>
                  <a:close/>
                  <a:moveTo>
                    <a:pt x="80" y="313"/>
                  </a:moveTo>
                  <a:lnTo>
                    <a:pt x="80" y="306"/>
                  </a:lnTo>
                  <a:lnTo>
                    <a:pt x="69" y="313"/>
                  </a:lnTo>
                  <a:lnTo>
                    <a:pt x="69" y="320"/>
                  </a:lnTo>
                  <a:lnTo>
                    <a:pt x="80" y="313"/>
                  </a:lnTo>
                  <a:lnTo>
                    <a:pt x="80" y="313"/>
                  </a:lnTo>
                  <a:close/>
                  <a:moveTo>
                    <a:pt x="57" y="327"/>
                  </a:moveTo>
                  <a:lnTo>
                    <a:pt x="57" y="320"/>
                  </a:lnTo>
                  <a:lnTo>
                    <a:pt x="46" y="326"/>
                  </a:lnTo>
                  <a:lnTo>
                    <a:pt x="46" y="333"/>
                  </a:lnTo>
                  <a:lnTo>
                    <a:pt x="57" y="327"/>
                  </a:lnTo>
                  <a:lnTo>
                    <a:pt x="57" y="327"/>
                  </a:lnTo>
                  <a:close/>
                  <a:moveTo>
                    <a:pt x="34" y="340"/>
                  </a:moveTo>
                  <a:lnTo>
                    <a:pt x="34" y="333"/>
                  </a:lnTo>
                  <a:lnTo>
                    <a:pt x="23" y="340"/>
                  </a:lnTo>
                  <a:lnTo>
                    <a:pt x="23" y="346"/>
                  </a:lnTo>
                  <a:lnTo>
                    <a:pt x="34" y="340"/>
                  </a:lnTo>
                  <a:close/>
                </a:path>
              </a:pathLst>
            </a:custGeom>
            <a:solidFill>
              <a:srgbClr val="C5D7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" name="Freeform 35"/>
            <p:cNvSpPr>
              <a:spLocks/>
            </p:cNvSpPr>
            <p:nvPr userDrawn="1"/>
          </p:nvSpPr>
          <p:spPr bwMode="auto">
            <a:xfrm>
              <a:off x="6427789" y="2716213"/>
              <a:ext cx="58738" cy="95250"/>
            </a:xfrm>
            <a:custGeom>
              <a:avLst/>
              <a:gdLst>
                <a:gd name="T0" fmla="*/ 37 w 37"/>
                <a:gd name="T1" fmla="*/ 21 h 60"/>
                <a:gd name="T2" fmla="*/ 0 w 37"/>
                <a:gd name="T3" fmla="*/ 0 h 60"/>
                <a:gd name="T4" fmla="*/ 0 w 37"/>
                <a:gd name="T5" fmla="*/ 39 h 60"/>
                <a:gd name="T6" fmla="*/ 37 w 37"/>
                <a:gd name="T7" fmla="*/ 60 h 60"/>
                <a:gd name="T8" fmla="*/ 37 w 37"/>
                <a:gd name="T9" fmla="*/ 21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60">
                  <a:moveTo>
                    <a:pt x="37" y="21"/>
                  </a:moveTo>
                  <a:lnTo>
                    <a:pt x="0" y="0"/>
                  </a:lnTo>
                  <a:lnTo>
                    <a:pt x="0" y="39"/>
                  </a:lnTo>
                  <a:lnTo>
                    <a:pt x="37" y="60"/>
                  </a:lnTo>
                  <a:lnTo>
                    <a:pt x="37" y="21"/>
                  </a:lnTo>
                  <a:close/>
                </a:path>
              </a:pathLst>
            </a:custGeom>
            <a:solidFill>
              <a:srgbClr val="0534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" name="Freeform 36"/>
            <p:cNvSpPr>
              <a:spLocks/>
            </p:cNvSpPr>
            <p:nvPr userDrawn="1"/>
          </p:nvSpPr>
          <p:spPr bwMode="auto">
            <a:xfrm>
              <a:off x="6427789" y="2079625"/>
              <a:ext cx="1166813" cy="669925"/>
            </a:xfrm>
            <a:custGeom>
              <a:avLst/>
              <a:gdLst>
                <a:gd name="T0" fmla="*/ 735 w 735"/>
                <a:gd name="T1" fmla="*/ 21 h 422"/>
                <a:gd name="T2" fmla="*/ 697 w 735"/>
                <a:gd name="T3" fmla="*/ 0 h 422"/>
                <a:gd name="T4" fmla="*/ 0 w 735"/>
                <a:gd name="T5" fmla="*/ 401 h 422"/>
                <a:gd name="T6" fmla="*/ 37 w 735"/>
                <a:gd name="T7" fmla="*/ 422 h 422"/>
                <a:gd name="T8" fmla="*/ 735 w 735"/>
                <a:gd name="T9" fmla="*/ 21 h 4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5" h="422">
                  <a:moveTo>
                    <a:pt x="735" y="21"/>
                  </a:moveTo>
                  <a:lnTo>
                    <a:pt x="697" y="0"/>
                  </a:lnTo>
                  <a:lnTo>
                    <a:pt x="0" y="401"/>
                  </a:lnTo>
                  <a:lnTo>
                    <a:pt x="37" y="422"/>
                  </a:lnTo>
                  <a:lnTo>
                    <a:pt x="735" y="21"/>
                  </a:lnTo>
                  <a:close/>
                </a:path>
              </a:pathLst>
            </a:custGeom>
            <a:solidFill>
              <a:srgbClr val="0327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" name="Freeform 37"/>
            <p:cNvSpPr>
              <a:spLocks/>
            </p:cNvSpPr>
            <p:nvPr userDrawn="1"/>
          </p:nvSpPr>
          <p:spPr bwMode="auto">
            <a:xfrm>
              <a:off x="6486526" y="2112963"/>
              <a:ext cx="1108075" cy="698500"/>
            </a:xfrm>
            <a:custGeom>
              <a:avLst/>
              <a:gdLst>
                <a:gd name="T0" fmla="*/ 0 w 698"/>
                <a:gd name="T1" fmla="*/ 401 h 440"/>
                <a:gd name="T2" fmla="*/ 0 w 698"/>
                <a:gd name="T3" fmla="*/ 440 h 440"/>
                <a:gd name="T4" fmla="*/ 698 w 698"/>
                <a:gd name="T5" fmla="*/ 40 h 440"/>
                <a:gd name="T6" fmla="*/ 698 w 698"/>
                <a:gd name="T7" fmla="*/ 0 h 440"/>
                <a:gd name="T8" fmla="*/ 0 w 698"/>
                <a:gd name="T9" fmla="*/ 401 h 4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8" h="440">
                  <a:moveTo>
                    <a:pt x="0" y="401"/>
                  </a:moveTo>
                  <a:lnTo>
                    <a:pt x="0" y="440"/>
                  </a:lnTo>
                  <a:lnTo>
                    <a:pt x="698" y="40"/>
                  </a:lnTo>
                  <a:lnTo>
                    <a:pt x="698" y="0"/>
                  </a:lnTo>
                  <a:lnTo>
                    <a:pt x="0" y="401"/>
                  </a:lnTo>
                  <a:close/>
                </a:path>
              </a:pathLst>
            </a:custGeom>
            <a:solidFill>
              <a:srgbClr val="0844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" name="Freeform 38"/>
            <p:cNvSpPr>
              <a:spLocks/>
            </p:cNvSpPr>
            <p:nvPr userDrawn="1"/>
          </p:nvSpPr>
          <p:spPr bwMode="auto">
            <a:xfrm>
              <a:off x="7324726" y="2489200"/>
              <a:ext cx="168275" cy="182563"/>
            </a:xfrm>
            <a:custGeom>
              <a:avLst/>
              <a:gdLst>
                <a:gd name="T0" fmla="*/ 37 w 106"/>
                <a:gd name="T1" fmla="*/ 83 h 115"/>
                <a:gd name="T2" fmla="*/ 34 w 106"/>
                <a:gd name="T3" fmla="*/ 83 h 115"/>
                <a:gd name="T4" fmla="*/ 21 w 106"/>
                <a:gd name="T5" fmla="*/ 72 h 115"/>
                <a:gd name="T6" fmla="*/ 17 w 106"/>
                <a:gd name="T7" fmla="*/ 52 h 115"/>
                <a:gd name="T8" fmla="*/ 17 w 106"/>
                <a:gd name="T9" fmla="*/ 52 h 115"/>
                <a:gd name="T10" fmla="*/ 18 w 106"/>
                <a:gd name="T11" fmla="*/ 38 h 115"/>
                <a:gd name="T12" fmla="*/ 37 w 106"/>
                <a:gd name="T13" fmla="*/ 12 h 115"/>
                <a:gd name="T14" fmla="*/ 37 w 106"/>
                <a:gd name="T15" fmla="*/ 12 h 115"/>
                <a:gd name="T16" fmla="*/ 72 w 106"/>
                <a:gd name="T17" fmla="*/ 0 h 115"/>
                <a:gd name="T18" fmla="*/ 96 w 106"/>
                <a:gd name="T19" fmla="*/ 13 h 115"/>
                <a:gd name="T20" fmla="*/ 105 w 106"/>
                <a:gd name="T21" fmla="*/ 41 h 115"/>
                <a:gd name="T22" fmla="*/ 104 w 106"/>
                <a:gd name="T23" fmla="*/ 56 h 115"/>
                <a:gd name="T24" fmla="*/ 84 w 106"/>
                <a:gd name="T25" fmla="*/ 96 h 115"/>
                <a:gd name="T26" fmla="*/ 45 w 106"/>
                <a:gd name="T27" fmla="*/ 115 h 115"/>
                <a:gd name="T28" fmla="*/ 35 w 106"/>
                <a:gd name="T29" fmla="*/ 115 h 115"/>
                <a:gd name="T30" fmla="*/ 9 w 106"/>
                <a:gd name="T31" fmla="*/ 92 h 115"/>
                <a:gd name="T32" fmla="*/ 2 w 106"/>
                <a:gd name="T33" fmla="*/ 50 h 115"/>
                <a:gd name="T34" fmla="*/ 8 w 106"/>
                <a:gd name="T35" fmla="*/ 51 h 115"/>
                <a:gd name="T36" fmla="*/ 14 w 106"/>
                <a:gd name="T37" fmla="*/ 90 h 115"/>
                <a:gd name="T38" fmla="*/ 36 w 106"/>
                <a:gd name="T39" fmla="*/ 109 h 115"/>
                <a:gd name="T40" fmla="*/ 45 w 106"/>
                <a:gd name="T41" fmla="*/ 109 h 115"/>
                <a:gd name="T42" fmla="*/ 79 w 106"/>
                <a:gd name="T43" fmla="*/ 92 h 115"/>
                <a:gd name="T44" fmla="*/ 99 w 106"/>
                <a:gd name="T45" fmla="*/ 55 h 115"/>
                <a:gd name="T46" fmla="*/ 99 w 106"/>
                <a:gd name="T47" fmla="*/ 42 h 115"/>
                <a:gd name="T48" fmla="*/ 91 w 106"/>
                <a:gd name="T49" fmla="*/ 16 h 115"/>
                <a:gd name="T50" fmla="*/ 72 w 106"/>
                <a:gd name="T51" fmla="*/ 6 h 115"/>
                <a:gd name="T52" fmla="*/ 41 w 106"/>
                <a:gd name="T53" fmla="*/ 17 h 115"/>
                <a:gd name="T54" fmla="*/ 40 w 106"/>
                <a:gd name="T55" fmla="*/ 17 h 115"/>
                <a:gd name="T56" fmla="*/ 24 w 106"/>
                <a:gd name="T57" fmla="*/ 40 h 115"/>
                <a:gd name="T58" fmla="*/ 23 w 106"/>
                <a:gd name="T59" fmla="*/ 52 h 115"/>
                <a:gd name="T60" fmla="*/ 26 w 106"/>
                <a:gd name="T61" fmla="*/ 69 h 115"/>
                <a:gd name="T62" fmla="*/ 35 w 106"/>
                <a:gd name="T63" fmla="*/ 77 h 115"/>
                <a:gd name="T64" fmla="*/ 37 w 106"/>
                <a:gd name="T65" fmla="*/ 77 h 115"/>
                <a:gd name="T66" fmla="*/ 37 w 106"/>
                <a:gd name="T67" fmla="*/ 83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06" h="115">
                  <a:moveTo>
                    <a:pt x="37" y="83"/>
                  </a:moveTo>
                  <a:cubicBezTo>
                    <a:pt x="36" y="83"/>
                    <a:pt x="35" y="83"/>
                    <a:pt x="34" y="83"/>
                  </a:cubicBezTo>
                  <a:cubicBezTo>
                    <a:pt x="28" y="82"/>
                    <a:pt x="23" y="78"/>
                    <a:pt x="21" y="72"/>
                  </a:cubicBezTo>
                  <a:cubicBezTo>
                    <a:pt x="18" y="66"/>
                    <a:pt x="17" y="59"/>
                    <a:pt x="17" y="52"/>
                  </a:cubicBezTo>
                  <a:cubicBezTo>
                    <a:pt x="17" y="52"/>
                    <a:pt x="17" y="52"/>
                    <a:pt x="17" y="52"/>
                  </a:cubicBezTo>
                  <a:cubicBezTo>
                    <a:pt x="17" y="48"/>
                    <a:pt x="17" y="43"/>
                    <a:pt x="18" y="38"/>
                  </a:cubicBezTo>
                  <a:cubicBezTo>
                    <a:pt x="20" y="28"/>
                    <a:pt x="28" y="19"/>
                    <a:pt x="37" y="12"/>
                  </a:cubicBezTo>
                  <a:cubicBezTo>
                    <a:pt x="37" y="12"/>
                    <a:pt x="37" y="12"/>
                    <a:pt x="37" y="12"/>
                  </a:cubicBezTo>
                  <a:cubicBezTo>
                    <a:pt x="48" y="4"/>
                    <a:pt x="62" y="0"/>
                    <a:pt x="72" y="0"/>
                  </a:cubicBezTo>
                  <a:cubicBezTo>
                    <a:pt x="82" y="1"/>
                    <a:pt x="90" y="5"/>
                    <a:pt x="96" y="13"/>
                  </a:cubicBezTo>
                  <a:cubicBezTo>
                    <a:pt x="101" y="20"/>
                    <a:pt x="105" y="30"/>
                    <a:pt x="105" y="41"/>
                  </a:cubicBezTo>
                  <a:cubicBezTo>
                    <a:pt x="106" y="46"/>
                    <a:pt x="105" y="51"/>
                    <a:pt x="104" y="56"/>
                  </a:cubicBezTo>
                  <a:cubicBezTo>
                    <a:pt x="102" y="71"/>
                    <a:pt x="94" y="85"/>
                    <a:pt x="84" y="96"/>
                  </a:cubicBezTo>
                  <a:cubicBezTo>
                    <a:pt x="73" y="107"/>
                    <a:pt x="60" y="115"/>
                    <a:pt x="45" y="115"/>
                  </a:cubicBezTo>
                  <a:cubicBezTo>
                    <a:pt x="42" y="115"/>
                    <a:pt x="38" y="115"/>
                    <a:pt x="35" y="115"/>
                  </a:cubicBezTo>
                  <a:cubicBezTo>
                    <a:pt x="23" y="113"/>
                    <a:pt x="14" y="104"/>
                    <a:pt x="9" y="92"/>
                  </a:cubicBezTo>
                  <a:cubicBezTo>
                    <a:pt x="2" y="80"/>
                    <a:pt x="0" y="63"/>
                    <a:pt x="2" y="50"/>
                  </a:cubicBezTo>
                  <a:cubicBezTo>
                    <a:pt x="8" y="51"/>
                    <a:pt x="8" y="51"/>
                    <a:pt x="8" y="51"/>
                  </a:cubicBezTo>
                  <a:cubicBezTo>
                    <a:pt x="6" y="63"/>
                    <a:pt x="8" y="78"/>
                    <a:pt x="14" y="90"/>
                  </a:cubicBezTo>
                  <a:cubicBezTo>
                    <a:pt x="19" y="100"/>
                    <a:pt x="26" y="107"/>
                    <a:pt x="36" y="109"/>
                  </a:cubicBezTo>
                  <a:cubicBezTo>
                    <a:pt x="39" y="109"/>
                    <a:pt x="42" y="109"/>
                    <a:pt x="45" y="109"/>
                  </a:cubicBezTo>
                  <a:cubicBezTo>
                    <a:pt x="58" y="109"/>
                    <a:pt x="70" y="102"/>
                    <a:pt x="79" y="92"/>
                  </a:cubicBezTo>
                  <a:cubicBezTo>
                    <a:pt x="89" y="82"/>
                    <a:pt x="96" y="69"/>
                    <a:pt x="99" y="55"/>
                  </a:cubicBezTo>
                  <a:cubicBezTo>
                    <a:pt x="99" y="51"/>
                    <a:pt x="100" y="46"/>
                    <a:pt x="99" y="42"/>
                  </a:cubicBezTo>
                  <a:cubicBezTo>
                    <a:pt x="99" y="32"/>
                    <a:pt x="96" y="23"/>
                    <a:pt x="91" y="16"/>
                  </a:cubicBezTo>
                  <a:cubicBezTo>
                    <a:pt x="86" y="10"/>
                    <a:pt x="80" y="7"/>
                    <a:pt x="72" y="6"/>
                  </a:cubicBezTo>
                  <a:cubicBezTo>
                    <a:pt x="63" y="6"/>
                    <a:pt x="51" y="10"/>
                    <a:pt x="41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32" y="23"/>
                    <a:pt x="26" y="30"/>
                    <a:pt x="24" y="40"/>
                  </a:cubicBezTo>
                  <a:cubicBezTo>
                    <a:pt x="23" y="44"/>
                    <a:pt x="23" y="48"/>
                    <a:pt x="23" y="52"/>
                  </a:cubicBezTo>
                  <a:cubicBezTo>
                    <a:pt x="23" y="58"/>
                    <a:pt x="24" y="64"/>
                    <a:pt x="26" y="69"/>
                  </a:cubicBezTo>
                  <a:cubicBezTo>
                    <a:pt x="28" y="73"/>
                    <a:pt x="31" y="76"/>
                    <a:pt x="35" y="77"/>
                  </a:cubicBezTo>
                  <a:cubicBezTo>
                    <a:pt x="36" y="77"/>
                    <a:pt x="36" y="77"/>
                    <a:pt x="37" y="77"/>
                  </a:cubicBezTo>
                  <a:lnTo>
                    <a:pt x="37" y="83"/>
                  </a:lnTo>
                  <a:close/>
                </a:path>
              </a:pathLst>
            </a:custGeom>
            <a:solidFill>
              <a:srgbClr val="1208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" name="Freeform 39"/>
            <p:cNvSpPr>
              <a:spLocks/>
            </p:cNvSpPr>
            <p:nvPr userDrawn="1"/>
          </p:nvSpPr>
          <p:spPr bwMode="auto">
            <a:xfrm>
              <a:off x="6702426" y="3111500"/>
              <a:ext cx="168275" cy="182563"/>
            </a:xfrm>
            <a:custGeom>
              <a:avLst/>
              <a:gdLst>
                <a:gd name="T0" fmla="*/ 37 w 106"/>
                <a:gd name="T1" fmla="*/ 83 h 115"/>
                <a:gd name="T2" fmla="*/ 34 w 106"/>
                <a:gd name="T3" fmla="*/ 83 h 115"/>
                <a:gd name="T4" fmla="*/ 21 w 106"/>
                <a:gd name="T5" fmla="*/ 71 h 115"/>
                <a:gd name="T6" fmla="*/ 17 w 106"/>
                <a:gd name="T7" fmla="*/ 52 h 115"/>
                <a:gd name="T8" fmla="*/ 17 w 106"/>
                <a:gd name="T9" fmla="*/ 52 h 115"/>
                <a:gd name="T10" fmla="*/ 18 w 106"/>
                <a:gd name="T11" fmla="*/ 38 h 115"/>
                <a:gd name="T12" fmla="*/ 37 w 106"/>
                <a:gd name="T13" fmla="*/ 12 h 115"/>
                <a:gd name="T14" fmla="*/ 37 w 106"/>
                <a:gd name="T15" fmla="*/ 12 h 115"/>
                <a:gd name="T16" fmla="*/ 72 w 106"/>
                <a:gd name="T17" fmla="*/ 0 h 115"/>
                <a:gd name="T18" fmla="*/ 96 w 106"/>
                <a:gd name="T19" fmla="*/ 12 h 115"/>
                <a:gd name="T20" fmla="*/ 106 w 106"/>
                <a:gd name="T21" fmla="*/ 41 h 115"/>
                <a:gd name="T22" fmla="*/ 105 w 106"/>
                <a:gd name="T23" fmla="*/ 56 h 115"/>
                <a:gd name="T24" fmla="*/ 84 w 106"/>
                <a:gd name="T25" fmla="*/ 96 h 115"/>
                <a:gd name="T26" fmla="*/ 45 w 106"/>
                <a:gd name="T27" fmla="*/ 115 h 115"/>
                <a:gd name="T28" fmla="*/ 35 w 106"/>
                <a:gd name="T29" fmla="*/ 114 h 115"/>
                <a:gd name="T30" fmla="*/ 9 w 106"/>
                <a:gd name="T31" fmla="*/ 92 h 115"/>
                <a:gd name="T32" fmla="*/ 2 w 106"/>
                <a:gd name="T33" fmla="*/ 50 h 115"/>
                <a:gd name="T34" fmla="*/ 8 w 106"/>
                <a:gd name="T35" fmla="*/ 50 h 115"/>
                <a:gd name="T36" fmla="*/ 14 w 106"/>
                <a:gd name="T37" fmla="*/ 90 h 115"/>
                <a:gd name="T38" fmla="*/ 36 w 106"/>
                <a:gd name="T39" fmla="*/ 108 h 115"/>
                <a:gd name="T40" fmla="*/ 45 w 106"/>
                <a:gd name="T41" fmla="*/ 109 h 115"/>
                <a:gd name="T42" fmla="*/ 80 w 106"/>
                <a:gd name="T43" fmla="*/ 92 h 115"/>
                <a:gd name="T44" fmla="*/ 99 w 106"/>
                <a:gd name="T45" fmla="*/ 55 h 115"/>
                <a:gd name="T46" fmla="*/ 100 w 106"/>
                <a:gd name="T47" fmla="*/ 42 h 115"/>
                <a:gd name="T48" fmla="*/ 91 w 106"/>
                <a:gd name="T49" fmla="*/ 16 h 115"/>
                <a:gd name="T50" fmla="*/ 72 w 106"/>
                <a:gd name="T51" fmla="*/ 6 h 115"/>
                <a:gd name="T52" fmla="*/ 41 w 106"/>
                <a:gd name="T53" fmla="*/ 17 h 115"/>
                <a:gd name="T54" fmla="*/ 41 w 106"/>
                <a:gd name="T55" fmla="*/ 17 h 115"/>
                <a:gd name="T56" fmla="*/ 24 w 106"/>
                <a:gd name="T57" fmla="*/ 39 h 115"/>
                <a:gd name="T58" fmla="*/ 23 w 106"/>
                <a:gd name="T59" fmla="*/ 52 h 115"/>
                <a:gd name="T60" fmla="*/ 26 w 106"/>
                <a:gd name="T61" fmla="*/ 69 h 115"/>
                <a:gd name="T62" fmla="*/ 35 w 106"/>
                <a:gd name="T63" fmla="*/ 77 h 115"/>
                <a:gd name="T64" fmla="*/ 37 w 106"/>
                <a:gd name="T65" fmla="*/ 77 h 115"/>
                <a:gd name="T66" fmla="*/ 37 w 106"/>
                <a:gd name="T67" fmla="*/ 83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06" h="115">
                  <a:moveTo>
                    <a:pt x="37" y="83"/>
                  </a:moveTo>
                  <a:cubicBezTo>
                    <a:pt x="36" y="83"/>
                    <a:pt x="35" y="83"/>
                    <a:pt x="34" y="83"/>
                  </a:cubicBezTo>
                  <a:cubicBezTo>
                    <a:pt x="28" y="82"/>
                    <a:pt x="24" y="77"/>
                    <a:pt x="21" y="71"/>
                  </a:cubicBezTo>
                  <a:cubicBezTo>
                    <a:pt x="18" y="66"/>
                    <a:pt x="17" y="59"/>
                    <a:pt x="17" y="52"/>
                  </a:cubicBezTo>
                  <a:cubicBezTo>
                    <a:pt x="17" y="52"/>
                    <a:pt x="17" y="52"/>
                    <a:pt x="17" y="52"/>
                  </a:cubicBezTo>
                  <a:cubicBezTo>
                    <a:pt x="17" y="47"/>
                    <a:pt x="17" y="43"/>
                    <a:pt x="18" y="38"/>
                  </a:cubicBezTo>
                  <a:cubicBezTo>
                    <a:pt x="20" y="27"/>
                    <a:pt x="28" y="18"/>
                    <a:pt x="37" y="12"/>
                  </a:cubicBezTo>
                  <a:cubicBezTo>
                    <a:pt x="37" y="12"/>
                    <a:pt x="37" y="12"/>
                    <a:pt x="37" y="12"/>
                  </a:cubicBezTo>
                  <a:cubicBezTo>
                    <a:pt x="49" y="4"/>
                    <a:pt x="63" y="0"/>
                    <a:pt x="72" y="0"/>
                  </a:cubicBezTo>
                  <a:cubicBezTo>
                    <a:pt x="82" y="1"/>
                    <a:pt x="90" y="5"/>
                    <a:pt x="96" y="12"/>
                  </a:cubicBezTo>
                  <a:cubicBezTo>
                    <a:pt x="102" y="20"/>
                    <a:pt x="105" y="30"/>
                    <a:pt x="106" y="41"/>
                  </a:cubicBezTo>
                  <a:cubicBezTo>
                    <a:pt x="106" y="46"/>
                    <a:pt x="105" y="51"/>
                    <a:pt x="105" y="56"/>
                  </a:cubicBezTo>
                  <a:cubicBezTo>
                    <a:pt x="102" y="71"/>
                    <a:pt x="94" y="85"/>
                    <a:pt x="84" y="96"/>
                  </a:cubicBezTo>
                  <a:cubicBezTo>
                    <a:pt x="73" y="107"/>
                    <a:pt x="60" y="114"/>
                    <a:pt x="45" y="115"/>
                  </a:cubicBezTo>
                  <a:cubicBezTo>
                    <a:pt x="42" y="115"/>
                    <a:pt x="38" y="115"/>
                    <a:pt x="35" y="114"/>
                  </a:cubicBezTo>
                  <a:cubicBezTo>
                    <a:pt x="23" y="112"/>
                    <a:pt x="14" y="104"/>
                    <a:pt x="9" y="92"/>
                  </a:cubicBezTo>
                  <a:cubicBezTo>
                    <a:pt x="3" y="79"/>
                    <a:pt x="0" y="63"/>
                    <a:pt x="2" y="50"/>
                  </a:cubicBezTo>
                  <a:cubicBezTo>
                    <a:pt x="8" y="50"/>
                    <a:pt x="8" y="50"/>
                    <a:pt x="8" y="50"/>
                  </a:cubicBezTo>
                  <a:cubicBezTo>
                    <a:pt x="6" y="63"/>
                    <a:pt x="8" y="78"/>
                    <a:pt x="14" y="90"/>
                  </a:cubicBezTo>
                  <a:cubicBezTo>
                    <a:pt x="19" y="99"/>
                    <a:pt x="26" y="107"/>
                    <a:pt x="36" y="108"/>
                  </a:cubicBezTo>
                  <a:cubicBezTo>
                    <a:pt x="39" y="109"/>
                    <a:pt x="42" y="109"/>
                    <a:pt x="45" y="109"/>
                  </a:cubicBezTo>
                  <a:cubicBezTo>
                    <a:pt x="58" y="108"/>
                    <a:pt x="70" y="102"/>
                    <a:pt x="80" y="92"/>
                  </a:cubicBezTo>
                  <a:cubicBezTo>
                    <a:pt x="89" y="82"/>
                    <a:pt x="96" y="69"/>
                    <a:pt x="99" y="55"/>
                  </a:cubicBezTo>
                  <a:cubicBezTo>
                    <a:pt x="99" y="50"/>
                    <a:pt x="100" y="46"/>
                    <a:pt x="100" y="42"/>
                  </a:cubicBezTo>
                  <a:cubicBezTo>
                    <a:pt x="99" y="31"/>
                    <a:pt x="96" y="22"/>
                    <a:pt x="91" y="16"/>
                  </a:cubicBezTo>
                  <a:cubicBezTo>
                    <a:pt x="86" y="10"/>
                    <a:pt x="80" y="7"/>
                    <a:pt x="72" y="6"/>
                  </a:cubicBezTo>
                  <a:cubicBezTo>
                    <a:pt x="64" y="6"/>
                    <a:pt x="51" y="10"/>
                    <a:pt x="41" y="17"/>
                  </a:cubicBezTo>
                  <a:cubicBezTo>
                    <a:pt x="41" y="17"/>
                    <a:pt x="41" y="17"/>
                    <a:pt x="41" y="17"/>
                  </a:cubicBezTo>
                  <a:cubicBezTo>
                    <a:pt x="33" y="23"/>
                    <a:pt x="26" y="30"/>
                    <a:pt x="24" y="39"/>
                  </a:cubicBezTo>
                  <a:cubicBezTo>
                    <a:pt x="23" y="43"/>
                    <a:pt x="23" y="48"/>
                    <a:pt x="23" y="52"/>
                  </a:cubicBezTo>
                  <a:cubicBezTo>
                    <a:pt x="23" y="58"/>
                    <a:pt x="24" y="64"/>
                    <a:pt x="26" y="69"/>
                  </a:cubicBezTo>
                  <a:cubicBezTo>
                    <a:pt x="28" y="73"/>
                    <a:pt x="31" y="76"/>
                    <a:pt x="35" y="77"/>
                  </a:cubicBezTo>
                  <a:cubicBezTo>
                    <a:pt x="36" y="77"/>
                    <a:pt x="37" y="77"/>
                    <a:pt x="37" y="77"/>
                  </a:cubicBezTo>
                  <a:lnTo>
                    <a:pt x="37" y="83"/>
                  </a:lnTo>
                  <a:close/>
                </a:path>
              </a:pathLst>
            </a:custGeom>
            <a:solidFill>
              <a:srgbClr val="1208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" name="Oval 40"/>
            <p:cNvSpPr>
              <a:spLocks noChangeArrowheads="1"/>
            </p:cNvSpPr>
            <p:nvPr userDrawn="1"/>
          </p:nvSpPr>
          <p:spPr bwMode="auto">
            <a:xfrm>
              <a:off x="6784976" y="3179763"/>
              <a:ext cx="30163" cy="49213"/>
            </a:xfrm>
            <a:prstGeom prst="ellipse">
              <a:avLst/>
            </a:prstGeom>
            <a:solidFill>
              <a:srgbClr val="1208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" name="Freeform 41"/>
            <p:cNvSpPr>
              <a:spLocks/>
            </p:cNvSpPr>
            <p:nvPr userDrawn="1"/>
          </p:nvSpPr>
          <p:spPr bwMode="auto">
            <a:xfrm>
              <a:off x="7185026" y="2401888"/>
              <a:ext cx="241300" cy="241300"/>
            </a:xfrm>
            <a:custGeom>
              <a:avLst/>
              <a:gdLst>
                <a:gd name="T0" fmla="*/ 0 w 152"/>
                <a:gd name="T1" fmla="*/ 62 h 152"/>
                <a:gd name="T2" fmla="*/ 45 w 152"/>
                <a:gd name="T3" fmla="*/ 131 h 152"/>
                <a:gd name="T4" fmla="*/ 152 w 152"/>
                <a:gd name="T5" fmla="*/ 71 h 152"/>
                <a:gd name="T6" fmla="*/ 109 w 152"/>
                <a:gd name="T7" fmla="*/ 0 h 152"/>
                <a:gd name="T8" fmla="*/ 0 w 152"/>
                <a:gd name="T9" fmla="*/ 62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2" h="152">
                  <a:moveTo>
                    <a:pt x="0" y="62"/>
                  </a:moveTo>
                  <a:cubicBezTo>
                    <a:pt x="12" y="107"/>
                    <a:pt x="5" y="152"/>
                    <a:pt x="45" y="131"/>
                  </a:cubicBezTo>
                  <a:cubicBezTo>
                    <a:pt x="152" y="71"/>
                    <a:pt x="152" y="71"/>
                    <a:pt x="152" y="71"/>
                  </a:cubicBezTo>
                  <a:cubicBezTo>
                    <a:pt x="112" y="84"/>
                    <a:pt x="118" y="42"/>
                    <a:pt x="109" y="0"/>
                  </a:cubicBezTo>
                  <a:lnTo>
                    <a:pt x="0" y="6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" name="Freeform 42"/>
            <p:cNvSpPr>
              <a:spLocks/>
            </p:cNvSpPr>
            <p:nvPr userDrawn="1"/>
          </p:nvSpPr>
          <p:spPr bwMode="auto">
            <a:xfrm>
              <a:off x="6789739" y="2913063"/>
              <a:ext cx="239713" cy="241300"/>
            </a:xfrm>
            <a:custGeom>
              <a:avLst/>
              <a:gdLst>
                <a:gd name="T0" fmla="*/ 0 w 151"/>
                <a:gd name="T1" fmla="*/ 63 h 152"/>
                <a:gd name="T2" fmla="*/ 45 w 151"/>
                <a:gd name="T3" fmla="*/ 132 h 152"/>
                <a:gd name="T4" fmla="*/ 151 w 151"/>
                <a:gd name="T5" fmla="*/ 71 h 152"/>
                <a:gd name="T6" fmla="*/ 108 w 151"/>
                <a:gd name="T7" fmla="*/ 0 h 152"/>
                <a:gd name="T8" fmla="*/ 0 w 151"/>
                <a:gd name="T9" fmla="*/ 63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1" h="152">
                  <a:moveTo>
                    <a:pt x="0" y="63"/>
                  </a:moveTo>
                  <a:cubicBezTo>
                    <a:pt x="12" y="107"/>
                    <a:pt x="5" y="152"/>
                    <a:pt x="45" y="132"/>
                  </a:cubicBezTo>
                  <a:cubicBezTo>
                    <a:pt x="151" y="71"/>
                    <a:pt x="151" y="71"/>
                    <a:pt x="151" y="71"/>
                  </a:cubicBezTo>
                  <a:cubicBezTo>
                    <a:pt x="112" y="85"/>
                    <a:pt x="117" y="43"/>
                    <a:pt x="108" y="0"/>
                  </a:cubicBezTo>
                  <a:lnTo>
                    <a:pt x="0" y="63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" name="Freeform 43"/>
            <p:cNvSpPr>
              <a:spLocks/>
            </p:cNvSpPr>
            <p:nvPr userDrawn="1"/>
          </p:nvSpPr>
          <p:spPr bwMode="auto">
            <a:xfrm>
              <a:off x="6888164" y="3097213"/>
              <a:ext cx="239713" cy="241300"/>
            </a:xfrm>
            <a:custGeom>
              <a:avLst/>
              <a:gdLst>
                <a:gd name="T0" fmla="*/ 0 w 151"/>
                <a:gd name="T1" fmla="*/ 63 h 152"/>
                <a:gd name="T2" fmla="*/ 45 w 151"/>
                <a:gd name="T3" fmla="*/ 132 h 152"/>
                <a:gd name="T4" fmla="*/ 151 w 151"/>
                <a:gd name="T5" fmla="*/ 71 h 152"/>
                <a:gd name="T6" fmla="*/ 108 w 151"/>
                <a:gd name="T7" fmla="*/ 0 h 152"/>
                <a:gd name="T8" fmla="*/ 0 w 151"/>
                <a:gd name="T9" fmla="*/ 63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1" h="152">
                  <a:moveTo>
                    <a:pt x="0" y="63"/>
                  </a:moveTo>
                  <a:cubicBezTo>
                    <a:pt x="12" y="107"/>
                    <a:pt x="5" y="152"/>
                    <a:pt x="45" y="132"/>
                  </a:cubicBezTo>
                  <a:cubicBezTo>
                    <a:pt x="151" y="71"/>
                    <a:pt x="151" y="71"/>
                    <a:pt x="151" y="71"/>
                  </a:cubicBezTo>
                  <a:cubicBezTo>
                    <a:pt x="112" y="85"/>
                    <a:pt x="117" y="43"/>
                    <a:pt x="108" y="0"/>
                  </a:cubicBezTo>
                  <a:lnTo>
                    <a:pt x="0" y="6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" name="Freeform 44"/>
            <p:cNvSpPr>
              <a:spLocks/>
            </p:cNvSpPr>
            <p:nvPr userDrawn="1"/>
          </p:nvSpPr>
          <p:spPr bwMode="auto">
            <a:xfrm>
              <a:off x="7140576" y="2633663"/>
              <a:ext cx="239713" cy="241300"/>
            </a:xfrm>
            <a:custGeom>
              <a:avLst/>
              <a:gdLst>
                <a:gd name="T0" fmla="*/ 0 w 151"/>
                <a:gd name="T1" fmla="*/ 63 h 152"/>
                <a:gd name="T2" fmla="*/ 45 w 151"/>
                <a:gd name="T3" fmla="*/ 131 h 152"/>
                <a:gd name="T4" fmla="*/ 151 w 151"/>
                <a:gd name="T5" fmla="*/ 71 h 152"/>
                <a:gd name="T6" fmla="*/ 108 w 151"/>
                <a:gd name="T7" fmla="*/ 0 h 152"/>
                <a:gd name="T8" fmla="*/ 0 w 151"/>
                <a:gd name="T9" fmla="*/ 63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1" h="152">
                  <a:moveTo>
                    <a:pt x="0" y="63"/>
                  </a:moveTo>
                  <a:cubicBezTo>
                    <a:pt x="12" y="107"/>
                    <a:pt x="5" y="152"/>
                    <a:pt x="45" y="131"/>
                  </a:cubicBezTo>
                  <a:cubicBezTo>
                    <a:pt x="151" y="71"/>
                    <a:pt x="151" y="71"/>
                    <a:pt x="151" y="71"/>
                  </a:cubicBezTo>
                  <a:cubicBezTo>
                    <a:pt x="111" y="85"/>
                    <a:pt x="117" y="43"/>
                    <a:pt x="108" y="0"/>
                  </a:cubicBezTo>
                  <a:lnTo>
                    <a:pt x="0" y="6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" name="Freeform 45"/>
            <p:cNvSpPr>
              <a:spLocks/>
            </p:cNvSpPr>
            <p:nvPr userDrawn="1"/>
          </p:nvSpPr>
          <p:spPr bwMode="auto">
            <a:xfrm>
              <a:off x="7334251" y="2711450"/>
              <a:ext cx="239713" cy="241300"/>
            </a:xfrm>
            <a:custGeom>
              <a:avLst/>
              <a:gdLst>
                <a:gd name="T0" fmla="*/ 0 w 151"/>
                <a:gd name="T1" fmla="*/ 63 h 152"/>
                <a:gd name="T2" fmla="*/ 45 w 151"/>
                <a:gd name="T3" fmla="*/ 132 h 152"/>
                <a:gd name="T4" fmla="*/ 151 w 151"/>
                <a:gd name="T5" fmla="*/ 71 h 152"/>
                <a:gd name="T6" fmla="*/ 108 w 151"/>
                <a:gd name="T7" fmla="*/ 0 h 152"/>
                <a:gd name="T8" fmla="*/ 0 w 151"/>
                <a:gd name="T9" fmla="*/ 63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1" h="152">
                  <a:moveTo>
                    <a:pt x="0" y="63"/>
                  </a:moveTo>
                  <a:cubicBezTo>
                    <a:pt x="12" y="107"/>
                    <a:pt x="5" y="152"/>
                    <a:pt x="45" y="132"/>
                  </a:cubicBezTo>
                  <a:cubicBezTo>
                    <a:pt x="151" y="71"/>
                    <a:pt x="151" y="71"/>
                    <a:pt x="151" y="71"/>
                  </a:cubicBezTo>
                  <a:cubicBezTo>
                    <a:pt x="112" y="85"/>
                    <a:pt x="117" y="43"/>
                    <a:pt x="108" y="0"/>
                  </a:cubicBezTo>
                  <a:lnTo>
                    <a:pt x="0" y="63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" name="Freeform 46"/>
            <p:cNvSpPr>
              <a:spLocks/>
            </p:cNvSpPr>
            <p:nvPr userDrawn="1"/>
          </p:nvSpPr>
          <p:spPr bwMode="auto">
            <a:xfrm>
              <a:off x="8321676" y="2070100"/>
              <a:ext cx="552450" cy="320675"/>
            </a:xfrm>
            <a:custGeom>
              <a:avLst/>
              <a:gdLst>
                <a:gd name="T0" fmla="*/ 348 w 348"/>
                <a:gd name="T1" fmla="*/ 118 h 202"/>
                <a:gd name="T2" fmla="*/ 145 w 348"/>
                <a:gd name="T3" fmla="*/ 0 h 202"/>
                <a:gd name="T4" fmla="*/ 0 w 348"/>
                <a:gd name="T5" fmla="*/ 84 h 202"/>
                <a:gd name="T6" fmla="*/ 202 w 348"/>
                <a:gd name="T7" fmla="*/ 202 h 202"/>
                <a:gd name="T8" fmla="*/ 348 w 348"/>
                <a:gd name="T9" fmla="*/ 118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8" h="202">
                  <a:moveTo>
                    <a:pt x="348" y="118"/>
                  </a:moveTo>
                  <a:lnTo>
                    <a:pt x="145" y="0"/>
                  </a:lnTo>
                  <a:lnTo>
                    <a:pt x="0" y="84"/>
                  </a:lnTo>
                  <a:lnTo>
                    <a:pt x="202" y="202"/>
                  </a:lnTo>
                  <a:lnTo>
                    <a:pt x="348" y="118"/>
                  </a:lnTo>
                  <a:close/>
                </a:path>
              </a:pathLst>
            </a:custGeom>
            <a:solidFill>
              <a:srgbClr val="6F85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" name="Freeform 47"/>
            <p:cNvSpPr>
              <a:spLocks/>
            </p:cNvSpPr>
            <p:nvPr userDrawn="1"/>
          </p:nvSpPr>
          <p:spPr bwMode="auto">
            <a:xfrm>
              <a:off x="8578851" y="2032000"/>
              <a:ext cx="152400" cy="303213"/>
            </a:xfrm>
            <a:custGeom>
              <a:avLst/>
              <a:gdLst>
                <a:gd name="T0" fmla="*/ 96 w 96"/>
                <a:gd name="T1" fmla="*/ 55 h 191"/>
                <a:gd name="T2" fmla="*/ 0 w 96"/>
                <a:gd name="T3" fmla="*/ 0 h 191"/>
                <a:gd name="T4" fmla="*/ 0 w 96"/>
                <a:gd name="T5" fmla="*/ 135 h 191"/>
                <a:gd name="T6" fmla="*/ 96 w 96"/>
                <a:gd name="T7" fmla="*/ 191 h 191"/>
                <a:gd name="T8" fmla="*/ 96 w 96"/>
                <a:gd name="T9" fmla="*/ 55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6" h="191">
                  <a:moveTo>
                    <a:pt x="96" y="55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96" y="191"/>
                  </a:lnTo>
                  <a:lnTo>
                    <a:pt x="96" y="55"/>
                  </a:lnTo>
                  <a:close/>
                </a:path>
              </a:pathLst>
            </a:custGeom>
            <a:solidFill>
              <a:srgbClr val="CED2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" name="Freeform 48"/>
            <p:cNvSpPr>
              <a:spLocks/>
            </p:cNvSpPr>
            <p:nvPr userDrawn="1"/>
          </p:nvSpPr>
          <p:spPr bwMode="auto">
            <a:xfrm>
              <a:off x="8578851" y="2003425"/>
              <a:ext cx="200025" cy="115888"/>
            </a:xfrm>
            <a:custGeom>
              <a:avLst/>
              <a:gdLst>
                <a:gd name="T0" fmla="*/ 126 w 126"/>
                <a:gd name="T1" fmla="*/ 56 h 73"/>
                <a:gd name="T2" fmla="*/ 30 w 126"/>
                <a:gd name="T3" fmla="*/ 0 h 73"/>
                <a:gd name="T4" fmla="*/ 0 w 126"/>
                <a:gd name="T5" fmla="*/ 18 h 73"/>
                <a:gd name="T6" fmla="*/ 96 w 126"/>
                <a:gd name="T7" fmla="*/ 73 h 73"/>
                <a:gd name="T8" fmla="*/ 126 w 126"/>
                <a:gd name="T9" fmla="*/ 56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6" h="73">
                  <a:moveTo>
                    <a:pt x="126" y="56"/>
                  </a:moveTo>
                  <a:lnTo>
                    <a:pt x="30" y="0"/>
                  </a:lnTo>
                  <a:lnTo>
                    <a:pt x="0" y="18"/>
                  </a:lnTo>
                  <a:lnTo>
                    <a:pt x="96" y="73"/>
                  </a:lnTo>
                  <a:lnTo>
                    <a:pt x="126" y="5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" name="Freeform 49"/>
            <p:cNvSpPr>
              <a:spLocks/>
            </p:cNvSpPr>
            <p:nvPr userDrawn="1"/>
          </p:nvSpPr>
          <p:spPr bwMode="auto">
            <a:xfrm>
              <a:off x="8731251" y="2092325"/>
              <a:ext cx="47625" cy="242888"/>
            </a:xfrm>
            <a:custGeom>
              <a:avLst/>
              <a:gdLst>
                <a:gd name="T0" fmla="*/ 0 w 30"/>
                <a:gd name="T1" fmla="*/ 17 h 153"/>
                <a:gd name="T2" fmla="*/ 0 w 30"/>
                <a:gd name="T3" fmla="*/ 153 h 153"/>
                <a:gd name="T4" fmla="*/ 30 w 30"/>
                <a:gd name="T5" fmla="*/ 136 h 153"/>
                <a:gd name="T6" fmla="*/ 30 w 30"/>
                <a:gd name="T7" fmla="*/ 0 h 153"/>
                <a:gd name="T8" fmla="*/ 0 w 30"/>
                <a:gd name="T9" fmla="*/ 1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153">
                  <a:moveTo>
                    <a:pt x="0" y="17"/>
                  </a:moveTo>
                  <a:lnTo>
                    <a:pt x="0" y="153"/>
                  </a:lnTo>
                  <a:lnTo>
                    <a:pt x="30" y="136"/>
                  </a:lnTo>
                  <a:lnTo>
                    <a:pt x="30" y="0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F4F4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" name="Freeform 50"/>
            <p:cNvSpPr>
              <a:spLocks/>
            </p:cNvSpPr>
            <p:nvPr userDrawn="1"/>
          </p:nvSpPr>
          <p:spPr bwMode="auto">
            <a:xfrm>
              <a:off x="8512176" y="2068513"/>
              <a:ext cx="152400" cy="303213"/>
            </a:xfrm>
            <a:custGeom>
              <a:avLst/>
              <a:gdLst>
                <a:gd name="T0" fmla="*/ 96 w 96"/>
                <a:gd name="T1" fmla="*/ 56 h 191"/>
                <a:gd name="T2" fmla="*/ 0 w 96"/>
                <a:gd name="T3" fmla="*/ 0 h 191"/>
                <a:gd name="T4" fmla="*/ 1 w 96"/>
                <a:gd name="T5" fmla="*/ 135 h 191"/>
                <a:gd name="T6" fmla="*/ 96 w 96"/>
                <a:gd name="T7" fmla="*/ 191 h 191"/>
                <a:gd name="T8" fmla="*/ 96 w 96"/>
                <a:gd name="T9" fmla="*/ 56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6" h="191">
                  <a:moveTo>
                    <a:pt x="96" y="56"/>
                  </a:moveTo>
                  <a:lnTo>
                    <a:pt x="0" y="0"/>
                  </a:lnTo>
                  <a:lnTo>
                    <a:pt x="1" y="135"/>
                  </a:lnTo>
                  <a:lnTo>
                    <a:pt x="96" y="191"/>
                  </a:lnTo>
                  <a:lnTo>
                    <a:pt x="96" y="56"/>
                  </a:lnTo>
                  <a:close/>
                </a:path>
              </a:pathLst>
            </a:custGeom>
            <a:solidFill>
              <a:srgbClr val="079D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" name="Freeform 51"/>
            <p:cNvSpPr>
              <a:spLocks/>
            </p:cNvSpPr>
            <p:nvPr userDrawn="1"/>
          </p:nvSpPr>
          <p:spPr bwMode="auto">
            <a:xfrm>
              <a:off x="8512176" y="2041525"/>
              <a:ext cx="200025" cy="115888"/>
            </a:xfrm>
            <a:custGeom>
              <a:avLst/>
              <a:gdLst>
                <a:gd name="T0" fmla="*/ 126 w 126"/>
                <a:gd name="T1" fmla="*/ 56 h 73"/>
                <a:gd name="T2" fmla="*/ 30 w 126"/>
                <a:gd name="T3" fmla="*/ 0 h 73"/>
                <a:gd name="T4" fmla="*/ 0 w 126"/>
                <a:gd name="T5" fmla="*/ 17 h 73"/>
                <a:gd name="T6" fmla="*/ 96 w 126"/>
                <a:gd name="T7" fmla="*/ 73 h 73"/>
                <a:gd name="T8" fmla="*/ 126 w 126"/>
                <a:gd name="T9" fmla="*/ 56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6" h="73">
                  <a:moveTo>
                    <a:pt x="126" y="56"/>
                  </a:moveTo>
                  <a:lnTo>
                    <a:pt x="30" y="0"/>
                  </a:lnTo>
                  <a:lnTo>
                    <a:pt x="0" y="17"/>
                  </a:lnTo>
                  <a:lnTo>
                    <a:pt x="96" y="73"/>
                  </a:lnTo>
                  <a:lnTo>
                    <a:pt x="126" y="56"/>
                  </a:lnTo>
                  <a:close/>
                </a:path>
              </a:pathLst>
            </a:custGeom>
            <a:solidFill>
              <a:srgbClr val="10D5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" name="Freeform 52"/>
            <p:cNvSpPr>
              <a:spLocks/>
            </p:cNvSpPr>
            <p:nvPr userDrawn="1"/>
          </p:nvSpPr>
          <p:spPr bwMode="auto">
            <a:xfrm>
              <a:off x="8664576" y="2130425"/>
              <a:ext cx="47625" cy="241300"/>
            </a:xfrm>
            <a:custGeom>
              <a:avLst/>
              <a:gdLst>
                <a:gd name="T0" fmla="*/ 0 w 30"/>
                <a:gd name="T1" fmla="*/ 17 h 152"/>
                <a:gd name="T2" fmla="*/ 0 w 30"/>
                <a:gd name="T3" fmla="*/ 152 h 152"/>
                <a:gd name="T4" fmla="*/ 30 w 30"/>
                <a:gd name="T5" fmla="*/ 135 h 152"/>
                <a:gd name="T6" fmla="*/ 30 w 30"/>
                <a:gd name="T7" fmla="*/ 0 h 152"/>
                <a:gd name="T8" fmla="*/ 0 w 30"/>
                <a:gd name="T9" fmla="*/ 17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152">
                  <a:moveTo>
                    <a:pt x="0" y="17"/>
                  </a:moveTo>
                  <a:lnTo>
                    <a:pt x="0" y="152"/>
                  </a:lnTo>
                  <a:lnTo>
                    <a:pt x="30" y="135"/>
                  </a:lnTo>
                  <a:lnTo>
                    <a:pt x="30" y="0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07B7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" name="Freeform 53"/>
            <p:cNvSpPr>
              <a:spLocks/>
            </p:cNvSpPr>
            <p:nvPr userDrawn="1"/>
          </p:nvSpPr>
          <p:spPr bwMode="auto">
            <a:xfrm>
              <a:off x="8320089" y="1739900"/>
              <a:ext cx="552450" cy="319088"/>
            </a:xfrm>
            <a:custGeom>
              <a:avLst/>
              <a:gdLst>
                <a:gd name="T0" fmla="*/ 348 w 348"/>
                <a:gd name="T1" fmla="*/ 117 h 201"/>
                <a:gd name="T2" fmla="*/ 145 w 348"/>
                <a:gd name="T3" fmla="*/ 0 h 201"/>
                <a:gd name="T4" fmla="*/ 0 w 348"/>
                <a:gd name="T5" fmla="*/ 84 h 201"/>
                <a:gd name="T6" fmla="*/ 203 w 348"/>
                <a:gd name="T7" fmla="*/ 201 h 201"/>
                <a:gd name="T8" fmla="*/ 348 w 348"/>
                <a:gd name="T9" fmla="*/ 117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8" h="201">
                  <a:moveTo>
                    <a:pt x="348" y="117"/>
                  </a:moveTo>
                  <a:lnTo>
                    <a:pt x="145" y="0"/>
                  </a:lnTo>
                  <a:lnTo>
                    <a:pt x="0" y="84"/>
                  </a:lnTo>
                  <a:lnTo>
                    <a:pt x="203" y="201"/>
                  </a:lnTo>
                  <a:lnTo>
                    <a:pt x="348" y="117"/>
                  </a:lnTo>
                  <a:close/>
                </a:path>
              </a:pathLst>
            </a:custGeom>
            <a:solidFill>
              <a:srgbClr val="6F85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" name="Freeform 54"/>
            <p:cNvSpPr>
              <a:spLocks/>
            </p:cNvSpPr>
            <p:nvPr userDrawn="1"/>
          </p:nvSpPr>
          <p:spPr bwMode="auto">
            <a:xfrm>
              <a:off x="8577264" y="1684338"/>
              <a:ext cx="152400" cy="303213"/>
            </a:xfrm>
            <a:custGeom>
              <a:avLst/>
              <a:gdLst>
                <a:gd name="T0" fmla="*/ 96 w 96"/>
                <a:gd name="T1" fmla="*/ 56 h 191"/>
                <a:gd name="T2" fmla="*/ 0 w 96"/>
                <a:gd name="T3" fmla="*/ 0 h 191"/>
                <a:gd name="T4" fmla="*/ 0 w 96"/>
                <a:gd name="T5" fmla="*/ 135 h 191"/>
                <a:gd name="T6" fmla="*/ 96 w 96"/>
                <a:gd name="T7" fmla="*/ 191 h 191"/>
                <a:gd name="T8" fmla="*/ 96 w 96"/>
                <a:gd name="T9" fmla="*/ 56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6" h="191">
                  <a:moveTo>
                    <a:pt x="96" y="56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96" y="191"/>
                  </a:lnTo>
                  <a:lnTo>
                    <a:pt x="96" y="56"/>
                  </a:lnTo>
                  <a:close/>
                </a:path>
              </a:pathLst>
            </a:custGeom>
            <a:solidFill>
              <a:srgbClr val="079D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" name="Freeform 55"/>
            <p:cNvSpPr>
              <a:spLocks/>
            </p:cNvSpPr>
            <p:nvPr userDrawn="1"/>
          </p:nvSpPr>
          <p:spPr bwMode="auto">
            <a:xfrm>
              <a:off x="8577264" y="1657350"/>
              <a:ext cx="200025" cy="115888"/>
            </a:xfrm>
            <a:custGeom>
              <a:avLst/>
              <a:gdLst>
                <a:gd name="T0" fmla="*/ 126 w 126"/>
                <a:gd name="T1" fmla="*/ 56 h 73"/>
                <a:gd name="T2" fmla="*/ 30 w 126"/>
                <a:gd name="T3" fmla="*/ 0 h 73"/>
                <a:gd name="T4" fmla="*/ 0 w 126"/>
                <a:gd name="T5" fmla="*/ 17 h 73"/>
                <a:gd name="T6" fmla="*/ 96 w 126"/>
                <a:gd name="T7" fmla="*/ 73 h 73"/>
                <a:gd name="T8" fmla="*/ 126 w 126"/>
                <a:gd name="T9" fmla="*/ 56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6" h="73">
                  <a:moveTo>
                    <a:pt x="126" y="56"/>
                  </a:moveTo>
                  <a:lnTo>
                    <a:pt x="30" y="0"/>
                  </a:lnTo>
                  <a:lnTo>
                    <a:pt x="0" y="17"/>
                  </a:lnTo>
                  <a:lnTo>
                    <a:pt x="96" y="73"/>
                  </a:lnTo>
                  <a:lnTo>
                    <a:pt x="126" y="56"/>
                  </a:lnTo>
                  <a:close/>
                </a:path>
              </a:pathLst>
            </a:custGeom>
            <a:solidFill>
              <a:srgbClr val="10D5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" name="Freeform 56"/>
            <p:cNvSpPr>
              <a:spLocks/>
            </p:cNvSpPr>
            <p:nvPr userDrawn="1"/>
          </p:nvSpPr>
          <p:spPr bwMode="auto">
            <a:xfrm>
              <a:off x="8729664" y="1746250"/>
              <a:ext cx="47625" cy="241300"/>
            </a:xfrm>
            <a:custGeom>
              <a:avLst/>
              <a:gdLst>
                <a:gd name="T0" fmla="*/ 0 w 30"/>
                <a:gd name="T1" fmla="*/ 17 h 152"/>
                <a:gd name="T2" fmla="*/ 0 w 30"/>
                <a:gd name="T3" fmla="*/ 152 h 152"/>
                <a:gd name="T4" fmla="*/ 30 w 30"/>
                <a:gd name="T5" fmla="*/ 135 h 152"/>
                <a:gd name="T6" fmla="*/ 30 w 30"/>
                <a:gd name="T7" fmla="*/ 0 h 152"/>
                <a:gd name="T8" fmla="*/ 0 w 30"/>
                <a:gd name="T9" fmla="*/ 17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152">
                  <a:moveTo>
                    <a:pt x="0" y="17"/>
                  </a:moveTo>
                  <a:lnTo>
                    <a:pt x="0" y="152"/>
                  </a:lnTo>
                  <a:lnTo>
                    <a:pt x="30" y="135"/>
                  </a:lnTo>
                  <a:lnTo>
                    <a:pt x="30" y="0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07B7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" name="Freeform 57"/>
            <p:cNvSpPr>
              <a:spLocks/>
            </p:cNvSpPr>
            <p:nvPr userDrawn="1"/>
          </p:nvSpPr>
          <p:spPr bwMode="auto">
            <a:xfrm>
              <a:off x="8510589" y="1720850"/>
              <a:ext cx="152400" cy="304800"/>
            </a:xfrm>
            <a:custGeom>
              <a:avLst/>
              <a:gdLst>
                <a:gd name="T0" fmla="*/ 96 w 96"/>
                <a:gd name="T1" fmla="*/ 56 h 192"/>
                <a:gd name="T2" fmla="*/ 0 w 96"/>
                <a:gd name="T3" fmla="*/ 0 h 192"/>
                <a:gd name="T4" fmla="*/ 1 w 96"/>
                <a:gd name="T5" fmla="*/ 136 h 192"/>
                <a:gd name="T6" fmla="*/ 96 w 96"/>
                <a:gd name="T7" fmla="*/ 192 h 192"/>
                <a:gd name="T8" fmla="*/ 96 w 96"/>
                <a:gd name="T9" fmla="*/ 56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6" h="192">
                  <a:moveTo>
                    <a:pt x="96" y="56"/>
                  </a:moveTo>
                  <a:lnTo>
                    <a:pt x="0" y="0"/>
                  </a:lnTo>
                  <a:lnTo>
                    <a:pt x="1" y="136"/>
                  </a:lnTo>
                  <a:lnTo>
                    <a:pt x="96" y="192"/>
                  </a:lnTo>
                  <a:lnTo>
                    <a:pt x="96" y="56"/>
                  </a:lnTo>
                  <a:close/>
                </a:path>
              </a:pathLst>
            </a:custGeom>
            <a:solidFill>
              <a:srgbClr val="9DAF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" name="Freeform 58"/>
            <p:cNvSpPr>
              <a:spLocks/>
            </p:cNvSpPr>
            <p:nvPr userDrawn="1"/>
          </p:nvSpPr>
          <p:spPr bwMode="auto">
            <a:xfrm>
              <a:off x="8510589" y="1693863"/>
              <a:ext cx="200025" cy="115888"/>
            </a:xfrm>
            <a:custGeom>
              <a:avLst/>
              <a:gdLst>
                <a:gd name="T0" fmla="*/ 126 w 126"/>
                <a:gd name="T1" fmla="*/ 56 h 73"/>
                <a:gd name="T2" fmla="*/ 30 w 126"/>
                <a:gd name="T3" fmla="*/ 0 h 73"/>
                <a:gd name="T4" fmla="*/ 0 w 126"/>
                <a:gd name="T5" fmla="*/ 17 h 73"/>
                <a:gd name="T6" fmla="*/ 96 w 126"/>
                <a:gd name="T7" fmla="*/ 73 h 73"/>
                <a:gd name="T8" fmla="*/ 126 w 126"/>
                <a:gd name="T9" fmla="*/ 56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6" h="73">
                  <a:moveTo>
                    <a:pt x="126" y="56"/>
                  </a:moveTo>
                  <a:lnTo>
                    <a:pt x="30" y="0"/>
                  </a:lnTo>
                  <a:lnTo>
                    <a:pt x="0" y="17"/>
                  </a:lnTo>
                  <a:lnTo>
                    <a:pt x="96" y="73"/>
                  </a:lnTo>
                  <a:lnTo>
                    <a:pt x="126" y="56"/>
                  </a:lnTo>
                  <a:close/>
                </a:path>
              </a:pathLst>
            </a:custGeom>
            <a:solidFill>
              <a:srgbClr val="C1D8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" name="Freeform 59"/>
            <p:cNvSpPr>
              <a:spLocks/>
            </p:cNvSpPr>
            <p:nvPr userDrawn="1"/>
          </p:nvSpPr>
          <p:spPr bwMode="auto">
            <a:xfrm>
              <a:off x="8662989" y="1782763"/>
              <a:ext cx="47625" cy="242888"/>
            </a:xfrm>
            <a:custGeom>
              <a:avLst/>
              <a:gdLst>
                <a:gd name="T0" fmla="*/ 0 w 30"/>
                <a:gd name="T1" fmla="*/ 17 h 153"/>
                <a:gd name="T2" fmla="*/ 0 w 30"/>
                <a:gd name="T3" fmla="*/ 153 h 153"/>
                <a:gd name="T4" fmla="*/ 30 w 30"/>
                <a:gd name="T5" fmla="*/ 135 h 153"/>
                <a:gd name="T6" fmla="*/ 30 w 30"/>
                <a:gd name="T7" fmla="*/ 0 h 153"/>
                <a:gd name="T8" fmla="*/ 0 w 30"/>
                <a:gd name="T9" fmla="*/ 1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153">
                  <a:moveTo>
                    <a:pt x="0" y="17"/>
                  </a:moveTo>
                  <a:lnTo>
                    <a:pt x="0" y="153"/>
                  </a:lnTo>
                  <a:lnTo>
                    <a:pt x="30" y="135"/>
                  </a:lnTo>
                  <a:lnTo>
                    <a:pt x="30" y="0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AFC6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" name="Freeform 60"/>
            <p:cNvSpPr>
              <a:spLocks/>
            </p:cNvSpPr>
            <p:nvPr userDrawn="1"/>
          </p:nvSpPr>
          <p:spPr bwMode="auto">
            <a:xfrm>
              <a:off x="8262939" y="2303463"/>
              <a:ext cx="322263" cy="452438"/>
            </a:xfrm>
            <a:custGeom>
              <a:avLst/>
              <a:gdLst>
                <a:gd name="T0" fmla="*/ 203 w 203"/>
                <a:gd name="T1" fmla="*/ 118 h 285"/>
                <a:gd name="T2" fmla="*/ 0 w 203"/>
                <a:gd name="T3" fmla="*/ 0 h 285"/>
                <a:gd name="T4" fmla="*/ 1 w 203"/>
                <a:gd name="T5" fmla="*/ 167 h 285"/>
                <a:gd name="T6" fmla="*/ 203 w 203"/>
                <a:gd name="T7" fmla="*/ 285 h 285"/>
                <a:gd name="T8" fmla="*/ 203 w 203"/>
                <a:gd name="T9" fmla="*/ 118 h 2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3" h="285">
                  <a:moveTo>
                    <a:pt x="203" y="118"/>
                  </a:moveTo>
                  <a:lnTo>
                    <a:pt x="0" y="0"/>
                  </a:lnTo>
                  <a:lnTo>
                    <a:pt x="1" y="167"/>
                  </a:lnTo>
                  <a:lnTo>
                    <a:pt x="203" y="285"/>
                  </a:lnTo>
                  <a:lnTo>
                    <a:pt x="203" y="118"/>
                  </a:lnTo>
                  <a:close/>
                </a:path>
              </a:pathLst>
            </a:custGeom>
            <a:solidFill>
              <a:srgbClr val="495E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" name="Freeform 61"/>
            <p:cNvSpPr>
              <a:spLocks/>
            </p:cNvSpPr>
            <p:nvPr userDrawn="1"/>
          </p:nvSpPr>
          <p:spPr bwMode="auto">
            <a:xfrm>
              <a:off x="7974014" y="2470150"/>
              <a:ext cx="323850" cy="452438"/>
            </a:xfrm>
            <a:custGeom>
              <a:avLst/>
              <a:gdLst>
                <a:gd name="T0" fmla="*/ 203 w 204"/>
                <a:gd name="T1" fmla="*/ 118 h 285"/>
                <a:gd name="T2" fmla="*/ 0 w 204"/>
                <a:gd name="T3" fmla="*/ 0 h 285"/>
                <a:gd name="T4" fmla="*/ 1 w 204"/>
                <a:gd name="T5" fmla="*/ 167 h 285"/>
                <a:gd name="T6" fmla="*/ 204 w 204"/>
                <a:gd name="T7" fmla="*/ 285 h 285"/>
                <a:gd name="T8" fmla="*/ 203 w 204"/>
                <a:gd name="T9" fmla="*/ 118 h 2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4" h="285">
                  <a:moveTo>
                    <a:pt x="203" y="118"/>
                  </a:moveTo>
                  <a:lnTo>
                    <a:pt x="0" y="0"/>
                  </a:lnTo>
                  <a:lnTo>
                    <a:pt x="1" y="167"/>
                  </a:lnTo>
                  <a:lnTo>
                    <a:pt x="204" y="285"/>
                  </a:lnTo>
                  <a:lnTo>
                    <a:pt x="203" y="118"/>
                  </a:lnTo>
                  <a:close/>
                </a:path>
              </a:pathLst>
            </a:custGeom>
            <a:solidFill>
              <a:srgbClr val="495E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" name="Freeform 62"/>
            <p:cNvSpPr>
              <a:spLocks/>
            </p:cNvSpPr>
            <p:nvPr userDrawn="1"/>
          </p:nvSpPr>
          <p:spPr bwMode="auto">
            <a:xfrm>
              <a:off x="8031164" y="2105025"/>
              <a:ext cx="322263" cy="452438"/>
            </a:xfrm>
            <a:custGeom>
              <a:avLst/>
              <a:gdLst>
                <a:gd name="T0" fmla="*/ 203 w 203"/>
                <a:gd name="T1" fmla="*/ 118 h 285"/>
                <a:gd name="T2" fmla="*/ 0 w 203"/>
                <a:gd name="T3" fmla="*/ 0 h 285"/>
                <a:gd name="T4" fmla="*/ 1 w 203"/>
                <a:gd name="T5" fmla="*/ 167 h 285"/>
                <a:gd name="T6" fmla="*/ 203 w 203"/>
                <a:gd name="T7" fmla="*/ 285 h 285"/>
                <a:gd name="T8" fmla="*/ 203 w 203"/>
                <a:gd name="T9" fmla="*/ 118 h 2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3" h="285">
                  <a:moveTo>
                    <a:pt x="203" y="118"/>
                  </a:moveTo>
                  <a:lnTo>
                    <a:pt x="0" y="0"/>
                  </a:lnTo>
                  <a:lnTo>
                    <a:pt x="1" y="167"/>
                  </a:lnTo>
                  <a:lnTo>
                    <a:pt x="203" y="285"/>
                  </a:lnTo>
                  <a:lnTo>
                    <a:pt x="203" y="118"/>
                  </a:lnTo>
                  <a:close/>
                </a:path>
              </a:pathLst>
            </a:custGeom>
            <a:solidFill>
              <a:srgbClr val="3E3C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" name="Freeform 63"/>
            <p:cNvSpPr>
              <a:spLocks/>
            </p:cNvSpPr>
            <p:nvPr userDrawn="1"/>
          </p:nvSpPr>
          <p:spPr bwMode="auto">
            <a:xfrm>
              <a:off x="8031164" y="1971675"/>
              <a:ext cx="552450" cy="320675"/>
            </a:xfrm>
            <a:custGeom>
              <a:avLst/>
              <a:gdLst>
                <a:gd name="T0" fmla="*/ 348 w 348"/>
                <a:gd name="T1" fmla="*/ 118 h 202"/>
                <a:gd name="T2" fmla="*/ 146 w 348"/>
                <a:gd name="T3" fmla="*/ 0 h 202"/>
                <a:gd name="T4" fmla="*/ 0 w 348"/>
                <a:gd name="T5" fmla="*/ 84 h 202"/>
                <a:gd name="T6" fmla="*/ 203 w 348"/>
                <a:gd name="T7" fmla="*/ 202 h 202"/>
                <a:gd name="T8" fmla="*/ 348 w 348"/>
                <a:gd name="T9" fmla="*/ 118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8" h="202">
                  <a:moveTo>
                    <a:pt x="348" y="118"/>
                  </a:moveTo>
                  <a:lnTo>
                    <a:pt x="146" y="0"/>
                  </a:lnTo>
                  <a:lnTo>
                    <a:pt x="0" y="84"/>
                  </a:lnTo>
                  <a:lnTo>
                    <a:pt x="203" y="202"/>
                  </a:lnTo>
                  <a:lnTo>
                    <a:pt x="348" y="118"/>
                  </a:lnTo>
                  <a:close/>
                </a:path>
              </a:pathLst>
            </a:custGeom>
            <a:solidFill>
              <a:srgbClr val="4647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" name="Freeform 64"/>
            <p:cNvSpPr>
              <a:spLocks/>
            </p:cNvSpPr>
            <p:nvPr userDrawn="1"/>
          </p:nvSpPr>
          <p:spPr bwMode="auto">
            <a:xfrm>
              <a:off x="7743826" y="2403475"/>
              <a:ext cx="552450" cy="320675"/>
            </a:xfrm>
            <a:custGeom>
              <a:avLst/>
              <a:gdLst>
                <a:gd name="T0" fmla="*/ 348 w 348"/>
                <a:gd name="T1" fmla="*/ 118 h 202"/>
                <a:gd name="T2" fmla="*/ 145 w 348"/>
                <a:gd name="T3" fmla="*/ 0 h 202"/>
                <a:gd name="T4" fmla="*/ 0 w 348"/>
                <a:gd name="T5" fmla="*/ 84 h 202"/>
                <a:gd name="T6" fmla="*/ 203 w 348"/>
                <a:gd name="T7" fmla="*/ 202 h 202"/>
                <a:gd name="T8" fmla="*/ 348 w 348"/>
                <a:gd name="T9" fmla="*/ 118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8" h="202">
                  <a:moveTo>
                    <a:pt x="348" y="118"/>
                  </a:moveTo>
                  <a:lnTo>
                    <a:pt x="145" y="0"/>
                  </a:lnTo>
                  <a:lnTo>
                    <a:pt x="0" y="84"/>
                  </a:lnTo>
                  <a:lnTo>
                    <a:pt x="203" y="202"/>
                  </a:lnTo>
                  <a:lnTo>
                    <a:pt x="348" y="118"/>
                  </a:lnTo>
                  <a:close/>
                </a:path>
              </a:pathLst>
            </a:custGeom>
            <a:solidFill>
              <a:srgbClr val="6F85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" name="Freeform 65"/>
            <p:cNvSpPr>
              <a:spLocks/>
            </p:cNvSpPr>
            <p:nvPr userDrawn="1"/>
          </p:nvSpPr>
          <p:spPr bwMode="auto">
            <a:xfrm>
              <a:off x="8032751" y="2236788"/>
              <a:ext cx="552450" cy="320675"/>
            </a:xfrm>
            <a:custGeom>
              <a:avLst/>
              <a:gdLst>
                <a:gd name="T0" fmla="*/ 348 w 348"/>
                <a:gd name="T1" fmla="*/ 118 h 202"/>
                <a:gd name="T2" fmla="*/ 146 w 348"/>
                <a:gd name="T3" fmla="*/ 0 h 202"/>
                <a:gd name="T4" fmla="*/ 0 w 348"/>
                <a:gd name="T5" fmla="*/ 84 h 202"/>
                <a:gd name="T6" fmla="*/ 203 w 348"/>
                <a:gd name="T7" fmla="*/ 202 h 202"/>
                <a:gd name="T8" fmla="*/ 348 w 348"/>
                <a:gd name="T9" fmla="*/ 118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8" h="202">
                  <a:moveTo>
                    <a:pt x="348" y="118"/>
                  </a:moveTo>
                  <a:lnTo>
                    <a:pt x="146" y="0"/>
                  </a:lnTo>
                  <a:lnTo>
                    <a:pt x="0" y="84"/>
                  </a:lnTo>
                  <a:lnTo>
                    <a:pt x="203" y="202"/>
                  </a:lnTo>
                  <a:lnTo>
                    <a:pt x="348" y="118"/>
                  </a:lnTo>
                  <a:close/>
                </a:path>
              </a:pathLst>
            </a:custGeom>
            <a:solidFill>
              <a:srgbClr val="6F85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" name="Freeform 66"/>
            <p:cNvSpPr>
              <a:spLocks/>
            </p:cNvSpPr>
            <p:nvPr userDrawn="1"/>
          </p:nvSpPr>
          <p:spPr bwMode="auto">
            <a:xfrm>
              <a:off x="8262939" y="1971675"/>
              <a:ext cx="322263" cy="452438"/>
            </a:xfrm>
            <a:custGeom>
              <a:avLst/>
              <a:gdLst>
                <a:gd name="T0" fmla="*/ 203 w 203"/>
                <a:gd name="T1" fmla="*/ 118 h 285"/>
                <a:gd name="T2" fmla="*/ 0 w 203"/>
                <a:gd name="T3" fmla="*/ 0 h 285"/>
                <a:gd name="T4" fmla="*/ 1 w 203"/>
                <a:gd name="T5" fmla="*/ 167 h 285"/>
                <a:gd name="T6" fmla="*/ 203 w 203"/>
                <a:gd name="T7" fmla="*/ 285 h 285"/>
                <a:gd name="T8" fmla="*/ 203 w 203"/>
                <a:gd name="T9" fmla="*/ 118 h 2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3" h="285">
                  <a:moveTo>
                    <a:pt x="203" y="118"/>
                  </a:moveTo>
                  <a:lnTo>
                    <a:pt x="0" y="0"/>
                  </a:lnTo>
                  <a:lnTo>
                    <a:pt x="1" y="167"/>
                  </a:lnTo>
                  <a:lnTo>
                    <a:pt x="203" y="285"/>
                  </a:lnTo>
                  <a:lnTo>
                    <a:pt x="203" y="118"/>
                  </a:lnTo>
                  <a:close/>
                </a:path>
              </a:pathLst>
            </a:custGeom>
            <a:solidFill>
              <a:srgbClr val="495E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" name="Freeform 67"/>
            <p:cNvSpPr>
              <a:spLocks/>
            </p:cNvSpPr>
            <p:nvPr userDrawn="1"/>
          </p:nvSpPr>
          <p:spPr bwMode="auto">
            <a:xfrm>
              <a:off x="8372476" y="2138363"/>
              <a:ext cx="152400" cy="303213"/>
            </a:xfrm>
            <a:custGeom>
              <a:avLst/>
              <a:gdLst>
                <a:gd name="T0" fmla="*/ 96 w 96"/>
                <a:gd name="T1" fmla="*/ 56 h 191"/>
                <a:gd name="T2" fmla="*/ 0 w 96"/>
                <a:gd name="T3" fmla="*/ 0 h 191"/>
                <a:gd name="T4" fmla="*/ 0 w 96"/>
                <a:gd name="T5" fmla="*/ 135 h 191"/>
                <a:gd name="T6" fmla="*/ 96 w 96"/>
                <a:gd name="T7" fmla="*/ 191 h 191"/>
                <a:gd name="T8" fmla="*/ 96 w 96"/>
                <a:gd name="T9" fmla="*/ 56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6" h="191">
                  <a:moveTo>
                    <a:pt x="96" y="56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96" y="191"/>
                  </a:lnTo>
                  <a:lnTo>
                    <a:pt x="96" y="56"/>
                  </a:lnTo>
                  <a:close/>
                </a:path>
              </a:pathLst>
            </a:custGeom>
            <a:solidFill>
              <a:srgbClr val="4679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" name="Freeform 68"/>
            <p:cNvSpPr>
              <a:spLocks/>
            </p:cNvSpPr>
            <p:nvPr userDrawn="1"/>
          </p:nvSpPr>
          <p:spPr bwMode="auto">
            <a:xfrm>
              <a:off x="8372476" y="2111375"/>
              <a:ext cx="198438" cy="115888"/>
            </a:xfrm>
            <a:custGeom>
              <a:avLst/>
              <a:gdLst>
                <a:gd name="T0" fmla="*/ 125 w 125"/>
                <a:gd name="T1" fmla="*/ 56 h 73"/>
                <a:gd name="T2" fmla="*/ 29 w 125"/>
                <a:gd name="T3" fmla="*/ 0 h 73"/>
                <a:gd name="T4" fmla="*/ 0 w 125"/>
                <a:gd name="T5" fmla="*/ 17 h 73"/>
                <a:gd name="T6" fmla="*/ 96 w 125"/>
                <a:gd name="T7" fmla="*/ 73 h 73"/>
                <a:gd name="T8" fmla="*/ 125 w 125"/>
                <a:gd name="T9" fmla="*/ 56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5" h="73">
                  <a:moveTo>
                    <a:pt x="125" y="56"/>
                  </a:moveTo>
                  <a:lnTo>
                    <a:pt x="29" y="0"/>
                  </a:lnTo>
                  <a:lnTo>
                    <a:pt x="0" y="17"/>
                  </a:lnTo>
                  <a:lnTo>
                    <a:pt x="96" y="73"/>
                  </a:lnTo>
                  <a:lnTo>
                    <a:pt x="125" y="56"/>
                  </a:lnTo>
                  <a:close/>
                </a:path>
              </a:pathLst>
            </a:custGeom>
            <a:solidFill>
              <a:srgbClr val="5B9E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" name="Freeform 69"/>
            <p:cNvSpPr>
              <a:spLocks/>
            </p:cNvSpPr>
            <p:nvPr userDrawn="1"/>
          </p:nvSpPr>
          <p:spPr bwMode="auto">
            <a:xfrm>
              <a:off x="8524876" y="2200275"/>
              <a:ext cx="47625" cy="241300"/>
            </a:xfrm>
            <a:custGeom>
              <a:avLst/>
              <a:gdLst>
                <a:gd name="T0" fmla="*/ 0 w 30"/>
                <a:gd name="T1" fmla="*/ 17 h 152"/>
                <a:gd name="T2" fmla="*/ 0 w 30"/>
                <a:gd name="T3" fmla="*/ 152 h 152"/>
                <a:gd name="T4" fmla="*/ 30 w 30"/>
                <a:gd name="T5" fmla="*/ 135 h 152"/>
                <a:gd name="T6" fmla="*/ 29 w 30"/>
                <a:gd name="T7" fmla="*/ 0 h 152"/>
                <a:gd name="T8" fmla="*/ 0 w 30"/>
                <a:gd name="T9" fmla="*/ 17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152">
                  <a:moveTo>
                    <a:pt x="0" y="17"/>
                  </a:moveTo>
                  <a:lnTo>
                    <a:pt x="0" y="152"/>
                  </a:lnTo>
                  <a:lnTo>
                    <a:pt x="30" y="135"/>
                  </a:lnTo>
                  <a:lnTo>
                    <a:pt x="29" y="0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5A95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" name="Freeform 70"/>
            <p:cNvSpPr>
              <a:spLocks/>
            </p:cNvSpPr>
            <p:nvPr userDrawn="1"/>
          </p:nvSpPr>
          <p:spPr bwMode="auto">
            <a:xfrm>
              <a:off x="8297864" y="2181225"/>
              <a:ext cx="152400" cy="303213"/>
            </a:xfrm>
            <a:custGeom>
              <a:avLst/>
              <a:gdLst>
                <a:gd name="T0" fmla="*/ 96 w 96"/>
                <a:gd name="T1" fmla="*/ 55 h 191"/>
                <a:gd name="T2" fmla="*/ 0 w 96"/>
                <a:gd name="T3" fmla="*/ 0 h 191"/>
                <a:gd name="T4" fmla="*/ 1 w 96"/>
                <a:gd name="T5" fmla="*/ 135 h 191"/>
                <a:gd name="T6" fmla="*/ 96 w 96"/>
                <a:gd name="T7" fmla="*/ 191 h 191"/>
                <a:gd name="T8" fmla="*/ 96 w 96"/>
                <a:gd name="T9" fmla="*/ 55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6" h="191">
                  <a:moveTo>
                    <a:pt x="96" y="55"/>
                  </a:moveTo>
                  <a:lnTo>
                    <a:pt x="0" y="0"/>
                  </a:lnTo>
                  <a:lnTo>
                    <a:pt x="1" y="135"/>
                  </a:lnTo>
                  <a:lnTo>
                    <a:pt x="96" y="191"/>
                  </a:lnTo>
                  <a:lnTo>
                    <a:pt x="96" y="55"/>
                  </a:lnTo>
                  <a:close/>
                </a:path>
              </a:pathLst>
            </a:custGeom>
            <a:solidFill>
              <a:srgbClr val="A9CC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" name="Freeform 71"/>
            <p:cNvSpPr>
              <a:spLocks/>
            </p:cNvSpPr>
            <p:nvPr userDrawn="1"/>
          </p:nvSpPr>
          <p:spPr bwMode="auto">
            <a:xfrm>
              <a:off x="8297864" y="2152650"/>
              <a:ext cx="200025" cy="115888"/>
            </a:xfrm>
            <a:custGeom>
              <a:avLst/>
              <a:gdLst>
                <a:gd name="T0" fmla="*/ 126 w 126"/>
                <a:gd name="T1" fmla="*/ 56 h 73"/>
                <a:gd name="T2" fmla="*/ 30 w 126"/>
                <a:gd name="T3" fmla="*/ 0 h 73"/>
                <a:gd name="T4" fmla="*/ 0 w 126"/>
                <a:gd name="T5" fmla="*/ 18 h 73"/>
                <a:gd name="T6" fmla="*/ 96 w 126"/>
                <a:gd name="T7" fmla="*/ 73 h 73"/>
                <a:gd name="T8" fmla="*/ 126 w 126"/>
                <a:gd name="T9" fmla="*/ 56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6" h="73">
                  <a:moveTo>
                    <a:pt x="126" y="56"/>
                  </a:moveTo>
                  <a:lnTo>
                    <a:pt x="30" y="0"/>
                  </a:lnTo>
                  <a:lnTo>
                    <a:pt x="0" y="18"/>
                  </a:lnTo>
                  <a:lnTo>
                    <a:pt x="96" y="73"/>
                  </a:lnTo>
                  <a:lnTo>
                    <a:pt x="126" y="56"/>
                  </a:lnTo>
                  <a:close/>
                </a:path>
              </a:pathLst>
            </a:custGeom>
            <a:solidFill>
              <a:srgbClr val="D8E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" name="Freeform 73"/>
            <p:cNvSpPr>
              <a:spLocks/>
            </p:cNvSpPr>
            <p:nvPr userDrawn="1"/>
          </p:nvSpPr>
          <p:spPr bwMode="auto">
            <a:xfrm>
              <a:off x="8210551" y="2185988"/>
              <a:ext cx="180975" cy="333375"/>
            </a:xfrm>
            <a:custGeom>
              <a:avLst/>
              <a:gdLst>
                <a:gd name="T0" fmla="*/ 114 w 114"/>
                <a:gd name="T1" fmla="*/ 80 h 210"/>
                <a:gd name="T2" fmla="*/ 38 w 114"/>
                <a:gd name="T3" fmla="*/ 0 h 210"/>
                <a:gd name="T4" fmla="*/ 0 w 114"/>
                <a:gd name="T5" fmla="*/ 130 h 210"/>
                <a:gd name="T6" fmla="*/ 76 w 114"/>
                <a:gd name="T7" fmla="*/ 210 h 210"/>
                <a:gd name="T8" fmla="*/ 114 w 114"/>
                <a:gd name="T9" fmla="*/ 80 h 2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4" h="210">
                  <a:moveTo>
                    <a:pt x="114" y="80"/>
                  </a:moveTo>
                  <a:lnTo>
                    <a:pt x="38" y="0"/>
                  </a:lnTo>
                  <a:lnTo>
                    <a:pt x="0" y="130"/>
                  </a:lnTo>
                  <a:lnTo>
                    <a:pt x="76" y="210"/>
                  </a:lnTo>
                  <a:lnTo>
                    <a:pt x="114" y="80"/>
                  </a:lnTo>
                  <a:close/>
                </a:path>
              </a:pathLst>
            </a:custGeom>
            <a:solidFill>
              <a:srgbClr val="9DAF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" name="Freeform 74"/>
            <p:cNvSpPr>
              <a:spLocks/>
            </p:cNvSpPr>
            <p:nvPr userDrawn="1"/>
          </p:nvSpPr>
          <p:spPr bwMode="auto">
            <a:xfrm>
              <a:off x="8270876" y="2173288"/>
              <a:ext cx="173038" cy="139700"/>
            </a:xfrm>
            <a:custGeom>
              <a:avLst/>
              <a:gdLst>
                <a:gd name="T0" fmla="*/ 109 w 109"/>
                <a:gd name="T1" fmla="*/ 80 h 88"/>
                <a:gd name="T2" fmla="*/ 33 w 109"/>
                <a:gd name="T3" fmla="*/ 0 h 88"/>
                <a:gd name="T4" fmla="*/ 0 w 109"/>
                <a:gd name="T5" fmla="*/ 8 h 88"/>
                <a:gd name="T6" fmla="*/ 76 w 109"/>
                <a:gd name="T7" fmla="*/ 88 h 88"/>
                <a:gd name="T8" fmla="*/ 109 w 109"/>
                <a:gd name="T9" fmla="*/ 8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9" h="88">
                  <a:moveTo>
                    <a:pt x="109" y="80"/>
                  </a:moveTo>
                  <a:lnTo>
                    <a:pt x="33" y="0"/>
                  </a:lnTo>
                  <a:lnTo>
                    <a:pt x="0" y="8"/>
                  </a:lnTo>
                  <a:lnTo>
                    <a:pt x="76" y="88"/>
                  </a:lnTo>
                  <a:lnTo>
                    <a:pt x="109" y="80"/>
                  </a:lnTo>
                  <a:close/>
                </a:path>
              </a:pathLst>
            </a:custGeom>
            <a:solidFill>
              <a:srgbClr val="C1D8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" name="Freeform 75"/>
            <p:cNvSpPr>
              <a:spLocks/>
            </p:cNvSpPr>
            <p:nvPr userDrawn="1"/>
          </p:nvSpPr>
          <p:spPr bwMode="auto">
            <a:xfrm>
              <a:off x="8331201" y="2300288"/>
              <a:ext cx="112713" cy="219075"/>
            </a:xfrm>
            <a:custGeom>
              <a:avLst/>
              <a:gdLst>
                <a:gd name="T0" fmla="*/ 38 w 71"/>
                <a:gd name="T1" fmla="*/ 8 h 138"/>
                <a:gd name="T2" fmla="*/ 0 w 71"/>
                <a:gd name="T3" fmla="*/ 138 h 138"/>
                <a:gd name="T4" fmla="*/ 33 w 71"/>
                <a:gd name="T5" fmla="*/ 130 h 138"/>
                <a:gd name="T6" fmla="*/ 71 w 71"/>
                <a:gd name="T7" fmla="*/ 0 h 138"/>
                <a:gd name="T8" fmla="*/ 38 w 71"/>
                <a:gd name="T9" fmla="*/ 8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" h="138">
                  <a:moveTo>
                    <a:pt x="38" y="8"/>
                  </a:moveTo>
                  <a:lnTo>
                    <a:pt x="0" y="138"/>
                  </a:lnTo>
                  <a:lnTo>
                    <a:pt x="33" y="130"/>
                  </a:lnTo>
                  <a:lnTo>
                    <a:pt x="71" y="0"/>
                  </a:lnTo>
                  <a:lnTo>
                    <a:pt x="38" y="8"/>
                  </a:lnTo>
                  <a:close/>
                </a:path>
              </a:pathLst>
            </a:custGeom>
            <a:solidFill>
              <a:srgbClr val="AFC6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" name="Freeform 76"/>
            <p:cNvSpPr>
              <a:spLocks/>
            </p:cNvSpPr>
            <p:nvPr userDrawn="1"/>
          </p:nvSpPr>
          <p:spPr bwMode="auto">
            <a:xfrm>
              <a:off x="7974014" y="2138363"/>
              <a:ext cx="322263" cy="452438"/>
            </a:xfrm>
            <a:custGeom>
              <a:avLst/>
              <a:gdLst>
                <a:gd name="T0" fmla="*/ 202 w 203"/>
                <a:gd name="T1" fmla="*/ 118 h 285"/>
                <a:gd name="T2" fmla="*/ 0 w 203"/>
                <a:gd name="T3" fmla="*/ 0 h 285"/>
                <a:gd name="T4" fmla="*/ 0 w 203"/>
                <a:gd name="T5" fmla="*/ 167 h 285"/>
                <a:gd name="T6" fmla="*/ 203 w 203"/>
                <a:gd name="T7" fmla="*/ 285 h 285"/>
                <a:gd name="T8" fmla="*/ 202 w 203"/>
                <a:gd name="T9" fmla="*/ 118 h 2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3" h="285">
                  <a:moveTo>
                    <a:pt x="202" y="118"/>
                  </a:moveTo>
                  <a:lnTo>
                    <a:pt x="0" y="0"/>
                  </a:lnTo>
                  <a:lnTo>
                    <a:pt x="0" y="167"/>
                  </a:lnTo>
                  <a:lnTo>
                    <a:pt x="203" y="285"/>
                  </a:lnTo>
                  <a:lnTo>
                    <a:pt x="202" y="118"/>
                  </a:lnTo>
                  <a:close/>
                </a:path>
              </a:pathLst>
            </a:custGeom>
            <a:solidFill>
              <a:srgbClr val="495E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" name="Freeform 77"/>
            <p:cNvSpPr>
              <a:spLocks/>
            </p:cNvSpPr>
            <p:nvPr userDrawn="1"/>
          </p:nvSpPr>
          <p:spPr bwMode="auto">
            <a:xfrm>
              <a:off x="8031164" y="1906588"/>
              <a:ext cx="552450" cy="319088"/>
            </a:xfrm>
            <a:custGeom>
              <a:avLst/>
              <a:gdLst>
                <a:gd name="T0" fmla="*/ 348 w 348"/>
                <a:gd name="T1" fmla="*/ 117 h 201"/>
                <a:gd name="T2" fmla="*/ 146 w 348"/>
                <a:gd name="T3" fmla="*/ 0 h 201"/>
                <a:gd name="T4" fmla="*/ 0 w 348"/>
                <a:gd name="T5" fmla="*/ 84 h 201"/>
                <a:gd name="T6" fmla="*/ 203 w 348"/>
                <a:gd name="T7" fmla="*/ 201 h 201"/>
                <a:gd name="T8" fmla="*/ 348 w 348"/>
                <a:gd name="T9" fmla="*/ 117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8" h="201">
                  <a:moveTo>
                    <a:pt x="348" y="117"/>
                  </a:moveTo>
                  <a:lnTo>
                    <a:pt x="146" y="0"/>
                  </a:lnTo>
                  <a:lnTo>
                    <a:pt x="0" y="84"/>
                  </a:lnTo>
                  <a:lnTo>
                    <a:pt x="203" y="201"/>
                  </a:lnTo>
                  <a:lnTo>
                    <a:pt x="348" y="117"/>
                  </a:lnTo>
                  <a:close/>
                </a:path>
              </a:pathLst>
            </a:custGeom>
            <a:solidFill>
              <a:srgbClr val="6F85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" name="Freeform 78"/>
            <p:cNvSpPr>
              <a:spLocks noEditPoints="1"/>
            </p:cNvSpPr>
            <p:nvPr userDrawn="1"/>
          </p:nvSpPr>
          <p:spPr bwMode="auto">
            <a:xfrm>
              <a:off x="8064501" y="1793875"/>
              <a:ext cx="809625" cy="1128713"/>
            </a:xfrm>
            <a:custGeom>
              <a:avLst/>
              <a:gdLst>
                <a:gd name="T0" fmla="*/ 182 w 510"/>
                <a:gd name="T1" fmla="*/ 481 h 711"/>
                <a:gd name="T2" fmla="*/ 328 w 510"/>
                <a:gd name="T3" fmla="*/ 397 h 711"/>
                <a:gd name="T4" fmla="*/ 327 w 510"/>
                <a:gd name="T5" fmla="*/ 230 h 711"/>
                <a:gd name="T6" fmla="*/ 182 w 510"/>
                <a:gd name="T7" fmla="*/ 314 h 711"/>
                <a:gd name="T8" fmla="*/ 182 w 510"/>
                <a:gd name="T9" fmla="*/ 481 h 711"/>
                <a:gd name="T10" fmla="*/ 182 w 510"/>
                <a:gd name="T11" fmla="*/ 481 h 711"/>
                <a:gd name="T12" fmla="*/ 0 w 510"/>
                <a:gd name="T13" fmla="*/ 419 h 711"/>
                <a:gd name="T14" fmla="*/ 0 w 510"/>
                <a:gd name="T15" fmla="*/ 377 h 711"/>
                <a:gd name="T16" fmla="*/ 145 w 510"/>
                <a:gd name="T17" fmla="*/ 293 h 711"/>
                <a:gd name="T18" fmla="*/ 145 w 510"/>
                <a:gd name="T19" fmla="*/ 126 h 711"/>
                <a:gd name="T20" fmla="*/ 181 w 510"/>
                <a:gd name="T21" fmla="*/ 105 h 711"/>
                <a:gd name="T22" fmla="*/ 182 w 510"/>
                <a:gd name="T23" fmla="*/ 272 h 711"/>
                <a:gd name="T24" fmla="*/ 327 w 510"/>
                <a:gd name="T25" fmla="*/ 188 h 711"/>
                <a:gd name="T26" fmla="*/ 327 w 510"/>
                <a:gd name="T27" fmla="*/ 21 h 711"/>
                <a:gd name="T28" fmla="*/ 363 w 510"/>
                <a:gd name="T29" fmla="*/ 0 h 711"/>
                <a:gd name="T30" fmla="*/ 364 w 510"/>
                <a:gd name="T31" fmla="*/ 167 h 711"/>
                <a:gd name="T32" fmla="*/ 509 w 510"/>
                <a:gd name="T33" fmla="*/ 83 h 711"/>
                <a:gd name="T34" fmla="*/ 509 w 510"/>
                <a:gd name="T35" fmla="*/ 125 h 711"/>
                <a:gd name="T36" fmla="*/ 364 w 510"/>
                <a:gd name="T37" fmla="*/ 209 h 711"/>
                <a:gd name="T38" fmla="*/ 364 w 510"/>
                <a:gd name="T39" fmla="*/ 376 h 711"/>
                <a:gd name="T40" fmla="*/ 510 w 510"/>
                <a:gd name="T41" fmla="*/ 292 h 711"/>
                <a:gd name="T42" fmla="*/ 510 w 510"/>
                <a:gd name="T43" fmla="*/ 334 h 711"/>
                <a:gd name="T44" fmla="*/ 364 w 510"/>
                <a:gd name="T45" fmla="*/ 418 h 711"/>
                <a:gd name="T46" fmla="*/ 365 w 510"/>
                <a:gd name="T47" fmla="*/ 585 h 711"/>
                <a:gd name="T48" fmla="*/ 328 w 510"/>
                <a:gd name="T49" fmla="*/ 606 h 711"/>
                <a:gd name="T50" fmla="*/ 328 w 510"/>
                <a:gd name="T51" fmla="*/ 439 h 711"/>
                <a:gd name="T52" fmla="*/ 182 w 510"/>
                <a:gd name="T53" fmla="*/ 523 h 711"/>
                <a:gd name="T54" fmla="*/ 183 w 510"/>
                <a:gd name="T55" fmla="*/ 690 h 711"/>
                <a:gd name="T56" fmla="*/ 147 w 510"/>
                <a:gd name="T57" fmla="*/ 711 h 711"/>
                <a:gd name="T58" fmla="*/ 146 w 510"/>
                <a:gd name="T59" fmla="*/ 544 h 711"/>
                <a:gd name="T60" fmla="*/ 1 w 510"/>
                <a:gd name="T61" fmla="*/ 628 h 711"/>
                <a:gd name="T62" fmla="*/ 1 w 510"/>
                <a:gd name="T63" fmla="*/ 586 h 711"/>
                <a:gd name="T64" fmla="*/ 146 w 510"/>
                <a:gd name="T65" fmla="*/ 502 h 711"/>
                <a:gd name="T66" fmla="*/ 145 w 510"/>
                <a:gd name="T67" fmla="*/ 335 h 711"/>
                <a:gd name="T68" fmla="*/ 0 w 510"/>
                <a:gd name="T69" fmla="*/ 419 h 7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510" h="711">
                  <a:moveTo>
                    <a:pt x="182" y="481"/>
                  </a:moveTo>
                  <a:lnTo>
                    <a:pt x="328" y="397"/>
                  </a:lnTo>
                  <a:lnTo>
                    <a:pt x="327" y="230"/>
                  </a:lnTo>
                  <a:lnTo>
                    <a:pt x="182" y="314"/>
                  </a:lnTo>
                  <a:lnTo>
                    <a:pt x="182" y="481"/>
                  </a:lnTo>
                  <a:lnTo>
                    <a:pt x="182" y="481"/>
                  </a:lnTo>
                  <a:close/>
                  <a:moveTo>
                    <a:pt x="0" y="419"/>
                  </a:moveTo>
                  <a:lnTo>
                    <a:pt x="0" y="377"/>
                  </a:lnTo>
                  <a:lnTo>
                    <a:pt x="145" y="293"/>
                  </a:lnTo>
                  <a:lnTo>
                    <a:pt x="145" y="126"/>
                  </a:lnTo>
                  <a:lnTo>
                    <a:pt x="181" y="105"/>
                  </a:lnTo>
                  <a:lnTo>
                    <a:pt x="182" y="272"/>
                  </a:lnTo>
                  <a:lnTo>
                    <a:pt x="327" y="188"/>
                  </a:lnTo>
                  <a:lnTo>
                    <a:pt x="327" y="21"/>
                  </a:lnTo>
                  <a:lnTo>
                    <a:pt x="363" y="0"/>
                  </a:lnTo>
                  <a:lnTo>
                    <a:pt x="364" y="167"/>
                  </a:lnTo>
                  <a:lnTo>
                    <a:pt x="509" y="83"/>
                  </a:lnTo>
                  <a:lnTo>
                    <a:pt x="509" y="125"/>
                  </a:lnTo>
                  <a:lnTo>
                    <a:pt x="364" y="209"/>
                  </a:lnTo>
                  <a:lnTo>
                    <a:pt x="364" y="376"/>
                  </a:lnTo>
                  <a:lnTo>
                    <a:pt x="510" y="292"/>
                  </a:lnTo>
                  <a:lnTo>
                    <a:pt x="510" y="334"/>
                  </a:lnTo>
                  <a:lnTo>
                    <a:pt x="364" y="418"/>
                  </a:lnTo>
                  <a:lnTo>
                    <a:pt x="365" y="585"/>
                  </a:lnTo>
                  <a:lnTo>
                    <a:pt x="328" y="606"/>
                  </a:lnTo>
                  <a:lnTo>
                    <a:pt x="328" y="439"/>
                  </a:lnTo>
                  <a:lnTo>
                    <a:pt x="182" y="523"/>
                  </a:lnTo>
                  <a:lnTo>
                    <a:pt x="183" y="690"/>
                  </a:lnTo>
                  <a:lnTo>
                    <a:pt x="147" y="711"/>
                  </a:lnTo>
                  <a:lnTo>
                    <a:pt x="146" y="544"/>
                  </a:lnTo>
                  <a:lnTo>
                    <a:pt x="1" y="628"/>
                  </a:lnTo>
                  <a:lnTo>
                    <a:pt x="1" y="586"/>
                  </a:lnTo>
                  <a:lnTo>
                    <a:pt x="146" y="502"/>
                  </a:lnTo>
                  <a:lnTo>
                    <a:pt x="145" y="335"/>
                  </a:lnTo>
                  <a:lnTo>
                    <a:pt x="0" y="419"/>
                  </a:lnTo>
                  <a:close/>
                </a:path>
              </a:pathLst>
            </a:custGeom>
            <a:solidFill>
              <a:srgbClr val="5F76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" name="Freeform 79"/>
            <p:cNvSpPr>
              <a:spLocks/>
            </p:cNvSpPr>
            <p:nvPr userDrawn="1"/>
          </p:nvSpPr>
          <p:spPr bwMode="auto">
            <a:xfrm>
              <a:off x="7743826" y="2536825"/>
              <a:ext cx="322263" cy="254000"/>
            </a:xfrm>
            <a:custGeom>
              <a:avLst/>
              <a:gdLst>
                <a:gd name="T0" fmla="*/ 203 w 203"/>
                <a:gd name="T1" fmla="*/ 118 h 160"/>
                <a:gd name="T2" fmla="*/ 0 w 203"/>
                <a:gd name="T3" fmla="*/ 0 h 160"/>
                <a:gd name="T4" fmla="*/ 0 w 203"/>
                <a:gd name="T5" fmla="*/ 42 h 160"/>
                <a:gd name="T6" fmla="*/ 203 w 203"/>
                <a:gd name="T7" fmla="*/ 160 h 160"/>
                <a:gd name="T8" fmla="*/ 203 w 203"/>
                <a:gd name="T9" fmla="*/ 118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3" h="160">
                  <a:moveTo>
                    <a:pt x="203" y="118"/>
                  </a:moveTo>
                  <a:lnTo>
                    <a:pt x="0" y="0"/>
                  </a:lnTo>
                  <a:lnTo>
                    <a:pt x="0" y="42"/>
                  </a:lnTo>
                  <a:lnTo>
                    <a:pt x="203" y="160"/>
                  </a:lnTo>
                  <a:lnTo>
                    <a:pt x="203" y="118"/>
                  </a:lnTo>
                  <a:close/>
                </a:path>
              </a:pathLst>
            </a:custGeom>
            <a:solidFill>
              <a:srgbClr val="495E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" name="Freeform 80"/>
            <p:cNvSpPr>
              <a:spLocks/>
            </p:cNvSpPr>
            <p:nvPr userDrawn="1"/>
          </p:nvSpPr>
          <p:spPr bwMode="auto">
            <a:xfrm>
              <a:off x="8261351" y="1639888"/>
              <a:ext cx="322263" cy="452438"/>
            </a:xfrm>
            <a:custGeom>
              <a:avLst/>
              <a:gdLst>
                <a:gd name="T0" fmla="*/ 203 w 203"/>
                <a:gd name="T1" fmla="*/ 118 h 285"/>
                <a:gd name="T2" fmla="*/ 0 w 203"/>
                <a:gd name="T3" fmla="*/ 0 h 285"/>
                <a:gd name="T4" fmla="*/ 1 w 203"/>
                <a:gd name="T5" fmla="*/ 168 h 285"/>
                <a:gd name="T6" fmla="*/ 203 w 203"/>
                <a:gd name="T7" fmla="*/ 285 h 285"/>
                <a:gd name="T8" fmla="*/ 203 w 203"/>
                <a:gd name="T9" fmla="*/ 118 h 2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3" h="285">
                  <a:moveTo>
                    <a:pt x="203" y="118"/>
                  </a:moveTo>
                  <a:lnTo>
                    <a:pt x="0" y="0"/>
                  </a:lnTo>
                  <a:lnTo>
                    <a:pt x="1" y="168"/>
                  </a:lnTo>
                  <a:lnTo>
                    <a:pt x="203" y="285"/>
                  </a:lnTo>
                  <a:lnTo>
                    <a:pt x="203" y="118"/>
                  </a:lnTo>
                  <a:close/>
                </a:path>
              </a:pathLst>
            </a:custGeom>
            <a:solidFill>
              <a:srgbClr val="495E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" name="Freeform 81"/>
            <p:cNvSpPr>
              <a:spLocks/>
            </p:cNvSpPr>
            <p:nvPr userDrawn="1"/>
          </p:nvSpPr>
          <p:spPr bwMode="auto">
            <a:xfrm>
              <a:off x="8059739" y="2319338"/>
              <a:ext cx="152400" cy="303213"/>
            </a:xfrm>
            <a:custGeom>
              <a:avLst/>
              <a:gdLst>
                <a:gd name="T0" fmla="*/ 96 w 96"/>
                <a:gd name="T1" fmla="*/ 56 h 191"/>
                <a:gd name="T2" fmla="*/ 0 w 96"/>
                <a:gd name="T3" fmla="*/ 0 h 191"/>
                <a:gd name="T4" fmla="*/ 0 w 96"/>
                <a:gd name="T5" fmla="*/ 135 h 191"/>
                <a:gd name="T6" fmla="*/ 96 w 96"/>
                <a:gd name="T7" fmla="*/ 191 h 191"/>
                <a:gd name="T8" fmla="*/ 96 w 96"/>
                <a:gd name="T9" fmla="*/ 56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6" h="191">
                  <a:moveTo>
                    <a:pt x="96" y="56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96" y="191"/>
                  </a:lnTo>
                  <a:lnTo>
                    <a:pt x="96" y="56"/>
                  </a:lnTo>
                  <a:close/>
                </a:path>
              </a:pathLst>
            </a:custGeom>
            <a:solidFill>
              <a:srgbClr val="4731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" name="Freeform 82"/>
            <p:cNvSpPr>
              <a:spLocks/>
            </p:cNvSpPr>
            <p:nvPr userDrawn="1"/>
          </p:nvSpPr>
          <p:spPr bwMode="auto">
            <a:xfrm>
              <a:off x="8059739" y="2292350"/>
              <a:ext cx="198438" cy="115888"/>
            </a:xfrm>
            <a:custGeom>
              <a:avLst/>
              <a:gdLst>
                <a:gd name="T0" fmla="*/ 125 w 125"/>
                <a:gd name="T1" fmla="*/ 55 h 73"/>
                <a:gd name="T2" fmla="*/ 29 w 125"/>
                <a:gd name="T3" fmla="*/ 0 h 73"/>
                <a:gd name="T4" fmla="*/ 0 w 125"/>
                <a:gd name="T5" fmla="*/ 17 h 73"/>
                <a:gd name="T6" fmla="*/ 96 w 125"/>
                <a:gd name="T7" fmla="*/ 73 h 73"/>
                <a:gd name="T8" fmla="*/ 125 w 125"/>
                <a:gd name="T9" fmla="*/ 55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5" h="73">
                  <a:moveTo>
                    <a:pt x="125" y="55"/>
                  </a:moveTo>
                  <a:lnTo>
                    <a:pt x="29" y="0"/>
                  </a:lnTo>
                  <a:lnTo>
                    <a:pt x="0" y="17"/>
                  </a:lnTo>
                  <a:lnTo>
                    <a:pt x="96" y="73"/>
                  </a:lnTo>
                  <a:lnTo>
                    <a:pt x="125" y="55"/>
                  </a:lnTo>
                  <a:close/>
                </a:path>
              </a:pathLst>
            </a:custGeom>
            <a:solidFill>
              <a:srgbClr val="7858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" name="Freeform 83"/>
            <p:cNvSpPr>
              <a:spLocks/>
            </p:cNvSpPr>
            <p:nvPr userDrawn="1"/>
          </p:nvSpPr>
          <p:spPr bwMode="auto">
            <a:xfrm>
              <a:off x="8212139" y="2379663"/>
              <a:ext cx="47625" cy="242888"/>
            </a:xfrm>
            <a:custGeom>
              <a:avLst/>
              <a:gdLst>
                <a:gd name="T0" fmla="*/ 0 w 30"/>
                <a:gd name="T1" fmla="*/ 18 h 153"/>
                <a:gd name="T2" fmla="*/ 0 w 30"/>
                <a:gd name="T3" fmla="*/ 153 h 153"/>
                <a:gd name="T4" fmla="*/ 30 w 30"/>
                <a:gd name="T5" fmla="*/ 136 h 153"/>
                <a:gd name="T6" fmla="*/ 29 w 30"/>
                <a:gd name="T7" fmla="*/ 0 h 153"/>
                <a:gd name="T8" fmla="*/ 0 w 30"/>
                <a:gd name="T9" fmla="*/ 18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153">
                  <a:moveTo>
                    <a:pt x="0" y="18"/>
                  </a:moveTo>
                  <a:lnTo>
                    <a:pt x="0" y="153"/>
                  </a:lnTo>
                  <a:lnTo>
                    <a:pt x="30" y="136"/>
                  </a:lnTo>
                  <a:lnTo>
                    <a:pt x="29" y="0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6044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" name="Freeform 84"/>
            <p:cNvSpPr>
              <a:spLocks/>
            </p:cNvSpPr>
            <p:nvPr userDrawn="1"/>
          </p:nvSpPr>
          <p:spPr bwMode="auto">
            <a:xfrm>
              <a:off x="7993064" y="2355850"/>
              <a:ext cx="152400" cy="303213"/>
            </a:xfrm>
            <a:custGeom>
              <a:avLst/>
              <a:gdLst>
                <a:gd name="T0" fmla="*/ 96 w 96"/>
                <a:gd name="T1" fmla="*/ 56 h 191"/>
                <a:gd name="T2" fmla="*/ 0 w 96"/>
                <a:gd name="T3" fmla="*/ 0 h 191"/>
                <a:gd name="T4" fmla="*/ 0 w 96"/>
                <a:gd name="T5" fmla="*/ 136 h 191"/>
                <a:gd name="T6" fmla="*/ 96 w 96"/>
                <a:gd name="T7" fmla="*/ 191 h 191"/>
                <a:gd name="T8" fmla="*/ 96 w 96"/>
                <a:gd name="T9" fmla="*/ 56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6" h="191">
                  <a:moveTo>
                    <a:pt x="96" y="56"/>
                  </a:moveTo>
                  <a:lnTo>
                    <a:pt x="0" y="0"/>
                  </a:lnTo>
                  <a:lnTo>
                    <a:pt x="0" y="136"/>
                  </a:lnTo>
                  <a:lnTo>
                    <a:pt x="96" y="191"/>
                  </a:lnTo>
                  <a:lnTo>
                    <a:pt x="96" y="56"/>
                  </a:lnTo>
                  <a:close/>
                </a:path>
              </a:pathLst>
            </a:custGeom>
            <a:solidFill>
              <a:srgbClr val="4679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" name="Freeform 85"/>
            <p:cNvSpPr>
              <a:spLocks/>
            </p:cNvSpPr>
            <p:nvPr userDrawn="1"/>
          </p:nvSpPr>
          <p:spPr bwMode="auto">
            <a:xfrm>
              <a:off x="7993064" y="2328863"/>
              <a:ext cx="198438" cy="115888"/>
            </a:xfrm>
            <a:custGeom>
              <a:avLst/>
              <a:gdLst>
                <a:gd name="T0" fmla="*/ 125 w 125"/>
                <a:gd name="T1" fmla="*/ 56 h 73"/>
                <a:gd name="T2" fmla="*/ 29 w 125"/>
                <a:gd name="T3" fmla="*/ 0 h 73"/>
                <a:gd name="T4" fmla="*/ 0 w 125"/>
                <a:gd name="T5" fmla="*/ 17 h 73"/>
                <a:gd name="T6" fmla="*/ 96 w 125"/>
                <a:gd name="T7" fmla="*/ 73 h 73"/>
                <a:gd name="T8" fmla="*/ 125 w 125"/>
                <a:gd name="T9" fmla="*/ 56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5" h="73">
                  <a:moveTo>
                    <a:pt x="125" y="56"/>
                  </a:moveTo>
                  <a:lnTo>
                    <a:pt x="29" y="0"/>
                  </a:lnTo>
                  <a:lnTo>
                    <a:pt x="0" y="17"/>
                  </a:lnTo>
                  <a:lnTo>
                    <a:pt x="96" y="73"/>
                  </a:lnTo>
                  <a:lnTo>
                    <a:pt x="125" y="56"/>
                  </a:lnTo>
                  <a:close/>
                </a:path>
              </a:pathLst>
            </a:custGeom>
            <a:solidFill>
              <a:srgbClr val="5B9E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" name="Freeform 86"/>
            <p:cNvSpPr>
              <a:spLocks/>
            </p:cNvSpPr>
            <p:nvPr userDrawn="1"/>
          </p:nvSpPr>
          <p:spPr bwMode="auto">
            <a:xfrm>
              <a:off x="8145464" y="2417763"/>
              <a:ext cx="47625" cy="241300"/>
            </a:xfrm>
            <a:custGeom>
              <a:avLst/>
              <a:gdLst>
                <a:gd name="T0" fmla="*/ 0 w 30"/>
                <a:gd name="T1" fmla="*/ 17 h 152"/>
                <a:gd name="T2" fmla="*/ 0 w 30"/>
                <a:gd name="T3" fmla="*/ 152 h 152"/>
                <a:gd name="T4" fmla="*/ 30 w 30"/>
                <a:gd name="T5" fmla="*/ 135 h 152"/>
                <a:gd name="T6" fmla="*/ 29 w 30"/>
                <a:gd name="T7" fmla="*/ 0 h 152"/>
                <a:gd name="T8" fmla="*/ 0 w 30"/>
                <a:gd name="T9" fmla="*/ 17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152">
                  <a:moveTo>
                    <a:pt x="0" y="17"/>
                  </a:moveTo>
                  <a:lnTo>
                    <a:pt x="0" y="152"/>
                  </a:lnTo>
                  <a:lnTo>
                    <a:pt x="30" y="135"/>
                  </a:lnTo>
                  <a:lnTo>
                    <a:pt x="29" y="0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5A95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" name="Freeform 87"/>
            <p:cNvSpPr>
              <a:spLocks/>
            </p:cNvSpPr>
            <p:nvPr userDrawn="1"/>
          </p:nvSpPr>
          <p:spPr bwMode="auto">
            <a:xfrm>
              <a:off x="7918451" y="2398713"/>
              <a:ext cx="153988" cy="303213"/>
            </a:xfrm>
            <a:custGeom>
              <a:avLst/>
              <a:gdLst>
                <a:gd name="T0" fmla="*/ 96 w 97"/>
                <a:gd name="T1" fmla="*/ 56 h 191"/>
                <a:gd name="T2" fmla="*/ 0 w 97"/>
                <a:gd name="T3" fmla="*/ 0 h 191"/>
                <a:gd name="T4" fmla="*/ 1 w 97"/>
                <a:gd name="T5" fmla="*/ 135 h 191"/>
                <a:gd name="T6" fmla="*/ 97 w 97"/>
                <a:gd name="T7" fmla="*/ 191 h 191"/>
                <a:gd name="T8" fmla="*/ 96 w 97"/>
                <a:gd name="T9" fmla="*/ 56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7" h="191">
                  <a:moveTo>
                    <a:pt x="96" y="56"/>
                  </a:moveTo>
                  <a:lnTo>
                    <a:pt x="0" y="0"/>
                  </a:lnTo>
                  <a:lnTo>
                    <a:pt x="1" y="135"/>
                  </a:lnTo>
                  <a:lnTo>
                    <a:pt x="97" y="191"/>
                  </a:lnTo>
                  <a:lnTo>
                    <a:pt x="96" y="56"/>
                  </a:lnTo>
                  <a:close/>
                </a:path>
              </a:pathLst>
            </a:custGeom>
            <a:solidFill>
              <a:srgbClr val="0327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" name="Freeform 88"/>
            <p:cNvSpPr>
              <a:spLocks/>
            </p:cNvSpPr>
            <p:nvPr userDrawn="1"/>
          </p:nvSpPr>
          <p:spPr bwMode="auto">
            <a:xfrm>
              <a:off x="7918451" y="2371725"/>
              <a:ext cx="200025" cy="115888"/>
            </a:xfrm>
            <a:custGeom>
              <a:avLst/>
              <a:gdLst>
                <a:gd name="T0" fmla="*/ 126 w 126"/>
                <a:gd name="T1" fmla="*/ 56 h 73"/>
                <a:gd name="T2" fmla="*/ 30 w 126"/>
                <a:gd name="T3" fmla="*/ 0 h 73"/>
                <a:gd name="T4" fmla="*/ 0 w 126"/>
                <a:gd name="T5" fmla="*/ 17 h 73"/>
                <a:gd name="T6" fmla="*/ 96 w 126"/>
                <a:gd name="T7" fmla="*/ 73 h 73"/>
                <a:gd name="T8" fmla="*/ 126 w 126"/>
                <a:gd name="T9" fmla="*/ 56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6" h="73">
                  <a:moveTo>
                    <a:pt x="126" y="56"/>
                  </a:moveTo>
                  <a:lnTo>
                    <a:pt x="30" y="0"/>
                  </a:lnTo>
                  <a:lnTo>
                    <a:pt x="0" y="17"/>
                  </a:lnTo>
                  <a:lnTo>
                    <a:pt x="96" y="73"/>
                  </a:lnTo>
                  <a:lnTo>
                    <a:pt x="126" y="56"/>
                  </a:lnTo>
                  <a:close/>
                </a:path>
              </a:pathLst>
            </a:custGeom>
            <a:solidFill>
              <a:srgbClr val="0844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" name="Freeform 89"/>
            <p:cNvSpPr>
              <a:spLocks/>
            </p:cNvSpPr>
            <p:nvPr userDrawn="1"/>
          </p:nvSpPr>
          <p:spPr bwMode="auto">
            <a:xfrm>
              <a:off x="8070851" y="2460625"/>
              <a:ext cx="47625" cy="241300"/>
            </a:xfrm>
            <a:custGeom>
              <a:avLst/>
              <a:gdLst>
                <a:gd name="T0" fmla="*/ 0 w 30"/>
                <a:gd name="T1" fmla="*/ 17 h 152"/>
                <a:gd name="T2" fmla="*/ 1 w 30"/>
                <a:gd name="T3" fmla="*/ 152 h 152"/>
                <a:gd name="T4" fmla="*/ 30 w 30"/>
                <a:gd name="T5" fmla="*/ 135 h 152"/>
                <a:gd name="T6" fmla="*/ 30 w 30"/>
                <a:gd name="T7" fmla="*/ 0 h 152"/>
                <a:gd name="T8" fmla="*/ 0 w 30"/>
                <a:gd name="T9" fmla="*/ 17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152">
                  <a:moveTo>
                    <a:pt x="0" y="17"/>
                  </a:moveTo>
                  <a:lnTo>
                    <a:pt x="1" y="152"/>
                  </a:lnTo>
                  <a:lnTo>
                    <a:pt x="30" y="135"/>
                  </a:lnTo>
                  <a:lnTo>
                    <a:pt x="30" y="0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0534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" name="Freeform 90"/>
            <p:cNvSpPr>
              <a:spLocks/>
            </p:cNvSpPr>
            <p:nvPr userDrawn="1"/>
          </p:nvSpPr>
          <p:spPr bwMode="auto">
            <a:xfrm>
              <a:off x="8261351" y="1606550"/>
              <a:ext cx="379413" cy="220663"/>
            </a:xfrm>
            <a:custGeom>
              <a:avLst/>
              <a:gdLst>
                <a:gd name="T0" fmla="*/ 239 w 239"/>
                <a:gd name="T1" fmla="*/ 118 h 139"/>
                <a:gd name="T2" fmla="*/ 36 w 239"/>
                <a:gd name="T3" fmla="*/ 0 h 139"/>
                <a:gd name="T4" fmla="*/ 0 w 239"/>
                <a:gd name="T5" fmla="*/ 21 h 139"/>
                <a:gd name="T6" fmla="*/ 203 w 239"/>
                <a:gd name="T7" fmla="*/ 139 h 139"/>
                <a:gd name="T8" fmla="*/ 239 w 239"/>
                <a:gd name="T9" fmla="*/ 118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9" h="139">
                  <a:moveTo>
                    <a:pt x="239" y="118"/>
                  </a:moveTo>
                  <a:lnTo>
                    <a:pt x="36" y="0"/>
                  </a:lnTo>
                  <a:lnTo>
                    <a:pt x="0" y="21"/>
                  </a:lnTo>
                  <a:lnTo>
                    <a:pt x="203" y="139"/>
                  </a:lnTo>
                  <a:lnTo>
                    <a:pt x="239" y="118"/>
                  </a:lnTo>
                  <a:close/>
                </a:path>
              </a:pathLst>
            </a:custGeom>
            <a:solidFill>
              <a:srgbClr val="6F85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" name="Freeform 91"/>
            <p:cNvSpPr>
              <a:spLocks/>
            </p:cNvSpPr>
            <p:nvPr userDrawn="1"/>
          </p:nvSpPr>
          <p:spPr bwMode="auto">
            <a:xfrm>
              <a:off x="7742239" y="2205038"/>
              <a:ext cx="322263" cy="254000"/>
            </a:xfrm>
            <a:custGeom>
              <a:avLst/>
              <a:gdLst>
                <a:gd name="T0" fmla="*/ 203 w 203"/>
                <a:gd name="T1" fmla="*/ 118 h 160"/>
                <a:gd name="T2" fmla="*/ 0 w 203"/>
                <a:gd name="T3" fmla="*/ 0 h 160"/>
                <a:gd name="T4" fmla="*/ 0 w 203"/>
                <a:gd name="T5" fmla="*/ 42 h 160"/>
                <a:gd name="T6" fmla="*/ 203 w 203"/>
                <a:gd name="T7" fmla="*/ 160 h 160"/>
                <a:gd name="T8" fmla="*/ 203 w 203"/>
                <a:gd name="T9" fmla="*/ 118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3" h="160">
                  <a:moveTo>
                    <a:pt x="203" y="118"/>
                  </a:moveTo>
                  <a:lnTo>
                    <a:pt x="0" y="0"/>
                  </a:lnTo>
                  <a:lnTo>
                    <a:pt x="0" y="42"/>
                  </a:lnTo>
                  <a:lnTo>
                    <a:pt x="203" y="160"/>
                  </a:lnTo>
                  <a:lnTo>
                    <a:pt x="203" y="118"/>
                  </a:lnTo>
                  <a:close/>
                </a:path>
              </a:pathLst>
            </a:custGeom>
            <a:solidFill>
              <a:srgbClr val="495E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" name="Freeform 92"/>
            <p:cNvSpPr>
              <a:spLocks/>
            </p:cNvSpPr>
            <p:nvPr userDrawn="1"/>
          </p:nvSpPr>
          <p:spPr bwMode="auto">
            <a:xfrm>
              <a:off x="7742239" y="2073275"/>
              <a:ext cx="552450" cy="319088"/>
            </a:xfrm>
            <a:custGeom>
              <a:avLst/>
              <a:gdLst>
                <a:gd name="T0" fmla="*/ 348 w 348"/>
                <a:gd name="T1" fmla="*/ 117 h 201"/>
                <a:gd name="T2" fmla="*/ 146 w 348"/>
                <a:gd name="T3" fmla="*/ 0 h 201"/>
                <a:gd name="T4" fmla="*/ 0 w 348"/>
                <a:gd name="T5" fmla="*/ 83 h 201"/>
                <a:gd name="T6" fmla="*/ 203 w 348"/>
                <a:gd name="T7" fmla="*/ 201 h 201"/>
                <a:gd name="T8" fmla="*/ 348 w 348"/>
                <a:gd name="T9" fmla="*/ 117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8" h="201">
                  <a:moveTo>
                    <a:pt x="348" y="117"/>
                  </a:moveTo>
                  <a:lnTo>
                    <a:pt x="146" y="0"/>
                  </a:lnTo>
                  <a:lnTo>
                    <a:pt x="0" y="83"/>
                  </a:lnTo>
                  <a:lnTo>
                    <a:pt x="203" y="201"/>
                  </a:lnTo>
                  <a:lnTo>
                    <a:pt x="348" y="117"/>
                  </a:lnTo>
                  <a:close/>
                </a:path>
              </a:pathLst>
            </a:custGeom>
            <a:solidFill>
              <a:srgbClr val="6F85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" name="Freeform 93"/>
            <p:cNvSpPr>
              <a:spLocks/>
            </p:cNvSpPr>
            <p:nvPr userDrawn="1"/>
          </p:nvSpPr>
          <p:spPr bwMode="auto">
            <a:xfrm>
              <a:off x="8364539" y="1803400"/>
              <a:ext cx="152400" cy="303213"/>
            </a:xfrm>
            <a:custGeom>
              <a:avLst/>
              <a:gdLst>
                <a:gd name="T0" fmla="*/ 96 w 96"/>
                <a:gd name="T1" fmla="*/ 56 h 191"/>
                <a:gd name="T2" fmla="*/ 0 w 96"/>
                <a:gd name="T3" fmla="*/ 0 h 191"/>
                <a:gd name="T4" fmla="*/ 0 w 96"/>
                <a:gd name="T5" fmla="*/ 135 h 191"/>
                <a:gd name="T6" fmla="*/ 96 w 96"/>
                <a:gd name="T7" fmla="*/ 191 h 191"/>
                <a:gd name="T8" fmla="*/ 96 w 96"/>
                <a:gd name="T9" fmla="*/ 56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6" h="191">
                  <a:moveTo>
                    <a:pt x="96" y="56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96" y="191"/>
                  </a:lnTo>
                  <a:lnTo>
                    <a:pt x="96" y="56"/>
                  </a:lnTo>
                  <a:close/>
                </a:path>
              </a:pathLst>
            </a:custGeom>
            <a:solidFill>
              <a:srgbClr val="0327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" name="Freeform 94"/>
            <p:cNvSpPr>
              <a:spLocks/>
            </p:cNvSpPr>
            <p:nvPr userDrawn="1"/>
          </p:nvSpPr>
          <p:spPr bwMode="auto">
            <a:xfrm>
              <a:off x="8364539" y="1776413"/>
              <a:ext cx="198438" cy="115888"/>
            </a:xfrm>
            <a:custGeom>
              <a:avLst/>
              <a:gdLst>
                <a:gd name="T0" fmla="*/ 125 w 125"/>
                <a:gd name="T1" fmla="*/ 56 h 73"/>
                <a:gd name="T2" fmla="*/ 29 w 125"/>
                <a:gd name="T3" fmla="*/ 0 h 73"/>
                <a:gd name="T4" fmla="*/ 0 w 125"/>
                <a:gd name="T5" fmla="*/ 17 h 73"/>
                <a:gd name="T6" fmla="*/ 96 w 125"/>
                <a:gd name="T7" fmla="*/ 73 h 73"/>
                <a:gd name="T8" fmla="*/ 125 w 125"/>
                <a:gd name="T9" fmla="*/ 56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5" h="73">
                  <a:moveTo>
                    <a:pt x="125" y="56"/>
                  </a:moveTo>
                  <a:lnTo>
                    <a:pt x="29" y="0"/>
                  </a:lnTo>
                  <a:lnTo>
                    <a:pt x="0" y="17"/>
                  </a:lnTo>
                  <a:lnTo>
                    <a:pt x="96" y="73"/>
                  </a:lnTo>
                  <a:lnTo>
                    <a:pt x="125" y="56"/>
                  </a:lnTo>
                  <a:close/>
                </a:path>
              </a:pathLst>
            </a:custGeom>
            <a:solidFill>
              <a:srgbClr val="0844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" name="Freeform 95"/>
            <p:cNvSpPr>
              <a:spLocks/>
            </p:cNvSpPr>
            <p:nvPr userDrawn="1"/>
          </p:nvSpPr>
          <p:spPr bwMode="auto">
            <a:xfrm>
              <a:off x="8516939" y="1865313"/>
              <a:ext cx="47625" cy="241300"/>
            </a:xfrm>
            <a:custGeom>
              <a:avLst/>
              <a:gdLst>
                <a:gd name="T0" fmla="*/ 0 w 30"/>
                <a:gd name="T1" fmla="*/ 17 h 152"/>
                <a:gd name="T2" fmla="*/ 0 w 30"/>
                <a:gd name="T3" fmla="*/ 152 h 152"/>
                <a:gd name="T4" fmla="*/ 30 w 30"/>
                <a:gd name="T5" fmla="*/ 135 h 152"/>
                <a:gd name="T6" fmla="*/ 29 w 30"/>
                <a:gd name="T7" fmla="*/ 0 h 152"/>
                <a:gd name="T8" fmla="*/ 0 w 30"/>
                <a:gd name="T9" fmla="*/ 17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152">
                  <a:moveTo>
                    <a:pt x="0" y="17"/>
                  </a:moveTo>
                  <a:lnTo>
                    <a:pt x="0" y="152"/>
                  </a:lnTo>
                  <a:lnTo>
                    <a:pt x="30" y="135"/>
                  </a:lnTo>
                  <a:lnTo>
                    <a:pt x="29" y="0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0534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" name="Freeform 96"/>
            <p:cNvSpPr>
              <a:spLocks/>
            </p:cNvSpPr>
            <p:nvPr userDrawn="1"/>
          </p:nvSpPr>
          <p:spPr bwMode="auto">
            <a:xfrm>
              <a:off x="8289926" y="1846263"/>
              <a:ext cx="152400" cy="303213"/>
            </a:xfrm>
            <a:custGeom>
              <a:avLst/>
              <a:gdLst>
                <a:gd name="T0" fmla="*/ 96 w 96"/>
                <a:gd name="T1" fmla="*/ 55 h 191"/>
                <a:gd name="T2" fmla="*/ 0 w 96"/>
                <a:gd name="T3" fmla="*/ 0 h 191"/>
                <a:gd name="T4" fmla="*/ 0 w 96"/>
                <a:gd name="T5" fmla="*/ 135 h 191"/>
                <a:gd name="T6" fmla="*/ 96 w 96"/>
                <a:gd name="T7" fmla="*/ 191 h 191"/>
                <a:gd name="T8" fmla="*/ 96 w 96"/>
                <a:gd name="T9" fmla="*/ 55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6" h="191">
                  <a:moveTo>
                    <a:pt x="96" y="55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96" y="191"/>
                  </a:lnTo>
                  <a:lnTo>
                    <a:pt x="96" y="55"/>
                  </a:lnTo>
                  <a:close/>
                </a:path>
              </a:pathLst>
            </a:custGeom>
            <a:solidFill>
              <a:srgbClr val="4731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" name="Freeform 97"/>
            <p:cNvSpPr>
              <a:spLocks/>
            </p:cNvSpPr>
            <p:nvPr userDrawn="1"/>
          </p:nvSpPr>
          <p:spPr bwMode="auto">
            <a:xfrm>
              <a:off x="8289926" y="1817688"/>
              <a:ext cx="200025" cy="115888"/>
            </a:xfrm>
            <a:custGeom>
              <a:avLst/>
              <a:gdLst>
                <a:gd name="T0" fmla="*/ 126 w 126"/>
                <a:gd name="T1" fmla="*/ 56 h 73"/>
                <a:gd name="T2" fmla="*/ 30 w 126"/>
                <a:gd name="T3" fmla="*/ 0 h 73"/>
                <a:gd name="T4" fmla="*/ 0 w 126"/>
                <a:gd name="T5" fmla="*/ 18 h 73"/>
                <a:gd name="T6" fmla="*/ 96 w 126"/>
                <a:gd name="T7" fmla="*/ 73 h 73"/>
                <a:gd name="T8" fmla="*/ 126 w 126"/>
                <a:gd name="T9" fmla="*/ 56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6" h="73">
                  <a:moveTo>
                    <a:pt x="126" y="56"/>
                  </a:moveTo>
                  <a:lnTo>
                    <a:pt x="30" y="0"/>
                  </a:lnTo>
                  <a:lnTo>
                    <a:pt x="0" y="18"/>
                  </a:lnTo>
                  <a:lnTo>
                    <a:pt x="96" y="73"/>
                  </a:lnTo>
                  <a:lnTo>
                    <a:pt x="126" y="56"/>
                  </a:lnTo>
                  <a:close/>
                </a:path>
              </a:pathLst>
            </a:custGeom>
            <a:solidFill>
              <a:srgbClr val="7858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" name="Freeform 98"/>
            <p:cNvSpPr>
              <a:spLocks/>
            </p:cNvSpPr>
            <p:nvPr userDrawn="1"/>
          </p:nvSpPr>
          <p:spPr bwMode="auto">
            <a:xfrm>
              <a:off x="8442326" y="1906588"/>
              <a:ext cx="47625" cy="242888"/>
            </a:xfrm>
            <a:custGeom>
              <a:avLst/>
              <a:gdLst>
                <a:gd name="T0" fmla="*/ 0 w 30"/>
                <a:gd name="T1" fmla="*/ 17 h 153"/>
                <a:gd name="T2" fmla="*/ 0 w 30"/>
                <a:gd name="T3" fmla="*/ 153 h 153"/>
                <a:gd name="T4" fmla="*/ 30 w 30"/>
                <a:gd name="T5" fmla="*/ 136 h 153"/>
                <a:gd name="T6" fmla="*/ 30 w 30"/>
                <a:gd name="T7" fmla="*/ 0 h 153"/>
                <a:gd name="T8" fmla="*/ 0 w 30"/>
                <a:gd name="T9" fmla="*/ 1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153">
                  <a:moveTo>
                    <a:pt x="0" y="17"/>
                  </a:moveTo>
                  <a:lnTo>
                    <a:pt x="0" y="153"/>
                  </a:lnTo>
                  <a:lnTo>
                    <a:pt x="30" y="136"/>
                  </a:lnTo>
                  <a:lnTo>
                    <a:pt x="30" y="0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6044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" name="Freeform 99"/>
            <p:cNvSpPr>
              <a:spLocks/>
            </p:cNvSpPr>
            <p:nvPr userDrawn="1"/>
          </p:nvSpPr>
          <p:spPr bwMode="auto">
            <a:xfrm>
              <a:off x="8223251" y="1882775"/>
              <a:ext cx="152400" cy="303213"/>
            </a:xfrm>
            <a:custGeom>
              <a:avLst/>
              <a:gdLst>
                <a:gd name="T0" fmla="*/ 96 w 96"/>
                <a:gd name="T1" fmla="*/ 56 h 191"/>
                <a:gd name="T2" fmla="*/ 0 w 96"/>
                <a:gd name="T3" fmla="*/ 0 h 191"/>
                <a:gd name="T4" fmla="*/ 1 w 96"/>
                <a:gd name="T5" fmla="*/ 135 h 191"/>
                <a:gd name="T6" fmla="*/ 96 w 96"/>
                <a:gd name="T7" fmla="*/ 191 h 191"/>
                <a:gd name="T8" fmla="*/ 96 w 96"/>
                <a:gd name="T9" fmla="*/ 56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6" h="191">
                  <a:moveTo>
                    <a:pt x="96" y="56"/>
                  </a:moveTo>
                  <a:lnTo>
                    <a:pt x="0" y="0"/>
                  </a:lnTo>
                  <a:lnTo>
                    <a:pt x="1" y="135"/>
                  </a:lnTo>
                  <a:lnTo>
                    <a:pt x="96" y="191"/>
                  </a:lnTo>
                  <a:lnTo>
                    <a:pt x="96" y="56"/>
                  </a:lnTo>
                  <a:close/>
                </a:path>
              </a:pathLst>
            </a:custGeom>
            <a:solidFill>
              <a:srgbClr val="CBBE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0" name="Freeform 100"/>
            <p:cNvSpPr>
              <a:spLocks/>
            </p:cNvSpPr>
            <p:nvPr userDrawn="1"/>
          </p:nvSpPr>
          <p:spPr bwMode="auto">
            <a:xfrm>
              <a:off x="8223251" y="1855788"/>
              <a:ext cx="200025" cy="115888"/>
            </a:xfrm>
            <a:custGeom>
              <a:avLst/>
              <a:gdLst>
                <a:gd name="T0" fmla="*/ 126 w 126"/>
                <a:gd name="T1" fmla="*/ 56 h 73"/>
                <a:gd name="T2" fmla="*/ 30 w 126"/>
                <a:gd name="T3" fmla="*/ 0 h 73"/>
                <a:gd name="T4" fmla="*/ 0 w 126"/>
                <a:gd name="T5" fmla="*/ 17 h 73"/>
                <a:gd name="T6" fmla="*/ 96 w 126"/>
                <a:gd name="T7" fmla="*/ 73 h 73"/>
                <a:gd name="T8" fmla="*/ 126 w 126"/>
                <a:gd name="T9" fmla="*/ 56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6" h="73">
                  <a:moveTo>
                    <a:pt x="126" y="56"/>
                  </a:moveTo>
                  <a:lnTo>
                    <a:pt x="30" y="0"/>
                  </a:lnTo>
                  <a:lnTo>
                    <a:pt x="0" y="17"/>
                  </a:lnTo>
                  <a:lnTo>
                    <a:pt x="96" y="73"/>
                  </a:lnTo>
                  <a:lnTo>
                    <a:pt x="126" y="56"/>
                  </a:lnTo>
                  <a:close/>
                </a:path>
              </a:pathLst>
            </a:custGeom>
            <a:solidFill>
              <a:srgbClr val="F5EB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" name="Freeform 101"/>
            <p:cNvSpPr>
              <a:spLocks/>
            </p:cNvSpPr>
            <p:nvPr userDrawn="1"/>
          </p:nvSpPr>
          <p:spPr bwMode="auto">
            <a:xfrm>
              <a:off x="8375651" y="1944688"/>
              <a:ext cx="47625" cy="241300"/>
            </a:xfrm>
            <a:custGeom>
              <a:avLst/>
              <a:gdLst>
                <a:gd name="T0" fmla="*/ 0 w 30"/>
                <a:gd name="T1" fmla="*/ 17 h 152"/>
                <a:gd name="T2" fmla="*/ 0 w 30"/>
                <a:gd name="T3" fmla="*/ 152 h 152"/>
                <a:gd name="T4" fmla="*/ 30 w 30"/>
                <a:gd name="T5" fmla="*/ 135 h 152"/>
                <a:gd name="T6" fmla="*/ 30 w 30"/>
                <a:gd name="T7" fmla="*/ 0 h 152"/>
                <a:gd name="T8" fmla="*/ 0 w 30"/>
                <a:gd name="T9" fmla="*/ 17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152">
                  <a:moveTo>
                    <a:pt x="0" y="17"/>
                  </a:moveTo>
                  <a:lnTo>
                    <a:pt x="0" y="152"/>
                  </a:lnTo>
                  <a:lnTo>
                    <a:pt x="30" y="135"/>
                  </a:lnTo>
                  <a:lnTo>
                    <a:pt x="30" y="0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E2D7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" name="Freeform 102"/>
            <p:cNvSpPr>
              <a:spLocks/>
            </p:cNvSpPr>
            <p:nvPr userDrawn="1"/>
          </p:nvSpPr>
          <p:spPr bwMode="auto">
            <a:xfrm>
              <a:off x="8064501" y="1960563"/>
              <a:ext cx="290513" cy="962025"/>
            </a:xfrm>
            <a:custGeom>
              <a:avLst/>
              <a:gdLst>
                <a:gd name="T0" fmla="*/ 0 w 183"/>
                <a:gd name="T1" fmla="*/ 314 h 606"/>
                <a:gd name="T2" fmla="*/ 0 w 183"/>
                <a:gd name="T3" fmla="*/ 272 h 606"/>
                <a:gd name="T4" fmla="*/ 145 w 183"/>
                <a:gd name="T5" fmla="*/ 188 h 606"/>
                <a:gd name="T6" fmla="*/ 145 w 183"/>
                <a:gd name="T7" fmla="*/ 21 h 606"/>
                <a:gd name="T8" fmla="*/ 181 w 183"/>
                <a:gd name="T9" fmla="*/ 0 h 606"/>
                <a:gd name="T10" fmla="*/ 183 w 183"/>
                <a:gd name="T11" fmla="*/ 585 h 606"/>
                <a:gd name="T12" fmla="*/ 147 w 183"/>
                <a:gd name="T13" fmla="*/ 606 h 606"/>
                <a:gd name="T14" fmla="*/ 146 w 183"/>
                <a:gd name="T15" fmla="*/ 439 h 606"/>
                <a:gd name="T16" fmla="*/ 1 w 183"/>
                <a:gd name="T17" fmla="*/ 523 h 606"/>
                <a:gd name="T18" fmla="*/ 1 w 183"/>
                <a:gd name="T19" fmla="*/ 481 h 606"/>
                <a:gd name="T20" fmla="*/ 146 w 183"/>
                <a:gd name="T21" fmla="*/ 397 h 606"/>
                <a:gd name="T22" fmla="*/ 145 w 183"/>
                <a:gd name="T23" fmla="*/ 230 h 606"/>
                <a:gd name="T24" fmla="*/ 0 w 183"/>
                <a:gd name="T25" fmla="*/ 314 h 6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83" h="606">
                  <a:moveTo>
                    <a:pt x="0" y="314"/>
                  </a:moveTo>
                  <a:cubicBezTo>
                    <a:pt x="0" y="272"/>
                    <a:pt x="0" y="272"/>
                    <a:pt x="0" y="272"/>
                  </a:cubicBezTo>
                  <a:cubicBezTo>
                    <a:pt x="145" y="188"/>
                    <a:pt x="145" y="188"/>
                    <a:pt x="145" y="188"/>
                  </a:cubicBezTo>
                  <a:cubicBezTo>
                    <a:pt x="145" y="21"/>
                    <a:pt x="145" y="21"/>
                    <a:pt x="145" y="21"/>
                  </a:cubicBezTo>
                  <a:cubicBezTo>
                    <a:pt x="181" y="0"/>
                    <a:pt x="181" y="0"/>
                    <a:pt x="181" y="0"/>
                  </a:cubicBezTo>
                  <a:cubicBezTo>
                    <a:pt x="181" y="2"/>
                    <a:pt x="181" y="4"/>
                    <a:pt x="183" y="585"/>
                  </a:cubicBezTo>
                  <a:cubicBezTo>
                    <a:pt x="147" y="606"/>
                    <a:pt x="147" y="606"/>
                    <a:pt x="147" y="606"/>
                  </a:cubicBezTo>
                  <a:cubicBezTo>
                    <a:pt x="146" y="439"/>
                    <a:pt x="146" y="439"/>
                    <a:pt x="146" y="439"/>
                  </a:cubicBezTo>
                  <a:cubicBezTo>
                    <a:pt x="1" y="523"/>
                    <a:pt x="1" y="523"/>
                    <a:pt x="1" y="523"/>
                  </a:cubicBezTo>
                  <a:cubicBezTo>
                    <a:pt x="1" y="481"/>
                    <a:pt x="1" y="481"/>
                    <a:pt x="1" y="481"/>
                  </a:cubicBezTo>
                  <a:cubicBezTo>
                    <a:pt x="146" y="397"/>
                    <a:pt x="146" y="397"/>
                    <a:pt x="146" y="397"/>
                  </a:cubicBezTo>
                  <a:cubicBezTo>
                    <a:pt x="145" y="230"/>
                    <a:pt x="145" y="230"/>
                    <a:pt x="145" y="230"/>
                  </a:cubicBezTo>
                  <a:lnTo>
                    <a:pt x="0" y="314"/>
                  </a:lnTo>
                  <a:close/>
                </a:path>
              </a:pathLst>
            </a:custGeom>
            <a:solidFill>
              <a:srgbClr val="5F76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" name="Freeform 103"/>
            <p:cNvSpPr>
              <a:spLocks/>
            </p:cNvSpPr>
            <p:nvPr userDrawn="1"/>
          </p:nvSpPr>
          <p:spPr bwMode="auto">
            <a:xfrm>
              <a:off x="7972426" y="1773238"/>
              <a:ext cx="379413" cy="220663"/>
            </a:xfrm>
            <a:custGeom>
              <a:avLst/>
              <a:gdLst>
                <a:gd name="T0" fmla="*/ 239 w 239"/>
                <a:gd name="T1" fmla="*/ 118 h 139"/>
                <a:gd name="T2" fmla="*/ 37 w 239"/>
                <a:gd name="T3" fmla="*/ 0 h 139"/>
                <a:gd name="T4" fmla="*/ 0 w 239"/>
                <a:gd name="T5" fmla="*/ 21 h 139"/>
                <a:gd name="T6" fmla="*/ 203 w 239"/>
                <a:gd name="T7" fmla="*/ 139 h 139"/>
                <a:gd name="T8" fmla="*/ 239 w 239"/>
                <a:gd name="T9" fmla="*/ 118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9" h="139">
                  <a:moveTo>
                    <a:pt x="239" y="118"/>
                  </a:moveTo>
                  <a:lnTo>
                    <a:pt x="37" y="0"/>
                  </a:lnTo>
                  <a:lnTo>
                    <a:pt x="0" y="21"/>
                  </a:lnTo>
                  <a:lnTo>
                    <a:pt x="203" y="139"/>
                  </a:lnTo>
                  <a:lnTo>
                    <a:pt x="239" y="118"/>
                  </a:lnTo>
                  <a:close/>
                </a:path>
              </a:pathLst>
            </a:custGeom>
            <a:solidFill>
              <a:srgbClr val="6F85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" name="Freeform 104"/>
            <p:cNvSpPr>
              <a:spLocks/>
            </p:cNvSpPr>
            <p:nvPr userDrawn="1"/>
          </p:nvSpPr>
          <p:spPr bwMode="auto">
            <a:xfrm>
              <a:off x="7972426" y="1806575"/>
              <a:ext cx="322263" cy="452438"/>
            </a:xfrm>
            <a:custGeom>
              <a:avLst/>
              <a:gdLst>
                <a:gd name="T0" fmla="*/ 203 w 203"/>
                <a:gd name="T1" fmla="*/ 118 h 285"/>
                <a:gd name="T2" fmla="*/ 0 w 203"/>
                <a:gd name="T3" fmla="*/ 0 h 285"/>
                <a:gd name="T4" fmla="*/ 1 w 203"/>
                <a:gd name="T5" fmla="*/ 168 h 285"/>
                <a:gd name="T6" fmla="*/ 203 w 203"/>
                <a:gd name="T7" fmla="*/ 285 h 285"/>
                <a:gd name="T8" fmla="*/ 203 w 203"/>
                <a:gd name="T9" fmla="*/ 118 h 2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3" h="285">
                  <a:moveTo>
                    <a:pt x="203" y="118"/>
                  </a:moveTo>
                  <a:lnTo>
                    <a:pt x="0" y="0"/>
                  </a:lnTo>
                  <a:lnTo>
                    <a:pt x="1" y="168"/>
                  </a:lnTo>
                  <a:lnTo>
                    <a:pt x="203" y="285"/>
                  </a:lnTo>
                  <a:lnTo>
                    <a:pt x="203" y="118"/>
                  </a:lnTo>
                  <a:close/>
                </a:path>
              </a:pathLst>
            </a:custGeom>
            <a:solidFill>
              <a:srgbClr val="495E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" name="Freeform 105"/>
            <p:cNvSpPr>
              <a:spLocks/>
            </p:cNvSpPr>
            <p:nvPr userDrawn="1"/>
          </p:nvSpPr>
          <p:spPr bwMode="auto">
            <a:xfrm>
              <a:off x="8042276" y="1971675"/>
              <a:ext cx="153988" cy="304800"/>
            </a:xfrm>
            <a:custGeom>
              <a:avLst/>
              <a:gdLst>
                <a:gd name="T0" fmla="*/ 96 w 97"/>
                <a:gd name="T1" fmla="*/ 56 h 192"/>
                <a:gd name="T2" fmla="*/ 0 w 97"/>
                <a:gd name="T3" fmla="*/ 0 h 192"/>
                <a:gd name="T4" fmla="*/ 1 w 97"/>
                <a:gd name="T5" fmla="*/ 136 h 192"/>
                <a:gd name="T6" fmla="*/ 97 w 97"/>
                <a:gd name="T7" fmla="*/ 192 h 192"/>
                <a:gd name="T8" fmla="*/ 96 w 97"/>
                <a:gd name="T9" fmla="*/ 56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7" h="192">
                  <a:moveTo>
                    <a:pt x="96" y="56"/>
                  </a:moveTo>
                  <a:lnTo>
                    <a:pt x="0" y="0"/>
                  </a:lnTo>
                  <a:lnTo>
                    <a:pt x="1" y="136"/>
                  </a:lnTo>
                  <a:lnTo>
                    <a:pt x="97" y="192"/>
                  </a:lnTo>
                  <a:lnTo>
                    <a:pt x="96" y="56"/>
                  </a:lnTo>
                  <a:close/>
                </a:path>
              </a:pathLst>
            </a:custGeom>
            <a:solidFill>
              <a:srgbClr val="A9CC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" name="Freeform 106"/>
            <p:cNvSpPr>
              <a:spLocks/>
            </p:cNvSpPr>
            <p:nvPr userDrawn="1"/>
          </p:nvSpPr>
          <p:spPr bwMode="auto">
            <a:xfrm>
              <a:off x="8042276" y="1944688"/>
              <a:ext cx="200025" cy="115888"/>
            </a:xfrm>
            <a:custGeom>
              <a:avLst/>
              <a:gdLst>
                <a:gd name="T0" fmla="*/ 126 w 126"/>
                <a:gd name="T1" fmla="*/ 56 h 73"/>
                <a:gd name="T2" fmla="*/ 30 w 126"/>
                <a:gd name="T3" fmla="*/ 0 h 73"/>
                <a:gd name="T4" fmla="*/ 0 w 126"/>
                <a:gd name="T5" fmla="*/ 17 h 73"/>
                <a:gd name="T6" fmla="*/ 96 w 126"/>
                <a:gd name="T7" fmla="*/ 73 h 73"/>
                <a:gd name="T8" fmla="*/ 126 w 126"/>
                <a:gd name="T9" fmla="*/ 56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6" h="73">
                  <a:moveTo>
                    <a:pt x="126" y="56"/>
                  </a:moveTo>
                  <a:lnTo>
                    <a:pt x="30" y="0"/>
                  </a:lnTo>
                  <a:lnTo>
                    <a:pt x="0" y="17"/>
                  </a:lnTo>
                  <a:lnTo>
                    <a:pt x="96" y="73"/>
                  </a:lnTo>
                  <a:lnTo>
                    <a:pt x="126" y="56"/>
                  </a:lnTo>
                  <a:close/>
                </a:path>
              </a:pathLst>
            </a:custGeom>
            <a:solidFill>
              <a:srgbClr val="D8E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" name="Freeform 107"/>
            <p:cNvSpPr>
              <a:spLocks/>
            </p:cNvSpPr>
            <p:nvPr userDrawn="1"/>
          </p:nvSpPr>
          <p:spPr bwMode="auto">
            <a:xfrm>
              <a:off x="8194676" y="2033588"/>
              <a:ext cx="47625" cy="242888"/>
            </a:xfrm>
            <a:custGeom>
              <a:avLst/>
              <a:gdLst>
                <a:gd name="T0" fmla="*/ 0 w 30"/>
                <a:gd name="T1" fmla="*/ 17 h 153"/>
                <a:gd name="T2" fmla="*/ 1 w 30"/>
                <a:gd name="T3" fmla="*/ 153 h 153"/>
                <a:gd name="T4" fmla="*/ 30 w 30"/>
                <a:gd name="T5" fmla="*/ 135 h 153"/>
                <a:gd name="T6" fmla="*/ 30 w 30"/>
                <a:gd name="T7" fmla="*/ 0 h 153"/>
                <a:gd name="T8" fmla="*/ 0 w 30"/>
                <a:gd name="T9" fmla="*/ 1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153">
                  <a:moveTo>
                    <a:pt x="0" y="17"/>
                  </a:moveTo>
                  <a:lnTo>
                    <a:pt x="1" y="153"/>
                  </a:lnTo>
                  <a:lnTo>
                    <a:pt x="30" y="135"/>
                  </a:lnTo>
                  <a:lnTo>
                    <a:pt x="30" y="0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C6DE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" name="Freeform 108"/>
            <p:cNvSpPr>
              <a:spLocks/>
            </p:cNvSpPr>
            <p:nvPr userDrawn="1"/>
          </p:nvSpPr>
          <p:spPr bwMode="auto">
            <a:xfrm>
              <a:off x="7913689" y="2019300"/>
              <a:ext cx="180975" cy="333375"/>
            </a:xfrm>
            <a:custGeom>
              <a:avLst/>
              <a:gdLst>
                <a:gd name="T0" fmla="*/ 114 w 114"/>
                <a:gd name="T1" fmla="*/ 81 h 210"/>
                <a:gd name="T2" fmla="*/ 38 w 114"/>
                <a:gd name="T3" fmla="*/ 0 h 210"/>
                <a:gd name="T4" fmla="*/ 0 w 114"/>
                <a:gd name="T5" fmla="*/ 130 h 210"/>
                <a:gd name="T6" fmla="*/ 76 w 114"/>
                <a:gd name="T7" fmla="*/ 210 h 210"/>
                <a:gd name="T8" fmla="*/ 114 w 114"/>
                <a:gd name="T9" fmla="*/ 81 h 2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4" h="210">
                  <a:moveTo>
                    <a:pt x="114" y="81"/>
                  </a:moveTo>
                  <a:lnTo>
                    <a:pt x="38" y="0"/>
                  </a:lnTo>
                  <a:lnTo>
                    <a:pt x="0" y="130"/>
                  </a:lnTo>
                  <a:lnTo>
                    <a:pt x="76" y="210"/>
                  </a:lnTo>
                  <a:lnTo>
                    <a:pt x="114" y="81"/>
                  </a:lnTo>
                  <a:close/>
                </a:path>
              </a:pathLst>
            </a:custGeom>
            <a:solidFill>
              <a:srgbClr val="CEDC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" name="Freeform 109"/>
            <p:cNvSpPr>
              <a:spLocks/>
            </p:cNvSpPr>
            <p:nvPr userDrawn="1"/>
          </p:nvSpPr>
          <p:spPr bwMode="auto">
            <a:xfrm>
              <a:off x="7974014" y="2006600"/>
              <a:ext cx="173038" cy="141288"/>
            </a:xfrm>
            <a:custGeom>
              <a:avLst/>
              <a:gdLst>
                <a:gd name="T0" fmla="*/ 109 w 109"/>
                <a:gd name="T1" fmla="*/ 81 h 89"/>
                <a:gd name="T2" fmla="*/ 33 w 109"/>
                <a:gd name="T3" fmla="*/ 0 h 89"/>
                <a:gd name="T4" fmla="*/ 0 w 109"/>
                <a:gd name="T5" fmla="*/ 8 h 89"/>
                <a:gd name="T6" fmla="*/ 76 w 109"/>
                <a:gd name="T7" fmla="*/ 89 h 89"/>
                <a:gd name="T8" fmla="*/ 109 w 109"/>
                <a:gd name="T9" fmla="*/ 81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9" h="89">
                  <a:moveTo>
                    <a:pt x="109" y="81"/>
                  </a:moveTo>
                  <a:lnTo>
                    <a:pt x="33" y="0"/>
                  </a:lnTo>
                  <a:lnTo>
                    <a:pt x="0" y="8"/>
                  </a:lnTo>
                  <a:lnTo>
                    <a:pt x="76" y="89"/>
                  </a:lnTo>
                  <a:lnTo>
                    <a:pt x="109" y="81"/>
                  </a:lnTo>
                  <a:close/>
                </a:path>
              </a:pathLst>
            </a:custGeom>
            <a:solidFill>
              <a:srgbClr val="F7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" name="Freeform 110"/>
            <p:cNvSpPr>
              <a:spLocks/>
            </p:cNvSpPr>
            <p:nvPr userDrawn="1"/>
          </p:nvSpPr>
          <p:spPr bwMode="auto">
            <a:xfrm>
              <a:off x="8034339" y="2135188"/>
              <a:ext cx="112713" cy="217488"/>
            </a:xfrm>
            <a:custGeom>
              <a:avLst/>
              <a:gdLst>
                <a:gd name="T0" fmla="*/ 38 w 71"/>
                <a:gd name="T1" fmla="*/ 8 h 137"/>
                <a:gd name="T2" fmla="*/ 0 w 71"/>
                <a:gd name="T3" fmla="*/ 137 h 137"/>
                <a:gd name="T4" fmla="*/ 33 w 71"/>
                <a:gd name="T5" fmla="*/ 129 h 137"/>
                <a:gd name="T6" fmla="*/ 71 w 71"/>
                <a:gd name="T7" fmla="*/ 0 h 137"/>
                <a:gd name="T8" fmla="*/ 38 w 71"/>
                <a:gd name="T9" fmla="*/ 8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" h="137">
                  <a:moveTo>
                    <a:pt x="38" y="8"/>
                  </a:moveTo>
                  <a:lnTo>
                    <a:pt x="0" y="137"/>
                  </a:lnTo>
                  <a:lnTo>
                    <a:pt x="33" y="129"/>
                  </a:lnTo>
                  <a:lnTo>
                    <a:pt x="71" y="0"/>
                  </a:lnTo>
                  <a:lnTo>
                    <a:pt x="38" y="8"/>
                  </a:lnTo>
                  <a:close/>
                </a:path>
              </a:pathLst>
            </a:custGeom>
            <a:solidFill>
              <a:srgbClr val="E4EC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" name="Freeform 111"/>
            <p:cNvSpPr>
              <a:spLocks/>
            </p:cNvSpPr>
            <p:nvPr userDrawn="1"/>
          </p:nvSpPr>
          <p:spPr bwMode="auto">
            <a:xfrm>
              <a:off x="8783639" y="4208463"/>
              <a:ext cx="252413" cy="193675"/>
            </a:xfrm>
            <a:custGeom>
              <a:avLst/>
              <a:gdLst>
                <a:gd name="T0" fmla="*/ 84 w 159"/>
                <a:gd name="T1" fmla="*/ 9 h 122"/>
                <a:gd name="T2" fmla="*/ 152 w 159"/>
                <a:gd name="T3" fmla="*/ 84 h 122"/>
                <a:gd name="T4" fmla="*/ 145 w 159"/>
                <a:gd name="T5" fmla="*/ 115 h 122"/>
                <a:gd name="T6" fmla="*/ 103 w 159"/>
                <a:gd name="T7" fmla="*/ 119 h 122"/>
                <a:gd name="T8" fmla="*/ 47 w 159"/>
                <a:gd name="T9" fmla="*/ 87 h 122"/>
                <a:gd name="T10" fmla="*/ 0 w 159"/>
                <a:gd name="T11" fmla="*/ 53 h 122"/>
                <a:gd name="T12" fmla="*/ 9 w 159"/>
                <a:gd name="T13" fmla="*/ 0 h 122"/>
                <a:gd name="T14" fmla="*/ 40 w 159"/>
                <a:gd name="T15" fmla="*/ 8 h 122"/>
                <a:gd name="T16" fmla="*/ 84 w 159"/>
                <a:gd name="T17" fmla="*/ 9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9" h="122">
                  <a:moveTo>
                    <a:pt x="84" y="9"/>
                  </a:moveTo>
                  <a:cubicBezTo>
                    <a:pt x="89" y="31"/>
                    <a:pt x="142" y="72"/>
                    <a:pt x="152" y="84"/>
                  </a:cubicBezTo>
                  <a:cubicBezTo>
                    <a:pt x="159" y="91"/>
                    <a:pt x="155" y="109"/>
                    <a:pt x="145" y="115"/>
                  </a:cubicBezTo>
                  <a:cubicBezTo>
                    <a:pt x="134" y="122"/>
                    <a:pt x="117" y="121"/>
                    <a:pt x="103" y="119"/>
                  </a:cubicBezTo>
                  <a:cubicBezTo>
                    <a:pt x="87" y="117"/>
                    <a:pt x="68" y="100"/>
                    <a:pt x="47" y="87"/>
                  </a:cubicBezTo>
                  <a:cubicBezTo>
                    <a:pt x="26" y="74"/>
                    <a:pt x="0" y="65"/>
                    <a:pt x="0" y="53"/>
                  </a:cubicBezTo>
                  <a:cubicBezTo>
                    <a:pt x="1" y="36"/>
                    <a:pt x="6" y="24"/>
                    <a:pt x="9" y="0"/>
                  </a:cubicBezTo>
                  <a:cubicBezTo>
                    <a:pt x="40" y="8"/>
                    <a:pt x="40" y="8"/>
                    <a:pt x="40" y="8"/>
                  </a:cubicBezTo>
                  <a:lnTo>
                    <a:pt x="84" y="9"/>
                  </a:lnTo>
                  <a:close/>
                </a:path>
              </a:pathLst>
            </a:custGeom>
            <a:solidFill>
              <a:srgbClr val="4845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" name="Freeform 112"/>
            <p:cNvSpPr>
              <a:spLocks/>
            </p:cNvSpPr>
            <p:nvPr userDrawn="1"/>
          </p:nvSpPr>
          <p:spPr bwMode="auto">
            <a:xfrm>
              <a:off x="8407401" y="4179888"/>
              <a:ext cx="169863" cy="130175"/>
            </a:xfrm>
            <a:custGeom>
              <a:avLst/>
              <a:gdLst>
                <a:gd name="T0" fmla="*/ 0 w 107"/>
                <a:gd name="T1" fmla="*/ 0 h 82"/>
                <a:gd name="T2" fmla="*/ 0 w 107"/>
                <a:gd name="T3" fmla="*/ 1 h 82"/>
                <a:gd name="T4" fmla="*/ 0 w 107"/>
                <a:gd name="T5" fmla="*/ 1 h 82"/>
                <a:gd name="T6" fmla="*/ 1 w 107"/>
                <a:gd name="T7" fmla="*/ 2 h 82"/>
                <a:gd name="T8" fmla="*/ 1 w 107"/>
                <a:gd name="T9" fmla="*/ 3 h 82"/>
                <a:gd name="T10" fmla="*/ 2 w 107"/>
                <a:gd name="T11" fmla="*/ 4 h 82"/>
                <a:gd name="T12" fmla="*/ 3 w 107"/>
                <a:gd name="T13" fmla="*/ 4 h 82"/>
                <a:gd name="T14" fmla="*/ 4 w 107"/>
                <a:gd name="T15" fmla="*/ 5 h 82"/>
                <a:gd name="T16" fmla="*/ 107 w 107"/>
                <a:gd name="T17" fmla="*/ 65 h 82"/>
                <a:gd name="T18" fmla="*/ 107 w 107"/>
                <a:gd name="T19" fmla="*/ 82 h 82"/>
                <a:gd name="T20" fmla="*/ 4 w 107"/>
                <a:gd name="T21" fmla="*/ 22 h 82"/>
                <a:gd name="T22" fmla="*/ 3 w 107"/>
                <a:gd name="T23" fmla="*/ 22 h 82"/>
                <a:gd name="T24" fmla="*/ 3 w 107"/>
                <a:gd name="T25" fmla="*/ 21 h 82"/>
                <a:gd name="T26" fmla="*/ 2 w 107"/>
                <a:gd name="T27" fmla="*/ 20 h 82"/>
                <a:gd name="T28" fmla="*/ 2 w 107"/>
                <a:gd name="T29" fmla="*/ 20 h 82"/>
                <a:gd name="T30" fmla="*/ 1 w 107"/>
                <a:gd name="T31" fmla="*/ 19 h 82"/>
                <a:gd name="T32" fmla="*/ 1 w 107"/>
                <a:gd name="T33" fmla="*/ 19 h 82"/>
                <a:gd name="T34" fmla="*/ 1 w 107"/>
                <a:gd name="T35" fmla="*/ 19 h 82"/>
                <a:gd name="T36" fmla="*/ 0 w 107"/>
                <a:gd name="T37" fmla="*/ 19 h 82"/>
                <a:gd name="T38" fmla="*/ 0 w 107"/>
                <a:gd name="T39" fmla="*/ 18 h 82"/>
                <a:gd name="T40" fmla="*/ 0 w 107"/>
                <a:gd name="T41" fmla="*/ 18 h 82"/>
                <a:gd name="T42" fmla="*/ 0 w 107"/>
                <a:gd name="T43" fmla="*/ 18 h 82"/>
                <a:gd name="T44" fmla="*/ 0 w 107"/>
                <a:gd name="T45" fmla="*/ 17 h 82"/>
                <a:gd name="T46" fmla="*/ 0 w 107"/>
                <a:gd name="T47" fmla="*/ 16 h 82"/>
                <a:gd name="T48" fmla="*/ 0 w 107"/>
                <a:gd name="T49" fmla="*/ 16 h 82"/>
                <a:gd name="T50" fmla="*/ 0 w 107"/>
                <a:gd name="T51" fmla="*/ 16 h 82"/>
                <a:gd name="T52" fmla="*/ 0 w 107"/>
                <a:gd name="T53" fmla="*/ 0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07" h="82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1" y="2"/>
                    <a:pt x="1" y="3"/>
                    <a:pt x="1" y="3"/>
                  </a:cubicBezTo>
                  <a:cubicBezTo>
                    <a:pt x="1" y="3"/>
                    <a:pt x="1" y="3"/>
                    <a:pt x="2" y="4"/>
                  </a:cubicBezTo>
                  <a:cubicBezTo>
                    <a:pt x="2" y="4"/>
                    <a:pt x="2" y="4"/>
                    <a:pt x="3" y="4"/>
                  </a:cubicBezTo>
                  <a:cubicBezTo>
                    <a:pt x="3" y="5"/>
                    <a:pt x="3" y="5"/>
                    <a:pt x="4" y="5"/>
                  </a:cubicBezTo>
                  <a:cubicBezTo>
                    <a:pt x="107" y="65"/>
                    <a:pt x="107" y="65"/>
                    <a:pt x="107" y="65"/>
                  </a:cubicBezTo>
                  <a:cubicBezTo>
                    <a:pt x="107" y="82"/>
                    <a:pt x="107" y="82"/>
                    <a:pt x="107" y="82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2" y="21"/>
                    <a:pt x="2" y="21"/>
                    <a:pt x="2" y="2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1" y="20"/>
                    <a:pt x="1" y="20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1" y="19"/>
                    <a:pt x="0" y="19"/>
                    <a:pt x="0" y="19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7"/>
                    <a:pt x="0" y="17"/>
                  </a:cubicBezTo>
                  <a:cubicBezTo>
                    <a:pt x="0" y="17"/>
                    <a:pt x="0" y="17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1F43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" name="Freeform 113"/>
            <p:cNvSpPr>
              <a:spLocks/>
            </p:cNvSpPr>
            <p:nvPr userDrawn="1"/>
          </p:nvSpPr>
          <p:spPr bwMode="auto">
            <a:xfrm>
              <a:off x="8577264" y="4164013"/>
              <a:ext cx="227013" cy="149225"/>
            </a:xfrm>
            <a:custGeom>
              <a:avLst/>
              <a:gdLst>
                <a:gd name="T0" fmla="*/ 4 w 143"/>
                <a:gd name="T1" fmla="*/ 77 h 94"/>
                <a:gd name="T2" fmla="*/ 5 w 143"/>
                <a:gd name="T3" fmla="*/ 77 h 94"/>
                <a:gd name="T4" fmla="*/ 10 w 143"/>
                <a:gd name="T5" fmla="*/ 78 h 94"/>
                <a:gd name="T6" fmla="*/ 10 w 143"/>
                <a:gd name="T7" fmla="*/ 78 h 94"/>
                <a:gd name="T8" fmla="*/ 15 w 143"/>
                <a:gd name="T9" fmla="*/ 77 h 94"/>
                <a:gd name="T10" fmla="*/ 15 w 143"/>
                <a:gd name="T11" fmla="*/ 77 h 94"/>
                <a:gd name="T12" fmla="*/ 19 w 143"/>
                <a:gd name="T13" fmla="*/ 75 h 94"/>
                <a:gd name="T14" fmla="*/ 139 w 143"/>
                <a:gd name="T15" fmla="*/ 6 h 94"/>
                <a:gd name="T16" fmla="*/ 143 w 143"/>
                <a:gd name="T17" fmla="*/ 0 h 94"/>
                <a:gd name="T18" fmla="*/ 143 w 143"/>
                <a:gd name="T19" fmla="*/ 17 h 94"/>
                <a:gd name="T20" fmla="*/ 139 w 143"/>
                <a:gd name="T21" fmla="*/ 23 h 94"/>
                <a:gd name="T22" fmla="*/ 19 w 143"/>
                <a:gd name="T23" fmla="*/ 92 h 94"/>
                <a:gd name="T24" fmla="*/ 17 w 143"/>
                <a:gd name="T25" fmla="*/ 93 h 94"/>
                <a:gd name="T26" fmla="*/ 16 w 143"/>
                <a:gd name="T27" fmla="*/ 93 h 94"/>
                <a:gd name="T28" fmla="*/ 15 w 143"/>
                <a:gd name="T29" fmla="*/ 94 h 94"/>
                <a:gd name="T30" fmla="*/ 15 w 143"/>
                <a:gd name="T31" fmla="*/ 94 h 94"/>
                <a:gd name="T32" fmla="*/ 14 w 143"/>
                <a:gd name="T33" fmla="*/ 94 h 94"/>
                <a:gd name="T34" fmla="*/ 13 w 143"/>
                <a:gd name="T35" fmla="*/ 94 h 94"/>
                <a:gd name="T36" fmla="*/ 12 w 143"/>
                <a:gd name="T37" fmla="*/ 94 h 94"/>
                <a:gd name="T38" fmla="*/ 10 w 143"/>
                <a:gd name="T39" fmla="*/ 94 h 94"/>
                <a:gd name="T40" fmla="*/ 10 w 143"/>
                <a:gd name="T41" fmla="*/ 94 h 94"/>
                <a:gd name="T42" fmla="*/ 10 w 143"/>
                <a:gd name="T43" fmla="*/ 94 h 94"/>
                <a:gd name="T44" fmla="*/ 9 w 143"/>
                <a:gd name="T45" fmla="*/ 94 h 94"/>
                <a:gd name="T46" fmla="*/ 7 w 143"/>
                <a:gd name="T47" fmla="*/ 94 h 94"/>
                <a:gd name="T48" fmla="*/ 6 w 143"/>
                <a:gd name="T49" fmla="*/ 94 h 94"/>
                <a:gd name="T50" fmla="*/ 5 w 143"/>
                <a:gd name="T51" fmla="*/ 94 h 94"/>
                <a:gd name="T52" fmla="*/ 4 w 143"/>
                <a:gd name="T53" fmla="*/ 94 h 94"/>
                <a:gd name="T54" fmla="*/ 3 w 143"/>
                <a:gd name="T55" fmla="*/ 93 h 94"/>
                <a:gd name="T56" fmla="*/ 0 w 143"/>
                <a:gd name="T57" fmla="*/ 92 h 94"/>
                <a:gd name="T58" fmla="*/ 0 w 143"/>
                <a:gd name="T59" fmla="*/ 75 h 94"/>
                <a:gd name="T60" fmla="*/ 4 w 143"/>
                <a:gd name="T61" fmla="*/ 77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43" h="94">
                  <a:moveTo>
                    <a:pt x="4" y="77"/>
                  </a:moveTo>
                  <a:cubicBezTo>
                    <a:pt x="5" y="77"/>
                    <a:pt x="5" y="77"/>
                    <a:pt x="5" y="77"/>
                  </a:cubicBezTo>
                  <a:cubicBezTo>
                    <a:pt x="6" y="77"/>
                    <a:pt x="8" y="78"/>
                    <a:pt x="10" y="78"/>
                  </a:cubicBezTo>
                  <a:cubicBezTo>
                    <a:pt x="10" y="78"/>
                    <a:pt x="10" y="78"/>
                    <a:pt x="10" y="78"/>
                  </a:cubicBezTo>
                  <a:cubicBezTo>
                    <a:pt x="11" y="78"/>
                    <a:pt x="13" y="77"/>
                    <a:pt x="15" y="77"/>
                  </a:cubicBezTo>
                  <a:cubicBezTo>
                    <a:pt x="15" y="77"/>
                    <a:pt x="15" y="77"/>
                    <a:pt x="15" y="77"/>
                  </a:cubicBezTo>
                  <a:cubicBezTo>
                    <a:pt x="16" y="77"/>
                    <a:pt x="18" y="76"/>
                    <a:pt x="19" y="75"/>
                  </a:cubicBezTo>
                  <a:cubicBezTo>
                    <a:pt x="139" y="6"/>
                    <a:pt x="139" y="6"/>
                    <a:pt x="139" y="6"/>
                  </a:cubicBezTo>
                  <a:cubicBezTo>
                    <a:pt x="142" y="4"/>
                    <a:pt x="143" y="2"/>
                    <a:pt x="143" y="0"/>
                  </a:cubicBezTo>
                  <a:cubicBezTo>
                    <a:pt x="143" y="17"/>
                    <a:pt x="143" y="17"/>
                    <a:pt x="143" y="17"/>
                  </a:cubicBezTo>
                  <a:cubicBezTo>
                    <a:pt x="143" y="19"/>
                    <a:pt x="142" y="21"/>
                    <a:pt x="139" y="23"/>
                  </a:cubicBezTo>
                  <a:cubicBezTo>
                    <a:pt x="19" y="92"/>
                    <a:pt x="19" y="92"/>
                    <a:pt x="19" y="92"/>
                  </a:cubicBezTo>
                  <a:cubicBezTo>
                    <a:pt x="18" y="92"/>
                    <a:pt x="18" y="93"/>
                    <a:pt x="17" y="93"/>
                  </a:cubicBezTo>
                  <a:cubicBezTo>
                    <a:pt x="17" y="93"/>
                    <a:pt x="16" y="93"/>
                    <a:pt x="16" y="93"/>
                  </a:cubicBezTo>
                  <a:cubicBezTo>
                    <a:pt x="15" y="94"/>
                    <a:pt x="15" y="94"/>
                    <a:pt x="15" y="94"/>
                  </a:cubicBezTo>
                  <a:cubicBezTo>
                    <a:pt x="15" y="94"/>
                    <a:pt x="15" y="94"/>
                    <a:pt x="15" y="94"/>
                  </a:cubicBezTo>
                  <a:cubicBezTo>
                    <a:pt x="14" y="94"/>
                    <a:pt x="14" y="94"/>
                    <a:pt x="14" y="94"/>
                  </a:cubicBezTo>
                  <a:cubicBezTo>
                    <a:pt x="14" y="94"/>
                    <a:pt x="13" y="94"/>
                    <a:pt x="13" y="94"/>
                  </a:cubicBezTo>
                  <a:cubicBezTo>
                    <a:pt x="12" y="94"/>
                    <a:pt x="12" y="94"/>
                    <a:pt x="12" y="94"/>
                  </a:cubicBezTo>
                  <a:cubicBezTo>
                    <a:pt x="11" y="94"/>
                    <a:pt x="11" y="94"/>
                    <a:pt x="10" y="94"/>
                  </a:cubicBezTo>
                  <a:cubicBezTo>
                    <a:pt x="10" y="94"/>
                    <a:pt x="10" y="94"/>
                    <a:pt x="10" y="94"/>
                  </a:cubicBezTo>
                  <a:cubicBezTo>
                    <a:pt x="10" y="94"/>
                    <a:pt x="10" y="94"/>
                    <a:pt x="10" y="94"/>
                  </a:cubicBezTo>
                  <a:cubicBezTo>
                    <a:pt x="9" y="94"/>
                    <a:pt x="9" y="94"/>
                    <a:pt x="9" y="94"/>
                  </a:cubicBezTo>
                  <a:cubicBezTo>
                    <a:pt x="8" y="94"/>
                    <a:pt x="8" y="94"/>
                    <a:pt x="7" y="94"/>
                  </a:cubicBezTo>
                  <a:cubicBezTo>
                    <a:pt x="7" y="94"/>
                    <a:pt x="6" y="94"/>
                    <a:pt x="6" y="94"/>
                  </a:cubicBezTo>
                  <a:cubicBezTo>
                    <a:pt x="6" y="94"/>
                    <a:pt x="5" y="94"/>
                    <a:pt x="5" y="94"/>
                  </a:cubicBezTo>
                  <a:cubicBezTo>
                    <a:pt x="5" y="94"/>
                    <a:pt x="5" y="94"/>
                    <a:pt x="4" y="94"/>
                  </a:cubicBezTo>
                  <a:cubicBezTo>
                    <a:pt x="4" y="93"/>
                    <a:pt x="4" y="93"/>
                    <a:pt x="3" y="93"/>
                  </a:cubicBezTo>
                  <a:cubicBezTo>
                    <a:pt x="2" y="93"/>
                    <a:pt x="1" y="93"/>
                    <a:pt x="0" y="92"/>
                  </a:cubicBezTo>
                  <a:cubicBezTo>
                    <a:pt x="0" y="75"/>
                    <a:pt x="0" y="75"/>
                    <a:pt x="0" y="75"/>
                  </a:cubicBezTo>
                  <a:cubicBezTo>
                    <a:pt x="2" y="76"/>
                    <a:pt x="3" y="77"/>
                    <a:pt x="4" y="77"/>
                  </a:cubicBezTo>
                  <a:close/>
                </a:path>
              </a:pathLst>
            </a:custGeom>
            <a:solidFill>
              <a:srgbClr val="294F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" name="Freeform 114"/>
            <p:cNvSpPr>
              <a:spLocks/>
            </p:cNvSpPr>
            <p:nvPr userDrawn="1"/>
          </p:nvSpPr>
          <p:spPr bwMode="auto">
            <a:xfrm>
              <a:off x="8404226" y="4056063"/>
              <a:ext cx="403225" cy="231775"/>
            </a:xfrm>
            <a:custGeom>
              <a:avLst/>
              <a:gdLst>
                <a:gd name="T0" fmla="*/ 6 w 254"/>
                <a:gd name="T1" fmla="*/ 72 h 146"/>
                <a:gd name="T2" fmla="*/ 6 w 254"/>
                <a:gd name="T3" fmla="*/ 83 h 146"/>
                <a:gd name="T4" fmla="*/ 109 w 254"/>
                <a:gd name="T5" fmla="*/ 143 h 146"/>
                <a:gd name="T6" fmla="*/ 128 w 254"/>
                <a:gd name="T7" fmla="*/ 143 h 146"/>
                <a:gd name="T8" fmla="*/ 248 w 254"/>
                <a:gd name="T9" fmla="*/ 74 h 146"/>
                <a:gd name="T10" fmla="*/ 248 w 254"/>
                <a:gd name="T11" fmla="*/ 63 h 146"/>
                <a:gd name="T12" fmla="*/ 145 w 254"/>
                <a:gd name="T13" fmla="*/ 3 h 146"/>
                <a:gd name="T14" fmla="*/ 126 w 254"/>
                <a:gd name="T15" fmla="*/ 3 h 146"/>
                <a:gd name="T16" fmla="*/ 6 w 254"/>
                <a:gd name="T17" fmla="*/ 72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4" h="146">
                  <a:moveTo>
                    <a:pt x="6" y="72"/>
                  </a:moveTo>
                  <a:cubicBezTo>
                    <a:pt x="0" y="75"/>
                    <a:pt x="0" y="80"/>
                    <a:pt x="6" y="83"/>
                  </a:cubicBezTo>
                  <a:cubicBezTo>
                    <a:pt x="109" y="143"/>
                    <a:pt x="109" y="143"/>
                    <a:pt x="109" y="143"/>
                  </a:cubicBezTo>
                  <a:cubicBezTo>
                    <a:pt x="114" y="146"/>
                    <a:pt x="123" y="146"/>
                    <a:pt x="128" y="143"/>
                  </a:cubicBezTo>
                  <a:cubicBezTo>
                    <a:pt x="248" y="74"/>
                    <a:pt x="248" y="74"/>
                    <a:pt x="248" y="74"/>
                  </a:cubicBezTo>
                  <a:cubicBezTo>
                    <a:pt x="254" y="71"/>
                    <a:pt x="254" y="66"/>
                    <a:pt x="248" y="6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0" y="0"/>
                    <a:pt x="131" y="0"/>
                    <a:pt x="126" y="3"/>
                  </a:cubicBezTo>
                  <a:lnTo>
                    <a:pt x="6" y="72"/>
                  </a:lnTo>
                  <a:close/>
                </a:path>
              </a:pathLst>
            </a:custGeom>
            <a:solidFill>
              <a:srgbClr val="3763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" name="Freeform 115"/>
            <p:cNvSpPr>
              <a:spLocks/>
            </p:cNvSpPr>
            <p:nvPr userDrawn="1"/>
          </p:nvSpPr>
          <p:spPr bwMode="auto">
            <a:xfrm>
              <a:off x="8599489" y="3706813"/>
              <a:ext cx="39688" cy="492125"/>
            </a:xfrm>
            <a:custGeom>
              <a:avLst/>
              <a:gdLst>
                <a:gd name="T0" fmla="*/ 4 w 25"/>
                <a:gd name="T1" fmla="*/ 12 h 310"/>
                <a:gd name="T2" fmla="*/ 0 w 25"/>
                <a:gd name="T3" fmla="*/ 94 h 310"/>
                <a:gd name="T4" fmla="*/ 4 w 25"/>
                <a:gd name="T5" fmla="*/ 310 h 310"/>
                <a:gd name="T6" fmla="*/ 25 w 25"/>
                <a:gd name="T7" fmla="*/ 298 h 310"/>
                <a:gd name="T8" fmla="*/ 25 w 25"/>
                <a:gd name="T9" fmla="*/ 0 h 310"/>
                <a:gd name="T10" fmla="*/ 4 w 25"/>
                <a:gd name="T11" fmla="*/ 12 h 3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" h="310">
                  <a:moveTo>
                    <a:pt x="4" y="12"/>
                  </a:moveTo>
                  <a:lnTo>
                    <a:pt x="0" y="94"/>
                  </a:lnTo>
                  <a:lnTo>
                    <a:pt x="4" y="310"/>
                  </a:lnTo>
                  <a:lnTo>
                    <a:pt x="25" y="298"/>
                  </a:lnTo>
                  <a:lnTo>
                    <a:pt x="25" y="0"/>
                  </a:lnTo>
                  <a:lnTo>
                    <a:pt x="4" y="12"/>
                  </a:lnTo>
                  <a:close/>
                </a:path>
              </a:pathLst>
            </a:custGeom>
            <a:solidFill>
              <a:srgbClr val="041D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" name="Freeform 116"/>
            <p:cNvSpPr>
              <a:spLocks/>
            </p:cNvSpPr>
            <p:nvPr userDrawn="1"/>
          </p:nvSpPr>
          <p:spPr bwMode="auto">
            <a:xfrm>
              <a:off x="8572501" y="3706813"/>
              <a:ext cx="33338" cy="492125"/>
            </a:xfrm>
            <a:custGeom>
              <a:avLst/>
              <a:gdLst>
                <a:gd name="T0" fmla="*/ 21 w 21"/>
                <a:gd name="T1" fmla="*/ 12 h 310"/>
                <a:gd name="T2" fmla="*/ 0 w 21"/>
                <a:gd name="T3" fmla="*/ 0 h 310"/>
                <a:gd name="T4" fmla="*/ 0 w 21"/>
                <a:gd name="T5" fmla="*/ 298 h 310"/>
                <a:gd name="T6" fmla="*/ 21 w 21"/>
                <a:gd name="T7" fmla="*/ 310 h 310"/>
                <a:gd name="T8" fmla="*/ 21 w 21"/>
                <a:gd name="T9" fmla="*/ 12 h 3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310">
                  <a:moveTo>
                    <a:pt x="21" y="12"/>
                  </a:moveTo>
                  <a:lnTo>
                    <a:pt x="0" y="0"/>
                  </a:lnTo>
                  <a:lnTo>
                    <a:pt x="0" y="298"/>
                  </a:lnTo>
                  <a:lnTo>
                    <a:pt x="21" y="310"/>
                  </a:lnTo>
                  <a:lnTo>
                    <a:pt x="21" y="12"/>
                  </a:lnTo>
                  <a:close/>
                </a:path>
              </a:pathLst>
            </a:custGeom>
            <a:solidFill>
              <a:srgbClr val="0835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" name="Freeform 117"/>
            <p:cNvSpPr>
              <a:spLocks/>
            </p:cNvSpPr>
            <p:nvPr userDrawn="1"/>
          </p:nvSpPr>
          <p:spPr bwMode="auto">
            <a:xfrm>
              <a:off x="8745539" y="3846513"/>
              <a:ext cx="26988" cy="36513"/>
            </a:xfrm>
            <a:custGeom>
              <a:avLst/>
              <a:gdLst>
                <a:gd name="T0" fmla="*/ 0 w 17"/>
                <a:gd name="T1" fmla="*/ 23 h 23"/>
                <a:gd name="T2" fmla="*/ 17 w 17"/>
                <a:gd name="T3" fmla="*/ 13 h 23"/>
                <a:gd name="T4" fmla="*/ 17 w 17"/>
                <a:gd name="T5" fmla="*/ 0 h 23"/>
                <a:gd name="T6" fmla="*/ 0 w 17"/>
                <a:gd name="T7" fmla="*/ 10 h 23"/>
                <a:gd name="T8" fmla="*/ 0 w 17"/>
                <a:gd name="T9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23">
                  <a:moveTo>
                    <a:pt x="0" y="23"/>
                  </a:moveTo>
                  <a:lnTo>
                    <a:pt x="17" y="13"/>
                  </a:lnTo>
                  <a:lnTo>
                    <a:pt x="17" y="0"/>
                  </a:lnTo>
                  <a:lnTo>
                    <a:pt x="0" y="10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367C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" name="Freeform 118"/>
            <p:cNvSpPr>
              <a:spLocks/>
            </p:cNvSpPr>
            <p:nvPr userDrawn="1"/>
          </p:nvSpPr>
          <p:spPr bwMode="auto">
            <a:xfrm>
              <a:off x="8434389" y="3608388"/>
              <a:ext cx="76200" cy="101600"/>
            </a:xfrm>
            <a:custGeom>
              <a:avLst/>
              <a:gdLst>
                <a:gd name="T0" fmla="*/ 0 w 48"/>
                <a:gd name="T1" fmla="*/ 16 h 64"/>
                <a:gd name="T2" fmla="*/ 0 w 48"/>
                <a:gd name="T3" fmla="*/ 10 h 64"/>
                <a:gd name="T4" fmla="*/ 17 w 48"/>
                <a:gd name="T5" fmla="*/ 0 h 64"/>
                <a:gd name="T6" fmla="*/ 17 w 48"/>
                <a:gd name="T7" fmla="*/ 7 h 64"/>
                <a:gd name="T8" fmla="*/ 18 w 48"/>
                <a:gd name="T9" fmla="*/ 8 h 64"/>
                <a:gd name="T10" fmla="*/ 19 w 48"/>
                <a:gd name="T11" fmla="*/ 15 h 64"/>
                <a:gd name="T12" fmla="*/ 19 w 48"/>
                <a:gd name="T13" fmla="*/ 16 h 64"/>
                <a:gd name="T14" fmla="*/ 22 w 48"/>
                <a:gd name="T15" fmla="*/ 23 h 64"/>
                <a:gd name="T16" fmla="*/ 22 w 48"/>
                <a:gd name="T17" fmla="*/ 23 h 64"/>
                <a:gd name="T18" fmla="*/ 26 w 48"/>
                <a:gd name="T19" fmla="*/ 31 h 64"/>
                <a:gd name="T20" fmla="*/ 26 w 48"/>
                <a:gd name="T21" fmla="*/ 31 h 64"/>
                <a:gd name="T22" fmla="*/ 30 w 48"/>
                <a:gd name="T23" fmla="*/ 38 h 64"/>
                <a:gd name="T24" fmla="*/ 31 w 48"/>
                <a:gd name="T25" fmla="*/ 38 h 64"/>
                <a:gd name="T26" fmla="*/ 35 w 48"/>
                <a:gd name="T27" fmla="*/ 44 h 64"/>
                <a:gd name="T28" fmla="*/ 37 w 48"/>
                <a:gd name="T29" fmla="*/ 45 h 64"/>
                <a:gd name="T30" fmla="*/ 41 w 48"/>
                <a:gd name="T31" fmla="*/ 49 h 64"/>
                <a:gd name="T32" fmla="*/ 42 w 48"/>
                <a:gd name="T33" fmla="*/ 50 h 64"/>
                <a:gd name="T34" fmla="*/ 48 w 48"/>
                <a:gd name="T35" fmla="*/ 55 h 64"/>
                <a:gd name="T36" fmla="*/ 31 w 48"/>
                <a:gd name="T37" fmla="*/ 64 h 64"/>
                <a:gd name="T38" fmla="*/ 25 w 48"/>
                <a:gd name="T39" fmla="*/ 60 h 64"/>
                <a:gd name="T40" fmla="*/ 23 w 48"/>
                <a:gd name="T41" fmla="*/ 59 h 64"/>
                <a:gd name="T42" fmla="*/ 21 w 48"/>
                <a:gd name="T43" fmla="*/ 56 h 64"/>
                <a:gd name="T44" fmla="*/ 19 w 48"/>
                <a:gd name="T45" fmla="*/ 55 h 64"/>
                <a:gd name="T46" fmla="*/ 18 w 48"/>
                <a:gd name="T47" fmla="*/ 54 h 64"/>
                <a:gd name="T48" fmla="*/ 17 w 48"/>
                <a:gd name="T49" fmla="*/ 53 h 64"/>
                <a:gd name="T50" fmla="*/ 15 w 48"/>
                <a:gd name="T51" fmla="*/ 49 h 64"/>
                <a:gd name="T52" fmla="*/ 14 w 48"/>
                <a:gd name="T53" fmla="*/ 48 h 64"/>
                <a:gd name="T54" fmla="*/ 13 w 48"/>
                <a:gd name="T55" fmla="*/ 48 h 64"/>
                <a:gd name="T56" fmla="*/ 13 w 48"/>
                <a:gd name="T57" fmla="*/ 47 h 64"/>
                <a:gd name="T58" fmla="*/ 11 w 48"/>
                <a:gd name="T59" fmla="*/ 44 h 64"/>
                <a:gd name="T60" fmla="*/ 9 w 48"/>
                <a:gd name="T61" fmla="*/ 41 h 64"/>
                <a:gd name="T62" fmla="*/ 9 w 48"/>
                <a:gd name="T63" fmla="*/ 41 h 64"/>
                <a:gd name="T64" fmla="*/ 9 w 48"/>
                <a:gd name="T65" fmla="*/ 41 h 64"/>
                <a:gd name="T66" fmla="*/ 8 w 48"/>
                <a:gd name="T67" fmla="*/ 38 h 64"/>
                <a:gd name="T68" fmla="*/ 6 w 48"/>
                <a:gd name="T69" fmla="*/ 36 h 64"/>
                <a:gd name="T70" fmla="*/ 5 w 48"/>
                <a:gd name="T71" fmla="*/ 33 h 64"/>
                <a:gd name="T72" fmla="*/ 5 w 48"/>
                <a:gd name="T73" fmla="*/ 33 h 64"/>
                <a:gd name="T74" fmla="*/ 5 w 48"/>
                <a:gd name="T75" fmla="*/ 33 h 64"/>
                <a:gd name="T76" fmla="*/ 4 w 48"/>
                <a:gd name="T77" fmla="*/ 30 h 64"/>
                <a:gd name="T78" fmla="*/ 3 w 48"/>
                <a:gd name="T79" fmla="*/ 27 h 64"/>
                <a:gd name="T80" fmla="*/ 2 w 48"/>
                <a:gd name="T81" fmla="*/ 26 h 64"/>
                <a:gd name="T82" fmla="*/ 2 w 48"/>
                <a:gd name="T83" fmla="*/ 25 h 64"/>
                <a:gd name="T84" fmla="*/ 2 w 48"/>
                <a:gd name="T85" fmla="*/ 24 h 64"/>
                <a:gd name="T86" fmla="*/ 1 w 48"/>
                <a:gd name="T87" fmla="*/ 20 h 64"/>
                <a:gd name="T88" fmla="*/ 0 w 48"/>
                <a:gd name="T89" fmla="*/ 18 h 64"/>
                <a:gd name="T90" fmla="*/ 0 w 48"/>
                <a:gd name="T91" fmla="*/ 17 h 64"/>
                <a:gd name="T92" fmla="*/ 0 w 48"/>
                <a:gd name="T93" fmla="*/ 16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8" h="64">
                  <a:moveTo>
                    <a:pt x="0" y="16"/>
                  </a:moveTo>
                  <a:cubicBezTo>
                    <a:pt x="0" y="14"/>
                    <a:pt x="0" y="12"/>
                    <a:pt x="0" y="1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7" y="2"/>
                    <a:pt x="17" y="5"/>
                    <a:pt x="17" y="7"/>
                  </a:cubicBezTo>
                  <a:cubicBezTo>
                    <a:pt x="17" y="7"/>
                    <a:pt x="17" y="8"/>
                    <a:pt x="18" y="8"/>
                  </a:cubicBezTo>
                  <a:cubicBezTo>
                    <a:pt x="18" y="11"/>
                    <a:pt x="18" y="13"/>
                    <a:pt x="19" y="15"/>
                  </a:cubicBezTo>
                  <a:cubicBezTo>
                    <a:pt x="19" y="15"/>
                    <a:pt x="19" y="16"/>
                    <a:pt x="19" y="16"/>
                  </a:cubicBezTo>
                  <a:cubicBezTo>
                    <a:pt x="20" y="18"/>
                    <a:pt x="21" y="21"/>
                    <a:pt x="22" y="23"/>
                  </a:cubicBezTo>
                  <a:cubicBezTo>
                    <a:pt x="22" y="23"/>
                    <a:pt x="22" y="23"/>
                    <a:pt x="22" y="23"/>
                  </a:cubicBezTo>
                  <a:cubicBezTo>
                    <a:pt x="23" y="26"/>
                    <a:pt x="24" y="28"/>
                    <a:pt x="26" y="31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7" y="33"/>
                    <a:pt x="29" y="36"/>
                    <a:pt x="30" y="38"/>
                  </a:cubicBezTo>
                  <a:cubicBezTo>
                    <a:pt x="31" y="38"/>
                    <a:pt x="31" y="38"/>
                    <a:pt x="31" y="38"/>
                  </a:cubicBezTo>
                  <a:cubicBezTo>
                    <a:pt x="32" y="40"/>
                    <a:pt x="34" y="42"/>
                    <a:pt x="35" y="44"/>
                  </a:cubicBezTo>
                  <a:cubicBezTo>
                    <a:pt x="36" y="44"/>
                    <a:pt x="36" y="45"/>
                    <a:pt x="37" y="45"/>
                  </a:cubicBezTo>
                  <a:cubicBezTo>
                    <a:pt x="38" y="46"/>
                    <a:pt x="39" y="48"/>
                    <a:pt x="41" y="49"/>
                  </a:cubicBezTo>
                  <a:cubicBezTo>
                    <a:pt x="41" y="49"/>
                    <a:pt x="42" y="50"/>
                    <a:pt x="42" y="50"/>
                  </a:cubicBezTo>
                  <a:cubicBezTo>
                    <a:pt x="44" y="52"/>
                    <a:pt x="46" y="53"/>
                    <a:pt x="48" y="55"/>
                  </a:cubicBezTo>
                  <a:cubicBezTo>
                    <a:pt x="31" y="64"/>
                    <a:pt x="31" y="64"/>
                    <a:pt x="31" y="64"/>
                  </a:cubicBezTo>
                  <a:cubicBezTo>
                    <a:pt x="29" y="63"/>
                    <a:pt x="27" y="62"/>
                    <a:pt x="25" y="60"/>
                  </a:cubicBezTo>
                  <a:cubicBezTo>
                    <a:pt x="25" y="60"/>
                    <a:pt x="24" y="59"/>
                    <a:pt x="23" y="59"/>
                  </a:cubicBezTo>
                  <a:cubicBezTo>
                    <a:pt x="23" y="58"/>
                    <a:pt x="22" y="57"/>
                    <a:pt x="21" y="56"/>
                  </a:cubicBezTo>
                  <a:cubicBezTo>
                    <a:pt x="20" y="56"/>
                    <a:pt x="20" y="55"/>
                    <a:pt x="19" y="55"/>
                  </a:cubicBezTo>
                  <a:cubicBezTo>
                    <a:pt x="19" y="55"/>
                    <a:pt x="19" y="54"/>
                    <a:pt x="18" y="54"/>
                  </a:cubicBezTo>
                  <a:cubicBezTo>
                    <a:pt x="18" y="53"/>
                    <a:pt x="18" y="53"/>
                    <a:pt x="17" y="53"/>
                  </a:cubicBezTo>
                  <a:cubicBezTo>
                    <a:pt x="16" y="52"/>
                    <a:pt x="15" y="51"/>
                    <a:pt x="15" y="49"/>
                  </a:cubicBezTo>
                  <a:cubicBezTo>
                    <a:pt x="14" y="49"/>
                    <a:pt x="14" y="49"/>
                    <a:pt x="14" y="48"/>
                  </a:cubicBezTo>
                  <a:cubicBezTo>
                    <a:pt x="14" y="48"/>
                    <a:pt x="14" y="48"/>
                    <a:pt x="13" y="48"/>
                  </a:cubicBezTo>
                  <a:cubicBezTo>
                    <a:pt x="13" y="47"/>
                    <a:pt x="13" y="47"/>
                    <a:pt x="13" y="47"/>
                  </a:cubicBezTo>
                  <a:cubicBezTo>
                    <a:pt x="12" y="46"/>
                    <a:pt x="11" y="45"/>
                    <a:pt x="11" y="44"/>
                  </a:cubicBezTo>
                  <a:cubicBezTo>
                    <a:pt x="10" y="43"/>
                    <a:pt x="10" y="42"/>
                    <a:pt x="9" y="41"/>
                  </a:cubicBezTo>
                  <a:cubicBezTo>
                    <a:pt x="9" y="41"/>
                    <a:pt x="9" y="41"/>
                    <a:pt x="9" y="41"/>
                  </a:cubicBezTo>
                  <a:cubicBezTo>
                    <a:pt x="9" y="41"/>
                    <a:pt x="9" y="41"/>
                    <a:pt x="9" y="41"/>
                  </a:cubicBezTo>
                  <a:cubicBezTo>
                    <a:pt x="8" y="40"/>
                    <a:pt x="8" y="39"/>
                    <a:pt x="8" y="38"/>
                  </a:cubicBezTo>
                  <a:cubicBezTo>
                    <a:pt x="7" y="38"/>
                    <a:pt x="7" y="37"/>
                    <a:pt x="6" y="36"/>
                  </a:cubicBezTo>
                  <a:cubicBezTo>
                    <a:pt x="6" y="35"/>
                    <a:pt x="5" y="34"/>
                    <a:pt x="5" y="3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5" y="32"/>
                    <a:pt x="4" y="31"/>
                    <a:pt x="4" y="30"/>
                  </a:cubicBezTo>
                  <a:cubicBezTo>
                    <a:pt x="3" y="29"/>
                    <a:pt x="3" y="28"/>
                    <a:pt x="3" y="27"/>
                  </a:cubicBezTo>
                  <a:cubicBezTo>
                    <a:pt x="3" y="27"/>
                    <a:pt x="2" y="26"/>
                    <a:pt x="2" y="26"/>
                  </a:cubicBezTo>
                  <a:cubicBezTo>
                    <a:pt x="2" y="25"/>
                    <a:pt x="2" y="25"/>
                    <a:pt x="2" y="25"/>
                  </a:cubicBezTo>
                  <a:cubicBezTo>
                    <a:pt x="2" y="25"/>
                    <a:pt x="2" y="24"/>
                    <a:pt x="2" y="24"/>
                  </a:cubicBezTo>
                  <a:cubicBezTo>
                    <a:pt x="1" y="23"/>
                    <a:pt x="1" y="22"/>
                    <a:pt x="1" y="20"/>
                  </a:cubicBezTo>
                  <a:cubicBezTo>
                    <a:pt x="1" y="20"/>
                    <a:pt x="1" y="19"/>
                    <a:pt x="0" y="18"/>
                  </a:cubicBezTo>
                  <a:cubicBezTo>
                    <a:pt x="0" y="18"/>
                    <a:pt x="0" y="17"/>
                    <a:pt x="0" y="17"/>
                  </a:cubicBezTo>
                  <a:cubicBezTo>
                    <a:pt x="0" y="17"/>
                    <a:pt x="0" y="16"/>
                    <a:pt x="0" y="16"/>
                  </a:cubicBezTo>
                  <a:close/>
                </a:path>
              </a:pathLst>
            </a:custGeom>
            <a:solidFill>
              <a:srgbClr val="041D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" name="Freeform 119"/>
            <p:cNvSpPr>
              <a:spLocks/>
            </p:cNvSpPr>
            <p:nvPr userDrawn="1"/>
          </p:nvSpPr>
          <p:spPr bwMode="auto">
            <a:xfrm>
              <a:off x="8434389" y="3325813"/>
              <a:ext cx="26988" cy="298450"/>
            </a:xfrm>
            <a:custGeom>
              <a:avLst/>
              <a:gdLst>
                <a:gd name="T0" fmla="*/ 0 w 17"/>
                <a:gd name="T1" fmla="*/ 188 h 188"/>
                <a:gd name="T2" fmla="*/ 17 w 17"/>
                <a:gd name="T3" fmla="*/ 178 h 188"/>
                <a:gd name="T4" fmla="*/ 17 w 17"/>
                <a:gd name="T5" fmla="*/ 0 h 188"/>
                <a:gd name="T6" fmla="*/ 0 w 17"/>
                <a:gd name="T7" fmla="*/ 10 h 188"/>
                <a:gd name="T8" fmla="*/ 0 w 17"/>
                <a:gd name="T9" fmla="*/ 188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188">
                  <a:moveTo>
                    <a:pt x="0" y="188"/>
                  </a:moveTo>
                  <a:lnTo>
                    <a:pt x="17" y="178"/>
                  </a:lnTo>
                  <a:lnTo>
                    <a:pt x="17" y="0"/>
                  </a:lnTo>
                  <a:lnTo>
                    <a:pt x="0" y="10"/>
                  </a:lnTo>
                  <a:lnTo>
                    <a:pt x="0" y="188"/>
                  </a:lnTo>
                  <a:close/>
                </a:path>
              </a:pathLst>
            </a:custGeom>
            <a:solidFill>
              <a:srgbClr val="041D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" name="Freeform 120"/>
            <p:cNvSpPr>
              <a:spLocks/>
            </p:cNvSpPr>
            <p:nvPr userDrawn="1"/>
          </p:nvSpPr>
          <p:spPr bwMode="auto">
            <a:xfrm>
              <a:off x="8416926" y="3316288"/>
              <a:ext cx="44450" cy="25400"/>
            </a:xfrm>
            <a:custGeom>
              <a:avLst/>
              <a:gdLst>
                <a:gd name="T0" fmla="*/ 11 w 28"/>
                <a:gd name="T1" fmla="*/ 16 h 16"/>
                <a:gd name="T2" fmla="*/ 28 w 28"/>
                <a:gd name="T3" fmla="*/ 6 h 16"/>
                <a:gd name="T4" fmla="*/ 17 w 28"/>
                <a:gd name="T5" fmla="*/ 0 h 16"/>
                <a:gd name="T6" fmla="*/ 0 w 28"/>
                <a:gd name="T7" fmla="*/ 9 h 16"/>
                <a:gd name="T8" fmla="*/ 11 w 28"/>
                <a:gd name="T9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16">
                  <a:moveTo>
                    <a:pt x="11" y="16"/>
                  </a:moveTo>
                  <a:lnTo>
                    <a:pt x="28" y="6"/>
                  </a:lnTo>
                  <a:lnTo>
                    <a:pt x="17" y="0"/>
                  </a:lnTo>
                  <a:lnTo>
                    <a:pt x="0" y="9"/>
                  </a:lnTo>
                  <a:lnTo>
                    <a:pt x="11" y="16"/>
                  </a:lnTo>
                  <a:close/>
                </a:path>
              </a:pathLst>
            </a:custGeom>
            <a:solidFill>
              <a:srgbClr val="46AA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" name="Freeform 121"/>
            <p:cNvSpPr>
              <a:spLocks/>
            </p:cNvSpPr>
            <p:nvPr userDrawn="1"/>
          </p:nvSpPr>
          <p:spPr bwMode="auto">
            <a:xfrm>
              <a:off x="8483601" y="3695700"/>
              <a:ext cx="288925" cy="166688"/>
            </a:xfrm>
            <a:custGeom>
              <a:avLst/>
              <a:gdLst>
                <a:gd name="T0" fmla="*/ 17 w 182"/>
                <a:gd name="T1" fmla="*/ 0 h 105"/>
                <a:gd name="T2" fmla="*/ 182 w 182"/>
                <a:gd name="T3" fmla="*/ 95 h 105"/>
                <a:gd name="T4" fmla="*/ 165 w 182"/>
                <a:gd name="T5" fmla="*/ 105 h 105"/>
                <a:gd name="T6" fmla="*/ 0 w 182"/>
                <a:gd name="T7" fmla="*/ 9 h 105"/>
                <a:gd name="T8" fmla="*/ 17 w 182"/>
                <a:gd name="T9" fmla="*/ 0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2" h="105">
                  <a:moveTo>
                    <a:pt x="17" y="0"/>
                  </a:moveTo>
                  <a:lnTo>
                    <a:pt x="182" y="95"/>
                  </a:lnTo>
                  <a:lnTo>
                    <a:pt x="165" y="105"/>
                  </a:lnTo>
                  <a:lnTo>
                    <a:pt x="0" y="9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46AA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" name="Freeform 122"/>
            <p:cNvSpPr>
              <a:spLocks/>
            </p:cNvSpPr>
            <p:nvPr userDrawn="1"/>
          </p:nvSpPr>
          <p:spPr bwMode="auto">
            <a:xfrm>
              <a:off x="8415339" y="3330575"/>
              <a:ext cx="330200" cy="552450"/>
            </a:xfrm>
            <a:custGeom>
              <a:avLst/>
              <a:gdLst>
                <a:gd name="T0" fmla="*/ 1 w 208"/>
                <a:gd name="T1" fmla="*/ 0 h 348"/>
                <a:gd name="T2" fmla="*/ 12 w 208"/>
                <a:gd name="T3" fmla="*/ 7 h 348"/>
                <a:gd name="T4" fmla="*/ 12 w 208"/>
                <a:gd name="T5" fmla="*/ 185 h 348"/>
                <a:gd name="T6" fmla="*/ 43 w 208"/>
                <a:gd name="T7" fmla="*/ 239 h 348"/>
                <a:gd name="T8" fmla="*/ 208 w 208"/>
                <a:gd name="T9" fmla="*/ 335 h 348"/>
                <a:gd name="T10" fmla="*/ 208 w 208"/>
                <a:gd name="T11" fmla="*/ 348 h 348"/>
                <a:gd name="T12" fmla="*/ 43 w 208"/>
                <a:gd name="T13" fmla="*/ 253 h 348"/>
                <a:gd name="T14" fmla="*/ 0 w 208"/>
                <a:gd name="T15" fmla="*/ 178 h 348"/>
                <a:gd name="T16" fmla="*/ 1 w 208"/>
                <a:gd name="T17" fmla="*/ 0 h 3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8" h="348">
                  <a:moveTo>
                    <a:pt x="1" y="0"/>
                  </a:moveTo>
                  <a:cubicBezTo>
                    <a:pt x="12" y="7"/>
                    <a:pt x="12" y="7"/>
                    <a:pt x="12" y="7"/>
                  </a:cubicBezTo>
                  <a:cubicBezTo>
                    <a:pt x="12" y="185"/>
                    <a:pt x="12" y="185"/>
                    <a:pt x="12" y="185"/>
                  </a:cubicBezTo>
                  <a:cubicBezTo>
                    <a:pt x="12" y="205"/>
                    <a:pt x="26" y="229"/>
                    <a:pt x="43" y="239"/>
                  </a:cubicBezTo>
                  <a:cubicBezTo>
                    <a:pt x="208" y="335"/>
                    <a:pt x="208" y="335"/>
                    <a:pt x="208" y="335"/>
                  </a:cubicBezTo>
                  <a:cubicBezTo>
                    <a:pt x="208" y="348"/>
                    <a:pt x="208" y="348"/>
                    <a:pt x="208" y="348"/>
                  </a:cubicBezTo>
                  <a:cubicBezTo>
                    <a:pt x="43" y="253"/>
                    <a:pt x="43" y="253"/>
                    <a:pt x="43" y="253"/>
                  </a:cubicBezTo>
                  <a:cubicBezTo>
                    <a:pt x="19" y="239"/>
                    <a:pt x="0" y="206"/>
                    <a:pt x="0" y="178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0835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" name="Freeform 123"/>
            <p:cNvSpPr>
              <a:spLocks/>
            </p:cNvSpPr>
            <p:nvPr userDrawn="1"/>
          </p:nvSpPr>
          <p:spPr bwMode="auto">
            <a:xfrm>
              <a:off x="8321676" y="3748088"/>
              <a:ext cx="263525" cy="201613"/>
            </a:xfrm>
            <a:custGeom>
              <a:avLst/>
              <a:gdLst>
                <a:gd name="T0" fmla="*/ 0 w 166"/>
                <a:gd name="T1" fmla="*/ 0 h 127"/>
                <a:gd name="T2" fmla="*/ 0 w 166"/>
                <a:gd name="T3" fmla="*/ 2 h 127"/>
                <a:gd name="T4" fmla="*/ 0 w 166"/>
                <a:gd name="T5" fmla="*/ 2 h 127"/>
                <a:gd name="T6" fmla="*/ 1 w 166"/>
                <a:gd name="T7" fmla="*/ 4 h 127"/>
                <a:gd name="T8" fmla="*/ 2 w 166"/>
                <a:gd name="T9" fmla="*/ 5 h 127"/>
                <a:gd name="T10" fmla="*/ 3 w 166"/>
                <a:gd name="T11" fmla="*/ 6 h 127"/>
                <a:gd name="T12" fmla="*/ 5 w 166"/>
                <a:gd name="T13" fmla="*/ 7 h 127"/>
                <a:gd name="T14" fmla="*/ 6 w 166"/>
                <a:gd name="T15" fmla="*/ 8 h 127"/>
                <a:gd name="T16" fmla="*/ 166 w 166"/>
                <a:gd name="T17" fmla="*/ 101 h 127"/>
                <a:gd name="T18" fmla="*/ 166 w 166"/>
                <a:gd name="T19" fmla="*/ 127 h 127"/>
                <a:gd name="T20" fmla="*/ 6 w 166"/>
                <a:gd name="T21" fmla="*/ 34 h 127"/>
                <a:gd name="T22" fmla="*/ 6 w 166"/>
                <a:gd name="T23" fmla="*/ 34 h 127"/>
                <a:gd name="T24" fmla="*/ 5 w 166"/>
                <a:gd name="T25" fmla="*/ 33 h 127"/>
                <a:gd name="T26" fmla="*/ 3 w 166"/>
                <a:gd name="T27" fmla="*/ 32 h 127"/>
                <a:gd name="T28" fmla="*/ 3 w 166"/>
                <a:gd name="T29" fmla="*/ 32 h 127"/>
                <a:gd name="T30" fmla="*/ 2 w 166"/>
                <a:gd name="T31" fmla="*/ 30 h 127"/>
                <a:gd name="T32" fmla="*/ 2 w 166"/>
                <a:gd name="T33" fmla="*/ 30 h 127"/>
                <a:gd name="T34" fmla="*/ 1 w 166"/>
                <a:gd name="T35" fmla="*/ 30 h 127"/>
                <a:gd name="T36" fmla="*/ 1 w 166"/>
                <a:gd name="T37" fmla="*/ 29 h 127"/>
                <a:gd name="T38" fmla="*/ 0 w 166"/>
                <a:gd name="T39" fmla="*/ 28 h 127"/>
                <a:gd name="T40" fmla="*/ 0 w 166"/>
                <a:gd name="T41" fmla="*/ 28 h 127"/>
                <a:gd name="T42" fmla="*/ 0 w 166"/>
                <a:gd name="T43" fmla="*/ 28 h 127"/>
                <a:gd name="T44" fmla="*/ 0 w 166"/>
                <a:gd name="T45" fmla="*/ 27 h 127"/>
                <a:gd name="T46" fmla="*/ 0 w 166"/>
                <a:gd name="T47" fmla="*/ 26 h 127"/>
                <a:gd name="T48" fmla="*/ 0 w 166"/>
                <a:gd name="T49" fmla="*/ 26 h 127"/>
                <a:gd name="T50" fmla="*/ 0 w 166"/>
                <a:gd name="T51" fmla="*/ 26 h 127"/>
                <a:gd name="T52" fmla="*/ 0 w 166"/>
                <a:gd name="T53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66" h="127">
                  <a:moveTo>
                    <a:pt x="0" y="0"/>
                  </a:move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3"/>
                    <a:pt x="1" y="4"/>
                    <a:pt x="1" y="4"/>
                  </a:cubicBezTo>
                  <a:cubicBezTo>
                    <a:pt x="1" y="4"/>
                    <a:pt x="1" y="4"/>
                    <a:pt x="2" y="5"/>
                  </a:cubicBezTo>
                  <a:cubicBezTo>
                    <a:pt x="2" y="5"/>
                    <a:pt x="3" y="6"/>
                    <a:pt x="3" y="6"/>
                  </a:cubicBezTo>
                  <a:cubicBezTo>
                    <a:pt x="4" y="7"/>
                    <a:pt x="4" y="7"/>
                    <a:pt x="5" y="7"/>
                  </a:cubicBezTo>
                  <a:cubicBezTo>
                    <a:pt x="5" y="8"/>
                    <a:pt x="5" y="8"/>
                    <a:pt x="6" y="8"/>
                  </a:cubicBezTo>
                  <a:cubicBezTo>
                    <a:pt x="166" y="101"/>
                    <a:pt x="166" y="101"/>
                    <a:pt x="166" y="101"/>
                  </a:cubicBezTo>
                  <a:cubicBezTo>
                    <a:pt x="166" y="127"/>
                    <a:pt x="166" y="127"/>
                    <a:pt x="166" y="127"/>
                  </a:cubicBezTo>
                  <a:cubicBezTo>
                    <a:pt x="6" y="34"/>
                    <a:pt x="6" y="34"/>
                    <a:pt x="6" y="34"/>
                  </a:cubicBezTo>
                  <a:cubicBezTo>
                    <a:pt x="6" y="34"/>
                    <a:pt x="6" y="34"/>
                    <a:pt x="6" y="34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4" y="33"/>
                    <a:pt x="4" y="32"/>
                    <a:pt x="3" y="32"/>
                  </a:cubicBezTo>
                  <a:cubicBezTo>
                    <a:pt x="3" y="32"/>
                    <a:pt x="3" y="32"/>
                    <a:pt x="3" y="32"/>
                  </a:cubicBezTo>
                  <a:cubicBezTo>
                    <a:pt x="3" y="31"/>
                    <a:pt x="2" y="31"/>
                    <a:pt x="2" y="30"/>
                  </a:cubicBezTo>
                  <a:cubicBezTo>
                    <a:pt x="2" y="30"/>
                    <a:pt x="2" y="30"/>
                    <a:pt x="2" y="30"/>
                  </a:cubicBezTo>
                  <a:cubicBezTo>
                    <a:pt x="2" y="30"/>
                    <a:pt x="1" y="30"/>
                    <a:pt x="1" y="30"/>
                  </a:cubicBezTo>
                  <a:cubicBezTo>
                    <a:pt x="1" y="30"/>
                    <a:pt x="1" y="29"/>
                    <a:pt x="1" y="29"/>
                  </a:cubicBezTo>
                  <a:cubicBezTo>
                    <a:pt x="1" y="29"/>
                    <a:pt x="1" y="28"/>
                    <a:pt x="0" y="28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27"/>
                    <a:pt x="0" y="26"/>
                    <a:pt x="0" y="26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26"/>
                    <a:pt x="0" y="26"/>
                    <a:pt x="0" y="2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1F43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" name="Freeform 124"/>
            <p:cNvSpPr>
              <a:spLocks/>
            </p:cNvSpPr>
            <p:nvPr userDrawn="1"/>
          </p:nvSpPr>
          <p:spPr bwMode="auto">
            <a:xfrm>
              <a:off x="8585201" y="3725863"/>
              <a:ext cx="349250" cy="228600"/>
            </a:xfrm>
            <a:custGeom>
              <a:avLst/>
              <a:gdLst>
                <a:gd name="T0" fmla="*/ 6 w 220"/>
                <a:gd name="T1" fmla="*/ 117 h 144"/>
                <a:gd name="T2" fmla="*/ 7 w 220"/>
                <a:gd name="T3" fmla="*/ 118 h 144"/>
                <a:gd name="T4" fmla="*/ 14 w 220"/>
                <a:gd name="T5" fmla="*/ 119 h 144"/>
                <a:gd name="T6" fmla="*/ 14 w 220"/>
                <a:gd name="T7" fmla="*/ 119 h 144"/>
                <a:gd name="T8" fmla="*/ 21 w 220"/>
                <a:gd name="T9" fmla="*/ 118 h 144"/>
                <a:gd name="T10" fmla="*/ 22 w 220"/>
                <a:gd name="T11" fmla="*/ 118 h 144"/>
                <a:gd name="T12" fmla="*/ 28 w 220"/>
                <a:gd name="T13" fmla="*/ 115 h 144"/>
                <a:gd name="T14" fmla="*/ 214 w 220"/>
                <a:gd name="T15" fmla="*/ 8 h 144"/>
                <a:gd name="T16" fmla="*/ 219 w 220"/>
                <a:gd name="T17" fmla="*/ 0 h 144"/>
                <a:gd name="T18" fmla="*/ 220 w 220"/>
                <a:gd name="T19" fmla="*/ 25 h 144"/>
                <a:gd name="T20" fmla="*/ 214 w 220"/>
                <a:gd name="T21" fmla="*/ 34 h 144"/>
                <a:gd name="T22" fmla="*/ 28 w 220"/>
                <a:gd name="T23" fmla="*/ 141 h 144"/>
                <a:gd name="T24" fmla="*/ 25 w 220"/>
                <a:gd name="T25" fmla="*/ 142 h 144"/>
                <a:gd name="T26" fmla="*/ 23 w 220"/>
                <a:gd name="T27" fmla="*/ 143 h 144"/>
                <a:gd name="T28" fmla="*/ 22 w 220"/>
                <a:gd name="T29" fmla="*/ 143 h 144"/>
                <a:gd name="T30" fmla="*/ 21 w 220"/>
                <a:gd name="T31" fmla="*/ 143 h 144"/>
                <a:gd name="T32" fmla="*/ 21 w 220"/>
                <a:gd name="T33" fmla="*/ 143 h 144"/>
                <a:gd name="T34" fmla="*/ 19 w 220"/>
                <a:gd name="T35" fmla="*/ 144 h 144"/>
                <a:gd name="T36" fmla="*/ 17 w 220"/>
                <a:gd name="T37" fmla="*/ 144 h 144"/>
                <a:gd name="T38" fmla="*/ 15 w 220"/>
                <a:gd name="T39" fmla="*/ 144 h 144"/>
                <a:gd name="T40" fmla="*/ 14 w 220"/>
                <a:gd name="T41" fmla="*/ 144 h 144"/>
                <a:gd name="T42" fmla="*/ 14 w 220"/>
                <a:gd name="T43" fmla="*/ 144 h 144"/>
                <a:gd name="T44" fmla="*/ 13 w 220"/>
                <a:gd name="T45" fmla="*/ 144 h 144"/>
                <a:gd name="T46" fmla="*/ 11 w 220"/>
                <a:gd name="T47" fmla="*/ 144 h 144"/>
                <a:gd name="T48" fmla="*/ 8 w 220"/>
                <a:gd name="T49" fmla="*/ 144 h 144"/>
                <a:gd name="T50" fmla="*/ 7 w 220"/>
                <a:gd name="T51" fmla="*/ 143 h 144"/>
                <a:gd name="T52" fmla="*/ 6 w 220"/>
                <a:gd name="T53" fmla="*/ 143 h 144"/>
                <a:gd name="T54" fmla="*/ 4 w 220"/>
                <a:gd name="T55" fmla="*/ 143 h 144"/>
                <a:gd name="T56" fmla="*/ 0 w 220"/>
                <a:gd name="T57" fmla="*/ 141 h 144"/>
                <a:gd name="T58" fmla="*/ 0 w 220"/>
                <a:gd name="T59" fmla="*/ 115 h 144"/>
                <a:gd name="T60" fmla="*/ 6 w 220"/>
                <a:gd name="T61" fmla="*/ 117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20" h="144">
                  <a:moveTo>
                    <a:pt x="6" y="117"/>
                  </a:moveTo>
                  <a:cubicBezTo>
                    <a:pt x="6" y="118"/>
                    <a:pt x="6" y="118"/>
                    <a:pt x="7" y="118"/>
                  </a:cubicBezTo>
                  <a:cubicBezTo>
                    <a:pt x="9" y="118"/>
                    <a:pt x="11" y="119"/>
                    <a:pt x="14" y="119"/>
                  </a:cubicBezTo>
                  <a:cubicBezTo>
                    <a:pt x="14" y="119"/>
                    <a:pt x="14" y="119"/>
                    <a:pt x="14" y="119"/>
                  </a:cubicBezTo>
                  <a:cubicBezTo>
                    <a:pt x="17" y="119"/>
                    <a:pt x="19" y="118"/>
                    <a:pt x="21" y="118"/>
                  </a:cubicBezTo>
                  <a:cubicBezTo>
                    <a:pt x="21" y="118"/>
                    <a:pt x="22" y="118"/>
                    <a:pt x="22" y="118"/>
                  </a:cubicBezTo>
                  <a:cubicBezTo>
                    <a:pt x="24" y="117"/>
                    <a:pt x="26" y="116"/>
                    <a:pt x="28" y="115"/>
                  </a:cubicBezTo>
                  <a:cubicBezTo>
                    <a:pt x="214" y="8"/>
                    <a:pt x="214" y="8"/>
                    <a:pt x="214" y="8"/>
                  </a:cubicBezTo>
                  <a:cubicBezTo>
                    <a:pt x="217" y="6"/>
                    <a:pt x="219" y="3"/>
                    <a:pt x="219" y="0"/>
                  </a:cubicBezTo>
                  <a:cubicBezTo>
                    <a:pt x="220" y="25"/>
                    <a:pt x="220" y="25"/>
                    <a:pt x="220" y="25"/>
                  </a:cubicBezTo>
                  <a:cubicBezTo>
                    <a:pt x="220" y="28"/>
                    <a:pt x="218" y="31"/>
                    <a:pt x="214" y="34"/>
                  </a:cubicBezTo>
                  <a:cubicBezTo>
                    <a:pt x="28" y="141"/>
                    <a:pt x="28" y="141"/>
                    <a:pt x="28" y="141"/>
                  </a:cubicBezTo>
                  <a:cubicBezTo>
                    <a:pt x="27" y="141"/>
                    <a:pt x="26" y="142"/>
                    <a:pt x="25" y="142"/>
                  </a:cubicBezTo>
                  <a:cubicBezTo>
                    <a:pt x="25" y="142"/>
                    <a:pt x="24" y="143"/>
                    <a:pt x="23" y="143"/>
                  </a:cubicBezTo>
                  <a:cubicBezTo>
                    <a:pt x="23" y="143"/>
                    <a:pt x="22" y="143"/>
                    <a:pt x="22" y="143"/>
                  </a:cubicBezTo>
                  <a:cubicBezTo>
                    <a:pt x="22" y="143"/>
                    <a:pt x="22" y="143"/>
                    <a:pt x="21" y="143"/>
                  </a:cubicBezTo>
                  <a:cubicBezTo>
                    <a:pt x="21" y="143"/>
                    <a:pt x="21" y="143"/>
                    <a:pt x="21" y="143"/>
                  </a:cubicBezTo>
                  <a:cubicBezTo>
                    <a:pt x="20" y="144"/>
                    <a:pt x="20" y="144"/>
                    <a:pt x="19" y="144"/>
                  </a:cubicBezTo>
                  <a:cubicBezTo>
                    <a:pt x="18" y="144"/>
                    <a:pt x="18" y="144"/>
                    <a:pt x="17" y="144"/>
                  </a:cubicBezTo>
                  <a:cubicBezTo>
                    <a:pt x="16" y="144"/>
                    <a:pt x="16" y="144"/>
                    <a:pt x="15" y="144"/>
                  </a:cubicBezTo>
                  <a:cubicBezTo>
                    <a:pt x="15" y="144"/>
                    <a:pt x="14" y="144"/>
                    <a:pt x="14" y="144"/>
                  </a:cubicBezTo>
                  <a:cubicBezTo>
                    <a:pt x="14" y="144"/>
                    <a:pt x="14" y="144"/>
                    <a:pt x="14" y="144"/>
                  </a:cubicBezTo>
                  <a:cubicBezTo>
                    <a:pt x="13" y="144"/>
                    <a:pt x="13" y="144"/>
                    <a:pt x="13" y="144"/>
                  </a:cubicBezTo>
                  <a:cubicBezTo>
                    <a:pt x="12" y="144"/>
                    <a:pt x="11" y="144"/>
                    <a:pt x="11" y="144"/>
                  </a:cubicBezTo>
                  <a:cubicBezTo>
                    <a:pt x="10" y="144"/>
                    <a:pt x="9" y="144"/>
                    <a:pt x="8" y="144"/>
                  </a:cubicBezTo>
                  <a:cubicBezTo>
                    <a:pt x="8" y="144"/>
                    <a:pt x="7" y="143"/>
                    <a:pt x="7" y="143"/>
                  </a:cubicBezTo>
                  <a:cubicBezTo>
                    <a:pt x="6" y="143"/>
                    <a:pt x="6" y="143"/>
                    <a:pt x="6" y="143"/>
                  </a:cubicBezTo>
                  <a:cubicBezTo>
                    <a:pt x="5" y="143"/>
                    <a:pt x="5" y="143"/>
                    <a:pt x="4" y="143"/>
                  </a:cubicBezTo>
                  <a:cubicBezTo>
                    <a:pt x="3" y="142"/>
                    <a:pt x="1" y="141"/>
                    <a:pt x="0" y="141"/>
                  </a:cubicBezTo>
                  <a:cubicBezTo>
                    <a:pt x="0" y="115"/>
                    <a:pt x="0" y="115"/>
                    <a:pt x="0" y="115"/>
                  </a:cubicBezTo>
                  <a:cubicBezTo>
                    <a:pt x="1" y="116"/>
                    <a:pt x="4" y="117"/>
                    <a:pt x="6" y="117"/>
                  </a:cubicBezTo>
                  <a:close/>
                </a:path>
              </a:pathLst>
            </a:custGeom>
            <a:solidFill>
              <a:srgbClr val="294F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5" name="Freeform 125"/>
            <p:cNvSpPr>
              <a:spLocks/>
            </p:cNvSpPr>
            <p:nvPr userDrawn="1"/>
          </p:nvSpPr>
          <p:spPr bwMode="auto">
            <a:xfrm>
              <a:off x="8318501" y="3557588"/>
              <a:ext cx="617538" cy="358775"/>
            </a:xfrm>
            <a:custGeom>
              <a:avLst/>
              <a:gdLst>
                <a:gd name="T0" fmla="*/ 8 w 389"/>
                <a:gd name="T1" fmla="*/ 112 h 226"/>
                <a:gd name="T2" fmla="*/ 8 w 389"/>
                <a:gd name="T3" fmla="*/ 128 h 226"/>
                <a:gd name="T4" fmla="*/ 168 w 389"/>
                <a:gd name="T5" fmla="*/ 221 h 226"/>
                <a:gd name="T6" fmla="*/ 196 w 389"/>
                <a:gd name="T7" fmla="*/ 221 h 226"/>
                <a:gd name="T8" fmla="*/ 382 w 389"/>
                <a:gd name="T9" fmla="*/ 114 h 226"/>
                <a:gd name="T10" fmla="*/ 382 w 389"/>
                <a:gd name="T11" fmla="*/ 98 h 226"/>
                <a:gd name="T12" fmla="*/ 222 w 389"/>
                <a:gd name="T13" fmla="*/ 5 h 226"/>
                <a:gd name="T14" fmla="*/ 193 w 389"/>
                <a:gd name="T15" fmla="*/ 5 h 226"/>
                <a:gd name="T16" fmla="*/ 8 w 389"/>
                <a:gd name="T17" fmla="*/ 112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89" h="226">
                  <a:moveTo>
                    <a:pt x="8" y="112"/>
                  </a:moveTo>
                  <a:cubicBezTo>
                    <a:pt x="0" y="116"/>
                    <a:pt x="0" y="124"/>
                    <a:pt x="8" y="128"/>
                  </a:cubicBezTo>
                  <a:cubicBezTo>
                    <a:pt x="168" y="221"/>
                    <a:pt x="168" y="221"/>
                    <a:pt x="168" y="221"/>
                  </a:cubicBezTo>
                  <a:cubicBezTo>
                    <a:pt x="175" y="226"/>
                    <a:pt x="188" y="226"/>
                    <a:pt x="196" y="221"/>
                  </a:cubicBezTo>
                  <a:cubicBezTo>
                    <a:pt x="382" y="114"/>
                    <a:pt x="382" y="114"/>
                    <a:pt x="382" y="114"/>
                  </a:cubicBezTo>
                  <a:cubicBezTo>
                    <a:pt x="389" y="110"/>
                    <a:pt x="389" y="102"/>
                    <a:pt x="382" y="98"/>
                  </a:cubicBezTo>
                  <a:cubicBezTo>
                    <a:pt x="222" y="5"/>
                    <a:pt x="222" y="5"/>
                    <a:pt x="222" y="5"/>
                  </a:cubicBezTo>
                  <a:cubicBezTo>
                    <a:pt x="214" y="0"/>
                    <a:pt x="201" y="0"/>
                    <a:pt x="193" y="5"/>
                  </a:cubicBezTo>
                  <a:lnTo>
                    <a:pt x="8" y="112"/>
                  </a:lnTo>
                  <a:close/>
                </a:path>
              </a:pathLst>
            </a:custGeom>
            <a:solidFill>
              <a:srgbClr val="3763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6" name="Freeform 126"/>
            <p:cNvSpPr>
              <a:spLocks/>
            </p:cNvSpPr>
            <p:nvPr userDrawn="1"/>
          </p:nvSpPr>
          <p:spPr bwMode="auto">
            <a:xfrm>
              <a:off x="8234364" y="3384550"/>
              <a:ext cx="42863" cy="239713"/>
            </a:xfrm>
            <a:custGeom>
              <a:avLst/>
              <a:gdLst>
                <a:gd name="T0" fmla="*/ 22 w 27"/>
                <a:gd name="T1" fmla="*/ 13 h 151"/>
                <a:gd name="T2" fmla="*/ 23 w 27"/>
                <a:gd name="T3" fmla="*/ 142 h 151"/>
                <a:gd name="T4" fmla="*/ 23 w 27"/>
                <a:gd name="T5" fmla="*/ 145 h 151"/>
                <a:gd name="T6" fmla="*/ 23 w 27"/>
                <a:gd name="T7" fmla="*/ 145 h 151"/>
                <a:gd name="T8" fmla="*/ 24 w 27"/>
                <a:gd name="T9" fmla="*/ 147 h 151"/>
                <a:gd name="T10" fmla="*/ 24 w 27"/>
                <a:gd name="T11" fmla="*/ 148 h 151"/>
                <a:gd name="T12" fmla="*/ 25 w 27"/>
                <a:gd name="T13" fmla="*/ 149 h 151"/>
                <a:gd name="T14" fmla="*/ 27 w 27"/>
                <a:gd name="T15" fmla="*/ 151 h 151"/>
                <a:gd name="T16" fmla="*/ 5 w 27"/>
                <a:gd name="T17" fmla="*/ 138 h 151"/>
                <a:gd name="T18" fmla="*/ 3 w 27"/>
                <a:gd name="T19" fmla="*/ 136 h 151"/>
                <a:gd name="T20" fmla="*/ 2 w 27"/>
                <a:gd name="T21" fmla="*/ 136 h 151"/>
                <a:gd name="T22" fmla="*/ 2 w 27"/>
                <a:gd name="T23" fmla="*/ 135 h 151"/>
                <a:gd name="T24" fmla="*/ 2 w 27"/>
                <a:gd name="T25" fmla="*/ 135 h 151"/>
                <a:gd name="T26" fmla="*/ 2 w 27"/>
                <a:gd name="T27" fmla="*/ 135 h 151"/>
                <a:gd name="T28" fmla="*/ 1 w 27"/>
                <a:gd name="T29" fmla="*/ 134 h 151"/>
                <a:gd name="T30" fmla="*/ 1 w 27"/>
                <a:gd name="T31" fmla="*/ 133 h 151"/>
                <a:gd name="T32" fmla="*/ 1 w 27"/>
                <a:gd name="T33" fmla="*/ 132 h 151"/>
                <a:gd name="T34" fmla="*/ 1 w 27"/>
                <a:gd name="T35" fmla="*/ 132 h 151"/>
                <a:gd name="T36" fmla="*/ 1 w 27"/>
                <a:gd name="T37" fmla="*/ 132 h 151"/>
                <a:gd name="T38" fmla="*/ 1 w 27"/>
                <a:gd name="T39" fmla="*/ 132 h 151"/>
                <a:gd name="T40" fmla="*/ 1 w 27"/>
                <a:gd name="T41" fmla="*/ 131 h 151"/>
                <a:gd name="T42" fmla="*/ 1 w 27"/>
                <a:gd name="T43" fmla="*/ 130 h 151"/>
                <a:gd name="T44" fmla="*/ 1 w 27"/>
                <a:gd name="T45" fmla="*/ 130 h 151"/>
                <a:gd name="T46" fmla="*/ 1 w 27"/>
                <a:gd name="T47" fmla="*/ 129 h 151"/>
                <a:gd name="T48" fmla="*/ 1 w 27"/>
                <a:gd name="T49" fmla="*/ 129 h 151"/>
                <a:gd name="T50" fmla="*/ 0 w 27"/>
                <a:gd name="T51" fmla="*/ 0 h 151"/>
                <a:gd name="T52" fmla="*/ 22 w 27"/>
                <a:gd name="T53" fmla="*/ 13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7" h="151">
                  <a:moveTo>
                    <a:pt x="22" y="13"/>
                  </a:moveTo>
                  <a:cubicBezTo>
                    <a:pt x="23" y="142"/>
                    <a:pt x="23" y="142"/>
                    <a:pt x="23" y="142"/>
                  </a:cubicBezTo>
                  <a:cubicBezTo>
                    <a:pt x="23" y="143"/>
                    <a:pt x="23" y="144"/>
                    <a:pt x="23" y="145"/>
                  </a:cubicBezTo>
                  <a:cubicBezTo>
                    <a:pt x="23" y="145"/>
                    <a:pt x="23" y="145"/>
                    <a:pt x="23" y="145"/>
                  </a:cubicBezTo>
                  <a:cubicBezTo>
                    <a:pt x="23" y="146"/>
                    <a:pt x="24" y="147"/>
                    <a:pt x="24" y="147"/>
                  </a:cubicBezTo>
                  <a:cubicBezTo>
                    <a:pt x="24" y="148"/>
                    <a:pt x="24" y="148"/>
                    <a:pt x="24" y="148"/>
                  </a:cubicBezTo>
                  <a:cubicBezTo>
                    <a:pt x="24" y="148"/>
                    <a:pt x="24" y="148"/>
                    <a:pt x="25" y="149"/>
                  </a:cubicBezTo>
                  <a:cubicBezTo>
                    <a:pt x="25" y="150"/>
                    <a:pt x="26" y="150"/>
                    <a:pt x="27" y="151"/>
                  </a:cubicBezTo>
                  <a:cubicBezTo>
                    <a:pt x="5" y="138"/>
                    <a:pt x="5" y="138"/>
                    <a:pt x="5" y="138"/>
                  </a:cubicBezTo>
                  <a:cubicBezTo>
                    <a:pt x="4" y="138"/>
                    <a:pt x="3" y="137"/>
                    <a:pt x="3" y="136"/>
                  </a:cubicBezTo>
                  <a:cubicBezTo>
                    <a:pt x="3" y="136"/>
                    <a:pt x="2" y="136"/>
                    <a:pt x="2" y="136"/>
                  </a:cubicBezTo>
                  <a:cubicBezTo>
                    <a:pt x="2" y="135"/>
                    <a:pt x="2" y="135"/>
                    <a:pt x="2" y="135"/>
                  </a:cubicBezTo>
                  <a:cubicBezTo>
                    <a:pt x="2" y="135"/>
                    <a:pt x="2" y="135"/>
                    <a:pt x="2" y="135"/>
                  </a:cubicBezTo>
                  <a:cubicBezTo>
                    <a:pt x="2" y="135"/>
                    <a:pt x="2" y="135"/>
                    <a:pt x="2" y="135"/>
                  </a:cubicBezTo>
                  <a:cubicBezTo>
                    <a:pt x="2" y="134"/>
                    <a:pt x="2" y="134"/>
                    <a:pt x="1" y="134"/>
                  </a:cubicBezTo>
                  <a:cubicBezTo>
                    <a:pt x="1" y="134"/>
                    <a:pt x="1" y="133"/>
                    <a:pt x="1" y="133"/>
                  </a:cubicBezTo>
                  <a:cubicBezTo>
                    <a:pt x="1" y="133"/>
                    <a:pt x="1" y="133"/>
                    <a:pt x="1" y="132"/>
                  </a:cubicBezTo>
                  <a:cubicBezTo>
                    <a:pt x="1" y="132"/>
                    <a:pt x="1" y="132"/>
                    <a:pt x="1" y="132"/>
                  </a:cubicBezTo>
                  <a:cubicBezTo>
                    <a:pt x="1" y="132"/>
                    <a:pt x="1" y="132"/>
                    <a:pt x="1" y="132"/>
                  </a:cubicBezTo>
                  <a:cubicBezTo>
                    <a:pt x="1" y="132"/>
                    <a:pt x="1" y="132"/>
                    <a:pt x="1" y="132"/>
                  </a:cubicBezTo>
                  <a:cubicBezTo>
                    <a:pt x="1" y="131"/>
                    <a:pt x="1" y="131"/>
                    <a:pt x="1" y="131"/>
                  </a:cubicBezTo>
                  <a:cubicBezTo>
                    <a:pt x="1" y="131"/>
                    <a:pt x="1" y="131"/>
                    <a:pt x="1" y="130"/>
                  </a:cubicBezTo>
                  <a:cubicBezTo>
                    <a:pt x="1" y="130"/>
                    <a:pt x="1" y="130"/>
                    <a:pt x="1" y="130"/>
                  </a:cubicBezTo>
                  <a:cubicBezTo>
                    <a:pt x="1" y="129"/>
                    <a:pt x="1" y="129"/>
                    <a:pt x="1" y="129"/>
                  </a:cubicBezTo>
                  <a:cubicBezTo>
                    <a:pt x="1" y="129"/>
                    <a:pt x="1" y="129"/>
                    <a:pt x="1" y="129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22" y="13"/>
                  </a:lnTo>
                  <a:close/>
                </a:path>
              </a:pathLst>
            </a:custGeom>
            <a:solidFill>
              <a:srgbClr val="0534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7" name="Freeform 127"/>
            <p:cNvSpPr>
              <a:spLocks/>
            </p:cNvSpPr>
            <p:nvPr userDrawn="1"/>
          </p:nvSpPr>
          <p:spPr bwMode="auto">
            <a:xfrm>
              <a:off x="8234364" y="3171825"/>
              <a:ext cx="368300" cy="233363"/>
            </a:xfrm>
            <a:custGeom>
              <a:avLst/>
              <a:gdLst>
                <a:gd name="T0" fmla="*/ 31 w 232"/>
                <a:gd name="T1" fmla="*/ 126 h 147"/>
                <a:gd name="T2" fmla="*/ 29 w 232"/>
                <a:gd name="T3" fmla="*/ 129 h 147"/>
                <a:gd name="T4" fmla="*/ 27 w 232"/>
                <a:gd name="T5" fmla="*/ 133 h 147"/>
                <a:gd name="T6" fmla="*/ 25 w 232"/>
                <a:gd name="T7" fmla="*/ 136 h 147"/>
                <a:gd name="T8" fmla="*/ 24 w 232"/>
                <a:gd name="T9" fmla="*/ 140 h 147"/>
                <a:gd name="T10" fmla="*/ 23 w 232"/>
                <a:gd name="T11" fmla="*/ 143 h 147"/>
                <a:gd name="T12" fmla="*/ 0 w 232"/>
                <a:gd name="T13" fmla="*/ 134 h 147"/>
                <a:gd name="T14" fmla="*/ 0 w 232"/>
                <a:gd name="T15" fmla="*/ 132 h 147"/>
                <a:gd name="T16" fmla="*/ 1 w 232"/>
                <a:gd name="T17" fmla="*/ 131 h 147"/>
                <a:gd name="T18" fmla="*/ 1 w 232"/>
                <a:gd name="T19" fmla="*/ 130 h 147"/>
                <a:gd name="T20" fmla="*/ 1 w 232"/>
                <a:gd name="T21" fmla="*/ 130 h 147"/>
                <a:gd name="T22" fmla="*/ 1 w 232"/>
                <a:gd name="T23" fmla="*/ 128 h 147"/>
                <a:gd name="T24" fmla="*/ 1 w 232"/>
                <a:gd name="T25" fmla="*/ 127 h 147"/>
                <a:gd name="T26" fmla="*/ 2 w 232"/>
                <a:gd name="T27" fmla="*/ 127 h 147"/>
                <a:gd name="T28" fmla="*/ 2 w 232"/>
                <a:gd name="T29" fmla="*/ 125 h 147"/>
                <a:gd name="T30" fmla="*/ 3 w 232"/>
                <a:gd name="T31" fmla="*/ 124 h 147"/>
                <a:gd name="T32" fmla="*/ 3 w 232"/>
                <a:gd name="T33" fmla="*/ 123 h 147"/>
                <a:gd name="T34" fmla="*/ 3 w 232"/>
                <a:gd name="T35" fmla="*/ 122 h 147"/>
                <a:gd name="T36" fmla="*/ 4 w 232"/>
                <a:gd name="T37" fmla="*/ 121 h 147"/>
                <a:gd name="T38" fmla="*/ 5 w 232"/>
                <a:gd name="T39" fmla="*/ 120 h 147"/>
                <a:gd name="T40" fmla="*/ 6 w 232"/>
                <a:gd name="T41" fmla="*/ 118 h 147"/>
                <a:gd name="T42" fmla="*/ 7 w 232"/>
                <a:gd name="T43" fmla="*/ 116 h 147"/>
                <a:gd name="T44" fmla="*/ 7 w 232"/>
                <a:gd name="T45" fmla="*/ 116 h 147"/>
                <a:gd name="T46" fmla="*/ 8 w 232"/>
                <a:gd name="T47" fmla="*/ 114 h 147"/>
                <a:gd name="T48" fmla="*/ 9 w 232"/>
                <a:gd name="T49" fmla="*/ 114 h 147"/>
                <a:gd name="T50" fmla="*/ 10 w 232"/>
                <a:gd name="T51" fmla="*/ 113 h 147"/>
                <a:gd name="T52" fmla="*/ 11 w 232"/>
                <a:gd name="T53" fmla="*/ 112 h 147"/>
                <a:gd name="T54" fmla="*/ 12 w 232"/>
                <a:gd name="T55" fmla="*/ 111 h 147"/>
                <a:gd name="T56" fmla="*/ 12 w 232"/>
                <a:gd name="T57" fmla="*/ 111 h 147"/>
                <a:gd name="T58" fmla="*/ 13 w 232"/>
                <a:gd name="T59" fmla="*/ 110 h 147"/>
                <a:gd name="T60" fmla="*/ 15 w 232"/>
                <a:gd name="T61" fmla="*/ 109 h 147"/>
                <a:gd name="T62" fmla="*/ 200 w 232"/>
                <a:gd name="T63" fmla="*/ 2 h 147"/>
                <a:gd name="T64" fmla="*/ 201 w 232"/>
                <a:gd name="T65" fmla="*/ 1 h 147"/>
                <a:gd name="T66" fmla="*/ 202 w 232"/>
                <a:gd name="T67" fmla="*/ 1 h 147"/>
                <a:gd name="T68" fmla="*/ 203 w 232"/>
                <a:gd name="T69" fmla="*/ 1 h 147"/>
                <a:gd name="T70" fmla="*/ 203 w 232"/>
                <a:gd name="T71" fmla="*/ 1 h 147"/>
                <a:gd name="T72" fmla="*/ 204 w 232"/>
                <a:gd name="T73" fmla="*/ 0 h 147"/>
                <a:gd name="T74" fmla="*/ 205 w 232"/>
                <a:gd name="T75" fmla="*/ 0 h 147"/>
                <a:gd name="T76" fmla="*/ 206 w 232"/>
                <a:gd name="T77" fmla="*/ 0 h 147"/>
                <a:gd name="T78" fmla="*/ 207 w 232"/>
                <a:gd name="T79" fmla="*/ 0 h 147"/>
                <a:gd name="T80" fmla="*/ 208 w 232"/>
                <a:gd name="T81" fmla="*/ 0 h 147"/>
                <a:gd name="T82" fmla="*/ 209 w 232"/>
                <a:gd name="T83" fmla="*/ 1 h 147"/>
                <a:gd name="T84" fmla="*/ 232 w 232"/>
                <a:gd name="T85" fmla="*/ 14 h 147"/>
                <a:gd name="T86" fmla="*/ 230 w 232"/>
                <a:gd name="T87" fmla="*/ 13 h 147"/>
                <a:gd name="T88" fmla="*/ 228 w 232"/>
                <a:gd name="T89" fmla="*/ 13 h 147"/>
                <a:gd name="T90" fmla="*/ 225 w 232"/>
                <a:gd name="T91" fmla="*/ 14 h 147"/>
                <a:gd name="T92" fmla="*/ 37 w 232"/>
                <a:gd name="T93" fmla="*/ 122 h 147"/>
                <a:gd name="T94" fmla="*/ 34 w 232"/>
                <a:gd name="T95" fmla="*/ 124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32" h="147">
                  <a:moveTo>
                    <a:pt x="31" y="126"/>
                  </a:moveTo>
                  <a:cubicBezTo>
                    <a:pt x="31" y="126"/>
                    <a:pt x="31" y="126"/>
                    <a:pt x="31" y="126"/>
                  </a:cubicBezTo>
                  <a:cubicBezTo>
                    <a:pt x="30" y="127"/>
                    <a:pt x="30" y="128"/>
                    <a:pt x="29" y="129"/>
                  </a:cubicBezTo>
                  <a:cubicBezTo>
                    <a:pt x="29" y="129"/>
                    <a:pt x="29" y="129"/>
                    <a:pt x="29" y="129"/>
                  </a:cubicBezTo>
                  <a:cubicBezTo>
                    <a:pt x="28" y="130"/>
                    <a:pt x="27" y="131"/>
                    <a:pt x="27" y="132"/>
                  </a:cubicBezTo>
                  <a:cubicBezTo>
                    <a:pt x="27" y="133"/>
                    <a:pt x="27" y="133"/>
                    <a:pt x="27" y="133"/>
                  </a:cubicBezTo>
                  <a:cubicBezTo>
                    <a:pt x="26" y="134"/>
                    <a:pt x="25" y="135"/>
                    <a:pt x="25" y="136"/>
                  </a:cubicBezTo>
                  <a:cubicBezTo>
                    <a:pt x="25" y="136"/>
                    <a:pt x="25" y="136"/>
                    <a:pt x="25" y="136"/>
                  </a:cubicBezTo>
                  <a:cubicBezTo>
                    <a:pt x="24" y="137"/>
                    <a:pt x="24" y="138"/>
                    <a:pt x="24" y="140"/>
                  </a:cubicBezTo>
                  <a:cubicBezTo>
                    <a:pt x="24" y="140"/>
                    <a:pt x="24" y="140"/>
                    <a:pt x="24" y="140"/>
                  </a:cubicBezTo>
                  <a:cubicBezTo>
                    <a:pt x="23" y="141"/>
                    <a:pt x="23" y="142"/>
                    <a:pt x="23" y="143"/>
                  </a:cubicBezTo>
                  <a:cubicBezTo>
                    <a:pt x="23" y="143"/>
                    <a:pt x="23" y="143"/>
                    <a:pt x="23" y="143"/>
                  </a:cubicBezTo>
                  <a:cubicBezTo>
                    <a:pt x="23" y="144"/>
                    <a:pt x="22" y="145"/>
                    <a:pt x="22" y="147"/>
                  </a:cubicBezTo>
                  <a:cubicBezTo>
                    <a:pt x="0" y="134"/>
                    <a:pt x="0" y="134"/>
                    <a:pt x="0" y="134"/>
                  </a:cubicBezTo>
                  <a:cubicBezTo>
                    <a:pt x="0" y="134"/>
                    <a:pt x="0" y="133"/>
                    <a:pt x="0" y="133"/>
                  </a:cubicBezTo>
                  <a:cubicBezTo>
                    <a:pt x="0" y="133"/>
                    <a:pt x="0" y="133"/>
                    <a:pt x="0" y="132"/>
                  </a:cubicBezTo>
                  <a:cubicBezTo>
                    <a:pt x="0" y="132"/>
                    <a:pt x="0" y="132"/>
                    <a:pt x="0" y="132"/>
                  </a:cubicBezTo>
                  <a:cubicBezTo>
                    <a:pt x="0" y="131"/>
                    <a:pt x="1" y="131"/>
                    <a:pt x="1" y="131"/>
                  </a:cubicBezTo>
                  <a:cubicBezTo>
                    <a:pt x="1" y="131"/>
                    <a:pt x="1" y="131"/>
                    <a:pt x="1" y="130"/>
                  </a:cubicBezTo>
                  <a:cubicBezTo>
                    <a:pt x="1" y="130"/>
                    <a:pt x="1" y="130"/>
                    <a:pt x="1" y="130"/>
                  </a:cubicBezTo>
                  <a:cubicBezTo>
                    <a:pt x="1" y="130"/>
                    <a:pt x="1" y="130"/>
                    <a:pt x="1" y="130"/>
                  </a:cubicBezTo>
                  <a:cubicBezTo>
                    <a:pt x="1" y="130"/>
                    <a:pt x="1" y="130"/>
                    <a:pt x="1" y="130"/>
                  </a:cubicBezTo>
                  <a:cubicBezTo>
                    <a:pt x="1" y="129"/>
                    <a:pt x="1" y="129"/>
                    <a:pt x="1" y="129"/>
                  </a:cubicBezTo>
                  <a:cubicBezTo>
                    <a:pt x="1" y="129"/>
                    <a:pt x="1" y="128"/>
                    <a:pt x="1" y="128"/>
                  </a:cubicBezTo>
                  <a:cubicBezTo>
                    <a:pt x="1" y="128"/>
                    <a:pt x="1" y="128"/>
                    <a:pt x="1" y="127"/>
                  </a:cubicBezTo>
                  <a:cubicBezTo>
                    <a:pt x="1" y="127"/>
                    <a:pt x="1" y="127"/>
                    <a:pt x="1" y="127"/>
                  </a:cubicBezTo>
                  <a:cubicBezTo>
                    <a:pt x="1" y="127"/>
                    <a:pt x="1" y="127"/>
                    <a:pt x="1" y="127"/>
                  </a:cubicBezTo>
                  <a:cubicBezTo>
                    <a:pt x="2" y="127"/>
                    <a:pt x="2" y="127"/>
                    <a:pt x="2" y="127"/>
                  </a:cubicBezTo>
                  <a:cubicBezTo>
                    <a:pt x="2" y="126"/>
                    <a:pt x="2" y="126"/>
                    <a:pt x="2" y="126"/>
                  </a:cubicBezTo>
                  <a:cubicBezTo>
                    <a:pt x="2" y="126"/>
                    <a:pt x="2" y="125"/>
                    <a:pt x="2" y="125"/>
                  </a:cubicBezTo>
                  <a:cubicBezTo>
                    <a:pt x="2" y="125"/>
                    <a:pt x="2" y="125"/>
                    <a:pt x="2" y="124"/>
                  </a:cubicBezTo>
                  <a:cubicBezTo>
                    <a:pt x="2" y="124"/>
                    <a:pt x="2" y="124"/>
                    <a:pt x="3" y="124"/>
                  </a:cubicBezTo>
                  <a:cubicBezTo>
                    <a:pt x="3" y="124"/>
                    <a:pt x="3" y="123"/>
                    <a:pt x="3" y="123"/>
                  </a:cubicBezTo>
                  <a:cubicBezTo>
                    <a:pt x="3" y="123"/>
                    <a:pt x="3" y="123"/>
                    <a:pt x="3" y="123"/>
                  </a:cubicBezTo>
                  <a:cubicBezTo>
                    <a:pt x="3" y="123"/>
                    <a:pt x="3" y="123"/>
                    <a:pt x="3" y="123"/>
                  </a:cubicBezTo>
                  <a:cubicBezTo>
                    <a:pt x="3" y="123"/>
                    <a:pt x="3" y="123"/>
                    <a:pt x="3" y="122"/>
                  </a:cubicBezTo>
                  <a:cubicBezTo>
                    <a:pt x="3" y="122"/>
                    <a:pt x="3" y="122"/>
                    <a:pt x="4" y="122"/>
                  </a:cubicBezTo>
                  <a:cubicBezTo>
                    <a:pt x="4" y="121"/>
                    <a:pt x="4" y="121"/>
                    <a:pt x="4" y="121"/>
                  </a:cubicBezTo>
                  <a:cubicBezTo>
                    <a:pt x="4" y="120"/>
                    <a:pt x="4" y="120"/>
                    <a:pt x="4" y="120"/>
                  </a:cubicBezTo>
                  <a:cubicBezTo>
                    <a:pt x="5" y="120"/>
                    <a:pt x="5" y="120"/>
                    <a:pt x="5" y="120"/>
                  </a:cubicBezTo>
                  <a:cubicBezTo>
                    <a:pt x="5" y="120"/>
                    <a:pt x="5" y="119"/>
                    <a:pt x="5" y="119"/>
                  </a:cubicBezTo>
                  <a:cubicBezTo>
                    <a:pt x="5" y="119"/>
                    <a:pt x="5" y="118"/>
                    <a:pt x="6" y="118"/>
                  </a:cubicBezTo>
                  <a:cubicBezTo>
                    <a:pt x="6" y="117"/>
                    <a:pt x="6" y="117"/>
                    <a:pt x="7" y="116"/>
                  </a:cubicBezTo>
                  <a:cubicBezTo>
                    <a:pt x="7" y="116"/>
                    <a:pt x="7" y="116"/>
                    <a:pt x="7" y="116"/>
                  </a:cubicBezTo>
                  <a:cubicBezTo>
                    <a:pt x="7" y="116"/>
                    <a:pt x="7" y="116"/>
                    <a:pt x="7" y="116"/>
                  </a:cubicBezTo>
                  <a:cubicBezTo>
                    <a:pt x="7" y="116"/>
                    <a:pt x="7" y="116"/>
                    <a:pt x="7" y="116"/>
                  </a:cubicBezTo>
                  <a:cubicBezTo>
                    <a:pt x="8" y="115"/>
                    <a:pt x="8" y="115"/>
                    <a:pt x="8" y="115"/>
                  </a:cubicBezTo>
                  <a:cubicBezTo>
                    <a:pt x="8" y="115"/>
                    <a:pt x="8" y="114"/>
                    <a:pt x="8" y="114"/>
                  </a:cubicBezTo>
                  <a:cubicBezTo>
                    <a:pt x="9" y="114"/>
                    <a:pt x="9" y="114"/>
                    <a:pt x="9" y="114"/>
                  </a:cubicBezTo>
                  <a:cubicBezTo>
                    <a:pt x="9" y="114"/>
                    <a:pt x="9" y="114"/>
                    <a:pt x="9" y="114"/>
                  </a:cubicBezTo>
                  <a:cubicBezTo>
                    <a:pt x="9" y="114"/>
                    <a:pt x="9" y="113"/>
                    <a:pt x="9" y="113"/>
                  </a:cubicBezTo>
                  <a:cubicBezTo>
                    <a:pt x="9" y="113"/>
                    <a:pt x="9" y="113"/>
                    <a:pt x="10" y="113"/>
                  </a:cubicBezTo>
                  <a:cubicBezTo>
                    <a:pt x="10" y="113"/>
                    <a:pt x="10" y="113"/>
                    <a:pt x="10" y="112"/>
                  </a:cubicBezTo>
                  <a:cubicBezTo>
                    <a:pt x="10" y="112"/>
                    <a:pt x="11" y="112"/>
                    <a:pt x="11" y="112"/>
                  </a:cubicBezTo>
                  <a:cubicBezTo>
                    <a:pt x="11" y="112"/>
                    <a:pt x="11" y="111"/>
                    <a:pt x="11" y="111"/>
                  </a:cubicBezTo>
                  <a:cubicBezTo>
                    <a:pt x="12" y="111"/>
                    <a:pt x="12" y="111"/>
                    <a:pt x="12" y="111"/>
                  </a:cubicBezTo>
                  <a:cubicBezTo>
                    <a:pt x="12" y="111"/>
                    <a:pt x="12" y="111"/>
                    <a:pt x="12" y="111"/>
                  </a:cubicBezTo>
                  <a:cubicBezTo>
                    <a:pt x="12" y="111"/>
                    <a:pt x="12" y="111"/>
                    <a:pt x="12" y="111"/>
                  </a:cubicBezTo>
                  <a:cubicBezTo>
                    <a:pt x="12" y="111"/>
                    <a:pt x="12" y="110"/>
                    <a:pt x="13" y="110"/>
                  </a:cubicBezTo>
                  <a:cubicBezTo>
                    <a:pt x="13" y="110"/>
                    <a:pt x="13" y="110"/>
                    <a:pt x="13" y="110"/>
                  </a:cubicBezTo>
                  <a:cubicBezTo>
                    <a:pt x="14" y="110"/>
                    <a:pt x="14" y="110"/>
                    <a:pt x="14" y="109"/>
                  </a:cubicBezTo>
                  <a:cubicBezTo>
                    <a:pt x="14" y="109"/>
                    <a:pt x="14" y="109"/>
                    <a:pt x="15" y="109"/>
                  </a:cubicBezTo>
                  <a:cubicBezTo>
                    <a:pt x="15" y="109"/>
                    <a:pt x="15" y="109"/>
                    <a:pt x="15" y="109"/>
                  </a:cubicBezTo>
                  <a:cubicBezTo>
                    <a:pt x="200" y="2"/>
                    <a:pt x="200" y="2"/>
                    <a:pt x="200" y="2"/>
                  </a:cubicBezTo>
                  <a:cubicBezTo>
                    <a:pt x="200" y="2"/>
                    <a:pt x="200" y="2"/>
                    <a:pt x="200" y="2"/>
                  </a:cubicBezTo>
                  <a:cubicBezTo>
                    <a:pt x="201" y="2"/>
                    <a:pt x="201" y="2"/>
                    <a:pt x="201" y="1"/>
                  </a:cubicBezTo>
                  <a:cubicBezTo>
                    <a:pt x="201" y="1"/>
                    <a:pt x="201" y="1"/>
                    <a:pt x="202" y="1"/>
                  </a:cubicBezTo>
                  <a:cubicBezTo>
                    <a:pt x="202" y="1"/>
                    <a:pt x="202" y="1"/>
                    <a:pt x="202" y="1"/>
                  </a:cubicBezTo>
                  <a:cubicBezTo>
                    <a:pt x="202" y="1"/>
                    <a:pt x="202" y="1"/>
                    <a:pt x="203" y="1"/>
                  </a:cubicBezTo>
                  <a:cubicBezTo>
                    <a:pt x="203" y="1"/>
                    <a:pt x="203" y="1"/>
                    <a:pt x="203" y="1"/>
                  </a:cubicBezTo>
                  <a:cubicBezTo>
                    <a:pt x="203" y="1"/>
                    <a:pt x="203" y="1"/>
                    <a:pt x="203" y="1"/>
                  </a:cubicBezTo>
                  <a:cubicBezTo>
                    <a:pt x="203" y="1"/>
                    <a:pt x="203" y="1"/>
                    <a:pt x="203" y="1"/>
                  </a:cubicBezTo>
                  <a:cubicBezTo>
                    <a:pt x="203" y="0"/>
                    <a:pt x="204" y="0"/>
                    <a:pt x="204" y="0"/>
                  </a:cubicBezTo>
                  <a:cubicBezTo>
                    <a:pt x="204" y="0"/>
                    <a:pt x="204" y="0"/>
                    <a:pt x="204" y="0"/>
                  </a:cubicBezTo>
                  <a:cubicBezTo>
                    <a:pt x="205" y="0"/>
                    <a:pt x="205" y="0"/>
                    <a:pt x="205" y="0"/>
                  </a:cubicBezTo>
                  <a:cubicBezTo>
                    <a:pt x="205" y="0"/>
                    <a:pt x="205" y="0"/>
                    <a:pt x="205" y="0"/>
                  </a:cubicBezTo>
                  <a:cubicBezTo>
                    <a:pt x="205" y="0"/>
                    <a:pt x="206" y="0"/>
                    <a:pt x="206" y="0"/>
                  </a:cubicBezTo>
                  <a:cubicBezTo>
                    <a:pt x="206" y="0"/>
                    <a:pt x="206" y="0"/>
                    <a:pt x="206" y="0"/>
                  </a:cubicBezTo>
                  <a:cubicBezTo>
                    <a:pt x="206" y="0"/>
                    <a:pt x="206" y="0"/>
                    <a:pt x="206" y="0"/>
                  </a:cubicBezTo>
                  <a:cubicBezTo>
                    <a:pt x="207" y="0"/>
                    <a:pt x="207" y="0"/>
                    <a:pt x="207" y="0"/>
                  </a:cubicBezTo>
                  <a:cubicBezTo>
                    <a:pt x="207" y="0"/>
                    <a:pt x="208" y="0"/>
                    <a:pt x="208" y="0"/>
                  </a:cubicBezTo>
                  <a:cubicBezTo>
                    <a:pt x="208" y="0"/>
                    <a:pt x="208" y="0"/>
                    <a:pt x="208" y="0"/>
                  </a:cubicBezTo>
                  <a:cubicBezTo>
                    <a:pt x="208" y="0"/>
                    <a:pt x="208" y="0"/>
                    <a:pt x="208" y="0"/>
                  </a:cubicBezTo>
                  <a:cubicBezTo>
                    <a:pt x="208" y="0"/>
                    <a:pt x="209" y="0"/>
                    <a:pt x="209" y="1"/>
                  </a:cubicBezTo>
                  <a:cubicBezTo>
                    <a:pt x="209" y="1"/>
                    <a:pt x="210" y="1"/>
                    <a:pt x="210" y="1"/>
                  </a:cubicBezTo>
                  <a:cubicBezTo>
                    <a:pt x="232" y="14"/>
                    <a:pt x="232" y="14"/>
                    <a:pt x="232" y="14"/>
                  </a:cubicBezTo>
                  <a:cubicBezTo>
                    <a:pt x="232" y="14"/>
                    <a:pt x="231" y="13"/>
                    <a:pt x="230" y="13"/>
                  </a:cubicBezTo>
                  <a:cubicBezTo>
                    <a:pt x="230" y="13"/>
                    <a:pt x="230" y="13"/>
                    <a:pt x="230" y="13"/>
                  </a:cubicBezTo>
                  <a:cubicBezTo>
                    <a:pt x="229" y="13"/>
                    <a:pt x="229" y="13"/>
                    <a:pt x="228" y="13"/>
                  </a:cubicBezTo>
                  <a:cubicBezTo>
                    <a:pt x="228" y="13"/>
                    <a:pt x="228" y="13"/>
                    <a:pt x="228" y="13"/>
                  </a:cubicBezTo>
                  <a:cubicBezTo>
                    <a:pt x="227" y="13"/>
                    <a:pt x="226" y="13"/>
                    <a:pt x="225" y="14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224" y="14"/>
                    <a:pt x="223" y="14"/>
                    <a:pt x="222" y="15"/>
                  </a:cubicBezTo>
                  <a:cubicBezTo>
                    <a:pt x="37" y="122"/>
                    <a:pt x="37" y="122"/>
                    <a:pt x="37" y="122"/>
                  </a:cubicBezTo>
                  <a:cubicBezTo>
                    <a:pt x="36" y="122"/>
                    <a:pt x="35" y="123"/>
                    <a:pt x="34" y="124"/>
                  </a:cubicBezTo>
                  <a:cubicBezTo>
                    <a:pt x="34" y="124"/>
                    <a:pt x="34" y="124"/>
                    <a:pt x="34" y="124"/>
                  </a:cubicBezTo>
                  <a:cubicBezTo>
                    <a:pt x="33" y="125"/>
                    <a:pt x="32" y="125"/>
                    <a:pt x="31" y="126"/>
                  </a:cubicBezTo>
                  <a:close/>
                </a:path>
              </a:pathLst>
            </a:custGeom>
            <a:solidFill>
              <a:srgbClr val="0844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8" name="Freeform 128"/>
            <p:cNvSpPr>
              <a:spLocks/>
            </p:cNvSpPr>
            <p:nvPr userDrawn="1"/>
          </p:nvSpPr>
          <p:spPr bwMode="auto">
            <a:xfrm>
              <a:off x="8269289" y="3187700"/>
              <a:ext cx="341313" cy="442913"/>
            </a:xfrm>
            <a:custGeom>
              <a:avLst/>
              <a:gdLst>
                <a:gd name="T0" fmla="*/ 15 w 215"/>
                <a:gd name="T1" fmla="*/ 112 h 279"/>
                <a:gd name="T2" fmla="*/ 200 w 215"/>
                <a:gd name="T3" fmla="*/ 5 h 279"/>
                <a:gd name="T4" fmla="*/ 214 w 215"/>
                <a:gd name="T5" fmla="*/ 13 h 279"/>
                <a:gd name="T6" fmla="*/ 215 w 215"/>
                <a:gd name="T7" fmla="*/ 142 h 279"/>
                <a:gd name="T8" fmla="*/ 200 w 215"/>
                <a:gd name="T9" fmla="*/ 167 h 279"/>
                <a:gd name="T10" fmla="*/ 15 w 215"/>
                <a:gd name="T11" fmla="*/ 274 h 279"/>
                <a:gd name="T12" fmla="*/ 1 w 215"/>
                <a:gd name="T13" fmla="*/ 266 h 279"/>
                <a:gd name="T14" fmla="*/ 0 w 215"/>
                <a:gd name="T15" fmla="*/ 137 h 279"/>
                <a:gd name="T16" fmla="*/ 15 w 215"/>
                <a:gd name="T17" fmla="*/ 112 h 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5" h="279">
                  <a:moveTo>
                    <a:pt x="15" y="112"/>
                  </a:moveTo>
                  <a:cubicBezTo>
                    <a:pt x="200" y="5"/>
                    <a:pt x="200" y="5"/>
                    <a:pt x="200" y="5"/>
                  </a:cubicBezTo>
                  <a:cubicBezTo>
                    <a:pt x="208" y="0"/>
                    <a:pt x="214" y="4"/>
                    <a:pt x="214" y="13"/>
                  </a:cubicBezTo>
                  <a:cubicBezTo>
                    <a:pt x="215" y="142"/>
                    <a:pt x="215" y="142"/>
                    <a:pt x="215" y="142"/>
                  </a:cubicBezTo>
                  <a:cubicBezTo>
                    <a:pt x="215" y="151"/>
                    <a:pt x="208" y="162"/>
                    <a:pt x="200" y="167"/>
                  </a:cubicBezTo>
                  <a:cubicBezTo>
                    <a:pt x="15" y="274"/>
                    <a:pt x="15" y="274"/>
                    <a:pt x="15" y="274"/>
                  </a:cubicBezTo>
                  <a:cubicBezTo>
                    <a:pt x="7" y="279"/>
                    <a:pt x="1" y="275"/>
                    <a:pt x="1" y="266"/>
                  </a:cubicBezTo>
                  <a:cubicBezTo>
                    <a:pt x="0" y="137"/>
                    <a:pt x="0" y="137"/>
                    <a:pt x="0" y="137"/>
                  </a:cubicBezTo>
                  <a:cubicBezTo>
                    <a:pt x="0" y="128"/>
                    <a:pt x="7" y="116"/>
                    <a:pt x="15" y="112"/>
                  </a:cubicBezTo>
                  <a:close/>
                </a:path>
              </a:pathLst>
            </a:custGeom>
            <a:solidFill>
              <a:srgbClr val="0327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9" name="Freeform 129"/>
            <p:cNvSpPr>
              <a:spLocks/>
            </p:cNvSpPr>
            <p:nvPr userDrawn="1"/>
          </p:nvSpPr>
          <p:spPr bwMode="auto">
            <a:xfrm>
              <a:off x="8766176" y="3619500"/>
              <a:ext cx="163513" cy="684213"/>
            </a:xfrm>
            <a:custGeom>
              <a:avLst/>
              <a:gdLst>
                <a:gd name="T0" fmla="*/ 12 w 103"/>
                <a:gd name="T1" fmla="*/ 103 h 431"/>
                <a:gd name="T2" fmla="*/ 0 w 103"/>
                <a:gd name="T3" fmla="*/ 171 h 431"/>
                <a:gd name="T4" fmla="*/ 5 w 103"/>
                <a:gd name="T5" fmla="*/ 395 h 431"/>
                <a:gd name="T6" fmla="*/ 100 w 103"/>
                <a:gd name="T7" fmla="*/ 375 h 431"/>
                <a:gd name="T8" fmla="*/ 103 w 103"/>
                <a:gd name="T9" fmla="*/ 80 h 431"/>
                <a:gd name="T10" fmla="*/ 1 w 103"/>
                <a:gd name="T11" fmla="*/ 0 h 431"/>
                <a:gd name="T12" fmla="*/ 12 w 103"/>
                <a:gd name="T13" fmla="*/ 103 h 4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3" h="431">
                  <a:moveTo>
                    <a:pt x="12" y="103"/>
                  </a:moveTo>
                  <a:cubicBezTo>
                    <a:pt x="0" y="171"/>
                    <a:pt x="0" y="171"/>
                    <a:pt x="0" y="171"/>
                  </a:cubicBezTo>
                  <a:cubicBezTo>
                    <a:pt x="5" y="395"/>
                    <a:pt x="5" y="395"/>
                    <a:pt x="5" y="395"/>
                  </a:cubicBezTo>
                  <a:cubicBezTo>
                    <a:pt x="13" y="426"/>
                    <a:pt x="89" y="431"/>
                    <a:pt x="100" y="375"/>
                  </a:cubicBezTo>
                  <a:cubicBezTo>
                    <a:pt x="102" y="276"/>
                    <a:pt x="103" y="172"/>
                    <a:pt x="103" y="80"/>
                  </a:cubicBezTo>
                  <a:cubicBezTo>
                    <a:pt x="86" y="50"/>
                    <a:pt x="17" y="2"/>
                    <a:pt x="1" y="0"/>
                  </a:cubicBezTo>
                  <a:lnTo>
                    <a:pt x="12" y="103"/>
                  </a:lnTo>
                  <a:close/>
                </a:path>
              </a:pathLst>
            </a:custGeom>
            <a:solidFill>
              <a:srgbClr val="021A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0" name="Freeform 130"/>
            <p:cNvSpPr>
              <a:spLocks/>
            </p:cNvSpPr>
            <p:nvPr userDrawn="1"/>
          </p:nvSpPr>
          <p:spPr bwMode="auto">
            <a:xfrm>
              <a:off x="8550276" y="3540125"/>
              <a:ext cx="388938" cy="285750"/>
            </a:xfrm>
            <a:custGeom>
              <a:avLst/>
              <a:gdLst>
                <a:gd name="T0" fmla="*/ 66 w 245"/>
                <a:gd name="T1" fmla="*/ 0 h 180"/>
                <a:gd name="T2" fmla="*/ 232 w 245"/>
                <a:gd name="T3" fmla="*/ 101 h 180"/>
                <a:gd name="T4" fmla="*/ 239 w 245"/>
                <a:gd name="T5" fmla="*/ 119 h 180"/>
                <a:gd name="T6" fmla="*/ 178 w 245"/>
                <a:gd name="T7" fmla="*/ 173 h 180"/>
                <a:gd name="T8" fmla="*/ 0 w 245"/>
                <a:gd name="T9" fmla="*/ 57 h 180"/>
                <a:gd name="T10" fmla="*/ 66 w 245"/>
                <a:gd name="T11" fmla="*/ 0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5" h="180">
                  <a:moveTo>
                    <a:pt x="66" y="0"/>
                  </a:moveTo>
                  <a:cubicBezTo>
                    <a:pt x="115" y="19"/>
                    <a:pt x="203" y="72"/>
                    <a:pt x="232" y="101"/>
                  </a:cubicBezTo>
                  <a:cubicBezTo>
                    <a:pt x="237" y="106"/>
                    <a:pt x="238" y="113"/>
                    <a:pt x="239" y="119"/>
                  </a:cubicBezTo>
                  <a:cubicBezTo>
                    <a:pt x="245" y="166"/>
                    <a:pt x="201" y="180"/>
                    <a:pt x="178" y="173"/>
                  </a:cubicBezTo>
                  <a:cubicBezTo>
                    <a:pt x="111" y="153"/>
                    <a:pt x="61" y="105"/>
                    <a:pt x="0" y="57"/>
                  </a:cubicBezTo>
                  <a:lnTo>
                    <a:pt x="66" y="0"/>
                  </a:lnTo>
                  <a:close/>
                </a:path>
              </a:pathLst>
            </a:custGeom>
            <a:solidFill>
              <a:srgbClr val="021A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1" name="Freeform 131"/>
            <p:cNvSpPr>
              <a:spLocks/>
            </p:cNvSpPr>
            <p:nvPr userDrawn="1"/>
          </p:nvSpPr>
          <p:spPr bwMode="auto">
            <a:xfrm>
              <a:off x="8334376" y="3565525"/>
              <a:ext cx="503238" cy="371475"/>
            </a:xfrm>
            <a:custGeom>
              <a:avLst/>
              <a:gdLst>
                <a:gd name="T0" fmla="*/ 129 w 317"/>
                <a:gd name="T1" fmla="*/ 24 h 234"/>
                <a:gd name="T2" fmla="*/ 303 w 317"/>
                <a:gd name="T3" fmla="*/ 149 h 234"/>
                <a:gd name="T4" fmla="*/ 310 w 317"/>
                <a:gd name="T5" fmla="*/ 166 h 234"/>
                <a:gd name="T6" fmla="*/ 248 w 317"/>
                <a:gd name="T7" fmla="*/ 227 h 234"/>
                <a:gd name="T8" fmla="*/ 82 w 317"/>
                <a:gd name="T9" fmla="*/ 143 h 234"/>
                <a:gd name="T10" fmla="*/ 21 w 317"/>
                <a:gd name="T11" fmla="*/ 0 h 234"/>
                <a:gd name="T12" fmla="*/ 129 w 317"/>
                <a:gd name="T13" fmla="*/ 24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7" h="234">
                  <a:moveTo>
                    <a:pt x="129" y="24"/>
                  </a:moveTo>
                  <a:cubicBezTo>
                    <a:pt x="178" y="44"/>
                    <a:pt x="278" y="110"/>
                    <a:pt x="303" y="149"/>
                  </a:cubicBezTo>
                  <a:cubicBezTo>
                    <a:pt x="307" y="154"/>
                    <a:pt x="309" y="160"/>
                    <a:pt x="310" y="166"/>
                  </a:cubicBezTo>
                  <a:cubicBezTo>
                    <a:pt x="317" y="214"/>
                    <a:pt x="272" y="234"/>
                    <a:pt x="248" y="227"/>
                  </a:cubicBezTo>
                  <a:cubicBezTo>
                    <a:pt x="200" y="212"/>
                    <a:pt x="131" y="177"/>
                    <a:pt x="82" y="143"/>
                  </a:cubicBezTo>
                  <a:cubicBezTo>
                    <a:pt x="61" y="129"/>
                    <a:pt x="0" y="119"/>
                    <a:pt x="21" y="0"/>
                  </a:cubicBezTo>
                  <a:lnTo>
                    <a:pt x="129" y="24"/>
                  </a:lnTo>
                  <a:close/>
                </a:path>
              </a:pathLst>
            </a:custGeom>
            <a:solidFill>
              <a:srgbClr val="0327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2" name="Freeform 132"/>
            <p:cNvSpPr>
              <a:spLocks/>
            </p:cNvSpPr>
            <p:nvPr userDrawn="1"/>
          </p:nvSpPr>
          <p:spPr bwMode="auto">
            <a:xfrm>
              <a:off x="8669339" y="4284663"/>
              <a:ext cx="252413" cy="193675"/>
            </a:xfrm>
            <a:custGeom>
              <a:avLst/>
              <a:gdLst>
                <a:gd name="T0" fmla="*/ 84 w 159"/>
                <a:gd name="T1" fmla="*/ 9 h 122"/>
                <a:gd name="T2" fmla="*/ 152 w 159"/>
                <a:gd name="T3" fmla="*/ 84 h 122"/>
                <a:gd name="T4" fmla="*/ 145 w 159"/>
                <a:gd name="T5" fmla="*/ 115 h 122"/>
                <a:gd name="T6" fmla="*/ 103 w 159"/>
                <a:gd name="T7" fmla="*/ 120 h 122"/>
                <a:gd name="T8" fmla="*/ 47 w 159"/>
                <a:gd name="T9" fmla="*/ 87 h 122"/>
                <a:gd name="T10" fmla="*/ 0 w 159"/>
                <a:gd name="T11" fmla="*/ 53 h 122"/>
                <a:gd name="T12" fmla="*/ 9 w 159"/>
                <a:gd name="T13" fmla="*/ 0 h 122"/>
                <a:gd name="T14" fmla="*/ 40 w 159"/>
                <a:gd name="T15" fmla="*/ 8 h 122"/>
                <a:gd name="T16" fmla="*/ 84 w 159"/>
                <a:gd name="T17" fmla="*/ 9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9" h="122">
                  <a:moveTo>
                    <a:pt x="84" y="9"/>
                  </a:moveTo>
                  <a:cubicBezTo>
                    <a:pt x="89" y="31"/>
                    <a:pt x="142" y="73"/>
                    <a:pt x="152" y="84"/>
                  </a:cubicBezTo>
                  <a:cubicBezTo>
                    <a:pt x="159" y="91"/>
                    <a:pt x="155" y="109"/>
                    <a:pt x="145" y="115"/>
                  </a:cubicBezTo>
                  <a:cubicBezTo>
                    <a:pt x="135" y="122"/>
                    <a:pt x="117" y="122"/>
                    <a:pt x="103" y="120"/>
                  </a:cubicBezTo>
                  <a:cubicBezTo>
                    <a:pt x="87" y="117"/>
                    <a:pt x="68" y="100"/>
                    <a:pt x="47" y="87"/>
                  </a:cubicBezTo>
                  <a:cubicBezTo>
                    <a:pt x="26" y="74"/>
                    <a:pt x="0" y="65"/>
                    <a:pt x="0" y="53"/>
                  </a:cubicBezTo>
                  <a:cubicBezTo>
                    <a:pt x="1" y="36"/>
                    <a:pt x="6" y="24"/>
                    <a:pt x="9" y="0"/>
                  </a:cubicBezTo>
                  <a:cubicBezTo>
                    <a:pt x="40" y="8"/>
                    <a:pt x="40" y="8"/>
                    <a:pt x="40" y="8"/>
                  </a:cubicBezTo>
                  <a:lnTo>
                    <a:pt x="84" y="9"/>
                  </a:lnTo>
                  <a:close/>
                </a:path>
              </a:pathLst>
            </a:custGeom>
            <a:solidFill>
              <a:srgbClr val="615D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3" name="Freeform 133"/>
            <p:cNvSpPr>
              <a:spLocks/>
            </p:cNvSpPr>
            <p:nvPr userDrawn="1"/>
          </p:nvSpPr>
          <p:spPr bwMode="auto">
            <a:xfrm>
              <a:off x="8661401" y="3692525"/>
              <a:ext cx="165100" cy="673100"/>
            </a:xfrm>
            <a:custGeom>
              <a:avLst/>
              <a:gdLst>
                <a:gd name="T0" fmla="*/ 12 w 104"/>
                <a:gd name="T1" fmla="*/ 103 h 424"/>
                <a:gd name="T2" fmla="*/ 0 w 104"/>
                <a:gd name="T3" fmla="*/ 172 h 424"/>
                <a:gd name="T4" fmla="*/ 7 w 104"/>
                <a:gd name="T5" fmla="*/ 373 h 424"/>
                <a:gd name="T6" fmla="*/ 101 w 104"/>
                <a:gd name="T7" fmla="*/ 376 h 424"/>
                <a:gd name="T8" fmla="*/ 104 w 104"/>
                <a:gd name="T9" fmla="*/ 90 h 424"/>
                <a:gd name="T10" fmla="*/ 2 w 104"/>
                <a:gd name="T11" fmla="*/ 0 h 424"/>
                <a:gd name="T12" fmla="*/ 12 w 104"/>
                <a:gd name="T13" fmla="*/ 103 h 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4" h="424">
                  <a:moveTo>
                    <a:pt x="12" y="103"/>
                  </a:moveTo>
                  <a:cubicBezTo>
                    <a:pt x="0" y="172"/>
                    <a:pt x="0" y="172"/>
                    <a:pt x="0" y="172"/>
                  </a:cubicBezTo>
                  <a:cubicBezTo>
                    <a:pt x="7" y="373"/>
                    <a:pt x="7" y="373"/>
                    <a:pt x="7" y="373"/>
                  </a:cubicBezTo>
                  <a:cubicBezTo>
                    <a:pt x="7" y="403"/>
                    <a:pt x="100" y="424"/>
                    <a:pt x="101" y="376"/>
                  </a:cubicBezTo>
                  <a:cubicBezTo>
                    <a:pt x="103" y="279"/>
                    <a:pt x="104" y="183"/>
                    <a:pt x="104" y="90"/>
                  </a:cubicBezTo>
                  <a:cubicBezTo>
                    <a:pt x="87" y="61"/>
                    <a:pt x="17" y="2"/>
                    <a:pt x="2" y="0"/>
                  </a:cubicBezTo>
                  <a:lnTo>
                    <a:pt x="12" y="103"/>
                  </a:lnTo>
                  <a:close/>
                </a:path>
              </a:pathLst>
            </a:custGeom>
            <a:solidFill>
              <a:srgbClr val="0327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" name="Freeform 134"/>
            <p:cNvSpPr>
              <a:spLocks/>
            </p:cNvSpPr>
            <p:nvPr userDrawn="1"/>
          </p:nvSpPr>
          <p:spPr bwMode="auto">
            <a:xfrm>
              <a:off x="9088439" y="3394075"/>
              <a:ext cx="65088" cy="622300"/>
            </a:xfrm>
            <a:custGeom>
              <a:avLst/>
              <a:gdLst>
                <a:gd name="T0" fmla="*/ 0 w 41"/>
                <a:gd name="T1" fmla="*/ 0 h 392"/>
                <a:gd name="T2" fmla="*/ 1 w 41"/>
                <a:gd name="T3" fmla="*/ 368 h 392"/>
                <a:gd name="T4" fmla="*/ 41 w 41"/>
                <a:gd name="T5" fmla="*/ 392 h 392"/>
                <a:gd name="T6" fmla="*/ 40 w 41"/>
                <a:gd name="T7" fmla="*/ 0 h 392"/>
                <a:gd name="T8" fmla="*/ 0 w 41"/>
                <a:gd name="T9" fmla="*/ 0 h 3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392">
                  <a:moveTo>
                    <a:pt x="0" y="0"/>
                  </a:moveTo>
                  <a:lnTo>
                    <a:pt x="1" y="368"/>
                  </a:lnTo>
                  <a:lnTo>
                    <a:pt x="41" y="392"/>
                  </a:lnTo>
                  <a:lnTo>
                    <a:pt x="4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289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" name="Freeform 135"/>
            <p:cNvSpPr>
              <a:spLocks/>
            </p:cNvSpPr>
            <p:nvPr userDrawn="1"/>
          </p:nvSpPr>
          <p:spPr bwMode="auto">
            <a:xfrm>
              <a:off x="9151939" y="3394075"/>
              <a:ext cx="63500" cy="622300"/>
            </a:xfrm>
            <a:custGeom>
              <a:avLst/>
              <a:gdLst>
                <a:gd name="T0" fmla="*/ 0 w 40"/>
                <a:gd name="T1" fmla="*/ 0 h 392"/>
                <a:gd name="T2" fmla="*/ 1 w 40"/>
                <a:gd name="T3" fmla="*/ 392 h 392"/>
                <a:gd name="T4" fmla="*/ 40 w 40"/>
                <a:gd name="T5" fmla="*/ 369 h 392"/>
                <a:gd name="T6" fmla="*/ 39 w 40"/>
                <a:gd name="T7" fmla="*/ 0 h 392"/>
                <a:gd name="T8" fmla="*/ 0 w 40"/>
                <a:gd name="T9" fmla="*/ 0 h 3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392">
                  <a:moveTo>
                    <a:pt x="0" y="0"/>
                  </a:moveTo>
                  <a:lnTo>
                    <a:pt x="1" y="392"/>
                  </a:lnTo>
                  <a:lnTo>
                    <a:pt x="40" y="369"/>
                  </a:lnTo>
                  <a:lnTo>
                    <a:pt x="3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8A0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" name="Freeform 136"/>
            <p:cNvSpPr>
              <a:spLocks/>
            </p:cNvSpPr>
            <p:nvPr userDrawn="1"/>
          </p:nvSpPr>
          <p:spPr bwMode="auto">
            <a:xfrm>
              <a:off x="9894889" y="3951288"/>
              <a:ext cx="65088" cy="544513"/>
            </a:xfrm>
            <a:custGeom>
              <a:avLst/>
              <a:gdLst>
                <a:gd name="T0" fmla="*/ 0 w 41"/>
                <a:gd name="T1" fmla="*/ 0 h 343"/>
                <a:gd name="T2" fmla="*/ 1 w 41"/>
                <a:gd name="T3" fmla="*/ 320 h 343"/>
                <a:gd name="T4" fmla="*/ 41 w 41"/>
                <a:gd name="T5" fmla="*/ 343 h 343"/>
                <a:gd name="T6" fmla="*/ 40 w 41"/>
                <a:gd name="T7" fmla="*/ 0 h 343"/>
                <a:gd name="T8" fmla="*/ 0 w 41"/>
                <a:gd name="T9" fmla="*/ 0 h 3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343">
                  <a:moveTo>
                    <a:pt x="0" y="0"/>
                  </a:moveTo>
                  <a:lnTo>
                    <a:pt x="1" y="320"/>
                  </a:lnTo>
                  <a:lnTo>
                    <a:pt x="41" y="343"/>
                  </a:lnTo>
                  <a:lnTo>
                    <a:pt x="4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289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" name="Freeform 137"/>
            <p:cNvSpPr>
              <a:spLocks/>
            </p:cNvSpPr>
            <p:nvPr userDrawn="1"/>
          </p:nvSpPr>
          <p:spPr bwMode="auto">
            <a:xfrm>
              <a:off x="9958389" y="3951288"/>
              <a:ext cx="63500" cy="544513"/>
            </a:xfrm>
            <a:custGeom>
              <a:avLst/>
              <a:gdLst>
                <a:gd name="T0" fmla="*/ 0 w 40"/>
                <a:gd name="T1" fmla="*/ 0 h 343"/>
                <a:gd name="T2" fmla="*/ 1 w 40"/>
                <a:gd name="T3" fmla="*/ 343 h 343"/>
                <a:gd name="T4" fmla="*/ 40 w 40"/>
                <a:gd name="T5" fmla="*/ 321 h 343"/>
                <a:gd name="T6" fmla="*/ 39 w 40"/>
                <a:gd name="T7" fmla="*/ 0 h 343"/>
                <a:gd name="T8" fmla="*/ 0 w 40"/>
                <a:gd name="T9" fmla="*/ 0 h 3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343">
                  <a:moveTo>
                    <a:pt x="0" y="0"/>
                  </a:moveTo>
                  <a:lnTo>
                    <a:pt x="1" y="343"/>
                  </a:lnTo>
                  <a:lnTo>
                    <a:pt x="40" y="321"/>
                  </a:lnTo>
                  <a:lnTo>
                    <a:pt x="3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8A0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" name="Freeform 138"/>
            <p:cNvSpPr>
              <a:spLocks/>
            </p:cNvSpPr>
            <p:nvPr userDrawn="1"/>
          </p:nvSpPr>
          <p:spPr bwMode="auto">
            <a:xfrm>
              <a:off x="9669464" y="4267200"/>
              <a:ext cx="163513" cy="544513"/>
            </a:xfrm>
            <a:custGeom>
              <a:avLst/>
              <a:gdLst>
                <a:gd name="T0" fmla="*/ 35 w 103"/>
                <a:gd name="T1" fmla="*/ 30 h 343"/>
                <a:gd name="T2" fmla="*/ 35 w 103"/>
                <a:gd name="T3" fmla="*/ 35 h 343"/>
                <a:gd name="T4" fmla="*/ 42 w 103"/>
                <a:gd name="T5" fmla="*/ 222 h 343"/>
                <a:gd name="T6" fmla="*/ 17 w 103"/>
                <a:gd name="T7" fmla="*/ 312 h 343"/>
                <a:gd name="T8" fmla="*/ 2 w 103"/>
                <a:gd name="T9" fmla="*/ 317 h 343"/>
                <a:gd name="T10" fmla="*/ 0 w 103"/>
                <a:gd name="T11" fmla="*/ 318 h 343"/>
                <a:gd name="T12" fmla="*/ 31 w 103"/>
                <a:gd name="T13" fmla="*/ 343 h 343"/>
                <a:gd name="T14" fmla="*/ 80 w 103"/>
                <a:gd name="T15" fmla="*/ 249 h 343"/>
                <a:gd name="T16" fmla="*/ 83 w 103"/>
                <a:gd name="T17" fmla="*/ 236 h 343"/>
                <a:gd name="T18" fmla="*/ 78 w 103"/>
                <a:gd name="T19" fmla="*/ 216 h 343"/>
                <a:gd name="T20" fmla="*/ 102 w 103"/>
                <a:gd name="T21" fmla="*/ 45 h 343"/>
                <a:gd name="T22" fmla="*/ 100 w 103"/>
                <a:gd name="T23" fmla="*/ 0 h 343"/>
                <a:gd name="T24" fmla="*/ 35 w 103"/>
                <a:gd name="T25" fmla="*/ 30 h 3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3" h="343">
                  <a:moveTo>
                    <a:pt x="35" y="30"/>
                  </a:moveTo>
                  <a:cubicBezTo>
                    <a:pt x="35" y="32"/>
                    <a:pt x="35" y="34"/>
                    <a:pt x="35" y="35"/>
                  </a:cubicBezTo>
                  <a:cubicBezTo>
                    <a:pt x="33" y="97"/>
                    <a:pt x="41" y="158"/>
                    <a:pt x="42" y="222"/>
                  </a:cubicBezTo>
                  <a:cubicBezTo>
                    <a:pt x="37" y="267"/>
                    <a:pt x="29" y="300"/>
                    <a:pt x="17" y="312"/>
                  </a:cubicBezTo>
                  <a:cubicBezTo>
                    <a:pt x="14" y="315"/>
                    <a:pt x="10" y="319"/>
                    <a:pt x="2" y="317"/>
                  </a:cubicBezTo>
                  <a:cubicBezTo>
                    <a:pt x="2" y="316"/>
                    <a:pt x="1" y="318"/>
                    <a:pt x="0" y="318"/>
                  </a:cubicBezTo>
                  <a:cubicBezTo>
                    <a:pt x="31" y="343"/>
                    <a:pt x="31" y="343"/>
                    <a:pt x="31" y="343"/>
                  </a:cubicBezTo>
                  <a:cubicBezTo>
                    <a:pt x="80" y="249"/>
                    <a:pt x="80" y="249"/>
                    <a:pt x="80" y="249"/>
                  </a:cubicBezTo>
                  <a:cubicBezTo>
                    <a:pt x="81" y="244"/>
                    <a:pt x="84" y="240"/>
                    <a:pt x="83" y="236"/>
                  </a:cubicBezTo>
                  <a:cubicBezTo>
                    <a:pt x="81" y="232"/>
                    <a:pt x="76" y="225"/>
                    <a:pt x="78" y="216"/>
                  </a:cubicBezTo>
                  <a:cubicBezTo>
                    <a:pt x="90" y="144"/>
                    <a:pt x="103" y="92"/>
                    <a:pt x="102" y="45"/>
                  </a:cubicBezTo>
                  <a:cubicBezTo>
                    <a:pt x="101" y="26"/>
                    <a:pt x="100" y="12"/>
                    <a:pt x="100" y="0"/>
                  </a:cubicBezTo>
                  <a:lnTo>
                    <a:pt x="35" y="30"/>
                  </a:lnTo>
                  <a:close/>
                </a:path>
              </a:pathLst>
            </a:custGeom>
            <a:solidFill>
              <a:srgbClr val="F0C1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9" name="Freeform 139"/>
            <p:cNvSpPr>
              <a:spLocks/>
            </p:cNvSpPr>
            <p:nvPr userDrawn="1"/>
          </p:nvSpPr>
          <p:spPr bwMode="auto">
            <a:xfrm>
              <a:off x="9658351" y="4637088"/>
              <a:ext cx="166688" cy="196850"/>
            </a:xfrm>
            <a:custGeom>
              <a:avLst/>
              <a:gdLst>
                <a:gd name="T0" fmla="*/ 40 w 105"/>
                <a:gd name="T1" fmla="*/ 70 h 124"/>
                <a:gd name="T2" fmla="*/ 61 w 105"/>
                <a:gd name="T3" fmla="*/ 25 h 124"/>
                <a:gd name="T4" fmla="*/ 89 w 105"/>
                <a:gd name="T5" fmla="*/ 1 h 124"/>
                <a:gd name="T6" fmla="*/ 100 w 105"/>
                <a:gd name="T7" fmla="*/ 49 h 124"/>
                <a:gd name="T8" fmla="*/ 90 w 105"/>
                <a:gd name="T9" fmla="*/ 122 h 124"/>
                <a:gd name="T10" fmla="*/ 86 w 105"/>
                <a:gd name="T11" fmla="*/ 124 h 124"/>
                <a:gd name="T12" fmla="*/ 84 w 105"/>
                <a:gd name="T13" fmla="*/ 122 h 124"/>
                <a:gd name="T14" fmla="*/ 80 w 105"/>
                <a:gd name="T15" fmla="*/ 60 h 124"/>
                <a:gd name="T16" fmla="*/ 66 w 105"/>
                <a:gd name="T17" fmla="*/ 96 h 124"/>
                <a:gd name="T18" fmla="*/ 59 w 105"/>
                <a:gd name="T19" fmla="*/ 106 h 124"/>
                <a:gd name="T20" fmla="*/ 34 w 105"/>
                <a:gd name="T21" fmla="*/ 119 h 124"/>
                <a:gd name="T22" fmla="*/ 16 w 105"/>
                <a:gd name="T23" fmla="*/ 110 h 124"/>
                <a:gd name="T24" fmla="*/ 2 w 105"/>
                <a:gd name="T25" fmla="*/ 90 h 124"/>
                <a:gd name="T26" fmla="*/ 10 w 105"/>
                <a:gd name="T27" fmla="*/ 84 h 124"/>
                <a:gd name="T28" fmla="*/ 25 w 105"/>
                <a:gd name="T29" fmla="*/ 91 h 124"/>
                <a:gd name="T30" fmla="*/ 40 w 105"/>
                <a:gd name="T31" fmla="*/ 70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05" h="124">
                  <a:moveTo>
                    <a:pt x="40" y="70"/>
                  </a:moveTo>
                  <a:cubicBezTo>
                    <a:pt x="47" y="53"/>
                    <a:pt x="54" y="38"/>
                    <a:pt x="61" y="25"/>
                  </a:cubicBezTo>
                  <a:cubicBezTo>
                    <a:pt x="64" y="19"/>
                    <a:pt x="69" y="0"/>
                    <a:pt x="89" y="1"/>
                  </a:cubicBezTo>
                  <a:cubicBezTo>
                    <a:pt x="102" y="13"/>
                    <a:pt x="105" y="30"/>
                    <a:pt x="100" y="49"/>
                  </a:cubicBezTo>
                  <a:cubicBezTo>
                    <a:pt x="93" y="73"/>
                    <a:pt x="92" y="94"/>
                    <a:pt x="90" y="122"/>
                  </a:cubicBezTo>
                  <a:cubicBezTo>
                    <a:pt x="86" y="124"/>
                    <a:pt x="86" y="124"/>
                    <a:pt x="86" y="124"/>
                  </a:cubicBezTo>
                  <a:cubicBezTo>
                    <a:pt x="84" y="122"/>
                    <a:pt x="84" y="122"/>
                    <a:pt x="84" y="122"/>
                  </a:cubicBezTo>
                  <a:cubicBezTo>
                    <a:pt x="84" y="93"/>
                    <a:pt x="87" y="89"/>
                    <a:pt x="80" y="60"/>
                  </a:cubicBezTo>
                  <a:cubicBezTo>
                    <a:pt x="67" y="68"/>
                    <a:pt x="68" y="81"/>
                    <a:pt x="66" y="96"/>
                  </a:cubicBezTo>
                  <a:cubicBezTo>
                    <a:pt x="65" y="99"/>
                    <a:pt x="65" y="101"/>
                    <a:pt x="59" y="106"/>
                  </a:cubicBezTo>
                  <a:cubicBezTo>
                    <a:pt x="52" y="112"/>
                    <a:pt x="36" y="119"/>
                    <a:pt x="34" y="119"/>
                  </a:cubicBezTo>
                  <a:cubicBezTo>
                    <a:pt x="30" y="119"/>
                    <a:pt x="20" y="113"/>
                    <a:pt x="16" y="110"/>
                  </a:cubicBezTo>
                  <a:cubicBezTo>
                    <a:pt x="7" y="105"/>
                    <a:pt x="0" y="97"/>
                    <a:pt x="2" y="90"/>
                  </a:cubicBezTo>
                  <a:cubicBezTo>
                    <a:pt x="5" y="83"/>
                    <a:pt x="9" y="84"/>
                    <a:pt x="10" y="84"/>
                  </a:cubicBezTo>
                  <a:cubicBezTo>
                    <a:pt x="10" y="88"/>
                    <a:pt x="22" y="93"/>
                    <a:pt x="25" y="91"/>
                  </a:cubicBezTo>
                  <a:cubicBezTo>
                    <a:pt x="29" y="88"/>
                    <a:pt x="37" y="79"/>
                    <a:pt x="40" y="70"/>
                  </a:cubicBezTo>
                  <a:close/>
                </a:path>
              </a:pathLst>
            </a:custGeom>
            <a:solidFill>
              <a:srgbClr val="0327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0" name="Freeform 140"/>
            <p:cNvSpPr>
              <a:spLocks/>
            </p:cNvSpPr>
            <p:nvPr userDrawn="1"/>
          </p:nvSpPr>
          <p:spPr bwMode="auto">
            <a:xfrm>
              <a:off x="9561514" y="4318000"/>
              <a:ext cx="163513" cy="554038"/>
            </a:xfrm>
            <a:custGeom>
              <a:avLst/>
              <a:gdLst>
                <a:gd name="T0" fmla="*/ 34 w 103"/>
                <a:gd name="T1" fmla="*/ 26 h 349"/>
                <a:gd name="T2" fmla="*/ 35 w 103"/>
                <a:gd name="T3" fmla="*/ 41 h 349"/>
                <a:gd name="T4" fmla="*/ 42 w 103"/>
                <a:gd name="T5" fmla="*/ 228 h 349"/>
                <a:gd name="T6" fmla="*/ 17 w 103"/>
                <a:gd name="T7" fmla="*/ 319 h 349"/>
                <a:gd name="T8" fmla="*/ 2 w 103"/>
                <a:gd name="T9" fmla="*/ 323 h 349"/>
                <a:gd name="T10" fmla="*/ 0 w 103"/>
                <a:gd name="T11" fmla="*/ 325 h 349"/>
                <a:gd name="T12" fmla="*/ 31 w 103"/>
                <a:gd name="T13" fmla="*/ 349 h 349"/>
                <a:gd name="T14" fmla="*/ 80 w 103"/>
                <a:gd name="T15" fmla="*/ 255 h 349"/>
                <a:gd name="T16" fmla="*/ 82 w 103"/>
                <a:gd name="T17" fmla="*/ 242 h 349"/>
                <a:gd name="T18" fmla="*/ 78 w 103"/>
                <a:gd name="T19" fmla="*/ 222 h 349"/>
                <a:gd name="T20" fmla="*/ 101 w 103"/>
                <a:gd name="T21" fmla="*/ 51 h 349"/>
                <a:gd name="T22" fmla="*/ 100 w 103"/>
                <a:gd name="T23" fmla="*/ 0 h 349"/>
                <a:gd name="T24" fmla="*/ 97 w 103"/>
                <a:gd name="T25" fmla="*/ 1 h 349"/>
                <a:gd name="T26" fmla="*/ 34 w 103"/>
                <a:gd name="T27" fmla="*/ 26 h 3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03" h="349">
                  <a:moveTo>
                    <a:pt x="34" y="26"/>
                  </a:moveTo>
                  <a:cubicBezTo>
                    <a:pt x="35" y="30"/>
                    <a:pt x="35" y="35"/>
                    <a:pt x="35" y="41"/>
                  </a:cubicBezTo>
                  <a:cubicBezTo>
                    <a:pt x="32" y="103"/>
                    <a:pt x="41" y="164"/>
                    <a:pt x="42" y="228"/>
                  </a:cubicBezTo>
                  <a:cubicBezTo>
                    <a:pt x="37" y="274"/>
                    <a:pt x="29" y="306"/>
                    <a:pt x="17" y="319"/>
                  </a:cubicBezTo>
                  <a:cubicBezTo>
                    <a:pt x="14" y="321"/>
                    <a:pt x="10" y="325"/>
                    <a:pt x="2" y="323"/>
                  </a:cubicBezTo>
                  <a:cubicBezTo>
                    <a:pt x="1" y="322"/>
                    <a:pt x="1" y="324"/>
                    <a:pt x="0" y="325"/>
                  </a:cubicBezTo>
                  <a:cubicBezTo>
                    <a:pt x="31" y="349"/>
                    <a:pt x="31" y="349"/>
                    <a:pt x="31" y="349"/>
                  </a:cubicBezTo>
                  <a:cubicBezTo>
                    <a:pt x="80" y="255"/>
                    <a:pt x="80" y="255"/>
                    <a:pt x="80" y="255"/>
                  </a:cubicBezTo>
                  <a:cubicBezTo>
                    <a:pt x="81" y="250"/>
                    <a:pt x="84" y="246"/>
                    <a:pt x="82" y="242"/>
                  </a:cubicBezTo>
                  <a:cubicBezTo>
                    <a:pt x="81" y="239"/>
                    <a:pt x="76" y="231"/>
                    <a:pt x="78" y="222"/>
                  </a:cubicBezTo>
                  <a:cubicBezTo>
                    <a:pt x="90" y="150"/>
                    <a:pt x="103" y="98"/>
                    <a:pt x="101" y="51"/>
                  </a:cubicBezTo>
                  <a:cubicBezTo>
                    <a:pt x="101" y="29"/>
                    <a:pt x="100" y="13"/>
                    <a:pt x="100" y="0"/>
                  </a:cubicBezTo>
                  <a:cubicBezTo>
                    <a:pt x="97" y="1"/>
                    <a:pt x="97" y="1"/>
                    <a:pt x="97" y="1"/>
                  </a:cubicBezTo>
                  <a:cubicBezTo>
                    <a:pt x="97" y="1"/>
                    <a:pt x="60" y="16"/>
                    <a:pt x="34" y="26"/>
                  </a:cubicBezTo>
                  <a:close/>
                </a:path>
              </a:pathLst>
            </a:custGeom>
            <a:solidFill>
              <a:srgbClr val="FFDB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1" name="Freeform 141"/>
            <p:cNvSpPr>
              <a:spLocks/>
            </p:cNvSpPr>
            <p:nvPr userDrawn="1"/>
          </p:nvSpPr>
          <p:spPr bwMode="auto">
            <a:xfrm>
              <a:off x="9550401" y="4697413"/>
              <a:ext cx="166688" cy="196850"/>
            </a:xfrm>
            <a:custGeom>
              <a:avLst/>
              <a:gdLst>
                <a:gd name="T0" fmla="*/ 40 w 105"/>
                <a:gd name="T1" fmla="*/ 70 h 124"/>
                <a:gd name="T2" fmla="*/ 61 w 105"/>
                <a:gd name="T3" fmla="*/ 25 h 124"/>
                <a:gd name="T4" fmla="*/ 89 w 105"/>
                <a:gd name="T5" fmla="*/ 1 h 124"/>
                <a:gd name="T6" fmla="*/ 100 w 105"/>
                <a:gd name="T7" fmla="*/ 50 h 124"/>
                <a:gd name="T8" fmla="*/ 90 w 105"/>
                <a:gd name="T9" fmla="*/ 122 h 124"/>
                <a:gd name="T10" fmla="*/ 86 w 105"/>
                <a:gd name="T11" fmla="*/ 124 h 124"/>
                <a:gd name="T12" fmla="*/ 83 w 105"/>
                <a:gd name="T13" fmla="*/ 123 h 124"/>
                <a:gd name="T14" fmla="*/ 80 w 105"/>
                <a:gd name="T15" fmla="*/ 60 h 124"/>
                <a:gd name="T16" fmla="*/ 66 w 105"/>
                <a:gd name="T17" fmla="*/ 96 h 124"/>
                <a:gd name="T18" fmla="*/ 59 w 105"/>
                <a:gd name="T19" fmla="*/ 106 h 124"/>
                <a:gd name="T20" fmla="*/ 34 w 105"/>
                <a:gd name="T21" fmla="*/ 119 h 124"/>
                <a:gd name="T22" fmla="*/ 16 w 105"/>
                <a:gd name="T23" fmla="*/ 110 h 124"/>
                <a:gd name="T24" fmla="*/ 2 w 105"/>
                <a:gd name="T25" fmla="*/ 91 h 124"/>
                <a:gd name="T26" fmla="*/ 9 w 105"/>
                <a:gd name="T27" fmla="*/ 84 h 124"/>
                <a:gd name="T28" fmla="*/ 24 w 105"/>
                <a:gd name="T29" fmla="*/ 91 h 124"/>
                <a:gd name="T30" fmla="*/ 40 w 105"/>
                <a:gd name="T31" fmla="*/ 70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05" h="124">
                  <a:moveTo>
                    <a:pt x="40" y="70"/>
                  </a:moveTo>
                  <a:cubicBezTo>
                    <a:pt x="47" y="53"/>
                    <a:pt x="54" y="38"/>
                    <a:pt x="61" y="25"/>
                  </a:cubicBezTo>
                  <a:cubicBezTo>
                    <a:pt x="64" y="19"/>
                    <a:pt x="69" y="0"/>
                    <a:pt x="89" y="1"/>
                  </a:cubicBezTo>
                  <a:cubicBezTo>
                    <a:pt x="102" y="13"/>
                    <a:pt x="105" y="31"/>
                    <a:pt x="100" y="50"/>
                  </a:cubicBezTo>
                  <a:cubicBezTo>
                    <a:pt x="93" y="74"/>
                    <a:pt x="92" y="95"/>
                    <a:pt x="90" y="122"/>
                  </a:cubicBezTo>
                  <a:cubicBezTo>
                    <a:pt x="86" y="124"/>
                    <a:pt x="86" y="124"/>
                    <a:pt x="86" y="124"/>
                  </a:cubicBezTo>
                  <a:cubicBezTo>
                    <a:pt x="83" y="123"/>
                    <a:pt x="83" y="123"/>
                    <a:pt x="83" y="123"/>
                  </a:cubicBezTo>
                  <a:cubicBezTo>
                    <a:pt x="83" y="93"/>
                    <a:pt x="87" y="89"/>
                    <a:pt x="80" y="60"/>
                  </a:cubicBezTo>
                  <a:cubicBezTo>
                    <a:pt x="67" y="69"/>
                    <a:pt x="68" y="81"/>
                    <a:pt x="66" y="96"/>
                  </a:cubicBezTo>
                  <a:cubicBezTo>
                    <a:pt x="65" y="100"/>
                    <a:pt x="65" y="102"/>
                    <a:pt x="59" y="106"/>
                  </a:cubicBezTo>
                  <a:cubicBezTo>
                    <a:pt x="51" y="112"/>
                    <a:pt x="36" y="119"/>
                    <a:pt x="34" y="119"/>
                  </a:cubicBezTo>
                  <a:cubicBezTo>
                    <a:pt x="30" y="119"/>
                    <a:pt x="20" y="113"/>
                    <a:pt x="16" y="110"/>
                  </a:cubicBezTo>
                  <a:cubicBezTo>
                    <a:pt x="7" y="105"/>
                    <a:pt x="0" y="97"/>
                    <a:pt x="2" y="91"/>
                  </a:cubicBezTo>
                  <a:cubicBezTo>
                    <a:pt x="5" y="83"/>
                    <a:pt x="9" y="84"/>
                    <a:pt x="9" y="84"/>
                  </a:cubicBezTo>
                  <a:cubicBezTo>
                    <a:pt x="10" y="88"/>
                    <a:pt x="21" y="94"/>
                    <a:pt x="24" y="91"/>
                  </a:cubicBezTo>
                  <a:cubicBezTo>
                    <a:pt x="29" y="88"/>
                    <a:pt x="36" y="79"/>
                    <a:pt x="40" y="70"/>
                  </a:cubicBezTo>
                  <a:close/>
                </a:path>
              </a:pathLst>
            </a:custGeom>
            <a:solidFill>
              <a:srgbClr val="0534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2" name="Freeform 142"/>
            <p:cNvSpPr>
              <a:spLocks/>
            </p:cNvSpPr>
            <p:nvPr userDrawn="1"/>
          </p:nvSpPr>
          <p:spPr bwMode="auto">
            <a:xfrm>
              <a:off x="9782176" y="4937125"/>
              <a:ext cx="171450" cy="130175"/>
            </a:xfrm>
            <a:custGeom>
              <a:avLst/>
              <a:gdLst>
                <a:gd name="T0" fmla="*/ 0 w 108"/>
                <a:gd name="T1" fmla="*/ 0 h 82"/>
                <a:gd name="T2" fmla="*/ 0 w 108"/>
                <a:gd name="T3" fmla="*/ 1 h 82"/>
                <a:gd name="T4" fmla="*/ 0 w 108"/>
                <a:gd name="T5" fmla="*/ 1 h 82"/>
                <a:gd name="T6" fmla="*/ 1 w 108"/>
                <a:gd name="T7" fmla="*/ 3 h 82"/>
                <a:gd name="T8" fmla="*/ 1 w 108"/>
                <a:gd name="T9" fmla="*/ 3 h 82"/>
                <a:gd name="T10" fmla="*/ 2 w 108"/>
                <a:gd name="T11" fmla="*/ 4 h 82"/>
                <a:gd name="T12" fmla="*/ 3 w 108"/>
                <a:gd name="T13" fmla="*/ 5 h 82"/>
                <a:gd name="T14" fmla="*/ 4 w 108"/>
                <a:gd name="T15" fmla="*/ 5 h 82"/>
                <a:gd name="T16" fmla="*/ 108 w 108"/>
                <a:gd name="T17" fmla="*/ 66 h 82"/>
                <a:gd name="T18" fmla="*/ 108 w 108"/>
                <a:gd name="T19" fmla="*/ 82 h 82"/>
                <a:gd name="T20" fmla="*/ 4 w 108"/>
                <a:gd name="T21" fmla="*/ 22 h 82"/>
                <a:gd name="T22" fmla="*/ 4 w 108"/>
                <a:gd name="T23" fmla="*/ 22 h 82"/>
                <a:gd name="T24" fmla="*/ 3 w 108"/>
                <a:gd name="T25" fmla="*/ 21 h 82"/>
                <a:gd name="T26" fmla="*/ 2 w 108"/>
                <a:gd name="T27" fmla="*/ 21 h 82"/>
                <a:gd name="T28" fmla="*/ 2 w 108"/>
                <a:gd name="T29" fmla="*/ 21 h 82"/>
                <a:gd name="T30" fmla="*/ 1 w 108"/>
                <a:gd name="T31" fmla="*/ 20 h 82"/>
                <a:gd name="T32" fmla="*/ 1 w 108"/>
                <a:gd name="T33" fmla="*/ 19 h 82"/>
                <a:gd name="T34" fmla="*/ 1 w 108"/>
                <a:gd name="T35" fmla="*/ 19 h 82"/>
                <a:gd name="T36" fmla="*/ 1 w 108"/>
                <a:gd name="T37" fmla="*/ 19 h 82"/>
                <a:gd name="T38" fmla="*/ 1 w 108"/>
                <a:gd name="T39" fmla="*/ 18 h 82"/>
                <a:gd name="T40" fmla="*/ 0 w 108"/>
                <a:gd name="T41" fmla="*/ 18 h 82"/>
                <a:gd name="T42" fmla="*/ 0 w 108"/>
                <a:gd name="T43" fmla="*/ 18 h 82"/>
                <a:gd name="T44" fmla="*/ 0 w 108"/>
                <a:gd name="T45" fmla="*/ 17 h 82"/>
                <a:gd name="T46" fmla="*/ 0 w 108"/>
                <a:gd name="T47" fmla="*/ 17 h 82"/>
                <a:gd name="T48" fmla="*/ 0 w 108"/>
                <a:gd name="T49" fmla="*/ 16 h 82"/>
                <a:gd name="T50" fmla="*/ 0 w 108"/>
                <a:gd name="T51" fmla="*/ 16 h 82"/>
                <a:gd name="T52" fmla="*/ 0 w 108"/>
                <a:gd name="T53" fmla="*/ 0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08" h="82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2" y="4"/>
                    <a:pt x="2" y="4"/>
                  </a:cubicBezTo>
                  <a:cubicBezTo>
                    <a:pt x="3" y="4"/>
                    <a:pt x="3" y="4"/>
                    <a:pt x="3" y="5"/>
                  </a:cubicBezTo>
                  <a:cubicBezTo>
                    <a:pt x="3" y="5"/>
                    <a:pt x="4" y="5"/>
                    <a:pt x="4" y="5"/>
                  </a:cubicBezTo>
                  <a:cubicBezTo>
                    <a:pt x="108" y="66"/>
                    <a:pt x="108" y="66"/>
                    <a:pt x="108" y="66"/>
                  </a:cubicBezTo>
                  <a:cubicBezTo>
                    <a:pt x="108" y="82"/>
                    <a:pt x="108" y="82"/>
                    <a:pt x="108" y="82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4" y="22"/>
                    <a:pt x="3" y="21"/>
                    <a:pt x="3" y="21"/>
                  </a:cubicBezTo>
                  <a:cubicBezTo>
                    <a:pt x="3" y="21"/>
                    <a:pt x="3" y="21"/>
                    <a:pt x="2" y="21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2" y="20"/>
                    <a:pt x="2" y="20"/>
                    <a:pt x="1" y="20"/>
                  </a:cubicBezTo>
                  <a:cubicBezTo>
                    <a:pt x="1" y="20"/>
                    <a:pt x="1" y="20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1" y="19"/>
                    <a:pt x="1" y="18"/>
                    <a:pt x="1" y="18"/>
                  </a:cubicBezTo>
                  <a:cubicBezTo>
                    <a:pt x="1" y="18"/>
                    <a:pt x="0" y="18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7"/>
                    <a:pt x="0" y="17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534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3" name="Freeform 143"/>
            <p:cNvSpPr>
              <a:spLocks/>
            </p:cNvSpPr>
            <p:nvPr userDrawn="1"/>
          </p:nvSpPr>
          <p:spPr bwMode="auto">
            <a:xfrm>
              <a:off x="9953626" y="4922838"/>
              <a:ext cx="227013" cy="147638"/>
            </a:xfrm>
            <a:custGeom>
              <a:avLst/>
              <a:gdLst>
                <a:gd name="T0" fmla="*/ 4 w 143"/>
                <a:gd name="T1" fmla="*/ 76 h 93"/>
                <a:gd name="T2" fmla="*/ 4 w 143"/>
                <a:gd name="T3" fmla="*/ 76 h 93"/>
                <a:gd name="T4" fmla="*/ 9 w 143"/>
                <a:gd name="T5" fmla="*/ 77 h 93"/>
                <a:gd name="T6" fmla="*/ 9 w 143"/>
                <a:gd name="T7" fmla="*/ 77 h 93"/>
                <a:gd name="T8" fmla="*/ 14 w 143"/>
                <a:gd name="T9" fmla="*/ 76 h 93"/>
                <a:gd name="T10" fmla="*/ 14 w 143"/>
                <a:gd name="T11" fmla="*/ 76 h 93"/>
                <a:gd name="T12" fmla="*/ 18 w 143"/>
                <a:gd name="T13" fmla="*/ 75 h 93"/>
                <a:gd name="T14" fmla="*/ 139 w 143"/>
                <a:gd name="T15" fmla="*/ 5 h 93"/>
                <a:gd name="T16" fmla="*/ 143 w 143"/>
                <a:gd name="T17" fmla="*/ 0 h 93"/>
                <a:gd name="T18" fmla="*/ 143 w 143"/>
                <a:gd name="T19" fmla="*/ 16 h 93"/>
                <a:gd name="T20" fmla="*/ 139 w 143"/>
                <a:gd name="T21" fmla="*/ 22 h 93"/>
                <a:gd name="T22" fmla="*/ 19 w 143"/>
                <a:gd name="T23" fmla="*/ 91 h 93"/>
                <a:gd name="T24" fmla="*/ 17 w 143"/>
                <a:gd name="T25" fmla="*/ 92 h 93"/>
                <a:gd name="T26" fmla="*/ 15 w 143"/>
                <a:gd name="T27" fmla="*/ 93 h 93"/>
                <a:gd name="T28" fmla="*/ 14 w 143"/>
                <a:gd name="T29" fmla="*/ 93 h 93"/>
                <a:gd name="T30" fmla="*/ 14 w 143"/>
                <a:gd name="T31" fmla="*/ 93 h 93"/>
                <a:gd name="T32" fmla="*/ 14 w 143"/>
                <a:gd name="T33" fmla="*/ 93 h 93"/>
                <a:gd name="T34" fmla="*/ 12 w 143"/>
                <a:gd name="T35" fmla="*/ 93 h 93"/>
                <a:gd name="T36" fmla="*/ 11 w 143"/>
                <a:gd name="T37" fmla="*/ 93 h 93"/>
                <a:gd name="T38" fmla="*/ 10 w 143"/>
                <a:gd name="T39" fmla="*/ 93 h 93"/>
                <a:gd name="T40" fmla="*/ 9 w 143"/>
                <a:gd name="T41" fmla="*/ 93 h 93"/>
                <a:gd name="T42" fmla="*/ 9 w 143"/>
                <a:gd name="T43" fmla="*/ 93 h 93"/>
                <a:gd name="T44" fmla="*/ 8 w 143"/>
                <a:gd name="T45" fmla="*/ 93 h 93"/>
                <a:gd name="T46" fmla="*/ 7 w 143"/>
                <a:gd name="T47" fmla="*/ 93 h 93"/>
                <a:gd name="T48" fmla="*/ 5 w 143"/>
                <a:gd name="T49" fmla="*/ 93 h 93"/>
                <a:gd name="T50" fmla="*/ 5 w 143"/>
                <a:gd name="T51" fmla="*/ 93 h 93"/>
                <a:gd name="T52" fmla="*/ 4 w 143"/>
                <a:gd name="T53" fmla="*/ 93 h 93"/>
                <a:gd name="T54" fmla="*/ 3 w 143"/>
                <a:gd name="T55" fmla="*/ 92 h 93"/>
                <a:gd name="T56" fmla="*/ 0 w 143"/>
                <a:gd name="T57" fmla="*/ 91 h 93"/>
                <a:gd name="T58" fmla="*/ 0 w 143"/>
                <a:gd name="T59" fmla="*/ 75 h 93"/>
                <a:gd name="T60" fmla="*/ 4 w 143"/>
                <a:gd name="T61" fmla="*/ 76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43" h="93">
                  <a:moveTo>
                    <a:pt x="4" y="76"/>
                  </a:moveTo>
                  <a:cubicBezTo>
                    <a:pt x="4" y="76"/>
                    <a:pt x="4" y="76"/>
                    <a:pt x="4" y="76"/>
                  </a:cubicBezTo>
                  <a:cubicBezTo>
                    <a:pt x="6" y="77"/>
                    <a:pt x="7" y="77"/>
                    <a:pt x="9" y="77"/>
                  </a:cubicBezTo>
                  <a:cubicBezTo>
                    <a:pt x="9" y="77"/>
                    <a:pt x="9" y="77"/>
                    <a:pt x="9" y="77"/>
                  </a:cubicBezTo>
                  <a:cubicBezTo>
                    <a:pt x="11" y="77"/>
                    <a:pt x="12" y="77"/>
                    <a:pt x="14" y="76"/>
                  </a:cubicBezTo>
                  <a:cubicBezTo>
                    <a:pt x="14" y="76"/>
                    <a:pt x="14" y="76"/>
                    <a:pt x="14" y="76"/>
                  </a:cubicBezTo>
                  <a:cubicBezTo>
                    <a:pt x="16" y="76"/>
                    <a:pt x="17" y="75"/>
                    <a:pt x="18" y="75"/>
                  </a:cubicBezTo>
                  <a:cubicBezTo>
                    <a:pt x="139" y="5"/>
                    <a:pt x="139" y="5"/>
                    <a:pt x="139" y="5"/>
                  </a:cubicBezTo>
                  <a:cubicBezTo>
                    <a:pt x="141" y="4"/>
                    <a:pt x="143" y="2"/>
                    <a:pt x="143" y="0"/>
                  </a:cubicBezTo>
                  <a:cubicBezTo>
                    <a:pt x="143" y="16"/>
                    <a:pt x="143" y="16"/>
                    <a:pt x="143" y="16"/>
                  </a:cubicBezTo>
                  <a:cubicBezTo>
                    <a:pt x="143" y="18"/>
                    <a:pt x="142" y="20"/>
                    <a:pt x="139" y="22"/>
                  </a:cubicBezTo>
                  <a:cubicBezTo>
                    <a:pt x="19" y="91"/>
                    <a:pt x="19" y="91"/>
                    <a:pt x="19" y="91"/>
                  </a:cubicBezTo>
                  <a:cubicBezTo>
                    <a:pt x="18" y="92"/>
                    <a:pt x="17" y="92"/>
                    <a:pt x="17" y="92"/>
                  </a:cubicBezTo>
                  <a:cubicBezTo>
                    <a:pt x="16" y="92"/>
                    <a:pt x="16" y="92"/>
                    <a:pt x="15" y="93"/>
                  </a:cubicBezTo>
                  <a:cubicBezTo>
                    <a:pt x="15" y="93"/>
                    <a:pt x="14" y="93"/>
                    <a:pt x="14" y="93"/>
                  </a:cubicBezTo>
                  <a:cubicBezTo>
                    <a:pt x="14" y="93"/>
                    <a:pt x="14" y="93"/>
                    <a:pt x="14" y="93"/>
                  </a:cubicBezTo>
                  <a:cubicBezTo>
                    <a:pt x="14" y="93"/>
                    <a:pt x="14" y="93"/>
                    <a:pt x="14" y="93"/>
                  </a:cubicBezTo>
                  <a:cubicBezTo>
                    <a:pt x="13" y="93"/>
                    <a:pt x="13" y="93"/>
                    <a:pt x="12" y="93"/>
                  </a:cubicBezTo>
                  <a:cubicBezTo>
                    <a:pt x="12" y="93"/>
                    <a:pt x="11" y="93"/>
                    <a:pt x="11" y="93"/>
                  </a:cubicBezTo>
                  <a:cubicBezTo>
                    <a:pt x="11" y="93"/>
                    <a:pt x="10" y="93"/>
                    <a:pt x="10" y="93"/>
                  </a:cubicBezTo>
                  <a:cubicBezTo>
                    <a:pt x="10" y="93"/>
                    <a:pt x="9" y="93"/>
                    <a:pt x="9" y="93"/>
                  </a:cubicBezTo>
                  <a:cubicBezTo>
                    <a:pt x="9" y="93"/>
                    <a:pt x="9" y="93"/>
                    <a:pt x="9" y="93"/>
                  </a:cubicBezTo>
                  <a:cubicBezTo>
                    <a:pt x="9" y="93"/>
                    <a:pt x="9" y="93"/>
                    <a:pt x="8" y="93"/>
                  </a:cubicBezTo>
                  <a:cubicBezTo>
                    <a:pt x="8" y="93"/>
                    <a:pt x="7" y="93"/>
                    <a:pt x="7" y="93"/>
                  </a:cubicBezTo>
                  <a:cubicBezTo>
                    <a:pt x="6" y="93"/>
                    <a:pt x="6" y="93"/>
                    <a:pt x="5" y="93"/>
                  </a:cubicBezTo>
                  <a:cubicBezTo>
                    <a:pt x="5" y="93"/>
                    <a:pt x="5" y="93"/>
                    <a:pt x="5" y="93"/>
                  </a:cubicBezTo>
                  <a:cubicBezTo>
                    <a:pt x="4" y="93"/>
                    <a:pt x="4" y="93"/>
                    <a:pt x="4" y="93"/>
                  </a:cubicBezTo>
                  <a:cubicBezTo>
                    <a:pt x="4" y="93"/>
                    <a:pt x="3" y="93"/>
                    <a:pt x="3" y="92"/>
                  </a:cubicBezTo>
                  <a:cubicBezTo>
                    <a:pt x="2" y="92"/>
                    <a:pt x="1" y="92"/>
                    <a:pt x="0" y="91"/>
                  </a:cubicBezTo>
                  <a:cubicBezTo>
                    <a:pt x="0" y="75"/>
                    <a:pt x="0" y="75"/>
                    <a:pt x="0" y="75"/>
                  </a:cubicBezTo>
                  <a:cubicBezTo>
                    <a:pt x="1" y="75"/>
                    <a:pt x="2" y="76"/>
                    <a:pt x="4" y="76"/>
                  </a:cubicBezTo>
                  <a:close/>
                </a:path>
              </a:pathLst>
            </a:custGeom>
            <a:solidFill>
              <a:srgbClr val="0327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" name="Freeform 144"/>
            <p:cNvSpPr>
              <a:spLocks/>
            </p:cNvSpPr>
            <p:nvPr userDrawn="1"/>
          </p:nvSpPr>
          <p:spPr bwMode="auto">
            <a:xfrm>
              <a:off x="9780589" y="4813300"/>
              <a:ext cx="401638" cy="233363"/>
            </a:xfrm>
            <a:custGeom>
              <a:avLst/>
              <a:gdLst>
                <a:gd name="T0" fmla="*/ 5 w 253"/>
                <a:gd name="T1" fmla="*/ 72 h 147"/>
                <a:gd name="T2" fmla="*/ 5 w 253"/>
                <a:gd name="T3" fmla="*/ 83 h 147"/>
                <a:gd name="T4" fmla="*/ 109 w 253"/>
                <a:gd name="T5" fmla="*/ 144 h 147"/>
                <a:gd name="T6" fmla="*/ 127 w 253"/>
                <a:gd name="T7" fmla="*/ 144 h 147"/>
                <a:gd name="T8" fmla="*/ 248 w 253"/>
                <a:gd name="T9" fmla="*/ 74 h 147"/>
                <a:gd name="T10" fmla="*/ 248 w 253"/>
                <a:gd name="T11" fmla="*/ 63 h 147"/>
                <a:gd name="T12" fmla="*/ 144 w 253"/>
                <a:gd name="T13" fmla="*/ 3 h 147"/>
                <a:gd name="T14" fmla="*/ 125 w 253"/>
                <a:gd name="T15" fmla="*/ 3 h 147"/>
                <a:gd name="T16" fmla="*/ 5 w 253"/>
                <a:gd name="T17" fmla="*/ 72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3" h="147">
                  <a:moveTo>
                    <a:pt x="5" y="72"/>
                  </a:moveTo>
                  <a:cubicBezTo>
                    <a:pt x="0" y="75"/>
                    <a:pt x="0" y="80"/>
                    <a:pt x="5" y="83"/>
                  </a:cubicBezTo>
                  <a:cubicBezTo>
                    <a:pt x="109" y="144"/>
                    <a:pt x="109" y="144"/>
                    <a:pt x="109" y="144"/>
                  </a:cubicBezTo>
                  <a:cubicBezTo>
                    <a:pt x="114" y="147"/>
                    <a:pt x="122" y="147"/>
                    <a:pt x="127" y="144"/>
                  </a:cubicBezTo>
                  <a:cubicBezTo>
                    <a:pt x="248" y="74"/>
                    <a:pt x="248" y="74"/>
                    <a:pt x="248" y="74"/>
                  </a:cubicBezTo>
                  <a:cubicBezTo>
                    <a:pt x="253" y="71"/>
                    <a:pt x="253" y="66"/>
                    <a:pt x="248" y="63"/>
                  </a:cubicBezTo>
                  <a:cubicBezTo>
                    <a:pt x="144" y="3"/>
                    <a:pt x="144" y="3"/>
                    <a:pt x="144" y="3"/>
                  </a:cubicBezTo>
                  <a:cubicBezTo>
                    <a:pt x="139" y="0"/>
                    <a:pt x="131" y="0"/>
                    <a:pt x="125" y="3"/>
                  </a:cubicBezTo>
                  <a:lnTo>
                    <a:pt x="5" y="72"/>
                  </a:lnTo>
                  <a:close/>
                </a:path>
              </a:pathLst>
            </a:custGeom>
            <a:solidFill>
              <a:srgbClr val="0844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" name="Freeform 145"/>
            <p:cNvSpPr>
              <a:spLocks/>
            </p:cNvSpPr>
            <p:nvPr userDrawn="1"/>
          </p:nvSpPr>
          <p:spPr bwMode="auto">
            <a:xfrm>
              <a:off x="9974264" y="4464050"/>
              <a:ext cx="41275" cy="492125"/>
            </a:xfrm>
            <a:custGeom>
              <a:avLst/>
              <a:gdLst>
                <a:gd name="T0" fmla="*/ 4 w 26"/>
                <a:gd name="T1" fmla="*/ 13 h 310"/>
                <a:gd name="T2" fmla="*/ 0 w 26"/>
                <a:gd name="T3" fmla="*/ 94 h 310"/>
                <a:gd name="T4" fmla="*/ 4 w 26"/>
                <a:gd name="T5" fmla="*/ 310 h 310"/>
                <a:gd name="T6" fmla="*/ 26 w 26"/>
                <a:gd name="T7" fmla="*/ 298 h 310"/>
                <a:gd name="T8" fmla="*/ 26 w 26"/>
                <a:gd name="T9" fmla="*/ 0 h 310"/>
                <a:gd name="T10" fmla="*/ 4 w 26"/>
                <a:gd name="T11" fmla="*/ 13 h 3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6" h="310">
                  <a:moveTo>
                    <a:pt x="4" y="13"/>
                  </a:moveTo>
                  <a:lnTo>
                    <a:pt x="0" y="94"/>
                  </a:lnTo>
                  <a:lnTo>
                    <a:pt x="4" y="310"/>
                  </a:lnTo>
                  <a:lnTo>
                    <a:pt x="26" y="298"/>
                  </a:lnTo>
                  <a:lnTo>
                    <a:pt x="26" y="0"/>
                  </a:lnTo>
                  <a:lnTo>
                    <a:pt x="4" y="13"/>
                  </a:lnTo>
                  <a:close/>
                </a:path>
              </a:pathLst>
            </a:custGeom>
            <a:solidFill>
              <a:srgbClr val="041D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6" name="Freeform 146"/>
            <p:cNvSpPr>
              <a:spLocks/>
            </p:cNvSpPr>
            <p:nvPr userDrawn="1"/>
          </p:nvSpPr>
          <p:spPr bwMode="auto">
            <a:xfrm>
              <a:off x="9947276" y="4464050"/>
              <a:ext cx="33338" cy="492125"/>
            </a:xfrm>
            <a:custGeom>
              <a:avLst/>
              <a:gdLst>
                <a:gd name="T0" fmla="*/ 21 w 21"/>
                <a:gd name="T1" fmla="*/ 13 h 310"/>
                <a:gd name="T2" fmla="*/ 0 w 21"/>
                <a:gd name="T3" fmla="*/ 0 h 310"/>
                <a:gd name="T4" fmla="*/ 0 w 21"/>
                <a:gd name="T5" fmla="*/ 298 h 310"/>
                <a:gd name="T6" fmla="*/ 21 w 21"/>
                <a:gd name="T7" fmla="*/ 310 h 310"/>
                <a:gd name="T8" fmla="*/ 21 w 21"/>
                <a:gd name="T9" fmla="*/ 13 h 3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310">
                  <a:moveTo>
                    <a:pt x="21" y="13"/>
                  </a:moveTo>
                  <a:lnTo>
                    <a:pt x="0" y="0"/>
                  </a:lnTo>
                  <a:lnTo>
                    <a:pt x="0" y="298"/>
                  </a:lnTo>
                  <a:lnTo>
                    <a:pt x="21" y="310"/>
                  </a:lnTo>
                  <a:lnTo>
                    <a:pt x="21" y="13"/>
                  </a:lnTo>
                  <a:close/>
                </a:path>
              </a:pathLst>
            </a:custGeom>
            <a:solidFill>
              <a:srgbClr val="0835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7" name="Freeform 147"/>
            <p:cNvSpPr>
              <a:spLocks/>
            </p:cNvSpPr>
            <p:nvPr userDrawn="1"/>
          </p:nvSpPr>
          <p:spPr bwMode="auto">
            <a:xfrm>
              <a:off x="9796464" y="4462463"/>
              <a:ext cx="347663" cy="185738"/>
            </a:xfrm>
            <a:custGeom>
              <a:avLst/>
              <a:gdLst>
                <a:gd name="T0" fmla="*/ 18 w 219"/>
                <a:gd name="T1" fmla="*/ 0 h 117"/>
                <a:gd name="T2" fmla="*/ 195 w 219"/>
                <a:gd name="T3" fmla="*/ 102 h 117"/>
                <a:gd name="T4" fmla="*/ 201 w 219"/>
                <a:gd name="T5" fmla="*/ 105 h 117"/>
                <a:gd name="T6" fmla="*/ 202 w 219"/>
                <a:gd name="T7" fmla="*/ 105 h 117"/>
                <a:gd name="T8" fmla="*/ 208 w 219"/>
                <a:gd name="T9" fmla="*/ 107 h 117"/>
                <a:gd name="T10" fmla="*/ 208 w 219"/>
                <a:gd name="T11" fmla="*/ 107 h 117"/>
                <a:gd name="T12" fmla="*/ 214 w 219"/>
                <a:gd name="T13" fmla="*/ 106 h 117"/>
                <a:gd name="T14" fmla="*/ 214 w 219"/>
                <a:gd name="T15" fmla="*/ 106 h 117"/>
                <a:gd name="T16" fmla="*/ 219 w 219"/>
                <a:gd name="T17" fmla="*/ 104 h 117"/>
                <a:gd name="T18" fmla="*/ 219 w 219"/>
                <a:gd name="T19" fmla="*/ 104 h 117"/>
                <a:gd name="T20" fmla="*/ 219 w 219"/>
                <a:gd name="T21" fmla="*/ 104 h 117"/>
                <a:gd name="T22" fmla="*/ 219 w 219"/>
                <a:gd name="T23" fmla="*/ 104 h 117"/>
                <a:gd name="T24" fmla="*/ 201 w 219"/>
                <a:gd name="T25" fmla="*/ 115 h 117"/>
                <a:gd name="T26" fmla="*/ 201 w 219"/>
                <a:gd name="T27" fmla="*/ 115 h 117"/>
                <a:gd name="T28" fmla="*/ 199 w 219"/>
                <a:gd name="T29" fmla="*/ 116 h 117"/>
                <a:gd name="T30" fmla="*/ 197 w 219"/>
                <a:gd name="T31" fmla="*/ 117 h 117"/>
                <a:gd name="T32" fmla="*/ 196 w 219"/>
                <a:gd name="T33" fmla="*/ 117 h 117"/>
                <a:gd name="T34" fmla="*/ 196 w 219"/>
                <a:gd name="T35" fmla="*/ 117 h 117"/>
                <a:gd name="T36" fmla="*/ 195 w 219"/>
                <a:gd name="T37" fmla="*/ 117 h 117"/>
                <a:gd name="T38" fmla="*/ 193 w 219"/>
                <a:gd name="T39" fmla="*/ 117 h 117"/>
                <a:gd name="T40" fmla="*/ 191 w 219"/>
                <a:gd name="T41" fmla="*/ 117 h 117"/>
                <a:gd name="T42" fmla="*/ 190 w 219"/>
                <a:gd name="T43" fmla="*/ 117 h 117"/>
                <a:gd name="T44" fmla="*/ 190 w 219"/>
                <a:gd name="T45" fmla="*/ 117 h 117"/>
                <a:gd name="T46" fmla="*/ 188 w 219"/>
                <a:gd name="T47" fmla="*/ 117 h 117"/>
                <a:gd name="T48" fmla="*/ 185 w 219"/>
                <a:gd name="T49" fmla="*/ 116 h 117"/>
                <a:gd name="T50" fmla="*/ 184 w 219"/>
                <a:gd name="T51" fmla="*/ 116 h 117"/>
                <a:gd name="T52" fmla="*/ 183 w 219"/>
                <a:gd name="T53" fmla="*/ 116 h 117"/>
                <a:gd name="T54" fmla="*/ 181 w 219"/>
                <a:gd name="T55" fmla="*/ 115 h 117"/>
                <a:gd name="T56" fmla="*/ 177 w 219"/>
                <a:gd name="T57" fmla="*/ 113 h 117"/>
                <a:gd name="T58" fmla="*/ 0 w 219"/>
                <a:gd name="T59" fmla="*/ 11 h 117"/>
                <a:gd name="T60" fmla="*/ 18 w 219"/>
                <a:gd name="T61" fmla="*/ 0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19" h="117">
                  <a:moveTo>
                    <a:pt x="18" y="0"/>
                  </a:moveTo>
                  <a:cubicBezTo>
                    <a:pt x="195" y="102"/>
                    <a:pt x="195" y="102"/>
                    <a:pt x="195" y="102"/>
                  </a:cubicBezTo>
                  <a:cubicBezTo>
                    <a:pt x="197" y="103"/>
                    <a:pt x="199" y="104"/>
                    <a:pt x="201" y="105"/>
                  </a:cubicBezTo>
                  <a:cubicBezTo>
                    <a:pt x="202" y="105"/>
                    <a:pt x="202" y="105"/>
                    <a:pt x="202" y="105"/>
                  </a:cubicBezTo>
                  <a:cubicBezTo>
                    <a:pt x="204" y="106"/>
                    <a:pt x="206" y="106"/>
                    <a:pt x="208" y="107"/>
                  </a:cubicBezTo>
                  <a:cubicBezTo>
                    <a:pt x="208" y="107"/>
                    <a:pt x="208" y="107"/>
                    <a:pt x="208" y="107"/>
                  </a:cubicBezTo>
                  <a:cubicBezTo>
                    <a:pt x="210" y="107"/>
                    <a:pt x="212" y="107"/>
                    <a:pt x="214" y="106"/>
                  </a:cubicBezTo>
                  <a:cubicBezTo>
                    <a:pt x="214" y="106"/>
                    <a:pt x="214" y="106"/>
                    <a:pt x="214" y="106"/>
                  </a:cubicBezTo>
                  <a:cubicBezTo>
                    <a:pt x="216" y="106"/>
                    <a:pt x="218" y="105"/>
                    <a:pt x="219" y="104"/>
                  </a:cubicBezTo>
                  <a:cubicBezTo>
                    <a:pt x="219" y="104"/>
                    <a:pt x="219" y="104"/>
                    <a:pt x="219" y="104"/>
                  </a:cubicBezTo>
                  <a:cubicBezTo>
                    <a:pt x="219" y="104"/>
                    <a:pt x="219" y="104"/>
                    <a:pt x="219" y="104"/>
                  </a:cubicBezTo>
                  <a:cubicBezTo>
                    <a:pt x="219" y="104"/>
                    <a:pt x="219" y="104"/>
                    <a:pt x="219" y="104"/>
                  </a:cubicBezTo>
                  <a:cubicBezTo>
                    <a:pt x="201" y="115"/>
                    <a:pt x="201" y="115"/>
                    <a:pt x="201" y="115"/>
                  </a:cubicBezTo>
                  <a:cubicBezTo>
                    <a:pt x="201" y="115"/>
                    <a:pt x="201" y="115"/>
                    <a:pt x="201" y="115"/>
                  </a:cubicBezTo>
                  <a:cubicBezTo>
                    <a:pt x="200" y="115"/>
                    <a:pt x="200" y="116"/>
                    <a:pt x="199" y="116"/>
                  </a:cubicBezTo>
                  <a:cubicBezTo>
                    <a:pt x="198" y="116"/>
                    <a:pt x="198" y="116"/>
                    <a:pt x="197" y="117"/>
                  </a:cubicBezTo>
                  <a:cubicBezTo>
                    <a:pt x="197" y="117"/>
                    <a:pt x="196" y="117"/>
                    <a:pt x="196" y="117"/>
                  </a:cubicBezTo>
                  <a:cubicBezTo>
                    <a:pt x="196" y="117"/>
                    <a:pt x="196" y="117"/>
                    <a:pt x="196" y="117"/>
                  </a:cubicBezTo>
                  <a:cubicBezTo>
                    <a:pt x="196" y="117"/>
                    <a:pt x="195" y="117"/>
                    <a:pt x="195" y="117"/>
                  </a:cubicBezTo>
                  <a:cubicBezTo>
                    <a:pt x="195" y="117"/>
                    <a:pt x="194" y="117"/>
                    <a:pt x="193" y="117"/>
                  </a:cubicBezTo>
                  <a:cubicBezTo>
                    <a:pt x="192" y="117"/>
                    <a:pt x="192" y="117"/>
                    <a:pt x="191" y="117"/>
                  </a:cubicBezTo>
                  <a:cubicBezTo>
                    <a:pt x="191" y="117"/>
                    <a:pt x="190" y="117"/>
                    <a:pt x="190" y="117"/>
                  </a:cubicBezTo>
                  <a:cubicBezTo>
                    <a:pt x="190" y="117"/>
                    <a:pt x="190" y="117"/>
                    <a:pt x="190" y="117"/>
                  </a:cubicBezTo>
                  <a:cubicBezTo>
                    <a:pt x="189" y="117"/>
                    <a:pt x="189" y="117"/>
                    <a:pt x="188" y="117"/>
                  </a:cubicBezTo>
                  <a:cubicBezTo>
                    <a:pt x="187" y="117"/>
                    <a:pt x="186" y="117"/>
                    <a:pt x="185" y="116"/>
                  </a:cubicBezTo>
                  <a:cubicBezTo>
                    <a:pt x="185" y="116"/>
                    <a:pt x="185" y="116"/>
                    <a:pt x="184" y="116"/>
                  </a:cubicBezTo>
                  <a:cubicBezTo>
                    <a:pt x="184" y="116"/>
                    <a:pt x="183" y="116"/>
                    <a:pt x="183" y="116"/>
                  </a:cubicBezTo>
                  <a:cubicBezTo>
                    <a:pt x="182" y="115"/>
                    <a:pt x="182" y="115"/>
                    <a:pt x="181" y="115"/>
                  </a:cubicBezTo>
                  <a:cubicBezTo>
                    <a:pt x="180" y="114"/>
                    <a:pt x="178" y="114"/>
                    <a:pt x="177" y="113"/>
                  </a:cubicBezTo>
                  <a:cubicBezTo>
                    <a:pt x="0" y="11"/>
                    <a:pt x="0" y="11"/>
                    <a:pt x="0" y="11"/>
                  </a:cubicBezTo>
                  <a:lnTo>
                    <a:pt x="18" y="0"/>
                  </a:lnTo>
                  <a:close/>
                </a:path>
              </a:pathLst>
            </a:custGeom>
            <a:solidFill>
              <a:srgbClr val="041D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8" name="Freeform 148"/>
            <p:cNvSpPr>
              <a:spLocks/>
            </p:cNvSpPr>
            <p:nvPr userDrawn="1"/>
          </p:nvSpPr>
          <p:spPr bwMode="auto">
            <a:xfrm>
              <a:off x="9796464" y="4308475"/>
              <a:ext cx="355600" cy="377825"/>
            </a:xfrm>
            <a:custGeom>
              <a:avLst/>
              <a:gdLst>
                <a:gd name="T0" fmla="*/ 0 w 224"/>
                <a:gd name="T1" fmla="*/ 108 h 238"/>
                <a:gd name="T2" fmla="*/ 177 w 224"/>
                <a:gd name="T3" fmla="*/ 210 h 238"/>
                <a:gd name="T4" fmla="*/ 211 w 224"/>
                <a:gd name="T5" fmla="*/ 190 h 238"/>
                <a:gd name="T6" fmla="*/ 211 w 224"/>
                <a:gd name="T7" fmla="*/ 0 h 238"/>
                <a:gd name="T8" fmla="*/ 224 w 224"/>
                <a:gd name="T9" fmla="*/ 7 h 238"/>
                <a:gd name="T10" fmla="*/ 223 w 224"/>
                <a:gd name="T11" fmla="*/ 197 h 238"/>
                <a:gd name="T12" fmla="*/ 177 w 224"/>
                <a:gd name="T13" fmla="*/ 224 h 238"/>
                <a:gd name="T14" fmla="*/ 0 w 224"/>
                <a:gd name="T15" fmla="*/ 122 h 238"/>
                <a:gd name="T16" fmla="*/ 0 w 224"/>
                <a:gd name="T17" fmla="*/ 108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4" h="238">
                  <a:moveTo>
                    <a:pt x="0" y="108"/>
                  </a:moveTo>
                  <a:cubicBezTo>
                    <a:pt x="177" y="210"/>
                    <a:pt x="177" y="210"/>
                    <a:pt x="177" y="210"/>
                  </a:cubicBezTo>
                  <a:cubicBezTo>
                    <a:pt x="195" y="220"/>
                    <a:pt x="211" y="212"/>
                    <a:pt x="211" y="190"/>
                  </a:cubicBezTo>
                  <a:cubicBezTo>
                    <a:pt x="211" y="0"/>
                    <a:pt x="211" y="0"/>
                    <a:pt x="211" y="0"/>
                  </a:cubicBezTo>
                  <a:cubicBezTo>
                    <a:pt x="224" y="7"/>
                    <a:pt x="224" y="7"/>
                    <a:pt x="224" y="7"/>
                  </a:cubicBezTo>
                  <a:cubicBezTo>
                    <a:pt x="223" y="197"/>
                    <a:pt x="223" y="197"/>
                    <a:pt x="223" y="197"/>
                  </a:cubicBezTo>
                  <a:cubicBezTo>
                    <a:pt x="223" y="227"/>
                    <a:pt x="202" y="238"/>
                    <a:pt x="177" y="224"/>
                  </a:cubicBezTo>
                  <a:cubicBezTo>
                    <a:pt x="0" y="122"/>
                    <a:pt x="0" y="122"/>
                    <a:pt x="0" y="122"/>
                  </a:cubicBezTo>
                  <a:lnTo>
                    <a:pt x="0" y="108"/>
                  </a:lnTo>
                  <a:close/>
                </a:path>
              </a:pathLst>
            </a:custGeom>
            <a:solidFill>
              <a:srgbClr val="0835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9" name="Freeform 149"/>
            <p:cNvSpPr>
              <a:spLocks/>
            </p:cNvSpPr>
            <p:nvPr userDrawn="1"/>
          </p:nvSpPr>
          <p:spPr bwMode="auto">
            <a:xfrm>
              <a:off x="9675814" y="4491038"/>
              <a:ext cx="268288" cy="201613"/>
            </a:xfrm>
            <a:custGeom>
              <a:avLst/>
              <a:gdLst>
                <a:gd name="T0" fmla="*/ 0 w 169"/>
                <a:gd name="T1" fmla="*/ 0 h 127"/>
                <a:gd name="T2" fmla="*/ 0 w 169"/>
                <a:gd name="T3" fmla="*/ 2 h 127"/>
                <a:gd name="T4" fmla="*/ 0 w 169"/>
                <a:gd name="T5" fmla="*/ 2 h 127"/>
                <a:gd name="T6" fmla="*/ 1 w 169"/>
                <a:gd name="T7" fmla="*/ 4 h 127"/>
                <a:gd name="T8" fmla="*/ 1 w 169"/>
                <a:gd name="T9" fmla="*/ 5 h 127"/>
                <a:gd name="T10" fmla="*/ 3 w 169"/>
                <a:gd name="T11" fmla="*/ 6 h 127"/>
                <a:gd name="T12" fmla="*/ 4 w 169"/>
                <a:gd name="T13" fmla="*/ 8 h 127"/>
                <a:gd name="T14" fmla="*/ 6 w 169"/>
                <a:gd name="T15" fmla="*/ 8 h 127"/>
                <a:gd name="T16" fmla="*/ 165 w 169"/>
                <a:gd name="T17" fmla="*/ 101 h 127"/>
                <a:gd name="T18" fmla="*/ 169 w 169"/>
                <a:gd name="T19" fmla="*/ 112 h 127"/>
                <a:gd name="T20" fmla="*/ 165 w 169"/>
                <a:gd name="T21" fmla="*/ 127 h 127"/>
                <a:gd name="T22" fmla="*/ 6 w 169"/>
                <a:gd name="T23" fmla="*/ 34 h 127"/>
                <a:gd name="T24" fmla="*/ 5 w 169"/>
                <a:gd name="T25" fmla="*/ 34 h 127"/>
                <a:gd name="T26" fmla="*/ 4 w 169"/>
                <a:gd name="T27" fmla="*/ 33 h 127"/>
                <a:gd name="T28" fmla="*/ 3 w 169"/>
                <a:gd name="T29" fmla="*/ 32 h 127"/>
                <a:gd name="T30" fmla="*/ 3 w 169"/>
                <a:gd name="T31" fmla="*/ 32 h 127"/>
                <a:gd name="T32" fmla="*/ 2 w 169"/>
                <a:gd name="T33" fmla="*/ 31 h 127"/>
                <a:gd name="T34" fmla="*/ 1 w 169"/>
                <a:gd name="T35" fmla="*/ 30 h 127"/>
                <a:gd name="T36" fmla="*/ 1 w 169"/>
                <a:gd name="T37" fmla="*/ 30 h 127"/>
                <a:gd name="T38" fmla="*/ 1 w 169"/>
                <a:gd name="T39" fmla="*/ 29 h 127"/>
                <a:gd name="T40" fmla="*/ 0 w 169"/>
                <a:gd name="T41" fmla="*/ 28 h 127"/>
                <a:gd name="T42" fmla="*/ 0 w 169"/>
                <a:gd name="T43" fmla="*/ 28 h 127"/>
                <a:gd name="T44" fmla="*/ 0 w 169"/>
                <a:gd name="T45" fmla="*/ 28 h 127"/>
                <a:gd name="T46" fmla="*/ 0 w 169"/>
                <a:gd name="T47" fmla="*/ 27 h 127"/>
                <a:gd name="T48" fmla="*/ 0 w 169"/>
                <a:gd name="T49" fmla="*/ 26 h 127"/>
                <a:gd name="T50" fmla="*/ 0 w 169"/>
                <a:gd name="T51" fmla="*/ 26 h 127"/>
                <a:gd name="T52" fmla="*/ 0 w 169"/>
                <a:gd name="T53" fmla="*/ 26 h 127"/>
                <a:gd name="T54" fmla="*/ 0 w 169"/>
                <a:gd name="T55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69" h="127">
                  <a:moveTo>
                    <a:pt x="0" y="0"/>
                  </a:move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4"/>
                    <a:pt x="1" y="4"/>
                  </a:cubicBezTo>
                  <a:cubicBezTo>
                    <a:pt x="1" y="4"/>
                    <a:pt x="1" y="5"/>
                    <a:pt x="1" y="5"/>
                  </a:cubicBezTo>
                  <a:cubicBezTo>
                    <a:pt x="2" y="5"/>
                    <a:pt x="2" y="6"/>
                    <a:pt x="3" y="6"/>
                  </a:cubicBezTo>
                  <a:cubicBezTo>
                    <a:pt x="3" y="7"/>
                    <a:pt x="4" y="7"/>
                    <a:pt x="4" y="8"/>
                  </a:cubicBezTo>
                  <a:cubicBezTo>
                    <a:pt x="5" y="8"/>
                    <a:pt x="5" y="8"/>
                    <a:pt x="6" y="8"/>
                  </a:cubicBezTo>
                  <a:cubicBezTo>
                    <a:pt x="165" y="101"/>
                    <a:pt x="165" y="101"/>
                    <a:pt x="165" y="101"/>
                  </a:cubicBezTo>
                  <a:cubicBezTo>
                    <a:pt x="169" y="112"/>
                    <a:pt x="169" y="112"/>
                    <a:pt x="169" y="112"/>
                  </a:cubicBezTo>
                  <a:cubicBezTo>
                    <a:pt x="165" y="127"/>
                    <a:pt x="165" y="127"/>
                    <a:pt x="165" y="127"/>
                  </a:cubicBezTo>
                  <a:cubicBezTo>
                    <a:pt x="6" y="34"/>
                    <a:pt x="6" y="34"/>
                    <a:pt x="6" y="34"/>
                  </a:cubicBezTo>
                  <a:cubicBezTo>
                    <a:pt x="6" y="34"/>
                    <a:pt x="5" y="34"/>
                    <a:pt x="5" y="34"/>
                  </a:cubicBezTo>
                  <a:cubicBezTo>
                    <a:pt x="5" y="34"/>
                    <a:pt x="5" y="33"/>
                    <a:pt x="4" y="33"/>
                  </a:cubicBezTo>
                  <a:cubicBezTo>
                    <a:pt x="4" y="33"/>
                    <a:pt x="3" y="32"/>
                    <a:pt x="3" y="32"/>
                  </a:cubicBezTo>
                  <a:cubicBezTo>
                    <a:pt x="3" y="32"/>
                    <a:pt x="3" y="32"/>
                    <a:pt x="3" y="32"/>
                  </a:cubicBezTo>
                  <a:cubicBezTo>
                    <a:pt x="2" y="32"/>
                    <a:pt x="2" y="31"/>
                    <a:pt x="2" y="31"/>
                  </a:cubicBezTo>
                  <a:cubicBezTo>
                    <a:pt x="2" y="30"/>
                    <a:pt x="1" y="30"/>
                    <a:pt x="1" y="30"/>
                  </a:cubicBezTo>
                  <a:cubicBezTo>
                    <a:pt x="1" y="30"/>
                    <a:pt x="1" y="30"/>
                    <a:pt x="1" y="30"/>
                  </a:cubicBezTo>
                  <a:cubicBezTo>
                    <a:pt x="1" y="30"/>
                    <a:pt x="1" y="30"/>
                    <a:pt x="1" y="29"/>
                  </a:cubicBezTo>
                  <a:cubicBezTo>
                    <a:pt x="1" y="29"/>
                    <a:pt x="0" y="29"/>
                    <a:pt x="0" y="28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28"/>
                    <a:pt x="0" y="27"/>
                    <a:pt x="0" y="27"/>
                  </a:cubicBezTo>
                  <a:cubicBezTo>
                    <a:pt x="0" y="27"/>
                    <a:pt x="0" y="26"/>
                    <a:pt x="0" y="26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26"/>
                    <a:pt x="0" y="26"/>
                    <a:pt x="0" y="2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534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0" name="Freeform 150"/>
            <p:cNvSpPr>
              <a:spLocks/>
            </p:cNvSpPr>
            <p:nvPr userDrawn="1"/>
          </p:nvSpPr>
          <p:spPr bwMode="auto">
            <a:xfrm>
              <a:off x="9937751" y="4468813"/>
              <a:ext cx="349250" cy="228600"/>
            </a:xfrm>
            <a:custGeom>
              <a:avLst/>
              <a:gdLst>
                <a:gd name="T0" fmla="*/ 7 w 220"/>
                <a:gd name="T1" fmla="*/ 118 h 144"/>
                <a:gd name="T2" fmla="*/ 7 w 220"/>
                <a:gd name="T3" fmla="*/ 118 h 144"/>
                <a:gd name="T4" fmla="*/ 14 w 220"/>
                <a:gd name="T5" fmla="*/ 119 h 144"/>
                <a:gd name="T6" fmla="*/ 15 w 220"/>
                <a:gd name="T7" fmla="*/ 119 h 144"/>
                <a:gd name="T8" fmla="*/ 22 w 220"/>
                <a:gd name="T9" fmla="*/ 118 h 144"/>
                <a:gd name="T10" fmla="*/ 22 w 220"/>
                <a:gd name="T11" fmla="*/ 118 h 144"/>
                <a:gd name="T12" fmla="*/ 29 w 220"/>
                <a:gd name="T13" fmla="*/ 115 h 144"/>
                <a:gd name="T14" fmla="*/ 214 w 220"/>
                <a:gd name="T15" fmla="*/ 8 h 144"/>
                <a:gd name="T16" fmla="*/ 220 w 220"/>
                <a:gd name="T17" fmla="*/ 0 h 144"/>
                <a:gd name="T18" fmla="*/ 220 w 220"/>
                <a:gd name="T19" fmla="*/ 26 h 144"/>
                <a:gd name="T20" fmla="*/ 214 w 220"/>
                <a:gd name="T21" fmla="*/ 34 h 144"/>
                <a:gd name="T22" fmla="*/ 29 w 220"/>
                <a:gd name="T23" fmla="*/ 141 h 144"/>
                <a:gd name="T24" fmla="*/ 26 w 220"/>
                <a:gd name="T25" fmla="*/ 142 h 144"/>
                <a:gd name="T26" fmla="*/ 24 w 220"/>
                <a:gd name="T27" fmla="*/ 143 h 144"/>
                <a:gd name="T28" fmla="*/ 22 w 220"/>
                <a:gd name="T29" fmla="*/ 143 h 144"/>
                <a:gd name="T30" fmla="*/ 22 w 220"/>
                <a:gd name="T31" fmla="*/ 143 h 144"/>
                <a:gd name="T32" fmla="*/ 22 w 220"/>
                <a:gd name="T33" fmla="*/ 144 h 144"/>
                <a:gd name="T34" fmla="*/ 20 w 220"/>
                <a:gd name="T35" fmla="*/ 144 h 144"/>
                <a:gd name="T36" fmla="*/ 18 w 220"/>
                <a:gd name="T37" fmla="*/ 144 h 144"/>
                <a:gd name="T38" fmla="*/ 16 w 220"/>
                <a:gd name="T39" fmla="*/ 144 h 144"/>
                <a:gd name="T40" fmla="*/ 15 w 220"/>
                <a:gd name="T41" fmla="*/ 144 h 144"/>
                <a:gd name="T42" fmla="*/ 15 w 220"/>
                <a:gd name="T43" fmla="*/ 144 h 144"/>
                <a:gd name="T44" fmla="*/ 14 w 220"/>
                <a:gd name="T45" fmla="*/ 144 h 144"/>
                <a:gd name="T46" fmla="*/ 11 w 220"/>
                <a:gd name="T47" fmla="*/ 144 h 144"/>
                <a:gd name="T48" fmla="*/ 9 w 220"/>
                <a:gd name="T49" fmla="*/ 144 h 144"/>
                <a:gd name="T50" fmla="*/ 8 w 220"/>
                <a:gd name="T51" fmla="*/ 143 h 144"/>
                <a:gd name="T52" fmla="*/ 7 w 220"/>
                <a:gd name="T53" fmla="*/ 143 h 144"/>
                <a:gd name="T54" fmla="*/ 5 w 220"/>
                <a:gd name="T55" fmla="*/ 143 h 144"/>
                <a:gd name="T56" fmla="*/ 0 w 220"/>
                <a:gd name="T57" fmla="*/ 141 h 144"/>
                <a:gd name="T58" fmla="*/ 0 w 220"/>
                <a:gd name="T59" fmla="*/ 115 h 144"/>
                <a:gd name="T60" fmla="*/ 7 w 220"/>
                <a:gd name="T61" fmla="*/ 118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20" h="144">
                  <a:moveTo>
                    <a:pt x="7" y="118"/>
                  </a:moveTo>
                  <a:cubicBezTo>
                    <a:pt x="7" y="118"/>
                    <a:pt x="7" y="118"/>
                    <a:pt x="7" y="118"/>
                  </a:cubicBezTo>
                  <a:cubicBezTo>
                    <a:pt x="10" y="118"/>
                    <a:pt x="12" y="119"/>
                    <a:pt x="14" y="119"/>
                  </a:cubicBezTo>
                  <a:cubicBezTo>
                    <a:pt x="15" y="119"/>
                    <a:pt x="15" y="119"/>
                    <a:pt x="15" y="119"/>
                  </a:cubicBezTo>
                  <a:cubicBezTo>
                    <a:pt x="17" y="119"/>
                    <a:pt x="20" y="118"/>
                    <a:pt x="22" y="118"/>
                  </a:cubicBezTo>
                  <a:cubicBezTo>
                    <a:pt x="22" y="118"/>
                    <a:pt x="22" y="118"/>
                    <a:pt x="22" y="118"/>
                  </a:cubicBezTo>
                  <a:cubicBezTo>
                    <a:pt x="25" y="117"/>
                    <a:pt x="27" y="116"/>
                    <a:pt x="29" y="115"/>
                  </a:cubicBezTo>
                  <a:cubicBezTo>
                    <a:pt x="214" y="8"/>
                    <a:pt x="214" y="8"/>
                    <a:pt x="214" y="8"/>
                  </a:cubicBezTo>
                  <a:cubicBezTo>
                    <a:pt x="218" y="6"/>
                    <a:pt x="220" y="3"/>
                    <a:pt x="220" y="0"/>
                  </a:cubicBezTo>
                  <a:cubicBezTo>
                    <a:pt x="220" y="26"/>
                    <a:pt x="220" y="26"/>
                    <a:pt x="220" y="26"/>
                  </a:cubicBezTo>
                  <a:cubicBezTo>
                    <a:pt x="220" y="29"/>
                    <a:pt x="218" y="32"/>
                    <a:pt x="214" y="34"/>
                  </a:cubicBezTo>
                  <a:cubicBezTo>
                    <a:pt x="29" y="141"/>
                    <a:pt x="29" y="141"/>
                    <a:pt x="29" y="141"/>
                  </a:cubicBezTo>
                  <a:cubicBezTo>
                    <a:pt x="28" y="141"/>
                    <a:pt x="27" y="142"/>
                    <a:pt x="26" y="142"/>
                  </a:cubicBezTo>
                  <a:cubicBezTo>
                    <a:pt x="25" y="143"/>
                    <a:pt x="25" y="143"/>
                    <a:pt x="24" y="143"/>
                  </a:cubicBezTo>
                  <a:cubicBezTo>
                    <a:pt x="23" y="143"/>
                    <a:pt x="23" y="143"/>
                    <a:pt x="22" y="143"/>
                  </a:cubicBezTo>
                  <a:cubicBezTo>
                    <a:pt x="22" y="143"/>
                    <a:pt x="22" y="143"/>
                    <a:pt x="22" y="143"/>
                  </a:cubicBezTo>
                  <a:cubicBezTo>
                    <a:pt x="22" y="143"/>
                    <a:pt x="22" y="144"/>
                    <a:pt x="22" y="144"/>
                  </a:cubicBezTo>
                  <a:cubicBezTo>
                    <a:pt x="21" y="144"/>
                    <a:pt x="20" y="144"/>
                    <a:pt x="20" y="144"/>
                  </a:cubicBezTo>
                  <a:cubicBezTo>
                    <a:pt x="19" y="144"/>
                    <a:pt x="18" y="144"/>
                    <a:pt x="18" y="144"/>
                  </a:cubicBezTo>
                  <a:cubicBezTo>
                    <a:pt x="17" y="144"/>
                    <a:pt x="16" y="144"/>
                    <a:pt x="16" y="144"/>
                  </a:cubicBezTo>
                  <a:cubicBezTo>
                    <a:pt x="15" y="144"/>
                    <a:pt x="15" y="144"/>
                    <a:pt x="15" y="144"/>
                  </a:cubicBezTo>
                  <a:cubicBezTo>
                    <a:pt x="15" y="144"/>
                    <a:pt x="15" y="144"/>
                    <a:pt x="15" y="144"/>
                  </a:cubicBezTo>
                  <a:cubicBezTo>
                    <a:pt x="14" y="144"/>
                    <a:pt x="14" y="144"/>
                    <a:pt x="14" y="144"/>
                  </a:cubicBezTo>
                  <a:cubicBezTo>
                    <a:pt x="13" y="144"/>
                    <a:pt x="12" y="144"/>
                    <a:pt x="11" y="144"/>
                  </a:cubicBezTo>
                  <a:cubicBezTo>
                    <a:pt x="10" y="144"/>
                    <a:pt x="10" y="144"/>
                    <a:pt x="9" y="144"/>
                  </a:cubicBezTo>
                  <a:cubicBezTo>
                    <a:pt x="8" y="144"/>
                    <a:pt x="8" y="144"/>
                    <a:pt x="8" y="143"/>
                  </a:cubicBezTo>
                  <a:cubicBezTo>
                    <a:pt x="7" y="143"/>
                    <a:pt x="7" y="143"/>
                    <a:pt x="7" y="143"/>
                  </a:cubicBezTo>
                  <a:cubicBezTo>
                    <a:pt x="6" y="143"/>
                    <a:pt x="5" y="143"/>
                    <a:pt x="5" y="143"/>
                  </a:cubicBezTo>
                  <a:cubicBezTo>
                    <a:pt x="3" y="142"/>
                    <a:pt x="2" y="142"/>
                    <a:pt x="0" y="141"/>
                  </a:cubicBezTo>
                  <a:cubicBezTo>
                    <a:pt x="0" y="115"/>
                    <a:pt x="0" y="115"/>
                    <a:pt x="0" y="115"/>
                  </a:cubicBezTo>
                  <a:cubicBezTo>
                    <a:pt x="2" y="116"/>
                    <a:pt x="4" y="117"/>
                    <a:pt x="7" y="118"/>
                  </a:cubicBezTo>
                  <a:close/>
                </a:path>
              </a:pathLst>
            </a:custGeom>
            <a:solidFill>
              <a:srgbClr val="0327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1" name="Freeform 151"/>
            <p:cNvSpPr>
              <a:spLocks/>
            </p:cNvSpPr>
            <p:nvPr userDrawn="1"/>
          </p:nvSpPr>
          <p:spPr bwMode="auto">
            <a:xfrm>
              <a:off x="9672639" y="4300538"/>
              <a:ext cx="617538" cy="358775"/>
            </a:xfrm>
            <a:custGeom>
              <a:avLst/>
              <a:gdLst>
                <a:gd name="T0" fmla="*/ 8 w 389"/>
                <a:gd name="T1" fmla="*/ 112 h 226"/>
                <a:gd name="T2" fmla="*/ 8 w 389"/>
                <a:gd name="T3" fmla="*/ 128 h 226"/>
                <a:gd name="T4" fmla="*/ 167 w 389"/>
                <a:gd name="T5" fmla="*/ 221 h 226"/>
                <a:gd name="T6" fmla="*/ 196 w 389"/>
                <a:gd name="T7" fmla="*/ 221 h 226"/>
                <a:gd name="T8" fmla="*/ 381 w 389"/>
                <a:gd name="T9" fmla="*/ 114 h 226"/>
                <a:gd name="T10" fmla="*/ 381 w 389"/>
                <a:gd name="T11" fmla="*/ 98 h 226"/>
                <a:gd name="T12" fmla="*/ 222 w 389"/>
                <a:gd name="T13" fmla="*/ 5 h 226"/>
                <a:gd name="T14" fmla="*/ 193 w 389"/>
                <a:gd name="T15" fmla="*/ 5 h 226"/>
                <a:gd name="T16" fmla="*/ 8 w 389"/>
                <a:gd name="T17" fmla="*/ 112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89" h="226">
                  <a:moveTo>
                    <a:pt x="8" y="112"/>
                  </a:moveTo>
                  <a:cubicBezTo>
                    <a:pt x="0" y="116"/>
                    <a:pt x="0" y="124"/>
                    <a:pt x="8" y="128"/>
                  </a:cubicBezTo>
                  <a:cubicBezTo>
                    <a:pt x="167" y="221"/>
                    <a:pt x="167" y="221"/>
                    <a:pt x="167" y="221"/>
                  </a:cubicBezTo>
                  <a:cubicBezTo>
                    <a:pt x="175" y="226"/>
                    <a:pt x="188" y="226"/>
                    <a:pt x="196" y="221"/>
                  </a:cubicBezTo>
                  <a:cubicBezTo>
                    <a:pt x="381" y="114"/>
                    <a:pt x="381" y="114"/>
                    <a:pt x="381" y="114"/>
                  </a:cubicBezTo>
                  <a:cubicBezTo>
                    <a:pt x="389" y="110"/>
                    <a:pt x="389" y="102"/>
                    <a:pt x="381" y="98"/>
                  </a:cubicBezTo>
                  <a:cubicBezTo>
                    <a:pt x="222" y="5"/>
                    <a:pt x="222" y="5"/>
                    <a:pt x="222" y="5"/>
                  </a:cubicBezTo>
                  <a:cubicBezTo>
                    <a:pt x="214" y="0"/>
                    <a:pt x="201" y="0"/>
                    <a:pt x="193" y="5"/>
                  </a:cubicBezTo>
                  <a:lnTo>
                    <a:pt x="8" y="112"/>
                  </a:lnTo>
                  <a:close/>
                </a:path>
              </a:pathLst>
            </a:custGeom>
            <a:solidFill>
              <a:srgbClr val="0844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2" name="Freeform 152"/>
            <p:cNvSpPr>
              <a:spLocks/>
            </p:cNvSpPr>
            <p:nvPr userDrawn="1"/>
          </p:nvSpPr>
          <p:spPr bwMode="auto">
            <a:xfrm>
              <a:off x="9605964" y="4208463"/>
              <a:ext cx="600075" cy="369888"/>
            </a:xfrm>
            <a:custGeom>
              <a:avLst/>
              <a:gdLst>
                <a:gd name="T0" fmla="*/ 322 w 378"/>
                <a:gd name="T1" fmla="*/ 52 h 233"/>
                <a:gd name="T2" fmla="*/ 361 w 378"/>
                <a:gd name="T3" fmla="*/ 60 h 233"/>
                <a:gd name="T4" fmla="*/ 373 w 378"/>
                <a:gd name="T5" fmla="*/ 133 h 233"/>
                <a:gd name="T6" fmla="*/ 261 w 378"/>
                <a:gd name="T7" fmla="*/ 221 h 233"/>
                <a:gd name="T8" fmla="*/ 4 w 378"/>
                <a:gd name="T9" fmla="*/ 107 h 233"/>
                <a:gd name="T10" fmla="*/ 28 w 378"/>
                <a:gd name="T11" fmla="*/ 30 h 233"/>
                <a:gd name="T12" fmla="*/ 133 w 378"/>
                <a:gd name="T13" fmla="*/ 14 h 233"/>
                <a:gd name="T14" fmla="*/ 255 w 378"/>
                <a:gd name="T15" fmla="*/ 56 h 233"/>
                <a:gd name="T16" fmla="*/ 322 w 378"/>
                <a:gd name="T17" fmla="*/ 52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78" h="233">
                  <a:moveTo>
                    <a:pt x="322" y="52"/>
                  </a:moveTo>
                  <a:cubicBezTo>
                    <a:pt x="361" y="60"/>
                    <a:pt x="361" y="60"/>
                    <a:pt x="361" y="60"/>
                  </a:cubicBezTo>
                  <a:cubicBezTo>
                    <a:pt x="374" y="88"/>
                    <a:pt x="378" y="111"/>
                    <a:pt x="373" y="133"/>
                  </a:cubicBezTo>
                  <a:cubicBezTo>
                    <a:pt x="363" y="176"/>
                    <a:pt x="302" y="215"/>
                    <a:pt x="261" y="221"/>
                  </a:cubicBezTo>
                  <a:cubicBezTo>
                    <a:pt x="184" y="233"/>
                    <a:pt x="64" y="138"/>
                    <a:pt x="4" y="107"/>
                  </a:cubicBezTo>
                  <a:cubicBezTo>
                    <a:pt x="0" y="55"/>
                    <a:pt x="7" y="43"/>
                    <a:pt x="28" y="30"/>
                  </a:cubicBezTo>
                  <a:cubicBezTo>
                    <a:pt x="67" y="7"/>
                    <a:pt x="97" y="0"/>
                    <a:pt x="133" y="14"/>
                  </a:cubicBezTo>
                  <a:cubicBezTo>
                    <a:pt x="179" y="31"/>
                    <a:pt x="219" y="38"/>
                    <a:pt x="255" y="56"/>
                  </a:cubicBezTo>
                  <a:lnTo>
                    <a:pt x="322" y="52"/>
                  </a:lnTo>
                  <a:close/>
                </a:path>
              </a:pathLst>
            </a:custGeom>
            <a:solidFill>
              <a:srgbClr val="005B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3" name="Freeform 153"/>
            <p:cNvSpPr>
              <a:spLocks/>
            </p:cNvSpPr>
            <p:nvPr userDrawn="1"/>
          </p:nvSpPr>
          <p:spPr bwMode="auto">
            <a:xfrm>
              <a:off x="7696201" y="4632325"/>
              <a:ext cx="171450" cy="130175"/>
            </a:xfrm>
            <a:custGeom>
              <a:avLst/>
              <a:gdLst>
                <a:gd name="T0" fmla="*/ 0 w 108"/>
                <a:gd name="T1" fmla="*/ 0 h 82"/>
                <a:gd name="T2" fmla="*/ 1 w 108"/>
                <a:gd name="T3" fmla="*/ 1 h 82"/>
                <a:gd name="T4" fmla="*/ 1 w 108"/>
                <a:gd name="T5" fmla="*/ 1 h 82"/>
                <a:gd name="T6" fmla="*/ 1 w 108"/>
                <a:gd name="T7" fmla="*/ 2 h 82"/>
                <a:gd name="T8" fmla="*/ 1 w 108"/>
                <a:gd name="T9" fmla="*/ 3 h 82"/>
                <a:gd name="T10" fmla="*/ 2 w 108"/>
                <a:gd name="T11" fmla="*/ 4 h 82"/>
                <a:gd name="T12" fmla="*/ 3 w 108"/>
                <a:gd name="T13" fmla="*/ 5 h 82"/>
                <a:gd name="T14" fmla="*/ 4 w 108"/>
                <a:gd name="T15" fmla="*/ 5 h 82"/>
                <a:gd name="T16" fmla="*/ 108 w 108"/>
                <a:gd name="T17" fmla="*/ 65 h 82"/>
                <a:gd name="T18" fmla="*/ 108 w 108"/>
                <a:gd name="T19" fmla="*/ 82 h 82"/>
                <a:gd name="T20" fmla="*/ 4 w 108"/>
                <a:gd name="T21" fmla="*/ 22 h 82"/>
                <a:gd name="T22" fmla="*/ 4 w 108"/>
                <a:gd name="T23" fmla="*/ 22 h 82"/>
                <a:gd name="T24" fmla="*/ 3 w 108"/>
                <a:gd name="T25" fmla="*/ 21 h 82"/>
                <a:gd name="T26" fmla="*/ 2 w 108"/>
                <a:gd name="T27" fmla="*/ 20 h 82"/>
                <a:gd name="T28" fmla="*/ 2 w 108"/>
                <a:gd name="T29" fmla="*/ 20 h 82"/>
                <a:gd name="T30" fmla="*/ 2 w 108"/>
                <a:gd name="T31" fmla="*/ 20 h 82"/>
                <a:gd name="T32" fmla="*/ 1 w 108"/>
                <a:gd name="T33" fmla="*/ 19 h 82"/>
                <a:gd name="T34" fmla="*/ 1 w 108"/>
                <a:gd name="T35" fmla="*/ 19 h 82"/>
                <a:gd name="T36" fmla="*/ 1 w 108"/>
                <a:gd name="T37" fmla="*/ 19 h 82"/>
                <a:gd name="T38" fmla="*/ 1 w 108"/>
                <a:gd name="T39" fmla="*/ 18 h 82"/>
                <a:gd name="T40" fmla="*/ 1 w 108"/>
                <a:gd name="T41" fmla="*/ 18 h 82"/>
                <a:gd name="T42" fmla="*/ 1 w 108"/>
                <a:gd name="T43" fmla="*/ 18 h 82"/>
                <a:gd name="T44" fmla="*/ 0 w 108"/>
                <a:gd name="T45" fmla="*/ 17 h 82"/>
                <a:gd name="T46" fmla="*/ 0 w 108"/>
                <a:gd name="T47" fmla="*/ 17 h 82"/>
                <a:gd name="T48" fmla="*/ 0 w 108"/>
                <a:gd name="T49" fmla="*/ 16 h 82"/>
                <a:gd name="T50" fmla="*/ 0 w 108"/>
                <a:gd name="T51" fmla="*/ 16 h 82"/>
                <a:gd name="T52" fmla="*/ 0 w 108"/>
                <a:gd name="T53" fmla="*/ 0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08" h="82">
                  <a:moveTo>
                    <a:pt x="0" y="0"/>
                  </a:moveTo>
                  <a:cubicBezTo>
                    <a:pt x="0" y="0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3"/>
                    <a:pt x="2" y="3"/>
                    <a:pt x="2" y="4"/>
                  </a:cubicBezTo>
                  <a:cubicBezTo>
                    <a:pt x="3" y="4"/>
                    <a:pt x="3" y="4"/>
                    <a:pt x="3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108" y="65"/>
                    <a:pt x="108" y="65"/>
                    <a:pt x="108" y="65"/>
                  </a:cubicBezTo>
                  <a:cubicBezTo>
                    <a:pt x="108" y="82"/>
                    <a:pt x="108" y="82"/>
                    <a:pt x="108" y="82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4" y="21"/>
                    <a:pt x="4" y="21"/>
                    <a:pt x="3" y="21"/>
                  </a:cubicBezTo>
                  <a:cubicBezTo>
                    <a:pt x="3" y="21"/>
                    <a:pt x="3" y="21"/>
                    <a:pt x="2" y="2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1" y="19"/>
                    <a:pt x="1" y="18"/>
                    <a:pt x="1" y="18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1" y="18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534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4" name="Freeform 154"/>
            <p:cNvSpPr>
              <a:spLocks/>
            </p:cNvSpPr>
            <p:nvPr userDrawn="1"/>
          </p:nvSpPr>
          <p:spPr bwMode="auto">
            <a:xfrm>
              <a:off x="7867651" y="4618038"/>
              <a:ext cx="227013" cy="147638"/>
            </a:xfrm>
            <a:custGeom>
              <a:avLst/>
              <a:gdLst>
                <a:gd name="T0" fmla="*/ 4 w 143"/>
                <a:gd name="T1" fmla="*/ 76 h 93"/>
                <a:gd name="T2" fmla="*/ 5 w 143"/>
                <a:gd name="T3" fmla="*/ 76 h 93"/>
                <a:gd name="T4" fmla="*/ 9 w 143"/>
                <a:gd name="T5" fmla="*/ 77 h 93"/>
                <a:gd name="T6" fmla="*/ 9 w 143"/>
                <a:gd name="T7" fmla="*/ 77 h 93"/>
                <a:gd name="T8" fmla="*/ 14 w 143"/>
                <a:gd name="T9" fmla="*/ 76 h 93"/>
                <a:gd name="T10" fmla="*/ 14 w 143"/>
                <a:gd name="T11" fmla="*/ 76 h 93"/>
                <a:gd name="T12" fmla="*/ 19 w 143"/>
                <a:gd name="T13" fmla="*/ 74 h 93"/>
                <a:gd name="T14" fmla="*/ 139 w 143"/>
                <a:gd name="T15" fmla="*/ 5 h 93"/>
                <a:gd name="T16" fmla="*/ 143 w 143"/>
                <a:gd name="T17" fmla="*/ 0 h 93"/>
                <a:gd name="T18" fmla="*/ 143 w 143"/>
                <a:gd name="T19" fmla="*/ 16 h 93"/>
                <a:gd name="T20" fmla="*/ 139 w 143"/>
                <a:gd name="T21" fmla="*/ 22 h 93"/>
                <a:gd name="T22" fmla="*/ 19 w 143"/>
                <a:gd name="T23" fmla="*/ 91 h 93"/>
                <a:gd name="T24" fmla="*/ 17 w 143"/>
                <a:gd name="T25" fmla="*/ 92 h 93"/>
                <a:gd name="T26" fmla="*/ 15 w 143"/>
                <a:gd name="T27" fmla="*/ 93 h 93"/>
                <a:gd name="T28" fmla="*/ 14 w 143"/>
                <a:gd name="T29" fmla="*/ 93 h 93"/>
                <a:gd name="T30" fmla="*/ 14 w 143"/>
                <a:gd name="T31" fmla="*/ 93 h 93"/>
                <a:gd name="T32" fmla="*/ 14 w 143"/>
                <a:gd name="T33" fmla="*/ 93 h 93"/>
                <a:gd name="T34" fmla="*/ 12 w 143"/>
                <a:gd name="T35" fmla="*/ 93 h 93"/>
                <a:gd name="T36" fmla="*/ 11 w 143"/>
                <a:gd name="T37" fmla="*/ 93 h 93"/>
                <a:gd name="T38" fmla="*/ 10 w 143"/>
                <a:gd name="T39" fmla="*/ 93 h 93"/>
                <a:gd name="T40" fmla="*/ 9 w 143"/>
                <a:gd name="T41" fmla="*/ 93 h 93"/>
                <a:gd name="T42" fmla="*/ 9 w 143"/>
                <a:gd name="T43" fmla="*/ 93 h 93"/>
                <a:gd name="T44" fmla="*/ 9 w 143"/>
                <a:gd name="T45" fmla="*/ 93 h 93"/>
                <a:gd name="T46" fmla="*/ 7 w 143"/>
                <a:gd name="T47" fmla="*/ 93 h 93"/>
                <a:gd name="T48" fmla="*/ 5 w 143"/>
                <a:gd name="T49" fmla="*/ 93 h 93"/>
                <a:gd name="T50" fmla="*/ 5 w 143"/>
                <a:gd name="T51" fmla="*/ 93 h 93"/>
                <a:gd name="T52" fmla="*/ 4 w 143"/>
                <a:gd name="T53" fmla="*/ 93 h 93"/>
                <a:gd name="T54" fmla="*/ 3 w 143"/>
                <a:gd name="T55" fmla="*/ 92 h 93"/>
                <a:gd name="T56" fmla="*/ 0 w 143"/>
                <a:gd name="T57" fmla="*/ 91 h 93"/>
                <a:gd name="T58" fmla="*/ 0 w 143"/>
                <a:gd name="T59" fmla="*/ 74 h 93"/>
                <a:gd name="T60" fmla="*/ 4 w 143"/>
                <a:gd name="T61" fmla="*/ 76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43" h="93">
                  <a:moveTo>
                    <a:pt x="4" y="76"/>
                  </a:moveTo>
                  <a:cubicBezTo>
                    <a:pt x="4" y="76"/>
                    <a:pt x="4" y="76"/>
                    <a:pt x="5" y="76"/>
                  </a:cubicBezTo>
                  <a:cubicBezTo>
                    <a:pt x="6" y="76"/>
                    <a:pt x="8" y="77"/>
                    <a:pt x="9" y="77"/>
                  </a:cubicBezTo>
                  <a:cubicBezTo>
                    <a:pt x="9" y="77"/>
                    <a:pt x="9" y="77"/>
                    <a:pt x="9" y="77"/>
                  </a:cubicBezTo>
                  <a:cubicBezTo>
                    <a:pt x="11" y="77"/>
                    <a:pt x="13" y="77"/>
                    <a:pt x="14" y="76"/>
                  </a:cubicBezTo>
                  <a:cubicBezTo>
                    <a:pt x="14" y="76"/>
                    <a:pt x="14" y="76"/>
                    <a:pt x="14" y="76"/>
                  </a:cubicBezTo>
                  <a:cubicBezTo>
                    <a:pt x="16" y="76"/>
                    <a:pt x="17" y="75"/>
                    <a:pt x="19" y="74"/>
                  </a:cubicBezTo>
                  <a:cubicBezTo>
                    <a:pt x="139" y="5"/>
                    <a:pt x="139" y="5"/>
                    <a:pt x="139" y="5"/>
                  </a:cubicBezTo>
                  <a:cubicBezTo>
                    <a:pt x="142" y="3"/>
                    <a:pt x="143" y="1"/>
                    <a:pt x="143" y="0"/>
                  </a:cubicBezTo>
                  <a:cubicBezTo>
                    <a:pt x="143" y="16"/>
                    <a:pt x="143" y="16"/>
                    <a:pt x="143" y="16"/>
                  </a:cubicBezTo>
                  <a:cubicBezTo>
                    <a:pt x="143" y="18"/>
                    <a:pt x="142" y="20"/>
                    <a:pt x="139" y="22"/>
                  </a:cubicBezTo>
                  <a:cubicBezTo>
                    <a:pt x="19" y="91"/>
                    <a:pt x="19" y="91"/>
                    <a:pt x="19" y="91"/>
                  </a:cubicBezTo>
                  <a:cubicBezTo>
                    <a:pt x="18" y="91"/>
                    <a:pt x="17" y="92"/>
                    <a:pt x="17" y="92"/>
                  </a:cubicBezTo>
                  <a:cubicBezTo>
                    <a:pt x="16" y="92"/>
                    <a:pt x="16" y="92"/>
                    <a:pt x="15" y="93"/>
                  </a:cubicBezTo>
                  <a:cubicBezTo>
                    <a:pt x="15" y="93"/>
                    <a:pt x="15" y="93"/>
                    <a:pt x="14" y="93"/>
                  </a:cubicBezTo>
                  <a:cubicBezTo>
                    <a:pt x="14" y="93"/>
                    <a:pt x="14" y="93"/>
                    <a:pt x="14" y="93"/>
                  </a:cubicBezTo>
                  <a:cubicBezTo>
                    <a:pt x="14" y="93"/>
                    <a:pt x="14" y="93"/>
                    <a:pt x="14" y="93"/>
                  </a:cubicBezTo>
                  <a:cubicBezTo>
                    <a:pt x="13" y="93"/>
                    <a:pt x="13" y="93"/>
                    <a:pt x="12" y="93"/>
                  </a:cubicBezTo>
                  <a:cubicBezTo>
                    <a:pt x="12" y="93"/>
                    <a:pt x="12" y="93"/>
                    <a:pt x="11" y="93"/>
                  </a:cubicBezTo>
                  <a:cubicBezTo>
                    <a:pt x="11" y="93"/>
                    <a:pt x="10" y="93"/>
                    <a:pt x="10" y="93"/>
                  </a:cubicBezTo>
                  <a:cubicBezTo>
                    <a:pt x="10" y="93"/>
                    <a:pt x="10" y="93"/>
                    <a:pt x="9" y="93"/>
                  </a:cubicBezTo>
                  <a:cubicBezTo>
                    <a:pt x="9" y="93"/>
                    <a:pt x="9" y="93"/>
                    <a:pt x="9" y="93"/>
                  </a:cubicBezTo>
                  <a:cubicBezTo>
                    <a:pt x="9" y="93"/>
                    <a:pt x="9" y="93"/>
                    <a:pt x="9" y="93"/>
                  </a:cubicBezTo>
                  <a:cubicBezTo>
                    <a:pt x="8" y="93"/>
                    <a:pt x="8" y="93"/>
                    <a:pt x="7" y="93"/>
                  </a:cubicBezTo>
                  <a:cubicBezTo>
                    <a:pt x="7" y="93"/>
                    <a:pt x="6" y="93"/>
                    <a:pt x="5" y="93"/>
                  </a:cubicBezTo>
                  <a:cubicBezTo>
                    <a:pt x="5" y="93"/>
                    <a:pt x="5" y="93"/>
                    <a:pt x="5" y="93"/>
                  </a:cubicBezTo>
                  <a:cubicBezTo>
                    <a:pt x="4" y="93"/>
                    <a:pt x="4" y="93"/>
                    <a:pt x="4" y="93"/>
                  </a:cubicBezTo>
                  <a:cubicBezTo>
                    <a:pt x="4" y="93"/>
                    <a:pt x="3" y="92"/>
                    <a:pt x="3" y="92"/>
                  </a:cubicBezTo>
                  <a:cubicBezTo>
                    <a:pt x="2" y="92"/>
                    <a:pt x="1" y="92"/>
                    <a:pt x="0" y="91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1" y="75"/>
                    <a:pt x="3" y="76"/>
                    <a:pt x="4" y="76"/>
                  </a:cubicBezTo>
                  <a:close/>
                </a:path>
              </a:pathLst>
            </a:custGeom>
            <a:solidFill>
              <a:srgbClr val="0327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5" name="Freeform 155"/>
            <p:cNvSpPr>
              <a:spLocks/>
            </p:cNvSpPr>
            <p:nvPr userDrawn="1"/>
          </p:nvSpPr>
          <p:spPr bwMode="auto">
            <a:xfrm>
              <a:off x="7694614" y="4508500"/>
              <a:ext cx="401638" cy="231775"/>
            </a:xfrm>
            <a:custGeom>
              <a:avLst/>
              <a:gdLst>
                <a:gd name="T0" fmla="*/ 5 w 253"/>
                <a:gd name="T1" fmla="*/ 72 h 146"/>
                <a:gd name="T2" fmla="*/ 5 w 253"/>
                <a:gd name="T3" fmla="*/ 83 h 146"/>
                <a:gd name="T4" fmla="*/ 109 w 253"/>
                <a:gd name="T5" fmla="*/ 143 h 146"/>
                <a:gd name="T6" fmla="*/ 128 w 253"/>
                <a:gd name="T7" fmla="*/ 143 h 146"/>
                <a:gd name="T8" fmla="*/ 248 w 253"/>
                <a:gd name="T9" fmla="*/ 74 h 146"/>
                <a:gd name="T10" fmla="*/ 248 w 253"/>
                <a:gd name="T11" fmla="*/ 63 h 146"/>
                <a:gd name="T12" fmla="*/ 144 w 253"/>
                <a:gd name="T13" fmla="*/ 3 h 146"/>
                <a:gd name="T14" fmla="*/ 126 w 253"/>
                <a:gd name="T15" fmla="*/ 3 h 146"/>
                <a:gd name="T16" fmla="*/ 5 w 253"/>
                <a:gd name="T17" fmla="*/ 72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3" h="146">
                  <a:moveTo>
                    <a:pt x="5" y="72"/>
                  </a:moveTo>
                  <a:cubicBezTo>
                    <a:pt x="0" y="75"/>
                    <a:pt x="0" y="80"/>
                    <a:pt x="5" y="83"/>
                  </a:cubicBezTo>
                  <a:cubicBezTo>
                    <a:pt x="109" y="143"/>
                    <a:pt x="109" y="143"/>
                    <a:pt x="109" y="143"/>
                  </a:cubicBezTo>
                  <a:cubicBezTo>
                    <a:pt x="114" y="146"/>
                    <a:pt x="122" y="146"/>
                    <a:pt x="128" y="143"/>
                  </a:cubicBezTo>
                  <a:cubicBezTo>
                    <a:pt x="248" y="74"/>
                    <a:pt x="248" y="74"/>
                    <a:pt x="248" y="74"/>
                  </a:cubicBezTo>
                  <a:cubicBezTo>
                    <a:pt x="253" y="71"/>
                    <a:pt x="253" y="66"/>
                    <a:pt x="248" y="63"/>
                  </a:cubicBezTo>
                  <a:cubicBezTo>
                    <a:pt x="144" y="3"/>
                    <a:pt x="144" y="3"/>
                    <a:pt x="144" y="3"/>
                  </a:cubicBezTo>
                  <a:cubicBezTo>
                    <a:pt x="139" y="0"/>
                    <a:pt x="131" y="0"/>
                    <a:pt x="126" y="3"/>
                  </a:cubicBezTo>
                  <a:lnTo>
                    <a:pt x="5" y="72"/>
                  </a:lnTo>
                  <a:close/>
                </a:path>
              </a:pathLst>
            </a:custGeom>
            <a:solidFill>
              <a:srgbClr val="0844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6" name="Freeform 156"/>
            <p:cNvSpPr>
              <a:spLocks/>
            </p:cNvSpPr>
            <p:nvPr userDrawn="1"/>
          </p:nvSpPr>
          <p:spPr bwMode="auto">
            <a:xfrm>
              <a:off x="7889876" y="4159250"/>
              <a:ext cx="39688" cy="492125"/>
            </a:xfrm>
            <a:custGeom>
              <a:avLst/>
              <a:gdLst>
                <a:gd name="T0" fmla="*/ 3 w 25"/>
                <a:gd name="T1" fmla="*/ 12 h 310"/>
                <a:gd name="T2" fmla="*/ 0 w 25"/>
                <a:gd name="T3" fmla="*/ 94 h 310"/>
                <a:gd name="T4" fmla="*/ 4 w 25"/>
                <a:gd name="T5" fmla="*/ 310 h 310"/>
                <a:gd name="T6" fmla="*/ 25 w 25"/>
                <a:gd name="T7" fmla="*/ 298 h 310"/>
                <a:gd name="T8" fmla="*/ 25 w 25"/>
                <a:gd name="T9" fmla="*/ 0 h 310"/>
                <a:gd name="T10" fmla="*/ 3 w 25"/>
                <a:gd name="T11" fmla="*/ 12 h 3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" h="310">
                  <a:moveTo>
                    <a:pt x="3" y="12"/>
                  </a:moveTo>
                  <a:lnTo>
                    <a:pt x="0" y="94"/>
                  </a:lnTo>
                  <a:lnTo>
                    <a:pt x="4" y="310"/>
                  </a:lnTo>
                  <a:lnTo>
                    <a:pt x="25" y="298"/>
                  </a:lnTo>
                  <a:lnTo>
                    <a:pt x="25" y="0"/>
                  </a:lnTo>
                  <a:lnTo>
                    <a:pt x="3" y="12"/>
                  </a:lnTo>
                  <a:close/>
                </a:path>
              </a:pathLst>
            </a:custGeom>
            <a:solidFill>
              <a:srgbClr val="041D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7" name="Freeform 157"/>
            <p:cNvSpPr>
              <a:spLocks/>
            </p:cNvSpPr>
            <p:nvPr userDrawn="1"/>
          </p:nvSpPr>
          <p:spPr bwMode="auto">
            <a:xfrm>
              <a:off x="7861301" y="4159250"/>
              <a:ext cx="34925" cy="492125"/>
            </a:xfrm>
            <a:custGeom>
              <a:avLst/>
              <a:gdLst>
                <a:gd name="T0" fmla="*/ 21 w 22"/>
                <a:gd name="T1" fmla="*/ 12 h 310"/>
                <a:gd name="T2" fmla="*/ 0 w 22"/>
                <a:gd name="T3" fmla="*/ 0 h 310"/>
                <a:gd name="T4" fmla="*/ 1 w 22"/>
                <a:gd name="T5" fmla="*/ 298 h 310"/>
                <a:gd name="T6" fmla="*/ 22 w 22"/>
                <a:gd name="T7" fmla="*/ 310 h 310"/>
                <a:gd name="T8" fmla="*/ 21 w 22"/>
                <a:gd name="T9" fmla="*/ 12 h 3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10">
                  <a:moveTo>
                    <a:pt x="21" y="12"/>
                  </a:moveTo>
                  <a:lnTo>
                    <a:pt x="0" y="0"/>
                  </a:lnTo>
                  <a:lnTo>
                    <a:pt x="1" y="298"/>
                  </a:lnTo>
                  <a:lnTo>
                    <a:pt x="22" y="310"/>
                  </a:lnTo>
                  <a:lnTo>
                    <a:pt x="21" y="12"/>
                  </a:lnTo>
                  <a:close/>
                </a:path>
              </a:pathLst>
            </a:custGeom>
            <a:solidFill>
              <a:srgbClr val="0835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8" name="Freeform 158"/>
            <p:cNvSpPr>
              <a:spLocks/>
            </p:cNvSpPr>
            <p:nvPr userDrawn="1"/>
          </p:nvSpPr>
          <p:spPr bwMode="auto">
            <a:xfrm>
              <a:off x="8035926" y="4298950"/>
              <a:ext cx="26988" cy="36513"/>
            </a:xfrm>
            <a:custGeom>
              <a:avLst/>
              <a:gdLst>
                <a:gd name="T0" fmla="*/ 0 w 17"/>
                <a:gd name="T1" fmla="*/ 23 h 23"/>
                <a:gd name="T2" fmla="*/ 17 w 17"/>
                <a:gd name="T3" fmla="*/ 13 h 23"/>
                <a:gd name="T4" fmla="*/ 17 w 17"/>
                <a:gd name="T5" fmla="*/ 0 h 23"/>
                <a:gd name="T6" fmla="*/ 0 w 17"/>
                <a:gd name="T7" fmla="*/ 10 h 23"/>
                <a:gd name="T8" fmla="*/ 0 w 17"/>
                <a:gd name="T9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23">
                  <a:moveTo>
                    <a:pt x="0" y="23"/>
                  </a:moveTo>
                  <a:lnTo>
                    <a:pt x="17" y="13"/>
                  </a:lnTo>
                  <a:lnTo>
                    <a:pt x="17" y="0"/>
                  </a:lnTo>
                  <a:lnTo>
                    <a:pt x="0" y="10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367C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9" name="Freeform 159"/>
            <p:cNvSpPr>
              <a:spLocks/>
            </p:cNvSpPr>
            <p:nvPr userDrawn="1"/>
          </p:nvSpPr>
          <p:spPr bwMode="auto">
            <a:xfrm>
              <a:off x="7723189" y="4060825"/>
              <a:ext cx="77788" cy="103188"/>
            </a:xfrm>
            <a:custGeom>
              <a:avLst/>
              <a:gdLst>
                <a:gd name="T0" fmla="*/ 1 w 49"/>
                <a:gd name="T1" fmla="*/ 16 h 65"/>
                <a:gd name="T2" fmla="*/ 0 w 49"/>
                <a:gd name="T3" fmla="*/ 10 h 65"/>
                <a:gd name="T4" fmla="*/ 17 w 49"/>
                <a:gd name="T5" fmla="*/ 0 h 65"/>
                <a:gd name="T6" fmla="*/ 18 w 49"/>
                <a:gd name="T7" fmla="*/ 7 h 65"/>
                <a:gd name="T8" fmla="*/ 18 w 49"/>
                <a:gd name="T9" fmla="*/ 8 h 65"/>
                <a:gd name="T10" fmla="*/ 20 w 49"/>
                <a:gd name="T11" fmla="*/ 15 h 65"/>
                <a:gd name="T12" fmla="*/ 20 w 49"/>
                <a:gd name="T13" fmla="*/ 16 h 65"/>
                <a:gd name="T14" fmla="*/ 23 w 49"/>
                <a:gd name="T15" fmla="*/ 23 h 65"/>
                <a:gd name="T16" fmla="*/ 23 w 49"/>
                <a:gd name="T17" fmla="*/ 23 h 65"/>
                <a:gd name="T18" fmla="*/ 26 w 49"/>
                <a:gd name="T19" fmla="*/ 31 h 65"/>
                <a:gd name="T20" fmla="*/ 27 w 49"/>
                <a:gd name="T21" fmla="*/ 31 h 65"/>
                <a:gd name="T22" fmla="*/ 31 w 49"/>
                <a:gd name="T23" fmla="*/ 38 h 65"/>
                <a:gd name="T24" fmla="*/ 31 w 49"/>
                <a:gd name="T25" fmla="*/ 38 h 65"/>
                <a:gd name="T26" fmla="*/ 36 w 49"/>
                <a:gd name="T27" fmla="*/ 44 h 65"/>
                <a:gd name="T28" fmla="*/ 37 w 49"/>
                <a:gd name="T29" fmla="*/ 45 h 65"/>
                <a:gd name="T30" fmla="*/ 41 w 49"/>
                <a:gd name="T31" fmla="*/ 49 h 65"/>
                <a:gd name="T32" fmla="*/ 43 w 49"/>
                <a:gd name="T33" fmla="*/ 51 h 65"/>
                <a:gd name="T34" fmla="*/ 49 w 49"/>
                <a:gd name="T35" fmla="*/ 55 h 65"/>
                <a:gd name="T36" fmla="*/ 32 w 49"/>
                <a:gd name="T37" fmla="*/ 65 h 65"/>
                <a:gd name="T38" fmla="*/ 26 w 49"/>
                <a:gd name="T39" fmla="*/ 60 h 65"/>
                <a:gd name="T40" fmla="*/ 24 w 49"/>
                <a:gd name="T41" fmla="*/ 59 h 65"/>
                <a:gd name="T42" fmla="*/ 21 w 49"/>
                <a:gd name="T43" fmla="*/ 56 h 65"/>
                <a:gd name="T44" fmla="*/ 20 w 49"/>
                <a:gd name="T45" fmla="*/ 55 h 65"/>
                <a:gd name="T46" fmla="*/ 19 w 49"/>
                <a:gd name="T47" fmla="*/ 54 h 65"/>
                <a:gd name="T48" fmla="*/ 18 w 49"/>
                <a:gd name="T49" fmla="*/ 53 h 65"/>
                <a:gd name="T50" fmla="*/ 15 w 49"/>
                <a:gd name="T51" fmla="*/ 50 h 65"/>
                <a:gd name="T52" fmla="*/ 14 w 49"/>
                <a:gd name="T53" fmla="*/ 48 h 65"/>
                <a:gd name="T54" fmla="*/ 14 w 49"/>
                <a:gd name="T55" fmla="*/ 48 h 65"/>
                <a:gd name="T56" fmla="*/ 13 w 49"/>
                <a:gd name="T57" fmla="*/ 47 h 65"/>
                <a:gd name="T58" fmla="*/ 11 w 49"/>
                <a:gd name="T59" fmla="*/ 44 h 65"/>
                <a:gd name="T60" fmla="*/ 10 w 49"/>
                <a:gd name="T61" fmla="*/ 41 h 65"/>
                <a:gd name="T62" fmla="*/ 10 w 49"/>
                <a:gd name="T63" fmla="*/ 41 h 65"/>
                <a:gd name="T64" fmla="*/ 9 w 49"/>
                <a:gd name="T65" fmla="*/ 41 h 65"/>
                <a:gd name="T66" fmla="*/ 8 w 49"/>
                <a:gd name="T67" fmla="*/ 39 h 65"/>
                <a:gd name="T68" fmla="*/ 7 w 49"/>
                <a:gd name="T69" fmla="*/ 36 h 65"/>
                <a:gd name="T70" fmla="*/ 6 w 49"/>
                <a:gd name="T71" fmla="*/ 33 h 65"/>
                <a:gd name="T72" fmla="*/ 6 w 49"/>
                <a:gd name="T73" fmla="*/ 33 h 65"/>
                <a:gd name="T74" fmla="*/ 6 w 49"/>
                <a:gd name="T75" fmla="*/ 33 h 65"/>
                <a:gd name="T76" fmla="*/ 4 w 49"/>
                <a:gd name="T77" fmla="*/ 30 h 65"/>
                <a:gd name="T78" fmla="*/ 3 w 49"/>
                <a:gd name="T79" fmla="*/ 27 h 65"/>
                <a:gd name="T80" fmla="*/ 3 w 49"/>
                <a:gd name="T81" fmla="*/ 26 h 65"/>
                <a:gd name="T82" fmla="*/ 3 w 49"/>
                <a:gd name="T83" fmla="*/ 25 h 65"/>
                <a:gd name="T84" fmla="*/ 2 w 49"/>
                <a:gd name="T85" fmla="*/ 24 h 65"/>
                <a:gd name="T86" fmla="*/ 1 w 49"/>
                <a:gd name="T87" fmla="*/ 20 h 65"/>
                <a:gd name="T88" fmla="*/ 1 w 49"/>
                <a:gd name="T89" fmla="*/ 18 h 65"/>
                <a:gd name="T90" fmla="*/ 1 w 49"/>
                <a:gd name="T91" fmla="*/ 17 h 65"/>
                <a:gd name="T92" fmla="*/ 1 w 49"/>
                <a:gd name="T93" fmla="*/ 16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9" h="65">
                  <a:moveTo>
                    <a:pt x="1" y="16"/>
                  </a:moveTo>
                  <a:cubicBezTo>
                    <a:pt x="0" y="14"/>
                    <a:pt x="0" y="12"/>
                    <a:pt x="0" y="1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7" y="2"/>
                    <a:pt x="18" y="5"/>
                    <a:pt x="18" y="7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9" y="11"/>
                    <a:pt x="19" y="13"/>
                    <a:pt x="20" y="15"/>
                  </a:cubicBezTo>
                  <a:cubicBezTo>
                    <a:pt x="20" y="15"/>
                    <a:pt x="20" y="16"/>
                    <a:pt x="20" y="16"/>
                  </a:cubicBezTo>
                  <a:cubicBezTo>
                    <a:pt x="21" y="18"/>
                    <a:pt x="22" y="21"/>
                    <a:pt x="23" y="23"/>
                  </a:cubicBezTo>
                  <a:cubicBezTo>
                    <a:pt x="23" y="23"/>
                    <a:pt x="23" y="23"/>
                    <a:pt x="23" y="23"/>
                  </a:cubicBezTo>
                  <a:cubicBezTo>
                    <a:pt x="24" y="26"/>
                    <a:pt x="25" y="28"/>
                    <a:pt x="26" y="31"/>
                  </a:cubicBezTo>
                  <a:cubicBezTo>
                    <a:pt x="27" y="31"/>
                    <a:pt x="27" y="31"/>
                    <a:pt x="27" y="31"/>
                  </a:cubicBezTo>
                  <a:cubicBezTo>
                    <a:pt x="28" y="33"/>
                    <a:pt x="29" y="36"/>
                    <a:pt x="31" y="38"/>
                  </a:cubicBezTo>
                  <a:cubicBezTo>
                    <a:pt x="31" y="38"/>
                    <a:pt x="31" y="38"/>
                    <a:pt x="31" y="38"/>
                  </a:cubicBezTo>
                  <a:cubicBezTo>
                    <a:pt x="33" y="40"/>
                    <a:pt x="34" y="42"/>
                    <a:pt x="36" y="44"/>
                  </a:cubicBezTo>
                  <a:cubicBezTo>
                    <a:pt x="36" y="44"/>
                    <a:pt x="37" y="45"/>
                    <a:pt x="37" y="45"/>
                  </a:cubicBezTo>
                  <a:cubicBezTo>
                    <a:pt x="38" y="46"/>
                    <a:pt x="40" y="48"/>
                    <a:pt x="41" y="49"/>
                  </a:cubicBezTo>
                  <a:cubicBezTo>
                    <a:pt x="42" y="49"/>
                    <a:pt x="42" y="50"/>
                    <a:pt x="43" y="51"/>
                  </a:cubicBezTo>
                  <a:cubicBezTo>
                    <a:pt x="45" y="52"/>
                    <a:pt x="47" y="53"/>
                    <a:pt x="49" y="55"/>
                  </a:cubicBezTo>
                  <a:cubicBezTo>
                    <a:pt x="32" y="65"/>
                    <a:pt x="32" y="65"/>
                    <a:pt x="32" y="65"/>
                  </a:cubicBezTo>
                  <a:cubicBezTo>
                    <a:pt x="30" y="63"/>
                    <a:pt x="28" y="62"/>
                    <a:pt x="26" y="60"/>
                  </a:cubicBezTo>
                  <a:cubicBezTo>
                    <a:pt x="25" y="60"/>
                    <a:pt x="25" y="59"/>
                    <a:pt x="24" y="59"/>
                  </a:cubicBezTo>
                  <a:cubicBezTo>
                    <a:pt x="23" y="58"/>
                    <a:pt x="22" y="57"/>
                    <a:pt x="21" y="56"/>
                  </a:cubicBezTo>
                  <a:cubicBezTo>
                    <a:pt x="21" y="56"/>
                    <a:pt x="21" y="56"/>
                    <a:pt x="20" y="55"/>
                  </a:cubicBezTo>
                  <a:cubicBezTo>
                    <a:pt x="20" y="55"/>
                    <a:pt x="19" y="54"/>
                    <a:pt x="19" y="54"/>
                  </a:cubicBezTo>
                  <a:cubicBezTo>
                    <a:pt x="19" y="54"/>
                    <a:pt x="18" y="53"/>
                    <a:pt x="18" y="53"/>
                  </a:cubicBezTo>
                  <a:cubicBezTo>
                    <a:pt x="17" y="52"/>
                    <a:pt x="16" y="51"/>
                    <a:pt x="15" y="50"/>
                  </a:cubicBezTo>
                  <a:cubicBezTo>
                    <a:pt x="15" y="49"/>
                    <a:pt x="15" y="49"/>
                    <a:pt x="14" y="48"/>
                  </a:cubicBezTo>
                  <a:cubicBezTo>
                    <a:pt x="14" y="48"/>
                    <a:pt x="14" y="48"/>
                    <a:pt x="14" y="48"/>
                  </a:cubicBezTo>
                  <a:cubicBezTo>
                    <a:pt x="14" y="47"/>
                    <a:pt x="13" y="47"/>
                    <a:pt x="13" y="47"/>
                  </a:cubicBezTo>
                  <a:cubicBezTo>
                    <a:pt x="13" y="46"/>
                    <a:pt x="12" y="45"/>
                    <a:pt x="11" y="44"/>
                  </a:cubicBezTo>
                  <a:cubicBezTo>
                    <a:pt x="11" y="43"/>
                    <a:pt x="10" y="42"/>
                    <a:pt x="10" y="41"/>
                  </a:cubicBezTo>
                  <a:cubicBezTo>
                    <a:pt x="10" y="41"/>
                    <a:pt x="10" y="41"/>
                    <a:pt x="10" y="41"/>
                  </a:cubicBezTo>
                  <a:cubicBezTo>
                    <a:pt x="9" y="41"/>
                    <a:pt x="9" y="41"/>
                    <a:pt x="9" y="41"/>
                  </a:cubicBezTo>
                  <a:cubicBezTo>
                    <a:pt x="9" y="40"/>
                    <a:pt x="9" y="39"/>
                    <a:pt x="8" y="39"/>
                  </a:cubicBezTo>
                  <a:cubicBezTo>
                    <a:pt x="8" y="38"/>
                    <a:pt x="7" y="37"/>
                    <a:pt x="7" y="36"/>
                  </a:cubicBezTo>
                  <a:cubicBezTo>
                    <a:pt x="6" y="35"/>
                    <a:pt x="6" y="34"/>
                    <a:pt x="6" y="33"/>
                  </a:cubicBezTo>
                  <a:cubicBezTo>
                    <a:pt x="6" y="33"/>
                    <a:pt x="6" y="33"/>
                    <a:pt x="6" y="33"/>
                  </a:cubicBezTo>
                  <a:cubicBezTo>
                    <a:pt x="6" y="33"/>
                    <a:pt x="6" y="33"/>
                    <a:pt x="6" y="33"/>
                  </a:cubicBezTo>
                  <a:cubicBezTo>
                    <a:pt x="5" y="32"/>
                    <a:pt x="5" y="31"/>
                    <a:pt x="4" y="30"/>
                  </a:cubicBezTo>
                  <a:cubicBezTo>
                    <a:pt x="4" y="29"/>
                    <a:pt x="4" y="28"/>
                    <a:pt x="3" y="27"/>
                  </a:cubicBezTo>
                  <a:cubicBezTo>
                    <a:pt x="3" y="27"/>
                    <a:pt x="3" y="26"/>
                    <a:pt x="3" y="26"/>
                  </a:cubicBezTo>
                  <a:cubicBezTo>
                    <a:pt x="3" y="26"/>
                    <a:pt x="3" y="25"/>
                    <a:pt x="3" y="25"/>
                  </a:cubicBezTo>
                  <a:cubicBezTo>
                    <a:pt x="3" y="25"/>
                    <a:pt x="2" y="24"/>
                    <a:pt x="2" y="24"/>
                  </a:cubicBezTo>
                  <a:cubicBezTo>
                    <a:pt x="2" y="23"/>
                    <a:pt x="2" y="22"/>
                    <a:pt x="1" y="20"/>
                  </a:cubicBezTo>
                  <a:cubicBezTo>
                    <a:pt x="1" y="20"/>
                    <a:pt x="1" y="19"/>
                    <a:pt x="1" y="18"/>
                  </a:cubicBezTo>
                  <a:cubicBezTo>
                    <a:pt x="1" y="18"/>
                    <a:pt x="1" y="17"/>
                    <a:pt x="1" y="17"/>
                  </a:cubicBezTo>
                  <a:cubicBezTo>
                    <a:pt x="1" y="17"/>
                    <a:pt x="1" y="16"/>
                    <a:pt x="1" y="16"/>
                  </a:cubicBezTo>
                  <a:close/>
                </a:path>
              </a:pathLst>
            </a:custGeom>
            <a:solidFill>
              <a:srgbClr val="041D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0" name="Freeform 160"/>
            <p:cNvSpPr>
              <a:spLocks/>
            </p:cNvSpPr>
            <p:nvPr userDrawn="1"/>
          </p:nvSpPr>
          <p:spPr bwMode="auto">
            <a:xfrm>
              <a:off x="7723189" y="3778250"/>
              <a:ext cx="28575" cy="298450"/>
            </a:xfrm>
            <a:custGeom>
              <a:avLst/>
              <a:gdLst>
                <a:gd name="T0" fmla="*/ 0 w 18"/>
                <a:gd name="T1" fmla="*/ 188 h 188"/>
                <a:gd name="T2" fmla="*/ 17 w 18"/>
                <a:gd name="T3" fmla="*/ 178 h 188"/>
                <a:gd name="T4" fmla="*/ 18 w 18"/>
                <a:gd name="T5" fmla="*/ 0 h 188"/>
                <a:gd name="T6" fmla="*/ 1 w 18"/>
                <a:gd name="T7" fmla="*/ 10 h 188"/>
                <a:gd name="T8" fmla="*/ 0 w 18"/>
                <a:gd name="T9" fmla="*/ 188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188">
                  <a:moveTo>
                    <a:pt x="0" y="188"/>
                  </a:moveTo>
                  <a:lnTo>
                    <a:pt x="17" y="178"/>
                  </a:lnTo>
                  <a:lnTo>
                    <a:pt x="18" y="0"/>
                  </a:lnTo>
                  <a:lnTo>
                    <a:pt x="1" y="10"/>
                  </a:lnTo>
                  <a:lnTo>
                    <a:pt x="0" y="188"/>
                  </a:lnTo>
                  <a:close/>
                </a:path>
              </a:pathLst>
            </a:custGeom>
            <a:solidFill>
              <a:srgbClr val="041D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1" name="Freeform 161"/>
            <p:cNvSpPr>
              <a:spLocks/>
            </p:cNvSpPr>
            <p:nvPr userDrawn="1"/>
          </p:nvSpPr>
          <p:spPr bwMode="auto">
            <a:xfrm>
              <a:off x="7705726" y="3768725"/>
              <a:ext cx="46038" cy="25400"/>
            </a:xfrm>
            <a:custGeom>
              <a:avLst/>
              <a:gdLst>
                <a:gd name="T0" fmla="*/ 12 w 29"/>
                <a:gd name="T1" fmla="*/ 16 h 16"/>
                <a:gd name="T2" fmla="*/ 29 w 29"/>
                <a:gd name="T3" fmla="*/ 6 h 16"/>
                <a:gd name="T4" fmla="*/ 17 w 29"/>
                <a:gd name="T5" fmla="*/ 0 h 16"/>
                <a:gd name="T6" fmla="*/ 0 w 29"/>
                <a:gd name="T7" fmla="*/ 9 h 16"/>
                <a:gd name="T8" fmla="*/ 12 w 29"/>
                <a:gd name="T9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16">
                  <a:moveTo>
                    <a:pt x="12" y="16"/>
                  </a:moveTo>
                  <a:lnTo>
                    <a:pt x="29" y="6"/>
                  </a:lnTo>
                  <a:lnTo>
                    <a:pt x="17" y="0"/>
                  </a:lnTo>
                  <a:lnTo>
                    <a:pt x="0" y="9"/>
                  </a:lnTo>
                  <a:lnTo>
                    <a:pt x="12" y="16"/>
                  </a:lnTo>
                  <a:close/>
                </a:path>
              </a:pathLst>
            </a:custGeom>
            <a:solidFill>
              <a:srgbClr val="46AA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2" name="Freeform 162"/>
            <p:cNvSpPr>
              <a:spLocks/>
            </p:cNvSpPr>
            <p:nvPr userDrawn="1"/>
          </p:nvSpPr>
          <p:spPr bwMode="auto">
            <a:xfrm>
              <a:off x="7773989" y="4148138"/>
              <a:ext cx="288925" cy="166688"/>
            </a:xfrm>
            <a:custGeom>
              <a:avLst/>
              <a:gdLst>
                <a:gd name="T0" fmla="*/ 17 w 182"/>
                <a:gd name="T1" fmla="*/ 0 h 105"/>
                <a:gd name="T2" fmla="*/ 182 w 182"/>
                <a:gd name="T3" fmla="*/ 95 h 105"/>
                <a:gd name="T4" fmla="*/ 165 w 182"/>
                <a:gd name="T5" fmla="*/ 105 h 105"/>
                <a:gd name="T6" fmla="*/ 0 w 182"/>
                <a:gd name="T7" fmla="*/ 10 h 105"/>
                <a:gd name="T8" fmla="*/ 17 w 182"/>
                <a:gd name="T9" fmla="*/ 0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2" h="105">
                  <a:moveTo>
                    <a:pt x="17" y="0"/>
                  </a:moveTo>
                  <a:lnTo>
                    <a:pt x="182" y="95"/>
                  </a:lnTo>
                  <a:lnTo>
                    <a:pt x="165" y="105"/>
                  </a:lnTo>
                  <a:lnTo>
                    <a:pt x="0" y="10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46AA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3" name="Freeform 163"/>
            <p:cNvSpPr>
              <a:spLocks/>
            </p:cNvSpPr>
            <p:nvPr userDrawn="1"/>
          </p:nvSpPr>
          <p:spPr bwMode="auto">
            <a:xfrm>
              <a:off x="7705726" y="3783013"/>
              <a:ext cx="330200" cy="552450"/>
            </a:xfrm>
            <a:custGeom>
              <a:avLst/>
              <a:gdLst>
                <a:gd name="T0" fmla="*/ 0 w 208"/>
                <a:gd name="T1" fmla="*/ 0 h 348"/>
                <a:gd name="T2" fmla="*/ 12 w 208"/>
                <a:gd name="T3" fmla="*/ 7 h 348"/>
                <a:gd name="T4" fmla="*/ 11 w 208"/>
                <a:gd name="T5" fmla="*/ 185 h 348"/>
                <a:gd name="T6" fmla="*/ 43 w 208"/>
                <a:gd name="T7" fmla="*/ 240 h 348"/>
                <a:gd name="T8" fmla="*/ 208 w 208"/>
                <a:gd name="T9" fmla="*/ 335 h 348"/>
                <a:gd name="T10" fmla="*/ 208 w 208"/>
                <a:gd name="T11" fmla="*/ 348 h 348"/>
                <a:gd name="T12" fmla="*/ 43 w 208"/>
                <a:gd name="T13" fmla="*/ 253 h 348"/>
                <a:gd name="T14" fmla="*/ 0 w 208"/>
                <a:gd name="T15" fmla="*/ 178 h 348"/>
                <a:gd name="T16" fmla="*/ 0 w 208"/>
                <a:gd name="T17" fmla="*/ 0 h 3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8" h="348">
                  <a:moveTo>
                    <a:pt x="0" y="0"/>
                  </a:moveTo>
                  <a:cubicBezTo>
                    <a:pt x="12" y="7"/>
                    <a:pt x="12" y="7"/>
                    <a:pt x="12" y="7"/>
                  </a:cubicBezTo>
                  <a:cubicBezTo>
                    <a:pt x="11" y="185"/>
                    <a:pt x="11" y="185"/>
                    <a:pt x="11" y="185"/>
                  </a:cubicBezTo>
                  <a:cubicBezTo>
                    <a:pt x="11" y="205"/>
                    <a:pt x="25" y="229"/>
                    <a:pt x="43" y="240"/>
                  </a:cubicBezTo>
                  <a:cubicBezTo>
                    <a:pt x="208" y="335"/>
                    <a:pt x="208" y="335"/>
                    <a:pt x="208" y="335"/>
                  </a:cubicBezTo>
                  <a:cubicBezTo>
                    <a:pt x="208" y="348"/>
                    <a:pt x="208" y="348"/>
                    <a:pt x="208" y="348"/>
                  </a:cubicBezTo>
                  <a:cubicBezTo>
                    <a:pt x="43" y="253"/>
                    <a:pt x="43" y="253"/>
                    <a:pt x="43" y="253"/>
                  </a:cubicBezTo>
                  <a:cubicBezTo>
                    <a:pt x="19" y="239"/>
                    <a:pt x="0" y="206"/>
                    <a:pt x="0" y="178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835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4" name="Freeform 164"/>
            <p:cNvSpPr>
              <a:spLocks/>
            </p:cNvSpPr>
            <p:nvPr userDrawn="1"/>
          </p:nvSpPr>
          <p:spPr bwMode="auto">
            <a:xfrm>
              <a:off x="7612064" y="4200525"/>
              <a:ext cx="261938" cy="201613"/>
            </a:xfrm>
            <a:custGeom>
              <a:avLst/>
              <a:gdLst>
                <a:gd name="T0" fmla="*/ 0 w 165"/>
                <a:gd name="T1" fmla="*/ 0 h 127"/>
                <a:gd name="T2" fmla="*/ 0 w 165"/>
                <a:gd name="T3" fmla="*/ 2 h 127"/>
                <a:gd name="T4" fmla="*/ 0 w 165"/>
                <a:gd name="T5" fmla="*/ 2 h 127"/>
                <a:gd name="T6" fmla="*/ 1 w 165"/>
                <a:gd name="T7" fmla="*/ 4 h 127"/>
                <a:gd name="T8" fmla="*/ 1 w 165"/>
                <a:gd name="T9" fmla="*/ 5 h 127"/>
                <a:gd name="T10" fmla="*/ 3 w 165"/>
                <a:gd name="T11" fmla="*/ 6 h 127"/>
                <a:gd name="T12" fmla="*/ 4 w 165"/>
                <a:gd name="T13" fmla="*/ 7 h 127"/>
                <a:gd name="T14" fmla="*/ 5 w 165"/>
                <a:gd name="T15" fmla="*/ 8 h 127"/>
                <a:gd name="T16" fmla="*/ 165 w 165"/>
                <a:gd name="T17" fmla="*/ 101 h 127"/>
                <a:gd name="T18" fmla="*/ 165 w 165"/>
                <a:gd name="T19" fmla="*/ 127 h 127"/>
                <a:gd name="T20" fmla="*/ 6 w 165"/>
                <a:gd name="T21" fmla="*/ 34 h 127"/>
                <a:gd name="T22" fmla="*/ 5 w 165"/>
                <a:gd name="T23" fmla="*/ 34 h 127"/>
                <a:gd name="T24" fmla="*/ 4 w 165"/>
                <a:gd name="T25" fmla="*/ 33 h 127"/>
                <a:gd name="T26" fmla="*/ 3 w 165"/>
                <a:gd name="T27" fmla="*/ 32 h 127"/>
                <a:gd name="T28" fmla="*/ 3 w 165"/>
                <a:gd name="T29" fmla="*/ 32 h 127"/>
                <a:gd name="T30" fmla="*/ 1 w 165"/>
                <a:gd name="T31" fmla="*/ 31 h 127"/>
                <a:gd name="T32" fmla="*/ 1 w 165"/>
                <a:gd name="T33" fmla="*/ 30 h 127"/>
                <a:gd name="T34" fmla="*/ 1 w 165"/>
                <a:gd name="T35" fmla="*/ 30 h 127"/>
                <a:gd name="T36" fmla="*/ 1 w 165"/>
                <a:gd name="T37" fmla="*/ 29 h 127"/>
                <a:gd name="T38" fmla="*/ 0 w 165"/>
                <a:gd name="T39" fmla="*/ 28 h 127"/>
                <a:gd name="T40" fmla="*/ 0 w 165"/>
                <a:gd name="T41" fmla="*/ 28 h 127"/>
                <a:gd name="T42" fmla="*/ 0 w 165"/>
                <a:gd name="T43" fmla="*/ 28 h 127"/>
                <a:gd name="T44" fmla="*/ 0 w 165"/>
                <a:gd name="T45" fmla="*/ 27 h 127"/>
                <a:gd name="T46" fmla="*/ 0 w 165"/>
                <a:gd name="T47" fmla="*/ 26 h 127"/>
                <a:gd name="T48" fmla="*/ 0 w 165"/>
                <a:gd name="T49" fmla="*/ 26 h 127"/>
                <a:gd name="T50" fmla="*/ 0 w 165"/>
                <a:gd name="T51" fmla="*/ 26 h 127"/>
                <a:gd name="T52" fmla="*/ 0 w 165"/>
                <a:gd name="T53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65" h="127">
                  <a:moveTo>
                    <a:pt x="0" y="0"/>
                  </a:move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4"/>
                    <a:pt x="1" y="4"/>
                  </a:cubicBezTo>
                  <a:cubicBezTo>
                    <a:pt x="1" y="4"/>
                    <a:pt x="1" y="4"/>
                    <a:pt x="1" y="5"/>
                  </a:cubicBezTo>
                  <a:cubicBezTo>
                    <a:pt x="2" y="5"/>
                    <a:pt x="2" y="6"/>
                    <a:pt x="3" y="6"/>
                  </a:cubicBezTo>
                  <a:cubicBezTo>
                    <a:pt x="3" y="7"/>
                    <a:pt x="4" y="7"/>
                    <a:pt x="4" y="7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165" y="101"/>
                    <a:pt x="165" y="101"/>
                    <a:pt x="165" y="101"/>
                  </a:cubicBezTo>
                  <a:cubicBezTo>
                    <a:pt x="165" y="127"/>
                    <a:pt x="165" y="127"/>
                    <a:pt x="165" y="127"/>
                  </a:cubicBezTo>
                  <a:cubicBezTo>
                    <a:pt x="6" y="34"/>
                    <a:pt x="6" y="34"/>
                    <a:pt x="6" y="34"/>
                  </a:cubicBezTo>
                  <a:cubicBezTo>
                    <a:pt x="5" y="34"/>
                    <a:pt x="5" y="34"/>
                    <a:pt x="5" y="34"/>
                  </a:cubicBezTo>
                  <a:cubicBezTo>
                    <a:pt x="5" y="34"/>
                    <a:pt x="5" y="33"/>
                    <a:pt x="4" y="33"/>
                  </a:cubicBezTo>
                  <a:cubicBezTo>
                    <a:pt x="4" y="33"/>
                    <a:pt x="3" y="32"/>
                    <a:pt x="3" y="32"/>
                  </a:cubicBezTo>
                  <a:cubicBezTo>
                    <a:pt x="3" y="32"/>
                    <a:pt x="3" y="32"/>
                    <a:pt x="3" y="32"/>
                  </a:cubicBezTo>
                  <a:cubicBezTo>
                    <a:pt x="2" y="31"/>
                    <a:pt x="2" y="31"/>
                    <a:pt x="1" y="31"/>
                  </a:cubicBezTo>
                  <a:cubicBezTo>
                    <a:pt x="1" y="30"/>
                    <a:pt x="1" y="30"/>
                    <a:pt x="1" y="30"/>
                  </a:cubicBezTo>
                  <a:cubicBezTo>
                    <a:pt x="1" y="30"/>
                    <a:pt x="1" y="30"/>
                    <a:pt x="1" y="30"/>
                  </a:cubicBezTo>
                  <a:cubicBezTo>
                    <a:pt x="1" y="30"/>
                    <a:pt x="1" y="29"/>
                    <a:pt x="1" y="29"/>
                  </a:cubicBezTo>
                  <a:cubicBezTo>
                    <a:pt x="0" y="29"/>
                    <a:pt x="0" y="29"/>
                    <a:pt x="0" y="28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27"/>
                    <a:pt x="0" y="26"/>
                    <a:pt x="0" y="26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26"/>
                    <a:pt x="0" y="26"/>
                    <a:pt x="0" y="2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1F43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5" name="Freeform 165"/>
            <p:cNvSpPr>
              <a:spLocks/>
            </p:cNvSpPr>
            <p:nvPr userDrawn="1"/>
          </p:nvSpPr>
          <p:spPr bwMode="auto">
            <a:xfrm>
              <a:off x="7874001" y="4178300"/>
              <a:ext cx="349250" cy="228600"/>
            </a:xfrm>
            <a:custGeom>
              <a:avLst/>
              <a:gdLst>
                <a:gd name="T0" fmla="*/ 6 w 220"/>
                <a:gd name="T1" fmla="*/ 118 h 144"/>
                <a:gd name="T2" fmla="*/ 7 w 220"/>
                <a:gd name="T3" fmla="*/ 118 h 144"/>
                <a:gd name="T4" fmla="*/ 14 w 220"/>
                <a:gd name="T5" fmla="*/ 119 h 144"/>
                <a:gd name="T6" fmla="*/ 15 w 220"/>
                <a:gd name="T7" fmla="*/ 119 h 144"/>
                <a:gd name="T8" fmla="*/ 22 w 220"/>
                <a:gd name="T9" fmla="*/ 118 h 144"/>
                <a:gd name="T10" fmla="*/ 22 w 220"/>
                <a:gd name="T11" fmla="*/ 118 h 144"/>
                <a:gd name="T12" fmla="*/ 29 w 220"/>
                <a:gd name="T13" fmla="*/ 115 h 144"/>
                <a:gd name="T14" fmla="*/ 214 w 220"/>
                <a:gd name="T15" fmla="*/ 8 h 144"/>
                <a:gd name="T16" fmla="*/ 220 w 220"/>
                <a:gd name="T17" fmla="*/ 0 h 144"/>
                <a:gd name="T18" fmla="*/ 220 w 220"/>
                <a:gd name="T19" fmla="*/ 25 h 144"/>
                <a:gd name="T20" fmla="*/ 214 w 220"/>
                <a:gd name="T21" fmla="*/ 34 h 144"/>
                <a:gd name="T22" fmla="*/ 29 w 220"/>
                <a:gd name="T23" fmla="*/ 141 h 144"/>
                <a:gd name="T24" fmla="*/ 26 w 220"/>
                <a:gd name="T25" fmla="*/ 142 h 144"/>
                <a:gd name="T26" fmla="*/ 24 w 220"/>
                <a:gd name="T27" fmla="*/ 143 h 144"/>
                <a:gd name="T28" fmla="*/ 22 w 220"/>
                <a:gd name="T29" fmla="*/ 143 h 144"/>
                <a:gd name="T30" fmla="*/ 22 w 220"/>
                <a:gd name="T31" fmla="*/ 143 h 144"/>
                <a:gd name="T32" fmla="*/ 21 w 220"/>
                <a:gd name="T33" fmla="*/ 143 h 144"/>
                <a:gd name="T34" fmla="*/ 19 w 220"/>
                <a:gd name="T35" fmla="*/ 144 h 144"/>
                <a:gd name="T36" fmla="*/ 17 w 220"/>
                <a:gd name="T37" fmla="*/ 144 h 144"/>
                <a:gd name="T38" fmla="*/ 15 w 220"/>
                <a:gd name="T39" fmla="*/ 144 h 144"/>
                <a:gd name="T40" fmla="*/ 15 w 220"/>
                <a:gd name="T41" fmla="*/ 144 h 144"/>
                <a:gd name="T42" fmla="*/ 14 w 220"/>
                <a:gd name="T43" fmla="*/ 144 h 144"/>
                <a:gd name="T44" fmla="*/ 13 w 220"/>
                <a:gd name="T45" fmla="*/ 144 h 144"/>
                <a:gd name="T46" fmla="*/ 11 w 220"/>
                <a:gd name="T47" fmla="*/ 144 h 144"/>
                <a:gd name="T48" fmla="*/ 9 w 220"/>
                <a:gd name="T49" fmla="*/ 144 h 144"/>
                <a:gd name="T50" fmla="*/ 7 w 220"/>
                <a:gd name="T51" fmla="*/ 143 h 144"/>
                <a:gd name="T52" fmla="*/ 6 w 220"/>
                <a:gd name="T53" fmla="*/ 143 h 144"/>
                <a:gd name="T54" fmla="*/ 5 w 220"/>
                <a:gd name="T55" fmla="*/ 143 h 144"/>
                <a:gd name="T56" fmla="*/ 0 w 220"/>
                <a:gd name="T57" fmla="*/ 141 h 144"/>
                <a:gd name="T58" fmla="*/ 0 w 220"/>
                <a:gd name="T59" fmla="*/ 115 h 144"/>
                <a:gd name="T60" fmla="*/ 6 w 220"/>
                <a:gd name="T61" fmla="*/ 118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20" h="144">
                  <a:moveTo>
                    <a:pt x="6" y="118"/>
                  </a:moveTo>
                  <a:cubicBezTo>
                    <a:pt x="7" y="118"/>
                    <a:pt x="7" y="118"/>
                    <a:pt x="7" y="118"/>
                  </a:cubicBezTo>
                  <a:cubicBezTo>
                    <a:pt x="10" y="118"/>
                    <a:pt x="12" y="119"/>
                    <a:pt x="14" y="119"/>
                  </a:cubicBezTo>
                  <a:cubicBezTo>
                    <a:pt x="14" y="119"/>
                    <a:pt x="15" y="119"/>
                    <a:pt x="15" y="119"/>
                  </a:cubicBezTo>
                  <a:cubicBezTo>
                    <a:pt x="17" y="119"/>
                    <a:pt x="20" y="118"/>
                    <a:pt x="22" y="118"/>
                  </a:cubicBezTo>
                  <a:cubicBezTo>
                    <a:pt x="22" y="118"/>
                    <a:pt x="22" y="118"/>
                    <a:pt x="22" y="118"/>
                  </a:cubicBezTo>
                  <a:cubicBezTo>
                    <a:pt x="25" y="117"/>
                    <a:pt x="27" y="116"/>
                    <a:pt x="29" y="115"/>
                  </a:cubicBezTo>
                  <a:cubicBezTo>
                    <a:pt x="214" y="8"/>
                    <a:pt x="214" y="8"/>
                    <a:pt x="214" y="8"/>
                  </a:cubicBezTo>
                  <a:cubicBezTo>
                    <a:pt x="218" y="6"/>
                    <a:pt x="220" y="3"/>
                    <a:pt x="220" y="0"/>
                  </a:cubicBezTo>
                  <a:cubicBezTo>
                    <a:pt x="220" y="25"/>
                    <a:pt x="220" y="25"/>
                    <a:pt x="220" y="25"/>
                  </a:cubicBezTo>
                  <a:cubicBezTo>
                    <a:pt x="220" y="28"/>
                    <a:pt x="218" y="31"/>
                    <a:pt x="214" y="34"/>
                  </a:cubicBezTo>
                  <a:cubicBezTo>
                    <a:pt x="29" y="141"/>
                    <a:pt x="29" y="141"/>
                    <a:pt x="29" y="141"/>
                  </a:cubicBezTo>
                  <a:cubicBezTo>
                    <a:pt x="28" y="141"/>
                    <a:pt x="27" y="142"/>
                    <a:pt x="26" y="142"/>
                  </a:cubicBezTo>
                  <a:cubicBezTo>
                    <a:pt x="25" y="142"/>
                    <a:pt x="24" y="143"/>
                    <a:pt x="24" y="143"/>
                  </a:cubicBezTo>
                  <a:cubicBezTo>
                    <a:pt x="23" y="143"/>
                    <a:pt x="23" y="143"/>
                    <a:pt x="22" y="143"/>
                  </a:cubicBezTo>
                  <a:cubicBezTo>
                    <a:pt x="22" y="143"/>
                    <a:pt x="22" y="143"/>
                    <a:pt x="22" y="143"/>
                  </a:cubicBezTo>
                  <a:cubicBezTo>
                    <a:pt x="22" y="143"/>
                    <a:pt x="22" y="143"/>
                    <a:pt x="21" y="143"/>
                  </a:cubicBezTo>
                  <a:cubicBezTo>
                    <a:pt x="21" y="144"/>
                    <a:pt x="20" y="144"/>
                    <a:pt x="19" y="144"/>
                  </a:cubicBezTo>
                  <a:cubicBezTo>
                    <a:pt x="19" y="144"/>
                    <a:pt x="18" y="144"/>
                    <a:pt x="17" y="144"/>
                  </a:cubicBezTo>
                  <a:cubicBezTo>
                    <a:pt x="17" y="144"/>
                    <a:pt x="16" y="144"/>
                    <a:pt x="15" y="144"/>
                  </a:cubicBezTo>
                  <a:cubicBezTo>
                    <a:pt x="15" y="144"/>
                    <a:pt x="15" y="144"/>
                    <a:pt x="15" y="144"/>
                  </a:cubicBezTo>
                  <a:cubicBezTo>
                    <a:pt x="15" y="144"/>
                    <a:pt x="15" y="144"/>
                    <a:pt x="14" y="144"/>
                  </a:cubicBezTo>
                  <a:cubicBezTo>
                    <a:pt x="14" y="144"/>
                    <a:pt x="14" y="144"/>
                    <a:pt x="13" y="144"/>
                  </a:cubicBezTo>
                  <a:cubicBezTo>
                    <a:pt x="13" y="144"/>
                    <a:pt x="12" y="144"/>
                    <a:pt x="11" y="144"/>
                  </a:cubicBezTo>
                  <a:cubicBezTo>
                    <a:pt x="10" y="144"/>
                    <a:pt x="9" y="144"/>
                    <a:pt x="9" y="144"/>
                  </a:cubicBezTo>
                  <a:cubicBezTo>
                    <a:pt x="8" y="144"/>
                    <a:pt x="8" y="143"/>
                    <a:pt x="7" y="143"/>
                  </a:cubicBezTo>
                  <a:cubicBezTo>
                    <a:pt x="7" y="143"/>
                    <a:pt x="7" y="143"/>
                    <a:pt x="6" y="143"/>
                  </a:cubicBezTo>
                  <a:cubicBezTo>
                    <a:pt x="6" y="143"/>
                    <a:pt x="5" y="143"/>
                    <a:pt x="5" y="143"/>
                  </a:cubicBezTo>
                  <a:cubicBezTo>
                    <a:pt x="3" y="142"/>
                    <a:pt x="2" y="142"/>
                    <a:pt x="0" y="141"/>
                  </a:cubicBezTo>
                  <a:cubicBezTo>
                    <a:pt x="0" y="115"/>
                    <a:pt x="0" y="115"/>
                    <a:pt x="0" y="115"/>
                  </a:cubicBezTo>
                  <a:cubicBezTo>
                    <a:pt x="2" y="116"/>
                    <a:pt x="4" y="117"/>
                    <a:pt x="6" y="118"/>
                  </a:cubicBezTo>
                  <a:close/>
                </a:path>
              </a:pathLst>
            </a:custGeom>
            <a:solidFill>
              <a:srgbClr val="294F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6" name="Freeform 166"/>
            <p:cNvSpPr>
              <a:spLocks/>
            </p:cNvSpPr>
            <p:nvPr userDrawn="1"/>
          </p:nvSpPr>
          <p:spPr bwMode="auto">
            <a:xfrm>
              <a:off x="7608889" y="4010025"/>
              <a:ext cx="617538" cy="358775"/>
            </a:xfrm>
            <a:custGeom>
              <a:avLst/>
              <a:gdLst>
                <a:gd name="T0" fmla="*/ 8 w 389"/>
                <a:gd name="T1" fmla="*/ 112 h 226"/>
                <a:gd name="T2" fmla="*/ 7 w 389"/>
                <a:gd name="T3" fmla="*/ 128 h 226"/>
                <a:gd name="T4" fmla="*/ 167 w 389"/>
                <a:gd name="T5" fmla="*/ 221 h 226"/>
                <a:gd name="T6" fmla="*/ 196 w 389"/>
                <a:gd name="T7" fmla="*/ 221 h 226"/>
                <a:gd name="T8" fmla="*/ 381 w 389"/>
                <a:gd name="T9" fmla="*/ 114 h 226"/>
                <a:gd name="T10" fmla="*/ 381 w 389"/>
                <a:gd name="T11" fmla="*/ 98 h 226"/>
                <a:gd name="T12" fmla="*/ 221 w 389"/>
                <a:gd name="T13" fmla="*/ 5 h 226"/>
                <a:gd name="T14" fmla="*/ 193 w 389"/>
                <a:gd name="T15" fmla="*/ 5 h 226"/>
                <a:gd name="T16" fmla="*/ 8 w 389"/>
                <a:gd name="T17" fmla="*/ 112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89" h="226">
                  <a:moveTo>
                    <a:pt x="8" y="112"/>
                  </a:moveTo>
                  <a:cubicBezTo>
                    <a:pt x="0" y="116"/>
                    <a:pt x="0" y="124"/>
                    <a:pt x="7" y="128"/>
                  </a:cubicBezTo>
                  <a:cubicBezTo>
                    <a:pt x="167" y="221"/>
                    <a:pt x="167" y="221"/>
                    <a:pt x="167" y="221"/>
                  </a:cubicBezTo>
                  <a:cubicBezTo>
                    <a:pt x="175" y="226"/>
                    <a:pt x="188" y="226"/>
                    <a:pt x="196" y="221"/>
                  </a:cubicBezTo>
                  <a:cubicBezTo>
                    <a:pt x="381" y="114"/>
                    <a:pt x="381" y="114"/>
                    <a:pt x="381" y="114"/>
                  </a:cubicBezTo>
                  <a:cubicBezTo>
                    <a:pt x="389" y="110"/>
                    <a:pt x="389" y="102"/>
                    <a:pt x="381" y="98"/>
                  </a:cubicBezTo>
                  <a:cubicBezTo>
                    <a:pt x="221" y="5"/>
                    <a:pt x="221" y="5"/>
                    <a:pt x="221" y="5"/>
                  </a:cubicBezTo>
                  <a:cubicBezTo>
                    <a:pt x="214" y="0"/>
                    <a:pt x="201" y="0"/>
                    <a:pt x="193" y="5"/>
                  </a:cubicBezTo>
                  <a:lnTo>
                    <a:pt x="8" y="112"/>
                  </a:lnTo>
                  <a:close/>
                </a:path>
              </a:pathLst>
            </a:custGeom>
            <a:solidFill>
              <a:srgbClr val="3763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7" name="Freeform 167"/>
            <p:cNvSpPr>
              <a:spLocks/>
            </p:cNvSpPr>
            <p:nvPr userDrawn="1"/>
          </p:nvSpPr>
          <p:spPr bwMode="auto">
            <a:xfrm>
              <a:off x="7524751" y="3836988"/>
              <a:ext cx="42863" cy="239713"/>
            </a:xfrm>
            <a:custGeom>
              <a:avLst/>
              <a:gdLst>
                <a:gd name="T0" fmla="*/ 22 w 27"/>
                <a:gd name="T1" fmla="*/ 13 h 151"/>
                <a:gd name="T2" fmla="*/ 22 w 27"/>
                <a:gd name="T3" fmla="*/ 142 h 151"/>
                <a:gd name="T4" fmla="*/ 23 w 27"/>
                <a:gd name="T5" fmla="*/ 145 h 151"/>
                <a:gd name="T6" fmla="*/ 23 w 27"/>
                <a:gd name="T7" fmla="*/ 145 h 151"/>
                <a:gd name="T8" fmla="*/ 24 w 27"/>
                <a:gd name="T9" fmla="*/ 148 h 151"/>
                <a:gd name="T10" fmla="*/ 24 w 27"/>
                <a:gd name="T11" fmla="*/ 148 h 151"/>
                <a:gd name="T12" fmla="*/ 24 w 27"/>
                <a:gd name="T13" fmla="*/ 149 h 151"/>
                <a:gd name="T14" fmla="*/ 27 w 27"/>
                <a:gd name="T15" fmla="*/ 151 h 151"/>
                <a:gd name="T16" fmla="*/ 4 w 27"/>
                <a:gd name="T17" fmla="*/ 138 h 151"/>
                <a:gd name="T18" fmla="*/ 2 w 27"/>
                <a:gd name="T19" fmla="*/ 136 h 151"/>
                <a:gd name="T20" fmla="*/ 2 w 27"/>
                <a:gd name="T21" fmla="*/ 136 h 151"/>
                <a:gd name="T22" fmla="*/ 1 w 27"/>
                <a:gd name="T23" fmla="*/ 135 h 151"/>
                <a:gd name="T24" fmla="*/ 1 w 27"/>
                <a:gd name="T25" fmla="*/ 135 h 151"/>
                <a:gd name="T26" fmla="*/ 1 w 27"/>
                <a:gd name="T27" fmla="*/ 135 h 151"/>
                <a:gd name="T28" fmla="*/ 1 w 27"/>
                <a:gd name="T29" fmla="*/ 134 h 151"/>
                <a:gd name="T30" fmla="*/ 1 w 27"/>
                <a:gd name="T31" fmla="*/ 133 h 151"/>
                <a:gd name="T32" fmla="*/ 1 w 27"/>
                <a:gd name="T33" fmla="*/ 132 h 151"/>
                <a:gd name="T34" fmla="*/ 1 w 27"/>
                <a:gd name="T35" fmla="*/ 132 h 151"/>
                <a:gd name="T36" fmla="*/ 1 w 27"/>
                <a:gd name="T37" fmla="*/ 132 h 151"/>
                <a:gd name="T38" fmla="*/ 1 w 27"/>
                <a:gd name="T39" fmla="*/ 132 h 151"/>
                <a:gd name="T40" fmla="*/ 0 w 27"/>
                <a:gd name="T41" fmla="*/ 131 h 151"/>
                <a:gd name="T42" fmla="*/ 0 w 27"/>
                <a:gd name="T43" fmla="*/ 130 h 151"/>
                <a:gd name="T44" fmla="*/ 0 w 27"/>
                <a:gd name="T45" fmla="*/ 130 h 151"/>
                <a:gd name="T46" fmla="*/ 0 w 27"/>
                <a:gd name="T47" fmla="*/ 129 h 151"/>
                <a:gd name="T48" fmla="*/ 0 w 27"/>
                <a:gd name="T49" fmla="*/ 129 h 151"/>
                <a:gd name="T50" fmla="*/ 0 w 27"/>
                <a:gd name="T51" fmla="*/ 0 h 151"/>
                <a:gd name="T52" fmla="*/ 22 w 27"/>
                <a:gd name="T53" fmla="*/ 13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7" h="151">
                  <a:moveTo>
                    <a:pt x="22" y="13"/>
                  </a:moveTo>
                  <a:cubicBezTo>
                    <a:pt x="22" y="142"/>
                    <a:pt x="22" y="142"/>
                    <a:pt x="22" y="142"/>
                  </a:cubicBezTo>
                  <a:cubicBezTo>
                    <a:pt x="22" y="143"/>
                    <a:pt x="22" y="144"/>
                    <a:pt x="23" y="145"/>
                  </a:cubicBezTo>
                  <a:cubicBezTo>
                    <a:pt x="23" y="145"/>
                    <a:pt x="23" y="145"/>
                    <a:pt x="23" y="145"/>
                  </a:cubicBezTo>
                  <a:cubicBezTo>
                    <a:pt x="23" y="146"/>
                    <a:pt x="23" y="147"/>
                    <a:pt x="24" y="148"/>
                  </a:cubicBezTo>
                  <a:cubicBezTo>
                    <a:pt x="24" y="148"/>
                    <a:pt x="24" y="148"/>
                    <a:pt x="24" y="148"/>
                  </a:cubicBezTo>
                  <a:cubicBezTo>
                    <a:pt x="24" y="148"/>
                    <a:pt x="24" y="148"/>
                    <a:pt x="24" y="149"/>
                  </a:cubicBezTo>
                  <a:cubicBezTo>
                    <a:pt x="25" y="150"/>
                    <a:pt x="26" y="151"/>
                    <a:pt x="27" y="151"/>
                  </a:cubicBezTo>
                  <a:cubicBezTo>
                    <a:pt x="4" y="138"/>
                    <a:pt x="4" y="138"/>
                    <a:pt x="4" y="138"/>
                  </a:cubicBezTo>
                  <a:cubicBezTo>
                    <a:pt x="4" y="138"/>
                    <a:pt x="3" y="137"/>
                    <a:pt x="2" y="136"/>
                  </a:cubicBezTo>
                  <a:cubicBezTo>
                    <a:pt x="2" y="136"/>
                    <a:pt x="2" y="136"/>
                    <a:pt x="2" y="136"/>
                  </a:cubicBezTo>
                  <a:cubicBezTo>
                    <a:pt x="2" y="135"/>
                    <a:pt x="2" y="135"/>
                    <a:pt x="1" y="135"/>
                  </a:cubicBezTo>
                  <a:cubicBezTo>
                    <a:pt x="1" y="135"/>
                    <a:pt x="1" y="135"/>
                    <a:pt x="1" y="135"/>
                  </a:cubicBezTo>
                  <a:cubicBezTo>
                    <a:pt x="1" y="135"/>
                    <a:pt x="1" y="135"/>
                    <a:pt x="1" y="135"/>
                  </a:cubicBezTo>
                  <a:cubicBezTo>
                    <a:pt x="1" y="134"/>
                    <a:pt x="1" y="134"/>
                    <a:pt x="1" y="134"/>
                  </a:cubicBezTo>
                  <a:cubicBezTo>
                    <a:pt x="1" y="134"/>
                    <a:pt x="1" y="133"/>
                    <a:pt x="1" y="133"/>
                  </a:cubicBezTo>
                  <a:cubicBezTo>
                    <a:pt x="1" y="133"/>
                    <a:pt x="1" y="133"/>
                    <a:pt x="1" y="132"/>
                  </a:cubicBezTo>
                  <a:cubicBezTo>
                    <a:pt x="1" y="132"/>
                    <a:pt x="1" y="132"/>
                    <a:pt x="1" y="132"/>
                  </a:cubicBezTo>
                  <a:cubicBezTo>
                    <a:pt x="1" y="132"/>
                    <a:pt x="1" y="132"/>
                    <a:pt x="1" y="132"/>
                  </a:cubicBezTo>
                  <a:cubicBezTo>
                    <a:pt x="1" y="132"/>
                    <a:pt x="1" y="132"/>
                    <a:pt x="1" y="132"/>
                  </a:cubicBezTo>
                  <a:cubicBezTo>
                    <a:pt x="0" y="132"/>
                    <a:pt x="0" y="131"/>
                    <a:pt x="0" y="131"/>
                  </a:cubicBezTo>
                  <a:cubicBezTo>
                    <a:pt x="0" y="131"/>
                    <a:pt x="0" y="131"/>
                    <a:pt x="0" y="130"/>
                  </a:cubicBezTo>
                  <a:cubicBezTo>
                    <a:pt x="0" y="130"/>
                    <a:pt x="0" y="130"/>
                    <a:pt x="0" y="130"/>
                  </a:cubicBezTo>
                  <a:cubicBezTo>
                    <a:pt x="0" y="130"/>
                    <a:pt x="0" y="129"/>
                    <a:pt x="0" y="129"/>
                  </a:cubicBezTo>
                  <a:cubicBezTo>
                    <a:pt x="0" y="129"/>
                    <a:pt x="0" y="129"/>
                    <a:pt x="0" y="129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22" y="13"/>
                  </a:lnTo>
                  <a:close/>
                </a:path>
              </a:pathLst>
            </a:custGeom>
            <a:solidFill>
              <a:srgbClr val="0534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8" name="Freeform 168"/>
            <p:cNvSpPr>
              <a:spLocks/>
            </p:cNvSpPr>
            <p:nvPr userDrawn="1"/>
          </p:nvSpPr>
          <p:spPr bwMode="auto">
            <a:xfrm>
              <a:off x="7524751" y="3624263"/>
              <a:ext cx="368300" cy="233363"/>
            </a:xfrm>
            <a:custGeom>
              <a:avLst/>
              <a:gdLst>
                <a:gd name="T0" fmla="*/ 31 w 232"/>
                <a:gd name="T1" fmla="*/ 126 h 147"/>
                <a:gd name="T2" fmla="*/ 28 w 232"/>
                <a:gd name="T3" fmla="*/ 129 h 147"/>
                <a:gd name="T4" fmla="*/ 26 w 232"/>
                <a:gd name="T5" fmla="*/ 133 h 147"/>
                <a:gd name="T6" fmla="*/ 25 w 232"/>
                <a:gd name="T7" fmla="*/ 136 h 147"/>
                <a:gd name="T8" fmla="*/ 23 w 232"/>
                <a:gd name="T9" fmla="*/ 140 h 147"/>
                <a:gd name="T10" fmla="*/ 22 w 232"/>
                <a:gd name="T11" fmla="*/ 143 h 147"/>
                <a:gd name="T12" fmla="*/ 0 w 232"/>
                <a:gd name="T13" fmla="*/ 134 h 147"/>
                <a:gd name="T14" fmla="*/ 0 w 232"/>
                <a:gd name="T15" fmla="*/ 132 h 147"/>
                <a:gd name="T16" fmla="*/ 0 w 232"/>
                <a:gd name="T17" fmla="*/ 131 h 147"/>
                <a:gd name="T18" fmla="*/ 0 w 232"/>
                <a:gd name="T19" fmla="*/ 130 h 147"/>
                <a:gd name="T20" fmla="*/ 0 w 232"/>
                <a:gd name="T21" fmla="*/ 130 h 147"/>
                <a:gd name="T22" fmla="*/ 1 w 232"/>
                <a:gd name="T23" fmla="*/ 128 h 147"/>
                <a:gd name="T24" fmla="*/ 1 w 232"/>
                <a:gd name="T25" fmla="*/ 127 h 147"/>
                <a:gd name="T26" fmla="*/ 1 w 232"/>
                <a:gd name="T27" fmla="*/ 127 h 147"/>
                <a:gd name="T28" fmla="*/ 2 w 232"/>
                <a:gd name="T29" fmla="*/ 125 h 147"/>
                <a:gd name="T30" fmla="*/ 2 w 232"/>
                <a:gd name="T31" fmla="*/ 124 h 147"/>
                <a:gd name="T32" fmla="*/ 2 w 232"/>
                <a:gd name="T33" fmla="*/ 123 h 147"/>
                <a:gd name="T34" fmla="*/ 3 w 232"/>
                <a:gd name="T35" fmla="*/ 122 h 147"/>
                <a:gd name="T36" fmla="*/ 4 w 232"/>
                <a:gd name="T37" fmla="*/ 121 h 147"/>
                <a:gd name="T38" fmla="*/ 4 w 232"/>
                <a:gd name="T39" fmla="*/ 120 h 147"/>
                <a:gd name="T40" fmla="*/ 5 w 232"/>
                <a:gd name="T41" fmla="*/ 118 h 147"/>
                <a:gd name="T42" fmla="*/ 6 w 232"/>
                <a:gd name="T43" fmla="*/ 116 h 147"/>
                <a:gd name="T44" fmla="*/ 7 w 232"/>
                <a:gd name="T45" fmla="*/ 116 h 147"/>
                <a:gd name="T46" fmla="*/ 8 w 232"/>
                <a:gd name="T47" fmla="*/ 114 h 147"/>
                <a:gd name="T48" fmla="*/ 9 w 232"/>
                <a:gd name="T49" fmla="*/ 114 h 147"/>
                <a:gd name="T50" fmla="*/ 9 w 232"/>
                <a:gd name="T51" fmla="*/ 113 h 147"/>
                <a:gd name="T52" fmla="*/ 10 w 232"/>
                <a:gd name="T53" fmla="*/ 112 h 147"/>
                <a:gd name="T54" fmla="*/ 11 w 232"/>
                <a:gd name="T55" fmla="*/ 111 h 147"/>
                <a:gd name="T56" fmla="*/ 12 w 232"/>
                <a:gd name="T57" fmla="*/ 111 h 147"/>
                <a:gd name="T58" fmla="*/ 13 w 232"/>
                <a:gd name="T59" fmla="*/ 110 h 147"/>
                <a:gd name="T60" fmla="*/ 14 w 232"/>
                <a:gd name="T61" fmla="*/ 109 h 147"/>
                <a:gd name="T62" fmla="*/ 200 w 232"/>
                <a:gd name="T63" fmla="*/ 2 h 147"/>
                <a:gd name="T64" fmla="*/ 201 w 232"/>
                <a:gd name="T65" fmla="*/ 2 h 147"/>
                <a:gd name="T66" fmla="*/ 202 w 232"/>
                <a:gd name="T67" fmla="*/ 1 h 147"/>
                <a:gd name="T68" fmla="*/ 202 w 232"/>
                <a:gd name="T69" fmla="*/ 1 h 147"/>
                <a:gd name="T70" fmla="*/ 203 w 232"/>
                <a:gd name="T71" fmla="*/ 1 h 147"/>
                <a:gd name="T72" fmla="*/ 204 w 232"/>
                <a:gd name="T73" fmla="*/ 0 h 147"/>
                <a:gd name="T74" fmla="*/ 205 w 232"/>
                <a:gd name="T75" fmla="*/ 0 h 147"/>
                <a:gd name="T76" fmla="*/ 205 w 232"/>
                <a:gd name="T77" fmla="*/ 0 h 147"/>
                <a:gd name="T78" fmla="*/ 207 w 232"/>
                <a:gd name="T79" fmla="*/ 0 h 147"/>
                <a:gd name="T80" fmla="*/ 208 w 232"/>
                <a:gd name="T81" fmla="*/ 0 h 147"/>
                <a:gd name="T82" fmla="*/ 209 w 232"/>
                <a:gd name="T83" fmla="*/ 1 h 147"/>
                <a:gd name="T84" fmla="*/ 232 w 232"/>
                <a:gd name="T85" fmla="*/ 14 h 147"/>
                <a:gd name="T86" fmla="*/ 230 w 232"/>
                <a:gd name="T87" fmla="*/ 13 h 147"/>
                <a:gd name="T88" fmla="*/ 227 w 232"/>
                <a:gd name="T89" fmla="*/ 13 h 147"/>
                <a:gd name="T90" fmla="*/ 225 w 232"/>
                <a:gd name="T91" fmla="*/ 14 h 147"/>
                <a:gd name="T92" fmla="*/ 36 w 232"/>
                <a:gd name="T93" fmla="*/ 122 h 147"/>
                <a:gd name="T94" fmla="*/ 33 w 232"/>
                <a:gd name="T95" fmla="*/ 124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32" h="147">
                  <a:moveTo>
                    <a:pt x="31" y="126"/>
                  </a:moveTo>
                  <a:cubicBezTo>
                    <a:pt x="31" y="126"/>
                    <a:pt x="31" y="126"/>
                    <a:pt x="31" y="126"/>
                  </a:cubicBezTo>
                  <a:cubicBezTo>
                    <a:pt x="30" y="127"/>
                    <a:pt x="29" y="128"/>
                    <a:pt x="28" y="129"/>
                  </a:cubicBezTo>
                  <a:cubicBezTo>
                    <a:pt x="28" y="129"/>
                    <a:pt x="28" y="129"/>
                    <a:pt x="28" y="129"/>
                  </a:cubicBezTo>
                  <a:cubicBezTo>
                    <a:pt x="28" y="130"/>
                    <a:pt x="27" y="131"/>
                    <a:pt x="26" y="133"/>
                  </a:cubicBezTo>
                  <a:cubicBezTo>
                    <a:pt x="26" y="133"/>
                    <a:pt x="26" y="133"/>
                    <a:pt x="26" y="133"/>
                  </a:cubicBezTo>
                  <a:cubicBezTo>
                    <a:pt x="26" y="134"/>
                    <a:pt x="25" y="135"/>
                    <a:pt x="25" y="136"/>
                  </a:cubicBezTo>
                  <a:cubicBezTo>
                    <a:pt x="25" y="136"/>
                    <a:pt x="25" y="136"/>
                    <a:pt x="25" y="136"/>
                  </a:cubicBezTo>
                  <a:cubicBezTo>
                    <a:pt x="24" y="137"/>
                    <a:pt x="24" y="138"/>
                    <a:pt x="23" y="140"/>
                  </a:cubicBezTo>
                  <a:cubicBezTo>
                    <a:pt x="23" y="140"/>
                    <a:pt x="23" y="140"/>
                    <a:pt x="23" y="140"/>
                  </a:cubicBezTo>
                  <a:cubicBezTo>
                    <a:pt x="23" y="141"/>
                    <a:pt x="23" y="142"/>
                    <a:pt x="22" y="143"/>
                  </a:cubicBezTo>
                  <a:cubicBezTo>
                    <a:pt x="22" y="143"/>
                    <a:pt x="22" y="143"/>
                    <a:pt x="22" y="143"/>
                  </a:cubicBezTo>
                  <a:cubicBezTo>
                    <a:pt x="22" y="144"/>
                    <a:pt x="22" y="146"/>
                    <a:pt x="22" y="147"/>
                  </a:cubicBezTo>
                  <a:cubicBezTo>
                    <a:pt x="0" y="134"/>
                    <a:pt x="0" y="134"/>
                    <a:pt x="0" y="134"/>
                  </a:cubicBezTo>
                  <a:cubicBezTo>
                    <a:pt x="0" y="134"/>
                    <a:pt x="0" y="133"/>
                    <a:pt x="0" y="133"/>
                  </a:cubicBezTo>
                  <a:cubicBezTo>
                    <a:pt x="0" y="133"/>
                    <a:pt x="0" y="133"/>
                    <a:pt x="0" y="132"/>
                  </a:cubicBezTo>
                  <a:cubicBezTo>
                    <a:pt x="0" y="132"/>
                    <a:pt x="0" y="132"/>
                    <a:pt x="0" y="132"/>
                  </a:cubicBezTo>
                  <a:cubicBezTo>
                    <a:pt x="0" y="132"/>
                    <a:pt x="0" y="131"/>
                    <a:pt x="0" y="131"/>
                  </a:cubicBezTo>
                  <a:cubicBezTo>
                    <a:pt x="0" y="131"/>
                    <a:pt x="0" y="131"/>
                    <a:pt x="0" y="130"/>
                  </a:cubicBezTo>
                  <a:cubicBezTo>
                    <a:pt x="0" y="130"/>
                    <a:pt x="0" y="130"/>
                    <a:pt x="0" y="130"/>
                  </a:cubicBezTo>
                  <a:cubicBezTo>
                    <a:pt x="0" y="130"/>
                    <a:pt x="0" y="130"/>
                    <a:pt x="0" y="130"/>
                  </a:cubicBezTo>
                  <a:cubicBezTo>
                    <a:pt x="0" y="130"/>
                    <a:pt x="0" y="130"/>
                    <a:pt x="0" y="130"/>
                  </a:cubicBezTo>
                  <a:cubicBezTo>
                    <a:pt x="0" y="129"/>
                    <a:pt x="0" y="129"/>
                    <a:pt x="1" y="129"/>
                  </a:cubicBezTo>
                  <a:cubicBezTo>
                    <a:pt x="1" y="129"/>
                    <a:pt x="1" y="128"/>
                    <a:pt x="1" y="128"/>
                  </a:cubicBezTo>
                  <a:cubicBezTo>
                    <a:pt x="1" y="128"/>
                    <a:pt x="1" y="128"/>
                    <a:pt x="1" y="127"/>
                  </a:cubicBezTo>
                  <a:cubicBezTo>
                    <a:pt x="1" y="127"/>
                    <a:pt x="1" y="127"/>
                    <a:pt x="1" y="127"/>
                  </a:cubicBezTo>
                  <a:cubicBezTo>
                    <a:pt x="1" y="127"/>
                    <a:pt x="1" y="127"/>
                    <a:pt x="1" y="127"/>
                  </a:cubicBezTo>
                  <a:cubicBezTo>
                    <a:pt x="1" y="127"/>
                    <a:pt x="1" y="127"/>
                    <a:pt x="1" y="127"/>
                  </a:cubicBezTo>
                  <a:cubicBezTo>
                    <a:pt x="1" y="126"/>
                    <a:pt x="1" y="126"/>
                    <a:pt x="1" y="126"/>
                  </a:cubicBezTo>
                  <a:cubicBezTo>
                    <a:pt x="1" y="126"/>
                    <a:pt x="2" y="125"/>
                    <a:pt x="2" y="125"/>
                  </a:cubicBezTo>
                  <a:cubicBezTo>
                    <a:pt x="2" y="125"/>
                    <a:pt x="2" y="125"/>
                    <a:pt x="2" y="124"/>
                  </a:cubicBezTo>
                  <a:cubicBezTo>
                    <a:pt x="2" y="124"/>
                    <a:pt x="2" y="124"/>
                    <a:pt x="2" y="124"/>
                  </a:cubicBezTo>
                  <a:cubicBezTo>
                    <a:pt x="2" y="124"/>
                    <a:pt x="2" y="123"/>
                    <a:pt x="2" y="123"/>
                  </a:cubicBezTo>
                  <a:cubicBezTo>
                    <a:pt x="2" y="123"/>
                    <a:pt x="2" y="123"/>
                    <a:pt x="2" y="123"/>
                  </a:cubicBezTo>
                  <a:cubicBezTo>
                    <a:pt x="2" y="123"/>
                    <a:pt x="2" y="123"/>
                    <a:pt x="2" y="123"/>
                  </a:cubicBezTo>
                  <a:cubicBezTo>
                    <a:pt x="3" y="123"/>
                    <a:pt x="3" y="123"/>
                    <a:pt x="3" y="122"/>
                  </a:cubicBezTo>
                  <a:cubicBezTo>
                    <a:pt x="3" y="122"/>
                    <a:pt x="3" y="122"/>
                    <a:pt x="3" y="122"/>
                  </a:cubicBezTo>
                  <a:cubicBezTo>
                    <a:pt x="3" y="121"/>
                    <a:pt x="3" y="121"/>
                    <a:pt x="4" y="121"/>
                  </a:cubicBezTo>
                  <a:cubicBezTo>
                    <a:pt x="4" y="120"/>
                    <a:pt x="4" y="120"/>
                    <a:pt x="4" y="120"/>
                  </a:cubicBezTo>
                  <a:cubicBezTo>
                    <a:pt x="4" y="120"/>
                    <a:pt x="4" y="120"/>
                    <a:pt x="4" y="120"/>
                  </a:cubicBezTo>
                  <a:cubicBezTo>
                    <a:pt x="4" y="120"/>
                    <a:pt x="4" y="120"/>
                    <a:pt x="4" y="119"/>
                  </a:cubicBezTo>
                  <a:cubicBezTo>
                    <a:pt x="5" y="119"/>
                    <a:pt x="5" y="118"/>
                    <a:pt x="5" y="118"/>
                  </a:cubicBezTo>
                  <a:cubicBezTo>
                    <a:pt x="6" y="117"/>
                    <a:pt x="6" y="117"/>
                    <a:pt x="6" y="117"/>
                  </a:cubicBezTo>
                  <a:cubicBezTo>
                    <a:pt x="6" y="117"/>
                    <a:pt x="6" y="116"/>
                    <a:pt x="6" y="116"/>
                  </a:cubicBezTo>
                  <a:cubicBezTo>
                    <a:pt x="6" y="116"/>
                    <a:pt x="6" y="116"/>
                    <a:pt x="6" y="116"/>
                  </a:cubicBezTo>
                  <a:cubicBezTo>
                    <a:pt x="7" y="116"/>
                    <a:pt x="7" y="116"/>
                    <a:pt x="7" y="116"/>
                  </a:cubicBezTo>
                  <a:cubicBezTo>
                    <a:pt x="7" y="115"/>
                    <a:pt x="7" y="115"/>
                    <a:pt x="7" y="115"/>
                  </a:cubicBezTo>
                  <a:cubicBezTo>
                    <a:pt x="8" y="115"/>
                    <a:pt x="8" y="115"/>
                    <a:pt x="8" y="114"/>
                  </a:cubicBezTo>
                  <a:cubicBezTo>
                    <a:pt x="8" y="114"/>
                    <a:pt x="8" y="114"/>
                    <a:pt x="9" y="114"/>
                  </a:cubicBezTo>
                  <a:cubicBezTo>
                    <a:pt x="9" y="114"/>
                    <a:pt x="9" y="114"/>
                    <a:pt x="9" y="114"/>
                  </a:cubicBezTo>
                  <a:cubicBezTo>
                    <a:pt x="9" y="114"/>
                    <a:pt x="9" y="114"/>
                    <a:pt x="9" y="114"/>
                  </a:cubicBezTo>
                  <a:cubicBezTo>
                    <a:pt x="9" y="113"/>
                    <a:pt x="9" y="113"/>
                    <a:pt x="9" y="113"/>
                  </a:cubicBezTo>
                  <a:cubicBezTo>
                    <a:pt x="9" y="113"/>
                    <a:pt x="10" y="113"/>
                    <a:pt x="10" y="112"/>
                  </a:cubicBezTo>
                  <a:cubicBezTo>
                    <a:pt x="10" y="112"/>
                    <a:pt x="10" y="112"/>
                    <a:pt x="10" y="112"/>
                  </a:cubicBezTo>
                  <a:cubicBezTo>
                    <a:pt x="11" y="112"/>
                    <a:pt x="11" y="112"/>
                    <a:pt x="11" y="111"/>
                  </a:cubicBezTo>
                  <a:cubicBezTo>
                    <a:pt x="11" y="111"/>
                    <a:pt x="11" y="111"/>
                    <a:pt x="11" y="111"/>
                  </a:cubicBezTo>
                  <a:cubicBezTo>
                    <a:pt x="11" y="111"/>
                    <a:pt x="11" y="111"/>
                    <a:pt x="11" y="111"/>
                  </a:cubicBezTo>
                  <a:cubicBezTo>
                    <a:pt x="12" y="111"/>
                    <a:pt x="12" y="111"/>
                    <a:pt x="12" y="111"/>
                  </a:cubicBezTo>
                  <a:cubicBezTo>
                    <a:pt x="12" y="111"/>
                    <a:pt x="12" y="110"/>
                    <a:pt x="12" y="110"/>
                  </a:cubicBezTo>
                  <a:cubicBezTo>
                    <a:pt x="13" y="110"/>
                    <a:pt x="13" y="110"/>
                    <a:pt x="13" y="110"/>
                  </a:cubicBezTo>
                  <a:cubicBezTo>
                    <a:pt x="13" y="110"/>
                    <a:pt x="13" y="110"/>
                    <a:pt x="14" y="109"/>
                  </a:cubicBezTo>
                  <a:cubicBezTo>
                    <a:pt x="14" y="109"/>
                    <a:pt x="14" y="109"/>
                    <a:pt x="14" y="109"/>
                  </a:cubicBezTo>
                  <a:cubicBezTo>
                    <a:pt x="14" y="109"/>
                    <a:pt x="14" y="109"/>
                    <a:pt x="14" y="109"/>
                  </a:cubicBezTo>
                  <a:cubicBezTo>
                    <a:pt x="200" y="2"/>
                    <a:pt x="200" y="2"/>
                    <a:pt x="200" y="2"/>
                  </a:cubicBezTo>
                  <a:cubicBezTo>
                    <a:pt x="200" y="2"/>
                    <a:pt x="200" y="2"/>
                    <a:pt x="200" y="2"/>
                  </a:cubicBezTo>
                  <a:cubicBezTo>
                    <a:pt x="200" y="2"/>
                    <a:pt x="200" y="2"/>
                    <a:pt x="201" y="2"/>
                  </a:cubicBezTo>
                  <a:cubicBezTo>
                    <a:pt x="201" y="1"/>
                    <a:pt x="201" y="1"/>
                    <a:pt x="201" y="1"/>
                  </a:cubicBezTo>
                  <a:cubicBezTo>
                    <a:pt x="201" y="1"/>
                    <a:pt x="202" y="1"/>
                    <a:pt x="202" y="1"/>
                  </a:cubicBezTo>
                  <a:cubicBezTo>
                    <a:pt x="202" y="1"/>
                    <a:pt x="202" y="1"/>
                    <a:pt x="202" y="1"/>
                  </a:cubicBezTo>
                  <a:cubicBezTo>
                    <a:pt x="202" y="1"/>
                    <a:pt x="202" y="1"/>
                    <a:pt x="202" y="1"/>
                  </a:cubicBezTo>
                  <a:cubicBezTo>
                    <a:pt x="202" y="1"/>
                    <a:pt x="202" y="1"/>
                    <a:pt x="202" y="1"/>
                  </a:cubicBezTo>
                  <a:cubicBezTo>
                    <a:pt x="203" y="1"/>
                    <a:pt x="203" y="1"/>
                    <a:pt x="203" y="1"/>
                  </a:cubicBezTo>
                  <a:cubicBezTo>
                    <a:pt x="203" y="1"/>
                    <a:pt x="203" y="1"/>
                    <a:pt x="203" y="0"/>
                  </a:cubicBezTo>
                  <a:cubicBezTo>
                    <a:pt x="204" y="0"/>
                    <a:pt x="204" y="0"/>
                    <a:pt x="204" y="0"/>
                  </a:cubicBezTo>
                  <a:cubicBezTo>
                    <a:pt x="204" y="0"/>
                    <a:pt x="204" y="0"/>
                    <a:pt x="205" y="0"/>
                  </a:cubicBezTo>
                  <a:cubicBezTo>
                    <a:pt x="205" y="0"/>
                    <a:pt x="205" y="0"/>
                    <a:pt x="205" y="0"/>
                  </a:cubicBezTo>
                  <a:cubicBezTo>
                    <a:pt x="205" y="0"/>
                    <a:pt x="205" y="0"/>
                    <a:pt x="205" y="0"/>
                  </a:cubicBezTo>
                  <a:cubicBezTo>
                    <a:pt x="205" y="0"/>
                    <a:pt x="205" y="0"/>
                    <a:pt x="205" y="0"/>
                  </a:cubicBezTo>
                  <a:cubicBezTo>
                    <a:pt x="206" y="0"/>
                    <a:pt x="206" y="0"/>
                    <a:pt x="206" y="0"/>
                  </a:cubicBezTo>
                  <a:cubicBezTo>
                    <a:pt x="206" y="0"/>
                    <a:pt x="206" y="0"/>
                    <a:pt x="207" y="0"/>
                  </a:cubicBezTo>
                  <a:cubicBezTo>
                    <a:pt x="207" y="0"/>
                    <a:pt x="207" y="0"/>
                    <a:pt x="208" y="0"/>
                  </a:cubicBezTo>
                  <a:cubicBezTo>
                    <a:pt x="208" y="0"/>
                    <a:pt x="208" y="0"/>
                    <a:pt x="208" y="0"/>
                  </a:cubicBezTo>
                  <a:cubicBezTo>
                    <a:pt x="208" y="0"/>
                    <a:pt x="208" y="0"/>
                    <a:pt x="208" y="0"/>
                  </a:cubicBezTo>
                  <a:cubicBezTo>
                    <a:pt x="208" y="0"/>
                    <a:pt x="208" y="0"/>
                    <a:pt x="209" y="1"/>
                  </a:cubicBezTo>
                  <a:cubicBezTo>
                    <a:pt x="209" y="1"/>
                    <a:pt x="209" y="1"/>
                    <a:pt x="210" y="1"/>
                  </a:cubicBezTo>
                  <a:cubicBezTo>
                    <a:pt x="232" y="14"/>
                    <a:pt x="232" y="14"/>
                    <a:pt x="232" y="14"/>
                  </a:cubicBezTo>
                  <a:cubicBezTo>
                    <a:pt x="231" y="14"/>
                    <a:pt x="230" y="13"/>
                    <a:pt x="230" y="13"/>
                  </a:cubicBezTo>
                  <a:cubicBezTo>
                    <a:pt x="230" y="13"/>
                    <a:pt x="230" y="13"/>
                    <a:pt x="230" y="13"/>
                  </a:cubicBezTo>
                  <a:cubicBezTo>
                    <a:pt x="229" y="13"/>
                    <a:pt x="228" y="13"/>
                    <a:pt x="227" y="13"/>
                  </a:cubicBezTo>
                  <a:cubicBezTo>
                    <a:pt x="227" y="13"/>
                    <a:pt x="227" y="13"/>
                    <a:pt x="227" y="13"/>
                  </a:cubicBezTo>
                  <a:cubicBezTo>
                    <a:pt x="226" y="13"/>
                    <a:pt x="225" y="13"/>
                    <a:pt x="225" y="14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224" y="14"/>
                    <a:pt x="223" y="14"/>
                    <a:pt x="222" y="15"/>
                  </a:cubicBezTo>
                  <a:cubicBezTo>
                    <a:pt x="36" y="122"/>
                    <a:pt x="36" y="122"/>
                    <a:pt x="36" y="122"/>
                  </a:cubicBezTo>
                  <a:cubicBezTo>
                    <a:pt x="35" y="122"/>
                    <a:pt x="34" y="123"/>
                    <a:pt x="34" y="124"/>
                  </a:cubicBezTo>
                  <a:cubicBezTo>
                    <a:pt x="34" y="124"/>
                    <a:pt x="34" y="124"/>
                    <a:pt x="33" y="124"/>
                  </a:cubicBezTo>
                  <a:cubicBezTo>
                    <a:pt x="33" y="125"/>
                    <a:pt x="32" y="125"/>
                    <a:pt x="31" y="126"/>
                  </a:cubicBezTo>
                  <a:close/>
                </a:path>
              </a:pathLst>
            </a:custGeom>
            <a:solidFill>
              <a:srgbClr val="0844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9" name="Freeform 169"/>
            <p:cNvSpPr>
              <a:spLocks/>
            </p:cNvSpPr>
            <p:nvPr userDrawn="1"/>
          </p:nvSpPr>
          <p:spPr bwMode="auto">
            <a:xfrm>
              <a:off x="7559676" y="3640138"/>
              <a:ext cx="339725" cy="442913"/>
            </a:xfrm>
            <a:custGeom>
              <a:avLst/>
              <a:gdLst>
                <a:gd name="T0" fmla="*/ 14 w 214"/>
                <a:gd name="T1" fmla="*/ 112 h 279"/>
                <a:gd name="T2" fmla="*/ 200 w 214"/>
                <a:gd name="T3" fmla="*/ 5 h 279"/>
                <a:gd name="T4" fmla="*/ 214 w 214"/>
                <a:gd name="T5" fmla="*/ 13 h 279"/>
                <a:gd name="T6" fmla="*/ 214 w 214"/>
                <a:gd name="T7" fmla="*/ 142 h 279"/>
                <a:gd name="T8" fmla="*/ 200 w 214"/>
                <a:gd name="T9" fmla="*/ 167 h 279"/>
                <a:gd name="T10" fmla="*/ 15 w 214"/>
                <a:gd name="T11" fmla="*/ 274 h 279"/>
                <a:gd name="T12" fmla="*/ 0 w 214"/>
                <a:gd name="T13" fmla="*/ 266 h 279"/>
                <a:gd name="T14" fmla="*/ 0 w 214"/>
                <a:gd name="T15" fmla="*/ 137 h 279"/>
                <a:gd name="T16" fmla="*/ 14 w 214"/>
                <a:gd name="T17" fmla="*/ 112 h 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4" h="279">
                  <a:moveTo>
                    <a:pt x="14" y="112"/>
                  </a:moveTo>
                  <a:cubicBezTo>
                    <a:pt x="200" y="5"/>
                    <a:pt x="200" y="5"/>
                    <a:pt x="200" y="5"/>
                  </a:cubicBezTo>
                  <a:cubicBezTo>
                    <a:pt x="208" y="0"/>
                    <a:pt x="214" y="4"/>
                    <a:pt x="214" y="13"/>
                  </a:cubicBezTo>
                  <a:cubicBezTo>
                    <a:pt x="214" y="142"/>
                    <a:pt x="214" y="142"/>
                    <a:pt x="214" y="142"/>
                  </a:cubicBezTo>
                  <a:cubicBezTo>
                    <a:pt x="214" y="151"/>
                    <a:pt x="208" y="163"/>
                    <a:pt x="200" y="167"/>
                  </a:cubicBezTo>
                  <a:cubicBezTo>
                    <a:pt x="15" y="274"/>
                    <a:pt x="15" y="274"/>
                    <a:pt x="15" y="274"/>
                  </a:cubicBezTo>
                  <a:cubicBezTo>
                    <a:pt x="7" y="279"/>
                    <a:pt x="0" y="275"/>
                    <a:pt x="0" y="266"/>
                  </a:cubicBezTo>
                  <a:cubicBezTo>
                    <a:pt x="0" y="137"/>
                    <a:pt x="0" y="137"/>
                    <a:pt x="0" y="137"/>
                  </a:cubicBezTo>
                  <a:cubicBezTo>
                    <a:pt x="0" y="128"/>
                    <a:pt x="6" y="116"/>
                    <a:pt x="14" y="112"/>
                  </a:cubicBezTo>
                  <a:close/>
                </a:path>
              </a:pathLst>
            </a:custGeom>
            <a:solidFill>
              <a:srgbClr val="0327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0" name="Freeform 170"/>
            <p:cNvSpPr>
              <a:spLocks/>
            </p:cNvSpPr>
            <p:nvPr userDrawn="1"/>
          </p:nvSpPr>
          <p:spPr bwMode="auto">
            <a:xfrm>
              <a:off x="7645401" y="3255963"/>
              <a:ext cx="242888" cy="411163"/>
            </a:xfrm>
            <a:custGeom>
              <a:avLst/>
              <a:gdLst>
                <a:gd name="T0" fmla="*/ 109 w 153"/>
                <a:gd name="T1" fmla="*/ 29 h 259"/>
                <a:gd name="T2" fmla="*/ 153 w 153"/>
                <a:gd name="T3" fmla="*/ 222 h 259"/>
                <a:gd name="T4" fmla="*/ 34 w 153"/>
                <a:gd name="T5" fmla="*/ 8 h 259"/>
                <a:gd name="T6" fmla="*/ 109 w 153"/>
                <a:gd name="T7" fmla="*/ 29 h 2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3" h="259">
                  <a:moveTo>
                    <a:pt x="109" y="29"/>
                  </a:moveTo>
                  <a:cubicBezTo>
                    <a:pt x="148" y="81"/>
                    <a:pt x="122" y="179"/>
                    <a:pt x="153" y="222"/>
                  </a:cubicBezTo>
                  <a:cubicBezTo>
                    <a:pt x="0" y="259"/>
                    <a:pt x="13" y="20"/>
                    <a:pt x="34" y="8"/>
                  </a:cubicBezTo>
                  <a:cubicBezTo>
                    <a:pt x="48" y="0"/>
                    <a:pt x="91" y="4"/>
                    <a:pt x="109" y="29"/>
                  </a:cubicBezTo>
                  <a:close/>
                </a:path>
              </a:pathLst>
            </a:custGeom>
            <a:solidFill>
              <a:srgbClr val="290F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1" name="Freeform 171"/>
            <p:cNvSpPr>
              <a:spLocks/>
            </p:cNvSpPr>
            <p:nvPr userDrawn="1"/>
          </p:nvSpPr>
          <p:spPr bwMode="auto">
            <a:xfrm>
              <a:off x="7607301" y="3552825"/>
              <a:ext cx="354013" cy="823913"/>
            </a:xfrm>
            <a:custGeom>
              <a:avLst/>
              <a:gdLst>
                <a:gd name="T0" fmla="*/ 55 w 223"/>
                <a:gd name="T1" fmla="*/ 34 h 519"/>
                <a:gd name="T2" fmla="*/ 0 w 223"/>
                <a:gd name="T3" fmla="*/ 89 h 519"/>
                <a:gd name="T4" fmla="*/ 16 w 223"/>
                <a:gd name="T5" fmla="*/ 120 h 519"/>
                <a:gd name="T6" fmla="*/ 46 w 223"/>
                <a:gd name="T7" fmla="*/ 199 h 519"/>
                <a:gd name="T8" fmla="*/ 60 w 223"/>
                <a:gd name="T9" fmla="*/ 291 h 519"/>
                <a:gd name="T10" fmla="*/ 215 w 223"/>
                <a:gd name="T11" fmla="*/ 418 h 519"/>
                <a:gd name="T12" fmla="*/ 191 w 223"/>
                <a:gd name="T13" fmla="*/ 282 h 519"/>
                <a:gd name="T14" fmla="*/ 187 w 223"/>
                <a:gd name="T15" fmla="*/ 233 h 519"/>
                <a:gd name="T16" fmla="*/ 201 w 223"/>
                <a:gd name="T17" fmla="*/ 182 h 519"/>
                <a:gd name="T18" fmla="*/ 211 w 223"/>
                <a:gd name="T19" fmla="*/ 129 h 519"/>
                <a:gd name="T20" fmla="*/ 181 w 223"/>
                <a:gd name="T21" fmla="*/ 58 h 519"/>
                <a:gd name="T22" fmla="*/ 160 w 223"/>
                <a:gd name="T23" fmla="*/ 23 h 519"/>
                <a:gd name="T24" fmla="*/ 157 w 223"/>
                <a:gd name="T25" fmla="*/ 21 h 519"/>
                <a:gd name="T26" fmla="*/ 154 w 223"/>
                <a:gd name="T27" fmla="*/ 17 h 519"/>
                <a:gd name="T28" fmla="*/ 55 w 223"/>
                <a:gd name="T29" fmla="*/ 34 h 5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23" h="519">
                  <a:moveTo>
                    <a:pt x="55" y="34"/>
                  </a:moveTo>
                  <a:cubicBezTo>
                    <a:pt x="26" y="50"/>
                    <a:pt x="2" y="67"/>
                    <a:pt x="0" y="89"/>
                  </a:cubicBezTo>
                  <a:cubicBezTo>
                    <a:pt x="0" y="98"/>
                    <a:pt x="14" y="107"/>
                    <a:pt x="16" y="120"/>
                  </a:cubicBezTo>
                  <a:cubicBezTo>
                    <a:pt x="22" y="146"/>
                    <a:pt x="34" y="175"/>
                    <a:pt x="46" y="199"/>
                  </a:cubicBezTo>
                  <a:cubicBezTo>
                    <a:pt x="65" y="234"/>
                    <a:pt x="70" y="255"/>
                    <a:pt x="60" y="291"/>
                  </a:cubicBezTo>
                  <a:cubicBezTo>
                    <a:pt x="18" y="431"/>
                    <a:pt x="187" y="519"/>
                    <a:pt x="215" y="418"/>
                  </a:cubicBezTo>
                  <a:cubicBezTo>
                    <a:pt x="223" y="388"/>
                    <a:pt x="219" y="346"/>
                    <a:pt x="191" y="282"/>
                  </a:cubicBezTo>
                  <a:cubicBezTo>
                    <a:pt x="181" y="260"/>
                    <a:pt x="187" y="244"/>
                    <a:pt x="187" y="233"/>
                  </a:cubicBezTo>
                  <a:cubicBezTo>
                    <a:pt x="186" y="223"/>
                    <a:pt x="195" y="206"/>
                    <a:pt x="201" y="182"/>
                  </a:cubicBezTo>
                  <a:cubicBezTo>
                    <a:pt x="211" y="163"/>
                    <a:pt x="213" y="144"/>
                    <a:pt x="211" y="129"/>
                  </a:cubicBezTo>
                  <a:cubicBezTo>
                    <a:pt x="208" y="108"/>
                    <a:pt x="193" y="84"/>
                    <a:pt x="181" y="58"/>
                  </a:cubicBezTo>
                  <a:cubicBezTo>
                    <a:pt x="173" y="44"/>
                    <a:pt x="168" y="31"/>
                    <a:pt x="160" y="23"/>
                  </a:cubicBezTo>
                  <a:cubicBezTo>
                    <a:pt x="159" y="22"/>
                    <a:pt x="158" y="21"/>
                    <a:pt x="157" y="21"/>
                  </a:cubicBezTo>
                  <a:cubicBezTo>
                    <a:pt x="157" y="19"/>
                    <a:pt x="156" y="18"/>
                    <a:pt x="154" y="17"/>
                  </a:cubicBezTo>
                  <a:cubicBezTo>
                    <a:pt x="123" y="0"/>
                    <a:pt x="77" y="21"/>
                    <a:pt x="55" y="34"/>
                  </a:cubicBezTo>
                  <a:close/>
                </a:path>
              </a:pathLst>
            </a:custGeom>
            <a:solidFill>
              <a:srgbClr val="E2D7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2" name="Freeform 172"/>
            <p:cNvSpPr>
              <a:spLocks/>
            </p:cNvSpPr>
            <p:nvPr userDrawn="1"/>
          </p:nvSpPr>
          <p:spPr bwMode="auto">
            <a:xfrm>
              <a:off x="7835901" y="3949700"/>
              <a:ext cx="76200" cy="101600"/>
            </a:xfrm>
            <a:custGeom>
              <a:avLst/>
              <a:gdLst>
                <a:gd name="T0" fmla="*/ 0 w 48"/>
                <a:gd name="T1" fmla="*/ 16 h 64"/>
                <a:gd name="T2" fmla="*/ 0 w 48"/>
                <a:gd name="T3" fmla="*/ 9 h 64"/>
                <a:gd name="T4" fmla="*/ 17 w 48"/>
                <a:gd name="T5" fmla="*/ 0 h 64"/>
                <a:gd name="T6" fmla="*/ 17 w 48"/>
                <a:gd name="T7" fmla="*/ 7 h 64"/>
                <a:gd name="T8" fmla="*/ 17 w 48"/>
                <a:gd name="T9" fmla="*/ 8 h 64"/>
                <a:gd name="T10" fmla="*/ 19 w 48"/>
                <a:gd name="T11" fmla="*/ 15 h 64"/>
                <a:gd name="T12" fmla="*/ 19 w 48"/>
                <a:gd name="T13" fmla="*/ 15 h 64"/>
                <a:gd name="T14" fmla="*/ 22 w 48"/>
                <a:gd name="T15" fmla="*/ 23 h 64"/>
                <a:gd name="T16" fmla="*/ 22 w 48"/>
                <a:gd name="T17" fmla="*/ 23 h 64"/>
                <a:gd name="T18" fmla="*/ 26 w 48"/>
                <a:gd name="T19" fmla="*/ 30 h 64"/>
                <a:gd name="T20" fmla="*/ 26 w 48"/>
                <a:gd name="T21" fmla="*/ 31 h 64"/>
                <a:gd name="T22" fmla="*/ 30 w 48"/>
                <a:gd name="T23" fmla="*/ 37 h 64"/>
                <a:gd name="T24" fmla="*/ 31 w 48"/>
                <a:gd name="T25" fmla="*/ 38 h 64"/>
                <a:gd name="T26" fmla="*/ 35 w 48"/>
                <a:gd name="T27" fmla="*/ 44 h 64"/>
                <a:gd name="T28" fmla="*/ 36 w 48"/>
                <a:gd name="T29" fmla="*/ 45 h 64"/>
                <a:gd name="T30" fmla="*/ 40 w 48"/>
                <a:gd name="T31" fmla="*/ 48 h 64"/>
                <a:gd name="T32" fmla="*/ 42 w 48"/>
                <a:gd name="T33" fmla="*/ 50 h 64"/>
                <a:gd name="T34" fmla="*/ 48 w 48"/>
                <a:gd name="T35" fmla="*/ 54 h 64"/>
                <a:gd name="T36" fmla="*/ 31 w 48"/>
                <a:gd name="T37" fmla="*/ 64 h 64"/>
                <a:gd name="T38" fmla="*/ 25 w 48"/>
                <a:gd name="T39" fmla="*/ 60 h 64"/>
                <a:gd name="T40" fmla="*/ 23 w 48"/>
                <a:gd name="T41" fmla="*/ 58 h 64"/>
                <a:gd name="T42" fmla="*/ 21 w 48"/>
                <a:gd name="T43" fmla="*/ 56 h 64"/>
                <a:gd name="T44" fmla="*/ 19 w 48"/>
                <a:gd name="T45" fmla="*/ 55 h 64"/>
                <a:gd name="T46" fmla="*/ 18 w 48"/>
                <a:gd name="T47" fmla="*/ 54 h 64"/>
                <a:gd name="T48" fmla="*/ 17 w 48"/>
                <a:gd name="T49" fmla="*/ 52 h 64"/>
                <a:gd name="T50" fmla="*/ 15 w 48"/>
                <a:gd name="T51" fmla="*/ 49 h 64"/>
                <a:gd name="T52" fmla="*/ 14 w 48"/>
                <a:gd name="T53" fmla="*/ 48 h 64"/>
                <a:gd name="T54" fmla="*/ 13 w 48"/>
                <a:gd name="T55" fmla="*/ 47 h 64"/>
                <a:gd name="T56" fmla="*/ 12 w 48"/>
                <a:gd name="T57" fmla="*/ 46 h 64"/>
                <a:gd name="T58" fmla="*/ 11 w 48"/>
                <a:gd name="T59" fmla="*/ 44 h 64"/>
                <a:gd name="T60" fmla="*/ 9 w 48"/>
                <a:gd name="T61" fmla="*/ 41 h 64"/>
                <a:gd name="T62" fmla="*/ 9 w 48"/>
                <a:gd name="T63" fmla="*/ 41 h 64"/>
                <a:gd name="T64" fmla="*/ 9 w 48"/>
                <a:gd name="T65" fmla="*/ 40 h 64"/>
                <a:gd name="T66" fmla="*/ 7 w 48"/>
                <a:gd name="T67" fmla="*/ 38 h 64"/>
                <a:gd name="T68" fmla="*/ 6 w 48"/>
                <a:gd name="T69" fmla="*/ 35 h 64"/>
                <a:gd name="T70" fmla="*/ 5 w 48"/>
                <a:gd name="T71" fmla="*/ 33 h 64"/>
                <a:gd name="T72" fmla="*/ 5 w 48"/>
                <a:gd name="T73" fmla="*/ 33 h 64"/>
                <a:gd name="T74" fmla="*/ 5 w 48"/>
                <a:gd name="T75" fmla="*/ 33 h 64"/>
                <a:gd name="T76" fmla="*/ 4 w 48"/>
                <a:gd name="T77" fmla="*/ 30 h 64"/>
                <a:gd name="T78" fmla="*/ 3 w 48"/>
                <a:gd name="T79" fmla="*/ 27 h 64"/>
                <a:gd name="T80" fmla="*/ 2 w 48"/>
                <a:gd name="T81" fmla="*/ 25 h 64"/>
                <a:gd name="T82" fmla="*/ 2 w 48"/>
                <a:gd name="T83" fmla="*/ 25 h 64"/>
                <a:gd name="T84" fmla="*/ 2 w 48"/>
                <a:gd name="T85" fmla="*/ 24 h 64"/>
                <a:gd name="T86" fmla="*/ 1 w 48"/>
                <a:gd name="T87" fmla="*/ 20 h 64"/>
                <a:gd name="T88" fmla="*/ 0 w 48"/>
                <a:gd name="T89" fmla="*/ 18 h 64"/>
                <a:gd name="T90" fmla="*/ 0 w 48"/>
                <a:gd name="T91" fmla="*/ 17 h 64"/>
                <a:gd name="T92" fmla="*/ 0 w 48"/>
                <a:gd name="T93" fmla="*/ 16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8" h="64">
                  <a:moveTo>
                    <a:pt x="0" y="16"/>
                  </a:moveTo>
                  <a:cubicBezTo>
                    <a:pt x="0" y="14"/>
                    <a:pt x="0" y="11"/>
                    <a:pt x="0" y="9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7" y="2"/>
                    <a:pt x="17" y="4"/>
                    <a:pt x="17" y="7"/>
                  </a:cubicBezTo>
                  <a:cubicBezTo>
                    <a:pt x="17" y="7"/>
                    <a:pt x="17" y="8"/>
                    <a:pt x="17" y="8"/>
                  </a:cubicBezTo>
                  <a:cubicBezTo>
                    <a:pt x="18" y="10"/>
                    <a:pt x="18" y="13"/>
                    <a:pt x="19" y="15"/>
                  </a:cubicBezTo>
                  <a:cubicBezTo>
                    <a:pt x="19" y="15"/>
                    <a:pt x="19" y="15"/>
                    <a:pt x="19" y="15"/>
                  </a:cubicBezTo>
                  <a:cubicBezTo>
                    <a:pt x="20" y="18"/>
                    <a:pt x="21" y="20"/>
                    <a:pt x="22" y="23"/>
                  </a:cubicBezTo>
                  <a:cubicBezTo>
                    <a:pt x="22" y="23"/>
                    <a:pt x="22" y="23"/>
                    <a:pt x="22" y="23"/>
                  </a:cubicBezTo>
                  <a:cubicBezTo>
                    <a:pt x="23" y="26"/>
                    <a:pt x="24" y="28"/>
                    <a:pt x="26" y="30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7" y="33"/>
                    <a:pt x="29" y="35"/>
                    <a:pt x="30" y="37"/>
                  </a:cubicBezTo>
                  <a:cubicBezTo>
                    <a:pt x="30" y="38"/>
                    <a:pt x="31" y="38"/>
                    <a:pt x="31" y="38"/>
                  </a:cubicBezTo>
                  <a:cubicBezTo>
                    <a:pt x="32" y="40"/>
                    <a:pt x="34" y="42"/>
                    <a:pt x="35" y="44"/>
                  </a:cubicBezTo>
                  <a:cubicBezTo>
                    <a:pt x="36" y="44"/>
                    <a:pt x="36" y="44"/>
                    <a:pt x="36" y="45"/>
                  </a:cubicBezTo>
                  <a:cubicBezTo>
                    <a:pt x="38" y="46"/>
                    <a:pt x="39" y="47"/>
                    <a:pt x="40" y="48"/>
                  </a:cubicBezTo>
                  <a:cubicBezTo>
                    <a:pt x="41" y="49"/>
                    <a:pt x="42" y="50"/>
                    <a:pt x="42" y="50"/>
                  </a:cubicBezTo>
                  <a:cubicBezTo>
                    <a:pt x="44" y="52"/>
                    <a:pt x="46" y="53"/>
                    <a:pt x="48" y="54"/>
                  </a:cubicBezTo>
                  <a:cubicBezTo>
                    <a:pt x="31" y="64"/>
                    <a:pt x="31" y="64"/>
                    <a:pt x="31" y="64"/>
                  </a:cubicBezTo>
                  <a:cubicBezTo>
                    <a:pt x="29" y="63"/>
                    <a:pt x="27" y="62"/>
                    <a:pt x="25" y="60"/>
                  </a:cubicBezTo>
                  <a:cubicBezTo>
                    <a:pt x="25" y="60"/>
                    <a:pt x="24" y="59"/>
                    <a:pt x="23" y="58"/>
                  </a:cubicBezTo>
                  <a:cubicBezTo>
                    <a:pt x="22" y="58"/>
                    <a:pt x="21" y="57"/>
                    <a:pt x="21" y="56"/>
                  </a:cubicBezTo>
                  <a:cubicBezTo>
                    <a:pt x="20" y="56"/>
                    <a:pt x="20" y="55"/>
                    <a:pt x="19" y="55"/>
                  </a:cubicBezTo>
                  <a:cubicBezTo>
                    <a:pt x="19" y="54"/>
                    <a:pt x="19" y="54"/>
                    <a:pt x="18" y="54"/>
                  </a:cubicBezTo>
                  <a:cubicBezTo>
                    <a:pt x="18" y="53"/>
                    <a:pt x="17" y="53"/>
                    <a:pt x="17" y="52"/>
                  </a:cubicBezTo>
                  <a:cubicBezTo>
                    <a:pt x="16" y="51"/>
                    <a:pt x="15" y="50"/>
                    <a:pt x="15" y="49"/>
                  </a:cubicBezTo>
                  <a:cubicBezTo>
                    <a:pt x="14" y="49"/>
                    <a:pt x="14" y="48"/>
                    <a:pt x="14" y="48"/>
                  </a:cubicBezTo>
                  <a:cubicBezTo>
                    <a:pt x="14" y="48"/>
                    <a:pt x="13" y="48"/>
                    <a:pt x="13" y="47"/>
                  </a:cubicBezTo>
                  <a:cubicBezTo>
                    <a:pt x="13" y="47"/>
                    <a:pt x="13" y="47"/>
                    <a:pt x="12" y="46"/>
                  </a:cubicBezTo>
                  <a:cubicBezTo>
                    <a:pt x="12" y="45"/>
                    <a:pt x="11" y="44"/>
                    <a:pt x="11" y="44"/>
                  </a:cubicBezTo>
                  <a:cubicBezTo>
                    <a:pt x="10" y="43"/>
                    <a:pt x="9" y="42"/>
                    <a:pt x="9" y="41"/>
                  </a:cubicBezTo>
                  <a:cubicBezTo>
                    <a:pt x="9" y="41"/>
                    <a:pt x="9" y="41"/>
                    <a:pt x="9" y="41"/>
                  </a:cubicBezTo>
                  <a:cubicBezTo>
                    <a:pt x="9" y="41"/>
                    <a:pt x="9" y="40"/>
                    <a:pt x="9" y="40"/>
                  </a:cubicBezTo>
                  <a:cubicBezTo>
                    <a:pt x="8" y="40"/>
                    <a:pt x="8" y="39"/>
                    <a:pt x="7" y="38"/>
                  </a:cubicBezTo>
                  <a:cubicBezTo>
                    <a:pt x="7" y="37"/>
                    <a:pt x="6" y="36"/>
                    <a:pt x="6" y="35"/>
                  </a:cubicBezTo>
                  <a:cubicBezTo>
                    <a:pt x="6" y="35"/>
                    <a:pt x="5" y="34"/>
                    <a:pt x="5" y="3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4" y="32"/>
                    <a:pt x="4" y="31"/>
                    <a:pt x="4" y="30"/>
                  </a:cubicBezTo>
                  <a:cubicBezTo>
                    <a:pt x="3" y="29"/>
                    <a:pt x="3" y="28"/>
                    <a:pt x="3" y="27"/>
                  </a:cubicBezTo>
                  <a:cubicBezTo>
                    <a:pt x="2" y="26"/>
                    <a:pt x="2" y="26"/>
                    <a:pt x="2" y="25"/>
                  </a:cubicBezTo>
                  <a:cubicBezTo>
                    <a:pt x="2" y="25"/>
                    <a:pt x="2" y="25"/>
                    <a:pt x="2" y="25"/>
                  </a:cubicBezTo>
                  <a:cubicBezTo>
                    <a:pt x="2" y="24"/>
                    <a:pt x="2" y="24"/>
                    <a:pt x="2" y="24"/>
                  </a:cubicBezTo>
                  <a:cubicBezTo>
                    <a:pt x="1" y="22"/>
                    <a:pt x="1" y="21"/>
                    <a:pt x="1" y="20"/>
                  </a:cubicBezTo>
                  <a:cubicBezTo>
                    <a:pt x="1" y="19"/>
                    <a:pt x="0" y="19"/>
                    <a:pt x="0" y="18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6"/>
                    <a:pt x="0" y="16"/>
                    <a:pt x="0" y="16"/>
                  </a:cubicBezTo>
                  <a:close/>
                </a:path>
              </a:pathLst>
            </a:custGeom>
            <a:solidFill>
              <a:srgbClr val="8A8B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3" name="Freeform 173"/>
            <p:cNvSpPr>
              <a:spLocks/>
            </p:cNvSpPr>
            <p:nvPr userDrawn="1"/>
          </p:nvSpPr>
          <p:spPr bwMode="auto">
            <a:xfrm>
              <a:off x="7700964" y="3482975"/>
              <a:ext cx="117475" cy="153988"/>
            </a:xfrm>
            <a:custGeom>
              <a:avLst/>
              <a:gdLst>
                <a:gd name="T0" fmla="*/ 0 w 74"/>
                <a:gd name="T1" fmla="*/ 0 h 97"/>
                <a:gd name="T2" fmla="*/ 7 w 74"/>
                <a:gd name="T3" fmla="*/ 72 h 97"/>
                <a:gd name="T4" fmla="*/ 68 w 74"/>
                <a:gd name="T5" fmla="*/ 97 h 97"/>
                <a:gd name="T6" fmla="*/ 74 w 74"/>
                <a:gd name="T7" fmla="*/ 79 h 97"/>
                <a:gd name="T8" fmla="*/ 65 w 74"/>
                <a:gd name="T9" fmla="*/ 12 h 97"/>
                <a:gd name="T10" fmla="*/ 0 w 74"/>
                <a:gd name="T11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4" h="97">
                  <a:moveTo>
                    <a:pt x="0" y="0"/>
                  </a:moveTo>
                  <a:cubicBezTo>
                    <a:pt x="3" y="12"/>
                    <a:pt x="17" y="39"/>
                    <a:pt x="7" y="72"/>
                  </a:cubicBezTo>
                  <a:cubicBezTo>
                    <a:pt x="68" y="97"/>
                    <a:pt x="68" y="97"/>
                    <a:pt x="68" y="97"/>
                  </a:cubicBezTo>
                  <a:cubicBezTo>
                    <a:pt x="74" y="79"/>
                    <a:pt x="74" y="79"/>
                    <a:pt x="74" y="79"/>
                  </a:cubicBezTo>
                  <a:cubicBezTo>
                    <a:pt x="66" y="53"/>
                    <a:pt x="63" y="37"/>
                    <a:pt x="65" y="12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0C1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4" name="Freeform 174"/>
            <p:cNvSpPr>
              <a:spLocks/>
            </p:cNvSpPr>
            <p:nvPr userDrawn="1"/>
          </p:nvSpPr>
          <p:spPr bwMode="auto">
            <a:xfrm>
              <a:off x="7634289" y="3302000"/>
              <a:ext cx="209550" cy="247650"/>
            </a:xfrm>
            <a:custGeom>
              <a:avLst/>
              <a:gdLst>
                <a:gd name="T0" fmla="*/ 107 w 132"/>
                <a:gd name="T1" fmla="*/ 0 h 156"/>
                <a:gd name="T2" fmla="*/ 125 w 132"/>
                <a:gd name="T3" fmla="*/ 91 h 156"/>
                <a:gd name="T4" fmla="*/ 119 w 132"/>
                <a:gd name="T5" fmla="*/ 129 h 156"/>
                <a:gd name="T6" fmla="*/ 100 w 132"/>
                <a:gd name="T7" fmla="*/ 151 h 156"/>
                <a:gd name="T8" fmla="*/ 18 w 132"/>
                <a:gd name="T9" fmla="*/ 110 h 156"/>
                <a:gd name="T10" fmla="*/ 0 w 132"/>
                <a:gd name="T11" fmla="*/ 31 h 156"/>
                <a:gd name="T12" fmla="*/ 107 w 132"/>
                <a:gd name="T13" fmla="*/ 0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2" h="156">
                  <a:moveTo>
                    <a:pt x="107" y="0"/>
                  </a:moveTo>
                  <a:cubicBezTo>
                    <a:pt x="132" y="36"/>
                    <a:pt x="121" y="61"/>
                    <a:pt x="125" y="91"/>
                  </a:cubicBezTo>
                  <a:cubicBezTo>
                    <a:pt x="126" y="107"/>
                    <a:pt x="122" y="120"/>
                    <a:pt x="119" y="129"/>
                  </a:cubicBezTo>
                  <a:cubicBezTo>
                    <a:pt x="113" y="143"/>
                    <a:pt x="107" y="149"/>
                    <a:pt x="100" y="151"/>
                  </a:cubicBezTo>
                  <a:cubicBezTo>
                    <a:pt x="85" y="156"/>
                    <a:pt x="23" y="130"/>
                    <a:pt x="18" y="110"/>
                  </a:cubicBezTo>
                  <a:cubicBezTo>
                    <a:pt x="0" y="31"/>
                    <a:pt x="0" y="31"/>
                    <a:pt x="0" y="3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rgbClr val="FFDB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5" name="Freeform 175"/>
            <p:cNvSpPr>
              <a:spLocks/>
            </p:cNvSpPr>
            <p:nvPr userDrawn="1"/>
          </p:nvSpPr>
          <p:spPr bwMode="auto">
            <a:xfrm>
              <a:off x="8097839" y="4086225"/>
              <a:ext cx="155575" cy="558800"/>
            </a:xfrm>
            <a:custGeom>
              <a:avLst/>
              <a:gdLst>
                <a:gd name="T0" fmla="*/ 84 w 98"/>
                <a:gd name="T1" fmla="*/ 117 h 352"/>
                <a:gd name="T2" fmla="*/ 98 w 98"/>
                <a:gd name="T3" fmla="*/ 320 h 352"/>
                <a:gd name="T4" fmla="*/ 71 w 98"/>
                <a:gd name="T5" fmla="*/ 352 h 352"/>
                <a:gd name="T6" fmla="*/ 13 w 98"/>
                <a:gd name="T7" fmla="*/ 135 h 352"/>
                <a:gd name="T8" fmla="*/ 6 w 98"/>
                <a:gd name="T9" fmla="*/ 60 h 352"/>
                <a:gd name="T10" fmla="*/ 84 w 98"/>
                <a:gd name="T11" fmla="*/ 117 h 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8" h="352">
                  <a:moveTo>
                    <a:pt x="84" y="117"/>
                  </a:moveTo>
                  <a:cubicBezTo>
                    <a:pt x="94" y="184"/>
                    <a:pt x="92" y="250"/>
                    <a:pt x="98" y="320"/>
                  </a:cubicBezTo>
                  <a:cubicBezTo>
                    <a:pt x="71" y="352"/>
                    <a:pt x="71" y="352"/>
                    <a:pt x="71" y="352"/>
                  </a:cubicBezTo>
                  <a:cubicBezTo>
                    <a:pt x="46" y="249"/>
                    <a:pt x="17" y="195"/>
                    <a:pt x="13" y="135"/>
                  </a:cubicBezTo>
                  <a:cubicBezTo>
                    <a:pt x="11" y="100"/>
                    <a:pt x="9" y="77"/>
                    <a:pt x="6" y="60"/>
                  </a:cubicBezTo>
                  <a:cubicBezTo>
                    <a:pt x="0" y="0"/>
                    <a:pt x="76" y="66"/>
                    <a:pt x="84" y="117"/>
                  </a:cubicBezTo>
                  <a:close/>
                </a:path>
              </a:pathLst>
            </a:custGeom>
            <a:solidFill>
              <a:srgbClr val="F0C1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6" name="Freeform 176"/>
            <p:cNvSpPr>
              <a:spLocks/>
            </p:cNvSpPr>
            <p:nvPr userDrawn="1"/>
          </p:nvSpPr>
          <p:spPr bwMode="auto">
            <a:xfrm>
              <a:off x="7975601" y="4010025"/>
              <a:ext cx="174625" cy="692150"/>
            </a:xfrm>
            <a:custGeom>
              <a:avLst/>
              <a:gdLst>
                <a:gd name="T0" fmla="*/ 94 w 110"/>
                <a:gd name="T1" fmla="*/ 129 h 436"/>
                <a:gd name="T2" fmla="*/ 95 w 110"/>
                <a:gd name="T3" fmla="*/ 201 h 436"/>
                <a:gd name="T4" fmla="*/ 110 w 110"/>
                <a:gd name="T5" fmla="*/ 404 h 436"/>
                <a:gd name="T6" fmla="*/ 83 w 110"/>
                <a:gd name="T7" fmla="*/ 436 h 436"/>
                <a:gd name="T8" fmla="*/ 25 w 110"/>
                <a:gd name="T9" fmla="*/ 219 h 436"/>
                <a:gd name="T10" fmla="*/ 19 w 110"/>
                <a:gd name="T11" fmla="*/ 149 h 436"/>
                <a:gd name="T12" fmla="*/ 94 w 110"/>
                <a:gd name="T13" fmla="*/ 129 h 4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0" h="436">
                  <a:moveTo>
                    <a:pt x="94" y="129"/>
                  </a:moveTo>
                  <a:cubicBezTo>
                    <a:pt x="98" y="161"/>
                    <a:pt x="92" y="177"/>
                    <a:pt x="95" y="201"/>
                  </a:cubicBezTo>
                  <a:cubicBezTo>
                    <a:pt x="105" y="268"/>
                    <a:pt x="104" y="334"/>
                    <a:pt x="110" y="404"/>
                  </a:cubicBezTo>
                  <a:cubicBezTo>
                    <a:pt x="83" y="436"/>
                    <a:pt x="83" y="436"/>
                    <a:pt x="83" y="436"/>
                  </a:cubicBezTo>
                  <a:cubicBezTo>
                    <a:pt x="57" y="333"/>
                    <a:pt x="29" y="279"/>
                    <a:pt x="25" y="219"/>
                  </a:cubicBezTo>
                  <a:cubicBezTo>
                    <a:pt x="23" y="187"/>
                    <a:pt x="21" y="166"/>
                    <a:pt x="19" y="149"/>
                  </a:cubicBezTo>
                  <a:cubicBezTo>
                    <a:pt x="0" y="0"/>
                    <a:pt x="87" y="63"/>
                    <a:pt x="94" y="129"/>
                  </a:cubicBezTo>
                  <a:close/>
                </a:path>
              </a:pathLst>
            </a:custGeom>
            <a:solidFill>
              <a:srgbClr val="FFDB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7" name="Freeform 177"/>
            <p:cNvSpPr>
              <a:spLocks/>
            </p:cNvSpPr>
            <p:nvPr userDrawn="1"/>
          </p:nvSpPr>
          <p:spPr bwMode="auto">
            <a:xfrm>
              <a:off x="7635876" y="3570288"/>
              <a:ext cx="617538" cy="800100"/>
            </a:xfrm>
            <a:custGeom>
              <a:avLst/>
              <a:gdLst>
                <a:gd name="T0" fmla="*/ 31 w 389"/>
                <a:gd name="T1" fmla="*/ 352 h 504"/>
                <a:gd name="T2" fmla="*/ 63 w 389"/>
                <a:gd name="T3" fmla="*/ 432 h 504"/>
                <a:gd name="T4" fmla="*/ 236 w 389"/>
                <a:gd name="T5" fmla="*/ 496 h 504"/>
                <a:gd name="T6" fmla="*/ 238 w 389"/>
                <a:gd name="T7" fmla="*/ 497 h 504"/>
                <a:gd name="T8" fmla="*/ 238 w 389"/>
                <a:gd name="T9" fmla="*/ 498 h 504"/>
                <a:gd name="T10" fmla="*/ 239 w 389"/>
                <a:gd name="T11" fmla="*/ 498 h 504"/>
                <a:gd name="T12" fmla="*/ 239 w 389"/>
                <a:gd name="T13" fmla="*/ 498 h 504"/>
                <a:gd name="T14" fmla="*/ 339 w 389"/>
                <a:gd name="T15" fmla="*/ 476 h 504"/>
                <a:gd name="T16" fmla="*/ 382 w 389"/>
                <a:gd name="T17" fmla="*/ 417 h 504"/>
                <a:gd name="T18" fmla="*/ 352 w 389"/>
                <a:gd name="T19" fmla="*/ 373 h 504"/>
                <a:gd name="T20" fmla="*/ 181 w 389"/>
                <a:gd name="T21" fmla="*/ 286 h 504"/>
                <a:gd name="T22" fmla="*/ 174 w 389"/>
                <a:gd name="T23" fmla="*/ 274 h 504"/>
                <a:gd name="T24" fmla="*/ 175 w 389"/>
                <a:gd name="T25" fmla="*/ 274 h 504"/>
                <a:gd name="T26" fmla="*/ 183 w 389"/>
                <a:gd name="T27" fmla="*/ 173 h 504"/>
                <a:gd name="T28" fmla="*/ 195 w 389"/>
                <a:gd name="T29" fmla="*/ 118 h 504"/>
                <a:gd name="T30" fmla="*/ 166 w 389"/>
                <a:gd name="T31" fmla="*/ 47 h 504"/>
                <a:gd name="T32" fmla="*/ 138 w 389"/>
                <a:gd name="T33" fmla="*/ 8 h 504"/>
                <a:gd name="T34" fmla="*/ 119 w 389"/>
                <a:gd name="T35" fmla="*/ 0 h 504"/>
                <a:gd name="T36" fmla="*/ 148 w 389"/>
                <a:gd name="T37" fmla="*/ 135 h 504"/>
                <a:gd name="T38" fmla="*/ 33 w 389"/>
                <a:gd name="T39" fmla="*/ 26 h 504"/>
                <a:gd name="T40" fmla="*/ 0 w 389"/>
                <a:gd name="T41" fmla="*/ 48 h 504"/>
                <a:gd name="T42" fmla="*/ 62 w 389"/>
                <a:gd name="T43" fmla="*/ 151 h 504"/>
                <a:gd name="T44" fmla="*/ 29 w 389"/>
                <a:gd name="T45" fmla="*/ 193 h 504"/>
                <a:gd name="T46" fmla="*/ 45 w 389"/>
                <a:gd name="T47" fmla="*/ 252 h 504"/>
                <a:gd name="T48" fmla="*/ 30 w 389"/>
                <a:gd name="T49" fmla="*/ 352 h 504"/>
                <a:gd name="T50" fmla="*/ 31 w 389"/>
                <a:gd name="T51" fmla="*/ 352 h 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89" h="504">
                  <a:moveTo>
                    <a:pt x="31" y="352"/>
                  </a:moveTo>
                  <a:cubicBezTo>
                    <a:pt x="33" y="381"/>
                    <a:pt x="41" y="414"/>
                    <a:pt x="63" y="432"/>
                  </a:cubicBezTo>
                  <a:cubicBezTo>
                    <a:pt x="103" y="464"/>
                    <a:pt x="177" y="455"/>
                    <a:pt x="236" y="496"/>
                  </a:cubicBezTo>
                  <a:cubicBezTo>
                    <a:pt x="236" y="496"/>
                    <a:pt x="237" y="497"/>
                    <a:pt x="238" y="497"/>
                  </a:cubicBezTo>
                  <a:cubicBezTo>
                    <a:pt x="238" y="498"/>
                    <a:pt x="238" y="498"/>
                    <a:pt x="238" y="498"/>
                  </a:cubicBezTo>
                  <a:cubicBezTo>
                    <a:pt x="239" y="498"/>
                    <a:pt x="239" y="498"/>
                    <a:pt x="239" y="498"/>
                  </a:cubicBezTo>
                  <a:cubicBezTo>
                    <a:pt x="239" y="498"/>
                    <a:pt x="239" y="498"/>
                    <a:pt x="239" y="498"/>
                  </a:cubicBezTo>
                  <a:cubicBezTo>
                    <a:pt x="254" y="504"/>
                    <a:pt x="302" y="498"/>
                    <a:pt x="339" y="476"/>
                  </a:cubicBezTo>
                  <a:cubicBezTo>
                    <a:pt x="378" y="456"/>
                    <a:pt x="389" y="426"/>
                    <a:pt x="382" y="417"/>
                  </a:cubicBezTo>
                  <a:cubicBezTo>
                    <a:pt x="376" y="400"/>
                    <a:pt x="369" y="384"/>
                    <a:pt x="352" y="373"/>
                  </a:cubicBezTo>
                  <a:cubicBezTo>
                    <a:pt x="322" y="355"/>
                    <a:pt x="210" y="289"/>
                    <a:pt x="181" y="286"/>
                  </a:cubicBezTo>
                  <a:cubicBezTo>
                    <a:pt x="178" y="282"/>
                    <a:pt x="176" y="278"/>
                    <a:pt x="174" y="274"/>
                  </a:cubicBezTo>
                  <a:cubicBezTo>
                    <a:pt x="175" y="274"/>
                    <a:pt x="175" y="274"/>
                    <a:pt x="175" y="274"/>
                  </a:cubicBezTo>
                  <a:cubicBezTo>
                    <a:pt x="161" y="242"/>
                    <a:pt x="175" y="204"/>
                    <a:pt x="183" y="173"/>
                  </a:cubicBezTo>
                  <a:cubicBezTo>
                    <a:pt x="193" y="154"/>
                    <a:pt x="197" y="133"/>
                    <a:pt x="195" y="118"/>
                  </a:cubicBezTo>
                  <a:cubicBezTo>
                    <a:pt x="192" y="97"/>
                    <a:pt x="178" y="73"/>
                    <a:pt x="166" y="47"/>
                  </a:cubicBezTo>
                  <a:cubicBezTo>
                    <a:pt x="158" y="32"/>
                    <a:pt x="147" y="16"/>
                    <a:pt x="138" y="8"/>
                  </a:cubicBezTo>
                  <a:cubicBezTo>
                    <a:pt x="135" y="4"/>
                    <a:pt x="127" y="1"/>
                    <a:pt x="119" y="0"/>
                  </a:cubicBezTo>
                  <a:cubicBezTo>
                    <a:pt x="130" y="11"/>
                    <a:pt x="159" y="99"/>
                    <a:pt x="148" y="135"/>
                  </a:cubicBezTo>
                  <a:cubicBezTo>
                    <a:pt x="138" y="99"/>
                    <a:pt x="63" y="41"/>
                    <a:pt x="33" y="26"/>
                  </a:cubicBezTo>
                  <a:cubicBezTo>
                    <a:pt x="17" y="35"/>
                    <a:pt x="11" y="38"/>
                    <a:pt x="0" y="48"/>
                  </a:cubicBezTo>
                  <a:cubicBezTo>
                    <a:pt x="43" y="42"/>
                    <a:pt x="65" y="93"/>
                    <a:pt x="62" y="151"/>
                  </a:cubicBezTo>
                  <a:cubicBezTo>
                    <a:pt x="61" y="175"/>
                    <a:pt x="50" y="192"/>
                    <a:pt x="29" y="193"/>
                  </a:cubicBezTo>
                  <a:cubicBezTo>
                    <a:pt x="40" y="217"/>
                    <a:pt x="47" y="238"/>
                    <a:pt x="45" y="252"/>
                  </a:cubicBezTo>
                  <a:cubicBezTo>
                    <a:pt x="40" y="281"/>
                    <a:pt x="26" y="308"/>
                    <a:pt x="30" y="352"/>
                  </a:cubicBezTo>
                  <a:cubicBezTo>
                    <a:pt x="30" y="352"/>
                    <a:pt x="30" y="352"/>
                    <a:pt x="31" y="352"/>
                  </a:cubicBezTo>
                  <a:close/>
                </a:path>
              </a:pathLst>
            </a:custGeom>
            <a:solidFill>
              <a:srgbClr val="4731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8" name="Freeform 178"/>
            <p:cNvSpPr>
              <a:spLocks/>
            </p:cNvSpPr>
            <p:nvPr userDrawn="1"/>
          </p:nvSpPr>
          <p:spPr bwMode="auto">
            <a:xfrm>
              <a:off x="7702551" y="3582988"/>
              <a:ext cx="109538" cy="98425"/>
            </a:xfrm>
            <a:custGeom>
              <a:avLst/>
              <a:gdLst>
                <a:gd name="T0" fmla="*/ 4 w 69"/>
                <a:gd name="T1" fmla="*/ 0 h 62"/>
                <a:gd name="T2" fmla="*/ 68 w 69"/>
                <a:gd name="T3" fmla="*/ 33 h 62"/>
                <a:gd name="T4" fmla="*/ 69 w 69"/>
                <a:gd name="T5" fmla="*/ 62 h 62"/>
                <a:gd name="T6" fmla="*/ 0 w 69"/>
                <a:gd name="T7" fmla="*/ 19 h 62"/>
                <a:gd name="T8" fmla="*/ 4 w 69"/>
                <a:gd name="T9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" h="62">
                  <a:moveTo>
                    <a:pt x="4" y="0"/>
                  </a:moveTo>
                  <a:cubicBezTo>
                    <a:pt x="26" y="13"/>
                    <a:pt x="47" y="19"/>
                    <a:pt x="68" y="33"/>
                  </a:cubicBezTo>
                  <a:cubicBezTo>
                    <a:pt x="69" y="62"/>
                    <a:pt x="69" y="62"/>
                    <a:pt x="69" y="62"/>
                  </a:cubicBezTo>
                  <a:cubicBezTo>
                    <a:pt x="45" y="41"/>
                    <a:pt x="27" y="36"/>
                    <a:pt x="0" y="19"/>
                  </a:cubicBezTo>
                  <a:lnTo>
                    <a:pt x="4" y="0"/>
                  </a:lnTo>
                  <a:close/>
                </a:path>
              </a:pathLst>
            </a:custGeom>
            <a:solidFill>
              <a:srgbClr val="F5EB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9" name="Freeform 179"/>
            <p:cNvSpPr>
              <a:spLocks/>
            </p:cNvSpPr>
            <p:nvPr userDrawn="1"/>
          </p:nvSpPr>
          <p:spPr bwMode="auto">
            <a:xfrm>
              <a:off x="7564439" y="3240088"/>
              <a:ext cx="277813" cy="398463"/>
            </a:xfrm>
            <a:custGeom>
              <a:avLst/>
              <a:gdLst>
                <a:gd name="T0" fmla="*/ 85 w 175"/>
                <a:gd name="T1" fmla="*/ 138 h 251"/>
                <a:gd name="T2" fmla="*/ 70 w 175"/>
                <a:gd name="T3" fmla="*/ 120 h 251"/>
                <a:gd name="T4" fmla="*/ 65 w 175"/>
                <a:gd name="T5" fmla="*/ 136 h 251"/>
                <a:gd name="T6" fmla="*/ 74 w 175"/>
                <a:gd name="T7" fmla="*/ 160 h 251"/>
                <a:gd name="T8" fmla="*/ 83 w 175"/>
                <a:gd name="T9" fmla="*/ 160 h 251"/>
                <a:gd name="T10" fmla="*/ 111 w 175"/>
                <a:gd name="T11" fmla="*/ 248 h 251"/>
                <a:gd name="T12" fmla="*/ 33 w 175"/>
                <a:gd name="T13" fmla="*/ 50 h 251"/>
                <a:gd name="T14" fmla="*/ 159 w 175"/>
                <a:gd name="T15" fmla="*/ 46 h 251"/>
                <a:gd name="T16" fmla="*/ 85 w 175"/>
                <a:gd name="T17" fmla="*/ 138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5" h="251">
                  <a:moveTo>
                    <a:pt x="85" y="138"/>
                  </a:moveTo>
                  <a:cubicBezTo>
                    <a:pt x="84" y="120"/>
                    <a:pt x="74" y="119"/>
                    <a:pt x="70" y="120"/>
                  </a:cubicBezTo>
                  <a:cubicBezTo>
                    <a:pt x="64" y="122"/>
                    <a:pt x="63" y="128"/>
                    <a:pt x="65" y="136"/>
                  </a:cubicBezTo>
                  <a:cubicBezTo>
                    <a:pt x="67" y="143"/>
                    <a:pt x="69" y="153"/>
                    <a:pt x="74" y="160"/>
                  </a:cubicBezTo>
                  <a:cubicBezTo>
                    <a:pt x="77" y="164"/>
                    <a:pt x="80" y="158"/>
                    <a:pt x="83" y="160"/>
                  </a:cubicBezTo>
                  <a:cubicBezTo>
                    <a:pt x="101" y="184"/>
                    <a:pt x="102" y="233"/>
                    <a:pt x="111" y="248"/>
                  </a:cubicBezTo>
                  <a:cubicBezTo>
                    <a:pt x="14" y="251"/>
                    <a:pt x="0" y="115"/>
                    <a:pt x="33" y="50"/>
                  </a:cubicBezTo>
                  <a:cubicBezTo>
                    <a:pt x="55" y="7"/>
                    <a:pt x="143" y="0"/>
                    <a:pt x="159" y="46"/>
                  </a:cubicBezTo>
                  <a:cubicBezTo>
                    <a:pt x="175" y="91"/>
                    <a:pt x="99" y="101"/>
                    <a:pt x="85" y="138"/>
                  </a:cubicBezTo>
                  <a:close/>
                </a:path>
              </a:pathLst>
            </a:custGeom>
            <a:solidFill>
              <a:srgbClr val="290F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0" name="Freeform 180"/>
            <p:cNvSpPr>
              <a:spLocks/>
            </p:cNvSpPr>
            <p:nvPr userDrawn="1"/>
          </p:nvSpPr>
          <p:spPr bwMode="auto">
            <a:xfrm>
              <a:off x="7807326" y="3570288"/>
              <a:ext cx="38100" cy="90488"/>
            </a:xfrm>
            <a:custGeom>
              <a:avLst/>
              <a:gdLst>
                <a:gd name="T0" fmla="*/ 0 w 24"/>
                <a:gd name="T1" fmla="*/ 0 h 57"/>
                <a:gd name="T2" fmla="*/ 2 w 24"/>
                <a:gd name="T3" fmla="*/ 42 h 57"/>
                <a:gd name="T4" fmla="*/ 24 w 24"/>
                <a:gd name="T5" fmla="*/ 57 h 57"/>
                <a:gd name="T6" fmla="*/ 14 w 24"/>
                <a:gd name="T7" fmla="*/ 4 h 57"/>
                <a:gd name="T8" fmla="*/ 0 w 24"/>
                <a:gd name="T9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57">
                  <a:moveTo>
                    <a:pt x="0" y="0"/>
                  </a:moveTo>
                  <a:cubicBezTo>
                    <a:pt x="2" y="7"/>
                    <a:pt x="3" y="21"/>
                    <a:pt x="2" y="42"/>
                  </a:cubicBezTo>
                  <a:cubicBezTo>
                    <a:pt x="9" y="46"/>
                    <a:pt x="17" y="53"/>
                    <a:pt x="24" y="57"/>
                  </a:cubicBezTo>
                  <a:cubicBezTo>
                    <a:pt x="21" y="35"/>
                    <a:pt x="20" y="26"/>
                    <a:pt x="14" y="4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5EB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1" name="Freeform 181"/>
            <p:cNvSpPr>
              <a:spLocks/>
            </p:cNvSpPr>
            <p:nvPr userDrawn="1"/>
          </p:nvSpPr>
          <p:spPr bwMode="auto">
            <a:xfrm>
              <a:off x="8048626" y="4575175"/>
              <a:ext cx="168275" cy="269875"/>
            </a:xfrm>
            <a:custGeom>
              <a:avLst/>
              <a:gdLst>
                <a:gd name="T0" fmla="*/ 59 w 106"/>
                <a:gd name="T1" fmla="*/ 12 h 170"/>
                <a:gd name="T2" fmla="*/ 89 w 106"/>
                <a:gd name="T3" fmla="*/ 128 h 170"/>
                <a:gd name="T4" fmla="*/ 106 w 106"/>
                <a:gd name="T5" fmla="*/ 158 h 170"/>
                <a:gd name="T6" fmla="*/ 84 w 106"/>
                <a:gd name="T7" fmla="*/ 170 h 170"/>
                <a:gd name="T8" fmla="*/ 46 w 106"/>
                <a:gd name="T9" fmla="*/ 164 h 170"/>
                <a:gd name="T10" fmla="*/ 24 w 106"/>
                <a:gd name="T11" fmla="*/ 106 h 170"/>
                <a:gd name="T12" fmla="*/ 18 w 106"/>
                <a:gd name="T13" fmla="*/ 45 h 170"/>
                <a:gd name="T14" fmla="*/ 20 w 106"/>
                <a:gd name="T15" fmla="*/ 0 h 170"/>
                <a:gd name="T16" fmla="*/ 59 w 106"/>
                <a:gd name="T17" fmla="*/ 12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6" h="170">
                  <a:moveTo>
                    <a:pt x="59" y="12"/>
                  </a:moveTo>
                  <a:cubicBezTo>
                    <a:pt x="62" y="35"/>
                    <a:pt x="80" y="111"/>
                    <a:pt x="89" y="128"/>
                  </a:cubicBezTo>
                  <a:cubicBezTo>
                    <a:pt x="93" y="136"/>
                    <a:pt x="97" y="145"/>
                    <a:pt x="106" y="158"/>
                  </a:cubicBezTo>
                  <a:cubicBezTo>
                    <a:pt x="106" y="158"/>
                    <a:pt x="87" y="169"/>
                    <a:pt x="84" y="170"/>
                  </a:cubicBezTo>
                  <a:cubicBezTo>
                    <a:pt x="82" y="170"/>
                    <a:pt x="46" y="164"/>
                    <a:pt x="46" y="164"/>
                  </a:cubicBezTo>
                  <a:cubicBezTo>
                    <a:pt x="46" y="164"/>
                    <a:pt x="24" y="109"/>
                    <a:pt x="24" y="106"/>
                  </a:cubicBezTo>
                  <a:cubicBezTo>
                    <a:pt x="20" y="69"/>
                    <a:pt x="0" y="75"/>
                    <a:pt x="18" y="45"/>
                  </a:cubicBezTo>
                  <a:cubicBezTo>
                    <a:pt x="27" y="31"/>
                    <a:pt x="22" y="14"/>
                    <a:pt x="20" y="0"/>
                  </a:cubicBezTo>
                  <a:lnTo>
                    <a:pt x="59" y="12"/>
                  </a:lnTo>
                  <a:close/>
                </a:path>
              </a:pathLst>
            </a:custGeom>
            <a:solidFill>
              <a:srgbClr val="FFDB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2" name="Freeform 182"/>
            <p:cNvSpPr>
              <a:spLocks/>
            </p:cNvSpPr>
            <p:nvPr userDrawn="1"/>
          </p:nvSpPr>
          <p:spPr bwMode="auto">
            <a:xfrm>
              <a:off x="8045451" y="4646613"/>
              <a:ext cx="182563" cy="219075"/>
            </a:xfrm>
            <a:custGeom>
              <a:avLst/>
              <a:gdLst>
                <a:gd name="T0" fmla="*/ 99 w 115"/>
                <a:gd name="T1" fmla="*/ 99 h 138"/>
                <a:gd name="T2" fmla="*/ 115 w 115"/>
                <a:gd name="T3" fmla="*/ 123 h 138"/>
                <a:gd name="T4" fmla="*/ 87 w 115"/>
                <a:gd name="T5" fmla="*/ 137 h 138"/>
                <a:gd name="T6" fmla="*/ 47 w 115"/>
                <a:gd name="T7" fmla="*/ 122 h 138"/>
                <a:gd name="T8" fmla="*/ 24 w 115"/>
                <a:gd name="T9" fmla="*/ 60 h 138"/>
                <a:gd name="T10" fmla="*/ 30 w 115"/>
                <a:gd name="T11" fmla="*/ 114 h 138"/>
                <a:gd name="T12" fmla="*/ 25 w 115"/>
                <a:gd name="T13" fmla="*/ 114 h 138"/>
                <a:gd name="T14" fmla="*/ 10 w 115"/>
                <a:gd name="T15" fmla="*/ 56 h 138"/>
                <a:gd name="T16" fmla="*/ 4 w 115"/>
                <a:gd name="T17" fmla="*/ 40 h 138"/>
                <a:gd name="T18" fmla="*/ 19 w 115"/>
                <a:gd name="T19" fmla="*/ 0 h 138"/>
                <a:gd name="T20" fmla="*/ 72 w 115"/>
                <a:gd name="T21" fmla="*/ 105 h 138"/>
                <a:gd name="T22" fmla="*/ 99 w 115"/>
                <a:gd name="T23" fmla="*/ 99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5" h="138">
                  <a:moveTo>
                    <a:pt x="99" y="99"/>
                  </a:moveTo>
                  <a:cubicBezTo>
                    <a:pt x="107" y="113"/>
                    <a:pt x="115" y="115"/>
                    <a:pt x="115" y="123"/>
                  </a:cubicBezTo>
                  <a:cubicBezTo>
                    <a:pt x="115" y="134"/>
                    <a:pt x="94" y="137"/>
                    <a:pt x="87" y="137"/>
                  </a:cubicBezTo>
                  <a:cubicBezTo>
                    <a:pt x="76" y="138"/>
                    <a:pt x="56" y="131"/>
                    <a:pt x="47" y="122"/>
                  </a:cubicBezTo>
                  <a:cubicBezTo>
                    <a:pt x="41" y="100"/>
                    <a:pt x="32" y="81"/>
                    <a:pt x="24" y="60"/>
                  </a:cubicBezTo>
                  <a:cubicBezTo>
                    <a:pt x="30" y="114"/>
                    <a:pt x="30" y="114"/>
                    <a:pt x="30" y="114"/>
                  </a:cubicBezTo>
                  <a:cubicBezTo>
                    <a:pt x="25" y="114"/>
                    <a:pt x="25" y="114"/>
                    <a:pt x="25" y="114"/>
                  </a:cubicBezTo>
                  <a:cubicBezTo>
                    <a:pt x="21" y="95"/>
                    <a:pt x="16" y="72"/>
                    <a:pt x="10" y="56"/>
                  </a:cubicBezTo>
                  <a:cubicBezTo>
                    <a:pt x="8" y="50"/>
                    <a:pt x="4" y="44"/>
                    <a:pt x="4" y="40"/>
                  </a:cubicBezTo>
                  <a:cubicBezTo>
                    <a:pt x="0" y="24"/>
                    <a:pt x="11" y="12"/>
                    <a:pt x="19" y="0"/>
                  </a:cubicBezTo>
                  <a:cubicBezTo>
                    <a:pt x="28" y="28"/>
                    <a:pt x="41" y="95"/>
                    <a:pt x="72" y="105"/>
                  </a:cubicBezTo>
                  <a:cubicBezTo>
                    <a:pt x="82" y="109"/>
                    <a:pt x="95" y="104"/>
                    <a:pt x="99" y="99"/>
                  </a:cubicBezTo>
                  <a:close/>
                </a:path>
              </a:pathLst>
            </a:custGeom>
            <a:solidFill>
              <a:srgbClr val="0534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3" name="Freeform 183"/>
            <p:cNvSpPr>
              <a:spLocks/>
            </p:cNvSpPr>
            <p:nvPr userDrawn="1"/>
          </p:nvSpPr>
          <p:spPr bwMode="auto">
            <a:xfrm>
              <a:off x="8150226" y="4513263"/>
              <a:ext cx="168275" cy="269875"/>
            </a:xfrm>
            <a:custGeom>
              <a:avLst/>
              <a:gdLst>
                <a:gd name="T0" fmla="*/ 58 w 106"/>
                <a:gd name="T1" fmla="*/ 12 h 170"/>
                <a:gd name="T2" fmla="*/ 88 w 106"/>
                <a:gd name="T3" fmla="*/ 128 h 170"/>
                <a:gd name="T4" fmla="*/ 106 w 106"/>
                <a:gd name="T5" fmla="*/ 158 h 170"/>
                <a:gd name="T6" fmla="*/ 84 w 106"/>
                <a:gd name="T7" fmla="*/ 170 h 170"/>
                <a:gd name="T8" fmla="*/ 46 w 106"/>
                <a:gd name="T9" fmla="*/ 165 h 170"/>
                <a:gd name="T10" fmla="*/ 23 w 106"/>
                <a:gd name="T11" fmla="*/ 106 h 170"/>
                <a:gd name="T12" fmla="*/ 18 w 106"/>
                <a:gd name="T13" fmla="*/ 45 h 170"/>
                <a:gd name="T14" fmla="*/ 20 w 106"/>
                <a:gd name="T15" fmla="*/ 0 h 170"/>
                <a:gd name="T16" fmla="*/ 58 w 106"/>
                <a:gd name="T17" fmla="*/ 12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6" h="170">
                  <a:moveTo>
                    <a:pt x="58" y="12"/>
                  </a:moveTo>
                  <a:cubicBezTo>
                    <a:pt x="62" y="35"/>
                    <a:pt x="79" y="111"/>
                    <a:pt x="88" y="128"/>
                  </a:cubicBezTo>
                  <a:cubicBezTo>
                    <a:pt x="92" y="136"/>
                    <a:pt x="96" y="145"/>
                    <a:pt x="106" y="158"/>
                  </a:cubicBezTo>
                  <a:cubicBezTo>
                    <a:pt x="106" y="158"/>
                    <a:pt x="86" y="169"/>
                    <a:pt x="84" y="170"/>
                  </a:cubicBezTo>
                  <a:cubicBezTo>
                    <a:pt x="81" y="170"/>
                    <a:pt x="46" y="165"/>
                    <a:pt x="46" y="165"/>
                  </a:cubicBezTo>
                  <a:cubicBezTo>
                    <a:pt x="46" y="165"/>
                    <a:pt x="24" y="110"/>
                    <a:pt x="23" y="106"/>
                  </a:cubicBezTo>
                  <a:cubicBezTo>
                    <a:pt x="19" y="69"/>
                    <a:pt x="0" y="75"/>
                    <a:pt x="18" y="45"/>
                  </a:cubicBezTo>
                  <a:cubicBezTo>
                    <a:pt x="26" y="31"/>
                    <a:pt x="22" y="15"/>
                    <a:pt x="20" y="0"/>
                  </a:cubicBezTo>
                  <a:lnTo>
                    <a:pt x="58" y="12"/>
                  </a:lnTo>
                  <a:close/>
                </a:path>
              </a:pathLst>
            </a:custGeom>
            <a:solidFill>
              <a:srgbClr val="F0C1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4" name="Freeform 184"/>
            <p:cNvSpPr>
              <a:spLocks/>
            </p:cNvSpPr>
            <p:nvPr userDrawn="1"/>
          </p:nvSpPr>
          <p:spPr bwMode="auto">
            <a:xfrm>
              <a:off x="8147051" y="4584700"/>
              <a:ext cx="182563" cy="219075"/>
            </a:xfrm>
            <a:custGeom>
              <a:avLst/>
              <a:gdLst>
                <a:gd name="T0" fmla="*/ 99 w 115"/>
                <a:gd name="T1" fmla="*/ 99 h 138"/>
                <a:gd name="T2" fmla="*/ 114 w 115"/>
                <a:gd name="T3" fmla="*/ 123 h 138"/>
                <a:gd name="T4" fmla="*/ 86 w 115"/>
                <a:gd name="T5" fmla="*/ 137 h 138"/>
                <a:gd name="T6" fmla="*/ 46 w 115"/>
                <a:gd name="T7" fmla="*/ 122 h 138"/>
                <a:gd name="T8" fmla="*/ 24 w 115"/>
                <a:gd name="T9" fmla="*/ 60 h 138"/>
                <a:gd name="T10" fmla="*/ 29 w 115"/>
                <a:gd name="T11" fmla="*/ 114 h 138"/>
                <a:gd name="T12" fmla="*/ 25 w 115"/>
                <a:gd name="T13" fmla="*/ 114 h 138"/>
                <a:gd name="T14" fmla="*/ 10 w 115"/>
                <a:gd name="T15" fmla="*/ 56 h 138"/>
                <a:gd name="T16" fmla="*/ 3 w 115"/>
                <a:gd name="T17" fmla="*/ 40 h 138"/>
                <a:gd name="T18" fmla="*/ 18 w 115"/>
                <a:gd name="T19" fmla="*/ 0 h 138"/>
                <a:gd name="T20" fmla="*/ 71 w 115"/>
                <a:gd name="T21" fmla="*/ 106 h 138"/>
                <a:gd name="T22" fmla="*/ 99 w 115"/>
                <a:gd name="T23" fmla="*/ 99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5" h="138">
                  <a:moveTo>
                    <a:pt x="99" y="99"/>
                  </a:moveTo>
                  <a:cubicBezTo>
                    <a:pt x="107" y="113"/>
                    <a:pt x="114" y="115"/>
                    <a:pt x="114" y="123"/>
                  </a:cubicBezTo>
                  <a:cubicBezTo>
                    <a:pt x="115" y="134"/>
                    <a:pt x="94" y="137"/>
                    <a:pt x="86" y="137"/>
                  </a:cubicBezTo>
                  <a:cubicBezTo>
                    <a:pt x="76" y="138"/>
                    <a:pt x="56" y="131"/>
                    <a:pt x="46" y="122"/>
                  </a:cubicBezTo>
                  <a:cubicBezTo>
                    <a:pt x="41" y="100"/>
                    <a:pt x="32" y="81"/>
                    <a:pt x="24" y="60"/>
                  </a:cubicBezTo>
                  <a:cubicBezTo>
                    <a:pt x="29" y="114"/>
                    <a:pt x="29" y="114"/>
                    <a:pt x="29" y="114"/>
                  </a:cubicBezTo>
                  <a:cubicBezTo>
                    <a:pt x="25" y="114"/>
                    <a:pt x="25" y="114"/>
                    <a:pt x="25" y="114"/>
                  </a:cubicBezTo>
                  <a:cubicBezTo>
                    <a:pt x="21" y="95"/>
                    <a:pt x="15" y="73"/>
                    <a:pt x="10" y="56"/>
                  </a:cubicBezTo>
                  <a:cubicBezTo>
                    <a:pt x="8" y="50"/>
                    <a:pt x="4" y="44"/>
                    <a:pt x="3" y="40"/>
                  </a:cubicBezTo>
                  <a:cubicBezTo>
                    <a:pt x="0" y="25"/>
                    <a:pt x="11" y="13"/>
                    <a:pt x="18" y="0"/>
                  </a:cubicBezTo>
                  <a:cubicBezTo>
                    <a:pt x="28" y="29"/>
                    <a:pt x="41" y="95"/>
                    <a:pt x="71" y="106"/>
                  </a:cubicBezTo>
                  <a:cubicBezTo>
                    <a:pt x="82" y="109"/>
                    <a:pt x="95" y="104"/>
                    <a:pt x="99" y="99"/>
                  </a:cubicBezTo>
                  <a:close/>
                </a:path>
              </a:pathLst>
            </a:custGeom>
            <a:solidFill>
              <a:srgbClr val="0428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5" name="Freeform 185"/>
            <p:cNvSpPr>
              <a:spLocks/>
            </p:cNvSpPr>
            <p:nvPr userDrawn="1"/>
          </p:nvSpPr>
          <p:spPr bwMode="auto">
            <a:xfrm>
              <a:off x="7840664" y="3573463"/>
              <a:ext cx="242888" cy="303213"/>
            </a:xfrm>
            <a:custGeom>
              <a:avLst/>
              <a:gdLst>
                <a:gd name="T0" fmla="*/ 0 w 153"/>
                <a:gd name="T1" fmla="*/ 0 h 191"/>
                <a:gd name="T2" fmla="*/ 112 w 153"/>
                <a:gd name="T3" fmla="*/ 102 h 191"/>
                <a:gd name="T4" fmla="*/ 146 w 153"/>
                <a:gd name="T5" fmla="*/ 158 h 191"/>
                <a:gd name="T6" fmla="*/ 65 w 153"/>
                <a:gd name="T7" fmla="*/ 139 h 191"/>
                <a:gd name="T8" fmla="*/ 66 w 153"/>
                <a:gd name="T9" fmla="*/ 116 h 191"/>
                <a:gd name="T10" fmla="*/ 37 w 153"/>
                <a:gd name="T11" fmla="*/ 45 h 191"/>
                <a:gd name="T12" fmla="*/ 9 w 153"/>
                <a:gd name="T13" fmla="*/ 6 h 191"/>
                <a:gd name="T14" fmla="*/ 0 w 153"/>
                <a:gd name="T15" fmla="*/ 0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3" h="191">
                  <a:moveTo>
                    <a:pt x="0" y="0"/>
                  </a:moveTo>
                  <a:cubicBezTo>
                    <a:pt x="24" y="1"/>
                    <a:pt x="82" y="70"/>
                    <a:pt x="112" y="102"/>
                  </a:cubicBezTo>
                  <a:cubicBezTo>
                    <a:pt x="132" y="123"/>
                    <a:pt x="153" y="148"/>
                    <a:pt x="146" y="158"/>
                  </a:cubicBezTo>
                  <a:cubicBezTo>
                    <a:pt x="121" y="191"/>
                    <a:pt x="83" y="154"/>
                    <a:pt x="65" y="139"/>
                  </a:cubicBezTo>
                  <a:cubicBezTo>
                    <a:pt x="67" y="130"/>
                    <a:pt x="67" y="123"/>
                    <a:pt x="66" y="116"/>
                  </a:cubicBezTo>
                  <a:cubicBezTo>
                    <a:pt x="63" y="95"/>
                    <a:pt x="49" y="71"/>
                    <a:pt x="37" y="45"/>
                  </a:cubicBezTo>
                  <a:cubicBezTo>
                    <a:pt x="29" y="30"/>
                    <a:pt x="18" y="14"/>
                    <a:pt x="9" y="6"/>
                  </a:cubicBezTo>
                  <a:cubicBezTo>
                    <a:pt x="7" y="4"/>
                    <a:pt x="4" y="2"/>
                    <a:pt x="0" y="0"/>
                  </a:cubicBezTo>
                  <a:close/>
                </a:path>
              </a:pathLst>
            </a:custGeom>
            <a:solidFill>
              <a:srgbClr val="CBBE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6" name="Freeform 186"/>
            <p:cNvSpPr>
              <a:spLocks/>
            </p:cNvSpPr>
            <p:nvPr userDrawn="1"/>
          </p:nvSpPr>
          <p:spPr bwMode="auto">
            <a:xfrm>
              <a:off x="8810626" y="5138738"/>
              <a:ext cx="287338" cy="195263"/>
            </a:xfrm>
            <a:custGeom>
              <a:avLst/>
              <a:gdLst>
                <a:gd name="T0" fmla="*/ 144 w 181"/>
                <a:gd name="T1" fmla="*/ 26 h 123"/>
                <a:gd name="T2" fmla="*/ 181 w 181"/>
                <a:gd name="T3" fmla="*/ 53 h 123"/>
                <a:gd name="T4" fmla="*/ 167 w 181"/>
                <a:gd name="T5" fmla="*/ 112 h 123"/>
                <a:gd name="T6" fmla="*/ 109 w 181"/>
                <a:gd name="T7" fmla="*/ 107 h 123"/>
                <a:gd name="T8" fmla="*/ 105 w 181"/>
                <a:gd name="T9" fmla="*/ 94 h 123"/>
                <a:gd name="T10" fmla="*/ 76 w 181"/>
                <a:gd name="T11" fmla="*/ 87 h 123"/>
                <a:gd name="T12" fmla="*/ 1 w 181"/>
                <a:gd name="T13" fmla="*/ 19 h 123"/>
                <a:gd name="T14" fmla="*/ 12 w 181"/>
                <a:gd name="T15" fmla="*/ 1 h 123"/>
                <a:gd name="T16" fmla="*/ 94 w 181"/>
                <a:gd name="T17" fmla="*/ 15 h 123"/>
                <a:gd name="T18" fmla="*/ 144 w 181"/>
                <a:gd name="T19" fmla="*/ 26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1" h="123">
                  <a:moveTo>
                    <a:pt x="144" y="26"/>
                  </a:moveTo>
                  <a:cubicBezTo>
                    <a:pt x="181" y="53"/>
                    <a:pt x="181" y="53"/>
                    <a:pt x="181" y="53"/>
                  </a:cubicBezTo>
                  <a:cubicBezTo>
                    <a:pt x="180" y="87"/>
                    <a:pt x="180" y="103"/>
                    <a:pt x="167" y="112"/>
                  </a:cubicBezTo>
                  <a:cubicBezTo>
                    <a:pt x="152" y="123"/>
                    <a:pt x="125" y="114"/>
                    <a:pt x="109" y="107"/>
                  </a:cubicBezTo>
                  <a:cubicBezTo>
                    <a:pt x="105" y="94"/>
                    <a:pt x="105" y="94"/>
                    <a:pt x="105" y="94"/>
                  </a:cubicBezTo>
                  <a:cubicBezTo>
                    <a:pt x="89" y="92"/>
                    <a:pt x="93" y="96"/>
                    <a:pt x="76" y="87"/>
                  </a:cubicBezTo>
                  <a:cubicBezTo>
                    <a:pt x="48" y="71"/>
                    <a:pt x="7" y="47"/>
                    <a:pt x="1" y="19"/>
                  </a:cubicBezTo>
                  <a:cubicBezTo>
                    <a:pt x="0" y="12"/>
                    <a:pt x="5" y="0"/>
                    <a:pt x="12" y="1"/>
                  </a:cubicBezTo>
                  <a:cubicBezTo>
                    <a:pt x="94" y="15"/>
                    <a:pt x="94" y="15"/>
                    <a:pt x="94" y="15"/>
                  </a:cubicBezTo>
                  <a:lnTo>
                    <a:pt x="144" y="26"/>
                  </a:lnTo>
                  <a:close/>
                </a:path>
              </a:pathLst>
            </a:custGeom>
            <a:solidFill>
              <a:srgbClr val="041D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7" name="Freeform 187"/>
            <p:cNvSpPr>
              <a:spLocks/>
            </p:cNvSpPr>
            <p:nvPr userDrawn="1"/>
          </p:nvSpPr>
          <p:spPr bwMode="auto">
            <a:xfrm>
              <a:off x="8916989" y="4732338"/>
              <a:ext cx="206375" cy="525463"/>
            </a:xfrm>
            <a:custGeom>
              <a:avLst/>
              <a:gdLst>
                <a:gd name="T0" fmla="*/ 130 w 130"/>
                <a:gd name="T1" fmla="*/ 65 h 331"/>
                <a:gd name="T2" fmla="*/ 116 w 130"/>
                <a:gd name="T3" fmla="*/ 321 h 331"/>
                <a:gd name="T4" fmla="*/ 116 w 130"/>
                <a:gd name="T5" fmla="*/ 321 h 331"/>
                <a:gd name="T6" fmla="*/ 114 w 130"/>
                <a:gd name="T7" fmla="*/ 326 h 331"/>
                <a:gd name="T8" fmla="*/ 51 w 130"/>
                <a:gd name="T9" fmla="*/ 307 h 331"/>
                <a:gd name="T10" fmla="*/ 25 w 130"/>
                <a:gd name="T11" fmla="*/ 289 h 331"/>
                <a:gd name="T12" fmla="*/ 15 w 130"/>
                <a:gd name="T13" fmla="*/ 282 h 331"/>
                <a:gd name="T14" fmla="*/ 0 w 130"/>
                <a:gd name="T15" fmla="*/ 0 h 331"/>
                <a:gd name="T16" fmla="*/ 130 w 130"/>
                <a:gd name="T17" fmla="*/ 65 h 3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0" h="331">
                  <a:moveTo>
                    <a:pt x="130" y="65"/>
                  </a:moveTo>
                  <a:cubicBezTo>
                    <a:pt x="116" y="321"/>
                    <a:pt x="116" y="321"/>
                    <a:pt x="116" y="321"/>
                  </a:cubicBezTo>
                  <a:cubicBezTo>
                    <a:pt x="116" y="321"/>
                    <a:pt x="116" y="321"/>
                    <a:pt x="116" y="321"/>
                  </a:cubicBezTo>
                  <a:cubicBezTo>
                    <a:pt x="117" y="323"/>
                    <a:pt x="116" y="325"/>
                    <a:pt x="114" y="326"/>
                  </a:cubicBezTo>
                  <a:cubicBezTo>
                    <a:pt x="105" y="331"/>
                    <a:pt x="77" y="323"/>
                    <a:pt x="51" y="307"/>
                  </a:cubicBezTo>
                  <a:cubicBezTo>
                    <a:pt x="40" y="301"/>
                    <a:pt x="31" y="294"/>
                    <a:pt x="25" y="289"/>
                  </a:cubicBezTo>
                  <a:cubicBezTo>
                    <a:pt x="22" y="287"/>
                    <a:pt x="18" y="284"/>
                    <a:pt x="15" y="282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30" y="65"/>
                  </a:lnTo>
                  <a:close/>
                </a:path>
              </a:pathLst>
            </a:custGeom>
            <a:solidFill>
              <a:srgbClr val="2523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8" name="Freeform 188"/>
            <p:cNvSpPr>
              <a:spLocks/>
            </p:cNvSpPr>
            <p:nvPr userDrawn="1"/>
          </p:nvSpPr>
          <p:spPr bwMode="auto">
            <a:xfrm>
              <a:off x="8809039" y="5151438"/>
              <a:ext cx="282575" cy="182563"/>
            </a:xfrm>
            <a:custGeom>
              <a:avLst/>
              <a:gdLst>
                <a:gd name="T0" fmla="*/ 178 w 178"/>
                <a:gd name="T1" fmla="*/ 90 h 115"/>
                <a:gd name="T2" fmla="*/ 169 w 178"/>
                <a:gd name="T3" fmla="*/ 104 h 115"/>
                <a:gd name="T4" fmla="*/ 110 w 178"/>
                <a:gd name="T5" fmla="*/ 99 h 115"/>
                <a:gd name="T6" fmla="*/ 105 w 178"/>
                <a:gd name="T7" fmla="*/ 86 h 115"/>
                <a:gd name="T8" fmla="*/ 67 w 178"/>
                <a:gd name="T9" fmla="*/ 76 h 115"/>
                <a:gd name="T10" fmla="*/ 1 w 178"/>
                <a:gd name="T11" fmla="*/ 17 h 115"/>
                <a:gd name="T12" fmla="*/ 6 w 178"/>
                <a:gd name="T13" fmla="*/ 0 h 115"/>
                <a:gd name="T14" fmla="*/ 6 w 178"/>
                <a:gd name="T15" fmla="*/ 7 h 115"/>
                <a:gd name="T16" fmla="*/ 72 w 178"/>
                <a:gd name="T17" fmla="*/ 66 h 115"/>
                <a:gd name="T18" fmla="*/ 110 w 178"/>
                <a:gd name="T19" fmla="*/ 76 h 115"/>
                <a:gd name="T20" fmla="*/ 115 w 178"/>
                <a:gd name="T21" fmla="*/ 89 h 115"/>
                <a:gd name="T22" fmla="*/ 174 w 178"/>
                <a:gd name="T23" fmla="*/ 94 h 115"/>
                <a:gd name="T24" fmla="*/ 178 w 178"/>
                <a:gd name="T25" fmla="*/ 9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78" h="115">
                  <a:moveTo>
                    <a:pt x="178" y="90"/>
                  </a:moveTo>
                  <a:cubicBezTo>
                    <a:pt x="177" y="96"/>
                    <a:pt x="174" y="100"/>
                    <a:pt x="169" y="104"/>
                  </a:cubicBezTo>
                  <a:cubicBezTo>
                    <a:pt x="154" y="115"/>
                    <a:pt x="126" y="106"/>
                    <a:pt x="110" y="99"/>
                  </a:cubicBezTo>
                  <a:cubicBezTo>
                    <a:pt x="105" y="86"/>
                    <a:pt x="105" y="86"/>
                    <a:pt x="105" y="86"/>
                  </a:cubicBezTo>
                  <a:cubicBezTo>
                    <a:pt x="83" y="84"/>
                    <a:pt x="89" y="87"/>
                    <a:pt x="67" y="76"/>
                  </a:cubicBezTo>
                  <a:cubicBezTo>
                    <a:pt x="40" y="62"/>
                    <a:pt x="7" y="42"/>
                    <a:pt x="1" y="17"/>
                  </a:cubicBezTo>
                  <a:cubicBezTo>
                    <a:pt x="0" y="12"/>
                    <a:pt x="2" y="4"/>
                    <a:pt x="6" y="0"/>
                  </a:cubicBezTo>
                  <a:cubicBezTo>
                    <a:pt x="5" y="3"/>
                    <a:pt x="5" y="5"/>
                    <a:pt x="6" y="7"/>
                  </a:cubicBezTo>
                  <a:cubicBezTo>
                    <a:pt x="12" y="32"/>
                    <a:pt x="45" y="52"/>
                    <a:pt x="72" y="66"/>
                  </a:cubicBezTo>
                  <a:cubicBezTo>
                    <a:pt x="94" y="77"/>
                    <a:pt x="88" y="74"/>
                    <a:pt x="110" y="76"/>
                  </a:cubicBezTo>
                  <a:cubicBezTo>
                    <a:pt x="115" y="89"/>
                    <a:pt x="115" y="89"/>
                    <a:pt x="115" y="89"/>
                  </a:cubicBezTo>
                  <a:cubicBezTo>
                    <a:pt x="131" y="96"/>
                    <a:pt x="159" y="105"/>
                    <a:pt x="174" y="94"/>
                  </a:cubicBezTo>
                  <a:cubicBezTo>
                    <a:pt x="176" y="92"/>
                    <a:pt x="177" y="91"/>
                    <a:pt x="178" y="90"/>
                  </a:cubicBezTo>
                  <a:close/>
                </a:path>
              </a:pathLst>
            </a:custGeom>
            <a:solidFill>
              <a:srgbClr val="D0DB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9" name="Freeform 189"/>
            <p:cNvSpPr>
              <a:spLocks/>
            </p:cNvSpPr>
            <p:nvPr userDrawn="1"/>
          </p:nvSpPr>
          <p:spPr bwMode="auto">
            <a:xfrm>
              <a:off x="8672514" y="5229225"/>
              <a:ext cx="290513" cy="184150"/>
            </a:xfrm>
            <a:custGeom>
              <a:avLst/>
              <a:gdLst>
                <a:gd name="T0" fmla="*/ 143 w 183"/>
                <a:gd name="T1" fmla="*/ 19 h 116"/>
                <a:gd name="T2" fmla="*/ 181 w 183"/>
                <a:gd name="T3" fmla="*/ 45 h 116"/>
                <a:gd name="T4" fmla="*/ 170 w 183"/>
                <a:gd name="T5" fmla="*/ 104 h 116"/>
                <a:gd name="T6" fmla="*/ 111 w 183"/>
                <a:gd name="T7" fmla="*/ 102 h 116"/>
                <a:gd name="T8" fmla="*/ 106 w 183"/>
                <a:gd name="T9" fmla="*/ 89 h 116"/>
                <a:gd name="T10" fmla="*/ 68 w 183"/>
                <a:gd name="T11" fmla="*/ 78 h 116"/>
                <a:gd name="T12" fmla="*/ 2 w 183"/>
                <a:gd name="T13" fmla="*/ 20 h 116"/>
                <a:gd name="T14" fmla="*/ 12 w 183"/>
                <a:gd name="T15" fmla="*/ 1 h 116"/>
                <a:gd name="T16" fmla="*/ 92 w 183"/>
                <a:gd name="T17" fmla="*/ 10 h 116"/>
                <a:gd name="T18" fmla="*/ 143 w 183"/>
                <a:gd name="T19" fmla="*/ 19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3" h="116">
                  <a:moveTo>
                    <a:pt x="143" y="19"/>
                  </a:moveTo>
                  <a:cubicBezTo>
                    <a:pt x="181" y="45"/>
                    <a:pt x="181" y="45"/>
                    <a:pt x="181" y="45"/>
                  </a:cubicBezTo>
                  <a:cubicBezTo>
                    <a:pt x="182" y="79"/>
                    <a:pt x="183" y="95"/>
                    <a:pt x="170" y="104"/>
                  </a:cubicBezTo>
                  <a:cubicBezTo>
                    <a:pt x="155" y="116"/>
                    <a:pt x="128" y="108"/>
                    <a:pt x="111" y="102"/>
                  </a:cubicBezTo>
                  <a:cubicBezTo>
                    <a:pt x="106" y="89"/>
                    <a:pt x="106" y="89"/>
                    <a:pt x="106" y="89"/>
                  </a:cubicBezTo>
                  <a:cubicBezTo>
                    <a:pt x="84" y="87"/>
                    <a:pt x="90" y="90"/>
                    <a:pt x="68" y="78"/>
                  </a:cubicBezTo>
                  <a:cubicBezTo>
                    <a:pt x="41" y="64"/>
                    <a:pt x="8" y="45"/>
                    <a:pt x="2" y="20"/>
                  </a:cubicBezTo>
                  <a:cubicBezTo>
                    <a:pt x="0" y="13"/>
                    <a:pt x="5" y="0"/>
                    <a:pt x="12" y="1"/>
                  </a:cubicBezTo>
                  <a:cubicBezTo>
                    <a:pt x="92" y="10"/>
                    <a:pt x="92" y="10"/>
                    <a:pt x="92" y="10"/>
                  </a:cubicBezTo>
                  <a:lnTo>
                    <a:pt x="143" y="19"/>
                  </a:lnTo>
                  <a:close/>
                </a:path>
              </a:pathLst>
            </a:custGeom>
            <a:solidFill>
              <a:srgbClr val="0835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0" name="Freeform 190"/>
            <p:cNvSpPr>
              <a:spLocks/>
            </p:cNvSpPr>
            <p:nvPr userDrawn="1"/>
          </p:nvSpPr>
          <p:spPr bwMode="auto">
            <a:xfrm>
              <a:off x="8799514" y="4714875"/>
              <a:ext cx="185738" cy="622300"/>
            </a:xfrm>
            <a:custGeom>
              <a:avLst/>
              <a:gdLst>
                <a:gd name="T0" fmla="*/ 117 w 117"/>
                <a:gd name="T1" fmla="*/ 62 h 392"/>
                <a:gd name="T2" fmla="*/ 113 w 117"/>
                <a:gd name="T3" fmla="*/ 131 h 392"/>
                <a:gd name="T4" fmla="*/ 106 w 117"/>
                <a:gd name="T5" fmla="*/ 383 h 392"/>
                <a:gd name="T6" fmla="*/ 105 w 117"/>
                <a:gd name="T7" fmla="*/ 383 h 392"/>
                <a:gd name="T8" fmla="*/ 103 w 117"/>
                <a:gd name="T9" fmla="*/ 387 h 392"/>
                <a:gd name="T10" fmla="*/ 39 w 117"/>
                <a:gd name="T11" fmla="*/ 368 h 392"/>
                <a:gd name="T12" fmla="*/ 6 w 117"/>
                <a:gd name="T13" fmla="*/ 332 h 392"/>
                <a:gd name="T14" fmla="*/ 5 w 117"/>
                <a:gd name="T15" fmla="*/ 56 h 392"/>
                <a:gd name="T16" fmla="*/ 117 w 117"/>
                <a:gd name="T17" fmla="*/ 62 h 3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7" h="392">
                  <a:moveTo>
                    <a:pt x="117" y="62"/>
                  </a:moveTo>
                  <a:cubicBezTo>
                    <a:pt x="115" y="85"/>
                    <a:pt x="114" y="108"/>
                    <a:pt x="113" y="131"/>
                  </a:cubicBezTo>
                  <a:cubicBezTo>
                    <a:pt x="106" y="383"/>
                    <a:pt x="106" y="383"/>
                    <a:pt x="106" y="383"/>
                  </a:cubicBezTo>
                  <a:cubicBezTo>
                    <a:pt x="105" y="383"/>
                    <a:pt x="105" y="383"/>
                    <a:pt x="105" y="383"/>
                  </a:cubicBezTo>
                  <a:cubicBezTo>
                    <a:pt x="105" y="384"/>
                    <a:pt x="104" y="386"/>
                    <a:pt x="103" y="387"/>
                  </a:cubicBezTo>
                  <a:cubicBezTo>
                    <a:pt x="94" y="392"/>
                    <a:pt x="66" y="383"/>
                    <a:pt x="39" y="368"/>
                  </a:cubicBezTo>
                  <a:cubicBezTo>
                    <a:pt x="14" y="353"/>
                    <a:pt x="0" y="338"/>
                    <a:pt x="6" y="332"/>
                  </a:cubicBezTo>
                  <a:cubicBezTo>
                    <a:pt x="5" y="56"/>
                    <a:pt x="5" y="56"/>
                    <a:pt x="5" y="56"/>
                  </a:cubicBezTo>
                  <a:cubicBezTo>
                    <a:pt x="3" y="0"/>
                    <a:pt x="116" y="11"/>
                    <a:pt x="117" y="62"/>
                  </a:cubicBezTo>
                  <a:close/>
                </a:path>
              </a:pathLst>
            </a:custGeom>
            <a:solidFill>
              <a:srgbClr val="3330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1" name="Freeform 191"/>
            <p:cNvSpPr>
              <a:spLocks/>
            </p:cNvSpPr>
            <p:nvPr userDrawn="1"/>
          </p:nvSpPr>
          <p:spPr bwMode="auto">
            <a:xfrm>
              <a:off x="8978901" y="5414963"/>
              <a:ext cx="171450" cy="130175"/>
            </a:xfrm>
            <a:custGeom>
              <a:avLst/>
              <a:gdLst>
                <a:gd name="T0" fmla="*/ 0 w 108"/>
                <a:gd name="T1" fmla="*/ 0 h 82"/>
                <a:gd name="T2" fmla="*/ 1 w 108"/>
                <a:gd name="T3" fmla="*/ 1 h 82"/>
                <a:gd name="T4" fmla="*/ 1 w 108"/>
                <a:gd name="T5" fmla="*/ 1 h 82"/>
                <a:gd name="T6" fmla="*/ 1 w 108"/>
                <a:gd name="T7" fmla="*/ 2 h 82"/>
                <a:gd name="T8" fmla="*/ 2 w 108"/>
                <a:gd name="T9" fmla="*/ 3 h 82"/>
                <a:gd name="T10" fmla="*/ 3 w 108"/>
                <a:gd name="T11" fmla="*/ 4 h 82"/>
                <a:gd name="T12" fmla="*/ 3 w 108"/>
                <a:gd name="T13" fmla="*/ 4 h 82"/>
                <a:gd name="T14" fmla="*/ 4 w 108"/>
                <a:gd name="T15" fmla="*/ 5 h 82"/>
                <a:gd name="T16" fmla="*/ 108 w 108"/>
                <a:gd name="T17" fmla="*/ 65 h 82"/>
                <a:gd name="T18" fmla="*/ 108 w 108"/>
                <a:gd name="T19" fmla="*/ 82 h 82"/>
                <a:gd name="T20" fmla="*/ 4 w 108"/>
                <a:gd name="T21" fmla="*/ 22 h 82"/>
                <a:gd name="T22" fmla="*/ 4 w 108"/>
                <a:gd name="T23" fmla="*/ 21 h 82"/>
                <a:gd name="T24" fmla="*/ 4 w 108"/>
                <a:gd name="T25" fmla="*/ 21 h 82"/>
                <a:gd name="T26" fmla="*/ 3 w 108"/>
                <a:gd name="T27" fmla="*/ 20 h 82"/>
                <a:gd name="T28" fmla="*/ 3 w 108"/>
                <a:gd name="T29" fmla="*/ 20 h 82"/>
                <a:gd name="T30" fmla="*/ 2 w 108"/>
                <a:gd name="T31" fmla="*/ 19 h 82"/>
                <a:gd name="T32" fmla="*/ 2 w 108"/>
                <a:gd name="T33" fmla="*/ 19 h 82"/>
                <a:gd name="T34" fmla="*/ 1 w 108"/>
                <a:gd name="T35" fmla="*/ 19 h 82"/>
                <a:gd name="T36" fmla="*/ 1 w 108"/>
                <a:gd name="T37" fmla="*/ 19 h 82"/>
                <a:gd name="T38" fmla="*/ 1 w 108"/>
                <a:gd name="T39" fmla="*/ 18 h 82"/>
                <a:gd name="T40" fmla="*/ 1 w 108"/>
                <a:gd name="T41" fmla="*/ 18 h 82"/>
                <a:gd name="T42" fmla="*/ 1 w 108"/>
                <a:gd name="T43" fmla="*/ 18 h 82"/>
                <a:gd name="T44" fmla="*/ 1 w 108"/>
                <a:gd name="T45" fmla="*/ 17 h 82"/>
                <a:gd name="T46" fmla="*/ 1 w 108"/>
                <a:gd name="T47" fmla="*/ 16 h 82"/>
                <a:gd name="T48" fmla="*/ 1 w 108"/>
                <a:gd name="T49" fmla="*/ 16 h 82"/>
                <a:gd name="T50" fmla="*/ 1 w 108"/>
                <a:gd name="T51" fmla="*/ 16 h 82"/>
                <a:gd name="T52" fmla="*/ 0 w 108"/>
                <a:gd name="T53" fmla="*/ 0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08" h="82">
                  <a:moveTo>
                    <a:pt x="0" y="0"/>
                  </a:moveTo>
                  <a:cubicBezTo>
                    <a:pt x="0" y="0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2" y="3"/>
                  </a:cubicBezTo>
                  <a:cubicBezTo>
                    <a:pt x="2" y="3"/>
                    <a:pt x="2" y="3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108" y="65"/>
                    <a:pt x="108" y="65"/>
                    <a:pt x="108" y="65"/>
                  </a:cubicBezTo>
                  <a:cubicBezTo>
                    <a:pt x="108" y="82"/>
                    <a:pt x="108" y="82"/>
                    <a:pt x="108" y="82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4" y="22"/>
                    <a:pt x="4" y="22"/>
                    <a:pt x="4" y="21"/>
                  </a:cubicBezTo>
                  <a:cubicBezTo>
                    <a:pt x="4" y="21"/>
                    <a:pt x="4" y="21"/>
                    <a:pt x="4" y="21"/>
                  </a:cubicBezTo>
                  <a:cubicBezTo>
                    <a:pt x="3" y="21"/>
                    <a:pt x="3" y="21"/>
                    <a:pt x="3" y="20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2" y="20"/>
                    <a:pt x="2" y="20"/>
                    <a:pt x="2" y="19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2" y="19"/>
                    <a:pt x="1" y="19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1" y="17"/>
                    <a:pt x="1" y="17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534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2" name="Freeform 192"/>
            <p:cNvSpPr>
              <a:spLocks/>
            </p:cNvSpPr>
            <p:nvPr userDrawn="1"/>
          </p:nvSpPr>
          <p:spPr bwMode="auto">
            <a:xfrm>
              <a:off x="9150351" y="5399088"/>
              <a:ext cx="225425" cy="149225"/>
            </a:xfrm>
            <a:custGeom>
              <a:avLst/>
              <a:gdLst>
                <a:gd name="T0" fmla="*/ 4 w 143"/>
                <a:gd name="T1" fmla="*/ 77 h 94"/>
                <a:gd name="T2" fmla="*/ 5 w 143"/>
                <a:gd name="T3" fmla="*/ 77 h 94"/>
                <a:gd name="T4" fmla="*/ 9 w 143"/>
                <a:gd name="T5" fmla="*/ 78 h 94"/>
                <a:gd name="T6" fmla="*/ 10 w 143"/>
                <a:gd name="T7" fmla="*/ 78 h 94"/>
                <a:gd name="T8" fmla="*/ 14 w 143"/>
                <a:gd name="T9" fmla="*/ 77 h 94"/>
                <a:gd name="T10" fmla="*/ 14 w 143"/>
                <a:gd name="T11" fmla="*/ 77 h 94"/>
                <a:gd name="T12" fmla="*/ 19 w 143"/>
                <a:gd name="T13" fmla="*/ 75 h 94"/>
                <a:gd name="T14" fmla="*/ 139 w 143"/>
                <a:gd name="T15" fmla="*/ 6 h 94"/>
                <a:gd name="T16" fmla="*/ 143 w 143"/>
                <a:gd name="T17" fmla="*/ 0 h 94"/>
                <a:gd name="T18" fmla="*/ 143 w 143"/>
                <a:gd name="T19" fmla="*/ 17 h 94"/>
                <a:gd name="T20" fmla="*/ 139 w 143"/>
                <a:gd name="T21" fmla="*/ 22 h 94"/>
                <a:gd name="T22" fmla="*/ 19 w 143"/>
                <a:gd name="T23" fmla="*/ 92 h 94"/>
                <a:gd name="T24" fmla="*/ 17 w 143"/>
                <a:gd name="T25" fmla="*/ 93 h 94"/>
                <a:gd name="T26" fmla="*/ 15 w 143"/>
                <a:gd name="T27" fmla="*/ 93 h 94"/>
                <a:gd name="T28" fmla="*/ 15 w 143"/>
                <a:gd name="T29" fmla="*/ 94 h 94"/>
                <a:gd name="T30" fmla="*/ 14 w 143"/>
                <a:gd name="T31" fmla="*/ 94 h 94"/>
                <a:gd name="T32" fmla="*/ 14 w 143"/>
                <a:gd name="T33" fmla="*/ 94 h 94"/>
                <a:gd name="T34" fmla="*/ 13 w 143"/>
                <a:gd name="T35" fmla="*/ 94 h 94"/>
                <a:gd name="T36" fmla="*/ 11 w 143"/>
                <a:gd name="T37" fmla="*/ 94 h 94"/>
                <a:gd name="T38" fmla="*/ 10 w 143"/>
                <a:gd name="T39" fmla="*/ 94 h 94"/>
                <a:gd name="T40" fmla="*/ 10 w 143"/>
                <a:gd name="T41" fmla="*/ 94 h 94"/>
                <a:gd name="T42" fmla="*/ 9 w 143"/>
                <a:gd name="T43" fmla="*/ 94 h 94"/>
                <a:gd name="T44" fmla="*/ 9 w 143"/>
                <a:gd name="T45" fmla="*/ 94 h 94"/>
                <a:gd name="T46" fmla="*/ 7 w 143"/>
                <a:gd name="T47" fmla="*/ 94 h 94"/>
                <a:gd name="T48" fmla="*/ 6 w 143"/>
                <a:gd name="T49" fmla="*/ 94 h 94"/>
                <a:gd name="T50" fmla="*/ 5 w 143"/>
                <a:gd name="T51" fmla="*/ 94 h 94"/>
                <a:gd name="T52" fmla="*/ 4 w 143"/>
                <a:gd name="T53" fmla="*/ 94 h 94"/>
                <a:gd name="T54" fmla="*/ 3 w 143"/>
                <a:gd name="T55" fmla="*/ 93 h 94"/>
                <a:gd name="T56" fmla="*/ 0 w 143"/>
                <a:gd name="T57" fmla="*/ 92 h 94"/>
                <a:gd name="T58" fmla="*/ 0 w 143"/>
                <a:gd name="T59" fmla="*/ 75 h 94"/>
                <a:gd name="T60" fmla="*/ 4 w 143"/>
                <a:gd name="T61" fmla="*/ 77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43" h="94">
                  <a:moveTo>
                    <a:pt x="4" y="77"/>
                  </a:moveTo>
                  <a:cubicBezTo>
                    <a:pt x="4" y="77"/>
                    <a:pt x="5" y="77"/>
                    <a:pt x="5" y="77"/>
                  </a:cubicBezTo>
                  <a:cubicBezTo>
                    <a:pt x="6" y="77"/>
                    <a:pt x="8" y="78"/>
                    <a:pt x="9" y="78"/>
                  </a:cubicBezTo>
                  <a:cubicBezTo>
                    <a:pt x="9" y="78"/>
                    <a:pt x="9" y="78"/>
                    <a:pt x="10" y="78"/>
                  </a:cubicBezTo>
                  <a:cubicBezTo>
                    <a:pt x="11" y="78"/>
                    <a:pt x="13" y="77"/>
                    <a:pt x="14" y="77"/>
                  </a:cubicBezTo>
                  <a:cubicBezTo>
                    <a:pt x="14" y="77"/>
                    <a:pt x="14" y="77"/>
                    <a:pt x="14" y="77"/>
                  </a:cubicBezTo>
                  <a:cubicBezTo>
                    <a:pt x="16" y="77"/>
                    <a:pt x="18" y="76"/>
                    <a:pt x="19" y="75"/>
                  </a:cubicBezTo>
                  <a:cubicBezTo>
                    <a:pt x="139" y="6"/>
                    <a:pt x="139" y="6"/>
                    <a:pt x="139" y="6"/>
                  </a:cubicBezTo>
                  <a:cubicBezTo>
                    <a:pt x="142" y="4"/>
                    <a:pt x="143" y="2"/>
                    <a:pt x="143" y="0"/>
                  </a:cubicBezTo>
                  <a:cubicBezTo>
                    <a:pt x="143" y="17"/>
                    <a:pt x="143" y="17"/>
                    <a:pt x="143" y="17"/>
                  </a:cubicBezTo>
                  <a:cubicBezTo>
                    <a:pt x="143" y="19"/>
                    <a:pt x="142" y="21"/>
                    <a:pt x="139" y="22"/>
                  </a:cubicBezTo>
                  <a:cubicBezTo>
                    <a:pt x="19" y="92"/>
                    <a:pt x="19" y="92"/>
                    <a:pt x="19" y="92"/>
                  </a:cubicBezTo>
                  <a:cubicBezTo>
                    <a:pt x="18" y="92"/>
                    <a:pt x="18" y="93"/>
                    <a:pt x="17" y="93"/>
                  </a:cubicBezTo>
                  <a:cubicBezTo>
                    <a:pt x="16" y="93"/>
                    <a:pt x="16" y="93"/>
                    <a:pt x="15" y="93"/>
                  </a:cubicBezTo>
                  <a:cubicBezTo>
                    <a:pt x="15" y="93"/>
                    <a:pt x="15" y="94"/>
                    <a:pt x="15" y="94"/>
                  </a:cubicBezTo>
                  <a:cubicBezTo>
                    <a:pt x="14" y="94"/>
                    <a:pt x="14" y="94"/>
                    <a:pt x="14" y="94"/>
                  </a:cubicBezTo>
                  <a:cubicBezTo>
                    <a:pt x="14" y="94"/>
                    <a:pt x="14" y="94"/>
                    <a:pt x="14" y="94"/>
                  </a:cubicBezTo>
                  <a:cubicBezTo>
                    <a:pt x="14" y="94"/>
                    <a:pt x="13" y="94"/>
                    <a:pt x="13" y="94"/>
                  </a:cubicBezTo>
                  <a:cubicBezTo>
                    <a:pt x="12" y="94"/>
                    <a:pt x="12" y="94"/>
                    <a:pt x="11" y="94"/>
                  </a:cubicBezTo>
                  <a:cubicBezTo>
                    <a:pt x="11" y="94"/>
                    <a:pt x="11" y="94"/>
                    <a:pt x="10" y="94"/>
                  </a:cubicBezTo>
                  <a:cubicBezTo>
                    <a:pt x="10" y="94"/>
                    <a:pt x="10" y="94"/>
                    <a:pt x="10" y="94"/>
                  </a:cubicBezTo>
                  <a:cubicBezTo>
                    <a:pt x="10" y="94"/>
                    <a:pt x="9" y="94"/>
                    <a:pt x="9" y="94"/>
                  </a:cubicBezTo>
                  <a:cubicBezTo>
                    <a:pt x="9" y="94"/>
                    <a:pt x="9" y="94"/>
                    <a:pt x="9" y="94"/>
                  </a:cubicBezTo>
                  <a:cubicBezTo>
                    <a:pt x="8" y="94"/>
                    <a:pt x="8" y="94"/>
                    <a:pt x="7" y="94"/>
                  </a:cubicBezTo>
                  <a:cubicBezTo>
                    <a:pt x="7" y="94"/>
                    <a:pt x="6" y="94"/>
                    <a:pt x="6" y="94"/>
                  </a:cubicBezTo>
                  <a:cubicBezTo>
                    <a:pt x="5" y="94"/>
                    <a:pt x="5" y="94"/>
                    <a:pt x="5" y="94"/>
                  </a:cubicBezTo>
                  <a:cubicBezTo>
                    <a:pt x="5" y="94"/>
                    <a:pt x="4" y="94"/>
                    <a:pt x="4" y="94"/>
                  </a:cubicBezTo>
                  <a:cubicBezTo>
                    <a:pt x="4" y="93"/>
                    <a:pt x="3" y="93"/>
                    <a:pt x="3" y="93"/>
                  </a:cubicBezTo>
                  <a:cubicBezTo>
                    <a:pt x="2" y="93"/>
                    <a:pt x="1" y="92"/>
                    <a:pt x="0" y="92"/>
                  </a:cubicBezTo>
                  <a:cubicBezTo>
                    <a:pt x="0" y="75"/>
                    <a:pt x="0" y="75"/>
                    <a:pt x="0" y="75"/>
                  </a:cubicBezTo>
                  <a:cubicBezTo>
                    <a:pt x="1" y="76"/>
                    <a:pt x="3" y="76"/>
                    <a:pt x="4" y="77"/>
                  </a:cubicBezTo>
                  <a:close/>
                </a:path>
              </a:pathLst>
            </a:custGeom>
            <a:solidFill>
              <a:srgbClr val="0327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3" name="Freeform 193"/>
            <p:cNvSpPr>
              <a:spLocks/>
            </p:cNvSpPr>
            <p:nvPr userDrawn="1"/>
          </p:nvSpPr>
          <p:spPr bwMode="auto">
            <a:xfrm>
              <a:off x="8977314" y="5291138"/>
              <a:ext cx="400050" cy="231775"/>
            </a:xfrm>
            <a:custGeom>
              <a:avLst/>
              <a:gdLst>
                <a:gd name="T0" fmla="*/ 5 w 253"/>
                <a:gd name="T1" fmla="*/ 72 h 146"/>
                <a:gd name="T2" fmla="*/ 5 w 253"/>
                <a:gd name="T3" fmla="*/ 83 h 146"/>
                <a:gd name="T4" fmla="*/ 109 w 253"/>
                <a:gd name="T5" fmla="*/ 143 h 146"/>
                <a:gd name="T6" fmla="*/ 128 w 253"/>
                <a:gd name="T7" fmla="*/ 143 h 146"/>
                <a:gd name="T8" fmla="*/ 248 w 253"/>
                <a:gd name="T9" fmla="*/ 74 h 146"/>
                <a:gd name="T10" fmla="*/ 248 w 253"/>
                <a:gd name="T11" fmla="*/ 63 h 146"/>
                <a:gd name="T12" fmla="*/ 144 w 253"/>
                <a:gd name="T13" fmla="*/ 3 h 146"/>
                <a:gd name="T14" fmla="*/ 126 w 253"/>
                <a:gd name="T15" fmla="*/ 3 h 146"/>
                <a:gd name="T16" fmla="*/ 5 w 253"/>
                <a:gd name="T17" fmla="*/ 72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3" h="146">
                  <a:moveTo>
                    <a:pt x="5" y="72"/>
                  </a:moveTo>
                  <a:cubicBezTo>
                    <a:pt x="0" y="75"/>
                    <a:pt x="0" y="80"/>
                    <a:pt x="5" y="83"/>
                  </a:cubicBezTo>
                  <a:cubicBezTo>
                    <a:pt x="109" y="143"/>
                    <a:pt x="109" y="143"/>
                    <a:pt x="109" y="143"/>
                  </a:cubicBezTo>
                  <a:cubicBezTo>
                    <a:pt x="114" y="146"/>
                    <a:pt x="123" y="146"/>
                    <a:pt x="128" y="143"/>
                  </a:cubicBezTo>
                  <a:cubicBezTo>
                    <a:pt x="248" y="74"/>
                    <a:pt x="248" y="74"/>
                    <a:pt x="248" y="74"/>
                  </a:cubicBezTo>
                  <a:cubicBezTo>
                    <a:pt x="253" y="71"/>
                    <a:pt x="253" y="66"/>
                    <a:pt x="248" y="63"/>
                  </a:cubicBezTo>
                  <a:cubicBezTo>
                    <a:pt x="144" y="3"/>
                    <a:pt x="144" y="3"/>
                    <a:pt x="144" y="3"/>
                  </a:cubicBezTo>
                  <a:cubicBezTo>
                    <a:pt x="139" y="0"/>
                    <a:pt x="131" y="0"/>
                    <a:pt x="126" y="3"/>
                  </a:cubicBezTo>
                  <a:lnTo>
                    <a:pt x="5" y="72"/>
                  </a:lnTo>
                  <a:close/>
                </a:path>
              </a:pathLst>
            </a:custGeom>
            <a:solidFill>
              <a:srgbClr val="0844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4" name="Freeform 194"/>
            <p:cNvSpPr>
              <a:spLocks/>
            </p:cNvSpPr>
            <p:nvPr userDrawn="1"/>
          </p:nvSpPr>
          <p:spPr bwMode="auto">
            <a:xfrm>
              <a:off x="9172576" y="4941888"/>
              <a:ext cx="39688" cy="492125"/>
            </a:xfrm>
            <a:custGeom>
              <a:avLst/>
              <a:gdLst>
                <a:gd name="T0" fmla="*/ 3 w 25"/>
                <a:gd name="T1" fmla="*/ 12 h 310"/>
                <a:gd name="T2" fmla="*/ 0 w 25"/>
                <a:gd name="T3" fmla="*/ 93 h 310"/>
                <a:gd name="T4" fmla="*/ 4 w 25"/>
                <a:gd name="T5" fmla="*/ 310 h 310"/>
                <a:gd name="T6" fmla="*/ 25 w 25"/>
                <a:gd name="T7" fmla="*/ 298 h 310"/>
                <a:gd name="T8" fmla="*/ 25 w 25"/>
                <a:gd name="T9" fmla="*/ 0 h 310"/>
                <a:gd name="T10" fmla="*/ 3 w 25"/>
                <a:gd name="T11" fmla="*/ 12 h 3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" h="310">
                  <a:moveTo>
                    <a:pt x="3" y="12"/>
                  </a:moveTo>
                  <a:lnTo>
                    <a:pt x="0" y="93"/>
                  </a:lnTo>
                  <a:lnTo>
                    <a:pt x="4" y="310"/>
                  </a:lnTo>
                  <a:lnTo>
                    <a:pt x="25" y="298"/>
                  </a:lnTo>
                  <a:lnTo>
                    <a:pt x="25" y="0"/>
                  </a:lnTo>
                  <a:lnTo>
                    <a:pt x="3" y="12"/>
                  </a:lnTo>
                  <a:close/>
                </a:path>
              </a:pathLst>
            </a:custGeom>
            <a:solidFill>
              <a:srgbClr val="041D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5" name="Freeform 195"/>
            <p:cNvSpPr>
              <a:spLocks/>
            </p:cNvSpPr>
            <p:nvPr userDrawn="1"/>
          </p:nvSpPr>
          <p:spPr bwMode="auto">
            <a:xfrm>
              <a:off x="9144001" y="4941888"/>
              <a:ext cx="34925" cy="492125"/>
            </a:xfrm>
            <a:custGeom>
              <a:avLst/>
              <a:gdLst>
                <a:gd name="T0" fmla="*/ 21 w 22"/>
                <a:gd name="T1" fmla="*/ 12 h 310"/>
                <a:gd name="T2" fmla="*/ 0 w 22"/>
                <a:gd name="T3" fmla="*/ 0 h 310"/>
                <a:gd name="T4" fmla="*/ 1 w 22"/>
                <a:gd name="T5" fmla="*/ 298 h 310"/>
                <a:gd name="T6" fmla="*/ 22 w 22"/>
                <a:gd name="T7" fmla="*/ 310 h 310"/>
                <a:gd name="T8" fmla="*/ 21 w 22"/>
                <a:gd name="T9" fmla="*/ 12 h 3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10">
                  <a:moveTo>
                    <a:pt x="21" y="12"/>
                  </a:moveTo>
                  <a:lnTo>
                    <a:pt x="0" y="0"/>
                  </a:lnTo>
                  <a:lnTo>
                    <a:pt x="1" y="298"/>
                  </a:lnTo>
                  <a:lnTo>
                    <a:pt x="22" y="310"/>
                  </a:lnTo>
                  <a:lnTo>
                    <a:pt x="21" y="12"/>
                  </a:lnTo>
                  <a:close/>
                </a:path>
              </a:pathLst>
            </a:custGeom>
            <a:solidFill>
              <a:srgbClr val="0835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6" name="Freeform 196"/>
            <p:cNvSpPr>
              <a:spLocks/>
            </p:cNvSpPr>
            <p:nvPr userDrawn="1"/>
          </p:nvSpPr>
          <p:spPr bwMode="auto">
            <a:xfrm>
              <a:off x="8993189" y="4940300"/>
              <a:ext cx="346075" cy="185738"/>
            </a:xfrm>
            <a:custGeom>
              <a:avLst/>
              <a:gdLst>
                <a:gd name="T0" fmla="*/ 19 w 219"/>
                <a:gd name="T1" fmla="*/ 0 h 117"/>
                <a:gd name="T2" fmla="*/ 195 w 219"/>
                <a:gd name="T3" fmla="*/ 102 h 117"/>
                <a:gd name="T4" fmla="*/ 202 w 219"/>
                <a:gd name="T5" fmla="*/ 105 h 117"/>
                <a:gd name="T6" fmla="*/ 203 w 219"/>
                <a:gd name="T7" fmla="*/ 105 h 117"/>
                <a:gd name="T8" fmla="*/ 208 w 219"/>
                <a:gd name="T9" fmla="*/ 106 h 117"/>
                <a:gd name="T10" fmla="*/ 209 w 219"/>
                <a:gd name="T11" fmla="*/ 106 h 117"/>
                <a:gd name="T12" fmla="*/ 214 w 219"/>
                <a:gd name="T13" fmla="*/ 106 h 117"/>
                <a:gd name="T14" fmla="*/ 215 w 219"/>
                <a:gd name="T15" fmla="*/ 106 h 117"/>
                <a:gd name="T16" fmla="*/ 219 w 219"/>
                <a:gd name="T17" fmla="*/ 104 h 117"/>
                <a:gd name="T18" fmla="*/ 219 w 219"/>
                <a:gd name="T19" fmla="*/ 104 h 117"/>
                <a:gd name="T20" fmla="*/ 219 w 219"/>
                <a:gd name="T21" fmla="*/ 104 h 117"/>
                <a:gd name="T22" fmla="*/ 219 w 219"/>
                <a:gd name="T23" fmla="*/ 104 h 117"/>
                <a:gd name="T24" fmla="*/ 201 w 219"/>
                <a:gd name="T25" fmla="*/ 115 h 117"/>
                <a:gd name="T26" fmla="*/ 201 w 219"/>
                <a:gd name="T27" fmla="*/ 115 h 117"/>
                <a:gd name="T28" fmla="*/ 199 w 219"/>
                <a:gd name="T29" fmla="*/ 116 h 117"/>
                <a:gd name="T30" fmla="*/ 197 w 219"/>
                <a:gd name="T31" fmla="*/ 116 h 117"/>
                <a:gd name="T32" fmla="*/ 196 w 219"/>
                <a:gd name="T33" fmla="*/ 117 h 117"/>
                <a:gd name="T34" fmla="*/ 196 w 219"/>
                <a:gd name="T35" fmla="*/ 117 h 117"/>
                <a:gd name="T36" fmla="*/ 196 w 219"/>
                <a:gd name="T37" fmla="*/ 117 h 117"/>
                <a:gd name="T38" fmla="*/ 193 w 219"/>
                <a:gd name="T39" fmla="*/ 117 h 117"/>
                <a:gd name="T40" fmla="*/ 191 w 219"/>
                <a:gd name="T41" fmla="*/ 117 h 117"/>
                <a:gd name="T42" fmla="*/ 191 w 219"/>
                <a:gd name="T43" fmla="*/ 117 h 117"/>
                <a:gd name="T44" fmla="*/ 190 w 219"/>
                <a:gd name="T45" fmla="*/ 117 h 117"/>
                <a:gd name="T46" fmla="*/ 189 w 219"/>
                <a:gd name="T47" fmla="*/ 117 h 117"/>
                <a:gd name="T48" fmla="*/ 186 w 219"/>
                <a:gd name="T49" fmla="*/ 116 h 117"/>
                <a:gd name="T50" fmla="*/ 184 w 219"/>
                <a:gd name="T51" fmla="*/ 116 h 117"/>
                <a:gd name="T52" fmla="*/ 183 w 219"/>
                <a:gd name="T53" fmla="*/ 115 h 117"/>
                <a:gd name="T54" fmla="*/ 182 w 219"/>
                <a:gd name="T55" fmla="*/ 115 h 117"/>
                <a:gd name="T56" fmla="*/ 177 w 219"/>
                <a:gd name="T57" fmla="*/ 112 h 117"/>
                <a:gd name="T58" fmla="*/ 0 w 219"/>
                <a:gd name="T59" fmla="*/ 10 h 117"/>
                <a:gd name="T60" fmla="*/ 19 w 219"/>
                <a:gd name="T61" fmla="*/ 0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19" h="117">
                  <a:moveTo>
                    <a:pt x="19" y="0"/>
                  </a:moveTo>
                  <a:cubicBezTo>
                    <a:pt x="195" y="102"/>
                    <a:pt x="195" y="102"/>
                    <a:pt x="195" y="102"/>
                  </a:cubicBezTo>
                  <a:cubicBezTo>
                    <a:pt x="197" y="103"/>
                    <a:pt x="200" y="104"/>
                    <a:pt x="202" y="105"/>
                  </a:cubicBezTo>
                  <a:cubicBezTo>
                    <a:pt x="202" y="105"/>
                    <a:pt x="202" y="105"/>
                    <a:pt x="203" y="105"/>
                  </a:cubicBezTo>
                  <a:cubicBezTo>
                    <a:pt x="205" y="106"/>
                    <a:pt x="207" y="106"/>
                    <a:pt x="208" y="106"/>
                  </a:cubicBezTo>
                  <a:cubicBezTo>
                    <a:pt x="208" y="106"/>
                    <a:pt x="209" y="106"/>
                    <a:pt x="209" y="106"/>
                  </a:cubicBezTo>
                  <a:cubicBezTo>
                    <a:pt x="211" y="106"/>
                    <a:pt x="213" y="106"/>
                    <a:pt x="214" y="106"/>
                  </a:cubicBezTo>
                  <a:cubicBezTo>
                    <a:pt x="214" y="106"/>
                    <a:pt x="214" y="106"/>
                    <a:pt x="215" y="106"/>
                  </a:cubicBezTo>
                  <a:cubicBezTo>
                    <a:pt x="216" y="106"/>
                    <a:pt x="218" y="105"/>
                    <a:pt x="219" y="104"/>
                  </a:cubicBezTo>
                  <a:cubicBezTo>
                    <a:pt x="219" y="104"/>
                    <a:pt x="219" y="104"/>
                    <a:pt x="219" y="104"/>
                  </a:cubicBezTo>
                  <a:cubicBezTo>
                    <a:pt x="219" y="104"/>
                    <a:pt x="219" y="104"/>
                    <a:pt x="219" y="104"/>
                  </a:cubicBezTo>
                  <a:cubicBezTo>
                    <a:pt x="219" y="104"/>
                    <a:pt x="219" y="104"/>
                    <a:pt x="219" y="104"/>
                  </a:cubicBezTo>
                  <a:cubicBezTo>
                    <a:pt x="201" y="115"/>
                    <a:pt x="201" y="115"/>
                    <a:pt x="201" y="115"/>
                  </a:cubicBezTo>
                  <a:cubicBezTo>
                    <a:pt x="201" y="115"/>
                    <a:pt x="201" y="115"/>
                    <a:pt x="201" y="115"/>
                  </a:cubicBezTo>
                  <a:cubicBezTo>
                    <a:pt x="200" y="115"/>
                    <a:pt x="200" y="115"/>
                    <a:pt x="199" y="116"/>
                  </a:cubicBezTo>
                  <a:cubicBezTo>
                    <a:pt x="199" y="116"/>
                    <a:pt x="198" y="116"/>
                    <a:pt x="197" y="116"/>
                  </a:cubicBezTo>
                  <a:cubicBezTo>
                    <a:pt x="197" y="116"/>
                    <a:pt x="197" y="117"/>
                    <a:pt x="196" y="117"/>
                  </a:cubicBezTo>
                  <a:cubicBezTo>
                    <a:pt x="196" y="117"/>
                    <a:pt x="196" y="117"/>
                    <a:pt x="196" y="117"/>
                  </a:cubicBezTo>
                  <a:cubicBezTo>
                    <a:pt x="196" y="117"/>
                    <a:pt x="196" y="117"/>
                    <a:pt x="196" y="117"/>
                  </a:cubicBezTo>
                  <a:cubicBezTo>
                    <a:pt x="195" y="117"/>
                    <a:pt x="194" y="117"/>
                    <a:pt x="193" y="117"/>
                  </a:cubicBezTo>
                  <a:cubicBezTo>
                    <a:pt x="193" y="117"/>
                    <a:pt x="192" y="117"/>
                    <a:pt x="191" y="117"/>
                  </a:cubicBezTo>
                  <a:cubicBezTo>
                    <a:pt x="191" y="117"/>
                    <a:pt x="191" y="117"/>
                    <a:pt x="191" y="117"/>
                  </a:cubicBezTo>
                  <a:cubicBezTo>
                    <a:pt x="190" y="117"/>
                    <a:pt x="190" y="117"/>
                    <a:pt x="190" y="117"/>
                  </a:cubicBezTo>
                  <a:cubicBezTo>
                    <a:pt x="190" y="117"/>
                    <a:pt x="189" y="117"/>
                    <a:pt x="189" y="117"/>
                  </a:cubicBezTo>
                  <a:cubicBezTo>
                    <a:pt x="188" y="117"/>
                    <a:pt x="187" y="116"/>
                    <a:pt x="186" y="116"/>
                  </a:cubicBezTo>
                  <a:cubicBezTo>
                    <a:pt x="185" y="116"/>
                    <a:pt x="185" y="116"/>
                    <a:pt x="184" y="116"/>
                  </a:cubicBezTo>
                  <a:cubicBezTo>
                    <a:pt x="184" y="116"/>
                    <a:pt x="184" y="115"/>
                    <a:pt x="183" y="115"/>
                  </a:cubicBezTo>
                  <a:cubicBezTo>
                    <a:pt x="183" y="115"/>
                    <a:pt x="182" y="115"/>
                    <a:pt x="182" y="115"/>
                  </a:cubicBezTo>
                  <a:cubicBezTo>
                    <a:pt x="180" y="114"/>
                    <a:pt x="179" y="113"/>
                    <a:pt x="177" y="112"/>
                  </a:cubicBezTo>
                  <a:cubicBezTo>
                    <a:pt x="0" y="10"/>
                    <a:pt x="0" y="10"/>
                    <a:pt x="0" y="10"/>
                  </a:cubicBezTo>
                  <a:lnTo>
                    <a:pt x="19" y="0"/>
                  </a:lnTo>
                  <a:close/>
                </a:path>
              </a:pathLst>
            </a:custGeom>
            <a:solidFill>
              <a:srgbClr val="041D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7" name="Freeform 197"/>
            <p:cNvSpPr>
              <a:spLocks/>
            </p:cNvSpPr>
            <p:nvPr userDrawn="1"/>
          </p:nvSpPr>
          <p:spPr bwMode="auto">
            <a:xfrm>
              <a:off x="8993189" y="4784725"/>
              <a:ext cx="354013" cy="379413"/>
            </a:xfrm>
            <a:custGeom>
              <a:avLst/>
              <a:gdLst>
                <a:gd name="T0" fmla="*/ 0 w 224"/>
                <a:gd name="T1" fmla="*/ 108 h 239"/>
                <a:gd name="T2" fmla="*/ 177 w 224"/>
                <a:gd name="T3" fmla="*/ 210 h 239"/>
                <a:gd name="T4" fmla="*/ 211 w 224"/>
                <a:gd name="T5" fmla="*/ 191 h 239"/>
                <a:gd name="T6" fmla="*/ 212 w 224"/>
                <a:gd name="T7" fmla="*/ 0 h 239"/>
                <a:gd name="T8" fmla="*/ 224 w 224"/>
                <a:gd name="T9" fmla="*/ 7 h 239"/>
                <a:gd name="T10" fmla="*/ 223 w 224"/>
                <a:gd name="T11" fmla="*/ 198 h 239"/>
                <a:gd name="T12" fmla="*/ 177 w 224"/>
                <a:gd name="T13" fmla="*/ 225 h 239"/>
                <a:gd name="T14" fmla="*/ 0 w 224"/>
                <a:gd name="T15" fmla="*/ 122 h 239"/>
                <a:gd name="T16" fmla="*/ 0 w 224"/>
                <a:gd name="T17" fmla="*/ 108 h 2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4" h="239">
                  <a:moveTo>
                    <a:pt x="0" y="108"/>
                  </a:moveTo>
                  <a:cubicBezTo>
                    <a:pt x="177" y="210"/>
                    <a:pt x="177" y="210"/>
                    <a:pt x="177" y="210"/>
                  </a:cubicBezTo>
                  <a:cubicBezTo>
                    <a:pt x="196" y="221"/>
                    <a:pt x="211" y="212"/>
                    <a:pt x="211" y="191"/>
                  </a:cubicBezTo>
                  <a:cubicBezTo>
                    <a:pt x="212" y="0"/>
                    <a:pt x="212" y="0"/>
                    <a:pt x="212" y="0"/>
                  </a:cubicBezTo>
                  <a:cubicBezTo>
                    <a:pt x="224" y="7"/>
                    <a:pt x="224" y="7"/>
                    <a:pt x="224" y="7"/>
                  </a:cubicBezTo>
                  <a:cubicBezTo>
                    <a:pt x="223" y="198"/>
                    <a:pt x="223" y="198"/>
                    <a:pt x="223" y="198"/>
                  </a:cubicBezTo>
                  <a:cubicBezTo>
                    <a:pt x="223" y="227"/>
                    <a:pt x="202" y="239"/>
                    <a:pt x="177" y="225"/>
                  </a:cubicBezTo>
                  <a:cubicBezTo>
                    <a:pt x="0" y="122"/>
                    <a:pt x="0" y="122"/>
                    <a:pt x="0" y="122"/>
                  </a:cubicBezTo>
                  <a:lnTo>
                    <a:pt x="0" y="108"/>
                  </a:lnTo>
                  <a:close/>
                </a:path>
              </a:pathLst>
            </a:custGeom>
            <a:solidFill>
              <a:srgbClr val="0835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8" name="Freeform 198"/>
            <p:cNvSpPr>
              <a:spLocks/>
            </p:cNvSpPr>
            <p:nvPr userDrawn="1"/>
          </p:nvSpPr>
          <p:spPr bwMode="auto">
            <a:xfrm>
              <a:off x="8872539" y="4968875"/>
              <a:ext cx="268288" cy="201613"/>
            </a:xfrm>
            <a:custGeom>
              <a:avLst/>
              <a:gdLst>
                <a:gd name="T0" fmla="*/ 0 w 169"/>
                <a:gd name="T1" fmla="*/ 0 h 127"/>
                <a:gd name="T2" fmla="*/ 0 w 169"/>
                <a:gd name="T3" fmla="*/ 2 h 127"/>
                <a:gd name="T4" fmla="*/ 0 w 169"/>
                <a:gd name="T5" fmla="*/ 2 h 127"/>
                <a:gd name="T6" fmla="*/ 1 w 169"/>
                <a:gd name="T7" fmla="*/ 4 h 127"/>
                <a:gd name="T8" fmla="*/ 2 w 169"/>
                <a:gd name="T9" fmla="*/ 4 h 127"/>
                <a:gd name="T10" fmla="*/ 3 w 169"/>
                <a:gd name="T11" fmla="*/ 6 h 127"/>
                <a:gd name="T12" fmla="*/ 5 w 169"/>
                <a:gd name="T13" fmla="*/ 7 h 127"/>
                <a:gd name="T14" fmla="*/ 6 w 169"/>
                <a:gd name="T15" fmla="*/ 8 h 127"/>
                <a:gd name="T16" fmla="*/ 166 w 169"/>
                <a:gd name="T17" fmla="*/ 101 h 127"/>
                <a:gd name="T18" fmla="*/ 169 w 169"/>
                <a:gd name="T19" fmla="*/ 112 h 127"/>
                <a:gd name="T20" fmla="*/ 166 w 169"/>
                <a:gd name="T21" fmla="*/ 127 h 127"/>
                <a:gd name="T22" fmla="*/ 6 w 169"/>
                <a:gd name="T23" fmla="*/ 34 h 127"/>
                <a:gd name="T24" fmla="*/ 6 w 169"/>
                <a:gd name="T25" fmla="*/ 34 h 127"/>
                <a:gd name="T26" fmla="*/ 5 w 169"/>
                <a:gd name="T27" fmla="*/ 33 h 127"/>
                <a:gd name="T28" fmla="*/ 3 w 169"/>
                <a:gd name="T29" fmla="*/ 32 h 127"/>
                <a:gd name="T30" fmla="*/ 3 w 169"/>
                <a:gd name="T31" fmla="*/ 32 h 127"/>
                <a:gd name="T32" fmla="*/ 2 w 169"/>
                <a:gd name="T33" fmla="*/ 30 h 127"/>
                <a:gd name="T34" fmla="*/ 2 w 169"/>
                <a:gd name="T35" fmla="*/ 30 h 127"/>
                <a:gd name="T36" fmla="*/ 1 w 169"/>
                <a:gd name="T37" fmla="*/ 30 h 127"/>
                <a:gd name="T38" fmla="*/ 1 w 169"/>
                <a:gd name="T39" fmla="*/ 29 h 127"/>
                <a:gd name="T40" fmla="*/ 1 w 169"/>
                <a:gd name="T41" fmla="*/ 28 h 127"/>
                <a:gd name="T42" fmla="*/ 1 w 169"/>
                <a:gd name="T43" fmla="*/ 28 h 127"/>
                <a:gd name="T44" fmla="*/ 0 w 169"/>
                <a:gd name="T45" fmla="*/ 28 h 127"/>
                <a:gd name="T46" fmla="*/ 0 w 169"/>
                <a:gd name="T47" fmla="*/ 27 h 127"/>
                <a:gd name="T48" fmla="*/ 0 w 169"/>
                <a:gd name="T49" fmla="*/ 26 h 127"/>
                <a:gd name="T50" fmla="*/ 0 w 169"/>
                <a:gd name="T51" fmla="*/ 25 h 127"/>
                <a:gd name="T52" fmla="*/ 0 w 169"/>
                <a:gd name="T53" fmla="*/ 25 h 127"/>
                <a:gd name="T54" fmla="*/ 0 w 169"/>
                <a:gd name="T55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69" h="127">
                  <a:moveTo>
                    <a:pt x="0" y="0"/>
                  </a:move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3"/>
                    <a:pt x="1" y="4"/>
                    <a:pt x="1" y="4"/>
                  </a:cubicBezTo>
                  <a:cubicBezTo>
                    <a:pt x="1" y="4"/>
                    <a:pt x="2" y="4"/>
                    <a:pt x="2" y="4"/>
                  </a:cubicBezTo>
                  <a:cubicBezTo>
                    <a:pt x="2" y="5"/>
                    <a:pt x="3" y="6"/>
                    <a:pt x="3" y="6"/>
                  </a:cubicBezTo>
                  <a:cubicBezTo>
                    <a:pt x="4" y="7"/>
                    <a:pt x="4" y="7"/>
                    <a:pt x="5" y="7"/>
                  </a:cubicBezTo>
                  <a:cubicBezTo>
                    <a:pt x="5" y="8"/>
                    <a:pt x="5" y="8"/>
                    <a:pt x="6" y="8"/>
                  </a:cubicBezTo>
                  <a:cubicBezTo>
                    <a:pt x="166" y="101"/>
                    <a:pt x="166" y="101"/>
                    <a:pt x="166" y="101"/>
                  </a:cubicBezTo>
                  <a:cubicBezTo>
                    <a:pt x="169" y="112"/>
                    <a:pt x="169" y="112"/>
                    <a:pt x="169" y="112"/>
                  </a:cubicBezTo>
                  <a:cubicBezTo>
                    <a:pt x="166" y="127"/>
                    <a:pt x="166" y="127"/>
                    <a:pt x="166" y="127"/>
                  </a:cubicBezTo>
                  <a:cubicBezTo>
                    <a:pt x="6" y="34"/>
                    <a:pt x="6" y="34"/>
                    <a:pt x="6" y="34"/>
                  </a:cubicBezTo>
                  <a:cubicBezTo>
                    <a:pt x="6" y="34"/>
                    <a:pt x="6" y="34"/>
                    <a:pt x="6" y="34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4" y="32"/>
                    <a:pt x="4" y="32"/>
                    <a:pt x="3" y="32"/>
                  </a:cubicBezTo>
                  <a:cubicBezTo>
                    <a:pt x="3" y="32"/>
                    <a:pt x="3" y="32"/>
                    <a:pt x="3" y="32"/>
                  </a:cubicBezTo>
                  <a:cubicBezTo>
                    <a:pt x="3" y="31"/>
                    <a:pt x="2" y="31"/>
                    <a:pt x="2" y="30"/>
                  </a:cubicBezTo>
                  <a:cubicBezTo>
                    <a:pt x="2" y="30"/>
                    <a:pt x="2" y="30"/>
                    <a:pt x="2" y="30"/>
                  </a:cubicBezTo>
                  <a:cubicBezTo>
                    <a:pt x="2" y="30"/>
                    <a:pt x="2" y="30"/>
                    <a:pt x="1" y="30"/>
                  </a:cubicBezTo>
                  <a:cubicBezTo>
                    <a:pt x="1" y="30"/>
                    <a:pt x="1" y="29"/>
                    <a:pt x="1" y="29"/>
                  </a:cubicBezTo>
                  <a:cubicBezTo>
                    <a:pt x="1" y="29"/>
                    <a:pt x="1" y="28"/>
                    <a:pt x="1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26"/>
                    <a:pt x="0" y="26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534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9" name="Freeform 199"/>
            <p:cNvSpPr>
              <a:spLocks/>
            </p:cNvSpPr>
            <p:nvPr userDrawn="1"/>
          </p:nvSpPr>
          <p:spPr bwMode="auto">
            <a:xfrm>
              <a:off x="9136064" y="4946650"/>
              <a:ext cx="347663" cy="228600"/>
            </a:xfrm>
            <a:custGeom>
              <a:avLst/>
              <a:gdLst>
                <a:gd name="T0" fmla="*/ 6 w 220"/>
                <a:gd name="T1" fmla="*/ 117 h 144"/>
                <a:gd name="T2" fmla="*/ 7 w 220"/>
                <a:gd name="T3" fmla="*/ 118 h 144"/>
                <a:gd name="T4" fmla="*/ 14 w 220"/>
                <a:gd name="T5" fmla="*/ 118 h 144"/>
                <a:gd name="T6" fmla="*/ 14 w 220"/>
                <a:gd name="T7" fmla="*/ 118 h 144"/>
                <a:gd name="T8" fmla="*/ 21 w 220"/>
                <a:gd name="T9" fmla="*/ 118 h 144"/>
                <a:gd name="T10" fmla="*/ 22 w 220"/>
                <a:gd name="T11" fmla="*/ 118 h 144"/>
                <a:gd name="T12" fmla="*/ 28 w 220"/>
                <a:gd name="T13" fmla="*/ 115 h 144"/>
                <a:gd name="T14" fmla="*/ 214 w 220"/>
                <a:gd name="T15" fmla="*/ 8 h 144"/>
                <a:gd name="T16" fmla="*/ 220 w 220"/>
                <a:gd name="T17" fmla="*/ 0 h 144"/>
                <a:gd name="T18" fmla="*/ 220 w 220"/>
                <a:gd name="T19" fmla="*/ 25 h 144"/>
                <a:gd name="T20" fmla="*/ 214 w 220"/>
                <a:gd name="T21" fmla="*/ 34 h 144"/>
                <a:gd name="T22" fmla="*/ 28 w 220"/>
                <a:gd name="T23" fmla="*/ 141 h 144"/>
                <a:gd name="T24" fmla="*/ 25 w 220"/>
                <a:gd name="T25" fmla="*/ 142 h 144"/>
                <a:gd name="T26" fmla="*/ 23 w 220"/>
                <a:gd name="T27" fmla="*/ 143 h 144"/>
                <a:gd name="T28" fmla="*/ 22 w 220"/>
                <a:gd name="T29" fmla="*/ 143 h 144"/>
                <a:gd name="T30" fmla="*/ 22 w 220"/>
                <a:gd name="T31" fmla="*/ 143 h 144"/>
                <a:gd name="T32" fmla="*/ 21 w 220"/>
                <a:gd name="T33" fmla="*/ 143 h 144"/>
                <a:gd name="T34" fmla="*/ 19 w 220"/>
                <a:gd name="T35" fmla="*/ 144 h 144"/>
                <a:gd name="T36" fmla="*/ 17 w 220"/>
                <a:gd name="T37" fmla="*/ 144 h 144"/>
                <a:gd name="T38" fmla="*/ 15 w 220"/>
                <a:gd name="T39" fmla="*/ 144 h 144"/>
                <a:gd name="T40" fmla="*/ 14 w 220"/>
                <a:gd name="T41" fmla="*/ 144 h 144"/>
                <a:gd name="T42" fmla="*/ 14 w 220"/>
                <a:gd name="T43" fmla="*/ 144 h 144"/>
                <a:gd name="T44" fmla="*/ 13 w 220"/>
                <a:gd name="T45" fmla="*/ 144 h 144"/>
                <a:gd name="T46" fmla="*/ 11 w 220"/>
                <a:gd name="T47" fmla="*/ 144 h 144"/>
                <a:gd name="T48" fmla="*/ 8 w 220"/>
                <a:gd name="T49" fmla="*/ 143 h 144"/>
                <a:gd name="T50" fmla="*/ 7 w 220"/>
                <a:gd name="T51" fmla="*/ 143 h 144"/>
                <a:gd name="T52" fmla="*/ 6 w 220"/>
                <a:gd name="T53" fmla="*/ 143 h 144"/>
                <a:gd name="T54" fmla="*/ 4 w 220"/>
                <a:gd name="T55" fmla="*/ 143 h 144"/>
                <a:gd name="T56" fmla="*/ 0 w 220"/>
                <a:gd name="T57" fmla="*/ 141 h 144"/>
                <a:gd name="T58" fmla="*/ 0 w 220"/>
                <a:gd name="T59" fmla="*/ 115 h 144"/>
                <a:gd name="T60" fmla="*/ 6 w 220"/>
                <a:gd name="T61" fmla="*/ 117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20" h="144">
                  <a:moveTo>
                    <a:pt x="6" y="117"/>
                  </a:moveTo>
                  <a:cubicBezTo>
                    <a:pt x="6" y="117"/>
                    <a:pt x="6" y="118"/>
                    <a:pt x="7" y="118"/>
                  </a:cubicBezTo>
                  <a:cubicBezTo>
                    <a:pt x="9" y="118"/>
                    <a:pt x="11" y="118"/>
                    <a:pt x="14" y="118"/>
                  </a:cubicBezTo>
                  <a:cubicBezTo>
                    <a:pt x="14" y="118"/>
                    <a:pt x="14" y="118"/>
                    <a:pt x="14" y="118"/>
                  </a:cubicBezTo>
                  <a:cubicBezTo>
                    <a:pt x="17" y="118"/>
                    <a:pt x="19" y="118"/>
                    <a:pt x="21" y="118"/>
                  </a:cubicBezTo>
                  <a:cubicBezTo>
                    <a:pt x="22" y="118"/>
                    <a:pt x="22" y="118"/>
                    <a:pt x="22" y="118"/>
                  </a:cubicBezTo>
                  <a:cubicBezTo>
                    <a:pt x="24" y="117"/>
                    <a:pt x="26" y="116"/>
                    <a:pt x="28" y="115"/>
                  </a:cubicBezTo>
                  <a:cubicBezTo>
                    <a:pt x="214" y="8"/>
                    <a:pt x="214" y="8"/>
                    <a:pt x="214" y="8"/>
                  </a:cubicBezTo>
                  <a:cubicBezTo>
                    <a:pt x="218" y="6"/>
                    <a:pt x="220" y="3"/>
                    <a:pt x="220" y="0"/>
                  </a:cubicBezTo>
                  <a:cubicBezTo>
                    <a:pt x="220" y="25"/>
                    <a:pt x="220" y="25"/>
                    <a:pt x="220" y="25"/>
                  </a:cubicBezTo>
                  <a:cubicBezTo>
                    <a:pt x="220" y="28"/>
                    <a:pt x="218" y="31"/>
                    <a:pt x="214" y="34"/>
                  </a:cubicBezTo>
                  <a:cubicBezTo>
                    <a:pt x="28" y="141"/>
                    <a:pt x="28" y="141"/>
                    <a:pt x="28" y="141"/>
                  </a:cubicBezTo>
                  <a:cubicBezTo>
                    <a:pt x="27" y="141"/>
                    <a:pt x="26" y="142"/>
                    <a:pt x="25" y="142"/>
                  </a:cubicBezTo>
                  <a:cubicBezTo>
                    <a:pt x="25" y="142"/>
                    <a:pt x="24" y="143"/>
                    <a:pt x="23" y="143"/>
                  </a:cubicBezTo>
                  <a:cubicBezTo>
                    <a:pt x="23" y="143"/>
                    <a:pt x="22" y="143"/>
                    <a:pt x="22" y="143"/>
                  </a:cubicBezTo>
                  <a:cubicBezTo>
                    <a:pt x="22" y="143"/>
                    <a:pt x="22" y="143"/>
                    <a:pt x="22" y="143"/>
                  </a:cubicBezTo>
                  <a:cubicBezTo>
                    <a:pt x="21" y="143"/>
                    <a:pt x="21" y="143"/>
                    <a:pt x="21" y="143"/>
                  </a:cubicBezTo>
                  <a:cubicBezTo>
                    <a:pt x="20" y="143"/>
                    <a:pt x="20" y="144"/>
                    <a:pt x="19" y="144"/>
                  </a:cubicBezTo>
                  <a:cubicBezTo>
                    <a:pt x="18" y="144"/>
                    <a:pt x="18" y="144"/>
                    <a:pt x="17" y="144"/>
                  </a:cubicBezTo>
                  <a:cubicBezTo>
                    <a:pt x="16" y="144"/>
                    <a:pt x="16" y="144"/>
                    <a:pt x="15" y="144"/>
                  </a:cubicBezTo>
                  <a:cubicBezTo>
                    <a:pt x="15" y="144"/>
                    <a:pt x="14" y="144"/>
                    <a:pt x="14" y="144"/>
                  </a:cubicBezTo>
                  <a:cubicBezTo>
                    <a:pt x="14" y="144"/>
                    <a:pt x="14" y="144"/>
                    <a:pt x="14" y="144"/>
                  </a:cubicBezTo>
                  <a:cubicBezTo>
                    <a:pt x="14" y="144"/>
                    <a:pt x="13" y="144"/>
                    <a:pt x="13" y="144"/>
                  </a:cubicBezTo>
                  <a:cubicBezTo>
                    <a:pt x="12" y="144"/>
                    <a:pt x="11" y="144"/>
                    <a:pt x="11" y="144"/>
                  </a:cubicBezTo>
                  <a:cubicBezTo>
                    <a:pt x="10" y="144"/>
                    <a:pt x="9" y="144"/>
                    <a:pt x="8" y="143"/>
                  </a:cubicBezTo>
                  <a:cubicBezTo>
                    <a:pt x="8" y="143"/>
                    <a:pt x="7" y="143"/>
                    <a:pt x="7" y="143"/>
                  </a:cubicBezTo>
                  <a:cubicBezTo>
                    <a:pt x="7" y="143"/>
                    <a:pt x="6" y="143"/>
                    <a:pt x="6" y="143"/>
                  </a:cubicBezTo>
                  <a:cubicBezTo>
                    <a:pt x="5" y="143"/>
                    <a:pt x="5" y="143"/>
                    <a:pt x="4" y="143"/>
                  </a:cubicBezTo>
                  <a:cubicBezTo>
                    <a:pt x="3" y="142"/>
                    <a:pt x="1" y="141"/>
                    <a:pt x="0" y="141"/>
                  </a:cubicBezTo>
                  <a:cubicBezTo>
                    <a:pt x="0" y="115"/>
                    <a:pt x="0" y="115"/>
                    <a:pt x="0" y="115"/>
                  </a:cubicBezTo>
                  <a:cubicBezTo>
                    <a:pt x="1" y="116"/>
                    <a:pt x="4" y="117"/>
                    <a:pt x="6" y="117"/>
                  </a:cubicBezTo>
                  <a:close/>
                </a:path>
              </a:pathLst>
            </a:custGeom>
            <a:solidFill>
              <a:srgbClr val="0327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0" name="Freeform 200"/>
            <p:cNvSpPr>
              <a:spLocks/>
            </p:cNvSpPr>
            <p:nvPr userDrawn="1"/>
          </p:nvSpPr>
          <p:spPr bwMode="auto">
            <a:xfrm>
              <a:off x="8869364" y="4778375"/>
              <a:ext cx="615950" cy="358775"/>
            </a:xfrm>
            <a:custGeom>
              <a:avLst/>
              <a:gdLst>
                <a:gd name="T0" fmla="*/ 8 w 389"/>
                <a:gd name="T1" fmla="*/ 112 h 226"/>
                <a:gd name="T2" fmla="*/ 8 w 389"/>
                <a:gd name="T3" fmla="*/ 128 h 226"/>
                <a:gd name="T4" fmla="*/ 168 w 389"/>
                <a:gd name="T5" fmla="*/ 221 h 226"/>
                <a:gd name="T6" fmla="*/ 196 w 389"/>
                <a:gd name="T7" fmla="*/ 221 h 226"/>
                <a:gd name="T8" fmla="*/ 382 w 389"/>
                <a:gd name="T9" fmla="*/ 114 h 226"/>
                <a:gd name="T10" fmla="*/ 382 w 389"/>
                <a:gd name="T11" fmla="*/ 97 h 226"/>
                <a:gd name="T12" fmla="*/ 222 w 389"/>
                <a:gd name="T13" fmla="*/ 5 h 226"/>
                <a:gd name="T14" fmla="*/ 193 w 389"/>
                <a:gd name="T15" fmla="*/ 5 h 226"/>
                <a:gd name="T16" fmla="*/ 8 w 389"/>
                <a:gd name="T17" fmla="*/ 112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89" h="226">
                  <a:moveTo>
                    <a:pt x="8" y="112"/>
                  </a:moveTo>
                  <a:cubicBezTo>
                    <a:pt x="0" y="116"/>
                    <a:pt x="0" y="124"/>
                    <a:pt x="8" y="128"/>
                  </a:cubicBezTo>
                  <a:cubicBezTo>
                    <a:pt x="168" y="221"/>
                    <a:pt x="168" y="221"/>
                    <a:pt x="168" y="221"/>
                  </a:cubicBezTo>
                  <a:cubicBezTo>
                    <a:pt x="176" y="226"/>
                    <a:pt x="188" y="226"/>
                    <a:pt x="196" y="221"/>
                  </a:cubicBezTo>
                  <a:cubicBezTo>
                    <a:pt x="382" y="114"/>
                    <a:pt x="382" y="114"/>
                    <a:pt x="382" y="114"/>
                  </a:cubicBezTo>
                  <a:cubicBezTo>
                    <a:pt x="389" y="109"/>
                    <a:pt x="389" y="102"/>
                    <a:pt x="382" y="97"/>
                  </a:cubicBezTo>
                  <a:cubicBezTo>
                    <a:pt x="222" y="5"/>
                    <a:pt x="222" y="5"/>
                    <a:pt x="222" y="5"/>
                  </a:cubicBezTo>
                  <a:cubicBezTo>
                    <a:pt x="214" y="0"/>
                    <a:pt x="201" y="0"/>
                    <a:pt x="193" y="5"/>
                  </a:cubicBezTo>
                  <a:lnTo>
                    <a:pt x="8" y="112"/>
                  </a:lnTo>
                  <a:close/>
                </a:path>
              </a:pathLst>
            </a:custGeom>
            <a:solidFill>
              <a:srgbClr val="0844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1" name="Freeform 201"/>
            <p:cNvSpPr>
              <a:spLocks/>
            </p:cNvSpPr>
            <p:nvPr userDrawn="1"/>
          </p:nvSpPr>
          <p:spPr bwMode="auto">
            <a:xfrm>
              <a:off x="8907464" y="4654550"/>
              <a:ext cx="334963" cy="352425"/>
            </a:xfrm>
            <a:custGeom>
              <a:avLst/>
              <a:gdLst>
                <a:gd name="T0" fmla="*/ 197 w 211"/>
                <a:gd name="T1" fmla="*/ 222 h 222"/>
                <a:gd name="T2" fmla="*/ 54 w 211"/>
                <a:gd name="T3" fmla="*/ 119 h 222"/>
                <a:gd name="T4" fmla="*/ 4 w 211"/>
                <a:gd name="T5" fmla="*/ 93 h 222"/>
                <a:gd name="T6" fmla="*/ 28 w 211"/>
                <a:gd name="T7" fmla="*/ 16 h 222"/>
                <a:gd name="T8" fmla="*/ 211 w 211"/>
                <a:gd name="T9" fmla="*/ 70 h 222"/>
                <a:gd name="T10" fmla="*/ 197 w 211"/>
                <a:gd name="T11" fmla="*/ 222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1" h="222">
                  <a:moveTo>
                    <a:pt x="197" y="222"/>
                  </a:moveTo>
                  <a:cubicBezTo>
                    <a:pt x="148" y="211"/>
                    <a:pt x="111" y="159"/>
                    <a:pt x="54" y="119"/>
                  </a:cubicBezTo>
                  <a:cubicBezTo>
                    <a:pt x="4" y="93"/>
                    <a:pt x="4" y="93"/>
                    <a:pt x="4" y="93"/>
                  </a:cubicBezTo>
                  <a:cubicBezTo>
                    <a:pt x="0" y="41"/>
                    <a:pt x="4" y="24"/>
                    <a:pt x="28" y="16"/>
                  </a:cubicBezTo>
                  <a:cubicBezTo>
                    <a:pt x="74" y="0"/>
                    <a:pt x="152" y="41"/>
                    <a:pt x="211" y="70"/>
                  </a:cubicBezTo>
                  <a:lnTo>
                    <a:pt x="197" y="222"/>
                  </a:lnTo>
                  <a:close/>
                </a:path>
              </a:pathLst>
            </a:custGeom>
            <a:solidFill>
              <a:srgbClr val="2523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2" name="Freeform 202"/>
            <p:cNvSpPr>
              <a:spLocks/>
            </p:cNvSpPr>
            <p:nvPr userDrawn="1"/>
          </p:nvSpPr>
          <p:spPr bwMode="auto">
            <a:xfrm>
              <a:off x="8802689" y="4718050"/>
              <a:ext cx="628650" cy="376238"/>
            </a:xfrm>
            <a:custGeom>
              <a:avLst/>
              <a:gdLst>
                <a:gd name="T0" fmla="*/ 354 w 397"/>
                <a:gd name="T1" fmla="*/ 45 h 237"/>
                <a:gd name="T2" fmla="*/ 386 w 397"/>
                <a:gd name="T3" fmla="*/ 62 h 237"/>
                <a:gd name="T4" fmla="*/ 367 w 397"/>
                <a:gd name="T5" fmla="*/ 174 h 237"/>
                <a:gd name="T6" fmla="*/ 197 w 397"/>
                <a:gd name="T7" fmla="*/ 221 h 237"/>
                <a:gd name="T8" fmla="*/ 53 w 397"/>
                <a:gd name="T9" fmla="*/ 118 h 237"/>
                <a:gd name="T10" fmla="*/ 3 w 397"/>
                <a:gd name="T11" fmla="*/ 92 h 237"/>
                <a:gd name="T12" fmla="*/ 28 w 397"/>
                <a:gd name="T13" fmla="*/ 15 h 237"/>
                <a:gd name="T14" fmla="*/ 210 w 397"/>
                <a:gd name="T15" fmla="*/ 69 h 237"/>
                <a:gd name="T16" fmla="*/ 354 w 397"/>
                <a:gd name="T17" fmla="*/ 45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97" h="237">
                  <a:moveTo>
                    <a:pt x="354" y="45"/>
                  </a:moveTo>
                  <a:cubicBezTo>
                    <a:pt x="386" y="62"/>
                    <a:pt x="386" y="62"/>
                    <a:pt x="386" y="62"/>
                  </a:cubicBezTo>
                  <a:cubicBezTo>
                    <a:pt x="397" y="113"/>
                    <a:pt x="391" y="150"/>
                    <a:pt x="367" y="174"/>
                  </a:cubicBezTo>
                  <a:cubicBezTo>
                    <a:pt x="333" y="210"/>
                    <a:pt x="262" y="237"/>
                    <a:pt x="197" y="221"/>
                  </a:cubicBezTo>
                  <a:cubicBezTo>
                    <a:pt x="148" y="210"/>
                    <a:pt x="110" y="159"/>
                    <a:pt x="53" y="118"/>
                  </a:cubicBezTo>
                  <a:cubicBezTo>
                    <a:pt x="3" y="92"/>
                    <a:pt x="3" y="92"/>
                    <a:pt x="3" y="92"/>
                  </a:cubicBezTo>
                  <a:cubicBezTo>
                    <a:pt x="0" y="40"/>
                    <a:pt x="4" y="24"/>
                    <a:pt x="28" y="15"/>
                  </a:cubicBezTo>
                  <a:cubicBezTo>
                    <a:pt x="73" y="0"/>
                    <a:pt x="151" y="40"/>
                    <a:pt x="210" y="69"/>
                  </a:cubicBezTo>
                  <a:lnTo>
                    <a:pt x="354" y="45"/>
                  </a:lnTo>
                  <a:close/>
                </a:path>
              </a:pathLst>
            </a:custGeom>
            <a:solidFill>
              <a:srgbClr val="3330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3" name="Freeform 203"/>
            <p:cNvSpPr>
              <a:spLocks/>
            </p:cNvSpPr>
            <p:nvPr userDrawn="1"/>
          </p:nvSpPr>
          <p:spPr bwMode="auto">
            <a:xfrm>
              <a:off x="8674101" y="5233988"/>
              <a:ext cx="282575" cy="179388"/>
            </a:xfrm>
            <a:custGeom>
              <a:avLst/>
              <a:gdLst>
                <a:gd name="T0" fmla="*/ 178 w 178"/>
                <a:gd name="T1" fmla="*/ 88 h 113"/>
                <a:gd name="T2" fmla="*/ 169 w 178"/>
                <a:gd name="T3" fmla="*/ 101 h 113"/>
                <a:gd name="T4" fmla="*/ 110 w 178"/>
                <a:gd name="T5" fmla="*/ 99 h 113"/>
                <a:gd name="T6" fmla="*/ 105 w 178"/>
                <a:gd name="T7" fmla="*/ 86 h 113"/>
                <a:gd name="T8" fmla="*/ 67 w 178"/>
                <a:gd name="T9" fmla="*/ 75 h 113"/>
                <a:gd name="T10" fmla="*/ 1 w 178"/>
                <a:gd name="T11" fmla="*/ 17 h 113"/>
                <a:gd name="T12" fmla="*/ 6 w 178"/>
                <a:gd name="T13" fmla="*/ 0 h 113"/>
                <a:gd name="T14" fmla="*/ 6 w 178"/>
                <a:gd name="T15" fmla="*/ 7 h 113"/>
                <a:gd name="T16" fmla="*/ 72 w 178"/>
                <a:gd name="T17" fmla="*/ 66 h 113"/>
                <a:gd name="T18" fmla="*/ 110 w 178"/>
                <a:gd name="T19" fmla="*/ 76 h 113"/>
                <a:gd name="T20" fmla="*/ 115 w 178"/>
                <a:gd name="T21" fmla="*/ 89 h 113"/>
                <a:gd name="T22" fmla="*/ 174 w 178"/>
                <a:gd name="T23" fmla="*/ 92 h 113"/>
                <a:gd name="T24" fmla="*/ 178 w 178"/>
                <a:gd name="T25" fmla="*/ 88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78" h="113">
                  <a:moveTo>
                    <a:pt x="178" y="88"/>
                  </a:moveTo>
                  <a:cubicBezTo>
                    <a:pt x="177" y="94"/>
                    <a:pt x="174" y="98"/>
                    <a:pt x="169" y="101"/>
                  </a:cubicBezTo>
                  <a:cubicBezTo>
                    <a:pt x="154" y="113"/>
                    <a:pt x="127" y="105"/>
                    <a:pt x="110" y="99"/>
                  </a:cubicBezTo>
                  <a:cubicBezTo>
                    <a:pt x="105" y="86"/>
                    <a:pt x="105" y="86"/>
                    <a:pt x="105" y="86"/>
                  </a:cubicBezTo>
                  <a:cubicBezTo>
                    <a:pt x="83" y="84"/>
                    <a:pt x="89" y="87"/>
                    <a:pt x="67" y="75"/>
                  </a:cubicBezTo>
                  <a:cubicBezTo>
                    <a:pt x="40" y="61"/>
                    <a:pt x="7" y="42"/>
                    <a:pt x="1" y="17"/>
                  </a:cubicBezTo>
                  <a:cubicBezTo>
                    <a:pt x="0" y="12"/>
                    <a:pt x="2" y="4"/>
                    <a:pt x="6" y="0"/>
                  </a:cubicBezTo>
                  <a:cubicBezTo>
                    <a:pt x="5" y="2"/>
                    <a:pt x="5" y="5"/>
                    <a:pt x="6" y="7"/>
                  </a:cubicBezTo>
                  <a:cubicBezTo>
                    <a:pt x="12" y="32"/>
                    <a:pt x="45" y="52"/>
                    <a:pt x="72" y="66"/>
                  </a:cubicBezTo>
                  <a:cubicBezTo>
                    <a:pt x="94" y="77"/>
                    <a:pt x="88" y="74"/>
                    <a:pt x="110" y="76"/>
                  </a:cubicBezTo>
                  <a:cubicBezTo>
                    <a:pt x="115" y="89"/>
                    <a:pt x="115" y="89"/>
                    <a:pt x="115" y="89"/>
                  </a:cubicBezTo>
                  <a:cubicBezTo>
                    <a:pt x="132" y="95"/>
                    <a:pt x="159" y="103"/>
                    <a:pt x="174" y="92"/>
                  </a:cubicBezTo>
                  <a:cubicBezTo>
                    <a:pt x="176" y="90"/>
                    <a:pt x="177" y="89"/>
                    <a:pt x="178" y="88"/>
                  </a:cubicBezTo>
                  <a:close/>
                </a:path>
              </a:pathLst>
            </a:custGeom>
            <a:solidFill>
              <a:srgbClr val="D0DB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4" name="Freeform 204"/>
            <p:cNvSpPr>
              <a:spLocks/>
            </p:cNvSpPr>
            <p:nvPr userDrawn="1"/>
          </p:nvSpPr>
          <p:spPr bwMode="auto">
            <a:xfrm>
              <a:off x="7580314" y="4418013"/>
              <a:ext cx="65088" cy="620713"/>
            </a:xfrm>
            <a:custGeom>
              <a:avLst/>
              <a:gdLst>
                <a:gd name="T0" fmla="*/ 0 w 41"/>
                <a:gd name="T1" fmla="*/ 0 h 391"/>
                <a:gd name="T2" fmla="*/ 1 w 41"/>
                <a:gd name="T3" fmla="*/ 368 h 391"/>
                <a:gd name="T4" fmla="*/ 41 w 41"/>
                <a:gd name="T5" fmla="*/ 391 h 391"/>
                <a:gd name="T6" fmla="*/ 40 w 41"/>
                <a:gd name="T7" fmla="*/ 0 h 391"/>
                <a:gd name="T8" fmla="*/ 0 w 41"/>
                <a:gd name="T9" fmla="*/ 0 h 3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391">
                  <a:moveTo>
                    <a:pt x="0" y="0"/>
                  </a:moveTo>
                  <a:lnTo>
                    <a:pt x="1" y="368"/>
                  </a:lnTo>
                  <a:lnTo>
                    <a:pt x="41" y="391"/>
                  </a:lnTo>
                  <a:lnTo>
                    <a:pt x="4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835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5" name="Freeform 206"/>
            <p:cNvSpPr>
              <a:spLocks/>
            </p:cNvSpPr>
            <p:nvPr userDrawn="1"/>
          </p:nvSpPr>
          <p:spPr bwMode="auto">
            <a:xfrm>
              <a:off x="7643813" y="4418013"/>
              <a:ext cx="63500" cy="620713"/>
            </a:xfrm>
            <a:custGeom>
              <a:avLst/>
              <a:gdLst>
                <a:gd name="T0" fmla="*/ 0 w 40"/>
                <a:gd name="T1" fmla="*/ 0 h 391"/>
                <a:gd name="T2" fmla="*/ 1 w 40"/>
                <a:gd name="T3" fmla="*/ 391 h 391"/>
                <a:gd name="T4" fmla="*/ 40 w 40"/>
                <a:gd name="T5" fmla="*/ 369 h 391"/>
                <a:gd name="T6" fmla="*/ 39 w 40"/>
                <a:gd name="T7" fmla="*/ 0 h 391"/>
                <a:gd name="T8" fmla="*/ 0 w 40"/>
                <a:gd name="T9" fmla="*/ 0 h 3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391">
                  <a:moveTo>
                    <a:pt x="0" y="0"/>
                  </a:moveTo>
                  <a:lnTo>
                    <a:pt x="1" y="391"/>
                  </a:lnTo>
                  <a:lnTo>
                    <a:pt x="40" y="369"/>
                  </a:lnTo>
                  <a:lnTo>
                    <a:pt x="3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41D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6" name="Freeform 207"/>
            <p:cNvSpPr>
              <a:spLocks/>
            </p:cNvSpPr>
            <p:nvPr userDrawn="1"/>
          </p:nvSpPr>
          <p:spPr bwMode="auto">
            <a:xfrm>
              <a:off x="8386763" y="4695826"/>
              <a:ext cx="65088" cy="823913"/>
            </a:xfrm>
            <a:custGeom>
              <a:avLst/>
              <a:gdLst>
                <a:gd name="T0" fmla="*/ 40 w 41"/>
                <a:gd name="T1" fmla="*/ 23 h 519"/>
                <a:gd name="T2" fmla="*/ 0 w 41"/>
                <a:gd name="T3" fmla="*/ 0 h 519"/>
                <a:gd name="T4" fmla="*/ 1 w 41"/>
                <a:gd name="T5" fmla="*/ 496 h 519"/>
                <a:gd name="T6" fmla="*/ 41 w 41"/>
                <a:gd name="T7" fmla="*/ 519 h 519"/>
                <a:gd name="T8" fmla="*/ 40 w 41"/>
                <a:gd name="T9" fmla="*/ 23 h 5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519">
                  <a:moveTo>
                    <a:pt x="40" y="23"/>
                  </a:moveTo>
                  <a:lnTo>
                    <a:pt x="0" y="0"/>
                  </a:lnTo>
                  <a:lnTo>
                    <a:pt x="1" y="496"/>
                  </a:lnTo>
                  <a:lnTo>
                    <a:pt x="41" y="519"/>
                  </a:lnTo>
                  <a:lnTo>
                    <a:pt x="40" y="23"/>
                  </a:lnTo>
                  <a:close/>
                </a:path>
              </a:pathLst>
            </a:custGeom>
            <a:solidFill>
              <a:srgbClr val="0835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7" name="Freeform 208"/>
            <p:cNvSpPr>
              <a:spLocks/>
            </p:cNvSpPr>
            <p:nvPr userDrawn="1"/>
          </p:nvSpPr>
          <p:spPr bwMode="auto">
            <a:xfrm>
              <a:off x="8450263" y="4697413"/>
              <a:ext cx="65088" cy="822325"/>
            </a:xfrm>
            <a:custGeom>
              <a:avLst/>
              <a:gdLst>
                <a:gd name="T0" fmla="*/ 0 w 41"/>
                <a:gd name="T1" fmla="*/ 22 h 518"/>
                <a:gd name="T2" fmla="*/ 1 w 41"/>
                <a:gd name="T3" fmla="*/ 518 h 518"/>
                <a:gd name="T4" fmla="*/ 41 w 41"/>
                <a:gd name="T5" fmla="*/ 496 h 518"/>
                <a:gd name="T6" fmla="*/ 40 w 41"/>
                <a:gd name="T7" fmla="*/ 0 h 518"/>
                <a:gd name="T8" fmla="*/ 0 w 41"/>
                <a:gd name="T9" fmla="*/ 22 h 5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518">
                  <a:moveTo>
                    <a:pt x="0" y="22"/>
                  </a:moveTo>
                  <a:lnTo>
                    <a:pt x="1" y="518"/>
                  </a:lnTo>
                  <a:lnTo>
                    <a:pt x="41" y="496"/>
                  </a:lnTo>
                  <a:lnTo>
                    <a:pt x="40" y="0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rgbClr val="041D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8" name="Freeform 209"/>
            <p:cNvSpPr>
              <a:spLocks/>
            </p:cNvSpPr>
            <p:nvPr userDrawn="1"/>
          </p:nvSpPr>
          <p:spPr bwMode="auto">
            <a:xfrm>
              <a:off x="7373938" y="4273551"/>
              <a:ext cx="1116013" cy="754063"/>
            </a:xfrm>
            <a:custGeom>
              <a:avLst/>
              <a:gdLst>
                <a:gd name="T0" fmla="*/ 0 w 703"/>
                <a:gd name="T1" fmla="*/ 0 h 475"/>
                <a:gd name="T2" fmla="*/ 0 w 703"/>
                <a:gd name="T3" fmla="*/ 66 h 475"/>
                <a:gd name="T4" fmla="*/ 703 w 703"/>
                <a:gd name="T5" fmla="*/ 475 h 475"/>
                <a:gd name="T6" fmla="*/ 703 w 703"/>
                <a:gd name="T7" fmla="*/ 408 h 475"/>
                <a:gd name="T8" fmla="*/ 0 w 703"/>
                <a:gd name="T9" fmla="*/ 0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03" h="475">
                  <a:moveTo>
                    <a:pt x="0" y="0"/>
                  </a:moveTo>
                  <a:cubicBezTo>
                    <a:pt x="0" y="66"/>
                    <a:pt x="0" y="66"/>
                    <a:pt x="0" y="66"/>
                  </a:cubicBezTo>
                  <a:cubicBezTo>
                    <a:pt x="234" y="202"/>
                    <a:pt x="469" y="338"/>
                    <a:pt x="703" y="475"/>
                  </a:cubicBezTo>
                  <a:cubicBezTo>
                    <a:pt x="703" y="408"/>
                    <a:pt x="703" y="408"/>
                    <a:pt x="703" y="408"/>
                  </a:cubicBezTo>
                  <a:cubicBezTo>
                    <a:pt x="468" y="272"/>
                    <a:pt x="234" y="136"/>
                    <a:pt x="0" y="0"/>
                  </a:cubicBezTo>
                  <a:close/>
                </a:path>
              </a:pathLst>
            </a:custGeom>
            <a:solidFill>
              <a:srgbClr val="F0F0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9" name="Freeform 210"/>
            <p:cNvSpPr>
              <a:spLocks/>
            </p:cNvSpPr>
            <p:nvPr userDrawn="1"/>
          </p:nvSpPr>
          <p:spPr bwMode="auto">
            <a:xfrm>
              <a:off x="7373938" y="3236913"/>
              <a:ext cx="2916238" cy="1684338"/>
            </a:xfrm>
            <a:custGeom>
              <a:avLst/>
              <a:gdLst>
                <a:gd name="T0" fmla="*/ 1135 w 1838"/>
                <a:gd name="T1" fmla="*/ 0 h 1061"/>
                <a:gd name="T2" fmla="*/ 0 w 1838"/>
                <a:gd name="T3" fmla="*/ 653 h 1061"/>
                <a:gd name="T4" fmla="*/ 703 w 1838"/>
                <a:gd name="T5" fmla="*/ 1061 h 1061"/>
                <a:gd name="T6" fmla="*/ 1838 w 1838"/>
                <a:gd name="T7" fmla="*/ 409 h 1061"/>
                <a:gd name="T8" fmla="*/ 1135 w 1838"/>
                <a:gd name="T9" fmla="*/ 0 h 10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38" h="1061">
                  <a:moveTo>
                    <a:pt x="1135" y="0"/>
                  </a:moveTo>
                  <a:cubicBezTo>
                    <a:pt x="0" y="653"/>
                    <a:pt x="0" y="653"/>
                    <a:pt x="0" y="653"/>
                  </a:cubicBezTo>
                  <a:cubicBezTo>
                    <a:pt x="234" y="789"/>
                    <a:pt x="468" y="925"/>
                    <a:pt x="703" y="1061"/>
                  </a:cubicBezTo>
                  <a:cubicBezTo>
                    <a:pt x="1838" y="409"/>
                    <a:pt x="1838" y="409"/>
                    <a:pt x="1838" y="409"/>
                  </a:cubicBezTo>
                  <a:cubicBezTo>
                    <a:pt x="1604" y="272"/>
                    <a:pt x="1369" y="136"/>
                    <a:pt x="1135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0" name="Freeform 211"/>
            <p:cNvSpPr>
              <a:spLocks/>
            </p:cNvSpPr>
            <p:nvPr userDrawn="1"/>
          </p:nvSpPr>
          <p:spPr bwMode="auto">
            <a:xfrm>
              <a:off x="8489951" y="3886201"/>
              <a:ext cx="1800225" cy="1141413"/>
            </a:xfrm>
            <a:custGeom>
              <a:avLst/>
              <a:gdLst>
                <a:gd name="T0" fmla="*/ 0 w 1134"/>
                <a:gd name="T1" fmla="*/ 652 h 719"/>
                <a:gd name="T2" fmla="*/ 0 w 1134"/>
                <a:gd name="T3" fmla="*/ 719 h 719"/>
                <a:gd name="T4" fmla="*/ 1134 w 1134"/>
                <a:gd name="T5" fmla="*/ 66 h 719"/>
                <a:gd name="T6" fmla="*/ 1134 w 1134"/>
                <a:gd name="T7" fmla="*/ 0 h 719"/>
                <a:gd name="T8" fmla="*/ 0 w 1134"/>
                <a:gd name="T9" fmla="*/ 652 h 7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34" h="719">
                  <a:moveTo>
                    <a:pt x="0" y="652"/>
                  </a:moveTo>
                  <a:lnTo>
                    <a:pt x="0" y="719"/>
                  </a:lnTo>
                  <a:lnTo>
                    <a:pt x="1134" y="66"/>
                  </a:lnTo>
                  <a:lnTo>
                    <a:pt x="1134" y="0"/>
                  </a:lnTo>
                  <a:lnTo>
                    <a:pt x="0" y="652"/>
                  </a:ln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1" name="Freeform 212"/>
            <p:cNvSpPr>
              <a:spLocks/>
            </p:cNvSpPr>
            <p:nvPr userDrawn="1"/>
          </p:nvSpPr>
          <p:spPr bwMode="auto">
            <a:xfrm>
              <a:off x="9825038" y="4048126"/>
              <a:ext cx="17463" cy="22225"/>
            </a:xfrm>
            <a:custGeom>
              <a:avLst/>
              <a:gdLst>
                <a:gd name="T0" fmla="*/ 5 w 11"/>
                <a:gd name="T1" fmla="*/ 2 h 14"/>
                <a:gd name="T2" fmla="*/ 1 w 11"/>
                <a:gd name="T3" fmla="*/ 10 h 14"/>
                <a:gd name="T4" fmla="*/ 5 w 11"/>
                <a:gd name="T5" fmla="*/ 13 h 14"/>
                <a:gd name="T6" fmla="*/ 10 w 11"/>
                <a:gd name="T7" fmla="*/ 4 h 14"/>
                <a:gd name="T8" fmla="*/ 5 w 11"/>
                <a:gd name="T9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4">
                  <a:moveTo>
                    <a:pt x="5" y="2"/>
                  </a:moveTo>
                  <a:cubicBezTo>
                    <a:pt x="3" y="3"/>
                    <a:pt x="0" y="7"/>
                    <a:pt x="1" y="10"/>
                  </a:cubicBezTo>
                  <a:cubicBezTo>
                    <a:pt x="1" y="13"/>
                    <a:pt x="3" y="14"/>
                    <a:pt x="5" y="13"/>
                  </a:cubicBezTo>
                  <a:cubicBezTo>
                    <a:pt x="11" y="10"/>
                    <a:pt x="11" y="7"/>
                    <a:pt x="10" y="4"/>
                  </a:cubicBezTo>
                  <a:cubicBezTo>
                    <a:pt x="10" y="1"/>
                    <a:pt x="8" y="0"/>
                    <a:pt x="5" y="2"/>
                  </a:cubicBezTo>
                  <a:close/>
                </a:path>
              </a:pathLst>
            </a:custGeom>
            <a:solidFill>
              <a:srgbClr val="ECF3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2" name="Freeform 213"/>
            <p:cNvSpPr>
              <a:spLocks noEditPoints="1"/>
            </p:cNvSpPr>
            <p:nvPr userDrawn="1"/>
          </p:nvSpPr>
          <p:spPr bwMode="auto">
            <a:xfrm>
              <a:off x="8475663" y="3944938"/>
              <a:ext cx="366713" cy="501650"/>
            </a:xfrm>
            <a:custGeom>
              <a:avLst/>
              <a:gdLst>
                <a:gd name="T0" fmla="*/ 19 w 231"/>
                <a:gd name="T1" fmla="*/ 292 h 316"/>
                <a:gd name="T2" fmla="*/ 18 w 231"/>
                <a:gd name="T3" fmla="*/ 136 h 316"/>
                <a:gd name="T4" fmla="*/ 212 w 231"/>
                <a:gd name="T5" fmla="*/ 25 h 316"/>
                <a:gd name="T6" fmla="*/ 212 w 231"/>
                <a:gd name="T7" fmla="*/ 180 h 316"/>
                <a:gd name="T8" fmla="*/ 19 w 231"/>
                <a:gd name="T9" fmla="*/ 292 h 316"/>
                <a:gd name="T10" fmla="*/ 115 w 231"/>
                <a:gd name="T11" fmla="*/ 67 h 316"/>
                <a:gd name="T12" fmla="*/ 110 w 231"/>
                <a:gd name="T13" fmla="*/ 75 h 316"/>
                <a:gd name="T14" fmla="*/ 115 w 231"/>
                <a:gd name="T15" fmla="*/ 78 h 316"/>
                <a:gd name="T16" fmla="*/ 120 w 231"/>
                <a:gd name="T17" fmla="*/ 69 h 316"/>
                <a:gd name="T18" fmla="*/ 115 w 231"/>
                <a:gd name="T19" fmla="*/ 67 h 316"/>
                <a:gd name="T20" fmla="*/ 230 w 231"/>
                <a:gd name="T21" fmla="*/ 8 h 316"/>
                <a:gd name="T22" fmla="*/ 221 w 231"/>
                <a:gd name="T23" fmla="*/ 3 h 316"/>
                <a:gd name="T24" fmla="*/ 9 w 231"/>
                <a:gd name="T25" fmla="*/ 126 h 316"/>
                <a:gd name="T26" fmla="*/ 0 w 231"/>
                <a:gd name="T27" fmla="*/ 141 h 316"/>
                <a:gd name="T28" fmla="*/ 0 w 231"/>
                <a:gd name="T29" fmla="*/ 308 h 316"/>
                <a:gd name="T30" fmla="*/ 9 w 231"/>
                <a:gd name="T31" fmla="*/ 313 h 316"/>
                <a:gd name="T32" fmla="*/ 222 w 231"/>
                <a:gd name="T33" fmla="*/ 190 h 316"/>
                <a:gd name="T34" fmla="*/ 231 w 231"/>
                <a:gd name="T35" fmla="*/ 175 h 316"/>
                <a:gd name="T36" fmla="*/ 230 w 231"/>
                <a:gd name="T37" fmla="*/ 8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31" h="316">
                  <a:moveTo>
                    <a:pt x="19" y="292"/>
                  </a:moveTo>
                  <a:cubicBezTo>
                    <a:pt x="18" y="136"/>
                    <a:pt x="18" y="136"/>
                    <a:pt x="18" y="136"/>
                  </a:cubicBezTo>
                  <a:cubicBezTo>
                    <a:pt x="212" y="25"/>
                    <a:pt x="212" y="25"/>
                    <a:pt x="212" y="25"/>
                  </a:cubicBezTo>
                  <a:cubicBezTo>
                    <a:pt x="212" y="180"/>
                    <a:pt x="212" y="180"/>
                    <a:pt x="212" y="180"/>
                  </a:cubicBezTo>
                  <a:cubicBezTo>
                    <a:pt x="19" y="292"/>
                    <a:pt x="19" y="292"/>
                    <a:pt x="19" y="292"/>
                  </a:cubicBezTo>
                  <a:close/>
                  <a:moveTo>
                    <a:pt x="115" y="67"/>
                  </a:moveTo>
                  <a:cubicBezTo>
                    <a:pt x="112" y="68"/>
                    <a:pt x="110" y="72"/>
                    <a:pt x="110" y="75"/>
                  </a:cubicBezTo>
                  <a:cubicBezTo>
                    <a:pt x="110" y="78"/>
                    <a:pt x="112" y="79"/>
                    <a:pt x="115" y="78"/>
                  </a:cubicBezTo>
                  <a:cubicBezTo>
                    <a:pt x="118" y="76"/>
                    <a:pt x="120" y="72"/>
                    <a:pt x="120" y="69"/>
                  </a:cubicBezTo>
                  <a:cubicBezTo>
                    <a:pt x="120" y="66"/>
                    <a:pt x="118" y="65"/>
                    <a:pt x="115" y="67"/>
                  </a:cubicBezTo>
                  <a:close/>
                  <a:moveTo>
                    <a:pt x="230" y="8"/>
                  </a:moveTo>
                  <a:cubicBezTo>
                    <a:pt x="230" y="2"/>
                    <a:pt x="226" y="0"/>
                    <a:pt x="221" y="3"/>
                  </a:cubicBezTo>
                  <a:cubicBezTo>
                    <a:pt x="9" y="126"/>
                    <a:pt x="9" y="126"/>
                    <a:pt x="9" y="126"/>
                  </a:cubicBezTo>
                  <a:cubicBezTo>
                    <a:pt x="4" y="129"/>
                    <a:pt x="0" y="136"/>
                    <a:pt x="0" y="141"/>
                  </a:cubicBezTo>
                  <a:cubicBezTo>
                    <a:pt x="0" y="308"/>
                    <a:pt x="0" y="308"/>
                    <a:pt x="0" y="308"/>
                  </a:cubicBezTo>
                  <a:cubicBezTo>
                    <a:pt x="0" y="314"/>
                    <a:pt x="4" y="316"/>
                    <a:pt x="9" y="313"/>
                  </a:cubicBezTo>
                  <a:cubicBezTo>
                    <a:pt x="222" y="190"/>
                    <a:pt x="222" y="190"/>
                    <a:pt x="222" y="190"/>
                  </a:cubicBezTo>
                  <a:cubicBezTo>
                    <a:pt x="227" y="188"/>
                    <a:pt x="231" y="181"/>
                    <a:pt x="231" y="175"/>
                  </a:cubicBezTo>
                  <a:lnTo>
                    <a:pt x="230" y="8"/>
                  </a:lnTo>
                  <a:close/>
                </a:path>
              </a:pathLst>
            </a:custGeom>
            <a:solidFill>
              <a:srgbClr val="C2C2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3" name="Freeform 214"/>
            <p:cNvSpPr>
              <a:spLocks/>
            </p:cNvSpPr>
            <p:nvPr userDrawn="1"/>
          </p:nvSpPr>
          <p:spPr bwMode="auto">
            <a:xfrm>
              <a:off x="8504238" y="3984626"/>
              <a:ext cx="307975" cy="423863"/>
            </a:xfrm>
            <a:custGeom>
              <a:avLst/>
              <a:gdLst>
                <a:gd name="T0" fmla="*/ 194 w 194"/>
                <a:gd name="T1" fmla="*/ 0 h 267"/>
                <a:gd name="T2" fmla="*/ 0 w 194"/>
                <a:gd name="T3" fmla="*/ 111 h 267"/>
                <a:gd name="T4" fmla="*/ 1 w 194"/>
                <a:gd name="T5" fmla="*/ 267 h 267"/>
                <a:gd name="T6" fmla="*/ 194 w 194"/>
                <a:gd name="T7" fmla="*/ 155 h 267"/>
                <a:gd name="T8" fmla="*/ 194 w 194"/>
                <a:gd name="T9" fmla="*/ 0 h 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4" h="267">
                  <a:moveTo>
                    <a:pt x="194" y="0"/>
                  </a:moveTo>
                  <a:lnTo>
                    <a:pt x="0" y="111"/>
                  </a:lnTo>
                  <a:lnTo>
                    <a:pt x="1" y="267"/>
                  </a:lnTo>
                  <a:lnTo>
                    <a:pt x="194" y="155"/>
                  </a:lnTo>
                  <a:lnTo>
                    <a:pt x="194" y="0"/>
                  </a:lnTo>
                  <a:close/>
                </a:path>
              </a:pathLst>
            </a:custGeom>
            <a:solidFill>
              <a:srgbClr val="ECF3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4" name="Freeform 215"/>
            <p:cNvSpPr>
              <a:spLocks/>
            </p:cNvSpPr>
            <p:nvPr userDrawn="1"/>
          </p:nvSpPr>
          <p:spPr bwMode="auto">
            <a:xfrm>
              <a:off x="8456613" y="4157663"/>
              <a:ext cx="23813" cy="285750"/>
            </a:xfrm>
            <a:custGeom>
              <a:avLst/>
              <a:gdLst>
                <a:gd name="T0" fmla="*/ 12 w 15"/>
                <a:gd name="T1" fmla="*/ 174 h 180"/>
                <a:gd name="T2" fmla="*/ 12 w 15"/>
                <a:gd name="T3" fmla="*/ 7 h 180"/>
                <a:gd name="T4" fmla="*/ 0 w 15"/>
                <a:gd name="T5" fmla="*/ 0 h 180"/>
                <a:gd name="T6" fmla="*/ 1 w 15"/>
                <a:gd name="T7" fmla="*/ 167 h 180"/>
                <a:gd name="T8" fmla="*/ 1 w 15"/>
                <a:gd name="T9" fmla="*/ 169 h 180"/>
                <a:gd name="T10" fmla="*/ 3 w 15"/>
                <a:gd name="T11" fmla="*/ 173 h 180"/>
                <a:gd name="T12" fmla="*/ 15 w 15"/>
                <a:gd name="T13" fmla="*/ 180 h 180"/>
                <a:gd name="T14" fmla="*/ 12 w 15"/>
                <a:gd name="T15" fmla="*/ 174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" h="180">
                  <a:moveTo>
                    <a:pt x="12" y="174"/>
                  </a:moveTo>
                  <a:cubicBezTo>
                    <a:pt x="12" y="7"/>
                    <a:pt x="12" y="7"/>
                    <a:pt x="12" y="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67"/>
                    <a:pt x="1" y="167"/>
                    <a:pt x="1" y="167"/>
                  </a:cubicBezTo>
                  <a:cubicBezTo>
                    <a:pt x="1" y="168"/>
                    <a:pt x="1" y="169"/>
                    <a:pt x="1" y="169"/>
                  </a:cubicBezTo>
                  <a:cubicBezTo>
                    <a:pt x="1" y="171"/>
                    <a:pt x="2" y="172"/>
                    <a:pt x="3" y="173"/>
                  </a:cubicBezTo>
                  <a:cubicBezTo>
                    <a:pt x="15" y="180"/>
                    <a:pt x="15" y="180"/>
                    <a:pt x="15" y="180"/>
                  </a:cubicBezTo>
                  <a:cubicBezTo>
                    <a:pt x="13" y="179"/>
                    <a:pt x="12" y="177"/>
                    <a:pt x="12" y="174"/>
                  </a:cubicBezTo>
                  <a:close/>
                </a:path>
              </a:pathLst>
            </a:custGeom>
            <a:solidFill>
              <a:srgbClr val="8A8C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5" name="Freeform 216"/>
            <p:cNvSpPr>
              <a:spLocks/>
            </p:cNvSpPr>
            <p:nvPr userDrawn="1"/>
          </p:nvSpPr>
          <p:spPr bwMode="auto">
            <a:xfrm>
              <a:off x="8456613" y="3937001"/>
              <a:ext cx="381000" cy="231775"/>
            </a:xfrm>
            <a:custGeom>
              <a:avLst/>
              <a:gdLst>
                <a:gd name="T0" fmla="*/ 228 w 240"/>
                <a:gd name="T1" fmla="*/ 1 h 146"/>
                <a:gd name="T2" fmla="*/ 228 w 240"/>
                <a:gd name="T3" fmla="*/ 0 h 146"/>
                <a:gd name="T4" fmla="*/ 227 w 240"/>
                <a:gd name="T5" fmla="*/ 0 h 146"/>
                <a:gd name="T6" fmla="*/ 227 w 240"/>
                <a:gd name="T7" fmla="*/ 0 h 146"/>
                <a:gd name="T8" fmla="*/ 225 w 240"/>
                <a:gd name="T9" fmla="*/ 0 h 146"/>
                <a:gd name="T10" fmla="*/ 225 w 240"/>
                <a:gd name="T11" fmla="*/ 0 h 146"/>
                <a:gd name="T12" fmla="*/ 224 w 240"/>
                <a:gd name="T13" fmla="*/ 0 h 146"/>
                <a:gd name="T14" fmla="*/ 223 w 240"/>
                <a:gd name="T15" fmla="*/ 0 h 146"/>
                <a:gd name="T16" fmla="*/ 222 w 240"/>
                <a:gd name="T17" fmla="*/ 1 h 146"/>
                <a:gd name="T18" fmla="*/ 6 w 240"/>
                <a:gd name="T19" fmla="*/ 126 h 146"/>
                <a:gd name="T20" fmla="*/ 6 w 240"/>
                <a:gd name="T21" fmla="*/ 127 h 146"/>
                <a:gd name="T22" fmla="*/ 5 w 240"/>
                <a:gd name="T23" fmla="*/ 127 h 146"/>
                <a:gd name="T24" fmla="*/ 4 w 240"/>
                <a:gd name="T25" fmla="*/ 129 h 146"/>
                <a:gd name="T26" fmla="*/ 4 w 240"/>
                <a:gd name="T27" fmla="*/ 129 h 146"/>
                <a:gd name="T28" fmla="*/ 3 w 240"/>
                <a:gd name="T29" fmla="*/ 131 h 146"/>
                <a:gd name="T30" fmla="*/ 3 w 240"/>
                <a:gd name="T31" fmla="*/ 131 h 146"/>
                <a:gd name="T32" fmla="*/ 2 w 240"/>
                <a:gd name="T33" fmla="*/ 132 h 146"/>
                <a:gd name="T34" fmla="*/ 2 w 240"/>
                <a:gd name="T35" fmla="*/ 133 h 146"/>
                <a:gd name="T36" fmla="*/ 1 w 240"/>
                <a:gd name="T37" fmla="*/ 134 h 146"/>
                <a:gd name="T38" fmla="*/ 1 w 240"/>
                <a:gd name="T39" fmla="*/ 135 h 146"/>
                <a:gd name="T40" fmla="*/ 1 w 240"/>
                <a:gd name="T41" fmla="*/ 135 h 146"/>
                <a:gd name="T42" fmla="*/ 0 w 240"/>
                <a:gd name="T43" fmla="*/ 137 h 146"/>
                <a:gd name="T44" fmla="*/ 0 w 240"/>
                <a:gd name="T45" fmla="*/ 138 h 146"/>
                <a:gd name="T46" fmla="*/ 0 w 240"/>
                <a:gd name="T47" fmla="*/ 139 h 146"/>
                <a:gd name="T48" fmla="*/ 12 w 240"/>
                <a:gd name="T49" fmla="*/ 144 h 146"/>
                <a:gd name="T50" fmla="*/ 12 w 240"/>
                <a:gd name="T51" fmla="*/ 142 h 146"/>
                <a:gd name="T52" fmla="*/ 13 w 240"/>
                <a:gd name="T53" fmla="*/ 140 h 146"/>
                <a:gd name="T54" fmla="*/ 14 w 240"/>
                <a:gd name="T55" fmla="*/ 137 h 146"/>
                <a:gd name="T56" fmla="*/ 16 w 240"/>
                <a:gd name="T57" fmla="*/ 136 h 146"/>
                <a:gd name="T58" fmla="*/ 17 w 240"/>
                <a:gd name="T59" fmla="*/ 134 h 146"/>
                <a:gd name="T60" fmla="*/ 18 w 240"/>
                <a:gd name="T61" fmla="*/ 133 h 146"/>
                <a:gd name="T62" fmla="*/ 233 w 240"/>
                <a:gd name="T63" fmla="*/ 8 h 146"/>
                <a:gd name="T64" fmla="*/ 235 w 240"/>
                <a:gd name="T65" fmla="*/ 7 h 146"/>
                <a:gd name="T66" fmla="*/ 237 w 240"/>
                <a:gd name="T67" fmla="*/ 7 h 146"/>
                <a:gd name="T68" fmla="*/ 238 w 240"/>
                <a:gd name="T69" fmla="*/ 7 h 146"/>
                <a:gd name="T70" fmla="*/ 240 w 240"/>
                <a:gd name="T71" fmla="*/ 7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40" h="146">
                  <a:moveTo>
                    <a:pt x="240" y="7"/>
                  </a:moveTo>
                  <a:cubicBezTo>
                    <a:pt x="228" y="1"/>
                    <a:pt x="228" y="1"/>
                    <a:pt x="228" y="1"/>
                  </a:cubicBezTo>
                  <a:cubicBezTo>
                    <a:pt x="228" y="1"/>
                    <a:pt x="228" y="1"/>
                    <a:pt x="228" y="1"/>
                  </a:cubicBezTo>
                  <a:cubicBezTo>
                    <a:pt x="228" y="0"/>
                    <a:pt x="228" y="0"/>
                    <a:pt x="228" y="0"/>
                  </a:cubicBezTo>
                  <a:cubicBezTo>
                    <a:pt x="227" y="0"/>
                    <a:pt x="227" y="0"/>
                    <a:pt x="227" y="0"/>
                  </a:cubicBezTo>
                  <a:cubicBezTo>
                    <a:pt x="227" y="0"/>
                    <a:pt x="227" y="0"/>
                    <a:pt x="227" y="0"/>
                  </a:cubicBezTo>
                  <a:cubicBezTo>
                    <a:pt x="227" y="0"/>
                    <a:pt x="227" y="0"/>
                    <a:pt x="227" y="0"/>
                  </a:cubicBezTo>
                  <a:cubicBezTo>
                    <a:pt x="227" y="0"/>
                    <a:pt x="227" y="0"/>
                    <a:pt x="227" y="0"/>
                  </a:cubicBezTo>
                  <a:cubicBezTo>
                    <a:pt x="226" y="0"/>
                    <a:pt x="226" y="0"/>
                    <a:pt x="226" y="0"/>
                  </a:cubicBezTo>
                  <a:cubicBezTo>
                    <a:pt x="226" y="0"/>
                    <a:pt x="226" y="0"/>
                    <a:pt x="225" y="0"/>
                  </a:cubicBezTo>
                  <a:cubicBezTo>
                    <a:pt x="225" y="0"/>
                    <a:pt x="225" y="0"/>
                    <a:pt x="225" y="0"/>
                  </a:cubicBezTo>
                  <a:cubicBezTo>
                    <a:pt x="225" y="0"/>
                    <a:pt x="225" y="0"/>
                    <a:pt x="225" y="0"/>
                  </a:cubicBezTo>
                  <a:cubicBezTo>
                    <a:pt x="225" y="0"/>
                    <a:pt x="225" y="0"/>
                    <a:pt x="225" y="0"/>
                  </a:cubicBezTo>
                  <a:cubicBezTo>
                    <a:pt x="224" y="0"/>
                    <a:pt x="224" y="0"/>
                    <a:pt x="224" y="0"/>
                  </a:cubicBezTo>
                  <a:cubicBezTo>
                    <a:pt x="224" y="0"/>
                    <a:pt x="224" y="0"/>
                    <a:pt x="224" y="0"/>
                  </a:cubicBezTo>
                  <a:cubicBezTo>
                    <a:pt x="224" y="0"/>
                    <a:pt x="223" y="0"/>
                    <a:pt x="223" y="0"/>
                  </a:cubicBezTo>
                  <a:cubicBezTo>
                    <a:pt x="223" y="0"/>
                    <a:pt x="223" y="1"/>
                    <a:pt x="223" y="1"/>
                  </a:cubicBezTo>
                  <a:cubicBezTo>
                    <a:pt x="222" y="1"/>
                    <a:pt x="222" y="1"/>
                    <a:pt x="222" y="1"/>
                  </a:cubicBezTo>
                  <a:cubicBezTo>
                    <a:pt x="9" y="124"/>
                    <a:pt x="9" y="124"/>
                    <a:pt x="9" y="124"/>
                  </a:cubicBezTo>
                  <a:cubicBezTo>
                    <a:pt x="8" y="125"/>
                    <a:pt x="7" y="125"/>
                    <a:pt x="6" y="126"/>
                  </a:cubicBezTo>
                  <a:cubicBezTo>
                    <a:pt x="6" y="126"/>
                    <a:pt x="6" y="126"/>
                    <a:pt x="6" y="126"/>
                  </a:cubicBezTo>
                  <a:cubicBezTo>
                    <a:pt x="6" y="126"/>
                    <a:pt x="6" y="127"/>
                    <a:pt x="6" y="127"/>
                  </a:cubicBezTo>
                  <a:cubicBezTo>
                    <a:pt x="6" y="127"/>
                    <a:pt x="5" y="127"/>
                    <a:pt x="5" y="127"/>
                  </a:cubicBezTo>
                  <a:cubicBezTo>
                    <a:pt x="5" y="127"/>
                    <a:pt x="5" y="127"/>
                    <a:pt x="5" y="127"/>
                  </a:cubicBezTo>
                  <a:cubicBezTo>
                    <a:pt x="5" y="128"/>
                    <a:pt x="5" y="128"/>
                    <a:pt x="4" y="128"/>
                  </a:cubicBezTo>
                  <a:cubicBezTo>
                    <a:pt x="4" y="128"/>
                    <a:pt x="4" y="128"/>
                    <a:pt x="4" y="129"/>
                  </a:cubicBezTo>
                  <a:cubicBezTo>
                    <a:pt x="4" y="129"/>
                    <a:pt x="4" y="129"/>
                    <a:pt x="4" y="129"/>
                  </a:cubicBezTo>
                  <a:cubicBezTo>
                    <a:pt x="4" y="129"/>
                    <a:pt x="4" y="129"/>
                    <a:pt x="4" y="129"/>
                  </a:cubicBezTo>
                  <a:cubicBezTo>
                    <a:pt x="4" y="129"/>
                    <a:pt x="3" y="130"/>
                    <a:pt x="3" y="130"/>
                  </a:cubicBezTo>
                  <a:cubicBezTo>
                    <a:pt x="3" y="130"/>
                    <a:pt x="3" y="130"/>
                    <a:pt x="3" y="131"/>
                  </a:cubicBezTo>
                  <a:cubicBezTo>
                    <a:pt x="3" y="131"/>
                    <a:pt x="3" y="131"/>
                    <a:pt x="3" y="131"/>
                  </a:cubicBezTo>
                  <a:cubicBezTo>
                    <a:pt x="3" y="131"/>
                    <a:pt x="3" y="131"/>
                    <a:pt x="3" y="131"/>
                  </a:cubicBezTo>
                  <a:cubicBezTo>
                    <a:pt x="3" y="131"/>
                    <a:pt x="2" y="131"/>
                    <a:pt x="2" y="131"/>
                  </a:cubicBezTo>
                  <a:cubicBezTo>
                    <a:pt x="2" y="132"/>
                    <a:pt x="2" y="132"/>
                    <a:pt x="2" y="132"/>
                  </a:cubicBezTo>
                  <a:cubicBezTo>
                    <a:pt x="2" y="132"/>
                    <a:pt x="2" y="133"/>
                    <a:pt x="2" y="133"/>
                  </a:cubicBezTo>
                  <a:cubicBezTo>
                    <a:pt x="2" y="133"/>
                    <a:pt x="2" y="133"/>
                    <a:pt x="2" y="133"/>
                  </a:cubicBezTo>
                  <a:cubicBezTo>
                    <a:pt x="2" y="133"/>
                    <a:pt x="2" y="133"/>
                    <a:pt x="2" y="133"/>
                  </a:cubicBezTo>
                  <a:cubicBezTo>
                    <a:pt x="1" y="133"/>
                    <a:pt x="1" y="133"/>
                    <a:pt x="1" y="134"/>
                  </a:cubicBezTo>
                  <a:cubicBezTo>
                    <a:pt x="1" y="134"/>
                    <a:pt x="1" y="134"/>
                    <a:pt x="1" y="135"/>
                  </a:cubicBezTo>
                  <a:cubicBezTo>
                    <a:pt x="1" y="135"/>
                    <a:pt x="1" y="135"/>
                    <a:pt x="1" y="135"/>
                  </a:cubicBezTo>
                  <a:cubicBezTo>
                    <a:pt x="1" y="135"/>
                    <a:pt x="1" y="135"/>
                    <a:pt x="1" y="135"/>
                  </a:cubicBezTo>
                  <a:cubicBezTo>
                    <a:pt x="1" y="135"/>
                    <a:pt x="1" y="135"/>
                    <a:pt x="1" y="135"/>
                  </a:cubicBezTo>
                  <a:cubicBezTo>
                    <a:pt x="1" y="136"/>
                    <a:pt x="0" y="136"/>
                    <a:pt x="0" y="136"/>
                  </a:cubicBezTo>
                  <a:cubicBezTo>
                    <a:pt x="0" y="137"/>
                    <a:pt x="0" y="137"/>
                    <a:pt x="0" y="137"/>
                  </a:cubicBezTo>
                  <a:cubicBezTo>
                    <a:pt x="0" y="137"/>
                    <a:pt x="0" y="137"/>
                    <a:pt x="0" y="137"/>
                  </a:cubicBezTo>
                  <a:cubicBezTo>
                    <a:pt x="0" y="137"/>
                    <a:pt x="0" y="138"/>
                    <a:pt x="0" y="138"/>
                  </a:cubicBezTo>
                  <a:cubicBezTo>
                    <a:pt x="0" y="138"/>
                    <a:pt x="0" y="139"/>
                    <a:pt x="0" y="139"/>
                  </a:cubicBezTo>
                  <a:cubicBezTo>
                    <a:pt x="0" y="139"/>
                    <a:pt x="0" y="139"/>
                    <a:pt x="0" y="139"/>
                  </a:cubicBezTo>
                  <a:cubicBezTo>
                    <a:pt x="12" y="146"/>
                    <a:pt x="12" y="146"/>
                    <a:pt x="12" y="146"/>
                  </a:cubicBezTo>
                  <a:cubicBezTo>
                    <a:pt x="12" y="146"/>
                    <a:pt x="12" y="145"/>
                    <a:pt x="12" y="144"/>
                  </a:cubicBezTo>
                  <a:cubicBezTo>
                    <a:pt x="12" y="144"/>
                    <a:pt x="12" y="144"/>
                    <a:pt x="12" y="144"/>
                  </a:cubicBezTo>
                  <a:cubicBezTo>
                    <a:pt x="12" y="143"/>
                    <a:pt x="12" y="143"/>
                    <a:pt x="12" y="142"/>
                  </a:cubicBezTo>
                  <a:cubicBezTo>
                    <a:pt x="12" y="142"/>
                    <a:pt x="13" y="142"/>
                    <a:pt x="13" y="142"/>
                  </a:cubicBezTo>
                  <a:cubicBezTo>
                    <a:pt x="13" y="141"/>
                    <a:pt x="13" y="140"/>
                    <a:pt x="13" y="140"/>
                  </a:cubicBezTo>
                  <a:cubicBezTo>
                    <a:pt x="13" y="140"/>
                    <a:pt x="13" y="140"/>
                    <a:pt x="13" y="140"/>
                  </a:cubicBezTo>
                  <a:cubicBezTo>
                    <a:pt x="14" y="139"/>
                    <a:pt x="14" y="138"/>
                    <a:pt x="14" y="137"/>
                  </a:cubicBezTo>
                  <a:cubicBezTo>
                    <a:pt x="14" y="137"/>
                    <a:pt x="14" y="137"/>
                    <a:pt x="14" y="137"/>
                  </a:cubicBezTo>
                  <a:cubicBezTo>
                    <a:pt x="15" y="137"/>
                    <a:pt x="15" y="136"/>
                    <a:pt x="16" y="136"/>
                  </a:cubicBezTo>
                  <a:cubicBezTo>
                    <a:pt x="16" y="135"/>
                    <a:pt x="16" y="135"/>
                    <a:pt x="16" y="135"/>
                  </a:cubicBezTo>
                  <a:cubicBezTo>
                    <a:pt x="16" y="135"/>
                    <a:pt x="17" y="134"/>
                    <a:pt x="17" y="134"/>
                  </a:cubicBezTo>
                  <a:cubicBezTo>
                    <a:pt x="17" y="134"/>
                    <a:pt x="17" y="134"/>
                    <a:pt x="17" y="133"/>
                  </a:cubicBezTo>
                  <a:cubicBezTo>
                    <a:pt x="18" y="133"/>
                    <a:pt x="18" y="133"/>
                    <a:pt x="18" y="133"/>
                  </a:cubicBezTo>
                  <a:cubicBezTo>
                    <a:pt x="19" y="132"/>
                    <a:pt x="20" y="131"/>
                    <a:pt x="21" y="131"/>
                  </a:cubicBezTo>
                  <a:cubicBezTo>
                    <a:pt x="233" y="8"/>
                    <a:pt x="233" y="8"/>
                    <a:pt x="233" y="8"/>
                  </a:cubicBezTo>
                  <a:cubicBezTo>
                    <a:pt x="234" y="8"/>
                    <a:pt x="234" y="7"/>
                    <a:pt x="235" y="7"/>
                  </a:cubicBezTo>
                  <a:cubicBezTo>
                    <a:pt x="235" y="7"/>
                    <a:pt x="235" y="7"/>
                    <a:pt x="235" y="7"/>
                  </a:cubicBezTo>
                  <a:cubicBezTo>
                    <a:pt x="236" y="7"/>
                    <a:pt x="236" y="7"/>
                    <a:pt x="237" y="7"/>
                  </a:cubicBezTo>
                  <a:cubicBezTo>
                    <a:pt x="237" y="7"/>
                    <a:pt x="237" y="7"/>
                    <a:pt x="237" y="7"/>
                  </a:cubicBezTo>
                  <a:cubicBezTo>
                    <a:pt x="237" y="7"/>
                    <a:pt x="238" y="7"/>
                    <a:pt x="238" y="7"/>
                  </a:cubicBezTo>
                  <a:cubicBezTo>
                    <a:pt x="238" y="7"/>
                    <a:pt x="238" y="7"/>
                    <a:pt x="238" y="7"/>
                  </a:cubicBezTo>
                  <a:cubicBezTo>
                    <a:pt x="239" y="7"/>
                    <a:pt x="239" y="7"/>
                    <a:pt x="240" y="7"/>
                  </a:cubicBezTo>
                  <a:cubicBezTo>
                    <a:pt x="240" y="7"/>
                    <a:pt x="240" y="7"/>
                    <a:pt x="240" y="7"/>
                  </a:cubicBezTo>
                  <a:cubicBezTo>
                    <a:pt x="240" y="7"/>
                    <a:pt x="240" y="7"/>
                    <a:pt x="240" y="7"/>
                  </a:cubicBezTo>
                  <a:close/>
                </a:path>
              </a:pathLst>
            </a:custGeom>
            <a:solidFill>
              <a:srgbClr val="8A8C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6" name="Freeform 217"/>
            <p:cNvSpPr>
              <a:spLocks/>
            </p:cNvSpPr>
            <p:nvPr userDrawn="1"/>
          </p:nvSpPr>
          <p:spPr bwMode="auto">
            <a:xfrm>
              <a:off x="8512176" y="4240213"/>
              <a:ext cx="436563" cy="254000"/>
            </a:xfrm>
            <a:custGeom>
              <a:avLst/>
              <a:gdLst>
                <a:gd name="T0" fmla="*/ 207 w 275"/>
                <a:gd name="T1" fmla="*/ 0 h 160"/>
                <a:gd name="T2" fmla="*/ 0 w 275"/>
                <a:gd name="T3" fmla="*/ 120 h 160"/>
                <a:gd name="T4" fmla="*/ 69 w 275"/>
                <a:gd name="T5" fmla="*/ 160 h 160"/>
                <a:gd name="T6" fmla="*/ 275 w 275"/>
                <a:gd name="T7" fmla="*/ 40 h 160"/>
                <a:gd name="T8" fmla="*/ 207 w 275"/>
                <a:gd name="T9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5" h="160">
                  <a:moveTo>
                    <a:pt x="207" y="0"/>
                  </a:moveTo>
                  <a:lnTo>
                    <a:pt x="0" y="120"/>
                  </a:lnTo>
                  <a:lnTo>
                    <a:pt x="69" y="160"/>
                  </a:lnTo>
                  <a:lnTo>
                    <a:pt x="275" y="40"/>
                  </a:lnTo>
                  <a:lnTo>
                    <a:pt x="207" y="0"/>
                  </a:lnTo>
                  <a:close/>
                </a:path>
              </a:pathLst>
            </a:custGeom>
            <a:solidFill>
              <a:srgbClr val="7878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7" name="Freeform 218"/>
            <p:cNvSpPr>
              <a:spLocks/>
            </p:cNvSpPr>
            <p:nvPr userDrawn="1"/>
          </p:nvSpPr>
          <p:spPr bwMode="auto">
            <a:xfrm>
              <a:off x="8736013" y="4370388"/>
              <a:ext cx="352425" cy="227013"/>
            </a:xfrm>
            <a:custGeom>
              <a:avLst/>
              <a:gdLst>
                <a:gd name="T0" fmla="*/ 0 w 222"/>
                <a:gd name="T1" fmla="*/ 129 h 143"/>
                <a:gd name="T2" fmla="*/ 0 w 222"/>
                <a:gd name="T3" fmla="*/ 143 h 143"/>
                <a:gd name="T4" fmla="*/ 222 w 222"/>
                <a:gd name="T5" fmla="*/ 14 h 143"/>
                <a:gd name="T6" fmla="*/ 222 w 222"/>
                <a:gd name="T7" fmla="*/ 0 h 143"/>
                <a:gd name="T8" fmla="*/ 0 w 222"/>
                <a:gd name="T9" fmla="*/ 129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2" h="143">
                  <a:moveTo>
                    <a:pt x="0" y="129"/>
                  </a:moveTo>
                  <a:lnTo>
                    <a:pt x="0" y="143"/>
                  </a:lnTo>
                  <a:lnTo>
                    <a:pt x="222" y="14"/>
                  </a:lnTo>
                  <a:lnTo>
                    <a:pt x="222" y="0"/>
                  </a:lnTo>
                  <a:lnTo>
                    <a:pt x="0" y="129"/>
                  </a:lnTo>
                  <a:close/>
                </a:path>
              </a:pathLst>
            </a:custGeom>
            <a:solidFill>
              <a:srgbClr val="8A8C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8" name="Freeform 219"/>
            <p:cNvSpPr>
              <a:spLocks noEditPoints="1"/>
            </p:cNvSpPr>
            <p:nvPr userDrawn="1"/>
          </p:nvSpPr>
          <p:spPr bwMode="auto">
            <a:xfrm>
              <a:off x="8486776" y="4225926"/>
              <a:ext cx="601663" cy="349250"/>
            </a:xfrm>
            <a:custGeom>
              <a:avLst/>
              <a:gdLst>
                <a:gd name="T0" fmla="*/ 85 w 379"/>
                <a:gd name="T1" fmla="*/ 169 h 220"/>
                <a:gd name="T2" fmla="*/ 16 w 379"/>
                <a:gd name="T3" fmla="*/ 129 h 220"/>
                <a:gd name="T4" fmla="*/ 223 w 379"/>
                <a:gd name="T5" fmla="*/ 9 h 220"/>
                <a:gd name="T6" fmla="*/ 291 w 379"/>
                <a:gd name="T7" fmla="*/ 49 h 220"/>
                <a:gd name="T8" fmla="*/ 85 w 379"/>
                <a:gd name="T9" fmla="*/ 169 h 220"/>
                <a:gd name="T10" fmla="*/ 85 w 379"/>
                <a:gd name="T11" fmla="*/ 169 h 220"/>
                <a:gd name="T12" fmla="*/ 222 w 379"/>
                <a:gd name="T13" fmla="*/ 0 h 220"/>
                <a:gd name="T14" fmla="*/ 0 w 379"/>
                <a:gd name="T15" fmla="*/ 128 h 220"/>
                <a:gd name="T16" fmla="*/ 157 w 379"/>
                <a:gd name="T17" fmla="*/ 220 h 220"/>
                <a:gd name="T18" fmla="*/ 379 w 379"/>
                <a:gd name="T19" fmla="*/ 91 h 220"/>
                <a:gd name="T20" fmla="*/ 222 w 379"/>
                <a:gd name="T21" fmla="*/ 0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79" h="220">
                  <a:moveTo>
                    <a:pt x="85" y="169"/>
                  </a:moveTo>
                  <a:lnTo>
                    <a:pt x="16" y="129"/>
                  </a:lnTo>
                  <a:lnTo>
                    <a:pt x="223" y="9"/>
                  </a:lnTo>
                  <a:lnTo>
                    <a:pt x="291" y="49"/>
                  </a:lnTo>
                  <a:lnTo>
                    <a:pt x="85" y="169"/>
                  </a:lnTo>
                  <a:lnTo>
                    <a:pt x="85" y="169"/>
                  </a:lnTo>
                  <a:close/>
                  <a:moveTo>
                    <a:pt x="222" y="0"/>
                  </a:moveTo>
                  <a:lnTo>
                    <a:pt x="0" y="128"/>
                  </a:lnTo>
                  <a:lnTo>
                    <a:pt x="157" y="220"/>
                  </a:lnTo>
                  <a:lnTo>
                    <a:pt x="379" y="91"/>
                  </a:lnTo>
                  <a:lnTo>
                    <a:pt x="222" y="0"/>
                  </a:lnTo>
                  <a:close/>
                </a:path>
              </a:pathLst>
            </a:custGeom>
            <a:solidFill>
              <a:srgbClr val="A1A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9" name="Freeform 220"/>
            <p:cNvSpPr>
              <a:spLocks/>
            </p:cNvSpPr>
            <p:nvPr userDrawn="1"/>
          </p:nvSpPr>
          <p:spPr bwMode="auto">
            <a:xfrm>
              <a:off x="8458201" y="4411663"/>
              <a:ext cx="277813" cy="185738"/>
            </a:xfrm>
            <a:custGeom>
              <a:avLst/>
              <a:gdLst>
                <a:gd name="T0" fmla="*/ 0 w 175"/>
                <a:gd name="T1" fmla="*/ 0 h 117"/>
                <a:gd name="T2" fmla="*/ 0 w 175"/>
                <a:gd name="T3" fmla="*/ 14 h 117"/>
                <a:gd name="T4" fmla="*/ 175 w 175"/>
                <a:gd name="T5" fmla="*/ 117 h 117"/>
                <a:gd name="T6" fmla="*/ 175 w 175"/>
                <a:gd name="T7" fmla="*/ 103 h 117"/>
                <a:gd name="T8" fmla="*/ 0 w 175"/>
                <a:gd name="T9" fmla="*/ 0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5" h="117">
                  <a:moveTo>
                    <a:pt x="0" y="0"/>
                  </a:moveTo>
                  <a:lnTo>
                    <a:pt x="0" y="14"/>
                  </a:lnTo>
                  <a:lnTo>
                    <a:pt x="175" y="117"/>
                  </a:lnTo>
                  <a:lnTo>
                    <a:pt x="175" y="10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A8C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0" name="Freeform 221"/>
            <p:cNvSpPr>
              <a:spLocks/>
            </p:cNvSpPr>
            <p:nvPr userDrawn="1"/>
          </p:nvSpPr>
          <p:spPr bwMode="auto">
            <a:xfrm>
              <a:off x="8547101" y="4410076"/>
              <a:ext cx="17463" cy="9525"/>
            </a:xfrm>
            <a:custGeom>
              <a:avLst/>
              <a:gdLst>
                <a:gd name="T0" fmla="*/ 5 w 11"/>
                <a:gd name="T1" fmla="*/ 6 h 6"/>
                <a:gd name="T2" fmla="*/ 6 w 11"/>
                <a:gd name="T3" fmla="*/ 6 h 6"/>
                <a:gd name="T4" fmla="*/ 10 w 11"/>
                <a:gd name="T5" fmla="*/ 4 h 6"/>
                <a:gd name="T6" fmla="*/ 10 w 11"/>
                <a:gd name="T7" fmla="*/ 3 h 6"/>
                <a:gd name="T8" fmla="*/ 6 w 11"/>
                <a:gd name="T9" fmla="*/ 0 h 6"/>
                <a:gd name="T10" fmla="*/ 5 w 11"/>
                <a:gd name="T11" fmla="*/ 0 h 6"/>
                <a:gd name="T12" fmla="*/ 0 w 11"/>
                <a:gd name="T13" fmla="*/ 3 h 6"/>
                <a:gd name="T14" fmla="*/ 0 w 11"/>
                <a:gd name="T15" fmla="*/ 4 h 6"/>
                <a:gd name="T16" fmla="*/ 5 w 11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5" y="6"/>
                  </a:moveTo>
                  <a:cubicBezTo>
                    <a:pt x="5" y="6"/>
                    <a:pt x="6" y="6"/>
                    <a:pt x="6" y="6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1" y="3"/>
                    <a:pt x="11" y="3"/>
                    <a:pt x="10" y="3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4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1" name="Freeform 222"/>
            <p:cNvSpPr>
              <a:spLocks/>
            </p:cNvSpPr>
            <p:nvPr userDrawn="1"/>
          </p:nvSpPr>
          <p:spPr bwMode="auto">
            <a:xfrm>
              <a:off x="8578851" y="4391026"/>
              <a:ext cx="17463" cy="11113"/>
            </a:xfrm>
            <a:custGeom>
              <a:avLst/>
              <a:gdLst>
                <a:gd name="T0" fmla="*/ 5 w 11"/>
                <a:gd name="T1" fmla="*/ 7 h 7"/>
                <a:gd name="T2" fmla="*/ 6 w 11"/>
                <a:gd name="T3" fmla="*/ 7 h 7"/>
                <a:gd name="T4" fmla="*/ 10 w 11"/>
                <a:gd name="T5" fmla="*/ 4 h 7"/>
                <a:gd name="T6" fmla="*/ 10 w 11"/>
                <a:gd name="T7" fmla="*/ 3 h 7"/>
                <a:gd name="T8" fmla="*/ 6 w 11"/>
                <a:gd name="T9" fmla="*/ 1 h 7"/>
                <a:gd name="T10" fmla="*/ 5 w 11"/>
                <a:gd name="T11" fmla="*/ 1 h 7"/>
                <a:gd name="T12" fmla="*/ 0 w 11"/>
                <a:gd name="T13" fmla="*/ 3 h 7"/>
                <a:gd name="T14" fmla="*/ 0 w 11"/>
                <a:gd name="T15" fmla="*/ 4 h 7"/>
                <a:gd name="T16" fmla="*/ 5 w 11"/>
                <a:gd name="T1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7">
                  <a:moveTo>
                    <a:pt x="5" y="7"/>
                  </a:moveTo>
                  <a:cubicBezTo>
                    <a:pt x="5" y="7"/>
                    <a:pt x="6" y="7"/>
                    <a:pt x="6" y="7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1" y="4"/>
                    <a:pt x="11" y="3"/>
                    <a:pt x="10" y="3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5" y="0"/>
                    <a:pt x="5" y="1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lnTo>
                    <a:pt x="5" y="7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2" name="Freeform 223"/>
            <p:cNvSpPr>
              <a:spLocks/>
            </p:cNvSpPr>
            <p:nvPr userDrawn="1"/>
          </p:nvSpPr>
          <p:spPr bwMode="auto">
            <a:xfrm>
              <a:off x="8567738" y="4397376"/>
              <a:ext cx="17463" cy="11113"/>
            </a:xfrm>
            <a:custGeom>
              <a:avLst/>
              <a:gdLst>
                <a:gd name="T0" fmla="*/ 5 w 11"/>
                <a:gd name="T1" fmla="*/ 6 h 7"/>
                <a:gd name="T2" fmla="*/ 6 w 11"/>
                <a:gd name="T3" fmla="*/ 6 h 7"/>
                <a:gd name="T4" fmla="*/ 11 w 11"/>
                <a:gd name="T5" fmla="*/ 4 h 7"/>
                <a:gd name="T6" fmla="*/ 11 w 11"/>
                <a:gd name="T7" fmla="*/ 3 h 7"/>
                <a:gd name="T8" fmla="*/ 6 w 11"/>
                <a:gd name="T9" fmla="*/ 1 h 7"/>
                <a:gd name="T10" fmla="*/ 5 w 11"/>
                <a:gd name="T11" fmla="*/ 1 h 7"/>
                <a:gd name="T12" fmla="*/ 1 w 11"/>
                <a:gd name="T13" fmla="*/ 3 h 7"/>
                <a:gd name="T14" fmla="*/ 1 w 11"/>
                <a:gd name="T15" fmla="*/ 4 h 7"/>
                <a:gd name="T16" fmla="*/ 5 w 11"/>
                <a:gd name="T17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7">
                  <a:moveTo>
                    <a:pt x="5" y="6"/>
                  </a:moveTo>
                  <a:cubicBezTo>
                    <a:pt x="5" y="7"/>
                    <a:pt x="6" y="7"/>
                    <a:pt x="6" y="6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3"/>
                    <a:pt x="11" y="3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5" y="0"/>
                    <a:pt x="5" y="1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4"/>
                    <a:pt x="1" y="4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3" name="Freeform 224"/>
            <p:cNvSpPr>
              <a:spLocks/>
            </p:cNvSpPr>
            <p:nvPr userDrawn="1"/>
          </p:nvSpPr>
          <p:spPr bwMode="auto">
            <a:xfrm>
              <a:off x="8558213" y="4403726"/>
              <a:ext cx="17463" cy="11113"/>
            </a:xfrm>
            <a:custGeom>
              <a:avLst/>
              <a:gdLst>
                <a:gd name="T0" fmla="*/ 4 w 11"/>
                <a:gd name="T1" fmla="*/ 6 h 7"/>
                <a:gd name="T2" fmla="*/ 6 w 11"/>
                <a:gd name="T3" fmla="*/ 6 h 7"/>
                <a:gd name="T4" fmla="*/ 10 w 11"/>
                <a:gd name="T5" fmla="*/ 4 h 7"/>
                <a:gd name="T6" fmla="*/ 10 w 11"/>
                <a:gd name="T7" fmla="*/ 3 h 7"/>
                <a:gd name="T8" fmla="*/ 6 w 11"/>
                <a:gd name="T9" fmla="*/ 0 h 7"/>
                <a:gd name="T10" fmla="*/ 4 w 11"/>
                <a:gd name="T11" fmla="*/ 0 h 7"/>
                <a:gd name="T12" fmla="*/ 0 w 11"/>
                <a:gd name="T13" fmla="*/ 3 h 7"/>
                <a:gd name="T14" fmla="*/ 0 w 11"/>
                <a:gd name="T15" fmla="*/ 4 h 7"/>
                <a:gd name="T16" fmla="*/ 4 w 11"/>
                <a:gd name="T17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7">
                  <a:moveTo>
                    <a:pt x="4" y="6"/>
                  </a:moveTo>
                  <a:cubicBezTo>
                    <a:pt x="5" y="7"/>
                    <a:pt x="5" y="7"/>
                    <a:pt x="6" y="6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1" y="4"/>
                    <a:pt x="11" y="3"/>
                    <a:pt x="10" y="3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5" y="0"/>
                    <a:pt x="5" y="0"/>
                    <a:pt x="4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lnTo>
                    <a:pt x="4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4" name="Freeform 225"/>
            <p:cNvSpPr>
              <a:spLocks/>
            </p:cNvSpPr>
            <p:nvPr userDrawn="1"/>
          </p:nvSpPr>
          <p:spPr bwMode="auto">
            <a:xfrm>
              <a:off x="8570913" y="4406901"/>
              <a:ext cx="26988" cy="15875"/>
            </a:xfrm>
            <a:custGeom>
              <a:avLst/>
              <a:gdLst>
                <a:gd name="T0" fmla="*/ 7 w 17"/>
                <a:gd name="T1" fmla="*/ 1 h 10"/>
                <a:gd name="T2" fmla="*/ 0 w 17"/>
                <a:gd name="T3" fmla="*/ 5 h 10"/>
                <a:gd name="T4" fmla="*/ 0 w 17"/>
                <a:gd name="T5" fmla="*/ 6 h 10"/>
                <a:gd name="T6" fmla="*/ 7 w 17"/>
                <a:gd name="T7" fmla="*/ 10 h 10"/>
                <a:gd name="T8" fmla="*/ 10 w 17"/>
                <a:gd name="T9" fmla="*/ 10 h 10"/>
                <a:gd name="T10" fmla="*/ 16 w 17"/>
                <a:gd name="T11" fmla="*/ 6 h 10"/>
                <a:gd name="T12" fmla="*/ 16 w 17"/>
                <a:gd name="T13" fmla="*/ 5 h 10"/>
                <a:gd name="T14" fmla="*/ 10 w 17"/>
                <a:gd name="T15" fmla="*/ 1 h 10"/>
                <a:gd name="T16" fmla="*/ 7 w 17"/>
                <a:gd name="T1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7" y="1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6"/>
                    <a:pt x="0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7" y="6"/>
                    <a:pt x="17" y="5"/>
                    <a:pt x="16" y="5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0"/>
                    <a:pt x="8" y="0"/>
                    <a:pt x="7" y="1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5" name="Freeform 226"/>
            <p:cNvSpPr>
              <a:spLocks/>
            </p:cNvSpPr>
            <p:nvPr userDrawn="1"/>
          </p:nvSpPr>
          <p:spPr bwMode="auto">
            <a:xfrm>
              <a:off x="8535988" y="4416426"/>
              <a:ext cx="17463" cy="9525"/>
            </a:xfrm>
            <a:custGeom>
              <a:avLst/>
              <a:gdLst>
                <a:gd name="T0" fmla="*/ 5 w 11"/>
                <a:gd name="T1" fmla="*/ 6 h 6"/>
                <a:gd name="T2" fmla="*/ 7 w 11"/>
                <a:gd name="T3" fmla="*/ 6 h 6"/>
                <a:gd name="T4" fmla="*/ 11 w 11"/>
                <a:gd name="T5" fmla="*/ 3 h 6"/>
                <a:gd name="T6" fmla="*/ 11 w 11"/>
                <a:gd name="T7" fmla="*/ 3 h 6"/>
                <a:gd name="T8" fmla="*/ 7 w 11"/>
                <a:gd name="T9" fmla="*/ 0 h 6"/>
                <a:gd name="T10" fmla="*/ 5 w 11"/>
                <a:gd name="T11" fmla="*/ 0 h 6"/>
                <a:gd name="T12" fmla="*/ 1 w 11"/>
                <a:gd name="T13" fmla="*/ 3 h 6"/>
                <a:gd name="T14" fmla="*/ 1 w 11"/>
                <a:gd name="T15" fmla="*/ 3 h 6"/>
                <a:gd name="T16" fmla="*/ 5 w 11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5" y="6"/>
                  </a:moveTo>
                  <a:cubicBezTo>
                    <a:pt x="6" y="6"/>
                    <a:pt x="6" y="6"/>
                    <a:pt x="7" y="6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6" y="0"/>
                    <a:pt x="5" y="0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3"/>
                    <a:pt x="1" y="3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6" name="Freeform 227"/>
            <p:cNvSpPr>
              <a:spLocks/>
            </p:cNvSpPr>
            <p:nvPr userDrawn="1"/>
          </p:nvSpPr>
          <p:spPr bwMode="auto">
            <a:xfrm>
              <a:off x="8526463" y="4422776"/>
              <a:ext cx="17463" cy="9525"/>
            </a:xfrm>
            <a:custGeom>
              <a:avLst/>
              <a:gdLst>
                <a:gd name="T0" fmla="*/ 11 w 11"/>
                <a:gd name="T1" fmla="*/ 2 h 6"/>
                <a:gd name="T2" fmla="*/ 6 w 11"/>
                <a:gd name="T3" fmla="*/ 0 h 6"/>
                <a:gd name="T4" fmla="*/ 5 w 11"/>
                <a:gd name="T5" fmla="*/ 0 h 6"/>
                <a:gd name="T6" fmla="*/ 1 w 11"/>
                <a:gd name="T7" fmla="*/ 2 h 6"/>
                <a:gd name="T8" fmla="*/ 1 w 11"/>
                <a:gd name="T9" fmla="*/ 3 h 6"/>
                <a:gd name="T10" fmla="*/ 5 w 11"/>
                <a:gd name="T11" fmla="*/ 6 h 6"/>
                <a:gd name="T12" fmla="*/ 6 w 11"/>
                <a:gd name="T13" fmla="*/ 6 h 6"/>
                <a:gd name="T14" fmla="*/ 11 w 11"/>
                <a:gd name="T15" fmla="*/ 3 h 6"/>
                <a:gd name="T16" fmla="*/ 11 w 11"/>
                <a:gd name="T17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11" y="2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3"/>
                    <a:pt x="0" y="3"/>
                    <a:pt x="1" y="3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6" y="6"/>
                    <a:pt x="6" y="6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3"/>
                    <a:pt x="11" y="3"/>
                    <a:pt x="11" y="2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7" name="Freeform 228"/>
            <p:cNvSpPr>
              <a:spLocks/>
            </p:cNvSpPr>
            <p:nvPr userDrawn="1"/>
          </p:nvSpPr>
          <p:spPr bwMode="auto">
            <a:xfrm>
              <a:off x="8555038" y="4416426"/>
              <a:ext cx="26988" cy="15875"/>
            </a:xfrm>
            <a:custGeom>
              <a:avLst/>
              <a:gdLst>
                <a:gd name="T0" fmla="*/ 7 w 17"/>
                <a:gd name="T1" fmla="*/ 1 h 10"/>
                <a:gd name="T2" fmla="*/ 0 w 17"/>
                <a:gd name="T3" fmla="*/ 5 h 10"/>
                <a:gd name="T4" fmla="*/ 0 w 17"/>
                <a:gd name="T5" fmla="*/ 6 h 10"/>
                <a:gd name="T6" fmla="*/ 7 w 17"/>
                <a:gd name="T7" fmla="*/ 10 h 10"/>
                <a:gd name="T8" fmla="*/ 9 w 17"/>
                <a:gd name="T9" fmla="*/ 10 h 10"/>
                <a:gd name="T10" fmla="*/ 16 w 17"/>
                <a:gd name="T11" fmla="*/ 6 h 10"/>
                <a:gd name="T12" fmla="*/ 16 w 17"/>
                <a:gd name="T13" fmla="*/ 5 h 10"/>
                <a:gd name="T14" fmla="*/ 9 w 17"/>
                <a:gd name="T15" fmla="*/ 1 h 10"/>
                <a:gd name="T16" fmla="*/ 7 w 17"/>
                <a:gd name="T1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7" y="1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6"/>
                    <a:pt x="0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9" y="10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7" y="6"/>
                    <a:pt x="17" y="5"/>
                    <a:pt x="16" y="5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8" y="0"/>
                    <a:pt x="7" y="1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8" name="Freeform 229"/>
            <p:cNvSpPr>
              <a:spLocks/>
            </p:cNvSpPr>
            <p:nvPr userDrawn="1"/>
          </p:nvSpPr>
          <p:spPr bwMode="auto">
            <a:xfrm>
              <a:off x="8577263" y="4422776"/>
              <a:ext cx="26988" cy="15875"/>
            </a:xfrm>
            <a:custGeom>
              <a:avLst/>
              <a:gdLst>
                <a:gd name="T0" fmla="*/ 8 w 17"/>
                <a:gd name="T1" fmla="*/ 9 h 10"/>
                <a:gd name="T2" fmla="*/ 10 w 17"/>
                <a:gd name="T3" fmla="*/ 9 h 10"/>
                <a:gd name="T4" fmla="*/ 17 w 17"/>
                <a:gd name="T5" fmla="*/ 5 h 10"/>
                <a:gd name="T6" fmla="*/ 17 w 17"/>
                <a:gd name="T7" fmla="*/ 4 h 10"/>
                <a:gd name="T8" fmla="*/ 10 w 17"/>
                <a:gd name="T9" fmla="*/ 0 h 10"/>
                <a:gd name="T10" fmla="*/ 8 w 17"/>
                <a:gd name="T11" fmla="*/ 0 h 10"/>
                <a:gd name="T12" fmla="*/ 1 w 17"/>
                <a:gd name="T13" fmla="*/ 4 h 10"/>
                <a:gd name="T14" fmla="*/ 1 w 17"/>
                <a:gd name="T15" fmla="*/ 5 h 10"/>
                <a:gd name="T16" fmla="*/ 8 w 17"/>
                <a:gd name="T17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8" y="9"/>
                  </a:moveTo>
                  <a:cubicBezTo>
                    <a:pt x="8" y="10"/>
                    <a:pt x="9" y="10"/>
                    <a:pt x="10" y="9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5"/>
                    <a:pt x="17" y="4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8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1" y="5"/>
                  </a:cubicBezTo>
                  <a:lnTo>
                    <a:pt x="8" y="9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9" name="Freeform 230"/>
            <p:cNvSpPr>
              <a:spLocks/>
            </p:cNvSpPr>
            <p:nvPr userDrawn="1"/>
          </p:nvSpPr>
          <p:spPr bwMode="auto">
            <a:xfrm>
              <a:off x="8539163" y="4425951"/>
              <a:ext cx="26988" cy="15875"/>
            </a:xfrm>
            <a:custGeom>
              <a:avLst/>
              <a:gdLst>
                <a:gd name="T0" fmla="*/ 16 w 17"/>
                <a:gd name="T1" fmla="*/ 4 h 10"/>
                <a:gd name="T2" fmla="*/ 9 w 17"/>
                <a:gd name="T3" fmla="*/ 0 h 10"/>
                <a:gd name="T4" fmla="*/ 7 w 17"/>
                <a:gd name="T5" fmla="*/ 0 h 10"/>
                <a:gd name="T6" fmla="*/ 0 w 17"/>
                <a:gd name="T7" fmla="*/ 4 h 10"/>
                <a:gd name="T8" fmla="*/ 0 w 17"/>
                <a:gd name="T9" fmla="*/ 6 h 10"/>
                <a:gd name="T10" fmla="*/ 7 w 17"/>
                <a:gd name="T11" fmla="*/ 10 h 10"/>
                <a:gd name="T12" fmla="*/ 10 w 17"/>
                <a:gd name="T13" fmla="*/ 10 h 10"/>
                <a:gd name="T14" fmla="*/ 16 w 17"/>
                <a:gd name="T15" fmla="*/ 6 h 10"/>
                <a:gd name="T16" fmla="*/ 16 w 17"/>
                <a:gd name="T17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6" y="4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8" y="0"/>
                    <a:pt x="7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7" y="5"/>
                    <a:pt x="17" y="5"/>
                    <a:pt x="16" y="4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0" name="Freeform 231"/>
            <p:cNvSpPr>
              <a:spLocks/>
            </p:cNvSpPr>
            <p:nvPr userDrawn="1"/>
          </p:nvSpPr>
          <p:spPr bwMode="auto">
            <a:xfrm>
              <a:off x="8555038" y="4432301"/>
              <a:ext cx="33338" cy="19050"/>
            </a:xfrm>
            <a:custGeom>
              <a:avLst/>
              <a:gdLst>
                <a:gd name="T0" fmla="*/ 20 w 21"/>
                <a:gd name="T1" fmla="*/ 4 h 12"/>
                <a:gd name="T2" fmla="*/ 13 w 21"/>
                <a:gd name="T3" fmla="*/ 0 h 12"/>
                <a:gd name="T4" fmla="*/ 11 w 21"/>
                <a:gd name="T5" fmla="*/ 0 h 12"/>
                <a:gd name="T6" fmla="*/ 1 w 21"/>
                <a:gd name="T7" fmla="*/ 6 h 12"/>
                <a:gd name="T8" fmla="*/ 1 w 21"/>
                <a:gd name="T9" fmla="*/ 8 h 12"/>
                <a:gd name="T10" fmla="*/ 7 w 21"/>
                <a:gd name="T11" fmla="*/ 12 h 12"/>
                <a:gd name="T12" fmla="*/ 10 w 21"/>
                <a:gd name="T13" fmla="*/ 12 h 12"/>
                <a:gd name="T14" fmla="*/ 20 w 21"/>
                <a:gd name="T15" fmla="*/ 5 h 12"/>
                <a:gd name="T16" fmla="*/ 20 w 21"/>
                <a:gd name="T17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" h="12">
                  <a:moveTo>
                    <a:pt x="20" y="4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12" y="0"/>
                    <a:pt x="11" y="0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0" y="7"/>
                    <a:pt x="0" y="7"/>
                    <a:pt x="1" y="8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8" y="12"/>
                    <a:pt x="9" y="12"/>
                    <a:pt x="10" y="12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21" y="5"/>
                    <a:pt x="21" y="5"/>
                    <a:pt x="20" y="4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1" name="Freeform 232"/>
            <p:cNvSpPr>
              <a:spLocks/>
            </p:cNvSpPr>
            <p:nvPr userDrawn="1"/>
          </p:nvSpPr>
          <p:spPr bwMode="auto">
            <a:xfrm>
              <a:off x="8586788" y="4397376"/>
              <a:ext cx="28575" cy="15875"/>
            </a:xfrm>
            <a:custGeom>
              <a:avLst/>
              <a:gdLst>
                <a:gd name="T0" fmla="*/ 8 w 18"/>
                <a:gd name="T1" fmla="*/ 1 h 10"/>
                <a:gd name="T2" fmla="*/ 1 w 18"/>
                <a:gd name="T3" fmla="*/ 5 h 10"/>
                <a:gd name="T4" fmla="*/ 1 w 18"/>
                <a:gd name="T5" fmla="*/ 6 h 10"/>
                <a:gd name="T6" fmla="*/ 8 w 18"/>
                <a:gd name="T7" fmla="*/ 10 h 10"/>
                <a:gd name="T8" fmla="*/ 10 w 18"/>
                <a:gd name="T9" fmla="*/ 10 h 10"/>
                <a:gd name="T10" fmla="*/ 17 w 18"/>
                <a:gd name="T11" fmla="*/ 6 h 10"/>
                <a:gd name="T12" fmla="*/ 17 w 18"/>
                <a:gd name="T13" fmla="*/ 5 h 10"/>
                <a:gd name="T14" fmla="*/ 10 w 18"/>
                <a:gd name="T15" fmla="*/ 1 h 10"/>
                <a:gd name="T16" fmla="*/ 8 w 18"/>
                <a:gd name="T1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8" y="1"/>
                  </a:move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9" y="10"/>
                    <a:pt x="10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8" y="6"/>
                    <a:pt x="18" y="5"/>
                    <a:pt x="17" y="5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0"/>
                    <a:pt x="8" y="0"/>
                    <a:pt x="8" y="1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2" name="Freeform 233"/>
            <p:cNvSpPr>
              <a:spLocks/>
            </p:cNvSpPr>
            <p:nvPr userDrawn="1"/>
          </p:nvSpPr>
          <p:spPr bwMode="auto">
            <a:xfrm>
              <a:off x="8594726" y="4413251"/>
              <a:ext cx="26988" cy="15875"/>
            </a:xfrm>
            <a:custGeom>
              <a:avLst/>
              <a:gdLst>
                <a:gd name="T0" fmla="*/ 7 w 17"/>
                <a:gd name="T1" fmla="*/ 0 h 10"/>
                <a:gd name="T2" fmla="*/ 0 w 17"/>
                <a:gd name="T3" fmla="*/ 4 h 10"/>
                <a:gd name="T4" fmla="*/ 0 w 17"/>
                <a:gd name="T5" fmla="*/ 5 h 10"/>
                <a:gd name="T6" fmla="*/ 7 w 17"/>
                <a:gd name="T7" fmla="*/ 9 h 10"/>
                <a:gd name="T8" fmla="*/ 9 w 17"/>
                <a:gd name="T9" fmla="*/ 9 h 10"/>
                <a:gd name="T10" fmla="*/ 16 w 17"/>
                <a:gd name="T11" fmla="*/ 5 h 10"/>
                <a:gd name="T12" fmla="*/ 16 w 17"/>
                <a:gd name="T13" fmla="*/ 4 h 10"/>
                <a:gd name="T14" fmla="*/ 9 w 17"/>
                <a:gd name="T15" fmla="*/ 0 h 10"/>
                <a:gd name="T16" fmla="*/ 7 w 17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7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10"/>
                    <a:pt x="9" y="10"/>
                    <a:pt x="9" y="9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7" y="5"/>
                    <a:pt x="17" y="4"/>
                    <a:pt x="16" y="4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8" y="0"/>
                    <a:pt x="7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3" name="Freeform 234"/>
            <p:cNvSpPr>
              <a:spLocks/>
            </p:cNvSpPr>
            <p:nvPr userDrawn="1"/>
          </p:nvSpPr>
          <p:spPr bwMode="auto">
            <a:xfrm>
              <a:off x="8682038" y="4381501"/>
              <a:ext cx="26988" cy="15875"/>
            </a:xfrm>
            <a:custGeom>
              <a:avLst/>
              <a:gdLst>
                <a:gd name="T0" fmla="*/ 10 w 17"/>
                <a:gd name="T1" fmla="*/ 9 h 10"/>
                <a:gd name="T2" fmla="*/ 17 w 17"/>
                <a:gd name="T3" fmla="*/ 5 h 10"/>
                <a:gd name="T4" fmla="*/ 17 w 17"/>
                <a:gd name="T5" fmla="*/ 4 h 10"/>
                <a:gd name="T6" fmla="*/ 10 w 17"/>
                <a:gd name="T7" fmla="*/ 0 h 10"/>
                <a:gd name="T8" fmla="*/ 7 w 17"/>
                <a:gd name="T9" fmla="*/ 0 h 10"/>
                <a:gd name="T10" fmla="*/ 1 w 17"/>
                <a:gd name="T11" fmla="*/ 4 h 10"/>
                <a:gd name="T12" fmla="*/ 1 w 17"/>
                <a:gd name="T13" fmla="*/ 5 h 10"/>
                <a:gd name="T14" fmla="*/ 7 w 17"/>
                <a:gd name="T15" fmla="*/ 9 h 10"/>
                <a:gd name="T16" fmla="*/ 10 w 17"/>
                <a:gd name="T17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9"/>
                  </a:moveTo>
                  <a:cubicBezTo>
                    <a:pt x="17" y="5"/>
                    <a:pt x="17" y="5"/>
                    <a:pt x="17" y="5"/>
                  </a:cubicBezTo>
                  <a:cubicBezTo>
                    <a:pt x="17" y="5"/>
                    <a:pt x="17" y="5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7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1" y="5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10"/>
                    <a:pt x="9" y="10"/>
                    <a:pt x="10" y="9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4" name="Freeform 235"/>
            <p:cNvSpPr>
              <a:spLocks/>
            </p:cNvSpPr>
            <p:nvPr userDrawn="1"/>
          </p:nvSpPr>
          <p:spPr bwMode="auto">
            <a:xfrm>
              <a:off x="8599488" y="4429126"/>
              <a:ext cx="26988" cy="15875"/>
            </a:xfrm>
            <a:custGeom>
              <a:avLst/>
              <a:gdLst>
                <a:gd name="T0" fmla="*/ 7 w 17"/>
                <a:gd name="T1" fmla="*/ 10 h 10"/>
                <a:gd name="T2" fmla="*/ 9 w 17"/>
                <a:gd name="T3" fmla="*/ 10 h 10"/>
                <a:gd name="T4" fmla="*/ 16 w 17"/>
                <a:gd name="T5" fmla="*/ 6 h 10"/>
                <a:gd name="T6" fmla="*/ 16 w 17"/>
                <a:gd name="T7" fmla="*/ 5 h 10"/>
                <a:gd name="T8" fmla="*/ 9 w 17"/>
                <a:gd name="T9" fmla="*/ 1 h 10"/>
                <a:gd name="T10" fmla="*/ 7 w 17"/>
                <a:gd name="T11" fmla="*/ 1 h 10"/>
                <a:gd name="T12" fmla="*/ 0 w 17"/>
                <a:gd name="T13" fmla="*/ 5 h 10"/>
                <a:gd name="T14" fmla="*/ 0 w 17"/>
                <a:gd name="T15" fmla="*/ 6 h 10"/>
                <a:gd name="T16" fmla="*/ 7 w 17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7" y="10"/>
                  </a:moveTo>
                  <a:cubicBezTo>
                    <a:pt x="8" y="10"/>
                    <a:pt x="9" y="10"/>
                    <a:pt x="9" y="10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7" y="6"/>
                    <a:pt x="17" y="5"/>
                    <a:pt x="16" y="5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8" y="0"/>
                    <a:pt x="7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6"/>
                    <a:pt x="0" y="6"/>
                  </a:cubicBezTo>
                  <a:lnTo>
                    <a:pt x="7" y="10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5" name="Freeform 236"/>
            <p:cNvSpPr>
              <a:spLocks/>
            </p:cNvSpPr>
            <p:nvPr userDrawn="1"/>
          </p:nvSpPr>
          <p:spPr bwMode="auto">
            <a:xfrm>
              <a:off x="8623301" y="4456113"/>
              <a:ext cx="26988" cy="15875"/>
            </a:xfrm>
            <a:custGeom>
              <a:avLst/>
              <a:gdLst>
                <a:gd name="T0" fmla="*/ 10 w 17"/>
                <a:gd name="T1" fmla="*/ 1 h 10"/>
                <a:gd name="T2" fmla="*/ 7 w 17"/>
                <a:gd name="T3" fmla="*/ 1 h 10"/>
                <a:gd name="T4" fmla="*/ 1 w 17"/>
                <a:gd name="T5" fmla="*/ 5 h 10"/>
                <a:gd name="T6" fmla="*/ 1 w 17"/>
                <a:gd name="T7" fmla="*/ 6 h 10"/>
                <a:gd name="T8" fmla="*/ 7 w 17"/>
                <a:gd name="T9" fmla="*/ 10 h 10"/>
                <a:gd name="T10" fmla="*/ 10 w 17"/>
                <a:gd name="T11" fmla="*/ 10 h 10"/>
                <a:gd name="T12" fmla="*/ 16 w 17"/>
                <a:gd name="T13" fmla="*/ 6 h 10"/>
                <a:gd name="T14" fmla="*/ 16 w 17"/>
                <a:gd name="T15" fmla="*/ 5 h 10"/>
                <a:gd name="T16" fmla="*/ 10 w 17"/>
                <a:gd name="T1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1"/>
                  </a:moveTo>
                  <a:cubicBezTo>
                    <a:pt x="9" y="0"/>
                    <a:pt x="8" y="0"/>
                    <a:pt x="7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7" y="5"/>
                    <a:pt x="17" y="5"/>
                    <a:pt x="16" y="5"/>
                  </a:cubicBezTo>
                  <a:lnTo>
                    <a:pt x="10" y="1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6" name="Freeform 237"/>
            <p:cNvSpPr>
              <a:spLocks/>
            </p:cNvSpPr>
            <p:nvPr userDrawn="1"/>
          </p:nvSpPr>
          <p:spPr bwMode="auto">
            <a:xfrm>
              <a:off x="8639176" y="4446588"/>
              <a:ext cx="26988" cy="15875"/>
            </a:xfrm>
            <a:custGeom>
              <a:avLst/>
              <a:gdLst>
                <a:gd name="T0" fmla="*/ 10 w 17"/>
                <a:gd name="T1" fmla="*/ 1 h 10"/>
                <a:gd name="T2" fmla="*/ 7 w 17"/>
                <a:gd name="T3" fmla="*/ 1 h 10"/>
                <a:gd name="T4" fmla="*/ 1 w 17"/>
                <a:gd name="T5" fmla="*/ 5 h 10"/>
                <a:gd name="T6" fmla="*/ 1 w 17"/>
                <a:gd name="T7" fmla="*/ 6 h 10"/>
                <a:gd name="T8" fmla="*/ 8 w 17"/>
                <a:gd name="T9" fmla="*/ 10 h 10"/>
                <a:gd name="T10" fmla="*/ 10 w 17"/>
                <a:gd name="T11" fmla="*/ 10 h 10"/>
                <a:gd name="T12" fmla="*/ 17 w 17"/>
                <a:gd name="T13" fmla="*/ 6 h 10"/>
                <a:gd name="T14" fmla="*/ 17 w 17"/>
                <a:gd name="T15" fmla="*/ 5 h 10"/>
                <a:gd name="T16" fmla="*/ 10 w 17"/>
                <a:gd name="T1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1"/>
                  </a:moveTo>
                  <a:cubicBezTo>
                    <a:pt x="9" y="0"/>
                    <a:pt x="8" y="0"/>
                    <a:pt x="7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6"/>
                    <a:pt x="17" y="5"/>
                    <a:pt x="17" y="5"/>
                  </a:cubicBezTo>
                  <a:lnTo>
                    <a:pt x="10" y="1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7" name="Freeform 238"/>
            <p:cNvSpPr>
              <a:spLocks/>
            </p:cNvSpPr>
            <p:nvPr userDrawn="1"/>
          </p:nvSpPr>
          <p:spPr bwMode="auto">
            <a:xfrm>
              <a:off x="8572501" y="4438651"/>
              <a:ext cx="38100" cy="22225"/>
            </a:xfrm>
            <a:custGeom>
              <a:avLst/>
              <a:gdLst>
                <a:gd name="T0" fmla="*/ 23 w 24"/>
                <a:gd name="T1" fmla="*/ 5 h 14"/>
                <a:gd name="T2" fmla="*/ 16 w 24"/>
                <a:gd name="T3" fmla="*/ 1 h 14"/>
                <a:gd name="T4" fmla="*/ 14 w 24"/>
                <a:gd name="T5" fmla="*/ 1 h 14"/>
                <a:gd name="T6" fmla="*/ 0 w 24"/>
                <a:gd name="T7" fmla="*/ 9 h 14"/>
                <a:gd name="T8" fmla="*/ 0 w 24"/>
                <a:gd name="T9" fmla="*/ 10 h 14"/>
                <a:gd name="T10" fmla="*/ 7 w 24"/>
                <a:gd name="T11" fmla="*/ 14 h 14"/>
                <a:gd name="T12" fmla="*/ 9 w 24"/>
                <a:gd name="T13" fmla="*/ 14 h 14"/>
                <a:gd name="T14" fmla="*/ 23 w 24"/>
                <a:gd name="T15" fmla="*/ 6 h 14"/>
                <a:gd name="T16" fmla="*/ 23 w 24"/>
                <a:gd name="T17" fmla="*/ 5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14">
                  <a:moveTo>
                    <a:pt x="23" y="5"/>
                  </a:moveTo>
                  <a:cubicBezTo>
                    <a:pt x="16" y="1"/>
                    <a:pt x="16" y="1"/>
                    <a:pt x="16" y="1"/>
                  </a:cubicBezTo>
                  <a:cubicBezTo>
                    <a:pt x="15" y="0"/>
                    <a:pt x="14" y="0"/>
                    <a:pt x="14" y="1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0" y="9"/>
                    <a:pt x="0" y="10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8" y="14"/>
                    <a:pt x="9" y="14"/>
                    <a:pt x="9" y="14"/>
                  </a:cubicBezTo>
                  <a:cubicBezTo>
                    <a:pt x="23" y="6"/>
                    <a:pt x="23" y="6"/>
                    <a:pt x="23" y="6"/>
                  </a:cubicBezTo>
                  <a:cubicBezTo>
                    <a:pt x="24" y="6"/>
                    <a:pt x="23" y="5"/>
                    <a:pt x="23" y="5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8" name="Freeform 239"/>
            <p:cNvSpPr>
              <a:spLocks/>
            </p:cNvSpPr>
            <p:nvPr userDrawn="1"/>
          </p:nvSpPr>
          <p:spPr bwMode="auto">
            <a:xfrm>
              <a:off x="8589963" y="4445001"/>
              <a:ext cx="46038" cy="26988"/>
            </a:xfrm>
            <a:custGeom>
              <a:avLst/>
              <a:gdLst>
                <a:gd name="T0" fmla="*/ 29 w 29"/>
                <a:gd name="T1" fmla="*/ 4 h 17"/>
                <a:gd name="T2" fmla="*/ 22 w 29"/>
                <a:gd name="T3" fmla="*/ 0 h 17"/>
                <a:gd name="T4" fmla="*/ 19 w 29"/>
                <a:gd name="T5" fmla="*/ 0 h 17"/>
                <a:gd name="T6" fmla="*/ 1 w 29"/>
                <a:gd name="T7" fmla="*/ 11 h 17"/>
                <a:gd name="T8" fmla="*/ 1 w 29"/>
                <a:gd name="T9" fmla="*/ 12 h 17"/>
                <a:gd name="T10" fmla="*/ 7 w 29"/>
                <a:gd name="T11" fmla="*/ 16 h 17"/>
                <a:gd name="T12" fmla="*/ 10 w 29"/>
                <a:gd name="T13" fmla="*/ 16 h 17"/>
                <a:gd name="T14" fmla="*/ 29 w 29"/>
                <a:gd name="T15" fmla="*/ 5 h 17"/>
                <a:gd name="T16" fmla="*/ 29 w 29"/>
                <a:gd name="T17" fmla="*/ 4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" h="17">
                  <a:moveTo>
                    <a:pt x="29" y="4"/>
                  </a:moveTo>
                  <a:cubicBezTo>
                    <a:pt x="22" y="0"/>
                    <a:pt x="22" y="0"/>
                    <a:pt x="22" y="0"/>
                  </a:cubicBezTo>
                  <a:cubicBezTo>
                    <a:pt x="21" y="0"/>
                    <a:pt x="20" y="0"/>
                    <a:pt x="19" y="0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11"/>
                    <a:pt x="0" y="12"/>
                    <a:pt x="1" y="12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8" y="17"/>
                    <a:pt x="9" y="17"/>
                    <a:pt x="10" y="16"/>
                  </a:cubicBezTo>
                  <a:cubicBezTo>
                    <a:pt x="29" y="5"/>
                    <a:pt x="29" y="5"/>
                    <a:pt x="29" y="5"/>
                  </a:cubicBezTo>
                  <a:cubicBezTo>
                    <a:pt x="29" y="5"/>
                    <a:pt x="29" y="4"/>
                    <a:pt x="29" y="4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9" name="Freeform 240"/>
            <p:cNvSpPr>
              <a:spLocks/>
            </p:cNvSpPr>
            <p:nvPr userDrawn="1"/>
          </p:nvSpPr>
          <p:spPr bwMode="auto">
            <a:xfrm>
              <a:off x="8599488" y="4379913"/>
              <a:ext cx="17463" cy="9525"/>
            </a:xfrm>
            <a:custGeom>
              <a:avLst/>
              <a:gdLst>
                <a:gd name="T0" fmla="*/ 5 w 11"/>
                <a:gd name="T1" fmla="*/ 6 h 6"/>
                <a:gd name="T2" fmla="*/ 6 w 11"/>
                <a:gd name="T3" fmla="*/ 6 h 6"/>
                <a:gd name="T4" fmla="*/ 11 w 11"/>
                <a:gd name="T5" fmla="*/ 3 h 6"/>
                <a:gd name="T6" fmla="*/ 11 w 11"/>
                <a:gd name="T7" fmla="*/ 3 h 6"/>
                <a:gd name="T8" fmla="*/ 6 w 11"/>
                <a:gd name="T9" fmla="*/ 0 h 6"/>
                <a:gd name="T10" fmla="*/ 5 w 11"/>
                <a:gd name="T11" fmla="*/ 0 h 6"/>
                <a:gd name="T12" fmla="*/ 1 w 11"/>
                <a:gd name="T13" fmla="*/ 3 h 6"/>
                <a:gd name="T14" fmla="*/ 1 w 11"/>
                <a:gd name="T15" fmla="*/ 3 h 6"/>
                <a:gd name="T16" fmla="*/ 5 w 11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5" y="6"/>
                  </a:moveTo>
                  <a:cubicBezTo>
                    <a:pt x="5" y="6"/>
                    <a:pt x="6" y="6"/>
                    <a:pt x="6" y="6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3"/>
                    <a:pt x="1" y="3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0" name="Freeform 241"/>
            <p:cNvSpPr>
              <a:spLocks/>
            </p:cNvSpPr>
            <p:nvPr userDrawn="1"/>
          </p:nvSpPr>
          <p:spPr bwMode="auto">
            <a:xfrm>
              <a:off x="8589963" y="4386263"/>
              <a:ext cx="15875" cy="9525"/>
            </a:xfrm>
            <a:custGeom>
              <a:avLst/>
              <a:gdLst>
                <a:gd name="T0" fmla="*/ 4 w 10"/>
                <a:gd name="T1" fmla="*/ 6 h 6"/>
                <a:gd name="T2" fmla="*/ 6 w 10"/>
                <a:gd name="T3" fmla="*/ 6 h 6"/>
                <a:gd name="T4" fmla="*/ 10 w 10"/>
                <a:gd name="T5" fmla="*/ 3 h 6"/>
                <a:gd name="T6" fmla="*/ 10 w 10"/>
                <a:gd name="T7" fmla="*/ 2 h 6"/>
                <a:gd name="T8" fmla="*/ 6 w 10"/>
                <a:gd name="T9" fmla="*/ 0 h 6"/>
                <a:gd name="T10" fmla="*/ 4 w 10"/>
                <a:gd name="T11" fmla="*/ 0 h 6"/>
                <a:gd name="T12" fmla="*/ 0 w 10"/>
                <a:gd name="T13" fmla="*/ 2 h 6"/>
                <a:gd name="T14" fmla="*/ 0 w 10"/>
                <a:gd name="T15" fmla="*/ 3 h 6"/>
                <a:gd name="T16" fmla="*/ 4 w 10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6">
                  <a:moveTo>
                    <a:pt x="4" y="6"/>
                  </a:moveTo>
                  <a:cubicBezTo>
                    <a:pt x="5" y="6"/>
                    <a:pt x="5" y="6"/>
                    <a:pt x="6" y="6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3"/>
                    <a:pt x="10" y="3"/>
                    <a:pt x="10" y="2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5" y="0"/>
                    <a:pt x="5" y="0"/>
                    <a:pt x="4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lnTo>
                    <a:pt x="4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1" name="Freeform 242"/>
            <p:cNvSpPr>
              <a:spLocks/>
            </p:cNvSpPr>
            <p:nvPr userDrawn="1"/>
          </p:nvSpPr>
          <p:spPr bwMode="auto">
            <a:xfrm>
              <a:off x="8610601" y="4373563"/>
              <a:ext cx="17463" cy="9525"/>
            </a:xfrm>
            <a:custGeom>
              <a:avLst/>
              <a:gdLst>
                <a:gd name="T0" fmla="*/ 5 w 11"/>
                <a:gd name="T1" fmla="*/ 6 h 6"/>
                <a:gd name="T2" fmla="*/ 6 w 11"/>
                <a:gd name="T3" fmla="*/ 6 h 6"/>
                <a:gd name="T4" fmla="*/ 10 w 11"/>
                <a:gd name="T5" fmla="*/ 3 h 6"/>
                <a:gd name="T6" fmla="*/ 10 w 11"/>
                <a:gd name="T7" fmla="*/ 3 h 6"/>
                <a:gd name="T8" fmla="*/ 6 w 11"/>
                <a:gd name="T9" fmla="*/ 0 h 6"/>
                <a:gd name="T10" fmla="*/ 5 w 11"/>
                <a:gd name="T11" fmla="*/ 0 h 6"/>
                <a:gd name="T12" fmla="*/ 0 w 11"/>
                <a:gd name="T13" fmla="*/ 3 h 6"/>
                <a:gd name="T14" fmla="*/ 0 w 11"/>
                <a:gd name="T15" fmla="*/ 3 h 6"/>
                <a:gd name="T16" fmla="*/ 5 w 11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5" y="6"/>
                  </a:moveTo>
                  <a:cubicBezTo>
                    <a:pt x="5" y="6"/>
                    <a:pt x="6" y="6"/>
                    <a:pt x="6" y="6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1" y="3"/>
                    <a:pt x="11" y="3"/>
                    <a:pt x="10" y="3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2" name="Freeform 243"/>
            <p:cNvSpPr>
              <a:spLocks/>
            </p:cNvSpPr>
            <p:nvPr userDrawn="1"/>
          </p:nvSpPr>
          <p:spPr bwMode="auto">
            <a:xfrm>
              <a:off x="8631238" y="4360863"/>
              <a:ext cx="17463" cy="11113"/>
            </a:xfrm>
            <a:custGeom>
              <a:avLst/>
              <a:gdLst>
                <a:gd name="T0" fmla="*/ 5 w 11"/>
                <a:gd name="T1" fmla="*/ 6 h 7"/>
                <a:gd name="T2" fmla="*/ 6 w 11"/>
                <a:gd name="T3" fmla="*/ 6 h 7"/>
                <a:gd name="T4" fmla="*/ 11 w 11"/>
                <a:gd name="T5" fmla="*/ 4 h 7"/>
                <a:gd name="T6" fmla="*/ 11 w 11"/>
                <a:gd name="T7" fmla="*/ 3 h 7"/>
                <a:gd name="T8" fmla="*/ 6 w 11"/>
                <a:gd name="T9" fmla="*/ 0 h 7"/>
                <a:gd name="T10" fmla="*/ 5 w 11"/>
                <a:gd name="T11" fmla="*/ 0 h 7"/>
                <a:gd name="T12" fmla="*/ 1 w 11"/>
                <a:gd name="T13" fmla="*/ 3 h 7"/>
                <a:gd name="T14" fmla="*/ 1 w 11"/>
                <a:gd name="T15" fmla="*/ 4 h 7"/>
                <a:gd name="T16" fmla="*/ 5 w 11"/>
                <a:gd name="T17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7">
                  <a:moveTo>
                    <a:pt x="5" y="6"/>
                  </a:moveTo>
                  <a:cubicBezTo>
                    <a:pt x="5" y="7"/>
                    <a:pt x="6" y="7"/>
                    <a:pt x="6" y="6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3"/>
                    <a:pt x="11" y="3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4"/>
                    <a:pt x="1" y="4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3" name="Freeform 244"/>
            <p:cNvSpPr>
              <a:spLocks/>
            </p:cNvSpPr>
            <p:nvPr userDrawn="1"/>
          </p:nvSpPr>
          <p:spPr bwMode="auto">
            <a:xfrm>
              <a:off x="8620126" y="4367213"/>
              <a:ext cx="17463" cy="9525"/>
            </a:xfrm>
            <a:custGeom>
              <a:avLst/>
              <a:gdLst>
                <a:gd name="T0" fmla="*/ 5 w 11"/>
                <a:gd name="T1" fmla="*/ 6 h 6"/>
                <a:gd name="T2" fmla="*/ 7 w 11"/>
                <a:gd name="T3" fmla="*/ 6 h 6"/>
                <a:gd name="T4" fmla="*/ 11 w 11"/>
                <a:gd name="T5" fmla="*/ 4 h 6"/>
                <a:gd name="T6" fmla="*/ 11 w 11"/>
                <a:gd name="T7" fmla="*/ 3 h 6"/>
                <a:gd name="T8" fmla="*/ 7 w 11"/>
                <a:gd name="T9" fmla="*/ 0 h 6"/>
                <a:gd name="T10" fmla="*/ 5 w 11"/>
                <a:gd name="T11" fmla="*/ 0 h 6"/>
                <a:gd name="T12" fmla="*/ 1 w 11"/>
                <a:gd name="T13" fmla="*/ 3 h 6"/>
                <a:gd name="T14" fmla="*/ 1 w 11"/>
                <a:gd name="T15" fmla="*/ 4 h 6"/>
                <a:gd name="T16" fmla="*/ 5 w 11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5" y="6"/>
                  </a:moveTo>
                  <a:cubicBezTo>
                    <a:pt x="6" y="6"/>
                    <a:pt x="6" y="6"/>
                    <a:pt x="7" y="6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6" y="0"/>
                    <a:pt x="5" y="0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1" y="3"/>
                    <a:pt x="1" y="4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4" name="Freeform 245"/>
            <p:cNvSpPr>
              <a:spLocks/>
            </p:cNvSpPr>
            <p:nvPr userDrawn="1"/>
          </p:nvSpPr>
          <p:spPr bwMode="auto">
            <a:xfrm>
              <a:off x="8704263" y="4318001"/>
              <a:ext cx="17463" cy="11113"/>
            </a:xfrm>
            <a:custGeom>
              <a:avLst/>
              <a:gdLst>
                <a:gd name="T0" fmla="*/ 5 w 11"/>
                <a:gd name="T1" fmla="*/ 6 h 7"/>
                <a:gd name="T2" fmla="*/ 6 w 11"/>
                <a:gd name="T3" fmla="*/ 6 h 7"/>
                <a:gd name="T4" fmla="*/ 11 w 11"/>
                <a:gd name="T5" fmla="*/ 4 h 7"/>
                <a:gd name="T6" fmla="*/ 11 w 11"/>
                <a:gd name="T7" fmla="*/ 3 h 7"/>
                <a:gd name="T8" fmla="*/ 6 w 11"/>
                <a:gd name="T9" fmla="*/ 1 h 7"/>
                <a:gd name="T10" fmla="*/ 5 w 11"/>
                <a:gd name="T11" fmla="*/ 1 h 7"/>
                <a:gd name="T12" fmla="*/ 1 w 11"/>
                <a:gd name="T13" fmla="*/ 3 h 7"/>
                <a:gd name="T14" fmla="*/ 1 w 11"/>
                <a:gd name="T15" fmla="*/ 4 h 7"/>
                <a:gd name="T16" fmla="*/ 5 w 11"/>
                <a:gd name="T17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7">
                  <a:moveTo>
                    <a:pt x="5" y="6"/>
                  </a:moveTo>
                  <a:cubicBezTo>
                    <a:pt x="5" y="7"/>
                    <a:pt x="6" y="7"/>
                    <a:pt x="6" y="6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3"/>
                    <a:pt x="11" y="3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5" y="0"/>
                    <a:pt x="5" y="1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4"/>
                    <a:pt x="1" y="4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5" name="Freeform 246"/>
            <p:cNvSpPr>
              <a:spLocks/>
            </p:cNvSpPr>
            <p:nvPr userDrawn="1"/>
          </p:nvSpPr>
          <p:spPr bwMode="auto">
            <a:xfrm>
              <a:off x="8694738" y="4324351"/>
              <a:ext cx="17463" cy="11113"/>
            </a:xfrm>
            <a:custGeom>
              <a:avLst/>
              <a:gdLst>
                <a:gd name="T0" fmla="*/ 4 w 11"/>
                <a:gd name="T1" fmla="*/ 6 h 7"/>
                <a:gd name="T2" fmla="*/ 6 w 11"/>
                <a:gd name="T3" fmla="*/ 6 h 7"/>
                <a:gd name="T4" fmla="*/ 10 w 11"/>
                <a:gd name="T5" fmla="*/ 4 h 7"/>
                <a:gd name="T6" fmla="*/ 10 w 11"/>
                <a:gd name="T7" fmla="*/ 3 h 7"/>
                <a:gd name="T8" fmla="*/ 6 w 11"/>
                <a:gd name="T9" fmla="*/ 0 h 7"/>
                <a:gd name="T10" fmla="*/ 4 w 11"/>
                <a:gd name="T11" fmla="*/ 0 h 7"/>
                <a:gd name="T12" fmla="*/ 0 w 11"/>
                <a:gd name="T13" fmla="*/ 3 h 7"/>
                <a:gd name="T14" fmla="*/ 0 w 11"/>
                <a:gd name="T15" fmla="*/ 4 h 7"/>
                <a:gd name="T16" fmla="*/ 4 w 11"/>
                <a:gd name="T17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7">
                  <a:moveTo>
                    <a:pt x="4" y="6"/>
                  </a:moveTo>
                  <a:cubicBezTo>
                    <a:pt x="5" y="7"/>
                    <a:pt x="5" y="7"/>
                    <a:pt x="6" y="6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1" y="4"/>
                    <a:pt x="11" y="3"/>
                    <a:pt x="10" y="3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5" y="0"/>
                    <a:pt x="5" y="0"/>
                    <a:pt x="4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lnTo>
                    <a:pt x="4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6" name="Freeform 247"/>
            <p:cNvSpPr>
              <a:spLocks/>
            </p:cNvSpPr>
            <p:nvPr userDrawn="1"/>
          </p:nvSpPr>
          <p:spPr bwMode="auto">
            <a:xfrm>
              <a:off x="8683626" y="4330701"/>
              <a:ext cx="17463" cy="9525"/>
            </a:xfrm>
            <a:custGeom>
              <a:avLst/>
              <a:gdLst>
                <a:gd name="T0" fmla="*/ 5 w 11"/>
                <a:gd name="T1" fmla="*/ 6 h 6"/>
                <a:gd name="T2" fmla="*/ 6 w 11"/>
                <a:gd name="T3" fmla="*/ 6 h 6"/>
                <a:gd name="T4" fmla="*/ 10 w 11"/>
                <a:gd name="T5" fmla="*/ 4 h 6"/>
                <a:gd name="T6" fmla="*/ 10 w 11"/>
                <a:gd name="T7" fmla="*/ 3 h 6"/>
                <a:gd name="T8" fmla="*/ 6 w 11"/>
                <a:gd name="T9" fmla="*/ 0 h 6"/>
                <a:gd name="T10" fmla="*/ 5 w 11"/>
                <a:gd name="T11" fmla="*/ 0 h 6"/>
                <a:gd name="T12" fmla="*/ 0 w 11"/>
                <a:gd name="T13" fmla="*/ 3 h 6"/>
                <a:gd name="T14" fmla="*/ 0 w 11"/>
                <a:gd name="T15" fmla="*/ 4 h 6"/>
                <a:gd name="T16" fmla="*/ 5 w 11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5" y="6"/>
                  </a:moveTo>
                  <a:cubicBezTo>
                    <a:pt x="5" y="6"/>
                    <a:pt x="6" y="6"/>
                    <a:pt x="6" y="6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1" y="4"/>
                    <a:pt x="11" y="3"/>
                    <a:pt x="10" y="3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7" name="Freeform 248"/>
            <p:cNvSpPr>
              <a:spLocks/>
            </p:cNvSpPr>
            <p:nvPr userDrawn="1"/>
          </p:nvSpPr>
          <p:spPr bwMode="auto">
            <a:xfrm>
              <a:off x="8704263" y="4330701"/>
              <a:ext cx="26988" cy="15875"/>
            </a:xfrm>
            <a:custGeom>
              <a:avLst/>
              <a:gdLst>
                <a:gd name="T0" fmla="*/ 7 w 17"/>
                <a:gd name="T1" fmla="*/ 0 h 10"/>
                <a:gd name="T2" fmla="*/ 0 w 17"/>
                <a:gd name="T3" fmla="*/ 4 h 10"/>
                <a:gd name="T4" fmla="*/ 0 w 17"/>
                <a:gd name="T5" fmla="*/ 5 h 10"/>
                <a:gd name="T6" fmla="*/ 7 w 17"/>
                <a:gd name="T7" fmla="*/ 9 h 10"/>
                <a:gd name="T8" fmla="*/ 9 w 17"/>
                <a:gd name="T9" fmla="*/ 9 h 10"/>
                <a:gd name="T10" fmla="*/ 16 w 17"/>
                <a:gd name="T11" fmla="*/ 5 h 10"/>
                <a:gd name="T12" fmla="*/ 16 w 17"/>
                <a:gd name="T13" fmla="*/ 4 h 10"/>
                <a:gd name="T14" fmla="*/ 9 w 17"/>
                <a:gd name="T15" fmla="*/ 0 h 10"/>
                <a:gd name="T16" fmla="*/ 7 w 17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7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10"/>
                    <a:pt x="9" y="10"/>
                    <a:pt x="9" y="9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7" y="5"/>
                    <a:pt x="17" y="4"/>
                    <a:pt x="16" y="4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8" y="0"/>
                    <a:pt x="7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8" name="Freeform 249"/>
            <p:cNvSpPr>
              <a:spLocks/>
            </p:cNvSpPr>
            <p:nvPr userDrawn="1"/>
          </p:nvSpPr>
          <p:spPr bwMode="auto">
            <a:xfrm>
              <a:off x="8672513" y="4337051"/>
              <a:ext cx="17463" cy="9525"/>
            </a:xfrm>
            <a:custGeom>
              <a:avLst/>
              <a:gdLst>
                <a:gd name="T0" fmla="*/ 5 w 11"/>
                <a:gd name="T1" fmla="*/ 6 h 6"/>
                <a:gd name="T2" fmla="*/ 7 w 11"/>
                <a:gd name="T3" fmla="*/ 6 h 6"/>
                <a:gd name="T4" fmla="*/ 11 w 11"/>
                <a:gd name="T5" fmla="*/ 3 h 6"/>
                <a:gd name="T6" fmla="*/ 11 w 11"/>
                <a:gd name="T7" fmla="*/ 3 h 6"/>
                <a:gd name="T8" fmla="*/ 7 w 11"/>
                <a:gd name="T9" fmla="*/ 0 h 6"/>
                <a:gd name="T10" fmla="*/ 5 w 11"/>
                <a:gd name="T11" fmla="*/ 0 h 6"/>
                <a:gd name="T12" fmla="*/ 1 w 11"/>
                <a:gd name="T13" fmla="*/ 3 h 6"/>
                <a:gd name="T14" fmla="*/ 1 w 11"/>
                <a:gd name="T15" fmla="*/ 3 h 6"/>
                <a:gd name="T16" fmla="*/ 5 w 11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5" y="6"/>
                  </a:moveTo>
                  <a:cubicBezTo>
                    <a:pt x="6" y="6"/>
                    <a:pt x="6" y="6"/>
                    <a:pt x="7" y="6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6" y="0"/>
                    <a:pt x="5" y="0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3"/>
                    <a:pt x="1" y="3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9" name="Freeform 250"/>
            <p:cNvSpPr>
              <a:spLocks/>
            </p:cNvSpPr>
            <p:nvPr userDrawn="1"/>
          </p:nvSpPr>
          <p:spPr bwMode="auto">
            <a:xfrm>
              <a:off x="8726488" y="4335463"/>
              <a:ext cx="26988" cy="15875"/>
            </a:xfrm>
            <a:custGeom>
              <a:avLst/>
              <a:gdLst>
                <a:gd name="T0" fmla="*/ 8 w 17"/>
                <a:gd name="T1" fmla="*/ 0 h 10"/>
                <a:gd name="T2" fmla="*/ 1 w 17"/>
                <a:gd name="T3" fmla="*/ 4 h 10"/>
                <a:gd name="T4" fmla="*/ 1 w 17"/>
                <a:gd name="T5" fmla="*/ 6 h 10"/>
                <a:gd name="T6" fmla="*/ 8 w 17"/>
                <a:gd name="T7" fmla="*/ 10 h 10"/>
                <a:gd name="T8" fmla="*/ 10 w 17"/>
                <a:gd name="T9" fmla="*/ 10 h 10"/>
                <a:gd name="T10" fmla="*/ 17 w 17"/>
                <a:gd name="T11" fmla="*/ 6 h 10"/>
                <a:gd name="T12" fmla="*/ 17 w 17"/>
                <a:gd name="T13" fmla="*/ 4 h 10"/>
                <a:gd name="T14" fmla="*/ 10 w 17"/>
                <a:gd name="T15" fmla="*/ 0 h 10"/>
                <a:gd name="T16" fmla="*/ 8 w 17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8" y="0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5"/>
                    <a:pt x="17" y="5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0" name="Freeform 251"/>
            <p:cNvSpPr>
              <a:spLocks/>
            </p:cNvSpPr>
            <p:nvPr userDrawn="1"/>
          </p:nvSpPr>
          <p:spPr bwMode="auto">
            <a:xfrm>
              <a:off x="8662988" y="4343401"/>
              <a:ext cx="17463" cy="9525"/>
            </a:xfrm>
            <a:custGeom>
              <a:avLst/>
              <a:gdLst>
                <a:gd name="T0" fmla="*/ 5 w 11"/>
                <a:gd name="T1" fmla="*/ 6 h 6"/>
                <a:gd name="T2" fmla="*/ 6 w 11"/>
                <a:gd name="T3" fmla="*/ 6 h 6"/>
                <a:gd name="T4" fmla="*/ 11 w 11"/>
                <a:gd name="T5" fmla="*/ 3 h 6"/>
                <a:gd name="T6" fmla="*/ 11 w 11"/>
                <a:gd name="T7" fmla="*/ 2 h 6"/>
                <a:gd name="T8" fmla="*/ 6 w 11"/>
                <a:gd name="T9" fmla="*/ 0 h 6"/>
                <a:gd name="T10" fmla="*/ 5 w 11"/>
                <a:gd name="T11" fmla="*/ 0 h 6"/>
                <a:gd name="T12" fmla="*/ 0 w 11"/>
                <a:gd name="T13" fmla="*/ 2 h 6"/>
                <a:gd name="T14" fmla="*/ 1 w 11"/>
                <a:gd name="T15" fmla="*/ 3 h 6"/>
                <a:gd name="T16" fmla="*/ 5 w 11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5" y="6"/>
                  </a:moveTo>
                  <a:cubicBezTo>
                    <a:pt x="5" y="6"/>
                    <a:pt x="6" y="6"/>
                    <a:pt x="6" y="6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3"/>
                    <a:pt x="11" y="3"/>
                    <a:pt x="11" y="2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1" y="3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1" name="Freeform 252"/>
            <p:cNvSpPr>
              <a:spLocks/>
            </p:cNvSpPr>
            <p:nvPr userDrawn="1"/>
          </p:nvSpPr>
          <p:spPr bwMode="auto">
            <a:xfrm>
              <a:off x="8686801" y="4340226"/>
              <a:ext cx="26988" cy="15875"/>
            </a:xfrm>
            <a:custGeom>
              <a:avLst/>
              <a:gdLst>
                <a:gd name="T0" fmla="*/ 8 w 17"/>
                <a:gd name="T1" fmla="*/ 0 h 10"/>
                <a:gd name="T2" fmla="*/ 1 w 17"/>
                <a:gd name="T3" fmla="*/ 4 h 10"/>
                <a:gd name="T4" fmla="*/ 1 w 17"/>
                <a:gd name="T5" fmla="*/ 5 h 10"/>
                <a:gd name="T6" fmla="*/ 8 w 17"/>
                <a:gd name="T7" fmla="*/ 9 h 10"/>
                <a:gd name="T8" fmla="*/ 10 w 17"/>
                <a:gd name="T9" fmla="*/ 9 h 10"/>
                <a:gd name="T10" fmla="*/ 17 w 17"/>
                <a:gd name="T11" fmla="*/ 5 h 10"/>
                <a:gd name="T12" fmla="*/ 17 w 17"/>
                <a:gd name="T13" fmla="*/ 4 h 10"/>
                <a:gd name="T14" fmla="*/ 10 w 17"/>
                <a:gd name="T15" fmla="*/ 0 h 10"/>
                <a:gd name="T16" fmla="*/ 8 w 17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8" y="0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1" y="5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10"/>
                    <a:pt x="9" y="10"/>
                    <a:pt x="10" y="9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5"/>
                    <a:pt x="17" y="5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2" name="Freeform 253"/>
            <p:cNvSpPr>
              <a:spLocks/>
            </p:cNvSpPr>
            <p:nvPr userDrawn="1"/>
          </p:nvSpPr>
          <p:spPr bwMode="auto">
            <a:xfrm>
              <a:off x="8748713" y="4343401"/>
              <a:ext cx="26988" cy="15875"/>
            </a:xfrm>
            <a:custGeom>
              <a:avLst/>
              <a:gdLst>
                <a:gd name="T0" fmla="*/ 9 w 17"/>
                <a:gd name="T1" fmla="*/ 9 h 10"/>
                <a:gd name="T2" fmla="*/ 16 w 17"/>
                <a:gd name="T3" fmla="*/ 5 h 10"/>
                <a:gd name="T4" fmla="*/ 16 w 17"/>
                <a:gd name="T5" fmla="*/ 4 h 10"/>
                <a:gd name="T6" fmla="*/ 9 w 17"/>
                <a:gd name="T7" fmla="*/ 0 h 10"/>
                <a:gd name="T8" fmla="*/ 7 w 17"/>
                <a:gd name="T9" fmla="*/ 0 h 10"/>
                <a:gd name="T10" fmla="*/ 0 w 17"/>
                <a:gd name="T11" fmla="*/ 4 h 10"/>
                <a:gd name="T12" fmla="*/ 0 w 17"/>
                <a:gd name="T13" fmla="*/ 5 h 10"/>
                <a:gd name="T14" fmla="*/ 7 w 17"/>
                <a:gd name="T15" fmla="*/ 9 h 10"/>
                <a:gd name="T16" fmla="*/ 9 w 17"/>
                <a:gd name="T17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9" y="9"/>
                  </a:moveTo>
                  <a:cubicBezTo>
                    <a:pt x="16" y="5"/>
                    <a:pt x="16" y="5"/>
                    <a:pt x="16" y="5"/>
                  </a:cubicBezTo>
                  <a:cubicBezTo>
                    <a:pt x="17" y="5"/>
                    <a:pt x="17" y="4"/>
                    <a:pt x="16" y="4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8" y="0"/>
                    <a:pt x="7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10"/>
                    <a:pt x="9" y="10"/>
                    <a:pt x="9" y="9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3" name="Freeform 254"/>
            <p:cNvSpPr>
              <a:spLocks/>
            </p:cNvSpPr>
            <p:nvPr userDrawn="1"/>
          </p:nvSpPr>
          <p:spPr bwMode="auto">
            <a:xfrm>
              <a:off x="8710613" y="4344988"/>
              <a:ext cx="26988" cy="15875"/>
            </a:xfrm>
            <a:custGeom>
              <a:avLst/>
              <a:gdLst>
                <a:gd name="T0" fmla="*/ 7 w 17"/>
                <a:gd name="T1" fmla="*/ 0 h 10"/>
                <a:gd name="T2" fmla="*/ 0 w 17"/>
                <a:gd name="T3" fmla="*/ 4 h 10"/>
                <a:gd name="T4" fmla="*/ 0 w 17"/>
                <a:gd name="T5" fmla="*/ 6 h 10"/>
                <a:gd name="T6" fmla="*/ 7 w 17"/>
                <a:gd name="T7" fmla="*/ 10 h 10"/>
                <a:gd name="T8" fmla="*/ 10 w 17"/>
                <a:gd name="T9" fmla="*/ 10 h 10"/>
                <a:gd name="T10" fmla="*/ 16 w 17"/>
                <a:gd name="T11" fmla="*/ 6 h 10"/>
                <a:gd name="T12" fmla="*/ 16 w 17"/>
                <a:gd name="T13" fmla="*/ 4 h 10"/>
                <a:gd name="T14" fmla="*/ 9 w 17"/>
                <a:gd name="T15" fmla="*/ 0 h 10"/>
                <a:gd name="T16" fmla="*/ 7 w 17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7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7" y="5"/>
                    <a:pt x="17" y="5"/>
                    <a:pt x="16" y="4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8" y="0"/>
                    <a:pt x="7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4" name="Freeform 255"/>
            <p:cNvSpPr>
              <a:spLocks/>
            </p:cNvSpPr>
            <p:nvPr userDrawn="1"/>
          </p:nvSpPr>
          <p:spPr bwMode="auto">
            <a:xfrm>
              <a:off x="8775701" y="4348163"/>
              <a:ext cx="26988" cy="15875"/>
            </a:xfrm>
            <a:custGeom>
              <a:avLst/>
              <a:gdLst>
                <a:gd name="T0" fmla="*/ 9 w 17"/>
                <a:gd name="T1" fmla="*/ 9 h 10"/>
                <a:gd name="T2" fmla="*/ 16 w 17"/>
                <a:gd name="T3" fmla="*/ 6 h 10"/>
                <a:gd name="T4" fmla="*/ 16 w 17"/>
                <a:gd name="T5" fmla="*/ 4 h 10"/>
                <a:gd name="T6" fmla="*/ 9 w 17"/>
                <a:gd name="T7" fmla="*/ 0 h 10"/>
                <a:gd name="T8" fmla="*/ 7 w 17"/>
                <a:gd name="T9" fmla="*/ 0 h 10"/>
                <a:gd name="T10" fmla="*/ 0 w 17"/>
                <a:gd name="T11" fmla="*/ 4 h 10"/>
                <a:gd name="T12" fmla="*/ 0 w 17"/>
                <a:gd name="T13" fmla="*/ 6 h 10"/>
                <a:gd name="T14" fmla="*/ 7 w 17"/>
                <a:gd name="T15" fmla="*/ 9 h 10"/>
                <a:gd name="T16" fmla="*/ 9 w 17"/>
                <a:gd name="T17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9" y="9"/>
                  </a:moveTo>
                  <a:cubicBezTo>
                    <a:pt x="16" y="6"/>
                    <a:pt x="16" y="6"/>
                    <a:pt x="16" y="6"/>
                  </a:cubicBezTo>
                  <a:cubicBezTo>
                    <a:pt x="17" y="5"/>
                    <a:pt x="17" y="5"/>
                    <a:pt x="16" y="4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8" y="0"/>
                    <a:pt x="7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10"/>
                    <a:pt x="9" y="10"/>
                    <a:pt x="9" y="9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5" name="Freeform 256"/>
            <p:cNvSpPr>
              <a:spLocks/>
            </p:cNvSpPr>
            <p:nvPr userDrawn="1"/>
          </p:nvSpPr>
          <p:spPr bwMode="auto">
            <a:xfrm>
              <a:off x="8670926" y="4349751"/>
              <a:ext cx="26988" cy="15875"/>
            </a:xfrm>
            <a:custGeom>
              <a:avLst/>
              <a:gdLst>
                <a:gd name="T0" fmla="*/ 7 w 17"/>
                <a:gd name="T1" fmla="*/ 0 h 10"/>
                <a:gd name="T2" fmla="*/ 0 w 17"/>
                <a:gd name="T3" fmla="*/ 4 h 10"/>
                <a:gd name="T4" fmla="*/ 0 w 17"/>
                <a:gd name="T5" fmla="*/ 6 h 10"/>
                <a:gd name="T6" fmla="*/ 7 w 17"/>
                <a:gd name="T7" fmla="*/ 9 h 10"/>
                <a:gd name="T8" fmla="*/ 9 w 17"/>
                <a:gd name="T9" fmla="*/ 9 h 10"/>
                <a:gd name="T10" fmla="*/ 16 w 17"/>
                <a:gd name="T11" fmla="*/ 6 h 10"/>
                <a:gd name="T12" fmla="*/ 16 w 17"/>
                <a:gd name="T13" fmla="*/ 4 h 10"/>
                <a:gd name="T14" fmla="*/ 9 w 17"/>
                <a:gd name="T15" fmla="*/ 0 h 10"/>
                <a:gd name="T16" fmla="*/ 7 w 17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7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10"/>
                    <a:pt x="9" y="10"/>
                    <a:pt x="9" y="9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7" y="5"/>
                    <a:pt x="17" y="5"/>
                    <a:pt x="16" y="4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8" y="0"/>
                    <a:pt x="7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6" name="Freeform 257"/>
            <p:cNvSpPr>
              <a:spLocks/>
            </p:cNvSpPr>
            <p:nvPr userDrawn="1"/>
          </p:nvSpPr>
          <p:spPr bwMode="auto">
            <a:xfrm>
              <a:off x="8731251" y="4352926"/>
              <a:ext cx="26988" cy="15875"/>
            </a:xfrm>
            <a:custGeom>
              <a:avLst/>
              <a:gdLst>
                <a:gd name="T0" fmla="*/ 10 w 17"/>
                <a:gd name="T1" fmla="*/ 9 h 10"/>
                <a:gd name="T2" fmla="*/ 17 w 17"/>
                <a:gd name="T3" fmla="*/ 5 h 10"/>
                <a:gd name="T4" fmla="*/ 17 w 17"/>
                <a:gd name="T5" fmla="*/ 4 h 10"/>
                <a:gd name="T6" fmla="*/ 10 w 17"/>
                <a:gd name="T7" fmla="*/ 0 h 10"/>
                <a:gd name="T8" fmla="*/ 8 w 17"/>
                <a:gd name="T9" fmla="*/ 0 h 10"/>
                <a:gd name="T10" fmla="*/ 1 w 17"/>
                <a:gd name="T11" fmla="*/ 4 h 10"/>
                <a:gd name="T12" fmla="*/ 1 w 17"/>
                <a:gd name="T13" fmla="*/ 5 h 10"/>
                <a:gd name="T14" fmla="*/ 8 w 17"/>
                <a:gd name="T15" fmla="*/ 9 h 10"/>
                <a:gd name="T16" fmla="*/ 10 w 17"/>
                <a:gd name="T17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9"/>
                  </a:moveTo>
                  <a:cubicBezTo>
                    <a:pt x="17" y="5"/>
                    <a:pt x="17" y="5"/>
                    <a:pt x="17" y="5"/>
                  </a:cubicBezTo>
                  <a:cubicBezTo>
                    <a:pt x="17" y="5"/>
                    <a:pt x="17" y="4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8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1" y="5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10"/>
                    <a:pt x="9" y="10"/>
                    <a:pt x="10" y="9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7" name="Freeform 258"/>
            <p:cNvSpPr>
              <a:spLocks/>
            </p:cNvSpPr>
            <p:nvPr userDrawn="1"/>
          </p:nvSpPr>
          <p:spPr bwMode="auto">
            <a:xfrm>
              <a:off x="8758238" y="4357688"/>
              <a:ext cx="26988" cy="15875"/>
            </a:xfrm>
            <a:custGeom>
              <a:avLst/>
              <a:gdLst>
                <a:gd name="T0" fmla="*/ 10 w 17"/>
                <a:gd name="T1" fmla="*/ 10 h 10"/>
                <a:gd name="T2" fmla="*/ 17 w 17"/>
                <a:gd name="T3" fmla="*/ 6 h 10"/>
                <a:gd name="T4" fmla="*/ 17 w 17"/>
                <a:gd name="T5" fmla="*/ 4 h 10"/>
                <a:gd name="T6" fmla="*/ 10 w 17"/>
                <a:gd name="T7" fmla="*/ 0 h 10"/>
                <a:gd name="T8" fmla="*/ 8 w 17"/>
                <a:gd name="T9" fmla="*/ 0 h 10"/>
                <a:gd name="T10" fmla="*/ 1 w 17"/>
                <a:gd name="T11" fmla="*/ 4 h 10"/>
                <a:gd name="T12" fmla="*/ 1 w 17"/>
                <a:gd name="T13" fmla="*/ 6 h 10"/>
                <a:gd name="T14" fmla="*/ 8 w 17"/>
                <a:gd name="T15" fmla="*/ 10 h 10"/>
                <a:gd name="T16" fmla="*/ 10 w 17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10"/>
                  </a:moveTo>
                  <a:cubicBezTo>
                    <a:pt x="17" y="6"/>
                    <a:pt x="17" y="6"/>
                    <a:pt x="17" y="6"/>
                  </a:cubicBezTo>
                  <a:cubicBezTo>
                    <a:pt x="17" y="5"/>
                    <a:pt x="17" y="5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8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10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8" name="Freeform 259"/>
            <p:cNvSpPr>
              <a:spLocks/>
            </p:cNvSpPr>
            <p:nvPr userDrawn="1"/>
          </p:nvSpPr>
          <p:spPr bwMode="auto">
            <a:xfrm>
              <a:off x="8653463" y="4359276"/>
              <a:ext cx="26988" cy="15875"/>
            </a:xfrm>
            <a:custGeom>
              <a:avLst/>
              <a:gdLst>
                <a:gd name="T0" fmla="*/ 8 w 17"/>
                <a:gd name="T1" fmla="*/ 0 h 10"/>
                <a:gd name="T2" fmla="*/ 1 w 17"/>
                <a:gd name="T3" fmla="*/ 4 h 10"/>
                <a:gd name="T4" fmla="*/ 1 w 17"/>
                <a:gd name="T5" fmla="*/ 6 h 10"/>
                <a:gd name="T6" fmla="*/ 8 w 17"/>
                <a:gd name="T7" fmla="*/ 10 h 10"/>
                <a:gd name="T8" fmla="*/ 10 w 17"/>
                <a:gd name="T9" fmla="*/ 10 h 10"/>
                <a:gd name="T10" fmla="*/ 17 w 17"/>
                <a:gd name="T11" fmla="*/ 6 h 10"/>
                <a:gd name="T12" fmla="*/ 17 w 17"/>
                <a:gd name="T13" fmla="*/ 4 h 10"/>
                <a:gd name="T14" fmla="*/ 10 w 17"/>
                <a:gd name="T15" fmla="*/ 0 h 10"/>
                <a:gd name="T16" fmla="*/ 8 w 17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8" y="0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5"/>
                    <a:pt x="17" y="5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9" name="Freeform 260"/>
            <p:cNvSpPr>
              <a:spLocks/>
            </p:cNvSpPr>
            <p:nvPr userDrawn="1"/>
          </p:nvSpPr>
          <p:spPr bwMode="auto">
            <a:xfrm>
              <a:off x="8677276" y="4364038"/>
              <a:ext cx="26988" cy="15875"/>
            </a:xfrm>
            <a:custGeom>
              <a:avLst/>
              <a:gdLst>
                <a:gd name="T0" fmla="*/ 7 w 17"/>
                <a:gd name="T1" fmla="*/ 1 h 10"/>
                <a:gd name="T2" fmla="*/ 1 w 17"/>
                <a:gd name="T3" fmla="*/ 5 h 10"/>
                <a:gd name="T4" fmla="*/ 1 w 17"/>
                <a:gd name="T5" fmla="*/ 6 h 10"/>
                <a:gd name="T6" fmla="*/ 7 w 17"/>
                <a:gd name="T7" fmla="*/ 10 h 10"/>
                <a:gd name="T8" fmla="*/ 10 w 17"/>
                <a:gd name="T9" fmla="*/ 10 h 10"/>
                <a:gd name="T10" fmla="*/ 16 w 17"/>
                <a:gd name="T11" fmla="*/ 6 h 10"/>
                <a:gd name="T12" fmla="*/ 16 w 17"/>
                <a:gd name="T13" fmla="*/ 5 h 10"/>
                <a:gd name="T14" fmla="*/ 10 w 17"/>
                <a:gd name="T15" fmla="*/ 1 h 10"/>
                <a:gd name="T16" fmla="*/ 7 w 17"/>
                <a:gd name="T1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7" y="1"/>
                  </a:move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7" y="6"/>
                    <a:pt x="17" y="5"/>
                    <a:pt x="16" y="5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0"/>
                    <a:pt x="8" y="0"/>
                    <a:pt x="7" y="1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0" name="Freeform 261"/>
            <p:cNvSpPr>
              <a:spLocks/>
            </p:cNvSpPr>
            <p:nvPr userDrawn="1"/>
          </p:nvSpPr>
          <p:spPr bwMode="auto">
            <a:xfrm>
              <a:off x="8742363" y="4367213"/>
              <a:ext cx="26988" cy="15875"/>
            </a:xfrm>
            <a:custGeom>
              <a:avLst/>
              <a:gdLst>
                <a:gd name="T0" fmla="*/ 9 w 17"/>
                <a:gd name="T1" fmla="*/ 10 h 10"/>
                <a:gd name="T2" fmla="*/ 16 w 17"/>
                <a:gd name="T3" fmla="*/ 6 h 10"/>
                <a:gd name="T4" fmla="*/ 16 w 17"/>
                <a:gd name="T5" fmla="*/ 4 h 10"/>
                <a:gd name="T6" fmla="*/ 9 w 17"/>
                <a:gd name="T7" fmla="*/ 0 h 10"/>
                <a:gd name="T8" fmla="*/ 7 w 17"/>
                <a:gd name="T9" fmla="*/ 0 h 10"/>
                <a:gd name="T10" fmla="*/ 0 w 17"/>
                <a:gd name="T11" fmla="*/ 4 h 10"/>
                <a:gd name="T12" fmla="*/ 0 w 17"/>
                <a:gd name="T13" fmla="*/ 6 h 10"/>
                <a:gd name="T14" fmla="*/ 7 w 17"/>
                <a:gd name="T15" fmla="*/ 10 h 10"/>
                <a:gd name="T16" fmla="*/ 9 w 17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9" y="10"/>
                  </a:moveTo>
                  <a:cubicBezTo>
                    <a:pt x="16" y="6"/>
                    <a:pt x="16" y="6"/>
                    <a:pt x="16" y="6"/>
                  </a:cubicBezTo>
                  <a:cubicBezTo>
                    <a:pt x="17" y="5"/>
                    <a:pt x="17" y="5"/>
                    <a:pt x="16" y="4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8" y="0"/>
                    <a:pt x="7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9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1" name="Freeform 262"/>
            <p:cNvSpPr>
              <a:spLocks/>
            </p:cNvSpPr>
            <p:nvPr userDrawn="1"/>
          </p:nvSpPr>
          <p:spPr bwMode="auto">
            <a:xfrm>
              <a:off x="8637588" y="4368801"/>
              <a:ext cx="26988" cy="15875"/>
            </a:xfrm>
            <a:custGeom>
              <a:avLst/>
              <a:gdLst>
                <a:gd name="T0" fmla="*/ 7 w 17"/>
                <a:gd name="T1" fmla="*/ 0 h 10"/>
                <a:gd name="T2" fmla="*/ 0 w 17"/>
                <a:gd name="T3" fmla="*/ 4 h 10"/>
                <a:gd name="T4" fmla="*/ 0 w 17"/>
                <a:gd name="T5" fmla="*/ 6 h 10"/>
                <a:gd name="T6" fmla="*/ 7 w 17"/>
                <a:gd name="T7" fmla="*/ 10 h 10"/>
                <a:gd name="T8" fmla="*/ 9 w 17"/>
                <a:gd name="T9" fmla="*/ 10 h 10"/>
                <a:gd name="T10" fmla="*/ 16 w 17"/>
                <a:gd name="T11" fmla="*/ 6 h 10"/>
                <a:gd name="T12" fmla="*/ 16 w 17"/>
                <a:gd name="T13" fmla="*/ 4 h 10"/>
                <a:gd name="T14" fmla="*/ 9 w 17"/>
                <a:gd name="T15" fmla="*/ 0 h 10"/>
                <a:gd name="T16" fmla="*/ 7 w 17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7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9" y="10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7" y="5"/>
                    <a:pt x="17" y="5"/>
                    <a:pt x="16" y="4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8" y="0"/>
                    <a:pt x="7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2" name="Freeform 263"/>
            <p:cNvSpPr>
              <a:spLocks/>
            </p:cNvSpPr>
            <p:nvPr userDrawn="1"/>
          </p:nvSpPr>
          <p:spPr bwMode="auto">
            <a:xfrm>
              <a:off x="8659813" y="4373563"/>
              <a:ext cx="28575" cy="15875"/>
            </a:xfrm>
            <a:custGeom>
              <a:avLst/>
              <a:gdLst>
                <a:gd name="T0" fmla="*/ 8 w 18"/>
                <a:gd name="T1" fmla="*/ 1 h 10"/>
                <a:gd name="T2" fmla="*/ 1 w 18"/>
                <a:gd name="T3" fmla="*/ 5 h 10"/>
                <a:gd name="T4" fmla="*/ 1 w 18"/>
                <a:gd name="T5" fmla="*/ 6 h 10"/>
                <a:gd name="T6" fmla="*/ 8 w 18"/>
                <a:gd name="T7" fmla="*/ 10 h 10"/>
                <a:gd name="T8" fmla="*/ 10 w 18"/>
                <a:gd name="T9" fmla="*/ 10 h 10"/>
                <a:gd name="T10" fmla="*/ 17 w 18"/>
                <a:gd name="T11" fmla="*/ 6 h 10"/>
                <a:gd name="T12" fmla="*/ 17 w 18"/>
                <a:gd name="T13" fmla="*/ 5 h 10"/>
                <a:gd name="T14" fmla="*/ 10 w 18"/>
                <a:gd name="T15" fmla="*/ 1 h 10"/>
                <a:gd name="T16" fmla="*/ 8 w 18"/>
                <a:gd name="T1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8" y="1"/>
                  </a:move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9" y="10"/>
                    <a:pt x="10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8" y="6"/>
                    <a:pt x="18" y="5"/>
                    <a:pt x="17" y="5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0"/>
                    <a:pt x="9" y="0"/>
                    <a:pt x="8" y="1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3" name="Freeform 264"/>
            <p:cNvSpPr>
              <a:spLocks/>
            </p:cNvSpPr>
            <p:nvPr userDrawn="1"/>
          </p:nvSpPr>
          <p:spPr bwMode="auto">
            <a:xfrm>
              <a:off x="8759826" y="4376738"/>
              <a:ext cx="26988" cy="15875"/>
            </a:xfrm>
            <a:custGeom>
              <a:avLst/>
              <a:gdLst>
                <a:gd name="T0" fmla="*/ 9 w 17"/>
                <a:gd name="T1" fmla="*/ 1 h 10"/>
                <a:gd name="T2" fmla="*/ 7 w 17"/>
                <a:gd name="T3" fmla="*/ 1 h 10"/>
                <a:gd name="T4" fmla="*/ 0 w 17"/>
                <a:gd name="T5" fmla="*/ 5 h 10"/>
                <a:gd name="T6" fmla="*/ 0 w 17"/>
                <a:gd name="T7" fmla="*/ 6 h 10"/>
                <a:gd name="T8" fmla="*/ 7 w 17"/>
                <a:gd name="T9" fmla="*/ 10 h 10"/>
                <a:gd name="T10" fmla="*/ 9 w 17"/>
                <a:gd name="T11" fmla="*/ 10 h 10"/>
                <a:gd name="T12" fmla="*/ 16 w 17"/>
                <a:gd name="T13" fmla="*/ 6 h 10"/>
                <a:gd name="T14" fmla="*/ 16 w 17"/>
                <a:gd name="T15" fmla="*/ 5 h 10"/>
                <a:gd name="T16" fmla="*/ 9 w 17"/>
                <a:gd name="T1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9" y="1"/>
                  </a:moveTo>
                  <a:cubicBezTo>
                    <a:pt x="9" y="0"/>
                    <a:pt x="8" y="0"/>
                    <a:pt x="7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6"/>
                    <a:pt x="0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9" y="10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7" y="6"/>
                    <a:pt x="17" y="5"/>
                    <a:pt x="16" y="5"/>
                  </a:cubicBezTo>
                  <a:lnTo>
                    <a:pt x="9" y="1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4" name="Freeform 265"/>
            <p:cNvSpPr>
              <a:spLocks/>
            </p:cNvSpPr>
            <p:nvPr userDrawn="1"/>
          </p:nvSpPr>
          <p:spPr bwMode="auto">
            <a:xfrm>
              <a:off x="8620126" y="4378326"/>
              <a:ext cx="26988" cy="15875"/>
            </a:xfrm>
            <a:custGeom>
              <a:avLst/>
              <a:gdLst>
                <a:gd name="T0" fmla="*/ 8 w 17"/>
                <a:gd name="T1" fmla="*/ 0 h 10"/>
                <a:gd name="T2" fmla="*/ 1 w 17"/>
                <a:gd name="T3" fmla="*/ 4 h 10"/>
                <a:gd name="T4" fmla="*/ 1 w 17"/>
                <a:gd name="T5" fmla="*/ 6 h 10"/>
                <a:gd name="T6" fmla="*/ 8 w 17"/>
                <a:gd name="T7" fmla="*/ 10 h 10"/>
                <a:gd name="T8" fmla="*/ 10 w 17"/>
                <a:gd name="T9" fmla="*/ 10 h 10"/>
                <a:gd name="T10" fmla="*/ 17 w 17"/>
                <a:gd name="T11" fmla="*/ 6 h 10"/>
                <a:gd name="T12" fmla="*/ 17 w 17"/>
                <a:gd name="T13" fmla="*/ 4 h 10"/>
                <a:gd name="T14" fmla="*/ 10 w 17"/>
                <a:gd name="T15" fmla="*/ 0 h 10"/>
                <a:gd name="T16" fmla="*/ 8 w 17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8" y="0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5"/>
                    <a:pt x="17" y="5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5" name="Freeform 266"/>
            <p:cNvSpPr>
              <a:spLocks/>
            </p:cNvSpPr>
            <p:nvPr userDrawn="1"/>
          </p:nvSpPr>
          <p:spPr bwMode="auto">
            <a:xfrm>
              <a:off x="8643938" y="4383088"/>
              <a:ext cx="26988" cy="15875"/>
            </a:xfrm>
            <a:custGeom>
              <a:avLst/>
              <a:gdLst>
                <a:gd name="T0" fmla="*/ 7 w 17"/>
                <a:gd name="T1" fmla="*/ 1 h 10"/>
                <a:gd name="T2" fmla="*/ 1 w 17"/>
                <a:gd name="T3" fmla="*/ 5 h 10"/>
                <a:gd name="T4" fmla="*/ 1 w 17"/>
                <a:gd name="T5" fmla="*/ 6 h 10"/>
                <a:gd name="T6" fmla="*/ 8 w 17"/>
                <a:gd name="T7" fmla="*/ 10 h 10"/>
                <a:gd name="T8" fmla="*/ 10 w 17"/>
                <a:gd name="T9" fmla="*/ 10 h 10"/>
                <a:gd name="T10" fmla="*/ 17 w 17"/>
                <a:gd name="T11" fmla="*/ 6 h 10"/>
                <a:gd name="T12" fmla="*/ 17 w 17"/>
                <a:gd name="T13" fmla="*/ 5 h 10"/>
                <a:gd name="T14" fmla="*/ 10 w 17"/>
                <a:gd name="T15" fmla="*/ 1 h 10"/>
                <a:gd name="T16" fmla="*/ 7 w 17"/>
                <a:gd name="T1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7" y="1"/>
                  </a:move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6"/>
                    <a:pt x="17" y="5"/>
                    <a:pt x="17" y="5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0"/>
                    <a:pt x="8" y="0"/>
                    <a:pt x="7" y="1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6" name="Freeform 267"/>
            <p:cNvSpPr>
              <a:spLocks/>
            </p:cNvSpPr>
            <p:nvPr userDrawn="1"/>
          </p:nvSpPr>
          <p:spPr bwMode="auto">
            <a:xfrm>
              <a:off x="8709026" y="4386263"/>
              <a:ext cx="26988" cy="15875"/>
            </a:xfrm>
            <a:custGeom>
              <a:avLst/>
              <a:gdLst>
                <a:gd name="T0" fmla="*/ 9 w 17"/>
                <a:gd name="T1" fmla="*/ 10 h 10"/>
                <a:gd name="T2" fmla="*/ 16 w 17"/>
                <a:gd name="T3" fmla="*/ 6 h 10"/>
                <a:gd name="T4" fmla="*/ 16 w 17"/>
                <a:gd name="T5" fmla="*/ 5 h 10"/>
                <a:gd name="T6" fmla="*/ 9 w 17"/>
                <a:gd name="T7" fmla="*/ 1 h 10"/>
                <a:gd name="T8" fmla="*/ 7 w 17"/>
                <a:gd name="T9" fmla="*/ 1 h 10"/>
                <a:gd name="T10" fmla="*/ 0 w 17"/>
                <a:gd name="T11" fmla="*/ 5 h 10"/>
                <a:gd name="T12" fmla="*/ 0 w 17"/>
                <a:gd name="T13" fmla="*/ 6 h 10"/>
                <a:gd name="T14" fmla="*/ 7 w 17"/>
                <a:gd name="T15" fmla="*/ 10 h 10"/>
                <a:gd name="T16" fmla="*/ 9 w 17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9" y="10"/>
                  </a:moveTo>
                  <a:cubicBezTo>
                    <a:pt x="16" y="6"/>
                    <a:pt x="16" y="6"/>
                    <a:pt x="16" y="6"/>
                  </a:cubicBezTo>
                  <a:cubicBezTo>
                    <a:pt x="17" y="5"/>
                    <a:pt x="17" y="5"/>
                    <a:pt x="16" y="5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8" y="0"/>
                    <a:pt x="7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9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7" name="Freeform 268"/>
            <p:cNvSpPr>
              <a:spLocks/>
            </p:cNvSpPr>
            <p:nvPr userDrawn="1"/>
          </p:nvSpPr>
          <p:spPr bwMode="auto">
            <a:xfrm>
              <a:off x="8604251" y="4387851"/>
              <a:ext cx="26988" cy="15875"/>
            </a:xfrm>
            <a:custGeom>
              <a:avLst/>
              <a:gdLst>
                <a:gd name="T0" fmla="*/ 7 w 17"/>
                <a:gd name="T1" fmla="*/ 1 h 10"/>
                <a:gd name="T2" fmla="*/ 1 w 17"/>
                <a:gd name="T3" fmla="*/ 5 h 10"/>
                <a:gd name="T4" fmla="*/ 0 w 17"/>
                <a:gd name="T5" fmla="*/ 6 h 10"/>
                <a:gd name="T6" fmla="*/ 7 w 17"/>
                <a:gd name="T7" fmla="*/ 10 h 10"/>
                <a:gd name="T8" fmla="*/ 10 w 17"/>
                <a:gd name="T9" fmla="*/ 10 h 10"/>
                <a:gd name="T10" fmla="*/ 16 w 17"/>
                <a:gd name="T11" fmla="*/ 6 h 10"/>
                <a:gd name="T12" fmla="*/ 16 w 17"/>
                <a:gd name="T13" fmla="*/ 5 h 10"/>
                <a:gd name="T14" fmla="*/ 10 w 17"/>
                <a:gd name="T15" fmla="*/ 1 h 10"/>
                <a:gd name="T16" fmla="*/ 7 w 17"/>
                <a:gd name="T1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7" y="1"/>
                  </a:move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7" y="5"/>
                    <a:pt x="17" y="5"/>
                    <a:pt x="16" y="5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0"/>
                    <a:pt x="8" y="0"/>
                    <a:pt x="7" y="1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8" name="Freeform 269"/>
            <p:cNvSpPr>
              <a:spLocks/>
            </p:cNvSpPr>
            <p:nvPr userDrawn="1"/>
          </p:nvSpPr>
          <p:spPr bwMode="auto">
            <a:xfrm>
              <a:off x="8666163" y="4391026"/>
              <a:ext cx="26988" cy="15875"/>
            </a:xfrm>
            <a:custGeom>
              <a:avLst/>
              <a:gdLst>
                <a:gd name="T0" fmla="*/ 9 w 17"/>
                <a:gd name="T1" fmla="*/ 10 h 10"/>
                <a:gd name="T2" fmla="*/ 16 w 17"/>
                <a:gd name="T3" fmla="*/ 6 h 10"/>
                <a:gd name="T4" fmla="*/ 16 w 17"/>
                <a:gd name="T5" fmla="*/ 4 h 10"/>
                <a:gd name="T6" fmla="*/ 9 w 17"/>
                <a:gd name="T7" fmla="*/ 0 h 10"/>
                <a:gd name="T8" fmla="*/ 7 w 17"/>
                <a:gd name="T9" fmla="*/ 0 h 10"/>
                <a:gd name="T10" fmla="*/ 0 w 17"/>
                <a:gd name="T11" fmla="*/ 4 h 10"/>
                <a:gd name="T12" fmla="*/ 0 w 17"/>
                <a:gd name="T13" fmla="*/ 6 h 10"/>
                <a:gd name="T14" fmla="*/ 7 w 17"/>
                <a:gd name="T15" fmla="*/ 9 h 10"/>
                <a:gd name="T16" fmla="*/ 9 w 17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9" y="10"/>
                  </a:moveTo>
                  <a:cubicBezTo>
                    <a:pt x="16" y="6"/>
                    <a:pt x="16" y="6"/>
                    <a:pt x="16" y="6"/>
                  </a:cubicBezTo>
                  <a:cubicBezTo>
                    <a:pt x="17" y="5"/>
                    <a:pt x="17" y="5"/>
                    <a:pt x="16" y="4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8" y="0"/>
                    <a:pt x="7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10"/>
                    <a:pt x="9" y="10"/>
                    <a:pt x="9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9" name="Freeform 270"/>
            <p:cNvSpPr>
              <a:spLocks/>
            </p:cNvSpPr>
            <p:nvPr userDrawn="1"/>
          </p:nvSpPr>
          <p:spPr bwMode="auto">
            <a:xfrm>
              <a:off x="8628063" y="4392613"/>
              <a:ext cx="26988" cy="15875"/>
            </a:xfrm>
            <a:custGeom>
              <a:avLst/>
              <a:gdLst>
                <a:gd name="T0" fmla="*/ 7 w 17"/>
                <a:gd name="T1" fmla="*/ 1 h 10"/>
                <a:gd name="T2" fmla="*/ 0 w 17"/>
                <a:gd name="T3" fmla="*/ 5 h 10"/>
                <a:gd name="T4" fmla="*/ 0 w 17"/>
                <a:gd name="T5" fmla="*/ 6 h 10"/>
                <a:gd name="T6" fmla="*/ 7 w 17"/>
                <a:gd name="T7" fmla="*/ 10 h 10"/>
                <a:gd name="T8" fmla="*/ 9 w 17"/>
                <a:gd name="T9" fmla="*/ 10 h 10"/>
                <a:gd name="T10" fmla="*/ 16 w 17"/>
                <a:gd name="T11" fmla="*/ 6 h 10"/>
                <a:gd name="T12" fmla="*/ 16 w 17"/>
                <a:gd name="T13" fmla="*/ 5 h 10"/>
                <a:gd name="T14" fmla="*/ 9 w 17"/>
                <a:gd name="T15" fmla="*/ 1 h 10"/>
                <a:gd name="T16" fmla="*/ 7 w 17"/>
                <a:gd name="T1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7" y="1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6"/>
                    <a:pt x="0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9" y="10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7" y="6"/>
                    <a:pt x="17" y="5"/>
                    <a:pt x="16" y="5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8" y="0"/>
                    <a:pt x="7" y="1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0" name="Freeform 271"/>
            <p:cNvSpPr>
              <a:spLocks/>
            </p:cNvSpPr>
            <p:nvPr userDrawn="1"/>
          </p:nvSpPr>
          <p:spPr bwMode="auto">
            <a:xfrm>
              <a:off x="8691563" y="4395788"/>
              <a:ext cx="26988" cy="15875"/>
            </a:xfrm>
            <a:custGeom>
              <a:avLst/>
              <a:gdLst>
                <a:gd name="T0" fmla="*/ 10 w 17"/>
                <a:gd name="T1" fmla="*/ 10 h 10"/>
                <a:gd name="T2" fmla="*/ 17 w 17"/>
                <a:gd name="T3" fmla="*/ 6 h 10"/>
                <a:gd name="T4" fmla="*/ 17 w 17"/>
                <a:gd name="T5" fmla="*/ 5 h 10"/>
                <a:gd name="T6" fmla="*/ 10 w 17"/>
                <a:gd name="T7" fmla="*/ 1 h 10"/>
                <a:gd name="T8" fmla="*/ 8 w 17"/>
                <a:gd name="T9" fmla="*/ 1 h 10"/>
                <a:gd name="T10" fmla="*/ 1 w 17"/>
                <a:gd name="T11" fmla="*/ 5 h 10"/>
                <a:gd name="T12" fmla="*/ 1 w 17"/>
                <a:gd name="T13" fmla="*/ 6 h 10"/>
                <a:gd name="T14" fmla="*/ 8 w 17"/>
                <a:gd name="T15" fmla="*/ 10 h 10"/>
                <a:gd name="T16" fmla="*/ 10 w 17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10"/>
                  </a:moveTo>
                  <a:cubicBezTo>
                    <a:pt x="17" y="6"/>
                    <a:pt x="17" y="6"/>
                    <a:pt x="17" y="6"/>
                  </a:cubicBezTo>
                  <a:cubicBezTo>
                    <a:pt x="17" y="6"/>
                    <a:pt x="17" y="5"/>
                    <a:pt x="17" y="5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0"/>
                    <a:pt x="8" y="0"/>
                    <a:pt x="8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10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1" name="Freeform 272"/>
            <p:cNvSpPr>
              <a:spLocks/>
            </p:cNvSpPr>
            <p:nvPr userDrawn="1"/>
          </p:nvSpPr>
          <p:spPr bwMode="auto">
            <a:xfrm>
              <a:off x="8648701" y="4400551"/>
              <a:ext cx="26988" cy="15875"/>
            </a:xfrm>
            <a:custGeom>
              <a:avLst/>
              <a:gdLst>
                <a:gd name="T0" fmla="*/ 10 w 17"/>
                <a:gd name="T1" fmla="*/ 10 h 10"/>
                <a:gd name="T2" fmla="*/ 17 w 17"/>
                <a:gd name="T3" fmla="*/ 6 h 10"/>
                <a:gd name="T4" fmla="*/ 17 w 17"/>
                <a:gd name="T5" fmla="*/ 4 h 10"/>
                <a:gd name="T6" fmla="*/ 10 w 17"/>
                <a:gd name="T7" fmla="*/ 0 h 10"/>
                <a:gd name="T8" fmla="*/ 8 w 17"/>
                <a:gd name="T9" fmla="*/ 0 h 10"/>
                <a:gd name="T10" fmla="*/ 1 w 17"/>
                <a:gd name="T11" fmla="*/ 4 h 10"/>
                <a:gd name="T12" fmla="*/ 1 w 17"/>
                <a:gd name="T13" fmla="*/ 6 h 10"/>
                <a:gd name="T14" fmla="*/ 8 w 17"/>
                <a:gd name="T15" fmla="*/ 10 h 10"/>
                <a:gd name="T16" fmla="*/ 10 w 17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10"/>
                  </a:moveTo>
                  <a:cubicBezTo>
                    <a:pt x="17" y="6"/>
                    <a:pt x="17" y="6"/>
                    <a:pt x="17" y="6"/>
                  </a:cubicBezTo>
                  <a:cubicBezTo>
                    <a:pt x="17" y="5"/>
                    <a:pt x="17" y="5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8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10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2" name="Freeform 273"/>
            <p:cNvSpPr>
              <a:spLocks/>
            </p:cNvSpPr>
            <p:nvPr userDrawn="1"/>
          </p:nvSpPr>
          <p:spPr bwMode="auto">
            <a:xfrm>
              <a:off x="8675688" y="4405313"/>
              <a:ext cx="26988" cy="15875"/>
            </a:xfrm>
            <a:custGeom>
              <a:avLst/>
              <a:gdLst>
                <a:gd name="T0" fmla="*/ 10 w 17"/>
                <a:gd name="T1" fmla="*/ 10 h 10"/>
                <a:gd name="T2" fmla="*/ 16 w 17"/>
                <a:gd name="T3" fmla="*/ 6 h 10"/>
                <a:gd name="T4" fmla="*/ 16 w 17"/>
                <a:gd name="T5" fmla="*/ 5 h 10"/>
                <a:gd name="T6" fmla="*/ 10 w 17"/>
                <a:gd name="T7" fmla="*/ 1 h 10"/>
                <a:gd name="T8" fmla="*/ 7 w 17"/>
                <a:gd name="T9" fmla="*/ 1 h 10"/>
                <a:gd name="T10" fmla="*/ 1 w 17"/>
                <a:gd name="T11" fmla="*/ 5 h 10"/>
                <a:gd name="T12" fmla="*/ 1 w 17"/>
                <a:gd name="T13" fmla="*/ 6 h 10"/>
                <a:gd name="T14" fmla="*/ 7 w 17"/>
                <a:gd name="T15" fmla="*/ 10 h 10"/>
                <a:gd name="T16" fmla="*/ 10 w 17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10"/>
                  </a:moveTo>
                  <a:cubicBezTo>
                    <a:pt x="16" y="6"/>
                    <a:pt x="16" y="6"/>
                    <a:pt x="16" y="6"/>
                  </a:cubicBezTo>
                  <a:cubicBezTo>
                    <a:pt x="17" y="6"/>
                    <a:pt x="17" y="5"/>
                    <a:pt x="16" y="5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0"/>
                    <a:pt x="8" y="0"/>
                    <a:pt x="7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10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3" name="Freeform 274"/>
            <p:cNvSpPr>
              <a:spLocks/>
            </p:cNvSpPr>
            <p:nvPr userDrawn="1"/>
          </p:nvSpPr>
          <p:spPr bwMode="auto">
            <a:xfrm>
              <a:off x="8632826" y="4410076"/>
              <a:ext cx="26988" cy="15875"/>
            </a:xfrm>
            <a:custGeom>
              <a:avLst/>
              <a:gdLst>
                <a:gd name="T0" fmla="*/ 9 w 17"/>
                <a:gd name="T1" fmla="*/ 10 h 10"/>
                <a:gd name="T2" fmla="*/ 16 w 17"/>
                <a:gd name="T3" fmla="*/ 6 h 10"/>
                <a:gd name="T4" fmla="*/ 16 w 17"/>
                <a:gd name="T5" fmla="*/ 4 h 10"/>
                <a:gd name="T6" fmla="*/ 9 w 17"/>
                <a:gd name="T7" fmla="*/ 0 h 10"/>
                <a:gd name="T8" fmla="*/ 7 w 17"/>
                <a:gd name="T9" fmla="*/ 0 h 10"/>
                <a:gd name="T10" fmla="*/ 0 w 17"/>
                <a:gd name="T11" fmla="*/ 4 h 10"/>
                <a:gd name="T12" fmla="*/ 0 w 17"/>
                <a:gd name="T13" fmla="*/ 6 h 10"/>
                <a:gd name="T14" fmla="*/ 7 w 17"/>
                <a:gd name="T15" fmla="*/ 10 h 10"/>
                <a:gd name="T16" fmla="*/ 9 w 17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9" y="10"/>
                  </a:moveTo>
                  <a:cubicBezTo>
                    <a:pt x="16" y="6"/>
                    <a:pt x="16" y="6"/>
                    <a:pt x="16" y="6"/>
                  </a:cubicBezTo>
                  <a:cubicBezTo>
                    <a:pt x="17" y="5"/>
                    <a:pt x="17" y="5"/>
                    <a:pt x="16" y="4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8" y="0"/>
                    <a:pt x="7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9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4" name="Freeform 275"/>
            <p:cNvSpPr>
              <a:spLocks/>
            </p:cNvSpPr>
            <p:nvPr userDrawn="1"/>
          </p:nvSpPr>
          <p:spPr bwMode="auto">
            <a:xfrm>
              <a:off x="8658226" y="4414838"/>
              <a:ext cx="28575" cy="15875"/>
            </a:xfrm>
            <a:custGeom>
              <a:avLst/>
              <a:gdLst>
                <a:gd name="T0" fmla="*/ 10 w 18"/>
                <a:gd name="T1" fmla="*/ 10 h 10"/>
                <a:gd name="T2" fmla="*/ 17 w 18"/>
                <a:gd name="T3" fmla="*/ 6 h 10"/>
                <a:gd name="T4" fmla="*/ 17 w 18"/>
                <a:gd name="T5" fmla="*/ 5 h 10"/>
                <a:gd name="T6" fmla="*/ 10 w 18"/>
                <a:gd name="T7" fmla="*/ 1 h 10"/>
                <a:gd name="T8" fmla="*/ 8 w 18"/>
                <a:gd name="T9" fmla="*/ 1 h 10"/>
                <a:gd name="T10" fmla="*/ 1 w 18"/>
                <a:gd name="T11" fmla="*/ 5 h 10"/>
                <a:gd name="T12" fmla="*/ 1 w 18"/>
                <a:gd name="T13" fmla="*/ 6 h 10"/>
                <a:gd name="T14" fmla="*/ 8 w 18"/>
                <a:gd name="T15" fmla="*/ 10 h 10"/>
                <a:gd name="T16" fmla="*/ 10 w 18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10" y="10"/>
                  </a:moveTo>
                  <a:cubicBezTo>
                    <a:pt x="17" y="6"/>
                    <a:pt x="17" y="6"/>
                    <a:pt x="17" y="6"/>
                  </a:cubicBezTo>
                  <a:cubicBezTo>
                    <a:pt x="18" y="6"/>
                    <a:pt x="18" y="5"/>
                    <a:pt x="17" y="5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0"/>
                    <a:pt x="8" y="0"/>
                    <a:pt x="8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9" y="10"/>
                    <a:pt x="10" y="10"/>
                    <a:pt x="10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5" name="Freeform 276"/>
            <p:cNvSpPr>
              <a:spLocks/>
            </p:cNvSpPr>
            <p:nvPr userDrawn="1"/>
          </p:nvSpPr>
          <p:spPr bwMode="auto">
            <a:xfrm>
              <a:off x="8615363" y="4419601"/>
              <a:ext cx="26988" cy="15875"/>
            </a:xfrm>
            <a:custGeom>
              <a:avLst/>
              <a:gdLst>
                <a:gd name="T0" fmla="*/ 8 w 17"/>
                <a:gd name="T1" fmla="*/ 10 h 10"/>
                <a:gd name="T2" fmla="*/ 10 w 17"/>
                <a:gd name="T3" fmla="*/ 10 h 10"/>
                <a:gd name="T4" fmla="*/ 17 w 17"/>
                <a:gd name="T5" fmla="*/ 6 h 10"/>
                <a:gd name="T6" fmla="*/ 17 w 17"/>
                <a:gd name="T7" fmla="*/ 4 h 10"/>
                <a:gd name="T8" fmla="*/ 10 w 17"/>
                <a:gd name="T9" fmla="*/ 1 h 10"/>
                <a:gd name="T10" fmla="*/ 8 w 17"/>
                <a:gd name="T11" fmla="*/ 1 h 10"/>
                <a:gd name="T12" fmla="*/ 1 w 17"/>
                <a:gd name="T13" fmla="*/ 4 h 10"/>
                <a:gd name="T14" fmla="*/ 1 w 17"/>
                <a:gd name="T15" fmla="*/ 6 h 10"/>
                <a:gd name="T16" fmla="*/ 8 w 17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8" y="10"/>
                  </a:moveTo>
                  <a:cubicBezTo>
                    <a:pt x="8" y="10"/>
                    <a:pt x="9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5"/>
                    <a:pt x="17" y="5"/>
                    <a:pt x="17" y="4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0"/>
                    <a:pt x="8" y="0"/>
                    <a:pt x="8" y="1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1" y="6"/>
                  </a:cubicBezTo>
                  <a:lnTo>
                    <a:pt x="8" y="10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6" name="Freeform 277"/>
            <p:cNvSpPr>
              <a:spLocks/>
            </p:cNvSpPr>
            <p:nvPr userDrawn="1"/>
          </p:nvSpPr>
          <p:spPr bwMode="auto">
            <a:xfrm>
              <a:off x="8642351" y="4424363"/>
              <a:ext cx="26988" cy="15875"/>
            </a:xfrm>
            <a:custGeom>
              <a:avLst/>
              <a:gdLst>
                <a:gd name="T0" fmla="*/ 10 w 17"/>
                <a:gd name="T1" fmla="*/ 10 h 10"/>
                <a:gd name="T2" fmla="*/ 17 w 17"/>
                <a:gd name="T3" fmla="*/ 6 h 10"/>
                <a:gd name="T4" fmla="*/ 16 w 17"/>
                <a:gd name="T5" fmla="*/ 5 h 10"/>
                <a:gd name="T6" fmla="*/ 10 w 17"/>
                <a:gd name="T7" fmla="*/ 1 h 10"/>
                <a:gd name="T8" fmla="*/ 7 w 17"/>
                <a:gd name="T9" fmla="*/ 1 h 10"/>
                <a:gd name="T10" fmla="*/ 1 w 17"/>
                <a:gd name="T11" fmla="*/ 5 h 10"/>
                <a:gd name="T12" fmla="*/ 1 w 17"/>
                <a:gd name="T13" fmla="*/ 6 h 10"/>
                <a:gd name="T14" fmla="*/ 7 w 17"/>
                <a:gd name="T15" fmla="*/ 10 h 10"/>
                <a:gd name="T16" fmla="*/ 10 w 17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10"/>
                  </a:moveTo>
                  <a:cubicBezTo>
                    <a:pt x="17" y="6"/>
                    <a:pt x="17" y="6"/>
                    <a:pt x="17" y="6"/>
                  </a:cubicBezTo>
                  <a:cubicBezTo>
                    <a:pt x="17" y="6"/>
                    <a:pt x="17" y="5"/>
                    <a:pt x="16" y="5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0"/>
                    <a:pt x="8" y="0"/>
                    <a:pt x="7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10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7" name="Freeform 278"/>
            <p:cNvSpPr>
              <a:spLocks/>
            </p:cNvSpPr>
            <p:nvPr userDrawn="1"/>
          </p:nvSpPr>
          <p:spPr bwMode="auto">
            <a:xfrm>
              <a:off x="8672513" y="4387851"/>
              <a:ext cx="96838" cy="55563"/>
            </a:xfrm>
            <a:custGeom>
              <a:avLst/>
              <a:gdLst>
                <a:gd name="T0" fmla="*/ 53 w 61"/>
                <a:gd name="T1" fmla="*/ 0 h 35"/>
                <a:gd name="T2" fmla="*/ 51 w 61"/>
                <a:gd name="T3" fmla="*/ 0 h 35"/>
                <a:gd name="T4" fmla="*/ 1 w 61"/>
                <a:gd name="T5" fmla="*/ 29 h 35"/>
                <a:gd name="T6" fmla="*/ 1 w 61"/>
                <a:gd name="T7" fmla="*/ 31 h 35"/>
                <a:gd name="T8" fmla="*/ 8 w 61"/>
                <a:gd name="T9" fmla="*/ 35 h 35"/>
                <a:gd name="T10" fmla="*/ 10 w 61"/>
                <a:gd name="T11" fmla="*/ 34 h 35"/>
                <a:gd name="T12" fmla="*/ 60 w 61"/>
                <a:gd name="T13" fmla="*/ 5 h 35"/>
                <a:gd name="T14" fmla="*/ 60 w 61"/>
                <a:gd name="T15" fmla="*/ 4 h 35"/>
                <a:gd name="T16" fmla="*/ 53 w 61"/>
                <a:gd name="T17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1" h="35">
                  <a:moveTo>
                    <a:pt x="53" y="0"/>
                  </a:moveTo>
                  <a:cubicBezTo>
                    <a:pt x="53" y="0"/>
                    <a:pt x="52" y="0"/>
                    <a:pt x="51" y="0"/>
                  </a:cubicBezTo>
                  <a:cubicBezTo>
                    <a:pt x="1" y="29"/>
                    <a:pt x="1" y="29"/>
                    <a:pt x="1" y="29"/>
                  </a:cubicBezTo>
                  <a:cubicBezTo>
                    <a:pt x="0" y="30"/>
                    <a:pt x="0" y="30"/>
                    <a:pt x="1" y="31"/>
                  </a:cubicBezTo>
                  <a:cubicBezTo>
                    <a:pt x="8" y="35"/>
                    <a:pt x="8" y="35"/>
                    <a:pt x="8" y="35"/>
                  </a:cubicBezTo>
                  <a:cubicBezTo>
                    <a:pt x="8" y="35"/>
                    <a:pt x="9" y="35"/>
                    <a:pt x="10" y="34"/>
                  </a:cubicBezTo>
                  <a:cubicBezTo>
                    <a:pt x="60" y="5"/>
                    <a:pt x="60" y="5"/>
                    <a:pt x="60" y="5"/>
                  </a:cubicBezTo>
                  <a:cubicBezTo>
                    <a:pt x="61" y="5"/>
                    <a:pt x="61" y="4"/>
                    <a:pt x="60" y="4"/>
                  </a:cubicBezTo>
                  <a:lnTo>
                    <a:pt x="53" y="0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8" name="Freeform 279"/>
            <p:cNvSpPr>
              <a:spLocks/>
            </p:cNvSpPr>
            <p:nvPr userDrawn="1"/>
          </p:nvSpPr>
          <p:spPr bwMode="auto">
            <a:xfrm>
              <a:off x="8624888" y="4435476"/>
              <a:ext cx="28575" cy="15875"/>
            </a:xfrm>
            <a:custGeom>
              <a:avLst/>
              <a:gdLst>
                <a:gd name="T0" fmla="*/ 8 w 18"/>
                <a:gd name="T1" fmla="*/ 9 h 10"/>
                <a:gd name="T2" fmla="*/ 10 w 18"/>
                <a:gd name="T3" fmla="*/ 9 h 10"/>
                <a:gd name="T4" fmla="*/ 17 w 18"/>
                <a:gd name="T5" fmla="*/ 5 h 10"/>
                <a:gd name="T6" fmla="*/ 17 w 18"/>
                <a:gd name="T7" fmla="*/ 4 h 10"/>
                <a:gd name="T8" fmla="*/ 10 w 18"/>
                <a:gd name="T9" fmla="*/ 0 h 10"/>
                <a:gd name="T10" fmla="*/ 8 w 18"/>
                <a:gd name="T11" fmla="*/ 0 h 10"/>
                <a:gd name="T12" fmla="*/ 1 w 18"/>
                <a:gd name="T13" fmla="*/ 4 h 10"/>
                <a:gd name="T14" fmla="*/ 1 w 18"/>
                <a:gd name="T15" fmla="*/ 5 h 10"/>
                <a:gd name="T16" fmla="*/ 8 w 18"/>
                <a:gd name="T17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8" y="9"/>
                  </a:moveTo>
                  <a:cubicBezTo>
                    <a:pt x="9" y="10"/>
                    <a:pt x="9" y="10"/>
                    <a:pt x="10" y="9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8" y="5"/>
                    <a:pt x="17" y="4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8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1" y="5"/>
                  </a:cubicBezTo>
                  <a:lnTo>
                    <a:pt x="8" y="9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9" name="Freeform 280"/>
            <p:cNvSpPr>
              <a:spLocks/>
            </p:cNvSpPr>
            <p:nvPr userDrawn="1"/>
          </p:nvSpPr>
          <p:spPr bwMode="auto">
            <a:xfrm>
              <a:off x="8656638" y="4437063"/>
              <a:ext cx="26988" cy="15875"/>
            </a:xfrm>
            <a:custGeom>
              <a:avLst/>
              <a:gdLst>
                <a:gd name="T0" fmla="*/ 9 w 17"/>
                <a:gd name="T1" fmla="*/ 1 h 10"/>
                <a:gd name="T2" fmla="*/ 7 w 17"/>
                <a:gd name="T3" fmla="*/ 1 h 10"/>
                <a:gd name="T4" fmla="*/ 0 w 17"/>
                <a:gd name="T5" fmla="*/ 5 h 10"/>
                <a:gd name="T6" fmla="*/ 0 w 17"/>
                <a:gd name="T7" fmla="*/ 6 h 10"/>
                <a:gd name="T8" fmla="*/ 7 w 17"/>
                <a:gd name="T9" fmla="*/ 10 h 10"/>
                <a:gd name="T10" fmla="*/ 9 w 17"/>
                <a:gd name="T11" fmla="*/ 10 h 10"/>
                <a:gd name="T12" fmla="*/ 16 w 17"/>
                <a:gd name="T13" fmla="*/ 6 h 10"/>
                <a:gd name="T14" fmla="*/ 16 w 17"/>
                <a:gd name="T15" fmla="*/ 5 h 10"/>
                <a:gd name="T16" fmla="*/ 9 w 17"/>
                <a:gd name="T1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9" y="1"/>
                  </a:moveTo>
                  <a:cubicBezTo>
                    <a:pt x="9" y="0"/>
                    <a:pt x="8" y="0"/>
                    <a:pt x="7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9" y="10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7" y="5"/>
                    <a:pt x="17" y="5"/>
                    <a:pt x="16" y="5"/>
                  </a:cubicBezTo>
                  <a:lnTo>
                    <a:pt x="9" y="1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0" name="Freeform 281"/>
            <p:cNvSpPr>
              <a:spLocks/>
            </p:cNvSpPr>
            <p:nvPr userDrawn="1"/>
          </p:nvSpPr>
          <p:spPr bwMode="auto">
            <a:xfrm>
              <a:off x="8610601" y="4403726"/>
              <a:ext cx="26988" cy="14288"/>
            </a:xfrm>
            <a:custGeom>
              <a:avLst/>
              <a:gdLst>
                <a:gd name="T0" fmla="*/ 8 w 17"/>
                <a:gd name="T1" fmla="*/ 0 h 9"/>
                <a:gd name="T2" fmla="*/ 1 w 17"/>
                <a:gd name="T3" fmla="*/ 4 h 9"/>
                <a:gd name="T4" fmla="*/ 1 w 17"/>
                <a:gd name="T5" fmla="*/ 5 h 9"/>
                <a:gd name="T6" fmla="*/ 8 w 17"/>
                <a:gd name="T7" fmla="*/ 9 h 9"/>
                <a:gd name="T8" fmla="*/ 10 w 17"/>
                <a:gd name="T9" fmla="*/ 9 h 9"/>
                <a:gd name="T10" fmla="*/ 17 w 17"/>
                <a:gd name="T11" fmla="*/ 5 h 9"/>
                <a:gd name="T12" fmla="*/ 17 w 17"/>
                <a:gd name="T13" fmla="*/ 4 h 9"/>
                <a:gd name="T14" fmla="*/ 10 w 17"/>
                <a:gd name="T15" fmla="*/ 0 h 9"/>
                <a:gd name="T16" fmla="*/ 8 w 17"/>
                <a:gd name="T1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9">
                  <a:moveTo>
                    <a:pt x="8" y="0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1" y="5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9" y="9"/>
                    <a:pt x="10" y="9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5"/>
                    <a:pt x="17" y="4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1" name="Freeform 282"/>
            <p:cNvSpPr>
              <a:spLocks/>
            </p:cNvSpPr>
            <p:nvPr userDrawn="1"/>
          </p:nvSpPr>
          <p:spPr bwMode="auto">
            <a:xfrm>
              <a:off x="8697913" y="4371976"/>
              <a:ext cx="28575" cy="15875"/>
            </a:xfrm>
            <a:custGeom>
              <a:avLst/>
              <a:gdLst>
                <a:gd name="T0" fmla="*/ 10 w 18"/>
                <a:gd name="T1" fmla="*/ 9 h 10"/>
                <a:gd name="T2" fmla="*/ 17 w 18"/>
                <a:gd name="T3" fmla="*/ 5 h 10"/>
                <a:gd name="T4" fmla="*/ 17 w 18"/>
                <a:gd name="T5" fmla="*/ 4 h 10"/>
                <a:gd name="T6" fmla="*/ 10 w 18"/>
                <a:gd name="T7" fmla="*/ 0 h 10"/>
                <a:gd name="T8" fmla="*/ 8 w 18"/>
                <a:gd name="T9" fmla="*/ 0 h 10"/>
                <a:gd name="T10" fmla="*/ 1 w 18"/>
                <a:gd name="T11" fmla="*/ 4 h 10"/>
                <a:gd name="T12" fmla="*/ 1 w 18"/>
                <a:gd name="T13" fmla="*/ 5 h 10"/>
                <a:gd name="T14" fmla="*/ 8 w 18"/>
                <a:gd name="T15" fmla="*/ 9 h 10"/>
                <a:gd name="T16" fmla="*/ 10 w 18"/>
                <a:gd name="T17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10" y="9"/>
                  </a:moveTo>
                  <a:cubicBezTo>
                    <a:pt x="17" y="5"/>
                    <a:pt x="17" y="5"/>
                    <a:pt x="17" y="5"/>
                  </a:cubicBezTo>
                  <a:cubicBezTo>
                    <a:pt x="18" y="5"/>
                    <a:pt x="18" y="4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9" y="0"/>
                    <a:pt x="8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1" y="5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9" y="10"/>
                    <a:pt x="10" y="10"/>
                    <a:pt x="10" y="9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2" name="Freeform 283"/>
            <p:cNvSpPr>
              <a:spLocks/>
            </p:cNvSpPr>
            <p:nvPr userDrawn="1"/>
          </p:nvSpPr>
          <p:spPr bwMode="auto">
            <a:xfrm>
              <a:off x="8724901" y="4376738"/>
              <a:ext cx="26988" cy="15875"/>
            </a:xfrm>
            <a:custGeom>
              <a:avLst/>
              <a:gdLst>
                <a:gd name="T0" fmla="*/ 10 w 17"/>
                <a:gd name="T1" fmla="*/ 10 h 10"/>
                <a:gd name="T2" fmla="*/ 17 w 17"/>
                <a:gd name="T3" fmla="*/ 6 h 10"/>
                <a:gd name="T4" fmla="*/ 17 w 17"/>
                <a:gd name="T5" fmla="*/ 4 h 10"/>
                <a:gd name="T6" fmla="*/ 10 w 17"/>
                <a:gd name="T7" fmla="*/ 0 h 10"/>
                <a:gd name="T8" fmla="*/ 8 w 17"/>
                <a:gd name="T9" fmla="*/ 0 h 10"/>
                <a:gd name="T10" fmla="*/ 1 w 17"/>
                <a:gd name="T11" fmla="*/ 4 h 10"/>
                <a:gd name="T12" fmla="*/ 1 w 17"/>
                <a:gd name="T13" fmla="*/ 6 h 10"/>
                <a:gd name="T14" fmla="*/ 8 w 17"/>
                <a:gd name="T15" fmla="*/ 10 h 10"/>
                <a:gd name="T16" fmla="*/ 10 w 17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10"/>
                  </a:moveTo>
                  <a:cubicBezTo>
                    <a:pt x="17" y="6"/>
                    <a:pt x="17" y="6"/>
                    <a:pt x="17" y="6"/>
                  </a:cubicBezTo>
                  <a:cubicBezTo>
                    <a:pt x="17" y="5"/>
                    <a:pt x="17" y="5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8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10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3" name="Freeform 284"/>
            <p:cNvSpPr>
              <a:spLocks/>
            </p:cNvSpPr>
            <p:nvPr userDrawn="1"/>
          </p:nvSpPr>
          <p:spPr bwMode="auto">
            <a:xfrm>
              <a:off x="8715376" y="4362451"/>
              <a:ext cx="26988" cy="15875"/>
            </a:xfrm>
            <a:custGeom>
              <a:avLst/>
              <a:gdLst>
                <a:gd name="T0" fmla="*/ 10 w 17"/>
                <a:gd name="T1" fmla="*/ 9 h 10"/>
                <a:gd name="T2" fmla="*/ 16 w 17"/>
                <a:gd name="T3" fmla="*/ 5 h 10"/>
                <a:gd name="T4" fmla="*/ 16 w 17"/>
                <a:gd name="T5" fmla="*/ 4 h 10"/>
                <a:gd name="T6" fmla="*/ 10 w 17"/>
                <a:gd name="T7" fmla="*/ 0 h 10"/>
                <a:gd name="T8" fmla="*/ 7 w 17"/>
                <a:gd name="T9" fmla="*/ 0 h 10"/>
                <a:gd name="T10" fmla="*/ 1 w 17"/>
                <a:gd name="T11" fmla="*/ 4 h 10"/>
                <a:gd name="T12" fmla="*/ 1 w 17"/>
                <a:gd name="T13" fmla="*/ 5 h 10"/>
                <a:gd name="T14" fmla="*/ 7 w 17"/>
                <a:gd name="T15" fmla="*/ 9 h 10"/>
                <a:gd name="T16" fmla="*/ 10 w 17"/>
                <a:gd name="T17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9"/>
                  </a:moveTo>
                  <a:cubicBezTo>
                    <a:pt x="16" y="5"/>
                    <a:pt x="16" y="5"/>
                    <a:pt x="16" y="5"/>
                  </a:cubicBezTo>
                  <a:cubicBezTo>
                    <a:pt x="17" y="5"/>
                    <a:pt x="17" y="4"/>
                    <a:pt x="16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7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1" y="5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10"/>
                    <a:pt x="9" y="10"/>
                    <a:pt x="10" y="9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4" name="Freeform 285"/>
            <p:cNvSpPr>
              <a:spLocks/>
            </p:cNvSpPr>
            <p:nvPr userDrawn="1"/>
          </p:nvSpPr>
          <p:spPr bwMode="auto">
            <a:xfrm>
              <a:off x="8693151" y="4354513"/>
              <a:ext cx="28575" cy="15875"/>
            </a:xfrm>
            <a:custGeom>
              <a:avLst/>
              <a:gdLst>
                <a:gd name="T0" fmla="*/ 8 w 18"/>
                <a:gd name="T1" fmla="*/ 1 h 10"/>
                <a:gd name="T2" fmla="*/ 1 w 18"/>
                <a:gd name="T3" fmla="*/ 4 h 10"/>
                <a:gd name="T4" fmla="*/ 1 w 18"/>
                <a:gd name="T5" fmla="*/ 6 h 10"/>
                <a:gd name="T6" fmla="*/ 8 w 18"/>
                <a:gd name="T7" fmla="*/ 10 h 10"/>
                <a:gd name="T8" fmla="*/ 10 w 18"/>
                <a:gd name="T9" fmla="*/ 10 h 10"/>
                <a:gd name="T10" fmla="*/ 17 w 18"/>
                <a:gd name="T11" fmla="*/ 6 h 10"/>
                <a:gd name="T12" fmla="*/ 17 w 18"/>
                <a:gd name="T13" fmla="*/ 4 h 10"/>
                <a:gd name="T14" fmla="*/ 10 w 18"/>
                <a:gd name="T15" fmla="*/ 1 h 10"/>
                <a:gd name="T16" fmla="*/ 8 w 18"/>
                <a:gd name="T1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8" y="1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5"/>
                    <a:pt x="18" y="5"/>
                    <a:pt x="17" y="4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0"/>
                    <a:pt x="8" y="0"/>
                    <a:pt x="8" y="1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5" name="Freeform 286"/>
            <p:cNvSpPr>
              <a:spLocks/>
            </p:cNvSpPr>
            <p:nvPr userDrawn="1"/>
          </p:nvSpPr>
          <p:spPr bwMode="auto">
            <a:xfrm>
              <a:off x="8775701" y="4300538"/>
              <a:ext cx="38100" cy="22225"/>
            </a:xfrm>
            <a:custGeom>
              <a:avLst/>
              <a:gdLst>
                <a:gd name="T0" fmla="*/ 15 w 24"/>
                <a:gd name="T1" fmla="*/ 0 h 14"/>
                <a:gd name="T2" fmla="*/ 0 w 24"/>
                <a:gd name="T3" fmla="*/ 9 h 14"/>
                <a:gd name="T4" fmla="*/ 1 w 24"/>
                <a:gd name="T5" fmla="*/ 10 h 14"/>
                <a:gd name="T6" fmla="*/ 7 w 24"/>
                <a:gd name="T7" fmla="*/ 14 h 14"/>
                <a:gd name="T8" fmla="*/ 9 w 24"/>
                <a:gd name="T9" fmla="*/ 14 h 14"/>
                <a:gd name="T10" fmla="*/ 24 w 24"/>
                <a:gd name="T11" fmla="*/ 5 h 14"/>
                <a:gd name="T12" fmla="*/ 24 w 24"/>
                <a:gd name="T13" fmla="*/ 4 h 14"/>
                <a:gd name="T14" fmla="*/ 17 w 24"/>
                <a:gd name="T15" fmla="*/ 0 h 14"/>
                <a:gd name="T16" fmla="*/ 15 w 24"/>
                <a:gd name="T1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14">
                  <a:moveTo>
                    <a:pt x="15" y="0"/>
                  </a:move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0" y="9"/>
                    <a:pt x="1" y="10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8" y="14"/>
                    <a:pt x="9" y="14"/>
                    <a:pt x="9" y="14"/>
                  </a:cubicBezTo>
                  <a:cubicBezTo>
                    <a:pt x="24" y="5"/>
                    <a:pt x="24" y="5"/>
                    <a:pt x="24" y="5"/>
                  </a:cubicBezTo>
                  <a:cubicBezTo>
                    <a:pt x="24" y="5"/>
                    <a:pt x="24" y="5"/>
                    <a:pt x="24" y="4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6" y="0"/>
                    <a:pt x="15" y="0"/>
                    <a:pt x="15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6" name="Freeform 287"/>
            <p:cNvSpPr>
              <a:spLocks/>
            </p:cNvSpPr>
            <p:nvPr userDrawn="1"/>
          </p:nvSpPr>
          <p:spPr bwMode="auto">
            <a:xfrm>
              <a:off x="8759826" y="4316413"/>
              <a:ext cx="26988" cy="15875"/>
            </a:xfrm>
            <a:custGeom>
              <a:avLst/>
              <a:gdLst>
                <a:gd name="T0" fmla="*/ 8 w 17"/>
                <a:gd name="T1" fmla="*/ 0 h 10"/>
                <a:gd name="T2" fmla="*/ 1 w 17"/>
                <a:gd name="T3" fmla="*/ 4 h 10"/>
                <a:gd name="T4" fmla="*/ 1 w 17"/>
                <a:gd name="T5" fmla="*/ 6 h 10"/>
                <a:gd name="T6" fmla="*/ 8 w 17"/>
                <a:gd name="T7" fmla="*/ 9 h 10"/>
                <a:gd name="T8" fmla="*/ 10 w 17"/>
                <a:gd name="T9" fmla="*/ 9 h 10"/>
                <a:gd name="T10" fmla="*/ 17 w 17"/>
                <a:gd name="T11" fmla="*/ 6 h 10"/>
                <a:gd name="T12" fmla="*/ 17 w 17"/>
                <a:gd name="T13" fmla="*/ 4 h 10"/>
                <a:gd name="T14" fmla="*/ 10 w 17"/>
                <a:gd name="T15" fmla="*/ 0 h 10"/>
                <a:gd name="T16" fmla="*/ 8 w 17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8" y="0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10"/>
                    <a:pt x="9" y="10"/>
                    <a:pt x="10" y="9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5"/>
                    <a:pt x="17" y="5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7" name="Freeform 288"/>
            <p:cNvSpPr>
              <a:spLocks/>
            </p:cNvSpPr>
            <p:nvPr userDrawn="1"/>
          </p:nvSpPr>
          <p:spPr bwMode="auto">
            <a:xfrm>
              <a:off x="8821738" y="4300538"/>
              <a:ext cx="26988" cy="15875"/>
            </a:xfrm>
            <a:custGeom>
              <a:avLst/>
              <a:gdLst>
                <a:gd name="T0" fmla="*/ 10 w 17"/>
                <a:gd name="T1" fmla="*/ 9 h 10"/>
                <a:gd name="T2" fmla="*/ 17 w 17"/>
                <a:gd name="T3" fmla="*/ 6 h 10"/>
                <a:gd name="T4" fmla="*/ 17 w 17"/>
                <a:gd name="T5" fmla="*/ 4 h 10"/>
                <a:gd name="T6" fmla="*/ 10 w 17"/>
                <a:gd name="T7" fmla="*/ 0 h 10"/>
                <a:gd name="T8" fmla="*/ 8 w 17"/>
                <a:gd name="T9" fmla="*/ 0 h 10"/>
                <a:gd name="T10" fmla="*/ 1 w 17"/>
                <a:gd name="T11" fmla="*/ 4 h 10"/>
                <a:gd name="T12" fmla="*/ 1 w 17"/>
                <a:gd name="T13" fmla="*/ 6 h 10"/>
                <a:gd name="T14" fmla="*/ 8 w 17"/>
                <a:gd name="T15" fmla="*/ 9 h 10"/>
                <a:gd name="T16" fmla="*/ 10 w 17"/>
                <a:gd name="T17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9"/>
                  </a:moveTo>
                  <a:cubicBezTo>
                    <a:pt x="17" y="6"/>
                    <a:pt x="17" y="6"/>
                    <a:pt x="17" y="6"/>
                  </a:cubicBezTo>
                  <a:cubicBezTo>
                    <a:pt x="17" y="5"/>
                    <a:pt x="17" y="5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8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10"/>
                    <a:pt x="9" y="10"/>
                    <a:pt x="10" y="9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8" name="Freeform 289"/>
            <p:cNvSpPr>
              <a:spLocks/>
            </p:cNvSpPr>
            <p:nvPr userDrawn="1"/>
          </p:nvSpPr>
          <p:spPr bwMode="auto">
            <a:xfrm>
              <a:off x="8831263" y="4344988"/>
              <a:ext cx="19050" cy="9525"/>
            </a:xfrm>
            <a:custGeom>
              <a:avLst/>
              <a:gdLst>
                <a:gd name="T0" fmla="*/ 9 w 12"/>
                <a:gd name="T1" fmla="*/ 0 h 6"/>
                <a:gd name="T2" fmla="*/ 8 w 12"/>
                <a:gd name="T3" fmla="*/ 0 h 6"/>
                <a:gd name="T4" fmla="*/ 0 w 12"/>
                <a:gd name="T5" fmla="*/ 4 h 6"/>
                <a:gd name="T6" fmla="*/ 1 w 12"/>
                <a:gd name="T7" fmla="*/ 5 h 6"/>
                <a:gd name="T8" fmla="*/ 4 w 12"/>
                <a:gd name="T9" fmla="*/ 6 h 6"/>
                <a:gd name="T10" fmla="*/ 5 w 12"/>
                <a:gd name="T11" fmla="*/ 6 h 6"/>
                <a:gd name="T12" fmla="*/ 12 w 12"/>
                <a:gd name="T13" fmla="*/ 2 h 6"/>
                <a:gd name="T14" fmla="*/ 12 w 12"/>
                <a:gd name="T15" fmla="*/ 1 h 6"/>
                <a:gd name="T16" fmla="*/ 9 w 12"/>
                <a:gd name="T1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6">
                  <a:moveTo>
                    <a:pt x="9" y="0"/>
                  </a:moveTo>
                  <a:lnTo>
                    <a:pt x="8" y="0"/>
                  </a:lnTo>
                  <a:lnTo>
                    <a:pt x="0" y="4"/>
                  </a:lnTo>
                  <a:lnTo>
                    <a:pt x="1" y="5"/>
                  </a:lnTo>
                  <a:lnTo>
                    <a:pt x="4" y="6"/>
                  </a:lnTo>
                  <a:lnTo>
                    <a:pt x="5" y="6"/>
                  </a:lnTo>
                  <a:lnTo>
                    <a:pt x="12" y="2"/>
                  </a:lnTo>
                  <a:lnTo>
                    <a:pt x="12" y="1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9" name="Freeform 290"/>
            <p:cNvSpPr>
              <a:spLocks/>
            </p:cNvSpPr>
            <p:nvPr userDrawn="1"/>
          </p:nvSpPr>
          <p:spPr bwMode="auto">
            <a:xfrm>
              <a:off x="8823326" y="4340226"/>
              <a:ext cx="19050" cy="11113"/>
            </a:xfrm>
            <a:custGeom>
              <a:avLst/>
              <a:gdLst>
                <a:gd name="T0" fmla="*/ 8 w 12"/>
                <a:gd name="T1" fmla="*/ 0 h 7"/>
                <a:gd name="T2" fmla="*/ 0 w 12"/>
                <a:gd name="T3" fmla="*/ 4 h 7"/>
                <a:gd name="T4" fmla="*/ 0 w 12"/>
                <a:gd name="T5" fmla="*/ 5 h 7"/>
                <a:gd name="T6" fmla="*/ 4 w 12"/>
                <a:gd name="T7" fmla="*/ 7 h 7"/>
                <a:gd name="T8" fmla="*/ 5 w 12"/>
                <a:gd name="T9" fmla="*/ 7 h 7"/>
                <a:gd name="T10" fmla="*/ 12 w 12"/>
                <a:gd name="T11" fmla="*/ 2 h 7"/>
                <a:gd name="T12" fmla="*/ 12 w 12"/>
                <a:gd name="T13" fmla="*/ 2 h 7"/>
                <a:gd name="T14" fmla="*/ 9 w 12"/>
                <a:gd name="T15" fmla="*/ 0 h 7"/>
                <a:gd name="T16" fmla="*/ 8 w 12"/>
                <a:gd name="T1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7">
                  <a:moveTo>
                    <a:pt x="8" y="0"/>
                  </a:moveTo>
                  <a:lnTo>
                    <a:pt x="0" y="4"/>
                  </a:lnTo>
                  <a:lnTo>
                    <a:pt x="0" y="5"/>
                  </a:lnTo>
                  <a:lnTo>
                    <a:pt x="4" y="7"/>
                  </a:lnTo>
                  <a:lnTo>
                    <a:pt x="5" y="7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9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0" name="Freeform 291"/>
            <p:cNvSpPr>
              <a:spLocks/>
            </p:cNvSpPr>
            <p:nvPr userDrawn="1"/>
          </p:nvSpPr>
          <p:spPr bwMode="auto">
            <a:xfrm>
              <a:off x="8816976" y="4352926"/>
              <a:ext cx="19050" cy="11113"/>
            </a:xfrm>
            <a:custGeom>
              <a:avLst/>
              <a:gdLst>
                <a:gd name="T0" fmla="*/ 9 w 12"/>
                <a:gd name="T1" fmla="*/ 0 h 7"/>
                <a:gd name="T2" fmla="*/ 8 w 12"/>
                <a:gd name="T3" fmla="*/ 0 h 7"/>
                <a:gd name="T4" fmla="*/ 0 w 12"/>
                <a:gd name="T5" fmla="*/ 5 h 7"/>
                <a:gd name="T6" fmla="*/ 0 w 12"/>
                <a:gd name="T7" fmla="*/ 5 h 7"/>
                <a:gd name="T8" fmla="*/ 3 w 12"/>
                <a:gd name="T9" fmla="*/ 7 h 7"/>
                <a:gd name="T10" fmla="*/ 4 w 12"/>
                <a:gd name="T11" fmla="*/ 7 h 7"/>
                <a:gd name="T12" fmla="*/ 12 w 12"/>
                <a:gd name="T13" fmla="*/ 3 h 7"/>
                <a:gd name="T14" fmla="*/ 12 w 12"/>
                <a:gd name="T15" fmla="*/ 2 h 7"/>
                <a:gd name="T16" fmla="*/ 9 w 12"/>
                <a:gd name="T1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7">
                  <a:moveTo>
                    <a:pt x="9" y="0"/>
                  </a:moveTo>
                  <a:lnTo>
                    <a:pt x="8" y="0"/>
                  </a:lnTo>
                  <a:lnTo>
                    <a:pt x="0" y="5"/>
                  </a:lnTo>
                  <a:lnTo>
                    <a:pt x="0" y="5"/>
                  </a:lnTo>
                  <a:lnTo>
                    <a:pt x="3" y="7"/>
                  </a:lnTo>
                  <a:lnTo>
                    <a:pt x="4" y="7"/>
                  </a:lnTo>
                  <a:lnTo>
                    <a:pt x="12" y="3"/>
                  </a:lnTo>
                  <a:lnTo>
                    <a:pt x="12" y="2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1" name="Freeform 292"/>
            <p:cNvSpPr>
              <a:spLocks/>
            </p:cNvSpPr>
            <p:nvPr userDrawn="1"/>
          </p:nvSpPr>
          <p:spPr bwMode="auto">
            <a:xfrm>
              <a:off x="8782051" y="4310063"/>
              <a:ext cx="49213" cy="30163"/>
            </a:xfrm>
            <a:custGeom>
              <a:avLst/>
              <a:gdLst>
                <a:gd name="T0" fmla="*/ 10 w 31"/>
                <a:gd name="T1" fmla="*/ 18 h 19"/>
                <a:gd name="T2" fmla="*/ 31 w 31"/>
                <a:gd name="T3" fmla="*/ 6 h 19"/>
                <a:gd name="T4" fmla="*/ 31 w 31"/>
                <a:gd name="T5" fmla="*/ 5 h 19"/>
                <a:gd name="T6" fmla="*/ 24 w 31"/>
                <a:gd name="T7" fmla="*/ 1 h 19"/>
                <a:gd name="T8" fmla="*/ 22 w 31"/>
                <a:gd name="T9" fmla="*/ 1 h 19"/>
                <a:gd name="T10" fmla="*/ 1 w 31"/>
                <a:gd name="T11" fmla="*/ 13 h 19"/>
                <a:gd name="T12" fmla="*/ 0 w 31"/>
                <a:gd name="T13" fmla="*/ 14 h 19"/>
                <a:gd name="T14" fmla="*/ 7 w 31"/>
                <a:gd name="T15" fmla="*/ 18 h 19"/>
                <a:gd name="T16" fmla="*/ 10 w 31"/>
                <a:gd name="T17" fmla="*/ 18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1" h="19">
                  <a:moveTo>
                    <a:pt x="10" y="18"/>
                  </a:moveTo>
                  <a:cubicBezTo>
                    <a:pt x="31" y="6"/>
                    <a:pt x="31" y="6"/>
                    <a:pt x="31" y="6"/>
                  </a:cubicBezTo>
                  <a:cubicBezTo>
                    <a:pt x="31" y="6"/>
                    <a:pt x="31" y="5"/>
                    <a:pt x="31" y="5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3" y="0"/>
                    <a:pt x="22" y="0"/>
                    <a:pt x="22" y="1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0" y="13"/>
                    <a:pt x="0" y="14"/>
                    <a:pt x="0" y="14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8" y="19"/>
                    <a:pt x="9" y="19"/>
                    <a:pt x="10" y="18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2" name="Freeform 293"/>
            <p:cNvSpPr>
              <a:spLocks/>
            </p:cNvSpPr>
            <p:nvPr userDrawn="1"/>
          </p:nvSpPr>
          <p:spPr bwMode="auto">
            <a:xfrm>
              <a:off x="8764588" y="4333876"/>
              <a:ext cx="26988" cy="14288"/>
            </a:xfrm>
            <a:custGeom>
              <a:avLst/>
              <a:gdLst>
                <a:gd name="T0" fmla="*/ 10 w 17"/>
                <a:gd name="T1" fmla="*/ 9 h 9"/>
                <a:gd name="T2" fmla="*/ 17 w 17"/>
                <a:gd name="T3" fmla="*/ 5 h 9"/>
                <a:gd name="T4" fmla="*/ 17 w 17"/>
                <a:gd name="T5" fmla="*/ 4 h 9"/>
                <a:gd name="T6" fmla="*/ 10 w 17"/>
                <a:gd name="T7" fmla="*/ 0 h 9"/>
                <a:gd name="T8" fmla="*/ 8 w 17"/>
                <a:gd name="T9" fmla="*/ 0 h 9"/>
                <a:gd name="T10" fmla="*/ 1 w 17"/>
                <a:gd name="T11" fmla="*/ 4 h 9"/>
                <a:gd name="T12" fmla="*/ 1 w 17"/>
                <a:gd name="T13" fmla="*/ 5 h 9"/>
                <a:gd name="T14" fmla="*/ 8 w 17"/>
                <a:gd name="T15" fmla="*/ 9 h 9"/>
                <a:gd name="T16" fmla="*/ 10 w 17"/>
                <a:gd name="T17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9">
                  <a:moveTo>
                    <a:pt x="10" y="9"/>
                  </a:moveTo>
                  <a:cubicBezTo>
                    <a:pt x="17" y="5"/>
                    <a:pt x="17" y="5"/>
                    <a:pt x="17" y="5"/>
                  </a:cubicBezTo>
                  <a:cubicBezTo>
                    <a:pt x="17" y="5"/>
                    <a:pt x="17" y="4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8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1" y="5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9" y="9"/>
                    <a:pt x="10" y="9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3" name="Freeform 294"/>
            <p:cNvSpPr>
              <a:spLocks/>
            </p:cNvSpPr>
            <p:nvPr userDrawn="1"/>
          </p:nvSpPr>
          <p:spPr bwMode="auto">
            <a:xfrm>
              <a:off x="8791576" y="4321176"/>
              <a:ext cx="57150" cy="33338"/>
            </a:xfrm>
            <a:custGeom>
              <a:avLst/>
              <a:gdLst>
                <a:gd name="T0" fmla="*/ 36 w 36"/>
                <a:gd name="T1" fmla="*/ 4 h 21"/>
                <a:gd name="T2" fmla="*/ 29 w 36"/>
                <a:gd name="T3" fmla="*/ 0 h 21"/>
                <a:gd name="T4" fmla="*/ 27 w 36"/>
                <a:gd name="T5" fmla="*/ 0 h 21"/>
                <a:gd name="T6" fmla="*/ 1 w 36"/>
                <a:gd name="T7" fmla="*/ 15 h 21"/>
                <a:gd name="T8" fmla="*/ 1 w 36"/>
                <a:gd name="T9" fmla="*/ 16 h 21"/>
                <a:gd name="T10" fmla="*/ 7 w 36"/>
                <a:gd name="T11" fmla="*/ 20 h 21"/>
                <a:gd name="T12" fmla="*/ 10 w 36"/>
                <a:gd name="T13" fmla="*/ 20 h 21"/>
                <a:gd name="T14" fmla="*/ 36 w 36"/>
                <a:gd name="T15" fmla="*/ 5 h 21"/>
                <a:gd name="T16" fmla="*/ 36 w 36"/>
                <a:gd name="T17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6" h="21">
                  <a:moveTo>
                    <a:pt x="36" y="4"/>
                  </a:moveTo>
                  <a:cubicBezTo>
                    <a:pt x="29" y="0"/>
                    <a:pt x="29" y="0"/>
                    <a:pt x="29" y="0"/>
                  </a:cubicBezTo>
                  <a:cubicBezTo>
                    <a:pt x="28" y="0"/>
                    <a:pt x="27" y="0"/>
                    <a:pt x="27" y="0"/>
                  </a:cubicBezTo>
                  <a:cubicBezTo>
                    <a:pt x="18" y="5"/>
                    <a:pt x="9" y="10"/>
                    <a:pt x="1" y="15"/>
                  </a:cubicBezTo>
                  <a:cubicBezTo>
                    <a:pt x="0" y="16"/>
                    <a:pt x="0" y="16"/>
                    <a:pt x="1" y="16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8" y="21"/>
                    <a:pt x="9" y="21"/>
                    <a:pt x="10" y="20"/>
                  </a:cubicBezTo>
                  <a:cubicBezTo>
                    <a:pt x="18" y="15"/>
                    <a:pt x="27" y="10"/>
                    <a:pt x="36" y="5"/>
                  </a:cubicBezTo>
                  <a:cubicBezTo>
                    <a:pt x="36" y="5"/>
                    <a:pt x="36" y="4"/>
                    <a:pt x="36" y="4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4" name="Freeform 295"/>
            <p:cNvSpPr>
              <a:spLocks/>
            </p:cNvSpPr>
            <p:nvPr userDrawn="1"/>
          </p:nvSpPr>
          <p:spPr bwMode="auto">
            <a:xfrm>
              <a:off x="8720138" y="4321176"/>
              <a:ext cx="26988" cy="15875"/>
            </a:xfrm>
            <a:custGeom>
              <a:avLst/>
              <a:gdLst>
                <a:gd name="T0" fmla="*/ 7 w 17"/>
                <a:gd name="T1" fmla="*/ 0 h 10"/>
                <a:gd name="T2" fmla="*/ 1 w 17"/>
                <a:gd name="T3" fmla="*/ 4 h 10"/>
                <a:gd name="T4" fmla="*/ 1 w 17"/>
                <a:gd name="T5" fmla="*/ 5 h 10"/>
                <a:gd name="T6" fmla="*/ 7 w 17"/>
                <a:gd name="T7" fmla="*/ 9 h 10"/>
                <a:gd name="T8" fmla="*/ 10 w 17"/>
                <a:gd name="T9" fmla="*/ 9 h 10"/>
                <a:gd name="T10" fmla="*/ 16 w 17"/>
                <a:gd name="T11" fmla="*/ 5 h 10"/>
                <a:gd name="T12" fmla="*/ 16 w 17"/>
                <a:gd name="T13" fmla="*/ 4 h 10"/>
                <a:gd name="T14" fmla="*/ 10 w 17"/>
                <a:gd name="T15" fmla="*/ 0 h 10"/>
                <a:gd name="T16" fmla="*/ 7 w 17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7" y="0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1" y="5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10"/>
                    <a:pt x="9" y="10"/>
                    <a:pt x="10" y="9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7" y="5"/>
                    <a:pt x="17" y="4"/>
                    <a:pt x="16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7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5" name="Freeform 296"/>
            <p:cNvSpPr>
              <a:spLocks/>
            </p:cNvSpPr>
            <p:nvPr userDrawn="1"/>
          </p:nvSpPr>
          <p:spPr bwMode="auto">
            <a:xfrm>
              <a:off x="8747126" y="4294188"/>
              <a:ext cx="17463" cy="9525"/>
            </a:xfrm>
            <a:custGeom>
              <a:avLst/>
              <a:gdLst>
                <a:gd name="T0" fmla="*/ 5 w 11"/>
                <a:gd name="T1" fmla="*/ 6 h 6"/>
                <a:gd name="T2" fmla="*/ 6 w 11"/>
                <a:gd name="T3" fmla="*/ 6 h 6"/>
                <a:gd name="T4" fmla="*/ 10 w 11"/>
                <a:gd name="T5" fmla="*/ 4 h 6"/>
                <a:gd name="T6" fmla="*/ 10 w 11"/>
                <a:gd name="T7" fmla="*/ 3 h 6"/>
                <a:gd name="T8" fmla="*/ 6 w 11"/>
                <a:gd name="T9" fmla="*/ 0 h 6"/>
                <a:gd name="T10" fmla="*/ 5 w 11"/>
                <a:gd name="T11" fmla="*/ 0 h 6"/>
                <a:gd name="T12" fmla="*/ 0 w 11"/>
                <a:gd name="T13" fmla="*/ 3 h 6"/>
                <a:gd name="T14" fmla="*/ 0 w 11"/>
                <a:gd name="T15" fmla="*/ 4 h 6"/>
                <a:gd name="T16" fmla="*/ 5 w 11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5" y="6"/>
                  </a:moveTo>
                  <a:cubicBezTo>
                    <a:pt x="5" y="6"/>
                    <a:pt x="6" y="6"/>
                    <a:pt x="6" y="6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1" y="3"/>
                    <a:pt x="11" y="3"/>
                    <a:pt x="10" y="3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4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6" name="Freeform 297"/>
            <p:cNvSpPr>
              <a:spLocks/>
            </p:cNvSpPr>
            <p:nvPr userDrawn="1"/>
          </p:nvSpPr>
          <p:spPr bwMode="auto">
            <a:xfrm>
              <a:off x="8736013" y="4300538"/>
              <a:ext cx="17463" cy="9525"/>
            </a:xfrm>
            <a:custGeom>
              <a:avLst/>
              <a:gdLst>
                <a:gd name="T0" fmla="*/ 5 w 11"/>
                <a:gd name="T1" fmla="*/ 6 h 6"/>
                <a:gd name="T2" fmla="*/ 6 w 11"/>
                <a:gd name="T3" fmla="*/ 6 h 6"/>
                <a:gd name="T4" fmla="*/ 11 w 11"/>
                <a:gd name="T5" fmla="*/ 3 h 6"/>
                <a:gd name="T6" fmla="*/ 11 w 11"/>
                <a:gd name="T7" fmla="*/ 3 h 6"/>
                <a:gd name="T8" fmla="*/ 6 w 11"/>
                <a:gd name="T9" fmla="*/ 0 h 6"/>
                <a:gd name="T10" fmla="*/ 5 w 11"/>
                <a:gd name="T11" fmla="*/ 0 h 6"/>
                <a:gd name="T12" fmla="*/ 1 w 11"/>
                <a:gd name="T13" fmla="*/ 3 h 6"/>
                <a:gd name="T14" fmla="*/ 1 w 11"/>
                <a:gd name="T15" fmla="*/ 3 h 6"/>
                <a:gd name="T16" fmla="*/ 5 w 11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5" y="6"/>
                  </a:moveTo>
                  <a:cubicBezTo>
                    <a:pt x="5" y="6"/>
                    <a:pt x="6" y="6"/>
                    <a:pt x="6" y="6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3"/>
                    <a:pt x="1" y="3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7" name="Freeform 298"/>
            <p:cNvSpPr>
              <a:spLocks/>
            </p:cNvSpPr>
            <p:nvPr userDrawn="1"/>
          </p:nvSpPr>
          <p:spPr bwMode="auto">
            <a:xfrm>
              <a:off x="8753476" y="4291013"/>
              <a:ext cx="44450" cy="26988"/>
            </a:xfrm>
            <a:custGeom>
              <a:avLst/>
              <a:gdLst>
                <a:gd name="T0" fmla="*/ 18 w 28"/>
                <a:gd name="T1" fmla="*/ 0 h 17"/>
                <a:gd name="T2" fmla="*/ 0 w 28"/>
                <a:gd name="T3" fmla="*/ 11 h 17"/>
                <a:gd name="T4" fmla="*/ 0 w 28"/>
                <a:gd name="T5" fmla="*/ 12 h 17"/>
                <a:gd name="T6" fmla="*/ 7 w 28"/>
                <a:gd name="T7" fmla="*/ 16 h 17"/>
                <a:gd name="T8" fmla="*/ 10 w 28"/>
                <a:gd name="T9" fmla="*/ 16 h 17"/>
                <a:gd name="T10" fmla="*/ 28 w 28"/>
                <a:gd name="T11" fmla="*/ 6 h 17"/>
                <a:gd name="T12" fmla="*/ 28 w 28"/>
                <a:gd name="T13" fmla="*/ 4 h 17"/>
                <a:gd name="T14" fmla="*/ 21 w 28"/>
                <a:gd name="T15" fmla="*/ 0 h 17"/>
                <a:gd name="T16" fmla="*/ 18 w 28"/>
                <a:gd name="T1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8" h="17">
                  <a:moveTo>
                    <a:pt x="18" y="0"/>
                  </a:move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2"/>
                    <a:pt x="0" y="12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8" y="17"/>
                    <a:pt x="9" y="17"/>
                    <a:pt x="10" y="16"/>
                  </a:cubicBezTo>
                  <a:cubicBezTo>
                    <a:pt x="28" y="6"/>
                    <a:pt x="28" y="6"/>
                    <a:pt x="28" y="6"/>
                  </a:cubicBezTo>
                  <a:cubicBezTo>
                    <a:pt x="28" y="5"/>
                    <a:pt x="28" y="5"/>
                    <a:pt x="28" y="4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0" y="0"/>
                    <a:pt x="19" y="0"/>
                    <a:pt x="18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8" name="Freeform 299"/>
            <p:cNvSpPr>
              <a:spLocks/>
            </p:cNvSpPr>
            <p:nvPr userDrawn="1"/>
          </p:nvSpPr>
          <p:spPr bwMode="auto">
            <a:xfrm>
              <a:off x="8736013" y="4311651"/>
              <a:ext cx="28575" cy="15875"/>
            </a:xfrm>
            <a:custGeom>
              <a:avLst/>
              <a:gdLst>
                <a:gd name="T0" fmla="*/ 8 w 18"/>
                <a:gd name="T1" fmla="*/ 0 h 10"/>
                <a:gd name="T2" fmla="*/ 1 w 18"/>
                <a:gd name="T3" fmla="*/ 4 h 10"/>
                <a:gd name="T4" fmla="*/ 1 w 18"/>
                <a:gd name="T5" fmla="*/ 5 h 10"/>
                <a:gd name="T6" fmla="*/ 8 w 18"/>
                <a:gd name="T7" fmla="*/ 9 h 10"/>
                <a:gd name="T8" fmla="*/ 10 w 18"/>
                <a:gd name="T9" fmla="*/ 9 h 10"/>
                <a:gd name="T10" fmla="*/ 17 w 18"/>
                <a:gd name="T11" fmla="*/ 5 h 10"/>
                <a:gd name="T12" fmla="*/ 17 w 18"/>
                <a:gd name="T13" fmla="*/ 4 h 10"/>
                <a:gd name="T14" fmla="*/ 10 w 18"/>
                <a:gd name="T15" fmla="*/ 0 h 10"/>
                <a:gd name="T16" fmla="*/ 8 w 18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8" y="0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1" y="5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9" y="10"/>
                    <a:pt x="9" y="10"/>
                    <a:pt x="10" y="9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8" y="5"/>
                    <a:pt x="17" y="4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9" name="Freeform 300"/>
            <p:cNvSpPr>
              <a:spLocks/>
            </p:cNvSpPr>
            <p:nvPr userDrawn="1"/>
          </p:nvSpPr>
          <p:spPr bwMode="auto">
            <a:xfrm>
              <a:off x="8743951" y="4325938"/>
              <a:ext cx="26988" cy="15875"/>
            </a:xfrm>
            <a:custGeom>
              <a:avLst/>
              <a:gdLst>
                <a:gd name="T0" fmla="*/ 7 w 17"/>
                <a:gd name="T1" fmla="*/ 0 h 10"/>
                <a:gd name="T2" fmla="*/ 0 w 17"/>
                <a:gd name="T3" fmla="*/ 4 h 10"/>
                <a:gd name="T4" fmla="*/ 0 w 17"/>
                <a:gd name="T5" fmla="*/ 6 h 10"/>
                <a:gd name="T6" fmla="*/ 7 w 17"/>
                <a:gd name="T7" fmla="*/ 10 h 10"/>
                <a:gd name="T8" fmla="*/ 9 w 17"/>
                <a:gd name="T9" fmla="*/ 10 h 10"/>
                <a:gd name="T10" fmla="*/ 16 w 17"/>
                <a:gd name="T11" fmla="*/ 6 h 10"/>
                <a:gd name="T12" fmla="*/ 16 w 17"/>
                <a:gd name="T13" fmla="*/ 4 h 10"/>
                <a:gd name="T14" fmla="*/ 9 w 17"/>
                <a:gd name="T15" fmla="*/ 0 h 10"/>
                <a:gd name="T16" fmla="*/ 7 w 17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7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9" y="10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7" y="5"/>
                    <a:pt x="17" y="5"/>
                    <a:pt x="16" y="4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8" y="0"/>
                    <a:pt x="7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0" name="Freeform 301"/>
            <p:cNvSpPr>
              <a:spLocks/>
            </p:cNvSpPr>
            <p:nvPr userDrawn="1"/>
          </p:nvSpPr>
          <p:spPr bwMode="auto">
            <a:xfrm>
              <a:off x="8874126" y="4310063"/>
              <a:ext cx="26988" cy="15875"/>
            </a:xfrm>
            <a:custGeom>
              <a:avLst/>
              <a:gdLst>
                <a:gd name="T0" fmla="*/ 9 w 17"/>
                <a:gd name="T1" fmla="*/ 1 h 10"/>
                <a:gd name="T2" fmla="*/ 7 w 17"/>
                <a:gd name="T3" fmla="*/ 1 h 10"/>
                <a:gd name="T4" fmla="*/ 0 w 17"/>
                <a:gd name="T5" fmla="*/ 5 h 10"/>
                <a:gd name="T6" fmla="*/ 0 w 17"/>
                <a:gd name="T7" fmla="*/ 6 h 10"/>
                <a:gd name="T8" fmla="*/ 7 w 17"/>
                <a:gd name="T9" fmla="*/ 10 h 10"/>
                <a:gd name="T10" fmla="*/ 10 w 17"/>
                <a:gd name="T11" fmla="*/ 10 h 10"/>
                <a:gd name="T12" fmla="*/ 16 w 17"/>
                <a:gd name="T13" fmla="*/ 6 h 10"/>
                <a:gd name="T14" fmla="*/ 16 w 17"/>
                <a:gd name="T15" fmla="*/ 5 h 10"/>
                <a:gd name="T16" fmla="*/ 9 w 17"/>
                <a:gd name="T1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9" y="1"/>
                  </a:moveTo>
                  <a:cubicBezTo>
                    <a:pt x="9" y="0"/>
                    <a:pt x="8" y="0"/>
                    <a:pt x="7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6"/>
                    <a:pt x="0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7" y="6"/>
                    <a:pt x="17" y="5"/>
                    <a:pt x="16" y="5"/>
                  </a:cubicBezTo>
                  <a:lnTo>
                    <a:pt x="9" y="1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1" name="Freeform 302"/>
            <p:cNvSpPr>
              <a:spLocks/>
            </p:cNvSpPr>
            <p:nvPr userDrawn="1"/>
          </p:nvSpPr>
          <p:spPr bwMode="auto">
            <a:xfrm>
              <a:off x="8831263" y="4244976"/>
              <a:ext cx="17463" cy="9525"/>
            </a:xfrm>
            <a:custGeom>
              <a:avLst/>
              <a:gdLst>
                <a:gd name="T0" fmla="*/ 5 w 11"/>
                <a:gd name="T1" fmla="*/ 6 h 6"/>
                <a:gd name="T2" fmla="*/ 7 w 11"/>
                <a:gd name="T3" fmla="*/ 6 h 6"/>
                <a:gd name="T4" fmla="*/ 11 w 11"/>
                <a:gd name="T5" fmla="*/ 3 h 6"/>
                <a:gd name="T6" fmla="*/ 11 w 11"/>
                <a:gd name="T7" fmla="*/ 3 h 6"/>
                <a:gd name="T8" fmla="*/ 7 w 11"/>
                <a:gd name="T9" fmla="*/ 0 h 6"/>
                <a:gd name="T10" fmla="*/ 5 w 11"/>
                <a:gd name="T11" fmla="*/ 0 h 6"/>
                <a:gd name="T12" fmla="*/ 1 w 11"/>
                <a:gd name="T13" fmla="*/ 3 h 6"/>
                <a:gd name="T14" fmla="*/ 1 w 11"/>
                <a:gd name="T15" fmla="*/ 3 h 6"/>
                <a:gd name="T16" fmla="*/ 5 w 11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5" y="6"/>
                  </a:moveTo>
                  <a:cubicBezTo>
                    <a:pt x="5" y="6"/>
                    <a:pt x="6" y="6"/>
                    <a:pt x="7" y="6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3"/>
                    <a:pt x="1" y="3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2" name="Freeform 303"/>
            <p:cNvSpPr>
              <a:spLocks/>
            </p:cNvSpPr>
            <p:nvPr userDrawn="1"/>
          </p:nvSpPr>
          <p:spPr bwMode="auto">
            <a:xfrm>
              <a:off x="8821738" y="4251326"/>
              <a:ext cx="17463" cy="9525"/>
            </a:xfrm>
            <a:custGeom>
              <a:avLst/>
              <a:gdLst>
                <a:gd name="T0" fmla="*/ 4 w 11"/>
                <a:gd name="T1" fmla="*/ 6 h 6"/>
                <a:gd name="T2" fmla="*/ 6 w 11"/>
                <a:gd name="T3" fmla="*/ 6 h 6"/>
                <a:gd name="T4" fmla="*/ 10 w 11"/>
                <a:gd name="T5" fmla="*/ 3 h 6"/>
                <a:gd name="T6" fmla="*/ 10 w 11"/>
                <a:gd name="T7" fmla="*/ 2 h 6"/>
                <a:gd name="T8" fmla="*/ 6 w 11"/>
                <a:gd name="T9" fmla="*/ 0 h 6"/>
                <a:gd name="T10" fmla="*/ 4 w 11"/>
                <a:gd name="T11" fmla="*/ 0 h 6"/>
                <a:gd name="T12" fmla="*/ 0 w 11"/>
                <a:gd name="T13" fmla="*/ 2 h 6"/>
                <a:gd name="T14" fmla="*/ 0 w 11"/>
                <a:gd name="T15" fmla="*/ 3 h 6"/>
                <a:gd name="T16" fmla="*/ 4 w 11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4" y="6"/>
                  </a:moveTo>
                  <a:cubicBezTo>
                    <a:pt x="5" y="6"/>
                    <a:pt x="5" y="6"/>
                    <a:pt x="6" y="6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1" y="3"/>
                    <a:pt x="11" y="3"/>
                    <a:pt x="10" y="2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5" y="0"/>
                    <a:pt x="5" y="0"/>
                    <a:pt x="4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lnTo>
                    <a:pt x="4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3" name="Freeform 304"/>
            <p:cNvSpPr>
              <a:spLocks/>
            </p:cNvSpPr>
            <p:nvPr userDrawn="1"/>
          </p:nvSpPr>
          <p:spPr bwMode="auto">
            <a:xfrm>
              <a:off x="8839201" y="4251326"/>
              <a:ext cx="26988" cy="15875"/>
            </a:xfrm>
            <a:custGeom>
              <a:avLst/>
              <a:gdLst>
                <a:gd name="T0" fmla="*/ 0 w 17"/>
                <a:gd name="T1" fmla="*/ 6 h 10"/>
                <a:gd name="T2" fmla="*/ 7 w 17"/>
                <a:gd name="T3" fmla="*/ 10 h 10"/>
                <a:gd name="T4" fmla="*/ 10 w 17"/>
                <a:gd name="T5" fmla="*/ 10 h 10"/>
                <a:gd name="T6" fmla="*/ 16 w 17"/>
                <a:gd name="T7" fmla="*/ 6 h 10"/>
                <a:gd name="T8" fmla="*/ 16 w 17"/>
                <a:gd name="T9" fmla="*/ 5 h 10"/>
                <a:gd name="T10" fmla="*/ 10 w 17"/>
                <a:gd name="T11" fmla="*/ 1 h 10"/>
                <a:gd name="T12" fmla="*/ 7 w 17"/>
                <a:gd name="T13" fmla="*/ 1 h 10"/>
                <a:gd name="T14" fmla="*/ 0 w 17"/>
                <a:gd name="T15" fmla="*/ 5 h 10"/>
                <a:gd name="T16" fmla="*/ 0 w 17"/>
                <a:gd name="T17" fmla="*/ 6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0" y="6"/>
                  </a:move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7" y="6"/>
                    <a:pt x="17" y="5"/>
                    <a:pt x="16" y="5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0"/>
                    <a:pt x="8" y="0"/>
                    <a:pt x="7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6"/>
                    <a:pt x="0" y="6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4" name="Freeform 305"/>
            <p:cNvSpPr>
              <a:spLocks/>
            </p:cNvSpPr>
            <p:nvPr userDrawn="1"/>
          </p:nvSpPr>
          <p:spPr bwMode="auto">
            <a:xfrm>
              <a:off x="8821738" y="4262438"/>
              <a:ext cx="26988" cy="14288"/>
            </a:xfrm>
            <a:custGeom>
              <a:avLst/>
              <a:gdLst>
                <a:gd name="T0" fmla="*/ 10 w 17"/>
                <a:gd name="T1" fmla="*/ 0 h 9"/>
                <a:gd name="T2" fmla="*/ 8 w 17"/>
                <a:gd name="T3" fmla="*/ 0 h 9"/>
                <a:gd name="T4" fmla="*/ 1 w 17"/>
                <a:gd name="T5" fmla="*/ 4 h 9"/>
                <a:gd name="T6" fmla="*/ 1 w 17"/>
                <a:gd name="T7" fmla="*/ 5 h 9"/>
                <a:gd name="T8" fmla="*/ 8 w 17"/>
                <a:gd name="T9" fmla="*/ 9 h 9"/>
                <a:gd name="T10" fmla="*/ 10 w 17"/>
                <a:gd name="T11" fmla="*/ 9 h 9"/>
                <a:gd name="T12" fmla="*/ 17 w 17"/>
                <a:gd name="T13" fmla="*/ 5 h 9"/>
                <a:gd name="T14" fmla="*/ 17 w 17"/>
                <a:gd name="T15" fmla="*/ 4 h 9"/>
                <a:gd name="T16" fmla="*/ 10 w 17"/>
                <a:gd name="T1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9">
                  <a:moveTo>
                    <a:pt x="10" y="0"/>
                  </a:moveTo>
                  <a:cubicBezTo>
                    <a:pt x="9" y="0"/>
                    <a:pt x="8" y="0"/>
                    <a:pt x="8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1" y="5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9" y="9"/>
                    <a:pt x="10" y="9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5"/>
                    <a:pt x="17" y="4"/>
                    <a:pt x="17" y="4"/>
                  </a:cubicBezTo>
                  <a:lnTo>
                    <a:pt x="10" y="0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5" name="Freeform 306"/>
            <p:cNvSpPr>
              <a:spLocks/>
            </p:cNvSpPr>
            <p:nvPr userDrawn="1"/>
          </p:nvSpPr>
          <p:spPr bwMode="auto">
            <a:xfrm>
              <a:off x="8837613" y="4270376"/>
              <a:ext cx="26988" cy="15875"/>
            </a:xfrm>
            <a:custGeom>
              <a:avLst/>
              <a:gdLst>
                <a:gd name="T0" fmla="*/ 10 w 17"/>
                <a:gd name="T1" fmla="*/ 1 h 10"/>
                <a:gd name="T2" fmla="*/ 8 w 17"/>
                <a:gd name="T3" fmla="*/ 1 h 10"/>
                <a:gd name="T4" fmla="*/ 1 w 17"/>
                <a:gd name="T5" fmla="*/ 5 h 10"/>
                <a:gd name="T6" fmla="*/ 1 w 17"/>
                <a:gd name="T7" fmla="*/ 6 h 10"/>
                <a:gd name="T8" fmla="*/ 8 w 17"/>
                <a:gd name="T9" fmla="*/ 10 h 10"/>
                <a:gd name="T10" fmla="*/ 10 w 17"/>
                <a:gd name="T11" fmla="*/ 10 h 10"/>
                <a:gd name="T12" fmla="*/ 17 w 17"/>
                <a:gd name="T13" fmla="*/ 6 h 10"/>
                <a:gd name="T14" fmla="*/ 17 w 17"/>
                <a:gd name="T15" fmla="*/ 5 h 10"/>
                <a:gd name="T16" fmla="*/ 10 w 17"/>
                <a:gd name="T1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1"/>
                  </a:moveTo>
                  <a:cubicBezTo>
                    <a:pt x="9" y="0"/>
                    <a:pt x="8" y="0"/>
                    <a:pt x="8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6"/>
                    <a:pt x="17" y="5"/>
                    <a:pt x="17" y="5"/>
                  </a:cubicBezTo>
                  <a:lnTo>
                    <a:pt x="10" y="1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6" name="Freeform 307"/>
            <p:cNvSpPr>
              <a:spLocks/>
            </p:cNvSpPr>
            <p:nvPr userDrawn="1"/>
          </p:nvSpPr>
          <p:spPr bwMode="auto">
            <a:xfrm>
              <a:off x="8855076" y="4260851"/>
              <a:ext cx="44450" cy="25400"/>
            </a:xfrm>
            <a:custGeom>
              <a:avLst/>
              <a:gdLst>
                <a:gd name="T0" fmla="*/ 0 w 28"/>
                <a:gd name="T1" fmla="*/ 6 h 16"/>
                <a:gd name="T2" fmla="*/ 18 w 28"/>
                <a:gd name="T3" fmla="*/ 16 h 16"/>
                <a:gd name="T4" fmla="*/ 21 w 28"/>
                <a:gd name="T5" fmla="*/ 16 h 16"/>
                <a:gd name="T6" fmla="*/ 27 w 28"/>
                <a:gd name="T7" fmla="*/ 12 h 16"/>
                <a:gd name="T8" fmla="*/ 27 w 28"/>
                <a:gd name="T9" fmla="*/ 11 h 16"/>
                <a:gd name="T10" fmla="*/ 10 w 28"/>
                <a:gd name="T11" fmla="*/ 1 h 16"/>
                <a:gd name="T12" fmla="*/ 7 w 28"/>
                <a:gd name="T13" fmla="*/ 1 h 16"/>
                <a:gd name="T14" fmla="*/ 0 w 28"/>
                <a:gd name="T15" fmla="*/ 5 h 16"/>
                <a:gd name="T16" fmla="*/ 0 w 28"/>
                <a:gd name="T17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8" h="16">
                  <a:moveTo>
                    <a:pt x="0" y="6"/>
                  </a:moveTo>
                  <a:cubicBezTo>
                    <a:pt x="6" y="9"/>
                    <a:pt x="12" y="13"/>
                    <a:pt x="18" y="16"/>
                  </a:cubicBezTo>
                  <a:cubicBezTo>
                    <a:pt x="19" y="16"/>
                    <a:pt x="20" y="16"/>
                    <a:pt x="21" y="16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28" y="12"/>
                    <a:pt x="28" y="11"/>
                    <a:pt x="27" y="11"/>
                  </a:cubicBezTo>
                  <a:cubicBezTo>
                    <a:pt x="21" y="7"/>
                    <a:pt x="15" y="4"/>
                    <a:pt x="10" y="1"/>
                  </a:cubicBezTo>
                  <a:cubicBezTo>
                    <a:pt x="9" y="0"/>
                    <a:pt x="8" y="0"/>
                    <a:pt x="7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6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7" name="Freeform 308"/>
            <p:cNvSpPr>
              <a:spLocks/>
            </p:cNvSpPr>
            <p:nvPr userDrawn="1"/>
          </p:nvSpPr>
          <p:spPr bwMode="auto">
            <a:xfrm>
              <a:off x="8855076" y="4281488"/>
              <a:ext cx="26988" cy="15875"/>
            </a:xfrm>
            <a:custGeom>
              <a:avLst/>
              <a:gdLst>
                <a:gd name="T0" fmla="*/ 10 w 17"/>
                <a:gd name="T1" fmla="*/ 9 h 10"/>
                <a:gd name="T2" fmla="*/ 17 w 17"/>
                <a:gd name="T3" fmla="*/ 5 h 10"/>
                <a:gd name="T4" fmla="*/ 17 w 17"/>
                <a:gd name="T5" fmla="*/ 4 h 10"/>
                <a:gd name="T6" fmla="*/ 10 w 17"/>
                <a:gd name="T7" fmla="*/ 0 h 10"/>
                <a:gd name="T8" fmla="*/ 8 w 17"/>
                <a:gd name="T9" fmla="*/ 0 h 10"/>
                <a:gd name="T10" fmla="*/ 1 w 17"/>
                <a:gd name="T11" fmla="*/ 4 h 10"/>
                <a:gd name="T12" fmla="*/ 1 w 17"/>
                <a:gd name="T13" fmla="*/ 5 h 10"/>
                <a:gd name="T14" fmla="*/ 8 w 17"/>
                <a:gd name="T15" fmla="*/ 9 h 10"/>
                <a:gd name="T16" fmla="*/ 10 w 17"/>
                <a:gd name="T17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9"/>
                  </a:moveTo>
                  <a:cubicBezTo>
                    <a:pt x="17" y="5"/>
                    <a:pt x="17" y="5"/>
                    <a:pt x="17" y="5"/>
                  </a:cubicBezTo>
                  <a:cubicBezTo>
                    <a:pt x="17" y="5"/>
                    <a:pt x="17" y="4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8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1" y="5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10"/>
                    <a:pt x="9" y="10"/>
                    <a:pt x="10" y="9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8" name="Freeform 309"/>
            <p:cNvSpPr>
              <a:spLocks/>
            </p:cNvSpPr>
            <p:nvPr userDrawn="1"/>
          </p:nvSpPr>
          <p:spPr bwMode="auto">
            <a:xfrm>
              <a:off x="8872538" y="4291013"/>
              <a:ext cx="26988" cy="15875"/>
            </a:xfrm>
            <a:custGeom>
              <a:avLst/>
              <a:gdLst>
                <a:gd name="T0" fmla="*/ 10 w 17"/>
                <a:gd name="T1" fmla="*/ 10 h 10"/>
                <a:gd name="T2" fmla="*/ 17 w 17"/>
                <a:gd name="T3" fmla="*/ 6 h 10"/>
                <a:gd name="T4" fmla="*/ 17 w 17"/>
                <a:gd name="T5" fmla="*/ 4 h 10"/>
                <a:gd name="T6" fmla="*/ 10 w 17"/>
                <a:gd name="T7" fmla="*/ 0 h 10"/>
                <a:gd name="T8" fmla="*/ 8 w 17"/>
                <a:gd name="T9" fmla="*/ 0 h 10"/>
                <a:gd name="T10" fmla="*/ 1 w 17"/>
                <a:gd name="T11" fmla="*/ 4 h 10"/>
                <a:gd name="T12" fmla="*/ 1 w 17"/>
                <a:gd name="T13" fmla="*/ 6 h 10"/>
                <a:gd name="T14" fmla="*/ 8 w 17"/>
                <a:gd name="T15" fmla="*/ 10 h 10"/>
                <a:gd name="T16" fmla="*/ 10 w 17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10"/>
                  </a:moveTo>
                  <a:cubicBezTo>
                    <a:pt x="17" y="6"/>
                    <a:pt x="17" y="6"/>
                    <a:pt x="17" y="6"/>
                  </a:cubicBezTo>
                  <a:cubicBezTo>
                    <a:pt x="17" y="5"/>
                    <a:pt x="17" y="5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8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10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9" name="Freeform 310"/>
            <p:cNvSpPr>
              <a:spLocks/>
            </p:cNvSpPr>
            <p:nvPr userDrawn="1"/>
          </p:nvSpPr>
          <p:spPr bwMode="auto">
            <a:xfrm>
              <a:off x="8890001" y="4281488"/>
              <a:ext cx="44450" cy="25400"/>
            </a:xfrm>
            <a:custGeom>
              <a:avLst/>
              <a:gdLst>
                <a:gd name="T0" fmla="*/ 27 w 28"/>
                <a:gd name="T1" fmla="*/ 10 h 16"/>
                <a:gd name="T2" fmla="*/ 10 w 28"/>
                <a:gd name="T3" fmla="*/ 0 h 16"/>
                <a:gd name="T4" fmla="*/ 7 w 28"/>
                <a:gd name="T5" fmla="*/ 0 h 16"/>
                <a:gd name="T6" fmla="*/ 1 w 28"/>
                <a:gd name="T7" fmla="*/ 4 h 16"/>
                <a:gd name="T8" fmla="*/ 1 w 28"/>
                <a:gd name="T9" fmla="*/ 5 h 16"/>
                <a:gd name="T10" fmla="*/ 18 w 28"/>
                <a:gd name="T11" fmla="*/ 16 h 16"/>
                <a:gd name="T12" fmla="*/ 21 w 28"/>
                <a:gd name="T13" fmla="*/ 16 h 16"/>
                <a:gd name="T14" fmla="*/ 27 w 28"/>
                <a:gd name="T15" fmla="*/ 12 h 16"/>
                <a:gd name="T16" fmla="*/ 27 w 28"/>
                <a:gd name="T17" fmla="*/ 1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8" h="16">
                  <a:moveTo>
                    <a:pt x="27" y="10"/>
                  </a:moveTo>
                  <a:cubicBezTo>
                    <a:pt x="22" y="7"/>
                    <a:pt x="16" y="4"/>
                    <a:pt x="10" y="0"/>
                  </a:cubicBezTo>
                  <a:cubicBezTo>
                    <a:pt x="9" y="0"/>
                    <a:pt x="8" y="0"/>
                    <a:pt x="7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1" y="5"/>
                  </a:cubicBezTo>
                  <a:cubicBezTo>
                    <a:pt x="7" y="9"/>
                    <a:pt x="13" y="12"/>
                    <a:pt x="18" y="16"/>
                  </a:cubicBezTo>
                  <a:cubicBezTo>
                    <a:pt x="19" y="16"/>
                    <a:pt x="20" y="16"/>
                    <a:pt x="21" y="16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28" y="11"/>
                    <a:pt x="28" y="11"/>
                    <a:pt x="27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0" name="Freeform 311"/>
            <p:cNvSpPr>
              <a:spLocks/>
            </p:cNvSpPr>
            <p:nvPr userDrawn="1"/>
          </p:nvSpPr>
          <p:spPr bwMode="auto">
            <a:xfrm>
              <a:off x="8890001" y="4300538"/>
              <a:ext cx="26988" cy="15875"/>
            </a:xfrm>
            <a:custGeom>
              <a:avLst/>
              <a:gdLst>
                <a:gd name="T0" fmla="*/ 10 w 17"/>
                <a:gd name="T1" fmla="*/ 1 h 10"/>
                <a:gd name="T2" fmla="*/ 8 w 17"/>
                <a:gd name="T3" fmla="*/ 1 h 10"/>
                <a:gd name="T4" fmla="*/ 1 w 17"/>
                <a:gd name="T5" fmla="*/ 5 h 10"/>
                <a:gd name="T6" fmla="*/ 1 w 17"/>
                <a:gd name="T7" fmla="*/ 6 h 10"/>
                <a:gd name="T8" fmla="*/ 8 w 17"/>
                <a:gd name="T9" fmla="*/ 10 h 10"/>
                <a:gd name="T10" fmla="*/ 10 w 17"/>
                <a:gd name="T11" fmla="*/ 10 h 10"/>
                <a:gd name="T12" fmla="*/ 17 w 17"/>
                <a:gd name="T13" fmla="*/ 6 h 10"/>
                <a:gd name="T14" fmla="*/ 17 w 17"/>
                <a:gd name="T15" fmla="*/ 5 h 10"/>
                <a:gd name="T16" fmla="*/ 10 w 17"/>
                <a:gd name="T1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1"/>
                  </a:moveTo>
                  <a:cubicBezTo>
                    <a:pt x="9" y="0"/>
                    <a:pt x="8" y="0"/>
                    <a:pt x="8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6"/>
                    <a:pt x="17" y="5"/>
                    <a:pt x="17" y="5"/>
                  </a:cubicBezTo>
                  <a:lnTo>
                    <a:pt x="10" y="1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1" name="Freeform 312"/>
            <p:cNvSpPr>
              <a:spLocks/>
            </p:cNvSpPr>
            <p:nvPr userDrawn="1"/>
          </p:nvSpPr>
          <p:spPr bwMode="auto">
            <a:xfrm>
              <a:off x="8839201" y="4291013"/>
              <a:ext cx="26988" cy="15875"/>
            </a:xfrm>
            <a:custGeom>
              <a:avLst/>
              <a:gdLst>
                <a:gd name="T0" fmla="*/ 10 w 17"/>
                <a:gd name="T1" fmla="*/ 9 h 10"/>
                <a:gd name="T2" fmla="*/ 16 w 17"/>
                <a:gd name="T3" fmla="*/ 5 h 10"/>
                <a:gd name="T4" fmla="*/ 16 w 17"/>
                <a:gd name="T5" fmla="*/ 4 h 10"/>
                <a:gd name="T6" fmla="*/ 9 w 17"/>
                <a:gd name="T7" fmla="*/ 0 h 10"/>
                <a:gd name="T8" fmla="*/ 7 w 17"/>
                <a:gd name="T9" fmla="*/ 0 h 10"/>
                <a:gd name="T10" fmla="*/ 0 w 17"/>
                <a:gd name="T11" fmla="*/ 4 h 10"/>
                <a:gd name="T12" fmla="*/ 0 w 17"/>
                <a:gd name="T13" fmla="*/ 5 h 10"/>
                <a:gd name="T14" fmla="*/ 7 w 17"/>
                <a:gd name="T15" fmla="*/ 9 h 10"/>
                <a:gd name="T16" fmla="*/ 10 w 17"/>
                <a:gd name="T17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9"/>
                  </a:moveTo>
                  <a:cubicBezTo>
                    <a:pt x="16" y="5"/>
                    <a:pt x="16" y="5"/>
                    <a:pt x="16" y="5"/>
                  </a:cubicBezTo>
                  <a:cubicBezTo>
                    <a:pt x="17" y="5"/>
                    <a:pt x="17" y="4"/>
                    <a:pt x="16" y="4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8" y="0"/>
                    <a:pt x="7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10"/>
                    <a:pt x="9" y="10"/>
                    <a:pt x="10" y="9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2" name="Freeform 313"/>
            <p:cNvSpPr>
              <a:spLocks/>
            </p:cNvSpPr>
            <p:nvPr userDrawn="1"/>
          </p:nvSpPr>
          <p:spPr bwMode="auto">
            <a:xfrm>
              <a:off x="8821738" y="4279901"/>
              <a:ext cx="26988" cy="15875"/>
            </a:xfrm>
            <a:custGeom>
              <a:avLst/>
              <a:gdLst>
                <a:gd name="T0" fmla="*/ 10 w 17"/>
                <a:gd name="T1" fmla="*/ 10 h 10"/>
                <a:gd name="T2" fmla="*/ 16 w 17"/>
                <a:gd name="T3" fmla="*/ 6 h 10"/>
                <a:gd name="T4" fmla="*/ 16 w 17"/>
                <a:gd name="T5" fmla="*/ 5 h 10"/>
                <a:gd name="T6" fmla="*/ 9 w 17"/>
                <a:gd name="T7" fmla="*/ 1 h 10"/>
                <a:gd name="T8" fmla="*/ 7 w 17"/>
                <a:gd name="T9" fmla="*/ 1 h 10"/>
                <a:gd name="T10" fmla="*/ 0 w 17"/>
                <a:gd name="T11" fmla="*/ 5 h 10"/>
                <a:gd name="T12" fmla="*/ 0 w 17"/>
                <a:gd name="T13" fmla="*/ 6 h 10"/>
                <a:gd name="T14" fmla="*/ 7 w 17"/>
                <a:gd name="T15" fmla="*/ 10 h 10"/>
                <a:gd name="T16" fmla="*/ 10 w 17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10"/>
                  </a:moveTo>
                  <a:cubicBezTo>
                    <a:pt x="16" y="6"/>
                    <a:pt x="16" y="6"/>
                    <a:pt x="16" y="6"/>
                  </a:cubicBezTo>
                  <a:cubicBezTo>
                    <a:pt x="17" y="6"/>
                    <a:pt x="17" y="5"/>
                    <a:pt x="16" y="5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8" y="0"/>
                    <a:pt x="7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6"/>
                    <a:pt x="0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10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3" name="Freeform 314"/>
            <p:cNvSpPr>
              <a:spLocks/>
            </p:cNvSpPr>
            <p:nvPr userDrawn="1"/>
          </p:nvSpPr>
          <p:spPr bwMode="auto">
            <a:xfrm>
              <a:off x="8804276" y="4291013"/>
              <a:ext cx="26988" cy="14288"/>
            </a:xfrm>
            <a:custGeom>
              <a:avLst/>
              <a:gdLst>
                <a:gd name="T0" fmla="*/ 8 w 17"/>
                <a:gd name="T1" fmla="*/ 0 h 9"/>
                <a:gd name="T2" fmla="*/ 1 w 17"/>
                <a:gd name="T3" fmla="*/ 4 h 9"/>
                <a:gd name="T4" fmla="*/ 1 w 17"/>
                <a:gd name="T5" fmla="*/ 5 h 9"/>
                <a:gd name="T6" fmla="*/ 8 w 17"/>
                <a:gd name="T7" fmla="*/ 9 h 9"/>
                <a:gd name="T8" fmla="*/ 10 w 17"/>
                <a:gd name="T9" fmla="*/ 9 h 9"/>
                <a:gd name="T10" fmla="*/ 17 w 17"/>
                <a:gd name="T11" fmla="*/ 5 h 9"/>
                <a:gd name="T12" fmla="*/ 17 w 17"/>
                <a:gd name="T13" fmla="*/ 4 h 9"/>
                <a:gd name="T14" fmla="*/ 10 w 17"/>
                <a:gd name="T15" fmla="*/ 0 h 9"/>
                <a:gd name="T16" fmla="*/ 8 w 17"/>
                <a:gd name="T1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9">
                  <a:moveTo>
                    <a:pt x="8" y="0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1" y="5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9" y="9"/>
                    <a:pt x="10" y="9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5"/>
                    <a:pt x="17" y="4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4" name="Freeform 315"/>
            <p:cNvSpPr>
              <a:spLocks/>
            </p:cNvSpPr>
            <p:nvPr userDrawn="1"/>
          </p:nvSpPr>
          <p:spPr bwMode="auto">
            <a:xfrm>
              <a:off x="8805863" y="4271963"/>
              <a:ext cx="26988" cy="15875"/>
            </a:xfrm>
            <a:custGeom>
              <a:avLst/>
              <a:gdLst>
                <a:gd name="T0" fmla="*/ 7 w 17"/>
                <a:gd name="T1" fmla="*/ 0 h 10"/>
                <a:gd name="T2" fmla="*/ 0 w 17"/>
                <a:gd name="T3" fmla="*/ 4 h 10"/>
                <a:gd name="T4" fmla="*/ 0 w 17"/>
                <a:gd name="T5" fmla="*/ 5 h 10"/>
                <a:gd name="T6" fmla="*/ 7 w 17"/>
                <a:gd name="T7" fmla="*/ 9 h 10"/>
                <a:gd name="T8" fmla="*/ 9 w 17"/>
                <a:gd name="T9" fmla="*/ 9 h 10"/>
                <a:gd name="T10" fmla="*/ 16 w 17"/>
                <a:gd name="T11" fmla="*/ 5 h 10"/>
                <a:gd name="T12" fmla="*/ 16 w 17"/>
                <a:gd name="T13" fmla="*/ 4 h 10"/>
                <a:gd name="T14" fmla="*/ 9 w 17"/>
                <a:gd name="T15" fmla="*/ 0 h 10"/>
                <a:gd name="T16" fmla="*/ 7 w 17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7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9"/>
                    <a:pt x="9" y="10"/>
                    <a:pt x="9" y="9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7" y="5"/>
                    <a:pt x="17" y="4"/>
                    <a:pt x="16" y="4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8" y="0"/>
                    <a:pt x="7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5" name="Freeform 316"/>
            <p:cNvSpPr>
              <a:spLocks/>
            </p:cNvSpPr>
            <p:nvPr userDrawn="1"/>
          </p:nvSpPr>
          <p:spPr bwMode="auto">
            <a:xfrm>
              <a:off x="8767763" y="4281488"/>
              <a:ext cx="17463" cy="11113"/>
            </a:xfrm>
            <a:custGeom>
              <a:avLst/>
              <a:gdLst>
                <a:gd name="T0" fmla="*/ 5 w 11"/>
                <a:gd name="T1" fmla="*/ 6 h 7"/>
                <a:gd name="T2" fmla="*/ 6 w 11"/>
                <a:gd name="T3" fmla="*/ 6 h 7"/>
                <a:gd name="T4" fmla="*/ 11 w 11"/>
                <a:gd name="T5" fmla="*/ 4 h 7"/>
                <a:gd name="T6" fmla="*/ 11 w 11"/>
                <a:gd name="T7" fmla="*/ 3 h 7"/>
                <a:gd name="T8" fmla="*/ 6 w 11"/>
                <a:gd name="T9" fmla="*/ 0 h 7"/>
                <a:gd name="T10" fmla="*/ 5 w 11"/>
                <a:gd name="T11" fmla="*/ 0 h 7"/>
                <a:gd name="T12" fmla="*/ 1 w 11"/>
                <a:gd name="T13" fmla="*/ 3 h 7"/>
                <a:gd name="T14" fmla="*/ 1 w 11"/>
                <a:gd name="T15" fmla="*/ 4 h 7"/>
                <a:gd name="T16" fmla="*/ 5 w 11"/>
                <a:gd name="T17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7">
                  <a:moveTo>
                    <a:pt x="5" y="6"/>
                  </a:moveTo>
                  <a:cubicBezTo>
                    <a:pt x="5" y="7"/>
                    <a:pt x="6" y="7"/>
                    <a:pt x="6" y="6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3"/>
                    <a:pt x="11" y="3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4"/>
                    <a:pt x="1" y="4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6" name="Freeform 317"/>
            <p:cNvSpPr>
              <a:spLocks/>
            </p:cNvSpPr>
            <p:nvPr userDrawn="1"/>
          </p:nvSpPr>
          <p:spPr bwMode="auto">
            <a:xfrm>
              <a:off x="8810626" y="4257676"/>
              <a:ext cx="17463" cy="9525"/>
            </a:xfrm>
            <a:custGeom>
              <a:avLst/>
              <a:gdLst>
                <a:gd name="T0" fmla="*/ 5 w 11"/>
                <a:gd name="T1" fmla="*/ 6 h 6"/>
                <a:gd name="T2" fmla="*/ 6 w 11"/>
                <a:gd name="T3" fmla="*/ 6 h 6"/>
                <a:gd name="T4" fmla="*/ 11 w 11"/>
                <a:gd name="T5" fmla="*/ 3 h 6"/>
                <a:gd name="T6" fmla="*/ 11 w 11"/>
                <a:gd name="T7" fmla="*/ 2 h 6"/>
                <a:gd name="T8" fmla="*/ 6 w 11"/>
                <a:gd name="T9" fmla="*/ 0 h 6"/>
                <a:gd name="T10" fmla="*/ 5 w 11"/>
                <a:gd name="T11" fmla="*/ 0 h 6"/>
                <a:gd name="T12" fmla="*/ 0 w 11"/>
                <a:gd name="T13" fmla="*/ 2 h 6"/>
                <a:gd name="T14" fmla="*/ 0 w 11"/>
                <a:gd name="T15" fmla="*/ 3 h 6"/>
                <a:gd name="T16" fmla="*/ 5 w 11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5" y="6"/>
                  </a:moveTo>
                  <a:cubicBezTo>
                    <a:pt x="5" y="6"/>
                    <a:pt x="6" y="6"/>
                    <a:pt x="6" y="6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3"/>
                    <a:pt x="11" y="3"/>
                    <a:pt x="11" y="2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7" name="Freeform 318"/>
            <p:cNvSpPr>
              <a:spLocks/>
            </p:cNvSpPr>
            <p:nvPr userDrawn="1"/>
          </p:nvSpPr>
          <p:spPr bwMode="auto">
            <a:xfrm>
              <a:off x="8799513" y="4262438"/>
              <a:ext cx="17463" cy="11113"/>
            </a:xfrm>
            <a:custGeom>
              <a:avLst/>
              <a:gdLst>
                <a:gd name="T0" fmla="*/ 5 w 11"/>
                <a:gd name="T1" fmla="*/ 7 h 7"/>
                <a:gd name="T2" fmla="*/ 7 w 11"/>
                <a:gd name="T3" fmla="*/ 7 h 7"/>
                <a:gd name="T4" fmla="*/ 11 w 11"/>
                <a:gd name="T5" fmla="*/ 4 h 7"/>
                <a:gd name="T6" fmla="*/ 11 w 11"/>
                <a:gd name="T7" fmla="*/ 3 h 7"/>
                <a:gd name="T8" fmla="*/ 7 w 11"/>
                <a:gd name="T9" fmla="*/ 1 h 7"/>
                <a:gd name="T10" fmla="*/ 5 w 11"/>
                <a:gd name="T11" fmla="*/ 1 h 7"/>
                <a:gd name="T12" fmla="*/ 1 w 11"/>
                <a:gd name="T13" fmla="*/ 3 h 7"/>
                <a:gd name="T14" fmla="*/ 1 w 11"/>
                <a:gd name="T15" fmla="*/ 4 h 7"/>
                <a:gd name="T16" fmla="*/ 5 w 11"/>
                <a:gd name="T1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7">
                  <a:moveTo>
                    <a:pt x="5" y="7"/>
                  </a:moveTo>
                  <a:cubicBezTo>
                    <a:pt x="6" y="7"/>
                    <a:pt x="6" y="7"/>
                    <a:pt x="7" y="7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3"/>
                    <a:pt x="11" y="3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6" y="0"/>
                    <a:pt x="6" y="0"/>
                    <a:pt x="5" y="1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4"/>
                    <a:pt x="1" y="4"/>
                  </a:cubicBezTo>
                  <a:lnTo>
                    <a:pt x="5" y="7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8" name="Freeform 319"/>
            <p:cNvSpPr>
              <a:spLocks/>
            </p:cNvSpPr>
            <p:nvPr userDrawn="1"/>
          </p:nvSpPr>
          <p:spPr bwMode="auto">
            <a:xfrm>
              <a:off x="8788401" y="4268788"/>
              <a:ext cx="17463" cy="11113"/>
            </a:xfrm>
            <a:custGeom>
              <a:avLst/>
              <a:gdLst>
                <a:gd name="T0" fmla="*/ 5 w 11"/>
                <a:gd name="T1" fmla="*/ 7 h 7"/>
                <a:gd name="T2" fmla="*/ 7 w 11"/>
                <a:gd name="T3" fmla="*/ 7 h 7"/>
                <a:gd name="T4" fmla="*/ 11 w 11"/>
                <a:gd name="T5" fmla="*/ 4 h 7"/>
                <a:gd name="T6" fmla="*/ 11 w 11"/>
                <a:gd name="T7" fmla="*/ 3 h 7"/>
                <a:gd name="T8" fmla="*/ 7 w 11"/>
                <a:gd name="T9" fmla="*/ 1 h 7"/>
                <a:gd name="T10" fmla="*/ 5 w 11"/>
                <a:gd name="T11" fmla="*/ 1 h 7"/>
                <a:gd name="T12" fmla="*/ 1 w 11"/>
                <a:gd name="T13" fmla="*/ 3 h 7"/>
                <a:gd name="T14" fmla="*/ 1 w 11"/>
                <a:gd name="T15" fmla="*/ 4 h 7"/>
                <a:gd name="T16" fmla="*/ 5 w 11"/>
                <a:gd name="T1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7">
                  <a:moveTo>
                    <a:pt x="5" y="7"/>
                  </a:moveTo>
                  <a:cubicBezTo>
                    <a:pt x="6" y="7"/>
                    <a:pt x="6" y="7"/>
                    <a:pt x="7" y="7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3"/>
                    <a:pt x="11" y="3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6" y="0"/>
                    <a:pt x="6" y="0"/>
                    <a:pt x="5" y="1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4"/>
                    <a:pt x="1" y="4"/>
                  </a:cubicBezTo>
                  <a:lnTo>
                    <a:pt x="5" y="7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9" name="Freeform 320"/>
            <p:cNvSpPr>
              <a:spLocks/>
            </p:cNvSpPr>
            <p:nvPr userDrawn="1"/>
          </p:nvSpPr>
          <p:spPr bwMode="auto">
            <a:xfrm>
              <a:off x="8778876" y="4275138"/>
              <a:ext cx="17463" cy="11113"/>
            </a:xfrm>
            <a:custGeom>
              <a:avLst/>
              <a:gdLst>
                <a:gd name="T0" fmla="*/ 5 w 11"/>
                <a:gd name="T1" fmla="*/ 6 h 7"/>
                <a:gd name="T2" fmla="*/ 6 w 11"/>
                <a:gd name="T3" fmla="*/ 6 h 7"/>
                <a:gd name="T4" fmla="*/ 10 w 11"/>
                <a:gd name="T5" fmla="*/ 4 h 7"/>
                <a:gd name="T6" fmla="*/ 10 w 11"/>
                <a:gd name="T7" fmla="*/ 3 h 7"/>
                <a:gd name="T8" fmla="*/ 6 w 11"/>
                <a:gd name="T9" fmla="*/ 1 h 7"/>
                <a:gd name="T10" fmla="*/ 5 w 11"/>
                <a:gd name="T11" fmla="*/ 1 h 7"/>
                <a:gd name="T12" fmla="*/ 0 w 11"/>
                <a:gd name="T13" fmla="*/ 3 h 7"/>
                <a:gd name="T14" fmla="*/ 0 w 11"/>
                <a:gd name="T15" fmla="*/ 4 h 7"/>
                <a:gd name="T16" fmla="*/ 5 w 11"/>
                <a:gd name="T17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7">
                  <a:moveTo>
                    <a:pt x="5" y="6"/>
                  </a:moveTo>
                  <a:cubicBezTo>
                    <a:pt x="5" y="7"/>
                    <a:pt x="6" y="7"/>
                    <a:pt x="6" y="6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1" y="4"/>
                    <a:pt x="11" y="3"/>
                    <a:pt x="10" y="3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5" y="0"/>
                    <a:pt x="5" y="1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0" name="Freeform 321"/>
            <p:cNvSpPr>
              <a:spLocks/>
            </p:cNvSpPr>
            <p:nvPr userDrawn="1"/>
          </p:nvSpPr>
          <p:spPr bwMode="auto">
            <a:xfrm>
              <a:off x="8788401" y="4281488"/>
              <a:ext cx="26988" cy="15875"/>
            </a:xfrm>
            <a:custGeom>
              <a:avLst/>
              <a:gdLst>
                <a:gd name="T0" fmla="*/ 8 w 17"/>
                <a:gd name="T1" fmla="*/ 0 h 10"/>
                <a:gd name="T2" fmla="*/ 1 w 17"/>
                <a:gd name="T3" fmla="*/ 4 h 10"/>
                <a:gd name="T4" fmla="*/ 1 w 17"/>
                <a:gd name="T5" fmla="*/ 5 h 10"/>
                <a:gd name="T6" fmla="*/ 8 w 17"/>
                <a:gd name="T7" fmla="*/ 9 h 10"/>
                <a:gd name="T8" fmla="*/ 10 w 17"/>
                <a:gd name="T9" fmla="*/ 9 h 10"/>
                <a:gd name="T10" fmla="*/ 17 w 17"/>
                <a:gd name="T11" fmla="*/ 5 h 10"/>
                <a:gd name="T12" fmla="*/ 17 w 17"/>
                <a:gd name="T13" fmla="*/ 4 h 10"/>
                <a:gd name="T14" fmla="*/ 10 w 17"/>
                <a:gd name="T15" fmla="*/ 0 h 10"/>
                <a:gd name="T16" fmla="*/ 8 w 17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8" y="0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1" y="5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10"/>
                    <a:pt x="9" y="10"/>
                    <a:pt x="10" y="9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5"/>
                    <a:pt x="17" y="4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1" name="Freeform 322"/>
            <p:cNvSpPr>
              <a:spLocks/>
            </p:cNvSpPr>
            <p:nvPr userDrawn="1"/>
          </p:nvSpPr>
          <p:spPr bwMode="auto">
            <a:xfrm>
              <a:off x="8847138" y="4335463"/>
              <a:ext cx="19050" cy="11113"/>
            </a:xfrm>
            <a:custGeom>
              <a:avLst/>
              <a:gdLst>
                <a:gd name="T0" fmla="*/ 9 w 12"/>
                <a:gd name="T1" fmla="*/ 0 h 7"/>
                <a:gd name="T2" fmla="*/ 8 w 12"/>
                <a:gd name="T3" fmla="*/ 0 h 7"/>
                <a:gd name="T4" fmla="*/ 0 w 12"/>
                <a:gd name="T5" fmla="*/ 4 h 7"/>
                <a:gd name="T6" fmla="*/ 0 w 12"/>
                <a:gd name="T7" fmla="*/ 5 h 7"/>
                <a:gd name="T8" fmla="*/ 4 w 12"/>
                <a:gd name="T9" fmla="*/ 7 h 7"/>
                <a:gd name="T10" fmla="*/ 5 w 12"/>
                <a:gd name="T11" fmla="*/ 7 h 7"/>
                <a:gd name="T12" fmla="*/ 12 w 12"/>
                <a:gd name="T13" fmla="*/ 2 h 7"/>
                <a:gd name="T14" fmla="*/ 12 w 12"/>
                <a:gd name="T15" fmla="*/ 2 h 7"/>
                <a:gd name="T16" fmla="*/ 9 w 12"/>
                <a:gd name="T1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7">
                  <a:moveTo>
                    <a:pt x="9" y="0"/>
                  </a:moveTo>
                  <a:lnTo>
                    <a:pt x="8" y="0"/>
                  </a:lnTo>
                  <a:lnTo>
                    <a:pt x="0" y="4"/>
                  </a:lnTo>
                  <a:lnTo>
                    <a:pt x="0" y="5"/>
                  </a:lnTo>
                  <a:lnTo>
                    <a:pt x="4" y="7"/>
                  </a:lnTo>
                  <a:lnTo>
                    <a:pt x="5" y="7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2" name="Freeform 323"/>
            <p:cNvSpPr>
              <a:spLocks/>
            </p:cNvSpPr>
            <p:nvPr userDrawn="1"/>
          </p:nvSpPr>
          <p:spPr bwMode="auto">
            <a:xfrm>
              <a:off x="8856663" y="4321176"/>
              <a:ext cx="26988" cy="15875"/>
            </a:xfrm>
            <a:custGeom>
              <a:avLst/>
              <a:gdLst>
                <a:gd name="T0" fmla="*/ 10 w 17"/>
                <a:gd name="T1" fmla="*/ 0 h 10"/>
                <a:gd name="T2" fmla="*/ 8 w 17"/>
                <a:gd name="T3" fmla="*/ 0 h 10"/>
                <a:gd name="T4" fmla="*/ 1 w 17"/>
                <a:gd name="T5" fmla="*/ 4 h 10"/>
                <a:gd name="T6" fmla="*/ 1 w 17"/>
                <a:gd name="T7" fmla="*/ 5 h 10"/>
                <a:gd name="T8" fmla="*/ 8 w 17"/>
                <a:gd name="T9" fmla="*/ 9 h 10"/>
                <a:gd name="T10" fmla="*/ 10 w 17"/>
                <a:gd name="T11" fmla="*/ 9 h 10"/>
                <a:gd name="T12" fmla="*/ 17 w 17"/>
                <a:gd name="T13" fmla="*/ 5 h 10"/>
                <a:gd name="T14" fmla="*/ 17 w 17"/>
                <a:gd name="T15" fmla="*/ 4 h 10"/>
                <a:gd name="T16" fmla="*/ 10 w 17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0"/>
                  </a:moveTo>
                  <a:cubicBezTo>
                    <a:pt x="9" y="0"/>
                    <a:pt x="8" y="0"/>
                    <a:pt x="8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1" y="5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10"/>
                    <a:pt x="9" y="10"/>
                    <a:pt x="10" y="9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5"/>
                    <a:pt x="17" y="4"/>
                    <a:pt x="17" y="4"/>
                  </a:cubicBezTo>
                  <a:lnTo>
                    <a:pt x="10" y="0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3" name="Freeform 324"/>
            <p:cNvSpPr>
              <a:spLocks/>
            </p:cNvSpPr>
            <p:nvPr userDrawn="1"/>
          </p:nvSpPr>
          <p:spPr bwMode="auto">
            <a:xfrm>
              <a:off x="8839201" y="4310063"/>
              <a:ext cx="26988" cy="15875"/>
            </a:xfrm>
            <a:custGeom>
              <a:avLst/>
              <a:gdLst>
                <a:gd name="T0" fmla="*/ 10 w 17"/>
                <a:gd name="T1" fmla="*/ 10 h 10"/>
                <a:gd name="T2" fmla="*/ 17 w 17"/>
                <a:gd name="T3" fmla="*/ 6 h 10"/>
                <a:gd name="T4" fmla="*/ 17 w 17"/>
                <a:gd name="T5" fmla="*/ 5 h 10"/>
                <a:gd name="T6" fmla="*/ 10 w 17"/>
                <a:gd name="T7" fmla="*/ 1 h 10"/>
                <a:gd name="T8" fmla="*/ 8 w 17"/>
                <a:gd name="T9" fmla="*/ 1 h 10"/>
                <a:gd name="T10" fmla="*/ 1 w 17"/>
                <a:gd name="T11" fmla="*/ 5 h 10"/>
                <a:gd name="T12" fmla="*/ 1 w 17"/>
                <a:gd name="T13" fmla="*/ 6 h 10"/>
                <a:gd name="T14" fmla="*/ 8 w 17"/>
                <a:gd name="T15" fmla="*/ 10 h 10"/>
                <a:gd name="T16" fmla="*/ 10 w 17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10"/>
                  </a:moveTo>
                  <a:cubicBezTo>
                    <a:pt x="17" y="6"/>
                    <a:pt x="17" y="6"/>
                    <a:pt x="17" y="6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0"/>
                    <a:pt x="8" y="0"/>
                    <a:pt x="8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10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4" name="Freeform 325"/>
            <p:cNvSpPr>
              <a:spLocks/>
            </p:cNvSpPr>
            <p:nvPr userDrawn="1"/>
          </p:nvSpPr>
          <p:spPr bwMode="auto">
            <a:xfrm>
              <a:off x="8856663" y="4300538"/>
              <a:ext cx="26988" cy="15875"/>
            </a:xfrm>
            <a:custGeom>
              <a:avLst/>
              <a:gdLst>
                <a:gd name="T0" fmla="*/ 10 w 17"/>
                <a:gd name="T1" fmla="*/ 10 h 10"/>
                <a:gd name="T2" fmla="*/ 16 w 17"/>
                <a:gd name="T3" fmla="*/ 6 h 10"/>
                <a:gd name="T4" fmla="*/ 16 w 17"/>
                <a:gd name="T5" fmla="*/ 4 h 10"/>
                <a:gd name="T6" fmla="*/ 9 w 17"/>
                <a:gd name="T7" fmla="*/ 0 h 10"/>
                <a:gd name="T8" fmla="*/ 7 w 17"/>
                <a:gd name="T9" fmla="*/ 0 h 10"/>
                <a:gd name="T10" fmla="*/ 0 w 17"/>
                <a:gd name="T11" fmla="*/ 4 h 10"/>
                <a:gd name="T12" fmla="*/ 0 w 17"/>
                <a:gd name="T13" fmla="*/ 6 h 10"/>
                <a:gd name="T14" fmla="*/ 7 w 17"/>
                <a:gd name="T15" fmla="*/ 10 h 10"/>
                <a:gd name="T16" fmla="*/ 10 w 17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10"/>
                  </a:moveTo>
                  <a:cubicBezTo>
                    <a:pt x="16" y="6"/>
                    <a:pt x="16" y="6"/>
                    <a:pt x="16" y="6"/>
                  </a:cubicBezTo>
                  <a:cubicBezTo>
                    <a:pt x="17" y="5"/>
                    <a:pt x="17" y="5"/>
                    <a:pt x="16" y="4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8" y="0"/>
                    <a:pt x="7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10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5" name="Freeform 326"/>
            <p:cNvSpPr>
              <a:spLocks/>
            </p:cNvSpPr>
            <p:nvPr userDrawn="1"/>
          </p:nvSpPr>
          <p:spPr bwMode="auto">
            <a:xfrm>
              <a:off x="8607426" y="4465638"/>
              <a:ext cx="26988" cy="15875"/>
            </a:xfrm>
            <a:custGeom>
              <a:avLst/>
              <a:gdLst>
                <a:gd name="T0" fmla="*/ 10 w 17"/>
                <a:gd name="T1" fmla="*/ 0 h 10"/>
                <a:gd name="T2" fmla="*/ 7 w 17"/>
                <a:gd name="T3" fmla="*/ 0 h 10"/>
                <a:gd name="T4" fmla="*/ 1 w 17"/>
                <a:gd name="T5" fmla="*/ 4 h 10"/>
                <a:gd name="T6" fmla="*/ 1 w 17"/>
                <a:gd name="T7" fmla="*/ 6 h 10"/>
                <a:gd name="T8" fmla="*/ 7 w 17"/>
                <a:gd name="T9" fmla="*/ 10 h 10"/>
                <a:gd name="T10" fmla="*/ 10 w 17"/>
                <a:gd name="T11" fmla="*/ 10 h 10"/>
                <a:gd name="T12" fmla="*/ 17 w 17"/>
                <a:gd name="T13" fmla="*/ 6 h 10"/>
                <a:gd name="T14" fmla="*/ 17 w 17"/>
                <a:gd name="T15" fmla="*/ 4 h 10"/>
                <a:gd name="T16" fmla="*/ 10 w 17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0"/>
                  </a:moveTo>
                  <a:cubicBezTo>
                    <a:pt x="9" y="0"/>
                    <a:pt x="8" y="0"/>
                    <a:pt x="7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5"/>
                    <a:pt x="17" y="5"/>
                    <a:pt x="17" y="4"/>
                  </a:cubicBezTo>
                  <a:lnTo>
                    <a:pt x="10" y="0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6" name="Freeform 327"/>
            <p:cNvSpPr>
              <a:spLocks/>
            </p:cNvSpPr>
            <p:nvPr userDrawn="1"/>
          </p:nvSpPr>
          <p:spPr bwMode="auto">
            <a:xfrm>
              <a:off x="8793163" y="4357688"/>
              <a:ext cx="26988" cy="15875"/>
            </a:xfrm>
            <a:custGeom>
              <a:avLst/>
              <a:gdLst>
                <a:gd name="T0" fmla="*/ 9 w 17"/>
                <a:gd name="T1" fmla="*/ 1 h 10"/>
                <a:gd name="T2" fmla="*/ 7 w 17"/>
                <a:gd name="T3" fmla="*/ 1 h 10"/>
                <a:gd name="T4" fmla="*/ 0 w 17"/>
                <a:gd name="T5" fmla="*/ 5 h 10"/>
                <a:gd name="T6" fmla="*/ 0 w 17"/>
                <a:gd name="T7" fmla="*/ 6 h 10"/>
                <a:gd name="T8" fmla="*/ 7 w 17"/>
                <a:gd name="T9" fmla="*/ 10 h 10"/>
                <a:gd name="T10" fmla="*/ 9 w 17"/>
                <a:gd name="T11" fmla="*/ 10 h 10"/>
                <a:gd name="T12" fmla="*/ 16 w 17"/>
                <a:gd name="T13" fmla="*/ 6 h 10"/>
                <a:gd name="T14" fmla="*/ 16 w 17"/>
                <a:gd name="T15" fmla="*/ 5 h 10"/>
                <a:gd name="T16" fmla="*/ 9 w 17"/>
                <a:gd name="T1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9" y="1"/>
                  </a:moveTo>
                  <a:cubicBezTo>
                    <a:pt x="9" y="0"/>
                    <a:pt x="8" y="0"/>
                    <a:pt x="7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6"/>
                    <a:pt x="0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9" y="10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7" y="6"/>
                    <a:pt x="17" y="5"/>
                    <a:pt x="16" y="5"/>
                  </a:cubicBezTo>
                  <a:lnTo>
                    <a:pt x="9" y="1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7" name="Freeform 328"/>
            <p:cNvSpPr>
              <a:spLocks/>
            </p:cNvSpPr>
            <p:nvPr userDrawn="1"/>
          </p:nvSpPr>
          <p:spPr bwMode="auto">
            <a:xfrm>
              <a:off x="8775701" y="4367213"/>
              <a:ext cx="26988" cy="15875"/>
            </a:xfrm>
            <a:custGeom>
              <a:avLst/>
              <a:gdLst>
                <a:gd name="T0" fmla="*/ 10 w 17"/>
                <a:gd name="T1" fmla="*/ 1 h 10"/>
                <a:gd name="T2" fmla="*/ 8 w 17"/>
                <a:gd name="T3" fmla="*/ 1 h 10"/>
                <a:gd name="T4" fmla="*/ 1 w 17"/>
                <a:gd name="T5" fmla="*/ 5 h 10"/>
                <a:gd name="T6" fmla="*/ 1 w 17"/>
                <a:gd name="T7" fmla="*/ 6 h 10"/>
                <a:gd name="T8" fmla="*/ 8 w 17"/>
                <a:gd name="T9" fmla="*/ 10 h 10"/>
                <a:gd name="T10" fmla="*/ 10 w 17"/>
                <a:gd name="T11" fmla="*/ 10 h 10"/>
                <a:gd name="T12" fmla="*/ 17 w 17"/>
                <a:gd name="T13" fmla="*/ 6 h 10"/>
                <a:gd name="T14" fmla="*/ 17 w 17"/>
                <a:gd name="T15" fmla="*/ 5 h 10"/>
                <a:gd name="T16" fmla="*/ 10 w 17"/>
                <a:gd name="T1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1"/>
                  </a:moveTo>
                  <a:cubicBezTo>
                    <a:pt x="9" y="0"/>
                    <a:pt x="8" y="0"/>
                    <a:pt x="8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6"/>
                    <a:pt x="17" y="5"/>
                    <a:pt x="17" y="5"/>
                  </a:cubicBezTo>
                  <a:lnTo>
                    <a:pt x="10" y="1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8" name="Freeform 329"/>
            <p:cNvSpPr>
              <a:spLocks/>
            </p:cNvSpPr>
            <p:nvPr userDrawn="1"/>
          </p:nvSpPr>
          <p:spPr bwMode="auto">
            <a:xfrm>
              <a:off x="8651876" y="4348163"/>
              <a:ext cx="17463" cy="11113"/>
            </a:xfrm>
            <a:custGeom>
              <a:avLst/>
              <a:gdLst>
                <a:gd name="T0" fmla="*/ 5 w 11"/>
                <a:gd name="T1" fmla="*/ 7 h 7"/>
                <a:gd name="T2" fmla="*/ 7 w 11"/>
                <a:gd name="T3" fmla="*/ 7 h 7"/>
                <a:gd name="T4" fmla="*/ 11 w 11"/>
                <a:gd name="T5" fmla="*/ 4 h 7"/>
                <a:gd name="T6" fmla="*/ 11 w 11"/>
                <a:gd name="T7" fmla="*/ 3 h 7"/>
                <a:gd name="T8" fmla="*/ 7 w 11"/>
                <a:gd name="T9" fmla="*/ 1 h 7"/>
                <a:gd name="T10" fmla="*/ 5 w 11"/>
                <a:gd name="T11" fmla="*/ 1 h 7"/>
                <a:gd name="T12" fmla="*/ 1 w 11"/>
                <a:gd name="T13" fmla="*/ 3 h 7"/>
                <a:gd name="T14" fmla="*/ 1 w 11"/>
                <a:gd name="T15" fmla="*/ 4 h 7"/>
                <a:gd name="T16" fmla="*/ 5 w 11"/>
                <a:gd name="T1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7">
                  <a:moveTo>
                    <a:pt x="5" y="7"/>
                  </a:moveTo>
                  <a:cubicBezTo>
                    <a:pt x="6" y="7"/>
                    <a:pt x="6" y="7"/>
                    <a:pt x="7" y="7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3"/>
                    <a:pt x="11" y="3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6" y="0"/>
                    <a:pt x="6" y="0"/>
                    <a:pt x="5" y="1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4"/>
                    <a:pt x="1" y="4"/>
                  </a:cubicBezTo>
                  <a:lnTo>
                    <a:pt x="5" y="7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9" name="Freeform 330"/>
            <p:cNvSpPr>
              <a:spLocks/>
            </p:cNvSpPr>
            <p:nvPr userDrawn="1"/>
          </p:nvSpPr>
          <p:spPr bwMode="auto">
            <a:xfrm>
              <a:off x="8642351" y="4354513"/>
              <a:ext cx="17463" cy="11113"/>
            </a:xfrm>
            <a:custGeom>
              <a:avLst/>
              <a:gdLst>
                <a:gd name="T0" fmla="*/ 5 w 11"/>
                <a:gd name="T1" fmla="*/ 6 h 7"/>
                <a:gd name="T2" fmla="*/ 6 w 11"/>
                <a:gd name="T3" fmla="*/ 6 h 7"/>
                <a:gd name="T4" fmla="*/ 10 w 11"/>
                <a:gd name="T5" fmla="*/ 4 h 7"/>
                <a:gd name="T6" fmla="*/ 10 w 11"/>
                <a:gd name="T7" fmla="*/ 3 h 7"/>
                <a:gd name="T8" fmla="*/ 6 w 11"/>
                <a:gd name="T9" fmla="*/ 1 h 7"/>
                <a:gd name="T10" fmla="*/ 5 w 11"/>
                <a:gd name="T11" fmla="*/ 1 h 7"/>
                <a:gd name="T12" fmla="*/ 0 w 11"/>
                <a:gd name="T13" fmla="*/ 3 h 7"/>
                <a:gd name="T14" fmla="*/ 0 w 11"/>
                <a:gd name="T15" fmla="*/ 4 h 7"/>
                <a:gd name="T16" fmla="*/ 5 w 11"/>
                <a:gd name="T17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7">
                  <a:moveTo>
                    <a:pt x="5" y="6"/>
                  </a:moveTo>
                  <a:cubicBezTo>
                    <a:pt x="5" y="7"/>
                    <a:pt x="6" y="7"/>
                    <a:pt x="6" y="6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1" y="4"/>
                    <a:pt x="11" y="3"/>
                    <a:pt x="10" y="3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5" y="0"/>
                    <a:pt x="5" y="1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0" name="Freeform 331"/>
            <p:cNvSpPr>
              <a:spLocks/>
            </p:cNvSpPr>
            <p:nvPr userDrawn="1"/>
          </p:nvSpPr>
          <p:spPr bwMode="auto">
            <a:xfrm>
              <a:off x="8715376" y="4313238"/>
              <a:ext cx="17463" cy="9525"/>
            </a:xfrm>
            <a:custGeom>
              <a:avLst/>
              <a:gdLst>
                <a:gd name="T0" fmla="*/ 5 w 11"/>
                <a:gd name="T1" fmla="*/ 6 h 6"/>
                <a:gd name="T2" fmla="*/ 6 w 11"/>
                <a:gd name="T3" fmla="*/ 6 h 6"/>
                <a:gd name="T4" fmla="*/ 10 w 11"/>
                <a:gd name="T5" fmla="*/ 3 h 6"/>
                <a:gd name="T6" fmla="*/ 10 w 11"/>
                <a:gd name="T7" fmla="*/ 2 h 6"/>
                <a:gd name="T8" fmla="*/ 6 w 11"/>
                <a:gd name="T9" fmla="*/ 0 h 6"/>
                <a:gd name="T10" fmla="*/ 5 w 11"/>
                <a:gd name="T11" fmla="*/ 0 h 6"/>
                <a:gd name="T12" fmla="*/ 0 w 11"/>
                <a:gd name="T13" fmla="*/ 2 h 6"/>
                <a:gd name="T14" fmla="*/ 0 w 11"/>
                <a:gd name="T15" fmla="*/ 3 h 6"/>
                <a:gd name="T16" fmla="*/ 5 w 11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5" y="6"/>
                  </a:moveTo>
                  <a:cubicBezTo>
                    <a:pt x="5" y="6"/>
                    <a:pt x="6" y="6"/>
                    <a:pt x="6" y="6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1" y="3"/>
                    <a:pt x="11" y="3"/>
                    <a:pt x="10" y="2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1" name="Freeform 332"/>
            <p:cNvSpPr>
              <a:spLocks/>
            </p:cNvSpPr>
            <p:nvPr userDrawn="1"/>
          </p:nvSpPr>
          <p:spPr bwMode="auto">
            <a:xfrm>
              <a:off x="8726488" y="4306888"/>
              <a:ext cx="15875" cy="9525"/>
            </a:xfrm>
            <a:custGeom>
              <a:avLst/>
              <a:gdLst>
                <a:gd name="T0" fmla="*/ 4 w 10"/>
                <a:gd name="T1" fmla="*/ 6 h 6"/>
                <a:gd name="T2" fmla="*/ 6 w 10"/>
                <a:gd name="T3" fmla="*/ 6 h 6"/>
                <a:gd name="T4" fmla="*/ 10 w 10"/>
                <a:gd name="T5" fmla="*/ 3 h 6"/>
                <a:gd name="T6" fmla="*/ 10 w 10"/>
                <a:gd name="T7" fmla="*/ 2 h 6"/>
                <a:gd name="T8" fmla="*/ 6 w 10"/>
                <a:gd name="T9" fmla="*/ 0 h 6"/>
                <a:gd name="T10" fmla="*/ 4 w 10"/>
                <a:gd name="T11" fmla="*/ 0 h 6"/>
                <a:gd name="T12" fmla="*/ 0 w 10"/>
                <a:gd name="T13" fmla="*/ 2 h 6"/>
                <a:gd name="T14" fmla="*/ 0 w 10"/>
                <a:gd name="T15" fmla="*/ 3 h 6"/>
                <a:gd name="T16" fmla="*/ 4 w 10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6">
                  <a:moveTo>
                    <a:pt x="4" y="6"/>
                  </a:moveTo>
                  <a:cubicBezTo>
                    <a:pt x="5" y="6"/>
                    <a:pt x="5" y="6"/>
                    <a:pt x="6" y="6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3"/>
                    <a:pt x="10" y="3"/>
                    <a:pt x="10" y="2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5" y="0"/>
                    <a:pt x="5" y="0"/>
                    <a:pt x="4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lnTo>
                    <a:pt x="4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2" name="Freeform 333"/>
            <p:cNvSpPr>
              <a:spLocks/>
            </p:cNvSpPr>
            <p:nvPr userDrawn="1"/>
          </p:nvSpPr>
          <p:spPr bwMode="auto">
            <a:xfrm>
              <a:off x="8756651" y="4287838"/>
              <a:ext cx="17463" cy="9525"/>
            </a:xfrm>
            <a:custGeom>
              <a:avLst/>
              <a:gdLst>
                <a:gd name="T0" fmla="*/ 5 w 11"/>
                <a:gd name="T1" fmla="*/ 6 h 6"/>
                <a:gd name="T2" fmla="*/ 7 w 11"/>
                <a:gd name="T3" fmla="*/ 6 h 6"/>
                <a:gd name="T4" fmla="*/ 11 w 11"/>
                <a:gd name="T5" fmla="*/ 4 h 6"/>
                <a:gd name="T6" fmla="*/ 11 w 11"/>
                <a:gd name="T7" fmla="*/ 3 h 6"/>
                <a:gd name="T8" fmla="*/ 7 w 11"/>
                <a:gd name="T9" fmla="*/ 0 h 6"/>
                <a:gd name="T10" fmla="*/ 5 w 11"/>
                <a:gd name="T11" fmla="*/ 0 h 6"/>
                <a:gd name="T12" fmla="*/ 1 w 11"/>
                <a:gd name="T13" fmla="*/ 3 h 6"/>
                <a:gd name="T14" fmla="*/ 1 w 11"/>
                <a:gd name="T15" fmla="*/ 4 h 6"/>
                <a:gd name="T16" fmla="*/ 5 w 11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5" y="6"/>
                  </a:moveTo>
                  <a:cubicBezTo>
                    <a:pt x="6" y="6"/>
                    <a:pt x="6" y="6"/>
                    <a:pt x="7" y="6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6" y="0"/>
                    <a:pt x="5" y="0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3"/>
                    <a:pt x="1" y="4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3" name="Freeform 334"/>
            <p:cNvSpPr>
              <a:spLocks/>
            </p:cNvSpPr>
            <p:nvPr userDrawn="1"/>
          </p:nvSpPr>
          <p:spPr bwMode="auto">
            <a:xfrm>
              <a:off x="8767763" y="4392613"/>
              <a:ext cx="166688" cy="96838"/>
            </a:xfrm>
            <a:custGeom>
              <a:avLst/>
              <a:gdLst>
                <a:gd name="T0" fmla="*/ 67 w 105"/>
                <a:gd name="T1" fmla="*/ 0 h 61"/>
                <a:gd name="T2" fmla="*/ 0 w 105"/>
                <a:gd name="T3" fmla="*/ 39 h 61"/>
                <a:gd name="T4" fmla="*/ 38 w 105"/>
                <a:gd name="T5" fmla="*/ 61 h 61"/>
                <a:gd name="T6" fmla="*/ 105 w 105"/>
                <a:gd name="T7" fmla="*/ 22 h 61"/>
                <a:gd name="T8" fmla="*/ 67 w 105"/>
                <a:gd name="T9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5" h="61">
                  <a:moveTo>
                    <a:pt x="67" y="0"/>
                  </a:moveTo>
                  <a:lnTo>
                    <a:pt x="0" y="39"/>
                  </a:lnTo>
                  <a:lnTo>
                    <a:pt x="38" y="61"/>
                  </a:lnTo>
                  <a:lnTo>
                    <a:pt x="105" y="22"/>
                  </a:lnTo>
                  <a:lnTo>
                    <a:pt x="67" y="0"/>
                  </a:lnTo>
                  <a:close/>
                </a:path>
              </a:pathLst>
            </a:custGeom>
            <a:solidFill>
              <a:srgbClr val="8A8C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4" name="Freeform 335"/>
            <p:cNvSpPr>
              <a:spLocks/>
            </p:cNvSpPr>
            <p:nvPr userDrawn="1"/>
          </p:nvSpPr>
          <p:spPr bwMode="auto">
            <a:xfrm>
              <a:off x="8556626" y="4214813"/>
              <a:ext cx="77788" cy="155575"/>
            </a:xfrm>
            <a:custGeom>
              <a:avLst/>
              <a:gdLst>
                <a:gd name="T0" fmla="*/ 24 w 49"/>
                <a:gd name="T1" fmla="*/ 0 h 98"/>
                <a:gd name="T2" fmla="*/ 0 w 49"/>
                <a:gd name="T3" fmla="*/ 98 h 98"/>
                <a:gd name="T4" fmla="*/ 20 w 49"/>
                <a:gd name="T5" fmla="*/ 86 h 98"/>
                <a:gd name="T6" fmla="*/ 49 w 49"/>
                <a:gd name="T7" fmla="*/ 69 h 98"/>
                <a:gd name="T8" fmla="*/ 35 w 49"/>
                <a:gd name="T9" fmla="*/ 29 h 98"/>
                <a:gd name="T10" fmla="*/ 24 w 49"/>
                <a:gd name="T11" fmla="*/ 0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9" h="98">
                  <a:moveTo>
                    <a:pt x="24" y="0"/>
                  </a:moveTo>
                  <a:lnTo>
                    <a:pt x="0" y="98"/>
                  </a:lnTo>
                  <a:lnTo>
                    <a:pt x="20" y="86"/>
                  </a:lnTo>
                  <a:lnTo>
                    <a:pt x="49" y="69"/>
                  </a:lnTo>
                  <a:lnTo>
                    <a:pt x="35" y="29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chemeClr val="accent3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5" name="Freeform 336"/>
            <p:cNvSpPr>
              <a:spLocks/>
            </p:cNvSpPr>
            <p:nvPr userDrawn="1"/>
          </p:nvSpPr>
          <p:spPr bwMode="auto">
            <a:xfrm>
              <a:off x="8588376" y="4121151"/>
              <a:ext cx="117475" cy="230188"/>
            </a:xfrm>
            <a:custGeom>
              <a:avLst/>
              <a:gdLst>
                <a:gd name="T0" fmla="*/ 37 w 74"/>
                <a:gd name="T1" fmla="*/ 0 h 145"/>
                <a:gd name="T2" fmla="*/ 15 w 74"/>
                <a:gd name="T3" fmla="*/ 88 h 145"/>
                <a:gd name="T4" fmla="*/ 29 w 74"/>
                <a:gd name="T5" fmla="*/ 128 h 145"/>
                <a:gd name="T6" fmla="*/ 0 w 74"/>
                <a:gd name="T7" fmla="*/ 145 h 145"/>
                <a:gd name="T8" fmla="*/ 23 w 74"/>
                <a:gd name="T9" fmla="*/ 132 h 145"/>
                <a:gd name="T10" fmla="*/ 74 w 74"/>
                <a:gd name="T11" fmla="*/ 102 h 145"/>
                <a:gd name="T12" fmla="*/ 50 w 74"/>
                <a:gd name="T13" fmla="*/ 35 h 145"/>
                <a:gd name="T14" fmla="*/ 37 w 74"/>
                <a:gd name="T15" fmla="*/ 0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4" h="145">
                  <a:moveTo>
                    <a:pt x="37" y="0"/>
                  </a:moveTo>
                  <a:lnTo>
                    <a:pt x="15" y="88"/>
                  </a:lnTo>
                  <a:lnTo>
                    <a:pt x="29" y="128"/>
                  </a:lnTo>
                  <a:lnTo>
                    <a:pt x="0" y="145"/>
                  </a:lnTo>
                  <a:lnTo>
                    <a:pt x="23" y="132"/>
                  </a:lnTo>
                  <a:lnTo>
                    <a:pt x="74" y="102"/>
                  </a:lnTo>
                  <a:lnTo>
                    <a:pt x="50" y="35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6" name="Freeform 337"/>
            <p:cNvSpPr>
              <a:spLocks/>
            </p:cNvSpPr>
            <p:nvPr userDrawn="1"/>
          </p:nvSpPr>
          <p:spPr bwMode="auto">
            <a:xfrm>
              <a:off x="8624888" y="4062413"/>
              <a:ext cx="146050" cy="268288"/>
            </a:xfrm>
            <a:custGeom>
              <a:avLst/>
              <a:gdLst>
                <a:gd name="T0" fmla="*/ 46 w 92"/>
                <a:gd name="T1" fmla="*/ 0 h 169"/>
                <a:gd name="T2" fmla="*/ 27 w 92"/>
                <a:gd name="T3" fmla="*/ 72 h 169"/>
                <a:gd name="T4" fmla="*/ 51 w 92"/>
                <a:gd name="T5" fmla="*/ 139 h 169"/>
                <a:gd name="T6" fmla="*/ 0 w 92"/>
                <a:gd name="T7" fmla="*/ 169 h 169"/>
                <a:gd name="T8" fmla="*/ 50 w 92"/>
                <a:gd name="T9" fmla="*/ 140 h 169"/>
                <a:gd name="T10" fmla="*/ 92 w 92"/>
                <a:gd name="T11" fmla="*/ 116 h 169"/>
                <a:gd name="T12" fmla="*/ 70 w 92"/>
                <a:gd name="T13" fmla="*/ 60 h 169"/>
                <a:gd name="T14" fmla="*/ 46 w 92"/>
                <a:gd name="T15" fmla="*/ 0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2" h="169">
                  <a:moveTo>
                    <a:pt x="46" y="0"/>
                  </a:moveTo>
                  <a:lnTo>
                    <a:pt x="27" y="72"/>
                  </a:lnTo>
                  <a:lnTo>
                    <a:pt x="51" y="139"/>
                  </a:lnTo>
                  <a:lnTo>
                    <a:pt x="0" y="169"/>
                  </a:lnTo>
                  <a:lnTo>
                    <a:pt x="50" y="140"/>
                  </a:lnTo>
                  <a:lnTo>
                    <a:pt x="92" y="116"/>
                  </a:lnTo>
                  <a:lnTo>
                    <a:pt x="70" y="60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7" name="Freeform 338"/>
            <p:cNvSpPr>
              <a:spLocks/>
            </p:cNvSpPr>
            <p:nvPr userDrawn="1"/>
          </p:nvSpPr>
          <p:spPr bwMode="auto">
            <a:xfrm>
              <a:off x="8662988" y="3103563"/>
              <a:ext cx="303213" cy="338138"/>
            </a:xfrm>
            <a:custGeom>
              <a:avLst/>
              <a:gdLst>
                <a:gd name="T0" fmla="*/ 181 w 191"/>
                <a:gd name="T1" fmla="*/ 156 h 213"/>
                <a:gd name="T2" fmla="*/ 125 w 191"/>
                <a:gd name="T3" fmla="*/ 180 h 213"/>
                <a:gd name="T4" fmla="*/ 0 w 191"/>
                <a:gd name="T5" fmla="*/ 73 h 213"/>
                <a:gd name="T6" fmla="*/ 29 w 191"/>
                <a:gd name="T7" fmla="*/ 0 h 213"/>
                <a:gd name="T8" fmla="*/ 181 w 191"/>
                <a:gd name="T9" fmla="*/ 156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1" h="213">
                  <a:moveTo>
                    <a:pt x="181" y="156"/>
                  </a:moveTo>
                  <a:cubicBezTo>
                    <a:pt x="191" y="200"/>
                    <a:pt x="126" y="213"/>
                    <a:pt x="125" y="180"/>
                  </a:cubicBezTo>
                  <a:cubicBezTo>
                    <a:pt x="82" y="145"/>
                    <a:pt x="41" y="109"/>
                    <a:pt x="0" y="73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89" y="23"/>
                    <a:pt x="130" y="84"/>
                    <a:pt x="181" y="156"/>
                  </a:cubicBezTo>
                  <a:close/>
                </a:path>
              </a:pathLst>
            </a:custGeom>
            <a:solidFill>
              <a:srgbClr val="9FA3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8" name="Freeform 339"/>
            <p:cNvSpPr>
              <a:spLocks/>
            </p:cNvSpPr>
            <p:nvPr userDrawn="1"/>
          </p:nvSpPr>
          <p:spPr bwMode="auto">
            <a:xfrm>
              <a:off x="8358188" y="3067051"/>
              <a:ext cx="457200" cy="609600"/>
            </a:xfrm>
            <a:custGeom>
              <a:avLst/>
              <a:gdLst>
                <a:gd name="T0" fmla="*/ 41 w 288"/>
                <a:gd name="T1" fmla="*/ 66 h 384"/>
                <a:gd name="T2" fmla="*/ 196 w 288"/>
                <a:gd name="T3" fmla="*/ 3 h 384"/>
                <a:gd name="T4" fmla="*/ 253 w 288"/>
                <a:gd name="T5" fmla="*/ 34 h 384"/>
                <a:gd name="T6" fmla="*/ 179 w 288"/>
                <a:gd name="T7" fmla="*/ 257 h 384"/>
                <a:gd name="T8" fmla="*/ 187 w 288"/>
                <a:gd name="T9" fmla="*/ 285 h 384"/>
                <a:gd name="T10" fmla="*/ 4 w 288"/>
                <a:gd name="T11" fmla="*/ 315 h 384"/>
                <a:gd name="T12" fmla="*/ 28 w 288"/>
                <a:gd name="T13" fmla="*/ 209 h 384"/>
                <a:gd name="T14" fmla="*/ 41 w 288"/>
                <a:gd name="T15" fmla="*/ 66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88" h="384">
                  <a:moveTo>
                    <a:pt x="41" y="66"/>
                  </a:moveTo>
                  <a:cubicBezTo>
                    <a:pt x="74" y="12"/>
                    <a:pt x="166" y="0"/>
                    <a:pt x="196" y="3"/>
                  </a:cubicBezTo>
                  <a:cubicBezTo>
                    <a:pt x="217" y="5"/>
                    <a:pt x="243" y="16"/>
                    <a:pt x="253" y="34"/>
                  </a:cubicBezTo>
                  <a:cubicBezTo>
                    <a:pt x="288" y="102"/>
                    <a:pt x="190" y="216"/>
                    <a:pt x="179" y="257"/>
                  </a:cubicBezTo>
                  <a:cubicBezTo>
                    <a:pt x="177" y="266"/>
                    <a:pt x="182" y="275"/>
                    <a:pt x="187" y="285"/>
                  </a:cubicBezTo>
                  <a:cubicBezTo>
                    <a:pt x="154" y="384"/>
                    <a:pt x="0" y="355"/>
                    <a:pt x="4" y="315"/>
                  </a:cubicBezTo>
                  <a:cubicBezTo>
                    <a:pt x="5" y="295"/>
                    <a:pt x="19" y="253"/>
                    <a:pt x="28" y="209"/>
                  </a:cubicBezTo>
                  <a:cubicBezTo>
                    <a:pt x="41" y="145"/>
                    <a:pt x="21" y="100"/>
                    <a:pt x="41" y="66"/>
                  </a:cubicBezTo>
                  <a:close/>
                </a:path>
              </a:pathLst>
            </a:custGeom>
            <a:solidFill>
              <a:srgbClr val="C1C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9" name="Freeform 340"/>
            <p:cNvSpPr>
              <a:spLocks/>
            </p:cNvSpPr>
            <p:nvPr userDrawn="1"/>
          </p:nvSpPr>
          <p:spPr bwMode="auto">
            <a:xfrm>
              <a:off x="8601076" y="3030538"/>
              <a:ext cx="152400" cy="180975"/>
            </a:xfrm>
            <a:custGeom>
              <a:avLst/>
              <a:gdLst>
                <a:gd name="T0" fmla="*/ 42 w 96"/>
                <a:gd name="T1" fmla="*/ 0 h 114"/>
                <a:gd name="T2" fmla="*/ 6 w 96"/>
                <a:gd name="T3" fmla="*/ 55 h 114"/>
                <a:gd name="T4" fmla="*/ 58 w 96"/>
                <a:gd name="T5" fmla="*/ 103 h 114"/>
                <a:gd name="T6" fmla="*/ 96 w 96"/>
                <a:gd name="T7" fmla="*/ 62 h 114"/>
                <a:gd name="T8" fmla="*/ 42 w 96"/>
                <a:gd name="T9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6" h="114">
                  <a:moveTo>
                    <a:pt x="42" y="0"/>
                  </a:moveTo>
                  <a:cubicBezTo>
                    <a:pt x="32" y="25"/>
                    <a:pt x="19" y="32"/>
                    <a:pt x="6" y="55"/>
                  </a:cubicBezTo>
                  <a:cubicBezTo>
                    <a:pt x="0" y="78"/>
                    <a:pt x="32" y="114"/>
                    <a:pt x="58" y="103"/>
                  </a:cubicBezTo>
                  <a:cubicBezTo>
                    <a:pt x="70" y="88"/>
                    <a:pt x="85" y="75"/>
                    <a:pt x="96" y="62"/>
                  </a:cubicBezTo>
                  <a:lnTo>
                    <a:pt x="42" y="0"/>
                  </a:lnTo>
                  <a:close/>
                </a:path>
              </a:pathLst>
            </a:custGeom>
            <a:solidFill>
              <a:srgbClr val="F0C1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0" name="Freeform 341"/>
            <p:cNvSpPr>
              <a:spLocks/>
            </p:cNvSpPr>
            <p:nvPr userDrawn="1"/>
          </p:nvSpPr>
          <p:spPr bwMode="auto">
            <a:xfrm>
              <a:off x="8655051" y="2903538"/>
              <a:ext cx="214313" cy="280988"/>
            </a:xfrm>
            <a:custGeom>
              <a:avLst/>
              <a:gdLst>
                <a:gd name="T0" fmla="*/ 127 w 135"/>
                <a:gd name="T1" fmla="*/ 86 h 177"/>
                <a:gd name="T2" fmla="*/ 111 w 135"/>
                <a:gd name="T3" fmla="*/ 139 h 177"/>
                <a:gd name="T4" fmla="*/ 74 w 135"/>
                <a:gd name="T5" fmla="*/ 175 h 177"/>
                <a:gd name="T6" fmla="*/ 53 w 135"/>
                <a:gd name="T7" fmla="*/ 175 h 177"/>
                <a:gd name="T8" fmla="*/ 17 w 135"/>
                <a:gd name="T9" fmla="*/ 135 h 177"/>
                <a:gd name="T10" fmla="*/ 7 w 135"/>
                <a:gd name="T11" fmla="*/ 92 h 177"/>
                <a:gd name="T12" fmla="*/ 9 w 135"/>
                <a:gd name="T13" fmla="*/ 71 h 177"/>
                <a:gd name="T14" fmla="*/ 24 w 135"/>
                <a:gd name="T15" fmla="*/ 9 h 177"/>
                <a:gd name="T16" fmla="*/ 113 w 135"/>
                <a:gd name="T17" fmla="*/ 9 h 177"/>
                <a:gd name="T18" fmla="*/ 127 w 135"/>
                <a:gd name="T19" fmla="*/ 86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5" h="177">
                  <a:moveTo>
                    <a:pt x="127" y="86"/>
                  </a:moveTo>
                  <a:cubicBezTo>
                    <a:pt x="123" y="109"/>
                    <a:pt x="130" y="103"/>
                    <a:pt x="111" y="139"/>
                  </a:cubicBezTo>
                  <a:cubicBezTo>
                    <a:pt x="105" y="149"/>
                    <a:pt x="78" y="173"/>
                    <a:pt x="74" y="175"/>
                  </a:cubicBezTo>
                  <a:cubicBezTo>
                    <a:pt x="69" y="177"/>
                    <a:pt x="59" y="177"/>
                    <a:pt x="53" y="175"/>
                  </a:cubicBezTo>
                  <a:cubicBezTo>
                    <a:pt x="43" y="172"/>
                    <a:pt x="22" y="143"/>
                    <a:pt x="17" y="135"/>
                  </a:cubicBezTo>
                  <a:cubicBezTo>
                    <a:pt x="6" y="116"/>
                    <a:pt x="0" y="110"/>
                    <a:pt x="7" y="92"/>
                  </a:cubicBezTo>
                  <a:cubicBezTo>
                    <a:pt x="9" y="71"/>
                    <a:pt x="9" y="71"/>
                    <a:pt x="9" y="71"/>
                  </a:cubicBezTo>
                  <a:cubicBezTo>
                    <a:pt x="24" y="9"/>
                    <a:pt x="24" y="9"/>
                    <a:pt x="24" y="9"/>
                  </a:cubicBezTo>
                  <a:cubicBezTo>
                    <a:pt x="63" y="3"/>
                    <a:pt x="96" y="0"/>
                    <a:pt x="113" y="9"/>
                  </a:cubicBezTo>
                  <a:cubicBezTo>
                    <a:pt x="130" y="18"/>
                    <a:pt x="135" y="40"/>
                    <a:pt x="127" y="86"/>
                  </a:cubicBezTo>
                  <a:close/>
                </a:path>
              </a:pathLst>
            </a:custGeom>
            <a:solidFill>
              <a:srgbClr val="FFDB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1" name="Freeform 342"/>
            <p:cNvSpPr>
              <a:spLocks/>
            </p:cNvSpPr>
            <p:nvPr userDrawn="1"/>
          </p:nvSpPr>
          <p:spPr bwMode="auto">
            <a:xfrm>
              <a:off x="8621713" y="2862263"/>
              <a:ext cx="274638" cy="204788"/>
            </a:xfrm>
            <a:custGeom>
              <a:avLst/>
              <a:gdLst>
                <a:gd name="T0" fmla="*/ 55 w 173"/>
                <a:gd name="T1" fmla="*/ 12 h 129"/>
                <a:gd name="T2" fmla="*/ 21 w 173"/>
                <a:gd name="T3" fmla="*/ 122 h 129"/>
                <a:gd name="T4" fmla="*/ 30 w 173"/>
                <a:gd name="T5" fmla="*/ 118 h 129"/>
                <a:gd name="T6" fmla="*/ 44 w 173"/>
                <a:gd name="T7" fmla="*/ 100 h 129"/>
                <a:gd name="T8" fmla="*/ 53 w 173"/>
                <a:gd name="T9" fmla="*/ 129 h 129"/>
                <a:gd name="T10" fmla="*/ 80 w 173"/>
                <a:gd name="T11" fmla="*/ 100 h 129"/>
                <a:gd name="T12" fmla="*/ 173 w 173"/>
                <a:gd name="T13" fmla="*/ 82 h 129"/>
                <a:gd name="T14" fmla="*/ 133 w 173"/>
                <a:gd name="T15" fmla="*/ 15 h 129"/>
                <a:gd name="T16" fmla="*/ 55 w 173"/>
                <a:gd name="T17" fmla="*/ 12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3" h="129">
                  <a:moveTo>
                    <a:pt x="55" y="12"/>
                  </a:moveTo>
                  <a:cubicBezTo>
                    <a:pt x="0" y="18"/>
                    <a:pt x="15" y="97"/>
                    <a:pt x="21" y="122"/>
                  </a:cubicBezTo>
                  <a:cubicBezTo>
                    <a:pt x="25" y="121"/>
                    <a:pt x="29" y="123"/>
                    <a:pt x="30" y="118"/>
                  </a:cubicBezTo>
                  <a:cubicBezTo>
                    <a:pt x="32" y="108"/>
                    <a:pt x="38" y="100"/>
                    <a:pt x="44" y="100"/>
                  </a:cubicBezTo>
                  <a:cubicBezTo>
                    <a:pt x="52" y="100"/>
                    <a:pt x="56" y="109"/>
                    <a:pt x="53" y="129"/>
                  </a:cubicBezTo>
                  <a:cubicBezTo>
                    <a:pt x="61" y="122"/>
                    <a:pt x="71" y="114"/>
                    <a:pt x="80" y="100"/>
                  </a:cubicBezTo>
                  <a:cubicBezTo>
                    <a:pt x="81" y="101"/>
                    <a:pt x="153" y="122"/>
                    <a:pt x="173" y="82"/>
                  </a:cubicBezTo>
                  <a:cubicBezTo>
                    <a:pt x="163" y="73"/>
                    <a:pt x="155" y="26"/>
                    <a:pt x="133" y="15"/>
                  </a:cubicBezTo>
                  <a:cubicBezTo>
                    <a:pt x="107" y="1"/>
                    <a:pt x="72" y="0"/>
                    <a:pt x="55" y="12"/>
                  </a:cubicBezTo>
                  <a:close/>
                </a:path>
              </a:pathLst>
            </a:custGeom>
            <a:solidFill>
              <a:srgbClr val="6324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2" name="Freeform 343"/>
            <p:cNvSpPr>
              <a:spLocks/>
            </p:cNvSpPr>
            <p:nvPr userDrawn="1"/>
          </p:nvSpPr>
          <p:spPr bwMode="auto">
            <a:xfrm>
              <a:off x="8620126" y="3656013"/>
              <a:ext cx="268288" cy="182563"/>
            </a:xfrm>
            <a:custGeom>
              <a:avLst/>
              <a:gdLst>
                <a:gd name="T0" fmla="*/ 0 w 169"/>
                <a:gd name="T1" fmla="*/ 0 h 115"/>
                <a:gd name="T2" fmla="*/ 0 w 169"/>
                <a:gd name="T3" fmla="*/ 16 h 115"/>
                <a:gd name="T4" fmla="*/ 169 w 169"/>
                <a:gd name="T5" fmla="*/ 115 h 115"/>
                <a:gd name="T6" fmla="*/ 169 w 169"/>
                <a:gd name="T7" fmla="*/ 99 h 115"/>
                <a:gd name="T8" fmla="*/ 0 w 169"/>
                <a:gd name="T9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5">
                  <a:moveTo>
                    <a:pt x="0" y="0"/>
                  </a:moveTo>
                  <a:cubicBezTo>
                    <a:pt x="0" y="16"/>
                    <a:pt x="0" y="16"/>
                    <a:pt x="0" y="16"/>
                  </a:cubicBezTo>
                  <a:cubicBezTo>
                    <a:pt x="56" y="49"/>
                    <a:pt x="113" y="82"/>
                    <a:pt x="169" y="115"/>
                  </a:cubicBezTo>
                  <a:cubicBezTo>
                    <a:pt x="169" y="99"/>
                    <a:pt x="169" y="99"/>
                    <a:pt x="169" y="99"/>
                  </a:cubicBezTo>
                  <a:cubicBezTo>
                    <a:pt x="113" y="66"/>
                    <a:pt x="56" y="33"/>
                    <a:pt x="0" y="0"/>
                  </a:cubicBezTo>
                  <a:close/>
                </a:path>
              </a:pathLst>
            </a:custGeom>
            <a:solidFill>
              <a:srgbClr val="8A8C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3" name="Freeform 344"/>
            <p:cNvSpPr>
              <a:spLocks/>
            </p:cNvSpPr>
            <p:nvPr userDrawn="1"/>
          </p:nvSpPr>
          <p:spPr bwMode="auto">
            <a:xfrm>
              <a:off x="8620126" y="3459163"/>
              <a:ext cx="609600" cy="354013"/>
            </a:xfrm>
            <a:custGeom>
              <a:avLst/>
              <a:gdLst>
                <a:gd name="T0" fmla="*/ 215 w 384"/>
                <a:gd name="T1" fmla="*/ 0 h 223"/>
                <a:gd name="T2" fmla="*/ 0 w 384"/>
                <a:gd name="T3" fmla="*/ 124 h 223"/>
                <a:gd name="T4" fmla="*/ 169 w 384"/>
                <a:gd name="T5" fmla="*/ 223 h 223"/>
                <a:gd name="T6" fmla="*/ 384 w 384"/>
                <a:gd name="T7" fmla="*/ 99 h 223"/>
                <a:gd name="T8" fmla="*/ 215 w 384"/>
                <a:gd name="T9" fmla="*/ 0 h 2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4" h="223">
                  <a:moveTo>
                    <a:pt x="215" y="0"/>
                  </a:moveTo>
                  <a:cubicBezTo>
                    <a:pt x="0" y="124"/>
                    <a:pt x="0" y="124"/>
                    <a:pt x="0" y="124"/>
                  </a:cubicBezTo>
                  <a:cubicBezTo>
                    <a:pt x="56" y="157"/>
                    <a:pt x="113" y="190"/>
                    <a:pt x="169" y="223"/>
                  </a:cubicBezTo>
                  <a:cubicBezTo>
                    <a:pt x="384" y="99"/>
                    <a:pt x="384" y="99"/>
                    <a:pt x="384" y="99"/>
                  </a:cubicBezTo>
                  <a:cubicBezTo>
                    <a:pt x="328" y="66"/>
                    <a:pt x="271" y="33"/>
                    <a:pt x="215" y="0"/>
                  </a:cubicBezTo>
                  <a:close/>
                </a:path>
              </a:pathLst>
            </a:custGeom>
            <a:solidFill>
              <a:srgbClr val="A1A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4" name="Freeform 345"/>
            <p:cNvSpPr>
              <a:spLocks/>
            </p:cNvSpPr>
            <p:nvPr userDrawn="1"/>
          </p:nvSpPr>
          <p:spPr bwMode="auto">
            <a:xfrm>
              <a:off x="8888413" y="3616326"/>
              <a:ext cx="341313" cy="222250"/>
            </a:xfrm>
            <a:custGeom>
              <a:avLst/>
              <a:gdLst>
                <a:gd name="T0" fmla="*/ 0 w 215"/>
                <a:gd name="T1" fmla="*/ 124 h 140"/>
                <a:gd name="T2" fmla="*/ 0 w 215"/>
                <a:gd name="T3" fmla="*/ 140 h 140"/>
                <a:gd name="T4" fmla="*/ 215 w 215"/>
                <a:gd name="T5" fmla="*/ 16 h 140"/>
                <a:gd name="T6" fmla="*/ 215 w 215"/>
                <a:gd name="T7" fmla="*/ 0 h 140"/>
                <a:gd name="T8" fmla="*/ 0 w 215"/>
                <a:gd name="T9" fmla="*/ 124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5" h="140">
                  <a:moveTo>
                    <a:pt x="0" y="124"/>
                  </a:moveTo>
                  <a:lnTo>
                    <a:pt x="0" y="140"/>
                  </a:lnTo>
                  <a:lnTo>
                    <a:pt x="215" y="16"/>
                  </a:lnTo>
                  <a:lnTo>
                    <a:pt x="215" y="0"/>
                  </a:lnTo>
                  <a:lnTo>
                    <a:pt x="0" y="124"/>
                  </a:lnTo>
                  <a:close/>
                </a:path>
              </a:pathLst>
            </a:custGeom>
            <a:solidFill>
              <a:srgbClr val="33120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5" name="Freeform 346"/>
            <p:cNvSpPr>
              <a:spLocks/>
            </p:cNvSpPr>
            <p:nvPr userDrawn="1"/>
          </p:nvSpPr>
          <p:spPr bwMode="auto">
            <a:xfrm>
              <a:off x="8743951" y="3524251"/>
              <a:ext cx="446088" cy="258763"/>
            </a:xfrm>
            <a:custGeom>
              <a:avLst/>
              <a:gdLst>
                <a:gd name="T0" fmla="*/ 211 w 281"/>
                <a:gd name="T1" fmla="*/ 0 h 163"/>
                <a:gd name="T2" fmla="*/ 0 w 281"/>
                <a:gd name="T3" fmla="*/ 123 h 163"/>
                <a:gd name="T4" fmla="*/ 70 w 281"/>
                <a:gd name="T5" fmla="*/ 163 h 163"/>
                <a:gd name="T6" fmla="*/ 281 w 281"/>
                <a:gd name="T7" fmla="*/ 41 h 163"/>
                <a:gd name="T8" fmla="*/ 211 w 281"/>
                <a:gd name="T9" fmla="*/ 0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1" h="163">
                  <a:moveTo>
                    <a:pt x="211" y="0"/>
                  </a:moveTo>
                  <a:lnTo>
                    <a:pt x="0" y="123"/>
                  </a:lnTo>
                  <a:lnTo>
                    <a:pt x="70" y="163"/>
                  </a:lnTo>
                  <a:lnTo>
                    <a:pt x="281" y="41"/>
                  </a:lnTo>
                  <a:lnTo>
                    <a:pt x="211" y="0"/>
                  </a:lnTo>
                  <a:close/>
                </a:path>
              </a:pathLst>
            </a:custGeom>
            <a:solidFill>
              <a:srgbClr val="8787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6" name="Freeform 347"/>
            <p:cNvSpPr>
              <a:spLocks/>
            </p:cNvSpPr>
            <p:nvPr userDrawn="1"/>
          </p:nvSpPr>
          <p:spPr bwMode="auto">
            <a:xfrm>
              <a:off x="8778876" y="3698876"/>
              <a:ext cx="17463" cy="9525"/>
            </a:xfrm>
            <a:custGeom>
              <a:avLst/>
              <a:gdLst>
                <a:gd name="T0" fmla="*/ 5 w 11"/>
                <a:gd name="T1" fmla="*/ 6 h 6"/>
                <a:gd name="T2" fmla="*/ 6 w 11"/>
                <a:gd name="T3" fmla="*/ 6 h 6"/>
                <a:gd name="T4" fmla="*/ 11 w 11"/>
                <a:gd name="T5" fmla="*/ 3 h 6"/>
                <a:gd name="T6" fmla="*/ 11 w 11"/>
                <a:gd name="T7" fmla="*/ 2 h 6"/>
                <a:gd name="T8" fmla="*/ 6 w 11"/>
                <a:gd name="T9" fmla="*/ 0 h 6"/>
                <a:gd name="T10" fmla="*/ 5 w 11"/>
                <a:gd name="T11" fmla="*/ 0 h 6"/>
                <a:gd name="T12" fmla="*/ 0 w 11"/>
                <a:gd name="T13" fmla="*/ 2 h 6"/>
                <a:gd name="T14" fmla="*/ 0 w 11"/>
                <a:gd name="T15" fmla="*/ 3 h 6"/>
                <a:gd name="T16" fmla="*/ 5 w 11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5" y="6"/>
                  </a:moveTo>
                  <a:cubicBezTo>
                    <a:pt x="5" y="6"/>
                    <a:pt x="6" y="6"/>
                    <a:pt x="6" y="6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3"/>
                    <a:pt x="11" y="3"/>
                    <a:pt x="11" y="2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7" name="Freeform 348"/>
            <p:cNvSpPr>
              <a:spLocks/>
            </p:cNvSpPr>
            <p:nvPr userDrawn="1"/>
          </p:nvSpPr>
          <p:spPr bwMode="auto">
            <a:xfrm>
              <a:off x="8810626" y="3679826"/>
              <a:ext cx="17463" cy="9525"/>
            </a:xfrm>
            <a:custGeom>
              <a:avLst/>
              <a:gdLst>
                <a:gd name="T0" fmla="*/ 5 w 11"/>
                <a:gd name="T1" fmla="*/ 6 h 6"/>
                <a:gd name="T2" fmla="*/ 7 w 11"/>
                <a:gd name="T3" fmla="*/ 6 h 6"/>
                <a:gd name="T4" fmla="*/ 11 w 11"/>
                <a:gd name="T5" fmla="*/ 3 h 6"/>
                <a:gd name="T6" fmla="*/ 11 w 11"/>
                <a:gd name="T7" fmla="*/ 2 h 6"/>
                <a:gd name="T8" fmla="*/ 7 w 11"/>
                <a:gd name="T9" fmla="*/ 0 h 6"/>
                <a:gd name="T10" fmla="*/ 5 w 11"/>
                <a:gd name="T11" fmla="*/ 0 h 6"/>
                <a:gd name="T12" fmla="*/ 1 w 11"/>
                <a:gd name="T13" fmla="*/ 2 h 6"/>
                <a:gd name="T14" fmla="*/ 1 w 11"/>
                <a:gd name="T15" fmla="*/ 3 h 6"/>
                <a:gd name="T16" fmla="*/ 5 w 11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5" y="6"/>
                  </a:moveTo>
                  <a:cubicBezTo>
                    <a:pt x="6" y="6"/>
                    <a:pt x="6" y="6"/>
                    <a:pt x="7" y="6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3"/>
                    <a:pt x="11" y="3"/>
                    <a:pt x="11" y="2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3"/>
                    <a:pt x="0" y="3"/>
                    <a:pt x="1" y="3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8" name="Freeform 349"/>
            <p:cNvSpPr>
              <a:spLocks/>
            </p:cNvSpPr>
            <p:nvPr userDrawn="1"/>
          </p:nvSpPr>
          <p:spPr bwMode="auto">
            <a:xfrm>
              <a:off x="8799513" y="3686176"/>
              <a:ext cx="19050" cy="9525"/>
            </a:xfrm>
            <a:custGeom>
              <a:avLst/>
              <a:gdLst>
                <a:gd name="T0" fmla="*/ 5 w 12"/>
                <a:gd name="T1" fmla="*/ 6 h 6"/>
                <a:gd name="T2" fmla="*/ 7 w 12"/>
                <a:gd name="T3" fmla="*/ 6 h 6"/>
                <a:gd name="T4" fmla="*/ 11 w 12"/>
                <a:gd name="T5" fmla="*/ 3 h 6"/>
                <a:gd name="T6" fmla="*/ 11 w 12"/>
                <a:gd name="T7" fmla="*/ 2 h 6"/>
                <a:gd name="T8" fmla="*/ 7 w 12"/>
                <a:gd name="T9" fmla="*/ 0 h 6"/>
                <a:gd name="T10" fmla="*/ 5 w 12"/>
                <a:gd name="T11" fmla="*/ 0 h 6"/>
                <a:gd name="T12" fmla="*/ 1 w 12"/>
                <a:gd name="T13" fmla="*/ 2 h 6"/>
                <a:gd name="T14" fmla="*/ 1 w 12"/>
                <a:gd name="T15" fmla="*/ 3 h 6"/>
                <a:gd name="T16" fmla="*/ 5 w 12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6">
                  <a:moveTo>
                    <a:pt x="5" y="6"/>
                  </a:moveTo>
                  <a:cubicBezTo>
                    <a:pt x="6" y="6"/>
                    <a:pt x="6" y="6"/>
                    <a:pt x="7" y="6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2" y="3"/>
                    <a:pt x="12" y="3"/>
                    <a:pt x="11" y="2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6" y="0"/>
                    <a:pt x="5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3"/>
                    <a:pt x="0" y="3"/>
                    <a:pt x="1" y="3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9" name="Freeform 350"/>
            <p:cNvSpPr>
              <a:spLocks/>
            </p:cNvSpPr>
            <p:nvPr userDrawn="1"/>
          </p:nvSpPr>
          <p:spPr bwMode="auto">
            <a:xfrm>
              <a:off x="8789988" y="3692526"/>
              <a:ext cx="17463" cy="9525"/>
            </a:xfrm>
            <a:custGeom>
              <a:avLst/>
              <a:gdLst>
                <a:gd name="T0" fmla="*/ 5 w 11"/>
                <a:gd name="T1" fmla="*/ 6 h 6"/>
                <a:gd name="T2" fmla="*/ 6 w 11"/>
                <a:gd name="T3" fmla="*/ 6 h 6"/>
                <a:gd name="T4" fmla="*/ 10 w 11"/>
                <a:gd name="T5" fmla="*/ 3 h 6"/>
                <a:gd name="T6" fmla="*/ 10 w 11"/>
                <a:gd name="T7" fmla="*/ 2 h 6"/>
                <a:gd name="T8" fmla="*/ 6 w 11"/>
                <a:gd name="T9" fmla="*/ 0 h 6"/>
                <a:gd name="T10" fmla="*/ 5 w 11"/>
                <a:gd name="T11" fmla="*/ 0 h 6"/>
                <a:gd name="T12" fmla="*/ 0 w 11"/>
                <a:gd name="T13" fmla="*/ 2 h 6"/>
                <a:gd name="T14" fmla="*/ 0 w 11"/>
                <a:gd name="T15" fmla="*/ 3 h 6"/>
                <a:gd name="T16" fmla="*/ 5 w 11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5" y="6"/>
                  </a:moveTo>
                  <a:cubicBezTo>
                    <a:pt x="5" y="6"/>
                    <a:pt x="6" y="6"/>
                    <a:pt x="6" y="6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1" y="3"/>
                    <a:pt x="11" y="3"/>
                    <a:pt x="10" y="2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0" name="Freeform 351"/>
            <p:cNvSpPr>
              <a:spLocks/>
            </p:cNvSpPr>
            <p:nvPr userDrawn="1"/>
          </p:nvSpPr>
          <p:spPr bwMode="auto">
            <a:xfrm>
              <a:off x="8802688" y="3695701"/>
              <a:ext cx="28575" cy="15875"/>
            </a:xfrm>
            <a:custGeom>
              <a:avLst/>
              <a:gdLst>
                <a:gd name="T0" fmla="*/ 8 w 18"/>
                <a:gd name="T1" fmla="*/ 0 h 10"/>
                <a:gd name="T2" fmla="*/ 1 w 18"/>
                <a:gd name="T3" fmla="*/ 4 h 10"/>
                <a:gd name="T4" fmla="*/ 1 w 18"/>
                <a:gd name="T5" fmla="*/ 6 h 10"/>
                <a:gd name="T6" fmla="*/ 8 w 18"/>
                <a:gd name="T7" fmla="*/ 10 h 10"/>
                <a:gd name="T8" fmla="*/ 10 w 18"/>
                <a:gd name="T9" fmla="*/ 10 h 10"/>
                <a:gd name="T10" fmla="*/ 17 w 18"/>
                <a:gd name="T11" fmla="*/ 6 h 10"/>
                <a:gd name="T12" fmla="*/ 17 w 18"/>
                <a:gd name="T13" fmla="*/ 4 h 10"/>
                <a:gd name="T14" fmla="*/ 10 w 18"/>
                <a:gd name="T15" fmla="*/ 0 h 10"/>
                <a:gd name="T16" fmla="*/ 8 w 18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8" y="0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8" y="5"/>
                    <a:pt x="18" y="5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1" name="Freeform 352"/>
            <p:cNvSpPr>
              <a:spLocks/>
            </p:cNvSpPr>
            <p:nvPr userDrawn="1"/>
          </p:nvSpPr>
          <p:spPr bwMode="auto">
            <a:xfrm>
              <a:off x="8767763" y="3703638"/>
              <a:ext cx="17463" cy="11113"/>
            </a:xfrm>
            <a:custGeom>
              <a:avLst/>
              <a:gdLst>
                <a:gd name="T0" fmla="*/ 5 w 11"/>
                <a:gd name="T1" fmla="*/ 7 h 7"/>
                <a:gd name="T2" fmla="*/ 7 w 11"/>
                <a:gd name="T3" fmla="*/ 7 h 7"/>
                <a:gd name="T4" fmla="*/ 11 w 11"/>
                <a:gd name="T5" fmla="*/ 4 h 7"/>
                <a:gd name="T6" fmla="*/ 11 w 11"/>
                <a:gd name="T7" fmla="*/ 3 h 7"/>
                <a:gd name="T8" fmla="*/ 6 w 11"/>
                <a:gd name="T9" fmla="*/ 1 h 7"/>
                <a:gd name="T10" fmla="*/ 5 w 11"/>
                <a:gd name="T11" fmla="*/ 1 h 7"/>
                <a:gd name="T12" fmla="*/ 1 w 11"/>
                <a:gd name="T13" fmla="*/ 3 h 7"/>
                <a:gd name="T14" fmla="*/ 1 w 11"/>
                <a:gd name="T15" fmla="*/ 4 h 7"/>
                <a:gd name="T16" fmla="*/ 5 w 11"/>
                <a:gd name="T1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7">
                  <a:moveTo>
                    <a:pt x="5" y="7"/>
                  </a:moveTo>
                  <a:cubicBezTo>
                    <a:pt x="5" y="7"/>
                    <a:pt x="6" y="7"/>
                    <a:pt x="7" y="7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3"/>
                    <a:pt x="11" y="3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5" y="0"/>
                    <a:pt x="5" y="1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4"/>
                    <a:pt x="1" y="4"/>
                  </a:cubicBezTo>
                  <a:lnTo>
                    <a:pt x="5" y="7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2" name="Freeform 353"/>
            <p:cNvSpPr>
              <a:spLocks/>
            </p:cNvSpPr>
            <p:nvPr userDrawn="1"/>
          </p:nvSpPr>
          <p:spPr bwMode="auto">
            <a:xfrm>
              <a:off x="8758238" y="3709988"/>
              <a:ext cx="17463" cy="11113"/>
            </a:xfrm>
            <a:custGeom>
              <a:avLst/>
              <a:gdLst>
                <a:gd name="T0" fmla="*/ 11 w 11"/>
                <a:gd name="T1" fmla="*/ 3 h 7"/>
                <a:gd name="T2" fmla="*/ 6 w 11"/>
                <a:gd name="T3" fmla="*/ 0 h 7"/>
                <a:gd name="T4" fmla="*/ 5 w 11"/>
                <a:gd name="T5" fmla="*/ 0 h 7"/>
                <a:gd name="T6" fmla="*/ 0 w 11"/>
                <a:gd name="T7" fmla="*/ 3 h 7"/>
                <a:gd name="T8" fmla="*/ 0 w 11"/>
                <a:gd name="T9" fmla="*/ 4 h 7"/>
                <a:gd name="T10" fmla="*/ 5 w 11"/>
                <a:gd name="T11" fmla="*/ 6 h 7"/>
                <a:gd name="T12" fmla="*/ 6 w 11"/>
                <a:gd name="T13" fmla="*/ 6 h 7"/>
                <a:gd name="T14" fmla="*/ 11 w 11"/>
                <a:gd name="T15" fmla="*/ 4 h 7"/>
                <a:gd name="T16" fmla="*/ 11 w 11"/>
                <a:gd name="T17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7">
                  <a:moveTo>
                    <a:pt x="11" y="3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7"/>
                    <a:pt x="6" y="7"/>
                    <a:pt x="6" y="6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3"/>
                    <a:pt x="11" y="3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3" name="Freeform 354"/>
            <p:cNvSpPr>
              <a:spLocks/>
            </p:cNvSpPr>
            <p:nvPr userDrawn="1"/>
          </p:nvSpPr>
          <p:spPr bwMode="auto">
            <a:xfrm>
              <a:off x="8786813" y="3705226"/>
              <a:ext cx="26988" cy="15875"/>
            </a:xfrm>
            <a:custGeom>
              <a:avLst/>
              <a:gdLst>
                <a:gd name="T0" fmla="*/ 7 w 17"/>
                <a:gd name="T1" fmla="*/ 0 h 10"/>
                <a:gd name="T2" fmla="*/ 0 w 17"/>
                <a:gd name="T3" fmla="*/ 4 h 10"/>
                <a:gd name="T4" fmla="*/ 0 w 17"/>
                <a:gd name="T5" fmla="*/ 6 h 10"/>
                <a:gd name="T6" fmla="*/ 7 w 17"/>
                <a:gd name="T7" fmla="*/ 10 h 10"/>
                <a:gd name="T8" fmla="*/ 10 w 17"/>
                <a:gd name="T9" fmla="*/ 10 h 10"/>
                <a:gd name="T10" fmla="*/ 17 w 17"/>
                <a:gd name="T11" fmla="*/ 6 h 10"/>
                <a:gd name="T12" fmla="*/ 17 w 17"/>
                <a:gd name="T13" fmla="*/ 4 h 10"/>
                <a:gd name="T14" fmla="*/ 10 w 17"/>
                <a:gd name="T15" fmla="*/ 0 h 10"/>
                <a:gd name="T16" fmla="*/ 7 w 17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7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5"/>
                    <a:pt x="17" y="5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7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4" name="Freeform 355"/>
            <p:cNvSpPr>
              <a:spLocks/>
            </p:cNvSpPr>
            <p:nvPr userDrawn="1"/>
          </p:nvSpPr>
          <p:spPr bwMode="auto">
            <a:xfrm>
              <a:off x="8809038" y="3709988"/>
              <a:ext cx="28575" cy="15875"/>
            </a:xfrm>
            <a:custGeom>
              <a:avLst/>
              <a:gdLst>
                <a:gd name="T0" fmla="*/ 8 w 18"/>
                <a:gd name="T1" fmla="*/ 10 h 10"/>
                <a:gd name="T2" fmla="*/ 10 w 18"/>
                <a:gd name="T3" fmla="*/ 10 h 10"/>
                <a:gd name="T4" fmla="*/ 17 w 18"/>
                <a:gd name="T5" fmla="*/ 6 h 10"/>
                <a:gd name="T6" fmla="*/ 17 w 18"/>
                <a:gd name="T7" fmla="*/ 5 h 10"/>
                <a:gd name="T8" fmla="*/ 10 w 18"/>
                <a:gd name="T9" fmla="*/ 1 h 10"/>
                <a:gd name="T10" fmla="*/ 8 w 18"/>
                <a:gd name="T11" fmla="*/ 1 h 10"/>
                <a:gd name="T12" fmla="*/ 1 w 18"/>
                <a:gd name="T13" fmla="*/ 5 h 10"/>
                <a:gd name="T14" fmla="*/ 1 w 18"/>
                <a:gd name="T15" fmla="*/ 6 h 10"/>
                <a:gd name="T16" fmla="*/ 8 w 18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8" y="10"/>
                  </a:moveTo>
                  <a:cubicBezTo>
                    <a:pt x="9" y="10"/>
                    <a:pt x="10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8" y="6"/>
                    <a:pt x="18" y="5"/>
                    <a:pt x="17" y="5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0"/>
                    <a:pt x="9" y="0"/>
                    <a:pt x="8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lnTo>
                    <a:pt x="8" y="10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5" name="Freeform 356"/>
            <p:cNvSpPr>
              <a:spLocks/>
            </p:cNvSpPr>
            <p:nvPr userDrawn="1"/>
          </p:nvSpPr>
          <p:spPr bwMode="auto">
            <a:xfrm>
              <a:off x="8770938" y="3714751"/>
              <a:ext cx="26988" cy="15875"/>
            </a:xfrm>
            <a:custGeom>
              <a:avLst/>
              <a:gdLst>
                <a:gd name="T0" fmla="*/ 16 w 17"/>
                <a:gd name="T1" fmla="*/ 4 h 10"/>
                <a:gd name="T2" fmla="*/ 9 w 17"/>
                <a:gd name="T3" fmla="*/ 0 h 10"/>
                <a:gd name="T4" fmla="*/ 7 w 17"/>
                <a:gd name="T5" fmla="*/ 0 h 10"/>
                <a:gd name="T6" fmla="*/ 0 w 17"/>
                <a:gd name="T7" fmla="*/ 4 h 10"/>
                <a:gd name="T8" fmla="*/ 0 w 17"/>
                <a:gd name="T9" fmla="*/ 5 h 10"/>
                <a:gd name="T10" fmla="*/ 7 w 17"/>
                <a:gd name="T11" fmla="*/ 9 h 10"/>
                <a:gd name="T12" fmla="*/ 10 w 17"/>
                <a:gd name="T13" fmla="*/ 9 h 10"/>
                <a:gd name="T14" fmla="*/ 16 w 17"/>
                <a:gd name="T15" fmla="*/ 5 h 10"/>
                <a:gd name="T16" fmla="*/ 16 w 17"/>
                <a:gd name="T17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6" y="4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8" y="0"/>
                    <a:pt x="7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10"/>
                    <a:pt x="9" y="10"/>
                    <a:pt x="10" y="9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7" y="5"/>
                    <a:pt x="17" y="4"/>
                    <a:pt x="16" y="4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6" name="Freeform 357"/>
            <p:cNvSpPr>
              <a:spLocks/>
            </p:cNvSpPr>
            <p:nvPr userDrawn="1"/>
          </p:nvSpPr>
          <p:spPr bwMode="auto">
            <a:xfrm>
              <a:off x="8786813" y="3721101"/>
              <a:ext cx="33338" cy="19050"/>
            </a:xfrm>
            <a:custGeom>
              <a:avLst/>
              <a:gdLst>
                <a:gd name="T0" fmla="*/ 21 w 21"/>
                <a:gd name="T1" fmla="*/ 4 h 12"/>
                <a:gd name="T2" fmla="*/ 14 w 21"/>
                <a:gd name="T3" fmla="*/ 0 h 12"/>
                <a:gd name="T4" fmla="*/ 11 w 21"/>
                <a:gd name="T5" fmla="*/ 0 h 12"/>
                <a:gd name="T6" fmla="*/ 1 w 21"/>
                <a:gd name="T7" fmla="*/ 6 h 12"/>
                <a:gd name="T8" fmla="*/ 1 w 21"/>
                <a:gd name="T9" fmla="*/ 7 h 12"/>
                <a:gd name="T10" fmla="*/ 8 w 21"/>
                <a:gd name="T11" fmla="*/ 11 h 12"/>
                <a:gd name="T12" fmla="*/ 10 w 21"/>
                <a:gd name="T13" fmla="*/ 11 h 12"/>
                <a:gd name="T14" fmla="*/ 21 w 21"/>
                <a:gd name="T15" fmla="*/ 5 h 12"/>
                <a:gd name="T16" fmla="*/ 21 w 21"/>
                <a:gd name="T17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" h="12">
                  <a:moveTo>
                    <a:pt x="21" y="4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3" y="0"/>
                    <a:pt x="12" y="0"/>
                    <a:pt x="11" y="0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0" y="6"/>
                    <a:pt x="0" y="7"/>
                    <a:pt x="1" y="7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2"/>
                    <a:pt x="9" y="12"/>
                    <a:pt x="10" y="11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21" y="5"/>
                    <a:pt x="21" y="4"/>
                    <a:pt x="21" y="4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7" name="Freeform 358"/>
            <p:cNvSpPr>
              <a:spLocks/>
            </p:cNvSpPr>
            <p:nvPr userDrawn="1"/>
          </p:nvSpPr>
          <p:spPr bwMode="auto">
            <a:xfrm>
              <a:off x="8820151" y="3686176"/>
              <a:ext cx="26988" cy="15875"/>
            </a:xfrm>
            <a:custGeom>
              <a:avLst/>
              <a:gdLst>
                <a:gd name="T0" fmla="*/ 7 w 17"/>
                <a:gd name="T1" fmla="*/ 0 h 10"/>
                <a:gd name="T2" fmla="*/ 1 w 17"/>
                <a:gd name="T3" fmla="*/ 4 h 10"/>
                <a:gd name="T4" fmla="*/ 1 w 17"/>
                <a:gd name="T5" fmla="*/ 5 h 10"/>
                <a:gd name="T6" fmla="*/ 8 w 17"/>
                <a:gd name="T7" fmla="*/ 9 h 10"/>
                <a:gd name="T8" fmla="*/ 10 w 17"/>
                <a:gd name="T9" fmla="*/ 9 h 10"/>
                <a:gd name="T10" fmla="*/ 17 w 17"/>
                <a:gd name="T11" fmla="*/ 5 h 10"/>
                <a:gd name="T12" fmla="*/ 17 w 17"/>
                <a:gd name="T13" fmla="*/ 4 h 10"/>
                <a:gd name="T14" fmla="*/ 10 w 17"/>
                <a:gd name="T15" fmla="*/ 0 h 10"/>
                <a:gd name="T16" fmla="*/ 7 w 17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7" y="0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1" y="5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10"/>
                    <a:pt x="9" y="10"/>
                    <a:pt x="10" y="9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5"/>
                    <a:pt x="17" y="4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7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8" name="Freeform 359"/>
            <p:cNvSpPr>
              <a:spLocks/>
            </p:cNvSpPr>
            <p:nvPr userDrawn="1"/>
          </p:nvSpPr>
          <p:spPr bwMode="auto">
            <a:xfrm>
              <a:off x="8826501" y="3700463"/>
              <a:ext cx="28575" cy="15875"/>
            </a:xfrm>
            <a:custGeom>
              <a:avLst/>
              <a:gdLst>
                <a:gd name="T0" fmla="*/ 8 w 18"/>
                <a:gd name="T1" fmla="*/ 0 h 10"/>
                <a:gd name="T2" fmla="*/ 1 w 18"/>
                <a:gd name="T3" fmla="*/ 4 h 10"/>
                <a:gd name="T4" fmla="*/ 1 w 18"/>
                <a:gd name="T5" fmla="*/ 6 h 10"/>
                <a:gd name="T6" fmla="*/ 8 w 18"/>
                <a:gd name="T7" fmla="*/ 10 h 10"/>
                <a:gd name="T8" fmla="*/ 10 w 18"/>
                <a:gd name="T9" fmla="*/ 10 h 10"/>
                <a:gd name="T10" fmla="*/ 17 w 18"/>
                <a:gd name="T11" fmla="*/ 6 h 10"/>
                <a:gd name="T12" fmla="*/ 17 w 18"/>
                <a:gd name="T13" fmla="*/ 4 h 10"/>
                <a:gd name="T14" fmla="*/ 10 w 18"/>
                <a:gd name="T15" fmla="*/ 0 h 10"/>
                <a:gd name="T16" fmla="*/ 8 w 18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8" y="0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9" y="10"/>
                    <a:pt x="10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8" y="5"/>
                    <a:pt x="18" y="5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9" name="Freeform 360"/>
            <p:cNvSpPr>
              <a:spLocks/>
            </p:cNvSpPr>
            <p:nvPr userDrawn="1"/>
          </p:nvSpPr>
          <p:spPr bwMode="auto">
            <a:xfrm>
              <a:off x="8916988" y="3668713"/>
              <a:ext cx="26988" cy="15875"/>
            </a:xfrm>
            <a:custGeom>
              <a:avLst/>
              <a:gdLst>
                <a:gd name="T0" fmla="*/ 10 w 17"/>
                <a:gd name="T1" fmla="*/ 10 h 10"/>
                <a:gd name="T2" fmla="*/ 17 w 17"/>
                <a:gd name="T3" fmla="*/ 6 h 10"/>
                <a:gd name="T4" fmla="*/ 17 w 17"/>
                <a:gd name="T5" fmla="*/ 4 h 10"/>
                <a:gd name="T6" fmla="*/ 10 w 17"/>
                <a:gd name="T7" fmla="*/ 0 h 10"/>
                <a:gd name="T8" fmla="*/ 7 w 17"/>
                <a:gd name="T9" fmla="*/ 0 h 10"/>
                <a:gd name="T10" fmla="*/ 0 w 17"/>
                <a:gd name="T11" fmla="*/ 4 h 10"/>
                <a:gd name="T12" fmla="*/ 0 w 17"/>
                <a:gd name="T13" fmla="*/ 6 h 10"/>
                <a:gd name="T14" fmla="*/ 7 w 17"/>
                <a:gd name="T15" fmla="*/ 10 h 10"/>
                <a:gd name="T16" fmla="*/ 10 w 17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10"/>
                  </a:moveTo>
                  <a:cubicBezTo>
                    <a:pt x="17" y="6"/>
                    <a:pt x="17" y="6"/>
                    <a:pt x="17" y="6"/>
                  </a:cubicBezTo>
                  <a:cubicBezTo>
                    <a:pt x="17" y="5"/>
                    <a:pt x="17" y="5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7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10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0" name="Freeform 361"/>
            <p:cNvSpPr>
              <a:spLocks/>
            </p:cNvSpPr>
            <p:nvPr userDrawn="1"/>
          </p:nvSpPr>
          <p:spPr bwMode="auto">
            <a:xfrm>
              <a:off x="8831263" y="3717926"/>
              <a:ext cx="28575" cy="15875"/>
            </a:xfrm>
            <a:custGeom>
              <a:avLst/>
              <a:gdLst>
                <a:gd name="T0" fmla="*/ 8 w 18"/>
                <a:gd name="T1" fmla="*/ 10 h 10"/>
                <a:gd name="T2" fmla="*/ 10 w 18"/>
                <a:gd name="T3" fmla="*/ 10 h 10"/>
                <a:gd name="T4" fmla="*/ 17 w 18"/>
                <a:gd name="T5" fmla="*/ 6 h 10"/>
                <a:gd name="T6" fmla="*/ 17 w 18"/>
                <a:gd name="T7" fmla="*/ 4 h 10"/>
                <a:gd name="T8" fmla="*/ 10 w 18"/>
                <a:gd name="T9" fmla="*/ 0 h 10"/>
                <a:gd name="T10" fmla="*/ 8 w 18"/>
                <a:gd name="T11" fmla="*/ 0 h 10"/>
                <a:gd name="T12" fmla="*/ 1 w 18"/>
                <a:gd name="T13" fmla="*/ 4 h 10"/>
                <a:gd name="T14" fmla="*/ 1 w 18"/>
                <a:gd name="T15" fmla="*/ 6 h 10"/>
                <a:gd name="T16" fmla="*/ 8 w 18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8" y="10"/>
                  </a:moveTo>
                  <a:cubicBezTo>
                    <a:pt x="9" y="10"/>
                    <a:pt x="10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8" y="5"/>
                    <a:pt x="18" y="5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8" y="0"/>
                    <a:pt x="8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1" y="6"/>
                  </a:cubicBezTo>
                  <a:lnTo>
                    <a:pt x="8" y="10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1" name="Freeform 362"/>
            <p:cNvSpPr>
              <a:spLocks/>
            </p:cNvSpPr>
            <p:nvPr userDrawn="1"/>
          </p:nvSpPr>
          <p:spPr bwMode="auto">
            <a:xfrm>
              <a:off x="8856663" y="3744913"/>
              <a:ext cx="26988" cy="15875"/>
            </a:xfrm>
            <a:custGeom>
              <a:avLst/>
              <a:gdLst>
                <a:gd name="T0" fmla="*/ 10 w 17"/>
                <a:gd name="T1" fmla="*/ 1 h 10"/>
                <a:gd name="T2" fmla="*/ 7 w 17"/>
                <a:gd name="T3" fmla="*/ 1 h 10"/>
                <a:gd name="T4" fmla="*/ 0 w 17"/>
                <a:gd name="T5" fmla="*/ 5 h 10"/>
                <a:gd name="T6" fmla="*/ 0 w 17"/>
                <a:gd name="T7" fmla="*/ 6 h 10"/>
                <a:gd name="T8" fmla="*/ 8 w 17"/>
                <a:gd name="T9" fmla="*/ 10 h 10"/>
                <a:gd name="T10" fmla="*/ 10 w 17"/>
                <a:gd name="T11" fmla="*/ 10 h 10"/>
                <a:gd name="T12" fmla="*/ 17 w 17"/>
                <a:gd name="T13" fmla="*/ 6 h 10"/>
                <a:gd name="T14" fmla="*/ 17 w 17"/>
                <a:gd name="T15" fmla="*/ 5 h 10"/>
                <a:gd name="T16" fmla="*/ 10 w 17"/>
                <a:gd name="T1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1"/>
                  </a:moveTo>
                  <a:cubicBezTo>
                    <a:pt x="9" y="0"/>
                    <a:pt x="8" y="0"/>
                    <a:pt x="7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6"/>
                    <a:pt x="0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6"/>
                    <a:pt x="17" y="5"/>
                    <a:pt x="17" y="5"/>
                  </a:cubicBezTo>
                  <a:lnTo>
                    <a:pt x="10" y="1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2" name="Freeform 363"/>
            <p:cNvSpPr>
              <a:spLocks/>
            </p:cNvSpPr>
            <p:nvPr userDrawn="1"/>
          </p:nvSpPr>
          <p:spPr bwMode="auto">
            <a:xfrm>
              <a:off x="8872538" y="3735388"/>
              <a:ext cx="28575" cy="15875"/>
            </a:xfrm>
            <a:custGeom>
              <a:avLst/>
              <a:gdLst>
                <a:gd name="T0" fmla="*/ 10 w 18"/>
                <a:gd name="T1" fmla="*/ 1 h 10"/>
                <a:gd name="T2" fmla="*/ 8 w 18"/>
                <a:gd name="T3" fmla="*/ 1 h 10"/>
                <a:gd name="T4" fmla="*/ 1 w 18"/>
                <a:gd name="T5" fmla="*/ 5 h 10"/>
                <a:gd name="T6" fmla="*/ 1 w 18"/>
                <a:gd name="T7" fmla="*/ 6 h 10"/>
                <a:gd name="T8" fmla="*/ 8 w 18"/>
                <a:gd name="T9" fmla="*/ 10 h 10"/>
                <a:gd name="T10" fmla="*/ 10 w 18"/>
                <a:gd name="T11" fmla="*/ 10 h 10"/>
                <a:gd name="T12" fmla="*/ 17 w 18"/>
                <a:gd name="T13" fmla="*/ 6 h 10"/>
                <a:gd name="T14" fmla="*/ 17 w 18"/>
                <a:gd name="T15" fmla="*/ 5 h 10"/>
                <a:gd name="T16" fmla="*/ 10 w 18"/>
                <a:gd name="T1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10" y="1"/>
                  </a:moveTo>
                  <a:cubicBezTo>
                    <a:pt x="9" y="0"/>
                    <a:pt x="8" y="0"/>
                    <a:pt x="8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8" y="6"/>
                    <a:pt x="18" y="5"/>
                    <a:pt x="17" y="5"/>
                  </a:cubicBezTo>
                  <a:lnTo>
                    <a:pt x="10" y="1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3" name="Freeform 364"/>
            <p:cNvSpPr>
              <a:spLocks/>
            </p:cNvSpPr>
            <p:nvPr userDrawn="1"/>
          </p:nvSpPr>
          <p:spPr bwMode="auto">
            <a:xfrm>
              <a:off x="8804276" y="3727451"/>
              <a:ext cx="38100" cy="22225"/>
            </a:xfrm>
            <a:custGeom>
              <a:avLst/>
              <a:gdLst>
                <a:gd name="T0" fmla="*/ 24 w 24"/>
                <a:gd name="T1" fmla="*/ 5 h 14"/>
                <a:gd name="T2" fmla="*/ 17 w 24"/>
                <a:gd name="T3" fmla="*/ 1 h 14"/>
                <a:gd name="T4" fmla="*/ 15 w 24"/>
                <a:gd name="T5" fmla="*/ 0 h 14"/>
                <a:gd name="T6" fmla="*/ 0 w 24"/>
                <a:gd name="T7" fmla="*/ 9 h 14"/>
                <a:gd name="T8" fmla="*/ 1 w 24"/>
                <a:gd name="T9" fmla="*/ 10 h 14"/>
                <a:gd name="T10" fmla="*/ 8 w 24"/>
                <a:gd name="T11" fmla="*/ 14 h 14"/>
                <a:gd name="T12" fmla="*/ 10 w 24"/>
                <a:gd name="T13" fmla="*/ 14 h 14"/>
                <a:gd name="T14" fmla="*/ 24 w 24"/>
                <a:gd name="T15" fmla="*/ 6 h 14"/>
                <a:gd name="T16" fmla="*/ 24 w 24"/>
                <a:gd name="T17" fmla="*/ 5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14">
                  <a:moveTo>
                    <a:pt x="24" y="5"/>
                  </a:moveTo>
                  <a:cubicBezTo>
                    <a:pt x="17" y="1"/>
                    <a:pt x="17" y="1"/>
                    <a:pt x="17" y="1"/>
                  </a:cubicBezTo>
                  <a:cubicBezTo>
                    <a:pt x="16" y="0"/>
                    <a:pt x="15" y="0"/>
                    <a:pt x="15" y="0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0" y="9"/>
                    <a:pt x="1" y="10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8" y="14"/>
                    <a:pt x="9" y="14"/>
                    <a:pt x="10" y="14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4" y="5"/>
                    <a:pt x="24" y="5"/>
                    <a:pt x="24" y="5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4" name="Freeform 365"/>
            <p:cNvSpPr>
              <a:spLocks/>
            </p:cNvSpPr>
            <p:nvPr userDrawn="1"/>
          </p:nvSpPr>
          <p:spPr bwMode="auto">
            <a:xfrm>
              <a:off x="8821738" y="3733801"/>
              <a:ext cx="47625" cy="26988"/>
            </a:xfrm>
            <a:custGeom>
              <a:avLst/>
              <a:gdLst>
                <a:gd name="T0" fmla="*/ 30 w 30"/>
                <a:gd name="T1" fmla="*/ 4 h 17"/>
                <a:gd name="T2" fmla="*/ 23 w 30"/>
                <a:gd name="T3" fmla="*/ 0 h 17"/>
                <a:gd name="T4" fmla="*/ 20 w 30"/>
                <a:gd name="T5" fmla="*/ 0 h 17"/>
                <a:gd name="T6" fmla="*/ 1 w 30"/>
                <a:gd name="T7" fmla="*/ 11 h 17"/>
                <a:gd name="T8" fmla="*/ 1 w 30"/>
                <a:gd name="T9" fmla="*/ 12 h 17"/>
                <a:gd name="T10" fmla="*/ 8 w 30"/>
                <a:gd name="T11" fmla="*/ 16 h 17"/>
                <a:gd name="T12" fmla="*/ 10 w 30"/>
                <a:gd name="T13" fmla="*/ 16 h 17"/>
                <a:gd name="T14" fmla="*/ 30 w 30"/>
                <a:gd name="T15" fmla="*/ 5 h 17"/>
                <a:gd name="T16" fmla="*/ 30 w 30"/>
                <a:gd name="T17" fmla="*/ 4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" h="17">
                  <a:moveTo>
                    <a:pt x="30" y="4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22" y="0"/>
                    <a:pt x="21" y="0"/>
                    <a:pt x="20" y="0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0" y="12"/>
                    <a:pt x="1" y="12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9" y="17"/>
                    <a:pt x="10" y="17"/>
                    <a:pt x="10" y="16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30" y="5"/>
                    <a:pt x="30" y="4"/>
                    <a:pt x="30" y="4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5" name="Freeform 366"/>
            <p:cNvSpPr>
              <a:spLocks/>
            </p:cNvSpPr>
            <p:nvPr userDrawn="1"/>
          </p:nvSpPr>
          <p:spPr bwMode="auto">
            <a:xfrm>
              <a:off x="8832851" y="3667126"/>
              <a:ext cx="17463" cy="9525"/>
            </a:xfrm>
            <a:custGeom>
              <a:avLst/>
              <a:gdLst>
                <a:gd name="T0" fmla="*/ 5 w 11"/>
                <a:gd name="T1" fmla="*/ 6 h 6"/>
                <a:gd name="T2" fmla="*/ 6 w 11"/>
                <a:gd name="T3" fmla="*/ 6 h 6"/>
                <a:gd name="T4" fmla="*/ 11 w 11"/>
                <a:gd name="T5" fmla="*/ 3 h 6"/>
                <a:gd name="T6" fmla="*/ 11 w 11"/>
                <a:gd name="T7" fmla="*/ 3 h 6"/>
                <a:gd name="T8" fmla="*/ 6 w 11"/>
                <a:gd name="T9" fmla="*/ 0 h 6"/>
                <a:gd name="T10" fmla="*/ 5 w 11"/>
                <a:gd name="T11" fmla="*/ 0 h 6"/>
                <a:gd name="T12" fmla="*/ 0 w 11"/>
                <a:gd name="T13" fmla="*/ 3 h 6"/>
                <a:gd name="T14" fmla="*/ 0 w 11"/>
                <a:gd name="T15" fmla="*/ 3 h 6"/>
                <a:gd name="T16" fmla="*/ 5 w 11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5" y="6"/>
                  </a:moveTo>
                  <a:cubicBezTo>
                    <a:pt x="5" y="6"/>
                    <a:pt x="6" y="6"/>
                    <a:pt x="6" y="6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6" name="Freeform 367"/>
            <p:cNvSpPr>
              <a:spLocks/>
            </p:cNvSpPr>
            <p:nvPr userDrawn="1"/>
          </p:nvSpPr>
          <p:spPr bwMode="auto">
            <a:xfrm>
              <a:off x="8821738" y="3673476"/>
              <a:ext cx="17463" cy="9525"/>
            </a:xfrm>
            <a:custGeom>
              <a:avLst/>
              <a:gdLst>
                <a:gd name="T0" fmla="*/ 5 w 11"/>
                <a:gd name="T1" fmla="*/ 6 h 6"/>
                <a:gd name="T2" fmla="*/ 6 w 11"/>
                <a:gd name="T3" fmla="*/ 6 h 6"/>
                <a:gd name="T4" fmla="*/ 11 w 11"/>
                <a:gd name="T5" fmla="*/ 3 h 6"/>
                <a:gd name="T6" fmla="*/ 11 w 11"/>
                <a:gd name="T7" fmla="*/ 3 h 6"/>
                <a:gd name="T8" fmla="*/ 6 w 11"/>
                <a:gd name="T9" fmla="*/ 0 h 6"/>
                <a:gd name="T10" fmla="*/ 5 w 11"/>
                <a:gd name="T11" fmla="*/ 0 h 6"/>
                <a:gd name="T12" fmla="*/ 0 w 11"/>
                <a:gd name="T13" fmla="*/ 3 h 6"/>
                <a:gd name="T14" fmla="*/ 0 w 11"/>
                <a:gd name="T15" fmla="*/ 3 h 6"/>
                <a:gd name="T16" fmla="*/ 5 w 11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5" y="6"/>
                  </a:moveTo>
                  <a:cubicBezTo>
                    <a:pt x="5" y="6"/>
                    <a:pt x="6" y="6"/>
                    <a:pt x="6" y="6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7" name="Freeform 368"/>
            <p:cNvSpPr>
              <a:spLocks/>
            </p:cNvSpPr>
            <p:nvPr userDrawn="1"/>
          </p:nvSpPr>
          <p:spPr bwMode="auto">
            <a:xfrm>
              <a:off x="8843963" y="3660776"/>
              <a:ext cx="17463" cy="9525"/>
            </a:xfrm>
            <a:custGeom>
              <a:avLst/>
              <a:gdLst>
                <a:gd name="T0" fmla="*/ 4 w 11"/>
                <a:gd name="T1" fmla="*/ 6 h 6"/>
                <a:gd name="T2" fmla="*/ 6 w 11"/>
                <a:gd name="T3" fmla="*/ 6 h 6"/>
                <a:gd name="T4" fmla="*/ 10 w 11"/>
                <a:gd name="T5" fmla="*/ 3 h 6"/>
                <a:gd name="T6" fmla="*/ 10 w 11"/>
                <a:gd name="T7" fmla="*/ 3 h 6"/>
                <a:gd name="T8" fmla="*/ 6 w 11"/>
                <a:gd name="T9" fmla="*/ 0 h 6"/>
                <a:gd name="T10" fmla="*/ 4 w 11"/>
                <a:gd name="T11" fmla="*/ 0 h 6"/>
                <a:gd name="T12" fmla="*/ 0 w 11"/>
                <a:gd name="T13" fmla="*/ 3 h 6"/>
                <a:gd name="T14" fmla="*/ 0 w 11"/>
                <a:gd name="T15" fmla="*/ 3 h 6"/>
                <a:gd name="T16" fmla="*/ 4 w 11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4" y="6"/>
                  </a:moveTo>
                  <a:cubicBezTo>
                    <a:pt x="5" y="6"/>
                    <a:pt x="6" y="6"/>
                    <a:pt x="6" y="6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1" y="3"/>
                    <a:pt x="11" y="3"/>
                    <a:pt x="10" y="3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0"/>
                    <a:pt x="4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lnTo>
                    <a:pt x="4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8" name="Freeform 369"/>
            <p:cNvSpPr>
              <a:spLocks/>
            </p:cNvSpPr>
            <p:nvPr userDrawn="1"/>
          </p:nvSpPr>
          <p:spPr bwMode="auto">
            <a:xfrm>
              <a:off x="8864601" y="3648076"/>
              <a:ext cx="17463" cy="9525"/>
            </a:xfrm>
            <a:custGeom>
              <a:avLst/>
              <a:gdLst>
                <a:gd name="T0" fmla="*/ 5 w 11"/>
                <a:gd name="T1" fmla="*/ 6 h 6"/>
                <a:gd name="T2" fmla="*/ 7 w 11"/>
                <a:gd name="T3" fmla="*/ 6 h 6"/>
                <a:gd name="T4" fmla="*/ 11 w 11"/>
                <a:gd name="T5" fmla="*/ 4 h 6"/>
                <a:gd name="T6" fmla="*/ 11 w 11"/>
                <a:gd name="T7" fmla="*/ 3 h 6"/>
                <a:gd name="T8" fmla="*/ 6 w 11"/>
                <a:gd name="T9" fmla="*/ 0 h 6"/>
                <a:gd name="T10" fmla="*/ 5 w 11"/>
                <a:gd name="T11" fmla="*/ 0 h 6"/>
                <a:gd name="T12" fmla="*/ 1 w 11"/>
                <a:gd name="T13" fmla="*/ 3 h 6"/>
                <a:gd name="T14" fmla="*/ 1 w 11"/>
                <a:gd name="T15" fmla="*/ 4 h 6"/>
                <a:gd name="T16" fmla="*/ 5 w 11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5" y="6"/>
                  </a:moveTo>
                  <a:cubicBezTo>
                    <a:pt x="5" y="6"/>
                    <a:pt x="6" y="6"/>
                    <a:pt x="7" y="6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3"/>
                    <a:pt x="1" y="4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9" name="Freeform 370"/>
            <p:cNvSpPr>
              <a:spLocks/>
            </p:cNvSpPr>
            <p:nvPr userDrawn="1"/>
          </p:nvSpPr>
          <p:spPr bwMode="auto">
            <a:xfrm>
              <a:off x="8853488" y="3654426"/>
              <a:ext cx="19050" cy="9525"/>
            </a:xfrm>
            <a:custGeom>
              <a:avLst/>
              <a:gdLst>
                <a:gd name="T0" fmla="*/ 5 w 12"/>
                <a:gd name="T1" fmla="*/ 6 h 6"/>
                <a:gd name="T2" fmla="*/ 7 w 12"/>
                <a:gd name="T3" fmla="*/ 6 h 6"/>
                <a:gd name="T4" fmla="*/ 11 w 12"/>
                <a:gd name="T5" fmla="*/ 4 h 6"/>
                <a:gd name="T6" fmla="*/ 11 w 12"/>
                <a:gd name="T7" fmla="*/ 3 h 6"/>
                <a:gd name="T8" fmla="*/ 7 w 12"/>
                <a:gd name="T9" fmla="*/ 0 h 6"/>
                <a:gd name="T10" fmla="*/ 5 w 12"/>
                <a:gd name="T11" fmla="*/ 0 h 6"/>
                <a:gd name="T12" fmla="*/ 1 w 12"/>
                <a:gd name="T13" fmla="*/ 3 h 6"/>
                <a:gd name="T14" fmla="*/ 1 w 12"/>
                <a:gd name="T15" fmla="*/ 4 h 6"/>
                <a:gd name="T16" fmla="*/ 5 w 12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6">
                  <a:moveTo>
                    <a:pt x="5" y="6"/>
                  </a:moveTo>
                  <a:cubicBezTo>
                    <a:pt x="6" y="6"/>
                    <a:pt x="6" y="6"/>
                    <a:pt x="7" y="6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2" y="3"/>
                    <a:pt x="12" y="3"/>
                    <a:pt x="11" y="3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6" y="0"/>
                    <a:pt x="5" y="0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3"/>
                    <a:pt x="1" y="4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0" name="Freeform 371"/>
            <p:cNvSpPr>
              <a:spLocks/>
            </p:cNvSpPr>
            <p:nvPr userDrawn="1"/>
          </p:nvSpPr>
          <p:spPr bwMode="auto">
            <a:xfrm>
              <a:off x="8939213" y="3605213"/>
              <a:ext cx="17463" cy="9525"/>
            </a:xfrm>
            <a:custGeom>
              <a:avLst/>
              <a:gdLst>
                <a:gd name="T0" fmla="*/ 5 w 11"/>
                <a:gd name="T1" fmla="*/ 6 h 6"/>
                <a:gd name="T2" fmla="*/ 7 w 11"/>
                <a:gd name="T3" fmla="*/ 6 h 6"/>
                <a:gd name="T4" fmla="*/ 11 w 11"/>
                <a:gd name="T5" fmla="*/ 3 h 6"/>
                <a:gd name="T6" fmla="*/ 11 w 11"/>
                <a:gd name="T7" fmla="*/ 2 h 6"/>
                <a:gd name="T8" fmla="*/ 7 w 11"/>
                <a:gd name="T9" fmla="*/ 0 h 6"/>
                <a:gd name="T10" fmla="*/ 5 w 11"/>
                <a:gd name="T11" fmla="*/ 0 h 6"/>
                <a:gd name="T12" fmla="*/ 1 w 11"/>
                <a:gd name="T13" fmla="*/ 2 h 6"/>
                <a:gd name="T14" fmla="*/ 1 w 11"/>
                <a:gd name="T15" fmla="*/ 3 h 6"/>
                <a:gd name="T16" fmla="*/ 5 w 11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5" y="6"/>
                  </a:moveTo>
                  <a:cubicBezTo>
                    <a:pt x="6" y="6"/>
                    <a:pt x="6" y="6"/>
                    <a:pt x="7" y="6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3"/>
                    <a:pt x="11" y="3"/>
                    <a:pt x="11" y="2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6" y="0"/>
                    <a:pt x="5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3"/>
                    <a:pt x="0" y="3"/>
                    <a:pt x="1" y="3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1" name="Freeform 372"/>
            <p:cNvSpPr>
              <a:spLocks/>
            </p:cNvSpPr>
            <p:nvPr userDrawn="1"/>
          </p:nvSpPr>
          <p:spPr bwMode="auto">
            <a:xfrm>
              <a:off x="8929688" y="3609976"/>
              <a:ext cx="17463" cy="11113"/>
            </a:xfrm>
            <a:custGeom>
              <a:avLst/>
              <a:gdLst>
                <a:gd name="T0" fmla="*/ 4 w 11"/>
                <a:gd name="T1" fmla="*/ 7 h 7"/>
                <a:gd name="T2" fmla="*/ 6 w 11"/>
                <a:gd name="T3" fmla="*/ 7 h 7"/>
                <a:gd name="T4" fmla="*/ 10 w 11"/>
                <a:gd name="T5" fmla="*/ 4 h 7"/>
                <a:gd name="T6" fmla="*/ 10 w 11"/>
                <a:gd name="T7" fmla="*/ 3 h 7"/>
                <a:gd name="T8" fmla="*/ 6 w 11"/>
                <a:gd name="T9" fmla="*/ 1 h 7"/>
                <a:gd name="T10" fmla="*/ 4 w 11"/>
                <a:gd name="T11" fmla="*/ 1 h 7"/>
                <a:gd name="T12" fmla="*/ 0 w 11"/>
                <a:gd name="T13" fmla="*/ 3 h 7"/>
                <a:gd name="T14" fmla="*/ 0 w 11"/>
                <a:gd name="T15" fmla="*/ 4 h 7"/>
                <a:gd name="T16" fmla="*/ 4 w 11"/>
                <a:gd name="T1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7">
                  <a:moveTo>
                    <a:pt x="4" y="7"/>
                  </a:moveTo>
                  <a:cubicBezTo>
                    <a:pt x="5" y="7"/>
                    <a:pt x="5" y="7"/>
                    <a:pt x="6" y="7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1" y="4"/>
                    <a:pt x="11" y="4"/>
                    <a:pt x="10" y="3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0"/>
                    <a:pt x="5" y="0"/>
                    <a:pt x="4" y="1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lnTo>
                    <a:pt x="4" y="7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2" name="Freeform 373"/>
            <p:cNvSpPr>
              <a:spLocks/>
            </p:cNvSpPr>
            <p:nvPr userDrawn="1"/>
          </p:nvSpPr>
          <p:spPr bwMode="auto">
            <a:xfrm>
              <a:off x="8918576" y="3617913"/>
              <a:ext cx="17463" cy="9525"/>
            </a:xfrm>
            <a:custGeom>
              <a:avLst/>
              <a:gdLst>
                <a:gd name="T0" fmla="*/ 4 w 11"/>
                <a:gd name="T1" fmla="*/ 6 h 6"/>
                <a:gd name="T2" fmla="*/ 6 w 11"/>
                <a:gd name="T3" fmla="*/ 6 h 6"/>
                <a:gd name="T4" fmla="*/ 10 w 11"/>
                <a:gd name="T5" fmla="*/ 3 h 6"/>
                <a:gd name="T6" fmla="*/ 10 w 11"/>
                <a:gd name="T7" fmla="*/ 2 h 6"/>
                <a:gd name="T8" fmla="*/ 6 w 11"/>
                <a:gd name="T9" fmla="*/ 0 h 6"/>
                <a:gd name="T10" fmla="*/ 4 w 11"/>
                <a:gd name="T11" fmla="*/ 0 h 6"/>
                <a:gd name="T12" fmla="*/ 0 w 11"/>
                <a:gd name="T13" fmla="*/ 2 h 6"/>
                <a:gd name="T14" fmla="*/ 0 w 11"/>
                <a:gd name="T15" fmla="*/ 3 h 6"/>
                <a:gd name="T16" fmla="*/ 4 w 11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4" y="6"/>
                  </a:moveTo>
                  <a:cubicBezTo>
                    <a:pt x="5" y="6"/>
                    <a:pt x="6" y="6"/>
                    <a:pt x="6" y="6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1" y="3"/>
                    <a:pt x="11" y="3"/>
                    <a:pt x="10" y="2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0"/>
                    <a:pt x="4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lnTo>
                    <a:pt x="4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3" name="Freeform 374"/>
            <p:cNvSpPr>
              <a:spLocks/>
            </p:cNvSpPr>
            <p:nvPr userDrawn="1"/>
          </p:nvSpPr>
          <p:spPr bwMode="auto">
            <a:xfrm>
              <a:off x="8939213" y="3616326"/>
              <a:ext cx="26988" cy="15875"/>
            </a:xfrm>
            <a:custGeom>
              <a:avLst/>
              <a:gdLst>
                <a:gd name="T0" fmla="*/ 7 w 17"/>
                <a:gd name="T1" fmla="*/ 0 h 10"/>
                <a:gd name="T2" fmla="*/ 0 w 17"/>
                <a:gd name="T3" fmla="*/ 5 h 10"/>
                <a:gd name="T4" fmla="*/ 0 w 17"/>
                <a:gd name="T5" fmla="*/ 6 h 10"/>
                <a:gd name="T6" fmla="*/ 7 w 17"/>
                <a:gd name="T7" fmla="*/ 10 h 10"/>
                <a:gd name="T8" fmla="*/ 9 w 17"/>
                <a:gd name="T9" fmla="*/ 10 h 10"/>
                <a:gd name="T10" fmla="*/ 16 w 17"/>
                <a:gd name="T11" fmla="*/ 6 h 10"/>
                <a:gd name="T12" fmla="*/ 16 w 17"/>
                <a:gd name="T13" fmla="*/ 5 h 10"/>
                <a:gd name="T14" fmla="*/ 9 w 17"/>
                <a:gd name="T15" fmla="*/ 0 h 10"/>
                <a:gd name="T16" fmla="*/ 7 w 17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7" y="0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9" y="10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7" y="6"/>
                    <a:pt x="17" y="5"/>
                    <a:pt x="16" y="5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8" y="0"/>
                    <a:pt x="7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4" name="Freeform 375"/>
            <p:cNvSpPr>
              <a:spLocks/>
            </p:cNvSpPr>
            <p:nvPr userDrawn="1"/>
          </p:nvSpPr>
          <p:spPr bwMode="auto">
            <a:xfrm>
              <a:off x="8907463" y="3622676"/>
              <a:ext cx="17463" cy="11113"/>
            </a:xfrm>
            <a:custGeom>
              <a:avLst/>
              <a:gdLst>
                <a:gd name="T0" fmla="*/ 5 w 11"/>
                <a:gd name="T1" fmla="*/ 7 h 7"/>
                <a:gd name="T2" fmla="*/ 6 w 11"/>
                <a:gd name="T3" fmla="*/ 7 h 7"/>
                <a:gd name="T4" fmla="*/ 11 w 11"/>
                <a:gd name="T5" fmla="*/ 4 h 7"/>
                <a:gd name="T6" fmla="*/ 11 w 11"/>
                <a:gd name="T7" fmla="*/ 3 h 7"/>
                <a:gd name="T8" fmla="*/ 6 w 11"/>
                <a:gd name="T9" fmla="*/ 1 h 7"/>
                <a:gd name="T10" fmla="*/ 5 w 11"/>
                <a:gd name="T11" fmla="*/ 1 h 7"/>
                <a:gd name="T12" fmla="*/ 0 w 11"/>
                <a:gd name="T13" fmla="*/ 3 h 7"/>
                <a:gd name="T14" fmla="*/ 0 w 11"/>
                <a:gd name="T15" fmla="*/ 4 h 7"/>
                <a:gd name="T16" fmla="*/ 5 w 11"/>
                <a:gd name="T1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7">
                  <a:moveTo>
                    <a:pt x="5" y="7"/>
                  </a:moveTo>
                  <a:cubicBezTo>
                    <a:pt x="5" y="7"/>
                    <a:pt x="6" y="7"/>
                    <a:pt x="6" y="7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3"/>
                    <a:pt x="11" y="3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5" y="0"/>
                    <a:pt x="5" y="1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lnTo>
                    <a:pt x="5" y="7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5" name="Freeform 376"/>
            <p:cNvSpPr>
              <a:spLocks/>
            </p:cNvSpPr>
            <p:nvPr userDrawn="1"/>
          </p:nvSpPr>
          <p:spPr bwMode="auto">
            <a:xfrm>
              <a:off x="8963026" y="3621088"/>
              <a:ext cx="26988" cy="17463"/>
            </a:xfrm>
            <a:custGeom>
              <a:avLst/>
              <a:gdLst>
                <a:gd name="T0" fmla="*/ 7 w 17"/>
                <a:gd name="T1" fmla="*/ 1 h 11"/>
                <a:gd name="T2" fmla="*/ 0 w 17"/>
                <a:gd name="T3" fmla="*/ 5 h 11"/>
                <a:gd name="T4" fmla="*/ 0 w 17"/>
                <a:gd name="T5" fmla="*/ 6 h 11"/>
                <a:gd name="T6" fmla="*/ 7 w 17"/>
                <a:gd name="T7" fmla="*/ 10 h 11"/>
                <a:gd name="T8" fmla="*/ 10 w 17"/>
                <a:gd name="T9" fmla="*/ 10 h 11"/>
                <a:gd name="T10" fmla="*/ 16 w 17"/>
                <a:gd name="T11" fmla="*/ 6 h 11"/>
                <a:gd name="T12" fmla="*/ 16 w 17"/>
                <a:gd name="T13" fmla="*/ 5 h 11"/>
                <a:gd name="T14" fmla="*/ 9 w 17"/>
                <a:gd name="T15" fmla="*/ 1 h 11"/>
                <a:gd name="T16" fmla="*/ 7 w 17"/>
                <a:gd name="T17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1">
                  <a:moveTo>
                    <a:pt x="7" y="1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6"/>
                    <a:pt x="0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1"/>
                    <a:pt x="9" y="11"/>
                    <a:pt x="10" y="10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7" y="6"/>
                    <a:pt x="17" y="5"/>
                    <a:pt x="16" y="5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8" y="0"/>
                    <a:pt x="7" y="1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6" name="Freeform 377"/>
            <p:cNvSpPr>
              <a:spLocks/>
            </p:cNvSpPr>
            <p:nvPr userDrawn="1"/>
          </p:nvSpPr>
          <p:spPr bwMode="auto">
            <a:xfrm>
              <a:off x="8897938" y="3629026"/>
              <a:ext cx="17463" cy="11113"/>
            </a:xfrm>
            <a:custGeom>
              <a:avLst/>
              <a:gdLst>
                <a:gd name="T0" fmla="*/ 4 w 11"/>
                <a:gd name="T1" fmla="*/ 6 h 7"/>
                <a:gd name="T2" fmla="*/ 6 w 11"/>
                <a:gd name="T3" fmla="*/ 6 h 7"/>
                <a:gd name="T4" fmla="*/ 10 w 11"/>
                <a:gd name="T5" fmla="*/ 4 h 7"/>
                <a:gd name="T6" fmla="*/ 10 w 11"/>
                <a:gd name="T7" fmla="*/ 3 h 7"/>
                <a:gd name="T8" fmla="*/ 6 w 11"/>
                <a:gd name="T9" fmla="*/ 0 h 7"/>
                <a:gd name="T10" fmla="*/ 4 w 11"/>
                <a:gd name="T11" fmla="*/ 0 h 7"/>
                <a:gd name="T12" fmla="*/ 0 w 11"/>
                <a:gd name="T13" fmla="*/ 3 h 7"/>
                <a:gd name="T14" fmla="*/ 0 w 11"/>
                <a:gd name="T15" fmla="*/ 4 h 7"/>
                <a:gd name="T16" fmla="*/ 4 w 11"/>
                <a:gd name="T17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7">
                  <a:moveTo>
                    <a:pt x="4" y="6"/>
                  </a:moveTo>
                  <a:cubicBezTo>
                    <a:pt x="5" y="7"/>
                    <a:pt x="6" y="7"/>
                    <a:pt x="6" y="6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1" y="4"/>
                    <a:pt x="11" y="3"/>
                    <a:pt x="10" y="3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5" y="0"/>
                    <a:pt x="5" y="0"/>
                    <a:pt x="4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4"/>
                  </a:cubicBezTo>
                  <a:lnTo>
                    <a:pt x="4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7" name="Freeform 378"/>
            <p:cNvSpPr>
              <a:spLocks/>
            </p:cNvSpPr>
            <p:nvPr userDrawn="1"/>
          </p:nvSpPr>
          <p:spPr bwMode="auto">
            <a:xfrm>
              <a:off x="8921751" y="3625851"/>
              <a:ext cx="26988" cy="15875"/>
            </a:xfrm>
            <a:custGeom>
              <a:avLst/>
              <a:gdLst>
                <a:gd name="T0" fmla="*/ 7 w 17"/>
                <a:gd name="T1" fmla="*/ 1 h 10"/>
                <a:gd name="T2" fmla="*/ 1 w 17"/>
                <a:gd name="T3" fmla="*/ 5 h 10"/>
                <a:gd name="T4" fmla="*/ 1 w 17"/>
                <a:gd name="T5" fmla="*/ 6 h 10"/>
                <a:gd name="T6" fmla="*/ 8 w 17"/>
                <a:gd name="T7" fmla="*/ 10 h 10"/>
                <a:gd name="T8" fmla="*/ 10 w 17"/>
                <a:gd name="T9" fmla="*/ 10 h 10"/>
                <a:gd name="T10" fmla="*/ 17 w 17"/>
                <a:gd name="T11" fmla="*/ 6 h 10"/>
                <a:gd name="T12" fmla="*/ 17 w 17"/>
                <a:gd name="T13" fmla="*/ 5 h 10"/>
                <a:gd name="T14" fmla="*/ 10 w 17"/>
                <a:gd name="T15" fmla="*/ 1 h 10"/>
                <a:gd name="T16" fmla="*/ 7 w 17"/>
                <a:gd name="T1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7" y="1"/>
                  </a:move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6"/>
                    <a:pt x="17" y="5"/>
                    <a:pt x="17" y="5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0"/>
                    <a:pt x="8" y="0"/>
                    <a:pt x="7" y="1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8" name="Freeform 379"/>
            <p:cNvSpPr>
              <a:spLocks/>
            </p:cNvSpPr>
            <p:nvPr userDrawn="1"/>
          </p:nvSpPr>
          <p:spPr bwMode="auto">
            <a:xfrm>
              <a:off x="8983663" y="3629026"/>
              <a:ext cx="28575" cy="15875"/>
            </a:xfrm>
            <a:custGeom>
              <a:avLst/>
              <a:gdLst>
                <a:gd name="T0" fmla="*/ 10 w 18"/>
                <a:gd name="T1" fmla="*/ 10 h 10"/>
                <a:gd name="T2" fmla="*/ 17 w 18"/>
                <a:gd name="T3" fmla="*/ 6 h 10"/>
                <a:gd name="T4" fmla="*/ 17 w 18"/>
                <a:gd name="T5" fmla="*/ 5 h 10"/>
                <a:gd name="T6" fmla="*/ 10 w 18"/>
                <a:gd name="T7" fmla="*/ 0 h 10"/>
                <a:gd name="T8" fmla="*/ 8 w 18"/>
                <a:gd name="T9" fmla="*/ 0 h 10"/>
                <a:gd name="T10" fmla="*/ 1 w 18"/>
                <a:gd name="T11" fmla="*/ 5 h 10"/>
                <a:gd name="T12" fmla="*/ 1 w 18"/>
                <a:gd name="T13" fmla="*/ 6 h 10"/>
                <a:gd name="T14" fmla="*/ 8 w 18"/>
                <a:gd name="T15" fmla="*/ 10 h 10"/>
                <a:gd name="T16" fmla="*/ 10 w 18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10" y="10"/>
                  </a:moveTo>
                  <a:cubicBezTo>
                    <a:pt x="17" y="6"/>
                    <a:pt x="17" y="6"/>
                    <a:pt x="17" y="6"/>
                  </a:cubicBezTo>
                  <a:cubicBezTo>
                    <a:pt x="18" y="5"/>
                    <a:pt x="18" y="5"/>
                    <a:pt x="17" y="5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9" y="0"/>
                    <a:pt x="8" y="0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9" y="10"/>
                    <a:pt x="10" y="10"/>
                    <a:pt x="10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9" name="Freeform 380"/>
            <p:cNvSpPr>
              <a:spLocks/>
            </p:cNvSpPr>
            <p:nvPr userDrawn="1"/>
          </p:nvSpPr>
          <p:spPr bwMode="auto">
            <a:xfrm>
              <a:off x="8945563" y="3632201"/>
              <a:ext cx="26988" cy="15875"/>
            </a:xfrm>
            <a:custGeom>
              <a:avLst/>
              <a:gdLst>
                <a:gd name="T0" fmla="*/ 8 w 17"/>
                <a:gd name="T1" fmla="*/ 0 h 10"/>
                <a:gd name="T2" fmla="*/ 1 w 17"/>
                <a:gd name="T3" fmla="*/ 4 h 10"/>
                <a:gd name="T4" fmla="*/ 1 w 17"/>
                <a:gd name="T5" fmla="*/ 5 h 10"/>
                <a:gd name="T6" fmla="*/ 8 w 17"/>
                <a:gd name="T7" fmla="*/ 9 h 10"/>
                <a:gd name="T8" fmla="*/ 10 w 17"/>
                <a:gd name="T9" fmla="*/ 9 h 10"/>
                <a:gd name="T10" fmla="*/ 17 w 17"/>
                <a:gd name="T11" fmla="*/ 5 h 10"/>
                <a:gd name="T12" fmla="*/ 17 w 17"/>
                <a:gd name="T13" fmla="*/ 4 h 10"/>
                <a:gd name="T14" fmla="*/ 10 w 17"/>
                <a:gd name="T15" fmla="*/ 0 h 10"/>
                <a:gd name="T16" fmla="*/ 8 w 17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8" y="0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1" y="5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10"/>
                    <a:pt x="9" y="10"/>
                    <a:pt x="10" y="9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5"/>
                    <a:pt x="17" y="4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0" name="Freeform 381"/>
            <p:cNvSpPr>
              <a:spLocks/>
            </p:cNvSpPr>
            <p:nvPr userDrawn="1"/>
          </p:nvSpPr>
          <p:spPr bwMode="auto">
            <a:xfrm>
              <a:off x="9012238" y="3633788"/>
              <a:ext cx="26988" cy="17463"/>
            </a:xfrm>
            <a:custGeom>
              <a:avLst/>
              <a:gdLst>
                <a:gd name="T0" fmla="*/ 9 w 17"/>
                <a:gd name="T1" fmla="*/ 10 h 11"/>
                <a:gd name="T2" fmla="*/ 16 w 17"/>
                <a:gd name="T3" fmla="*/ 6 h 11"/>
                <a:gd name="T4" fmla="*/ 16 w 17"/>
                <a:gd name="T5" fmla="*/ 5 h 11"/>
                <a:gd name="T6" fmla="*/ 9 w 17"/>
                <a:gd name="T7" fmla="*/ 1 h 11"/>
                <a:gd name="T8" fmla="*/ 7 w 17"/>
                <a:gd name="T9" fmla="*/ 1 h 11"/>
                <a:gd name="T10" fmla="*/ 0 w 17"/>
                <a:gd name="T11" fmla="*/ 5 h 11"/>
                <a:gd name="T12" fmla="*/ 0 w 17"/>
                <a:gd name="T13" fmla="*/ 6 h 11"/>
                <a:gd name="T14" fmla="*/ 7 w 17"/>
                <a:gd name="T15" fmla="*/ 10 h 11"/>
                <a:gd name="T16" fmla="*/ 9 w 17"/>
                <a:gd name="T17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1">
                  <a:moveTo>
                    <a:pt x="9" y="10"/>
                  </a:moveTo>
                  <a:cubicBezTo>
                    <a:pt x="16" y="6"/>
                    <a:pt x="16" y="6"/>
                    <a:pt x="16" y="6"/>
                  </a:cubicBezTo>
                  <a:cubicBezTo>
                    <a:pt x="17" y="6"/>
                    <a:pt x="17" y="5"/>
                    <a:pt x="16" y="5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8" y="1"/>
                    <a:pt x="7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6"/>
                    <a:pt x="0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1"/>
                    <a:pt x="9" y="11"/>
                    <a:pt x="9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1" name="Freeform 382"/>
            <p:cNvSpPr>
              <a:spLocks/>
            </p:cNvSpPr>
            <p:nvPr userDrawn="1"/>
          </p:nvSpPr>
          <p:spPr bwMode="auto">
            <a:xfrm>
              <a:off x="8904288" y="3636963"/>
              <a:ext cx="28575" cy="15875"/>
            </a:xfrm>
            <a:custGeom>
              <a:avLst/>
              <a:gdLst>
                <a:gd name="T0" fmla="*/ 8 w 18"/>
                <a:gd name="T1" fmla="*/ 0 h 10"/>
                <a:gd name="T2" fmla="*/ 1 w 18"/>
                <a:gd name="T3" fmla="*/ 4 h 10"/>
                <a:gd name="T4" fmla="*/ 1 w 18"/>
                <a:gd name="T5" fmla="*/ 5 h 10"/>
                <a:gd name="T6" fmla="*/ 8 w 18"/>
                <a:gd name="T7" fmla="*/ 9 h 10"/>
                <a:gd name="T8" fmla="*/ 10 w 18"/>
                <a:gd name="T9" fmla="*/ 9 h 10"/>
                <a:gd name="T10" fmla="*/ 17 w 18"/>
                <a:gd name="T11" fmla="*/ 5 h 10"/>
                <a:gd name="T12" fmla="*/ 17 w 18"/>
                <a:gd name="T13" fmla="*/ 4 h 10"/>
                <a:gd name="T14" fmla="*/ 10 w 18"/>
                <a:gd name="T15" fmla="*/ 0 h 10"/>
                <a:gd name="T16" fmla="*/ 8 w 18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8" y="0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1" y="5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10"/>
                    <a:pt x="10" y="10"/>
                    <a:pt x="10" y="9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8" y="5"/>
                    <a:pt x="18" y="4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2" name="Freeform 383"/>
            <p:cNvSpPr>
              <a:spLocks/>
            </p:cNvSpPr>
            <p:nvPr userDrawn="1"/>
          </p:nvSpPr>
          <p:spPr bwMode="auto">
            <a:xfrm>
              <a:off x="8967788" y="3638551"/>
              <a:ext cx="26988" cy="15875"/>
            </a:xfrm>
            <a:custGeom>
              <a:avLst/>
              <a:gdLst>
                <a:gd name="T0" fmla="*/ 10 w 17"/>
                <a:gd name="T1" fmla="*/ 10 h 10"/>
                <a:gd name="T2" fmla="*/ 17 w 17"/>
                <a:gd name="T3" fmla="*/ 6 h 10"/>
                <a:gd name="T4" fmla="*/ 17 w 17"/>
                <a:gd name="T5" fmla="*/ 5 h 10"/>
                <a:gd name="T6" fmla="*/ 10 w 17"/>
                <a:gd name="T7" fmla="*/ 1 h 10"/>
                <a:gd name="T8" fmla="*/ 7 w 17"/>
                <a:gd name="T9" fmla="*/ 1 h 10"/>
                <a:gd name="T10" fmla="*/ 0 w 17"/>
                <a:gd name="T11" fmla="*/ 5 h 10"/>
                <a:gd name="T12" fmla="*/ 0 w 17"/>
                <a:gd name="T13" fmla="*/ 6 h 10"/>
                <a:gd name="T14" fmla="*/ 7 w 17"/>
                <a:gd name="T15" fmla="*/ 10 h 10"/>
                <a:gd name="T16" fmla="*/ 10 w 17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10"/>
                  </a:moveTo>
                  <a:cubicBezTo>
                    <a:pt x="17" y="6"/>
                    <a:pt x="17" y="6"/>
                    <a:pt x="17" y="6"/>
                  </a:cubicBezTo>
                  <a:cubicBezTo>
                    <a:pt x="17" y="6"/>
                    <a:pt x="17" y="5"/>
                    <a:pt x="17" y="5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0"/>
                    <a:pt x="8" y="0"/>
                    <a:pt x="7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6"/>
                    <a:pt x="0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10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3" name="Freeform 384"/>
            <p:cNvSpPr>
              <a:spLocks/>
            </p:cNvSpPr>
            <p:nvPr userDrawn="1"/>
          </p:nvSpPr>
          <p:spPr bwMode="auto">
            <a:xfrm>
              <a:off x="8994776" y="3644901"/>
              <a:ext cx="26988" cy="15875"/>
            </a:xfrm>
            <a:custGeom>
              <a:avLst/>
              <a:gdLst>
                <a:gd name="T0" fmla="*/ 10 w 17"/>
                <a:gd name="T1" fmla="*/ 9 h 10"/>
                <a:gd name="T2" fmla="*/ 17 w 17"/>
                <a:gd name="T3" fmla="*/ 5 h 10"/>
                <a:gd name="T4" fmla="*/ 17 w 17"/>
                <a:gd name="T5" fmla="*/ 4 h 10"/>
                <a:gd name="T6" fmla="*/ 10 w 17"/>
                <a:gd name="T7" fmla="*/ 0 h 10"/>
                <a:gd name="T8" fmla="*/ 7 w 17"/>
                <a:gd name="T9" fmla="*/ 0 h 10"/>
                <a:gd name="T10" fmla="*/ 0 w 17"/>
                <a:gd name="T11" fmla="*/ 4 h 10"/>
                <a:gd name="T12" fmla="*/ 0 w 17"/>
                <a:gd name="T13" fmla="*/ 5 h 10"/>
                <a:gd name="T14" fmla="*/ 7 w 17"/>
                <a:gd name="T15" fmla="*/ 9 h 10"/>
                <a:gd name="T16" fmla="*/ 10 w 17"/>
                <a:gd name="T17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9"/>
                  </a:moveTo>
                  <a:cubicBezTo>
                    <a:pt x="17" y="5"/>
                    <a:pt x="17" y="5"/>
                    <a:pt x="17" y="5"/>
                  </a:cubicBezTo>
                  <a:cubicBezTo>
                    <a:pt x="17" y="5"/>
                    <a:pt x="17" y="4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7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10"/>
                    <a:pt x="9" y="10"/>
                    <a:pt x="10" y="9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4" name="Freeform 385"/>
            <p:cNvSpPr>
              <a:spLocks/>
            </p:cNvSpPr>
            <p:nvPr userDrawn="1"/>
          </p:nvSpPr>
          <p:spPr bwMode="auto">
            <a:xfrm>
              <a:off x="8888413" y="3646488"/>
              <a:ext cx="26988" cy="15875"/>
            </a:xfrm>
            <a:custGeom>
              <a:avLst/>
              <a:gdLst>
                <a:gd name="T0" fmla="*/ 7 w 17"/>
                <a:gd name="T1" fmla="*/ 0 h 10"/>
                <a:gd name="T2" fmla="*/ 0 w 17"/>
                <a:gd name="T3" fmla="*/ 4 h 10"/>
                <a:gd name="T4" fmla="*/ 0 w 17"/>
                <a:gd name="T5" fmla="*/ 5 h 10"/>
                <a:gd name="T6" fmla="*/ 7 w 17"/>
                <a:gd name="T7" fmla="*/ 9 h 10"/>
                <a:gd name="T8" fmla="*/ 9 w 17"/>
                <a:gd name="T9" fmla="*/ 9 h 10"/>
                <a:gd name="T10" fmla="*/ 16 w 17"/>
                <a:gd name="T11" fmla="*/ 5 h 10"/>
                <a:gd name="T12" fmla="*/ 16 w 17"/>
                <a:gd name="T13" fmla="*/ 4 h 10"/>
                <a:gd name="T14" fmla="*/ 9 w 17"/>
                <a:gd name="T15" fmla="*/ 0 h 10"/>
                <a:gd name="T16" fmla="*/ 7 w 17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7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10"/>
                    <a:pt x="9" y="10"/>
                    <a:pt x="9" y="9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7" y="5"/>
                    <a:pt x="17" y="4"/>
                    <a:pt x="16" y="4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8" y="0"/>
                    <a:pt x="7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5" name="Freeform 386"/>
            <p:cNvSpPr>
              <a:spLocks/>
            </p:cNvSpPr>
            <p:nvPr userDrawn="1"/>
          </p:nvSpPr>
          <p:spPr bwMode="auto">
            <a:xfrm>
              <a:off x="8912226" y="3651251"/>
              <a:ext cx="26988" cy="15875"/>
            </a:xfrm>
            <a:custGeom>
              <a:avLst/>
              <a:gdLst>
                <a:gd name="T0" fmla="*/ 7 w 17"/>
                <a:gd name="T1" fmla="*/ 0 h 10"/>
                <a:gd name="T2" fmla="*/ 0 w 17"/>
                <a:gd name="T3" fmla="*/ 4 h 10"/>
                <a:gd name="T4" fmla="*/ 0 w 17"/>
                <a:gd name="T5" fmla="*/ 6 h 10"/>
                <a:gd name="T6" fmla="*/ 7 w 17"/>
                <a:gd name="T7" fmla="*/ 10 h 10"/>
                <a:gd name="T8" fmla="*/ 10 w 17"/>
                <a:gd name="T9" fmla="*/ 10 h 10"/>
                <a:gd name="T10" fmla="*/ 16 w 17"/>
                <a:gd name="T11" fmla="*/ 6 h 10"/>
                <a:gd name="T12" fmla="*/ 16 w 17"/>
                <a:gd name="T13" fmla="*/ 4 h 10"/>
                <a:gd name="T14" fmla="*/ 9 w 17"/>
                <a:gd name="T15" fmla="*/ 0 h 10"/>
                <a:gd name="T16" fmla="*/ 7 w 17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7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7" y="5"/>
                    <a:pt x="17" y="5"/>
                    <a:pt x="16" y="4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8" y="0"/>
                    <a:pt x="7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6" name="Freeform 387"/>
            <p:cNvSpPr>
              <a:spLocks/>
            </p:cNvSpPr>
            <p:nvPr userDrawn="1"/>
          </p:nvSpPr>
          <p:spPr bwMode="auto">
            <a:xfrm>
              <a:off x="8977313" y="3654426"/>
              <a:ext cx="28575" cy="15875"/>
            </a:xfrm>
            <a:custGeom>
              <a:avLst/>
              <a:gdLst>
                <a:gd name="T0" fmla="*/ 10 w 18"/>
                <a:gd name="T1" fmla="*/ 10 h 10"/>
                <a:gd name="T2" fmla="*/ 17 w 18"/>
                <a:gd name="T3" fmla="*/ 6 h 10"/>
                <a:gd name="T4" fmla="*/ 17 w 18"/>
                <a:gd name="T5" fmla="*/ 4 h 10"/>
                <a:gd name="T6" fmla="*/ 10 w 18"/>
                <a:gd name="T7" fmla="*/ 0 h 10"/>
                <a:gd name="T8" fmla="*/ 8 w 18"/>
                <a:gd name="T9" fmla="*/ 0 h 10"/>
                <a:gd name="T10" fmla="*/ 1 w 18"/>
                <a:gd name="T11" fmla="*/ 4 h 10"/>
                <a:gd name="T12" fmla="*/ 1 w 18"/>
                <a:gd name="T13" fmla="*/ 6 h 10"/>
                <a:gd name="T14" fmla="*/ 8 w 18"/>
                <a:gd name="T15" fmla="*/ 10 h 10"/>
                <a:gd name="T16" fmla="*/ 10 w 18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10" y="10"/>
                  </a:moveTo>
                  <a:cubicBezTo>
                    <a:pt x="17" y="6"/>
                    <a:pt x="17" y="6"/>
                    <a:pt x="17" y="6"/>
                  </a:cubicBezTo>
                  <a:cubicBezTo>
                    <a:pt x="18" y="5"/>
                    <a:pt x="18" y="5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8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10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7" name="Freeform 388"/>
            <p:cNvSpPr>
              <a:spLocks/>
            </p:cNvSpPr>
            <p:nvPr userDrawn="1"/>
          </p:nvSpPr>
          <p:spPr bwMode="auto">
            <a:xfrm>
              <a:off x="8870951" y="3656013"/>
              <a:ext cx="26988" cy="15875"/>
            </a:xfrm>
            <a:custGeom>
              <a:avLst/>
              <a:gdLst>
                <a:gd name="T0" fmla="*/ 7 w 17"/>
                <a:gd name="T1" fmla="*/ 0 h 10"/>
                <a:gd name="T2" fmla="*/ 1 w 17"/>
                <a:gd name="T3" fmla="*/ 4 h 10"/>
                <a:gd name="T4" fmla="*/ 1 w 17"/>
                <a:gd name="T5" fmla="*/ 6 h 10"/>
                <a:gd name="T6" fmla="*/ 8 w 17"/>
                <a:gd name="T7" fmla="*/ 10 h 10"/>
                <a:gd name="T8" fmla="*/ 10 w 17"/>
                <a:gd name="T9" fmla="*/ 10 h 10"/>
                <a:gd name="T10" fmla="*/ 17 w 17"/>
                <a:gd name="T11" fmla="*/ 6 h 10"/>
                <a:gd name="T12" fmla="*/ 17 w 17"/>
                <a:gd name="T13" fmla="*/ 4 h 10"/>
                <a:gd name="T14" fmla="*/ 10 w 17"/>
                <a:gd name="T15" fmla="*/ 0 h 10"/>
                <a:gd name="T16" fmla="*/ 7 w 17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7" y="0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5"/>
                    <a:pt x="17" y="5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7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8" name="Freeform 389"/>
            <p:cNvSpPr>
              <a:spLocks/>
            </p:cNvSpPr>
            <p:nvPr userDrawn="1"/>
          </p:nvSpPr>
          <p:spPr bwMode="auto">
            <a:xfrm>
              <a:off x="8894763" y="3660776"/>
              <a:ext cx="26988" cy="15875"/>
            </a:xfrm>
            <a:custGeom>
              <a:avLst/>
              <a:gdLst>
                <a:gd name="T0" fmla="*/ 8 w 17"/>
                <a:gd name="T1" fmla="*/ 1 h 10"/>
                <a:gd name="T2" fmla="*/ 1 w 17"/>
                <a:gd name="T3" fmla="*/ 5 h 10"/>
                <a:gd name="T4" fmla="*/ 1 w 17"/>
                <a:gd name="T5" fmla="*/ 6 h 10"/>
                <a:gd name="T6" fmla="*/ 8 w 17"/>
                <a:gd name="T7" fmla="*/ 10 h 10"/>
                <a:gd name="T8" fmla="*/ 10 w 17"/>
                <a:gd name="T9" fmla="*/ 10 h 10"/>
                <a:gd name="T10" fmla="*/ 17 w 17"/>
                <a:gd name="T11" fmla="*/ 6 h 10"/>
                <a:gd name="T12" fmla="*/ 17 w 17"/>
                <a:gd name="T13" fmla="*/ 5 h 10"/>
                <a:gd name="T14" fmla="*/ 10 w 17"/>
                <a:gd name="T15" fmla="*/ 1 h 10"/>
                <a:gd name="T16" fmla="*/ 8 w 17"/>
                <a:gd name="T1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8" y="1"/>
                  </a:move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6"/>
                    <a:pt x="17" y="5"/>
                    <a:pt x="17" y="5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0"/>
                    <a:pt x="8" y="0"/>
                    <a:pt x="8" y="1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9" name="Freeform 390"/>
            <p:cNvSpPr>
              <a:spLocks/>
            </p:cNvSpPr>
            <p:nvPr userDrawn="1"/>
          </p:nvSpPr>
          <p:spPr bwMode="auto">
            <a:xfrm>
              <a:off x="8994776" y="3663951"/>
              <a:ext cx="28575" cy="17463"/>
            </a:xfrm>
            <a:custGeom>
              <a:avLst/>
              <a:gdLst>
                <a:gd name="T0" fmla="*/ 10 w 18"/>
                <a:gd name="T1" fmla="*/ 1 h 11"/>
                <a:gd name="T2" fmla="*/ 8 w 18"/>
                <a:gd name="T3" fmla="*/ 1 h 11"/>
                <a:gd name="T4" fmla="*/ 1 w 18"/>
                <a:gd name="T5" fmla="*/ 5 h 11"/>
                <a:gd name="T6" fmla="*/ 1 w 18"/>
                <a:gd name="T7" fmla="*/ 6 h 11"/>
                <a:gd name="T8" fmla="*/ 8 w 18"/>
                <a:gd name="T9" fmla="*/ 10 h 11"/>
                <a:gd name="T10" fmla="*/ 10 w 18"/>
                <a:gd name="T11" fmla="*/ 10 h 11"/>
                <a:gd name="T12" fmla="*/ 17 w 18"/>
                <a:gd name="T13" fmla="*/ 6 h 11"/>
                <a:gd name="T14" fmla="*/ 17 w 18"/>
                <a:gd name="T15" fmla="*/ 5 h 11"/>
                <a:gd name="T16" fmla="*/ 10 w 18"/>
                <a:gd name="T17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1">
                  <a:moveTo>
                    <a:pt x="10" y="1"/>
                  </a:moveTo>
                  <a:cubicBezTo>
                    <a:pt x="10" y="0"/>
                    <a:pt x="9" y="0"/>
                    <a:pt x="8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9" y="11"/>
                    <a:pt x="10" y="11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8" y="6"/>
                    <a:pt x="18" y="5"/>
                    <a:pt x="17" y="5"/>
                  </a:cubicBezTo>
                  <a:lnTo>
                    <a:pt x="10" y="1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0" name="Freeform 391"/>
            <p:cNvSpPr>
              <a:spLocks/>
            </p:cNvSpPr>
            <p:nvPr userDrawn="1"/>
          </p:nvSpPr>
          <p:spPr bwMode="auto">
            <a:xfrm>
              <a:off x="8853488" y="3665538"/>
              <a:ext cx="28575" cy="15875"/>
            </a:xfrm>
            <a:custGeom>
              <a:avLst/>
              <a:gdLst>
                <a:gd name="T0" fmla="*/ 8 w 18"/>
                <a:gd name="T1" fmla="*/ 0 h 10"/>
                <a:gd name="T2" fmla="*/ 1 w 18"/>
                <a:gd name="T3" fmla="*/ 5 h 10"/>
                <a:gd name="T4" fmla="*/ 1 w 18"/>
                <a:gd name="T5" fmla="*/ 6 h 10"/>
                <a:gd name="T6" fmla="*/ 8 w 18"/>
                <a:gd name="T7" fmla="*/ 10 h 10"/>
                <a:gd name="T8" fmla="*/ 10 w 18"/>
                <a:gd name="T9" fmla="*/ 10 h 10"/>
                <a:gd name="T10" fmla="*/ 17 w 18"/>
                <a:gd name="T11" fmla="*/ 6 h 10"/>
                <a:gd name="T12" fmla="*/ 17 w 18"/>
                <a:gd name="T13" fmla="*/ 5 h 10"/>
                <a:gd name="T14" fmla="*/ 10 w 18"/>
                <a:gd name="T15" fmla="*/ 0 h 10"/>
                <a:gd name="T16" fmla="*/ 8 w 18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8" y="0"/>
                  </a:move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10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8" y="5"/>
                    <a:pt x="18" y="5"/>
                    <a:pt x="17" y="5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1" name="Freeform 392"/>
            <p:cNvSpPr>
              <a:spLocks/>
            </p:cNvSpPr>
            <p:nvPr userDrawn="1"/>
          </p:nvSpPr>
          <p:spPr bwMode="auto">
            <a:xfrm>
              <a:off x="8877301" y="3670301"/>
              <a:ext cx="28575" cy="17463"/>
            </a:xfrm>
            <a:custGeom>
              <a:avLst/>
              <a:gdLst>
                <a:gd name="T0" fmla="*/ 8 w 18"/>
                <a:gd name="T1" fmla="*/ 1 h 11"/>
                <a:gd name="T2" fmla="*/ 1 w 18"/>
                <a:gd name="T3" fmla="*/ 5 h 11"/>
                <a:gd name="T4" fmla="*/ 1 w 18"/>
                <a:gd name="T5" fmla="*/ 6 h 11"/>
                <a:gd name="T6" fmla="*/ 8 w 18"/>
                <a:gd name="T7" fmla="*/ 10 h 11"/>
                <a:gd name="T8" fmla="*/ 10 w 18"/>
                <a:gd name="T9" fmla="*/ 10 h 11"/>
                <a:gd name="T10" fmla="*/ 17 w 18"/>
                <a:gd name="T11" fmla="*/ 6 h 11"/>
                <a:gd name="T12" fmla="*/ 17 w 18"/>
                <a:gd name="T13" fmla="*/ 5 h 11"/>
                <a:gd name="T14" fmla="*/ 10 w 18"/>
                <a:gd name="T15" fmla="*/ 1 h 11"/>
                <a:gd name="T16" fmla="*/ 8 w 18"/>
                <a:gd name="T17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1">
                  <a:moveTo>
                    <a:pt x="8" y="1"/>
                  </a:move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9" y="11"/>
                    <a:pt x="10" y="11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8" y="6"/>
                    <a:pt x="18" y="5"/>
                    <a:pt x="17" y="5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0"/>
                    <a:pt x="8" y="0"/>
                    <a:pt x="8" y="1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2" name="Freeform 393"/>
            <p:cNvSpPr>
              <a:spLocks/>
            </p:cNvSpPr>
            <p:nvPr userDrawn="1"/>
          </p:nvSpPr>
          <p:spPr bwMode="auto">
            <a:xfrm>
              <a:off x="8943976" y="3673476"/>
              <a:ext cx="26988" cy="15875"/>
            </a:xfrm>
            <a:custGeom>
              <a:avLst/>
              <a:gdLst>
                <a:gd name="T0" fmla="*/ 10 w 17"/>
                <a:gd name="T1" fmla="*/ 10 h 10"/>
                <a:gd name="T2" fmla="*/ 17 w 17"/>
                <a:gd name="T3" fmla="*/ 6 h 10"/>
                <a:gd name="T4" fmla="*/ 17 w 17"/>
                <a:gd name="T5" fmla="*/ 5 h 10"/>
                <a:gd name="T6" fmla="*/ 10 w 17"/>
                <a:gd name="T7" fmla="*/ 1 h 10"/>
                <a:gd name="T8" fmla="*/ 7 w 17"/>
                <a:gd name="T9" fmla="*/ 1 h 10"/>
                <a:gd name="T10" fmla="*/ 0 w 17"/>
                <a:gd name="T11" fmla="*/ 5 h 10"/>
                <a:gd name="T12" fmla="*/ 0 w 17"/>
                <a:gd name="T13" fmla="*/ 6 h 10"/>
                <a:gd name="T14" fmla="*/ 7 w 17"/>
                <a:gd name="T15" fmla="*/ 10 h 10"/>
                <a:gd name="T16" fmla="*/ 10 w 17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10"/>
                  </a:moveTo>
                  <a:cubicBezTo>
                    <a:pt x="17" y="6"/>
                    <a:pt x="17" y="6"/>
                    <a:pt x="17" y="6"/>
                  </a:cubicBezTo>
                  <a:cubicBezTo>
                    <a:pt x="17" y="6"/>
                    <a:pt x="17" y="5"/>
                    <a:pt x="17" y="5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0"/>
                    <a:pt x="8" y="0"/>
                    <a:pt x="7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6"/>
                    <a:pt x="0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10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3" name="Freeform 394"/>
            <p:cNvSpPr>
              <a:spLocks/>
            </p:cNvSpPr>
            <p:nvPr userDrawn="1"/>
          </p:nvSpPr>
          <p:spPr bwMode="auto">
            <a:xfrm>
              <a:off x="8837613" y="3675063"/>
              <a:ext cx="26988" cy="15875"/>
            </a:xfrm>
            <a:custGeom>
              <a:avLst/>
              <a:gdLst>
                <a:gd name="T0" fmla="*/ 7 w 17"/>
                <a:gd name="T1" fmla="*/ 1 h 10"/>
                <a:gd name="T2" fmla="*/ 0 w 17"/>
                <a:gd name="T3" fmla="*/ 5 h 10"/>
                <a:gd name="T4" fmla="*/ 0 w 17"/>
                <a:gd name="T5" fmla="*/ 6 h 10"/>
                <a:gd name="T6" fmla="*/ 7 w 17"/>
                <a:gd name="T7" fmla="*/ 10 h 10"/>
                <a:gd name="T8" fmla="*/ 9 w 17"/>
                <a:gd name="T9" fmla="*/ 10 h 10"/>
                <a:gd name="T10" fmla="*/ 16 w 17"/>
                <a:gd name="T11" fmla="*/ 6 h 10"/>
                <a:gd name="T12" fmla="*/ 16 w 17"/>
                <a:gd name="T13" fmla="*/ 5 h 10"/>
                <a:gd name="T14" fmla="*/ 9 w 17"/>
                <a:gd name="T15" fmla="*/ 1 h 10"/>
                <a:gd name="T16" fmla="*/ 7 w 17"/>
                <a:gd name="T1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7" y="1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6"/>
                    <a:pt x="0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9" y="10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7" y="6"/>
                    <a:pt x="17" y="5"/>
                    <a:pt x="16" y="5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8" y="0"/>
                    <a:pt x="7" y="1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4" name="Freeform 395"/>
            <p:cNvSpPr>
              <a:spLocks/>
            </p:cNvSpPr>
            <p:nvPr userDrawn="1"/>
          </p:nvSpPr>
          <p:spPr bwMode="auto">
            <a:xfrm>
              <a:off x="8899526" y="3678238"/>
              <a:ext cx="28575" cy="15875"/>
            </a:xfrm>
            <a:custGeom>
              <a:avLst/>
              <a:gdLst>
                <a:gd name="T0" fmla="*/ 10 w 18"/>
                <a:gd name="T1" fmla="*/ 10 h 10"/>
                <a:gd name="T2" fmla="*/ 17 w 18"/>
                <a:gd name="T3" fmla="*/ 6 h 10"/>
                <a:gd name="T4" fmla="*/ 17 w 18"/>
                <a:gd name="T5" fmla="*/ 5 h 10"/>
                <a:gd name="T6" fmla="*/ 10 w 18"/>
                <a:gd name="T7" fmla="*/ 0 h 10"/>
                <a:gd name="T8" fmla="*/ 8 w 18"/>
                <a:gd name="T9" fmla="*/ 0 h 10"/>
                <a:gd name="T10" fmla="*/ 1 w 18"/>
                <a:gd name="T11" fmla="*/ 5 h 10"/>
                <a:gd name="T12" fmla="*/ 1 w 18"/>
                <a:gd name="T13" fmla="*/ 6 h 10"/>
                <a:gd name="T14" fmla="*/ 8 w 18"/>
                <a:gd name="T15" fmla="*/ 10 h 10"/>
                <a:gd name="T16" fmla="*/ 10 w 18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10" y="10"/>
                  </a:moveTo>
                  <a:cubicBezTo>
                    <a:pt x="17" y="6"/>
                    <a:pt x="17" y="6"/>
                    <a:pt x="17" y="6"/>
                  </a:cubicBezTo>
                  <a:cubicBezTo>
                    <a:pt x="18" y="5"/>
                    <a:pt x="18" y="5"/>
                    <a:pt x="17" y="5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8" y="0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10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5" name="Freeform 396"/>
            <p:cNvSpPr>
              <a:spLocks/>
            </p:cNvSpPr>
            <p:nvPr userDrawn="1"/>
          </p:nvSpPr>
          <p:spPr bwMode="auto">
            <a:xfrm>
              <a:off x="8861426" y="3681413"/>
              <a:ext cx="26988" cy="15875"/>
            </a:xfrm>
            <a:custGeom>
              <a:avLst/>
              <a:gdLst>
                <a:gd name="T0" fmla="*/ 7 w 17"/>
                <a:gd name="T1" fmla="*/ 0 h 10"/>
                <a:gd name="T2" fmla="*/ 0 w 17"/>
                <a:gd name="T3" fmla="*/ 4 h 10"/>
                <a:gd name="T4" fmla="*/ 0 w 17"/>
                <a:gd name="T5" fmla="*/ 5 h 10"/>
                <a:gd name="T6" fmla="*/ 7 w 17"/>
                <a:gd name="T7" fmla="*/ 9 h 10"/>
                <a:gd name="T8" fmla="*/ 9 w 17"/>
                <a:gd name="T9" fmla="*/ 9 h 10"/>
                <a:gd name="T10" fmla="*/ 16 w 17"/>
                <a:gd name="T11" fmla="*/ 5 h 10"/>
                <a:gd name="T12" fmla="*/ 16 w 17"/>
                <a:gd name="T13" fmla="*/ 4 h 10"/>
                <a:gd name="T14" fmla="*/ 9 w 17"/>
                <a:gd name="T15" fmla="*/ 0 h 10"/>
                <a:gd name="T16" fmla="*/ 7 w 17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7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10"/>
                    <a:pt x="9" y="10"/>
                    <a:pt x="9" y="9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7" y="5"/>
                    <a:pt x="17" y="4"/>
                    <a:pt x="16" y="4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8" y="0"/>
                    <a:pt x="7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6" name="Freeform 397"/>
            <p:cNvSpPr>
              <a:spLocks/>
            </p:cNvSpPr>
            <p:nvPr userDrawn="1"/>
          </p:nvSpPr>
          <p:spPr bwMode="auto">
            <a:xfrm>
              <a:off x="8926513" y="3684588"/>
              <a:ext cx="28575" cy="15875"/>
            </a:xfrm>
            <a:custGeom>
              <a:avLst/>
              <a:gdLst>
                <a:gd name="T0" fmla="*/ 10 w 18"/>
                <a:gd name="T1" fmla="*/ 9 h 10"/>
                <a:gd name="T2" fmla="*/ 17 w 18"/>
                <a:gd name="T3" fmla="*/ 5 h 10"/>
                <a:gd name="T4" fmla="*/ 17 w 18"/>
                <a:gd name="T5" fmla="*/ 4 h 10"/>
                <a:gd name="T6" fmla="*/ 10 w 18"/>
                <a:gd name="T7" fmla="*/ 0 h 10"/>
                <a:gd name="T8" fmla="*/ 8 w 18"/>
                <a:gd name="T9" fmla="*/ 0 h 10"/>
                <a:gd name="T10" fmla="*/ 1 w 18"/>
                <a:gd name="T11" fmla="*/ 4 h 10"/>
                <a:gd name="T12" fmla="*/ 1 w 18"/>
                <a:gd name="T13" fmla="*/ 5 h 10"/>
                <a:gd name="T14" fmla="*/ 8 w 18"/>
                <a:gd name="T15" fmla="*/ 9 h 10"/>
                <a:gd name="T16" fmla="*/ 10 w 18"/>
                <a:gd name="T17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10" y="9"/>
                  </a:moveTo>
                  <a:cubicBezTo>
                    <a:pt x="17" y="5"/>
                    <a:pt x="17" y="5"/>
                    <a:pt x="17" y="5"/>
                  </a:cubicBezTo>
                  <a:cubicBezTo>
                    <a:pt x="18" y="5"/>
                    <a:pt x="18" y="4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8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1" y="5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10"/>
                    <a:pt x="9" y="10"/>
                    <a:pt x="10" y="9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7" name="Freeform 398"/>
            <p:cNvSpPr>
              <a:spLocks/>
            </p:cNvSpPr>
            <p:nvPr userDrawn="1"/>
          </p:nvSpPr>
          <p:spPr bwMode="auto">
            <a:xfrm>
              <a:off x="8882063" y="3687763"/>
              <a:ext cx="28575" cy="15875"/>
            </a:xfrm>
            <a:custGeom>
              <a:avLst/>
              <a:gdLst>
                <a:gd name="T0" fmla="*/ 10 w 18"/>
                <a:gd name="T1" fmla="*/ 10 h 10"/>
                <a:gd name="T2" fmla="*/ 17 w 18"/>
                <a:gd name="T3" fmla="*/ 6 h 10"/>
                <a:gd name="T4" fmla="*/ 17 w 18"/>
                <a:gd name="T5" fmla="*/ 5 h 10"/>
                <a:gd name="T6" fmla="*/ 10 w 18"/>
                <a:gd name="T7" fmla="*/ 1 h 10"/>
                <a:gd name="T8" fmla="*/ 8 w 18"/>
                <a:gd name="T9" fmla="*/ 1 h 10"/>
                <a:gd name="T10" fmla="*/ 1 w 18"/>
                <a:gd name="T11" fmla="*/ 5 h 10"/>
                <a:gd name="T12" fmla="*/ 1 w 18"/>
                <a:gd name="T13" fmla="*/ 6 h 10"/>
                <a:gd name="T14" fmla="*/ 8 w 18"/>
                <a:gd name="T15" fmla="*/ 10 h 10"/>
                <a:gd name="T16" fmla="*/ 10 w 18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10" y="10"/>
                  </a:moveTo>
                  <a:cubicBezTo>
                    <a:pt x="17" y="6"/>
                    <a:pt x="17" y="6"/>
                    <a:pt x="17" y="6"/>
                  </a:cubicBezTo>
                  <a:cubicBezTo>
                    <a:pt x="18" y="6"/>
                    <a:pt x="18" y="5"/>
                    <a:pt x="17" y="5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0"/>
                    <a:pt x="9" y="0"/>
                    <a:pt x="8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9" y="10"/>
                    <a:pt x="10" y="10"/>
                    <a:pt x="10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8" name="Freeform 399"/>
            <p:cNvSpPr>
              <a:spLocks/>
            </p:cNvSpPr>
            <p:nvPr userDrawn="1"/>
          </p:nvSpPr>
          <p:spPr bwMode="auto">
            <a:xfrm>
              <a:off x="8910638" y="3694113"/>
              <a:ext cx="26988" cy="15875"/>
            </a:xfrm>
            <a:custGeom>
              <a:avLst/>
              <a:gdLst>
                <a:gd name="T0" fmla="*/ 9 w 17"/>
                <a:gd name="T1" fmla="*/ 9 h 10"/>
                <a:gd name="T2" fmla="*/ 16 w 17"/>
                <a:gd name="T3" fmla="*/ 5 h 10"/>
                <a:gd name="T4" fmla="*/ 16 w 17"/>
                <a:gd name="T5" fmla="*/ 4 h 10"/>
                <a:gd name="T6" fmla="*/ 9 w 17"/>
                <a:gd name="T7" fmla="*/ 0 h 10"/>
                <a:gd name="T8" fmla="*/ 7 w 17"/>
                <a:gd name="T9" fmla="*/ 0 h 10"/>
                <a:gd name="T10" fmla="*/ 0 w 17"/>
                <a:gd name="T11" fmla="*/ 4 h 10"/>
                <a:gd name="T12" fmla="*/ 0 w 17"/>
                <a:gd name="T13" fmla="*/ 5 h 10"/>
                <a:gd name="T14" fmla="*/ 7 w 17"/>
                <a:gd name="T15" fmla="*/ 9 h 10"/>
                <a:gd name="T16" fmla="*/ 9 w 17"/>
                <a:gd name="T17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9" y="9"/>
                  </a:moveTo>
                  <a:cubicBezTo>
                    <a:pt x="16" y="5"/>
                    <a:pt x="16" y="5"/>
                    <a:pt x="16" y="5"/>
                  </a:cubicBezTo>
                  <a:cubicBezTo>
                    <a:pt x="17" y="5"/>
                    <a:pt x="17" y="4"/>
                    <a:pt x="16" y="4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8" y="0"/>
                    <a:pt x="7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10"/>
                    <a:pt x="9" y="10"/>
                    <a:pt x="9" y="9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9" name="Freeform 400"/>
            <p:cNvSpPr>
              <a:spLocks/>
            </p:cNvSpPr>
            <p:nvPr userDrawn="1"/>
          </p:nvSpPr>
          <p:spPr bwMode="auto">
            <a:xfrm>
              <a:off x="8866188" y="3698876"/>
              <a:ext cx="26988" cy="15875"/>
            </a:xfrm>
            <a:custGeom>
              <a:avLst/>
              <a:gdLst>
                <a:gd name="T0" fmla="*/ 10 w 17"/>
                <a:gd name="T1" fmla="*/ 9 h 10"/>
                <a:gd name="T2" fmla="*/ 17 w 17"/>
                <a:gd name="T3" fmla="*/ 5 h 10"/>
                <a:gd name="T4" fmla="*/ 17 w 17"/>
                <a:gd name="T5" fmla="*/ 4 h 10"/>
                <a:gd name="T6" fmla="*/ 10 w 17"/>
                <a:gd name="T7" fmla="*/ 0 h 10"/>
                <a:gd name="T8" fmla="*/ 7 w 17"/>
                <a:gd name="T9" fmla="*/ 0 h 10"/>
                <a:gd name="T10" fmla="*/ 0 w 17"/>
                <a:gd name="T11" fmla="*/ 4 h 10"/>
                <a:gd name="T12" fmla="*/ 0 w 17"/>
                <a:gd name="T13" fmla="*/ 5 h 10"/>
                <a:gd name="T14" fmla="*/ 7 w 17"/>
                <a:gd name="T15" fmla="*/ 9 h 10"/>
                <a:gd name="T16" fmla="*/ 10 w 17"/>
                <a:gd name="T17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9"/>
                  </a:moveTo>
                  <a:cubicBezTo>
                    <a:pt x="17" y="5"/>
                    <a:pt x="17" y="5"/>
                    <a:pt x="17" y="5"/>
                  </a:cubicBezTo>
                  <a:cubicBezTo>
                    <a:pt x="17" y="5"/>
                    <a:pt x="17" y="4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7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10"/>
                    <a:pt x="9" y="10"/>
                    <a:pt x="10" y="9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0" name="Freeform 401"/>
            <p:cNvSpPr>
              <a:spLocks/>
            </p:cNvSpPr>
            <p:nvPr userDrawn="1"/>
          </p:nvSpPr>
          <p:spPr bwMode="auto">
            <a:xfrm>
              <a:off x="8893176" y="3703638"/>
              <a:ext cx="26988" cy="15875"/>
            </a:xfrm>
            <a:custGeom>
              <a:avLst/>
              <a:gdLst>
                <a:gd name="T0" fmla="*/ 10 w 17"/>
                <a:gd name="T1" fmla="*/ 10 h 10"/>
                <a:gd name="T2" fmla="*/ 17 w 17"/>
                <a:gd name="T3" fmla="*/ 6 h 10"/>
                <a:gd name="T4" fmla="*/ 17 w 17"/>
                <a:gd name="T5" fmla="*/ 4 h 10"/>
                <a:gd name="T6" fmla="*/ 10 w 17"/>
                <a:gd name="T7" fmla="*/ 0 h 10"/>
                <a:gd name="T8" fmla="*/ 7 w 17"/>
                <a:gd name="T9" fmla="*/ 0 h 10"/>
                <a:gd name="T10" fmla="*/ 0 w 17"/>
                <a:gd name="T11" fmla="*/ 4 h 10"/>
                <a:gd name="T12" fmla="*/ 0 w 17"/>
                <a:gd name="T13" fmla="*/ 6 h 10"/>
                <a:gd name="T14" fmla="*/ 7 w 17"/>
                <a:gd name="T15" fmla="*/ 10 h 10"/>
                <a:gd name="T16" fmla="*/ 10 w 17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10"/>
                  </a:moveTo>
                  <a:cubicBezTo>
                    <a:pt x="17" y="6"/>
                    <a:pt x="17" y="6"/>
                    <a:pt x="17" y="6"/>
                  </a:cubicBezTo>
                  <a:cubicBezTo>
                    <a:pt x="17" y="5"/>
                    <a:pt x="17" y="5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7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10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1" name="Freeform 402"/>
            <p:cNvSpPr>
              <a:spLocks/>
            </p:cNvSpPr>
            <p:nvPr userDrawn="1"/>
          </p:nvSpPr>
          <p:spPr bwMode="auto">
            <a:xfrm>
              <a:off x="8848726" y="3708401"/>
              <a:ext cx="28575" cy="15875"/>
            </a:xfrm>
            <a:custGeom>
              <a:avLst/>
              <a:gdLst>
                <a:gd name="T0" fmla="*/ 8 w 18"/>
                <a:gd name="T1" fmla="*/ 9 h 10"/>
                <a:gd name="T2" fmla="*/ 10 w 18"/>
                <a:gd name="T3" fmla="*/ 9 h 10"/>
                <a:gd name="T4" fmla="*/ 17 w 18"/>
                <a:gd name="T5" fmla="*/ 5 h 10"/>
                <a:gd name="T6" fmla="*/ 17 w 18"/>
                <a:gd name="T7" fmla="*/ 4 h 10"/>
                <a:gd name="T8" fmla="*/ 10 w 18"/>
                <a:gd name="T9" fmla="*/ 0 h 10"/>
                <a:gd name="T10" fmla="*/ 8 w 18"/>
                <a:gd name="T11" fmla="*/ 0 h 10"/>
                <a:gd name="T12" fmla="*/ 1 w 18"/>
                <a:gd name="T13" fmla="*/ 4 h 10"/>
                <a:gd name="T14" fmla="*/ 1 w 18"/>
                <a:gd name="T15" fmla="*/ 5 h 10"/>
                <a:gd name="T16" fmla="*/ 8 w 18"/>
                <a:gd name="T17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8" y="9"/>
                  </a:moveTo>
                  <a:cubicBezTo>
                    <a:pt x="8" y="10"/>
                    <a:pt x="9" y="10"/>
                    <a:pt x="10" y="9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8" y="5"/>
                    <a:pt x="18" y="4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8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1" y="5"/>
                  </a:cubicBezTo>
                  <a:lnTo>
                    <a:pt x="8" y="9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2" name="Freeform 403"/>
            <p:cNvSpPr>
              <a:spLocks/>
            </p:cNvSpPr>
            <p:nvPr userDrawn="1"/>
          </p:nvSpPr>
          <p:spPr bwMode="auto">
            <a:xfrm>
              <a:off x="8875713" y="3713163"/>
              <a:ext cx="28575" cy="15875"/>
            </a:xfrm>
            <a:custGeom>
              <a:avLst/>
              <a:gdLst>
                <a:gd name="T0" fmla="*/ 10 w 18"/>
                <a:gd name="T1" fmla="*/ 10 h 10"/>
                <a:gd name="T2" fmla="*/ 17 w 18"/>
                <a:gd name="T3" fmla="*/ 6 h 10"/>
                <a:gd name="T4" fmla="*/ 17 w 18"/>
                <a:gd name="T5" fmla="*/ 5 h 10"/>
                <a:gd name="T6" fmla="*/ 10 w 18"/>
                <a:gd name="T7" fmla="*/ 0 h 10"/>
                <a:gd name="T8" fmla="*/ 8 w 18"/>
                <a:gd name="T9" fmla="*/ 0 h 10"/>
                <a:gd name="T10" fmla="*/ 1 w 18"/>
                <a:gd name="T11" fmla="*/ 5 h 10"/>
                <a:gd name="T12" fmla="*/ 1 w 18"/>
                <a:gd name="T13" fmla="*/ 6 h 10"/>
                <a:gd name="T14" fmla="*/ 8 w 18"/>
                <a:gd name="T15" fmla="*/ 10 h 10"/>
                <a:gd name="T16" fmla="*/ 10 w 18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10" y="10"/>
                  </a:moveTo>
                  <a:cubicBezTo>
                    <a:pt x="17" y="6"/>
                    <a:pt x="17" y="6"/>
                    <a:pt x="17" y="6"/>
                  </a:cubicBezTo>
                  <a:cubicBezTo>
                    <a:pt x="18" y="5"/>
                    <a:pt x="18" y="5"/>
                    <a:pt x="17" y="5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8" y="0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10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3" name="Freeform 404"/>
            <p:cNvSpPr>
              <a:spLocks/>
            </p:cNvSpPr>
            <p:nvPr userDrawn="1"/>
          </p:nvSpPr>
          <p:spPr bwMode="auto">
            <a:xfrm>
              <a:off x="8907463" y="3675063"/>
              <a:ext cx="98425" cy="57150"/>
            </a:xfrm>
            <a:custGeom>
              <a:avLst/>
              <a:gdLst>
                <a:gd name="T0" fmla="*/ 54 w 62"/>
                <a:gd name="T1" fmla="*/ 0 h 36"/>
                <a:gd name="T2" fmla="*/ 52 w 62"/>
                <a:gd name="T3" fmla="*/ 0 h 36"/>
                <a:gd name="T4" fmla="*/ 1 w 62"/>
                <a:gd name="T5" fmla="*/ 30 h 36"/>
                <a:gd name="T6" fmla="*/ 0 w 62"/>
                <a:gd name="T7" fmla="*/ 31 h 36"/>
                <a:gd name="T8" fmla="*/ 8 w 62"/>
                <a:gd name="T9" fmla="*/ 35 h 36"/>
                <a:gd name="T10" fmla="*/ 10 w 62"/>
                <a:gd name="T11" fmla="*/ 35 h 36"/>
                <a:gd name="T12" fmla="*/ 61 w 62"/>
                <a:gd name="T13" fmla="*/ 6 h 36"/>
                <a:gd name="T14" fmla="*/ 61 w 62"/>
                <a:gd name="T15" fmla="*/ 4 h 36"/>
                <a:gd name="T16" fmla="*/ 54 w 62"/>
                <a:gd name="T17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2" h="36">
                  <a:moveTo>
                    <a:pt x="54" y="0"/>
                  </a:moveTo>
                  <a:cubicBezTo>
                    <a:pt x="54" y="0"/>
                    <a:pt x="53" y="0"/>
                    <a:pt x="52" y="0"/>
                  </a:cubicBezTo>
                  <a:cubicBezTo>
                    <a:pt x="1" y="30"/>
                    <a:pt x="1" y="30"/>
                    <a:pt x="1" y="30"/>
                  </a:cubicBezTo>
                  <a:cubicBezTo>
                    <a:pt x="0" y="30"/>
                    <a:pt x="0" y="31"/>
                    <a:pt x="0" y="31"/>
                  </a:cubicBezTo>
                  <a:cubicBezTo>
                    <a:pt x="8" y="35"/>
                    <a:pt x="8" y="35"/>
                    <a:pt x="8" y="35"/>
                  </a:cubicBezTo>
                  <a:cubicBezTo>
                    <a:pt x="8" y="36"/>
                    <a:pt x="9" y="36"/>
                    <a:pt x="10" y="35"/>
                  </a:cubicBezTo>
                  <a:cubicBezTo>
                    <a:pt x="61" y="6"/>
                    <a:pt x="61" y="6"/>
                    <a:pt x="61" y="6"/>
                  </a:cubicBezTo>
                  <a:cubicBezTo>
                    <a:pt x="62" y="5"/>
                    <a:pt x="62" y="5"/>
                    <a:pt x="61" y="4"/>
                  </a:cubicBezTo>
                  <a:lnTo>
                    <a:pt x="54" y="0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4" name="Freeform 405"/>
            <p:cNvSpPr>
              <a:spLocks/>
            </p:cNvSpPr>
            <p:nvPr userDrawn="1"/>
          </p:nvSpPr>
          <p:spPr bwMode="auto">
            <a:xfrm>
              <a:off x="8858251" y="3722688"/>
              <a:ext cx="28575" cy="17463"/>
            </a:xfrm>
            <a:custGeom>
              <a:avLst/>
              <a:gdLst>
                <a:gd name="T0" fmla="*/ 8 w 18"/>
                <a:gd name="T1" fmla="*/ 10 h 11"/>
                <a:gd name="T2" fmla="*/ 10 w 18"/>
                <a:gd name="T3" fmla="*/ 10 h 11"/>
                <a:gd name="T4" fmla="*/ 17 w 18"/>
                <a:gd name="T5" fmla="*/ 6 h 11"/>
                <a:gd name="T6" fmla="*/ 17 w 18"/>
                <a:gd name="T7" fmla="*/ 5 h 11"/>
                <a:gd name="T8" fmla="*/ 10 w 18"/>
                <a:gd name="T9" fmla="*/ 1 h 11"/>
                <a:gd name="T10" fmla="*/ 8 w 18"/>
                <a:gd name="T11" fmla="*/ 1 h 11"/>
                <a:gd name="T12" fmla="*/ 1 w 18"/>
                <a:gd name="T13" fmla="*/ 5 h 11"/>
                <a:gd name="T14" fmla="*/ 1 w 18"/>
                <a:gd name="T15" fmla="*/ 6 h 11"/>
                <a:gd name="T16" fmla="*/ 8 w 18"/>
                <a:gd name="T17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1">
                  <a:moveTo>
                    <a:pt x="8" y="10"/>
                  </a:moveTo>
                  <a:cubicBezTo>
                    <a:pt x="9" y="10"/>
                    <a:pt x="10" y="11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8" y="6"/>
                    <a:pt x="18" y="5"/>
                    <a:pt x="17" y="5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0"/>
                    <a:pt x="9" y="0"/>
                    <a:pt x="8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lnTo>
                    <a:pt x="8" y="10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5" name="Freeform 407"/>
            <p:cNvSpPr>
              <a:spLocks/>
            </p:cNvSpPr>
            <p:nvPr userDrawn="1"/>
          </p:nvSpPr>
          <p:spPr bwMode="auto">
            <a:xfrm>
              <a:off x="8890001" y="3725863"/>
              <a:ext cx="28575" cy="15875"/>
            </a:xfrm>
            <a:custGeom>
              <a:avLst/>
              <a:gdLst>
                <a:gd name="T0" fmla="*/ 10 w 18"/>
                <a:gd name="T1" fmla="*/ 0 h 10"/>
                <a:gd name="T2" fmla="*/ 8 w 18"/>
                <a:gd name="T3" fmla="*/ 0 h 10"/>
                <a:gd name="T4" fmla="*/ 1 w 18"/>
                <a:gd name="T5" fmla="*/ 4 h 10"/>
                <a:gd name="T6" fmla="*/ 1 w 18"/>
                <a:gd name="T7" fmla="*/ 6 h 10"/>
                <a:gd name="T8" fmla="*/ 8 w 18"/>
                <a:gd name="T9" fmla="*/ 10 h 10"/>
                <a:gd name="T10" fmla="*/ 10 w 18"/>
                <a:gd name="T11" fmla="*/ 10 h 10"/>
                <a:gd name="T12" fmla="*/ 17 w 18"/>
                <a:gd name="T13" fmla="*/ 6 h 10"/>
                <a:gd name="T14" fmla="*/ 17 w 18"/>
                <a:gd name="T15" fmla="*/ 4 h 10"/>
                <a:gd name="T16" fmla="*/ 10 w 18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10" y="0"/>
                  </a:moveTo>
                  <a:cubicBezTo>
                    <a:pt x="9" y="0"/>
                    <a:pt x="8" y="0"/>
                    <a:pt x="8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8" y="5"/>
                    <a:pt x="17" y="5"/>
                    <a:pt x="17" y="4"/>
                  </a:cubicBezTo>
                  <a:lnTo>
                    <a:pt x="10" y="0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6" name="Freeform 408"/>
            <p:cNvSpPr>
              <a:spLocks/>
            </p:cNvSpPr>
            <p:nvPr userDrawn="1"/>
          </p:nvSpPr>
          <p:spPr bwMode="auto">
            <a:xfrm>
              <a:off x="8843964" y="3690938"/>
              <a:ext cx="26988" cy="15875"/>
            </a:xfrm>
            <a:custGeom>
              <a:avLst/>
              <a:gdLst>
                <a:gd name="T0" fmla="*/ 8 w 17"/>
                <a:gd name="T1" fmla="*/ 0 h 10"/>
                <a:gd name="T2" fmla="*/ 1 w 17"/>
                <a:gd name="T3" fmla="*/ 4 h 10"/>
                <a:gd name="T4" fmla="*/ 1 w 17"/>
                <a:gd name="T5" fmla="*/ 6 h 10"/>
                <a:gd name="T6" fmla="*/ 8 w 17"/>
                <a:gd name="T7" fmla="*/ 10 h 10"/>
                <a:gd name="T8" fmla="*/ 10 w 17"/>
                <a:gd name="T9" fmla="*/ 10 h 10"/>
                <a:gd name="T10" fmla="*/ 17 w 17"/>
                <a:gd name="T11" fmla="*/ 6 h 10"/>
                <a:gd name="T12" fmla="*/ 17 w 17"/>
                <a:gd name="T13" fmla="*/ 4 h 10"/>
                <a:gd name="T14" fmla="*/ 10 w 17"/>
                <a:gd name="T15" fmla="*/ 0 h 10"/>
                <a:gd name="T16" fmla="*/ 8 w 17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8" y="0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5"/>
                    <a:pt x="17" y="5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7" name="Freeform 409"/>
            <p:cNvSpPr>
              <a:spLocks/>
            </p:cNvSpPr>
            <p:nvPr userDrawn="1"/>
          </p:nvSpPr>
          <p:spPr bwMode="auto">
            <a:xfrm>
              <a:off x="8932864" y="3659188"/>
              <a:ext cx="28575" cy="15875"/>
            </a:xfrm>
            <a:custGeom>
              <a:avLst/>
              <a:gdLst>
                <a:gd name="T0" fmla="*/ 10 w 18"/>
                <a:gd name="T1" fmla="*/ 9 h 10"/>
                <a:gd name="T2" fmla="*/ 17 w 18"/>
                <a:gd name="T3" fmla="*/ 5 h 10"/>
                <a:gd name="T4" fmla="*/ 17 w 18"/>
                <a:gd name="T5" fmla="*/ 4 h 10"/>
                <a:gd name="T6" fmla="*/ 10 w 18"/>
                <a:gd name="T7" fmla="*/ 0 h 10"/>
                <a:gd name="T8" fmla="*/ 8 w 18"/>
                <a:gd name="T9" fmla="*/ 0 h 10"/>
                <a:gd name="T10" fmla="*/ 1 w 18"/>
                <a:gd name="T11" fmla="*/ 4 h 10"/>
                <a:gd name="T12" fmla="*/ 1 w 18"/>
                <a:gd name="T13" fmla="*/ 5 h 10"/>
                <a:gd name="T14" fmla="*/ 8 w 18"/>
                <a:gd name="T15" fmla="*/ 9 h 10"/>
                <a:gd name="T16" fmla="*/ 10 w 18"/>
                <a:gd name="T17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10" y="9"/>
                  </a:moveTo>
                  <a:cubicBezTo>
                    <a:pt x="17" y="5"/>
                    <a:pt x="17" y="5"/>
                    <a:pt x="17" y="5"/>
                  </a:cubicBezTo>
                  <a:cubicBezTo>
                    <a:pt x="18" y="5"/>
                    <a:pt x="18" y="4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9" y="0"/>
                    <a:pt x="8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1" y="5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9" y="10"/>
                    <a:pt x="10" y="10"/>
                    <a:pt x="10" y="9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8" name="Freeform 410"/>
            <p:cNvSpPr>
              <a:spLocks/>
            </p:cNvSpPr>
            <p:nvPr userDrawn="1"/>
          </p:nvSpPr>
          <p:spPr bwMode="auto">
            <a:xfrm>
              <a:off x="8961439" y="3663951"/>
              <a:ext cx="26988" cy="15875"/>
            </a:xfrm>
            <a:custGeom>
              <a:avLst/>
              <a:gdLst>
                <a:gd name="T0" fmla="*/ 9 w 17"/>
                <a:gd name="T1" fmla="*/ 10 h 10"/>
                <a:gd name="T2" fmla="*/ 16 w 17"/>
                <a:gd name="T3" fmla="*/ 6 h 10"/>
                <a:gd name="T4" fmla="*/ 16 w 17"/>
                <a:gd name="T5" fmla="*/ 4 h 10"/>
                <a:gd name="T6" fmla="*/ 9 w 17"/>
                <a:gd name="T7" fmla="*/ 0 h 10"/>
                <a:gd name="T8" fmla="*/ 7 w 17"/>
                <a:gd name="T9" fmla="*/ 0 h 10"/>
                <a:gd name="T10" fmla="*/ 0 w 17"/>
                <a:gd name="T11" fmla="*/ 5 h 10"/>
                <a:gd name="T12" fmla="*/ 0 w 17"/>
                <a:gd name="T13" fmla="*/ 6 h 10"/>
                <a:gd name="T14" fmla="*/ 7 w 17"/>
                <a:gd name="T15" fmla="*/ 10 h 10"/>
                <a:gd name="T16" fmla="*/ 9 w 17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9" y="10"/>
                  </a:moveTo>
                  <a:cubicBezTo>
                    <a:pt x="16" y="6"/>
                    <a:pt x="16" y="6"/>
                    <a:pt x="16" y="6"/>
                  </a:cubicBezTo>
                  <a:cubicBezTo>
                    <a:pt x="17" y="5"/>
                    <a:pt x="17" y="5"/>
                    <a:pt x="16" y="4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8" y="0"/>
                    <a:pt x="7" y="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9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9" name="Freeform 411"/>
            <p:cNvSpPr>
              <a:spLocks/>
            </p:cNvSpPr>
            <p:nvPr userDrawn="1"/>
          </p:nvSpPr>
          <p:spPr bwMode="auto">
            <a:xfrm>
              <a:off x="8950326" y="3649663"/>
              <a:ext cx="28575" cy="15875"/>
            </a:xfrm>
            <a:custGeom>
              <a:avLst/>
              <a:gdLst>
                <a:gd name="T0" fmla="*/ 10 w 18"/>
                <a:gd name="T1" fmla="*/ 9 h 10"/>
                <a:gd name="T2" fmla="*/ 17 w 18"/>
                <a:gd name="T3" fmla="*/ 5 h 10"/>
                <a:gd name="T4" fmla="*/ 17 w 18"/>
                <a:gd name="T5" fmla="*/ 4 h 10"/>
                <a:gd name="T6" fmla="*/ 10 w 18"/>
                <a:gd name="T7" fmla="*/ 0 h 10"/>
                <a:gd name="T8" fmla="*/ 8 w 18"/>
                <a:gd name="T9" fmla="*/ 0 h 10"/>
                <a:gd name="T10" fmla="*/ 1 w 18"/>
                <a:gd name="T11" fmla="*/ 4 h 10"/>
                <a:gd name="T12" fmla="*/ 1 w 18"/>
                <a:gd name="T13" fmla="*/ 5 h 10"/>
                <a:gd name="T14" fmla="*/ 8 w 18"/>
                <a:gd name="T15" fmla="*/ 9 h 10"/>
                <a:gd name="T16" fmla="*/ 10 w 18"/>
                <a:gd name="T17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10" y="9"/>
                  </a:moveTo>
                  <a:cubicBezTo>
                    <a:pt x="17" y="5"/>
                    <a:pt x="17" y="5"/>
                    <a:pt x="17" y="5"/>
                  </a:cubicBezTo>
                  <a:cubicBezTo>
                    <a:pt x="18" y="5"/>
                    <a:pt x="18" y="4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8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1" y="5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10"/>
                    <a:pt x="9" y="10"/>
                    <a:pt x="10" y="9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0" name="Freeform 412"/>
            <p:cNvSpPr>
              <a:spLocks/>
            </p:cNvSpPr>
            <p:nvPr userDrawn="1"/>
          </p:nvSpPr>
          <p:spPr bwMode="auto">
            <a:xfrm>
              <a:off x="8928101" y="3641726"/>
              <a:ext cx="28575" cy="15875"/>
            </a:xfrm>
            <a:custGeom>
              <a:avLst/>
              <a:gdLst>
                <a:gd name="T0" fmla="*/ 8 w 18"/>
                <a:gd name="T1" fmla="*/ 0 h 10"/>
                <a:gd name="T2" fmla="*/ 1 w 18"/>
                <a:gd name="T3" fmla="*/ 4 h 10"/>
                <a:gd name="T4" fmla="*/ 1 w 18"/>
                <a:gd name="T5" fmla="*/ 6 h 10"/>
                <a:gd name="T6" fmla="*/ 8 w 18"/>
                <a:gd name="T7" fmla="*/ 10 h 10"/>
                <a:gd name="T8" fmla="*/ 10 w 18"/>
                <a:gd name="T9" fmla="*/ 10 h 10"/>
                <a:gd name="T10" fmla="*/ 17 w 18"/>
                <a:gd name="T11" fmla="*/ 6 h 10"/>
                <a:gd name="T12" fmla="*/ 17 w 18"/>
                <a:gd name="T13" fmla="*/ 4 h 10"/>
                <a:gd name="T14" fmla="*/ 10 w 18"/>
                <a:gd name="T15" fmla="*/ 0 h 10"/>
                <a:gd name="T16" fmla="*/ 8 w 18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8" y="0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9" y="10"/>
                    <a:pt x="10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8" y="5"/>
                    <a:pt x="18" y="5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1" name="Freeform 413"/>
            <p:cNvSpPr>
              <a:spLocks/>
            </p:cNvSpPr>
            <p:nvPr userDrawn="1"/>
          </p:nvSpPr>
          <p:spPr bwMode="auto">
            <a:xfrm>
              <a:off x="9012239" y="3586163"/>
              <a:ext cx="39688" cy="22225"/>
            </a:xfrm>
            <a:custGeom>
              <a:avLst/>
              <a:gdLst>
                <a:gd name="T0" fmla="*/ 15 w 25"/>
                <a:gd name="T1" fmla="*/ 0 h 14"/>
                <a:gd name="T2" fmla="*/ 0 w 25"/>
                <a:gd name="T3" fmla="*/ 9 h 14"/>
                <a:gd name="T4" fmla="*/ 1 w 25"/>
                <a:gd name="T5" fmla="*/ 10 h 14"/>
                <a:gd name="T6" fmla="*/ 8 w 25"/>
                <a:gd name="T7" fmla="*/ 14 h 14"/>
                <a:gd name="T8" fmla="*/ 10 w 25"/>
                <a:gd name="T9" fmla="*/ 14 h 14"/>
                <a:gd name="T10" fmla="*/ 25 w 25"/>
                <a:gd name="T11" fmla="*/ 5 h 14"/>
                <a:gd name="T12" fmla="*/ 24 w 25"/>
                <a:gd name="T13" fmla="*/ 4 h 14"/>
                <a:gd name="T14" fmla="*/ 17 w 25"/>
                <a:gd name="T15" fmla="*/ 0 h 14"/>
                <a:gd name="T16" fmla="*/ 15 w 25"/>
                <a:gd name="T1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14">
                  <a:moveTo>
                    <a:pt x="15" y="0"/>
                  </a:move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0" y="10"/>
                    <a:pt x="1" y="10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8" y="14"/>
                    <a:pt x="9" y="14"/>
                    <a:pt x="10" y="14"/>
                  </a:cubicBezTo>
                  <a:cubicBezTo>
                    <a:pt x="25" y="5"/>
                    <a:pt x="25" y="5"/>
                    <a:pt x="25" y="5"/>
                  </a:cubicBezTo>
                  <a:cubicBezTo>
                    <a:pt x="25" y="5"/>
                    <a:pt x="25" y="5"/>
                    <a:pt x="24" y="4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7" y="0"/>
                    <a:pt x="16" y="0"/>
                    <a:pt x="15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2" name="Freeform 414"/>
            <p:cNvSpPr>
              <a:spLocks/>
            </p:cNvSpPr>
            <p:nvPr userDrawn="1"/>
          </p:nvSpPr>
          <p:spPr bwMode="auto">
            <a:xfrm>
              <a:off x="8996364" y="3602038"/>
              <a:ext cx="26988" cy="15875"/>
            </a:xfrm>
            <a:custGeom>
              <a:avLst/>
              <a:gdLst>
                <a:gd name="T0" fmla="*/ 8 w 17"/>
                <a:gd name="T1" fmla="*/ 0 h 10"/>
                <a:gd name="T2" fmla="*/ 1 w 17"/>
                <a:gd name="T3" fmla="*/ 4 h 10"/>
                <a:gd name="T4" fmla="*/ 1 w 17"/>
                <a:gd name="T5" fmla="*/ 6 h 10"/>
                <a:gd name="T6" fmla="*/ 8 w 17"/>
                <a:gd name="T7" fmla="*/ 10 h 10"/>
                <a:gd name="T8" fmla="*/ 10 w 17"/>
                <a:gd name="T9" fmla="*/ 10 h 10"/>
                <a:gd name="T10" fmla="*/ 17 w 17"/>
                <a:gd name="T11" fmla="*/ 6 h 10"/>
                <a:gd name="T12" fmla="*/ 17 w 17"/>
                <a:gd name="T13" fmla="*/ 4 h 10"/>
                <a:gd name="T14" fmla="*/ 10 w 17"/>
                <a:gd name="T15" fmla="*/ 0 h 10"/>
                <a:gd name="T16" fmla="*/ 8 w 17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8" y="0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5"/>
                    <a:pt x="17" y="5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3" name="Freeform 415"/>
            <p:cNvSpPr>
              <a:spLocks/>
            </p:cNvSpPr>
            <p:nvPr userDrawn="1"/>
          </p:nvSpPr>
          <p:spPr bwMode="auto">
            <a:xfrm>
              <a:off x="9059864" y="3586163"/>
              <a:ext cx="26988" cy="15875"/>
            </a:xfrm>
            <a:custGeom>
              <a:avLst/>
              <a:gdLst>
                <a:gd name="T0" fmla="*/ 10 w 17"/>
                <a:gd name="T1" fmla="*/ 10 h 10"/>
                <a:gd name="T2" fmla="*/ 17 w 17"/>
                <a:gd name="T3" fmla="*/ 6 h 10"/>
                <a:gd name="T4" fmla="*/ 17 w 17"/>
                <a:gd name="T5" fmla="*/ 4 h 10"/>
                <a:gd name="T6" fmla="*/ 10 w 17"/>
                <a:gd name="T7" fmla="*/ 0 h 10"/>
                <a:gd name="T8" fmla="*/ 8 w 17"/>
                <a:gd name="T9" fmla="*/ 0 h 10"/>
                <a:gd name="T10" fmla="*/ 1 w 17"/>
                <a:gd name="T11" fmla="*/ 4 h 10"/>
                <a:gd name="T12" fmla="*/ 1 w 17"/>
                <a:gd name="T13" fmla="*/ 6 h 10"/>
                <a:gd name="T14" fmla="*/ 8 w 17"/>
                <a:gd name="T15" fmla="*/ 10 h 10"/>
                <a:gd name="T16" fmla="*/ 10 w 17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10"/>
                  </a:moveTo>
                  <a:cubicBezTo>
                    <a:pt x="17" y="6"/>
                    <a:pt x="17" y="6"/>
                    <a:pt x="17" y="6"/>
                  </a:cubicBezTo>
                  <a:cubicBezTo>
                    <a:pt x="17" y="5"/>
                    <a:pt x="17" y="5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8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10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4" name="Freeform 416"/>
            <p:cNvSpPr>
              <a:spLocks/>
            </p:cNvSpPr>
            <p:nvPr userDrawn="1"/>
          </p:nvSpPr>
          <p:spPr bwMode="auto">
            <a:xfrm>
              <a:off x="9069389" y="3630613"/>
              <a:ext cx="20638" cy="11113"/>
            </a:xfrm>
            <a:custGeom>
              <a:avLst/>
              <a:gdLst>
                <a:gd name="T0" fmla="*/ 9 w 13"/>
                <a:gd name="T1" fmla="*/ 0 h 7"/>
                <a:gd name="T2" fmla="*/ 8 w 13"/>
                <a:gd name="T3" fmla="*/ 0 h 7"/>
                <a:gd name="T4" fmla="*/ 0 w 13"/>
                <a:gd name="T5" fmla="*/ 5 h 7"/>
                <a:gd name="T6" fmla="*/ 0 w 13"/>
                <a:gd name="T7" fmla="*/ 5 h 7"/>
                <a:gd name="T8" fmla="*/ 4 w 13"/>
                <a:gd name="T9" fmla="*/ 7 h 7"/>
                <a:gd name="T10" fmla="*/ 5 w 13"/>
                <a:gd name="T11" fmla="*/ 7 h 7"/>
                <a:gd name="T12" fmla="*/ 13 w 13"/>
                <a:gd name="T13" fmla="*/ 3 h 7"/>
                <a:gd name="T14" fmla="*/ 13 w 13"/>
                <a:gd name="T15" fmla="*/ 2 h 7"/>
                <a:gd name="T16" fmla="*/ 9 w 13"/>
                <a:gd name="T1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7">
                  <a:moveTo>
                    <a:pt x="9" y="0"/>
                  </a:moveTo>
                  <a:lnTo>
                    <a:pt x="8" y="0"/>
                  </a:lnTo>
                  <a:lnTo>
                    <a:pt x="0" y="5"/>
                  </a:lnTo>
                  <a:lnTo>
                    <a:pt x="0" y="5"/>
                  </a:lnTo>
                  <a:lnTo>
                    <a:pt x="4" y="7"/>
                  </a:lnTo>
                  <a:lnTo>
                    <a:pt x="5" y="7"/>
                  </a:lnTo>
                  <a:lnTo>
                    <a:pt x="13" y="3"/>
                  </a:lnTo>
                  <a:lnTo>
                    <a:pt x="13" y="2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5" name="Freeform 417"/>
            <p:cNvSpPr>
              <a:spLocks/>
            </p:cNvSpPr>
            <p:nvPr userDrawn="1"/>
          </p:nvSpPr>
          <p:spPr bwMode="auto">
            <a:xfrm>
              <a:off x="9061451" y="3625851"/>
              <a:ext cx="19050" cy="11113"/>
            </a:xfrm>
            <a:custGeom>
              <a:avLst/>
              <a:gdLst>
                <a:gd name="T0" fmla="*/ 8 w 12"/>
                <a:gd name="T1" fmla="*/ 0 h 7"/>
                <a:gd name="T2" fmla="*/ 0 w 12"/>
                <a:gd name="T3" fmla="*/ 5 h 7"/>
                <a:gd name="T4" fmla="*/ 0 w 12"/>
                <a:gd name="T5" fmla="*/ 5 h 7"/>
                <a:gd name="T6" fmla="*/ 3 w 12"/>
                <a:gd name="T7" fmla="*/ 7 h 7"/>
                <a:gd name="T8" fmla="*/ 5 w 12"/>
                <a:gd name="T9" fmla="*/ 7 h 7"/>
                <a:gd name="T10" fmla="*/ 12 w 12"/>
                <a:gd name="T11" fmla="*/ 3 h 7"/>
                <a:gd name="T12" fmla="*/ 12 w 12"/>
                <a:gd name="T13" fmla="*/ 2 h 7"/>
                <a:gd name="T14" fmla="*/ 9 w 12"/>
                <a:gd name="T15" fmla="*/ 0 h 7"/>
                <a:gd name="T16" fmla="*/ 8 w 12"/>
                <a:gd name="T1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7">
                  <a:moveTo>
                    <a:pt x="8" y="0"/>
                  </a:moveTo>
                  <a:lnTo>
                    <a:pt x="0" y="5"/>
                  </a:lnTo>
                  <a:lnTo>
                    <a:pt x="0" y="5"/>
                  </a:lnTo>
                  <a:lnTo>
                    <a:pt x="3" y="7"/>
                  </a:lnTo>
                  <a:lnTo>
                    <a:pt x="5" y="7"/>
                  </a:lnTo>
                  <a:lnTo>
                    <a:pt x="12" y="3"/>
                  </a:lnTo>
                  <a:lnTo>
                    <a:pt x="12" y="2"/>
                  </a:lnTo>
                  <a:lnTo>
                    <a:pt x="9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6" name="Freeform 418"/>
            <p:cNvSpPr>
              <a:spLocks/>
            </p:cNvSpPr>
            <p:nvPr userDrawn="1"/>
          </p:nvSpPr>
          <p:spPr bwMode="auto">
            <a:xfrm>
              <a:off x="9053514" y="3640138"/>
              <a:ext cx="20638" cy="11113"/>
            </a:xfrm>
            <a:custGeom>
              <a:avLst/>
              <a:gdLst>
                <a:gd name="T0" fmla="*/ 9 w 13"/>
                <a:gd name="T1" fmla="*/ 0 h 7"/>
                <a:gd name="T2" fmla="*/ 8 w 13"/>
                <a:gd name="T3" fmla="*/ 0 h 7"/>
                <a:gd name="T4" fmla="*/ 0 w 13"/>
                <a:gd name="T5" fmla="*/ 4 h 7"/>
                <a:gd name="T6" fmla="*/ 1 w 13"/>
                <a:gd name="T7" fmla="*/ 5 h 7"/>
                <a:gd name="T8" fmla="*/ 4 w 13"/>
                <a:gd name="T9" fmla="*/ 7 h 7"/>
                <a:gd name="T10" fmla="*/ 5 w 13"/>
                <a:gd name="T11" fmla="*/ 7 h 7"/>
                <a:gd name="T12" fmla="*/ 13 w 13"/>
                <a:gd name="T13" fmla="*/ 2 h 7"/>
                <a:gd name="T14" fmla="*/ 13 w 13"/>
                <a:gd name="T15" fmla="*/ 2 h 7"/>
                <a:gd name="T16" fmla="*/ 9 w 13"/>
                <a:gd name="T1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7">
                  <a:moveTo>
                    <a:pt x="9" y="0"/>
                  </a:moveTo>
                  <a:lnTo>
                    <a:pt x="8" y="0"/>
                  </a:lnTo>
                  <a:lnTo>
                    <a:pt x="0" y="4"/>
                  </a:lnTo>
                  <a:lnTo>
                    <a:pt x="1" y="5"/>
                  </a:lnTo>
                  <a:lnTo>
                    <a:pt x="4" y="7"/>
                  </a:lnTo>
                  <a:lnTo>
                    <a:pt x="5" y="7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7" name="Freeform 419"/>
            <p:cNvSpPr>
              <a:spLocks/>
            </p:cNvSpPr>
            <p:nvPr userDrawn="1"/>
          </p:nvSpPr>
          <p:spPr bwMode="auto">
            <a:xfrm>
              <a:off x="9018589" y="3595688"/>
              <a:ext cx="50800" cy="30163"/>
            </a:xfrm>
            <a:custGeom>
              <a:avLst/>
              <a:gdLst>
                <a:gd name="T0" fmla="*/ 10 w 32"/>
                <a:gd name="T1" fmla="*/ 19 h 19"/>
                <a:gd name="T2" fmla="*/ 31 w 32"/>
                <a:gd name="T3" fmla="*/ 6 h 19"/>
                <a:gd name="T4" fmla="*/ 32 w 32"/>
                <a:gd name="T5" fmla="*/ 5 h 19"/>
                <a:gd name="T6" fmla="*/ 25 w 32"/>
                <a:gd name="T7" fmla="*/ 1 h 19"/>
                <a:gd name="T8" fmla="*/ 22 w 32"/>
                <a:gd name="T9" fmla="*/ 1 h 19"/>
                <a:gd name="T10" fmla="*/ 1 w 32"/>
                <a:gd name="T11" fmla="*/ 13 h 19"/>
                <a:gd name="T12" fmla="*/ 1 w 32"/>
                <a:gd name="T13" fmla="*/ 15 h 19"/>
                <a:gd name="T14" fmla="*/ 8 w 32"/>
                <a:gd name="T15" fmla="*/ 19 h 19"/>
                <a:gd name="T16" fmla="*/ 10 w 32"/>
                <a:gd name="T17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" h="19">
                  <a:moveTo>
                    <a:pt x="10" y="19"/>
                  </a:moveTo>
                  <a:cubicBezTo>
                    <a:pt x="31" y="6"/>
                    <a:pt x="31" y="6"/>
                    <a:pt x="31" y="6"/>
                  </a:cubicBezTo>
                  <a:cubicBezTo>
                    <a:pt x="32" y="6"/>
                    <a:pt x="32" y="5"/>
                    <a:pt x="32" y="5"/>
                  </a:cubicBezTo>
                  <a:cubicBezTo>
                    <a:pt x="25" y="1"/>
                    <a:pt x="25" y="1"/>
                    <a:pt x="25" y="1"/>
                  </a:cubicBezTo>
                  <a:cubicBezTo>
                    <a:pt x="24" y="0"/>
                    <a:pt x="23" y="0"/>
                    <a:pt x="22" y="1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0" y="14"/>
                    <a:pt x="0" y="14"/>
                    <a:pt x="1" y="15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9" y="19"/>
                    <a:pt x="10" y="19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8" name="Freeform 420"/>
            <p:cNvSpPr>
              <a:spLocks/>
            </p:cNvSpPr>
            <p:nvPr userDrawn="1"/>
          </p:nvSpPr>
          <p:spPr bwMode="auto">
            <a:xfrm>
              <a:off x="9001126" y="3619501"/>
              <a:ext cx="28575" cy="15875"/>
            </a:xfrm>
            <a:custGeom>
              <a:avLst/>
              <a:gdLst>
                <a:gd name="T0" fmla="*/ 10 w 18"/>
                <a:gd name="T1" fmla="*/ 10 h 10"/>
                <a:gd name="T2" fmla="*/ 17 w 18"/>
                <a:gd name="T3" fmla="*/ 6 h 10"/>
                <a:gd name="T4" fmla="*/ 17 w 18"/>
                <a:gd name="T5" fmla="*/ 4 h 10"/>
                <a:gd name="T6" fmla="*/ 10 w 18"/>
                <a:gd name="T7" fmla="*/ 0 h 10"/>
                <a:gd name="T8" fmla="*/ 8 w 18"/>
                <a:gd name="T9" fmla="*/ 0 h 10"/>
                <a:gd name="T10" fmla="*/ 1 w 18"/>
                <a:gd name="T11" fmla="*/ 4 h 10"/>
                <a:gd name="T12" fmla="*/ 1 w 18"/>
                <a:gd name="T13" fmla="*/ 6 h 10"/>
                <a:gd name="T14" fmla="*/ 8 w 18"/>
                <a:gd name="T15" fmla="*/ 10 h 10"/>
                <a:gd name="T16" fmla="*/ 10 w 18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10" y="10"/>
                  </a:moveTo>
                  <a:cubicBezTo>
                    <a:pt x="17" y="6"/>
                    <a:pt x="17" y="6"/>
                    <a:pt x="17" y="6"/>
                  </a:cubicBezTo>
                  <a:cubicBezTo>
                    <a:pt x="18" y="5"/>
                    <a:pt x="18" y="5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8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10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9" name="Freeform 421"/>
            <p:cNvSpPr>
              <a:spLocks/>
            </p:cNvSpPr>
            <p:nvPr userDrawn="1"/>
          </p:nvSpPr>
          <p:spPr bwMode="auto">
            <a:xfrm>
              <a:off x="9028114" y="3606801"/>
              <a:ext cx="58738" cy="33338"/>
            </a:xfrm>
            <a:custGeom>
              <a:avLst/>
              <a:gdLst>
                <a:gd name="T0" fmla="*/ 37 w 37"/>
                <a:gd name="T1" fmla="*/ 4 h 21"/>
                <a:gd name="T2" fmla="*/ 30 w 37"/>
                <a:gd name="T3" fmla="*/ 0 h 21"/>
                <a:gd name="T4" fmla="*/ 27 w 37"/>
                <a:gd name="T5" fmla="*/ 0 h 21"/>
                <a:gd name="T6" fmla="*/ 1 w 37"/>
                <a:gd name="T7" fmla="*/ 16 h 21"/>
                <a:gd name="T8" fmla="*/ 1 w 37"/>
                <a:gd name="T9" fmla="*/ 17 h 21"/>
                <a:gd name="T10" fmla="*/ 8 w 37"/>
                <a:gd name="T11" fmla="*/ 21 h 21"/>
                <a:gd name="T12" fmla="*/ 10 w 37"/>
                <a:gd name="T13" fmla="*/ 21 h 21"/>
                <a:gd name="T14" fmla="*/ 37 w 37"/>
                <a:gd name="T15" fmla="*/ 6 h 21"/>
                <a:gd name="T16" fmla="*/ 37 w 37"/>
                <a:gd name="T17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7" h="21">
                  <a:moveTo>
                    <a:pt x="37" y="4"/>
                  </a:moveTo>
                  <a:cubicBezTo>
                    <a:pt x="30" y="0"/>
                    <a:pt x="30" y="0"/>
                    <a:pt x="30" y="0"/>
                  </a:cubicBezTo>
                  <a:cubicBezTo>
                    <a:pt x="29" y="0"/>
                    <a:pt x="28" y="0"/>
                    <a:pt x="27" y="0"/>
                  </a:cubicBezTo>
                  <a:cubicBezTo>
                    <a:pt x="19" y="5"/>
                    <a:pt x="10" y="11"/>
                    <a:pt x="1" y="16"/>
                  </a:cubicBezTo>
                  <a:cubicBezTo>
                    <a:pt x="0" y="16"/>
                    <a:pt x="0" y="17"/>
                    <a:pt x="1" y="17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8" y="21"/>
                    <a:pt x="9" y="21"/>
                    <a:pt x="10" y="21"/>
                  </a:cubicBezTo>
                  <a:cubicBezTo>
                    <a:pt x="19" y="16"/>
                    <a:pt x="28" y="11"/>
                    <a:pt x="37" y="6"/>
                  </a:cubicBezTo>
                  <a:cubicBezTo>
                    <a:pt x="37" y="5"/>
                    <a:pt x="37" y="5"/>
                    <a:pt x="37" y="4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0" name="Freeform 422"/>
            <p:cNvSpPr>
              <a:spLocks/>
            </p:cNvSpPr>
            <p:nvPr userDrawn="1"/>
          </p:nvSpPr>
          <p:spPr bwMode="auto">
            <a:xfrm>
              <a:off x="8955089" y="3606801"/>
              <a:ext cx="28575" cy="15875"/>
            </a:xfrm>
            <a:custGeom>
              <a:avLst/>
              <a:gdLst>
                <a:gd name="T0" fmla="*/ 8 w 18"/>
                <a:gd name="T1" fmla="*/ 0 h 10"/>
                <a:gd name="T2" fmla="*/ 1 w 18"/>
                <a:gd name="T3" fmla="*/ 4 h 10"/>
                <a:gd name="T4" fmla="*/ 1 w 18"/>
                <a:gd name="T5" fmla="*/ 6 h 10"/>
                <a:gd name="T6" fmla="*/ 8 w 18"/>
                <a:gd name="T7" fmla="*/ 10 h 10"/>
                <a:gd name="T8" fmla="*/ 10 w 18"/>
                <a:gd name="T9" fmla="*/ 10 h 10"/>
                <a:gd name="T10" fmla="*/ 17 w 18"/>
                <a:gd name="T11" fmla="*/ 6 h 10"/>
                <a:gd name="T12" fmla="*/ 17 w 18"/>
                <a:gd name="T13" fmla="*/ 4 h 10"/>
                <a:gd name="T14" fmla="*/ 10 w 18"/>
                <a:gd name="T15" fmla="*/ 0 h 10"/>
                <a:gd name="T16" fmla="*/ 8 w 18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8" y="0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10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8" y="5"/>
                    <a:pt x="18" y="5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1" name="Freeform 423"/>
            <p:cNvSpPr>
              <a:spLocks/>
            </p:cNvSpPr>
            <p:nvPr userDrawn="1"/>
          </p:nvSpPr>
          <p:spPr bwMode="auto">
            <a:xfrm>
              <a:off x="8982076" y="3579813"/>
              <a:ext cx="19050" cy="9525"/>
            </a:xfrm>
            <a:custGeom>
              <a:avLst/>
              <a:gdLst>
                <a:gd name="T0" fmla="*/ 5 w 12"/>
                <a:gd name="T1" fmla="*/ 6 h 6"/>
                <a:gd name="T2" fmla="*/ 7 w 12"/>
                <a:gd name="T3" fmla="*/ 6 h 6"/>
                <a:gd name="T4" fmla="*/ 11 w 12"/>
                <a:gd name="T5" fmla="*/ 3 h 6"/>
                <a:gd name="T6" fmla="*/ 11 w 12"/>
                <a:gd name="T7" fmla="*/ 3 h 6"/>
                <a:gd name="T8" fmla="*/ 7 w 12"/>
                <a:gd name="T9" fmla="*/ 0 h 6"/>
                <a:gd name="T10" fmla="*/ 5 w 12"/>
                <a:gd name="T11" fmla="*/ 0 h 6"/>
                <a:gd name="T12" fmla="*/ 1 w 12"/>
                <a:gd name="T13" fmla="*/ 3 h 6"/>
                <a:gd name="T14" fmla="*/ 1 w 12"/>
                <a:gd name="T15" fmla="*/ 3 h 6"/>
                <a:gd name="T16" fmla="*/ 5 w 12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6">
                  <a:moveTo>
                    <a:pt x="5" y="6"/>
                  </a:moveTo>
                  <a:cubicBezTo>
                    <a:pt x="6" y="6"/>
                    <a:pt x="6" y="6"/>
                    <a:pt x="7" y="6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2" y="3"/>
                    <a:pt x="12" y="3"/>
                    <a:pt x="11" y="3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6" y="0"/>
                    <a:pt x="5" y="0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3"/>
                    <a:pt x="1" y="3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2" name="Freeform 424"/>
            <p:cNvSpPr>
              <a:spLocks/>
            </p:cNvSpPr>
            <p:nvPr userDrawn="1"/>
          </p:nvSpPr>
          <p:spPr bwMode="auto">
            <a:xfrm>
              <a:off x="8972551" y="3586163"/>
              <a:ext cx="17463" cy="9525"/>
            </a:xfrm>
            <a:custGeom>
              <a:avLst/>
              <a:gdLst>
                <a:gd name="T0" fmla="*/ 5 w 11"/>
                <a:gd name="T1" fmla="*/ 6 h 6"/>
                <a:gd name="T2" fmla="*/ 6 w 11"/>
                <a:gd name="T3" fmla="*/ 6 h 6"/>
                <a:gd name="T4" fmla="*/ 10 w 11"/>
                <a:gd name="T5" fmla="*/ 3 h 6"/>
                <a:gd name="T6" fmla="*/ 10 w 11"/>
                <a:gd name="T7" fmla="*/ 3 h 6"/>
                <a:gd name="T8" fmla="*/ 6 w 11"/>
                <a:gd name="T9" fmla="*/ 0 h 6"/>
                <a:gd name="T10" fmla="*/ 4 w 11"/>
                <a:gd name="T11" fmla="*/ 0 h 6"/>
                <a:gd name="T12" fmla="*/ 0 w 11"/>
                <a:gd name="T13" fmla="*/ 3 h 6"/>
                <a:gd name="T14" fmla="*/ 0 w 11"/>
                <a:gd name="T15" fmla="*/ 3 h 6"/>
                <a:gd name="T16" fmla="*/ 5 w 11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5" y="6"/>
                  </a:moveTo>
                  <a:cubicBezTo>
                    <a:pt x="5" y="6"/>
                    <a:pt x="6" y="6"/>
                    <a:pt x="6" y="6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1" y="3"/>
                    <a:pt x="11" y="3"/>
                    <a:pt x="10" y="3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0"/>
                    <a:pt x="4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3" name="Freeform 425"/>
            <p:cNvSpPr>
              <a:spLocks/>
            </p:cNvSpPr>
            <p:nvPr userDrawn="1"/>
          </p:nvSpPr>
          <p:spPr bwMode="auto">
            <a:xfrm>
              <a:off x="8990014" y="3576638"/>
              <a:ext cx="44450" cy="26988"/>
            </a:xfrm>
            <a:custGeom>
              <a:avLst/>
              <a:gdLst>
                <a:gd name="T0" fmla="*/ 19 w 28"/>
                <a:gd name="T1" fmla="*/ 0 h 17"/>
                <a:gd name="T2" fmla="*/ 0 w 28"/>
                <a:gd name="T3" fmla="*/ 11 h 17"/>
                <a:gd name="T4" fmla="*/ 0 w 28"/>
                <a:gd name="T5" fmla="*/ 12 h 17"/>
                <a:gd name="T6" fmla="*/ 7 w 28"/>
                <a:gd name="T7" fmla="*/ 16 h 17"/>
                <a:gd name="T8" fmla="*/ 9 w 28"/>
                <a:gd name="T9" fmla="*/ 16 h 17"/>
                <a:gd name="T10" fmla="*/ 28 w 28"/>
                <a:gd name="T11" fmla="*/ 6 h 17"/>
                <a:gd name="T12" fmla="*/ 28 w 28"/>
                <a:gd name="T13" fmla="*/ 4 h 17"/>
                <a:gd name="T14" fmla="*/ 21 w 28"/>
                <a:gd name="T15" fmla="*/ 0 h 17"/>
                <a:gd name="T16" fmla="*/ 19 w 28"/>
                <a:gd name="T1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8" h="17">
                  <a:moveTo>
                    <a:pt x="19" y="0"/>
                  </a:move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2"/>
                    <a:pt x="0" y="12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8" y="17"/>
                    <a:pt x="9" y="17"/>
                    <a:pt x="9" y="16"/>
                  </a:cubicBezTo>
                  <a:cubicBezTo>
                    <a:pt x="28" y="6"/>
                    <a:pt x="28" y="6"/>
                    <a:pt x="28" y="6"/>
                  </a:cubicBezTo>
                  <a:cubicBezTo>
                    <a:pt x="28" y="5"/>
                    <a:pt x="28" y="5"/>
                    <a:pt x="28" y="4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0" y="0"/>
                    <a:pt x="19" y="0"/>
                    <a:pt x="19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4" name="Freeform 426"/>
            <p:cNvSpPr>
              <a:spLocks/>
            </p:cNvSpPr>
            <p:nvPr userDrawn="1"/>
          </p:nvSpPr>
          <p:spPr bwMode="auto">
            <a:xfrm>
              <a:off x="8972551" y="3597276"/>
              <a:ext cx="26988" cy="15875"/>
            </a:xfrm>
            <a:custGeom>
              <a:avLst/>
              <a:gdLst>
                <a:gd name="T0" fmla="*/ 7 w 17"/>
                <a:gd name="T1" fmla="*/ 0 h 10"/>
                <a:gd name="T2" fmla="*/ 1 w 17"/>
                <a:gd name="T3" fmla="*/ 4 h 10"/>
                <a:gd name="T4" fmla="*/ 1 w 17"/>
                <a:gd name="T5" fmla="*/ 5 h 10"/>
                <a:gd name="T6" fmla="*/ 8 w 17"/>
                <a:gd name="T7" fmla="*/ 9 h 10"/>
                <a:gd name="T8" fmla="*/ 10 w 17"/>
                <a:gd name="T9" fmla="*/ 10 h 10"/>
                <a:gd name="T10" fmla="*/ 17 w 17"/>
                <a:gd name="T11" fmla="*/ 5 h 10"/>
                <a:gd name="T12" fmla="*/ 17 w 17"/>
                <a:gd name="T13" fmla="*/ 4 h 10"/>
                <a:gd name="T14" fmla="*/ 10 w 17"/>
                <a:gd name="T15" fmla="*/ 0 h 10"/>
                <a:gd name="T16" fmla="*/ 7 w 17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7" y="0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1" y="5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5"/>
                    <a:pt x="17" y="5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7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5" name="Freeform 427"/>
            <p:cNvSpPr>
              <a:spLocks/>
            </p:cNvSpPr>
            <p:nvPr userDrawn="1"/>
          </p:nvSpPr>
          <p:spPr bwMode="auto">
            <a:xfrm>
              <a:off x="8978901" y="3611563"/>
              <a:ext cx="28575" cy="15875"/>
            </a:xfrm>
            <a:custGeom>
              <a:avLst/>
              <a:gdLst>
                <a:gd name="T0" fmla="*/ 8 w 18"/>
                <a:gd name="T1" fmla="*/ 1 h 10"/>
                <a:gd name="T2" fmla="*/ 1 w 18"/>
                <a:gd name="T3" fmla="*/ 5 h 10"/>
                <a:gd name="T4" fmla="*/ 1 w 18"/>
                <a:gd name="T5" fmla="*/ 6 h 10"/>
                <a:gd name="T6" fmla="*/ 8 w 18"/>
                <a:gd name="T7" fmla="*/ 10 h 10"/>
                <a:gd name="T8" fmla="*/ 10 w 18"/>
                <a:gd name="T9" fmla="*/ 10 h 10"/>
                <a:gd name="T10" fmla="*/ 17 w 18"/>
                <a:gd name="T11" fmla="*/ 6 h 10"/>
                <a:gd name="T12" fmla="*/ 17 w 18"/>
                <a:gd name="T13" fmla="*/ 5 h 10"/>
                <a:gd name="T14" fmla="*/ 10 w 18"/>
                <a:gd name="T15" fmla="*/ 1 h 10"/>
                <a:gd name="T16" fmla="*/ 8 w 18"/>
                <a:gd name="T1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8" y="1"/>
                  </a:move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9" y="10"/>
                    <a:pt x="10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8" y="6"/>
                    <a:pt x="18" y="5"/>
                    <a:pt x="17" y="5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0"/>
                    <a:pt x="8" y="0"/>
                    <a:pt x="8" y="1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6" name="Freeform 428"/>
            <p:cNvSpPr>
              <a:spLocks/>
            </p:cNvSpPr>
            <p:nvPr userDrawn="1"/>
          </p:nvSpPr>
          <p:spPr bwMode="auto">
            <a:xfrm>
              <a:off x="9112251" y="3597276"/>
              <a:ext cx="28575" cy="15875"/>
            </a:xfrm>
            <a:custGeom>
              <a:avLst/>
              <a:gdLst>
                <a:gd name="T0" fmla="*/ 10 w 18"/>
                <a:gd name="T1" fmla="*/ 0 h 10"/>
                <a:gd name="T2" fmla="*/ 8 w 18"/>
                <a:gd name="T3" fmla="*/ 0 h 10"/>
                <a:gd name="T4" fmla="*/ 1 w 18"/>
                <a:gd name="T5" fmla="*/ 4 h 10"/>
                <a:gd name="T6" fmla="*/ 1 w 18"/>
                <a:gd name="T7" fmla="*/ 5 h 10"/>
                <a:gd name="T8" fmla="*/ 8 w 18"/>
                <a:gd name="T9" fmla="*/ 9 h 10"/>
                <a:gd name="T10" fmla="*/ 10 w 18"/>
                <a:gd name="T11" fmla="*/ 9 h 10"/>
                <a:gd name="T12" fmla="*/ 17 w 18"/>
                <a:gd name="T13" fmla="*/ 5 h 10"/>
                <a:gd name="T14" fmla="*/ 17 w 18"/>
                <a:gd name="T15" fmla="*/ 4 h 10"/>
                <a:gd name="T16" fmla="*/ 10 w 18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10" y="0"/>
                  </a:moveTo>
                  <a:cubicBezTo>
                    <a:pt x="9" y="0"/>
                    <a:pt x="8" y="0"/>
                    <a:pt x="8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1" y="5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10"/>
                    <a:pt x="9" y="10"/>
                    <a:pt x="10" y="9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8" y="5"/>
                    <a:pt x="18" y="4"/>
                    <a:pt x="17" y="4"/>
                  </a:cubicBezTo>
                  <a:lnTo>
                    <a:pt x="10" y="0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7" name="Freeform 429"/>
            <p:cNvSpPr>
              <a:spLocks/>
            </p:cNvSpPr>
            <p:nvPr userDrawn="1"/>
          </p:nvSpPr>
          <p:spPr bwMode="auto">
            <a:xfrm>
              <a:off x="9069389" y="3529013"/>
              <a:ext cx="17463" cy="9525"/>
            </a:xfrm>
            <a:custGeom>
              <a:avLst/>
              <a:gdLst>
                <a:gd name="T0" fmla="*/ 5 w 11"/>
                <a:gd name="T1" fmla="*/ 6 h 6"/>
                <a:gd name="T2" fmla="*/ 6 w 11"/>
                <a:gd name="T3" fmla="*/ 6 h 6"/>
                <a:gd name="T4" fmla="*/ 11 w 11"/>
                <a:gd name="T5" fmla="*/ 4 h 6"/>
                <a:gd name="T6" fmla="*/ 11 w 11"/>
                <a:gd name="T7" fmla="*/ 3 h 6"/>
                <a:gd name="T8" fmla="*/ 6 w 11"/>
                <a:gd name="T9" fmla="*/ 0 h 6"/>
                <a:gd name="T10" fmla="*/ 5 w 11"/>
                <a:gd name="T11" fmla="*/ 0 h 6"/>
                <a:gd name="T12" fmla="*/ 1 w 11"/>
                <a:gd name="T13" fmla="*/ 3 h 6"/>
                <a:gd name="T14" fmla="*/ 1 w 11"/>
                <a:gd name="T15" fmla="*/ 4 h 6"/>
                <a:gd name="T16" fmla="*/ 5 w 11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5" y="6"/>
                  </a:moveTo>
                  <a:cubicBezTo>
                    <a:pt x="5" y="6"/>
                    <a:pt x="6" y="6"/>
                    <a:pt x="6" y="6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3"/>
                    <a:pt x="1" y="4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8" name="Freeform 430"/>
            <p:cNvSpPr>
              <a:spLocks/>
            </p:cNvSpPr>
            <p:nvPr userDrawn="1"/>
          </p:nvSpPr>
          <p:spPr bwMode="auto">
            <a:xfrm>
              <a:off x="9058276" y="3535363"/>
              <a:ext cx="17463" cy="9525"/>
            </a:xfrm>
            <a:custGeom>
              <a:avLst/>
              <a:gdLst>
                <a:gd name="T0" fmla="*/ 5 w 11"/>
                <a:gd name="T1" fmla="*/ 6 h 6"/>
                <a:gd name="T2" fmla="*/ 7 w 11"/>
                <a:gd name="T3" fmla="*/ 6 h 6"/>
                <a:gd name="T4" fmla="*/ 11 w 11"/>
                <a:gd name="T5" fmla="*/ 4 h 6"/>
                <a:gd name="T6" fmla="*/ 11 w 11"/>
                <a:gd name="T7" fmla="*/ 3 h 6"/>
                <a:gd name="T8" fmla="*/ 7 w 11"/>
                <a:gd name="T9" fmla="*/ 0 h 6"/>
                <a:gd name="T10" fmla="*/ 5 w 11"/>
                <a:gd name="T11" fmla="*/ 0 h 6"/>
                <a:gd name="T12" fmla="*/ 1 w 11"/>
                <a:gd name="T13" fmla="*/ 3 h 6"/>
                <a:gd name="T14" fmla="*/ 1 w 11"/>
                <a:gd name="T15" fmla="*/ 4 h 6"/>
                <a:gd name="T16" fmla="*/ 5 w 11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5" y="6"/>
                  </a:moveTo>
                  <a:cubicBezTo>
                    <a:pt x="6" y="6"/>
                    <a:pt x="6" y="6"/>
                    <a:pt x="7" y="6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6" y="0"/>
                    <a:pt x="5" y="0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3"/>
                    <a:pt x="1" y="4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9" name="Freeform 431"/>
            <p:cNvSpPr>
              <a:spLocks/>
            </p:cNvSpPr>
            <p:nvPr userDrawn="1"/>
          </p:nvSpPr>
          <p:spPr bwMode="auto">
            <a:xfrm>
              <a:off x="9077326" y="3536951"/>
              <a:ext cx="26988" cy="15875"/>
            </a:xfrm>
            <a:custGeom>
              <a:avLst/>
              <a:gdLst>
                <a:gd name="T0" fmla="*/ 0 w 17"/>
                <a:gd name="T1" fmla="*/ 5 h 10"/>
                <a:gd name="T2" fmla="*/ 7 w 17"/>
                <a:gd name="T3" fmla="*/ 10 h 10"/>
                <a:gd name="T4" fmla="*/ 10 w 17"/>
                <a:gd name="T5" fmla="*/ 10 h 10"/>
                <a:gd name="T6" fmla="*/ 17 w 17"/>
                <a:gd name="T7" fmla="*/ 5 h 10"/>
                <a:gd name="T8" fmla="*/ 17 w 17"/>
                <a:gd name="T9" fmla="*/ 4 h 10"/>
                <a:gd name="T10" fmla="*/ 10 w 17"/>
                <a:gd name="T11" fmla="*/ 0 h 10"/>
                <a:gd name="T12" fmla="*/ 7 w 17"/>
                <a:gd name="T13" fmla="*/ 0 h 10"/>
                <a:gd name="T14" fmla="*/ 0 w 17"/>
                <a:gd name="T15" fmla="*/ 4 h 10"/>
                <a:gd name="T16" fmla="*/ 0 w 17"/>
                <a:gd name="T17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0" y="5"/>
                  </a:move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5"/>
                    <a:pt x="17" y="4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7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0" name="Freeform 432"/>
            <p:cNvSpPr>
              <a:spLocks/>
            </p:cNvSpPr>
            <p:nvPr userDrawn="1"/>
          </p:nvSpPr>
          <p:spPr bwMode="auto">
            <a:xfrm>
              <a:off x="9059864" y="3546476"/>
              <a:ext cx="26988" cy="15875"/>
            </a:xfrm>
            <a:custGeom>
              <a:avLst/>
              <a:gdLst>
                <a:gd name="T0" fmla="*/ 10 w 17"/>
                <a:gd name="T1" fmla="*/ 0 h 10"/>
                <a:gd name="T2" fmla="*/ 8 w 17"/>
                <a:gd name="T3" fmla="*/ 0 h 10"/>
                <a:gd name="T4" fmla="*/ 1 w 17"/>
                <a:gd name="T5" fmla="*/ 4 h 10"/>
                <a:gd name="T6" fmla="*/ 1 w 17"/>
                <a:gd name="T7" fmla="*/ 6 h 10"/>
                <a:gd name="T8" fmla="*/ 8 w 17"/>
                <a:gd name="T9" fmla="*/ 10 h 10"/>
                <a:gd name="T10" fmla="*/ 10 w 17"/>
                <a:gd name="T11" fmla="*/ 10 h 10"/>
                <a:gd name="T12" fmla="*/ 17 w 17"/>
                <a:gd name="T13" fmla="*/ 6 h 10"/>
                <a:gd name="T14" fmla="*/ 17 w 17"/>
                <a:gd name="T15" fmla="*/ 4 h 10"/>
                <a:gd name="T16" fmla="*/ 10 w 17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0"/>
                  </a:moveTo>
                  <a:cubicBezTo>
                    <a:pt x="9" y="0"/>
                    <a:pt x="8" y="0"/>
                    <a:pt x="8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5"/>
                    <a:pt x="17" y="5"/>
                    <a:pt x="17" y="4"/>
                  </a:cubicBezTo>
                  <a:lnTo>
                    <a:pt x="10" y="0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1" name="Freeform 433"/>
            <p:cNvSpPr>
              <a:spLocks/>
            </p:cNvSpPr>
            <p:nvPr userDrawn="1"/>
          </p:nvSpPr>
          <p:spPr bwMode="auto">
            <a:xfrm>
              <a:off x="9075739" y="3556001"/>
              <a:ext cx="28575" cy="15875"/>
            </a:xfrm>
            <a:custGeom>
              <a:avLst/>
              <a:gdLst>
                <a:gd name="T0" fmla="*/ 10 w 18"/>
                <a:gd name="T1" fmla="*/ 0 h 10"/>
                <a:gd name="T2" fmla="*/ 8 w 18"/>
                <a:gd name="T3" fmla="*/ 0 h 10"/>
                <a:gd name="T4" fmla="*/ 1 w 18"/>
                <a:gd name="T5" fmla="*/ 4 h 10"/>
                <a:gd name="T6" fmla="*/ 1 w 18"/>
                <a:gd name="T7" fmla="*/ 6 h 10"/>
                <a:gd name="T8" fmla="*/ 8 w 18"/>
                <a:gd name="T9" fmla="*/ 10 h 10"/>
                <a:gd name="T10" fmla="*/ 10 w 18"/>
                <a:gd name="T11" fmla="*/ 10 h 10"/>
                <a:gd name="T12" fmla="*/ 17 w 18"/>
                <a:gd name="T13" fmla="*/ 6 h 10"/>
                <a:gd name="T14" fmla="*/ 17 w 18"/>
                <a:gd name="T15" fmla="*/ 4 h 10"/>
                <a:gd name="T16" fmla="*/ 10 w 18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10" y="0"/>
                  </a:moveTo>
                  <a:cubicBezTo>
                    <a:pt x="9" y="0"/>
                    <a:pt x="8" y="0"/>
                    <a:pt x="8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8" y="5"/>
                    <a:pt x="18" y="5"/>
                    <a:pt x="17" y="4"/>
                  </a:cubicBezTo>
                  <a:lnTo>
                    <a:pt x="10" y="0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2" name="Freeform 434"/>
            <p:cNvSpPr>
              <a:spLocks/>
            </p:cNvSpPr>
            <p:nvPr userDrawn="1"/>
          </p:nvSpPr>
          <p:spPr bwMode="auto">
            <a:xfrm>
              <a:off x="9093201" y="3546476"/>
              <a:ext cx="46038" cy="25400"/>
            </a:xfrm>
            <a:custGeom>
              <a:avLst/>
              <a:gdLst>
                <a:gd name="T0" fmla="*/ 1 w 29"/>
                <a:gd name="T1" fmla="*/ 5 h 16"/>
                <a:gd name="T2" fmla="*/ 19 w 29"/>
                <a:gd name="T3" fmla="*/ 16 h 16"/>
                <a:gd name="T4" fmla="*/ 21 w 29"/>
                <a:gd name="T5" fmla="*/ 16 h 16"/>
                <a:gd name="T6" fmla="*/ 28 w 29"/>
                <a:gd name="T7" fmla="*/ 12 h 16"/>
                <a:gd name="T8" fmla="*/ 28 w 29"/>
                <a:gd name="T9" fmla="*/ 11 h 16"/>
                <a:gd name="T10" fmla="*/ 10 w 29"/>
                <a:gd name="T11" fmla="*/ 0 h 16"/>
                <a:gd name="T12" fmla="*/ 8 w 29"/>
                <a:gd name="T13" fmla="*/ 0 h 16"/>
                <a:gd name="T14" fmla="*/ 1 w 29"/>
                <a:gd name="T15" fmla="*/ 4 h 16"/>
                <a:gd name="T16" fmla="*/ 1 w 29"/>
                <a:gd name="T17" fmla="*/ 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" h="16">
                  <a:moveTo>
                    <a:pt x="1" y="5"/>
                  </a:moveTo>
                  <a:cubicBezTo>
                    <a:pt x="7" y="9"/>
                    <a:pt x="13" y="12"/>
                    <a:pt x="19" y="16"/>
                  </a:cubicBezTo>
                  <a:cubicBezTo>
                    <a:pt x="19" y="16"/>
                    <a:pt x="21" y="16"/>
                    <a:pt x="21" y="16"/>
                  </a:cubicBezTo>
                  <a:cubicBezTo>
                    <a:pt x="28" y="12"/>
                    <a:pt x="28" y="12"/>
                    <a:pt x="28" y="12"/>
                  </a:cubicBezTo>
                  <a:cubicBezTo>
                    <a:pt x="29" y="11"/>
                    <a:pt x="29" y="11"/>
                    <a:pt x="28" y="11"/>
                  </a:cubicBezTo>
                  <a:cubicBezTo>
                    <a:pt x="22" y="7"/>
                    <a:pt x="16" y="4"/>
                    <a:pt x="10" y="0"/>
                  </a:cubicBezTo>
                  <a:cubicBezTo>
                    <a:pt x="9" y="0"/>
                    <a:pt x="8" y="0"/>
                    <a:pt x="8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1" y="5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3" name="Freeform 435"/>
            <p:cNvSpPr>
              <a:spLocks/>
            </p:cNvSpPr>
            <p:nvPr userDrawn="1"/>
          </p:nvSpPr>
          <p:spPr bwMode="auto">
            <a:xfrm>
              <a:off x="9093201" y="3565526"/>
              <a:ext cx="28575" cy="15875"/>
            </a:xfrm>
            <a:custGeom>
              <a:avLst/>
              <a:gdLst>
                <a:gd name="T0" fmla="*/ 10 w 18"/>
                <a:gd name="T1" fmla="*/ 10 h 10"/>
                <a:gd name="T2" fmla="*/ 17 w 18"/>
                <a:gd name="T3" fmla="*/ 6 h 10"/>
                <a:gd name="T4" fmla="*/ 17 w 18"/>
                <a:gd name="T5" fmla="*/ 5 h 10"/>
                <a:gd name="T6" fmla="*/ 10 w 18"/>
                <a:gd name="T7" fmla="*/ 1 h 10"/>
                <a:gd name="T8" fmla="*/ 8 w 18"/>
                <a:gd name="T9" fmla="*/ 1 h 10"/>
                <a:gd name="T10" fmla="*/ 1 w 18"/>
                <a:gd name="T11" fmla="*/ 5 h 10"/>
                <a:gd name="T12" fmla="*/ 1 w 18"/>
                <a:gd name="T13" fmla="*/ 6 h 10"/>
                <a:gd name="T14" fmla="*/ 8 w 18"/>
                <a:gd name="T15" fmla="*/ 10 h 10"/>
                <a:gd name="T16" fmla="*/ 10 w 18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10" y="10"/>
                  </a:moveTo>
                  <a:cubicBezTo>
                    <a:pt x="17" y="6"/>
                    <a:pt x="17" y="6"/>
                    <a:pt x="17" y="6"/>
                  </a:cubicBezTo>
                  <a:cubicBezTo>
                    <a:pt x="18" y="6"/>
                    <a:pt x="18" y="5"/>
                    <a:pt x="17" y="5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0"/>
                    <a:pt x="9" y="0"/>
                    <a:pt x="8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9" y="10"/>
                    <a:pt x="10" y="10"/>
                    <a:pt x="10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4" name="Freeform 436"/>
            <p:cNvSpPr>
              <a:spLocks/>
            </p:cNvSpPr>
            <p:nvPr userDrawn="1"/>
          </p:nvSpPr>
          <p:spPr bwMode="auto">
            <a:xfrm>
              <a:off x="9112251" y="3576638"/>
              <a:ext cx="26988" cy="15875"/>
            </a:xfrm>
            <a:custGeom>
              <a:avLst/>
              <a:gdLst>
                <a:gd name="T0" fmla="*/ 10 w 17"/>
                <a:gd name="T1" fmla="*/ 10 h 10"/>
                <a:gd name="T2" fmla="*/ 17 w 17"/>
                <a:gd name="T3" fmla="*/ 6 h 10"/>
                <a:gd name="T4" fmla="*/ 16 w 17"/>
                <a:gd name="T5" fmla="*/ 4 h 10"/>
                <a:gd name="T6" fmla="*/ 10 w 17"/>
                <a:gd name="T7" fmla="*/ 0 h 10"/>
                <a:gd name="T8" fmla="*/ 7 w 17"/>
                <a:gd name="T9" fmla="*/ 0 h 10"/>
                <a:gd name="T10" fmla="*/ 0 w 17"/>
                <a:gd name="T11" fmla="*/ 4 h 10"/>
                <a:gd name="T12" fmla="*/ 0 w 17"/>
                <a:gd name="T13" fmla="*/ 6 h 10"/>
                <a:gd name="T14" fmla="*/ 7 w 17"/>
                <a:gd name="T15" fmla="*/ 10 h 10"/>
                <a:gd name="T16" fmla="*/ 10 w 17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10"/>
                  </a:moveTo>
                  <a:cubicBezTo>
                    <a:pt x="17" y="6"/>
                    <a:pt x="17" y="6"/>
                    <a:pt x="17" y="6"/>
                  </a:cubicBezTo>
                  <a:cubicBezTo>
                    <a:pt x="17" y="5"/>
                    <a:pt x="17" y="5"/>
                    <a:pt x="16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7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10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5" name="Freeform 437"/>
            <p:cNvSpPr>
              <a:spLocks/>
            </p:cNvSpPr>
            <p:nvPr userDrawn="1"/>
          </p:nvSpPr>
          <p:spPr bwMode="auto">
            <a:xfrm>
              <a:off x="9129714" y="3565526"/>
              <a:ext cx="44450" cy="26988"/>
            </a:xfrm>
            <a:custGeom>
              <a:avLst/>
              <a:gdLst>
                <a:gd name="T0" fmla="*/ 28 w 28"/>
                <a:gd name="T1" fmla="*/ 11 h 17"/>
                <a:gd name="T2" fmla="*/ 9 w 28"/>
                <a:gd name="T3" fmla="*/ 1 h 17"/>
                <a:gd name="T4" fmla="*/ 7 w 28"/>
                <a:gd name="T5" fmla="*/ 1 h 17"/>
                <a:gd name="T6" fmla="*/ 0 w 28"/>
                <a:gd name="T7" fmla="*/ 5 h 17"/>
                <a:gd name="T8" fmla="*/ 0 w 28"/>
                <a:gd name="T9" fmla="*/ 6 h 17"/>
                <a:gd name="T10" fmla="*/ 18 w 28"/>
                <a:gd name="T11" fmla="*/ 17 h 17"/>
                <a:gd name="T12" fmla="*/ 21 w 28"/>
                <a:gd name="T13" fmla="*/ 17 h 17"/>
                <a:gd name="T14" fmla="*/ 28 w 28"/>
                <a:gd name="T15" fmla="*/ 13 h 17"/>
                <a:gd name="T16" fmla="*/ 28 w 28"/>
                <a:gd name="T17" fmla="*/ 1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8" h="17">
                  <a:moveTo>
                    <a:pt x="28" y="11"/>
                  </a:moveTo>
                  <a:cubicBezTo>
                    <a:pt x="22" y="8"/>
                    <a:pt x="15" y="4"/>
                    <a:pt x="9" y="1"/>
                  </a:cubicBezTo>
                  <a:cubicBezTo>
                    <a:pt x="9" y="0"/>
                    <a:pt x="8" y="1"/>
                    <a:pt x="7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6"/>
                    <a:pt x="0" y="6"/>
                  </a:cubicBezTo>
                  <a:cubicBezTo>
                    <a:pt x="6" y="10"/>
                    <a:pt x="12" y="13"/>
                    <a:pt x="18" y="17"/>
                  </a:cubicBezTo>
                  <a:cubicBezTo>
                    <a:pt x="19" y="17"/>
                    <a:pt x="20" y="17"/>
                    <a:pt x="21" y="17"/>
                  </a:cubicBezTo>
                  <a:cubicBezTo>
                    <a:pt x="28" y="13"/>
                    <a:pt x="28" y="13"/>
                    <a:pt x="28" y="13"/>
                  </a:cubicBezTo>
                  <a:cubicBezTo>
                    <a:pt x="28" y="12"/>
                    <a:pt x="28" y="12"/>
                    <a:pt x="28" y="11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6" name="Freeform 438"/>
            <p:cNvSpPr>
              <a:spLocks/>
            </p:cNvSpPr>
            <p:nvPr userDrawn="1"/>
          </p:nvSpPr>
          <p:spPr bwMode="auto">
            <a:xfrm>
              <a:off x="9129714" y="3586163"/>
              <a:ext cx="26988" cy="15875"/>
            </a:xfrm>
            <a:custGeom>
              <a:avLst/>
              <a:gdLst>
                <a:gd name="T0" fmla="*/ 10 w 17"/>
                <a:gd name="T1" fmla="*/ 1 h 10"/>
                <a:gd name="T2" fmla="*/ 7 w 17"/>
                <a:gd name="T3" fmla="*/ 1 h 10"/>
                <a:gd name="T4" fmla="*/ 1 w 17"/>
                <a:gd name="T5" fmla="*/ 5 h 10"/>
                <a:gd name="T6" fmla="*/ 1 w 17"/>
                <a:gd name="T7" fmla="*/ 6 h 10"/>
                <a:gd name="T8" fmla="*/ 8 w 17"/>
                <a:gd name="T9" fmla="*/ 10 h 10"/>
                <a:gd name="T10" fmla="*/ 10 w 17"/>
                <a:gd name="T11" fmla="*/ 10 h 10"/>
                <a:gd name="T12" fmla="*/ 17 w 17"/>
                <a:gd name="T13" fmla="*/ 6 h 10"/>
                <a:gd name="T14" fmla="*/ 17 w 17"/>
                <a:gd name="T15" fmla="*/ 5 h 10"/>
                <a:gd name="T16" fmla="*/ 10 w 17"/>
                <a:gd name="T1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1"/>
                  </a:moveTo>
                  <a:cubicBezTo>
                    <a:pt x="9" y="0"/>
                    <a:pt x="8" y="0"/>
                    <a:pt x="7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6"/>
                    <a:pt x="17" y="5"/>
                    <a:pt x="17" y="5"/>
                  </a:cubicBezTo>
                  <a:lnTo>
                    <a:pt x="10" y="1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7" name="Freeform 439"/>
            <p:cNvSpPr>
              <a:spLocks/>
            </p:cNvSpPr>
            <p:nvPr userDrawn="1"/>
          </p:nvSpPr>
          <p:spPr bwMode="auto">
            <a:xfrm>
              <a:off x="9077326" y="3576638"/>
              <a:ext cx="26988" cy="15875"/>
            </a:xfrm>
            <a:custGeom>
              <a:avLst/>
              <a:gdLst>
                <a:gd name="T0" fmla="*/ 10 w 17"/>
                <a:gd name="T1" fmla="*/ 9 h 10"/>
                <a:gd name="T2" fmla="*/ 17 w 17"/>
                <a:gd name="T3" fmla="*/ 5 h 10"/>
                <a:gd name="T4" fmla="*/ 17 w 17"/>
                <a:gd name="T5" fmla="*/ 4 h 10"/>
                <a:gd name="T6" fmla="*/ 10 w 17"/>
                <a:gd name="T7" fmla="*/ 0 h 10"/>
                <a:gd name="T8" fmla="*/ 7 w 17"/>
                <a:gd name="T9" fmla="*/ 0 h 10"/>
                <a:gd name="T10" fmla="*/ 0 w 17"/>
                <a:gd name="T11" fmla="*/ 4 h 10"/>
                <a:gd name="T12" fmla="*/ 0 w 17"/>
                <a:gd name="T13" fmla="*/ 5 h 10"/>
                <a:gd name="T14" fmla="*/ 7 w 17"/>
                <a:gd name="T15" fmla="*/ 9 h 10"/>
                <a:gd name="T16" fmla="*/ 10 w 17"/>
                <a:gd name="T17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9"/>
                  </a:moveTo>
                  <a:cubicBezTo>
                    <a:pt x="17" y="5"/>
                    <a:pt x="17" y="5"/>
                    <a:pt x="17" y="5"/>
                  </a:cubicBezTo>
                  <a:cubicBezTo>
                    <a:pt x="17" y="5"/>
                    <a:pt x="17" y="4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7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10"/>
                    <a:pt x="9" y="10"/>
                    <a:pt x="10" y="9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8" name="Freeform 440"/>
            <p:cNvSpPr>
              <a:spLocks/>
            </p:cNvSpPr>
            <p:nvPr userDrawn="1"/>
          </p:nvSpPr>
          <p:spPr bwMode="auto">
            <a:xfrm>
              <a:off x="9058276" y="3565526"/>
              <a:ext cx="28575" cy="15875"/>
            </a:xfrm>
            <a:custGeom>
              <a:avLst/>
              <a:gdLst>
                <a:gd name="T0" fmla="*/ 10 w 18"/>
                <a:gd name="T1" fmla="*/ 10 h 10"/>
                <a:gd name="T2" fmla="*/ 17 w 18"/>
                <a:gd name="T3" fmla="*/ 6 h 10"/>
                <a:gd name="T4" fmla="*/ 17 w 18"/>
                <a:gd name="T5" fmla="*/ 5 h 10"/>
                <a:gd name="T6" fmla="*/ 10 w 18"/>
                <a:gd name="T7" fmla="*/ 0 h 10"/>
                <a:gd name="T8" fmla="*/ 8 w 18"/>
                <a:gd name="T9" fmla="*/ 0 h 10"/>
                <a:gd name="T10" fmla="*/ 1 w 18"/>
                <a:gd name="T11" fmla="*/ 5 h 10"/>
                <a:gd name="T12" fmla="*/ 1 w 18"/>
                <a:gd name="T13" fmla="*/ 6 h 10"/>
                <a:gd name="T14" fmla="*/ 8 w 18"/>
                <a:gd name="T15" fmla="*/ 10 h 10"/>
                <a:gd name="T16" fmla="*/ 10 w 18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10" y="10"/>
                  </a:moveTo>
                  <a:cubicBezTo>
                    <a:pt x="17" y="6"/>
                    <a:pt x="17" y="6"/>
                    <a:pt x="17" y="6"/>
                  </a:cubicBezTo>
                  <a:cubicBezTo>
                    <a:pt x="18" y="5"/>
                    <a:pt x="18" y="5"/>
                    <a:pt x="17" y="5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9" y="0"/>
                    <a:pt x="8" y="0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9" y="10"/>
                    <a:pt x="10" y="10"/>
                    <a:pt x="10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9" name="Freeform 441"/>
            <p:cNvSpPr>
              <a:spLocks/>
            </p:cNvSpPr>
            <p:nvPr userDrawn="1"/>
          </p:nvSpPr>
          <p:spPr bwMode="auto">
            <a:xfrm>
              <a:off x="9042401" y="3575051"/>
              <a:ext cx="26988" cy="15875"/>
            </a:xfrm>
            <a:custGeom>
              <a:avLst/>
              <a:gdLst>
                <a:gd name="T0" fmla="*/ 7 w 17"/>
                <a:gd name="T1" fmla="*/ 1 h 10"/>
                <a:gd name="T2" fmla="*/ 0 w 17"/>
                <a:gd name="T3" fmla="*/ 5 h 10"/>
                <a:gd name="T4" fmla="*/ 0 w 17"/>
                <a:gd name="T5" fmla="*/ 6 h 10"/>
                <a:gd name="T6" fmla="*/ 7 w 17"/>
                <a:gd name="T7" fmla="*/ 10 h 10"/>
                <a:gd name="T8" fmla="*/ 10 w 17"/>
                <a:gd name="T9" fmla="*/ 10 h 10"/>
                <a:gd name="T10" fmla="*/ 17 w 17"/>
                <a:gd name="T11" fmla="*/ 6 h 10"/>
                <a:gd name="T12" fmla="*/ 17 w 17"/>
                <a:gd name="T13" fmla="*/ 5 h 10"/>
                <a:gd name="T14" fmla="*/ 10 w 17"/>
                <a:gd name="T15" fmla="*/ 1 h 10"/>
                <a:gd name="T16" fmla="*/ 7 w 17"/>
                <a:gd name="T1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7" y="1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6"/>
                    <a:pt x="0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6"/>
                    <a:pt x="17" y="5"/>
                    <a:pt x="17" y="5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0"/>
                    <a:pt x="8" y="0"/>
                    <a:pt x="7" y="1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0" name="Freeform 442"/>
            <p:cNvSpPr>
              <a:spLocks/>
            </p:cNvSpPr>
            <p:nvPr userDrawn="1"/>
          </p:nvSpPr>
          <p:spPr bwMode="auto">
            <a:xfrm>
              <a:off x="9042401" y="3556001"/>
              <a:ext cx="28575" cy="15875"/>
            </a:xfrm>
            <a:custGeom>
              <a:avLst/>
              <a:gdLst>
                <a:gd name="T0" fmla="*/ 8 w 18"/>
                <a:gd name="T1" fmla="*/ 1 h 10"/>
                <a:gd name="T2" fmla="*/ 1 w 18"/>
                <a:gd name="T3" fmla="*/ 5 h 10"/>
                <a:gd name="T4" fmla="*/ 1 w 18"/>
                <a:gd name="T5" fmla="*/ 6 h 10"/>
                <a:gd name="T6" fmla="*/ 8 w 18"/>
                <a:gd name="T7" fmla="*/ 10 h 10"/>
                <a:gd name="T8" fmla="*/ 10 w 18"/>
                <a:gd name="T9" fmla="*/ 10 h 10"/>
                <a:gd name="T10" fmla="*/ 17 w 18"/>
                <a:gd name="T11" fmla="*/ 6 h 10"/>
                <a:gd name="T12" fmla="*/ 17 w 18"/>
                <a:gd name="T13" fmla="*/ 5 h 10"/>
                <a:gd name="T14" fmla="*/ 10 w 18"/>
                <a:gd name="T15" fmla="*/ 0 h 10"/>
                <a:gd name="T16" fmla="*/ 8 w 18"/>
                <a:gd name="T1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8" y="1"/>
                  </a:move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8" y="5"/>
                    <a:pt x="18" y="5"/>
                    <a:pt x="17" y="5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8" y="1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1" name="Freeform 443"/>
            <p:cNvSpPr>
              <a:spLocks/>
            </p:cNvSpPr>
            <p:nvPr userDrawn="1"/>
          </p:nvSpPr>
          <p:spPr bwMode="auto">
            <a:xfrm>
              <a:off x="9004301" y="3567113"/>
              <a:ext cx="17463" cy="9525"/>
            </a:xfrm>
            <a:custGeom>
              <a:avLst/>
              <a:gdLst>
                <a:gd name="T0" fmla="*/ 5 w 11"/>
                <a:gd name="T1" fmla="*/ 6 h 6"/>
                <a:gd name="T2" fmla="*/ 6 w 11"/>
                <a:gd name="T3" fmla="*/ 6 h 6"/>
                <a:gd name="T4" fmla="*/ 11 w 11"/>
                <a:gd name="T5" fmla="*/ 4 h 6"/>
                <a:gd name="T6" fmla="*/ 11 w 11"/>
                <a:gd name="T7" fmla="*/ 3 h 6"/>
                <a:gd name="T8" fmla="*/ 6 w 11"/>
                <a:gd name="T9" fmla="*/ 0 h 6"/>
                <a:gd name="T10" fmla="*/ 5 w 11"/>
                <a:gd name="T11" fmla="*/ 0 h 6"/>
                <a:gd name="T12" fmla="*/ 0 w 11"/>
                <a:gd name="T13" fmla="*/ 3 h 6"/>
                <a:gd name="T14" fmla="*/ 0 w 11"/>
                <a:gd name="T15" fmla="*/ 4 h 6"/>
                <a:gd name="T16" fmla="*/ 5 w 11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5" y="6"/>
                  </a:moveTo>
                  <a:cubicBezTo>
                    <a:pt x="5" y="6"/>
                    <a:pt x="6" y="6"/>
                    <a:pt x="6" y="6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4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2" name="Freeform 444"/>
            <p:cNvSpPr>
              <a:spLocks/>
            </p:cNvSpPr>
            <p:nvPr userDrawn="1"/>
          </p:nvSpPr>
          <p:spPr bwMode="auto">
            <a:xfrm>
              <a:off x="9048751" y="3541713"/>
              <a:ext cx="17463" cy="9525"/>
            </a:xfrm>
            <a:custGeom>
              <a:avLst/>
              <a:gdLst>
                <a:gd name="T0" fmla="*/ 4 w 11"/>
                <a:gd name="T1" fmla="*/ 6 h 6"/>
                <a:gd name="T2" fmla="*/ 6 w 11"/>
                <a:gd name="T3" fmla="*/ 6 h 6"/>
                <a:gd name="T4" fmla="*/ 10 w 11"/>
                <a:gd name="T5" fmla="*/ 4 h 6"/>
                <a:gd name="T6" fmla="*/ 10 w 11"/>
                <a:gd name="T7" fmla="*/ 3 h 6"/>
                <a:gd name="T8" fmla="*/ 6 w 11"/>
                <a:gd name="T9" fmla="*/ 0 h 6"/>
                <a:gd name="T10" fmla="*/ 4 w 11"/>
                <a:gd name="T11" fmla="*/ 0 h 6"/>
                <a:gd name="T12" fmla="*/ 0 w 11"/>
                <a:gd name="T13" fmla="*/ 3 h 6"/>
                <a:gd name="T14" fmla="*/ 0 w 11"/>
                <a:gd name="T15" fmla="*/ 4 h 6"/>
                <a:gd name="T16" fmla="*/ 4 w 11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4" y="6"/>
                  </a:moveTo>
                  <a:cubicBezTo>
                    <a:pt x="5" y="6"/>
                    <a:pt x="6" y="6"/>
                    <a:pt x="6" y="6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1" y="3"/>
                    <a:pt x="11" y="3"/>
                    <a:pt x="10" y="3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5" y="0"/>
                    <a:pt x="5" y="0"/>
                    <a:pt x="4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4"/>
                  </a:cubicBezTo>
                  <a:lnTo>
                    <a:pt x="4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3" name="Freeform 445"/>
            <p:cNvSpPr>
              <a:spLocks/>
            </p:cNvSpPr>
            <p:nvPr userDrawn="1"/>
          </p:nvSpPr>
          <p:spPr bwMode="auto">
            <a:xfrm>
              <a:off x="9037639" y="3548063"/>
              <a:ext cx="17463" cy="9525"/>
            </a:xfrm>
            <a:custGeom>
              <a:avLst/>
              <a:gdLst>
                <a:gd name="T0" fmla="*/ 5 w 11"/>
                <a:gd name="T1" fmla="*/ 6 h 6"/>
                <a:gd name="T2" fmla="*/ 6 w 11"/>
                <a:gd name="T3" fmla="*/ 6 h 6"/>
                <a:gd name="T4" fmla="*/ 11 w 11"/>
                <a:gd name="T5" fmla="*/ 4 h 6"/>
                <a:gd name="T6" fmla="*/ 10 w 11"/>
                <a:gd name="T7" fmla="*/ 3 h 6"/>
                <a:gd name="T8" fmla="*/ 6 w 11"/>
                <a:gd name="T9" fmla="*/ 0 h 6"/>
                <a:gd name="T10" fmla="*/ 5 w 11"/>
                <a:gd name="T11" fmla="*/ 0 h 6"/>
                <a:gd name="T12" fmla="*/ 0 w 11"/>
                <a:gd name="T13" fmla="*/ 3 h 6"/>
                <a:gd name="T14" fmla="*/ 0 w 11"/>
                <a:gd name="T15" fmla="*/ 4 h 6"/>
                <a:gd name="T16" fmla="*/ 5 w 11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5" y="6"/>
                  </a:moveTo>
                  <a:cubicBezTo>
                    <a:pt x="5" y="6"/>
                    <a:pt x="6" y="6"/>
                    <a:pt x="6" y="6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3"/>
                    <a:pt x="11" y="3"/>
                    <a:pt x="10" y="3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4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4" name="Freeform 446"/>
            <p:cNvSpPr>
              <a:spLocks/>
            </p:cNvSpPr>
            <p:nvPr userDrawn="1"/>
          </p:nvSpPr>
          <p:spPr bwMode="auto">
            <a:xfrm>
              <a:off x="9026526" y="3554413"/>
              <a:ext cx="17463" cy="9525"/>
            </a:xfrm>
            <a:custGeom>
              <a:avLst/>
              <a:gdLst>
                <a:gd name="T0" fmla="*/ 4 w 11"/>
                <a:gd name="T1" fmla="*/ 6 h 6"/>
                <a:gd name="T2" fmla="*/ 6 w 11"/>
                <a:gd name="T3" fmla="*/ 6 h 6"/>
                <a:gd name="T4" fmla="*/ 10 w 11"/>
                <a:gd name="T5" fmla="*/ 4 h 6"/>
                <a:gd name="T6" fmla="*/ 10 w 11"/>
                <a:gd name="T7" fmla="*/ 3 h 6"/>
                <a:gd name="T8" fmla="*/ 6 w 11"/>
                <a:gd name="T9" fmla="*/ 0 h 6"/>
                <a:gd name="T10" fmla="*/ 4 w 11"/>
                <a:gd name="T11" fmla="*/ 0 h 6"/>
                <a:gd name="T12" fmla="*/ 0 w 11"/>
                <a:gd name="T13" fmla="*/ 3 h 6"/>
                <a:gd name="T14" fmla="*/ 0 w 11"/>
                <a:gd name="T15" fmla="*/ 4 h 6"/>
                <a:gd name="T16" fmla="*/ 4 w 11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4" y="6"/>
                  </a:moveTo>
                  <a:cubicBezTo>
                    <a:pt x="5" y="6"/>
                    <a:pt x="6" y="6"/>
                    <a:pt x="6" y="6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1" y="3"/>
                    <a:pt x="11" y="3"/>
                    <a:pt x="10" y="3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0"/>
                    <a:pt x="4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4"/>
                  </a:cubicBezTo>
                  <a:lnTo>
                    <a:pt x="4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5" name="Freeform 447"/>
            <p:cNvSpPr>
              <a:spLocks/>
            </p:cNvSpPr>
            <p:nvPr userDrawn="1"/>
          </p:nvSpPr>
          <p:spPr bwMode="auto">
            <a:xfrm>
              <a:off x="9015414" y="3560763"/>
              <a:ext cx="17463" cy="9525"/>
            </a:xfrm>
            <a:custGeom>
              <a:avLst/>
              <a:gdLst>
                <a:gd name="T0" fmla="*/ 5 w 11"/>
                <a:gd name="T1" fmla="*/ 6 h 6"/>
                <a:gd name="T2" fmla="*/ 6 w 11"/>
                <a:gd name="T3" fmla="*/ 6 h 6"/>
                <a:gd name="T4" fmla="*/ 11 w 11"/>
                <a:gd name="T5" fmla="*/ 4 h 6"/>
                <a:gd name="T6" fmla="*/ 11 w 11"/>
                <a:gd name="T7" fmla="*/ 3 h 6"/>
                <a:gd name="T8" fmla="*/ 6 w 11"/>
                <a:gd name="T9" fmla="*/ 0 h 6"/>
                <a:gd name="T10" fmla="*/ 5 w 11"/>
                <a:gd name="T11" fmla="*/ 0 h 6"/>
                <a:gd name="T12" fmla="*/ 0 w 11"/>
                <a:gd name="T13" fmla="*/ 3 h 6"/>
                <a:gd name="T14" fmla="*/ 0 w 11"/>
                <a:gd name="T15" fmla="*/ 4 h 6"/>
                <a:gd name="T16" fmla="*/ 5 w 11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5" y="6"/>
                  </a:moveTo>
                  <a:cubicBezTo>
                    <a:pt x="5" y="6"/>
                    <a:pt x="6" y="6"/>
                    <a:pt x="6" y="6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4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6" name="Freeform 448"/>
            <p:cNvSpPr>
              <a:spLocks/>
            </p:cNvSpPr>
            <p:nvPr userDrawn="1"/>
          </p:nvSpPr>
          <p:spPr bwMode="auto">
            <a:xfrm>
              <a:off x="9024939" y="3565526"/>
              <a:ext cx="28575" cy="15875"/>
            </a:xfrm>
            <a:custGeom>
              <a:avLst/>
              <a:gdLst>
                <a:gd name="T0" fmla="*/ 8 w 18"/>
                <a:gd name="T1" fmla="*/ 1 h 10"/>
                <a:gd name="T2" fmla="*/ 1 w 18"/>
                <a:gd name="T3" fmla="*/ 5 h 10"/>
                <a:gd name="T4" fmla="*/ 1 w 18"/>
                <a:gd name="T5" fmla="*/ 6 h 10"/>
                <a:gd name="T6" fmla="*/ 8 w 18"/>
                <a:gd name="T7" fmla="*/ 10 h 10"/>
                <a:gd name="T8" fmla="*/ 10 w 18"/>
                <a:gd name="T9" fmla="*/ 10 h 10"/>
                <a:gd name="T10" fmla="*/ 17 w 18"/>
                <a:gd name="T11" fmla="*/ 6 h 10"/>
                <a:gd name="T12" fmla="*/ 17 w 18"/>
                <a:gd name="T13" fmla="*/ 5 h 10"/>
                <a:gd name="T14" fmla="*/ 10 w 18"/>
                <a:gd name="T15" fmla="*/ 1 h 10"/>
                <a:gd name="T16" fmla="*/ 8 w 18"/>
                <a:gd name="T1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8" y="1"/>
                  </a:move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9" y="10"/>
                    <a:pt x="10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8" y="6"/>
                    <a:pt x="18" y="5"/>
                    <a:pt x="17" y="5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0"/>
                    <a:pt x="8" y="0"/>
                    <a:pt x="8" y="1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7" name="Freeform 449"/>
            <p:cNvSpPr>
              <a:spLocks/>
            </p:cNvSpPr>
            <p:nvPr userDrawn="1"/>
          </p:nvSpPr>
          <p:spPr bwMode="auto">
            <a:xfrm>
              <a:off x="9085264" y="3621088"/>
              <a:ext cx="19050" cy="11113"/>
            </a:xfrm>
            <a:custGeom>
              <a:avLst/>
              <a:gdLst>
                <a:gd name="T0" fmla="*/ 9 w 12"/>
                <a:gd name="T1" fmla="*/ 0 h 7"/>
                <a:gd name="T2" fmla="*/ 8 w 12"/>
                <a:gd name="T3" fmla="*/ 0 h 7"/>
                <a:gd name="T4" fmla="*/ 0 w 12"/>
                <a:gd name="T5" fmla="*/ 5 h 7"/>
                <a:gd name="T6" fmla="*/ 0 w 12"/>
                <a:gd name="T7" fmla="*/ 5 h 7"/>
                <a:gd name="T8" fmla="*/ 4 w 12"/>
                <a:gd name="T9" fmla="*/ 7 h 7"/>
                <a:gd name="T10" fmla="*/ 5 w 12"/>
                <a:gd name="T11" fmla="*/ 7 h 7"/>
                <a:gd name="T12" fmla="*/ 12 w 12"/>
                <a:gd name="T13" fmla="*/ 3 h 7"/>
                <a:gd name="T14" fmla="*/ 12 w 12"/>
                <a:gd name="T15" fmla="*/ 2 h 7"/>
                <a:gd name="T16" fmla="*/ 9 w 12"/>
                <a:gd name="T1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7">
                  <a:moveTo>
                    <a:pt x="9" y="0"/>
                  </a:moveTo>
                  <a:lnTo>
                    <a:pt x="8" y="0"/>
                  </a:lnTo>
                  <a:lnTo>
                    <a:pt x="0" y="5"/>
                  </a:lnTo>
                  <a:lnTo>
                    <a:pt x="0" y="5"/>
                  </a:lnTo>
                  <a:lnTo>
                    <a:pt x="4" y="7"/>
                  </a:lnTo>
                  <a:lnTo>
                    <a:pt x="5" y="7"/>
                  </a:lnTo>
                  <a:lnTo>
                    <a:pt x="12" y="3"/>
                  </a:lnTo>
                  <a:lnTo>
                    <a:pt x="12" y="2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8" name="Freeform 450"/>
            <p:cNvSpPr>
              <a:spLocks/>
            </p:cNvSpPr>
            <p:nvPr userDrawn="1"/>
          </p:nvSpPr>
          <p:spPr bwMode="auto">
            <a:xfrm>
              <a:off x="9094789" y="3606801"/>
              <a:ext cx="28575" cy="15875"/>
            </a:xfrm>
            <a:custGeom>
              <a:avLst/>
              <a:gdLst>
                <a:gd name="T0" fmla="*/ 10 w 18"/>
                <a:gd name="T1" fmla="*/ 0 h 10"/>
                <a:gd name="T2" fmla="*/ 8 w 18"/>
                <a:gd name="T3" fmla="*/ 0 h 10"/>
                <a:gd name="T4" fmla="*/ 1 w 18"/>
                <a:gd name="T5" fmla="*/ 4 h 10"/>
                <a:gd name="T6" fmla="*/ 1 w 18"/>
                <a:gd name="T7" fmla="*/ 6 h 10"/>
                <a:gd name="T8" fmla="*/ 8 w 18"/>
                <a:gd name="T9" fmla="*/ 10 h 10"/>
                <a:gd name="T10" fmla="*/ 10 w 18"/>
                <a:gd name="T11" fmla="*/ 10 h 10"/>
                <a:gd name="T12" fmla="*/ 17 w 18"/>
                <a:gd name="T13" fmla="*/ 6 h 10"/>
                <a:gd name="T14" fmla="*/ 17 w 18"/>
                <a:gd name="T15" fmla="*/ 4 h 10"/>
                <a:gd name="T16" fmla="*/ 10 w 18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10" y="0"/>
                  </a:moveTo>
                  <a:cubicBezTo>
                    <a:pt x="10" y="0"/>
                    <a:pt x="9" y="0"/>
                    <a:pt x="8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9" y="10"/>
                    <a:pt x="10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8" y="5"/>
                    <a:pt x="18" y="5"/>
                    <a:pt x="17" y="4"/>
                  </a:cubicBezTo>
                  <a:lnTo>
                    <a:pt x="10" y="0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9" name="Freeform 451"/>
            <p:cNvSpPr>
              <a:spLocks/>
            </p:cNvSpPr>
            <p:nvPr userDrawn="1"/>
          </p:nvSpPr>
          <p:spPr bwMode="auto">
            <a:xfrm>
              <a:off x="9077326" y="3595688"/>
              <a:ext cx="28575" cy="15875"/>
            </a:xfrm>
            <a:custGeom>
              <a:avLst/>
              <a:gdLst>
                <a:gd name="T0" fmla="*/ 10 w 18"/>
                <a:gd name="T1" fmla="*/ 10 h 10"/>
                <a:gd name="T2" fmla="*/ 17 w 18"/>
                <a:gd name="T3" fmla="*/ 6 h 10"/>
                <a:gd name="T4" fmla="*/ 17 w 18"/>
                <a:gd name="T5" fmla="*/ 5 h 10"/>
                <a:gd name="T6" fmla="*/ 10 w 18"/>
                <a:gd name="T7" fmla="*/ 1 h 10"/>
                <a:gd name="T8" fmla="*/ 8 w 18"/>
                <a:gd name="T9" fmla="*/ 1 h 10"/>
                <a:gd name="T10" fmla="*/ 1 w 18"/>
                <a:gd name="T11" fmla="*/ 5 h 10"/>
                <a:gd name="T12" fmla="*/ 1 w 18"/>
                <a:gd name="T13" fmla="*/ 6 h 10"/>
                <a:gd name="T14" fmla="*/ 8 w 18"/>
                <a:gd name="T15" fmla="*/ 10 h 10"/>
                <a:gd name="T16" fmla="*/ 10 w 18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10" y="10"/>
                  </a:moveTo>
                  <a:cubicBezTo>
                    <a:pt x="17" y="6"/>
                    <a:pt x="17" y="6"/>
                    <a:pt x="17" y="6"/>
                  </a:cubicBezTo>
                  <a:cubicBezTo>
                    <a:pt x="18" y="6"/>
                    <a:pt x="18" y="5"/>
                    <a:pt x="17" y="5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0"/>
                    <a:pt x="8" y="0"/>
                    <a:pt x="8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10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0" name="Freeform 452"/>
            <p:cNvSpPr>
              <a:spLocks/>
            </p:cNvSpPr>
            <p:nvPr userDrawn="1"/>
          </p:nvSpPr>
          <p:spPr bwMode="auto">
            <a:xfrm>
              <a:off x="9094789" y="3586163"/>
              <a:ext cx="26988" cy="15875"/>
            </a:xfrm>
            <a:custGeom>
              <a:avLst/>
              <a:gdLst>
                <a:gd name="T0" fmla="*/ 10 w 17"/>
                <a:gd name="T1" fmla="*/ 10 h 10"/>
                <a:gd name="T2" fmla="*/ 17 w 17"/>
                <a:gd name="T3" fmla="*/ 6 h 10"/>
                <a:gd name="T4" fmla="*/ 17 w 17"/>
                <a:gd name="T5" fmla="*/ 4 h 10"/>
                <a:gd name="T6" fmla="*/ 10 w 17"/>
                <a:gd name="T7" fmla="*/ 0 h 10"/>
                <a:gd name="T8" fmla="*/ 8 w 17"/>
                <a:gd name="T9" fmla="*/ 0 h 10"/>
                <a:gd name="T10" fmla="*/ 1 w 17"/>
                <a:gd name="T11" fmla="*/ 4 h 10"/>
                <a:gd name="T12" fmla="*/ 1 w 17"/>
                <a:gd name="T13" fmla="*/ 6 h 10"/>
                <a:gd name="T14" fmla="*/ 8 w 17"/>
                <a:gd name="T15" fmla="*/ 10 h 10"/>
                <a:gd name="T16" fmla="*/ 10 w 17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10"/>
                  </a:moveTo>
                  <a:cubicBezTo>
                    <a:pt x="17" y="6"/>
                    <a:pt x="17" y="6"/>
                    <a:pt x="17" y="6"/>
                  </a:cubicBezTo>
                  <a:cubicBezTo>
                    <a:pt x="17" y="5"/>
                    <a:pt x="17" y="5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8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10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1" name="Freeform 453"/>
            <p:cNvSpPr>
              <a:spLocks/>
            </p:cNvSpPr>
            <p:nvPr userDrawn="1"/>
          </p:nvSpPr>
          <p:spPr bwMode="auto">
            <a:xfrm>
              <a:off x="8840789" y="3754438"/>
              <a:ext cx="26988" cy="15875"/>
            </a:xfrm>
            <a:custGeom>
              <a:avLst/>
              <a:gdLst>
                <a:gd name="T0" fmla="*/ 10 w 17"/>
                <a:gd name="T1" fmla="*/ 1 h 10"/>
                <a:gd name="T2" fmla="*/ 7 w 17"/>
                <a:gd name="T3" fmla="*/ 1 h 10"/>
                <a:gd name="T4" fmla="*/ 0 w 17"/>
                <a:gd name="T5" fmla="*/ 5 h 10"/>
                <a:gd name="T6" fmla="*/ 0 w 17"/>
                <a:gd name="T7" fmla="*/ 6 h 10"/>
                <a:gd name="T8" fmla="*/ 7 w 17"/>
                <a:gd name="T9" fmla="*/ 10 h 10"/>
                <a:gd name="T10" fmla="*/ 10 w 17"/>
                <a:gd name="T11" fmla="*/ 10 h 10"/>
                <a:gd name="T12" fmla="*/ 17 w 17"/>
                <a:gd name="T13" fmla="*/ 6 h 10"/>
                <a:gd name="T14" fmla="*/ 17 w 17"/>
                <a:gd name="T15" fmla="*/ 5 h 10"/>
                <a:gd name="T16" fmla="*/ 10 w 17"/>
                <a:gd name="T1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1"/>
                  </a:moveTo>
                  <a:cubicBezTo>
                    <a:pt x="9" y="0"/>
                    <a:pt x="8" y="0"/>
                    <a:pt x="7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6"/>
                    <a:pt x="0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6"/>
                    <a:pt x="17" y="5"/>
                    <a:pt x="17" y="5"/>
                  </a:cubicBezTo>
                  <a:lnTo>
                    <a:pt x="10" y="1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2" name="Freeform 454"/>
            <p:cNvSpPr>
              <a:spLocks/>
            </p:cNvSpPr>
            <p:nvPr userDrawn="1"/>
          </p:nvSpPr>
          <p:spPr bwMode="auto">
            <a:xfrm>
              <a:off x="9029701" y="3644901"/>
              <a:ext cx="26988" cy="15875"/>
            </a:xfrm>
            <a:custGeom>
              <a:avLst/>
              <a:gdLst>
                <a:gd name="T0" fmla="*/ 10 w 17"/>
                <a:gd name="T1" fmla="*/ 0 h 10"/>
                <a:gd name="T2" fmla="*/ 7 w 17"/>
                <a:gd name="T3" fmla="*/ 0 h 10"/>
                <a:gd name="T4" fmla="*/ 0 w 17"/>
                <a:gd name="T5" fmla="*/ 4 h 10"/>
                <a:gd name="T6" fmla="*/ 0 w 17"/>
                <a:gd name="T7" fmla="*/ 6 h 10"/>
                <a:gd name="T8" fmla="*/ 7 w 17"/>
                <a:gd name="T9" fmla="*/ 10 h 10"/>
                <a:gd name="T10" fmla="*/ 10 w 17"/>
                <a:gd name="T11" fmla="*/ 10 h 10"/>
                <a:gd name="T12" fmla="*/ 17 w 17"/>
                <a:gd name="T13" fmla="*/ 6 h 10"/>
                <a:gd name="T14" fmla="*/ 17 w 17"/>
                <a:gd name="T15" fmla="*/ 4 h 10"/>
                <a:gd name="T16" fmla="*/ 10 w 17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0"/>
                  </a:moveTo>
                  <a:cubicBezTo>
                    <a:pt x="9" y="0"/>
                    <a:pt x="8" y="0"/>
                    <a:pt x="7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5"/>
                    <a:pt x="17" y="5"/>
                    <a:pt x="17" y="4"/>
                  </a:cubicBezTo>
                  <a:lnTo>
                    <a:pt x="10" y="0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3" name="Freeform 455"/>
            <p:cNvSpPr>
              <a:spLocks/>
            </p:cNvSpPr>
            <p:nvPr userDrawn="1"/>
          </p:nvSpPr>
          <p:spPr bwMode="auto">
            <a:xfrm>
              <a:off x="9012239" y="3654426"/>
              <a:ext cx="28575" cy="15875"/>
            </a:xfrm>
            <a:custGeom>
              <a:avLst/>
              <a:gdLst>
                <a:gd name="T0" fmla="*/ 10 w 18"/>
                <a:gd name="T1" fmla="*/ 1 h 10"/>
                <a:gd name="T2" fmla="*/ 8 w 18"/>
                <a:gd name="T3" fmla="*/ 1 h 10"/>
                <a:gd name="T4" fmla="*/ 1 w 18"/>
                <a:gd name="T5" fmla="*/ 5 h 10"/>
                <a:gd name="T6" fmla="*/ 1 w 18"/>
                <a:gd name="T7" fmla="*/ 6 h 10"/>
                <a:gd name="T8" fmla="*/ 8 w 18"/>
                <a:gd name="T9" fmla="*/ 10 h 10"/>
                <a:gd name="T10" fmla="*/ 10 w 18"/>
                <a:gd name="T11" fmla="*/ 10 h 10"/>
                <a:gd name="T12" fmla="*/ 17 w 18"/>
                <a:gd name="T13" fmla="*/ 6 h 10"/>
                <a:gd name="T14" fmla="*/ 17 w 18"/>
                <a:gd name="T15" fmla="*/ 5 h 10"/>
                <a:gd name="T16" fmla="*/ 10 w 18"/>
                <a:gd name="T1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10" y="1"/>
                  </a:moveTo>
                  <a:cubicBezTo>
                    <a:pt x="9" y="0"/>
                    <a:pt x="8" y="0"/>
                    <a:pt x="8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8" y="6"/>
                    <a:pt x="18" y="5"/>
                    <a:pt x="17" y="5"/>
                  </a:cubicBezTo>
                  <a:lnTo>
                    <a:pt x="10" y="1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4" name="Freeform 456"/>
            <p:cNvSpPr>
              <a:spLocks/>
            </p:cNvSpPr>
            <p:nvPr userDrawn="1"/>
          </p:nvSpPr>
          <p:spPr bwMode="auto">
            <a:xfrm>
              <a:off x="8886826" y="3635376"/>
              <a:ext cx="17463" cy="11113"/>
            </a:xfrm>
            <a:custGeom>
              <a:avLst/>
              <a:gdLst>
                <a:gd name="T0" fmla="*/ 5 w 11"/>
                <a:gd name="T1" fmla="*/ 6 h 7"/>
                <a:gd name="T2" fmla="*/ 6 w 11"/>
                <a:gd name="T3" fmla="*/ 6 h 7"/>
                <a:gd name="T4" fmla="*/ 11 w 11"/>
                <a:gd name="T5" fmla="*/ 4 h 7"/>
                <a:gd name="T6" fmla="*/ 10 w 11"/>
                <a:gd name="T7" fmla="*/ 3 h 7"/>
                <a:gd name="T8" fmla="*/ 6 w 11"/>
                <a:gd name="T9" fmla="*/ 0 h 7"/>
                <a:gd name="T10" fmla="*/ 5 w 11"/>
                <a:gd name="T11" fmla="*/ 0 h 7"/>
                <a:gd name="T12" fmla="*/ 0 w 11"/>
                <a:gd name="T13" fmla="*/ 3 h 7"/>
                <a:gd name="T14" fmla="*/ 0 w 11"/>
                <a:gd name="T15" fmla="*/ 4 h 7"/>
                <a:gd name="T16" fmla="*/ 5 w 11"/>
                <a:gd name="T17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7">
                  <a:moveTo>
                    <a:pt x="5" y="6"/>
                  </a:moveTo>
                  <a:cubicBezTo>
                    <a:pt x="5" y="6"/>
                    <a:pt x="6" y="7"/>
                    <a:pt x="6" y="6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3"/>
                    <a:pt x="11" y="3"/>
                    <a:pt x="10" y="3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4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5" name="Freeform 457"/>
            <p:cNvSpPr>
              <a:spLocks/>
            </p:cNvSpPr>
            <p:nvPr userDrawn="1"/>
          </p:nvSpPr>
          <p:spPr bwMode="auto">
            <a:xfrm>
              <a:off x="8875714" y="3641726"/>
              <a:ext cx="17463" cy="9525"/>
            </a:xfrm>
            <a:custGeom>
              <a:avLst/>
              <a:gdLst>
                <a:gd name="T0" fmla="*/ 5 w 11"/>
                <a:gd name="T1" fmla="*/ 6 h 6"/>
                <a:gd name="T2" fmla="*/ 6 w 11"/>
                <a:gd name="T3" fmla="*/ 6 h 6"/>
                <a:gd name="T4" fmla="*/ 11 w 11"/>
                <a:gd name="T5" fmla="*/ 4 h 6"/>
                <a:gd name="T6" fmla="*/ 11 w 11"/>
                <a:gd name="T7" fmla="*/ 3 h 6"/>
                <a:gd name="T8" fmla="*/ 6 w 11"/>
                <a:gd name="T9" fmla="*/ 0 h 6"/>
                <a:gd name="T10" fmla="*/ 5 w 11"/>
                <a:gd name="T11" fmla="*/ 0 h 6"/>
                <a:gd name="T12" fmla="*/ 0 w 11"/>
                <a:gd name="T13" fmla="*/ 3 h 6"/>
                <a:gd name="T14" fmla="*/ 0 w 11"/>
                <a:gd name="T15" fmla="*/ 4 h 6"/>
                <a:gd name="T16" fmla="*/ 5 w 11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5" y="6"/>
                  </a:moveTo>
                  <a:cubicBezTo>
                    <a:pt x="5" y="6"/>
                    <a:pt x="6" y="6"/>
                    <a:pt x="6" y="6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4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6" name="Freeform 458"/>
            <p:cNvSpPr>
              <a:spLocks/>
            </p:cNvSpPr>
            <p:nvPr userDrawn="1"/>
          </p:nvSpPr>
          <p:spPr bwMode="auto">
            <a:xfrm>
              <a:off x="8950326" y="3598863"/>
              <a:ext cx="17463" cy="9525"/>
            </a:xfrm>
            <a:custGeom>
              <a:avLst/>
              <a:gdLst>
                <a:gd name="T0" fmla="*/ 5 w 11"/>
                <a:gd name="T1" fmla="*/ 6 h 6"/>
                <a:gd name="T2" fmla="*/ 6 w 11"/>
                <a:gd name="T3" fmla="*/ 6 h 6"/>
                <a:gd name="T4" fmla="*/ 11 w 11"/>
                <a:gd name="T5" fmla="*/ 3 h 6"/>
                <a:gd name="T6" fmla="*/ 11 w 11"/>
                <a:gd name="T7" fmla="*/ 2 h 6"/>
                <a:gd name="T8" fmla="*/ 6 w 11"/>
                <a:gd name="T9" fmla="*/ 0 h 6"/>
                <a:gd name="T10" fmla="*/ 5 w 11"/>
                <a:gd name="T11" fmla="*/ 0 h 6"/>
                <a:gd name="T12" fmla="*/ 0 w 11"/>
                <a:gd name="T13" fmla="*/ 2 h 6"/>
                <a:gd name="T14" fmla="*/ 1 w 11"/>
                <a:gd name="T15" fmla="*/ 3 h 6"/>
                <a:gd name="T16" fmla="*/ 5 w 11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5" y="6"/>
                  </a:moveTo>
                  <a:cubicBezTo>
                    <a:pt x="5" y="6"/>
                    <a:pt x="6" y="6"/>
                    <a:pt x="6" y="6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3"/>
                    <a:pt x="11" y="3"/>
                    <a:pt x="11" y="2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1" y="3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7" name="Freeform 459"/>
            <p:cNvSpPr>
              <a:spLocks/>
            </p:cNvSpPr>
            <p:nvPr userDrawn="1"/>
          </p:nvSpPr>
          <p:spPr bwMode="auto">
            <a:xfrm>
              <a:off x="8961439" y="3592513"/>
              <a:ext cx="17463" cy="9525"/>
            </a:xfrm>
            <a:custGeom>
              <a:avLst/>
              <a:gdLst>
                <a:gd name="T0" fmla="*/ 5 w 11"/>
                <a:gd name="T1" fmla="*/ 6 h 6"/>
                <a:gd name="T2" fmla="*/ 6 w 11"/>
                <a:gd name="T3" fmla="*/ 6 h 6"/>
                <a:gd name="T4" fmla="*/ 11 w 11"/>
                <a:gd name="T5" fmla="*/ 3 h 6"/>
                <a:gd name="T6" fmla="*/ 11 w 11"/>
                <a:gd name="T7" fmla="*/ 2 h 6"/>
                <a:gd name="T8" fmla="*/ 6 w 11"/>
                <a:gd name="T9" fmla="*/ 0 h 6"/>
                <a:gd name="T10" fmla="*/ 5 w 11"/>
                <a:gd name="T11" fmla="*/ 0 h 6"/>
                <a:gd name="T12" fmla="*/ 0 w 11"/>
                <a:gd name="T13" fmla="*/ 2 h 6"/>
                <a:gd name="T14" fmla="*/ 0 w 11"/>
                <a:gd name="T15" fmla="*/ 3 h 6"/>
                <a:gd name="T16" fmla="*/ 5 w 11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5" y="6"/>
                  </a:moveTo>
                  <a:cubicBezTo>
                    <a:pt x="5" y="6"/>
                    <a:pt x="6" y="6"/>
                    <a:pt x="6" y="6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3"/>
                    <a:pt x="11" y="3"/>
                    <a:pt x="11" y="2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8" name="Freeform 460"/>
            <p:cNvSpPr>
              <a:spLocks/>
            </p:cNvSpPr>
            <p:nvPr userDrawn="1"/>
          </p:nvSpPr>
          <p:spPr bwMode="auto">
            <a:xfrm>
              <a:off x="8993189" y="3573463"/>
              <a:ext cx="17463" cy="9525"/>
            </a:xfrm>
            <a:custGeom>
              <a:avLst/>
              <a:gdLst>
                <a:gd name="T0" fmla="*/ 5 w 11"/>
                <a:gd name="T1" fmla="*/ 6 h 6"/>
                <a:gd name="T2" fmla="*/ 7 w 11"/>
                <a:gd name="T3" fmla="*/ 6 h 6"/>
                <a:gd name="T4" fmla="*/ 11 w 11"/>
                <a:gd name="T5" fmla="*/ 3 h 6"/>
                <a:gd name="T6" fmla="*/ 11 w 11"/>
                <a:gd name="T7" fmla="*/ 3 h 6"/>
                <a:gd name="T8" fmla="*/ 7 w 11"/>
                <a:gd name="T9" fmla="*/ 0 h 6"/>
                <a:gd name="T10" fmla="*/ 5 w 11"/>
                <a:gd name="T11" fmla="*/ 0 h 6"/>
                <a:gd name="T12" fmla="*/ 1 w 11"/>
                <a:gd name="T13" fmla="*/ 3 h 6"/>
                <a:gd name="T14" fmla="*/ 1 w 11"/>
                <a:gd name="T15" fmla="*/ 3 h 6"/>
                <a:gd name="T16" fmla="*/ 5 w 11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5" y="6"/>
                  </a:moveTo>
                  <a:cubicBezTo>
                    <a:pt x="6" y="6"/>
                    <a:pt x="6" y="6"/>
                    <a:pt x="7" y="6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3"/>
                    <a:pt x="1" y="3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9" name="Freeform 461"/>
            <p:cNvSpPr>
              <a:spLocks/>
            </p:cNvSpPr>
            <p:nvPr userDrawn="1"/>
          </p:nvSpPr>
          <p:spPr bwMode="auto">
            <a:xfrm>
              <a:off x="8748714" y="3525838"/>
              <a:ext cx="212725" cy="123825"/>
            </a:xfrm>
            <a:custGeom>
              <a:avLst/>
              <a:gdLst>
                <a:gd name="T0" fmla="*/ 85 w 134"/>
                <a:gd name="T1" fmla="*/ 0 h 78"/>
                <a:gd name="T2" fmla="*/ 0 w 134"/>
                <a:gd name="T3" fmla="*/ 50 h 78"/>
                <a:gd name="T4" fmla="*/ 49 w 134"/>
                <a:gd name="T5" fmla="*/ 78 h 78"/>
                <a:gd name="T6" fmla="*/ 134 w 134"/>
                <a:gd name="T7" fmla="*/ 28 h 78"/>
                <a:gd name="T8" fmla="*/ 85 w 134"/>
                <a:gd name="T9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4" h="78">
                  <a:moveTo>
                    <a:pt x="85" y="0"/>
                  </a:moveTo>
                  <a:lnTo>
                    <a:pt x="0" y="50"/>
                  </a:lnTo>
                  <a:lnTo>
                    <a:pt x="49" y="78"/>
                  </a:lnTo>
                  <a:lnTo>
                    <a:pt x="134" y="28"/>
                  </a:lnTo>
                  <a:lnTo>
                    <a:pt x="85" y="0"/>
                  </a:lnTo>
                  <a:close/>
                </a:path>
              </a:pathLst>
            </a:custGeom>
            <a:solidFill>
              <a:srgbClr val="7878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0" name="Freeform 462"/>
            <p:cNvSpPr>
              <a:spLocks/>
            </p:cNvSpPr>
            <p:nvPr userDrawn="1"/>
          </p:nvSpPr>
          <p:spPr bwMode="auto">
            <a:xfrm>
              <a:off x="7853364" y="4098926"/>
              <a:ext cx="269875" cy="180975"/>
            </a:xfrm>
            <a:custGeom>
              <a:avLst/>
              <a:gdLst>
                <a:gd name="T0" fmla="*/ 0 w 170"/>
                <a:gd name="T1" fmla="*/ 0 h 114"/>
                <a:gd name="T2" fmla="*/ 0 w 170"/>
                <a:gd name="T3" fmla="*/ 16 h 114"/>
                <a:gd name="T4" fmla="*/ 170 w 170"/>
                <a:gd name="T5" fmla="*/ 114 h 114"/>
                <a:gd name="T6" fmla="*/ 170 w 170"/>
                <a:gd name="T7" fmla="*/ 98 h 114"/>
                <a:gd name="T8" fmla="*/ 0 w 170"/>
                <a:gd name="T9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0" h="114">
                  <a:moveTo>
                    <a:pt x="0" y="0"/>
                  </a:moveTo>
                  <a:cubicBezTo>
                    <a:pt x="0" y="16"/>
                    <a:pt x="0" y="16"/>
                    <a:pt x="0" y="16"/>
                  </a:cubicBezTo>
                  <a:cubicBezTo>
                    <a:pt x="57" y="49"/>
                    <a:pt x="113" y="81"/>
                    <a:pt x="170" y="114"/>
                  </a:cubicBezTo>
                  <a:cubicBezTo>
                    <a:pt x="170" y="98"/>
                    <a:pt x="170" y="98"/>
                    <a:pt x="170" y="98"/>
                  </a:cubicBezTo>
                  <a:cubicBezTo>
                    <a:pt x="113" y="65"/>
                    <a:pt x="57" y="33"/>
                    <a:pt x="0" y="0"/>
                  </a:cubicBezTo>
                  <a:close/>
                </a:path>
              </a:pathLst>
            </a:custGeom>
            <a:solidFill>
              <a:srgbClr val="8A8C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1" name="Freeform 463"/>
            <p:cNvSpPr>
              <a:spLocks/>
            </p:cNvSpPr>
            <p:nvPr userDrawn="1"/>
          </p:nvSpPr>
          <p:spPr bwMode="auto">
            <a:xfrm>
              <a:off x="7853364" y="3902076"/>
              <a:ext cx="611188" cy="352425"/>
            </a:xfrm>
            <a:custGeom>
              <a:avLst/>
              <a:gdLst>
                <a:gd name="T0" fmla="*/ 215 w 385"/>
                <a:gd name="T1" fmla="*/ 0 h 222"/>
                <a:gd name="T2" fmla="*/ 0 w 385"/>
                <a:gd name="T3" fmla="*/ 124 h 222"/>
                <a:gd name="T4" fmla="*/ 170 w 385"/>
                <a:gd name="T5" fmla="*/ 222 h 222"/>
                <a:gd name="T6" fmla="*/ 385 w 385"/>
                <a:gd name="T7" fmla="*/ 98 h 222"/>
                <a:gd name="T8" fmla="*/ 215 w 385"/>
                <a:gd name="T9" fmla="*/ 0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5" h="222">
                  <a:moveTo>
                    <a:pt x="215" y="0"/>
                  </a:moveTo>
                  <a:cubicBezTo>
                    <a:pt x="0" y="124"/>
                    <a:pt x="0" y="124"/>
                    <a:pt x="0" y="124"/>
                  </a:cubicBezTo>
                  <a:cubicBezTo>
                    <a:pt x="57" y="157"/>
                    <a:pt x="113" y="189"/>
                    <a:pt x="170" y="222"/>
                  </a:cubicBezTo>
                  <a:cubicBezTo>
                    <a:pt x="385" y="98"/>
                    <a:pt x="385" y="98"/>
                    <a:pt x="385" y="98"/>
                  </a:cubicBezTo>
                  <a:cubicBezTo>
                    <a:pt x="328" y="65"/>
                    <a:pt x="272" y="32"/>
                    <a:pt x="215" y="0"/>
                  </a:cubicBezTo>
                  <a:close/>
                </a:path>
              </a:pathLst>
            </a:custGeom>
            <a:solidFill>
              <a:srgbClr val="A1A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2" name="Freeform 464"/>
            <p:cNvSpPr>
              <a:spLocks/>
            </p:cNvSpPr>
            <p:nvPr userDrawn="1"/>
          </p:nvSpPr>
          <p:spPr bwMode="auto">
            <a:xfrm>
              <a:off x="8123239" y="4057651"/>
              <a:ext cx="341313" cy="222250"/>
            </a:xfrm>
            <a:custGeom>
              <a:avLst/>
              <a:gdLst>
                <a:gd name="T0" fmla="*/ 0 w 215"/>
                <a:gd name="T1" fmla="*/ 124 h 140"/>
                <a:gd name="T2" fmla="*/ 0 w 215"/>
                <a:gd name="T3" fmla="*/ 140 h 140"/>
                <a:gd name="T4" fmla="*/ 215 w 215"/>
                <a:gd name="T5" fmla="*/ 16 h 140"/>
                <a:gd name="T6" fmla="*/ 215 w 215"/>
                <a:gd name="T7" fmla="*/ 0 h 140"/>
                <a:gd name="T8" fmla="*/ 0 w 215"/>
                <a:gd name="T9" fmla="*/ 124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5" h="140">
                  <a:moveTo>
                    <a:pt x="0" y="124"/>
                  </a:moveTo>
                  <a:lnTo>
                    <a:pt x="0" y="140"/>
                  </a:lnTo>
                  <a:lnTo>
                    <a:pt x="215" y="16"/>
                  </a:lnTo>
                  <a:lnTo>
                    <a:pt x="215" y="0"/>
                  </a:lnTo>
                  <a:lnTo>
                    <a:pt x="0" y="124"/>
                  </a:lnTo>
                  <a:close/>
                </a:path>
              </a:pathLst>
            </a:custGeom>
            <a:solidFill>
              <a:srgbClr val="33120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3" name="Freeform 465"/>
            <p:cNvSpPr>
              <a:spLocks/>
            </p:cNvSpPr>
            <p:nvPr userDrawn="1"/>
          </p:nvSpPr>
          <p:spPr bwMode="auto">
            <a:xfrm>
              <a:off x="7977189" y="3967163"/>
              <a:ext cx="446088" cy="258763"/>
            </a:xfrm>
            <a:custGeom>
              <a:avLst/>
              <a:gdLst>
                <a:gd name="T0" fmla="*/ 211 w 281"/>
                <a:gd name="T1" fmla="*/ 0 h 163"/>
                <a:gd name="T2" fmla="*/ 0 w 281"/>
                <a:gd name="T3" fmla="*/ 122 h 163"/>
                <a:gd name="T4" fmla="*/ 70 w 281"/>
                <a:gd name="T5" fmla="*/ 163 h 163"/>
                <a:gd name="T6" fmla="*/ 281 w 281"/>
                <a:gd name="T7" fmla="*/ 40 h 163"/>
                <a:gd name="T8" fmla="*/ 211 w 281"/>
                <a:gd name="T9" fmla="*/ 0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1" h="163">
                  <a:moveTo>
                    <a:pt x="211" y="0"/>
                  </a:moveTo>
                  <a:lnTo>
                    <a:pt x="0" y="122"/>
                  </a:lnTo>
                  <a:lnTo>
                    <a:pt x="70" y="163"/>
                  </a:lnTo>
                  <a:lnTo>
                    <a:pt x="281" y="40"/>
                  </a:lnTo>
                  <a:lnTo>
                    <a:pt x="211" y="0"/>
                  </a:lnTo>
                  <a:close/>
                </a:path>
              </a:pathLst>
            </a:custGeom>
            <a:solidFill>
              <a:srgbClr val="8787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4" name="Freeform 466"/>
            <p:cNvSpPr>
              <a:spLocks/>
            </p:cNvSpPr>
            <p:nvPr userDrawn="1"/>
          </p:nvSpPr>
          <p:spPr bwMode="auto">
            <a:xfrm>
              <a:off x="8012114" y="4140201"/>
              <a:ext cx="17463" cy="11113"/>
            </a:xfrm>
            <a:custGeom>
              <a:avLst/>
              <a:gdLst>
                <a:gd name="T0" fmla="*/ 5 w 11"/>
                <a:gd name="T1" fmla="*/ 6 h 7"/>
                <a:gd name="T2" fmla="*/ 7 w 11"/>
                <a:gd name="T3" fmla="*/ 6 h 7"/>
                <a:gd name="T4" fmla="*/ 11 w 11"/>
                <a:gd name="T5" fmla="*/ 4 h 7"/>
                <a:gd name="T6" fmla="*/ 11 w 11"/>
                <a:gd name="T7" fmla="*/ 3 h 7"/>
                <a:gd name="T8" fmla="*/ 7 w 11"/>
                <a:gd name="T9" fmla="*/ 0 h 7"/>
                <a:gd name="T10" fmla="*/ 5 w 11"/>
                <a:gd name="T11" fmla="*/ 0 h 7"/>
                <a:gd name="T12" fmla="*/ 1 w 11"/>
                <a:gd name="T13" fmla="*/ 3 h 7"/>
                <a:gd name="T14" fmla="*/ 1 w 11"/>
                <a:gd name="T15" fmla="*/ 4 h 7"/>
                <a:gd name="T16" fmla="*/ 5 w 11"/>
                <a:gd name="T17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7">
                  <a:moveTo>
                    <a:pt x="5" y="6"/>
                  </a:moveTo>
                  <a:cubicBezTo>
                    <a:pt x="6" y="7"/>
                    <a:pt x="6" y="7"/>
                    <a:pt x="7" y="6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3"/>
                    <a:pt x="11" y="3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6" y="0"/>
                    <a:pt x="5" y="0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4"/>
                    <a:pt x="1" y="4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5" name="Freeform 467"/>
            <p:cNvSpPr>
              <a:spLocks/>
            </p:cNvSpPr>
            <p:nvPr userDrawn="1"/>
          </p:nvSpPr>
          <p:spPr bwMode="auto">
            <a:xfrm>
              <a:off x="8045451" y="4121151"/>
              <a:ext cx="17463" cy="11113"/>
            </a:xfrm>
            <a:custGeom>
              <a:avLst/>
              <a:gdLst>
                <a:gd name="T0" fmla="*/ 5 w 11"/>
                <a:gd name="T1" fmla="*/ 6 h 7"/>
                <a:gd name="T2" fmla="*/ 6 w 11"/>
                <a:gd name="T3" fmla="*/ 6 h 7"/>
                <a:gd name="T4" fmla="*/ 11 w 11"/>
                <a:gd name="T5" fmla="*/ 4 h 7"/>
                <a:gd name="T6" fmla="*/ 10 w 11"/>
                <a:gd name="T7" fmla="*/ 3 h 7"/>
                <a:gd name="T8" fmla="*/ 6 w 11"/>
                <a:gd name="T9" fmla="*/ 0 h 7"/>
                <a:gd name="T10" fmla="*/ 5 w 11"/>
                <a:gd name="T11" fmla="*/ 0 h 7"/>
                <a:gd name="T12" fmla="*/ 0 w 11"/>
                <a:gd name="T13" fmla="*/ 3 h 7"/>
                <a:gd name="T14" fmla="*/ 0 w 11"/>
                <a:gd name="T15" fmla="*/ 4 h 7"/>
                <a:gd name="T16" fmla="*/ 5 w 11"/>
                <a:gd name="T17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7">
                  <a:moveTo>
                    <a:pt x="5" y="6"/>
                  </a:moveTo>
                  <a:cubicBezTo>
                    <a:pt x="5" y="7"/>
                    <a:pt x="6" y="7"/>
                    <a:pt x="6" y="6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3"/>
                    <a:pt x="10" y="3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6" name="Freeform 468"/>
            <p:cNvSpPr>
              <a:spLocks/>
            </p:cNvSpPr>
            <p:nvPr userDrawn="1"/>
          </p:nvSpPr>
          <p:spPr bwMode="auto">
            <a:xfrm>
              <a:off x="8034339" y="4127501"/>
              <a:ext cx="17463" cy="11113"/>
            </a:xfrm>
            <a:custGeom>
              <a:avLst/>
              <a:gdLst>
                <a:gd name="T0" fmla="*/ 5 w 11"/>
                <a:gd name="T1" fmla="*/ 6 h 7"/>
                <a:gd name="T2" fmla="*/ 6 w 11"/>
                <a:gd name="T3" fmla="*/ 6 h 7"/>
                <a:gd name="T4" fmla="*/ 11 w 11"/>
                <a:gd name="T5" fmla="*/ 4 h 7"/>
                <a:gd name="T6" fmla="*/ 11 w 11"/>
                <a:gd name="T7" fmla="*/ 3 h 7"/>
                <a:gd name="T8" fmla="*/ 6 w 11"/>
                <a:gd name="T9" fmla="*/ 0 h 7"/>
                <a:gd name="T10" fmla="*/ 5 w 11"/>
                <a:gd name="T11" fmla="*/ 0 h 7"/>
                <a:gd name="T12" fmla="*/ 0 w 11"/>
                <a:gd name="T13" fmla="*/ 3 h 7"/>
                <a:gd name="T14" fmla="*/ 0 w 11"/>
                <a:gd name="T15" fmla="*/ 4 h 7"/>
                <a:gd name="T16" fmla="*/ 5 w 11"/>
                <a:gd name="T17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7">
                  <a:moveTo>
                    <a:pt x="5" y="6"/>
                  </a:moveTo>
                  <a:cubicBezTo>
                    <a:pt x="5" y="7"/>
                    <a:pt x="6" y="7"/>
                    <a:pt x="6" y="6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3"/>
                    <a:pt x="11" y="3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7" name="Freeform 469"/>
            <p:cNvSpPr>
              <a:spLocks/>
            </p:cNvSpPr>
            <p:nvPr userDrawn="1"/>
          </p:nvSpPr>
          <p:spPr bwMode="auto">
            <a:xfrm>
              <a:off x="8023226" y="4133851"/>
              <a:ext cx="17463" cy="11113"/>
            </a:xfrm>
            <a:custGeom>
              <a:avLst/>
              <a:gdLst>
                <a:gd name="T0" fmla="*/ 5 w 11"/>
                <a:gd name="T1" fmla="*/ 6 h 7"/>
                <a:gd name="T2" fmla="*/ 7 w 11"/>
                <a:gd name="T3" fmla="*/ 6 h 7"/>
                <a:gd name="T4" fmla="*/ 11 w 11"/>
                <a:gd name="T5" fmla="*/ 4 h 7"/>
                <a:gd name="T6" fmla="*/ 11 w 11"/>
                <a:gd name="T7" fmla="*/ 3 h 7"/>
                <a:gd name="T8" fmla="*/ 6 w 11"/>
                <a:gd name="T9" fmla="*/ 0 h 7"/>
                <a:gd name="T10" fmla="*/ 5 w 11"/>
                <a:gd name="T11" fmla="*/ 0 h 7"/>
                <a:gd name="T12" fmla="*/ 1 w 11"/>
                <a:gd name="T13" fmla="*/ 3 h 7"/>
                <a:gd name="T14" fmla="*/ 1 w 11"/>
                <a:gd name="T15" fmla="*/ 4 h 7"/>
                <a:gd name="T16" fmla="*/ 5 w 11"/>
                <a:gd name="T17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7">
                  <a:moveTo>
                    <a:pt x="5" y="6"/>
                  </a:moveTo>
                  <a:cubicBezTo>
                    <a:pt x="5" y="7"/>
                    <a:pt x="6" y="7"/>
                    <a:pt x="7" y="6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3"/>
                    <a:pt x="11" y="3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3"/>
                    <a:pt x="1" y="4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8" name="Freeform 470"/>
            <p:cNvSpPr>
              <a:spLocks/>
            </p:cNvSpPr>
            <p:nvPr userDrawn="1"/>
          </p:nvSpPr>
          <p:spPr bwMode="auto">
            <a:xfrm>
              <a:off x="8037514" y="4137026"/>
              <a:ext cx="26988" cy="15875"/>
            </a:xfrm>
            <a:custGeom>
              <a:avLst/>
              <a:gdLst>
                <a:gd name="T0" fmla="*/ 7 w 17"/>
                <a:gd name="T1" fmla="*/ 1 h 10"/>
                <a:gd name="T2" fmla="*/ 0 w 17"/>
                <a:gd name="T3" fmla="*/ 5 h 10"/>
                <a:gd name="T4" fmla="*/ 0 w 17"/>
                <a:gd name="T5" fmla="*/ 6 h 10"/>
                <a:gd name="T6" fmla="*/ 7 w 17"/>
                <a:gd name="T7" fmla="*/ 10 h 10"/>
                <a:gd name="T8" fmla="*/ 9 w 17"/>
                <a:gd name="T9" fmla="*/ 10 h 10"/>
                <a:gd name="T10" fmla="*/ 16 w 17"/>
                <a:gd name="T11" fmla="*/ 6 h 10"/>
                <a:gd name="T12" fmla="*/ 16 w 17"/>
                <a:gd name="T13" fmla="*/ 5 h 10"/>
                <a:gd name="T14" fmla="*/ 9 w 17"/>
                <a:gd name="T15" fmla="*/ 1 h 10"/>
                <a:gd name="T16" fmla="*/ 7 w 17"/>
                <a:gd name="T1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7" y="1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6"/>
                    <a:pt x="0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9" y="10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7" y="6"/>
                    <a:pt x="17" y="5"/>
                    <a:pt x="16" y="5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8" y="0"/>
                    <a:pt x="7" y="1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9" name="Freeform 471"/>
            <p:cNvSpPr>
              <a:spLocks/>
            </p:cNvSpPr>
            <p:nvPr userDrawn="1"/>
          </p:nvSpPr>
          <p:spPr bwMode="auto">
            <a:xfrm>
              <a:off x="8002589" y="4146551"/>
              <a:ext cx="17463" cy="9525"/>
            </a:xfrm>
            <a:custGeom>
              <a:avLst/>
              <a:gdLst>
                <a:gd name="T0" fmla="*/ 5 w 11"/>
                <a:gd name="T1" fmla="*/ 6 h 6"/>
                <a:gd name="T2" fmla="*/ 6 w 11"/>
                <a:gd name="T3" fmla="*/ 6 h 6"/>
                <a:gd name="T4" fmla="*/ 10 w 11"/>
                <a:gd name="T5" fmla="*/ 4 h 6"/>
                <a:gd name="T6" fmla="*/ 10 w 11"/>
                <a:gd name="T7" fmla="*/ 3 h 6"/>
                <a:gd name="T8" fmla="*/ 6 w 11"/>
                <a:gd name="T9" fmla="*/ 0 h 6"/>
                <a:gd name="T10" fmla="*/ 5 w 11"/>
                <a:gd name="T11" fmla="*/ 0 h 6"/>
                <a:gd name="T12" fmla="*/ 0 w 11"/>
                <a:gd name="T13" fmla="*/ 3 h 6"/>
                <a:gd name="T14" fmla="*/ 0 w 11"/>
                <a:gd name="T15" fmla="*/ 4 h 6"/>
                <a:gd name="T16" fmla="*/ 5 w 11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5" y="6"/>
                  </a:moveTo>
                  <a:cubicBezTo>
                    <a:pt x="5" y="6"/>
                    <a:pt x="6" y="6"/>
                    <a:pt x="6" y="6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1" y="3"/>
                    <a:pt x="11" y="3"/>
                    <a:pt x="10" y="3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4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0" name="Freeform 472"/>
            <p:cNvSpPr>
              <a:spLocks/>
            </p:cNvSpPr>
            <p:nvPr userDrawn="1"/>
          </p:nvSpPr>
          <p:spPr bwMode="auto">
            <a:xfrm>
              <a:off x="7991476" y="4152901"/>
              <a:ext cx="17463" cy="9525"/>
            </a:xfrm>
            <a:custGeom>
              <a:avLst/>
              <a:gdLst>
                <a:gd name="T0" fmla="*/ 11 w 11"/>
                <a:gd name="T1" fmla="*/ 2 h 6"/>
                <a:gd name="T2" fmla="*/ 7 w 11"/>
                <a:gd name="T3" fmla="*/ 0 h 6"/>
                <a:gd name="T4" fmla="*/ 5 w 11"/>
                <a:gd name="T5" fmla="*/ 0 h 6"/>
                <a:gd name="T6" fmla="*/ 1 w 11"/>
                <a:gd name="T7" fmla="*/ 2 h 6"/>
                <a:gd name="T8" fmla="*/ 1 w 11"/>
                <a:gd name="T9" fmla="*/ 3 h 6"/>
                <a:gd name="T10" fmla="*/ 5 w 11"/>
                <a:gd name="T11" fmla="*/ 6 h 6"/>
                <a:gd name="T12" fmla="*/ 7 w 11"/>
                <a:gd name="T13" fmla="*/ 6 h 6"/>
                <a:gd name="T14" fmla="*/ 11 w 11"/>
                <a:gd name="T15" fmla="*/ 3 h 6"/>
                <a:gd name="T16" fmla="*/ 11 w 11"/>
                <a:gd name="T17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11" y="2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3"/>
                    <a:pt x="0" y="3"/>
                    <a:pt x="1" y="3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6"/>
                    <a:pt x="6" y="6"/>
                    <a:pt x="7" y="6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3"/>
                    <a:pt x="11" y="3"/>
                    <a:pt x="11" y="2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1" name="Freeform 473"/>
            <p:cNvSpPr>
              <a:spLocks/>
            </p:cNvSpPr>
            <p:nvPr userDrawn="1"/>
          </p:nvSpPr>
          <p:spPr bwMode="auto">
            <a:xfrm>
              <a:off x="8020051" y="4146551"/>
              <a:ext cx="28575" cy="15875"/>
            </a:xfrm>
            <a:custGeom>
              <a:avLst/>
              <a:gdLst>
                <a:gd name="T0" fmla="*/ 8 w 18"/>
                <a:gd name="T1" fmla="*/ 1 h 10"/>
                <a:gd name="T2" fmla="*/ 1 w 18"/>
                <a:gd name="T3" fmla="*/ 5 h 10"/>
                <a:gd name="T4" fmla="*/ 1 w 18"/>
                <a:gd name="T5" fmla="*/ 6 h 10"/>
                <a:gd name="T6" fmla="*/ 8 w 18"/>
                <a:gd name="T7" fmla="*/ 10 h 10"/>
                <a:gd name="T8" fmla="*/ 10 w 18"/>
                <a:gd name="T9" fmla="*/ 10 h 10"/>
                <a:gd name="T10" fmla="*/ 17 w 18"/>
                <a:gd name="T11" fmla="*/ 6 h 10"/>
                <a:gd name="T12" fmla="*/ 17 w 18"/>
                <a:gd name="T13" fmla="*/ 5 h 10"/>
                <a:gd name="T14" fmla="*/ 10 w 18"/>
                <a:gd name="T15" fmla="*/ 1 h 10"/>
                <a:gd name="T16" fmla="*/ 8 w 18"/>
                <a:gd name="T1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8" y="1"/>
                  </a:move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9" y="10"/>
                    <a:pt x="10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8" y="6"/>
                    <a:pt x="18" y="5"/>
                    <a:pt x="17" y="5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0"/>
                    <a:pt x="8" y="0"/>
                    <a:pt x="8" y="1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2" name="Freeform 474"/>
            <p:cNvSpPr>
              <a:spLocks/>
            </p:cNvSpPr>
            <p:nvPr userDrawn="1"/>
          </p:nvSpPr>
          <p:spPr bwMode="auto">
            <a:xfrm>
              <a:off x="8043864" y="4152901"/>
              <a:ext cx="26988" cy="15875"/>
            </a:xfrm>
            <a:custGeom>
              <a:avLst/>
              <a:gdLst>
                <a:gd name="T0" fmla="*/ 8 w 17"/>
                <a:gd name="T1" fmla="*/ 10 h 10"/>
                <a:gd name="T2" fmla="*/ 10 w 17"/>
                <a:gd name="T3" fmla="*/ 10 h 10"/>
                <a:gd name="T4" fmla="*/ 17 w 17"/>
                <a:gd name="T5" fmla="*/ 6 h 10"/>
                <a:gd name="T6" fmla="*/ 17 w 17"/>
                <a:gd name="T7" fmla="*/ 4 h 10"/>
                <a:gd name="T8" fmla="*/ 10 w 17"/>
                <a:gd name="T9" fmla="*/ 0 h 10"/>
                <a:gd name="T10" fmla="*/ 8 w 17"/>
                <a:gd name="T11" fmla="*/ 0 h 10"/>
                <a:gd name="T12" fmla="*/ 1 w 17"/>
                <a:gd name="T13" fmla="*/ 4 h 10"/>
                <a:gd name="T14" fmla="*/ 1 w 17"/>
                <a:gd name="T15" fmla="*/ 6 h 10"/>
                <a:gd name="T16" fmla="*/ 8 w 17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8" y="10"/>
                  </a:moveTo>
                  <a:cubicBezTo>
                    <a:pt x="8" y="10"/>
                    <a:pt x="9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5"/>
                    <a:pt x="17" y="5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8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1" y="6"/>
                  </a:cubicBezTo>
                  <a:lnTo>
                    <a:pt x="8" y="10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3" name="Freeform 475"/>
            <p:cNvSpPr>
              <a:spLocks/>
            </p:cNvSpPr>
            <p:nvPr userDrawn="1"/>
          </p:nvSpPr>
          <p:spPr bwMode="auto">
            <a:xfrm>
              <a:off x="8004176" y="4156076"/>
              <a:ext cx="28575" cy="15875"/>
            </a:xfrm>
            <a:custGeom>
              <a:avLst/>
              <a:gdLst>
                <a:gd name="T0" fmla="*/ 17 w 18"/>
                <a:gd name="T1" fmla="*/ 5 h 10"/>
                <a:gd name="T2" fmla="*/ 10 w 18"/>
                <a:gd name="T3" fmla="*/ 1 h 10"/>
                <a:gd name="T4" fmla="*/ 8 w 18"/>
                <a:gd name="T5" fmla="*/ 1 h 10"/>
                <a:gd name="T6" fmla="*/ 1 w 18"/>
                <a:gd name="T7" fmla="*/ 5 h 10"/>
                <a:gd name="T8" fmla="*/ 1 w 18"/>
                <a:gd name="T9" fmla="*/ 6 h 10"/>
                <a:gd name="T10" fmla="*/ 8 w 18"/>
                <a:gd name="T11" fmla="*/ 10 h 10"/>
                <a:gd name="T12" fmla="*/ 10 w 18"/>
                <a:gd name="T13" fmla="*/ 10 h 10"/>
                <a:gd name="T14" fmla="*/ 17 w 18"/>
                <a:gd name="T15" fmla="*/ 6 h 10"/>
                <a:gd name="T16" fmla="*/ 17 w 18"/>
                <a:gd name="T17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17" y="5"/>
                  </a:moveTo>
                  <a:cubicBezTo>
                    <a:pt x="10" y="1"/>
                    <a:pt x="10" y="1"/>
                    <a:pt x="10" y="1"/>
                  </a:cubicBezTo>
                  <a:cubicBezTo>
                    <a:pt x="9" y="0"/>
                    <a:pt x="8" y="0"/>
                    <a:pt x="8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8" y="6"/>
                    <a:pt x="18" y="5"/>
                    <a:pt x="17" y="5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4" name="Freeform 476"/>
            <p:cNvSpPr>
              <a:spLocks/>
            </p:cNvSpPr>
            <p:nvPr userDrawn="1"/>
          </p:nvSpPr>
          <p:spPr bwMode="auto">
            <a:xfrm>
              <a:off x="8021639" y="4162426"/>
              <a:ext cx="33338" cy="19050"/>
            </a:xfrm>
            <a:custGeom>
              <a:avLst/>
              <a:gdLst>
                <a:gd name="T0" fmla="*/ 20 w 21"/>
                <a:gd name="T1" fmla="*/ 5 h 12"/>
                <a:gd name="T2" fmla="*/ 13 w 21"/>
                <a:gd name="T3" fmla="*/ 0 h 12"/>
                <a:gd name="T4" fmla="*/ 11 w 21"/>
                <a:gd name="T5" fmla="*/ 0 h 12"/>
                <a:gd name="T6" fmla="*/ 0 w 21"/>
                <a:gd name="T7" fmla="*/ 7 h 12"/>
                <a:gd name="T8" fmla="*/ 0 w 21"/>
                <a:gd name="T9" fmla="*/ 8 h 12"/>
                <a:gd name="T10" fmla="*/ 7 w 21"/>
                <a:gd name="T11" fmla="*/ 12 h 12"/>
                <a:gd name="T12" fmla="*/ 9 w 21"/>
                <a:gd name="T13" fmla="*/ 12 h 12"/>
                <a:gd name="T14" fmla="*/ 20 w 21"/>
                <a:gd name="T15" fmla="*/ 6 h 12"/>
                <a:gd name="T16" fmla="*/ 20 w 21"/>
                <a:gd name="T17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" h="12">
                  <a:moveTo>
                    <a:pt x="20" y="5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12" y="0"/>
                    <a:pt x="11" y="0"/>
                    <a:pt x="11" y="0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8"/>
                    <a:pt x="0" y="8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8" y="12"/>
                    <a:pt x="9" y="12"/>
                    <a:pt x="9" y="12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21" y="5"/>
                    <a:pt x="21" y="5"/>
                    <a:pt x="20" y="5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5" name="Freeform 477"/>
            <p:cNvSpPr>
              <a:spLocks/>
            </p:cNvSpPr>
            <p:nvPr userDrawn="1"/>
          </p:nvSpPr>
          <p:spPr bwMode="auto">
            <a:xfrm>
              <a:off x="8053389" y="4127501"/>
              <a:ext cx="28575" cy="15875"/>
            </a:xfrm>
            <a:custGeom>
              <a:avLst/>
              <a:gdLst>
                <a:gd name="T0" fmla="*/ 8 w 18"/>
                <a:gd name="T1" fmla="*/ 0 h 10"/>
                <a:gd name="T2" fmla="*/ 1 w 18"/>
                <a:gd name="T3" fmla="*/ 4 h 10"/>
                <a:gd name="T4" fmla="*/ 1 w 18"/>
                <a:gd name="T5" fmla="*/ 6 h 10"/>
                <a:gd name="T6" fmla="*/ 8 w 18"/>
                <a:gd name="T7" fmla="*/ 10 h 10"/>
                <a:gd name="T8" fmla="*/ 10 w 18"/>
                <a:gd name="T9" fmla="*/ 10 h 10"/>
                <a:gd name="T10" fmla="*/ 17 w 18"/>
                <a:gd name="T11" fmla="*/ 6 h 10"/>
                <a:gd name="T12" fmla="*/ 17 w 18"/>
                <a:gd name="T13" fmla="*/ 4 h 10"/>
                <a:gd name="T14" fmla="*/ 10 w 18"/>
                <a:gd name="T15" fmla="*/ 0 h 10"/>
                <a:gd name="T16" fmla="*/ 8 w 18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8" y="0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9" y="10"/>
                    <a:pt x="10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8" y="5"/>
                    <a:pt x="18" y="5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9" y="0"/>
                    <a:pt x="8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6" name="Freeform 478"/>
            <p:cNvSpPr>
              <a:spLocks/>
            </p:cNvSpPr>
            <p:nvPr userDrawn="1"/>
          </p:nvSpPr>
          <p:spPr bwMode="auto">
            <a:xfrm>
              <a:off x="8061326" y="4143376"/>
              <a:ext cx="26988" cy="15875"/>
            </a:xfrm>
            <a:custGeom>
              <a:avLst/>
              <a:gdLst>
                <a:gd name="T0" fmla="*/ 7 w 17"/>
                <a:gd name="T1" fmla="*/ 0 h 10"/>
                <a:gd name="T2" fmla="*/ 0 w 17"/>
                <a:gd name="T3" fmla="*/ 4 h 10"/>
                <a:gd name="T4" fmla="*/ 0 w 17"/>
                <a:gd name="T5" fmla="*/ 5 h 10"/>
                <a:gd name="T6" fmla="*/ 7 w 17"/>
                <a:gd name="T7" fmla="*/ 9 h 10"/>
                <a:gd name="T8" fmla="*/ 10 w 17"/>
                <a:gd name="T9" fmla="*/ 9 h 10"/>
                <a:gd name="T10" fmla="*/ 17 w 17"/>
                <a:gd name="T11" fmla="*/ 5 h 10"/>
                <a:gd name="T12" fmla="*/ 17 w 17"/>
                <a:gd name="T13" fmla="*/ 4 h 10"/>
                <a:gd name="T14" fmla="*/ 10 w 17"/>
                <a:gd name="T15" fmla="*/ 0 h 10"/>
                <a:gd name="T16" fmla="*/ 7 w 17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7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10"/>
                    <a:pt x="9" y="10"/>
                    <a:pt x="10" y="9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5"/>
                    <a:pt x="17" y="4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7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7" name="Freeform 479"/>
            <p:cNvSpPr>
              <a:spLocks/>
            </p:cNvSpPr>
            <p:nvPr userDrawn="1"/>
          </p:nvSpPr>
          <p:spPr bwMode="auto">
            <a:xfrm>
              <a:off x="8150226" y="4110038"/>
              <a:ext cx="28575" cy="17463"/>
            </a:xfrm>
            <a:custGeom>
              <a:avLst/>
              <a:gdLst>
                <a:gd name="T0" fmla="*/ 10 w 18"/>
                <a:gd name="T1" fmla="*/ 10 h 11"/>
                <a:gd name="T2" fmla="*/ 17 w 18"/>
                <a:gd name="T3" fmla="*/ 6 h 11"/>
                <a:gd name="T4" fmla="*/ 17 w 18"/>
                <a:gd name="T5" fmla="*/ 5 h 11"/>
                <a:gd name="T6" fmla="*/ 10 w 18"/>
                <a:gd name="T7" fmla="*/ 1 h 11"/>
                <a:gd name="T8" fmla="*/ 8 w 18"/>
                <a:gd name="T9" fmla="*/ 1 h 11"/>
                <a:gd name="T10" fmla="*/ 1 w 18"/>
                <a:gd name="T11" fmla="*/ 5 h 11"/>
                <a:gd name="T12" fmla="*/ 1 w 18"/>
                <a:gd name="T13" fmla="*/ 6 h 11"/>
                <a:gd name="T14" fmla="*/ 8 w 18"/>
                <a:gd name="T15" fmla="*/ 10 h 11"/>
                <a:gd name="T16" fmla="*/ 10 w 18"/>
                <a:gd name="T17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1">
                  <a:moveTo>
                    <a:pt x="10" y="10"/>
                  </a:moveTo>
                  <a:cubicBezTo>
                    <a:pt x="17" y="6"/>
                    <a:pt x="17" y="6"/>
                    <a:pt x="17" y="6"/>
                  </a:cubicBezTo>
                  <a:cubicBezTo>
                    <a:pt x="18" y="6"/>
                    <a:pt x="18" y="5"/>
                    <a:pt x="17" y="5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0"/>
                    <a:pt x="9" y="0"/>
                    <a:pt x="8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9" y="11"/>
                    <a:pt x="10" y="11"/>
                    <a:pt x="10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8" name="Freeform 480"/>
            <p:cNvSpPr>
              <a:spLocks/>
            </p:cNvSpPr>
            <p:nvPr userDrawn="1"/>
          </p:nvSpPr>
          <p:spPr bwMode="auto">
            <a:xfrm>
              <a:off x="8066089" y="4160838"/>
              <a:ext cx="26988" cy="15875"/>
            </a:xfrm>
            <a:custGeom>
              <a:avLst/>
              <a:gdLst>
                <a:gd name="T0" fmla="*/ 7 w 17"/>
                <a:gd name="T1" fmla="*/ 9 h 10"/>
                <a:gd name="T2" fmla="*/ 10 w 17"/>
                <a:gd name="T3" fmla="*/ 9 h 10"/>
                <a:gd name="T4" fmla="*/ 17 w 17"/>
                <a:gd name="T5" fmla="*/ 5 h 10"/>
                <a:gd name="T6" fmla="*/ 17 w 17"/>
                <a:gd name="T7" fmla="*/ 4 h 10"/>
                <a:gd name="T8" fmla="*/ 10 w 17"/>
                <a:gd name="T9" fmla="*/ 0 h 10"/>
                <a:gd name="T10" fmla="*/ 7 w 17"/>
                <a:gd name="T11" fmla="*/ 0 h 10"/>
                <a:gd name="T12" fmla="*/ 0 w 17"/>
                <a:gd name="T13" fmla="*/ 4 h 10"/>
                <a:gd name="T14" fmla="*/ 0 w 17"/>
                <a:gd name="T15" fmla="*/ 5 h 10"/>
                <a:gd name="T16" fmla="*/ 7 w 17"/>
                <a:gd name="T17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7" y="9"/>
                  </a:moveTo>
                  <a:cubicBezTo>
                    <a:pt x="8" y="10"/>
                    <a:pt x="9" y="10"/>
                    <a:pt x="10" y="9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5"/>
                    <a:pt x="17" y="4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7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lnTo>
                    <a:pt x="7" y="9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9" name="Freeform 481"/>
            <p:cNvSpPr>
              <a:spLocks/>
            </p:cNvSpPr>
            <p:nvPr userDrawn="1"/>
          </p:nvSpPr>
          <p:spPr bwMode="auto">
            <a:xfrm>
              <a:off x="8089901" y="4187826"/>
              <a:ext cx="28575" cy="15875"/>
            </a:xfrm>
            <a:custGeom>
              <a:avLst/>
              <a:gdLst>
                <a:gd name="T0" fmla="*/ 10 w 18"/>
                <a:gd name="T1" fmla="*/ 0 h 10"/>
                <a:gd name="T2" fmla="*/ 8 w 18"/>
                <a:gd name="T3" fmla="*/ 0 h 10"/>
                <a:gd name="T4" fmla="*/ 1 w 18"/>
                <a:gd name="T5" fmla="*/ 4 h 10"/>
                <a:gd name="T6" fmla="*/ 1 w 18"/>
                <a:gd name="T7" fmla="*/ 6 h 10"/>
                <a:gd name="T8" fmla="*/ 8 w 18"/>
                <a:gd name="T9" fmla="*/ 10 h 10"/>
                <a:gd name="T10" fmla="*/ 10 w 18"/>
                <a:gd name="T11" fmla="*/ 10 h 10"/>
                <a:gd name="T12" fmla="*/ 17 w 18"/>
                <a:gd name="T13" fmla="*/ 6 h 10"/>
                <a:gd name="T14" fmla="*/ 17 w 18"/>
                <a:gd name="T15" fmla="*/ 4 h 10"/>
                <a:gd name="T16" fmla="*/ 10 w 18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10" y="0"/>
                  </a:moveTo>
                  <a:cubicBezTo>
                    <a:pt x="10" y="0"/>
                    <a:pt x="9" y="0"/>
                    <a:pt x="8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9" y="10"/>
                    <a:pt x="10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8" y="5"/>
                    <a:pt x="18" y="5"/>
                    <a:pt x="17" y="4"/>
                  </a:cubicBezTo>
                  <a:lnTo>
                    <a:pt x="10" y="0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0" name="Freeform 482"/>
            <p:cNvSpPr>
              <a:spLocks/>
            </p:cNvSpPr>
            <p:nvPr userDrawn="1"/>
          </p:nvSpPr>
          <p:spPr bwMode="auto">
            <a:xfrm>
              <a:off x="8107364" y="4178301"/>
              <a:ext cx="26988" cy="15875"/>
            </a:xfrm>
            <a:custGeom>
              <a:avLst/>
              <a:gdLst>
                <a:gd name="T0" fmla="*/ 10 w 17"/>
                <a:gd name="T1" fmla="*/ 0 h 10"/>
                <a:gd name="T2" fmla="*/ 7 w 17"/>
                <a:gd name="T3" fmla="*/ 0 h 10"/>
                <a:gd name="T4" fmla="*/ 0 w 17"/>
                <a:gd name="T5" fmla="*/ 4 h 10"/>
                <a:gd name="T6" fmla="*/ 0 w 17"/>
                <a:gd name="T7" fmla="*/ 6 h 10"/>
                <a:gd name="T8" fmla="*/ 7 w 17"/>
                <a:gd name="T9" fmla="*/ 10 h 10"/>
                <a:gd name="T10" fmla="*/ 10 w 17"/>
                <a:gd name="T11" fmla="*/ 10 h 10"/>
                <a:gd name="T12" fmla="*/ 17 w 17"/>
                <a:gd name="T13" fmla="*/ 6 h 10"/>
                <a:gd name="T14" fmla="*/ 17 w 17"/>
                <a:gd name="T15" fmla="*/ 4 h 10"/>
                <a:gd name="T16" fmla="*/ 10 w 17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0"/>
                  </a:moveTo>
                  <a:cubicBezTo>
                    <a:pt x="9" y="0"/>
                    <a:pt x="8" y="0"/>
                    <a:pt x="7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5"/>
                    <a:pt x="17" y="5"/>
                    <a:pt x="17" y="4"/>
                  </a:cubicBezTo>
                  <a:lnTo>
                    <a:pt x="10" y="0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1" name="Freeform 483"/>
            <p:cNvSpPr>
              <a:spLocks/>
            </p:cNvSpPr>
            <p:nvPr userDrawn="1"/>
          </p:nvSpPr>
          <p:spPr bwMode="auto">
            <a:xfrm>
              <a:off x="8037514" y="4170363"/>
              <a:ext cx="39688" cy="22225"/>
            </a:xfrm>
            <a:custGeom>
              <a:avLst/>
              <a:gdLst>
                <a:gd name="T0" fmla="*/ 24 w 25"/>
                <a:gd name="T1" fmla="*/ 4 h 14"/>
                <a:gd name="T2" fmla="*/ 17 w 25"/>
                <a:gd name="T3" fmla="*/ 0 h 14"/>
                <a:gd name="T4" fmla="*/ 15 w 25"/>
                <a:gd name="T5" fmla="*/ 0 h 14"/>
                <a:gd name="T6" fmla="*/ 1 w 25"/>
                <a:gd name="T7" fmla="*/ 8 h 14"/>
                <a:gd name="T8" fmla="*/ 1 w 25"/>
                <a:gd name="T9" fmla="*/ 9 h 14"/>
                <a:gd name="T10" fmla="*/ 8 w 25"/>
                <a:gd name="T11" fmla="*/ 13 h 14"/>
                <a:gd name="T12" fmla="*/ 10 w 25"/>
                <a:gd name="T13" fmla="*/ 13 h 14"/>
                <a:gd name="T14" fmla="*/ 24 w 25"/>
                <a:gd name="T15" fmla="*/ 5 h 14"/>
                <a:gd name="T16" fmla="*/ 24 w 25"/>
                <a:gd name="T17" fmla="*/ 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14">
                  <a:moveTo>
                    <a:pt x="24" y="4"/>
                  </a:moveTo>
                  <a:cubicBezTo>
                    <a:pt x="17" y="0"/>
                    <a:pt x="17" y="0"/>
                    <a:pt x="17" y="0"/>
                  </a:cubicBezTo>
                  <a:cubicBezTo>
                    <a:pt x="16" y="0"/>
                    <a:pt x="16" y="0"/>
                    <a:pt x="15" y="0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8"/>
                    <a:pt x="0" y="9"/>
                    <a:pt x="1" y="9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9" y="14"/>
                    <a:pt x="10" y="14"/>
                    <a:pt x="10" y="13"/>
                  </a:cubicBezTo>
                  <a:cubicBezTo>
                    <a:pt x="24" y="5"/>
                    <a:pt x="24" y="5"/>
                    <a:pt x="24" y="5"/>
                  </a:cubicBezTo>
                  <a:cubicBezTo>
                    <a:pt x="25" y="5"/>
                    <a:pt x="25" y="4"/>
                    <a:pt x="24" y="4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2" name="Freeform 484"/>
            <p:cNvSpPr>
              <a:spLocks/>
            </p:cNvSpPr>
            <p:nvPr userDrawn="1"/>
          </p:nvSpPr>
          <p:spPr bwMode="auto">
            <a:xfrm>
              <a:off x="8056564" y="4175126"/>
              <a:ext cx="47625" cy="26988"/>
            </a:xfrm>
            <a:custGeom>
              <a:avLst/>
              <a:gdLst>
                <a:gd name="T0" fmla="*/ 29 w 30"/>
                <a:gd name="T1" fmla="*/ 4 h 17"/>
                <a:gd name="T2" fmla="*/ 22 w 30"/>
                <a:gd name="T3" fmla="*/ 0 h 17"/>
                <a:gd name="T4" fmla="*/ 20 w 30"/>
                <a:gd name="T5" fmla="*/ 0 h 17"/>
                <a:gd name="T6" fmla="*/ 1 w 30"/>
                <a:gd name="T7" fmla="*/ 12 h 17"/>
                <a:gd name="T8" fmla="*/ 1 w 30"/>
                <a:gd name="T9" fmla="*/ 13 h 17"/>
                <a:gd name="T10" fmla="*/ 8 w 30"/>
                <a:gd name="T11" fmla="*/ 17 h 17"/>
                <a:gd name="T12" fmla="*/ 10 w 30"/>
                <a:gd name="T13" fmla="*/ 17 h 17"/>
                <a:gd name="T14" fmla="*/ 29 w 30"/>
                <a:gd name="T15" fmla="*/ 6 h 17"/>
                <a:gd name="T16" fmla="*/ 29 w 30"/>
                <a:gd name="T17" fmla="*/ 4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" h="17">
                  <a:moveTo>
                    <a:pt x="29" y="4"/>
                  </a:move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0" y="0"/>
                    <a:pt x="20" y="0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0" y="12"/>
                    <a:pt x="0" y="13"/>
                    <a:pt x="1" y="13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8" y="17"/>
                    <a:pt x="9" y="17"/>
                    <a:pt x="10" y="17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30" y="5"/>
                    <a:pt x="30" y="5"/>
                    <a:pt x="29" y="4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3" name="Freeform 485"/>
            <p:cNvSpPr>
              <a:spLocks/>
            </p:cNvSpPr>
            <p:nvPr userDrawn="1"/>
          </p:nvSpPr>
          <p:spPr bwMode="auto">
            <a:xfrm>
              <a:off x="8066089" y="4108451"/>
              <a:ext cx="17463" cy="11113"/>
            </a:xfrm>
            <a:custGeom>
              <a:avLst/>
              <a:gdLst>
                <a:gd name="T0" fmla="*/ 5 w 11"/>
                <a:gd name="T1" fmla="*/ 7 h 7"/>
                <a:gd name="T2" fmla="*/ 7 w 11"/>
                <a:gd name="T3" fmla="*/ 7 h 7"/>
                <a:gd name="T4" fmla="*/ 11 w 11"/>
                <a:gd name="T5" fmla="*/ 4 h 7"/>
                <a:gd name="T6" fmla="*/ 11 w 11"/>
                <a:gd name="T7" fmla="*/ 3 h 7"/>
                <a:gd name="T8" fmla="*/ 7 w 11"/>
                <a:gd name="T9" fmla="*/ 1 h 7"/>
                <a:gd name="T10" fmla="*/ 5 w 11"/>
                <a:gd name="T11" fmla="*/ 1 h 7"/>
                <a:gd name="T12" fmla="*/ 1 w 11"/>
                <a:gd name="T13" fmla="*/ 3 h 7"/>
                <a:gd name="T14" fmla="*/ 1 w 11"/>
                <a:gd name="T15" fmla="*/ 4 h 7"/>
                <a:gd name="T16" fmla="*/ 5 w 11"/>
                <a:gd name="T1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7">
                  <a:moveTo>
                    <a:pt x="5" y="7"/>
                  </a:moveTo>
                  <a:cubicBezTo>
                    <a:pt x="6" y="7"/>
                    <a:pt x="6" y="7"/>
                    <a:pt x="7" y="7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3"/>
                    <a:pt x="11" y="3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6" y="0"/>
                    <a:pt x="6" y="0"/>
                    <a:pt x="5" y="1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4"/>
                    <a:pt x="1" y="4"/>
                  </a:cubicBezTo>
                  <a:lnTo>
                    <a:pt x="5" y="7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4" name="Freeform 486"/>
            <p:cNvSpPr>
              <a:spLocks/>
            </p:cNvSpPr>
            <p:nvPr userDrawn="1"/>
          </p:nvSpPr>
          <p:spPr bwMode="auto">
            <a:xfrm>
              <a:off x="8056564" y="4114801"/>
              <a:ext cx="17463" cy="11113"/>
            </a:xfrm>
            <a:custGeom>
              <a:avLst/>
              <a:gdLst>
                <a:gd name="T0" fmla="*/ 4 w 11"/>
                <a:gd name="T1" fmla="*/ 6 h 7"/>
                <a:gd name="T2" fmla="*/ 6 w 11"/>
                <a:gd name="T3" fmla="*/ 6 h 7"/>
                <a:gd name="T4" fmla="*/ 10 w 11"/>
                <a:gd name="T5" fmla="*/ 4 h 7"/>
                <a:gd name="T6" fmla="*/ 10 w 11"/>
                <a:gd name="T7" fmla="*/ 3 h 7"/>
                <a:gd name="T8" fmla="*/ 6 w 11"/>
                <a:gd name="T9" fmla="*/ 0 h 7"/>
                <a:gd name="T10" fmla="*/ 4 w 11"/>
                <a:gd name="T11" fmla="*/ 0 h 7"/>
                <a:gd name="T12" fmla="*/ 0 w 11"/>
                <a:gd name="T13" fmla="*/ 3 h 7"/>
                <a:gd name="T14" fmla="*/ 0 w 11"/>
                <a:gd name="T15" fmla="*/ 4 h 7"/>
                <a:gd name="T16" fmla="*/ 4 w 11"/>
                <a:gd name="T17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7">
                  <a:moveTo>
                    <a:pt x="4" y="6"/>
                  </a:moveTo>
                  <a:cubicBezTo>
                    <a:pt x="5" y="7"/>
                    <a:pt x="5" y="7"/>
                    <a:pt x="6" y="6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1" y="4"/>
                    <a:pt x="11" y="3"/>
                    <a:pt x="10" y="3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5" y="0"/>
                    <a:pt x="5" y="0"/>
                    <a:pt x="4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lnTo>
                    <a:pt x="4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5" name="Freeform 487"/>
            <p:cNvSpPr>
              <a:spLocks/>
            </p:cNvSpPr>
            <p:nvPr userDrawn="1"/>
          </p:nvSpPr>
          <p:spPr bwMode="auto">
            <a:xfrm>
              <a:off x="8077201" y="4102101"/>
              <a:ext cx="17463" cy="11113"/>
            </a:xfrm>
            <a:custGeom>
              <a:avLst/>
              <a:gdLst>
                <a:gd name="T0" fmla="*/ 5 w 11"/>
                <a:gd name="T1" fmla="*/ 7 h 7"/>
                <a:gd name="T2" fmla="*/ 6 w 11"/>
                <a:gd name="T3" fmla="*/ 7 h 7"/>
                <a:gd name="T4" fmla="*/ 11 w 11"/>
                <a:gd name="T5" fmla="*/ 4 h 7"/>
                <a:gd name="T6" fmla="*/ 11 w 11"/>
                <a:gd name="T7" fmla="*/ 3 h 7"/>
                <a:gd name="T8" fmla="*/ 6 w 11"/>
                <a:gd name="T9" fmla="*/ 1 h 7"/>
                <a:gd name="T10" fmla="*/ 5 w 11"/>
                <a:gd name="T11" fmla="*/ 1 h 7"/>
                <a:gd name="T12" fmla="*/ 1 w 11"/>
                <a:gd name="T13" fmla="*/ 3 h 7"/>
                <a:gd name="T14" fmla="*/ 1 w 11"/>
                <a:gd name="T15" fmla="*/ 4 h 7"/>
                <a:gd name="T16" fmla="*/ 5 w 11"/>
                <a:gd name="T1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7">
                  <a:moveTo>
                    <a:pt x="5" y="7"/>
                  </a:moveTo>
                  <a:cubicBezTo>
                    <a:pt x="5" y="7"/>
                    <a:pt x="6" y="7"/>
                    <a:pt x="6" y="7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3"/>
                    <a:pt x="11" y="3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5" y="0"/>
                    <a:pt x="5" y="1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4"/>
                    <a:pt x="1" y="4"/>
                  </a:cubicBezTo>
                  <a:lnTo>
                    <a:pt x="5" y="7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6" name="Freeform 488"/>
            <p:cNvSpPr>
              <a:spLocks/>
            </p:cNvSpPr>
            <p:nvPr userDrawn="1"/>
          </p:nvSpPr>
          <p:spPr bwMode="auto">
            <a:xfrm>
              <a:off x="8099426" y="4089401"/>
              <a:ext cx="17463" cy="11113"/>
            </a:xfrm>
            <a:custGeom>
              <a:avLst/>
              <a:gdLst>
                <a:gd name="T0" fmla="*/ 5 w 11"/>
                <a:gd name="T1" fmla="*/ 7 h 7"/>
                <a:gd name="T2" fmla="*/ 6 w 11"/>
                <a:gd name="T3" fmla="*/ 7 h 7"/>
                <a:gd name="T4" fmla="*/ 10 w 11"/>
                <a:gd name="T5" fmla="*/ 4 h 7"/>
                <a:gd name="T6" fmla="*/ 10 w 11"/>
                <a:gd name="T7" fmla="*/ 3 h 7"/>
                <a:gd name="T8" fmla="*/ 6 w 11"/>
                <a:gd name="T9" fmla="*/ 1 h 7"/>
                <a:gd name="T10" fmla="*/ 5 w 11"/>
                <a:gd name="T11" fmla="*/ 1 h 7"/>
                <a:gd name="T12" fmla="*/ 0 w 11"/>
                <a:gd name="T13" fmla="*/ 3 h 7"/>
                <a:gd name="T14" fmla="*/ 0 w 11"/>
                <a:gd name="T15" fmla="*/ 4 h 7"/>
                <a:gd name="T16" fmla="*/ 5 w 11"/>
                <a:gd name="T1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7">
                  <a:moveTo>
                    <a:pt x="5" y="7"/>
                  </a:moveTo>
                  <a:cubicBezTo>
                    <a:pt x="5" y="7"/>
                    <a:pt x="6" y="7"/>
                    <a:pt x="6" y="7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1" y="4"/>
                    <a:pt x="11" y="4"/>
                    <a:pt x="10" y="3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5" y="0"/>
                    <a:pt x="5" y="1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lnTo>
                    <a:pt x="5" y="7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7" name="Freeform 489"/>
            <p:cNvSpPr>
              <a:spLocks/>
            </p:cNvSpPr>
            <p:nvPr userDrawn="1"/>
          </p:nvSpPr>
          <p:spPr bwMode="auto">
            <a:xfrm>
              <a:off x="8088314" y="4095751"/>
              <a:ext cx="17463" cy="11113"/>
            </a:xfrm>
            <a:custGeom>
              <a:avLst/>
              <a:gdLst>
                <a:gd name="T0" fmla="*/ 5 w 11"/>
                <a:gd name="T1" fmla="*/ 7 h 7"/>
                <a:gd name="T2" fmla="*/ 6 w 11"/>
                <a:gd name="T3" fmla="*/ 7 h 7"/>
                <a:gd name="T4" fmla="*/ 11 w 11"/>
                <a:gd name="T5" fmla="*/ 4 h 7"/>
                <a:gd name="T6" fmla="*/ 11 w 11"/>
                <a:gd name="T7" fmla="*/ 3 h 7"/>
                <a:gd name="T8" fmla="*/ 6 w 11"/>
                <a:gd name="T9" fmla="*/ 1 h 7"/>
                <a:gd name="T10" fmla="*/ 5 w 11"/>
                <a:gd name="T11" fmla="*/ 1 h 7"/>
                <a:gd name="T12" fmla="*/ 0 w 11"/>
                <a:gd name="T13" fmla="*/ 3 h 7"/>
                <a:gd name="T14" fmla="*/ 0 w 11"/>
                <a:gd name="T15" fmla="*/ 4 h 7"/>
                <a:gd name="T16" fmla="*/ 5 w 11"/>
                <a:gd name="T1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7">
                  <a:moveTo>
                    <a:pt x="5" y="7"/>
                  </a:moveTo>
                  <a:cubicBezTo>
                    <a:pt x="5" y="7"/>
                    <a:pt x="6" y="7"/>
                    <a:pt x="6" y="7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3"/>
                    <a:pt x="11" y="3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5" y="0"/>
                    <a:pt x="5" y="1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lnTo>
                    <a:pt x="5" y="7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8" name="Freeform 490"/>
            <p:cNvSpPr>
              <a:spLocks/>
            </p:cNvSpPr>
            <p:nvPr userDrawn="1"/>
          </p:nvSpPr>
          <p:spPr bwMode="auto">
            <a:xfrm>
              <a:off x="8174039" y="4046538"/>
              <a:ext cx="17463" cy="11113"/>
            </a:xfrm>
            <a:custGeom>
              <a:avLst/>
              <a:gdLst>
                <a:gd name="T0" fmla="*/ 5 w 11"/>
                <a:gd name="T1" fmla="*/ 6 h 7"/>
                <a:gd name="T2" fmla="*/ 6 w 11"/>
                <a:gd name="T3" fmla="*/ 6 h 7"/>
                <a:gd name="T4" fmla="*/ 11 w 11"/>
                <a:gd name="T5" fmla="*/ 4 h 7"/>
                <a:gd name="T6" fmla="*/ 11 w 11"/>
                <a:gd name="T7" fmla="*/ 3 h 7"/>
                <a:gd name="T8" fmla="*/ 6 w 11"/>
                <a:gd name="T9" fmla="*/ 0 h 7"/>
                <a:gd name="T10" fmla="*/ 5 w 11"/>
                <a:gd name="T11" fmla="*/ 0 h 7"/>
                <a:gd name="T12" fmla="*/ 0 w 11"/>
                <a:gd name="T13" fmla="*/ 3 h 7"/>
                <a:gd name="T14" fmla="*/ 0 w 11"/>
                <a:gd name="T15" fmla="*/ 4 h 7"/>
                <a:gd name="T16" fmla="*/ 5 w 11"/>
                <a:gd name="T17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7">
                  <a:moveTo>
                    <a:pt x="5" y="6"/>
                  </a:moveTo>
                  <a:cubicBezTo>
                    <a:pt x="5" y="7"/>
                    <a:pt x="6" y="7"/>
                    <a:pt x="6" y="6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4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9" name="Freeform 491"/>
            <p:cNvSpPr>
              <a:spLocks/>
            </p:cNvSpPr>
            <p:nvPr userDrawn="1"/>
          </p:nvSpPr>
          <p:spPr bwMode="auto">
            <a:xfrm>
              <a:off x="8162926" y="4052888"/>
              <a:ext cx="17463" cy="9525"/>
            </a:xfrm>
            <a:custGeom>
              <a:avLst/>
              <a:gdLst>
                <a:gd name="T0" fmla="*/ 5 w 11"/>
                <a:gd name="T1" fmla="*/ 6 h 6"/>
                <a:gd name="T2" fmla="*/ 6 w 11"/>
                <a:gd name="T3" fmla="*/ 6 h 6"/>
                <a:gd name="T4" fmla="*/ 11 w 11"/>
                <a:gd name="T5" fmla="*/ 4 h 6"/>
                <a:gd name="T6" fmla="*/ 11 w 11"/>
                <a:gd name="T7" fmla="*/ 3 h 6"/>
                <a:gd name="T8" fmla="*/ 6 w 11"/>
                <a:gd name="T9" fmla="*/ 0 h 6"/>
                <a:gd name="T10" fmla="*/ 5 w 11"/>
                <a:gd name="T11" fmla="*/ 0 h 6"/>
                <a:gd name="T12" fmla="*/ 0 w 11"/>
                <a:gd name="T13" fmla="*/ 3 h 6"/>
                <a:gd name="T14" fmla="*/ 0 w 11"/>
                <a:gd name="T15" fmla="*/ 4 h 6"/>
                <a:gd name="T16" fmla="*/ 5 w 11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5" y="6"/>
                  </a:moveTo>
                  <a:cubicBezTo>
                    <a:pt x="5" y="6"/>
                    <a:pt x="6" y="6"/>
                    <a:pt x="6" y="6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4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0" name="Freeform 492"/>
            <p:cNvSpPr>
              <a:spLocks/>
            </p:cNvSpPr>
            <p:nvPr userDrawn="1"/>
          </p:nvSpPr>
          <p:spPr bwMode="auto">
            <a:xfrm>
              <a:off x="8151814" y="4059238"/>
              <a:ext cx="17463" cy="9525"/>
            </a:xfrm>
            <a:custGeom>
              <a:avLst/>
              <a:gdLst>
                <a:gd name="T0" fmla="*/ 5 w 11"/>
                <a:gd name="T1" fmla="*/ 6 h 6"/>
                <a:gd name="T2" fmla="*/ 6 w 11"/>
                <a:gd name="T3" fmla="*/ 6 h 6"/>
                <a:gd name="T4" fmla="*/ 11 w 11"/>
                <a:gd name="T5" fmla="*/ 4 h 6"/>
                <a:gd name="T6" fmla="*/ 11 w 11"/>
                <a:gd name="T7" fmla="*/ 3 h 6"/>
                <a:gd name="T8" fmla="*/ 6 w 11"/>
                <a:gd name="T9" fmla="*/ 0 h 6"/>
                <a:gd name="T10" fmla="*/ 5 w 11"/>
                <a:gd name="T11" fmla="*/ 0 h 6"/>
                <a:gd name="T12" fmla="*/ 1 w 11"/>
                <a:gd name="T13" fmla="*/ 3 h 6"/>
                <a:gd name="T14" fmla="*/ 1 w 11"/>
                <a:gd name="T15" fmla="*/ 4 h 6"/>
                <a:gd name="T16" fmla="*/ 5 w 11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5" y="6"/>
                  </a:moveTo>
                  <a:cubicBezTo>
                    <a:pt x="5" y="6"/>
                    <a:pt x="6" y="6"/>
                    <a:pt x="6" y="6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3"/>
                    <a:pt x="1" y="4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1" name="Freeform 493"/>
            <p:cNvSpPr>
              <a:spLocks/>
            </p:cNvSpPr>
            <p:nvPr userDrawn="1"/>
          </p:nvSpPr>
          <p:spPr bwMode="auto">
            <a:xfrm>
              <a:off x="8172451" y="4059238"/>
              <a:ext cx="28575" cy="15875"/>
            </a:xfrm>
            <a:custGeom>
              <a:avLst/>
              <a:gdLst>
                <a:gd name="T0" fmla="*/ 8 w 18"/>
                <a:gd name="T1" fmla="*/ 0 h 10"/>
                <a:gd name="T2" fmla="*/ 1 w 18"/>
                <a:gd name="T3" fmla="*/ 4 h 10"/>
                <a:gd name="T4" fmla="*/ 1 w 18"/>
                <a:gd name="T5" fmla="*/ 5 h 10"/>
                <a:gd name="T6" fmla="*/ 8 w 18"/>
                <a:gd name="T7" fmla="*/ 9 h 10"/>
                <a:gd name="T8" fmla="*/ 10 w 18"/>
                <a:gd name="T9" fmla="*/ 9 h 10"/>
                <a:gd name="T10" fmla="*/ 17 w 18"/>
                <a:gd name="T11" fmla="*/ 5 h 10"/>
                <a:gd name="T12" fmla="*/ 17 w 18"/>
                <a:gd name="T13" fmla="*/ 4 h 10"/>
                <a:gd name="T14" fmla="*/ 10 w 18"/>
                <a:gd name="T15" fmla="*/ 0 h 10"/>
                <a:gd name="T16" fmla="*/ 8 w 18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8" y="0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1" y="5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10"/>
                    <a:pt x="9" y="10"/>
                    <a:pt x="10" y="9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8" y="5"/>
                    <a:pt x="18" y="4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2" name="Freeform 494"/>
            <p:cNvSpPr>
              <a:spLocks/>
            </p:cNvSpPr>
            <p:nvPr userDrawn="1"/>
          </p:nvSpPr>
          <p:spPr bwMode="auto">
            <a:xfrm>
              <a:off x="8142289" y="4065588"/>
              <a:ext cx="17463" cy="9525"/>
            </a:xfrm>
            <a:custGeom>
              <a:avLst/>
              <a:gdLst>
                <a:gd name="T0" fmla="*/ 4 w 11"/>
                <a:gd name="T1" fmla="*/ 6 h 6"/>
                <a:gd name="T2" fmla="*/ 6 w 11"/>
                <a:gd name="T3" fmla="*/ 6 h 6"/>
                <a:gd name="T4" fmla="*/ 10 w 11"/>
                <a:gd name="T5" fmla="*/ 3 h 6"/>
                <a:gd name="T6" fmla="*/ 10 w 11"/>
                <a:gd name="T7" fmla="*/ 3 h 6"/>
                <a:gd name="T8" fmla="*/ 6 w 11"/>
                <a:gd name="T9" fmla="*/ 0 h 6"/>
                <a:gd name="T10" fmla="*/ 4 w 11"/>
                <a:gd name="T11" fmla="*/ 0 h 6"/>
                <a:gd name="T12" fmla="*/ 0 w 11"/>
                <a:gd name="T13" fmla="*/ 3 h 6"/>
                <a:gd name="T14" fmla="*/ 0 w 11"/>
                <a:gd name="T15" fmla="*/ 3 h 6"/>
                <a:gd name="T16" fmla="*/ 4 w 11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4" y="6"/>
                  </a:moveTo>
                  <a:cubicBezTo>
                    <a:pt x="5" y="6"/>
                    <a:pt x="5" y="6"/>
                    <a:pt x="6" y="6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1" y="3"/>
                    <a:pt x="11" y="3"/>
                    <a:pt x="10" y="3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5" y="0"/>
                    <a:pt x="5" y="0"/>
                    <a:pt x="4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lnTo>
                    <a:pt x="4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3" name="Freeform 495"/>
            <p:cNvSpPr>
              <a:spLocks/>
            </p:cNvSpPr>
            <p:nvPr userDrawn="1"/>
          </p:nvSpPr>
          <p:spPr bwMode="auto">
            <a:xfrm>
              <a:off x="8196264" y="4064001"/>
              <a:ext cx="28575" cy="15875"/>
            </a:xfrm>
            <a:custGeom>
              <a:avLst/>
              <a:gdLst>
                <a:gd name="T0" fmla="*/ 8 w 18"/>
                <a:gd name="T1" fmla="*/ 0 h 10"/>
                <a:gd name="T2" fmla="*/ 1 w 18"/>
                <a:gd name="T3" fmla="*/ 4 h 10"/>
                <a:gd name="T4" fmla="*/ 1 w 18"/>
                <a:gd name="T5" fmla="*/ 6 h 10"/>
                <a:gd name="T6" fmla="*/ 8 w 18"/>
                <a:gd name="T7" fmla="*/ 10 h 10"/>
                <a:gd name="T8" fmla="*/ 10 w 18"/>
                <a:gd name="T9" fmla="*/ 10 h 10"/>
                <a:gd name="T10" fmla="*/ 17 w 18"/>
                <a:gd name="T11" fmla="*/ 6 h 10"/>
                <a:gd name="T12" fmla="*/ 17 w 18"/>
                <a:gd name="T13" fmla="*/ 4 h 10"/>
                <a:gd name="T14" fmla="*/ 10 w 18"/>
                <a:gd name="T15" fmla="*/ 0 h 10"/>
                <a:gd name="T16" fmla="*/ 8 w 18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8" y="0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8" y="5"/>
                    <a:pt x="18" y="5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4" name="Freeform 496"/>
            <p:cNvSpPr>
              <a:spLocks/>
            </p:cNvSpPr>
            <p:nvPr userDrawn="1"/>
          </p:nvSpPr>
          <p:spPr bwMode="auto">
            <a:xfrm>
              <a:off x="8131176" y="4071938"/>
              <a:ext cx="17463" cy="9525"/>
            </a:xfrm>
            <a:custGeom>
              <a:avLst/>
              <a:gdLst>
                <a:gd name="T0" fmla="*/ 5 w 11"/>
                <a:gd name="T1" fmla="*/ 6 h 6"/>
                <a:gd name="T2" fmla="*/ 6 w 11"/>
                <a:gd name="T3" fmla="*/ 6 h 6"/>
                <a:gd name="T4" fmla="*/ 11 w 11"/>
                <a:gd name="T5" fmla="*/ 3 h 6"/>
                <a:gd name="T6" fmla="*/ 11 w 11"/>
                <a:gd name="T7" fmla="*/ 2 h 6"/>
                <a:gd name="T8" fmla="*/ 6 w 11"/>
                <a:gd name="T9" fmla="*/ 0 h 6"/>
                <a:gd name="T10" fmla="*/ 5 w 11"/>
                <a:gd name="T11" fmla="*/ 0 h 6"/>
                <a:gd name="T12" fmla="*/ 0 w 11"/>
                <a:gd name="T13" fmla="*/ 2 h 6"/>
                <a:gd name="T14" fmla="*/ 1 w 11"/>
                <a:gd name="T15" fmla="*/ 3 h 6"/>
                <a:gd name="T16" fmla="*/ 5 w 11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5" y="6"/>
                  </a:moveTo>
                  <a:cubicBezTo>
                    <a:pt x="5" y="6"/>
                    <a:pt x="6" y="6"/>
                    <a:pt x="6" y="6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3"/>
                    <a:pt x="11" y="3"/>
                    <a:pt x="11" y="2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1" y="3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5" name="Freeform 497"/>
            <p:cNvSpPr>
              <a:spLocks/>
            </p:cNvSpPr>
            <p:nvPr userDrawn="1"/>
          </p:nvSpPr>
          <p:spPr bwMode="auto">
            <a:xfrm>
              <a:off x="8154989" y="4068763"/>
              <a:ext cx="28575" cy="15875"/>
            </a:xfrm>
            <a:custGeom>
              <a:avLst/>
              <a:gdLst>
                <a:gd name="T0" fmla="*/ 8 w 18"/>
                <a:gd name="T1" fmla="*/ 0 h 10"/>
                <a:gd name="T2" fmla="*/ 1 w 18"/>
                <a:gd name="T3" fmla="*/ 4 h 10"/>
                <a:gd name="T4" fmla="*/ 1 w 18"/>
                <a:gd name="T5" fmla="*/ 6 h 10"/>
                <a:gd name="T6" fmla="*/ 8 w 18"/>
                <a:gd name="T7" fmla="*/ 10 h 10"/>
                <a:gd name="T8" fmla="*/ 10 w 18"/>
                <a:gd name="T9" fmla="*/ 10 h 10"/>
                <a:gd name="T10" fmla="*/ 17 w 18"/>
                <a:gd name="T11" fmla="*/ 6 h 10"/>
                <a:gd name="T12" fmla="*/ 17 w 18"/>
                <a:gd name="T13" fmla="*/ 4 h 10"/>
                <a:gd name="T14" fmla="*/ 10 w 18"/>
                <a:gd name="T15" fmla="*/ 0 h 10"/>
                <a:gd name="T16" fmla="*/ 8 w 18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8" y="0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9" y="10"/>
                    <a:pt x="10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8" y="5"/>
                    <a:pt x="18" y="5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9" y="0"/>
                    <a:pt x="8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6" name="Freeform 498"/>
            <p:cNvSpPr>
              <a:spLocks/>
            </p:cNvSpPr>
            <p:nvPr userDrawn="1"/>
          </p:nvSpPr>
          <p:spPr bwMode="auto">
            <a:xfrm>
              <a:off x="8218489" y="4071938"/>
              <a:ext cx="26988" cy="15875"/>
            </a:xfrm>
            <a:custGeom>
              <a:avLst/>
              <a:gdLst>
                <a:gd name="T0" fmla="*/ 10 w 17"/>
                <a:gd name="T1" fmla="*/ 9 h 10"/>
                <a:gd name="T2" fmla="*/ 17 w 17"/>
                <a:gd name="T3" fmla="*/ 5 h 10"/>
                <a:gd name="T4" fmla="*/ 17 w 17"/>
                <a:gd name="T5" fmla="*/ 4 h 10"/>
                <a:gd name="T6" fmla="*/ 10 w 17"/>
                <a:gd name="T7" fmla="*/ 0 h 10"/>
                <a:gd name="T8" fmla="*/ 8 w 17"/>
                <a:gd name="T9" fmla="*/ 0 h 10"/>
                <a:gd name="T10" fmla="*/ 1 w 17"/>
                <a:gd name="T11" fmla="*/ 4 h 10"/>
                <a:gd name="T12" fmla="*/ 1 w 17"/>
                <a:gd name="T13" fmla="*/ 5 h 10"/>
                <a:gd name="T14" fmla="*/ 8 w 17"/>
                <a:gd name="T15" fmla="*/ 9 h 10"/>
                <a:gd name="T16" fmla="*/ 10 w 17"/>
                <a:gd name="T17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9"/>
                  </a:moveTo>
                  <a:cubicBezTo>
                    <a:pt x="17" y="5"/>
                    <a:pt x="17" y="5"/>
                    <a:pt x="17" y="5"/>
                  </a:cubicBezTo>
                  <a:cubicBezTo>
                    <a:pt x="17" y="5"/>
                    <a:pt x="17" y="4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8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1" y="5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10"/>
                    <a:pt x="9" y="10"/>
                    <a:pt x="10" y="9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7" name="Freeform 499"/>
            <p:cNvSpPr>
              <a:spLocks/>
            </p:cNvSpPr>
            <p:nvPr userDrawn="1"/>
          </p:nvSpPr>
          <p:spPr bwMode="auto">
            <a:xfrm>
              <a:off x="8178801" y="4073526"/>
              <a:ext cx="28575" cy="15875"/>
            </a:xfrm>
            <a:custGeom>
              <a:avLst/>
              <a:gdLst>
                <a:gd name="T0" fmla="*/ 8 w 18"/>
                <a:gd name="T1" fmla="*/ 1 h 10"/>
                <a:gd name="T2" fmla="*/ 1 w 18"/>
                <a:gd name="T3" fmla="*/ 5 h 10"/>
                <a:gd name="T4" fmla="*/ 1 w 18"/>
                <a:gd name="T5" fmla="*/ 6 h 10"/>
                <a:gd name="T6" fmla="*/ 8 w 18"/>
                <a:gd name="T7" fmla="*/ 10 h 10"/>
                <a:gd name="T8" fmla="*/ 10 w 18"/>
                <a:gd name="T9" fmla="*/ 10 h 10"/>
                <a:gd name="T10" fmla="*/ 17 w 18"/>
                <a:gd name="T11" fmla="*/ 6 h 10"/>
                <a:gd name="T12" fmla="*/ 17 w 18"/>
                <a:gd name="T13" fmla="*/ 5 h 10"/>
                <a:gd name="T14" fmla="*/ 10 w 18"/>
                <a:gd name="T15" fmla="*/ 1 h 10"/>
                <a:gd name="T16" fmla="*/ 8 w 18"/>
                <a:gd name="T1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8" y="1"/>
                  </a:move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9" y="10"/>
                    <a:pt x="10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8" y="6"/>
                    <a:pt x="18" y="5"/>
                    <a:pt x="17" y="5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0"/>
                    <a:pt x="9" y="0"/>
                    <a:pt x="8" y="1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8" name="Freeform 500"/>
            <p:cNvSpPr>
              <a:spLocks/>
            </p:cNvSpPr>
            <p:nvPr userDrawn="1"/>
          </p:nvSpPr>
          <p:spPr bwMode="auto">
            <a:xfrm>
              <a:off x="8245476" y="4076701"/>
              <a:ext cx="28575" cy="15875"/>
            </a:xfrm>
            <a:custGeom>
              <a:avLst/>
              <a:gdLst>
                <a:gd name="T0" fmla="*/ 10 w 18"/>
                <a:gd name="T1" fmla="*/ 10 h 10"/>
                <a:gd name="T2" fmla="*/ 17 w 18"/>
                <a:gd name="T3" fmla="*/ 6 h 10"/>
                <a:gd name="T4" fmla="*/ 17 w 18"/>
                <a:gd name="T5" fmla="*/ 4 h 10"/>
                <a:gd name="T6" fmla="*/ 10 w 18"/>
                <a:gd name="T7" fmla="*/ 0 h 10"/>
                <a:gd name="T8" fmla="*/ 8 w 18"/>
                <a:gd name="T9" fmla="*/ 0 h 10"/>
                <a:gd name="T10" fmla="*/ 1 w 18"/>
                <a:gd name="T11" fmla="*/ 4 h 10"/>
                <a:gd name="T12" fmla="*/ 1 w 18"/>
                <a:gd name="T13" fmla="*/ 6 h 10"/>
                <a:gd name="T14" fmla="*/ 8 w 18"/>
                <a:gd name="T15" fmla="*/ 10 h 10"/>
                <a:gd name="T16" fmla="*/ 10 w 18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10" y="10"/>
                  </a:moveTo>
                  <a:cubicBezTo>
                    <a:pt x="17" y="6"/>
                    <a:pt x="17" y="6"/>
                    <a:pt x="17" y="6"/>
                  </a:cubicBezTo>
                  <a:cubicBezTo>
                    <a:pt x="18" y="5"/>
                    <a:pt x="18" y="5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8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10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9" name="Freeform 501"/>
            <p:cNvSpPr>
              <a:spLocks/>
            </p:cNvSpPr>
            <p:nvPr userDrawn="1"/>
          </p:nvSpPr>
          <p:spPr bwMode="auto">
            <a:xfrm>
              <a:off x="8139114" y="4078288"/>
              <a:ext cx="26988" cy="15875"/>
            </a:xfrm>
            <a:custGeom>
              <a:avLst/>
              <a:gdLst>
                <a:gd name="T0" fmla="*/ 7 w 17"/>
                <a:gd name="T1" fmla="*/ 0 h 10"/>
                <a:gd name="T2" fmla="*/ 0 w 17"/>
                <a:gd name="T3" fmla="*/ 4 h 10"/>
                <a:gd name="T4" fmla="*/ 0 w 17"/>
                <a:gd name="T5" fmla="*/ 6 h 10"/>
                <a:gd name="T6" fmla="*/ 7 w 17"/>
                <a:gd name="T7" fmla="*/ 10 h 10"/>
                <a:gd name="T8" fmla="*/ 10 w 17"/>
                <a:gd name="T9" fmla="*/ 10 h 10"/>
                <a:gd name="T10" fmla="*/ 17 w 17"/>
                <a:gd name="T11" fmla="*/ 6 h 10"/>
                <a:gd name="T12" fmla="*/ 17 w 17"/>
                <a:gd name="T13" fmla="*/ 4 h 10"/>
                <a:gd name="T14" fmla="*/ 10 w 17"/>
                <a:gd name="T15" fmla="*/ 0 h 10"/>
                <a:gd name="T16" fmla="*/ 7 w 17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7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5"/>
                    <a:pt x="17" y="5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7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0" name="Freeform 502"/>
            <p:cNvSpPr>
              <a:spLocks/>
            </p:cNvSpPr>
            <p:nvPr userDrawn="1"/>
          </p:nvSpPr>
          <p:spPr bwMode="auto">
            <a:xfrm>
              <a:off x="8201026" y="4081463"/>
              <a:ext cx="28575" cy="15875"/>
            </a:xfrm>
            <a:custGeom>
              <a:avLst/>
              <a:gdLst>
                <a:gd name="T0" fmla="*/ 10 w 18"/>
                <a:gd name="T1" fmla="*/ 10 h 10"/>
                <a:gd name="T2" fmla="*/ 17 w 18"/>
                <a:gd name="T3" fmla="*/ 6 h 10"/>
                <a:gd name="T4" fmla="*/ 17 w 18"/>
                <a:gd name="T5" fmla="*/ 4 h 10"/>
                <a:gd name="T6" fmla="*/ 10 w 18"/>
                <a:gd name="T7" fmla="*/ 0 h 10"/>
                <a:gd name="T8" fmla="*/ 8 w 18"/>
                <a:gd name="T9" fmla="*/ 0 h 10"/>
                <a:gd name="T10" fmla="*/ 1 w 18"/>
                <a:gd name="T11" fmla="*/ 4 h 10"/>
                <a:gd name="T12" fmla="*/ 1 w 18"/>
                <a:gd name="T13" fmla="*/ 6 h 10"/>
                <a:gd name="T14" fmla="*/ 8 w 18"/>
                <a:gd name="T15" fmla="*/ 10 h 10"/>
                <a:gd name="T16" fmla="*/ 10 w 18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10" y="10"/>
                  </a:moveTo>
                  <a:cubicBezTo>
                    <a:pt x="17" y="6"/>
                    <a:pt x="17" y="6"/>
                    <a:pt x="17" y="6"/>
                  </a:cubicBezTo>
                  <a:cubicBezTo>
                    <a:pt x="18" y="5"/>
                    <a:pt x="18" y="5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9" y="0"/>
                    <a:pt x="8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9" y="10"/>
                    <a:pt x="10" y="10"/>
                    <a:pt x="10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1" name="Freeform 503"/>
            <p:cNvSpPr>
              <a:spLocks/>
            </p:cNvSpPr>
            <p:nvPr userDrawn="1"/>
          </p:nvSpPr>
          <p:spPr bwMode="auto">
            <a:xfrm>
              <a:off x="8228014" y="4086226"/>
              <a:ext cx="28575" cy="15875"/>
            </a:xfrm>
            <a:custGeom>
              <a:avLst/>
              <a:gdLst>
                <a:gd name="T0" fmla="*/ 10 w 18"/>
                <a:gd name="T1" fmla="*/ 10 h 10"/>
                <a:gd name="T2" fmla="*/ 17 w 18"/>
                <a:gd name="T3" fmla="*/ 6 h 10"/>
                <a:gd name="T4" fmla="*/ 17 w 18"/>
                <a:gd name="T5" fmla="*/ 5 h 10"/>
                <a:gd name="T6" fmla="*/ 10 w 18"/>
                <a:gd name="T7" fmla="*/ 1 h 10"/>
                <a:gd name="T8" fmla="*/ 8 w 18"/>
                <a:gd name="T9" fmla="*/ 1 h 10"/>
                <a:gd name="T10" fmla="*/ 1 w 18"/>
                <a:gd name="T11" fmla="*/ 5 h 10"/>
                <a:gd name="T12" fmla="*/ 1 w 18"/>
                <a:gd name="T13" fmla="*/ 6 h 10"/>
                <a:gd name="T14" fmla="*/ 8 w 18"/>
                <a:gd name="T15" fmla="*/ 10 h 10"/>
                <a:gd name="T16" fmla="*/ 10 w 18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10" y="10"/>
                  </a:moveTo>
                  <a:cubicBezTo>
                    <a:pt x="17" y="6"/>
                    <a:pt x="17" y="6"/>
                    <a:pt x="17" y="6"/>
                  </a:cubicBezTo>
                  <a:cubicBezTo>
                    <a:pt x="18" y="6"/>
                    <a:pt x="18" y="5"/>
                    <a:pt x="17" y="5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0"/>
                    <a:pt x="9" y="0"/>
                    <a:pt x="8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9" y="10"/>
                    <a:pt x="10" y="10"/>
                    <a:pt x="10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2" name="Freeform 504"/>
            <p:cNvSpPr>
              <a:spLocks/>
            </p:cNvSpPr>
            <p:nvPr userDrawn="1"/>
          </p:nvSpPr>
          <p:spPr bwMode="auto">
            <a:xfrm>
              <a:off x="8121651" y="4087813"/>
              <a:ext cx="28575" cy="15875"/>
            </a:xfrm>
            <a:custGeom>
              <a:avLst/>
              <a:gdLst>
                <a:gd name="T0" fmla="*/ 8 w 18"/>
                <a:gd name="T1" fmla="*/ 1 h 10"/>
                <a:gd name="T2" fmla="*/ 1 w 18"/>
                <a:gd name="T3" fmla="*/ 5 h 10"/>
                <a:gd name="T4" fmla="*/ 1 w 18"/>
                <a:gd name="T5" fmla="*/ 6 h 10"/>
                <a:gd name="T6" fmla="*/ 8 w 18"/>
                <a:gd name="T7" fmla="*/ 10 h 10"/>
                <a:gd name="T8" fmla="*/ 10 w 18"/>
                <a:gd name="T9" fmla="*/ 10 h 10"/>
                <a:gd name="T10" fmla="*/ 17 w 18"/>
                <a:gd name="T11" fmla="*/ 6 h 10"/>
                <a:gd name="T12" fmla="*/ 17 w 18"/>
                <a:gd name="T13" fmla="*/ 5 h 10"/>
                <a:gd name="T14" fmla="*/ 10 w 18"/>
                <a:gd name="T15" fmla="*/ 1 h 10"/>
                <a:gd name="T16" fmla="*/ 8 w 18"/>
                <a:gd name="T1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8" y="1"/>
                  </a:move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8" y="6"/>
                    <a:pt x="18" y="5"/>
                    <a:pt x="17" y="5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0"/>
                    <a:pt x="8" y="0"/>
                    <a:pt x="8" y="1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3" name="Freeform 505"/>
            <p:cNvSpPr>
              <a:spLocks/>
            </p:cNvSpPr>
            <p:nvPr userDrawn="1"/>
          </p:nvSpPr>
          <p:spPr bwMode="auto">
            <a:xfrm>
              <a:off x="8145464" y="4094163"/>
              <a:ext cx="28575" cy="15875"/>
            </a:xfrm>
            <a:custGeom>
              <a:avLst/>
              <a:gdLst>
                <a:gd name="T0" fmla="*/ 8 w 18"/>
                <a:gd name="T1" fmla="*/ 0 h 10"/>
                <a:gd name="T2" fmla="*/ 1 w 18"/>
                <a:gd name="T3" fmla="*/ 4 h 10"/>
                <a:gd name="T4" fmla="*/ 1 w 18"/>
                <a:gd name="T5" fmla="*/ 5 h 10"/>
                <a:gd name="T6" fmla="*/ 8 w 18"/>
                <a:gd name="T7" fmla="*/ 9 h 10"/>
                <a:gd name="T8" fmla="*/ 10 w 18"/>
                <a:gd name="T9" fmla="*/ 9 h 10"/>
                <a:gd name="T10" fmla="*/ 17 w 18"/>
                <a:gd name="T11" fmla="*/ 5 h 10"/>
                <a:gd name="T12" fmla="*/ 17 w 18"/>
                <a:gd name="T13" fmla="*/ 4 h 10"/>
                <a:gd name="T14" fmla="*/ 10 w 18"/>
                <a:gd name="T15" fmla="*/ 0 h 10"/>
                <a:gd name="T16" fmla="*/ 8 w 18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8" y="0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1" y="5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10"/>
                    <a:pt x="9" y="10"/>
                    <a:pt x="10" y="9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8" y="5"/>
                    <a:pt x="18" y="4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4" name="Freeform 506"/>
            <p:cNvSpPr>
              <a:spLocks/>
            </p:cNvSpPr>
            <p:nvPr userDrawn="1"/>
          </p:nvSpPr>
          <p:spPr bwMode="auto">
            <a:xfrm>
              <a:off x="8212139" y="4095751"/>
              <a:ext cx="26988" cy="17463"/>
            </a:xfrm>
            <a:custGeom>
              <a:avLst/>
              <a:gdLst>
                <a:gd name="T0" fmla="*/ 10 w 17"/>
                <a:gd name="T1" fmla="*/ 10 h 11"/>
                <a:gd name="T2" fmla="*/ 17 w 17"/>
                <a:gd name="T3" fmla="*/ 6 h 11"/>
                <a:gd name="T4" fmla="*/ 17 w 17"/>
                <a:gd name="T5" fmla="*/ 5 h 11"/>
                <a:gd name="T6" fmla="*/ 10 w 17"/>
                <a:gd name="T7" fmla="*/ 1 h 11"/>
                <a:gd name="T8" fmla="*/ 7 w 17"/>
                <a:gd name="T9" fmla="*/ 1 h 11"/>
                <a:gd name="T10" fmla="*/ 0 w 17"/>
                <a:gd name="T11" fmla="*/ 5 h 11"/>
                <a:gd name="T12" fmla="*/ 0 w 17"/>
                <a:gd name="T13" fmla="*/ 6 h 11"/>
                <a:gd name="T14" fmla="*/ 7 w 17"/>
                <a:gd name="T15" fmla="*/ 10 h 11"/>
                <a:gd name="T16" fmla="*/ 10 w 17"/>
                <a:gd name="T17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1">
                  <a:moveTo>
                    <a:pt x="10" y="10"/>
                  </a:moveTo>
                  <a:cubicBezTo>
                    <a:pt x="17" y="6"/>
                    <a:pt x="17" y="6"/>
                    <a:pt x="17" y="6"/>
                  </a:cubicBezTo>
                  <a:cubicBezTo>
                    <a:pt x="17" y="6"/>
                    <a:pt x="17" y="5"/>
                    <a:pt x="17" y="5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0"/>
                    <a:pt x="8" y="0"/>
                    <a:pt x="7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6"/>
                    <a:pt x="0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1"/>
                    <a:pt x="9" y="11"/>
                    <a:pt x="10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5" name="Freeform 507"/>
            <p:cNvSpPr>
              <a:spLocks/>
            </p:cNvSpPr>
            <p:nvPr userDrawn="1"/>
          </p:nvSpPr>
          <p:spPr bwMode="auto">
            <a:xfrm>
              <a:off x="8104189" y="4097338"/>
              <a:ext cx="28575" cy="17463"/>
            </a:xfrm>
            <a:custGeom>
              <a:avLst/>
              <a:gdLst>
                <a:gd name="T0" fmla="*/ 8 w 18"/>
                <a:gd name="T1" fmla="*/ 1 h 11"/>
                <a:gd name="T2" fmla="*/ 1 w 18"/>
                <a:gd name="T3" fmla="*/ 5 h 11"/>
                <a:gd name="T4" fmla="*/ 1 w 18"/>
                <a:gd name="T5" fmla="*/ 6 h 11"/>
                <a:gd name="T6" fmla="*/ 8 w 18"/>
                <a:gd name="T7" fmla="*/ 10 h 11"/>
                <a:gd name="T8" fmla="*/ 10 w 18"/>
                <a:gd name="T9" fmla="*/ 10 h 11"/>
                <a:gd name="T10" fmla="*/ 17 w 18"/>
                <a:gd name="T11" fmla="*/ 6 h 11"/>
                <a:gd name="T12" fmla="*/ 17 w 18"/>
                <a:gd name="T13" fmla="*/ 5 h 11"/>
                <a:gd name="T14" fmla="*/ 10 w 18"/>
                <a:gd name="T15" fmla="*/ 1 h 11"/>
                <a:gd name="T16" fmla="*/ 8 w 18"/>
                <a:gd name="T17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1">
                  <a:moveTo>
                    <a:pt x="8" y="1"/>
                  </a:move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9" y="11"/>
                    <a:pt x="10" y="11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8" y="6"/>
                    <a:pt x="18" y="5"/>
                    <a:pt x="17" y="5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0"/>
                    <a:pt x="9" y="0"/>
                    <a:pt x="8" y="1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6" name="Freeform 508"/>
            <p:cNvSpPr>
              <a:spLocks/>
            </p:cNvSpPr>
            <p:nvPr userDrawn="1"/>
          </p:nvSpPr>
          <p:spPr bwMode="auto">
            <a:xfrm>
              <a:off x="8128001" y="4103688"/>
              <a:ext cx="28575" cy="15875"/>
            </a:xfrm>
            <a:custGeom>
              <a:avLst/>
              <a:gdLst>
                <a:gd name="T0" fmla="*/ 8 w 18"/>
                <a:gd name="T1" fmla="*/ 0 h 10"/>
                <a:gd name="T2" fmla="*/ 1 w 18"/>
                <a:gd name="T3" fmla="*/ 4 h 10"/>
                <a:gd name="T4" fmla="*/ 1 w 18"/>
                <a:gd name="T5" fmla="*/ 6 h 10"/>
                <a:gd name="T6" fmla="*/ 8 w 18"/>
                <a:gd name="T7" fmla="*/ 10 h 10"/>
                <a:gd name="T8" fmla="*/ 10 w 18"/>
                <a:gd name="T9" fmla="*/ 10 h 10"/>
                <a:gd name="T10" fmla="*/ 17 w 18"/>
                <a:gd name="T11" fmla="*/ 5 h 10"/>
                <a:gd name="T12" fmla="*/ 17 w 18"/>
                <a:gd name="T13" fmla="*/ 4 h 10"/>
                <a:gd name="T14" fmla="*/ 10 w 18"/>
                <a:gd name="T15" fmla="*/ 0 h 10"/>
                <a:gd name="T16" fmla="*/ 8 w 18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8" y="0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9" y="10"/>
                    <a:pt x="10" y="10"/>
                    <a:pt x="10" y="10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8" y="5"/>
                    <a:pt x="18" y="5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9" y="0"/>
                    <a:pt x="8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7" name="Freeform 509"/>
            <p:cNvSpPr>
              <a:spLocks/>
            </p:cNvSpPr>
            <p:nvPr userDrawn="1"/>
          </p:nvSpPr>
          <p:spPr bwMode="auto">
            <a:xfrm>
              <a:off x="8229601" y="4106863"/>
              <a:ext cx="26988" cy="15875"/>
            </a:xfrm>
            <a:custGeom>
              <a:avLst/>
              <a:gdLst>
                <a:gd name="T0" fmla="*/ 10 w 17"/>
                <a:gd name="T1" fmla="*/ 0 h 10"/>
                <a:gd name="T2" fmla="*/ 8 w 17"/>
                <a:gd name="T3" fmla="*/ 0 h 10"/>
                <a:gd name="T4" fmla="*/ 1 w 17"/>
                <a:gd name="T5" fmla="*/ 4 h 10"/>
                <a:gd name="T6" fmla="*/ 1 w 17"/>
                <a:gd name="T7" fmla="*/ 6 h 10"/>
                <a:gd name="T8" fmla="*/ 8 w 17"/>
                <a:gd name="T9" fmla="*/ 10 h 10"/>
                <a:gd name="T10" fmla="*/ 10 w 17"/>
                <a:gd name="T11" fmla="*/ 10 h 10"/>
                <a:gd name="T12" fmla="*/ 17 w 17"/>
                <a:gd name="T13" fmla="*/ 6 h 10"/>
                <a:gd name="T14" fmla="*/ 17 w 17"/>
                <a:gd name="T15" fmla="*/ 4 h 10"/>
                <a:gd name="T16" fmla="*/ 10 w 17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0"/>
                  </a:moveTo>
                  <a:cubicBezTo>
                    <a:pt x="9" y="0"/>
                    <a:pt x="8" y="0"/>
                    <a:pt x="8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5"/>
                    <a:pt x="17" y="5"/>
                    <a:pt x="17" y="4"/>
                  </a:cubicBezTo>
                  <a:lnTo>
                    <a:pt x="10" y="0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8" name="Freeform 510"/>
            <p:cNvSpPr>
              <a:spLocks/>
            </p:cNvSpPr>
            <p:nvPr userDrawn="1"/>
          </p:nvSpPr>
          <p:spPr bwMode="auto">
            <a:xfrm>
              <a:off x="8088314" y="4108451"/>
              <a:ext cx="26988" cy="15875"/>
            </a:xfrm>
            <a:custGeom>
              <a:avLst/>
              <a:gdLst>
                <a:gd name="T0" fmla="*/ 7 w 17"/>
                <a:gd name="T1" fmla="*/ 0 h 10"/>
                <a:gd name="T2" fmla="*/ 0 w 17"/>
                <a:gd name="T3" fmla="*/ 4 h 10"/>
                <a:gd name="T4" fmla="*/ 0 w 17"/>
                <a:gd name="T5" fmla="*/ 5 h 10"/>
                <a:gd name="T6" fmla="*/ 7 w 17"/>
                <a:gd name="T7" fmla="*/ 9 h 10"/>
                <a:gd name="T8" fmla="*/ 10 w 17"/>
                <a:gd name="T9" fmla="*/ 9 h 10"/>
                <a:gd name="T10" fmla="*/ 17 w 17"/>
                <a:gd name="T11" fmla="*/ 5 h 10"/>
                <a:gd name="T12" fmla="*/ 17 w 17"/>
                <a:gd name="T13" fmla="*/ 4 h 10"/>
                <a:gd name="T14" fmla="*/ 10 w 17"/>
                <a:gd name="T15" fmla="*/ 0 h 10"/>
                <a:gd name="T16" fmla="*/ 7 w 17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7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10"/>
                    <a:pt x="9" y="10"/>
                    <a:pt x="10" y="9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5"/>
                    <a:pt x="17" y="4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7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9" name="Freeform 511"/>
            <p:cNvSpPr>
              <a:spLocks/>
            </p:cNvSpPr>
            <p:nvPr userDrawn="1"/>
          </p:nvSpPr>
          <p:spPr bwMode="auto">
            <a:xfrm>
              <a:off x="8112126" y="4113213"/>
              <a:ext cx="26988" cy="15875"/>
            </a:xfrm>
            <a:custGeom>
              <a:avLst/>
              <a:gdLst>
                <a:gd name="T0" fmla="*/ 7 w 17"/>
                <a:gd name="T1" fmla="*/ 0 h 10"/>
                <a:gd name="T2" fmla="*/ 0 w 17"/>
                <a:gd name="T3" fmla="*/ 4 h 10"/>
                <a:gd name="T4" fmla="*/ 0 w 17"/>
                <a:gd name="T5" fmla="*/ 6 h 10"/>
                <a:gd name="T6" fmla="*/ 7 w 17"/>
                <a:gd name="T7" fmla="*/ 10 h 10"/>
                <a:gd name="T8" fmla="*/ 10 w 17"/>
                <a:gd name="T9" fmla="*/ 10 h 10"/>
                <a:gd name="T10" fmla="*/ 17 w 17"/>
                <a:gd name="T11" fmla="*/ 6 h 10"/>
                <a:gd name="T12" fmla="*/ 17 w 17"/>
                <a:gd name="T13" fmla="*/ 4 h 10"/>
                <a:gd name="T14" fmla="*/ 10 w 17"/>
                <a:gd name="T15" fmla="*/ 0 h 10"/>
                <a:gd name="T16" fmla="*/ 7 w 17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7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5"/>
                    <a:pt x="17" y="5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7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0" name="Freeform 512"/>
            <p:cNvSpPr>
              <a:spLocks/>
            </p:cNvSpPr>
            <p:nvPr userDrawn="1"/>
          </p:nvSpPr>
          <p:spPr bwMode="auto">
            <a:xfrm>
              <a:off x="8177214" y="4116388"/>
              <a:ext cx="28575" cy="15875"/>
            </a:xfrm>
            <a:custGeom>
              <a:avLst/>
              <a:gdLst>
                <a:gd name="T0" fmla="*/ 10 w 18"/>
                <a:gd name="T1" fmla="*/ 10 h 10"/>
                <a:gd name="T2" fmla="*/ 17 w 18"/>
                <a:gd name="T3" fmla="*/ 6 h 10"/>
                <a:gd name="T4" fmla="*/ 17 w 18"/>
                <a:gd name="T5" fmla="*/ 4 h 10"/>
                <a:gd name="T6" fmla="*/ 10 w 18"/>
                <a:gd name="T7" fmla="*/ 0 h 10"/>
                <a:gd name="T8" fmla="*/ 8 w 18"/>
                <a:gd name="T9" fmla="*/ 0 h 10"/>
                <a:gd name="T10" fmla="*/ 1 w 18"/>
                <a:gd name="T11" fmla="*/ 4 h 10"/>
                <a:gd name="T12" fmla="*/ 1 w 18"/>
                <a:gd name="T13" fmla="*/ 6 h 10"/>
                <a:gd name="T14" fmla="*/ 8 w 18"/>
                <a:gd name="T15" fmla="*/ 10 h 10"/>
                <a:gd name="T16" fmla="*/ 10 w 18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10" y="10"/>
                  </a:moveTo>
                  <a:cubicBezTo>
                    <a:pt x="17" y="6"/>
                    <a:pt x="17" y="6"/>
                    <a:pt x="17" y="6"/>
                  </a:cubicBezTo>
                  <a:cubicBezTo>
                    <a:pt x="18" y="5"/>
                    <a:pt x="18" y="5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9" y="0"/>
                    <a:pt x="8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9" y="10"/>
                    <a:pt x="10" y="10"/>
                    <a:pt x="10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1" name="Freeform 513"/>
            <p:cNvSpPr>
              <a:spLocks/>
            </p:cNvSpPr>
            <p:nvPr userDrawn="1"/>
          </p:nvSpPr>
          <p:spPr bwMode="auto">
            <a:xfrm>
              <a:off x="8070851" y="4117976"/>
              <a:ext cx="28575" cy="15875"/>
            </a:xfrm>
            <a:custGeom>
              <a:avLst/>
              <a:gdLst>
                <a:gd name="T0" fmla="*/ 8 w 18"/>
                <a:gd name="T1" fmla="*/ 0 h 10"/>
                <a:gd name="T2" fmla="*/ 1 w 18"/>
                <a:gd name="T3" fmla="*/ 4 h 10"/>
                <a:gd name="T4" fmla="*/ 1 w 18"/>
                <a:gd name="T5" fmla="*/ 6 h 10"/>
                <a:gd name="T6" fmla="*/ 8 w 18"/>
                <a:gd name="T7" fmla="*/ 10 h 10"/>
                <a:gd name="T8" fmla="*/ 10 w 18"/>
                <a:gd name="T9" fmla="*/ 10 h 10"/>
                <a:gd name="T10" fmla="*/ 17 w 18"/>
                <a:gd name="T11" fmla="*/ 6 h 10"/>
                <a:gd name="T12" fmla="*/ 17 w 18"/>
                <a:gd name="T13" fmla="*/ 4 h 10"/>
                <a:gd name="T14" fmla="*/ 10 w 18"/>
                <a:gd name="T15" fmla="*/ 0 h 10"/>
                <a:gd name="T16" fmla="*/ 8 w 18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8" y="0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8" y="5"/>
                    <a:pt x="18" y="5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2" name="Freeform 514"/>
            <p:cNvSpPr>
              <a:spLocks/>
            </p:cNvSpPr>
            <p:nvPr userDrawn="1"/>
          </p:nvSpPr>
          <p:spPr bwMode="auto">
            <a:xfrm>
              <a:off x="8134351" y="4121151"/>
              <a:ext cx="26988" cy="15875"/>
            </a:xfrm>
            <a:custGeom>
              <a:avLst/>
              <a:gdLst>
                <a:gd name="T0" fmla="*/ 10 w 17"/>
                <a:gd name="T1" fmla="*/ 9 h 10"/>
                <a:gd name="T2" fmla="*/ 16 w 17"/>
                <a:gd name="T3" fmla="*/ 5 h 10"/>
                <a:gd name="T4" fmla="*/ 16 w 17"/>
                <a:gd name="T5" fmla="*/ 4 h 10"/>
                <a:gd name="T6" fmla="*/ 9 w 17"/>
                <a:gd name="T7" fmla="*/ 0 h 10"/>
                <a:gd name="T8" fmla="*/ 7 w 17"/>
                <a:gd name="T9" fmla="*/ 0 h 10"/>
                <a:gd name="T10" fmla="*/ 0 w 17"/>
                <a:gd name="T11" fmla="*/ 4 h 10"/>
                <a:gd name="T12" fmla="*/ 0 w 17"/>
                <a:gd name="T13" fmla="*/ 5 h 10"/>
                <a:gd name="T14" fmla="*/ 7 w 17"/>
                <a:gd name="T15" fmla="*/ 9 h 10"/>
                <a:gd name="T16" fmla="*/ 10 w 17"/>
                <a:gd name="T17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9"/>
                  </a:moveTo>
                  <a:cubicBezTo>
                    <a:pt x="16" y="5"/>
                    <a:pt x="16" y="5"/>
                    <a:pt x="16" y="5"/>
                  </a:cubicBezTo>
                  <a:cubicBezTo>
                    <a:pt x="17" y="5"/>
                    <a:pt x="17" y="4"/>
                    <a:pt x="16" y="4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8" y="0"/>
                    <a:pt x="7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10"/>
                    <a:pt x="9" y="10"/>
                    <a:pt x="10" y="9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3" name="Freeform 515"/>
            <p:cNvSpPr>
              <a:spLocks/>
            </p:cNvSpPr>
            <p:nvPr userDrawn="1"/>
          </p:nvSpPr>
          <p:spPr bwMode="auto">
            <a:xfrm>
              <a:off x="8094664" y="4122738"/>
              <a:ext cx="28575" cy="15875"/>
            </a:xfrm>
            <a:custGeom>
              <a:avLst/>
              <a:gdLst>
                <a:gd name="T0" fmla="*/ 8 w 18"/>
                <a:gd name="T1" fmla="*/ 1 h 10"/>
                <a:gd name="T2" fmla="*/ 1 w 18"/>
                <a:gd name="T3" fmla="*/ 5 h 10"/>
                <a:gd name="T4" fmla="*/ 1 w 18"/>
                <a:gd name="T5" fmla="*/ 6 h 10"/>
                <a:gd name="T6" fmla="*/ 8 w 18"/>
                <a:gd name="T7" fmla="*/ 10 h 10"/>
                <a:gd name="T8" fmla="*/ 10 w 18"/>
                <a:gd name="T9" fmla="*/ 10 h 10"/>
                <a:gd name="T10" fmla="*/ 17 w 18"/>
                <a:gd name="T11" fmla="*/ 6 h 10"/>
                <a:gd name="T12" fmla="*/ 17 w 18"/>
                <a:gd name="T13" fmla="*/ 5 h 10"/>
                <a:gd name="T14" fmla="*/ 10 w 18"/>
                <a:gd name="T15" fmla="*/ 1 h 10"/>
                <a:gd name="T16" fmla="*/ 8 w 18"/>
                <a:gd name="T1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8" y="1"/>
                  </a:move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8" y="6"/>
                    <a:pt x="18" y="5"/>
                    <a:pt x="17" y="5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0"/>
                    <a:pt x="8" y="0"/>
                    <a:pt x="8" y="1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4" name="Freeform 516"/>
            <p:cNvSpPr>
              <a:spLocks/>
            </p:cNvSpPr>
            <p:nvPr userDrawn="1"/>
          </p:nvSpPr>
          <p:spPr bwMode="auto">
            <a:xfrm>
              <a:off x="8161339" y="4125913"/>
              <a:ext cx="26988" cy="15875"/>
            </a:xfrm>
            <a:custGeom>
              <a:avLst/>
              <a:gdLst>
                <a:gd name="T0" fmla="*/ 10 w 17"/>
                <a:gd name="T1" fmla="*/ 10 h 10"/>
                <a:gd name="T2" fmla="*/ 17 w 17"/>
                <a:gd name="T3" fmla="*/ 6 h 10"/>
                <a:gd name="T4" fmla="*/ 17 w 17"/>
                <a:gd name="T5" fmla="*/ 4 h 10"/>
                <a:gd name="T6" fmla="*/ 10 w 17"/>
                <a:gd name="T7" fmla="*/ 0 h 10"/>
                <a:gd name="T8" fmla="*/ 7 w 17"/>
                <a:gd name="T9" fmla="*/ 0 h 10"/>
                <a:gd name="T10" fmla="*/ 0 w 17"/>
                <a:gd name="T11" fmla="*/ 4 h 10"/>
                <a:gd name="T12" fmla="*/ 0 w 17"/>
                <a:gd name="T13" fmla="*/ 6 h 10"/>
                <a:gd name="T14" fmla="*/ 7 w 17"/>
                <a:gd name="T15" fmla="*/ 10 h 10"/>
                <a:gd name="T16" fmla="*/ 10 w 17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10"/>
                  </a:moveTo>
                  <a:cubicBezTo>
                    <a:pt x="17" y="6"/>
                    <a:pt x="17" y="6"/>
                    <a:pt x="17" y="6"/>
                  </a:cubicBezTo>
                  <a:cubicBezTo>
                    <a:pt x="17" y="5"/>
                    <a:pt x="17" y="5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7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10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5" name="Freeform 517"/>
            <p:cNvSpPr>
              <a:spLocks/>
            </p:cNvSpPr>
            <p:nvPr userDrawn="1"/>
          </p:nvSpPr>
          <p:spPr bwMode="auto">
            <a:xfrm>
              <a:off x="8116889" y="4130676"/>
              <a:ext cx="26988" cy="15875"/>
            </a:xfrm>
            <a:custGeom>
              <a:avLst/>
              <a:gdLst>
                <a:gd name="T0" fmla="*/ 10 w 17"/>
                <a:gd name="T1" fmla="*/ 10 h 10"/>
                <a:gd name="T2" fmla="*/ 17 w 17"/>
                <a:gd name="T3" fmla="*/ 6 h 10"/>
                <a:gd name="T4" fmla="*/ 17 w 17"/>
                <a:gd name="T5" fmla="*/ 4 h 10"/>
                <a:gd name="T6" fmla="*/ 10 w 17"/>
                <a:gd name="T7" fmla="*/ 0 h 10"/>
                <a:gd name="T8" fmla="*/ 8 w 17"/>
                <a:gd name="T9" fmla="*/ 0 h 10"/>
                <a:gd name="T10" fmla="*/ 1 w 17"/>
                <a:gd name="T11" fmla="*/ 4 h 10"/>
                <a:gd name="T12" fmla="*/ 1 w 17"/>
                <a:gd name="T13" fmla="*/ 6 h 10"/>
                <a:gd name="T14" fmla="*/ 8 w 17"/>
                <a:gd name="T15" fmla="*/ 10 h 10"/>
                <a:gd name="T16" fmla="*/ 10 w 17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10"/>
                  </a:moveTo>
                  <a:cubicBezTo>
                    <a:pt x="17" y="6"/>
                    <a:pt x="17" y="6"/>
                    <a:pt x="17" y="6"/>
                  </a:cubicBezTo>
                  <a:cubicBezTo>
                    <a:pt x="17" y="5"/>
                    <a:pt x="17" y="5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8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10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6" name="Freeform 518"/>
            <p:cNvSpPr>
              <a:spLocks/>
            </p:cNvSpPr>
            <p:nvPr userDrawn="1"/>
          </p:nvSpPr>
          <p:spPr bwMode="auto">
            <a:xfrm>
              <a:off x="8143876" y="4135438"/>
              <a:ext cx="28575" cy="15875"/>
            </a:xfrm>
            <a:custGeom>
              <a:avLst/>
              <a:gdLst>
                <a:gd name="T0" fmla="*/ 10 w 18"/>
                <a:gd name="T1" fmla="*/ 10 h 10"/>
                <a:gd name="T2" fmla="*/ 17 w 18"/>
                <a:gd name="T3" fmla="*/ 6 h 10"/>
                <a:gd name="T4" fmla="*/ 17 w 18"/>
                <a:gd name="T5" fmla="*/ 5 h 10"/>
                <a:gd name="T6" fmla="*/ 10 w 18"/>
                <a:gd name="T7" fmla="*/ 1 h 10"/>
                <a:gd name="T8" fmla="*/ 8 w 18"/>
                <a:gd name="T9" fmla="*/ 1 h 10"/>
                <a:gd name="T10" fmla="*/ 1 w 18"/>
                <a:gd name="T11" fmla="*/ 5 h 10"/>
                <a:gd name="T12" fmla="*/ 1 w 18"/>
                <a:gd name="T13" fmla="*/ 6 h 10"/>
                <a:gd name="T14" fmla="*/ 8 w 18"/>
                <a:gd name="T15" fmla="*/ 10 h 10"/>
                <a:gd name="T16" fmla="*/ 10 w 18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10" y="10"/>
                  </a:moveTo>
                  <a:cubicBezTo>
                    <a:pt x="17" y="6"/>
                    <a:pt x="17" y="6"/>
                    <a:pt x="17" y="6"/>
                  </a:cubicBezTo>
                  <a:cubicBezTo>
                    <a:pt x="18" y="6"/>
                    <a:pt x="18" y="5"/>
                    <a:pt x="17" y="5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0"/>
                    <a:pt x="8" y="0"/>
                    <a:pt x="8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10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7" name="Freeform 519"/>
            <p:cNvSpPr>
              <a:spLocks/>
            </p:cNvSpPr>
            <p:nvPr userDrawn="1"/>
          </p:nvSpPr>
          <p:spPr bwMode="auto">
            <a:xfrm>
              <a:off x="8099426" y="4140201"/>
              <a:ext cx="28575" cy="15875"/>
            </a:xfrm>
            <a:custGeom>
              <a:avLst/>
              <a:gdLst>
                <a:gd name="T0" fmla="*/ 10 w 18"/>
                <a:gd name="T1" fmla="*/ 10 h 10"/>
                <a:gd name="T2" fmla="*/ 17 w 18"/>
                <a:gd name="T3" fmla="*/ 6 h 10"/>
                <a:gd name="T4" fmla="*/ 17 w 18"/>
                <a:gd name="T5" fmla="*/ 4 h 10"/>
                <a:gd name="T6" fmla="*/ 10 w 18"/>
                <a:gd name="T7" fmla="*/ 0 h 10"/>
                <a:gd name="T8" fmla="*/ 8 w 18"/>
                <a:gd name="T9" fmla="*/ 0 h 10"/>
                <a:gd name="T10" fmla="*/ 1 w 18"/>
                <a:gd name="T11" fmla="*/ 4 h 10"/>
                <a:gd name="T12" fmla="*/ 1 w 18"/>
                <a:gd name="T13" fmla="*/ 6 h 10"/>
                <a:gd name="T14" fmla="*/ 8 w 18"/>
                <a:gd name="T15" fmla="*/ 10 h 10"/>
                <a:gd name="T16" fmla="*/ 10 w 18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10" y="10"/>
                  </a:moveTo>
                  <a:cubicBezTo>
                    <a:pt x="17" y="6"/>
                    <a:pt x="17" y="6"/>
                    <a:pt x="17" y="6"/>
                  </a:cubicBezTo>
                  <a:cubicBezTo>
                    <a:pt x="18" y="5"/>
                    <a:pt x="18" y="5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8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9" y="10"/>
                    <a:pt x="10" y="10"/>
                    <a:pt x="10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8" name="Freeform 520"/>
            <p:cNvSpPr>
              <a:spLocks/>
            </p:cNvSpPr>
            <p:nvPr userDrawn="1"/>
          </p:nvSpPr>
          <p:spPr bwMode="auto">
            <a:xfrm>
              <a:off x="8126414" y="4144963"/>
              <a:ext cx="28575" cy="17463"/>
            </a:xfrm>
            <a:custGeom>
              <a:avLst/>
              <a:gdLst>
                <a:gd name="T0" fmla="*/ 10 w 18"/>
                <a:gd name="T1" fmla="*/ 10 h 11"/>
                <a:gd name="T2" fmla="*/ 17 w 18"/>
                <a:gd name="T3" fmla="*/ 6 h 11"/>
                <a:gd name="T4" fmla="*/ 17 w 18"/>
                <a:gd name="T5" fmla="*/ 5 h 11"/>
                <a:gd name="T6" fmla="*/ 10 w 18"/>
                <a:gd name="T7" fmla="*/ 1 h 11"/>
                <a:gd name="T8" fmla="*/ 8 w 18"/>
                <a:gd name="T9" fmla="*/ 1 h 11"/>
                <a:gd name="T10" fmla="*/ 1 w 18"/>
                <a:gd name="T11" fmla="*/ 5 h 11"/>
                <a:gd name="T12" fmla="*/ 1 w 18"/>
                <a:gd name="T13" fmla="*/ 6 h 11"/>
                <a:gd name="T14" fmla="*/ 8 w 18"/>
                <a:gd name="T15" fmla="*/ 10 h 11"/>
                <a:gd name="T16" fmla="*/ 10 w 18"/>
                <a:gd name="T17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1">
                  <a:moveTo>
                    <a:pt x="10" y="10"/>
                  </a:moveTo>
                  <a:cubicBezTo>
                    <a:pt x="17" y="6"/>
                    <a:pt x="17" y="6"/>
                    <a:pt x="17" y="6"/>
                  </a:cubicBezTo>
                  <a:cubicBezTo>
                    <a:pt x="18" y="6"/>
                    <a:pt x="18" y="5"/>
                    <a:pt x="17" y="5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0"/>
                    <a:pt x="9" y="0"/>
                    <a:pt x="8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9" y="11"/>
                    <a:pt x="10" y="11"/>
                    <a:pt x="10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9" name="Freeform 521"/>
            <p:cNvSpPr>
              <a:spLocks/>
            </p:cNvSpPr>
            <p:nvPr userDrawn="1"/>
          </p:nvSpPr>
          <p:spPr bwMode="auto">
            <a:xfrm>
              <a:off x="8083551" y="4149726"/>
              <a:ext cx="26988" cy="15875"/>
            </a:xfrm>
            <a:custGeom>
              <a:avLst/>
              <a:gdLst>
                <a:gd name="T0" fmla="*/ 7 w 17"/>
                <a:gd name="T1" fmla="*/ 10 h 10"/>
                <a:gd name="T2" fmla="*/ 10 w 17"/>
                <a:gd name="T3" fmla="*/ 10 h 10"/>
                <a:gd name="T4" fmla="*/ 16 w 17"/>
                <a:gd name="T5" fmla="*/ 6 h 10"/>
                <a:gd name="T6" fmla="*/ 16 w 17"/>
                <a:gd name="T7" fmla="*/ 5 h 10"/>
                <a:gd name="T8" fmla="*/ 9 w 17"/>
                <a:gd name="T9" fmla="*/ 1 h 10"/>
                <a:gd name="T10" fmla="*/ 7 w 17"/>
                <a:gd name="T11" fmla="*/ 1 h 10"/>
                <a:gd name="T12" fmla="*/ 0 w 17"/>
                <a:gd name="T13" fmla="*/ 5 h 10"/>
                <a:gd name="T14" fmla="*/ 0 w 17"/>
                <a:gd name="T15" fmla="*/ 6 h 10"/>
                <a:gd name="T16" fmla="*/ 7 w 17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7" y="10"/>
                  </a:moveTo>
                  <a:cubicBezTo>
                    <a:pt x="8" y="10"/>
                    <a:pt x="9" y="10"/>
                    <a:pt x="10" y="10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7" y="6"/>
                    <a:pt x="17" y="5"/>
                    <a:pt x="16" y="5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8" y="0"/>
                    <a:pt x="7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6"/>
                    <a:pt x="0" y="6"/>
                  </a:cubicBezTo>
                  <a:lnTo>
                    <a:pt x="7" y="10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0" name="Freeform 522"/>
            <p:cNvSpPr>
              <a:spLocks/>
            </p:cNvSpPr>
            <p:nvPr userDrawn="1"/>
          </p:nvSpPr>
          <p:spPr bwMode="auto">
            <a:xfrm>
              <a:off x="8110539" y="4156076"/>
              <a:ext cx="26988" cy="15875"/>
            </a:xfrm>
            <a:custGeom>
              <a:avLst/>
              <a:gdLst>
                <a:gd name="T0" fmla="*/ 10 w 17"/>
                <a:gd name="T1" fmla="*/ 9 h 10"/>
                <a:gd name="T2" fmla="*/ 17 w 17"/>
                <a:gd name="T3" fmla="*/ 5 h 10"/>
                <a:gd name="T4" fmla="*/ 17 w 17"/>
                <a:gd name="T5" fmla="*/ 4 h 10"/>
                <a:gd name="T6" fmla="*/ 10 w 17"/>
                <a:gd name="T7" fmla="*/ 0 h 10"/>
                <a:gd name="T8" fmla="*/ 7 w 17"/>
                <a:gd name="T9" fmla="*/ 0 h 10"/>
                <a:gd name="T10" fmla="*/ 0 w 17"/>
                <a:gd name="T11" fmla="*/ 4 h 10"/>
                <a:gd name="T12" fmla="*/ 0 w 17"/>
                <a:gd name="T13" fmla="*/ 5 h 10"/>
                <a:gd name="T14" fmla="*/ 7 w 17"/>
                <a:gd name="T15" fmla="*/ 9 h 10"/>
                <a:gd name="T16" fmla="*/ 10 w 17"/>
                <a:gd name="T17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9"/>
                  </a:moveTo>
                  <a:cubicBezTo>
                    <a:pt x="17" y="5"/>
                    <a:pt x="17" y="5"/>
                    <a:pt x="17" y="5"/>
                  </a:cubicBezTo>
                  <a:cubicBezTo>
                    <a:pt x="17" y="5"/>
                    <a:pt x="17" y="4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7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10"/>
                    <a:pt x="9" y="10"/>
                    <a:pt x="10" y="9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1" name="Freeform 523"/>
            <p:cNvSpPr>
              <a:spLocks/>
            </p:cNvSpPr>
            <p:nvPr userDrawn="1"/>
          </p:nvSpPr>
          <p:spPr bwMode="auto">
            <a:xfrm>
              <a:off x="8140701" y="4116388"/>
              <a:ext cx="98425" cy="57150"/>
            </a:xfrm>
            <a:custGeom>
              <a:avLst/>
              <a:gdLst>
                <a:gd name="T0" fmla="*/ 55 w 62"/>
                <a:gd name="T1" fmla="*/ 1 h 36"/>
                <a:gd name="T2" fmla="*/ 52 w 62"/>
                <a:gd name="T3" fmla="*/ 1 h 36"/>
                <a:gd name="T4" fmla="*/ 1 w 62"/>
                <a:gd name="T5" fmla="*/ 30 h 36"/>
                <a:gd name="T6" fmla="*/ 1 w 62"/>
                <a:gd name="T7" fmla="*/ 32 h 36"/>
                <a:gd name="T8" fmla="*/ 8 w 62"/>
                <a:gd name="T9" fmla="*/ 36 h 36"/>
                <a:gd name="T10" fmla="*/ 11 w 62"/>
                <a:gd name="T11" fmla="*/ 36 h 36"/>
                <a:gd name="T12" fmla="*/ 62 w 62"/>
                <a:gd name="T13" fmla="*/ 6 h 36"/>
                <a:gd name="T14" fmla="*/ 62 w 62"/>
                <a:gd name="T15" fmla="*/ 5 h 36"/>
                <a:gd name="T16" fmla="*/ 55 w 62"/>
                <a:gd name="T17" fmla="*/ 1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2" h="36">
                  <a:moveTo>
                    <a:pt x="55" y="1"/>
                  </a:moveTo>
                  <a:cubicBezTo>
                    <a:pt x="54" y="0"/>
                    <a:pt x="53" y="0"/>
                    <a:pt x="52" y="1"/>
                  </a:cubicBezTo>
                  <a:cubicBezTo>
                    <a:pt x="1" y="30"/>
                    <a:pt x="1" y="30"/>
                    <a:pt x="1" y="30"/>
                  </a:cubicBezTo>
                  <a:cubicBezTo>
                    <a:pt x="1" y="31"/>
                    <a:pt x="0" y="32"/>
                    <a:pt x="1" y="32"/>
                  </a:cubicBezTo>
                  <a:cubicBezTo>
                    <a:pt x="8" y="36"/>
                    <a:pt x="8" y="36"/>
                    <a:pt x="8" y="36"/>
                  </a:cubicBezTo>
                  <a:cubicBezTo>
                    <a:pt x="9" y="36"/>
                    <a:pt x="10" y="36"/>
                    <a:pt x="11" y="36"/>
                  </a:cubicBezTo>
                  <a:cubicBezTo>
                    <a:pt x="62" y="6"/>
                    <a:pt x="62" y="6"/>
                    <a:pt x="62" y="6"/>
                  </a:cubicBezTo>
                  <a:cubicBezTo>
                    <a:pt x="62" y="6"/>
                    <a:pt x="62" y="5"/>
                    <a:pt x="62" y="5"/>
                  </a:cubicBezTo>
                  <a:lnTo>
                    <a:pt x="55" y="1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2" name="Freeform 524"/>
            <p:cNvSpPr>
              <a:spLocks/>
            </p:cNvSpPr>
            <p:nvPr userDrawn="1"/>
          </p:nvSpPr>
          <p:spPr bwMode="auto">
            <a:xfrm>
              <a:off x="8093076" y="4165601"/>
              <a:ext cx="26988" cy="15875"/>
            </a:xfrm>
            <a:custGeom>
              <a:avLst/>
              <a:gdLst>
                <a:gd name="T0" fmla="*/ 8 w 17"/>
                <a:gd name="T1" fmla="*/ 10 h 10"/>
                <a:gd name="T2" fmla="*/ 10 w 17"/>
                <a:gd name="T3" fmla="*/ 10 h 10"/>
                <a:gd name="T4" fmla="*/ 17 w 17"/>
                <a:gd name="T5" fmla="*/ 6 h 10"/>
                <a:gd name="T6" fmla="*/ 17 w 17"/>
                <a:gd name="T7" fmla="*/ 4 h 10"/>
                <a:gd name="T8" fmla="*/ 10 w 17"/>
                <a:gd name="T9" fmla="*/ 0 h 10"/>
                <a:gd name="T10" fmla="*/ 7 w 17"/>
                <a:gd name="T11" fmla="*/ 0 h 10"/>
                <a:gd name="T12" fmla="*/ 1 w 17"/>
                <a:gd name="T13" fmla="*/ 4 h 10"/>
                <a:gd name="T14" fmla="*/ 1 w 17"/>
                <a:gd name="T15" fmla="*/ 6 h 10"/>
                <a:gd name="T16" fmla="*/ 8 w 17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8" y="10"/>
                  </a:moveTo>
                  <a:cubicBezTo>
                    <a:pt x="8" y="10"/>
                    <a:pt x="9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5"/>
                    <a:pt x="17" y="5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7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1" y="6"/>
                  </a:cubicBezTo>
                  <a:lnTo>
                    <a:pt x="8" y="10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3" name="Freeform 525"/>
            <p:cNvSpPr>
              <a:spLocks/>
            </p:cNvSpPr>
            <p:nvPr userDrawn="1"/>
          </p:nvSpPr>
          <p:spPr bwMode="auto">
            <a:xfrm>
              <a:off x="8124826" y="4168776"/>
              <a:ext cx="26988" cy="15875"/>
            </a:xfrm>
            <a:custGeom>
              <a:avLst/>
              <a:gdLst>
                <a:gd name="T0" fmla="*/ 9 w 17"/>
                <a:gd name="T1" fmla="*/ 0 h 10"/>
                <a:gd name="T2" fmla="*/ 7 w 17"/>
                <a:gd name="T3" fmla="*/ 0 h 10"/>
                <a:gd name="T4" fmla="*/ 0 w 17"/>
                <a:gd name="T5" fmla="*/ 4 h 10"/>
                <a:gd name="T6" fmla="*/ 0 w 17"/>
                <a:gd name="T7" fmla="*/ 5 h 10"/>
                <a:gd name="T8" fmla="*/ 7 w 17"/>
                <a:gd name="T9" fmla="*/ 9 h 10"/>
                <a:gd name="T10" fmla="*/ 9 w 17"/>
                <a:gd name="T11" fmla="*/ 9 h 10"/>
                <a:gd name="T12" fmla="*/ 16 w 17"/>
                <a:gd name="T13" fmla="*/ 5 h 10"/>
                <a:gd name="T14" fmla="*/ 16 w 17"/>
                <a:gd name="T15" fmla="*/ 4 h 10"/>
                <a:gd name="T16" fmla="*/ 9 w 17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9" y="0"/>
                  </a:moveTo>
                  <a:cubicBezTo>
                    <a:pt x="9" y="0"/>
                    <a:pt x="8" y="0"/>
                    <a:pt x="7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10"/>
                    <a:pt x="9" y="10"/>
                    <a:pt x="9" y="9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7" y="5"/>
                    <a:pt x="17" y="4"/>
                    <a:pt x="16" y="4"/>
                  </a:cubicBezTo>
                  <a:lnTo>
                    <a:pt x="9" y="0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4" name="Freeform 526"/>
            <p:cNvSpPr>
              <a:spLocks/>
            </p:cNvSpPr>
            <p:nvPr userDrawn="1"/>
          </p:nvSpPr>
          <p:spPr bwMode="auto">
            <a:xfrm>
              <a:off x="8077201" y="4132263"/>
              <a:ext cx="28575" cy="17463"/>
            </a:xfrm>
            <a:custGeom>
              <a:avLst/>
              <a:gdLst>
                <a:gd name="T0" fmla="*/ 8 w 18"/>
                <a:gd name="T1" fmla="*/ 1 h 11"/>
                <a:gd name="T2" fmla="*/ 1 w 18"/>
                <a:gd name="T3" fmla="*/ 5 h 11"/>
                <a:gd name="T4" fmla="*/ 1 w 18"/>
                <a:gd name="T5" fmla="*/ 6 h 11"/>
                <a:gd name="T6" fmla="*/ 8 w 18"/>
                <a:gd name="T7" fmla="*/ 10 h 11"/>
                <a:gd name="T8" fmla="*/ 10 w 18"/>
                <a:gd name="T9" fmla="*/ 10 h 11"/>
                <a:gd name="T10" fmla="*/ 17 w 18"/>
                <a:gd name="T11" fmla="*/ 6 h 11"/>
                <a:gd name="T12" fmla="*/ 17 w 18"/>
                <a:gd name="T13" fmla="*/ 5 h 11"/>
                <a:gd name="T14" fmla="*/ 10 w 18"/>
                <a:gd name="T15" fmla="*/ 1 h 11"/>
                <a:gd name="T16" fmla="*/ 8 w 18"/>
                <a:gd name="T17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1">
                  <a:moveTo>
                    <a:pt x="8" y="1"/>
                  </a:move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9" y="11"/>
                    <a:pt x="10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8" y="6"/>
                    <a:pt x="18" y="5"/>
                    <a:pt x="17" y="5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0"/>
                    <a:pt x="9" y="0"/>
                    <a:pt x="8" y="1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5" name="Freeform 527"/>
            <p:cNvSpPr>
              <a:spLocks/>
            </p:cNvSpPr>
            <p:nvPr userDrawn="1"/>
          </p:nvSpPr>
          <p:spPr bwMode="auto">
            <a:xfrm>
              <a:off x="8167689" y="4100513"/>
              <a:ext cx="26988" cy="15875"/>
            </a:xfrm>
            <a:custGeom>
              <a:avLst/>
              <a:gdLst>
                <a:gd name="T0" fmla="*/ 10 w 17"/>
                <a:gd name="T1" fmla="*/ 10 h 10"/>
                <a:gd name="T2" fmla="*/ 17 w 17"/>
                <a:gd name="T3" fmla="*/ 6 h 10"/>
                <a:gd name="T4" fmla="*/ 17 w 17"/>
                <a:gd name="T5" fmla="*/ 5 h 10"/>
                <a:gd name="T6" fmla="*/ 10 w 17"/>
                <a:gd name="T7" fmla="*/ 1 h 10"/>
                <a:gd name="T8" fmla="*/ 8 w 17"/>
                <a:gd name="T9" fmla="*/ 1 h 10"/>
                <a:gd name="T10" fmla="*/ 1 w 17"/>
                <a:gd name="T11" fmla="*/ 5 h 10"/>
                <a:gd name="T12" fmla="*/ 1 w 17"/>
                <a:gd name="T13" fmla="*/ 6 h 10"/>
                <a:gd name="T14" fmla="*/ 8 w 17"/>
                <a:gd name="T15" fmla="*/ 10 h 10"/>
                <a:gd name="T16" fmla="*/ 10 w 17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10"/>
                  </a:moveTo>
                  <a:cubicBezTo>
                    <a:pt x="17" y="6"/>
                    <a:pt x="17" y="6"/>
                    <a:pt x="17" y="6"/>
                  </a:cubicBezTo>
                  <a:cubicBezTo>
                    <a:pt x="17" y="6"/>
                    <a:pt x="17" y="5"/>
                    <a:pt x="17" y="5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0"/>
                    <a:pt x="8" y="0"/>
                    <a:pt x="8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10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6" name="Freeform 528"/>
            <p:cNvSpPr>
              <a:spLocks/>
            </p:cNvSpPr>
            <p:nvPr userDrawn="1"/>
          </p:nvSpPr>
          <p:spPr bwMode="auto">
            <a:xfrm>
              <a:off x="8194676" y="4106863"/>
              <a:ext cx="28575" cy="15875"/>
            </a:xfrm>
            <a:custGeom>
              <a:avLst/>
              <a:gdLst>
                <a:gd name="T0" fmla="*/ 10 w 18"/>
                <a:gd name="T1" fmla="*/ 9 h 10"/>
                <a:gd name="T2" fmla="*/ 17 w 18"/>
                <a:gd name="T3" fmla="*/ 5 h 10"/>
                <a:gd name="T4" fmla="*/ 17 w 18"/>
                <a:gd name="T5" fmla="*/ 4 h 10"/>
                <a:gd name="T6" fmla="*/ 10 w 18"/>
                <a:gd name="T7" fmla="*/ 0 h 10"/>
                <a:gd name="T8" fmla="*/ 8 w 18"/>
                <a:gd name="T9" fmla="*/ 0 h 10"/>
                <a:gd name="T10" fmla="*/ 1 w 18"/>
                <a:gd name="T11" fmla="*/ 4 h 10"/>
                <a:gd name="T12" fmla="*/ 1 w 18"/>
                <a:gd name="T13" fmla="*/ 5 h 10"/>
                <a:gd name="T14" fmla="*/ 8 w 18"/>
                <a:gd name="T15" fmla="*/ 9 h 10"/>
                <a:gd name="T16" fmla="*/ 10 w 18"/>
                <a:gd name="T17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10" y="9"/>
                  </a:moveTo>
                  <a:cubicBezTo>
                    <a:pt x="17" y="5"/>
                    <a:pt x="17" y="5"/>
                    <a:pt x="17" y="5"/>
                  </a:cubicBezTo>
                  <a:cubicBezTo>
                    <a:pt x="18" y="5"/>
                    <a:pt x="18" y="4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8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1" y="5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10"/>
                    <a:pt x="9" y="10"/>
                    <a:pt x="10" y="9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7" name="Freeform 529"/>
            <p:cNvSpPr>
              <a:spLocks/>
            </p:cNvSpPr>
            <p:nvPr userDrawn="1"/>
          </p:nvSpPr>
          <p:spPr bwMode="auto">
            <a:xfrm>
              <a:off x="8185151" y="4090988"/>
              <a:ext cx="26988" cy="15875"/>
            </a:xfrm>
            <a:custGeom>
              <a:avLst/>
              <a:gdLst>
                <a:gd name="T0" fmla="*/ 10 w 17"/>
                <a:gd name="T1" fmla="*/ 10 h 10"/>
                <a:gd name="T2" fmla="*/ 16 w 17"/>
                <a:gd name="T3" fmla="*/ 6 h 10"/>
                <a:gd name="T4" fmla="*/ 16 w 17"/>
                <a:gd name="T5" fmla="*/ 4 h 10"/>
                <a:gd name="T6" fmla="*/ 9 w 17"/>
                <a:gd name="T7" fmla="*/ 0 h 10"/>
                <a:gd name="T8" fmla="*/ 7 w 17"/>
                <a:gd name="T9" fmla="*/ 0 h 10"/>
                <a:gd name="T10" fmla="*/ 0 w 17"/>
                <a:gd name="T11" fmla="*/ 4 h 10"/>
                <a:gd name="T12" fmla="*/ 0 w 17"/>
                <a:gd name="T13" fmla="*/ 6 h 10"/>
                <a:gd name="T14" fmla="*/ 7 w 17"/>
                <a:gd name="T15" fmla="*/ 10 h 10"/>
                <a:gd name="T16" fmla="*/ 10 w 17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10"/>
                  </a:moveTo>
                  <a:cubicBezTo>
                    <a:pt x="16" y="6"/>
                    <a:pt x="16" y="6"/>
                    <a:pt x="16" y="6"/>
                  </a:cubicBezTo>
                  <a:cubicBezTo>
                    <a:pt x="17" y="5"/>
                    <a:pt x="17" y="5"/>
                    <a:pt x="16" y="4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8" y="0"/>
                    <a:pt x="7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10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8" name="Freeform 530"/>
            <p:cNvSpPr>
              <a:spLocks/>
            </p:cNvSpPr>
            <p:nvPr userDrawn="1"/>
          </p:nvSpPr>
          <p:spPr bwMode="auto">
            <a:xfrm>
              <a:off x="8162926" y="4083051"/>
              <a:ext cx="26988" cy="17463"/>
            </a:xfrm>
            <a:custGeom>
              <a:avLst/>
              <a:gdLst>
                <a:gd name="T0" fmla="*/ 7 w 17"/>
                <a:gd name="T1" fmla="*/ 1 h 11"/>
                <a:gd name="T2" fmla="*/ 0 w 17"/>
                <a:gd name="T3" fmla="*/ 5 h 11"/>
                <a:gd name="T4" fmla="*/ 0 w 17"/>
                <a:gd name="T5" fmla="*/ 6 h 11"/>
                <a:gd name="T6" fmla="*/ 7 w 17"/>
                <a:gd name="T7" fmla="*/ 10 h 11"/>
                <a:gd name="T8" fmla="*/ 10 w 17"/>
                <a:gd name="T9" fmla="*/ 10 h 11"/>
                <a:gd name="T10" fmla="*/ 17 w 17"/>
                <a:gd name="T11" fmla="*/ 6 h 11"/>
                <a:gd name="T12" fmla="*/ 17 w 17"/>
                <a:gd name="T13" fmla="*/ 5 h 11"/>
                <a:gd name="T14" fmla="*/ 10 w 17"/>
                <a:gd name="T15" fmla="*/ 1 h 11"/>
                <a:gd name="T16" fmla="*/ 7 w 17"/>
                <a:gd name="T17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1">
                  <a:moveTo>
                    <a:pt x="7" y="1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6"/>
                    <a:pt x="0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1"/>
                    <a:pt x="9" y="11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6"/>
                    <a:pt x="17" y="5"/>
                    <a:pt x="17" y="5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0"/>
                    <a:pt x="8" y="0"/>
                    <a:pt x="7" y="1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9" name="Freeform 531"/>
            <p:cNvSpPr>
              <a:spLocks/>
            </p:cNvSpPr>
            <p:nvPr userDrawn="1"/>
          </p:nvSpPr>
          <p:spPr bwMode="auto">
            <a:xfrm>
              <a:off x="8245476" y="4027488"/>
              <a:ext cx="39688" cy="23813"/>
            </a:xfrm>
            <a:custGeom>
              <a:avLst/>
              <a:gdLst>
                <a:gd name="T0" fmla="*/ 16 w 25"/>
                <a:gd name="T1" fmla="*/ 1 h 15"/>
                <a:gd name="T2" fmla="*/ 1 w 25"/>
                <a:gd name="T3" fmla="*/ 9 h 15"/>
                <a:gd name="T4" fmla="*/ 1 w 25"/>
                <a:gd name="T5" fmla="*/ 10 h 15"/>
                <a:gd name="T6" fmla="*/ 8 w 25"/>
                <a:gd name="T7" fmla="*/ 14 h 15"/>
                <a:gd name="T8" fmla="*/ 10 w 25"/>
                <a:gd name="T9" fmla="*/ 15 h 15"/>
                <a:gd name="T10" fmla="*/ 25 w 25"/>
                <a:gd name="T11" fmla="*/ 6 h 15"/>
                <a:gd name="T12" fmla="*/ 25 w 25"/>
                <a:gd name="T13" fmla="*/ 5 h 15"/>
                <a:gd name="T14" fmla="*/ 18 w 25"/>
                <a:gd name="T15" fmla="*/ 1 h 15"/>
                <a:gd name="T16" fmla="*/ 16 w 25"/>
                <a:gd name="T17" fmla="*/ 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15">
                  <a:moveTo>
                    <a:pt x="16" y="1"/>
                  </a:moveTo>
                  <a:cubicBezTo>
                    <a:pt x="1" y="9"/>
                    <a:pt x="1" y="9"/>
                    <a:pt x="1" y="9"/>
                  </a:cubicBezTo>
                  <a:cubicBezTo>
                    <a:pt x="0" y="10"/>
                    <a:pt x="1" y="10"/>
                    <a:pt x="1" y="10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9" y="15"/>
                    <a:pt x="10" y="15"/>
                    <a:pt x="10" y="15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5" y="6"/>
                    <a:pt x="25" y="5"/>
                    <a:pt x="25" y="5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7" y="0"/>
                    <a:pt x="16" y="0"/>
                    <a:pt x="16" y="1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0" name="Freeform 532"/>
            <p:cNvSpPr>
              <a:spLocks/>
            </p:cNvSpPr>
            <p:nvPr userDrawn="1"/>
          </p:nvSpPr>
          <p:spPr bwMode="auto">
            <a:xfrm>
              <a:off x="8229601" y="4044951"/>
              <a:ext cx="28575" cy="15875"/>
            </a:xfrm>
            <a:custGeom>
              <a:avLst/>
              <a:gdLst>
                <a:gd name="T0" fmla="*/ 8 w 18"/>
                <a:gd name="T1" fmla="*/ 0 h 10"/>
                <a:gd name="T2" fmla="*/ 1 w 18"/>
                <a:gd name="T3" fmla="*/ 4 h 10"/>
                <a:gd name="T4" fmla="*/ 1 w 18"/>
                <a:gd name="T5" fmla="*/ 5 h 10"/>
                <a:gd name="T6" fmla="*/ 8 w 18"/>
                <a:gd name="T7" fmla="*/ 9 h 10"/>
                <a:gd name="T8" fmla="*/ 10 w 18"/>
                <a:gd name="T9" fmla="*/ 9 h 10"/>
                <a:gd name="T10" fmla="*/ 17 w 18"/>
                <a:gd name="T11" fmla="*/ 5 h 10"/>
                <a:gd name="T12" fmla="*/ 17 w 18"/>
                <a:gd name="T13" fmla="*/ 4 h 10"/>
                <a:gd name="T14" fmla="*/ 10 w 18"/>
                <a:gd name="T15" fmla="*/ 0 h 10"/>
                <a:gd name="T16" fmla="*/ 8 w 18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8" y="0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1" y="5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9" y="10"/>
                    <a:pt x="10" y="10"/>
                    <a:pt x="10" y="9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8" y="5"/>
                    <a:pt x="18" y="4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9" y="0"/>
                    <a:pt x="8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1" name="Freeform 533"/>
            <p:cNvSpPr>
              <a:spLocks/>
            </p:cNvSpPr>
            <p:nvPr userDrawn="1"/>
          </p:nvSpPr>
          <p:spPr bwMode="auto">
            <a:xfrm>
              <a:off x="8294689" y="4027488"/>
              <a:ext cx="26988" cy="15875"/>
            </a:xfrm>
            <a:custGeom>
              <a:avLst/>
              <a:gdLst>
                <a:gd name="T0" fmla="*/ 9 w 17"/>
                <a:gd name="T1" fmla="*/ 10 h 10"/>
                <a:gd name="T2" fmla="*/ 16 w 17"/>
                <a:gd name="T3" fmla="*/ 6 h 10"/>
                <a:gd name="T4" fmla="*/ 16 w 17"/>
                <a:gd name="T5" fmla="*/ 5 h 10"/>
                <a:gd name="T6" fmla="*/ 9 w 17"/>
                <a:gd name="T7" fmla="*/ 1 h 10"/>
                <a:gd name="T8" fmla="*/ 7 w 17"/>
                <a:gd name="T9" fmla="*/ 1 h 10"/>
                <a:gd name="T10" fmla="*/ 0 w 17"/>
                <a:gd name="T11" fmla="*/ 5 h 10"/>
                <a:gd name="T12" fmla="*/ 0 w 17"/>
                <a:gd name="T13" fmla="*/ 6 h 10"/>
                <a:gd name="T14" fmla="*/ 7 w 17"/>
                <a:gd name="T15" fmla="*/ 10 h 10"/>
                <a:gd name="T16" fmla="*/ 9 w 17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9" y="10"/>
                  </a:moveTo>
                  <a:cubicBezTo>
                    <a:pt x="16" y="6"/>
                    <a:pt x="16" y="6"/>
                    <a:pt x="16" y="6"/>
                  </a:cubicBezTo>
                  <a:cubicBezTo>
                    <a:pt x="17" y="6"/>
                    <a:pt x="17" y="5"/>
                    <a:pt x="16" y="5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8" y="0"/>
                    <a:pt x="7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6"/>
                    <a:pt x="0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9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2" name="Freeform 534"/>
            <p:cNvSpPr>
              <a:spLocks/>
            </p:cNvSpPr>
            <p:nvPr userDrawn="1"/>
          </p:nvSpPr>
          <p:spPr bwMode="auto">
            <a:xfrm>
              <a:off x="8304214" y="4073526"/>
              <a:ext cx="19050" cy="11113"/>
            </a:xfrm>
            <a:custGeom>
              <a:avLst/>
              <a:gdLst>
                <a:gd name="T0" fmla="*/ 9 w 12"/>
                <a:gd name="T1" fmla="*/ 0 h 7"/>
                <a:gd name="T2" fmla="*/ 8 w 12"/>
                <a:gd name="T3" fmla="*/ 0 h 7"/>
                <a:gd name="T4" fmla="*/ 0 w 12"/>
                <a:gd name="T5" fmla="*/ 4 h 7"/>
                <a:gd name="T6" fmla="*/ 0 w 12"/>
                <a:gd name="T7" fmla="*/ 5 h 7"/>
                <a:gd name="T8" fmla="*/ 3 w 12"/>
                <a:gd name="T9" fmla="*/ 7 h 7"/>
                <a:gd name="T10" fmla="*/ 4 w 12"/>
                <a:gd name="T11" fmla="*/ 7 h 7"/>
                <a:gd name="T12" fmla="*/ 12 w 12"/>
                <a:gd name="T13" fmla="*/ 2 h 7"/>
                <a:gd name="T14" fmla="*/ 12 w 12"/>
                <a:gd name="T15" fmla="*/ 2 h 7"/>
                <a:gd name="T16" fmla="*/ 9 w 12"/>
                <a:gd name="T1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7">
                  <a:moveTo>
                    <a:pt x="9" y="0"/>
                  </a:moveTo>
                  <a:lnTo>
                    <a:pt x="8" y="0"/>
                  </a:lnTo>
                  <a:lnTo>
                    <a:pt x="0" y="4"/>
                  </a:lnTo>
                  <a:lnTo>
                    <a:pt x="0" y="5"/>
                  </a:lnTo>
                  <a:lnTo>
                    <a:pt x="3" y="7"/>
                  </a:lnTo>
                  <a:lnTo>
                    <a:pt x="4" y="7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3" name="Freeform 535"/>
            <p:cNvSpPr>
              <a:spLocks/>
            </p:cNvSpPr>
            <p:nvPr userDrawn="1"/>
          </p:nvSpPr>
          <p:spPr bwMode="auto">
            <a:xfrm>
              <a:off x="8296276" y="4068763"/>
              <a:ext cx="19050" cy="11113"/>
            </a:xfrm>
            <a:custGeom>
              <a:avLst/>
              <a:gdLst>
                <a:gd name="T0" fmla="*/ 7 w 12"/>
                <a:gd name="T1" fmla="*/ 0 h 7"/>
                <a:gd name="T2" fmla="*/ 0 w 12"/>
                <a:gd name="T3" fmla="*/ 4 h 7"/>
                <a:gd name="T4" fmla="*/ 0 w 12"/>
                <a:gd name="T5" fmla="*/ 5 h 7"/>
                <a:gd name="T6" fmla="*/ 3 w 12"/>
                <a:gd name="T7" fmla="*/ 7 h 7"/>
                <a:gd name="T8" fmla="*/ 4 w 12"/>
                <a:gd name="T9" fmla="*/ 7 h 7"/>
                <a:gd name="T10" fmla="*/ 12 w 12"/>
                <a:gd name="T11" fmla="*/ 2 h 7"/>
                <a:gd name="T12" fmla="*/ 12 w 12"/>
                <a:gd name="T13" fmla="*/ 2 h 7"/>
                <a:gd name="T14" fmla="*/ 9 w 12"/>
                <a:gd name="T15" fmla="*/ 0 h 7"/>
                <a:gd name="T16" fmla="*/ 7 w 12"/>
                <a:gd name="T1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7">
                  <a:moveTo>
                    <a:pt x="7" y="0"/>
                  </a:moveTo>
                  <a:lnTo>
                    <a:pt x="0" y="4"/>
                  </a:lnTo>
                  <a:lnTo>
                    <a:pt x="0" y="5"/>
                  </a:lnTo>
                  <a:lnTo>
                    <a:pt x="3" y="7"/>
                  </a:lnTo>
                  <a:lnTo>
                    <a:pt x="4" y="7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9" y="0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4" name="Freeform 536"/>
            <p:cNvSpPr>
              <a:spLocks/>
            </p:cNvSpPr>
            <p:nvPr userDrawn="1"/>
          </p:nvSpPr>
          <p:spPr bwMode="auto">
            <a:xfrm>
              <a:off x="8288339" y="4081463"/>
              <a:ext cx="19050" cy="11113"/>
            </a:xfrm>
            <a:custGeom>
              <a:avLst/>
              <a:gdLst>
                <a:gd name="T0" fmla="*/ 9 w 12"/>
                <a:gd name="T1" fmla="*/ 0 h 7"/>
                <a:gd name="T2" fmla="*/ 8 w 12"/>
                <a:gd name="T3" fmla="*/ 0 h 7"/>
                <a:gd name="T4" fmla="*/ 0 w 12"/>
                <a:gd name="T5" fmla="*/ 5 h 7"/>
                <a:gd name="T6" fmla="*/ 0 w 12"/>
                <a:gd name="T7" fmla="*/ 5 h 7"/>
                <a:gd name="T8" fmla="*/ 3 w 12"/>
                <a:gd name="T9" fmla="*/ 7 h 7"/>
                <a:gd name="T10" fmla="*/ 4 w 12"/>
                <a:gd name="T11" fmla="*/ 7 h 7"/>
                <a:gd name="T12" fmla="*/ 12 w 12"/>
                <a:gd name="T13" fmla="*/ 3 h 7"/>
                <a:gd name="T14" fmla="*/ 12 w 12"/>
                <a:gd name="T15" fmla="*/ 2 h 7"/>
                <a:gd name="T16" fmla="*/ 9 w 12"/>
                <a:gd name="T1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7">
                  <a:moveTo>
                    <a:pt x="9" y="0"/>
                  </a:moveTo>
                  <a:lnTo>
                    <a:pt x="8" y="0"/>
                  </a:lnTo>
                  <a:lnTo>
                    <a:pt x="0" y="5"/>
                  </a:lnTo>
                  <a:lnTo>
                    <a:pt x="0" y="5"/>
                  </a:lnTo>
                  <a:lnTo>
                    <a:pt x="3" y="7"/>
                  </a:lnTo>
                  <a:lnTo>
                    <a:pt x="4" y="7"/>
                  </a:lnTo>
                  <a:lnTo>
                    <a:pt x="12" y="3"/>
                  </a:lnTo>
                  <a:lnTo>
                    <a:pt x="12" y="2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5" name="Freeform 537"/>
            <p:cNvSpPr>
              <a:spLocks/>
            </p:cNvSpPr>
            <p:nvPr userDrawn="1"/>
          </p:nvSpPr>
          <p:spPr bwMode="auto">
            <a:xfrm>
              <a:off x="8251826" y="4038601"/>
              <a:ext cx="52388" cy="30163"/>
            </a:xfrm>
            <a:custGeom>
              <a:avLst/>
              <a:gdLst>
                <a:gd name="T0" fmla="*/ 11 w 33"/>
                <a:gd name="T1" fmla="*/ 18 h 19"/>
                <a:gd name="T2" fmla="*/ 32 w 33"/>
                <a:gd name="T3" fmla="*/ 6 h 19"/>
                <a:gd name="T4" fmla="*/ 32 w 33"/>
                <a:gd name="T5" fmla="*/ 4 h 19"/>
                <a:gd name="T6" fmla="*/ 25 w 33"/>
                <a:gd name="T7" fmla="*/ 0 h 19"/>
                <a:gd name="T8" fmla="*/ 23 w 33"/>
                <a:gd name="T9" fmla="*/ 0 h 19"/>
                <a:gd name="T10" fmla="*/ 1 w 33"/>
                <a:gd name="T11" fmla="*/ 13 h 19"/>
                <a:gd name="T12" fmla="*/ 1 w 33"/>
                <a:gd name="T13" fmla="*/ 14 h 19"/>
                <a:gd name="T14" fmla="*/ 8 w 33"/>
                <a:gd name="T15" fmla="*/ 18 h 19"/>
                <a:gd name="T16" fmla="*/ 11 w 33"/>
                <a:gd name="T17" fmla="*/ 18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3" h="19">
                  <a:moveTo>
                    <a:pt x="11" y="18"/>
                  </a:moveTo>
                  <a:cubicBezTo>
                    <a:pt x="32" y="6"/>
                    <a:pt x="32" y="6"/>
                    <a:pt x="32" y="6"/>
                  </a:cubicBezTo>
                  <a:cubicBezTo>
                    <a:pt x="33" y="5"/>
                    <a:pt x="33" y="5"/>
                    <a:pt x="32" y="4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4" y="0"/>
                    <a:pt x="23" y="0"/>
                    <a:pt x="23" y="0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0" y="14"/>
                    <a:pt x="1" y="14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9" y="19"/>
                    <a:pt x="10" y="19"/>
                    <a:pt x="11" y="18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6" name="Freeform 538"/>
            <p:cNvSpPr>
              <a:spLocks/>
            </p:cNvSpPr>
            <p:nvPr userDrawn="1"/>
          </p:nvSpPr>
          <p:spPr bwMode="auto">
            <a:xfrm>
              <a:off x="8235951" y="4060826"/>
              <a:ext cx="26988" cy="17463"/>
            </a:xfrm>
            <a:custGeom>
              <a:avLst/>
              <a:gdLst>
                <a:gd name="T0" fmla="*/ 10 w 17"/>
                <a:gd name="T1" fmla="*/ 10 h 11"/>
                <a:gd name="T2" fmla="*/ 16 w 17"/>
                <a:gd name="T3" fmla="*/ 6 h 11"/>
                <a:gd name="T4" fmla="*/ 16 w 17"/>
                <a:gd name="T5" fmla="*/ 5 h 11"/>
                <a:gd name="T6" fmla="*/ 9 w 17"/>
                <a:gd name="T7" fmla="*/ 1 h 11"/>
                <a:gd name="T8" fmla="*/ 7 w 17"/>
                <a:gd name="T9" fmla="*/ 1 h 11"/>
                <a:gd name="T10" fmla="*/ 0 w 17"/>
                <a:gd name="T11" fmla="*/ 5 h 11"/>
                <a:gd name="T12" fmla="*/ 0 w 17"/>
                <a:gd name="T13" fmla="*/ 6 h 11"/>
                <a:gd name="T14" fmla="*/ 7 w 17"/>
                <a:gd name="T15" fmla="*/ 10 h 11"/>
                <a:gd name="T16" fmla="*/ 10 w 17"/>
                <a:gd name="T17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1">
                  <a:moveTo>
                    <a:pt x="10" y="10"/>
                  </a:moveTo>
                  <a:cubicBezTo>
                    <a:pt x="16" y="6"/>
                    <a:pt x="16" y="6"/>
                    <a:pt x="16" y="6"/>
                  </a:cubicBezTo>
                  <a:cubicBezTo>
                    <a:pt x="17" y="6"/>
                    <a:pt x="17" y="5"/>
                    <a:pt x="16" y="5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8" y="0"/>
                    <a:pt x="7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6"/>
                    <a:pt x="0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1"/>
                    <a:pt x="9" y="11"/>
                    <a:pt x="10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7" name="Freeform 539"/>
            <p:cNvSpPr>
              <a:spLocks/>
            </p:cNvSpPr>
            <p:nvPr userDrawn="1"/>
          </p:nvSpPr>
          <p:spPr bwMode="auto">
            <a:xfrm>
              <a:off x="8262939" y="4048126"/>
              <a:ext cx="58738" cy="34925"/>
            </a:xfrm>
            <a:custGeom>
              <a:avLst/>
              <a:gdLst>
                <a:gd name="T0" fmla="*/ 36 w 37"/>
                <a:gd name="T1" fmla="*/ 5 h 22"/>
                <a:gd name="T2" fmla="*/ 29 w 37"/>
                <a:gd name="T3" fmla="*/ 1 h 22"/>
                <a:gd name="T4" fmla="*/ 27 w 37"/>
                <a:gd name="T5" fmla="*/ 1 h 22"/>
                <a:gd name="T6" fmla="*/ 0 w 37"/>
                <a:gd name="T7" fmla="*/ 16 h 22"/>
                <a:gd name="T8" fmla="*/ 0 w 37"/>
                <a:gd name="T9" fmla="*/ 18 h 22"/>
                <a:gd name="T10" fmla="*/ 7 w 37"/>
                <a:gd name="T11" fmla="*/ 22 h 22"/>
                <a:gd name="T12" fmla="*/ 10 w 37"/>
                <a:gd name="T13" fmla="*/ 22 h 22"/>
                <a:gd name="T14" fmla="*/ 36 w 37"/>
                <a:gd name="T15" fmla="*/ 6 h 22"/>
                <a:gd name="T16" fmla="*/ 36 w 37"/>
                <a:gd name="T17" fmla="*/ 5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7" h="22">
                  <a:moveTo>
                    <a:pt x="36" y="5"/>
                  </a:moveTo>
                  <a:cubicBezTo>
                    <a:pt x="29" y="1"/>
                    <a:pt x="29" y="1"/>
                    <a:pt x="29" y="1"/>
                  </a:cubicBezTo>
                  <a:cubicBezTo>
                    <a:pt x="29" y="0"/>
                    <a:pt x="28" y="0"/>
                    <a:pt x="27" y="1"/>
                  </a:cubicBezTo>
                  <a:cubicBezTo>
                    <a:pt x="18" y="6"/>
                    <a:pt x="9" y="11"/>
                    <a:pt x="0" y="16"/>
                  </a:cubicBezTo>
                  <a:cubicBezTo>
                    <a:pt x="0" y="17"/>
                    <a:pt x="0" y="17"/>
                    <a:pt x="0" y="18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8" y="22"/>
                    <a:pt x="9" y="22"/>
                    <a:pt x="10" y="22"/>
                  </a:cubicBezTo>
                  <a:cubicBezTo>
                    <a:pt x="18" y="16"/>
                    <a:pt x="27" y="11"/>
                    <a:pt x="36" y="6"/>
                  </a:cubicBezTo>
                  <a:cubicBezTo>
                    <a:pt x="37" y="6"/>
                    <a:pt x="37" y="5"/>
                    <a:pt x="36" y="5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8" name="Freeform 540"/>
            <p:cNvSpPr>
              <a:spLocks/>
            </p:cNvSpPr>
            <p:nvPr userDrawn="1"/>
          </p:nvSpPr>
          <p:spPr bwMode="auto">
            <a:xfrm>
              <a:off x="8189914" y="4048126"/>
              <a:ext cx="26988" cy="17463"/>
            </a:xfrm>
            <a:custGeom>
              <a:avLst/>
              <a:gdLst>
                <a:gd name="T0" fmla="*/ 7 w 17"/>
                <a:gd name="T1" fmla="*/ 1 h 11"/>
                <a:gd name="T2" fmla="*/ 0 w 17"/>
                <a:gd name="T3" fmla="*/ 5 h 11"/>
                <a:gd name="T4" fmla="*/ 0 w 17"/>
                <a:gd name="T5" fmla="*/ 6 h 11"/>
                <a:gd name="T6" fmla="*/ 7 w 17"/>
                <a:gd name="T7" fmla="*/ 10 h 11"/>
                <a:gd name="T8" fmla="*/ 10 w 17"/>
                <a:gd name="T9" fmla="*/ 10 h 11"/>
                <a:gd name="T10" fmla="*/ 17 w 17"/>
                <a:gd name="T11" fmla="*/ 6 h 11"/>
                <a:gd name="T12" fmla="*/ 17 w 17"/>
                <a:gd name="T13" fmla="*/ 5 h 11"/>
                <a:gd name="T14" fmla="*/ 10 w 17"/>
                <a:gd name="T15" fmla="*/ 1 h 11"/>
                <a:gd name="T16" fmla="*/ 7 w 17"/>
                <a:gd name="T17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1">
                  <a:moveTo>
                    <a:pt x="7" y="1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6"/>
                    <a:pt x="0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1"/>
                    <a:pt x="9" y="11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6"/>
                    <a:pt x="17" y="5"/>
                    <a:pt x="17" y="5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0"/>
                    <a:pt x="8" y="0"/>
                    <a:pt x="7" y="1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9" name="Freeform 541"/>
            <p:cNvSpPr>
              <a:spLocks/>
            </p:cNvSpPr>
            <p:nvPr userDrawn="1"/>
          </p:nvSpPr>
          <p:spPr bwMode="auto">
            <a:xfrm>
              <a:off x="8216901" y="4021138"/>
              <a:ext cx="17463" cy="11113"/>
            </a:xfrm>
            <a:custGeom>
              <a:avLst/>
              <a:gdLst>
                <a:gd name="T0" fmla="*/ 5 w 11"/>
                <a:gd name="T1" fmla="*/ 7 h 7"/>
                <a:gd name="T2" fmla="*/ 6 w 11"/>
                <a:gd name="T3" fmla="*/ 7 h 7"/>
                <a:gd name="T4" fmla="*/ 11 w 11"/>
                <a:gd name="T5" fmla="*/ 4 h 7"/>
                <a:gd name="T6" fmla="*/ 11 w 11"/>
                <a:gd name="T7" fmla="*/ 3 h 7"/>
                <a:gd name="T8" fmla="*/ 6 w 11"/>
                <a:gd name="T9" fmla="*/ 1 h 7"/>
                <a:gd name="T10" fmla="*/ 5 w 11"/>
                <a:gd name="T11" fmla="*/ 1 h 7"/>
                <a:gd name="T12" fmla="*/ 0 w 11"/>
                <a:gd name="T13" fmla="*/ 3 h 7"/>
                <a:gd name="T14" fmla="*/ 0 w 11"/>
                <a:gd name="T15" fmla="*/ 4 h 7"/>
                <a:gd name="T16" fmla="*/ 5 w 11"/>
                <a:gd name="T1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7">
                  <a:moveTo>
                    <a:pt x="5" y="7"/>
                  </a:moveTo>
                  <a:cubicBezTo>
                    <a:pt x="5" y="7"/>
                    <a:pt x="6" y="7"/>
                    <a:pt x="6" y="7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3"/>
                    <a:pt x="11" y="3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5" y="0"/>
                    <a:pt x="5" y="1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lnTo>
                    <a:pt x="5" y="7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0" name="Freeform 542"/>
            <p:cNvSpPr>
              <a:spLocks/>
            </p:cNvSpPr>
            <p:nvPr userDrawn="1"/>
          </p:nvSpPr>
          <p:spPr bwMode="auto">
            <a:xfrm>
              <a:off x="8205789" y="4027488"/>
              <a:ext cx="17463" cy="11113"/>
            </a:xfrm>
            <a:custGeom>
              <a:avLst/>
              <a:gdLst>
                <a:gd name="T0" fmla="*/ 5 w 11"/>
                <a:gd name="T1" fmla="*/ 6 h 7"/>
                <a:gd name="T2" fmla="*/ 7 w 11"/>
                <a:gd name="T3" fmla="*/ 6 h 7"/>
                <a:gd name="T4" fmla="*/ 11 w 11"/>
                <a:gd name="T5" fmla="*/ 4 h 7"/>
                <a:gd name="T6" fmla="*/ 11 w 11"/>
                <a:gd name="T7" fmla="*/ 3 h 7"/>
                <a:gd name="T8" fmla="*/ 6 w 11"/>
                <a:gd name="T9" fmla="*/ 0 h 7"/>
                <a:gd name="T10" fmla="*/ 5 w 11"/>
                <a:gd name="T11" fmla="*/ 0 h 7"/>
                <a:gd name="T12" fmla="*/ 1 w 11"/>
                <a:gd name="T13" fmla="*/ 3 h 7"/>
                <a:gd name="T14" fmla="*/ 1 w 11"/>
                <a:gd name="T15" fmla="*/ 4 h 7"/>
                <a:gd name="T16" fmla="*/ 5 w 11"/>
                <a:gd name="T17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7">
                  <a:moveTo>
                    <a:pt x="5" y="6"/>
                  </a:moveTo>
                  <a:cubicBezTo>
                    <a:pt x="5" y="7"/>
                    <a:pt x="6" y="7"/>
                    <a:pt x="7" y="6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3"/>
                    <a:pt x="11" y="3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4"/>
                    <a:pt x="1" y="4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1" name="Freeform 543"/>
            <p:cNvSpPr>
              <a:spLocks/>
            </p:cNvSpPr>
            <p:nvPr userDrawn="1"/>
          </p:nvSpPr>
          <p:spPr bwMode="auto">
            <a:xfrm>
              <a:off x="8223251" y="4017963"/>
              <a:ext cx="46038" cy="26988"/>
            </a:xfrm>
            <a:custGeom>
              <a:avLst/>
              <a:gdLst>
                <a:gd name="T0" fmla="*/ 19 w 29"/>
                <a:gd name="T1" fmla="*/ 1 h 17"/>
                <a:gd name="T2" fmla="*/ 1 w 29"/>
                <a:gd name="T3" fmla="*/ 11 h 17"/>
                <a:gd name="T4" fmla="*/ 1 w 29"/>
                <a:gd name="T5" fmla="*/ 13 h 17"/>
                <a:gd name="T6" fmla="*/ 8 w 29"/>
                <a:gd name="T7" fmla="*/ 17 h 17"/>
                <a:gd name="T8" fmla="*/ 10 w 29"/>
                <a:gd name="T9" fmla="*/ 17 h 17"/>
                <a:gd name="T10" fmla="*/ 28 w 29"/>
                <a:gd name="T11" fmla="*/ 6 h 17"/>
                <a:gd name="T12" fmla="*/ 28 w 29"/>
                <a:gd name="T13" fmla="*/ 5 h 17"/>
                <a:gd name="T14" fmla="*/ 21 w 29"/>
                <a:gd name="T15" fmla="*/ 1 h 17"/>
                <a:gd name="T16" fmla="*/ 19 w 29"/>
                <a:gd name="T17" fmla="*/ 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" h="17">
                  <a:moveTo>
                    <a:pt x="19" y="1"/>
                  </a:moveTo>
                  <a:cubicBezTo>
                    <a:pt x="1" y="11"/>
                    <a:pt x="1" y="11"/>
                    <a:pt x="1" y="11"/>
                  </a:cubicBezTo>
                  <a:cubicBezTo>
                    <a:pt x="0" y="12"/>
                    <a:pt x="0" y="12"/>
                    <a:pt x="1" y="13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8" y="17"/>
                    <a:pt x="9" y="17"/>
                    <a:pt x="10" y="17"/>
                  </a:cubicBezTo>
                  <a:cubicBezTo>
                    <a:pt x="28" y="6"/>
                    <a:pt x="28" y="6"/>
                    <a:pt x="28" y="6"/>
                  </a:cubicBezTo>
                  <a:cubicBezTo>
                    <a:pt x="29" y="6"/>
                    <a:pt x="29" y="5"/>
                    <a:pt x="28" y="5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0"/>
                    <a:pt x="20" y="0"/>
                    <a:pt x="19" y="1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2" name="Freeform 544"/>
            <p:cNvSpPr>
              <a:spLocks/>
            </p:cNvSpPr>
            <p:nvPr userDrawn="1"/>
          </p:nvSpPr>
          <p:spPr bwMode="auto">
            <a:xfrm>
              <a:off x="8205789" y="4038601"/>
              <a:ext cx="28575" cy="15875"/>
            </a:xfrm>
            <a:custGeom>
              <a:avLst/>
              <a:gdLst>
                <a:gd name="T0" fmla="*/ 8 w 18"/>
                <a:gd name="T1" fmla="*/ 1 h 10"/>
                <a:gd name="T2" fmla="*/ 1 w 18"/>
                <a:gd name="T3" fmla="*/ 5 h 10"/>
                <a:gd name="T4" fmla="*/ 1 w 18"/>
                <a:gd name="T5" fmla="*/ 6 h 10"/>
                <a:gd name="T6" fmla="*/ 8 w 18"/>
                <a:gd name="T7" fmla="*/ 10 h 10"/>
                <a:gd name="T8" fmla="*/ 10 w 18"/>
                <a:gd name="T9" fmla="*/ 10 h 10"/>
                <a:gd name="T10" fmla="*/ 17 w 18"/>
                <a:gd name="T11" fmla="*/ 6 h 10"/>
                <a:gd name="T12" fmla="*/ 17 w 18"/>
                <a:gd name="T13" fmla="*/ 5 h 10"/>
                <a:gd name="T14" fmla="*/ 10 w 18"/>
                <a:gd name="T15" fmla="*/ 1 h 10"/>
                <a:gd name="T16" fmla="*/ 8 w 18"/>
                <a:gd name="T1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8" y="1"/>
                  </a:move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9" y="10"/>
                    <a:pt x="10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8" y="6"/>
                    <a:pt x="18" y="5"/>
                    <a:pt x="17" y="5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0"/>
                    <a:pt x="9" y="0"/>
                    <a:pt x="8" y="1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3" name="Freeform 545"/>
            <p:cNvSpPr>
              <a:spLocks/>
            </p:cNvSpPr>
            <p:nvPr userDrawn="1"/>
          </p:nvSpPr>
          <p:spPr bwMode="auto">
            <a:xfrm>
              <a:off x="8213726" y="4054476"/>
              <a:ext cx="26988" cy="15875"/>
            </a:xfrm>
            <a:custGeom>
              <a:avLst/>
              <a:gdLst>
                <a:gd name="T0" fmla="*/ 7 w 17"/>
                <a:gd name="T1" fmla="*/ 0 h 10"/>
                <a:gd name="T2" fmla="*/ 0 w 17"/>
                <a:gd name="T3" fmla="*/ 4 h 10"/>
                <a:gd name="T4" fmla="*/ 0 w 17"/>
                <a:gd name="T5" fmla="*/ 6 h 10"/>
                <a:gd name="T6" fmla="*/ 7 w 17"/>
                <a:gd name="T7" fmla="*/ 10 h 10"/>
                <a:gd name="T8" fmla="*/ 10 w 17"/>
                <a:gd name="T9" fmla="*/ 10 h 10"/>
                <a:gd name="T10" fmla="*/ 17 w 17"/>
                <a:gd name="T11" fmla="*/ 6 h 10"/>
                <a:gd name="T12" fmla="*/ 17 w 17"/>
                <a:gd name="T13" fmla="*/ 4 h 10"/>
                <a:gd name="T14" fmla="*/ 10 w 17"/>
                <a:gd name="T15" fmla="*/ 0 h 10"/>
                <a:gd name="T16" fmla="*/ 7 w 17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7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5"/>
                    <a:pt x="17" y="5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7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4" name="Freeform 546"/>
            <p:cNvSpPr>
              <a:spLocks/>
            </p:cNvSpPr>
            <p:nvPr userDrawn="1"/>
          </p:nvSpPr>
          <p:spPr bwMode="auto">
            <a:xfrm>
              <a:off x="8347076" y="4038601"/>
              <a:ext cx="26988" cy="15875"/>
            </a:xfrm>
            <a:custGeom>
              <a:avLst/>
              <a:gdLst>
                <a:gd name="T0" fmla="*/ 10 w 17"/>
                <a:gd name="T1" fmla="*/ 0 h 10"/>
                <a:gd name="T2" fmla="*/ 7 w 17"/>
                <a:gd name="T3" fmla="*/ 0 h 10"/>
                <a:gd name="T4" fmla="*/ 0 w 17"/>
                <a:gd name="T5" fmla="*/ 4 h 10"/>
                <a:gd name="T6" fmla="*/ 0 w 17"/>
                <a:gd name="T7" fmla="*/ 6 h 10"/>
                <a:gd name="T8" fmla="*/ 7 w 17"/>
                <a:gd name="T9" fmla="*/ 10 h 10"/>
                <a:gd name="T10" fmla="*/ 10 w 17"/>
                <a:gd name="T11" fmla="*/ 10 h 10"/>
                <a:gd name="T12" fmla="*/ 17 w 17"/>
                <a:gd name="T13" fmla="*/ 6 h 10"/>
                <a:gd name="T14" fmla="*/ 17 w 17"/>
                <a:gd name="T15" fmla="*/ 4 h 10"/>
                <a:gd name="T16" fmla="*/ 10 w 17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0"/>
                  </a:moveTo>
                  <a:cubicBezTo>
                    <a:pt x="9" y="0"/>
                    <a:pt x="8" y="0"/>
                    <a:pt x="7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5"/>
                    <a:pt x="17" y="5"/>
                    <a:pt x="17" y="4"/>
                  </a:cubicBezTo>
                  <a:lnTo>
                    <a:pt x="10" y="0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5" name="Freeform 547"/>
            <p:cNvSpPr>
              <a:spLocks/>
            </p:cNvSpPr>
            <p:nvPr userDrawn="1"/>
          </p:nvSpPr>
          <p:spPr bwMode="auto">
            <a:xfrm>
              <a:off x="8304214" y="3971926"/>
              <a:ext cx="17463" cy="9525"/>
            </a:xfrm>
            <a:custGeom>
              <a:avLst/>
              <a:gdLst>
                <a:gd name="T0" fmla="*/ 4 w 11"/>
                <a:gd name="T1" fmla="*/ 6 h 6"/>
                <a:gd name="T2" fmla="*/ 6 w 11"/>
                <a:gd name="T3" fmla="*/ 6 h 6"/>
                <a:gd name="T4" fmla="*/ 10 w 11"/>
                <a:gd name="T5" fmla="*/ 3 h 6"/>
                <a:gd name="T6" fmla="*/ 10 w 11"/>
                <a:gd name="T7" fmla="*/ 2 h 6"/>
                <a:gd name="T8" fmla="*/ 6 w 11"/>
                <a:gd name="T9" fmla="*/ 0 h 6"/>
                <a:gd name="T10" fmla="*/ 4 w 11"/>
                <a:gd name="T11" fmla="*/ 0 h 6"/>
                <a:gd name="T12" fmla="*/ 0 w 11"/>
                <a:gd name="T13" fmla="*/ 2 h 6"/>
                <a:gd name="T14" fmla="*/ 0 w 11"/>
                <a:gd name="T15" fmla="*/ 3 h 6"/>
                <a:gd name="T16" fmla="*/ 4 w 11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4" y="6"/>
                  </a:moveTo>
                  <a:cubicBezTo>
                    <a:pt x="5" y="6"/>
                    <a:pt x="6" y="6"/>
                    <a:pt x="6" y="6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1" y="3"/>
                    <a:pt x="11" y="3"/>
                    <a:pt x="10" y="2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0"/>
                    <a:pt x="4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lnTo>
                    <a:pt x="4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6" name="Freeform 548"/>
            <p:cNvSpPr>
              <a:spLocks/>
            </p:cNvSpPr>
            <p:nvPr userDrawn="1"/>
          </p:nvSpPr>
          <p:spPr bwMode="auto">
            <a:xfrm>
              <a:off x="8293101" y="3976688"/>
              <a:ext cx="17463" cy="11113"/>
            </a:xfrm>
            <a:custGeom>
              <a:avLst/>
              <a:gdLst>
                <a:gd name="T0" fmla="*/ 5 w 11"/>
                <a:gd name="T1" fmla="*/ 7 h 7"/>
                <a:gd name="T2" fmla="*/ 6 w 11"/>
                <a:gd name="T3" fmla="*/ 7 h 7"/>
                <a:gd name="T4" fmla="*/ 11 w 11"/>
                <a:gd name="T5" fmla="*/ 4 h 7"/>
                <a:gd name="T6" fmla="*/ 11 w 11"/>
                <a:gd name="T7" fmla="*/ 3 h 7"/>
                <a:gd name="T8" fmla="*/ 6 w 11"/>
                <a:gd name="T9" fmla="*/ 1 h 7"/>
                <a:gd name="T10" fmla="*/ 5 w 11"/>
                <a:gd name="T11" fmla="*/ 1 h 7"/>
                <a:gd name="T12" fmla="*/ 0 w 11"/>
                <a:gd name="T13" fmla="*/ 3 h 7"/>
                <a:gd name="T14" fmla="*/ 0 w 11"/>
                <a:gd name="T15" fmla="*/ 4 h 7"/>
                <a:gd name="T16" fmla="*/ 5 w 11"/>
                <a:gd name="T1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7">
                  <a:moveTo>
                    <a:pt x="5" y="7"/>
                  </a:moveTo>
                  <a:cubicBezTo>
                    <a:pt x="5" y="7"/>
                    <a:pt x="6" y="7"/>
                    <a:pt x="6" y="7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4"/>
                    <a:pt x="11" y="3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5" y="0"/>
                    <a:pt x="5" y="1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lnTo>
                    <a:pt x="5" y="7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7" name="Freeform 549"/>
            <p:cNvSpPr>
              <a:spLocks/>
            </p:cNvSpPr>
            <p:nvPr userDrawn="1"/>
          </p:nvSpPr>
          <p:spPr bwMode="auto">
            <a:xfrm>
              <a:off x="8310564" y="3978276"/>
              <a:ext cx="28575" cy="15875"/>
            </a:xfrm>
            <a:custGeom>
              <a:avLst/>
              <a:gdLst>
                <a:gd name="T0" fmla="*/ 1 w 18"/>
                <a:gd name="T1" fmla="*/ 6 h 10"/>
                <a:gd name="T2" fmla="*/ 8 w 18"/>
                <a:gd name="T3" fmla="*/ 10 h 10"/>
                <a:gd name="T4" fmla="*/ 10 w 18"/>
                <a:gd name="T5" fmla="*/ 10 h 10"/>
                <a:gd name="T6" fmla="*/ 17 w 18"/>
                <a:gd name="T7" fmla="*/ 6 h 10"/>
                <a:gd name="T8" fmla="*/ 17 w 18"/>
                <a:gd name="T9" fmla="*/ 5 h 10"/>
                <a:gd name="T10" fmla="*/ 10 w 18"/>
                <a:gd name="T11" fmla="*/ 1 h 10"/>
                <a:gd name="T12" fmla="*/ 8 w 18"/>
                <a:gd name="T13" fmla="*/ 1 h 10"/>
                <a:gd name="T14" fmla="*/ 1 w 18"/>
                <a:gd name="T15" fmla="*/ 5 h 10"/>
                <a:gd name="T16" fmla="*/ 1 w 18"/>
                <a:gd name="T17" fmla="*/ 6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1" y="6"/>
                  </a:moveTo>
                  <a:cubicBezTo>
                    <a:pt x="8" y="10"/>
                    <a:pt x="8" y="10"/>
                    <a:pt x="8" y="10"/>
                  </a:cubicBezTo>
                  <a:cubicBezTo>
                    <a:pt x="9" y="10"/>
                    <a:pt x="10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8" y="6"/>
                    <a:pt x="18" y="5"/>
                    <a:pt x="17" y="5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0"/>
                    <a:pt x="8" y="0"/>
                    <a:pt x="8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8" name="Freeform 550"/>
            <p:cNvSpPr>
              <a:spLocks/>
            </p:cNvSpPr>
            <p:nvPr userDrawn="1"/>
          </p:nvSpPr>
          <p:spPr bwMode="auto">
            <a:xfrm>
              <a:off x="8293101" y="3987801"/>
              <a:ext cx="28575" cy="17463"/>
            </a:xfrm>
            <a:custGeom>
              <a:avLst/>
              <a:gdLst>
                <a:gd name="T0" fmla="*/ 10 w 18"/>
                <a:gd name="T1" fmla="*/ 1 h 11"/>
                <a:gd name="T2" fmla="*/ 8 w 18"/>
                <a:gd name="T3" fmla="*/ 1 h 11"/>
                <a:gd name="T4" fmla="*/ 1 w 18"/>
                <a:gd name="T5" fmla="*/ 5 h 11"/>
                <a:gd name="T6" fmla="*/ 1 w 18"/>
                <a:gd name="T7" fmla="*/ 6 h 11"/>
                <a:gd name="T8" fmla="*/ 8 w 18"/>
                <a:gd name="T9" fmla="*/ 10 h 11"/>
                <a:gd name="T10" fmla="*/ 10 w 18"/>
                <a:gd name="T11" fmla="*/ 10 h 11"/>
                <a:gd name="T12" fmla="*/ 17 w 18"/>
                <a:gd name="T13" fmla="*/ 6 h 11"/>
                <a:gd name="T14" fmla="*/ 17 w 18"/>
                <a:gd name="T15" fmla="*/ 5 h 11"/>
                <a:gd name="T16" fmla="*/ 10 w 18"/>
                <a:gd name="T17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1">
                  <a:moveTo>
                    <a:pt x="10" y="1"/>
                  </a:moveTo>
                  <a:cubicBezTo>
                    <a:pt x="10" y="0"/>
                    <a:pt x="9" y="0"/>
                    <a:pt x="8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9" y="11"/>
                    <a:pt x="10" y="11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8" y="6"/>
                    <a:pt x="18" y="5"/>
                    <a:pt x="17" y="5"/>
                  </a:cubicBezTo>
                  <a:lnTo>
                    <a:pt x="10" y="1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9" name="Freeform 551"/>
            <p:cNvSpPr>
              <a:spLocks/>
            </p:cNvSpPr>
            <p:nvPr userDrawn="1"/>
          </p:nvSpPr>
          <p:spPr bwMode="auto">
            <a:xfrm>
              <a:off x="8310564" y="3997326"/>
              <a:ext cx="26988" cy="17463"/>
            </a:xfrm>
            <a:custGeom>
              <a:avLst/>
              <a:gdLst>
                <a:gd name="T0" fmla="*/ 10 w 17"/>
                <a:gd name="T1" fmla="*/ 1 h 11"/>
                <a:gd name="T2" fmla="*/ 7 w 17"/>
                <a:gd name="T3" fmla="*/ 1 h 11"/>
                <a:gd name="T4" fmla="*/ 0 w 17"/>
                <a:gd name="T5" fmla="*/ 5 h 11"/>
                <a:gd name="T6" fmla="*/ 0 w 17"/>
                <a:gd name="T7" fmla="*/ 6 h 11"/>
                <a:gd name="T8" fmla="*/ 7 w 17"/>
                <a:gd name="T9" fmla="*/ 10 h 11"/>
                <a:gd name="T10" fmla="*/ 10 w 17"/>
                <a:gd name="T11" fmla="*/ 10 h 11"/>
                <a:gd name="T12" fmla="*/ 17 w 17"/>
                <a:gd name="T13" fmla="*/ 6 h 11"/>
                <a:gd name="T14" fmla="*/ 17 w 17"/>
                <a:gd name="T15" fmla="*/ 5 h 11"/>
                <a:gd name="T16" fmla="*/ 10 w 17"/>
                <a:gd name="T17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1">
                  <a:moveTo>
                    <a:pt x="10" y="1"/>
                  </a:moveTo>
                  <a:cubicBezTo>
                    <a:pt x="9" y="0"/>
                    <a:pt x="8" y="0"/>
                    <a:pt x="7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6"/>
                    <a:pt x="0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1"/>
                    <a:pt x="9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6"/>
                    <a:pt x="17" y="5"/>
                    <a:pt x="17" y="5"/>
                  </a:cubicBezTo>
                  <a:lnTo>
                    <a:pt x="10" y="1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0" name="Freeform 552"/>
            <p:cNvSpPr>
              <a:spLocks/>
            </p:cNvSpPr>
            <p:nvPr userDrawn="1"/>
          </p:nvSpPr>
          <p:spPr bwMode="auto">
            <a:xfrm>
              <a:off x="8326439" y="3987801"/>
              <a:ext cx="46038" cy="26988"/>
            </a:xfrm>
            <a:custGeom>
              <a:avLst/>
              <a:gdLst>
                <a:gd name="T0" fmla="*/ 1 w 29"/>
                <a:gd name="T1" fmla="*/ 6 h 17"/>
                <a:gd name="T2" fmla="*/ 19 w 29"/>
                <a:gd name="T3" fmla="*/ 16 h 17"/>
                <a:gd name="T4" fmla="*/ 22 w 29"/>
                <a:gd name="T5" fmla="*/ 16 h 17"/>
                <a:gd name="T6" fmla="*/ 29 w 29"/>
                <a:gd name="T7" fmla="*/ 12 h 17"/>
                <a:gd name="T8" fmla="*/ 29 w 29"/>
                <a:gd name="T9" fmla="*/ 11 h 17"/>
                <a:gd name="T10" fmla="*/ 10 w 29"/>
                <a:gd name="T11" fmla="*/ 1 h 17"/>
                <a:gd name="T12" fmla="*/ 8 w 29"/>
                <a:gd name="T13" fmla="*/ 0 h 17"/>
                <a:gd name="T14" fmla="*/ 1 w 29"/>
                <a:gd name="T15" fmla="*/ 5 h 17"/>
                <a:gd name="T16" fmla="*/ 1 w 29"/>
                <a:gd name="T17" fmla="*/ 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" h="17">
                  <a:moveTo>
                    <a:pt x="1" y="6"/>
                  </a:moveTo>
                  <a:cubicBezTo>
                    <a:pt x="7" y="9"/>
                    <a:pt x="13" y="13"/>
                    <a:pt x="19" y="16"/>
                  </a:cubicBezTo>
                  <a:cubicBezTo>
                    <a:pt x="20" y="17"/>
                    <a:pt x="21" y="17"/>
                    <a:pt x="22" y="16"/>
                  </a:cubicBezTo>
                  <a:cubicBezTo>
                    <a:pt x="29" y="12"/>
                    <a:pt x="29" y="12"/>
                    <a:pt x="29" y="12"/>
                  </a:cubicBezTo>
                  <a:cubicBezTo>
                    <a:pt x="29" y="12"/>
                    <a:pt x="29" y="11"/>
                    <a:pt x="29" y="11"/>
                  </a:cubicBezTo>
                  <a:cubicBezTo>
                    <a:pt x="22" y="8"/>
                    <a:pt x="16" y="4"/>
                    <a:pt x="10" y="1"/>
                  </a:cubicBezTo>
                  <a:cubicBezTo>
                    <a:pt x="10" y="0"/>
                    <a:pt x="9" y="0"/>
                    <a:pt x="8" y="0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5"/>
                    <a:pt x="1" y="6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1" name="Freeform 553"/>
            <p:cNvSpPr>
              <a:spLocks/>
            </p:cNvSpPr>
            <p:nvPr userDrawn="1"/>
          </p:nvSpPr>
          <p:spPr bwMode="auto">
            <a:xfrm>
              <a:off x="8328026" y="4008438"/>
              <a:ext cx="26988" cy="15875"/>
            </a:xfrm>
            <a:custGeom>
              <a:avLst/>
              <a:gdLst>
                <a:gd name="T0" fmla="*/ 10 w 17"/>
                <a:gd name="T1" fmla="*/ 10 h 10"/>
                <a:gd name="T2" fmla="*/ 17 w 17"/>
                <a:gd name="T3" fmla="*/ 6 h 10"/>
                <a:gd name="T4" fmla="*/ 17 w 17"/>
                <a:gd name="T5" fmla="*/ 4 h 10"/>
                <a:gd name="T6" fmla="*/ 10 w 17"/>
                <a:gd name="T7" fmla="*/ 0 h 10"/>
                <a:gd name="T8" fmla="*/ 8 w 17"/>
                <a:gd name="T9" fmla="*/ 0 h 10"/>
                <a:gd name="T10" fmla="*/ 1 w 17"/>
                <a:gd name="T11" fmla="*/ 4 h 10"/>
                <a:gd name="T12" fmla="*/ 1 w 17"/>
                <a:gd name="T13" fmla="*/ 6 h 10"/>
                <a:gd name="T14" fmla="*/ 8 w 17"/>
                <a:gd name="T15" fmla="*/ 10 h 10"/>
                <a:gd name="T16" fmla="*/ 10 w 17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10"/>
                  </a:moveTo>
                  <a:cubicBezTo>
                    <a:pt x="17" y="6"/>
                    <a:pt x="17" y="6"/>
                    <a:pt x="17" y="6"/>
                  </a:cubicBezTo>
                  <a:cubicBezTo>
                    <a:pt x="17" y="5"/>
                    <a:pt x="17" y="5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8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10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2" name="Freeform 554"/>
            <p:cNvSpPr>
              <a:spLocks/>
            </p:cNvSpPr>
            <p:nvPr userDrawn="1"/>
          </p:nvSpPr>
          <p:spPr bwMode="auto">
            <a:xfrm>
              <a:off x="8345489" y="4017963"/>
              <a:ext cx="28575" cy="15875"/>
            </a:xfrm>
            <a:custGeom>
              <a:avLst/>
              <a:gdLst>
                <a:gd name="T0" fmla="*/ 10 w 18"/>
                <a:gd name="T1" fmla="*/ 10 h 10"/>
                <a:gd name="T2" fmla="*/ 17 w 18"/>
                <a:gd name="T3" fmla="*/ 6 h 10"/>
                <a:gd name="T4" fmla="*/ 17 w 18"/>
                <a:gd name="T5" fmla="*/ 5 h 10"/>
                <a:gd name="T6" fmla="*/ 10 w 18"/>
                <a:gd name="T7" fmla="*/ 1 h 10"/>
                <a:gd name="T8" fmla="*/ 8 w 18"/>
                <a:gd name="T9" fmla="*/ 1 h 10"/>
                <a:gd name="T10" fmla="*/ 1 w 18"/>
                <a:gd name="T11" fmla="*/ 5 h 10"/>
                <a:gd name="T12" fmla="*/ 1 w 18"/>
                <a:gd name="T13" fmla="*/ 6 h 10"/>
                <a:gd name="T14" fmla="*/ 8 w 18"/>
                <a:gd name="T15" fmla="*/ 10 h 10"/>
                <a:gd name="T16" fmla="*/ 10 w 18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10" y="10"/>
                  </a:moveTo>
                  <a:cubicBezTo>
                    <a:pt x="17" y="6"/>
                    <a:pt x="17" y="6"/>
                    <a:pt x="17" y="6"/>
                  </a:cubicBezTo>
                  <a:cubicBezTo>
                    <a:pt x="18" y="6"/>
                    <a:pt x="18" y="5"/>
                    <a:pt x="17" y="5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0"/>
                    <a:pt x="8" y="0"/>
                    <a:pt x="8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10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3" name="Freeform 555"/>
            <p:cNvSpPr>
              <a:spLocks/>
            </p:cNvSpPr>
            <p:nvPr userDrawn="1"/>
          </p:nvSpPr>
          <p:spPr bwMode="auto">
            <a:xfrm>
              <a:off x="8362951" y="4008438"/>
              <a:ext cx="46038" cy="26988"/>
            </a:xfrm>
            <a:custGeom>
              <a:avLst/>
              <a:gdLst>
                <a:gd name="T0" fmla="*/ 28 w 29"/>
                <a:gd name="T1" fmla="*/ 11 h 17"/>
                <a:gd name="T2" fmla="*/ 10 w 29"/>
                <a:gd name="T3" fmla="*/ 0 h 17"/>
                <a:gd name="T4" fmla="*/ 8 w 29"/>
                <a:gd name="T5" fmla="*/ 0 h 17"/>
                <a:gd name="T6" fmla="*/ 1 w 29"/>
                <a:gd name="T7" fmla="*/ 4 h 17"/>
                <a:gd name="T8" fmla="*/ 1 w 29"/>
                <a:gd name="T9" fmla="*/ 6 h 17"/>
                <a:gd name="T10" fmla="*/ 19 w 29"/>
                <a:gd name="T11" fmla="*/ 16 h 17"/>
                <a:gd name="T12" fmla="*/ 21 w 29"/>
                <a:gd name="T13" fmla="*/ 16 h 17"/>
                <a:gd name="T14" fmla="*/ 28 w 29"/>
                <a:gd name="T15" fmla="*/ 12 h 17"/>
                <a:gd name="T16" fmla="*/ 28 w 29"/>
                <a:gd name="T17" fmla="*/ 1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" h="17">
                  <a:moveTo>
                    <a:pt x="28" y="11"/>
                  </a:moveTo>
                  <a:cubicBezTo>
                    <a:pt x="22" y="7"/>
                    <a:pt x="16" y="4"/>
                    <a:pt x="10" y="0"/>
                  </a:cubicBezTo>
                  <a:cubicBezTo>
                    <a:pt x="9" y="0"/>
                    <a:pt x="8" y="0"/>
                    <a:pt x="8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7" y="9"/>
                    <a:pt x="13" y="13"/>
                    <a:pt x="19" y="16"/>
                  </a:cubicBezTo>
                  <a:cubicBezTo>
                    <a:pt x="20" y="17"/>
                    <a:pt x="21" y="17"/>
                    <a:pt x="21" y="16"/>
                  </a:cubicBezTo>
                  <a:cubicBezTo>
                    <a:pt x="28" y="12"/>
                    <a:pt x="28" y="12"/>
                    <a:pt x="28" y="12"/>
                  </a:cubicBezTo>
                  <a:cubicBezTo>
                    <a:pt x="29" y="12"/>
                    <a:pt x="29" y="11"/>
                    <a:pt x="28" y="11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4" name="Freeform 556"/>
            <p:cNvSpPr>
              <a:spLocks/>
            </p:cNvSpPr>
            <p:nvPr userDrawn="1"/>
          </p:nvSpPr>
          <p:spPr bwMode="auto">
            <a:xfrm>
              <a:off x="8362951" y="4029076"/>
              <a:ext cx="28575" cy="15875"/>
            </a:xfrm>
            <a:custGeom>
              <a:avLst/>
              <a:gdLst>
                <a:gd name="T0" fmla="*/ 10 w 18"/>
                <a:gd name="T1" fmla="*/ 0 h 10"/>
                <a:gd name="T2" fmla="*/ 8 w 18"/>
                <a:gd name="T3" fmla="*/ 0 h 10"/>
                <a:gd name="T4" fmla="*/ 1 w 18"/>
                <a:gd name="T5" fmla="*/ 4 h 10"/>
                <a:gd name="T6" fmla="*/ 1 w 18"/>
                <a:gd name="T7" fmla="*/ 6 h 10"/>
                <a:gd name="T8" fmla="*/ 8 w 18"/>
                <a:gd name="T9" fmla="*/ 10 h 10"/>
                <a:gd name="T10" fmla="*/ 10 w 18"/>
                <a:gd name="T11" fmla="*/ 10 h 10"/>
                <a:gd name="T12" fmla="*/ 17 w 18"/>
                <a:gd name="T13" fmla="*/ 6 h 10"/>
                <a:gd name="T14" fmla="*/ 17 w 18"/>
                <a:gd name="T15" fmla="*/ 4 h 10"/>
                <a:gd name="T16" fmla="*/ 10 w 18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10" y="0"/>
                  </a:moveTo>
                  <a:cubicBezTo>
                    <a:pt x="10" y="0"/>
                    <a:pt x="9" y="0"/>
                    <a:pt x="8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9" y="10"/>
                    <a:pt x="10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8" y="5"/>
                    <a:pt x="18" y="5"/>
                    <a:pt x="17" y="4"/>
                  </a:cubicBezTo>
                  <a:lnTo>
                    <a:pt x="10" y="0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5" name="Freeform 557"/>
            <p:cNvSpPr>
              <a:spLocks/>
            </p:cNvSpPr>
            <p:nvPr userDrawn="1"/>
          </p:nvSpPr>
          <p:spPr bwMode="auto">
            <a:xfrm>
              <a:off x="8310564" y="4017963"/>
              <a:ext cx="28575" cy="15875"/>
            </a:xfrm>
            <a:custGeom>
              <a:avLst/>
              <a:gdLst>
                <a:gd name="T0" fmla="*/ 10 w 18"/>
                <a:gd name="T1" fmla="*/ 10 h 10"/>
                <a:gd name="T2" fmla="*/ 17 w 18"/>
                <a:gd name="T3" fmla="*/ 6 h 10"/>
                <a:gd name="T4" fmla="*/ 17 w 18"/>
                <a:gd name="T5" fmla="*/ 5 h 10"/>
                <a:gd name="T6" fmla="*/ 10 w 18"/>
                <a:gd name="T7" fmla="*/ 0 h 10"/>
                <a:gd name="T8" fmla="*/ 8 w 18"/>
                <a:gd name="T9" fmla="*/ 0 h 10"/>
                <a:gd name="T10" fmla="*/ 1 w 18"/>
                <a:gd name="T11" fmla="*/ 5 h 10"/>
                <a:gd name="T12" fmla="*/ 1 w 18"/>
                <a:gd name="T13" fmla="*/ 6 h 10"/>
                <a:gd name="T14" fmla="*/ 8 w 18"/>
                <a:gd name="T15" fmla="*/ 10 h 10"/>
                <a:gd name="T16" fmla="*/ 10 w 18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10" y="10"/>
                  </a:moveTo>
                  <a:cubicBezTo>
                    <a:pt x="17" y="6"/>
                    <a:pt x="17" y="6"/>
                    <a:pt x="17" y="6"/>
                  </a:cubicBezTo>
                  <a:cubicBezTo>
                    <a:pt x="18" y="5"/>
                    <a:pt x="18" y="5"/>
                    <a:pt x="17" y="5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8" y="0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10" y="10"/>
                    <a:pt x="10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6" name="Freeform 558"/>
            <p:cNvSpPr>
              <a:spLocks/>
            </p:cNvSpPr>
            <p:nvPr userDrawn="1"/>
          </p:nvSpPr>
          <p:spPr bwMode="auto">
            <a:xfrm>
              <a:off x="8293101" y="4008438"/>
              <a:ext cx="26988" cy="15875"/>
            </a:xfrm>
            <a:custGeom>
              <a:avLst/>
              <a:gdLst>
                <a:gd name="T0" fmla="*/ 10 w 17"/>
                <a:gd name="T1" fmla="*/ 9 h 10"/>
                <a:gd name="T2" fmla="*/ 17 w 17"/>
                <a:gd name="T3" fmla="*/ 5 h 10"/>
                <a:gd name="T4" fmla="*/ 17 w 17"/>
                <a:gd name="T5" fmla="*/ 4 h 10"/>
                <a:gd name="T6" fmla="*/ 10 w 17"/>
                <a:gd name="T7" fmla="*/ 0 h 10"/>
                <a:gd name="T8" fmla="*/ 8 w 17"/>
                <a:gd name="T9" fmla="*/ 0 h 10"/>
                <a:gd name="T10" fmla="*/ 1 w 17"/>
                <a:gd name="T11" fmla="*/ 4 h 10"/>
                <a:gd name="T12" fmla="*/ 1 w 17"/>
                <a:gd name="T13" fmla="*/ 5 h 10"/>
                <a:gd name="T14" fmla="*/ 8 w 17"/>
                <a:gd name="T15" fmla="*/ 9 h 10"/>
                <a:gd name="T16" fmla="*/ 10 w 17"/>
                <a:gd name="T17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9"/>
                  </a:moveTo>
                  <a:cubicBezTo>
                    <a:pt x="17" y="5"/>
                    <a:pt x="17" y="5"/>
                    <a:pt x="17" y="5"/>
                  </a:cubicBezTo>
                  <a:cubicBezTo>
                    <a:pt x="17" y="5"/>
                    <a:pt x="17" y="4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8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1" y="5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10"/>
                    <a:pt x="9" y="10"/>
                    <a:pt x="10" y="9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7" name="Freeform 559"/>
            <p:cNvSpPr>
              <a:spLocks/>
            </p:cNvSpPr>
            <p:nvPr userDrawn="1"/>
          </p:nvSpPr>
          <p:spPr bwMode="auto">
            <a:xfrm>
              <a:off x="8275639" y="4017963"/>
              <a:ext cx="28575" cy="15875"/>
            </a:xfrm>
            <a:custGeom>
              <a:avLst/>
              <a:gdLst>
                <a:gd name="T0" fmla="*/ 8 w 18"/>
                <a:gd name="T1" fmla="*/ 0 h 10"/>
                <a:gd name="T2" fmla="*/ 1 w 18"/>
                <a:gd name="T3" fmla="*/ 4 h 10"/>
                <a:gd name="T4" fmla="*/ 1 w 18"/>
                <a:gd name="T5" fmla="*/ 6 h 10"/>
                <a:gd name="T6" fmla="*/ 8 w 18"/>
                <a:gd name="T7" fmla="*/ 10 h 10"/>
                <a:gd name="T8" fmla="*/ 10 w 18"/>
                <a:gd name="T9" fmla="*/ 10 h 10"/>
                <a:gd name="T10" fmla="*/ 17 w 18"/>
                <a:gd name="T11" fmla="*/ 6 h 10"/>
                <a:gd name="T12" fmla="*/ 17 w 18"/>
                <a:gd name="T13" fmla="*/ 4 h 10"/>
                <a:gd name="T14" fmla="*/ 10 w 18"/>
                <a:gd name="T15" fmla="*/ 0 h 10"/>
                <a:gd name="T16" fmla="*/ 8 w 18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8" y="0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9" y="10"/>
                    <a:pt x="10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8" y="5"/>
                    <a:pt x="18" y="5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8" name="Freeform 560"/>
            <p:cNvSpPr>
              <a:spLocks/>
            </p:cNvSpPr>
            <p:nvPr userDrawn="1"/>
          </p:nvSpPr>
          <p:spPr bwMode="auto">
            <a:xfrm>
              <a:off x="8277226" y="3998913"/>
              <a:ext cx="26988" cy="15875"/>
            </a:xfrm>
            <a:custGeom>
              <a:avLst/>
              <a:gdLst>
                <a:gd name="T0" fmla="*/ 7 w 17"/>
                <a:gd name="T1" fmla="*/ 0 h 10"/>
                <a:gd name="T2" fmla="*/ 0 w 17"/>
                <a:gd name="T3" fmla="*/ 4 h 10"/>
                <a:gd name="T4" fmla="*/ 0 w 17"/>
                <a:gd name="T5" fmla="*/ 5 h 10"/>
                <a:gd name="T6" fmla="*/ 7 w 17"/>
                <a:gd name="T7" fmla="*/ 9 h 10"/>
                <a:gd name="T8" fmla="*/ 10 w 17"/>
                <a:gd name="T9" fmla="*/ 9 h 10"/>
                <a:gd name="T10" fmla="*/ 16 w 17"/>
                <a:gd name="T11" fmla="*/ 5 h 10"/>
                <a:gd name="T12" fmla="*/ 16 w 17"/>
                <a:gd name="T13" fmla="*/ 4 h 10"/>
                <a:gd name="T14" fmla="*/ 9 w 17"/>
                <a:gd name="T15" fmla="*/ 0 h 10"/>
                <a:gd name="T16" fmla="*/ 7 w 17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7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10"/>
                    <a:pt x="9" y="10"/>
                    <a:pt x="10" y="9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7" y="5"/>
                    <a:pt x="17" y="4"/>
                    <a:pt x="16" y="4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8" y="0"/>
                    <a:pt x="7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9" name="Freeform 561"/>
            <p:cNvSpPr>
              <a:spLocks/>
            </p:cNvSpPr>
            <p:nvPr userDrawn="1"/>
          </p:nvSpPr>
          <p:spPr bwMode="auto">
            <a:xfrm>
              <a:off x="8239126" y="4008438"/>
              <a:ext cx="17463" cy="11113"/>
            </a:xfrm>
            <a:custGeom>
              <a:avLst/>
              <a:gdLst>
                <a:gd name="T0" fmla="*/ 4 w 11"/>
                <a:gd name="T1" fmla="*/ 7 h 7"/>
                <a:gd name="T2" fmla="*/ 6 w 11"/>
                <a:gd name="T3" fmla="*/ 7 h 7"/>
                <a:gd name="T4" fmla="*/ 10 w 11"/>
                <a:gd name="T5" fmla="*/ 4 h 7"/>
                <a:gd name="T6" fmla="*/ 10 w 11"/>
                <a:gd name="T7" fmla="*/ 3 h 7"/>
                <a:gd name="T8" fmla="*/ 6 w 11"/>
                <a:gd name="T9" fmla="*/ 1 h 7"/>
                <a:gd name="T10" fmla="*/ 4 w 11"/>
                <a:gd name="T11" fmla="*/ 1 h 7"/>
                <a:gd name="T12" fmla="*/ 0 w 11"/>
                <a:gd name="T13" fmla="*/ 3 h 7"/>
                <a:gd name="T14" fmla="*/ 0 w 11"/>
                <a:gd name="T15" fmla="*/ 4 h 7"/>
                <a:gd name="T16" fmla="*/ 4 w 11"/>
                <a:gd name="T1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7">
                  <a:moveTo>
                    <a:pt x="4" y="7"/>
                  </a:moveTo>
                  <a:cubicBezTo>
                    <a:pt x="5" y="7"/>
                    <a:pt x="5" y="7"/>
                    <a:pt x="6" y="7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1" y="4"/>
                    <a:pt x="11" y="3"/>
                    <a:pt x="10" y="3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0"/>
                    <a:pt x="5" y="0"/>
                    <a:pt x="4" y="1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lnTo>
                    <a:pt x="4" y="7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0" name="Freeform 562"/>
            <p:cNvSpPr>
              <a:spLocks/>
            </p:cNvSpPr>
            <p:nvPr userDrawn="1"/>
          </p:nvSpPr>
          <p:spPr bwMode="auto">
            <a:xfrm>
              <a:off x="8281989" y="3983038"/>
              <a:ext cx="17463" cy="11113"/>
            </a:xfrm>
            <a:custGeom>
              <a:avLst/>
              <a:gdLst>
                <a:gd name="T0" fmla="*/ 5 w 11"/>
                <a:gd name="T1" fmla="*/ 7 h 7"/>
                <a:gd name="T2" fmla="*/ 6 w 11"/>
                <a:gd name="T3" fmla="*/ 7 h 7"/>
                <a:gd name="T4" fmla="*/ 11 w 11"/>
                <a:gd name="T5" fmla="*/ 4 h 7"/>
                <a:gd name="T6" fmla="*/ 11 w 11"/>
                <a:gd name="T7" fmla="*/ 3 h 7"/>
                <a:gd name="T8" fmla="*/ 6 w 11"/>
                <a:gd name="T9" fmla="*/ 1 h 7"/>
                <a:gd name="T10" fmla="*/ 5 w 11"/>
                <a:gd name="T11" fmla="*/ 1 h 7"/>
                <a:gd name="T12" fmla="*/ 0 w 11"/>
                <a:gd name="T13" fmla="*/ 3 h 7"/>
                <a:gd name="T14" fmla="*/ 0 w 11"/>
                <a:gd name="T15" fmla="*/ 4 h 7"/>
                <a:gd name="T16" fmla="*/ 5 w 11"/>
                <a:gd name="T1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7">
                  <a:moveTo>
                    <a:pt x="5" y="7"/>
                  </a:moveTo>
                  <a:cubicBezTo>
                    <a:pt x="5" y="7"/>
                    <a:pt x="6" y="7"/>
                    <a:pt x="6" y="7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3"/>
                    <a:pt x="11" y="3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5" y="0"/>
                    <a:pt x="5" y="1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lnTo>
                    <a:pt x="5" y="7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1" name="Freeform 563"/>
            <p:cNvSpPr>
              <a:spLocks/>
            </p:cNvSpPr>
            <p:nvPr userDrawn="1"/>
          </p:nvSpPr>
          <p:spPr bwMode="auto">
            <a:xfrm>
              <a:off x="8270876" y="3989388"/>
              <a:ext cx="17463" cy="11113"/>
            </a:xfrm>
            <a:custGeom>
              <a:avLst/>
              <a:gdLst>
                <a:gd name="T0" fmla="*/ 5 w 11"/>
                <a:gd name="T1" fmla="*/ 7 h 7"/>
                <a:gd name="T2" fmla="*/ 7 w 11"/>
                <a:gd name="T3" fmla="*/ 7 h 7"/>
                <a:gd name="T4" fmla="*/ 11 w 11"/>
                <a:gd name="T5" fmla="*/ 4 h 7"/>
                <a:gd name="T6" fmla="*/ 11 w 11"/>
                <a:gd name="T7" fmla="*/ 3 h 7"/>
                <a:gd name="T8" fmla="*/ 7 w 11"/>
                <a:gd name="T9" fmla="*/ 1 h 7"/>
                <a:gd name="T10" fmla="*/ 5 w 11"/>
                <a:gd name="T11" fmla="*/ 1 h 7"/>
                <a:gd name="T12" fmla="*/ 1 w 11"/>
                <a:gd name="T13" fmla="*/ 3 h 7"/>
                <a:gd name="T14" fmla="*/ 1 w 11"/>
                <a:gd name="T15" fmla="*/ 4 h 7"/>
                <a:gd name="T16" fmla="*/ 5 w 11"/>
                <a:gd name="T1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7">
                  <a:moveTo>
                    <a:pt x="5" y="7"/>
                  </a:moveTo>
                  <a:cubicBezTo>
                    <a:pt x="6" y="7"/>
                    <a:pt x="6" y="7"/>
                    <a:pt x="7" y="7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3"/>
                    <a:pt x="11" y="3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6" y="0"/>
                    <a:pt x="5" y="0"/>
                    <a:pt x="5" y="1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4"/>
                    <a:pt x="1" y="4"/>
                  </a:cubicBezTo>
                  <a:lnTo>
                    <a:pt x="5" y="7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2" name="Freeform 564"/>
            <p:cNvSpPr>
              <a:spLocks/>
            </p:cNvSpPr>
            <p:nvPr userDrawn="1"/>
          </p:nvSpPr>
          <p:spPr bwMode="auto">
            <a:xfrm>
              <a:off x="8259764" y="3997326"/>
              <a:ext cx="17463" cy="9525"/>
            </a:xfrm>
            <a:custGeom>
              <a:avLst/>
              <a:gdLst>
                <a:gd name="T0" fmla="*/ 5 w 11"/>
                <a:gd name="T1" fmla="*/ 6 h 6"/>
                <a:gd name="T2" fmla="*/ 6 w 11"/>
                <a:gd name="T3" fmla="*/ 6 h 6"/>
                <a:gd name="T4" fmla="*/ 11 w 11"/>
                <a:gd name="T5" fmla="*/ 3 h 6"/>
                <a:gd name="T6" fmla="*/ 11 w 11"/>
                <a:gd name="T7" fmla="*/ 2 h 6"/>
                <a:gd name="T8" fmla="*/ 6 w 11"/>
                <a:gd name="T9" fmla="*/ 0 h 6"/>
                <a:gd name="T10" fmla="*/ 5 w 11"/>
                <a:gd name="T11" fmla="*/ 0 h 6"/>
                <a:gd name="T12" fmla="*/ 1 w 11"/>
                <a:gd name="T13" fmla="*/ 2 h 6"/>
                <a:gd name="T14" fmla="*/ 1 w 11"/>
                <a:gd name="T15" fmla="*/ 3 h 6"/>
                <a:gd name="T16" fmla="*/ 5 w 11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5" y="6"/>
                  </a:moveTo>
                  <a:cubicBezTo>
                    <a:pt x="5" y="6"/>
                    <a:pt x="6" y="6"/>
                    <a:pt x="6" y="6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3"/>
                    <a:pt x="11" y="3"/>
                    <a:pt x="11" y="2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3"/>
                    <a:pt x="0" y="3"/>
                    <a:pt x="1" y="3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3" name="Freeform 565"/>
            <p:cNvSpPr>
              <a:spLocks/>
            </p:cNvSpPr>
            <p:nvPr userDrawn="1"/>
          </p:nvSpPr>
          <p:spPr bwMode="auto">
            <a:xfrm>
              <a:off x="8248651" y="4002088"/>
              <a:ext cx="17463" cy="11113"/>
            </a:xfrm>
            <a:custGeom>
              <a:avLst/>
              <a:gdLst>
                <a:gd name="T0" fmla="*/ 5 w 11"/>
                <a:gd name="T1" fmla="*/ 7 h 7"/>
                <a:gd name="T2" fmla="*/ 7 w 11"/>
                <a:gd name="T3" fmla="*/ 7 h 7"/>
                <a:gd name="T4" fmla="*/ 11 w 11"/>
                <a:gd name="T5" fmla="*/ 4 h 7"/>
                <a:gd name="T6" fmla="*/ 11 w 11"/>
                <a:gd name="T7" fmla="*/ 3 h 7"/>
                <a:gd name="T8" fmla="*/ 7 w 11"/>
                <a:gd name="T9" fmla="*/ 1 h 7"/>
                <a:gd name="T10" fmla="*/ 5 w 11"/>
                <a:gd name="T11" fmla="*/ 1 h 7"/>
                <a:gd name="T12" fmla="*/ 1 w 11"/>
                <a:gd name="T13" fmla="*/ 3 h 7"/>
                <a:gd name="T14" fmla="*/ 1 w 11"/>
                <a:gd name="T15" fmla="*/ 4 h 7"/>
                <a:gd name="T16" fmla="*/ 5 w 11"/>
                <a:gd name="T1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7">
                  <a:moveTo>
                    <a:pt x="5" y="7"/>
                  </a:moveTo>
                  <a:cubicBezTo>
                    <a:pt x="6" y="7"/>
                    <a:pt x="6" y="7"/>
                    <a:pt x="7" y="7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4"/>
                    <a:pt x="11" y="3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6" y="0"/>
                    <a:pt x="6" y="0"/>
                    <a:pt x="5" y="1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4"/>
                    <a:pt x="0" y="4"/>
                    <a:pt x="1" y="4"/>
                  </a:cubicBezTo>
                  <a:lnTo>
                    <a:pt x="5" y="7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4" name="Freeform 566"/>
            <p:cNvSpPr>
              <a:spLocks/>
            </p:cNvSpPr>
            <p:nvPr userDrawn="1"/>
          </p:nvSpPr>
          <p:spPr bwMode="auto">
            <a:xfrm>
              <a:off x="8259764" y="4008438"/>
              <a:ext cx="26988" cy="15875"/>
            </a:xfrm>
            <a:custGeom>
              <a:avLst/>
              <a:gdLst>
                <a:gd name="T0" fmla="*/ 7 w 17"/>
                <a:gd name="T1" fmla="*/ 0 h 10"/>
                <a:gd name="T2" fmla="*/ 0 w 17"/>
                <a:gd name="T3" fmla="*/ 4 h 10"/>
                <a:gd name="T4" fmla="*/ 0 w 17"/>
                <a:gd name="T5" fmla="*/ 6 h 10"/>
                <a:gd name="T6" fmla="*/ 7 w 17"/>
                <a:gd name="T7" fmla="*/ 10 h 10"/>
                <a:gd name="T8" fmla="*/ 10 w 17"/>
                <a:gd name="T9" fmla="*/ 10 h 10"/>
                <a:gd name="T10" fmla="*/ 17 w 17"/>
                <a:gd name="T11" fmla="*/ 6 h 10"/>
                <a:gd name="T12" fmla="*/ 17 w 17"/>
                <a:gd name="T13" fmla="*/ 4 h 10"/>
                <a:gd name="T14" fmla="*/ 10 w 17"/>
                <a:gd name="T15" fmla="*/ 0 h 10"/>
                <a:gd name="T16" fmla="*/ 7 w 17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7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5"/>
                    <a:pt x="17" y="5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7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5" name="Freeform 567"/>
            <p:cNvSpPr>
              <a:spLocks/>
            </p:cNvSpPr>
            <p:nvPr userDrawn="1"/>
          </p:nvSpPr>
          <p:spPr bwMode="auto">
            <a:xfrm>
              <a:off x="8320089" y="4064001"/>
              <a:ext cx="19050" cy="11113"/>
            </a:xfrm>
            <a:custGeom>
              <a:avLst/>
              <a:gdLst>
                <a:gd name="T0" fmla="*/ 9 w 12"/>
                <a:gd name="T1" fmla="*/ 0 h 7"/>
                <a:gd name="T2" fmla="*/ 8 w 12"/>
                <a:gd name="T3" fmla="*/ 0 h 7"/>
                <a:gd name="T4" fmla="*/ 0 w 12"/>
                <a:gd name="T5" fmla="*/ 4 h 7"/>
                <a:gd name="T6" fmla="*/ 0 w 12"/>
                <a:gd name="T7" fmla="*/ 5 h 7"/>
                <a:gd name="T8" fmla="*/ 3 w 12"/>
                <a:gd name="T9" fmla="*/ 7 h 7"/>
                <a:gd name="T10" fmla="*/ 4 w 12"/>
                <a:gd name="T11" fmla="*/ 7 h 7"/>
                <a:gd name="T12" fmla="*/ 12 w 12"/>
                <a:gd name="T13" fmla="*/ 2 h 7"/>
                <a:gd name="T14" fmla="*/ 12 w 12"/>
                <a:gd name="T15" fmla="*/ 2 h 7"/>
                <a:gd name="T16" fmla="*/ 9 w 12"/>
                <a:gd name="T1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7">
                  <a:moveTo>
                    <a:pt x="9" y="0"/>
                  </a:moveTo>
                  <a:lnTo>
                    <a:pt x="8" y="0"/>
                  </a:lnTo>
                  <a:lnTo>
                    <a:pt x="0" y="4"/>
                  </a:lnTo>
                  <a:lnTo>
                    <a:pt x="0" y="5"/>
                  </a:lnTo>
                  <a:lnTo>
                    <a:pt x="3" y="7"/>
                  </a:lnTo>
                  <a:lnTo>
                    <a:pt x="4" y="7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6" name="Freeform 568"/>
            <p:cNvSpPr>
              <a:spLocks/>
            </p:cNvSpPr>
            <p:nvPr userDrawn="1"/>
          </p:nvSpPr>
          <p:spPr bwMode="auto">
            <a:xfrm>
              <a:off x="8329614" y="4048126"/>
              <a:ext cx="26988" cy="15875"/>
            </a:xfrm>
            <a:custGeom>
              <a:avLst/>
              <a:gdLst>
                <a:gd name="T0" fmla="*/ 10 w 17"/>
                <a:gd name="T1" fmla="*/ 1 h 10"/>
                <a:gd name="T2" fmla="*/ 8 w 17"/>
                <a:gd name="T3" fmla="*/ 1 h 10"/>
                <a:gd name="T4" fmla="*/ 1 w 17"/>
                <a:gd name="T5" fmla="*/ 5 h 10"/>
                <a:gd name="T6" fmla="*/ 1 w 17"/>
                <a:gd name="T7" fmla="*/ 6 h 10"/>
                <a:gd name="T8" fmla="*/ 8 w 17"/>
                <a:gd name="T9" fmla="*/ 10 h 10"/>
                <a:gd name="T10" fmla="*/ 10 w 17"/>
                <a:gd name="T11" fmla="*/ 10 h 10"/>
                <a:gd name="T12" fmla="*/ 17 w 17"/>
                <a:gd name="T13" fmla="*/ 6 h 10"/>
                <a:gd name="T14" fmla="*/ 17 w 17"/>
                <a:gd name="T15" fmla="*/ 5 h 10"/>
                <a:gd name="T16" fmla="*/ 10 w 17"/>
                <a:gd name="T1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1"/>
                  </a:moveTo>
                  <a:cubicBezTo>
                    <a:pt x="9" y="0"/>
                    <a:pt x="8" y="0"/>
                    <a:pt x="8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6"/>
                    <a:pt x="17" y="5"/>
                    <a:pt x="17" y="5"/>
                  </a:cubicBezTo>
                  <a:lnTo>
                    <a:pt x="10" y="1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7" name="Freeform 569"/>
            <p:cNvSpPr>
              <a:spLocks/>
            </p:cNvSpPr>
            <p:nvPr userDrawn="1"/>
          </p:nvSpPr>
          <p:spPr bwMode="auto">
            <a:xfrm>
              <a:off x="8312151" y="4038601"/>
              <a:ext cx="26988" cy="15875"/>
            </a:xfrm>
            <a:custGeom>
              <a:avLst/>
              <a:gdLst>
                <a:gd name="T0" fmla="*/ 10 w 17"/>
                <a:gd name="T1" fmla="*/ 10 h 10"/>
                <a:gd name="T2" fmla="*/ 17 w 17"/>
                <a:gd name="T3" fmla="*/ 6 h 10"/>
                <a:gd name="T4" fmla="*/ 17 w 17"/>
                <a:gd name="T5" fmla="*/ 4 h 10"/>
                <a:gd name="T6" fmla="*/ 10 w 17"/>
                <a:gd name="T7" fmla="*/ 0 h 10"/>
                <a:gd name="T8" fmla="*/ 7 w 17"/>
                <a:gd name="T9" fmla="*/ 0 h 10"/>
                <a:gd name="T10" fmla="*/ 0 w 17"/>
                <a:gd name="T11" fmla="*/ 4 h 10"/>
                <a:gd name="T12" fmla="*/ 0 w 17"/>
                <a:gd name="T13" fmla="*/ 6 h 10"/>
                <a:gd name="T14" fmla="*/ 7 w 17"/>
                <a:gd name="T15" fmla="*/ 10 h 10"/>
                <a:gd name="T16" fmla="*/ 10 w 17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10"/>
                  </a:moveTo>
                  <a:cubicBezTo>
                    <a:pt x="17" y="6"/>
                    <a:pt x="17" y="6"/>
                    <a:pt x="17" y="6"/>
                  </a:cubicBezTo>
                  <a:cubicBezTo>
                    <a:pt x="17" y="5"/>
                    <a:pt x="17" y="5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7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10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8" name="Freeform 570"/>
            <p:cNvSpPr>
              <a:spLocks/>
            </p:cNvSpPr>
            <p:nvPr userDrawn="1"/>
          </p:nvSpPr>
          <p:spPr bwMode="auto">
            <a:xfrm>
              <a:off x="8328026" y="4029076"/>
              <a:ext cx="28575" cy="15875"/>
            </a:xfrm>
            <a:custGeom>
              <a:avLst/>
              <a:gdLst>
                <a:gd name="T0" fmla="*/ 10 w 18"/>
                <a:gd name="T1" fmla="*/ 9 h 10"/>
                <a:gd name="T2" fmla="*/ 17 w 18"/>
                <a:gd name="T3" fmla="*/ 5 h 10"/>
                <a:gd name="T4" fmla="*/ 17 w 18"/>
                <a:gd name="T5" fmla="*/ 4 h 10"/>
                <a:gd name="T6" fmla="*/ 10 w 18"/>
                <a:gd name="T7" fmla="*/ 0 h 10"/>
                <a:gd name="T8" fmla="*/ 8 w 18"/>
                <a:gd name="T9" fmla="*/ 0 h 10"/>
                <a:gd name="T10" fmla="*/ 1 w 18"/>
                <a:gd name="T11" fmla="*/ 4 h 10"/>
                <a:gd name="T12" fmla="*/ 1 w 18"/>
                <a:gd name="T13" fmla="*/ 5 h 10"/>
                <a:gd name="T14" fmla="*/ 8 w 18"/>
                <a:gd name="T15" fmla="*/ 9 h 10"/>
                <a:gd name="T16" fmla="*/ 10 w 18"/>
                <a:gd name="T17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10" y="9"/>
                  </a:moveTo>
                  <a:cubicBezTo>
                    <a:pt x="17" y="5"/>
                    <a:pt x="17" y="5"/>
                    <a:pt x="17" y="5"/>
                  </a:cubicBezTo>
                  <a:cubicBezTo>
                    <a:pt x="18" y="5"/>
                    <a:pt x="18" y="4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9" y="0"/>
                    <a:pt x="8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1" y="5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9" y="10"/>
                    <a:pt x="10" y="10"/>
                    <a:pt x="10" y="9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9" name="Freeform 571"/>
            <p:cNvSpPr>
              <a:spLocks/>
            </p:cNvSpPr>
            <p:nvPr userDrawn="1"/>
          </p:nvSpPr>
          <p:spPr bwMode="auto">
            <a:xfrm>
              <a:off x="8074026" y="4197351"/>
              <a:ext cx="28575" cy="15875"/>
            </a:xfrm>
            <a:custGeom>
              <a:avLst/>
              <a:gdLst>
                <a:gd name="T0" fmla="*/ 10 w 18"/>
                <a:gd name="T1" fmla="*/ 0 h 10"/>
                <a:gd name="T2" fmla="*/ 8 w 18"/>
                <a:gd name="T3" fmla="*/ 0 h 10"/>
                <a:gd name="T4" fmla="*/ 1 w 18"/>
                <a:gd name="T5" fmla="*/ 4 h 10"/>
                <a:gd name="T6" fmla="*/ 1 w 18"/>
                <a:gd name="T7" fmla="*/ 5 h 10"/>
                <a:gd name="T8" fmla="*/ 8 w 18"/>
                <a:gd name="T9" fmla="*/ 9 h 10"/>
                <a:gd name="T10" fmla="*/ 10 w 18"/>
                <a:gd name="T11" fmla="*/ 9 h 10"/>
                <a:gd name="T12" fmla="*/ 17 w 18"/>
                <a:gd name="T13" fmla="*/ 5 h 10"/>
                <a:gd name="T14" fmla="*/ 17 w 18"/>
                <a:gd name="T15" fmla="*/ 4 h 10"/>
                <a:gd name="T16" fmla="*/ 10 w 18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10" y="0"/>
                  </a:moveTo>
                  <a:cubicBezTo>
                    <a:pt x="9" y="0"/>
                    <a:pt x="8" y="0"/>
                    <a:pt x="8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1" y="5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10"/>
                    <a:pt x="10" y="10"/>
                    <a:pt x="10" y="9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8" y="5"/>
                    <a:pt x="18" y="4"/>
                    <a:pt x="17" y="4"/>
                  </a:cubicBezTo>
                  <a:lnTo>
                    <a:pt x="10" y="0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0" name="Freeform 572"/>
            <p:cNvSpPr>
              <a:spLocks/>
            </p:cNvSpPr>
            <p:nvPr userDrawn="1"/>
          </p:nvSpPr>
          <p:spPr bwMode="auto">
            <a:xfrm>
              <a:off x="8262939" y="4087813"/>
              <a:ext cx="28575" cy="15875"/>
            </a:xfrm>
            <a:custGeom>
              <a:avLst/>
              <a:gdLst>
                <a:gd name="T0" fmla="*/ 10 w 18"/>
                <a:gd name="T1" fmla="*/ 0 h 10"/>
                <a:gd name="T2" fmla="*/ 8 w 18"/>
                <a:gd name="T3" fmla="*/ 0 h 10"/>
                <a:gd name="T4" fmla="*/ 1 w 18"/>
                <a:gd name="T5" fmla="*/ 4 h 10"/>
                <a:gd name="T6" fmla="*/ 1 w 18"/>
                <a:gd name="T7" fmla="*/ 5 h 10"/>
                <a:gd name="T8" fmla="*/ 8 w 18"/>
                <a:gd name="T9" fmla="*/ 9 h 10"/>
                <a:gd name="T10" fmla="*/ 10 w 18"/>
                <a:gd name="T11" fmla="*/ 9 h 10"/>
                <a:gd name="T12" fmla="*/ 17 w 18"/>
                <a:gd name="T13" fmla="*/ 5 h 10"/>
                <a:gd name="T14" fmla="*/ 17 w 18"/>
                <a:gd name="T15" fmla="*/ 4 h 10"/>
                <a:gd name="T16" fmla="*/ 10 w 18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10" y="0"/>
                  </a:moveTo>
                  <a:cubicBezTo>
                    <a:pt x="10" y="0"/>
                    <a:pt x="8" y="0"/>
                    <a:pt x="8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1" y="5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9" y="10"/>
                    <a:pt x="10" y="10"/>
                    <a:pt x="10" y="9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8" y="5"/>
                    <a:pt x="18" y="4"/>
                    <a:pt x="17" y="4"/>
                  </a:cubicBezTo>
                  <a:lnTo>
                    <a:pt x="10" y="0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1" name="Freeform 573"/>
            <p:cNvSpPr>
              <a:spLocks/>
            </p:cNvSpPr>
            <p:nvPr userDrawn="1"/>
          </p:nvSpPr>
          <p:spPr bwMode="auto">
            <a:xfrm>
              <a:off x="8247064" y="4097338"/>
              <a:ext cx="26988" cy="15875"/>
            </a:xfrm>
            <a:custGeom>
              <a:avLst/>
              <a:gdLst>
                <a:gd name="T0" fmla="*/ 9 w 17"/>
                <a:gd name="T1" fmla="*/ 0 h 10"/>
                <a:gd name="T2" fmla="*/ 7 w 17"/>
                <a:gd name="T3" fmla="*/ 0 h 10"/>
                <a:gd name="T4" fmla="*/ 0 w 17"/>
                <a:gd name="T5" fmla="*/ 4 h 10"/>
                <a:gd name="T6" fmla="*/ 0 w 17"/>
                <a:gd name="T7" fmla="*/ 5 h 10"/>
                <a:gd name="T8" fmla="*/ 7 w 17"/>
                <a:gd name="T9" fmla="*/ 9 h 10"/>
                <a:gd name="T10" fmla="*/ 10 w 17"/>
                <a:gd name="T11" fmla="*/ 9 h 10"/>
                <a:gd name="T12" fmla="*/ 16 w 17"/>
                <a:gd name="T13" fmla="*/ 5 h 10"/>
                <a:gd name="T14" fmla="*/ 16 w 17"/>
                <a:gd name="T15" fmla="*/ 4 h 10"/>
                <a:gd name="T16" fmla="*/ 9 w 17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9" y="0"/>
                  </a:moveTo>
                  <a:cubicBezTo>
                    <a:pt x="9" y="0"/>
                    <a:pt x="8" y="0"/>
                    <a:pt x="7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10"/>
                    <a:pt x="9" y="10"/>
                    <a:pt x="10" y="9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7" y="5"/>
                    <a:pt x="17" y="4"/>
                    <a:pt x="16" y="4"/>
                  </a:cubicBezTo>
                  <a:lnTo>
                    <a:pt x="9" y="0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2" name="Freeform 574"/>
            <p:cNvSpPr>
              <a:spLocks/>
            </p:cNvSpPr>
            <p:nvPr userDrawn="1"/>
          </p:nvSpPr>
          <p:spPr bwMode="auto">
            <a:xfrm>
              <a:off x="8120064" y="4078288"/>
              <a:ext cx="17463" cy="9525"/>
            </a:xfrm>
            <a:custGeom>
              <a:avLst/>
              <a:gdLst>
                <a:gd name="T0" fmla="*/ 5 w 11"/>
                <a:gd name="T1" fmla="*/ 6 h 6"/>
                <a:gd name="T2" fmla="*/ 7 w 11"/>
                <a:gd name="T3" fmla="*/ 6 h 6"/>
                <a:gd name="T4" fmla="*/ 11 w 11"/>
                <a:gd name="T5" fmla="*/ 3 h 6"/>
                <a:gd name="T6" fmla="*/ 11 w 11"/>
                <a:gd name="T7" fmla="*/ 2 h 6"/>
                <a:gd name="T8" fmla="*/ 7 w 11"/>
                <a:gd name="T9" fmla="*/ 0 h 6"/>
                <a:gd name="T10" fmla="*/ 5 w 11"/>
                <a:gd name="T11" fmla="*/ 0 h 6"/>
                <a:gd name="T12" fmla="*/ 1 w 11"/>
                <a:gd name="T13" fmla="*/ 2 h 6"/>
                <a:gd name="T14" fmla="*/ 1 w 11"/>
                <a:gd name="T15" fmla="*/ 3 h 6"/>
                <a:gd name="T16" fmla="*/ 5 w 11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5" y="6"/>
                  </a:moveTo>
                  <a:cubicBezTo>
                    <a:pt x="6" y="6"/>
                    <a:pt x="6" y="6"/>
                    <a:pt x="7" y="6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3"/>
                    <a:pt x="11" y="3"/>
                    <a:pt x="11" y="2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3"/>
                    <a:pt x="0" y="3"/>
                    <a:pt x="1" y="3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3" name="Freeform 575"/>
            <p:cNvSpPr>
              <a:spLocks/>
            </p:cNvSpPr>
            <p:nvPr userDrawn="1"/>
          </p:nvSpPr>
          <p:spPr bwMode="auto">
            <a:xfrm>
              <a:off x="8108951" y="4084638"/>
              <a:ext cx="19050" cy="9525"/>
            </a:xfrm>
            <a:custGeom>
              <a:avLst/>
              <a:gdLst>
                <a:gd name="T0" fmla="*/ 5 w 12"/>
                <a:gd name="T1" fmla="*/ 6 h 6"/>
                <a:gd name="T2" fmla="*/ 7 w 12"/>
                <a:gd name="T3" fmla="*/ 6 h 6"/>
                <a:gd name="T4" fmla="*/ 11 w 12"/>
                <a:gd name="T5" fmla="*/ 3 h 6"/>
                <a:gd name="T6" fmla="*/ 11 w 12"/>
                <a:gd name="T7" fmla="*/ 2 h 6"/>
                <a:gd name="T8" fmla="*/ 7 w 12"/>
                <a:gd name="T9" fmla="*/ 0 h 6"/>
                <a:gd name="T10" fmla="*/ 5 w 12"/>
                <a:gd name="T11" fmla="*/ 0 h 6"/>
                <a:gd name="T12" fmla="*/ 1 w 12"/>
                <a:gd name="T13" fmla="*/ 2 h 6"/>
                <a:gd name="T14" fmla="*/ 1 w 12"/>
                <a:gd name="T15" fmla="*/ 3 h 6"/>
                <a:gd name="T16" fmla="*/ 5 w 12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6">
                  <a:moveTo>
                    <a:pt x="5" y="6"/>
                  </a:moveTo>
                  <a:cubicBezTo>
                    <a:pt x="6" y="6"/>
                    <a:pt x="6" y="6"/>
                    <a:pt x="7" y="6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2" y="3"/>
                    <a:pt x="12" y="3"/>
                    <a:pt x="11" y="2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6" y="0"/>
                    <a:pt x="5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3"/>
                    <a:pt x="0" y="3"/>
                    <a:pt x="1" y="3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4" name="Freeform 576"/>
            <p:cNvSpPr>
              <a:spLocks/>
            </p:cNvSpPr>
            <p:nvPr userDrawn="1"/>
          </p:nvSpPr>
          <p:spPr bwMode="auto">
            <a:xfrm>
              <a:off x="8185151" y="4040188"/>
              <a:ext cx="17463" cy="11113"/>
            </a:xfrm>
            <a:custGeom>
              <a:avLst/>
              <a:gdLst>
                <a:gd name="T0" fmla="*/ 4 w 11"/>
                <a:gd name="T1" fmla="*/ 6 h 7"/>
                <a:gd name="T2" fmla="*/ 6 w 11"/>
                <a:gd name="T3" fmla="*/ 6 h 7"/>
                <a:gd name="T4" fmla="*/ 10 w 11"/>
                <a:gd name="T5" fmla="*/ 4 h 7"/>
                <a:gd name="T6" fmla="*/ 10 w 11"/>
                <a:gd name="T7" fmla="*/ 3 h 7"/>
                <a:gd name="T8" fmla="*/ 6 w 11"/>
                <a:gd name="T9" fmla="*/ 0 h 7"/>
                <a:gd name="T10" fmla="*/ 4 w 11"/>
                <a:gd name="T11" fmla="*/ 0 h 7"/>
                <a:gd name="T12" fmla="*/ 0 w 11"/>
                <a:gd name="T13" fmla="*/ 3 h 7"/>
                <a:gd name="T14" fmla="*/ 0 w 11"/>
                <a:gd name="T15" fmla="*/ 4 h 7"/>
                <a:gd name="T16" fmla="*/ 4 w 11"/>
                <a:gd name="T17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7">
                  <a:moveTo>
                    <a:pt x="4" y="6"/>
                  </a:moveTo>
                  <a:cubicBezTo>
                    <a:pt x="5" y="7"/>
                    <a:pt x="6" y="7"/>
                    <a:pt x="6" y="6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1" y="4"/>
                    <a:pt x="11" y="3"/>
                    <a:pt x="10" y="3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5" y="0"/>
                    <a:pt x="5" y="0"/>
                    <a:pt x="4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lnTo>
                    <a:pt x="4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5" name="Freeform 577"/>
            <p:cNvSpPr>
              <a:spLocks/>
            </p:cNvSpPr>
            <p:nvPr userDrawn="1"/>
          </p:nvSpPr>
          <p:spPr bwMode="auto">
            <a:xfrm>
              <a:off x="8194676" y="4033838"/>
              <a:ext cx="19050" cy="11113"/>
            </a:xfrm>
            <a:custGeom>
              <a:avLst/>
              <a:gdLst>
                <a:gd name="T0" fmla="*/ 5 w 12"/>
                <a:gd name="T1" fmla="*/ 6 h 7"/>
                <a:gd name="T2" fmla="*/ 7 w 12"/>
                <a:gd name="T3" fmla="*/ 6 h 7"/>
                <a:gd name="T4" fmla="*/ 11 w 12"/>
                <a:gd name="T5" fmla="*/ 4 h 7"/>
                <a:gd name="T6" fmla="*/ 11 w 12"/>
                <a:gd name="T7" fmla="*/ 3 h 7"/>
                <a:gd name="T8" fmla="*/ 7 w 12"/>
                <a:gd name="T9" fmla="*/ 0 h 7"/>
                <a:gd name="T10" fmla="*/ 5 w 12"/>
                <a:gd name="T11" fmla="*/ 0 h 7"/>
                <a:gd name="T12" fmla="*/ 1 w 12"/>
                <a:gd name="T13" fmla="*/ 3 h 7"/>
                <a:gd name="T14" fmla="*/ 1 w 12"/>
                <a:gd name="T15" fmla="*/ 4 h 7"/>
                <a:gd name="T16" fmla="*/ 5 w 12"/>
                <a:gd name="T17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7">
                  <a:moveTo>
                    <a:pt x="5" y="6"/>
                  </a:moveTo>
                  <a:cubicBezTo>
                    <a:pt x="6" y="7"/>
                    <a:pt x="6" y="7"/>
                    <a:pt x="7" y="6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2" y="4"/>
                    <a:pt x="12" y="3"/>
                    <a:pt x="11" y="3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6" y="0"/>
                    <a:pt x="5" y="0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4"/>
                    <a:pt x="1" y="4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6" name="Freeform 578"/>
            <p:cNvSpPr>
              <a:spLocks/>
            </p:cNvSpPr>
            <p:nvPr userDrawn="1"/>
          </p:nvSpPr>
          <p:spPr bwMode="auto">
            <a:xfrm>
              <a:off x="8228014" y="4014788"/>
              <a:ext cx="17463" cy="11113"/>
            </a:xfrm>
            <a:custGeom>
              <a:avLst/>
              <a:gdLst>
                <a:gd name="T0" fmla="*/ 5 w 11"/>
                <a:gd name="T1" fmla="*/ 7 h 7"/>
                <a:gd name="T2" fmla="*/ 6 w 11"/>
                <a:gd name="T3" fmla="*/ 7 h 7"/>
                <a:gd name="T4" fmla="*/ 11 w 11"/>
                <a:gd name="T5" fmla="*/ 4 h 7"/>
                <a:gd name="T6" fmla="*/ 10 w 11"/>
                <a:gd name="T7" fmla="*/ 3 h 7"/>
                <a:gd name="T8" fmla="*/ 6 w 11"/>
                <a:gd name="T9" fmla="*/ 1 h 7"/>
                <a:gd name="T10" fmla="*/ 5 w 11"/>
                <a:gd name="T11" fmla="*/ 1 h 7"/>
                <a:gd name="T12" fmla="*/ 0 w 11"/>
                <a:gd name="T13" fmla="*/ 3 h 7"/>
                <a:gd name="T14" fmla="*/ 0 w 11"/>
                <a:gd name="T15" fmla="*/ 4 h 7"/>
                <a:gd name="T16" fmla="*/ 5 w 11"/>
                <a:gd name="T1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7">
                  <a:moveTo>
                    <a:pt x="5" y="7"/>
                  </a:moveTo>
                  <a:cubicBezTo>
                    <a:pt x="5" y="7"/>
                    <a:pt x="6" y="7"/>
                    <a:pt x="6" y="7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3"/>
                    <a:pt x="10" y="3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5" y="0"/>
                    <a:pt x="5" y="1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lnTo>
                    <a:pt x="5" y="7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7" name="Freeform 579"/>
            <p:cNvSpPr>
              <a:spLocks/>
            </p:cNvSpPr>
            <p:nvPr userDrawn="1"/>
          </p:nvSpPr>
          <p:spPr bwMode="auto">
            <a:xfrm>
              <a:off x="7983539" y="3968751"/>
              <a:ext cx="212725" cy="122238"/>
            </a:xfrm>
            <a:custGeom>
              <a:avLst/>
              <a:gdLst>
                <a:gd name="T0" fmla="*/ 85 w 134"/>
                <a:gd name="T1" fmla="*/ 0 h 77"/>
                <a:gd name="T2" fmla="*/ 0 w 134"/>
                <a:gd name="T3" fmla="*/ 49 h 77"/>
                <a:gd name="T4" fmla="*/ 48 w 134"/>
                <a:gd name="T5" fmla="*/ 77 h 77"/>
                <a:gd name="T6" fmla="*/ 134 w 134"/>
                <a:gd name="T7" fmla="*/ 28 h 77"/>
                <a:gd name="T8" fmla="*/ 85 w 134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4" h="77">
                  <a:moveTo>
                    <a:pt x="85" y="0"/>
                  </a:moveTo>
                  <a:lnTo>
                    <a:pt x="0" y="49"/>
                  </a:lnTo>
                  <a:lnTo>
                    <a:pt x="48" y="77"/>
                  </a:lnTo>
                  <a:lnTo>
                    <a:pt x="134" y="28"/>
                  </a:lnTo>
                  <a:lnTo>
                    <a:pt x="85" y="0"/>
                  </a:lnTo>
                  <a:close/>
                </a:path>
              </a:pathLst>
            </a:custGeom>
            <a:solidFill>
              <a:srgbClr val="7878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8" name="Freeform 580"/>
            <p:cNvSpPr>
              <a:spLocks/>
            </p:cNvSpPr>
            <p:nvPr userDrawn="1"/>
          </p:nvSpPr>
          <p:spPr bwMode="auto">
            <a:xfrm>
              <a:off x="8121651" y="3783013"/>
              <a:ext cx="366713" cy="503238"/>
            </a:xfrm>
            <a:custGeom>
              <a:avLst/>
              <a:gdLst>
                <a:gd name="T0" fmla="*/ 231 w 231"/>
                <a:gd name="T1" fmla="*/ 8 h 317"/>
                <a:gd name="T2" fmla="*/ 222 w 231"/>
                <a:gd name="T3" fmla="*/ 3 h 317"/>
                <a:gd name="T4" fmla="*/ 9 w 231"/>
                <a:gd name="T5" fmla="*/ 126 h 317"/>
                <a:gd name="T6" fmla="*/ 0 w 231"/>
                <a:gd name="T7" fmla="*/ 142 h 317"/>
                <a:gd name="T8" fmla="*/ 0 w 231"/>
                <a:gd name="T9" fmla="*/ 309 h 317"/>
                <a:gd name="T10" fmla="*/ 9 w 231"/>
                <a:gd name="T11" fmla="*/ 314 h 317"/>
                <a:gd name="T12" fmla="*/ 222 w 231"/>
                <a:gd name="T13" fmla="*/ 191 h 317"/>
                <a:gd name="T14" fmla="*/ 231 w 231"/>
                <a:gd name="T15" fmla="*/ 175 h 317"/>
                <a:gd name="T16" fmla="*/ 231 w 231"/>
                <a:gd name="T17" fmla="*/ 8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1" h="317">
                  <a:moveTo>
                    <a:pt x="231" y="8"/>
                  </a:moveTo>
                  <a:cubicBezTo>
                    <a:pt x="231" y="2"/>
                    <a:pt x="227" y="0"/>
                    <a:pt x="222" y="3"/>
                  </a:cubicBezTo>
                  <a:cubicBezTo>
                    <a:pt x="9" y="126"/>
                    <a:pt x="9" y="126"/>
                    <a:pt x="9" y="126"/>
                  </a:cubicBezTo>
                  <a:cubicBezTo>
                    <a:pt x="4" y="129"/>
                    <a:pt x="0" y="136"/>
                    <a:pt x="0" y="142"/>
                  </a:cubicBezTo>
                  <a:cubicBezTo>
                    <a:pt x="0" y="309"/>
                    <a:pt x="0" y="309"/>
                    <a:pt x="0" y="309"/>
                  </a:cubicBezTo>
                  <a:cubicBezTo>
                    <a:pt x="0" y="314"/>
                    <a:pt x="4" y="317"/>
                    <a:pt x="9" y="314"/>
                  </a:cubicBezTo>
                  <a:cubicBezTo>
                    <a:pt x="222" y="191"/>
                    <a:pt x="222" y="191"/>
                    <a:pt x="222" y="191"/>
                  </a:cubicBezTo>
                  <a:cubicBezTo>
                    <a:pt x="227" y="188"/>
                    <a:pt x="231" y="181"/>
                    <a:pt x="231" y="175"/>
                  </a:cubicBezTo>
                  <a:lnTo>
                    <a:pt x="231" y="8"/>
                  </a:lnTo>
                  <a:close/>
                </a:path>
              </a:pathLst>
            </a:custGeom>
            <a:solidFill>
              <a:srgbClr val="C2C2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9" name="Freeform 581"/>
            <p:cNvSpPr>
              <a:spLocks/>
            </p:cNvSpPr>
            <p:nvPr userDrawn="1"/>
          </p:nvSpPr>
          <p:spPr bwMode="auto">
            <a:xfrm>
              <a:off x="8102601" y="3997326"/>
              <a:ext cx="23813" cy="284163"/>
            </a:xfrm>
            <a:custGeom>
              <a:avLst/>
              <a:gdLst>
                <a:gd name="T0" fmla="*/ 12 w 15"/>
                <a:gd name="T1" fmla="*/ 174 h 179"/>
                <a:gd name="T2" fmla="*/ 12 w 15"/>
                <a:gd name="T3" fmla="*/ 7 h 179"/>
                <a:gd name="T4" fmla="*/ 0 w 15"/>
                <a:gd name="T5" fmla="*/ 0 h 179"/>
                <a:gd name="T6" fmla="*/ 1 w 15"/>
                <a:gd name="T7" fmla="*/ 167 h 179"/>
                <a:gd name="T8" fmla="*/ 1 w 15"/>
                <a:gd name="T9" fmla="*/ 169 h 179"/>
                <a:gd name="T10" fmla="*/ 3 w 15"/>
                <a:gd name="T11" fmla="*/ 173 h 179"/>
                <a:gd name="T12" fmla="*/ 15 w 15"/>
                <a:gd name="T13" fmla="*/ 179 h 179"/>
                <a:gd name="T14" fmla="*/ 12 w 15"/>
                <a:gd name="T15" fmla="*/ 174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" h="179">
                  <a:moveTo>
                    <a:pt x="12" y="174"/>
                  </a:moveTo>
                  <a:cubicBezTo>
                    <a:pt x="12" y="7"/>
                    <a:pt x="12" y="7"/>
                    <a:pt x="12" y="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67"/>
                    <a:pt x="1" y="167"/>
                    <a:pt x="1" y="167"/>
                  </a:cubicBezTo>
                  <a:cubicBezTo>
                    <a:pt x="1" y="168"/>
                    <a:pt x="1" y="168"/>
                    <a:pt x="1" y="169"/>
                  </a:cubicBezTo>
                  <a:cubicBezTo>
                    <a:pt x="1" y="171"/>
                    <a:pt x="2" y="172"/>
                    <a:pt x="3" y="173"/>
                  </a:cubicBezTo>
                  <a:cubicBezTo>
                    <a:pt x="15" y="179"/>
                    <a:pt x="15" y="179"/>
                    <a:pt x="15" y="179"/>
                  </a:cubicBezTo>
                  <a:cubicBezTo>
                    <a:pt x="13" y="179"/>
                    <a:pt x="12" y="177"/>
                    <a:pt x="12" y="174"/>
                  </a:cubicBezTo>
                  <a:close/>
                </a:path>
              </a:pathLst>
            </a:custGeom>
            <a:solidFill>
              <a:srgbClr val="8A8C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0" name="Freeform 582"/>
            <p:cNvSpPr>
              <a:spLocks/>
            </p:cNvSpPr>
            <p:nvPr userDrawn="1"/>
          </p:nvSpPr>
          <p:spPr bwMode="auto">
            <a:xfrm>
              <a:off x="8102601" y="3775076"/>
              <a:ext cx="381000" cy="233363"/>
            </a:xfrm>
            <a:custGeom>
              <a:avLst/>
              <a:gdLst>
                <a:gd name="T0" fmla="*/ 229 w 240"/>
                <a:gd name="T1" fmla="*/ 1 h 147"/>
                <a:gd name="T2" fmla="*/ 228 w 240"/>
                <a:gd name="T3" fmla="*/ 0 h 147"/>
                <a:gd name="T4" fmla="*/ 227 w 240"/>
                <a:gd name="T5" fmla="*/ 0 h 147"/>
                <a:gd name="T6" fmla="*/ 227 w 240"/>
                <a:gd name="T7" fmla="*/ 0 h 147"/>
                <a:gd name="T8" fmla="*/ 226 w 240"/>
                <a:gd name="T9" fmla="*/ 0 h 147"/>
                <a:gd name="T10" fmla="*/ 226 w 240"/>
                <a:gd name="T11" fmla="*/ 0 h 147"/>
                <a:gd name="T12" fmla="*/ 224 w 240"/>
                <a:gd name="T13" fmla="*/ 0 h 147"/>
                <a:gd name="T14" fmla="*/ 224 w 240"/>
                <a:gd name="T15" fmla="*/ 0 h 147"/>
                <a:gd name="T16" fmla="*/ 222 w 240"/>
                <a:gd name="T17" fmla="*/ 1 h 147"/>
                <a:gd name="T18" fmla="*/ 6 w 240"/>
                <a:gd name="T19" fmla="*/ 126 h 147"/>
                <a:gd name="T20" fmla="*/ 6 w 240"/>
                <a:gd name="T21" fmla="*/ 127 h 147"/>
                <a:gd name="T22" fmla="*/ 5 w 240"/>
                <a:gd name="T23" fmla="*/ 128 h 147"/>
                <a:gd name="T24" fmla="*/ 4 w 240"/>
                <a:gd name="T25" fmla="*/ 129 h 147"/>
                <a:gd name="T26" fmla="*/ 4 w 240"/>
                <a:gd name="T27" fmla="*/ 129 h 147"/>
                <a:gd name="T28" fmla="*/ 3 w 240"/>
                <a:gd name="T29" fmla="*/ 131 h 147"/>
                <a:gd name="T30" fmla="*/ 3 w 240"/>
                <a:gd name="T31" fmla="*/ 131 h 147"/>
                <a:gd name="T32" fmla="*/ 2 w 240"/>
                <a:gd name="T33" fmla="*/ 132 h 147"/>
                <a:gd name="T34" fmla="*/ 2 w 240"/>
                <a:gd name="T35" fmla="*/ 133 h 147"/>
                <a:gd name="T36" fmla="*/ 1 w 240"/>
                <a:gd name="T37" fmla="*/ 134 h 147"/>
                <a:gd name="T38" fmla="*/ 1 w 240"/>
                <a:gd name="T39" fmla="*/ 135 h 147"/>
                <a:gd name="T40" fmla="*/ 1 w 240"/>
                <a:gd name="T41" fmla="*/ 136 h 147"/>
                <a:gd name="T42" fmla="*/ 0 w 240"/>
                <a:gd name="T43" fmla="*/ 137 h 147"/>
                <a:gd name="T44" fmla="*/ 0 w 240"/>
                <a:gd name="T45" fmla="*/ 138 h 147"/>
                <a:gd name="T46" fmla="*/ 0 w 240"/>
                <a:gd name="T47" fmla="*/ 140 h 147"/>
                <a:gd name="T48" fmla="*/ 12 w 240"/>
                <a:gd name="T49" fmla="*/ 144 h 147"/>
                <a:gd name="T50" fmla="*/ 13 w 240"/>
                <a:gd name="T51" fmla="*/ 142 h 147"/>
                <a:gd name="T52" fmla="*/ 13 w 240"/>
                <a:gd name="T53" fmla="*/ 140 h 147"/>
                <a:gd name="T54" fmla="*/ 14 w 240"/>
                <a:gd name="T55" fmla="*/ 138 h 147"/>
                <a:gd name="T56" fmla="*/ 16 w 240"/>
                <a:gd name="T57" fmla="*/ 136 h 147"/>
                <a:gd name="T58" fmla="*/ 17 w 240"/>
                <a:gd name="T59" fmla="*/ 134 h 147"/>
                <a:gd name="T60" fmla="*/ 18 w 240"/>
                <a:gd name="T61" fmla="*/ 133 h 147"/>
                <a:gd name="T62" fmla="*/ 234 w 240"/>
                <a:gd name="T63" fmla="*/ 8 h 147"/>
                <a:gd name="T64" fmla="*/ 236 w 240"/>
                <a:gd name="T65" fmla="*/ 7 h 147"/>
                <a:gd name="T66" fmla="*/ 237 w 240"/>
                <a:gd name="T67" fmla="*/ 7 h 147"/>
                <a:gd name="T68" fmla="*/ 239 w 240"/>
                <a:gd name="T69" fmla="*/ 7 h 147"/>
                <a:gd name="T70" fmla="*/ 240 w 240"/>
                <a:gd name="T71" fmla="*/ 7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40" h="147">
                  <a:moveTo>
                    <a:pt x="240" y="7"/>
                  </a:moveTo>
                  <a:cubicBezTo>
                    <a:pt x="229" y="1"/>
                    <a:pt x="229" y="1"/>
                    <a:pt x="229" y="1"/>
                  </a:cubicBezTo>
                  <a:cubicBezTo>
                    <a:pt x="229" y="1"/>
                    <a:pt x="228" y="1"/>
                    <a:pt x="228" y="1"/>
                  </a:cubicBezTo>
                  <a:cubicBezTo>
                    <a:pt x="228" y="0"/>
                    <a:pt x="228" y="0"/>
                    <a:pt x="228" y="0"/>
                  </a:cubicBezTo>
                  <a:cubicBezTo>
                    <a:pt x="228" y="0"/>
                    <a:pt x="228" y="0"/>
                    <a:pt x="228" y="0"/>
                  </a:cubicBezTo>
                  <a:cubicBezTo>
                    <a:pt x="227" y="0"/>
                    <a:pt x="227" y="0"/>
                    <a:pt x="227" y="0"/>
                  </a:cubicBezTo>
                  <a:cubicBezTo>
                    <a:pt x="227" y="0"/>
                    <a:pt x="227" y="0"/>
                    <a:pt x="227" y="0"/>
                  </a:cubicBezTo>
                  <a:cubicBezTo>
                    <a:pt x="227" y="0"/>
                    <a:pt x="227" y="0"/>
                    <a:pt x="227" y="0"/>
                  </a:cubicBezTo>
                  <a:cubicBezTo>
                    <a:pt x="227" y="0"/>
                    <a:pt x="227" y="0"/>
                    <a:pt x="226" y="0"/>
                  </a:cubicBezTo>
                  <a:cubicBezTo>
                    <a:pt x="226" y="0"/>
                    <a:pt x="226" y="0"/>
                    <a:pt x="226" y="0"/>
                  </a:cubicBezTo>
                  <a:cubicBezTo>
                    <a:pt x="226" y="0"/>
                    <a:pt x="226" y="0"/>
                    <a:pt x="226" y="0"/>
                  </a:cubicBezTo>
                  <a:cubicBezTo>
                    <a:pt x="226" y="0"/>
                    <a:pt x="226" y="0"/>
                    <a:pt x="226" y="0"/>
                  </a:cubicBezTo>
                  <a:cubicBezTo>
                    <a:pt x="225" y="0"/>
                    <a:pt x="225" y="0"/>
                    <a:pt x="225" y="0"/>
                  </a:cubicBezTo>
                  <a:cubicBezTo>
                    <a:pt x="225" y="0"/>
                    <a:pt x="225" y="0"/>
                    <a:pt x="224" y="0"/>
                  </a:cubicBezTo>
                  <a:cubicBezTo>
                    <a:pt x="224" y="0"/>
                    <a:pt x="224" y="0"/>
                    <a:pt x="224" y="0"/>
                  </a:cubicBezTo>
                  <a:cubicBezTo>
                    <a:pt x="224" y="0"/>
                    <a:pt x="224" y="0"/>
                    <a:pt x="224" y="0"/>
                  </a:cubicBezTo>
                  <a:cubicBezTo>
                    <a:pt x="224" y="0"/>
                    <a:pt x="224" y="0"/>
                    <a:pt x="223" y="1"/>
                  </a:cubicBezTo>
                  <a:cubicBezTo>
                    <a:pt x="223" y="1"/>
                    <a:pt x="223" y="1"/>
                    <a:pt x="222" y="1"/>
                  </a:cubicBezTo>
                  <a:cubicBezTo>
                    <a:pt x="9" y="124"/>
                    <a:pt x="9" y="124"/>
                    <a:pt x="9" y="124"/>
                  </a:cubicBezTo>
                  <a:cubicBezTo>
                    <a:pt x="8" y="125"/>
                    <a:pt x="7" y="125"/>
                    <a:pt x="6" y="126"/>
                  </a:cubicBezTo>
                  <a:cubicBezTo>
                    <a:pt x="6" y="126"/>
                    <a:pt x="6" y="126"/>
                    <a:pt x="6" y="127"/>
                  </a:cubicBezTo>
                  <a:cubicBezTo>
                    <a:pt x="6" y="127"/>
                    <a:pt x="6" y="127"/>
                    <a:pt x="6" y="127"/>
                  </a:cubicBezTo>
                  <a:cubicBezTo>
                    <a:pt x="6" y="127"/>
                    <a:pt x="6" y="127"/>
                    <a:pt x="5" y="127"/>
                  </a:cubicBezTo>
                  <a:cubicBezTo>
                    <a:pt x="5" y="127"/>
                    <a:pt x="5" y="127"/>
                    <a:pt x="5" y="128"/>
                  </a:cubicBezTo>
                  <a:cubicBezTo>
                    <a:pt x="5" y="128"/>
                    <a:pt x="5" y="128"/>
                    <a:pt x="4" y="128"/>
                  </a:cubicBezTo>
                  <a:cubicBezTo>
                    <a:pt x="4" y="129"/>
                    <a:pt x="4" y="129"/>
                    <a:pt x="4" y="129"/>
                  </a:cubicBezTo>
                  <a:cubicBezTo>
                    <a:pt x="4" y="129"/>
                    <a:pt x="4" y="129"/>
                    <a:pt x="4" y="129"/>
                  </a:cubicBezTo>
                  <a:cubicBezTo>
                    <a:pt x="4" y="129"/>
                    <a:pt x="4" y="129"/>
                    <a:pt x="4" y="129"/>
                  </a:cubicBezTo>
                  <a:cubicBezTo>
                    <a:pt x="4" y="130"/>
                    <a:pt x="3" y="130"/>
                    <a:pt x="3" y="130"/>
                  </a:cubicBezTo>
                  <a:cubicBezTo>
                    <a:pt x="3" y="130"/>
                    <a:pt x="3" y="131"/>
                    <a:pt x="3" y="131"/>
                  </a:cubicBezTo>
                  <a:cubicBezTo>
                    <a:pt x="3" y="131"/>
                    <a:pt x="3" y="131"/>
                    <a:pt x="3" y="131"/>
                  </a:cubicBezTo>
                  <a:cubicBezTo>
                    <a:pt x="3" y="131"/>
                    <a:pt x="3" y="131"/>
                    <a:pt x="3" y="131"/>
                  </a:cubicBezTo>
                  <a:cubicBezTo>
                    <a:pt x="3" y="131"/>
                    <a:pt x="2" y="131"/>
                    <a:pt x="2" y="132"/>
                  </a:cubicBezTo>
                  <a:cubicBezTo>
                    <a:pt x="2" y="132"/>
                    <a:pt x="2" y="132"/>
                    <a:pt x="2" y="132"/>
                  </a:cubicBezTo>
                  <a:cubicBezTo>
                    <a:pt x="2" y="133"/>
                    <a:pt x="2" y="133"/>
                    <a:pt x="2" y="133"/>
                  </a:cubicBezTo>
                  <a:cubicBezTo>
                    <a:pt x="2" y="133"/>
                    <a:pt x="2" y="133"/>
                    <a:pt x="2" y="133"/>
                  </a:cubicBezTo>
                  <a:cubicBezTo>
                    <a:pt x="2" y="133"/>
                    <a:pt x="2" y="133"/>
                    <a:pt x="2" y="133"/>
                  </a:cubicBezTo>
                  <a:cubicBezTo>
                    <a:pt x="1" y="133"/>
                    <a:pt x="1" y="134"/>
                    <a:pt x="1" y="134"/>
                  </a:cubicBezTo>
                  <a:cubicBezTo>
                    <a:pt x="1" y="134"/>
                    <a:pt x="1" y="134"/>
                    <a:pt x="1" y="135"/>
                  </a:cubicBezTo>
                  <a:cubicBezTo>
                    <a:pt x="1" y="135"/>
                    <a:pt x="1" y="135"/>
                    <a:pt x="1" y="135"/>
                  </a:cubicBezTo>
                  <a:cubicBezTo>
                    <a:pt x="1" y="135"/>
                    <a:pt x="1" y="135"/>
                    <a:pt x="1" y="135"/>
                  </a:cubicBezTo>
                  <a:cubicBezTo>
                    <a:pt x="1" y="135"/>
                    <a:pt x="1" y="136"/>
                    <a:pt x="1" y="136"/>
                  </a:cubicBezTo>
                  <a:cubicBezTo>
                    <a:pt x="1" y="136"/>
                    <a:pt x="0" y="136"/>
                    <a:pt x="0" y="137"/>
                  </a:cubicBezTo>
                  <a:cubicBezTo>
                    <a:pt x="0" y="137"/>
                    <a:pt x="0" y="137"/>
                    <a:pt x="0" y="137"/>
                  </a:cubicBezTo>
                  <a:cubicBezTo>
                    <a:pt x="0" y="137"/>
                    <a:pt x="0" y="138"/>
                    <a:pt x="0" y="138"/>
                  </a:cubicBezTo>
                  <a:cubicBezTo>
                    <a:pt x="0" y="138"/>
                    <a:pt x="0" y="138"/>
                    <a:pt x="0" y="138"/>
                  </a:cubicBezTo>
                  <a:cubicBezTo>
                    <a:pt x="0" y="138"/>
                    <a:pt x="0" y="139"/>
                    <a:pt x="0" y="140"/>
                  </a:cubicBezTo>
                  <a:cubicBezTo>
                    <a:pt x="0" y="140"/>
                    <a:pt x="0" y="140"/>
                    <a:pt x="0" y="140"/>
                  </a:cubicBezTo>
                  <a:cubicBezTo>
                    <a:pt x="12" y="147"/>
                    <a:pt x="12" y="147"/>
                    <a:pt x="12" y="147"/>
                  </a:cubicBezTo>
                  <a:cubicBezTo>
                    <a:pt x="12" y="146"/>
                    <a:pt x="12" y="145"/>
                    <a:pt x="12" y="144"/>
                  </a:cubicBezTo>
                  <a:cubicBezTo>
                    <a:pt x="12" y="144"/>
                    <a:pt x="12" y="144"/>
                    <a:pt x="12" y="144"/>
                  </a:cubicBezTo>
                  <a:cubicBezTo>
                    <a:pt x="12" y="143"/>
                    <a:pt x="12" y="143"/>
                    <a:pt x="13" y="142"/>
                  </a:cubicBezTo>
                  <a:cubicBezTo>
                    <a:pt x="13" y="142"/>
                    <a:pt x="13" y="142"/>
                    <a:pt x="13" y="142"/>
                  </a:cubicBezTo>
                  <a:cubicBezTo>
                    <a:pt x="13" y="141"/>
                    <a:pt x="13" y="141"/>
                    <a:pt x="13" y="140"/>
                  </a:cubicBezTo>
                  <a:cubicBezTo>
                    <a:pt x="13" y="140"/>
                    <a:pt x="13" y="140"/>
                    <a:pt x="13" y="140"/>
                  </a:cubicBezTo>
                  <a:cubicBezTo>
                    <a:pt x="14" y="139"/>
                    <a:pt x="14" y="138"/>
                    <a:pt x="14" y="138"/>
                  </a:cubicBezTo>
                  <a:cubicBezTo>
                    <a:pt x="14" y="138"/>
                    <a:pt x="14" y="138"/>
                    <a:pt x="14" y="138"/>
                  </a:cubicBezTo>
                  <a:cubicBezTo>
                    <a:pt x="15" y="137"/>
                    <a:pt x="15" y="136"/>
                    <a:pt x="16" y="136"/>
                  </a:cubicBezTo>
                  <a:cubicBezTo>
                    <a:pt x="16" y="136"/>
                    <a:pt x="16" y="136"/>
                    <a:pt x="16" y="136"/>
                  </a:cubicBezTo>
                  <a:cubicBezTo>
                    <a:pt x="16" y="135"/>
                    <a:pt x="17" y="135"/>
                    <a:pt x="17" y="134"/>
                  </a:cubicBezTo>
                  <a:cubicBezTo>
                    <a:pt x="17" y="134"/>
                    <a:pt x="17" y="134"/>
                    <a:pt x="17" y="134"/>
                  </a:cubicBezTo>
                  <a:cubicBezTo>
                    <a:pt x="18" y="133"/>
                    <a:pt x="18" y="133"/>
                    <a:pt x="18" y="133"/>
                  </a:cubicBezTo>
                  <a:cubicBezTo>
                    <a:pt x="19" y="132"/>
                    <a:pt x="20" y="132"/>
                    <a:pt x="21" y="131"/>
                  </a:cubicBezTo>
                  <a:cubicBezTo>
                    <a:pt x="234" y="8"/>
                    <a:pt x="234" y="8"/>
                    <a:pt x="234" y="8"/>
                  </a:cubicBezTo>
                  <a:cubicBezTo>
                    <a:pt x="234" y="8"/>
                    <a:pt x="235" y="7"/>
                    <a:pt x="236" y="7"/>
                  </a:cubicBezTo>
                  <a:cubicBezTo>
                    <a:pt x="236" y="7"/>
                    <a:pt x="236" y="7"/>
                    <a:pt x="236" y="7"/>
                  </a:cubicBezTo>
                  <a:cubicBezTo>
                    <a:pt x="236" y="7"/>
                    <a:pt x="237" y="7"/>
                    <a:pt x="237" y="7"/>
                  </a:cubicBezTo>
                  <a:cubicBezTo>
                    <a:pt x="237" y="7"/>
                    <a:pt x="237" y="7"/>
                    <a:pt x="237" y="7"/>
                  </a:cubicBezTo>
                  <a:cubicBezTo>
                    <a:pt x="238" y="7"/>
                    <a:pt x="238" y="7"/>
                    <a:pt x="239" y="7"/>
                  </a:cubicBezTo>
                  <a:cubicBezTo>
                    <a:pt x="239" y="7"/>
                    <a:pt x="239" y="7"/>
                    <a:pt x="239" y="7"/>
                  </a:cubicBezTo>
                  <a:cubicBezTo>
                    <a:pt x="239" y="7"/>
                    <a:pt x="240" y="7"/>
                    <a:pt x="240" y="7"/>
                  </a:cubicBezTo>
                  <a:cubicBezTo>
                    <a:pt x="240" y="7"/>
                    <a:pt x="240" y="7"/>
                    <a:pt x="240" y="7"/>
                  </a:cubicBezTo>
                  <a:cubicBezTo>
                    <a:pt x="240" y="7"/>
                    <a:pt x="240" y="7"/>
                    <a:pt x="240" y="7"/>
                  </a:cubicBezTo>
                  <a:close/>
                </a:path>
              </a:pathLst>
            </a:custGeom>
            <a:solidFill>
              <a:srgbClr val="8A8C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1" name="Freeform 583"/>
            <p:cNvSpPr>
              <a:spLocks/>
            </p:cNvSpPr>
            <p:nvPr userDrawn="1"/>
          </p:nvSpPr>
          <p:spPr bwMode="auto">
            <a:xfrm>
              <a:off x="7897814" y="3740151"/>
              <a:ext cx="204788" cy="211138"/>
            </a:xfrm>
            <a:custGeom>
              <a:avLst/>
              <a:gdLst>
                <a:gd name="T0" fmla="*/ 26 w 129"/>
                <a:gd name="T1" fmla="*/ 133 h 133"/>
                <a:gd name="T2" fmla="*/ 0 w 129"/>
                <a:gd name="T3" fmla="*/ 108 h 133"/>
                <a:gd name="T4" fmla="*/ 110 w 129"/>
                <a:gd name="T5" fmla="*/ 41 h 133"/>
                <a:gd name="T6" fmla="*/ 26 w 129"/>
                <a:gd name="T7" fmla="*/ 133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9" h="133">
                  <a:moveTo>
                    <a:pt x="26" y="133"/>
                  </a:moveTo>
                  <a:cubicBezTo>
                    <a:pt x="19" y="121"/>
                    <a:pt x="7" y="112"/>
                    <a:pt x="0" y="108"/>
                  </a:cubicBezTo>
                  <a:cubicBezTo>
                    <a:pt x="24" y="78"/>
                    <a:pt x="83" y="0"/>
                    <a:pt x="110" y="41"/>
                  </a:cubicBezTo>
                  <a:cubicBezTo>
                    <a:pt x="129" y="72"/>
                    <a:pt x="48" y="117"/>
                    <a:pt x="26" y="133"/>
                  </a:cubicBezTo>
                  <a:close/>
                </a:path>
              </a:pathLst>
            </a:custGeom>
            <a:solidFill>
              <a:srgbClr val="CBBE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2" name="Freeform 584"/>
            <p:cNvSpPr>
              <a:spLocks/>
            </p:cNvSpPr>
            <p:nvPr userDrawn="1"/>
          </p:nvSpPr>
          <p:spPr bwMode="auto">
            <a:xfrm>
              <a:off x="7832726" y="3863976"/>
              <a:ext cx="119063" cy="133350"/>
            </a:xfrm>
            <a:custGeom>
              <a:avLst/>
              <a:gdLst>
                <a:gd name="T0" fmla="*/ 62 w 75"/>
                <a:gd name="T1" fmla="*/ 31 h 84"/>
                <a:gd name="T2" fmla="*/ 67 w 75"/>
                <a:gd name="T3" fmla="*/ 57 h 84"/>
                <a:gd name="T4" fmla="*/ 12 w 75"/>
                <a:gd name="T5" fmla="*/ 84 h 84"/>
                <a:gd name="T6" fmla="*/ 0 w 75"/>
                <a:gd name="T7" fmla="*/ 71 h 84"/>
                <a:gd name="T8" fmla="*/ 62 w 75"/>
                <a:gd name="T9" fmla="*/ 31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84">
                  <a:moveTo>
                    <a:pt x="62" y="31"/>
                  </a:moveTo>
                  <a:cubicBezTo>
                    <a:pt x="68" y="37"/>
                    <a:pt x="75" y="48"/>
                    <a:pt x="67" y="57"/>
                  </a:cubicBezTo>
                  <a:cubicBezTo>
                    <a:pt x="56" y="71"/>
                    <a:pt x="29" y="78"/>
                    <a:pt x="12" y="84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9" y="52"/>
                    <a:pt x="31" y="0"/>
                    <a:pt x="62" y="31"/>
                  </a:cubicBezTo>
                  <a:close/>
                </a:path>
              </a:pathLst>
            </a:custGeom>
            <a:solidFill>
              <a:srgbClr val="FFDB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3" name="Freeform 585"/>
            <p:cNvSpPr>
              <a:spLocks/>
            </p:cNvSpPr>
            <p:nvPr userDrawn="1"/>
          </p:nvSpPr>
          <p:spPr bwMode="auto">
            <a:xfrm>
              <a:off x="7600951" y="3652838"/>
              <a:ext cx="153988" cy="338138"/>
            </a:xfrm>
            <a:custGeom>
              <a:avLst/>
              <a:gdLst>
                <a:gd name="T0" fmla="*/ 52 w 97"/>
                <a:gd name="T1" fmla="*/ 10 h 213"/>
                <a:gd name="T2" fmla="*/ 97 w 97"/>
                <a:gd name="T3" fmla="*/ 195 h 213"/>
                <a:gd name="T4" fmla="*/ 64 w 97"/>
                <a:gd name="T5" fmla="*/ 213 h 213"/>
                <a:gd name="T6" fmla="*/ 54 w 97"/>
                <a:gd name="T7" fmla="*/ 206 h 213"/>
                <a:gd name="T8" fmla="*/ 3 w 97"/>
                <a:gd name="T9" fmla="*/ 43 h 213"/>
                <a:gd name="T10" fmla="*/ 21 w 97"/>
                <a:gd name="T11" fmla="*/ 2 h 213"/>
                <a:gd name="T12" fmla="*/ 52 w 97"/>
                <a:gd name="T13" fmla="*/ 10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7" h="213">
                  <a:moveTo>
                    <a:pt x="52" y="10"/>
                  </a:moveTo>
                  <a:cubicBezTo>
                    <a:pt x="82" y="44"/>
                    <a:pt x="91" y="146"/>
                    <a:pt x="97" y="195"/>
                  </a:cubicBezTo>
                  <a:cubicBezTo>
                    <a:pt x="64" y="213"/>
                    <a:pt x="64" y="213"/>
                    <a:pt x="64" y="213"/>
                  </a:cubicBezTo>
                  <a:cubicBezTo>
                    <a:pt x="64" y="211"/>
                    <a:pt x="55" y="208"/>
                    <a:pt x="54" y="206"/>
                  </a:cubicBezTo>
                  <a:cubicBezTo>
                    <a:pt x="37" y="158"/>
                    <a:pt x="8" y="88"/>
                    <a:pt x="3" y="43"/>
                  </a:cubicBezTo>
                  <a:cubicBezTo>
                    <a:pt x="0" y="24"/>
                    <a:pt x="8" y="6"/>
                    <a:pt x="21" y="2"/>
                  </a:cubicBezTo>
                  <a:cubicBezTo>
                    <a:pt x="31" y="0"/>
                    <a:pt x="45" y="3"/>
                    <a:pt x="52" y="10"/>
                  </a:cubicBezTo>
                  <a:close/>
                </a:path>
              </a:pathLst>
            </a:custGeom>
            <a:solidFill>
              <a:srgbClr val="F5EB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4" name="Freeform 586"/>
            <p:cNvSpPr>
              <a:spLocks/>
            </p:cNvSpPr>
            <p:nvPr userDrawn="1"/>
          </p:nvSpPr>
          <p:spPr bwMode="auto">
            <a:xfrm>
              <a:off x="7900989" y="3995738"/>
              <a:ext cx="176213" cy="103188"/>
            </a:xfrm>
            <a:custGeom>
              <a:avLst/>
              <a:gdLst>
                <a:gd name="T0" fmla="*/ 19 w 111"/>
                <a:gd name="T1" fmla="*/ 3 h 65"/>
                <a:gd name="T2" fmla="*/ 37 w 111"/>
                <a:gd name="T3" fmla="*/ 2 h 65"/>
                <a:gd name="T4" fmla="*/ 75 w 111"/>
                <a:gd name="T5" fmla="*/ 11 h 65"/>
                <a:gd name="T6" fmla="*/ 111 w 111"/>
                <a:gd name="T7" fmla="*/ 49 h 65"/>
                <a:gd name="T8" fmla="*/ 95 w 111"/>
                <a:gd name="T9" fmla="*/ 65 h 65"/>
                <a:gd name="T10" fmla="*/ 62 w 111"/>
                <a:gd name="T11" fmla="*/ 41 h 65"/>
                <a:gd name="T12" fmla="*/ 28 w 111"/>
                <a:gd name="T13" fmla="*/ 42 h 65"/>
                <a:gd name="T14" fmla="*/ 0 w 111"/>
                <a:gd name="T15" fmla="*/ 24 h 65"/>
                <a:gd name="T16" fmla="*/ 19 w 111"/>
                <a:gd name="T17" fmla="*/ 3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1" h="65">
                  <a:moveTo>
                    <a:pt x="19" y="3"/>
                  </a:moveTo>
                  <a:cubicBezTo>
                    <a:pt x="37" y="2"/>
                    <a:pt x="37" y="2"/>
                    <a:pt x="37" y="2"/>
                  </a:cubicBezTo>
                  <a:cubicBezTo>
                    <a:pt x="58" y="0"/>
                    <a:pt x="64" y="2"/>
                    <a:pt x="75" y="11"/>
                  </a:cubicBezTo>
                  <a:cubicBezTo>
                    <a:pt x="85" y="19"/>
                    <a:pt x="100" y="34"/>
                    <a:pt x="111" y="49"/>
                  </a:cubicBezTo>
                  <a:cubicBezTo>
                    <a:pt x="95" y="65"/>
                    <a:pt x="95" y="65"/>
                    <a:pt x="95" y="65"/>
                  </a:cubicBezTo>
                  <a:cubicBezTo>
                    <a:pt x="84" y="59"/>
                    <a:pt x="73" y="48"/>
                    <a:pt x="62" y="41"/>
                  </a:cubicBezTo>
                  <a:cubicBezTo>
                    <a:pt x="51" y="35"/>
                    <a:pt x="35" y="47"/>
                    <a:pt x="28" y="42"/>
                  </a:cubicBezTo>
                  <a:cubicBezTo>
                    <a:pt x="0" y="24"/>
                    <a:pt x="0" y="24"/>
                    <a:pt x="0" y="24"/>
                  </a:cubicBezTo>
                  <a:lnTo>
                    <a:pt x="19" y="3"/>
                  </a:lnTo>
                  <a:close/>
                </a:path>
              </a:pathLst>
            </a:custGeom>
            <a:solidFill>
              <a:srgbClr val="FFDB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5" name="Freeform 587"/>
            <p:cNvSpPr>
              <a:spLocks/>
            </p:cNvSpPr>
            <p:nvPr userDrawn="1"/>
          </p:nvSpPr>
          <p:spPr bwMode="auto">
            <a:xfrm>
              <a:off x="7681914" y="3922713"/>
              <a:ext cx="254000" cy="128588"/>
            </a:xfrm>
            <a:custGeom>
              <a:avLst/>
              <a:gdLst>
                <a:gd name="T0" fmla="*/ 36 w 160"/>
                <a:gd name="T1" fmla="*/ 4 h 81"/>
                <a:gd name="T2" fmla="*/ 160 w 160"/>
                <a:gd name="T3" fmla="*/ 47 h 81"/>
                <a:gd name="T4" fmla="*/ 152 w 160"/>
                <a:gd name="T5" fmla="*/ 81 h 81"/>
                <a:gd name="T6" fmla="*/ 28 w 160"/>
                <a:gd name="T7" fmla="*/ 53 h 81"/>
                <a:gd name="T8" fmla="*/ 1 w 160"/>
                <a:gd name="T9" fmla="*/ 24 h 81"/>
                <a:gd name="T10" fmla="*/ 36 w 160"/>
                <a:gd name="T11" fmla="*/ 4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0" h="81">
                  <a:moveTo>
                    <a:pt x="36" y="4"/>
                  </a:moveTo>
                  <a:cubicBezTo>
                    <a:pt x="78" y="14"/>
                    <a:pt x="118" y="34"/>
                    <a:pt x="160" y="47"/>
                  </a:cubicBezTo>
                  <a:cubicBezTo>
                    <a:pt x="155" y="58"/>
                    <a:pt x="154" y="67"/>
                    <a:pt x="152" y="81"/>
                  </a:cubicBezTo>
                  <a:cubicBezTo>
                    <a:pt x="110" y="70"/>
                    <a:pt x="71" y="62"/>
                    <a:pt x="28" y="53"/>
                  </a:cubicBezTo>
                  <a:cubicBezTo>
                    <a:pt x="6" y="49"/>
                    <a:pt x="0" y="36"/>
                    <a:pt x="1" y="24"/>
                  </a:cubicBezTo>
                  <a:cubicBezTo>
                    <a:pt x="3" y="11"/>
                    <a:pt x="15" y="0"/>
                    <a:pt x="36" y="4"/>
                  </a:cubicBezTo>
                  <a:close/>
                </a:path>
              </a:pathLst>
            </a:custGeom>
            <a:solidFill>
              <a:srgbClr val="F5EB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6" name="Freeform 588"/>
            <p:cNvSpPr>
              <a:spLocks/>
            </p:cNvSpPr>
            <p:nvPr userDrawn="1"/>
          </p:nvSpPr>
          <p:spPr bwMode="auto">
            <a:xfrm>
              <a:off x="8847139" y="3319463"/>
              <a:ext cx="130175" cy="239713"/>
            </a:xfrm>
            <a:custGeom>
              <a:avLst/>
              <a:gdLst>
                <a:gd name="T0" fmla="*/ 65 w 82"/>
                <a:gd name="T1" fmla="*/ 20 h 151"/>
                <a:gd name="T2" fmla="*/ 82 w 82"/>
                <a:gd name="T3" fmla="*/ 132 h 151"/>
                <a:gd name="T4" fmla="*/ 26 w 82"/>
                <a:gd name="T5" fmla="*/ 149 h 151"/>
                <a:gd name="T6" fmla="*/ 9 w 82"/>
                <a:gd name="T7" fmla="*/ 44 h 151"/>
                <a:gd name="T8" fmla="*/ 65 w 82"/>
                <a:gd name="T9" fmla="*/ 20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2" h="151">
                  <a:moveTo>
                    <a:pt x="65" y="20"/>
                  </a:moveTo>
                  <a:cubicBezTo>
                    <a:pt x="73" y="58"/>
                    <a:pt x="77" y="94"/>
                    <a:pt x="82" y="132"/>
                  </a:cubicBezTo>
                  <a:cubicBezTo>
                    <a:pt x="69" y="151"/>
                    <a:pt x="42" y="151"/>
                    <a:pt x="26" y="149"/>
                  </a:cubicBezTo>
                  <a:cubicBezTo>
                    <a:pt x="16" y="105"/>
                    <a:pt x="11" y="89"/>
                    <a:pt x="9" y="44"/>
                  </a:cubicBezTo>
                  <a:cubicBezTo>
                    <a:pt x="0" y="19"/>
                    <a:pt x="37" y="0"/>
                    <a:pt x="65" y="20"/>
                  </a:cubicBezTo>
                  <a:close/>
                </a:path>
              </a:pathLst>
            </a:custGeom>
            <a:solidFill>
              <a:srgbClr val="9FA3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7" name="Freeform 589"/>
            <p:cNvSpPr>
              <a:spLocks/>
            </p:cNvSpPr>
            <p:nvPr userDrawn="1"/>
          </p:nvSpPr>
          <p:spPr bwMode="auto">
            <a:xfrm>
              <a:off x="8567739" y="3533776"/>
              <a:ext cx="242888" cy="122238"/>
            </a:xfrm>
            <a:custGeom>
              <a:avLst/>
              <a:gdLst>
                <a:gd name="T0" fmla="*/ 25 w 153"/>
                <a:gd name="T1" fmla="*/ 10 h 77"/>
                <a:gd name="T2" fmla="*/ 47 w 153"/>
                <a:gd name="T3" fmla="*/ 9 h 77"/>
                <a:gd name="T4" fmla="*/ 76 w 153"/>
                <a:gd name="T5" fmla="*/ 1 h 77"/>
                <a:gd name="T6" fmla="*/ 114 w 153"/>
                <a:gd name="T7" fmla="*/ 5 h 77"/>
                <a:gd name="T8" fmla="*/ 128 w 153"/>
                <a:gd name="T9" fmla="*/ 16 h 77"/>
                <a:gd name="T10" fmla="*/ 103 w 153"/>
                <a:gd name="T11" fmla="*/ 20 h 77"/>
                <a:gd name="T12" fmla="*/ 143 w 153"/>
                <a:gd name="T13" fmla="*/ 54 h 77"/>
                <a:gd name="T14" fmla="*/ 123 w 153"/>
                <a:gd name="T15" fmla="*/ 77 h 77"/>
                <a:gd name="T16" fmla="*/ 59 w 153"/>
                <a:gd name="T17" fmla="*/ 58 h 77"/>
                <a:gd name="T18" fmla="*/ 0 w 153"/>
                <a:gd name="T19" fmla="*/ 41 h 77"/>
                <a:gd name="T20" fmla="*/ 25 w 153"/>
                <a:gd name="T21" fmla="*/ 1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3" h="77">
                  <a:moveTo>
                    <a:pt x="25" y="10"/>
                  </a:moveTo>
                  <a:cubicBezTo>
                    <a:pt x="30" y="11"/>
                    <a:pt x="35" y="11"/>
                    <a:pt x="47" y="9"/>
                  </a:cubicBezTo>
                  <a:cubicBezTo>
                    <a:pt x="58" y="7"/>
                    <a:pt x="71" y="0"/>
                    <a:pt x="76" y="1"/>
                  </a:cubicBezTo>
                  <a:cubicBezTo>
                    <a:pt x="114" y="5"/>
                    <a:pt x="114" y="5"/>
                    <a:pt x="114" y="5"/>
                  </a:cubicBezTo>
                  <a:cubicBezTo>
                    <a:pt x="126" y="7"/>
                    <a:pt x="130" y="13"/>
                    <a:pt x="128" y="16"/>
                  </a:cubicBezTo>
                  <a:cubicBezTo>
                    <a:pt x="125" y="20"/>
                    <a:pt x="115" y="21"/>
                    <a:pt x="103" y="20"/>
                  </a:cubicBezTo>
                  <a:cubicBezTo>
                    <a:pt x="124" y="34"/>
                    <a:pt x="130" y="38"/>
                    <a:pt x="143" y="54"/>
                  </a:cubicBezTo>
                  <a:cubicBezTo>
                    <a:pt x="153" y="67"/>
                    <a:pt x="128" y="77"/>
                    <a:pt x="123" y="77"/>
                  </a:cubicBezTo>
                  <a:cubicBezTo>
                    <a:pt x="99" y="77"/>
                    <a:pt x="82" y="59"/>
                    <a:pt x="59" y="58"/>
                  </a:cubicBezTo>
                  <a:cubicBezTo>
                    <a:pt x="32" y="57"/>
                    <a:pt x="24" y="51"/>
                    <a:pt x="0" y="41"/>
                  </a:cubicBezTo>
                  <a:lnTo>
                    <a:pt x="25" y="10"/>
                  </a:lnTo>
                  <a:close/>
                </a:path>
              </a:pathLst>
            </a:custGeom>
            <a:solidFill>
              <a:srgbClr val="FFDB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8" name="Freeform 590"/>
            <p:cNvSpPr>
              <a:spLocks/>
            </p:cNvSpPr>
            <p:nvPr userDrawn="1"/>
          </p:nvSpPr>
          <p:spPr bwMode="auto">
            <a:xfrm>
              <a:off x="8296276" y="3135313"/>
              <a:ext cx="236538" cy="412750"/>
            </a:xfrm>
            <a:custGeom>
              <a:avLst/>
              <a:gdLst>
                <a:gd name="T0" fmla="*/ 146 w 149"/>
                <a:gd name="T1" fmla="*/ 61 h 260"/>
                <a:gd name="T2" fmla="*/ 52 w 149"/>
                <a:gd name="T3" fmla="*/ 260 h 260"/>
                <a:gd name="T4" fmla="*/ 5 w 149"/>
                <a:gd name="T5" fmla="*/ 254 h 260"/>
                <a:gd name="T6" fmla="*/ 0 w 149"/>
                <a:gd name="T7" fmla="*/ 238 h 260"/>
                <a:gd name="T8" fmla="*/ 72 w 149"/>
                <a:gd name="T9" fmla="*/ 34 h 260"/>
                <a:gd name="T10" fmla="*/ 122 w 149"/>
                <a:gd name="T11" fmla="*/ 7 h 260"/>
                <a:gd name="T12" fmla="*/ 146 w 149"/>
                <a:gd name="T13" fmla="*/ 61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9" h="260">
                  <a:moveTo>
                    <a:pt x="146" y="61"/>
                  </a:moveTo>
                  <a:cubicBezTo>
                    <a:pt x="136" y="121"/>
                    <a:pt x="79" y="212"/>
                    <a:pt x="52" y="260"/>
                  </a:cubicBezTo>
                  <a:cubicBezTo>
                    <a:pt x="5" y="254"/>
                    <a:pt x="5" y="254"/>
                    <a:pt x="5" y="254"/>
                  </a:cubicBezTo>
                  <a:cubicBezTo>
                    <a:pt x="6" y="251"/>
                    <a:pt x="0" y="241"/>
                    <a:pt x="0" y="238"/>
                  </a:cubicBezTo>
                  <a:cubicBezTo>
                    <a:pt x="19" y="177"/>
                    <a:pt x="43" y="84"/>
                    <a:pt x="72" y="34"/>
                  </a:cubicBezTo>
                  <a:cubicBezTo>
                    <a:pt x="84" y="13"/>
                    <a:pt x="105" y="0"/>
                    <a:pt x="122" y="7"/>
                  </a:cubicBezTo>
                  <a:cubicBezTo>
                    <a:pt x="145" y="16"/>
                    <a:pt x="149" y="39"/>
                    <a:pt x="146" y="61"/>
                  </a:cubicBezTo>
                  <a:close/>
                </a:path>
              </a:pathLst>
            </a:custGeom>
            <a:solidFill>
              <a:srgbClr val="D7D9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9" name="Freeform 591"/>
            <p:cNvSpPr>
              <a:spLocks/>
            </p:cNvSpPr>
            <p:nvPr userDrawn="1"/>
          </p:nvSpPr>
          <p:spPr bwMode="auto">
            <a:xfrm>
              <a:off x="8293101" y="3452813"/>
              <a:ext cx="354013" cy="169863"/>
            </a:xfrm>
            <a:custGeom>
              <a:avLst/>
              <a:gdLst>
                <a:gd name="T0" fmla="*/ 46 w 223"/>
                <a:gd name="T1" fmla="*/ 5 h 107"/>
                <a:gd name="T2" fmla="*/ 217 w 223"/>
                <a:gd name="T3" fmla="*/ 56 h 107"/>
                <a:gd name="T4" fmla="*/ 202 w 223"/>
                <a:gd name="T5" fmla="*/ 107 h 107"/>
                <a:gd name="T6" fmla="*/ 37 w 223"/>
                <a:gd name="T7" fmla="*/ 76 h 107"/>
                <a:gd name="T8" fmla="*/ 2 w 223"/>
                <a:gd name="T9" fmla="*/ 40 h 107"/>
                <a:gd name="T10" fmla="*/ 46 w 223"/>
                <a:gd name="T11" fmla="*/ 5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3" h="107">
                  <a:moveTo>
                    <a:pt x="46" y="5"/>
                  </a:moveTo>
                  <a:cubicBezTo>
                    <a:pt x="100" y="14"/>
                    <a:pt x="163" y="41"/>
                    <a:pt x="217" y="56"/>
                  </a:cubicBezTo>
                  <a:cubicBezTo>
                    <a:pt x="223" y="65"/>
                    <a:pt x="209" y="101"/>
                    <a:pt x="202" y="107"/>
                  </a:cubicBezTo>
                  <a:cubicBezTo>
                    <a:pt x="148" y="96"/>
                    <a:pt x="91" y="89"/>
                    <a:pt x="37" y="76"/>
                  </a:cubicBezTo>
                  <a:cubicBezTo>
                    <a:pt x="8" y="69"/>
                    <a:pt x="0" y="55"/>
                    <a:pt x="2" y="40"/>
                  </a:cubicBezTo>
                  <a:cubicBezTo>
                    <a:pt x="3" y="24"/>
                    <a:pt x="18" y="0"/>
                    <a:pt x="46" y="5"/>
                  </a:cubicBezTo>
                  <a:close/>
                </a:path>
              </a:pathLst>
            </a:custGeom>
            <a:solidFill>
              <a:srgbClr val="D7D9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0" name="Freeform 592"/>
            <p:cNvSpPr>
              <a:spLocks/>
            </p:cNvSpPr>
            <p:nvPr userDrawn="1"/>
          </p:nvSpPr>
          <p:spPr bwMode="auto">
            <a:xfrm>
              <a:off x="8886826" y="3341688"/>
              <a:ext cx="368300" cy="501650"/>
            </a:xfrm>
            <a:custGeom>
              <a:avLst/>
              <a:gdLst>
                <a:gd name="T0" fmla="*/ 231 w 232"/>
                <a:gd name="T1" fmla="*/ 8 h 316"/>
                <a:gd name="T2" fmla="*/ 222 w 232"/>
                <a:gd name="T3" fmla="*/ 2 h 316"/>
                <a:gd name="T4" fmla="*/ 9 w 232"/>
                <a:gd name="T5" fmla="*/ 126 h 316"/>
                <a:gd name="T6" fmla="*/ 0 w 232"/>
                <a:gd name="T7" fmla="*/ 141 h 316"/>
                <a:gd name="T8" fmla="*/ 1 w 232"/>
                <a:gd name="T9" fmla="*/ 308 h 316"/>
                <a:gd name="T10" fmla="*/ 10 w 232"/>
                <a:gd name="T11" fmla="*/ 313 h 316"/>
                <a:gd name="T12" fmla="*/ 223 w 232"/>
                <a:gd name="T13" fmla="*/ 190 h 316"/>
                <a:gd name="T14" fmla="*/ 232 w 232"/>
                <a:gd name="T15" fmla="*/ 175 h 316"/>
                <a:gd name="T16" fmla="*/ 231 w 232"/>
                <a:gd name="T17" fmla="*/ 8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2" h="316">
                  <a:moveTo>
                    <a:pt x="231" y="8"/>
                  </a:moveTo>
                  <a:cubicBezTo>
                    <a:pt x="231" y="2"/>
                    <a:pt x="227" y="0"/>
                    <a:pt x="222" y="2"/>
                  </a:cubicBezTo>
                  <a:cubicBezTo>
                    <a:pt x="9" y="126"/>
                    <a:pt x="9" y="126"/>
                    <a:pt x="9" y="126"/>
                  </a:cubicBezTo>
                  <a:cubicBezTo>
                    <a:pt x="4" y="128"/>
                    <a:pt x="0" y="135"/>
                    <a:pt x="0" y="141"/>
                  </a:cubicBezTo>
                  <a:cubicBezTo>
                    <a:pt x="1" y="308"/>
                    <a:pt x="1" y="308"/>
                    <a:pt x="1" y="308"/>
                  </a:cubicBezTo>
                  <a:cubicBezTo>
                    <a:pt x="1" y="314"/>
                    <a:pt x="5" y="316"/>
                    <a:pt x="10" y="313"/>
                  </a:cubicBezTo>
                  <a:cubicBezTo>
                    <a:pt x="223" y="190"/>
                    <a:pt x="223" y="190"/>
                    <a:pt x="223" y="190"/>
                  </a:cubicBezTo>
                  <a:cubicBezTo>
                    <a:pt x="228" y="187"/>
                    <a:pt x="232" y="180"/>
                    <a:pt x="232" y="175"/>
                  </a:cubicBezTo>
                  <a:lnTo>
                    <a:pt x="231" y="8"/>
                  </a:lnTo>
                  <a:close/>
                </a:path>
              </a:pathLst>
            </a:custGeom>
            <a:solidFill>
              <a:srgbClr val="C2C2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1" name="Freeform 593"/>
            <p:cNvSpPr>
              <a:spLocks/>
            </p:cNvSpPr>
            <p:nvPr userDrawn="1"/>
          </p:nvSpPr>
          <p:spPr bwMode="auto">
            <a:xfrm>
              <a:off x="8869364" y="3554413"/>
              <a:ext cx="22225" cy="285750"/>
            </a:xfrm>
            <a:custGeom>
              <a:avLst/>
              <a:gdLst>
                <a:gd name="T0" fmla="*/ 12 w 14"/>
                <a:gd name="T1" fmla="*/ 174 h 180"/>
                <a:gd name="T2" fmla="*/ 11 w 14"/>
                <a:gd name="T3" fmla="*/ 7 h 180"/>
                <a:gd name="T4" fmla="*/ 0 w 14"/>
                <a:gd name="T5" fmla="*/ 0 h 180"/>
                <a:gd name="T6" fmla="*/ 0 w 14"/>
                <a:gd name="T7" fmla="*/ 167 h 180"/>
                <a:gd name="T8" fmla="*/ 0 w 14"/>
                <a:gd name="T9" fmla="*/ 169 h 180"/>
                <a:gd name="T10" fmla="*/ 3 w 14"/>
                <a:gd name="T11" fmla="*/ 173 h 180"/>
                <a:gd name="T12" fmla="*/ 14 w 14"/>
                <a:gd name="T13" fmla="*/ 180 h 180"/>
                <a:gd name="T14" fmla="*/ 12 w 14"/>
                <a:gd name="T15" fmla="*/ 174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" h="180">
                  <a:moveTo>
                    <a:pt x="12" y="174"/>
                  </a:moveTo>
                  <a:cubicBezTo>
                    <a:pt x="11" y="7"/>
                    <a:pt x="11" y="7"/>
                    <a:pt x="11" y="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67"/>
                    <a:pt x="0" y="167"/>
                    <a:pt x="0" y="167"/>
                  </a:cubicBezTo>
                  <a:cubicBezTo>
                    <a:pt x="0" y="168"/>
                    <a:pt x="0" y="169"/>
                    <a:pt x="0" y="169"/>
                  </a:cubicBezTo>
                  <a:cubicBezTo>
                    <a:pt x="1" y="171"/>
                    <a:pt x="1" y="172"/>
                    <a:pt x="3" y="173"/>
                  </a:cubicBezTo>
                  <a:cubicBezTo>
                    <a:pt x="14" y="180"/>
                    <a:pt x="14" y="180"/>
                    <a:pt x="14" y="180"/>
                  </a:cubicBezTo>
                  <a:cubicBezTo>
                    <a:pt x="13" y="179"/>
                    <a:pt x="12" y="177"/>
                    <a:pt x="12" y="174"/>
                  </a:cubicBezTo>
                  <a:close/>
                </a:path>
              </a:pathLst>
            </a:custGeom>
            <a:solidFill>
              <a:srgbClr val="8A8C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2" name="Freeform 594"/>
            <p:cNvSpPr>
              <a:spLocks/>
            </p:cNvSpPr>
            <p:nvPr userDrawn="1"/>
          </p:nvSpPr>
          <p:spPr bwMode="auto">
            <a:xfrm>
              <a:off x="8869364" y="3332163"/>
              <a:ext cx="381000" cy="233363"/>
            </a:xfrm>
            <a:custGeom>
              <a:avLst/>
              <a:gdLst>
                <a:gd name="T0" fmla="*/ 228 w 240"/>
                <a:gd name="T1" fmla="*/ 1 h 147"/>
                <a:gd name="T2" fmla="*/ 228 w 240"/>
                <a:gd name="T3" fmla="*/ 1 h 147"/>
                <a:gd name="T4" fmla="*/ 227 w 240"/>
                <a:gd name="T5" fmla="*/ 1 h 147"/>
                <a:gd name="T6" fmla="*/ 227 w 240"/>
                <a:gd name="T7" fmla="*/ 0 h 147"/>
                <a:gd name="T8" fmla="*/ 225 w 240"/>
                <a:gd name="T9" fmla="*/ 0 h 147"/>
                <a:gd name="T10" fmla="*/ 225 w 240"/>
                <a:gd name="T11" fmla="*/ 0 h 147"/>
                <a:gd name="T12" fmla="*/ 224 w 240"/>
                <a:gd name="T13" fmla="*/ 1 h 147"/>
                <a:gd name="T14" fmla="*/ 223 w 240"/>
                <a:gd name="T15" fmla="*/ 1 h 147"/>
                <a:gd name="T16" fmla="*/ 222 w 240"/>
                <a:gd name="T17" fmla="*/ 2 h 147"/>
                <a:gd name="T18" fmla="*/ 6 w 240"/>
                <a:gd name="T19" fmla="*/ 127 h 147"/>
                <a:gd name="T20" fmla="*/ 5 w 240"/>
                <a:gd name="T21" fmla="*/ 127 h 147"/>
                <a:gd name="T22" fmla="*/ 5 w 240"/>
                <a:gd name="T23" fmla="*/ 128 h 147"/>
                <a:gd name="T24" fmla="*/ 4 w 240"/>
                <a:gd name="T25" fmla="*/ 129 h 147"/>
                <a:gd name="T26" fmla="*/ 3 w 240"/>
                <a:gd name="T27" fmla="*/ 130 h 147"/>
                <a:gd name="T28" fmla="*/ 2 w 240"/>
                <a:gd name="T29" fmla="*/ 131 h 147"/>
                <a:gd name="T30" fmla="*/ 2 w 240"/>
                <a:gd name="T31" fmla="*/ 131 h 147"/>
                <a:gd name="T32" fmla="*/ 1 w 240"/>
                <a:gd name="T33" fmla="*/ 133 h 147"/>
                <a:gd name="T34" fmla="*/ 1 w 240"/>
                <a:gd name="T35" fmla="*/ 134 h 147"/>
                <a:gd name="T36" fmla="*/ 1 w 240"/>
                <a:gd name="T37" fmla="*/ 134 h 147"/>
                <a:gd name="T38" fmla="*/ 0 w 240"/>
                <a:gd name="T39" fmla="*/ 136 h 147"/>
                <a:gd name="T40" fmla="*/ 0 w 240"/>
                <a:gd name="T41" fmla="*/ 136 h 147"/>
                <a:gd name="T42" fmla="*/ 0 w 240"/>
                <a:gd name="T43" fmla="*/ 138 h 147"/>
                <a:gd name="T44" fmla="*/ 0 w 240"/>
                <a:gd name="T45" fmla="*/ 138 h 147"/>
                <a:gd name="T46" fmla="*/ 0 w 240"/>
                <a:gd name="T47" fmla="*/ 140 h 147"/>
                <a:gd name="T48" fmla="*/ 11 w 240"/>
                <a:gd name="T49" fmla="*/ 145 h 147"/>
                <a:gd name="T50" fmla="*/ 12 w 240"/>
                <a:gd name="T51" fmla="*/ 143 h 147"/>
                <a:gd name="T52" fmla="*/ 13 w 240"/>
                <a:gd name="T53" fmla="*/ 140 h 147"/>
                <a:gd name="T54" fmla="*/ 14 w 240"/>
                <a:gd name="T55" fmla="*/ 138 h 147"/>
                <a:gd name="T56" fmla="*/ 15 w 240"/>
                <a:gd name="T57" fmla="*/ 136 h 147"/>
                <a:gd name="T58" fmla="*/ 17 w 240"/>
                <a:gd name="T59" fmla="*/ 135 h 147"/>
                <a:gd name="T60" fmla="*/ 18 w 240"/>
                <a:gd name="T61" fmla="*/ 134 h 147"/>
                <a:gd name="T62" fmla="*/ 233 w 240"/>
                <a:gd name="T63" fmla="*/ 8 h 147"/>
                <a:gd name="T64" fmla="*/ 235 w 240"/>
                <a:gd name="T65" fmla="*/ 8 h 147"/>
                <a:gd name="T66" fmla="*/ 237 w 240"/>
                <a:gd name="T67" fmla="*/ 7 h 147"/>
                <a:gd name="T68" fmla="*/ 238 w 240"/>
                <a:gd name="T69" fmla="*/ 7 h 147"/>
                <a:gd name="T70" fmla="*/ 240 w 240"/>
                <a:gd name="T71" fmla="*/ 8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40" h="147">
                  <a:moveTo>
                    <a:pt x="240" y="8"/>
                  </a:moveTo>
                  <a:cubicBezTo>
                    <a:pt x="228" y="1"/>
                    <a:pt x="228" y="1"/>
                    <a:pt x="228" y="1"/>
                  </a:cubicBezTo>
                  <a:cubicBezTo>
                    <a:pt x="228" y="1"/>
                    <a:pt x="228" y="1"/>
                    <a:pt x="228" y="1"/>
                  </a:cubicBezTo>
                  <a:cubicBezTo>
                    <a:pt x="228" y="1"/>
                    <a:pt x="228" y="1"/>
                    <a:pt x="228" y="1"/>
                  </a:cubicBezTo>
                  <a:cubicBezTo>
                    <a:pt x="227" y="1"/>
                    <a:pt x="227" y="1"/>
                    <a:pt x="227" y="1"/>
                  </a:cubicBezTo>
                  <a:cubicBezTo>
                    <a:pt x="227" y="1"/>
                    <a:pt x="227" y="1"/>
                    <a:pt x="227" y="1"/>
                  </a:cubicBezTo>
                  <a:cubicBezTo>
                    <a:pt x="227" y="1"/>
                    <a:pt x="227" y="1"/>
                    <a:pt x="227" y="1"/>
                  </a:cubicBezTo>
                  <a:cubicBezTo>
                    <a:pt x="227" y="1"/>
                    <a:pt x="227" y="0"/>
                    <a:pt x="227" y="0"/>
                  </a:cubicBezTo>
                  <a:cubicBezTo>
                    <a:pt x="226" y="0"/>
                    <a:pt x="226" y="0"/>
                    <a:pt x="226" y="0"/>
                  </a:cubicBezTo>
                  <a:cubicBezTo>
                    <a:pt x="226" y="0"/>
                    <a:pt x="226" y="0"/>
                    <a:pt x="225" y="0"/>
                  </a:cubicBezTo>
                  <a:cubicBezTo>
                    <a:pt x="225" y="0"/>
                    <a:pt x="225" y="0"/>
                    <a:pt x="225" y="0"/>
                  </a:cubicBezTo>
                  <a:cubicBezTo>
                    <a:pt x="225" y="0"/>
                    <a:pt x="225" y="0"/>
                    <a:pt x="225" y="0"/>
                  </a:cubicBezTo>
                  <a:cubicBezTo>
                    <a:pt x="225" y="0"/>
                    <a:pt x="225" y="0"/>
                    <a:pt x="225" y="0"/>
                  </a:cubicBezTo>
                  <a:cubicBezTo>
                    <a:pt x="224" y="1"/>
                    <a:pt x="224" y="1"/>
                    <a:pt x="224" y="1"/>
                  </a:cubicBezTo>
                  <a:cubicBezTo>
                    <a:pt x="224" y="1"/>
                    <a:pt x="224" y="1"/>
                    <a:pt x="224" y="1"/>
                  </a:cubicBezTo>
                  <a:cubicBezTo>
                    <a:pt x="224" y="1"/>
                    <a:pt x="223" y="1"/>
                    <a:pt x="223" y="1"/>
                  </a:cubicBezTo>
                  <a:cubicBezTo>
                    <a:pt x="223" y="1"/>
                    <a:pt x="223" y="1"/>
                    <a:pt x="223" y="1"/>
                  </a:cubicBezTo>
                  <a:cubicBezTo>
                    <a:pt x="223" y="1"/>
                    <a:pt x="222" y="1"/>
                    <a:pt x="222" y="2"/>
                  </a:cubicBezTo>
                  <a:cubicBezTo>
                    <a:pt x="9" y="125"/>
                    <a:pt x="9" y="125"/>
                    <a:pt x="9" y="125"/>
                  </a:cubicBezTo>
                  <a:cubicBezTo>
                    <a:pt x="8" y="125"/>
                    <a:pt x="7" y="126"/>
                    <a:pt x="6" y="127"/>
                  </a:cubicBezTo>
                  <a:cubicBezTo>
                    <a:pt x="6" y="127"/>
                    <a:pt x="6" y="127"/>
                    <a:pt x="6" y="127"/>
                  </a:cubicBezTo>
                  <a:cubicBezTo>
                    <a:pt x="5" y="127"/>
                    <a:pt x="5" y="127"/>
                    <a:pt x="5" y="127"/>
                  </a:cubicBezTo>
                  <a:cubicBezTo>
                    <a:pt x="5" y="127"/>
                    <a:pt x="5" y="128"/>
                    <a:pt x="5" y="128"/>
                  </a:cubicBezTo>
                  <a:cubicBezTo>
                    <a:pt x="5" y="128"/>
                    <a:pt x="5" y="128"/>
                    <a:pt x="5" y="128"/>
                  </a:cubicBezTo>
                  <a:cubicBezTo>
                    <a:pt x="4" y="128"/>
                    <a:pt x="4" y="129"/>
                    <a:pt x="4" y="129"/>
                  </a:cubicBezTo>
                  <a:cubicBezTo>
                    <a:pt x="4" y="129"/>
                    <a:pt x="4" y="129"/>
                    <a:pt x="4" y="129"/>
                  </a:cubicBezTo>
                  <a:cubicBezTo>
                    <a:pt x="4" y="129"/>
                    <a:pt x="4" y="129"/>
                    <a:pt x="3" y="129"/>
                  </a:cubicBezTo>
                  <a:cubicBezTo>
                    <a:pt x="3" y="130"/>
                    <a:pt x="3" y="130"/>
                    <a:pt x="3" y="130"/>
                  </a:cubicBezTo>
                  <a:cubicBezTo>
                    <a:pt x="3" y="130"/>
                    <a:pt x="3" y="130"/>
                    <a:pt x="3" y="131"/>
                  </a:cubicBezTo>
                  <a:cubicBezTo>
                    <a:pt x="3" y="131"/>
                    <a:pt x="2" y="131"/>
                    <a:pt x="2" y="131"/>
                  </a:cubicBezTo>
                  <a:cubicBezTo>
                    <a:pt x="2" y="131"/>
                    <a:pt x="2" y="131"/>
                    <a:pt x="2" y="131"/>
                  </a:cubicBezTo>
                  <a:cubicBezTo>
                    <a:pt x="2" y="131"/>
                    <a:pt x="2" y="131"/>
                    <a:pt x="2" y="131"/>
                  </a:cubicBezTo>
                  <a:cubicBezTo>
                    <a:pt x="2" y="132"/>
                    <a:pt x="2" y="132"/>
                    <a:pt x="2" y="132"/>
                  </a:cubicBezTo>
                  <a:cubicBezTo>
                    <a:pt x="2" y="132"/>
                    <a:pt x="2" y="133"/>
                    <a:pt x="1" y="133"/>
                  </a:cubicBezTo>
                  <a:cubicBezTo>
                    <a:pt x="1" y="133"/>
                    <a:pt x="1" y="133"/>
                    <a:pt x="1" y="134"/>
                  </a:cubicBezTo>
                  <a:cubicBezTo>
                    <a:pt x="1" y="134"/>
                    <a:pt x="1" y="134"/>
                    <a:pt x="1" y="134"/>
                  </a:cubicBezTo>
                  <a:cubicBezTo>
                    <a:pt x="1" y="134"/>
                    <a:pt x="1" y="134"/>
                    <a:pt x="1" y="134"/>
                  </a:cubicBezTo>
                  <a:cubicBezTo>
                    <a:pt x="1" y="134"/>
                    <a:pt x="1" y="134"/>
                    <a:pt x="1" y="134"/>
                  </a:cubicBezTo>
                  <a:cubicBezTo>
                    <a:pt x="1" y="135"/>
                    <a:pt x="1" y="135"/>
                    <a:pt x="0" y="135"/>
                  </a:cubicBezTo>
                  <a:cubicBezTo>
                    <a:pt x="0" y="135"/>
                    <a:pt x="0" y="136"/>
                    <a:pt x="0" y="136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0" y="137"/>
                    <a:pt x="0" y="137"/>
                    <a:pt x="0" y="137"/>
                  </a:cubicBezTo>
                  <a:cubicBezTo>
                    <a:pt x="0" y="137"/>
                    <a:pt x="0" y="138"/>
                    <a:pt x="0" y="138"/>
                  </a:cubicBezTo>
                  <a:cubicBezTo>
                    <a:pt x="0" y="138"/>
                    <a:pt x="0" y="138"/>
                    <a:pt x="0" y="138"/>
                  </a:cubicBezTo>
                  <a:cubicBezTo>
                    <a:pt x="0" y="138"/>
                    <a:pt x="0" y="138"/>
                    <a:pt x="0" y="138"/>
                  </a:cubicBezTo>
                  <a:cubicBezTo>
                    <a:pt x="0" y="139"/>
                    <a:pt x="0" y="139"/>
                    <a:pt x="0" y="140"/>
                  </a:cubicBezTo>
                  <a:cubicBezTo>
                    <a:pt x="0" y="140"/>
                    <a:pt x="0" y="140"/>
                    <a:pt x="0" y="140"/>
                  </a:cubicBezTo>
                  <a:cubicBezTo>
                    <a:pt x="11" y="147"/>
                    <a:pt x="11" y="147"/>
                    <a:pt x="11" y="147"/>
                  </a:cubicBezTo>
                  <a:cubicBezTo>
                    <a:pt x="11" y="146"/>
                    <a:pt x="11" y="146"/>
                    <a:pt x="11" y="145"/>
                  </a:cubicBezTo>
                  <a:cubicBezTo>
                    <a:pt x="12" y="145"/>
                    <a:pt x="12" y="145"/>
                    <a:pt x="12" y="145"/>
                  </a:cubicBezTo>
                  <a:cubicBezTo>
                    <a:pt x="12" y="144"/>
                    <a:pt x="12" y="143"/>
                    <a:pt x="12" y="143"/>
                  </a:cubicBezTo>
                  <a:cubicBezTo>
                    <a:pt x="12" y="143"/>
                    <a:pt x="12" y="143"/>
                    <a:pt x="12" y="142"/>
                  </a:cubicBezTo>
                  <a:cubicBezTo>
                    <a:pt x="12" y="142"/>
                    <a:pt x="13" y="141"/>
                    <a:pt x="13" y="140"/>
                  </a:cubicBezTo>
                  <a:cubicBezTo>
                    <a:pt x="13" y="140"/>
                    <a:pt x="13" y="140"/>
                    <a:pt x="13" y="140"/>
                  </a:cubicBezTo>
                  <a:cubicBezTo>
                    <a:pt x="13" y="140"/>
                    <a:pt x="14" y="139"/>
                    <a:pt x="14" y="138"/>
                  </a:cubicBezTo>
                  <a:cubicBezTo>
                    <a:pt x="14" y="138"/>
                    <a:pt x="14" y="138"/>
                    <a:pt x="14" y="138"/>
                  </a:cubicBezTo>
                  <a:cubicBezTo>
                    <a:pt x="14" y="138"/>
                    <a:pt x="15" y="137"/>
                    <a:pt x="15" y="136"/>
                  </a:cubicBezTo>
                  <a:cubicBezTo>
                    <a:pt x="15" y="136"/>
                    <a:pt x="15" y="136"/>
                    <a:pt x="15" y="136"/>
                  </a:cubicBezTo>
                  <a:cubicBezTo>
                    <a:pt x="16" y="136"/>
                    <a:pt x="16" y="135"/>
                    <a:pt x="17" y="135"/>
                  </a:cubicBezTo>
                  <a:cubicBezTo>
                    <a:pt x="17" y="134"/>
                    <a:pt x="17" y="134"/>
                    <a:pt x="17" y="134"/>
                  </a:cubicBezTo>
                  <a:cubicBezTo>
                    <a:pt x="17" y="134"/>
                    <a:pt x="17" y="134"/>
                    <a:pt x="18" y="134"/>
                  </a:cubicBezTo>
                  <a:cubicBezTo>
                    <a:pt x="18" y="133"/>
                    <a:pt x="19" y="132"/>
                    <a:pt x="20" y="132"/>
                  </a:cubicBezTo>
                  <a:cubicBezTo>
                    <a:pt x="233" y="8"/>
                    <a:pt x="233" y="8"/>
                    <a:pt x="233" y="8"/>
                  </a:cubicBezTo>
                  <a:cubicBezTo>
                    <a:pt x="234" y="8"/>
                    <a:pt x="235" y="8"/>
                    <a:pt x="235" y="8"/>
                  </a:cubicBezTo>
                  <a:cubicBezTo>
                    <a:pt x="235" y="8"/>
                    <a:pt x="235" y="8"/>
                    <a:pt x="235" y="8"/>
                  </a:cubicBezTo>
                  <a:cubicBezTo>
                    <a:pt x="236" y="7"/>
                    <a:pt x="236" y="7"/>
                    <a:pt x="237" y="7"/>
                  </a:cubicBezTo>
                  <a:cubicBezTo>
                    <a:pt x="237" y="7"/>
                    <a:pt x="237" y="7"/>
                    <a:pt x="237" y="7"/>
                  </a:cubicBezTo>
                  <a:cubicBezTo>
                    <a:pt x="237" y="7"/>
                    <a:pt x="238" y="7"/>
                    <a:pt x="238" y="7"/>
                  </a:cubicBezTo>
                  <a:cubicBezTo>
                    <a:pt x="238" y="7"/>
                    <a:pt x="238" y="7"/>
                    <a:pt x="238" y="7"/>
                  </a:cubicBezTo>
                  <a:cubicBezTo>
                    <a:pt x="239" y="7"/>
                    <a:pt x="239" y="8"/>
                    <a:pt x="240" y="8"/>
                  </a:cubicBezTo>
                  <a:cubicBezTo>
                    <a:pt x="240" y="8"/>
                    <a:pt x="240" y="8"/>
                    <a:pt x="240" y="8"/>
                  </a:cubicBezTo>
                  <a:cubicBezTo>
                    <a:pt x="240" y="8"/>
                    <a:pt x="240" y="8"/>
                    <a:pt x="240" y="8"/>
                  </a:cubicBezTo>
                  <a:close/>
                </a:path>
              </a:pathLst>
            </a:custGeom>
            <a:solidFill>
              <a:srgbClr val="8A8C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3" name="Freeform 595"/>
            <p:cNvSpPr>
              <a:spLocks noEditPoints="1"/>
            </p:cNvSpPr>
            <p:nvPr userDrawn="1"/>
          </p:nvSpPr>
          <p:spPr bwMode="auto">
            <a:xfrm>
              <a:off x="9374189" y="3533776"/>
              <a:ext cx="366713" cy="501650"/>
            </a:xfrm>
            <a:custGeom>
              <a:avLst/>
              <a:gdLst>
                <a:gd name="T0" fmla="*/ 19 w 231"/>
                <a:gd name="T1" fmla="*/ 292 h 316"/>
                <a:gd name="T2" fmla="*/ 19 w 231"/>
                <a:gd name="T3" fmla="*/ 136 h 316"/>
                <a:gd name="T4" fmla="*/ 212 w 231"/>
                <a:gd name="T5" fmla="*/ 25 h 316"/>
                <a:gd name="T6" fmla="*/ 213 w 231"/>
                <a:gd name="T7" fmla="*/ 180 h 316"/>
                <a:gd name="T8" fmla="*/ 19 w 231"/>
                <a:gd name="T9" fmla="*/ 292 h 316"/>
                <a:gd name="T10" fmla="*/ 116 w 231"/>
                <a:gd name="T11" fmla="*/ 67 h 316"/>
                <a:gd name="T12" fmla="*/ 111 w 231"/>
                <a:gd name="T13" fmla="*/ 75 h 316"/>
                <a:gd name="T14" fmla="*/ 116 w 231"/>
                <a:gd name="T15" fmla="*/ 78 h 316"/>
                <a:gd name="T16" fmla="*/ 120 w 231"/>
                <a:gd name="T17" fmla="*/ 69 h 316"/>
                <a:gd name="T18" fmla="*/ 116 w 231"/>
                <a:gd name="T19" fmla="*/ 67 h 316"/>
                <a:gd name="T20" fmla="*/ 231 w 231"/>
                <a:gd name="T21" fmla="*/ 8 h 316"/>
                <a:gd name="T22" fmla="*/ 222 w 231"/>
                <a:gd name="T23" fmla="*/ 3 h 316"/>
                <a:gd name="T24" fmla="*/ 9 w 231"/>
                <a:gd name="T25" fmla="*/ 126 h 316"/>
                <a:gd name="T26" fmla="*/ 0 w 231"/>
                <a:gd name="T27" fmla="*/ 141 h 316"/>
                <a:gd name="T28" fmla="*/ 1 w 231"/>
                <a:gd name="T29" fmla="*/ 308 h 316"/>
                <a:gd name="T30" fmla="*/ 10 w 231"/>
                <a:gd name="T31" fmla="*/ 313 h 316"/>
                <a:gd name="T32" fmla="*/ 222 w 231"/>
                <a:gd name="T33" fmla="*/ 190 h 316"/>
                <a:gd name="T34" fmla="*/ 231 w 231"/>
                <a:gd name="T35" fmla="*/ 175 h 316"/>
                <a:gd name="T36" fmla="*/ 231 w 231"/>
                <a:gd name="T37" fmla="*/ 8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31" h="316">
                  <a:moveTo>
                    <a:pt x="19" y="292"/>
                  </a:moveTo>
                  <a:cubicBezTo>
                    <a:pt x="19" y="136"/>
                    <a:pt x="19" y="136"/>
                    <a:pt x="19" y="136"/>
                  </a:cubicBezTo>
                  <a:cubicBezTo>
                    <a:pt x="212" y="25"/>
                    <a:pt x="212" y="25"/>
                    <a:pt x="212" y="25"/>
                  </a:cubicBezTo>
                  <a:cubicBezTo>
                    <a:pt x="213" y="180"/>
                    <a:pt x="213" y="180"/>
                    <a:pt x="213" y="180"/>
                  </a:cubicBezTo>
                  <a:cubicBezTo>
                    <a:pt x="19" y="292"/>
                    <a:pt x="19" y="292"/>
                    <a:pt x="19" y="292"/>
                  </a:cubicBezTo>
                  <a:close/>
                  <a:moveTo>
                    <a:pt x="116" y="67"/>
                  </a:moveTo>
                  <a:cubicBezTo>
                    <a:pt x="113" y="68"/>
                    <a:pt x="111" y="72"/>
                    <a:pt x="111" y="75"/>
                  </a:cubicBezTo>
                  <a:cubicBezTo>
                    <a:pt x="111" y="78"/>
                    <a:pt x="113" y="79"/>
                    <a:pt x="116" y="78"/>
                  </a:cubicBezTo>
                  <a:cubicBezTo>
                    <a:pt x="118" y="76"/>
                    <a:pt x="120" y="73"/>
                    <a:pt x="120" y="69"/>
                  </a:cubicBezTo>
                  <a:cubicBezTo>
                    <a:pt x="120" y="66"/>
                    <a:pt x="118" y="65"/>
                    <a:pt x="116" y="67"/>
                  </a:cubicBezTo>
                  <a:close/>
                  <a:moveTo>
                    <a:pt x="231" y="8"/>
                  </a:moveTo>
                  <a:cubicBezTo>
                    <a:pt x="231" y="3"/>
                    <a:pt x="227" y="0"/>
                    <a:pt x="222" y="3"/>
                  </a:cubicBezTo>
                  <a:cubicBezTo>
                    <a:pt x="9" y="126"/>
                    <a:pt x="9" y="126"/>
                    <a:pt x="9" y="126"/>
                  </a:cubicBezTo>
                  <a:cubicBezTo>
                    <a:pt x="4" y="129"/>
                    <a:pt x="0" y="136"/>
                    <a:pt x="0" y="141"/>
                  </a:cubicBezTo>
                  <a:cubicBezTo>
                    <a:pt x="1" y="308"/>
                    <a:pt x="1" y="308"/>
                    <a:pt x="1" y="308"/>
                  </a:cubicBezTo>
                  <a:cubicBezTo>
                    <a:pt x="1" y="314"/>
                    <a:pt x="5" y="316"/>
                    <a:pt x="10" y="313"/>
                  </a:cubicBezTo>
                  <a:cubicBezTo>
                    <a:pt x="222" y="190"/>
                    <a:pt x="222" y="190"/>
                    <a:pt x="222" y="190"/>
                  </a:cubicBezTo>
                  <a:cubicBezTo>
                    <a:pt x="227" y="188"/>
                    <a:pt x="231" y="181"/>
                    <a:pt x="231" y="175"/>
                  </a:cubicBezTo>
                  <a:lnTo>
                    <a:pt x="231" y="8"/>
                  </a:lnTo>
                  <a:close/>
                </a:path>
              </a:pathLst>
            </a:custGeom>
            <a:solidFill>
              <a:srgbClr val="C2C2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4" name="Freeform 596"/>
            <p:cNvSpPr>
              <a:spLocks/>
            </p:cNvSpPr>
            <p:nvPr userDrawn="1"/>
          </p:nvSpPr>
          <p:spPr bwMode="auto">
            <a:xfrm>
              <a:off x="9404351" y="3573463"/>
              <a:ext cx="307975" cy="423863"/>
            </a:xfrm>
            <a:custGeom>
              <a:avLst/>
              <a:gdLst>
                <a:gd name="T0" fmla="*/ 193 w 194"/>
                <a:gd name="T1" fmla="*/ 0 h 267"/>
                <a:gd name="T2" fmla="*/ 0 w 194"/>
                <a:gd name="T3" fmla="*/ 111 h 267"/>
                <a:gd name="T4" fmla="*/ 0 w 194"/>
                <a:gd name="T5" fmla="*/ 267 h 267"/>
                <a:gd name="T6" fmla="*/ 194 w 194"/>
                <a:gd name="T7" fmla="*/ 155 h 267"/>
                <a:gd name="T8" fmla="*/ 193 w 194"/>
                <a:gd name="T9" fmla="*/ 0 h 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4" h="267">
                  <a:moveTo>
                    <a:pt x="193" y="0"/>
                  </a:moveTo>
                  <a:lnTo>
                    <a:pt x="0" y="111"/>
                  </a:lnTo>
                  <a:lnTo>
                    <a:pt x="0" y="267"/>
                  </a:lnTo>
                  <a:lnTo>
                    <a:pt x="194" y="155"/>
                  </a:lnTo>
                  <a:lnTo>
                    <a:pt x="193" y="0"/>
                  </a:lnTo>
                  <a:close/>
                </a:path>
              </a:pathLst>
            </a:custGeom>
            <a:solidFill>
              <a:srgbClr val="ECF3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5" name="Freeform 597"/>
            <p:cNvSpPr>
              <a:spLocks/>
            </p:cNvSpPr>
            <p:nvPr userDrawn="1"/>
          </p:nvSpPr>
          <p:spPr bwMode="auto">
            <a:xfrm>
              <a:off x="9356726" y="3748088"/>
              <a:ext cx="22225" cy="284163"/>
            </a:xfrm>
            <a:custGeom>
              <a:avLst/>
              <a:gdLst>
                <a:gd name="T0" fmla="*/ 12 w 14"/>
                <a:gd name="T1" fmla="*/ 173 h 179"/>
                <a:gd name="T2" fmla="*/ 11 w 14"/>
                <a:gd name="T3" fmla="*/ 6 h 179"/>
                <a:gd name="T4" fmla="*/ 0 w 14"/>
                <a:gd name="T5" fmla="*/ 0 h 179"/>
                <a:gd name="T6" fmla="*/ 0 w 14"/>
                <a:gd name="T7" fmla="*/ 166 h 179"/>
                <a:gd name="T8" fmla="*/ 0 w 14"/>
                <a:gd name="T9" fmla="*/ 168 h 179"/>
                <a:gd name="T10" fmla="*/ 3 w 14"/>
                <a:gd name="T11" fmla="*/ 172 h 179"/>
                <a:gd name="T12" fmla="*/ 14 w 14"/>
                <a:gd name="T13" fmla="*/ 179 h 179"/>
                <a:gd name="T14" fmla="*/ 12 w 14"/>
                <a:gd name="T15" fmla="*/ 173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" h="179">
                  <a:moveTo>
                    <a:pt x="12" y="173"/>
                  </a:moveTo>
                  <a:cubicBezTo>
                    <a:pt x="11" y="6"/>
                    <a:pt x="11" y="6"/>
                    <a:pt x="11" y="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66"/>
                    <a:pt x="0" y="166"/>
                    <a:pt x="0" y="166"/>
                  </a:cubicBezTo>
                  <a:cubicBezTo>
                    <a:pt x="0" y="167"/>
                    <a:pt x="0" y="168"/>
                    <a:pt x="0" y="168"/>
                  </a:cubicBezTo>
                  <a:cubicBezTo>
                    <a:pt x="1" y="170"/>
                    <a:pt x="1" y="171"/>
                    <a:pt x="3" y="172"/>
                  </a:cubicBezTo>
                  <a:cubicBezTo>
                    <a:pt x="14" y="179"/>
                    <a:pt x="14" y="179"/>
                    <a:pt x="14" y="179"/>
                  </a:cubicBezTo>
                  <a:cubicBezTo>
                    <a:pt x="13" y="178"/>
                    <a:pt x="12" y="176"/>
                    <a:pt x="12" y="173"/>
                  </a:cubicBezTo>
                  <a:close/>
                </a:path>
              </a:pathLst>
            </a:custGeom>
            <a:solidFill>
              <a:srgbClr val="8A8C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6" name="Freeform 598"/>
            <p:cNvSpPr>
              <a:spLocks/>
            </p:cNvSpPr>
            <p:nvPr userDrawn="1"/>
          </p:nvSpPr>
          <p:spPr bwMode="auto">
            <a:xfrm>
              <a:off x="9356726" y="3525838"/>
              <a:ext cx="379413" cy="231775"/>
            </a:xfrm>
            <a:custGeom>
              <a:avLst/>
              <a:gdLst>
                <a:gd name="T0" fmla="*/ 228 w 239"/>
                <a:gd name="T1" fmla="*/ 1 h 146"/>
                <a:gd name="T2" fmla="*/ 227 w 239"/>
                <a:gd name="T3" fmla="*/ 0 h 146"/>
                <a:gd name="T4" fmla="*/ 226 w 239"/>
                <a:gd name="T5" fmla="*/ 0 h 146"/>
                <a:gd name="T6" fmla="*/ 226 w 239"/>
                <a:gd name="T7" fmla="*/ 0 h 146"/>
                <a:gd name="T8" fmla="*/ 225 w 239"/>
                <a:gd name="T9" fmla="*/ 0 h 146"/>
                <a:gd name="T10" fmla="*/ 225 w 239"/>
                <a:gd name="T11" fmla="*/ 0 h 146"/>
                <a:gd name="T12" fmla="*/ 223 w 239"/>
                <a:gd name="T13" fmla="*/ 0 h 146"/>
                <a:gd name="T14" fmla="*/ 223 w 239"/>
                <a:gd name="T15" fmla="*/ 1 h 146"/>
                <a:gd name="T16" fmla="*/ 221 w 239"/>
                <a:gd name="T17" fmla="*/ 1 h 146"/>
                <a:gd name="T18" fmla="*/ 6 w 239"/>
                <a:gd name="T19" fmla="*/ 126 h 146"/>
                <a:gd name="T20" fmla="*/ 5 w 239"/>
                <a:gd name="T21" fmla="*/ 127 h 146"/>
                <a:gd name="T22" fmla="*/ 5 w 239"/>
                <a:gd name="T23" fmla="*/ 127 h 146"/>
                <a:gd name="T24" fmla="*/ 4 w 239"/>
                <a:gd name="T25" fmla="*/ 129 h 146"/>
                <a:gd name="T26" fmla="*/ 3 w 239"/>
                <a:gd name="T27" fmla="*/ 129 h 146"/>
                <a:gd name="T28" fmla="*/ 2 w 239"/>
                <a:gd name="T29" fmla="*/ 131 h 146"/>
                <a:gd name="T30" fmla="*/ 2 w 239"/>
                <a:gd name="T31" fmla="*/ 131 h 146"/>
                <a:gd name="T32" fmla="*/ 1 w 239"/>
                <a:gd name="T33" fmla="*/ 132 h 146"/>
                <a:gd name="T34" fmla="*/ 1 w 239"/>
                <a:gd name="T35" fmla="*/ 133 h 146"/>
                <a:gd name="T36" fmla="*/ 1 w 239"/>
                <a:gd name="T37" fmla="*/ 134 h 146"/>
                <a:gd name="T38" fmla="*/ 0 w 239"/>
                <a:gd name="T39" fmla="*/ 135 h 146"/>
                <a:gd name="T40" fmla="*/ 0 w 239"/>
                <a:gd name="T41" fmla="*/ 136 h 146"/>
                <a:gd name="T42" fmla="*/ 0 w 239"/>
                <a:gd name="T43" fmla="*/ 137 h 146"/>
                <a:gd name="T44" fmla="*/ 0 w 239"/>
                <a:gd name="T45" fmla="*/ 138 h 146"/>
                <a:gd name="T46" fmla="*/ 0 w 239"/>
                <a:gd name="T47" fmla="*/ 140 h 146"/>
                <a:gd name="T48" fmla="*/ 11 w 239"/>
                <a:gd name="T49" fmla="*/ 144 h 146"/>
                <a:gd name="T50" fmla="*/ 12 w 239"/>
                <a:gd name="T51" fmla="*/ 142 h 146"/>
                <a:gd name="T52" fmla="*/ 13 w 239"/>
                <a:gd name="T53" fmla="*/ 140 h 146"/>
                <a:gd name="T54" fmla="*/ 14 w 239"/>
                <a:gd name="T55" fmla="*/ 138 h 146"/>
                <a:gd name="T56" fmla="*/ 15 w 239"/>
                <a:gd name="T57" fmla="*/ 136 h 146"/>
                <a:gd name="T58" fmla="*/ 17 w 239"/>
                <a:gd name="T59" fmla="*/ 134 h 146"/>
                <a:gd name="T60" fmla="*/ 18 w 239"/>
                <a:gd name="T61" fmla="*/ 133 h 146"/>
                <a:gd name="T62" fmla="*/ 233 w 239"/>
                <a:gd name="T63" fmla="*/ 8 h 146"/>
                <a:gd name="T64" fmla="*/ 235 w 239"/>
                <a:gd name="T65" fmla="*/ 7 h 146"/>
                <a:gd name="T66" fmla="*/ 236 w 239"/>
                <a:gd name="T67" fmla="*/ 7 h 146"/>
                <a:gd name="T68" fmla="*/ 238 w 239"/>
                <a:gd name="T69" fmla="*/ 7 h 146"/>
                <a:gd name="T70" fmla="*/ 239 w 239"/>
                <a:gd name="T71" fmla="*/ 7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39" h="146">
                  <a:moveTo>
                    <a:pt x="239" y="7"/>
                  </a:moveTo>
                  <a:cubicBezTo>
                    <a:pt x="228" y="1"/>
                    <a:pt x="228" y="1"/>
                    <a:pt x="228" y="1"/>
                  </a:cubicBezTo>
                  <a:cubicBezTo>
                    <a:pt x="227" y="1"/>
                    <a:pt x="227" y="1"/>
                    <a:pt x="227" y="1"/>
                  </a:cubicBezTo>
                  <a:cubicBezTo>
                    <a:pt x="227" y="1"/>
                    <a:pt x="227" y="0"/>
                    <a:pt x="227" y="0"/>
                  </a:cubicBezTo>
                  <a:cubicBezTo>
                    <a:pt x="227" y="0"/>
                    <a:pt x="227" y="0"/>
                    <a:pt x="227" y="0"/>
                  </a:cubicBezTo>
                  <a:cubicBezTo>
                    <a:pt x="226" y="0"/>
                    <a:pt x="226" y="0"/>
                    <a:pt x="226" y="0"/>
                  </a:cubicBezTo>
                  <a:cubicBezTo>
                    <a:pt x="226" y="0"/>
                    <a:pt x="226" y="0"/>
                    <a:pt x="226" y="0"/>
                  </a:cubicBezTo>
                  <a:cubicBezTo>
                    <a:pt x="226" y="0"/>
                    <a:pt x="226" y="0"/>
                    <a:pt x="226" y="0"/>
                  </a:cubicBezTo>
                  <a:cubicBezTo>
                    <a:pt x="226" y="0"/>
                    <a:pt x="226" y="0"/>
                    <a:pt x="225" y="0"/>
                  </a:cubicBezTo>
                  <a:cubicBezTo>
                    <a:pt x="225" y="0"/>
                    <a:pt x="225" y="0"/>
                    <a:pt x="225" y="0"/>
                  </a:cubicBezTo>
                  <a:cubicBezTo>
                    <a:pt x="225" y="0"/>
                    <a:pt x="225" y="0"/>
                    <a:pt x="225" y="0"/>
                  </a:cubicBezTo>
                  <a:cubicBezTo>
                    <a:pt x="225" y="0"/>
                    <a:pt x="225" y="0"/>
                    <a:pt x="225" y="0"/>
                  </a:cubicBezTo>
                  <a:cubicBezTo>
                    <a:pt x="224" y="0"/>
                    <a:pt x="224" y="0"/>
                    <a:pt x="224" y="0"/>
                  </a:cubicBezTo>
                  <a:cubicBezTo>
                    <a:pt x="224" y="0"/>
                    <a:pt x="224" y="0"/>
                    <a:pt x="223" y="0"/>
                  </a:cubicBezTo>
                  <a:cubicBezTo>
                    <a:pt x="223" y="0"/>
                    <a:pt x="223" y="0"/>
                    <a:pt x="223" y="0"/>
                  </a:cubicBezTo>
                  <a:cubicBezTo>
                    <a:pt x="223" y="0"/>
                    <a:pt x="223" y="0"/>
                    <a:pt x="223" y="1"/>
                  </a:cubicBezTo>
                  <a:cubicBezTo>
                    <a:pt x="223" y="1"/>
                    <a:pt x="223" y="1"/>
                    <a:pt x="222" y="1"/>
                  </a:cubicBezTo>
                  <a:cubicBezTo>
                    <a:pt x="222" y="1"/>
                    <a:pt x="222" y="1"/>
                    <a:pt x="221" y="1"/>
                  </a:cubicBezTo>
                  <a:cubicBezTo>
                    <a:pt x="9" y="124"/>
                    <a:pt x="9" y="124"/>
                    <a:pt x="9" y="124"/>
                  </a:cubicBezTo>
                  <a:cubicBezTo>
                    <a:pt x="8" y="125"/>
                    <a:pt x="7" y="125"/>
                    <a:pt x="6" y="126"/>
                  </a:cubicBezTo>
                  <a:cubicBezTo>
                    <a:pt x="6" y="126"/>
                    <a:pt x="6" y="126"/>
                    <a:pt x="6" y="126"/>
                  </a:cubicBezTo>
                  <a:cubicBezTo>
                    <a:pt x="5" y="126"/>
                    <a:pt x="5" y="127"/>
                    <a:pt x="5" y="127"/>
                  </a:cubicBezTo>
                  <a:cubicBezTo>
                    <a:pt x="5" y="127"/>
                    <a:pt x="5" y="127"/>
                    <a:pt x="5" y="127"/>
                  </a:cubicBezTo>
                  <a:cubicBezTo>
                    <a:pt x="5" y="127"/>
                    <a:pt x="5" y="127"/>
                    <a:pt x="5" y="127"/>
                  </a:cubicBezTo>
                  <a:cubicBezTo>
                    <a:pt x="4" y="128"/>
                    <a:pt x="4" y="128"/>
                    <a:pt x="4" y="128"/>
                  </a:cubicBezTo>
                  <a:cubicBezTo>
                    <a:pt x="4" y="128"/>
                    <a:pt x="4" y="129"/>
                    <a:pt x="4" y="129"/>
                  </a:cubicBezTo>
                  <a:cubicBezTo>
                    <a:pt x="4" y="129"/>
                    <a:pt x="4" y="129"/>
                    <a:pt x="3" y="129"/>
                  </a:cubicBezTo>
                  <a:cubicBezTo>
                    <a:pt x="3" y="129"/>
                    <a:pt x="3" y="129"/>
                    <a:pt x="3" y="129"/>
                  </a:cubicBezTo>
                  <a:cubicBezTo>
                    <a:pt x="3" y="129"/>
                    <a:pt x="3" y="130"/>
                    <a:pt x="3" y="130"/>
                  </a:cubicBezTo>
                  <a:cubicBezTo>
                    <a:pt x="3" y="130"/>
                    <a:pt x="2" y="130"/>
                    <a:pt x="2" y="131"/>
                  </a:cubicBezTo>
                  <a:cubicBezTo>
                    <a:pt x="2" y="131"/>
                    <a:pt x="2" y="131"/>
                    <a:pt x="2" y="131"/>
                  </a:cubicBezTo>
                  <a:cubicBezTo>
                    <a:pt x="2" y="131"/>
                    <a:pt x="2" y="131"/>
                    <a:pt x="2" y="131"/>
                  </a:cubicBezTo>
                  <a:cubicBezTo>
                    <a:pt x="2" y="131"/>
                    <a:pt x="2" y="131"/>
                    <a:pt x="2" y="131"/>
                  </a:cubicBezTo>
                  <a:cubicBezTo>
                    <a:pt x="2" y="132"/>
                    <a:pt x="2" y="132"/>
                    <a:pt x="1" y="132"/>
                  </a:cubicBezTo>
                  <a:cubicBezTo>
                    <a:pt x="1" y="132"/>
                    <a:pt x="1" y="133"/>
                    <a:pt x="1" y="133"/>
                  </a:cubicBezTo>
                  <a:cubicBezTo>
                    <a:pt x="1" y="133"/>
                    <a:pt x="1" y="133"/>
                    <a:pt x="1" y="133"/>
                  </a:cubicBezTo>
                  <a:cubicBezTo>
                    <a:pt x="1" y="133"/>
                    <a:pt x="1" y="133"/>
                    <a:pt x="1" y="133"/>
                  </a:cubicBezTo>
                  <a:cubicBezTo>
                    <a:pt x="1" y="133"/>
                    <a:pt x="1" y="133"/>
                    <a:pt x="1" y="134"/>
                  </a:cubicBezTo>
                  <a:cubicBezTo>
                    <a:pt x="1" y="134"/>
                    <a:pt x="1" y="134"/>
                    <a:pt x="0" y="135"/>
                  </a:cubicBezTo>
                  <a:cubicBezTo>
                    <a:pt x="0" y="135"/>
                    <a:pt x="0" y="135"/>
                    <a:pt x="0" y="135"/>
                  </a:cubicBezTo>
                  <a:cubicBezTo>
                    <a:pt x="0" y="135"/>
                    <a:pt x="0" y="135"/>
                    <a:pt x="0" y="135"/>
                  </a:cubicBezTo>
                  <a:cubicBezTo>
                    <a:pt x="0" y="135"/>
                    <a:pt x="0" y="135"/>
                    <a:pt x="0" y="136"/>
                  </a:cubicBezTo>
                  <a:cubicBezTo>
                    <a:pt x="0" y="136"/>
                    <a:pt x="0" y="136"/>
                    <a:pt x="0" y="137"/>
                  </a:cubicBezTo>
                  <a:cubicBezTo>
                    <a:pt x="0" y="137"/>
                    <a:pt x="0" y="137"/>
                    <a:pt x="0" y="137"/>
                  </a:cubicBezTo>
                  <a:cubicBezTo>
                    <a:pt x="0" y="137"/>
                    <a:pt x="0" y="137"/>
                    <a:pt x="0" y="137"/>
                  </a:cubicBezTo>
                  <a:cubicBezTo>
                    <a:pt x="0" y="138"/>
                    <a:pt x="0" y="138"/>
                    <a:pt x="0" y="138"/>
                  </a:cubicBezTo>
                  <a:cubicBezTo>
                    <a:pt x="0" y="138"/>
                    <a:pt x="0" y="139"/>
                    <a:pt x="0" y="139"/>
                  </a:cubicBezTo>
                  <a:cubicBezTo>
                    <a:pt x="0" y="140"/>
                    <a:pt x="0" y="140"/>
                    <a:pt x="0" y="140"/>
                  </a:cubicBezTo>
                  <a:cubicBezTo>
                    <a:pt x="11" y="146"/>
                    <a:pt x="11" y="146"/>
                    <a:pt x="11" y="146"/>
                  </a:cubicBezTo>
                  <a:cubicBezTo>
                    <a:pt x="11" y="146"/>
                    <a:pt x="11" y="145"/>
                    <a:pt x="11" y="144"/>
                  </a:cubicBezTo>
                  <a:cubicBezTo>
                    <a:pt x="11" y="144"/>
                    <a:pt x="11" y="144"/>
                    <a:pt x="12" y="144"/>
                  </a:cubicBezTo>
                  <a:cubicBezTo>
                    <a:pt x="12" y="143"/>
                    <a:pt x="12" y="143"/>
                    <a:pt x="12" y="142"/>
                  </a:cubicBezTo>
                  <a:cubicBezTo>
                    <a:pt x="12" y="142"/>
                    <a:pt x="12" y="142"/>
                    <a:pt x="12" y="142"/>
                  </a:cubicBezTo>
                  <a:cubicBezTo>
                    <a:pt x="12" y="141"/>
                    <a:pt x="13" y="140"/>
                    <a:pt x="13" y="140"/>
                  </a:cubicBezTo>
                  <a:cubicBezTo>
                    <a:pt x="13" y="140"/>
                    <a:pt x="13" y="140"/>
                    <a:pt x="13" y="140"/>
                  </a:cubicBezTo>
                  <a:cubicBezTo>
                    <a:pt x="13" y="139"/>
                    <a:pt x="13" y="138"/>
                    <a:pt x="14" y="138"/>
                  </a:cubicBezTo>
                  <a:cubicBezTo>
                    <a:pt x="14" y="138"/>
                    <a:pt x="14" y="138"/>
                    <a:pt x="14" y="138"/>
                  </a:cubicBezTo>
                  <a:cubicBezTo>
                    <a:pt x="14" y="137"/>
                    <a:pt x="15" y="136"/>
                    <a:pt x="15" y="136"/>
                  </a:cubicBezTo>
                  <a:cubicBezTo>
                    <a:pt x="15" y="136"/>
                    <a:pt x="15" y="135"/>
                    <a:pt x="15" y="135"/>
                  </a:cubicBezTo>
                  <a:cubicBezTo>
                    <a:pt x="16" y="135"/>
                    <a:pt x="16" y="134"/>
                    <a:pt x="17" y="134"/>
                  </a:cubicBezTo>
                  <a:cubicBezTo>
                    <a:pt x="17" y="134"/>
                    <a:pt x="17" y="134"/>
                    <a:pt x="17" y="134"/>
                  </a:cubicBezTo>
                  <a:cubicBezTo>
                    <a:pt x="17" y="133"/>
                    <a:pt x="17" y="133"/>
                    <a:pt x="18" y="133"/>
                  </a:cubicBezTo>
                  <a:cubicBezTo>
                    <a:pt x="18" y="132"/>
                    <a:pt x="19" y="131"/>
                    <a:pt x="20" y="131"/>
                  </a:cubicBezTo>
                  <a:cubicBezTo>
                    <a:pt x="233" y="8"/>
                    <a:pt x="233" y="8"/>
                    <a:pt x="233" y="8"/>
                  </a:cubicBezTo>
                  <a:cubicBezTo>
                    <a:pt x="233" y="8"/>
                    <a:pt x="234" y="8"/>
                    <a:pt x="235" y="7"/>
                  </a:cubicBezTo>
                  <a:cubicBezTo>
                    <a:pt x="235" y="7"/>
                    <a:pt x="235" y="7"/>
                    <a:pt x="235" y="7"/>
                  </a:cubicBezTo>
                  <a:cubicBezTo>
                    <a:pt x="235" y="7"/>
                    <a:pt x="236" y="7"/>
                    <a:pt x="236" y="7"/>
                  </a:cubicBezTo>
                  <a:cubicBezTo>
                    <a:pt x="236" y="7"/>
                    <a:pt x="236" y="7"/>
                    <a:pt x="236" y="7"/>
                  </a:cubicBezTo>
                  <a:cubicBezTo>
                    <a:pt x="237" y="7"/>
                    <a:pt x="237" y="7"/>
                    <a:pt x="238" y="7"/>
                  </a:cubicBezTo>
                  <a:cubicBezTo>
                    <a:pt x="238" y="7"/>
                    <a:pt x="238" y="7"/>
                    <a:pt x="238" y="7"/>
                  </a:cubicBezTo>
                  <a:cubicBezTo>
                    <a:pt x="238" y="7"/>
                    <a:pt x="239" y="7"/>
                    <a:pt x="239" y="7"/>
                  </a:cubicBezTo>
                  <a:cubicBezTo>
                    <a:pt x="239" y="7"/>
                    <a:pt x="239" y="7"/>
                    <a:pt x="239" y="7"/>
                  </a:cubicBezTo>
                  <a:cubicBezTo>
                    <a:pt x="239" y="7"/>
                    <a:pt x="239" y="7"/>
                    <a:pt x="239" y="7"/>
                  </a:cubicBezTo>
                  <a:close/>
                </a:path>
              </a:pathLst>
            </a:custGeom>
            <a:solidFill>
              <a:srgbClr val="8A8C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7" name="Freeform 599"/>
            <p:cNvSpPr>
              <a:spLocks/>
            </p:cNvSpPr>
            <p:nvPr userDrawn="1"/>
          </p:nvSpPr>
          <p:spPr bwMode="auto">
            <a:xfrm>
              <a:off x="9412289" y="3829051"/>
              <a:ext cx="436563" cy="254000"/>
            </a:xfrm>
            <a:custGeom>
              <a:avLst/>
              <a:gdLst>
                <a:gd name="T0" fmla="*/ 206 w 275"/>
                <a:gd name="T1" fmla="*/ 0 h 160"/>
                <a:gd name="T2" fmla="*/ 0 w 275"/>
                <a:gd name="T3" fmla="*/ 120 h 160"/>
                <a:gd name="T4" fmla="*/ 68 w 275"/>
                <a:gd name="T5" fmla="*/ 160 h 160"/>
                <a:gd name="T6" fmla="*/ 275 w 275"/>
                <a:gd name="T7" fmla="*/ 40 h 160"/>
                <a:gd name="T8" fmla="*/ 206 w 275"/>
                <a:gd name="T9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5" h="160">
                  <a:moveTo>
                    <a:pt x="206" y="0"/>
                  </a:moveTo>
                  <a:lnTo>
                    <a:pt x="0" y="120"/>
                  </a:lnTo>
                  <a:lnTo>
                    <a:pt x="68" y="160"/>
                  </a:lnTo>
                  <a:lnTo>
                    <a:pt x="275" y="40"/>
                  </a:lnTo>
                  <a:lnTo>
                    <a:pt x="206" y="0"/>
                  </a:lnTo>
                  <a:close/>
                </a:path>
              </a:pathLst>
            </a:custGeom>
            <a:solidFill>
              <a:srgbClr val="7878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8" name="Freeform 600"/>
            <p:cNvSpPr>
              <a:spLocks/>
            </p:cNvSpPr>
            <p:nvPr userDrawn="1"/>
          </p:nvSpPr>
          <p:spPr bwMode="auto">
            <a:xfrm>
              <a:off x="9636126" y="3959226"/>
              <a:ext cx="350838" cy="227013"/>
            </a:xfrm>
            <a:custGeom>
              <a:avLst/>
              <a:gdLst>
                <a:gd name="T0" fmla="*/ 0 w 221"/>
                <a:gd name="T1" fmla="*/ 129 h 143"/>
                <a:gd name="T2" fmla="*/ 0 w 221"/>
                <a:gd name="T3" fmla="*/ 143 h 143"/>
                <a:gd name="T4" fmla="*/ 221 w 221"/>
                <a:gd name="T5" fmla="*/ 14 h 143"/>
                <a:gd name="T6" fmla="*/ 221 w 221"/>
                <a:gd name="T7" fmla="*/ 0 h 143"/>
                <a:gd name="T8" fmla="*/ 0 w 221"/>
                <a:gd name="T9" fmla="*/ 129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1" h="143">
                  <a:moveTo>
                    <a:pt x="0" y="129"/>
                  </a:moveTo>
                  <a:lnTo>
                    <a:pt x="0" y="143"/>
                  </a:lnTo>
                  <a:lnTo>
                    <a:pt x="221" y="14"/>
                  </a:lnTo>
                  <a:lnTo>
                    <a:pt x="221" y="0"/>
                  </a:lnTo>
                  <a:lnTo>
                    <a:pt x="0" y="129"/>
                  </a:lnTo>
                  <a:close/>
                </a:path>
              </a:pathLst>
            </a:custGeom>
            <a:solidFill>
              <a:srgbClr val="8A8C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9" name="Freeform 601"/>
            <p:cNvSpPr>
              <a:spLocks noEditPoints="1"/>
            </p:cNvSpPr>
            <p:nvPr userDrawn="1"/>
          </p:nvSpPr>
          <p:spPr bwMode="auto">
            <a:xfrm>
              <a:off x="9386889" y="3814763"/>
              <a:ext cx="600075" cy="349250"/>
            </a:xfrm>
            <a:custGeom>
              <a:avLst/>
              <a:gdLst>
                <a:gd name="T0" fmla="*/ 84 w 378"/>
                <a:gd name="T1" fmla="*/ 169 h 220"/>
                <a:gd name="T2" fmla="*/ 16 w 378"/>
                <a:gd name="T3" fmla="*/ 129 h 220"/>
                <a:gd name="T4" fmla="*/ 222 w 378"/>
                <a:gd name="T5" fmla="*/ 9 h 220"/>
                <a:gd name="T6" fmla="*/ 291 w 378"/>
                <a:gd name="T7" fmla="*/ 49 h 220"/>
                <a:gd name="T8" fmla="*/ 84 w 378"/>
                <a:gd name="T9" fmla="*/ 169 h 220"/>
                <a:gd name="T10" fmla="*/ 84 w 378"/>
                <a:gd name="T11" fmla="*/ 169 h 220"/>
                <a:gd name="T12" fmla="*/ 221 w 378"/>
                <a:gd name="T13" fmla="*/ 0 h 220"/>
                <a:gd name="T14" fmla="*/ 0 w 378"/>
                <a:gd name="T15" fmla="*/ 129 h 220"/>
                <a:gd name="T16" fmla="*/ 157 w 378"/>
                <a:gd name="T17" fmla="*/ 220 h 220"/>
                <a:gd name="T18" fmla="*/ 378 w 378"/>
                <a:gd name="T19" fmla="*/ 91 h 220"/>
                <a:gd name="T20" fmla="*/ 221 w 378"/>
                <a:gd name="T21" fmla="*/ 0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78" h="220">
                  <a:moveTo>
                    <a:pt x="84" y="169"/>
                  </a:moveTo>
                  <a:lnTo>
                    <a:pt x="16" y="129"/>
                  </a:lnTo>
                  <a:lnTo>
                    <a:pt x="222" y="9"/>
                  </a:lnTo>
                  <a:lnTo>
                    <a:pt x="291" y="49"/>
                  </a:lnTo>
                  <a:lnTo>
                    <a:pt x="84" y="169"/>
                  </a:lnTo>
                  <a:lnTo>
                    <a:pt x="84" y="169"/>
                  </a:lnTo>
                  <a:close/>
                  <a:moveTo>
                    <a:pt x="221" y="0"/>
                  </a:moveTo>
                  <a:lnTo>
                    <a:pt x="0" y="129"/>
                  </a:lnTo>
                  <a:lnTo>
                    <a:pt x="157" y="220"/>
                  </a:lnTo>
                  <a:lnTo>
                    <a:pt x="378" y="91"/>
                  </a:lnTo>
                  <a:lnTo>
                    <a:pt x="221" y="0"/>
                  </a:lnTo>
                  <a:close/>
                </a:path>
              </a:pathLst>
            </a:custGeom>
            <a:solidFill>
              <a:srgbClr val="A1A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0" name="Freeform 602"/>
            <p:cNvSpPr>
              <a:spLocks/>
            </p:cNvSpPr>
            <p:nvPr userDrawn="1"/>
          </p:nvSpPr>
          <p:spPr bwMode="auto">
            <a:xfrm>
              <a:off x="9356726" y="4000501"/>
              <a:ext cx="279400" cy="185738"/>
            </a:xfrm>
            <a:custGeom>
              <a:avLst/>
              <a:gdLst>
                <a:gd name="T0" fmla="*/ 0 w 176"/>
                <a:gd name="T1" fmla="*/ 0 h 117"/>
                <a:gd name="T2" fmla="*/ 0 w 176"/>
                <a:gd name="T3" fmla="*/ 14 h 117"/>
                <a:gd name="T4" fmla="*/ 176 w 176"/>
                <a:gd name="T5" fmla="*/ 117 h 117"/>
                <a:gd name="T6" fmla="*/ 176 w 176"/>
                <a:gd name="T7" fmla="*/ 103 h 117"/>
                <a:gd name="T8" fmla="*/ 0 w 176"/>
                <a:gd name="T9" fmla="*/ 0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6" h="117">
                  <a:moveTo>
                    <a:pt x="0" y="0"/>
                  </a:moveTo>
                  <a:lnTo>
                    <a:pt x="0" y="14"/>
                  </a:lnTo>
                  <a:lnTo>
                    <a:pt x="176" y="117"/>
                  </a:lnTo>
                  <a:lnTo>
                    <a:pt x="176" y="10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A8C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1" name="Freeform 603"/>
            <p:cNvSpPr>
              <a:spLocks/>
            </p:cNvSpPr>
            <p:nvPr userDrawn="1"/>
          </p:nvSpPr>
          <p:spPr bwMode="auto">
            <a:xfrm>
              <a:off x="9445626" y="3998913"/>
              <a:ext cx="17463" cy="11113"/>
            </a:xfrm>
            <a:custGeom>
              <a:avLst/>
              <a:gdLst>
                <a:gd name="T0" fmla="*/ 5 w 11"/>
                <a:gd name="T1" fmla="*/ 6 h 7"/>
                <a:gd name="T2" fmla="*/ 7 w 11"/>
                <a:gd name="T3" fmla="*/ 6 h 7"/>
                <a:gd name="T4" fmla="*/ 11 w 11"/>
                <a:gd name="T5" fmla="*/ 4 h 7"/>
                <a:gd name="T6" fmla="*/ 11 w 11"/>
                <a:gd name="T7" fmla="*/ 3 h 7"/>
                <a:gd name="T8" fmla="*/ 7 w 11"/>
                <a:gd name="T9" fmla="*/ 0 h 7"/>
                <a:gd name="T10" fmla="*/ 5 w 11"/>
                <a:gd name="T11" fmla="*/ 0 h 7"/>
                <a:gd name="T12" fmla="*/ 1 w 11"/>
                <a:gd name="T13" fmla="*/ 3 h 7"/>
                <a:gd name="T14" fmla="*/ 1 w 11"/>
                <a:gd name="T15" fmla="*/ 4 h 7"/>
                <a:gd name="T16" fmla="*/ 5 w 11"/>
                <a:gd name="T17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7">
                  <a:moveTo>
                    <a:pt x="5" y="6"/>
                  </a:moveTo>
                  <a:cubicBezTo>
                    <a:pt x="6" y="7"/>
                    <a:pt x="6" y="7"/>
                    <a:pt x="7" y="6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3"/>
                    <a:pt x="11" y="3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6" y="0"/>
                    <a:pt x="5" y="0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4"/>
                    <a:pt x="1" y="4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2" name="Freeform 604"/>
            <p:cNvSpPr>
              <a:spLocks/>
            </p:cNvSpPr>
            <p:nvPr userDrawn="1"/>
          </p:nvSpPr>
          <p:spPr bwMode="auto">
            <a:xfrm>
              <a:off x="9477376" y="3981451"/>
              <a:ext cx="17463" cy="9525"/>
            </a:xfrm>
            <a:custGeom>
              <a:avLst/>
              <a:gdLst>
                <a:gd name="T0" fmla="*/ 5 w 11"/>
                <a:gd name="T1" fmla="*/ 6 h 6"/>
                <a:gd name="T2" fmla="*/ 7 w 11"/>
                <a:gd name="T3" fmla="*/ 6 h 6"/>
                <a:gd name="T4" fmla="*/ 11 w 11"/>
                <a:gd name="T5" fmla="*/ 3 h 6"/>
                <a:gd name="T6" fmla="*/ 11 w 11"/>
                <a:gd name="T7" fmla="*/ 2 h 6"/>
                <a:gd name="T8" fmla="*/ 7 w 11"/>
                <a:gd name="T9" fmla="*/ 0 h 6"/>
                <a:gd name="T10" fmla="*/ 5 w 11"/>
                <a:gd name="T11" fmla="*/ 0 h 6"/>
                <a:gd name="T12" fmla="*/ 1 w 11"/>
                <a:gd name="T13" fmla="*/ 2 h 6"/>
                <a:gd name="T14" fmla="*/ 1 w 11"/>
                <a:gd name="T15" fmla="*/ 3 h 6"/>
                <a:gd name="T16" fmla="*/ 5 w 11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5" y="6"/>
                  </a:moveTo>
                  <a:cubicBezTo>
                    <a:pt x="6" y="6"/>
                    <a:pt x="6" y="6"/>
                    <a:pt x="7" y="6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3"/>
                    <a:pt x="11" y="3"/>
                    <a:pt x="11" y="2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6" y="0"/>
                    <a:pt x="5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3"/>
                    <a:pt x="0" y="3"/>
                    <a:pt x="1" y="3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3" name="Freeform 605"/>
            <p:cNvSpPr>
              <a:spLocks/>
            </p:cNvSpPr>
            <p:nvPr userDrawn="1"/>
          </p:nvSpPr>
          <p:spPr bwMode="auto">
            <a:xfrm>
              <a:off x="9467851" y="3986213"/>
              <a:ext cx="17463" cy="11113"/>
            </a:xfrm>
            <a:custGeom>
              <a:avLst/>
              <a:gdLst>
                <a:gd name="T0" fmla="*/ 5 w 11"/>
                <a:gd name="T1" fmla="*/ 7 h 7"/>
                <a:gd name="T2" fmla="*/ 6 w 11"/>
                <a:gd name="T3" fmla="*/ 7 h 7"/>
                <a:gd name="T4" fmla="*/ 10 w 11"/>
                <a:gd name="T5" fmla="*/ 4 h 7"/>
                <a:gd name="T6" fmla="*/ 10 w 11"/>
                <a:gd name="T7" fmla="*/ 3 h 7"/>
                <a:gd name="T8" fmla="*/ 6 w 11"/>
                <a:gd name="T9" fmla="*/ 1 h 7"/>
                <a:gd name="T10" fmla="*/ 4 w 11"/>
                <a:gd name="T11" fmla="*/ 1 h 7"/>
                <a:gd name="T12" fmla="*/ 0 w 11"/>
                <a:gd name="T13" fmla="*/ 3 h 7"/>
                <a:gd name="T14" fmla="*/ 0 w 11"/>
                <a:gd name="T15" fmla="*/ 4 h 7"/>
                <a:gd name="T16" fmla="*/ 5 w 11"/>
                <a:gd name="T1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7">
                  <a:moveTo>
                    <a:pt x="5" y="7"/>
                  </a:moveTo>
                  <a:cubicBezTo>
                    <a:pt x="5" y="7"/>
                    <a:pt x="6" y="7"/>
                    <a:pt x="6" y="7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1" y="4"/>
                    <a:pt x="11" y="3"/>
                    <a:pt x="10" y="3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5" y="0"/>
                    <a:pt x="4" y="1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lnTo>
                    <a:pt x="5" y="7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4" name="Freeform 606"/>
            <p:cNvSpPr>
              <a:spLocks/>
            </p:cNvSpPr>
            <p:nvPr userDrawn="1"/>
          </p:nvSpPr>
          <p:spPr bwMode="auto">
            <a:xfrm>
              <a:off x="9456739" y="3992563"/>
              <a:ext cx="17463" cy="11113"/>
            </a:xfrm>
            <a:custGeom>
              <a:avLst/>
              <a:gdLst>
                <a:gd name="T0" fmla="*/ 5 w 11"/>
                <a:gd name="T1" fmla="*/ 6 h 7"/>
                <a:gd name="T2" fmla="*/ 6 w 11"/>
                <a:gd name="T3" fmla="*/ 6 h 7"/>
                <a:gd name="T4" fmla="*/ 11 w 11"/>
                <a:gd name="T5" fmla="*/ 4 h 7"/>
                <a:gd name="T6" fmla="*/ 11 w 11"/>
                <a:gd name="T7" fmla="*/ 3 h 7"/>
                <a:gd name="T8" fmla="*/ 6 w 11"/>
                <a:gd name="T9" fmla="*/ 1 h 7"/>
                <a:gd name="T10" fmla="*/ 5 w 11"/>
                <a:gd name="T11" fmla="*/ 1 h 7"/>
                <a:gd name="T12" fmla="*/ 1 w 11"/>
                <a:gd name="T13" fmla="*/ 3 h 7"/>
                <a:gd name="T14" fmla="*/ 1 w 11"/>
                <a:gd name="T15" fmla="*/ 4 h 7"/>
                <a:gd name="T16" fmla="*/ 5 w 11"/>
                <a:gd name="T17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7">
                  <a:moveTo>
                    <a:pt x="5" y="6"/>
                  </a:moveTo>
                  <a:cubicBezTo>
                    <a:pt x="5" y="7"/>
                    <a:pt x="6" y="7"/>
                    <a:pt x="6" y="6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3"/>
                    <a:pt x="11" y="3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5" y="0"/>
                    <a:pt x="5" y="1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4"/>
                    <a:pt x="1" y="4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5" name="Freeform 608"/>
            <p:cNvSpPr>
              <a:spLocks/>
            </p:cNvSpPr>
            <p:nvPr userDrawn="1"/>
          </p:nvSpPr>
          <p:spPr bwMode="auto">
            <a:xfrm>
              <a:off x="9469438" y="3995738"/>
              <a:ext cx="26988" cy="15875"/>
            </a:xfrm>
            <a:custGeom>
              <a:avLst/>
              <a:gdLst>
                <a:gd name="T0" fmla="*/ 8 w 17"/>
                <a:gd name="T1" fmla="*/ 1 h 10"/>
                <a:gd name="T2" fmla="*/ 1 w 17"/>
                <a:gd name="T3" fmla="*/ 5 h 10"/>
                <a:gd name="T4" fmla="*/ 1 w 17"/>
                <a:gd name="T5" fmla="*/ 6 h 10"/>
                <a:gd name="T6" fmla="*/ 8 w 17"/>
                <a:gd name="T7" fmla="*/ 10 h 10"/>
                <a:gd name="T8" fmla="*/ 10 w 17"/>
                <a:gd name="T9" fmla="*/ 10 h 10"/>
                <a:gd name="T10" fmla="*/ 17 w 17"/>
                <a:gd name="T11" fmla="*/ 6 h 10"/>
                <a:gd name="T12" fmla="*/ 17 w 17"/>
                <a:gd name="T13" fmla="*/ 5 h 10"/>
                <a:gd name="T14" fmla="*/ 10 w 17"/>
                <a:gd name="T15" fmla="*/ 1 h 10"/>
                <a:gd name="T16" fmla="*/ 8 w 17"/>
                <a:gd name="T1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8" y="1"/>
                  </a:move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6"/>
                    <a:pt x="17" y="5"/>
                    <a:pt x="17" y="5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0"/>
                    <a:pt x="8" y="1"/>
                    <a:pt x="8" y="1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6" name="Freeform 609"/>
            <p:cNvSpPr>
              <a:spLocks/>
            </p:cNvSpPr>
            <p:nvPr userDrawn="1"/>
          </p:nvSpPr>
          <p:spPr bwMode="auto">
            <a:xfrm>
              <a:off x="9436101" y="4005263"/>
              <a:ext cx="17463" cy="9525"/>
            </a:xfrm>
            <a:custGeom>
              <a:avLst/>
              <a:gdLst>
                <a:gd name="T0" fmla="*/ 5 w 11"/>
                <a:gd name="T1" fmla="*/ 6 h 6"/>
                <a:gd name="T2" fmla="*/ 6 w 11"/>
                <a:gd name="T3" fmla="*/ 6 h 6"/>
                <a:gd name="T4" fmla="*/ 10 w 11"/>
                <a:gd name="T5" fmla="*/ 4 h 6"/>
                <a:gd name="T6" fmla="*/ 10 w 11"/>
                <a:gd name="T7" fmla="*/ 3 h 6"/>
                <a:gd name="T8" fmla="*/ 6 w 11"/>
                <a:gd name="T9" fmla="*/ 0 h 6"/>
                <a:gd name="T10" fmla="*/ 5 w 11"/>
                <a:gd name="T11" fmla="*/ 0 h 6"/>
                <a:gd name="T12" fmla="*/ 0 w 11"/>
                <a:gd name="T13" fmla="*/ 3 h 6"/>
                <a:gd name="T14" fmla="*/ 0 w 11"/>
                <a:gd name="T15" fmla="*/ 4 h 6"/>
                <a:gd name="T16" fmla="*/ 5 w 11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5" y="6"/>
                  </a:moveTo>
                  <a:cubicBezTo>
                    <a:pt x="5" y="6"/>
                    <a:pt x="6" y="6"/>
                    <a:pt x="6" y="6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1" y="3"/>
                    <a:pt x="11" y="3"/>
                    <a:pt x="10" y="3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4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7" name="Freeform 610"/>
            <p:cNvSpPr>
              <a:spLocks/>
            </p:cNvSpPr>
            <p:nvPr userDrawn="1"/>
          </p:nvSpPr>
          <p:spPr bwMode="auto">
            <a:xfrm>
              <a:off x="9426576" y="4011613"/>
              <a:ext cx="17463" cy="9525"/>
            </a:xfrm>
            <a:custGeom>
              <a:avLst/>
              <a:gdLst>
                <a:gd name="T0" fmla="*/ 10 w 11"/>
                <a:gd name="T1" fmla="*/ 2 h 6"/>
                <a:gd name="T2" fmla="*/ 6 w 11"/>
                <a:gd name="T3" fmla="*/ 0 h 6"/>
                <a:gd name="T4" fmla="*/ 4 w 11"/>
                <a:gd name="T5" fmla="*/ 0 h 6"/>
                <a:gd name="T6" fmla="*/ 0 w 11"/>
                <a:gd name="T7" fmla="*/ 2 h 6"/>
                <a:gd name="T8" fmla="*/ 0 w 11"/>
                <a:gd name="T9" fmla="*/ 3 h 6"/>
                <a:gd name="T10" fmla="*/ 4 w 11"/>
                <a:gd name="T11" fmla="*/ 6 h 6"/>
                <a:gd name="T12" fmla="*/ 6 w 11"/>
                <a:gd name="T13" fmla="*/ 6 h 6"/>
                <a:gd name="T14" fmla="*/ 10 w 11"/>
                <a:gd name="T15" fmla="*/ 3 h 6"/>
                <a:gd name="T16" fmla="*/ 10 w 11"/>
                <a:gd name="T17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10" y="2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5" y="0"/>
                    <a:pt x="5" y="0"/>
                    <a:pt x="4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6"/>
                    <a:pt x="5" y="6"/>
                    <a:pt x="6" y="6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1" y="3"/>
                    <a:pt x="11" y="3"/>
                    <a:pt x="10" y="2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8" name="Freeform 611"/>
            <p:cNvSpPr>
              <a:spLocks/>
            </p:cNvSpPr>
            <p:nvPr userDrawn="1"/>
          </p:nvSpPr>
          <p:spPr bwMode="auto">
            <a:xfrm>
              <a:off x="9453563" y="4005263"/>
              <a:ext cx="26988" cy="15875"/>
            </a:xfrm>
            <a:custGeom>
              <a:avLst/>
              <a:gdLst>
                <a:gd name="T0" fmla="*/ 8 w 17"/>
                <a:gd name="T1" fmla="*/ 1 h 10"/>
                <a:gd name="T2" fmla="*/ 1 w 17"/>
                <a:gd name="T3" fmla="*/ 5 h 10"/>
                <a:gd name="T4" fmla="*/ 1 w 17"/>
                <a:gd name="T5" fmla="*/ 6 h 10"/>
                <a:gd name="T6" fmla="*/ 8 w 17"/>
                <a:gd name="T7" fmla="*/ 10 h 10"/>
                <a:gd name="T8" fmla="*/ 10 w 17"/>
                <a:gd name="T9" fmla="*/ 10 h 10"/>
                <a:gd name="T10" fmla="*/ 17 w 17"/>
                <a:gd name="T11" fmla="*/ 6 h 10"/>
                <a:gd name="T12" fmla="*/ 17 w 17"/>
                <a:gd name="T13" fmla="*/ 5 h 10"/>
                <a:gd name="T14" fmla="*/ 10 w 17"/>
                <a:gd name="T15" fmla="*/ 1 h 10"/>
                <a:gd name="T16" fmla="*/ 8 w 17"/>
                <a:gd name="T1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8" y="1"/>
                  </a:move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6"/>
                    <a:pt x="17" y="5"/>
                    <a:pt x="17" y="5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0"/>
                    <a:pt x="8" y="0"/>
                    <a:pt x="8" y="1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9" name="Freeform 612"/>
            <p:cNvSpPr>
              <a:spLocks/>
            </p:cNvSpPr>
            <p:nvPr userDrawn="1"/>
          </p:nvSpPr>
          <p:spPr bwMode="auto">
            <a:xfrm>
              <a:off x="9477376" y="4011613"/>
              <a:ext cx="26988" cy="15875"/>
            </a:xfrm>
            <a:custGeom>
              <a:avLst/>
              <a:gdLst>
                <a:gd name="T0" fmla="*/ 7 w 17"/>
                <a:gd name="T1" fmla="*/ 9 h 10"/>
                <a:gd name="T2" fmla="*/ 9 w 17"/>
                <a:gd name="T3" fmla="*/ 9 h 10"/>
                <a:gd name="T4" fmla="*/ 16 w 17"/>
                <a:gd name="T5" fmla="*/ 5 h 10"/>
                <a:gd name="T6" fmla="*/ 16 w 17"/>
                <a:gd name="T7" fmla="*/ 4 h 10"/>
                <a:gd name="T8" fmla="*/ 9 w 17"/>
                <a:gd name="T9" fmla="*/ 0 h 10"/>
                <a:gd name="T10" fmla="*/ 7 w 17"/>
                <a:gd name="T11" fmla="*/ 0 h 10"/>
                <a:gd name="T12" fmla="*/ 0 w 17"/>
                <a:gd name="T13" fmla="*/ 4 h 10"/>
                <a:gd name="T14" fmla="*/ 0 w 17"/>
                <a:gd name="T15" fmla="*/ 5 h 10"/>
                <a:gd name="T16" fmla="*/ 7 w 17"/>
                <a:gd name="T17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7" y="9"/>
                  </a:moveTo>
                  <a:cubicBezTo>
                    <a:pt x="8" y="10"/>
                    <a:pt x="9" y="10"/>
                    <a:pt x="9" y="9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7" y="5"/>
                    <a:pt x="17" y="5"/>
                    <a:pt x="16" y="4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8" y="0"/>
                    <a:pt x="7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lnTo>
                    <a:pt x="7" y="9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0" name="Freeform 613"/>
            <p:cNvSpPr>
              <a:spLocks/>
            </p:cNvSpPr>
            <p:nvPr userDrawn="1"/>
          </p:nvSpPr>
          <p:spPr bwMode="auto">
            <a:xfrm>
              <a:off x="9437688" y="4014788"/>
              <a:ext cx="26988" cy="15875"/>
            </a:xfrm>
            <a:custGeom>
              <a:avLst/>
              <a:gdLst>
                <a:gd name="T0" fmla="*/ 17 w 17"/>
                <a:gd name="T1" fmla="*/ 4 h 10"/>
                <a:gd name="T2" fmla="*/ 10 w 17"/>
                <a:gd name="T3" fmla="*/ 1 h 10"/>
                <a:gd name="T4" fmla="*/ 8 w 17"/>
                <a:gd name="T5" fmla="*/ 1 h 10"/>
                <a:gd name="T6" fmla="*/ 1 w 17"/>
                <a:gd name="T7" fmla="*/ 4 h 10"/>
                <a:gd name="T8" fmla="*/ 1 w 17"/>
                <a:gd name="T9" fmla="*/ 6 h 10"/>
                <a:gd name="T10" fmla="*/ 8 w 17"/>
                <a:gd name="T11" fmla="*/ 10 h 10"/>
                <a:gd name="T12" fmla="*/ 10 w 17"/>
                <a:gd name="T13" fmla="*/ 10 h 10"/>
                <a:gd name="T14" fmla="*/ 17 w 17"/>
                <a:gd name="T15" fmla="*/ 6 h 10"/>
                <a:gd name="T16" fmla="*/ 17 w 17"/>
                <a:gd name="T17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7" y="4"/>
                  </a:moveTo>
                  <a:cubicBezTo>
                    <a:pt x="10" y="1"/>
                    <a:pt x="10" y="1"/>
                    <a:pt x="10" y="1"/>
                  </a:cubicBezTo>
                  <a:cubicBezTo>
                    <a:pt x="9" y="0"/>
                    <a:pt x="8" y="0"/>
                    <a:pt x="8" y="1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5"/>
                    <a:pt x="17" y="5"/>
                    <a:pt x="17" y="4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1" name="Freeform 614"/>
            <p:cNvSpPr>
              <a:spLocks/>
            </p:cNvSpPr>
            <p:nvPr userDrawn="1"/>
          </p:nvSpPr>
          <p:spPr bwMode="auto">
            <a:xfrm>
              <a:off x="9455151" y="4021138"/>
              <a:ext cx="31750" cy="19050"/>
            </a:xfrm>
            <a:custGeom>
              <a:avLst/>
              <a:gdLst>
                <a:gd name="T0" fmla="*/ 20 w 20"/>
                <a:gd name="T1" fmla="*/ 4 h 12"/>
                <a:gd name="T2" fmla="*/ 13 w 20"/>
                <a:gd name="T3" fmla="*/ 0 h 12"/>
                <a:gd name="T4" fmla="*/ 11 w 20"/>
                <a:gd name="T5" fmla="*/ 0 h 12"/>
                <a:gd name="T6" fmla="*/ 0 w 20"/>
                <a:gd name="T7" fmla="*/ 6 h 12"/>
                <a:gd name="T8" fmla="*/ 0 w 20"/>
                <a:gd name="T9" fmla="*/ 8 h 12"/>
                <a:gd name="T10" fmla="*/ 7 w 20"/>
                <a:gd name="T11" fmla="*/ 12 h 12"/>
                <a:gd name="T12" fmla="*/ 9 w 20"/>
                <a:gd name="T13" fmla="*/ 12 h 12"/>
                <a:gd name="T14" fmla="*/ 20 w 20"/>
                <a:gd name="T15" fmla="*/ 6 h 12"/>
                <a:gd name="T16" fmla="*/ 20 w 20"/>
                <a:gd name="T17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" h="12">
                  <a:moveTo>
                    <a:pt x="20" y="4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12" y="0"/>
                    <a:pt x="11" y="0"/>
                    <a:pt x="11" y="0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7"/>
                    <a:pt x="0" y="7"/>
                    <a:pt x="0" y="8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8" y="12"/>
                    <a:pt x="9" y="12"/>
                    <a:pt x="9" y="12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20" y="5"/>
                    <a:pt x="20" y="5"/>
                    <a:pt x="20" y="4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2" name="Freeform 615"/>
            <p:cNvSpPr>
              <a:spLocks/>
            </p:cNvSpPr>
            <p:nvPr userDrawn="1"/>
          </p:nvSpPr>
          <p:spPr bwMode="auto">
            <a:xfrm>
              <a:off x="9486901" y="3986213"/>
              <a:ext cx="26988" cy="15875"/>
            </a:xfrm>
            <a:custGeom>
              <a:avLst/>
              <a:gdLst>
                <a:gd name="T0" fmla="*/ 7 w 17"/>
                <a:gd name="T1" fmla="*/ 1 h 10"/>
                <a:gd name="T2" fmla="*/ 1 w 17"/>
                <a:gd name="T3" fmla="*/ 5 h 10"/>
                <a:gd name="T4" fmla="*/ 1 w 17"/>
                <a:gd name="T5" fmla="*/ 6 h 10"/>
                <a:gd name="T6" fmla="*/ 7 w 17"/>
                <a:gd name="T7" fmla="*/ 10 h 10"/>
                <a:gd name="T8" fmla="*/ 10 w 17"/>
                <a:gd name="T9" fmla="*/ 10 h 10"/>
                <a:gd name="T10" fmla="*/ 16 w 17"/>
                <a:gd name="T11" fmla="*/ 6 h 10"/>
                <a:gd name="T12" fmla="*/ 16 w 17"/>
                <a:gd name="T13" fmla="*/ 5 h 10"/>
                <a:gd name="T14" fmla="*/ 10 w 17"/>
                <a:gd name="T15" fmla="*/ 1 h 10"/>
                <a:gd name="T16" fmla="*/ 7 w 17"/>
                <a:gd name="T1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7" y="1"/>
                  </a:move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7" y="6"/>
                    <a:pt x="17" y="5"/>
                    <a:pt x="16" y="5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0"/>
                    <a:pt x="8" y="0"/>
                    <a:pt x="7" y="1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3" name="Freeform 616"/>
            <p:cNvSpPr>
              <a:spLocks/>
            </p:cNvSpPr>
            <p:nvPr userDrawn="1"/>
          </p:nvSpPr>
          <p:spPr bwMode="auto">
            <a:xfrm>
              <a:off x="9493251" y="4002088"/>
              <a:ext cx="26988" cy="15875"/>
            </a:xfrm>
            <a:custGeom>
              <a:avLst/>
              <a:gdLst>
                <a:gd name="T0" fmla="*/ 8 w 17"/>
                <a:gd name="T1" fmla="*/ 0 h 10"/>
                <a:gd name="T2" fmla="*/ 1 w 17"/>
                <a:gd name="T3" fmla="*/ 4 h 10"/>
                <a:gd name="T4" fmla="*/ 1 w 17"/>
                <a:gd name="T5" fmla="*/ 5 h 10"/>
                <a:gd name="T6" fmla="*/ 8 w 17"/>
                <a:gd name="T7" fmla="*/ 9 h 10"/>
                <a:gd name="T8" fmla="*/ 10 w 17"/>
                <a:gd name="T9" fmla="*/ 9 h 10"/>
                <a:gd name="T10" fmla="*/ 17 w 17"/>
                <a:gd name="T11" fmla="*/ 5 h 10"/>
                <a:gd name="T12" fmla="*/ 17 w 17"/>
                <a:gd name="T13" fmla="*/ 4 h 10"/>
                <a:gd name="T14" fmla="*/ 10 w 17"/>
                <a:gd name="T15" fmla="*/ 0 h 10"/>
                <a:gd name="T16" fmla="*/ 8 w 17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8" y="0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1" y="5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10"/>
                    <a:pt x="9" y="10"/>
                    <a:pt x="10" y="9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5"/>
                    <a:pt x="17" y="4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4" name="Freeform 617"/>
            <p:cNvSpPr>
              <a:spLocks/>
            </p:cNvSpPr>
            <p:nvPr userDrawn="1"/>
          </p:nvSpPr>
          <p:spPr bwMode="auto">
            <a:xfrm>
              <a:off x="9582151" y="3970338"/>
              <a:ext cx="26988" cy="15875"/>
            </a:xfrm>
            <a:custGeom>
              <a:avLst/>
              <a:gdLst>
                <a:gd name="T0" fmla="*/ 9 w 17"/>
                <a:gd name="T1" fmla="*/ 10 h 10"/>
                <a:gd name="T2" fmla="*/ 16 w 17"/>
                <a:gd name="T3" fmla="*/ 6 h 10"/>
                <a:gd name="T4" fmla="*/ 16 w 17"/>
                <a:gd name="T5" fmla="*/ 4 h 10"/>
                <a:gd name="T6" fmla="*/ 9 w 17"/>
                <a:gd name="T7" fmla="*/ 0 h 10"/>
                <a:gd name="T8" fmla="*/ 7 w 17"/>
                <a:gd name="T9" fmla="*/ 0 h 10"/>
                <a:gd name="T10" fmla="*/ 0 w 17"/>
                <a:gd name="T11" fmla="*/ 4 h 10"/>
                <a:gd name="T12" fmla="*/ 0 w 17"/>
                <a:gd name="T13" fmla="*/ 6 h 10"/>
                <a:gd name="T14" fmla="*/ 7 w 17"/>
                <a:gd name="T15" fmla="*/ 10 h 10"/>
                <a:gd name="T16" fmla="*/ 9 w 17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9" y="10"/>
                  </a:moveTo>
                  <a:cubicBezTo>
                    <a:pt x="16" y="6"/>
                    <a:pt x="16" y="6"/>
                    <a:pt x="16" y="6"/>
                  </a:cubicBezTo>
                  <a:cubicBezTo>
                    <a:pt x="17" y="5"/>
                    <a:pt x="17" y="5"/>
                    <a:pt x="16" y="4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8" y="0"/>
                    <a:pt x="7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9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5" name="Freeform 618"/>
            <p:cNvSpPr>
              <a:spLocks/>
            </p:cNvSpPr>
            <p:nvPr userDrawn="1"/>
          </p:nvSpPr>
          <p:spPr bwMode="auto">
            <a:xfrm>
              <a:off x="9498013" y="4017963"/>
              <a:ext cx="26988" cy="15875"/>
            </a:xfrm>
            <a:custGeom>
              <a:avLst/>
              <a:gdLst>
                <a:gd name="T0" fmla="*/ 8 w 17"/>
                <a:gd name="T1" fmla="*/ 10 h 10"/>
                <a:gd name="T2" fmla="*/ 10 w 17"/>
                <a:gd name="T3" fmla="*/ 10 h 10"/>
                <a:gd name="T4" fmla="*/ 17 w 17"/>
                <a:gd name="T5" fmla="*/ 6 h 10"/>
                <a:gd name="T6" fmla="*/ 17 w 17"/>
                <a:gd name="T7" fmla="*/ 5 h 10"/>
                <a:gd name="T8" fmla="*/ 10 w 17"/>
                <a:gd name="T9" fmla="*/ 1 h 10"/>
                <a:gd name="T10" fmla="*/ 8 w 17"/>
                <a:gd name="T11" fmla="*/ 1 h 10"/>
                <a:gd name="T12" fmla="*/ 1 w 17"/>
                <a:gd name="T13" fmla="*/ 5 h 10"/>
                <a:gd name="T14" fmla="*/ 1 w 17"/>
                <a:gd name="T15" fmla="*/ 6 h 10"/>
                <a:gd name="T16" fmla="*/ 8 w 17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8" y="10"/>
                  </a:moveTo>
                  <a:cubicBezTo>
                    <a:pt x="8" y="10"/>
                    <a:pt x="9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6"/>
                    <a:pt x="17" y="5"/>
                    <a:pt x="17" y="5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0"/>
                    <a:pt x="8" y="0"/>
                    <a:pt x="8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lnTo>
                    <a:pt x="8" y="10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6" name="Freeform 619"/>
            <p:cNvSpPr>
              <a:spLocks/>
            </p:cNvSpPr>
            <p:nvPr userDrawn="1"/>
          </p:nvSpPr>
          <p:spPr bwMode="auto">
            <a:xfrm>
              <a:off x="9521826" y="4044950"/>
              <a:ext cx="28575" cy="15875"/>
            </a:xfrm>
            <a:custGeom>
              <a:avLst/>
              <a:gdLst>
                <a:gd name="T0" fmla="*/ 10 w 18"/>
                <a:gd name="T1" fmla="*/ 1 h 10"/>
                <a:gd name="T2" fmla="*/ 8 w 18"/>
                <a:gd name="T3" fmla="*/ 1 h 10"/>
                <a:gd name="T4" fmla="*/ 1 w 18"/>
                <a:gd name="T5" fmla="*/ 5 h 10"/>
                <a:gd name="T6" fmla="*/ 1 w 18"/>
                <a:gd name="T7" fmla="*/ 6 h 10"/>
                <a:gd name="T8" fmla="*/ 8 w 18"/>
                <a:gd name="T9" fmla="*/ 10 h 10"/>
                <a:gd name="T10" fmla="*/ 10 w 18"/>
                <a:gd name="T11" fmla="*/ 10 h 10"/>
                <a:gd name="T12" fmla="*/ 17 w 18"/>
                <a:gd name="T13" fmla="*/ 6 h 10"/>
                <a:gd name="T14" fmla="*/ 17 w 18"/>
                <a:gd name="T15" fmla="*/ 5 h 10"/>
                <a:gd name="T16" fmla="*/ 10 w 18"/>
                <a:gd name="T1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10" y="1"/>
                  </a:moveTo>
                  <a:cubicBezTo>
                    <a:pt x="9" y="0"/>
                    <a:pt x="8" y="0"/>
                    <a:pt x="8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9" y="10"/>
                    <a:pt x="10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8" y="6"/>
                    <a:pt x="18" y="5"/>
                    <a:pt x="17" y="5"/>
                  </a:cubicBezTo>
                  <a:lnTo>
                    <a:pt x="10" y="1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7" name="Freeform 620"/>
            <p:cNvSpPr>
              <a:spLocks/>
            </p:cNvSpPr>
            <p:nvPr userDrawn="1"/>
          </p:nvSpPr>
          <p:spPr bwMode="auto">
            <a:xfrm>
              <a:off x="9539288" y="4035425"/>
              <a:ext cx="26988" cy="15875"/>
            </a:xfrm>
            <a:custGeom>
              <a:avLst/>
              <a:gdLst>
                <a:gd name="T0" fmla="*/ 9 w 17"/>
                <a:gd name="T1" fmla="*/ 1 h 10"/>
                <a:gd name="T2" fmla="*/ 7 w 17"/>
                <a:gd name="T3" fmla="*/ 1 h 10"/>
                <a:gd name="T4" fmla="*/ 0 w 17"/>
                <a:gd name="T5" fmla="*/ 5 h 10"/>
                <a:gd name="T6" fmla="*/ 0 w 17"/>
                <a:gd name="T7" fmla="*/ 6 h 10"/>
                <a:gd name="T8" fmla="*/ 7 w 17"/>
                <a:gd name="T9" fmla="*/ 10 h 10"/>
                <a:gd name="T10" fmla="*/ 9 w 17"/>
                <a:gd name="T11" fmla="*/ 10 h 10"/>
                <a:gd name="T12" fmla="*/ 16 w 17"/>
                <a:gd name="T13" fmla="*/ 6 h 10"/>
                <a:gd name="T14" fmla="*/ 16 w 17"/>
                <a:gd name="T15" fmla="*/ 5 h 10"/>
                <a:gd name="T16" fmla="*/ 9 w 17"/>
                <a:gd name="T1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9" y="1"/>
                  </a:moveTo>
                  <a:cubicBezTo>
                    <a:pt x="9" y="0"/>
                    <a:pt x="8" y="0"/>
                    <a:pt x="7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6"/>
                    <a:pt x="0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9" y="10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7" y="6"/>
                    <a:pt x="17" y="5"/>
                    <a:pt x="16" y="5"/>
                  </a:cubicBezTo>
                  <a:lnTo>
                    <a:pt x="9" y="1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8" name="Freeform 621"/>
            <p:cNvSpPr>
              <a:spLocks/>
            </p:cNvSpPr>
            <p:nvPr userDrawn="1"/>
          </p:nvSpPr>
          <p:spPr bwMode="auto">
            <a:xfrm>
              <a:off x="9471026" y="4027488"/>
              <a:ext cx="38100" cy="22225"/>
            </a:xfrm>
            <a:custGeom>
              <a:avLst/>
              <a:gdLst>
                <a:gd name="T0" fmla="*/ 23 w 24"/>
                <a:gd name="T1" fmla="*/ 5 h 14"/>
                <a:gd name="T2" fmla="*/ 16 w 24"/>
                <a:gd name="T3" fmla="*/ 1 h 14"/>
                <a:gd name="T4" fmla="*/ 15 w 24"/>
                <a:gd name="T5" fmla="*/ 1 h 14"/>
                <a:gd name="T6" fmla="*/ 1 w 24"/>
                <a:gd name="T7" fmla="*/ 9 h 14"/>
                <a:gd name="T8" fmla="*/ 1 w 24"/>
                <a:gd name="T9" fmla="*/ 10 h 14"/>
                <a:gd name="T10" fmla="*/ 8 w 24"/>
                <a:gd name="T11" fmla="*/ 14 h 14"/>
                <a:gd name="T12" fmla="*/ 10 w 24"/>
                <a:gd name="T13" fmla="*/ 14 h 14"/>
                <a:gd name="T14" fmla="*/ 24 w 24"/>
                <a:gd name="T15" fmla="*/ 6 h 14"/>
                <a:gd name="T16" fmla="*/ 23 w 24"/>
                <a:gd name="T17" fmla="*/ 5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14">
                  <a:moveTo>
                    <a:pt x="23" y="5"/>
                  </a:moveTo>
                  <a:cubicBezTo>
                    <a:pt x="16" y="1"/>
                    <a:pt x="16" y="1"/>
                    <a:pt x="16" y="1"/>
                  </a:cubicBezTo>
                  <a:cubicBezTo>
                    <a:pt x="16" y="0"/>
                    <a:pt x="15" y="0"/>
                    <a:pt x="15" y="1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0" y="9"/>
                    <a:pt x="0" y="9"/>
                    <a:pt x="1" y="10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8" y="14"/>
                    <a:pt x="9" y="14"/>
                    <a:pt x="10" y="14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4" y="6"/>
                    <a:pt x="24" y="5"/>
                    <a:pt x="23" y="5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9" name="Freeform 622"/>
            <p:cNvSpPr>
              <a:spLocks/>
            </p:cNvSpPr>
            <p:nvPr userDrawn="1"/>
          </p:nvSpPr>
          <p:spPr bwMode="auto">
            <a:xfrm>
              <a:off x="9488488" y="4033838"/>
              <a:ext cx="47625" cy="26988"/>
            </a:xfrm>
            <a:custGeom>
              <a:avLst/>
              <a:gdLst>
                <a:gd name="T0" fmla="*/ 29 w 30"/>
                <a:gd name="T1" fmla="*/ 4 h 17"/>
                <a:gd name="T2" fmla="*/ 22 w 30"/>
                <a:gd name="T3" fmla="*/ 0 h 17"/>
                <a:gd name="T4" fmla="*/ 20 w 30"/>
                <a:gd name="T5" fmla="*/ 0 h 17"/>
                <a:gd name="T6" fmla="*/ 1 w 30"/>
                <a:gd name="T7" fmla="*/ 11 h 17"/>
                <a:gd name="T8" fmla="*/ 1 w 30"/>
                <a:gd name="T9" fmla="*/ 12 h 17"/>
                <a:gd name="T10" fmla="*/ 8 w 30"/>
                <a:gd name="T11" fmla="*/ 16 h 17"/>
                <a:gd name="T12" fmla="*/ 10 w 30"/>
                <a:gd name="T13" fmla="*/ 16 h 17"/>
                <a:gd name="T14" fmla="*/ 29 w 30"/>
                <a:gd name="T15" fmla="*/ 5 h 17"/>
                <a:gd name="T16" fmla="*/ 29 w 30"/>
                <a:gd name="T17" fmla="*/ 4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" h="17">
                  <a:moveTo>
                    <a:pt x="29" y="4"/>
                  </a:move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1" y="0"/>
                    <a:pt x="20" y="0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0" y="12"/>
                    <a:pt x="1" y="12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9" y="17"/>
                    <a:pt x="10" y="17"/>
                    <a:pt x="10" y="16"/>
                  </a:cubicBezTo>
                  <a:cubicBezTo>
                    <a:pt x="29" y="5"/>
                    <a:pt x="29" y="5"/>
                    <a:pt x="29" y="5"/>
                  </a:cubicBezTo>
                  <a:cubicBezTo>
                    <a:pt x="30" y="5"/>
                    <a:pt x="30" y="4"/>
                    <a:pt x="29" y="4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0" name="Freeform 623"/>
            <p:cNvSpPr>
              <a:spLocks/>
            </p:cNvSpPr>
            <p:nvPr userDrawn="1"/>
          </p:nvSpPr>
          <p:spPr bwMode="auto">
            <a:xfrm>
              <a:off x="9499601" y="3968750"/>
              <a:ext cx="17463" cy="9525"/>
            </a:xfrm>
            <a:custGeom>
              <a:avLst/>
              <a:gdLst>
                <a:gd name="T0" fmla="*/ 4 w 11"/>
                <a:gd name="T1" fmla="*/ 6 h 6"/>
                <a:gd name="T2" fmla="*/ 6 w 11"/>
                <a:gd name="T3" fmla="*/ 6 h 6"/>
                <a:gd name="T4" fmla="*/ 10 w 11"/>
                <a:gd name="T5" fmla="*/ 3 h 6"/>
                <a:gd name="T6" fmla="*/ 10 w 11"/>
                <a:gd name="T7" fmla="*/ 3 h 6"/>
                <a:gd name="T8" fmla="*/ 6 w 11"/>
                <a:gd name="T9" fmla="*/ 0 h 6"/>
                <a:gd name="T10" fmla="*/ 4 w 11"/>
                <a:gd name="T11" fmla="*/ 0 h 6"/>
                <a:gd name="T12" fmla="*/ 0 w 11"/>
                <a:gd name="T13" fmla="*/ 3 h 6"/>
                <a:gd name="T14" fmla="*/ 0 w 11"/>
                <a:gd name="T15" fmla="*/ 3 h 6"/>
                <a:gd name="T16" fmla="*/ 4 w 11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4" y="6"/>
                  </a:moveTo>
                  <a:cubicBezTo>
                    <a:pt x="5" y="6"/>
                    <a:pt x="6" y="6"/>
                    <a:pt x="6" y="6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1" y="3"/>
                    <a:pt x="11" y="3"/>
                    <a:pt x="10" y="3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5" y="0"/>
                    <a:pt x="5" y="0"/>
                    <a:pt x="4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lnTo>
                    <a:pt x="4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1" name="Freeform 624"/>
            <p:cNvSpPr>
              <a:spLocks/>
            </p:cNvSpPr>
            <p:nvPr userDrawn="1"/>
          </p:nvSpPr>
          <p:spPr bwMode="auto">
            <a:xfrm>
              <a:off x="9488488" y="3975100"/>
              <a:ext cx="17463" cy="9525"/>
            </a:xfrm>
            <a:custGeom>
              <a:avLst/>
              <a:gdLst>
                <a:gd name="T0" fmla="*/ 5 w 11"/>
                <a:gd name="T1" fmla="*/ 6 h 6"/>
                <a:gd name="T2" fmla="*/ 6 w 11"/>
                <a:gd name="T3" fmla="*/ 6 h 6"/>
                <a:gd name="T4" fmla="*/ 11 w 11"/>
                <a:gd name="T5" fmla="*/ 3 h 6"/>
                <a:gd name="T6" fmla="*/ 11 w 11"/>
                <a:gd name="T7" fmla="*/ 2 h 6"/>
                <a:gd name="T8" fmla="*/ 6 w 11"/>
                <a:gd name="T9" fmla="*/ 0 h 6"/>
                <a:gd name="T10" fmla="*/ 5 w 11"/>
                <a:gd name="T11" fmla="*/ 0 h 6"/>
                <a:gd name="T12" fmla="*/ 0 w 11"/>
                <a:gd name="T13" fmla="*/ 2 h 6"/>
                <a:gd name="T14" fmla="*/ 0 w 11"/>
                <a:gd name="T15" fmla="*/ 3 h 6"/>
                <a:gd name="T16" fmla="*/ 5 w 11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5" y="6"/>
                  </a:moveTo>
                  <a:cubicBezTo>
                    <a:pt x="5" y="6"/>
                    <a:pt x="6" y="6"/>
                    <a:pt x="6" y="6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3"/>
                    <a:pt x="11" y="3"/>
                    <a:pt x="11" y="2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2" name="Freeform 625"/>
            <p:cNvSpPr>
              <a:spLocks/>
            </p:cNvSpPr>
            <p:nvPr userDrawn="1"/>
          </p:nvSpPr>
          <p:spPr bwMode="auto">
            <a:xfrm>
              <a:off x="9509126" y="3962400"/>
              <a:ext cx="17463" cy="9525"/>
            </a:xfrm>
            <a:custGeom>
              <a:avLst/>
              <a:gdLst>
                <a:gd name="T0" fmla="*/ 5 w 11"/>
                <a:gd name="T1" fmla="*/ 6 h 6"/>
                <a:gd name="T2" fmla="*/ 7 w 11"/>
                <a:gd name="T3" fmla="*/ 6 h 6"/>
                <a:gd name="T4" fmla="*/ 11 w 11"/>
                <a:gd name="T5" fmla="*/ 4 h 6"/>
                <a:gd name="T6" fmla="*/ 11 w 11"/>
                <a:gd name="T7" fmla="*/ 3 h 6"/>
                <a:gd name="T8" fmla="*/ 7 w 11"/>
                <a:gd name="T9" fmla="*/ 0 h 6"/>
                <a:gd name="T10" fmla="*/ 5 w 11"/>
                <a:gd name="T11" fmla="*/ 0 h 6"/>
                <a:gd name="T12" fmla="*/ 1 w 11"/>
                <a:gd name="T13" fmla="*/ 3 h 6"/>
                <a:gd name="T14" fmla="*/ 1 w 11"/>
                <a:gd name="T15" fmla="*/ 4 h 6"/>
                <a:gd name="T16" fmla="*/ 5 w 11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5" y="6"/>
                  </a:moveTo>
                  <a:cubicBezTo>
                    <a:pt x="6" y="6"/>
                    <a:pt x="6" y="6"/>
                    <a:pt x="7" y="6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3"/>
                    <a:pt x="1" y="4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3" name="Freeform 626"/>
            <p:cNvSpPr>
              <a:spLocks/>
            </p:cNvSpPr>
            <p:nvPr userDrawn="1"/>
          </p:nvSpPr>
          <p:spPr bwMode="auto">
            <a:xfrm>
              <a:off x="9531351" y="3949700"/>
              <a:ext cx="17463" cy="11113"/>
            </a:xfrm>
            <a:custGeom>
              <a:avLst/>
              <a:gdLst>
                <a:gd name="T0" fmla="*/ 4 w 11"/>
                <a:gd name="T1" fmla="*/ 6 h 7"/>
                <a:gd name="T2" fmla="*/ 6 w 11"/>
                <a:gd name="T3" fmla="*/ 6 h 7"/>
                <a:gd name="T4" fmla="*/ 10 w 11"/>
                <a:gd name="T5" fmla="*/ 4 h 7"/>
                <a:gd name="T6" fmla="*/ 10 w 11"/>
                <a:gd name="T7" fmla="*/ 3 h 7"/>
                <a:gd name="T8" fmla="*/ 6 w 11"/>
                <a:gd name="T9" fmla="*/ 1 h 7"/>
                <a:gd name="T10" fmla="*/ 4 w 11"/>
                <a:gd name="T11" fmla="*/ 1 h 7"/>
                <a:gd name="T12" fmla="*/ 0 w 11"/>
                <a:gd name="T13" fmla="*/ 3 h 7"/>
                <a:gd name="T14" fmla="*/ 0 w 11"/>
                <a:gd name="T15" fmla="*/ 4 h 7"/>
                <a:gd name="T16" fmla="*/ 4 w 11"/>
                <a:gd name="T17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7">
                  <a:moveTo>
                    <a:pt x="4" y="6"/>
                  </a:moveTo>
                  <a:cubicBezTo>
                    <a:pt x="5" y="7"/>
                    <a:pt x="5" y="7"/>
                    <a:pt x="6" y="6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1" y="4"/>
                    <a:pt x="11" y="3"/>
                    <a:pt x="10" y="3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0"/>
                    <a:pt x="5" y="0"/>
                    <a:pt x="4" y="1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lnTo>
                    <a:pt x="4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4" name="Freeform 627"/>
            <p:cNvSpPr>
              <a:spLocks/>
            </p:cNvSpPr>
            <p:nvPr userDrawn="1"/>
          </p:nvSpPr>
          <p:spPr bwMode="auto">
            <a:xfrm>
              <a:off x="9520238" y="3956050"/>
              <a:ext cx="17463" cy="9525"/>
            </a:xfrm>
            <a:custGeom>
              <a:avLst/>
              <a:gdLst>
                <a:gd name="T0" fmla="*/ 5 w 11"/>
                <a:gd name="T1" fmla="*/ 6 h 6"/>
                <a:gd name="T2" fmla="*/ 6 w 11"/>
                <a:gd name="T3" fmla="*/ 6 h 6"/>
                <a:gd name="T4" fmla="*/ 11 w 11"/>
                <a:gd name="T5" fmla="*/ 4 h 6"/>
                <a:gd name="T6" fmla="*/ 11 w 11"/>
                <a:gd name="T7" fmla="*/ 3 h 6"/>
                <a:gd name="T8" fmla="*/ 6 w 11"/>
                <a:gd name="T9" fmla="*/ 0 h 6"/>
                <a:gd name="T10" fmla="*/ 5 w 11"/>
                <a:gd name="T11" fmla="*/ 0 h 6"/>
                <a:gd name="T12" fmla="*/ 0 w 11"/>
                <a:gd name="T13" fmla="*/ 3 h 6"/>
                <a:gd name="T14" fmla="*/ 0 w 11"/>
                <a:gd name="T15" fmla="*/ 4 h 6"/>
                <a:gd name="T16" fmla="*/ 5 w 11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5" y="6"/>
                  </a:moveTo>
                  <a:cubicBezTo>
                    <a:pt x="5" y="6"/>
                    <a:pt x="6" y="6"/>
                    <a:pt x="6" y="6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4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5" name="Freeform 628"/>
            <p:cNvSpPr>
              <a:spLocks/>
            </p:cNvSpPr>
            <p:nvPr userDrawn="1"/>
          </p:nvSpPr>
          <p:spPr bwMode="auto">
            <a:xfrm>
              <a:off x="9604376" y="3906838"/>
              <a:ext cx="17463" cy="11113"/>
            </a:xfrm>
            <a:custGeom>
              <a:avLst/>
              <a:gdLst>
                <a:gd name="T0" fmla="*/ 5 w 11"/>
                <a:gd name="T1" fmla="*/ 7 h 7"/>
                <a:gd name="T2" fmla="*/ 6 w 11"/>
                <a:gd name="T3" fmla="*/ 7 h 7"/>
                <a:gd name="T4" fmla="*/ 10 w 11"/>
                <a:gd name="T5" fmla="*/ 4 h 7"/>
                <a:gd name="T6" fmla="*/ 10 w 11"/>
                <a:gd name="T7" fmla="*/ 3 h 7"/>
                <a:gd name="T8" fmla="*/ 6 w 11"/>
                <a:gd name="T9" fmla="*/ 1 h 7"/>
                <a:gd name="T10" fmla="*/ 4 w 11"/>
                <a:gd name="T11" fmla="*/ 1 h 7"/>
                <a:gd name="T12" fmla="*/ 0 w 11"/>
                <a:gd name="T13" fmla="*/ 3 h 7"/>
                <a:gd name="T14" fmla="*/ 0 w 11"/>
                <a:gd name="T15" fmla="*/ 4 h 7"/>
                <a:gd name="T16" fmla="*/ 5 w 11"/>
                <a:gd name="T1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7">
                  <a:moveTo>
                    <a:pt x="5" y="7"/>
                  </a:moveTo>
                  <a:cubicBezTo>
                    <a:pt x="5" y="7"/>
                    <a:pt x="6" y="7"/>
                    <a:pt x="6" y="7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1" y="4"/>
                    <a:pt x="11" y="3"/>
                    <a:pt x="10" y="3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5" y="0"/>
                    <a:pt x="4" y="1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lnTo>
                    <a:pt x="5" y="7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6" name="Freeform 629"/>
            <p:cNvSpPr>
              <a:spLocks/>
            </p:cNvSpPr>
            <p:nvPr userDrawn="1"/>
          </p:nvSpPr>
          <p:spPr bwMode="auto">
            <a:xfrm>
              <a:off x="9593263" y="3913188"/>
              <a:ext cx="17463" cy="11113"/>
            </a:xfrm>
            <a:custGeom>
              <a:avLst/>
              <a:gdLst>
                <a:gd name="T0" fmla="*/ 5 w 11"/>
                <a:gd name="T1" fmla="*/ 6 h 7"/>
                <a:gd name="T2" fmla="*/ 6 w 11"/>
                <a:gd name="T3" fmla="*/ 6 h 7"/>
                <a:gd name="T4" fmla="*/ 11 w 11"/>
                <a:gd name="T5" fmla="*/ 4 h 7"/>
                <a:gd name="T6" fmla="*/ 11 w 11"/>
                <a:gd name="T7" fmla="*/ 3 h 7"/>
                <a:gd name="T8" fmla="*/ 6 w 11"/>
                <a:gd name="T9" fmla="*/ 1 h 7"/>
                <a:gd name="T10" fmla="*/ 5 w 11"/>
                <a:gd name="T11" fmla="*/ 1 h 7"/>
                <a:gd name="T12" fmla="*/ 1 w 11"/>
                <a:gd name="T13" fmla="*/ 3 h 7"/>
                <a:gd name="T14" fmla="*/ 1 w 11"/>
                <a:gd name="T15" fmla="*/ 4 h 7"/>
                <a:gd name="T16" fmla="*/ 5 w 11"/>
                <a:gd name="T17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7">
                  <a:moveTo>
                    <a:pt x="5" y="6"/>
                  </a:moveTo>
                  <a:cubicBezTo>
                    <a:pt x="5" y="7"/>
                    <a:pt x="6" y="7"/>
                    <a:pt x="6" y="6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3"/>
                    <a:pt x="11" y="3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5" y="0"/>
                    <a:pt x="5" y="1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4"/>
                    <a:pt x="1" y="4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7" name="Freeform 630"/>
            <p:cNvSpPr>
              <a:spLocks/>
            </p:cNvSpPr>
            <p:nvPr userDrawn="1"/>
          </p:nvSpPr>
          <p:spPr bwMode="auto">
            <a:xfrm>
              <a:off x="9582151" y="3919538"/>
              <a:ext cx="17463" cy="11113"/>
            </a:xfrm>
            <a:custGeom>
              <a:avLst/>
              <a:gdLst>
                <a:gd name="T0" fmla="*/ 5 w 11"/>
                <a:gd name="T1" fmla="*/ 6 h 7"/>
                <a:gd name="T2" fmla="*/ 7 w 11"/>
                <a:gd name="T3" fmla="*/ 6 h 7"/>
                <a:gd name="T4" fmla="*/ 11 w 11"/>
                <a:gd name="T5" fmla="*/ 4 h 7"/>
                <a:gd name="T6" fmla="*/ 11 w 11"/>
                <a:gd name="T7" fmla="*/ 3 h 7"/>
                <a:gd name="T8" fmla="*/ 7 w 11"/>
                <a:gd name="T9" fmla="*/ 1 h 7"/>
                <a:gd name="T10" fmla="*/ 5 w 11"/>
                <a:gd name="T11" fmla="*/ 0 h 7"/>
                <a:gd name="T12" fmla="*/ 1 w 11"/>
                <a:gd name="T13" fmla="*/ 3 h 7"/>
                <a:gd name="T14" fmla="*/ 1 w 11"/>
                <a:gd name="T15" fmla="*/ 4 h 7"/>
                <a:gd name="T16" fmla="*/ 5 w 11"/>
                <a:gd name="T17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7">
                  <a:moveTo>
                    <a:pt x="5" y="6"/>
                  </a:moveTo>
                  <a:cubicBezTo>
                    <a:pt x="6" y="7"/>
                    <a:pt x="6" y="7"/>
                    <a:pt x="7" y="6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3"/>
                    <a:pt x="11" y="3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4"/>
                    <a:pt x="1" y="4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8" name="Freeform 631"/>
            <p:cNvSpPr>
              <a:spLocks/>
            </p:cNvSpPr>
            <p:nvPr userDrawn="1"/>
          </p:nvSpPr>
          <p:spPr bwMode="auto">
            <a:xfrm>
              <a:off x="9602788" y="3919538"/>
              <a:ext cx="26988" cy="15875"/>
            </a:xfrm>
            <a:custGeom>
              <a:avLst/>
              <a:gdLst>
                <a:gd name="T0" fmla="*/ 7 w 17"/>
                <a:gd name="T1" fmla="*/ 0 h 10"/>
                <a:gd name="T2" fmla="*/ 1 w 17"/>
                <a:gd name="T3" fmla="*/ 4 h 10"/>
                <a:gd name="T4" fmla="*/ 1 w 17"/>
                <a:gd name="T5" fmla="*/ 5 h 10"/>
                <a:gd name="T6" fmla="*/ 7 w 17"/>
                <a:gd name="T7" fmla="*/ 9 h 10"/>
                <a:gd name="T8" fmla="*/ 10 w 17"/>
                <a:gd name="T9" fmla="*/ 9 h 10"/>
                <a:gd name="T10" fmla="*/ 17 w 17"/>
                <a:gd name="T11" fmla="*/ 5 h 10"/>
                <a:gd name="T12" fmla="*/ 17 w 17"/>
                <a:gd name="T13" fmla="*/ 4 h 10"/>
                <a:gd name="T14" fmla="*/ 10 w 17"/>
                <a:gd name="T15" fmla="*/ 0 h 10"/>
                <a:gd name="T16" fmla="*/ 7 w 17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7" y="0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1" y="5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10"/>
                    <a:pt x="9" y="10"/>
                    <a:pt x="10" y="9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5"/>
                    <a:pt x="17" y="5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7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9" name="Freeform 632"/>
            <p:cNvSpPr>
              <a:spLocks/>
            </p:cNvSpPr>
            <p:nvPr userDrawn="1"/>
          </p:nvSpPr>
          <p:spPr bwMode="auto">
            <a:xfrm>
              <a:off x="9572626" y="3925888"/>
              <a:ext cx="17463" cy="9525"/>
            </a:xfrm>
            <a:custGeom>
              <a:avLst/>
              <a:gdLst>
                <a:gd name="T0" fmla="*/ 5 w 11"/>
                <a:gd name="T1" fmla="*/ 6 h 6"/>
                <a:gd name="T2" fmla="*/ 6 w 11"/>
                <a:gd name="T3" fmla="*/ 6 h 6"/>
                <a:gd name="T4" fmla="*/ 10 w 11"/>
                <a:gd name="T5" fmla="*/ 4 h 6"/>
                <a:gd name="T6" fmla="*/ 10 w 11"/>
                <a:gd name="T7" fmla="*/ 3 h 6"/>
                <a:gd name="T8" fmla="*/ 6 w 11"/>
                <a:gd name="T9" fmla="*/ 0 h 6"/>
                <a:gd name="T10" fmla="*/ 5 w 11"/>
                <a:gd name="T11" fmla="*/ 0 h 6"/>
                <a:gd name="T12" fmla="*/ 0 w 11"/>
                <a:gd name="T13" fmla="*/ 3 h 6"/>
                <a:gd name="T14" fmla="*/ 0 w 11"/>
                <a:gd name="T15" fmla="*/ 4 h 6"/>
                <a:gd name="T16" fmla="*/ 5 w 11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5" y="6"/>
                  </a:moveTo>
                  <a:cubicBezTo>
                    <a:pt x="5" y="6"/>
                    <a:pt x="6" y="6"/>
                    <a:pt x="6" y="6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1" y="3"/>
                    <a:pt x="11" y="3"/>
                    <a:pt x="10" y="3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4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0" name="Freeform 633"/>
            <p:cNvSpPr>
              <a:spLocks/>
            </p:cNvSpPr>
            <p:nvPr userDrawn="1"/>
          </p:nvSpPr>
          <p:spPr bwMode="auto">
            <a:xfrm>
              <a:off x="9626601" y="3924300"/>
              <a:ext cx="26988" cy="15875"/>
            </a:xfrm>
            <a:custGeom>
              <a:avLst/>
              <a:gdLst>
                <a:gd name="T0" fmla="*/ 7 w 17"/>
                <a:gd name="T1" fmla="*/ 0 h 10"/>
                <a:gd name="T2" fmla="*/ 0 w 17"/>
                <a:gd name="T3" fmla="*/ 4 h 10"/>
                <a:gd name="T4" fmla="*/ 0 w 17"/>
                <a:gd name="T5" fmla="*/ 6 h 10"/>
                <a:gd name="T6" fmla="*/ 7 w 17"/>
                <a:gd name="T7" fmla="*/ 10 h 10"/>
                <a:gd name="T8" fmla="*/ 9 w 17"/>
                <a:gd name="T9" fmla="*/ 10 h 10"/>
                <a:gd name="T10" fmla="*/ 16 w 17"/>
                <a:gd name="T11" fmla="*/ 6 h 10"/>
                <a:gd name="T12" fmla="*/ 16 w 17"/>
                <a:gd name="T13" fmla="*/ 4 h 10"/>
                <a:gd name="T14" fmla="*/ 9 w 17"/>
                <a:gd name="T15" fmla="*/ 1 h 10"/>
                <a:gd name="T16" fmla="*/ 7 w 17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7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9" y="10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7" y="5"/>
                    <a:pt x="17" y="5"/>
                    <a:pt x="16" y="4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8" y="0"/>
                    <a:pt x="7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1" name="Freeform 634"/>
            <p:cNvSpPr>
              <a:spLocks/>
            </p:cNvSpPr>
            <p:nvPr userDrawn="1"/>
          </p:nvSpPr>
          <p:spPr bwMode="auto">
            <a:xfrm>
              <a:off x="9563101" y="3932238"/>
              <a:ext cx="17463" cy="9525"/>
            </a:xfrm>
            <a:custGeom>
              <a:avLst/>
              <a:gdLst>
                <a:gd name="T0" fmla="*/ 4 w 11"/>
                <a:gd name="T1" fmla="*/ 6 h 6"/>
                <a:gd name="T2" fmla="*/ 6 w 11"/>
                <a:gd name="T3" fmla="*/ 6 h 6"/>
                <a:gd name="T4" fmla="*/ 10 w 11"/>
                <a:gd name="T5" fmla="*/ 3 h 6"/>
                <a:gd name="T6" fmla="*/ 10 w 11"/>
                <a:gd name="T7" fmla="*/ 2 h 6"/>
                <a:gd name="T8" fmla="*/ 6 w 11"/>
                <a:gd name="T9" fmla="*/ 0 h 6"/>
                <a:gd name="T10" fmla="*/ 4 w 11"/>
                <a:gd name="T11" fmla="*/ 0 h 6"/>
                <a:gd name="T12" fmla="*/ 0 w 11"/>
                <a:gd name="T13" fmla="*/ 2 h 6"/>
                <a:gd name="T14" fmla="*/ 0 w 11"/>
                <a:gd name="T15" fmla="*/ 3 h 6"/>
                <a:gd name="T16" fmla="*/ 4 w 11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4" y="6"/>
                  </a:moveTo>
                  <a:cubicBezTo>
                    <a:pt x="5" y="6"/>
                    <a:pt x="5" y="6"/>
                    <a:pt x="6" y="6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1" y="3"/>
                    <a:pt x="11" y="3"/>
                    <a:pt x="10" y="2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5" y="0"/>
                    <a:pt x="5" y="0"/>
                    <a:pt x="4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lnTo>
                    <a:pt x="4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2" name="Freeform 635"/>
            <p:cNvSpPr>
              <a:spLocks/>
            </p:cNvSpPr>
            <p:nvPr userDrawn="1"/>
          </p:nvSpPr>
          <p:spPr bwMode="auto">
            <a:xfrm>
              <a:off x="9586913" y="3929063"/>
              <a:ext cx="26988" cy="15875"/>
            </a:xfrm>
            <a:custGeom>
              <a:avLst/>
              <a:gdLst>
                <a:gd name="T0" fmla="*/ 7 w 17"/>
                <a:gd name="T1" fmla="*/ 0 h 10"/>
                <a:gd name="T2" fmla="*/ 0 w 17"/>
                <a:gd name="T3" fmla="*/ 4 h 10"/>
                <a:gd name="T4" fmla="*/ 0 w 17"/>
                <a:gd name="T5" fmla="*/ 6 h 10"/>
                <a:gd name="T6" fmla="*/ 7 w 17"/>
                <a:gd name="T7" fmla="*/ 9 h 10"/>
                <a:gd name="T8" fmla="*/ 9 w 17"/>
                <a:gd name="T9" fmla="*/ 10 h 10"/>
                <a:gd name="T10" fmla="*/ 16 w 17"/>
                <a:gd name="T11" fmla="*/ 6 h 10"/>
                <a:gd name="T12" fmla="*/ 16 w 17"/>
                <a:gd name="T13" fmla="*/ 4 h 10"/>
                <a:gd name="T14" fmla="*/ 9 w 17"/>
                <a:gd name="T15" fmla="*/ 0 h 10"/>
                <a:gd name="T16" fmla="*/ 7 w 17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7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10"/>
                    <a:pt x="9" y="10"/>
                    <a:pt x="9" y="10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7" y="5"/>
                    <a:pt x="17" y="5"/>
                    <a:pt x="16" y="4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8" y="0"/>
                    <a:pt x="7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3" name="Freeform 636"/>
            <p:cNvSpPr>
              <a:spLocks/>
            </p:cNvSpPr>
            <p:nvPr userDrawn="1"/>
          </p:nvSpPr>
          <p:spPr bwMode="auto">
            <a:xfrm>
              <a:off x="9647238" y="3932238"/>
              <a:ext cx="26988" cy="15875"/>
            </a:xfrm>
            <a:custGeom>
              <a:avLst/>
              <a:gdLst>
                <a:gd name="T0" fmla="*/ 10 w 17"/>
                <a:gd name="T1" fmla="*/ 9 h 10"/>
                <a:gd name="T2" fmla="*/ 17 w 17"/>
                <a:gd name="T3" fmla="*/ 5 h 10"/>
                <a:gd name="T4" fmla="*/ 17 w 17"/>
                <a:gd name="T5" fmla="*/ 4 h 10"/>
                <a:gd name="T6" fmla="*/ 10 w 17"/>
                <a:gd name="T7" fmla="*/ 0 h 10"/>
                <a:gd name="T8" fmla="*/ 8 w 17"/>
                <a:gd name="T9" fmla="*/ 0 h 10"/>
                <a:gd name="T10" fmla="*/ 1 w 17"/>
                <a:gd name="T11" fmla="*/ 4 h 10"/>
                <a:gd name="T12" fmla="*/ 1 w 17"/>
                <a:gd name="T13" fmla="*/ 5 h 10"/>
                <a:gd name="T14" fmla="*/ 8 w 17"/>
                <a:gd name="T15" fmla="*/ 9 h 10"/>
                <a:gd name="T16" fmla="*/ 10 w 17"/>
                <a:gd name="T17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9"/>
                  </a:moveTo>
                  <a:cubicBezTo>
                    <a:pt x="17" y="5"/>
                    <a:pt x="17" y="5"/>
                    <a:pt x="17" y="5"/>
                  </a:cubicBezTo>
                  <a:cubicBezTo>
                    <a:pt x="17" y="5"/>
                    <a:pt x="17" y="4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8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1" y="5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10"/>
                    <a:pt x="9" y="10"/>
                    <a:pt x="10" y="9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4" name="Freeform 637"/>
            <p:cNvSpPr>
              <a:spLocks/>
            </p:cNvSpPr>
            <p:nvPr userDrawn="1"/>
          </p:nvSpPr>
          <p:spPr bwMode="auto">
            <a:xfrm>
              <a:off x="9609138" y="3933825"/>
              <a:ext cx="26988" cy="15875"/>
            </a:xfrm>
            <a:custGeom>
              <a:avLst/>
              <a:gdLst>
                <a:gd name="T0" fmla="*/ 8 w 17"/>
                <a:gd name="T1" fmla="*/ 1 h 10"/>
                <a:gd name="T2" fmla="*/ 1 w 17"/>
                <a:gd name="T3" fmla="*/ 5 h 10"/>
                <a:gd name="T4" fmla="*/ 1 w 17"/>
                <a:gd name="T5" fmla="*/ 6 h 10"/>
                <a:gd name="T6" fmla="*/ 8 w 17"/>
                <a:gd name="T7" fmla="*/ 10 h 10"/>
                <a:gd name="T8" fmla="*/ 10 w 17"/>
                <a:gd name="T9" fmla="*/ 10 h 10"/>
                <a:gd name="T10" fmla="*/ 17 w 17"/>
                <a:gd name="T11" fmla="*/ 6 h 10"/>
                <a:gd name="T12" fmla="*/ 17 w 17"/>
                <a:gd name="T13" fmla="*/ 5 h 10"/>
                <a:gd name="T14" fmla="*/ 10 w 17"/>
                <a:gd name="T15" fmla="*/ 1 h 10"/>
                <a:gd name="T16" fmla="*/ 8 w 17"/>
                <a:gd name="T1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8" y="1"/>
                  </a:move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0"/>
                    <a:pt x="8" y="0"/>
                    <a:pt x="8" y="1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5" name="Freeform 638"/>
            <p:cNvSpPr>
              <a:spLocks/>
            </p:cNvSpPr>
            <p:nvPr userDrawn="1"/>
          </p:nvSpPr>
          <p:spPr bwMode="auto">
            <a:xfrm>
              <a:off x="9674226" y="3937000"/>
              <a:ext cx="26988" cy="15875"/>
            </a:xfrm>
            <a:custGeom>
              <a:avLst/>
              <a:gdLst>
                <a:gd name="T0" fmla="*/ 10 w 17"/>
                <a:gd name="T1" fmla="*/ 10 h 10"/>
                <a:gd name="T2" fmla="*/ 17 w 17"/>
                <a:gd name="T3" fmla="*/ 6 h 10"/>
                <a:gd name="T4" fmla="*/ 17 w 17"/>
                <a:gd name="T5" fmla="*/ 4 h 10"/>
                <a:gd name="T6" fmla="*/ 10 w 17"/>
                <a:gd name="T7" fmla="*/ 0 h 10"/>
                <a:gd name="T8" fmla="*/ 7 w 17"/>
                <a:gd name="T9" fmla="*/ 0 h 10"/>
                <a:gd name="T10" fmla="*/ 1 w 17"/>
                <a:gd name="T11" fmla="*/ 4 h 10"/>
                <a:gd name="T12" fmla="*/ 1 w 17"/>
                <a:gd name="T13" fmla="*/ 6 h 10"/>
                <a:gd name="T14" fmla="*/ 7 w 17"/>
                <a:gd name="T15" fmla="*/ 10 h 10"/>
                <a:gd name="T16" fmla="*/ 10 w 17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10"/>
                  </a:moveTo>
                  <a:cubicBezTo>
                    <a:pt x="17" y="6"/>
                    <a:pt x="17" y="6"/>
                    <a:pt x="17" y="6"/>
                  </a:cubicBezTo>
                  <a:cubicBezTo>
                    <a:pt x="17" y="5"/>
                    <a:pt x="17" y="5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7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10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6" name="Freeform 639"/>
            <p:cNvSpPr>
              <a:spLocks/>
            </p:cNvSpPr>
            <p:nvPr userDrawn="1"/>
          </p:nvSpPr>
          <p:spPr bwMode="auto">
            <a:xfrm>
              <a:off x="9569451" y="3938588"/>
              <a:ext cx="26988" cy="15875"/>
            </a:xfrm>
            <a:custGeom>
              <a:avLst/>
              <a:gdLst>
                <a:gd name="T0" fmla="*/ 8 w 17"/>
                <a:gd name="T1" fmla="*/ 0 h 10"/>
                <a:gd name="T2" fmla="*/ 1 w 17"/>
                <a:gd name="T3" fmla="*/ 4 h 10"/>
                <a:gd name="T4" fmla="*/ 1 w 17"/>
                <a:gd name="T5" fmla="*/ 6 h 10"/>
                <a:gd name="T6" fmla="*/ 8 w 17"/>
                <a:gd name="T7" fmla="*/ 10 h 10"/>
                <a:gd name="T8" fmla="*/ 10 w 17"/>
                <a:gd name="T9" fmla="*/ 10 h 10"/>
                <a:gd name="T10" fmla="*/ 17 w 17"/>
                <a:gd name="T11" fmla="*/ 6 h 10"/>
                <a:gd name="T12" fmla="*/ 17 w 17"/>
                <a:gd name="T13" fmla="*/ 4 h 10"/>
                <a:gd name="T14" fmla="*/ 10 w 17"/>
                <a:gd name="T15" fmla="*/ 0 h 10"/>
                <a:gd name="T16" fmla="*/ 8 w 17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8" y="0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5"/>
                    <a:pt x="17" y="5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7" name="Freeform 640"/>
            <p:cNvSpPr>
              <a:spLocks/>
            </p:cNvSpPr>
            <p:nvPr userDrawn="1"/>
          </p:nvSpPr>
          <p:spPr bwMode="auto">
            <a:xfrm>
              <a:off x="9631363" y="3941763"/>
              <a:ext cx="26988" cy="15875"/>
            </a:xfrm>
            <a:custGeom>
              <a:avLst/>
              <a:gdLst>
                <a:gd name="T0" fmla="*/ 10 w 17"/>
                <a:gd name="T1" fmla="*/ 9 h 10"/>
                <a:gd name="T2" fmla="*/ 16 w 17"/>
                <a:gd name="T3" fmla="*/ 5 h 10"/>
                <a:gd name="T4" fmla="*/ 16 w 17"/>
                <a:gd name="T5" fmla="*/ 4 h 10"/>
                <a:gd name="T6" fmla="*/ 9 w 17"/>
                <a:gd name="T7" fmla="*/ 0 h 10"/>
                <a:gd name="T8" fmla="*/ 7 w 17"/>
                <a:gd name="T9" fmla="*/ 0 h 10"/>
                <a:gd name="T10" fmla="*/ 0 w 17"/>
                <a:gd name="T11" fmla="*/ 4 h 10"/>
                <a:gd name="T12" fmla="*/ 0 w 17"/>
                <a:gd name="T13" fmla="*/ 5 h 10"/>
                <a:gd name="T14" fmla="*/ 7 w 17"/>
                <a:gd name="T15" fmla="*/ 9 h 10"/>
                <a:gd name="T16" fmla="*/ 10 w 17"/>
                <a:gd name="T17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9"/>
                  </a:moveTo>
                  <a:cubicBezTo>
                    <a:pt x="16" y="5"/>
                    <a:pt x="16" y="5"/>
                    <a:pt x="16" y="5"/>
                  </a:cubicBezTo>
                  <a:cubicBezTo>
                    <a:pt x="17" y="5"/>
                    <a:pt x="17" y="4"/>
                    <a:pt x="16" y="4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8" y="0"/>
                    <a:pt x="7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10"/>
                    <a:pt x="9" y="10"/>
                    <a:pt x="10" y="9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8" name="Freeform 641"/>
            <p:cNvSpPr>
              <a:spLocks/>
            </p:cNvSpPr>
            <p:nvPr userDrawn="1"/>
          </p:nvSpPr>
          <p:spPr bwMode="auto">
            <a:xfrm>
              <a:off x="9658351" y="3946525"/>
              <a:ext cx="26988" cy="15875"/>
            </a:xfrm>
            <a:custGeom>
              <a:avLst/>
              <a:gdLst>
                <a:gd name="T0" fmla="*/ 9 w 17"/>
                <a:gd name="T1" fmla="*/ 10 h 10"/>
                <a:gd name="T2" fmla="*/ 16 w 17"/>
                <a:gd name="T3" fmla="*/ 6 h 10"/>
                <a:gd name="T4" fmla="*/ 16 w 17"/>
                <a:gd name="T5" fmla="*/ 4 h 10"/>
                <a:gd name="T6" fmla="*/ 9 w 17"/>
                <a:gd name="T7" fmla="*/ 0 h 10"/>
                <a:gd name="T8" fmla="*/ 7 w 17"/>
                <a:gd name="T9" fmla="*/ 0 h 10"/>
                <a:gd name="T10" fmla="*/ 0 w 17"/>
                <a:gd name="T11" fmla="*/ 4 h 10"/>
                <a:gd name="T12" fmla="*/ 0 w 17"/>
                <a:gd name="T13" fmla="*/ 6 h 10"/>
                <a:gd name="T14" fmla="*/ 7 w 17"/>
                <a:gd name="T15" fmla="*/ 10 h 10"/>
                <a:gd name="T16" fmla="*/ 9 w 17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9" y="10"/>
                  </a:moveTo>
                  <a:cubicBezTo>
                    <a:pt x="16" y="6"/>
                    <a:pt x="16" y="6"/>
                    <a:pt x="16" y="6"/>
                  </a:cubicBezTo>
                  <a:cubicBezTo>
                    <a:pt x="17" y="5"/>
                    <a:pt x="17" y="5"/>
                    <a:pt x="16" y="4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8" y="0"/>
                    <a:pt x="7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9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9" name="Freeform 642"/>
            <p:cNvSpPr>
              <a:spLocks/>
            </p:cNvSpPr>
            <p:nvPr userDrawn="1"/>
          </p:nvSpPr>
          <p:spPr bwMode="auto">
            <a:xfrm>
              <a:off x="9553576" y="3948113"/>
              <a:ext cx="26988" cy="15875"/>
            </a:xfrm>
            <a:custGeom>
              <a:avLst/>
              <a:gdLst>
                <a:gd name="T0" fmla="*/ 7 w 17"/>
                <a:gd name="T1" fmla="*/ 0 h 10"/>
                <a:gd name="T2" fmla="*/ 0 w 17"/>
                <a:gd name="T3" fmla="*/ 4 h 10"/>
                <a:gd name="T4" fmla="*/ 0 w 17"/>
                <a:gd name="T5" fmla="*/ 6 h 10"/>
                <a:gd name="T6" fmla="*/ 7 w 17"/>
                <a:gd name="T7" fmla="*/ 10 h 10"/>
                <a:gd name="T8" fmla="*/ 9 w 17"/>
                <a:gd name="T9" fmla="*/ 10 h 10"/>
                <a:gd name="T10" fmla="*/ 16 w 17"/>
                <a:gd name="T11" fmla="*/ 6 h 10"/>
                <a:gd name="T12" fmla="*/ 16 w 17"/>
                <a:gd name="T13" fmla="*/ 4 h 10"/>
                <a:gd name="T14" fmla="*/ 9 w 17"/>
                <a:gd name="T15" fmla="*/ 0 h 10"/>
                <a:gd name="T16" fmla="*/ 7 w 17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7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9" y="10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7" y="5"/>
                    <a:pt x="17" y="5"/>
                    <a:pt x="16" y="4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8" y="0"/>
                    <a:pt x="7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0" name="Freeform 643"/>
            <p:cNvSpPr>
              <a:spLocks/>
            </p:cNvSpPr>
            <p:nvPr userDrawn="1"/>
          </p:nvSpPr>
          <p:spPr bwMode="auto">
            <a:xfrm>
              <a:off x="9575801" y="3952875"/>
              <a:ext cx="28575" cy="15875"/>
            </a:xfrm>
            <a:custGeom>
              <a:avLst/>
              <a:gdLst>
                <a:gd name="T0" fmla="*/ 8 w 18"/>
                <a:gd name="T1" fmla="*/ 1 h 10"/>
                <a:gd name="T2" fmla="*/ 1 w 18"/>
                <a:gd name="T3" fmla="*/ 5 h 10"/>
                <a:gd name="T4" fmla="*/ 1 w 18"/>
                <a:gd name="T5" fmla="*/ 6 h 10"/>
                <a:gd name="T6" fmla="*/ 8 w 18"/>
                <a:gd name="T7" fmla="*/ 10 h 10"/>
                <a:gd name="T8" fmla="*/ 10 w 18"/>
                <a:gd name="T9" fmla="*/ 10 h 10"/>
                <a:gd name="T10" fmla="*/ 17 w 18"/>
                <a:gd name="T11" fmla="*/ 6 h 10"/>
                <a:gd name="T12" fmla="*/ 17 w 18"/>
                <a:gd name="T13" fmla="*/ 5 h 10"/>
                <a:gd name="T14" fmla="*/ 10 w 18"/>
                <a:gd name="T15" fmla="*/ 1 h 10"/>
                <a:gd name="T16" fmla="*/ 8 w 18"/>
                <a:gd name="T1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8" y="1"/>
                  </a:move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9" y="10"/>
                    <a:pt x="10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8" y="6"/>
                    <a:pt x="18" y="5"/>
                    <a:pt x="17" y="5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0"/>
                    <a:pt x="8" y="0"/>
                    <a:pt x="8" y="1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1" name="Freeform 644"/>
            <p:cNvSpPr>
              <a:spLocks/>
            </p:cNvSpPr>
            <p:nvPr userDrawn="1"/>
          </p:nvSpPr>
          <p:spPr bwMode="auto">
            <a:xfrm>
              <a:off x="9640888" y="3956050"/>
              <a:ext cx="26988" cy="15875"/>
            </a:xfrm>
            <a:custGeom>
              <a:avLst/>
              <a:gdLst>
                <a:gd name="T0" fmla="*/ 10 w 17"/>
                <a:gd name="T1" fmla="*/ 10 h 10"/>
                <a:gd name="T2" fmla="*/ 17 w 17"/>
                <a:gd name="T3" fmla="*/ 6 h 10"/>
                <a:gd name="T4" fmla="*/ 17 w 17"/>
                <a:gd name="T5" fmla="*/ 4 h 10"/>
                <a:gd name="T6" fmla="*/ 10 w 17"/>
                <a:gd name="T7" fmla="*/ 1 h 10"/>
                <a:gd name="T8" fmla="*/ 8 w 17"/>
                <a:gd name="T9" fmla="*/ 1 h 10"/>
                <a:gd name="T10" fmla="*/ 1 w 17"/>
                <a:gd name="T11" fmla="*/ 4 h 10"/>
                <a:gd name="T12" fmla="*/ 1 w 17"/>
                <a:gd name="T13" fmla="*/ 6 h 10"/>
                <a:gd name="T14" fmla="*/ 8 w 17"/>
                <a:gd name="T15" fmla="*/ 10 h 10"/>
                <a:gd name="T16" fmla="*/ 10 w 17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10"/>
                  </a:moveTo>
                  <a:cubicBezTo>
                    <a:pt x="17" y="6"/>
                    <a:pt x="17" y="6"/>
                    <a:pt x="17" y="6"/>
                  </a:cubicBezTo>
                  <a:cubicBezTo>
                    <a:pt x="17" y="5"/>
                    <a:pt x="17" y="5"/>
                    <a:pt x="17" y="4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0"/>
                    <a:pt x="8" y="0"/>
                    <a:pt x="8" y="1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10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2" name="Freeform 645"/>
            <p:cNvSpPr>
              <a:spLocks/>
            </p:cNvSpPr>
            <p:nvPr userDrawn="1"/>
          </p:nvSpPr>
          <p:spPr bwMode="auto">
            <a:xfrm>
              <a:off x="9536113" y="3957638"/>
              <a:ext cx="26988" cy="15875"/>
            </a:xfrm>
            <a:custGeom>
              <a:avLst/>
              <a:gdLst>
                <a:gd name="T0" fmla="*/ 8 w 17"/>
                <a:gd name="T1" fmla="*/ 1 h 10"/>
                <a:gd name="T2" fmla="*/ 1 w 17"/>
                <a:gd name="T3" fmla="*/ 4 h 10"/>
                <a:gd name="T4" fmla="*/ 1 w 17"/>
                <a:gd name="T5" fmla="*/ 6 h 10"/>
                <a:gd name="T6" fmla="*/ 8 w 17"/>
                <a:gd name="T7" fmla="*/ 10 h 10"/>
                <a:gd name="T8" fmla="*/ 10 w 17"/>
                <a:gd name="T9" fmla="*/ 10 h 10"/>
                <a:gd name="T10" fmla="*/ 17 w 17"/>
                <a:gd name="T11" fmla="*/ 6 h 10"/>
                <a:gd name="T12" fmla="*/ 17 w 17"/>
                <a:gd name="T13" fmla="*/ 4 h 10"/>
                <a:gd name="T14" fmla="*/ 10 w 17"/>
                <a:gd name="T15" fmla="*/ 1 h 10"/>
                <a:gd name="T16" fmla="*/ 8 w 17"/>
                <a:gd name="T1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8" y="1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5"/>
                    <a:pt x="17" y="5"/>
                    <a:pt x="17" y="4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0"/>
                    <a:pt x="8" y="0"/>
                    <a:pt x="8" y="1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3" name="Freeform 646"/>
            <p:cNvSpPr>
              <a:spLocks/>
            </p:cNvSpPr>
            <p:nvPr userDrawn="1"/>
          </p:nvSpPr>
          <p:spPr bwMode="auto">
            <a:xfrm>
              <a:off x="9559926" y="3962400"/>
              <a:ext cx="26988" cy="15875"/>
            </a:xfrm>
            <a:custGeom>
              <a:avLst/>
              <a:gdLst>
                <a:gd name="T0" fmla="*/ 7 w 17"/>
                <a:gd name="T1" fmla="*/ 1 h 10"/>
                <a:gd name="T2" fmla="*/ 1 w 17"/>
                <a:gd name="T3" fmla="*/ 5 h 10"/>
                <a:gd name="T4" fmla="*/ 1 w 17"/>
                <a:gd name="T5" fmla="*/ 6 h 10"/>
                <a:gd name="T6" fmla="*/ 7 w 17"/>
                <a:gd name="T7" fmla="*/ 10 h 10"/>
                <a:gd name="T8" fmla="*/ 10 w 17"/>
                <a:gd name="T9" fmla="*/ 10 h 10"/>
                <a:gd name="T10" fmla="*/ 16 w 17"/>
                <a:gd name="T11" fmla="*/ 6 h 10"/>
                <a:gd name="T12" fmla="*/ 16 w 17"/>
                <a:gd name="T13" fmla="*/ 5 h 10"/>
                <a:gd name="T14" fmla="*/ 10 w 17"/>
                <a:gd name="T15" fmla="*/ 1 h 10"/>
                <a:gd name="T16" fmla="*/ 7 w 17"/>
                <a:gd name="T1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7" y="1"/>
                  </a:move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7" y="6"/>
                    <a:pt x="17" y="5"/>
                    <a:pt x="16" y="5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0"/>
                    <a:pt x="8" y="0"/>
                    <a:pt x="7" y="1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4" name="Freeform 647"/>
            <p:cNvSpPr>
              <a:spLocks/>
            </p:cNvSpPr>
            <p:nvPr userDrawn="1"/>
          </p:nvSpPr>
          <p:spPr bwMode="auto">
            <a:xfrm>
              <a:off x="9658351" y="3967163"/>
              <a:ext cx="26988" cy="14288"/>
            </a:xfrm>
            <a:custGeom>
              <a:avLst/>
              <a:gdLst>
                <a:gd name="T0" fmla="*/ 10 w 17"/>
                <a:gd name="T1" fmla="*/ 0 h 9"/>
                <a:gd name="T2" fmla="*/ 8 w 17"/>
                <a:gd name="T3" fmla="*/ 0 h 9"/>
                <a:gd name="T4" fmla="*/ 1 w 17"/>
                <a:gd name="T5" fmla="*/ 4 h 9"/>
                <a:gd name="T6" fmla="*/ 1 w 17"/>
                <a:gd name="T7" fmla="*/ 5 h 9"/>
                <a:gd name="T8" fmla="*/ 8 w 17"/>
                <a:gd name="T9" fmla="*/ 9 h 9"/>
                <a:gd name="T10" fmla="*/ 10 w 17"/>
                <a:gd name="T11" fmla="*/ 9 h 9"/>
                <a:gd name="T12" fmla="*/ 17 w 17"/>
                <a:gd name="T13" fmla="*/ 5 h 9"/>
                <a:gd name="T14" fmla="*/ 17 w 17"/>
                <a:gd name="T15" fmla="*/ 4 h 9"/>
                <a:gd name="T16" fmla="*/ 10 w 17"/>
                <a:gd name="T1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9">
                  <a:moveTo>
                    <a:pt x="10" y="0"/>
                  </a:moveTo>
                  <a:cubicBezTo>
                    <a:pt x="9" y="0"/>
                    <a:pt x="8" y="0"/>
                    <a:pt x="8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1" y="5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9" y="9"/>
                    <a:pt x="10" y="9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5"/>
                    <a:pt x="17" y="4"/>
                    <a:pt x="17" y="4"/>
                  </a:cubicBezTo>
                  <a:lnTo>
                    <a:pt x="10" y="0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5" name="Freeform 648"/>
            <p:cNvSpPr>
              <a:spLocks/>
            </p:cNvSpPr>
            <p:nvPr userDrawn="1"/>
          </p:nvSpPr>
          <p:spPr bwMode="auto">
            <a:xfrm>
              <a:off x="9520238" y="3967163"/>
              <a:ext cx="26988" cy="15875"/>
            </a:xfrm>
            <a:custGeom>
              <a:avLst/>
              <a:gdLst>
                <a:gd name="T0" fmla="*/ 7 w 17"/>
                <a:gd name="T1" fmla="*/ 1 h 10"/>
                <a:gd name="T2" fmla="*/ 0 w 17"/>
                <a:gd name="T3" fmla="*/ 5 h 10"/>
                <a:gd name="T4" fmla="*/ 0 w 17"/>
                <a:gd name="T5" fmla="*/ 6 h 10"/>
                <a:gd name="T6" fmla="*/ 7 w 17"/>
                <a:gd name="T7" fmla="*/ 10 h 10"/>
                <a:gd name="T8" fmla="*/ 10 w 17"/>
                <a:gd name="T9" fmla="*/ 10 h 10"/>
                <a:gd name="T10" fmla="*/ 16 w 17"/>
                <a:gd name="T11" fmla="*/ 6 h 10"/>
                <a:gd name="T12" fmla="*/ 16 w 17"/>
                <a:gd name="T13" fmla="*/ 5 h 10"/>
                <a:gd name="T14" fmla="*/ 9 w 17"/>
                <a:gd name="T15" fmla="*/ 1 h 10"/>
                <a:gd name="T16" fmla="*/ 7 w 17"/>
                <a:gd name="T1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7" y="1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7" y="5"/>
                    <a:pt x="17" y="5"/>
                    <a:pt x="16" y="5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8" y="0"/>
                    <a:pt x="7" y="1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6" name="Freeform 649"/>
            <p:cNvSpPr>
              <a:spLocks/>
            </p:cNvSpPr>
            <p:nvPr userDrawn="1"/>
          </p:nvSpPr>
          <p:spPr bwMode="auto">
            <a:xfrm>
              <a:off x="9544051" y="3971925"/>
              <a:ext cx="26988" cy="15875"/>
            </a:xfrm>
            <a:custGeom>
              <a:avLst/>
              <a:gdLst>
                <a:gd name="T0" fmla="*/ 7 w 17"/>
                <a:gd name="T1" fmla="*/ 1 h 10"/>
                <a:gd name="T2" fmla="*/ 0 w 17"/>
                <a:gd name="T3" fmla="*/ 5 h 10"/>
                <a:gd name="T4" fmla="*/ 0 w 17"/>
                <a:gd name="T5" fmla="*/ 6 h 10"/>
                <a:gd name="T6" fmla="*/ 7 w 17"/>
                <a:gd name="T7" fmla="*/ 10 h 10"/>
                <a:gd name="T8" fmla="*/ 9 w 17"/>
                <a:gd name="T9" fmla="*/ 10 h 10"/>
                <a:gd name="T10" fmla="*/ 16 w 17"/>
                <a:gd name="T11" fmla="*/ 6 h 10"/>
                <a:gd name="T12" fmla="*/ 16 w 17"/>
                <a:gd name="T13" fmla="*/ 5 h 10"/>
                <a:gd name="T14" fmla="*/ 9 w 17"/>
                <a:gd name="T15" fmla="*/ 1 h 10"/>
                <a:gd name="T16" fmla="*/ 7 w 17"/>
                <a:gd name="T1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7" y="1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6"/>
                    <a:pt x="0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9" y="10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7" y="6"/>
                    <a:pt x="17" y="5"/>
                    <a:pt x="16" y="5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8" y="0"/>
                    <a:pt x="7" y="1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7" name="Freeform 650"/>
            <p:cNvSpPr>
              <a:spLocks/>
            </p:cNvSpPr>
            <p:nvPr userDrawn="1"/>
          </p:nvSpPr>
          <p:spPr bwMode="auto">
            <a:xfrm>
              <a:off x="9607551" y="3975100"/>
              <a:ext cx="26988" cy="15875"/>
            </a:xfrm>
            <a:custGeom>
              <a:avLst/>
              <a:gdLst>
                <a:gd name="T0" fmla="*/ 10 w 17"/>
                <a:gd name="T1" fmla="*/ 10 h 10"/>
                <a:gd name="T2" fmla="*/ 17 w 17"/>
                <a:gd name="T3" fmla="*/ 6 h 10"/>
                <a:gd name="T4" fmla="*/ 17 w 17"/>
                <a:gd name="T5" fmla="*/ 5 h 10"/>
                <a:gd name="T6" fmla="*/ 10 w 17"/>
                <a:gd name="T7" fmla="*/ 1 h 10"/>
                <a:gd name="T8" fmla="*/ 8 w 17"/>
                <a:gd name="T9" fmla="*/ 1 h 10"/>
                <a:gd name="T10" fmla="*/ 1 w 17"/>
                <a:gd name="T11" fmla="*/ 5 h 10"/>
                <a:gd name="T12" fmla="*/ 1 w 17"/>
                <a:gd name="T13" fmla="*/ 6 h 10"/>
                <a:gd name="T14" fmla="*/ 8 w 17"/>
                <a:gd name="T15" fmla="*/ 10 h 10"/>
                <a:gd name="T16" fmla="*/ 10 w 17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10"/>
                  </a:moveTo>
                  <a:cubicBezTo>
                    <a:pt x="17" y="6"/>
                    <a:pt x="17" y="6"/>
                    <a:pt x="17" y="6"/>
                  </a:cubicBezTo>
                  <a:cubicBezTo>
                    <a:pt x="17" y="6"/>
                    <a:pt x="17" y="5"/>
                    <a:pt x="17" y="5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0"/>
                    <a:pt x="8" y="0"/>
                    <a:pt x="8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10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8" name="Freeform 651"/>
            <p:cNvSpPr>
              <a:spLocks/>
            </p:cNvSpPr>
            <p:nvPr userDrawn="1"/>
          </p:nvSpPr>
          <p:spPr bwMode="auto">
            <a:xfrm>
              <a:off x="9502776" y="3976688"/>
              <a:ext cx="26988" cy="15875"/>
            </a:xfrm>
            <a:custGeom>
              <a:avLst/>
              <a:gdLst>
                <a:gd name="T0" fmla="*/ 8 w 17"/>
                <a:gd name="T1" fmla="*/ 1 h 10"/>
                <a:gd name="T2" fmla="*/ 1 w 17"/>
                <a:gd name="T3" fmla="*/ 5 h 10"/>
                <a:gd name="T4" fmla="*/ 1 w 17"/>
                <a:gd name="T5" fmla="*/ 6 h 10"/>
                <a:gd name="T6" fmla="*/ 8 w 17"/>
                <a:gd name="T7" fmla="*/ 10 h 10"/>
                <a:gd name="T8" fmla="*/ 10 w 17"/>
                <a:gd name="T9" fmla="*/ 10 h 10"/>
                <a:gd name="T10" fmla="*/ 17 w 17"/>
                <a:gd name="T11" fmla="*/ 6 h 10"/>
                <a:gd name="T12" fmla="*/ 17 w 17"/>
                <a:gd name="T13" fmla="*/ 5 h 10"/>
                <a:gd name="T14" fmla="*/ 10 w 17"/>
                <a:gd name="T15" fmla="*/ 1 h 10"/>
                <a:gd name="T16" fmla="*/ 8 w 17"/>
                <a:gd name="T1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8" y="1"/>
                  </a:move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6"/>
                    <a:pt x="17" y="5"/>
                    <a:pt x="17" y="5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0"/>
                    <a:pt x="8" y="0"/>
                    <a:pt x="8" y="1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9" name="Freeform 652"/>
            <p:cNvSpPr>
              <a:spLocks/>
            </p:cNvSpPr>
            <p:nvPr userDrawn="1"/>
          </p:nvSpPr>
          <p:spPr bwMode="auto">
            <a:xfrm>
              <a:off x="9564688" y="3979863"/>
              <a:ext cx="26988" cy="15875"/>
            </a:xfrm>
            <a:custGeom>
              <a:avLst/>
              <a:gdLst>
                <a:gd name="T0" fmla="*/ 10 w 17"/>
                <a:gd name="T1" fmla="*/ 10 h 10"/>
                <a:gd name="T2" fmla="*/ 17 w 17"/>
                <a:gd name="T3" fmla="*/ 6 h 10"/>
                <a:gd name="T4" fmla="*/ 17 w 17"/>
                <a:gd name="T5" fmla="*/ 4 h 10"/>
                <a:gd name="T6" fmla="*/ 10 w 17"/>
                <a:gd name="T7" fmla="*/ 0 h 10"/>
                <a:gd name="T8" fmla="*/ 8 w 17"/>
                <a:gd name="T9" fmla="*/ 0 h 10"/>
                <a:gd name="T10" fmla="*/ 1 w 17"/>
                <a:gd name="T11" fmla="*/ 4 h 10"/>
                <a:gd name="T12" fmla="*/ 1 w 17"/>
                <a:gd name="T13" fmla="*/ 6 h 10"/>
                <a:gd name="T14" fmla="*/ 8 w 17"/>
                <a:gd name="T15" fmla="*/ 10 h 10"/>
                <a:gd name="T16" fmla="*/ 10 w 17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10"/>
                  </a:moveTo>
                  <a:cubicBezTo>
                    <a:pt x="17" y="6"/>
                    <a:pt x="17" y="6"/>
                    <a:pt x="17" y="6"/>
                  </a:cubicBezTo>
                  <a:cubicBezTo>
                    <a:pt x="17" y="5"/>
                    <a:pt x="17" y="5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8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10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0" name="Freeform 653"/>
            <p:cNvSpPr>
              <a:spLocks/>
            </p:cNvSpPr>
            <p:nvPr userDrawn="1"/>
          </p:nvSpPr>
          <p:spPr bwMode="auto">
            <a:xfrm>
              <a:off x="9526588" y="3983038"/>
              <a:ext cx="26988" cy="14288"/>
            </a:xfrm>
            <a:custGeom>
              <a:avLst/>
              <a:gdLst>
                <a:gd name="T0" fmla="*/ 8 w 17"/>
                <a:gd name="T1" fmla="*/ 0 h 9"/>
                <a:gd name="T2" fmla="*/ 1 w 17"/>
                <a:gd name="T3" fmla="*/ 4 h 9"/>
                <a:gd name="T4" fmla="*/ 1 w 17"/>
                <a:gd name="T5" fmla="*/ 5 h 9"/>
                <a:gd name="T6" fmla="*/ 8 w 17"/>
                <a:gd name="T7" fmla="*/ 9 h 9"/>
                <a:gd name="T8" fmla="*/ 10 w 17"/>
                <a:gd name="T9" fmla="*/ 9 h 9"/>
                <a:gd name="T10" fmla="*/ 17 w 17"/>
                <a:gd name="T11" fmla="*/ 5 h 9"/>
                <a:gd name="T12" fmla="*/ 17 w 17"/>
                <a:gd name="T13" fmla="*/ 4 h 9"/>
                <a:gd name="T14" fmla="*/ 10 w 17"/>
                <a:gd name="T15" fmla="*/ 0 h 9"/>
                <a:gd name="T16" fmla="*/ 8 w 17"/>
                <a:gd name="T1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9">
                  <a:moveTo>
                    <a:pt x="8" y="0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1" y="5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9" y="9"/>
                    <a:pt x="10" y="9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5"/>
                    <a:pt x="17" y="4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1" name="Freeform 654"/>
            <p:cNvSpPr>
              <a:spLocks/>
            </p:cNvSpPr>
            <p:nvPr userDrawn="1"/>
          </p:nvSpPr>
          <p:spPr bwMode="auto">
            <a:xfrm>
              <a:off x="9591676" y="3984625"/>
              <a:ext cx="26988" cy="15875"/>
            </a:xfrm>
            <a:custGeom>
              <a:avLst/>
              <a:gdLst>
                <a:gd name="T0" fmla="*/ 10 w 17"/>
                <a:gd name="T1" fmla="*/ 10 h 10"/>
                <a:gd name="T2" fmla="*/ 16 w 17"/>
                <a:gd name="T3" fmla="*/ 6 h 10"/>
                <a:gd name="T4" fmla="*/ 16 w 17"/>
                <a:gd name="T5" fmla="*/ 5 h 10"/>
                <a:gd name="T6" fmla="*/ 9 w 17"/>
                <a:gd name="T7" fmla="*/ 1 h 10"/>
                <a:gd name="T8" fmla="*/ 7 w 17"/>
                <a:gd name="T9" fmla="*/ 1 h 10"/>
                <a:gd name="T10" fmla="*/ 0 w 17"/>
                <a:gd name="T11" fmla="*/ 5 h 10"/>
                <a:gd name="T12" fmla="*/ 0 w 17"/>
                <a:gd name="T13" fmla="*/ 6 h 10"/>
                <a:gd name="T14" fmla="*/ 7 w 17"/>
                <a:gd name="T15" fmla="*/ 10 h 10"/>
                <a:gd name="T16" fmla="*/ 10 w 17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10"/>
                  </a:moveTo>
                  <a:cubicBezTo>
                    <a:pt x="16" y="6"/>
                    <a:pt x="16" y="6"/>
                    <a:pt x="16" y="6"/>
                  </a:cubicBezTo>
                  <a:cubicBezTo>
                    <a:pt x="17" y="6"/>
                    <a:pt x="17" y="5"/>
                    <a:pt x="16" y="5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8" y="0"/>
                    <a:pt x="7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6"/>
                    <a:pt x="0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10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2" name="Freeform 655"/>
            <p:cNvSpPr>
              <a:spLocks/>
            </p:cNvSpPr>
            <p:nvPr userDrawn="1"/>
          </p:nvSpPr>
          <p:spPr bwMode="auto">
            <a:xfrm>
              <a:off x="9548813" y="3989388"/>
              <a:ext cx="26988" cy="15875"/>
            </a:xfrm>
            <a:custGeom>
              <a:avLst/>
              <a:gdLst>
                <a:gd name="T0" fmla="*/ 9 w 17"/>
                <a:gd name="T1" fmla="*/ 10 h 10"/>
                <a:gd name="T2" fmla="*/ 16 w 17"/>
                <a:gd name="T3" fmla="*/ 6 h 10"/>
                <a:gd name="T4" fmla="*/ 16 w 17"/>
                <a:gd name="T5" fmla="*/ 4 h 10"/>
                <a:gd name="T6" fmla="*/ 9 w 17"/>
                <a:gd name="T7" fmla="*/ 0 h 10"/>
                <a:gd name="T8" fmla="*/ 7 w 17"/>
                <a:gd name="T9" fmla="*/ 0 h 10"/>
                <a:gd name="T10" fmla="*/ 0 w 17"/>
                <a:gd name="T11" fmla="*/ 4 h 10"/>
                <a:gd name="T12" fmla="*/ 0 w 17"/>
                <a:gd name="T13" fmla="*/ 6 h 10"/>
                <a:gd name="T14" fmla="*/ 7 w 17"/>
                <a:gd name="T15" fmla="*/ 10 h 10"/>
                <a:gd name="T16" fmla="*/ 9 w 17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9" y="10"/>
                  </a:moveTo>
                  <a:cubicBezTo>
                    <a:pt x="16" y="6"/>
                    <a:pt x="16" y="6"/>
                    <a:pt x="16" y="6"/>
                  </a:cubicBezTo>
                  <a:cubicBezTo>
                    <a:pt x="17" y="5"/>
                    <a:pt x="17" y="5"/>
                    <a:pt x="16" y="4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8" y="0"/>
                    <a:pt x="7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9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3" name="Freeform 656"/>
            <p:cNvSpPr>
              <a:spLocks/>
            </p:cNvSpPr>
            <p:nvPr userDrawn="1"/>
          </p:nvSpPr>
          <p:spPr bwMode="auto">
            <a:xfrm>
              <a:off x="9574213" y="3994150"/>
              <a:ext cx="28575" cy="15875"/>
            </a:xfrm>
            <a:custGeom>
              <a:avLst/>
              <a:gdLst>
                <a:gd name="T0" fmla="*/ 10 w 18"/>
                <a:gd name="T1" fmla="*/ 10 h 10"/>
                <a:gd name="T2" fmla="*/ 17 w 18"/>
                <a:gd name="T3" fmla="*/ 6 h 10"/>
                <a:gd name="T4" fmla="*/ 17 w 18"/>
                <a:gd name="T5" fmla="*/ 5 h 10"/>
                <a:gd name="T6" fmla="*/ 10 w 18"/>
                <a:gd name="T7" fmla="*/ 1 h 10"/>
                <a:gd name="T8" fmla="*/ 8 w 18"/>
                <a:gd name="T9" fmla="*/ 1 h 10"/>
                <a:gd name="T10" fmla="*/ 1 w 18"/>
                <a:gd name="T11" fmla="*/ 5 h 10"/>
                <a:gd name="T12" fmla="*/ 1 w 18"/>
                <a:gd name="T13" fmla="*/ 6 h 10"/>
                <a:gd name="T14" fmla="*/ 8 w 18"/>
                <a:gd name="T15" fmla="*/ 10 h 10"/>
                <a:gd name="T16" fmla="*/ 10 w 18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10" y="10"/>
                  </a:moveTo>
                  <a:cubicBezTo>
                    <a:pt x="17" y="6"/>
                    <a:pt x="17" y="6"/>
                    <a:pt x="17" y="6"/>
                  </a:cubicBezTo>
                  <a:cubicBezTo>
                    <a:pt x="18" y="6"/>
                    <a:pt x="18" y="5"/>
                    <a:pt x="17" y="5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0"/>
                    <a:pt x="8" y="0"/>
                    <a:pt x="8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10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4" name="Freeform 657"/>
            <p:cNvSpPr>
              <a:spLocks/>
            </p:cNvSpPr>
            <p:nvPr userDrawn="1"/>
          </p:nvSpPr>
          <p:spPr bwMode="auto">
            <a:xfrm>
              <a:off x="9531351" y="3998913"/>
              <a:ext cx="26988" cy="15875"/>
            </a:xfrm>
            <a:custGeom>
              <a:avLst/>
              <a:gdLst>
                <a:gd name="T0" fmla="*/ 10 w 17"/>
                <a:gd name="T1" fmla="*/ 10 h 10"/>
                <a:gd name="T2" fmla="*/ 17 w 17"/>
                <a:gd name="T3" fmla="*/ 6 h 10"/>
                <a:gd name="T4" fmla="*/ 17 w 17"/>
                <a:gd name="T5" fmla="*/ 4 h 10"/>
                <a:gd name="T6" fmla="*/ 10 w 17"/>
                <a:gd name="T7" fmla="*/ 1 h 10"/>
                <a:gd name="T8" fmla="*/ 8 w 17"/>
                <a:gd name="T9" fmla="*/ 1 h 10"/>
                <a:gd name="T10" fmla="*/ 1 w 17"/>
                <a:gd name="T11" fmla="*/ 4 h 10"/>
                <a:gd name="T12" fmla="*/ 1 w 17"/>
                <a:gd name="T13" fmla="*/ 6 h 10"/>
                <a:gd name="T14" fmla="*/ 8 w 17"/>
                <a:gd name="T15" fmla="*/ 10 h 10"/>
                <a:gd name="T16" fmla="*/ 10 w 17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10"/>
                  </a:moveTo>
                  <a:cubicBezTo>
                    <a:pt x="17" y="6"/>
                    <a:pt x="17" y="6"/>
                    <a:pt x="17" y="6"/>
                  </a:cubicBezTo>
                  <a:cubicBezTo>
                    <a:pt x="17" y="5"/>
                    <a:pt x="17" y="5"/>
                    <a:pt x="17" y="4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0"/>
                    <a:pt x="8" y="0"/>
                    <a:pt x="8" y="1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10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5" name="Freeform 658"/>
            <p:cNvSpPr>
              <a:spLocks/>
            </p:cNvSpPr>
            <p:nvPr userDrawn="1"/>
          </p:nvSpPr>
          <p:spPr bwMode="auto">
            <a:xfrm>
              <a:off x="9558338" y="4003675"/>
              <a:ext cx="26988" cy="15875"/>
            </a:xfrm>
            <a:custGeom>
              <a:avLst/>
              <a:gdLst>
                <a:gd name="T0" fmla="*/ 10 w 17"/>
                <a:gd name="T1" fmla="*/ 10 h 10"/>
                <a:gd name="T2" fmla="*/ 16 w 17"/>
                <a:gd name="T3" fmla="*/ 6 h 10"/>
                <a:gd name="T4" fmla="*/ 16 w 17"/>
                <a:gd name="T5" fmla="*/ 5 h 10"/>
                <a:gd name="T6" fmla="*/ 10 w 17"/>
                <a:gd name="T7" fmla="*/ 1 h 10"/>
                <a:gd name="T8" fmla="*/ 7 w 17"/>
                <a:gd name="T9" fmla="*/ 1 h 10"/>
                <a:gd name="T10" fmla="*/ 1 w 17"/>
                <a:gd name="T11" fmla="*/ 5 h 10"/>
                <a:gd name="T12" fmla="*/ 1 w 17"/>
                <a:gd name="T13" fmla="*/ 6 h 10"/>
                <a:gd name="T14" fmla="*/ 7 w 17"/>
                <a:gd name="T15" fmla="*/ 10 h 10"/>
                <a:gd name="T16" fmla="*/ 10 w 17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10"/>
                  </a:moveTo>
                  <a:cubicBezTo>
                    <a:pt x="16" y="6"/>
                    <a:pt x="16" y="6"/>
                    <a:pt x="16" y="6"/>
                  </a:cubicBezTo>
                  <a:cubicBezTo>
                    <a:pt x="17" y="6"/>
                    <a:pt x="17" y="5"/>
                    <a:pt x="16" y="5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0"/>
                    <a:pt x="8" y="1"/>
                    <a:pt x="7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10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6" name="Freeform 659"/>
            <p:cNvSpPr>
              <a:spLocks/>
            </p:cNvSpPr>
            <p:nvPr userDrawn="1"/>
          </p:nvSpPr>
          <p:spPr bwMode="auto">
            <a:xfrm>
              <a:off x="9515476" y="4008438"/>
              <a:ext cx="26988" cy="15875"/>
            </a:xfrm>
            <a:custGeom>
              <a:avLst/>
              <a:gdLst>
                <a:gd name="T0" fmla="*/ 7 w 17"/>
                <a:gd name="T1" fmla="*/ 10 h 10"/>
                <a:gd name="T2" fmla="*/ 9 w 17"/>
                <a:gd name="T3" fmla="*/ 10 h 10"/>
                <a:gd name="T4" fmla="*/ 16 w 17"/>
                <a:gd name="T5" fmla="*/ 6 h 10"/>
                <a:gd name="T6" fmla="*/ 16 w 17"/>
                <a:gd name="T7" fmla="*/ 5 h 10"/>
                <a:gd name="T8" fmla="*/ 9 w 17"/>
                <a:gd name="T9" fmla="*/ 1 h 10"/>
                <a:gd name="T10" fmla="*/ 7 w 17"/>
                <a:gd name="T11" fmla="*/ 1 h 10"/>
                <a:gd name="T12" fmla="*/ 0 w 17"/>
                <a:gd name="T13" fmla="*/ 5 h 10"/>
                <a:gd name="T14" fmla="*/ 0 w 17"/>
                <a:gd name="T15" fmla="*/ 6 h 10"/>
                <a:gd name="T16" fmla="*/ 7 w 17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7" y="10"/>
                  </a:moveTo>
                  <a:cubicBezTo>
                    <a:pt x="8" y="10"/>
                    <a:pt x="9" y="10"/>
                    <a:pt x="9" y="10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7" y="5"/>
                    <a:pt x="17" y="5"/>
                    <a:pt x="16" y="5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8" y="0"/>
                    <a:pt x="7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6"/>
                  </a:cubicBezTo>
                  <a:lnTo>
                    <a:pt x="7" y="10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7" name="Freeform 660"/>
            <p:cNvSpPr>
              <a:spLocks/>
            </p:cNvSpPr>
            <p:nvPr userDrawn="1"/>
          </p:nvSpPr>
          <p:spPr bwMode="auto">
            <a:xfrm>
              <a:off x="9540876" y="4014788"/>
              <a:ext cx="28575" cy="14288"/>
            </a:xfrm>
            <a:custGeom>
              <a:avLst/>
              <a:gdLst>
                <a:gd name="T0" fmla="*/ 10 w 18"/>
                <a:gd name="T1" fmla="*/ 9 h 9"/>
                <a:gd name="T2" fmla="*/ 17 w 18"/>
                <a:gd name="T3" fmla="*/ 5 h 9"/>
                <a:gd name="T4" fmla="*/ 17 w 18"/>
                <a:gd name="T5" fmla="*/ 4 h 9"/>
                <a:gd name="T6" fmla="*/ 10 w 18"/>
                <a:gd name="T7" fmla="*/ 0 h 9"/>
                <a:gd name="T8" fmla="*/ 8 w 18"/>
                <a:gd name="T9" fmla="*/ 0 h 9"/>
                <a:gd name="T10" fmla="*/ 1 w 18"/>
                <a:gd name="T11" fmla="*/ 4 h 9"/>
                <a:gd name="T12" fmla="*/ 1 w 18"/>
                <a:gd name="T13" fmla="*/ 5 h 9"/>
                <a:gd name="T14" fmla="*/ 8 w 18"/>
                <a:gd name="T15" fmla="*/ 9 h 9"/>
                <a:gd name="T16" fmla="*/ 10 w 18"/>
                <a:gd name="T17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9">
                  <a:moveTo>
                    <a:pt x="10" y="9"/>
                  </a:moveTo>
                  <a:cubicBezTo>
                    <a:pt x="17" y="5"/>
                    <a:pt x="17" y="5"/>
                    <a:pt x="17" y="5"/>
                  </a:cubicBezTo>
                  <a:cubicBezTo>
                    <a:pt x="18" y="5"/>
                    <a:pt x="18" y="4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9" y="0"/>
                    <a:pt x="8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0" y="5"/>
                    <a:pt x="1" y="5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9" y="9"/>
                    <a:pt x="10" y="9"/>
                    <a:pt x="10" y="9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8" name="Freeform 661"/>
            <p:cNvSpPr>
              <a:spLocks/>
            </p:cNvSpPr>
            <p:nvPr userDrawn="1"/>
          </p:nvSpPr>
          <p:spPr bwMode="auto">
            <a:xfrm>
              <a:off x="9572626" y="3976688"/>
              <a:ext cx="95250" cy="55563"/>
            </a:xfrm>
            <a:custGeom>
              <a:avLst/>
              <a:gdLst>
                <a:gd name="T0" fmla="*/ 53 w 60"/>
                <a:gd name="T1" fmla="*/ 0 h 35"/>
                <a:gd name="T2" fmla="*/ 51 w 60"/>
                <a:gd name="T3" fmla="*/ 0 h 35"/>
                <a:gd name="T4" fmla="*/ 1 w 60"/>
                <a:gd name="T5" fmla="*/ 29 h 35"/>
                <a:gd name="T6" fmla="*/ 0 w 60"/>
                <a:gd name="T7" fmla="*/ 31 h 35"/>
                <a:gd name="T8" fmla="*/ 7 w 60"/>
                <a:gd name="T9" fmla="*/ 35 h 35"/>
                <a:gd name="T10" fmla="*/ 10 w 60"/>
                <a:gd name="T11" fmla="*/ 35 h 35"/>
                <a:gd name="T12" fmla="*/ 60 w 60"/>
                <a:gd name="T13" fmla="*/ 6 h 35"/>
                <a:gd name="T14" fmla="*/ 60 w 60"/>
                <a:gd name="T15" fmla="*/ 4 h 35"/>
                <a:gd name="T16" fmla="*/ 53 w 60"/>
                <a:gd name="T17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0" h="35">
                  <a:moveTo>
                    <a:pt x="53" y="0"/>
                  </a:moveTo>
                  <a:cubicBezTo>
                    <a:pt x="52" y="0"/>
                    <a:pt x="51" y="0"/>
                    <a:pt x="51" y="0"/>
                  </a:cubicBezTo>
                  <a:cubicBezTo>
                    <a:pt x="1" y="29"/>
                    <a:pt x="1" y="29"/>
                    <a:pt x="1" y="29"/>
                  </a:cubicBezTo>
                  <a:cubicBezTo>
                    <a:pt x="0" y="30"/>
                    <a:pt x="0" y="30"/>
                    <a:pt x="0" y="31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8" y="35"/>
                    <a:pt x="9" y="35"/>
                    <a:pt x="10" y="35"/>
                  </a:cubicBezTo>
                  <a:cubicBezTo>
                    <a:pt x="60" y="6"/>
                    <a:pt x="60" y="6"/>
                    <a:pt x="60" y="6"/>
                  </a:cubicBezTo>
                  <a:cubicBezTo>
                    <a:pt x="60" y="5"/>
                    <a:pt x="60" y="4"/>
                    <a:pt x="60" y="4"/>
                  </a:cubicBezTo>
                  <a:lnTo>
                    <a:pt x="53" y="0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9" name="Freeform 662"/>
            <p:cNvSpPr>
              <a:spLocks/>
            </p:cNvSpPr>
            <p:nvPr userDrawn="1"/>
          </p:nvSpPr>
          <p:spPr bwMode="auto">
            <a:xfrm>
              <a:off x="9525001" y="4024313"/>
              <a:ext cx="26988" cy="15875"/>
            </a:xfrm>
            <a:custGeom>
              <a:avLst/>
              <a:gdLst>
                <a:gd name="T0" fmla="*/ 7 w 17"/>
                <a:gd name="T1" fmla="*/ 9 h 10"/>
                <a:gd name="T2" fmla="*/ 10 w 17"/>
                <a:gd name="T3" fmla="*/ 9 h 10"/>
                <a:gd name="T4" fmla="*/ 16 w 17"/>
                <a:gd name="T5" fmla="*/ 5 h 10"/>
                <a:gd name="T6" fmla="*/ 16 w 17"/>
                <a:gd name="T7" fmla="*/ 4 h 10"/>
                <a:gd name="T8" fmla="*/ 10 w 17"/>
                <a:gd name="T9" fmla="*/ 0 h 10"/>
                <a:gd name="T10" fmla="*/ 7 w 17"/>
                <a:gd name="T11" fmla="*/ 0 h 10"/>
                <a:gd name="T12" fmla="*/ 1 w 17"/>
                <a:gd name="T13" fmla="*/ 4 h 10"/>
                <a:gd name="T14" fmla="*/ 1 w 17"/>
                <a:gd name="T15" fmla="*/ 5 h 10"/>
                <a:gd name="T16" fmla="*/ 7 w 17"/>
                <a:gd name="T17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7" y="9"/>
                  </a:moveTo>
                  <a:cubicBezTo>
                    <a:pt x="8" y="10"/>
                    <a:pt x="9" y="10"/>
                    <a:pt x="10" y="9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7" y="5"/>
                    <a:pt x="17" y="4"/>
                    <a:pt x="16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7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1" y="5"/>
                  </a:cubicBezTo>
                  <a:lnTo>
                    <a:pt x="7" y="9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0" name="Freeform 663"/>
            <p:cNvSpPr>
              <a:spLocks/>
            </p:cNvSpPr>
            <p:nvPr userDrawn="1"/>
          </p:nvSpPr>
          <p:spPr bwMode="auto">
            <a:xfrm>
              <a:off x="9555163" y="4025900"/>
              <a:ext cx="26988" cy="15875"/>
            </a:xfrm>
            <a:custGeom>
              <a:avLst/>
              <a:gdLst>
                <a:gd name="T0" fmla="*/ 10 w 17"/>
                <a:gd name="T1" fmla="*/ 1 h 10"/>
                <a:gd name="T2" fmla="*/ 8 w 17"/>
                <a:gd name="T3" fmla="*/ 1 h 10"/>
                <a:gd name="T4" fmla="*/ 1 w 17"/>
                <a:gd name="T5" fmla="*/ 5 h 10"/>
                <a:gd name="T6" fmla="*/ 1 w 17"/>
                <a:gd name="T7" fmla="*/ 6 h 10"/>
                <a:gd name="T8" fmla="*/ 8 w 17"/>
                <a:gd name="T9" fmla="*/ 10 h 10"/>
                <a:gd name="T10" fmla="*/ 10 w 17"/>
                <a:gd name="T11" fmla="*/ 10 h 10"/>
                <a:gd name="T12" fmla="*/ 17 w 17"/>
                <a:gd name="T13" fmla="*/ 6 h 10"/>
                <a:gd name="T14" fmla="*/ 17 w 17"/>
                <a:gd name="T15" fmla="*/ 5 h 10"/>
                <a:gd name="T16" fmla="*/ 10 w 17"/>
                <a:gd name="T1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1"/>
                  </a:moveTo>
                  <a:cubicBezTo>
                    <a:pt x="9" y="0"/>
                    <a:pt x="8" y="0"/>
                    <a:pt x="8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6"/>
                    <a:pt x="17" y="5"/>
                    <a:pt x="17" y="5"/>
                  </a:cubicBezTo>
                  <a:lnTo>
                    <a:pt x="10" y="1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1" name="Freeform 664"/>
            <p:cNvSpPr>
              <a:spLocks/>
            </p:cNvSpPr>
            <p:nvPr userDrawn="1"/>
          </p:nvSpPr>
          <p:spPr bwMode="auto">
            <a:xfrm>
              <a:off x="9510713" y="3992563"/>
              <a:ext cx="26988" cy="15875"/>
            </a:xfrm>
            <a:custGeom>
              <a:avLst/>
              <a:gdLst>
                <a:gd name="T0" fmla="*/ 7 w 17"/>
                <a:gd name="T1" fmla="*/ 0 h 10"/>
                <a:gd name="T2" fmla="*/ 0 w 17"/>
                <a:gd name="T3" fmla="*/ 4 h 10"/>
                <a:gd name="T4" fmla="*/ 0 w 17"/>
                <a:gd name="T5" fmla="*/ 5 h 10"/>
                <a:gd name="T6" fmla="*/ 7 w 17"/>
                <a:gd name="T7" fmla="*/ 9 h 10"/>
                <a:gd name="T8" fmla="*/ 9 w 17"/>
                <a:gd name="T9" fmla="*/ 9 h 10"/>
                <a:gd name="T10" fmla="*/ 16 w 17"/>
                <a:gd name="T11" fmla="*/ 5 h 10"/>
                <a:gd name="T12" fmla="*/ 16 w 17"/>
                <a:gd name="T13" fmla="*/ 4 h 10"/>
                <a:gd name="T14" fmla="*/ 9 w 17"/>
                <a:gd name="T15" fmla="*/ 0 h 10"/>
                <a:gd name="T16" fmla="*/ 7 w 17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7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10"/>
                    <a:pt x="9" y="10"/>
                    <a:pt x="9" y="9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7" y="5"/>
                    <a:pt x="17" y="4"/>
                    <a:pt x="16" y="4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8" y="0"/>
                    <a:pt x="7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2" name="Freeform 665"/>
            <p:cNvSpPr>
              <a:spLocks/>
            </p:cNvSpPr>
            <p:nvPr userDrawn="1"/>
          </p:nvSpPr>
          <p:spPr bwMode="auto">
            <a:xfrm>
              <a:off x="9598026" y="3960813"/>
              <a:ext cx="26988" cy="15875"/>
            </a:xfrm>
            <a:custGeom>
              <a:avLst/>
              <a:gdLst>
                <a:gd name="T0" fmla="*/ 10 w 17"/>
                <a:gd name="T1" fmla="*/ 9 h 10"/>
                <a:gd name="T2" fmla="*/ 16 w 17"/>
                <a:gd name="T3" fmla="*/ 6 h 10"/>
                <a:gd name="T4" fmla="*/ 16 w 17"/>
                <a:gd name="T5" fmla="*/ 4 h 10"/>
                <a:gd name="T6" fmla="*/ 10 w 17"/>
                <a:gd name="T7" fmla="*/ 0 h 10"/>
                <a:gd name="T8" fmla="*/ 7 w 17"/>
                <a:gd name="T9" fmla="*/ 0 h 10"/>
                <a:gd name="T10" fmla="*/ 1 w 17"/>
                <a:gd name="T11" fmla="*/ 4 h 10"/>
                <a:gd name="T12" fmla="*/ 1 w 17"/>
                <a:gd name="T13" fmla="*/ 6 h 10"/>
                <a:gd name="T14" fmla="*/ 7 w 17"/>
                <a:gd name="T15" fmla="*/ 9 h 10"/>
                <a:gd name="T16" fmla="*/ 10 w 17"/>
                <a:gd name="T17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9"/>
                  </a:moveTo>
                  <a:cubicBezTo>
                    <a:pt x="16" y="6"/>
                    <a:pt x="16" y="6"/>
                    <a:pt x="16" y="6"/>
                  </a:cubicBezTo>
                  <a:cubicBezTo>
                    <a:pt x="17" y="5"/>
                    <a:pt x="17" y="5"/>
                    <a:pt x="16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7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10"/>
                    <a:pt x="9" y="10"/>
                    <a:pt x="10" y="9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3" name="Freeform 666"/>
            <p:cNvSpPr>
              <a:spLocks/>
            </p:cNvSpPr>
            <p:nvPr userDrawn="1"/>
          </p:nvSpPr>
          <p:spPr bwMode="auto">
            <a:xfrm>
              <a:off x="9625013" y="3965575"/>
              <a:ext cx="26988" cy="15875"/>
            </a:xfrm>
            <a:custGeom>
              <a:avLst/>
              <a:gdLst>
                <a:gd name="T0" fmla="*/ 9 w 17"/>
                <a:gd name="T1" fmla="*/ 10 h 10"/>
                <a:gd name="T2" fmla="*/ 16 w 17"/>
                <a:gd name="T3" fmla="*/ 6 h 10"/>
                <a:gd name="T4" fmla="*/ 16 w 17"/>
                <a:gd name="T5" fmla="*/ 5 h 10"/>
                <a:gd name="T6" fmla="*/ 9 w 17"/>
                <a:gd name="T7" fmla="*/ 1 h 10"/>
                <a:gd name="T8" fmla="*/ 7 w 17"/>
                <a:gd name="T9" fmla="*/ 1 h 10"/>
                <a:gd name="T10" fmla="*/ 0 w 17"/>
                <a:gd name="T11" fmla="*/ 5 h 10"/>
                <a:gd name="T12" fmla="*/ 0 w 17"/>
                <a:gd name="T13" fmla="*/ 6 h 10"/>
                <a:gd name="T14" fmla="*/ 7 w 17"/>
                <a:gd name="T15" fmla="*/ 10 h 10"/>
                <a:gd name="T16" fmla="*/ 9 w 17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9" y="10"/>
                  </a:moveTo>
                  <a:cubicBezTo>
                    <a:pt x="16" y="6"/>
                    <a:pt x="16" y="6"/>
                    <a:pt x="16" y="6"/>
                  </a:cubicBezTo>
                  <a:cubicBezTo>
                    <a:pt x="17" y="5"/>
                    <a:pt x="17" y="5"/>
                    <a:pt x="16" y="5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8" y="0"/>
                    <a:pt x="7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9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4" name="Freeform 667"/>
            <p:cNvSpPr>
              <a:spLocks/>
            </p:cNvSpPr>
            <p:nvPr userDrawn="1"/>
          </p:nvSpPr>
          <p:spPr bwMode="auto">
            <a:xfrm>
              <a:off x="9613901" y="3951288"/>
              <a:ext cx="28575" cy="15875"/>
            </a:xfrm>
            <a:custGeom>
              <a:avLst/>
              <a:gdLst>
                <a:gd name="T0" fmla="*/ 10 w 18"/>
                <a:gd name="T1" fmla="*/ 9 h 10"/>
                <a:gd name="T2" fmla="*/ 17 w 18"/>
                <a:gd name="T3" fmla="*/ 5 h 10"/>
                <a:gd name="T4" fmla="*/ 17 w 18"/>
                <a:gd name="T5" fmla="*/ 4 h 10"/>
                <a:gd name="T6" fmla="*/ 10 w 18"/>
                <a:gd name="T7" fmla="*/ 0 h 10"/>
                <a:gd name="T8" fmla="*/ 8 w 18"/>
                <a:gd name="T9" fmla="*/ 0 h 10"/>
                <a:gd name="T10" fmla="*/ 1 w 18"/>
                <a:gd name="T11" fmla="*/ 4 h 10"/>
                <a:gd name="T12" fmla="*/ 1 w 18"/>
                <a:gd name="T13" fmla="*/ 5 h 10"/>
                <a:gd name="T14" fmla="*/ 8 w 18"/>
                <a:gd name="T15" fmla="*/ 9 h 10"/>
                <a:gd name="T16" fmla="*/ 10 w 18"/>
                <a:gd name="T17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10" y="9"/>
                  </a:moveTo>
                  <a:cubicBezTo>
                    <a:pt x="17" y="5"/>
                    <a:pt x="17" y="5"/>
                    <a:pt x="17" y="5"/>
                  </a:cubicBezTo>
                  <a:cubicBezTo>
                    <a:pt x="18" y="5"/>
                    <a:pt x="18" y="5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8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1" y="5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9" y="10"/>
                    <a:pt x="10" y="10"/>
                    <a:pt x="10" y="9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5" name="Freeform 668"/>
            <p:cNvSpPr>
              <a:spLocks/>
            </p:cNvSpPr>
            <p:nvPr userDrawn="1"/>
          </p:nvSpPr>
          <p:spPr bwMode="auto">
            <a:xfrm>
              <a:off x="9593263" y="3943350"/>
              <a:ext cx="26988" cy="15875"/>
            </a:xfrm>
            <a:custGeom>
              <a:avLst/>
              <a:gdLst>
                <a:gd name="T0" fmla="*/ 7 w 17"/>
                <a:gd name="T1" fmla="*/ 1 h 10"/>
                <a:gd name="T2" fmla="*/ 0 w 17"/>
                <a:gd name="T3" fmla="*/ 5 h 10"/>
                <a:gd name="T4" fmla="*/ 1 w 17"/>
                <a:gd name="T5" fmla="*/ 6 h 10"/>
                <a:gd name="T6" fmla="*/ 7 w 17"/>
                <a:gd name="T7" fmla="*/ 10 h 10"/>
                <a:gd name="T8" fmla="*/ 10 w 17"/>
                <a:gd name="T9" fmla="*/ 10 h 10"/>
                <a:gd name="T10" fmla="*/ 16 w 17"/>
                <a:gd name="T11" fmla="*/ 6 h 10"/>
                <a:gd name="T12" fmla="*/ 16 w 17"/>
                <a:gd name="T13" fmla="*/ 5 h 10"/>
                <a:gd name="T14" fmla="*/ 10 w 17"/>
                <a:gd name="T15" fmla="*/ 1 h 10"/>
                <a:gd name="T16" fmla="*/ 7 w 17"/>
                <a:gd name="T1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7" y="1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7" y="6"/>
                    <a:pt x="17" y="5"/>
                    <a:pt x="16" y="5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0"/>
                    <a:pt x="8" y="0"/>
                    <a:pt x="7" y="1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6" name="Freeform 669"/>
            <p:cNvSpPr>
              <a:spLocks/>
            </p:cNvSpPr>
            <p:nvPr userDrawn="1"/>
          </p:nvSpPr>
          <p:spPr bwMode="auto">
            <a:xfrm>
              <a:off x="9674226" y="3889375"/>
              <a:ext cx="39688" cy="22225"/>
            </a:xfrm>
            <a:custGeom>
              <a:avLst/>
              <a:gdLst>
                <a:gd name="T0" fmla="*/ 15 w 25"/>
                <a:gd name="T1" fmla="*/ 0 h 14"/>
                <a:gd name="T2" fmla="*/ 1 w 25"/>
                <a:gd name="T3" fmla="*/ 9 h 14"/>
                <a:gd name="T4" fmla="*/ 1 w 25"/>
                <a:gd name="T5" fmla="*/ 10 h 14"/>
                <a:gd name="T6" fmla="*/ 8 w 25"/>
                <a:gd name="T7" fmla="*/ 14 h 14"/>
                <a:gd name="T8" fmla="*/ 10 w 25"/>
                <a:gd name="T9" fmla="*/ 14 h 14"/>
                <a:gd name="T10" fmla="*/ 24 w 25"/>
                <a:gd name="T11" fmla="*/ 6 h 14"/>
                <a:gd name="T12" fmla="*/ 24 w 25"/>
                <a:gd name="T13" fmla="*/ 4 h 14"/>
                <a:gd name="T14" fmla="*/ 17 w 25"/>
                <a:gd name="T15" fmla="*/ 0 h 14"/>
                <a:gd name="T16" fmla="*/ 15 w 25"/>
                <a:gd name="T1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14">
                  <a:moveTo>
                    <a:pt x="15" y="0"/>
                  </a:moveTo>
                  <a:cubicBezTo>
                    <a:pt x="1" y="9"/>
                    <a:pt x="1" y="9"/>
                    <a:pt x="1" y="9"/>
                  </a:cubicBezTo>
                  <a:cubicBezTo>
                    <a:pt x="0" y="9"/>
                    <a:pt x="1" y="10"/>
                    <a:pt x="1" y="10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9" y="14"/>
                    <a:pt x="9" y="14"/>
                    <a:pt x="10" y="14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5" y="5"/>
                    <a:pt x="25" y="5"/>
                    <a:pt x="24" y="4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7" y="0"/>
                    <a:pt x="16" y="0"/>
                    <a:pt x="15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7" name="Freeform 670"/>
            <p:cNvSpPr>
              <a:spLocks/>
            </p:cNvSpPr>
            <p:nvPr userDrawn="1"/>
          </p:nvSpPr>
          <p:spPr bwMode="auto">
            <a:xfrm>
              <a:off x="9659938" y="3905250"/>
              <a:ext cx="26988" cy="15875"/>
            </a:xfrm>
            <a:custGeom>
              <a:avLst/>
              <a:gdLst>
                <a:gd name="T0" fmla="*/ 7 w 17"/>
                <a:gd name="T1" fmla="*/ 0 h 10"/>
                <a:gd name="T2" fmla="*/ 0 w 17"/>
                <a:gd name="T3" fmla="*/ 4 h 10"/>
                <a:gd name="T4" fmla="*/ 0 w 17"/>
                <a:gd name="T5" fmla="*/ 6 h 10"/>
                <a:gd name="T6" fmla="*/ 7 w 17"/>
                <a:gd name="T7" fmla="*/ 10 h 10"/>
                <a:gd name="T8" fmla="*/ 9 w 17"/>
                <a:gd name="T9" fmla="*/ 10 h 10"/>
                <a:gd name="T10" fmla="*/ 16 w 17"/>
                <a:gd name="T11" fmla="*/ 6 h 10"/>
                <a:gd name="T12" fmla="*/ 16 w 17"/>
                <a:gd name="T13" fmla="*/ 4 h 10"/>
                <a:gd name="T14" fmla="*/ 9 w 17"/>
                <a:gd name="T15" fmla="*/ 0 h 10"/>
                <a:gd name="T16" fmla="*/ 7 w 17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7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9" y="10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7" y="5"/>
                    <a:pt x="17" y="5"/>
                    <a:pt x="16" y="4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8" y="0"/>
                    <a:pt x="7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8" name="Freeform 671"/>
            <p:cNvSpPr>
              <a:spLocks/>
            </p:cNvSpPr>
            <p:nvPr userDrawn="1"/>
          </p:nvSpPr>
          <p:spPr bwMode="auto">
            <a:xfrm>
              <a:off x="9721851" y="3889375"/>
              <a:ext cx="26988" cy="15875"/>
            </a:xfrm>
            <a:custGeom>
              <a:avLst/>
              <a:gdLst>
                <a:gd name="T0" fmla="*/ 10 w 17"/>
                <a:gd name="T1" fmla="*/ 10 h 10"/>
                <a:gd name="T2" fmla="*/ 16 w 17"/>
                <a:gd name="T3" fmla="*/ 6 h 10"/>
                <a:gd name="T4" fmla="*/ 16 w 17"/>
                <a:gd name="T5" fmla="*/ 4 h 10"/>
                <a:gd name="T6" fmla="*/ 9 w 17"/>
                <a:gd name="T7" fmla="*/ 0 h 10"/>
                <a:gd name="T8" fmla="*/ 7 w 17"/>
                <a:gd name="T9" fmla="*/ 0 h 10"/>
                <a:gd name="T10" fmla="*/ 0 w 17"/>
                <a:gd name="T11" fmla="*/ 4 h 10"/>
                <a:gd name="T12" fmla="*/ 0 w 17"/>
                <a:gd name="T13" fmla="*/ 6 h 10"/>
                <a:gd name="T14" fmla="*/ 7 w 17"/>
                <a:gd name="T15" fmla="*/ 10 h 10"/>
                <a:gd name="T16" fmla="*/ 10 w 17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10"/>
                  </a:moveTo>
                  <a:cubicBezTo>
                    <a:pt x="16" y="6"/>
                    <a:pt x="16" y="6"/>
                    <a:pt x="16" y="6"/>
                  </a:cubicBezTo>
                  <a:cubicBezTo>
                    <a:pt x="17" y="5"/>
                    <a:pt x="17" y="5"/>
                    <a:pt x="16" y="4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8" y="0"/>
                    <a:pt x="7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10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9" name="Freeform 672"/>
            <p:cNvSpPr>
              <a:spLocks/>
            </p:cNvSpPr>
            <p:nvPr userDrawn="1"/>
          </p:nvSpPr>
          <p:spPr bwMode="auto">
            <a:xfrm>
              <a:off x="9731376" y="3933825"/>
              <a:ext cx="19050" cy="11113"/>
            </a:xfrm>
            <a:custGeom>
              <a:avLst/>
              <a:gdLst>
                <a:gd name="T0" fmla="*/ 9 w 12"/>
                <a:gd name="T1" fmla="*/ 0 h 7"/>
                <a:gd name="T2" fmla="*/ 8 w 12"/>
                <a:gd name="T3" fmla="*/ 0 h 7"/>
                <a:gd name="T4" fmla="*/ 0 w 12"/>
                <a:gd name="T5" fmla="*/ 4 h 7"/>
                <a:gd name="T6" fmla="*/ 0 w 12"/>
                <a:gd name="T7" fmla="*/ 5 h 7"/>
                <a:gd name="T8" fmla="*/ 3 w 12"/>
                <a:gd name="T9" fmla="*/ 7 h 7"/>
                <a:gd name="T10" fmla="*/ 4 w 12"/>
                <a:gd name="T11" fmla="*/ 7 h 7"/>
                <a:gd name="T12" fmla="*/ 12 w 12"/>
                <a:gd name="T13" fmla="*/ 2 h 7"/>
                <a:gd name="T14" fmla="*/ 12 w 12"/>
                <a:gd name="T15" fmla="*/ 2 h 7"/>
                <a:gd name="T16" fmla="*/ 9 w 12"/>
                <a:gd name="T1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7">
                  <a:moveTo>
                    <a:pt x="9" y="0"/>
                  </a:moveTo>
                  <a:lnTo>
                    <a:pt x="8" y="0"/>
                  </a:lnTo>
                  <a:lnTo>
                    <a:pt x="0" y="4"/>
                  </a:lnTo>
                  <a:lnTo>
                    <a:pt x="0" y="5"/>
                  </a:lnTo>
                  <a:lnTo>
                    <a:pt x="3" y="7"/>
                  </a:lnTo>
                  <a:lnTo>
                    <a:pt x="4" y="7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0" name="Freeform 673"/>
            <p:cNvSpPr>
              <a:spLocks/>
            </p:cNvSpPr>
            <p:nvPr userDrawn="1"/>
          </p:nvSpPr>
          <p:spPr bwMode="auto">
            <a:xfrm>
              <a:off x="9723438" y="3929063"/>
              <a:ext cx="19050" cy="11113"/>
            </a:xfrm>
            <a:custGeom>
              <a:avLst/>
              <a:gdLst>
                <a:gd name="T0" fmla="*/ 8 w 12"/>
                <a:gd name="T1" fmla="*/ 0 h 7"/>
                <a:gd name="T2" fmla="*/ 0 w 12"/>
                <a:gd name="T3" fmla="*/ 4 h 7"/>
                <a:gd name="T4" fmla="*/ 0 w 12"/>
                <a:gd name="T5" fmla="*/ 5 h 7"/>
                <a:gd name="T6" fmla="*/ 3 w 12"/>
                <a:gd name="T7" fmla="*/ 7 h 7"/>
                <a:gd name="T8" fmla="*/ 4 w 12"/>
                <a:gd name="T9" fmla="*/ 7 h 7"/>
                <a:gd name="T10" fmla="*/ 12 w 12"/>
                <a:gd name="T11" fmla="*/ 2 h 7"/>
                <a:gd name="T12" fmla="*/ 12 w 12"/>
                <a:gd name="T13" fmla="*/ 2 h 7"/>
                <a:gd name="T14" fmla="*/ 9 w 12"/>
                <a:gd name="T15" fmla="*/ 0 h 7"/>
                <a:gd name="T16" fmla="*/ 8 w 12"/>
                <a:gd name="T1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7">
                  <a:moveTo>
                    <a:pt x="8" y="0"/>
                  </a:moveTo>
                  <a:lnTo>
                    <a:pt x="0" y="4"/>
                  </a:lnTo>
                  <a:lnTo>
                    <a:pt x="0" y="5"/>
                  </a:lnTo>
                  <a:lnTo>
                    <a:pt x="3" y="7"/>
                  </a:lnTo>
                  <a:lnTo>
                    <a:pt x="4" y="7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9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1" name="Freeform 674"/>
            <p:cNvSpPr>
              <a:spLocks/>
            </p:cNvSpPr>
            <p:nvPr userDrawn="1"/>
          </p:nvSpPr>
          <p:spPr bwMode="auto">
            <a:xfrm>
              <a:off x="9715501" y="3941763"/>
              <a:ext cx="19050" cy="11113"/>
            </a:xfrm>
            <a:custGeom>
              <a:avLst/>
              <a:gdLst>
                <a:gd name="T0" fmla="*/ 9 w 12"/>
                <a:gd name="T1" fmla="*/ 0 h 7"/>
                <a:gd name="T2" fmla="*/ 8 w 12"/>
                <a:gd name="T3" fmla="*/ 0 h 7"/>
                <a:gd name="T4" fmla="*/ 0 w 12"/>
                <a:gd name="T5" fmla="*/ 5 h 7"/>
                <a:gd name="T6" fmla="*/ 0 w 12"/>
                <a:gd name="T7" fmla="*/ 5 h 7"/>
                <a:gd name="T8" fmla="*/ 4 w 12"/>
                <a:gd name="T9" fmla="*/ 7 h 7"/>
                <a:gd name="T10" fmla="*/ 5 w 12"/>
                <a:gd name="T11" fmla="*/ 7 h 7"/>
                <a:gd name="T12" fmla="*/ 12 w 12"/>
                <a:gd name="T13" fmla="*/ 3 h 7"/>
                <a:gd name="T14" fmla="*/ 12 w 12"/>
                <a:gd name="T15" fmla="*/ 2 h 7"/>
                <a:gd name="T16" fmla="*/ 9 w 12"/>
                <a:gd name="T1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7">
                  <a:moveTo>
                    <a:pt x="9" y="0"/>
                  </a:moveTo>
                  <a:lnTo>
                    <a:pt x="8" y="0"/>
                  </a:lnTo>
                  <a:lnTo>
                    <a:pt x="0" y="5"/>
                  </a:lnTo>
                  <a:lnTo>
                    <a:pt x="0" y="5"/>
                  </a:lnTo>
                  <a:lnTo>
                    <a:pt x="4" y="7"/>
                  </a:lnTo>
                  <a:lnTo>
                    <a:pt x="5" y="7"/>
                  </a:lnTo>
                  <a:lnTo>
                    <a:pt x="12" y="3"/>
                  </a:lnTo>
                  <a:lnTo>
                    <a:pt x="12" y="2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2" name="Freeform 675"/>
            <p:cNvSpPr>
              <a:spLocks/>
            </p:cNvSpPr>
            <p:nvPr userDrawn="1"/>
          </p:nvSpPr>
          <p:spPr bwMode="auto">
            <a:xfrm>
              <a:off x="9680576" y="3898900"/>
              <a:ext cx="50800" cy="30163"/>
            </a:xfrm>
            <a:custGeom>
              <a:avLst/>
              <a:gdLst>
                <a:gd name="T0" fmla="*/ 10 w 32"/>
                <a:gd name="T1" fmla="*/ 18 h 19"/>
                <a:gd name="T2" fmla="*/ 31 w 32"/>
                <a:gd name="T3" fmla="*/ 6 h 19"/>
                <a:gd name="T4" fmla="*/ 31 w 32"/>
                <a:gd name="T5" fmla="*/ 5 h 19"/>
                <a:gd name="T6" fmla="*/ 24 w 32"/>
                <a:gd name="T7" fmla="*/ 1 h 19"/>
                <a:gd name="T8" fmla="*/ 22 w 32"/>
                <a:gd name="T9" fmla="*/ 1 h 19"/>
                <a:gd name="T10" fmla="*/ 1 w 32"/>
                <a:gd name="T11" fmla="*/ 13 h 19"/>
                <a:gd name="T12" fmla="*/ 1 w 32"/>
                <a:gd name="T13" fmla="*/ 14 h 19"/>
                <a:gd name="T14" fmla="*/ 8 w 32"/>
                <a:gd name="T15" fmla="*/ 18 h 19"/>
                <a:gd name="T16" fmla="*/ 10 w 32"/>
                <a:gd name="T17" fmla="*/ 18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" h="19">
                  <a:moveTo>
                    <a:pt x="10" y="18"/>
                  </a:moveTo>
                  <a:cubicBezTo>
                    <a:pt x="31" y="6"/>
                    <a:pt x="31" y="6"/>
                    <a:pt x="31" y="6"/>
                  </a:cubicBezTo>
                  <a:cubicBezTo>
                    <a:pt x="32" y="6"/>
                    <a:pt x="32" y="5"/>
                    <a:pt x="31" y="5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4" y="0"/>
                    <a:pt x="23" y="0"/>
                    <a:pt x="22" y="1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0" y="13"/>
                    <a:pt x="0" y="14"/>
                    <a:pt x="1" y="14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9"/>
                    <a:pt x="10" y="19"/>
                    <a:pt x="10" y="18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3" name="Freeform 676"/>
            <p:cNvSpPr>
              <a:spLocks/>
            </p:cNvSpPr>
            <p:nvPr userDrawn="1"/>
          </p:nvSpPr>
          <p:spPr bwMode="auto">
            <a:xfrm>
              <a:off x="9664701" y="3922713"/>
              <a:ext cx="26988" cy="15875"/>
            </a:xfrm>
            <a:custGeom>
              <a:avLst/>
              <a:gdLst>
                <a:gd name="T0" fmla="*/ 9 w 17"/>
                <a:gd name="T1" fmla="*/ 9 h 10"/>
                <a:gd name="T2" fmla="*/ 16 w 17"/>
                <a:gd name="T3" fmla="*/ 5 h 10"/>
                <a:gd name="T4" fmla="*/ 16 w 17"/>
                <a:gd name="T5" fmla="*/ 4 h 10"/>
                <a:gd name="T6" fmla="*/ 9 w 17"/>
                <a:gd name="T7" fmla="*/ 0 h 10"/>
                <a:gd name="T8" fmla="*/ 7 w 17"/>
                <a:gd name="T9" fmla="*/ 0 h 10"/>
                <a:gd name="T10" fmla="*/ 0 w 17"/>
                <a:gd name="T11" fmla="*/ 4 h 10"/>
                <a:gd name="T12" fmla="*/ 0 w 17"/>
                <a:gd name="T13" fmla="*/ 5 h 10"/>
                <a:gd name="T14" fmla="*/ 7 w 17"/>
                <a:gd name="T15" fmla="*/ 9 h 10"/>
                <a:gd name="T16" fmla="*/ 9 w 17"/>
                <a:gd name="T17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9" y="9"/>
                  </a:moveTo>
                  <a:cubicBezTo>
                    <a:pt x="16" y="5"/>
                    <a:pt x="16" y="5"/>
                    <a:pt x="16" y="5"/>
                  </a:cubicBezTo>
                  <a:cubicBezTo>
                    <a:pt x="17" y="5"/>
                    <a:pt x="17" y="4"/>
                    <a:pt x="16" y="4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8" y="0"/>
                    <a:pt x="7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10"/>
                    <a:pt x="9" y="10"/>
                    <a:pt x="9" y="9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4" name="Freeform 677"/>
            <p:cNvSpPr>
              <a:spLocks/>
            </p:cNvSpPr>
            <p:nvPr userDrawn="1"/>
          </p:nvSpPr>
          <p:spPr bwMode="auto">
            <a:xfrm>
              <a:off x="9690101" y="3910013"/>
              <a:ext cx="58738" cy="33338"/>
            </a:xfrm>
            <a:custGeom>
              <a:avLst/>
              <a:gdLst>
                <a:gd name="T0" fmla="*/ 36 w 37"/>
                <a:gd name="T1" fmla="*/ 4 h 21"/>
                <a:gd name="T2" fmla="*/ 29 w 37"/>
                <a:gd name="T3" fmla="*/ 0 h 21"/>
                <a:gd name="T4" fmla="*/ 27 w 37"/>
                <a:gd name="T5" fmla="*/ 0 h 21"/>
                <a:gd name="T6" fmla="*/ 1 w 37"/>
                <a:gd name="T7" fmla="*/ 15 h 21"/>
                <a:gd name="T8" fmla="*/ 1 w 37"/>
                <a:gd name="T9" fmla="*/ 17 h 21"/>
                <a:gd name="T10" fmla="*/ 8 w 37"/>
                <a:gd name="T11" fmla="*/ 21 h 21"/>
                <a:gd name="T12" fmla="*/ 10 w 37"/>
                <a:gd name="T13" fmla="*/ 21 h 21"/>
                <a:gd name="T14" fmla="*/ 36 w 37"/>
                <a:gd name="T15" fmla="*/ 5 h 21"/>
                <a:gd name="T16" fmla="*/ 36 w 37"/>
                <a:gd name="T17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7" h="21">
                  <a:moveTo>
                    <a:pt x="36" y="4"/>
                  </a:move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8" y="0"/>
                    <a:pt x="27" y="0"/>
                  </a:cubicBezTo>
                  <a:cubicBezTo>
                    <a:pt x="18" y="5"/>
                    <a:pt x="10" y="10"/>
                    <a:pt x="1" y="15"/>
                  </a:cubicBezTo>
                  <a:cubicBezTo>
                    <a:pt x="0" y="16"/>
                    <a:pt x="0" y="16"/>
                    <a:pt x="1" y="17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9" y="21"/>
                    <a:pt x="10" y="21"/>
                    <a:pt x="10" y="21"/>
                  </a:cubicBezTo>
                  <a:cubicBezTo>
                    <a:pt x="19" y="15"/>
                    <a:pt x="27" y="10"/>
                    <a:pt x="36" y="5"/>
                  </a:cubicBezTo>
                  <a:cubicBezTo>
                    <a:pt x="37" y="5"/>
                    <a:pt x="37" y="4"/>
                    <a:pt x="36" y="4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5" name="Freeform 678"/>
            <p:cNvSpPr>
              <a:spLocks/>
            </p:cNvSpPr>
            <p:nvPr userDrawn="1"/>
          </p:nvSpPr>
          <p:spPr bwMode="auto">
            <a:xfrm>
              <a:off x="9618663" y="3910013"/>
              <a:ext cx="28575" cy="15875"/>
            </a:xfrm>
            <a:custGeom>
              <a:avLst/>
              <a:gdLst>
                <a:gd name="T0" fmla="*/ 8 w 18"/>
                <a:gd name="T1" fmla="*/ 0 h 10"/>
                <a:gd name="T2" fmla="*/ 1 w 18"/>
                <a:gd name="T3" fmla="*/ 4 h 10"/>
                <a:gd name="T4" fmla="*/ 1 w 18"/>
                <a:gd name="T5" fmla="*/ 5 h 10"/>
                <a:gd name="T6" fmla="*/ 8 w 18"/>
                <a:gd name="T7" fmla="*/ 9 h 10"/>
                <a:gd name="T8" fmla="*/ 10 w 18"/>
                <a:gd name="T9" fmla="*/ 9 h 10"/>
                <a:gd name="T10" fmla="*/ 17 w 18"/>
                <a:gd name="T11" fmla="*/ 5 h 10"/>
                <a:gd name="T12" fmla="*/ 17 w 18"/>
                <a:gd name="T13" fmla="*/ 4 h 10"/>
                <a:gd name="T14" fmla="*/ 10 w 18"/>
                <a:gd name="T15" fmla="*/ 0 h 10"/>
                <a:gd name="T16" fmla="*/ 8 w 18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8" y="0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0" y="5"/>
                    <a:pt x="1" y="5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9" y="10"/>
                    <a:pt x="10" y="10"/>
                    <a:pt x="10" y="9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8" y="5"/>
                    <a:pt x="18" y="4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9" y="0"/>
                    <a:pt x="8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6" name="Freeform 679"/>
            <p:cNvSpPr>
              <a:spLocks/>
            </p:cNvSpPr>
            <p:nvPr userDrawn="1"/>
          </p:nvSpPr>
          <p:spPr bwMode="auto">
            <a:xfrm>
              <a:off x="9645651" y="3883025"/>
              <a:ext cx="17463" cy="9525"/>
            </a:xfrm>
            <a:custGeom>
              <a:avLst/>
              <a:gdLst>
                <a:gd name="T0" fmla="*/ 5 w 11"/>
                <a:gd name="T1" fmla="*/ 6 h 6"/>
                <a:gd name="T2" fmla="*/ 7 w 11"/>
                <a:gd name="T3" fmla="*/ 6 h 6"/>
                <a:gd name="T4" fmla="*/ 11 w 11"/>
                <a:gd name="T5" fmla="*/ 4 h 6"/>
                <a:gd name="T6" fmla="*/ 11 w 11"/>
                <a:gd name="T7" fmla="*/ 3 h 6"/>
                <a:gd name="T8" fmla="*/ 7 w 11"/>
                <a:gd name="T9" fmla="*/ 0 h 6"/>
                <a:gd name="T10" fmla="*/ 5 w 11"/>
                <a:gd name="T11" fmla="*/ 0 h 6"/>
                <a:gd name="T12" fmla="*/ 1 w 11"/>
                <a:gd name="T13" fmla="*/ 3 h 6"/>
                <a:gd name="T14" fmla="*/ 1 w 11"/>
                <a:gd name="T15" fmla="*/ 4 h 6"/>
                <a:gd name="T16" fmla="*/ 5 w 11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5" y="6"/>
                  </a:moveTo>
                  <a:cubicBezTo>
                    <a:pt x="5" y="6"/>
                    <a:pt x="6" y="6"/>
                    <a:pt x="7" y="6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3"/>
                    <a:pt x="1" y="4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7" name="Freeform 680"/>
            <p:cNvSpPr>
              <a:spLocks/>
            </p:cNvSpPr>
            <p:nvPr userDrawn="1"/>
          </p:nvSpPr>
          <p:spPr bwMode="auto">
            <a:xfrm>
              <a:off x="9636126" y="3889375"/>
              <a:ext cx="17463" cy="9525"/>
            </a:xfrm>
            <a:custGeom>
              <a:avLst/>
              <a:gdLst>
                <a:gd name="T0" fmla="*/ 4 w 11"/>
                <a:gd name="T1" fmla="*/ 6 h 6"/>
                <a:gd name="T2" fmla="*/ 6 w 11"/>
                <a:gd name="T3" fmla="*/ 6 h 6"/>
                <a:gd name="T4" fmla="*/ 10 w 11"/>
                <a:gd name="T5" fmla="*/ 3 h 6"/>
                <a:gd name="T6" fmla="*/ 10 w 11"/>
                <a:gd name="T7" fmla="*/ 3 h 6"/>
                <a:gd name="T8" fmla="*/ 6 w 11"/>
                <a:gd name="T9" fmla="*/ 0 h 6"/>
                <a:gd name="T10" fmla="*/ 4 w 11"/>
                <a:gd name="T11" fmla="*/ 0 h 6"/>
                <a:gd name="T12" fmla="*/ 0 w 11"/>
                <a:gd name="T13" fmla="*/ 3 h 6"/>
                <a:gd name="T14" fmla="*/ 0 w 11"/>
                <a:gd name="T15" fmla="*/ 3 h 6"/>
                <a:gd name="T16" fmla="*/ 4 w 11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4" y="6"/>
                  </a:moveTo>
                  <a:cubicBezTo>
                    <a:pt x="5" y="6"/>
                    <a:pt x="5" y="6"/>
                    <a:pt x="6" y="6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1" y="3"/>
                    <a:pt x="11" y="3"/>
                    <a:pt x="10" y="3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5" y="0"/>
                    <a:pt x="5" y="0"/>
                    <a:pt x="4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lnTo>
                    <a:pt x="4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8" name="Freeform 681"/>
            <p:cNvSpPr>
              <a:spLocks/>
            </p:cNvSpPr>
            <p:nvPr userDrawn="1"/>
          </p:nvSpPr>
          <p:spPr bwMode="auto">
            <a:xfrm>
              <a:off x="9652001" y="3879850"/>
              <a:ext cx="46038" cy="26988"/>
            </a:xfrm>
            <a:custGeom>
              <a:avLst/>
              <a:gdLst>
                <a:gd name="T0" fmla="*/ 19 w 29"/>
                <a:gd name="T1" fmla="*/ 1 h 17"/>
                <a:gd name="T2" fmla="*/ 1 w 29"/>
                <a:gd name="T3" fmla="*/ 11 h 17"/>
                <a:gd name="T4" fmla="*/ 1 w 29"/>
                <a:gd name="T5" fmla="*/ 12 h 17"/>
                <a:gd name="T6" fmla="*/ 8 w 29"/>
                <a:gd name="T7" fmla="*/ 16 h 17"/>
                <a:gd name="T8" fmla="*/ 10 w 29"/>
                <a:gd name="T9" fmla="*/ 16 h 17"/>
                <a:gd name="T10" fmla="*/ 28 w 29"/>
                <a:gd name="T11" fmla="*/ 6 h 17"/>
                <a:gd name="T12" fmla="*/ 28 w 29"/>
                <a:gd name="T13" fmla="*/ 4 h 17"/>
                <a:gd name="T14" fmla="*/ 21 w 29"/>
                <a:gd name="T15" fmla="*/ 1 h 17"/>
                <a:gd name="T16" fmla="*/ 19 w 29"/>
                <a:gd name="T17" fmla="*/ 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" h="17">
                  <a:moveTo>
                    <a:pt x="19" y="1"/>
                  </a:moveTo>
                  <a:cubicBezTo>
                    <a:pt x="1" y="11"/>
                    <a:pt x="1" y="11"/>
                    <a:pt x="1" y="11"/>
                  </a:cubicBezTo>
                  <a:cubicBezTo>
                    <a:pt x="0" y="11"/>
                    <a:pt x="0" y="12"/>
                    <a:pt x="1" y="12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7"/>
                    <a:pt x="9" y="17"/>
                    <a:pt x="10" y="16"/>
                  </a:cubicBezTo>
                  <a:cubicBezTo>
                    <a:pt x="28" y="6"/>
                    <a:pt x="28" y="6"/>
                    <a:pt x="28" y="6"/>
                  </a:cubicBezTo>
                  <a:cubicBezTo>
                    <a:pt x="29" y="5"/>
                    <a:pt x="29" y="5"/>
                    <a:pt x="28" y="4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0"/>
                    <a:pt x="20" y="0"/>
                    <a:pt x="19" y="1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9" name="Freeform 682"/>
            <p:cNvSpPr>
              <a:spLocks/>
            </p:cNvSpPr>
            <p:nvPr userDrawn="1"/>
          </p:nvSpPr>
          <p:spPr bwMode="auto">
            <a:xfrm>
              <a:off x="9636126" y="3900488"/>
              <a:ext cx="26988" cy="15875"/>
            </a:xfrm>
            <a:custGeom>
              <a:avLst/>
              <a:gdLst>
                <a:gd name="T0" fmla="*/ 7 w 17"/>
                <a:gd name="T1" fmla="*/ 0 h 10"/>
                <a:gd name="T2" fmla="*/ 1 w 17"/>
                <a:gd name="T3" fmla="*/ 4 h 10"/>
                <a:gd name="T4" fmla="*/ 1 w 17"/>
                <a:gd name="T5" fmla="*/ 5 h 10"/>
                <a:gd name="T6" fmla="*/ 7 w 17"/>
                <a:gd name="T7" fmla="*/ 9 h 10"/>
                <a:gd name="T8" fmla="*/ 10 w 17"/>
                <a:gd name="T9" fmla="*/ 9 h 10"/>
                <a:gd name="T10" fmla="*/ 16 w 17"/>
                <a:gd name="T11" fmla="*/ 5 h 10"/>
                <a:gd name="T12" fmla="*/ 16 w 17"/>
                <a:gd name="T13" fmla="*/ 4 h 10"/>
                <a:gd name="T14" fmla="*/ 10 w 17"/>
                <a:gd name="T15" fmla="*/ 0 h 10"/>
                <a:gd name="T16" fmla="*/ 7 w 17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7" y="0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1" y="5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10"/>
                    <a:pt x="9" y="10"/>
                    <a:pt x="10" y="9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7" y="5"/>
                    <a:pt x="17" y="4"/>
                    <a:pt x="16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7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0" name="Freeform 683"/>
            <p:cNvSpPr>
              <a:spLocks/>
            </p:cNvSpPr>
            <p:nvPr userDrawn="1"/>
          </p:nvSpPr>
          <p:spPr bwMode="auto">
            <a:xfrm>
              <a:off x="9642476" y="3914775"/>
              <a:ext cx="26988" cy="15875"/>
            </a:xfrm>
            <a:custGeom>
              <a:avLst/>
              <a:gdLst>
                <a:gd name="T0" fmla="*/ 8 w 17"/>
                <a:gd name="T1" fmla="*/ 0 h 10"/>
                <a:gd name="T2" fmla="*/ 1 w 17"/>
                <a:gd name="T3" fmla="*/ 4 h 10"/>
                <a:gd name="T4" fmla="*/ 1 w 17"/>
                <a:gd name="T5" fmla="*/ 6 h 10"/>
                <a:gd name="T6" fmla="*/ 8 w 17"/>
                <a:gd name="T7" fmla="*/ 10 h 10"/>
                <a:gd name="T8" fmla="*/ 10 w 17"/>
                <a:gd name="T9" fmla="*/ 10 h 10"/>
                <a:gd name="T10" fmla="*/ 17 w 17"/>
                <a:gd name="T11" fmla="*/ 6 h 10"/>
                <a:gd name="T12" fmla="*/ 17 w 17"/>
                <a:gd name="T13" fmla="*/ 4 h 10"/>
                <a:gd name="T14" fmla="*/ 10 w 17"/>
                <a:gd name="T15" fmla="*/ 0 h 10"/>
                <a:gd name="T16" fmla="*/ 8 w 17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8" y="0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5"/>
                    <a:pt x="17" y="5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1" name="Freeform 684"/>
            <p:cNvSpPr>
              <a:spLocks/>
            </p:cNvSpPr>
            <p:nvPr userDrawn="1"/>
          </p:nvSpPr>
          <p:spPr bwMode="auto">
            <a:xfrm>
              <a:off x="9772651" y="3900488"/>
              <a:ext cx="26988" cy="15875"/>
            </a:xfrm>
            <a:custGeom>
              <a:avLst/>
              <a:gdLst>
                <a:gd name="T0" fmla="*/ 10 w 17"/>
                <a:gd name="T1" fmla="*/ 0 h 10"/>
                <a:gd name="T2" fmla="*/ 8 w 17"/>
                <a:gd name="T3" fmla="*/ 0 h 10"/>
                <a:gd name="T4" fmla="*/ 1 w 17"/>
                <a:gd name="T5" fmla="*/ 4 h 10"/>
                <a:gd name="T6" fmla="*/ 1 w 17"/>
                <a:gd name="T7" fmla="*/ 5 h 10"/>
                <a:gd name="T8" fmla="*/ 8 w 17"/>
                <a:gd name="T9" fmla="*/ 9 h 10"/>
                <a:gd name="T10" fmla="*/ 10 w 17"/>
                <a:gd name="T11" fmla="*/ 9 h 10"/>
                <a:gd name="T12" fmla="*/ 17 w 17"/>
                <a:gd name="T13" fmla="*/ 5 h 10"/>
                <a:gd name="T14" fmla="*/ 17 w 17"/>
                <a:gd name="T15" fmla="*/ 4 h 10"/>
                <a:gd name="T16" fmla="*/ 10 w 17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0"/>
                  </a:moveTo>
                  <a:cubicBezTo>
                    <a:pt x="9" y="0"/>
                    <a:pt x="8" y="0"/>
                    <a:pt x="8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1" y="5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9" y="10"/>
                    <a:pt x="10" y="9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5"/>
                    <a:pt x="17" y="4"/>
                    <a:pt x="17" y="4"/>
                  </a:cubicBezTo>
                  <a:lnTo>
                    <a:pt x="10" y="0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2" name="Freeform 685"/>
            <p:cNvSpPr>
              <a:spLocks/>
            </p:cNvSpPr>
            <p:nvPr userDrawn="1"/>
          </p:nvSpPr>
          <p:spPr bwMode="auto">
            <a:xfrm>
              <a:off x="9731376" y="3833813"/>
              <a:ext cx="17463" cy="9525"/>
            </a:xfrm>
            <a:custGeom>
              <a:avLst/>
              <a:gdLst>
                <a:gd name="T0" fmla="*/ 5 w 11"/>
                <a:gd name="T1" fmla="*/ 6 h 6"/>
                <a:gd name="T2" fmla="*/ 6 w 11"/>
                <a:gd name="T3" fmla="*/ 6 h 6"/>
                <a:gd name="T4" fmla="*/ 10 w 11"/>
                <a:gd name="T5" fmla="*/ 4 h 6"/>
                <a:gd name="T6" fmla="*/ 10 w 11"/>
                <a:gd name="T7" fmla="*/ 3 h 6"/>
                <a:gd name="T8" fmla="*/ 6 w 11"/>
                <a:gd name="T9" fmla="*/ 0 h 6"/>
                <a:gd name="T10" fmla="*/ 5 w 11"/>
                <a:gd name="T11" fmla="*/ 0 h 6"/>
                <a:gd name="T12" fmla="*/ 0 w 11"/>
                <a:gd name="T13" fmla="*/ 3 h 6"/>
                <a:gd name="T14" fmla="*/ 0 w 11"/>
                <a:gd name="T15" fmla="*/ 4 h 6"/>
                <a:gd name="T16" fmla="*/ 5 w 11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5" y="6"/>
                  </a:moveTo>
                  <a:cubicBezTo>
                    <a:pt x="5" y="6"/>
                    <a:pt x="6" y="6"/>
                    <a:pt x="6" y="6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1" y="3"/>
                    <a:pt x="11" y="3"/>
                    <a:pt x="10" y="3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4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3" name="Freeform 686"/>
            <p:cNvSpPr>
              <a:spLocks/>
            </p:cNvSpPr>
            <p:nvPr userDrawn="1"/>
          </p:nvSpPr>
          <p:spPr bwMode="auto">
            <a:xfrm>
              <a:off x="9720263" y="3840163"/>
              <a:ext cx="17463" cy="9525"/>
            </a:xfrm>
            <a:custGeom>
              <a:avLst/>
              <a:gdLst>
                <a:gd name="T0" fmla="*/ 5 w 11"/>
                <a:gd name="T1" fmla="*/ 6 h 6"/>
                <a:gd name="T2" fmla="*/ 6 w 11"/>
                <a:gd name="T3" fmla="*/ 6 h 6"/>
                <a:gd name="T4" fmla="*/ 11 w 11"/>
                <a:gd name="T5" fmla="*/ 3 h 6"/>
                <a:gd name="T6" fmla="*/ 11 w 11"/>
                <a:gd name="T7" fmla="*/ 3 h 6"/>
                <a:gd name="T8" fmla="*/ 6 w 11"/>
                <a:gd name="T9" fmla="*/ 0 h 6"/>
                <a:gd name="T10" fmla="*/ 5 w 11"/>
                <a:gd name="T11" fmla="*/ 0 h 6"/>
                <a:gd name="T12" fmla="*/ 1 w 11"/>
                <a:gd name="T13" fmla="*/ 3 h 6"/>
                <a:gd name="T14" fmla="*/ 1 w 11"/>
                <a:gd name="T15" fmla="*/ 3 h 6"/>
                <a:gd name="T16" fmla="*/ 5 w 11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5" y="6"/>
                  </a:moveTo>
                  <a:cubicBezTo>
                    <a:pt x="5" y="6"/>
                    <a:pt x="6" y="6"/>
                    <a:pt x="6" y="6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3"/>
                    <a:pt x="1" y="3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4" name="Freeform 687"/>
            <p:cNvSpPr>
              <a:spLocks/>
            </p:cNvSpPr>
            <p:nvPr userDrawn="1"/>
          </p:nvSpPr>
          <p:spPr bwMode="auto">
            <a:xfrm>
              <a:off x="9737726" y="3841750"/>
              <a:ext cx="26988" cy="14288"/>
            </a:xfrm>
            <a:custGeom>
              <a:avLst/>
              <a:gdLst>
                <a:gd name="T0" fmla="*/ 1 w 17"/>
                <a:gd name="T1" fmla="*/ 5 h 9"/>
                <a:gd name="T2" fmla="*/ 8 w 17"/>
                <a:gd name="T3" fmla="*/ 9 h 9"/>
                <a:gd name="T4" fmla="*/ 10 w 17"/>
                <a:gd name="T5" fmla="*/ 9 h 9"/>
                <a:gd name="T6" fmla="*/ 17 w 17"/>
                <a:gd name="T7" fmla="*/ 5 h 9"/>
                <a:gd name="T8" fmla="*/ 17 w 17"/>
                <a:gd name="T9" fmla="*/ 4 h 9"/>
                <a:gd name="T10" fmla="*/ 10 w 17"/>
                <a:gd name="T11" fmla="*/ 0 h 9"/>
                <a:gd name="T12" fmla="*/ 8 w 17"/>
                <a:gd name="T13" fmla="*/ 0 h 9"/>
                <a:gd name="T14" fmla="*/ 1 w 17"/>
                <a:gd name="T15" fmla="*/ 4 h 9"/>
                <a:gd name="T16" fmla="*/ 1 w 17"/>
                <a:gd name="T17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9">
                  <a:moveTo>
                    <a:pt x="1" y="5"/>
                  </a:move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9" y="9"/>
                    <a:pt x="10" y="9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5"/>
                    <a:pt x="17" y="4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8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1" y="5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5" name="Freeform 688"/>
            <p:cNvSpPr>
              <a:spLocks/>
            </p:cNvSpPr>
            <p:nvPr userDrawn="1"/>
          </p:nvSpPr>
          <p:spPr bwMode="auto">
            <a:xfrm>
              <a:off x="9721851" y="3851275"/>
              <a:ext cx="26988" cy="15875"/>
            </a:xfrm>
            <a:custGeom>
              <a:avLst/>
              <a:gdLst>
                <a:gd name="T0" fmla="*/ 9 w 17"/>
                <a:gd name="T1" fmla="*/ 0 h 10"/>
                <a:gd name="T2" fmla="*/ 7 w 17"/>
                <a:gd name="T3" fmla="*/ 0 h 10"/>
                <a:gd name="T4" fmla="*/ 0 w 17"/>
                <a:gd name="T5" fmla="*/ 4 h 10"/>
                <a:gd name="T6" fmla="*/ 0 w 17"/>
                <a:gd name="T7" fmla="*/ 5 h 10"/>
                <a:gd name="T8" fmla="*/ 7 w 17"/>
                <a:gd name="T9" fmla="*/ 9 h 10"/>
                <a:gd name="T10" fmla="*/ 9 w 17"/>
                <a:gd name="T11" fmla="*/ 9 h 10"/>
                <a:gd name="T12" fmla="*/ 16 w 17"/>
                <a:gd name="T13" fmla="*/ 5 h 10"/>
                <a:gd name="T14" fmla="*/ 16 w 17"/>
                <a:gd name="T15" fmla="*/ 4 h 10"/>
                <a:gd name="T16" fmla="*/ 9 w 17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9" y="0"/>
                  </a:moveTo>
                  <a:cubicBezTo>
                    <a:pt x="9" y="0"/>
                    <a:pt x="8" y="0"/>
                    <a:pt x="7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10"/>
                    <a:pt x="9" y="10"/>
                    <a:pt x="9" y="9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7" y="5"/>
                    <a:pt x="17" y="4"/>
                    <a:pt x="16" y="4"/>
                  </a:cubicBezTo>
                  <a:lnTo>
                    <a:pt x="9" y="0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6" name="Freeform 689"/>
            <p:cNvSpPr>
              <a:spLocks/>
            </p:cNvSpPr>
            <p:nvPr userDrawn="1"/>
          </p:nvSpPr>
          <p:spPr bwMode="auto">
            <a:xfrm>
              <a:off x="9737726" y="3859213"/>
              <a:ext cx="26988" cy="15875"/>
            </a:xfrm>
            <a:custGeom>
              <a:avLst/>
              <a:gdLst>
                <a:gd name="T0" fmla="*/ 9 w 17"/>
                <a:gd name="T1" fmla="*/ 1 h 10"/>
                <a:gd name="T2" fmla="*/ 7 w 17"/>
                <a:gd name="T3" fmla="*/ 1 h 10"/>
                <a:gd name="T4" fmla="*/ 0 w 17"/>
                <a:gd name="T5" fmla="*/ 5 h 10"/>
                <a:gd name="T6" fmla="*/ 0 w 17"/>
                <a:gd name="T7" fmla="*/ 6 h 10"/>
                <a:gd name="T8" fmla="*/ 7 w 17"/>
                <a:gd name="T9" fmla="*/ 10 h 10"/>
                <a:gd name="T10" fmla="*/ 10 w 17"/>
                <a:gd name="T11" fmla="*/ 10 h 10"/>
                <a:gd name="T12" fmla="*/ 16 w 17"/>
                <a:gd name="T13" fmla="*/ 6 h 10"/>
                <a:gd name="T14" fmla="*/ 16 w 17"/>
                <a:gd name="T15" fmla="*/ 5 h 10"/>
                <a:gd name="T16" fmla="*/ 9 w 17"/>
                <a:gd name="T1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9" y="1"/>
                  </a:moveTo>
                  <a:cubicBezTo>
                    <a:pt x="9" y="0"/>
                    <a:pt x="8" y="0"/>
                    <a:pt x="7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6"/>
                    <a:pt x="0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7" y="6"/>
                    <a:pt x="17" y="5"/>
                    <a:pt x="16" y="5"/>
                  </a:cubicBezTo>
                  <a:lnTo>
                    <a:pt x="9" y="1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7" name="Freeform 690"/>
            <p:cNvSpPr>
              <a:spLocks/>
            </p:cNvSpPr>
            <p:nvPr userDrawn="1"/>
          </p:nvSpPr>
          <p:spPr bwMode="auto">
            <a:xfrm>
              <a:off x="9753601" y="3849688"/>
              <a:ext cx="44450" cy="26988"/>
            </a:xfrm>
            <a:custGeom>
              <a:avLst/>
              <a:gdLst>
                <a:gd name="T0" fmla="*/ 1 w 28"/>
                <a:gd name="T1" fmla="*/ 6 h 17"/>
                <a:gd name="T2" fmla="*/ 19 w 28"/>
                <a:gd name="T3" fmla="*/ 16 h 17"/>
                <a:gd name="T4" fmla="*/ 21 w 28"/>
                <a:gd name="T5" fmla="*/ 16 h 17"/>
                <a:gd name="T6" fmla="*/ 28 w 28"/>
                <a:gd name="T7" fmla="*/ 12 h 17"/>
                <a:gd name="T8" fmla="*/ 28 w 28"/>
                <a:gd name="T9" fmla="*/ 11 h 17"/>
                <a:gd name="T10" fmla="*/ 10 w 28"/>
                <a:gd name="T11" fmla="*/ 1 h 17"/>
                <a:gd name="T12" fmla="*/ 8 w 28"/>
                <a:gd name="T13" fmla="*/ 1 h 17"/>
                <a:gd name="T14" fmla="*/ 1 w 28"/>
                <a:gd name="T15" fmla="*/ 5 h 17"/>
                <a:gd name="T16" fmla="*/ 1 w 28"/>
                <a:gd name="T17" fmla="*/ 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8" h="17">
                  <a:moveTo>
                    <a:pt x="1" y="6"/>
                  </a:moveTo>
                  <a:cubicBezTo>
                    <a:pt x="7" y="9"/>
                    <a:pt x="13" y="13"/>
                    <a:pt x="19" y="16"/>
                  </a:cubicBezTo>
                  <a:cubicBezTo>
                    <a:pt x="19" y="17"/>
                    <a:pt x="20" y="17"/>
                    <a:pt x="21" y="16"/>
                  </a:cubicBezTo>
                  <a:cubicBezTo>
                    <a:pt x="28" y="12"/>
                    <a:pt x="28" y="12"/>
                    <a:pt x="28" y="12"/>
                  </a:cubicBezTo>
                  <a:cubicBezTo>
                    <a:pt x="28" y="12"/>
                    <a:pt x="28" y="11"/>
                    <a:pt x="28" y="11"/>
                  </a:cubicBezTo>
                  <a:cubicBezTo>
                    <a:pt x="22" y="8"/>
                    <a:pt x="16" y="4"/>
                    <a:pt x="10" y="1"/>
                  </a:cubicBezTo>
                  <a:cubicBezTo>
                    <a:pt x="9" y="0"/>
                    <a:pt x="8" y="0"/>
                    <a:pt x="8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8" name="Freeform 691"/>
            <p:cNvSpPr>
              <a:spLocks/>
            </p:cNvSpPr>
            <p:nvPr userDrawn="1"/>
          </p:nvSpPr>
          <p:spPr bwMode="auto">
            <a:xfrm>
              <a:off x="9755188" y="3870325"/>
              <a:ext cx="26988" cy="15875"/>
            </a:xfrm>
            <a:custGeom>
              <a:avLst/>
              <a:gdLst>
                <a:gd name="T0" fmla="*/ 10 w 17"/>
                <a:gd name="T1" fmla="*/ 9 h 10"/>
                <a:gd name="T2" fmla="*/ 16 w 17"/>
                <a:gd name="T3" fmla="*/ 5 h 10"/>
                <a:gd name="T4" fmla="*/ 16 w 17"/>
                <a:gd name="T5" fmla="*/ 4 h 10"/>
                <a:gd name="T6" fmla="*/ 9 w 17"/>
                <a:gd name="T7" fmla="*/ 0 h 10"/>
                <a:gd name="T8" fmla="*/ 7 w 17"/>
                <a:gd name="T9" fmla="*/ 0 h 10"/>
                <a:gd name="T10" fmla="*/ 0 w 17"/>
                <a:gd name="T11" fmla="*/ 4 h 10"/>
                <a:gd name="T12" fmla="*/ 0 w 17"/>
                <a:gd name="T13" fmla="*/ 5 h 10"/>
                <a:gd name="T14" fmla="*/ 7 w 17"/>
                <a:gd name="T15" fmla="*/ 9 h 10"/>
                <a:gd name="T16" fmla="*/ 10 w 17"/>
                <a:gd name="T17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9"/>
                  </a:moveTo>
                  <a:cubicBezTo>
                    <a:pt x="16" y="5"/>
                    <a:pt x="16" y="5"/>
                    <a:pt x="16" y="5"/>
                  </a:cubicBezTo>
                  <a:cubicBezTo>
                    <a:pt x="17" y="5"/>
                    <a:pt x="17" y="4"/>
                    <a:pt x="16" y="4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8" y="0"/>
                    <a:pt x="7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10"/>
                    <a:pt x="9" y="10"/>
                    <a:pt x="10" y="9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9" name="Freeform 692"/>
            <p:cNvSpPr>
              <a:spLocks/>
            </p:cNvSpPr>
            <p:nvPr userDrawn="1"/>
          </p:nvSpPr>
          <p:spPr bwMode="auto">
            <a:xfrm>
              <a:off x="9772651" y="3879850"/>
              <a:ext cx="26988" cy="15875"/>
            </a:xfrm>
            <a:custGeom>
              <a:avLst/>
              <a:gdLst>
                <a:gd name="T0" fmla="*/ 10 w 17"/>
                <a:gd name="T1" fmla="*/ 10 h 10"/>
                <a:gd name="T2" fmla="*/ 16 w 17"/>
                <a:gd name="T3" fmla="*/ 6 h 10"/>
                <a:gd name="T4" fmla="*/ 16 w 17"/>
                <a:gd name="T5" fmla="*/ 4 h 10"/>
                <a:gd name="T6" fmla="*/ 9 w 17"/>
                <a:gd name="T7" fmla="*/ 0 h 10"/>
                <a:gd name="T8" fmla="*/ 7 w 17"/>
                <a:gd name="T9" fmla="*/ 0 h 10"/>
                <a:gd name="T10" fmla="*/ 0 w 17"/>
                <a:gd name="T11" fmla="*/ 4 h 10"/>
                <a:gd name="T12" fmla="*/ 0 w 17"/>
                <a:gd name="T13" fmla="*/ 6 h 10"/>
                <a:gd name="T14" fmla="*/ 7 w 17"/>
                <a:gd name="T15" fmla="*/ 10 h 10"/>
                <a:gd name="T16" fmla="*/ 10 w 17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10"/>
                  </a:moveTo>
                  <a:cubicBezTo>
                    <a:pt x="16" y="6"/>
                    <a:pt x="16" y="6"/>
                    <a:pt x="16" y="6"/>
                  </a:cubicBezTo>
                  <a:cubicBezTo>
                    <a:pt x="17" y="5"/>
                    <a:pt x="17" y="5"/>
                    <a:pt x="16" y="4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8" y="0"/>
                    <a:pt x="7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10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0" name="Freeform 693"/>
            <p:cNvSpPr>
              <a:spLocks/>
            </p:cNvSpPr>
            <p:nvPr userDrawn="1"/>
          </p:nvSpPr>
          <p:spPr bwMode="auto">
            <a:xfrm>
              <a:off x="9788526" y="3870325"/>
              <a:ext cx="46038" cy="25400"/>
            </a:xfrm>
            <a:custGeom>
              <a:avLst/>
              <a:gdLst>
                <a:gd name="T0" fmla="*/ 28 w 29"/>
                <a:gd name="T1" fmla="*/ 11 h 16"/>
                <a:gd name="T2" fmla="*/ 10 w 29"/>
                <a:gd name="T3" fmla="*/ 0 h 16"/>
                <a:gd name="T4" fmla="*/ 8 w 29"/>
                <a:gd name="T5" fmla="*/ 0 h 16"/>
                <a:gd name="T6" fmla="*/ 1 w 29"/>
                <a:gd name="T7" fmla="*/ 4 h 16"/>
                <a:gd name="T8" fmla="*/ 1 w 29"/>
                <a:gd name="T9" fmla="*/ 6 h 16"/>
                <a:gd name="T10" fmla="*/ 19 w 29"/>
                <a:gd name="T11" fmla="*/ 16 h 16"/>
                <a:gd name="T12" fmla="*/ 21 w 29"/>
                <a:gd name="T13" fmla="*/ 16 h 16"/>
                <a:gd name="T14" fmla="*/ 28 w 29"/>
                <a:gd name="T15" fmla="*/ 12 h 16"/>
                <a:gd name="T16" fmla="*/ 28 w 29"/>
                <a:gd name="T17" fmla="*/ 1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" h="16">
                  <a:moveTo>
                    <a:pt x="28" y="11"/>
                  </a:moveTo>
                  <a:cubicBezTo>
                    <a:pt x="22" y="7"/>
                    <a:pt x="16" y="4"/>
                    <a:pt x="10" y="0"/>
                  </a:cubicBezTo>
                  <a:cubicBezTo>
                    <a:pt x="9" y="0"/>
                    <a:pt x="9" y="0"/>
                    <a:pt x="8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7" y="9"/>
                    <a:pt x="13" y="12"/>
                    <a:pt x="19" y="16"/>
                  </a:cubicBezTo>
                  <a:cubicBezTo>
                    <a:pt x="20" y="16"/>
                    <a:pt x="21" y="16"/>
                    <a:pt x="21" y="16"/>
                  </a:cubicBezTo>
                  <a:cubicBezTo>
                    <a:pt x="28" y="12"/>
                    <a:pt x="28" y="12"/>
                    <a:pt x="28" y="12"/>
                  </a:cubicBezTo>
                  <a:cubicBezTo>
                    <a:pt x="29" y="12"/>
                    <a:pt x="29" y="11"/>
                    <a:pt x="28" y="11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1" name="Freeform 694"/>
            <p:cNvSpPr>
              <a:spLocks/>
            </p:cNvSpPr>
            <p:nvPr userDrawn="1"/>
          </p:nvSpPr>
          <p:spPr bwMode="auto">
            <a:xfrm>
              <a:off x="9790113" y="3889375"/>
              <a:ext cx="26988" cy="15875"/>
            </a:xfrm>
            <a:custGeom>
              <a:avLst/>
              <a:gdLst>
                <a:gd name="T0" fmla="*/ 9 w 17"/>
                <a:gd name="T1" fmla="*/ 1 h 10"/>
                <a:gd name="T2" fmla="*/ 7 w 17"/>
                <a:gd name="T3" fmla="*/ 1 h 10"/>
                <a:gd name="T4" fmla="*/ 0 w 17"/>
                <a:gd name="T5" fmla="*/ 5 h 10"/>
                <a:gd name="T6" fmla="*/ 0 w 17"/>
                <a:gd name="T7" fmla="*/ 6 h 10"/>
                <a:gd name="T8" fmla="*/ 7 w 17"/>
                <a:gd name="T9" fmla="*/ 10 h 10"/>
                <a:gd name="T10" fmla="*/ 10 w 17"/>
                <a:gd name="T11" fmla="*/ 10 h 10"/>
                <a:gd name="T12" fmla="*/ 16 w 17"/>
                <a:gd name="T13" fmla="*/ 6 h 10"/>
                <a:gd name="T14" fmla="*/ 16 w 17"/>
                <a:gd name="T15" fmla="*/ 5 h 10"/>
                <a:gd name="T16" fmla="*/ 9 w 17"/>
                <a:gd name="T1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9" y="1"/>
                  </a:moveTo>
                  <a:cubicBezTo>
                    <a:pt x="9" y="0"/>
                    <a:pt x="8" y="0"/>
                    <a:pt x="7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6"/>
                    <a:pt x="0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7" y="6"/>
                    <a:pt x="17" y="5"/>
                    <a:pt x="16" y="5"/>
                  </a:cubicBezTo>
                  <a:lnTo>
                    <a:pt x="9" y="1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2" name="Freeform 695"/>
            <p:cNvSpPr>
              <a:spLocks/>
            </p:cNvSpPr>
            <p:nvPr userDrawn="1"/>
          </p:nvSpPr>
          <p:spPr bwMode="auto">
            <a:xfrm>
              <a:off x="9737726" y="3879850"/>
              <a:ext cx="26988" cy="15875"/>
            </a:xfrm>
            <a:custGeom>
              <a:avLst/>
              <a:gdLst>
                <a:gd name="T0" fmla="*/ 10 w 17"/>
                <a:gd name="T1" fmla="*/ 9 h 10"/>
                <a:gd name="T2" fmla="*/ 17 w 17"/>
                <a:gd name="T3" fmla="*/ 6 h 10"/>
                <a:gd name="T4" fmla="*/ 17 w 17"/>
                <a:gd name="T5" fmla="*/ 4 h 10"/>
                <a:gd name="T6" fmla="*/ 10 w 17"/>
                <a:gd name="T7" fmla="*/ 0 h 10"/>
                <a:gd name="T8" fmla="*/ 8 w 17"/>
                <a:gd name="T9" fmla="*/ 0 h 10"/>
                <a:gd name="T10" fmla="*/ 1 w 17"/>
                <a:gd name="T11" fmla="*/ 4 h 10"/>
                <a:gd name="T12" fmla="*/ 1 w 17"/>
                <a:gd name="T13" fmla="*/ 5 h 10"/>
                <a:gd name="T14" fmla="*/ 8 w 17"/>
                <a:gd name="T15" fmla="*/ 9 h 10"/>
                <a:gd name="T16" fmla="*/ 10 w 17"/>
                <a:gd name="T17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9"/>
                  </a:moveTo>
                  <a:cubicBezTo>
                    <a:pt x="17" y="6"/>
                    <a:pt x="17" y="6"/>
                    <a:pt x="17" y="6"/>
                  </a:cubicBezTo>
                  <a:cubicBezTo>
                    <a:pt x="17" y="5"/>
                    <a:pt x="17" y="5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8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1" y="5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10"/>
                    <a:pt x="9" y="10"/>
                    <a:pt x="10" y="9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3" name="Freeform 696"/>
            <p:cNvSpPr>
              <a:spLocks/>
            </p:cNvSpPr>
            <p:nvPr userDrawn="1"/>
          </p:nvSpPr>
          <p:spPr bwMode="auto">
            <a:xfrm>
              <a:off x="9720263" y="3870325"/>
              <a:ext cx="26988" cy="14288"/>
            </a:xfrm>
            <a:custGeom>
              <a:avLst/>
              <a:gdLst>
                <a:gd name="T0" fmla="*/ 10 w 17"/>
                <a:gd name="T1" fmla="*/ 9 h 9"/>
                <a:gd name="T2" fmla="*/ 17 w 17"/>
                <a:gd name="T3" fmla="*/ 5 h 9"/>
                <a:gd name="T4" fmla="*/ 17 w 17"/>
                <a:gd name="T5" fmla="*/ 4 h 9"/>
                <a:gd name="T6" fmla="*/ 10 w 17"/>
                <a:gd name="T7" fmla="*/ 0 h 9"/>
                <a:gd name="T8" fmla="*/ 8 w 17"/>
                <a:gd name="T9" fmla="*/ 0 h 9"/>
                <a:gd name="T10" fmla="*/ 1 w 17"/>
                <a:gd name="T11" fmla="*/ 4 h 9"/>
                <a:gd name="T12" fmla="*/ 1 w 17"/>
                <a:gd name="T13" fmla="*/ 5 h 9"/>
                <a:gd name="T14" fmla="*/ 8 w 17"/>
                <a:gd name="T15" fmla="*/ 9 h 9"/>
                <a:gd name="T16" fmla="*/ 10 w 17"/>
                <a:gd name="T17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9">
                  <a:moveTo>
                    <a:pt x="10" y="9"/>
                  </a:moveTo>
                  <a:cubicBezTo>
                    <a:pt x="17" y="5"/>
                    <a:pt x="17" y="5"/>
                    <a:pt x="17" y="5"/>
                  </a:cubicBezTo>
                  <a:cubicBezTo>
                    <a:pt x="17" y="5"/>
                    <a:pt x="17" y="4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8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1" y="5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9" y="9"/>
                    <a:pt x="10" y="9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4" name="Freeform 697"/>
            <p:cNvSpPr>
              <a:spLocks/>
            </p:cNvSpPr>
            <p:nvPr userDrawn="1"/>
          </p:nvSpPr>
          <p:spPr bwMode="auto">
            <a:xfrm>
              <a:off x="9704388" y="3879850"/>
              <a:ext cx="26988" cy="15875"/>
            </a:xfrm>
            <a:custGeom>
              <a:avLst/>
              <a:gdLst>
                <a:gd name="T0" fmla="*/ 7 w 17"/>
                <a:gd name="T1" fmla="*/ 0 h 10"/>
                <a:gd name="T2" fmla="*/ 0 w 17"/>
                <a:gd name="T3" fmla="*/ 4 h 10"/>
                <a:gd name="T4" fmla="*/ 0 w 17"/>
                <a:gd name="T5" fmla="*/ 5 h 10"/>
                <a:gd name="T6" fmla="*/ 7 w 17"/>
                <a:gd name="T7" fmla="*/ 9 h 10"/>
                <a:gd name="T8" fmla="*/ 9 w 17"/>
                <a:gd name="T9" fmla="*/ 9 h 10"/>
                <a:gd name="T10" fmla="*/ 16 w 17"/>
                <a:gd name="T11" fmla="*/ 5 h 10"/>
                <a:gd name="T12" fmla="*/ 16 w 17"/>
                <a:gd name="T13" fmla="*/ 4 h 10"/>
                <a:gd name="T14" fmla="*/ 9 w 17"/>
                <a:gd name="T15" fmla="*/ 0 h 10"/>
                <a:gd name="T16" fmla="*/ 7 w 17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7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10"/>
                    <a:pt x="9" y="10"/>
                    <a:pt x="9" y="9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7" y="5"/>
                    <a:pt x="17" y="4"/>
                    <a:pt x="16" y="4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8" y="0"/>
                    <a:pt x="7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5" name="Freeform 698"/>
            <p:cNvSpPr>
              <a:spLocks/>
            </p:cNvSpPr>
            <p:nvPr userDrawn="1"/>
          </p:nvSpPr>
          <p:spPr bwMode="auto">
            <a:xfrm>
              <a:off x="9704388" y="3860800"/>
              <a:ext cx="26988" cy="15875"/>
            </a:xfrm>
            <a:custGeom>
              <a:avLst/>
              <a:gdLst>
                <a:gd name="T0" fmla="*/ 8 w 17"/>
                <a:gd name="T1" fmla="*/ 0 h 10"/>
                <a:gd name="T2" fmla="*/ 1 w 17"/>
                <a:gd name="T3" fmla="*/ 4 h 10"/>
                <a:gd name="T4" fmla="*/ 1 w 17"/>
                <a:gd name="T5" fmla="*/ 5 h 10"/>
                <a:gd name="T6" fmla="*/ 8 w 17"/>
                <a:gd name="T7" fmla="*/ 9 h 10"/>
                <a:gd name="T8" fmla="*/ 10 w 17"/>
                <a:gd name="T9" fmla="*/ 9 h 10"/>
                <a:gd name="T10" fmla="*/ 17 w 17"/>
                <a:gd name="T11" fmla="*/ 5 h 10"/>
                <a:gd name="T12" fmla="*/ 17 w 17"/>
                <a:gd name="T13" fmla="*/ 4 h 10"/>
                <a:gd name="T14" fmla="*/ 10 w 17"/>
                <a:gd name="T15" fmla="*/ 0 h 10"/>
                <a:gd name="T16" fmla="*/ 8 w 17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8" y="0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1" y="5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10"/>
                    <a:pt x="9" y="10"/>
                    <a:pt x="10" y="9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5"/>
                    <a:pt x="17" y="4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6" name="Freeform 699"/>
            <p:cNvSpPr>
              <a:spLocks/>
            </p:cNvSpPr>
            <p:nvPr userDrawn="1"/>
          </p:nvSpPr>
          <p:spPr bwMode="auto">
            <a:xfrm>
              <a:off x="9667876" y="3870325"/>
              <a:ext cx="17463" cy="11113"/>
            </a:xfrm>
            <a:custGeom>
              <a:avLst/>
              <a:gdLst>
                <a:gd name="T0" fmla="*/ 4 w 11"/>
                <a:gd name="T1" fmla="*/ 6 h 7"/>
                <a:gd name="T2" fmla="*/ 6 w 11"/>
                <a:gd name="T3" fmla="*/ 6 h 7"/>
                <a:gd name="T4" fmla="*/ 10 w 11"/>
                <a:gd name="T5" fmla="*/ 4 h 7"/>
                <a:gd name="T6" fmla="*/ 10 w 11"/>
                <a:gd name="T7" fmla="*/ 3 h 7"/>
                <a:gd name="T8" fmla="*/ 6 w 11"/>
                <a:gd name="T9" fmla="*/ 1 h 7"/>
                <a:gd name="T10" fmla="*/ 4 w 11"/>
                <a:gd name="T11" fmla="*/ 1 h 7"/>
                <a:gd name="T12" fmla="*/ 0 w 11"/>
                <a:gd name="T13" fmla="*/ 3 h 7"/>
                <a:gd name="T14" fmla="*/ 0 w 11"/>
                <a:gd name="T15" fmla="*/ 4 h 7"/>
                <a:gd name="T16" fmla="*/ 4 w 11"/>
                <a:gd name="T17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7">
                  <a:moveTo>
                    <a:pt x="4" y="6"/>
                  </a:moveTo>
                  <a:cubicBezTo>
                    <a:pt x="5" y="7"/>
                    <a:pt x="5" y="7"/>
                    <a:pt x="6" y="6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1" y="4"/>
                    <a:pt x="11" y="3"/>
                    <a:pt x="10" y="3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0"/>
                    <a:pt x="5" y="0"/>
                    <a:pt x="4" y="1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lnTo>
                    <a:pt x="4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7" name="Freeform 700"/>
            <p:cNvSpPr>
              <a:spLocks/>
            </p:cNvSpPr>
            <p:nvPr userDrawn="1"/>
          </p:nvSpPr>
          <p:spPr bwMode="auto">
            <a:xfrm>
              <a:off x="9710738" y="3846513"/>
              <a:ext cx="15875" cy="9525"/>
            </a:xfrm>
            <a:custGeom>
              <a:avLst/>
              <a:gdLst>
                <a:gd name="T0" fmla="*/ 4 w 10"/>
                <a:gd name="T1" fmla="*/ 6 h 6"/>
                <a:gd name="T2" fmla="*/ 6 w 10"/>
                <a:gd name="T3" fmla="*/ 6 h 6"/>
                <a:gd name="T4" fmla="*/ 10 w 10"/>
                <a:gd name="T5" fmla="*/ 3 h 6"/>
                <a:gd name="T6" fmla="*/ 10 w 10"/>
                <a:gd name="T7" fmla="*/ 2 h 6"/>
                <a:gd name="T8" fmla="*/ 6 w 10"/>
                <a:gd name="T9" fmla="*/ 0 h 6"/>
                <a:gd name="T10" fmla="*/ 4 w 10"/>
                <a:gd name="T11" fmla="*/ 0 h 6"/>
                <a:gd name="T12" fmla="*/ 0 w 10"/>
                <a:gd name="T13" fmla="*/ 2 h 6"/>
                <a:gd name="T14" fmla="*/ 0 w 10"/>
                <a:gd name="T15" fmla="*/ 3 h 6"/>
                <a:gd name="T16" fmla="*/ 4 w 10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6">
                  <a:moveTo>
                    <a:pt x="4" y="6"/>
                  </a:moveTo>
                  <a:cubicBezTo>
                    <a:pt x="5" y="6"/>
                    <a:pt x="5" y="6"/>
                    <a:pt x="6" y="6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3"/>
                    <a:pt x="10" y="3"/>
                    <a:pt x="10" y="2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5" y="0"/>
                    <a:pt x="5" y="0"/>
                    <a:pt x="4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lnTo>
                    <a:pt x="4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8" name="Freeform 701"/>
            <p:cNvSpPr>
              <a:spLocks/>
            </p:cNvSpPr>
            <p:nvPr userDrawn="1"/>
          </p:nvSpPr>
          <p:spPr bwMode="auto">
            <a:xfrm>
              <a:off x="9699626" y="3852863"/>
              <a:ext cx="17463" cy="9525"/>
            </a:xfrm>
            <a:custGeom>
              <a:avLst/>
              <a:gdLst>
                <a:gd name="T0" fmla="*/ 5 w 11"/>
                <a:gd name="T1" fmla="*/ 6 h 6"/>
                <a:gd name="T2" fmla="*/ 6 w 11"/>
                <a:gd name="T3" fmla="*/ 6 h 6"/>
                <a:gd name="T4" fmla="*/ 10 w 11"/>
                <a:gd name="T5" fmla="*/ 3 h 6"/>
                <a:gd name="T6" fmla="*/ 10 w 11"/>
                <a:gd name="T7" fmla="*/ 2 h 6"/>
                <a:gd name="T8" fmla="*/ 6 w 11"/>
                <a:gd name="T9" fmla="*/ 0 h 6"/>
                <a:gd name="T10" fmla="*/ 5 w 11"/>
                <a:gd name="T11" fmla="*/ 0 h 6"/>
                <a:gd name="T12" fmla="*/ 0 w 11"/>
                <a:gd name="T13" fmla="*/ 2 h 6"/>
                <a:gd name="T14" fmla="*/ 0 w 11"/>
                <a:gd name="T15" fmla="*/ 3 h 6"/>
                <a:gd name="T16" fmla="*/ 5 w 11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5" y="6"/>
                  </a:moveTo>
                  <a:cubicBezTo>
                    <a:pt x="5" y="6"/>
                    <a:pt x="6" y="6"/>
                    <a:pt x="6" y="6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1" y="3"/>
                    <a:pt x="11" y="2"/>
                    <a:pt x="10" y="2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9" name="Freeform 702"/>
            <p:cNvSpPr>
              <a:spLocks/>
            </p:cNvSpPr>
            <p:nvPr userDrawn="1"/>
          </p:nvSpPr>
          <p:spPr bwMode="auto">
            <a:xfrm>
              <a:off x="9688513" y="3859213"/>
              <a:ext cx="17463" cy="9525"/>
            </a:xfrm>
            <a:custGeom>
              <a:avLst/>
              <a:gdLst>
                <a:gd name="T0" fmla="*/ 5 w 11"/>
                <a:gd name="T1" fmla="*/ 6 h 6"/>
                <a:gd name="T2" fmla="*/ 6 w 11"/>
                <a:gd name="T3" fmla="*/ 6 h 6"/>
                <a:gd name="T4" fmla="*/ 10 w 11"/>
                <a:gd name="T5" fmla="*/ 3 h 6"/>
                <a:gd name="T6" fmla="*/ 10 w 11"/>
                <a:gd name="T7" fmla="*/ 2 h 6"/>
                <a:gd name="T8" fmla="*/ 6 w 11"/>
                <a:gd name="T9" fmla="*/ 0 h 6"/>
                <a:gd name="T10" fmla="*/ 5 w 11"/>
                <a:gd name="T11" fmla="*/ 0 h 6"/>
                <a:gd name="T12" fmla="*/ 0 w 11"/>
                <a:gd name="T13" fmla="*/ 2 h 6"/>
                <a:gd name="T14" fmla="*/ 0 w 11"/>
                <a:gd name="T15" fmla="*/ 3 h 6"/>
                <a:gd name="T16" fmla="*/ 5 w 11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5" y="6"/>
                  </a:moveTo>
                  <a:cubicBezTo>
                    <a:pt x="5" y="6"/>
                    <a:pt x="6" y="6"/>
                    <a:pt x="6" y="6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1" y="3"/>
                    <a:pt x="11" y="3"/>
                    <a:pt x="10" y="2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0" name="Freeform 703"/>
            <p:cNvSpPr>
              <a:spLocks/>
            </p:cNvSpPr>
            <p:nvPr userDrawn="1"/>
          </p:nvSpPr>
          <p:spPr bwMode="auto">
            <a:xfrm>
              <a:off x="9677401" y="3863975"/>
              <a:ext cx="17463" cy="11113"/>
            </a:xfrm>
            <a:custGeom>
              <a:avLst/>
              <a:gdLst>
                <a:gd name="T0" fmla="*/ 5 w 11"/>
                <a:gd name="T1" fmla="*/ 7 h 7"/>
                <a:gd name="T2" fmla="*/ 6 w 11"/>
                <a:gd name="T3" fmla="*/ 7 h 7"/>
                <a:gd name="T4" fmla="*/ 11 w 11"/>
                <a:gd name="T5" fmla="*/ 4 h 7"/>
                <a:gd name="T6" fmla="*/ 11 w 11"/>
                <a:gd name="T7" fmla="*/ 3 h 7"/>
                <a:gd name="T8" fmla="*/ 6 w 11"/>
                <a:gd name="T9" fmla="*/ 1 h 7"/>
                <a:gd name="T10" fmla="*/ 5 w 11"/>
                <a:gd name="T11" fmla="*/ 1 h 7"/>
                <a:gd name="T12" fmla="*/ 1 w 11"/>
                <a:gd name="T13" fmla="*/ 3 h 7"/>
                <a:gd name="T14" fmla="*/ 1 w 11"/>
                <a:gd name="T15" fmla="*/ 4 h 7"/>
                <a:gd name="T16" fmla="*/ 5 w 11"/>
                <a:gd name="T1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7">
                  <a:moveTo>
                    <a:pt x="5" y="7"/>
                  </a:moveTo>
                  <a:cubicBezTo>
                    <a:pt x="5" y="7"/>
                    <a:pt x="6" y="7"/>
                    <a:pt x="6" y="7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3"/>
                    <a:pt x="11" y="3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5" y="0"/>
                    <a:pt x="5" y="1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4"/>
                    <a:pt x="1" y="4"/>
                  </a:cubicBezTo>
                  <a:lnTo>
                    <a:pt x="5" y="7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1" name="Freeform 704"/>
            <p:cNvSpPr>
              <a:spLocks/>
            </p:cNvSpPr>
            <p:nvPr userDrawn="1"/>
          </p:nvSpPr>
          <p:spPr bwMode="auto">
            <a:xfrm>
              <a:off x="9688513" y="3870325"/>
              <a:ext cx="26988" cy="15875"/>
            </a:xfrm>
            <a:custGeom>
              <a:avLst/>
              <a:gdLst>
                <a:gd name="T0" fmla="*/ 7 w 17"/>
                <a:gd name="T1" fmla="*/ 0 h 10"/>
                <a:gd name="T2" fmla="*/ 0 w 17"/>
                <a:gd name="T3" fmla="*/ 4 h 10"/>
                <a:gd name="T4" fmla="*/ 0 w 17"/>
                <a:gd name="T5" fmla="*/ 5 h 10"/>
                <a:gd name="T6" fmla="*/ 7 w 17"/>
                <a:gd name="T7" fmla="*/ 9 h 10"/>
                <a:gd name="T8" fmla="*/ 9 w 17"/>
                <a:gd name="T9" fmla="*/ 9 h 10"/>
                <a:gd name="T10" fmla="*/ 16 w 17"/>
                <a:gd name="T11" fmla="*/ 5 h 10"/>
                <a:gd name="T12" fmla="*/ 16 w 17"/>
                <a:gd name="T13" fmla="*/ 4 h 10"/>
                <a:gd name="T14" fmla="*/ 9 w 17"/>
                <a:gd name="T15" fmla="*/ 0 h 10"/>
                <a:gd name="T16" fmla="*/ 7 w 17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7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10"/>
                    <a:pt x="9" y="10"/>
                    <a:pt x="9" y="9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7" y="5"/>
                    <a:pt x="17" y="4"/>
                    <a:pt x="16" y="4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8" y="0"/>
                    <a:pt x="7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2" name="Freeform 705"/>
            <p:cNvSpPr>
              <a:spLocks/>
            </p:cNvSpPr>
            <p:nvPr userDrawn="1"/>
          </p:nvSpPr>
          <p:spPr bwMode="auto">
            <a:xfrm>
              <a:off x="9747251" y="3924300"/>
              <a:ext cx="19050" cy="11113"/>
            </a:xfrm>
            <a:custGeom>
              <a:avLst/>
              <a:gdLst>
                <a:gd name="T0" fmla="*/ 8 w 12"/>
                <a:gd name="T1" fmla="*/ 0 h 7"/>
                <a:gd name="T2" fmla="*/ 7 w 12"/>
                <a:gd name="T3" fmla="*/ 0 h 7"/>
                <a:gd name="T4" fmla="*/ 0 w 12"/>
                <a:gd name="T5" fmla="*/ 4 h 7"/>
                <a:gd name="T6" fmla="*/ 0 w 12"/>
                <a:gd name="T7" fmla="*/ 5 h 7"/>
                <a:gd name="T8" fmla="*/ 3 w 12"/>
                <a:gd name="T9" fmla="*/ 7 h 7"/>
                <a:gd name="T10" fmla="*/ 4 w 12"/>
                <a:gd name="T11" fmla="*/ 7 h 7"/>
                <a:gd name="T12" fmla="*/ 12 w 12"/>
                <a:gd name="T13" fmla="*/ 2 h 7"/>
                <a:gd name="T14" fmla="*/ 12 w 12"/>
                <a:gd name="T15" fmla="*/ 2 h 7"/>
                <a:gd name="T16" fmla="*/ 8 w 12"/>
                <a:gd name="T1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7">
                  <a:moveTo>
                    <a:pt x="8" y="0"/>
                  </a:moveTo>
                  <a:lnTo>
                    <a:pt x="7" y="0"/>
                  </a:lnTo>
                  <a:lnTo>
                    <a:pt x="0" y="4"/>
                  </a:lnTo>
                  <a:lnTo>
                    <a:pt x="0" y="5"/>
                  </a:lnTo>
                  <a:lnTo>
                    <a:pt x="3" y="7"/>
                  </a:lnTo>
                  <a:lnTo>
                    <a:pt x="4" y="7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3" name="Freeform 706"/>
            <p:cNvSpPr>
              <a:spLocks/>
            </p:cNvSpPr>
            <p:nvPr userDrawn="1"/>
          </p:nvSpPr>
          <p:spPr bwMode="auto">
            <a:xfrm>
              <a:off x="9756776" y="3910013"/>
              <a:ext cx="26988" cy="15875"/>
            </a:xfrm>
            <a:custGeom>
              <a:avLst/>
              <a:gdLst>
                <a:gd name="T0" fmla="*/ 9 w 17"/>
                <a:gd name="T1" fmla="*/ 0 h 10"/>
                <a:gd name="T2" fmla="*/ 7 w 17"/>
                <a:gd name="T3" fmla="*/ 0 h 10"/>
                <a:gd name="T4" fmla="*/ 0 w 17"/>
                <a:gd name="T5" fmla="*/ 4 h 10"/>
                <a:gd name="T6" fmla="*/ 0 w 17"/>
                <a:gd name="T7" fmla="*/ 5 h 10"/>
                <a:gd name="T8" fmla="*/ 7 w 17"/>
                <a:gd name="T9" fmla="*/ 9 h 10"/>
                <a:gd name="T10" fmla="*/ 9 w 17"/>
                <a:gd name="T11" fmla="*/ 9 h 10"/>
                <a:gd name="T12" fmla="*/ 16 w 17"/>
                <a:gd name="T13" fmla="*/ 5 h 10"/>
                <a:gd name="T14" fmla="*/ 16 w 17"/>
                <a:gd name="T15" fmla="*/ 4 h 10"/>
                <a:gd name="T16" fmla="*/ 9 w 17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9" y="0"/>
                  </a:moveTo>
                  <a:cubicBezTo>
                    <a:pt x="9" y="0"/>
                    <a:pt x="8" y="0"/>
                    <a:pt x="7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10"/>
                    <a:pt x="9" y="10"/>
                    <a:pt x="9" y="9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7" y="5"/>
                    <a:pt x="17" y="4"/>
                    <a:pt x="16" y="4"/>
                  </a:cubicBezTo>
                  <a:lnTo>
                    <a:pt x="9" y="0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4" name="Freeform 707"/>
            <p:cNvSpPr>
              <a:spLocks/>
            </p:cNvSpPr>
            <p:nvPr userDrawn="1"/>
          </p:nvSpPr>
          <p:spPr bwMode="auto">
            <a:xfrm>
              <a:off x="9739313" y="3898900"/>
              <a:ext cx="26988" cy="15875"/>
            </a:xfrm>
            <a:custGeom>
              <a:avLst/>
              <a:gdLst>
                <a:gd name="T0" fmla="*/ 9 w 17"/>
                <a:gd name="T1" fmla="*/ 10 h 10"/>
                <a:gd name="T2" fmla="*/ 16 w 17"/>
                <a:gd name="T3" fmla="*/ 6 h 10"/>
                <a:gd name="T4" fmla="*/ 16 w 17"/>
                <a:gd name="T5" fmla="*/ 5 h 10"/>
                <a:gd name="T6" fmla="*/ 9 w 17"/>
                <a:gd name="T7" fmla="*/ 1 h 10"/>
                <a:gd name="T8" fmla="*/ 7 w 17"/>
                <a:gd name="T9" fmla="*/ 1 h 10"/>
                <a:gd name="T10" fmla="*/ 0 w 17"/>
                <a:gd name="T11" fmla="*/ 5 h 10"/>
                <a:gd name="T12" fmla="*/ 0 w 17"/>
                <a:gd name="T13" fmla="*/ 6 h 10"/>
                <a:gd name="T14" fmla="*/ 7 w 17"/>
                <a:gd name="T15" fmla="*/ 10 h 10"/>
                <a:gd name="T16" fmla="*/ 9 w 17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9" y="10"/>
                  </a:moveTo>
                  <a:cubicBezTo>
                    <a:pt x="16" y="6"/>
                    <a:pt x="16" y="6"/>
                    <a:pt x="16" y="6"/>
                  </a:cubicBezTo>
                  <a:cubicBezTo>
                    <a:pt x="17" y="6"/>
                    <a:pt x="17" y="5"/>
                    <a:pt x="16" y="5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8" y="0"/>
                    <a:pt x="7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6"/>
                    <a:pt x="0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9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5" name="Freeform 708"/>
            <p:cNvSpPr>
              <a:spLocks/>
            </p:cNvSpPr>
            <p:nvPr userDrawn="1"/>
          </p:nvSpPr>
          <p:spPr bwMode="auto">
            <a:xfrm>
              <a:off x="9755188" y="3889375"/>
              <a:ext cx="26988" cy="15875"/>
            </a:xfrm>
            <a:custGeom>
              <a:avLst/>
              <a:gdLst>
                <a:gd name="T0" fmla="*/ 10 w 17"/>
                <a:gd name="T1" fmla="*/ 10 h 10"/>
                <a:gd name="T2" fmla="*/ 17 w 17"/>
                <a:gd name="T3" fmla="*/ 6 h 10"/>
                <a:gd name="T4" fmla="*/ 17 w 17"/>
                <a:gd name="T5" fmla="*/ 5 h 10"/>
                <a:gd name="T6" fmla="*/ 10 w 17"/>
                <a:gd name="T7" fmla="*/ 1 h 10"/>
                <a:gd name="T8" fmla="*/ 8 w 17"/>
                <a:gd name="T9" fmla="*/ 1 h 10"/>
                <a:gd name="T10" fmla="*/ 1 w 17"/>
                <a:gd name="T11" fmla="*/ 5 h 10"/>
                <a:gd name="T12" fmla="*/ 1 w 17"/>
                <a:gd name="T13" fmla="*/ 6 h 10"/>
                <a:gd name="T14" fmla="*/ 8 w 17"/>
                <a:gd name="T15" fmla="*/ 10 h 10"/>
                <a:gd name="T16" fmla="*/ 10 w 17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10"/>
                  </a:moveTo>
                  <a:cubicBezTo>
                    <a:pt x="17" y="6"/>
                    <a:pt x="17" y="6"/>
                    <a:pt x="17" y="6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0"/>
                    <a:pt x="8" y="0"/>
                    <a:pt x="8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10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6" name="Freeform 709"/>
            <p:cNvSpPr>
              <a:spLocks/>
            </p:cNvSpPr>
            <p:nvPr userDrawn="1"/>
          </p:nvSpPr>
          <p:spPr bwMode="auto">
            <a:xfrm>
              <a:off x="9507538" y="4054475"/>
              <a:ext cx="26988" cy="15875"/>
            </a:xfrm>
            <a:custGeom>
              <a:avLst/>
              <a:gdLst>
                <a:gd name="T0" fmla="*/ 9 w 17"/>
                <a:gd name="T1" fmla="*/ 0 h 10"/>
                <a:gd name="T2" fmla="*/ 7 w 17"/>
                <a:gd name="T3" fmla="*/ 0 h 10"/>
                <a:gd name="T4" fmla="*/ 0 w 17"/>
                <a:gd name="T5" fmla="*/ 4 h 10"/>
                <a:gd name="T6" fmla="*/ 0 w 17"/>
                <a:gd name="T7" fmla="*/ 6 h 10"/>
                <a:gd name="T8" fmla="*/ 7 w 17"/>
                <a:gd name="T9" fmla="*/ 10 h 10"/>
                <a:gd name="T10" fmla="*/ 9 w 17"/>
                <a:gd name="T11" fmla="*/ 10 h 10"/>
                <a:gd name="T12" fmla="*/ 16 w 17"/>
                <a:gd name="T13" fmla="*/ 6 h 10"/>
                <a:gd name="T14" fmla="*/ 16 w 17"/>
                <a:gd name="T15" fmla="*/ 4 h 10"/>
                <a:gd name="T16" fmla="*/ 9 w 17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9" y="0"/>
                  </a:moveTo>
                  <a:cubicBezTo>
                    <a:pt x="9" y="0"/>
                    <a:pt x="8" y="0"/>
                    <a:pt x="7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9" y="10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7" y="5"/>
                    <a:pt x="17" y="5"/>
                    <a:pt x="16" y="4"/>
                  </a:cubicBezTo>
                  <a:lnTo>
                    <a:pt x="9" y="0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7" name="Freeform 710"/>
            <p:cNvSpPr>
              <a:spLocks/>
            </p:cNvSpPr>
            <p:nvPr userDrawn="1"/>
          </p:nvSpPr>
          <p:spPr bwMode="auto">
            <a:xfrm>
              <a:off x="9691688" y="3946525"/>
              <a:ext cx="26988" cy="15875"/>
            </a:xfrm>
            <a:custGeom>
              <a:avLst/>
              <a:gdLst>
                <a:gd name="T0" fmla="*/ 10 w 17"/>
                <a:gd name="T1" fmla="*/ 1 h 10"/>
                <a:gd name="T2" fmla="*/ 7 w 17"/>
                <a:gd name="T3" fmla="*/ 1 h 10"/>
                <a:gd name="T4" fmla="*/ 1 w 17"/>
                <a:gd name="T5" fmla="*/ 5 h 10"/>
                <a:gd name="T6" fmla="*/ 1 w 17"/>
                <a:gd name="T7" fmla="*/ 6 h 10"/>
                <a:gd name="T8" fmla="*/ 8 w 17"/>
                <a:gd name="T9" fmla="*/ 10 h 10"/>
                <a:gd name="T10" fmla="*/ 10 w 17"/>
                <a:gd name="T11" fmla="*/ 10 h 10"/>
                <a:gd name="T12" fmla="*/ 17 w 17"/>
                <a:gd name="T13" fmla="*/ 6 h 10"/>
                <a:gd name="T14" fmla="*/ 17 w 17"/>
                <a:gd name="T15" fmla="*/ 5 h 10"/>
                <a:gd name="T16" fmla="*/ 10 w 17"/>
                <a:gd name="T1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1"/>
                  </a:moveTo>
                  <a:cubicBezTo>
                    <a:pt x="9" y="0"/>
                    <a:pt x="8" y="0"/>
                    <a:pt x="7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6"/>
                    <a:pt x="17" y="5"/>
                    <a:pt x="17" y="5"/>
                  </a:cubicBezTo>
                  <a:lnTo>
                    <a:pt x="10" y="1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8" name="Freeform 711"/>
            <p:cNvSpPr>
              <a:spLocks/>
            </p:cNvSpPr>
            <p:nvPr userDrawn="1"/>
          </p:nvSpPr>
          <p:spPr bwMode="auto">
            <a:xfrm>
              <a:off x="9675813" y="3956050"/>
              <a:ext cx="26988" cy="15875"/>
            </a:xfrm>
            <a:custGeom>
              <a:avLst/>
              <a:gdLst>
                <a:gd name="T0" fmla="*/ 9 w 17"/>
                <a:gd name="T1" fmla="*/ 1 h 10"/>
                <a:gd name="T2" fmla="*/ 7 w 17"/>
                <a:gd name="T3" fmla="*/ 1 h 10"/>
                <a:gd name="T4" fmla="*/ 0 w 17"/>
                <a:gd name="T5" fmla="*/ 5 h 10"/>
                <a:gd name="T6" fmla="*/ 0 w 17"/>
                <a:gd name="T7" fmla="*/ 6 h 10"/>
                <a:gd name="T8" fmla="*/ 7 w 17"/>
                <a:gd name="T9" fmla="*/ 10 h 10"/>
                <a:gd name="T10" fmla="*/ 9 w 17"/>
                <a:gd name="T11" fmla="*/ 10 h 10"/>
                <a:gd name="T12" fmla="*/ 16 w 17"/>
                <a:gd name="T13" fmla="*/ 6 h 10"/>
                <a:gd name="T14" fmla="*/ 16 w 17"/>
                <a:gd name="T15" fmla="*/ 5 h 10"/>
                <a:gd name="T16" fmla="*/ 9 w 17"/>
                <a:gd name="T1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9" y="1"/>
                  </a:moveTo>
                  <a:cubicBezTo>
                    <a:pt x="9" y="0"/>
                    <a:pt x="8" y="0"/>
                    <a:pt x="7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6"/>
                    <a:pt x="0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9" y="10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7" y="6"/>
                    <a:pt x="17" y="5"/>
                    <a:pt x="16" y="5"/>
                  </a:cubicBezTo>
                  <a:lnTo>
                    <a:pt x="9" y="1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9" name="Freeform 712"/>
            <p:cNvSpPr>
              <a:spLocks/>
            </p:cNvSpPr>
            <p:nvPr userDrawn="1"/>
          </p:nvSpPr>
          <p:spPr bwMode="auto">
            <a:xfrm>
              <a:off x="9551988" y="3938588"/>
              <a:ext cx="17463" cy="9525"/>
            </a:xfrm>
            <a:custGeom>
              <a:avLst/>
              <a:gdLst>
                <a:gd name="T0" fmla="*/ 5 w 11"/>
                <a:gd name="T1" fmla="*/ 6 h 6"/>
                <a:gd name="T2" fmla="*/ 6 w 11"/>
                <a:gd name="T3" fmla="*/ 6 h 6"/>
                <a:gd name="T4" fmla="*/ 10 w 11"/>
                <a:gd name="T5" fmla="*/ 3 h 6"/>
                <a:gd name="T6" fmla="*/ 10 w 11"/>
                <a:gd name="T7" fmla="*/ 2 h 6"/>
                <a:gd name="T8" fmla="*/ 6 w 11"/>
                <a:gd name="T9" fmla="*/ 0 h 6"/>
                <a:gd name="T10" fmla="*/ 5 w 11"/>
                <a:gd name="T11" fmla="*/ 0 h 6"/>
                <a:gd name="T12" fmla="*/ 0 w 11"/>
                <a:gd name="T13" fmla="*/ 2 h 6"/>
                <a:gd name="T14" fmla="*/ 0 w 11"/>
                <a:gd name="T15" fmla="*/ 3 h 6"/>
                <a:gd name="T16" fmla="*/ 5 w 11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5" y="6"/>
                  </a:moveTo>
                  <a:cubicBezTo>
                    <a:pt x="5" y="6"/>
                    <a:pt x="6" y="6"/>
                    <a:pt x="6" y="6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1" y="3"/>
                    <a:pt x="11" y="3"/>
                    <a:pt x="10" y="2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0" name="Freeform 713"/>
            <p:cNvSpPr>
              <a:spLocks/>
            </p:cNvSpPr>
            <p:nvPr userDrawn="1"/>
          </p:nvSpPr>
          <p:spPr bwMode="auto">
            <a:xfrm>
              <a:off x="9540876" y="3943350"/>
              <a:ext cx="17463" cy="11113"/>
            </a:xfrm>
            <a:custGeom>
              <a:avLst/>
              <a:gdLst>
                <a:gd name="T0" fmla="*/ 5 w 11"/>
                <a:gd name="T1" fmla="*/ 7 h 7"/>
                <a:gd name="T2" fmla="*/ 6 w 11"/>
                <a:gd name="T3" fmla="*/ 7 h 7"/>
                <a:gd name="T4" fmla="*/ 11 w 11"/>
                <a:gd name="T5" fmla="*/ 4 h 7"/>
                <a:gd name="T6" fmla="*/ 11 w 11"/>
                <a:gd name="T7" fmla="*/ 3 h 7"/>
                <a:gd name="T8" fmla="*/ 6 w 11"/>
                <a:gd name="T9" fmla="*/ 1 h 7"/>
                <a:gd name="T10" fmla="*/ 5 w 11"/>
                <a:gd name="T11" fmla="*/ 1 h 7"/>
                <a:gd name="T12" fmla="*/ 1 w 11"/>
                <a:gd name="T13" fmla="*/ 3 h 7"/>
                <a:gd name="T14" fmla="*/ 1 w 11"/>
                <a:gd name="T15" fmla="*/ 4 h 7"/>
                <a:gd name="T16" fmla="*/ 5 w 11"/>
                <a:gd name="T1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7">
                  <a:moveTo>
                    <a:pt x="5" y="7"/>
                  </a:moveTo>
                  <a:cubicBezTo>
                    <a:pt x="5" y="7"/>
                    <a:pt x="6" y="7"/>
                    <a:pt x="6" y="7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3"/>
                    <a:pt x="11" y="3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5" y="0"/>
                    <a:pt x="5" y="1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4"/>
                    <a:pt x="1" y="4"/>
                  </a:cubicBezTo>
                  <a:lnTo>
                    <a:pt x="5" y="7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1" name="Freeform 714"/>
            <p:cNvSpPr>
              <a:spLocks/>
            </p:cNvSpPr>
            <p:nvPr userDrawn="1"/>
          </p:nvSpPr>
          <p:spPr bwMode="auto">
            <a:xfrm>
              <a:off x="9613901" y="3902075"/>
              <a:ext cx="17463" cy="9525"/>
            </a:xfrm>
            <a:custGeom>
              <a:avLst/>
              <a:gdLst>
                <a:gd name="T0" fmla="*/ 5 w 11"/>
                <a:gd name="T1" fmla="*/ 6 h 6"/>
                <a:gd name="T2" fmla="*/ 7 w 11"/>
                <a:gd name="T3" fmla="*/ 6 h 6"/>
                <a:gd name="T4" fmla="*/ 11 w 11"/>
                <a:gd name="T5" fmla="*/ 3 h 6"/>
                <a:gd name="T6" fmla="*/ 11 w 11"/>
                <a:gd name="T7" fmla="*/ 2 h 6"/>
                <a:gd name="T8" fmla="*/ 7 w 11"/>
                <a:gd name="T9" fmla="*/ 0 h 6"/>
                <a:gd name="T10" fmla="*/ 5 w 11"/>
                <a:gd name="T11" fmla="*/ 0 h 6"/>
                <a:gd name="T12" fmla="*/ 1 w 11"/>
                <a:gd name="T13" fmla="*/ 2 h 6"/>
                <a:gd name="T14" fmla="*/ 1 w 11"/>
                <a:gd name="T15" fmla="*/ 3 h 6"/>
                <a:gd name="T16" fmla="*/ 5 w 11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5" y="6"/>
                  </a:moveTo>
                  <a:cubicBezTo>
                    <a:pt x="6" y="6"/>
                    <a:pt x="6" y="6"/>
                    <a:pt x="7" y="6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3"/>
                    <a:pt x="11" y="3"/>
                    <a:pt x="11" y="2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3"/>
                    <a:pt x="0" y="3"/>
                    <a:pt x="1" y="3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2" name="Freeform 715"/>
            <p:cNvSpPr>
              <a:spLocks/>
            </p:cNvSpPr>
            <p:nvPr userDrawn="1"/>
          </p:nvSpPr>
          <p:spPr bwMode="auto">
            <a:xfrm>
              <a:off x="9625013" y="3895725"/>
              <a:ext cx="17463" cy="9525"/>
            </a:xfrm>
            <a:custGeom>
              <a:avLst/>
              <a:gdLst>
                <a:gd name="T0" fmla="*/ 5 w 11"/>
                <a:gd name="T1" fmla="*/ 6 h 6"/>
                <a:gd name="T2" fmla="*/ 6 w 11"/>
                <a:gd name="T3" fmla="*/ 6 h 6"/>
                <a:gd name="T4" fmla="*/ 11 w 11"/>
                <a:gd name="T5" fmla="*/ 3 h 6"/>
                <a:gd name="T6" fmla="*/ 11 w 11"/>
                <a:gd name="T7" fmla="*/ 2 h 6"/>
                <a:gd name="T8" fmla="*/ 6 w 11"/>
                <a:gd name="T9" fmla="*/ 0 h 6"/>
                <a:gd name="T10" fmla="*/ 5 w 11"/>
                <a:gd name="T11" fmla="*/ 0 h 6"/>
                <a:gd name="T12" fmla="*/ 0 w 11"/>
                <a:gd name="T13" fmla="*/ 2 h 6"/>
                <a:gd name="T14" fmla="*/ 0 w 11"/>
                <a:gd name="T15" fmla="*/ 3 h 6"/>
                <a:gd name="T16" fmla="*/ 5 w 11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5" y="6"/>
                  </a:moveTo>
                  <a:cubicBezTo>
                    <a:pt x="5" y="6"/>
                    <a:pt x="6" y="6"/>
                    <a:pt x="6" y="6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3"/>
                    <a:pt x="11" y="3"/>
                    <a:pt x="11" y="2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3" name="Freeform 716"/>
            <p:cNvSpPr>
              <a:spLocks/>
            </p:cNvSpPr>
            <p:nvPr userDrawn="1"/>
          </p:nvSpPr>
          <p:spPr bwMode="auto">
            <a:xfrm>
              <a:off x="9656763" y="3876675"/>
              <a:ext cx="17463" cy="9525"/>
            </a:xfrm>
            <a:custGeom>
              <a:avLst/>
              <a:gdLst>
                <a:gd name="T0" fmla="*/ 5 w 11"/>
                <a:gd name="T1" fmla="*/ 6 h 6"/>
                <a:gd name="T2" fmla="*/ 6 w 11"/>
                <a:gd name="T3" fmla="*/ 6 h 6"/>
                <a:gd name="T4" fmla="*/ 11 w 11"/>
                <a:gd name="T5" fmla="*/ 4 h 6"/>
                <a:gd name="T6" fmla="*/ 10 w 11"/>
                <a:gd name="T7" fmla="*/ 3 h 6"/>
                <a:gd name="T8" fmla="*/ 6 w 11"/>
                <a:gd name="T9" fmla="*/ 0 h 6"/>
                <a:gd name="T10" fmla="*/ 5 w 11"/>
                <a:gd name="T11" fmla="*/ 0 h 6"/>
                <a:gd name="T12" fmla="*/ 0 w 11"/>
                <a:gd name="T13" fmla="*/ 3 h 6"/>
                <a:gd name="T14" fmla="*/ 0 w 11"/>
                <a:gd name="T15" fmla="*/ 4 h 6"/>
                <a:gd name="T16" fmla="*/ 5 w 11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5" y="6"/>
                  </a:moveTo>
                  <a:cubicBezTo>
                    <a:pt x="5" y="6"/>
                    <a:pt x="6" y="6"/>
                    <a:pt x="6" y="6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3"/>
                    <a:pt x="10" y="3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4" name="Freeform 717"/>
            <p:cNvSpPr>
              <a:spLocks/>
            </p:cNvSpPr>
            <p:nvPr userDrawn="1"/>
          </p:nvSpPr>
          <p:spPr bwMode="auto">
            <a:xfrm>
              <a:off x="9667876" y="3981450"/>
              <a:ext cx="165100" cy="96838"/>
            </a:xfrm>
            <a:custGeom>
              <a:avLst/>
              <a:gdLst>
                <a:gd name="T0" fmla="*/ 66 w 104"/>
                <a:gd name="T1" fmla="*/ 0 h 61"/>
                <a:gd name="T2" fmla="*/ 0 w 104"/>
                <a:gd name="T3" fmla="*/ 39 h 61"/>
                <a:gd name="T4" fmla="*/ 38 w 104"/>
                <a:gd name="T5" fmla="*/ 61 h 61"/>
                <a:gd name="T6" fmla="*/ 104 w 104"/>
                <a:gd name="T7" fmla="*/ 22 h 61"/>
                <a:gd name="T8" fmla="*/ 66 w 104"/>
                <a:gd name="T9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4" h="61">
                  <a:moveTo>
                    <a:pt x="66" y="0"/>
                  </a:moveTo>
                  <a:lnTo>
                    <a:pt x="0" y="39"/>
                  </a:lnTo>
                  <a:lnTo>
                    <a:pt x="38" y="61"/>
                  </a:lnTo>
                  <a:lnTo>
                    <a:pt x="104" y="22"/>
                  </a:lnTo>
                  <a:lnTo>
                    <a:pt x="66" y="0"/>
                  </a:lnTo>
                  <a:close/>
                </a:path>
              </a:pathLst>
            </a:custGeom>
            <a:solidFill>
              <a:srgbClr val="8A8C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5" name="Freeform 718"/>
            <p:cNvSpPr>
              <a:spLocks/>
            </p:cNvSpPr>
            <p:nvPr userDrawn="1"/>
          </p:nvSpPr>
          <p:spPr bwMode="auto">
            <a:xfrm>
              <a:off x="9455151" y="3803650"/>
              <a:ext cx="79375" cy="155575"/>
            </a:xfrm>
            <a:custGeom>
              <a:avLst/>
              <a:gdLst>
                <a:gd name="T0" fmla="*/ 25 w 50"/>
                <a:gd name="T1" fmla="*/ 0 h 98"/>
                <a:gd name="T2" fmla="*/ 0 w 50"/>
                <a:gd name="T3" fmla="*/ 98 h 98"/>
                <a:gd name="T4" fmla="*/ 21 w 50"/>
                <a:gd name="T5" fmla="*/ 86 h 98"/>
                <a:gd name="T6" fmla="*/ 50 w 50"/>
                <a:gd name="T7" fmla="*/ 69 h 98"/>
                <a:gd name="T8" fmla="*/ 35 w 50"/>
                <a:gd name="T9" fmla="*/ 29 h 98"/>
                <a:gd name="T10" fmla="*/ 25 w 50"/>
                <a:gd name="T11" fmla="*/ 0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0" h="98">
                  <a:moveTo>
                    <a:pt x="25" y="0"/>
                  </a:moveTo>
                  <a:lnTo>
                    <a:pt x="0" y="98"/>
                  </a:lnTo>
                  <a:lnTo>
                    <a:pt x="21" y="86"/>
                  </a:lnTo>
                  <a:lnTo>
                    <a:pt x="50" y="69"/>
                  </a:lnTo>
                  <a:lnTo>
                    <a:pt x="35" y="29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chemeClr val="accent3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6" name="Freeform 719"/>
            <p:cNvSpPr>
              <a:spLocks/>
            </p:cNvSpPr>
            <p:nvPr userDrawn="1"/>
          </p:nvSpPr>
          <p:spPr bwMode="auto">
            <a:xfrm>
              <a:off x="9488488" y="3709988"/>
              <a:ext cx="117475" cy="230188"/>
            </a:xfrm>
            <a:custGeom>
              <a:avLst/>
              <a:gdLst>
                <a:gd name="T0" fmla="*/ 36 w 74"/>
                <a:gd name="T1" fmla="*/ 0 h 145"/>
                <a:gd name="T2" fmla="*/ 14 w 74"/>
                <a:gd name="T3" fmla="*/ 88 h 145"/>
                <a:gd name="T4" fmla="*/ 29 w 74"/>
                <a:gd name="T5" fmla="*/ 128 h 145"/>
                <a:gd name="T6" fmla="*/ 0 w 74"/>
                <a:gd name="T7" fmla="*/ 145 h 145"/>
                <a:gd name="T8" fmla="*/ 23 w 74"/>
                <a:gd name="T9" fmla="*/ 132 h 145"/>
                <a:gd name="T10" fmla="*/ 74 w 74"/>
                <a:gd name="T11" fmla="*/ 103 h 145"/>
                <a:gd name="T12" fmla="*/ 49 w 74"/>
                <a:gd name="T13" fmla="*/ 35 h 145"/>
                <a:gd name="T14" fmla="*/ 36 w 74"/>
                <a:gd name="T15" fmla="*/ 0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4" h="145">
                  <a:moveTo>
                    <a:pt x="36" y="0"/>
                  </a:moveTo>
                  <a:lnTo>
                    <a:pt x="14" y="88"/>
                  </a:lnTo>
                  <a:lnTo>
                    <a:pt x="29" y="128"/>
                  </a:lnTo>
                  <a:lnTo>
                    <a:pt x="0" y="145"/>
                  </a:lnTo>
                  <a:lnTo>
                    <a:pt x="23" y="132"/>
                  </a:lnTo>
                  <a:lnTo>
                    <a:pt x="74" y="103"/>
                  </a:lnTo>
                  <a:lnTo>
                    <a:pt x="49" y="35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7" name="Freeform 720"/>
            <p:cNvSpPr>
              <a:spLocks/>
            </p:cNvSpPr>
            <p:nvPr userDrawn="1"/>
          </p:nvSpPr>
          <p:spPr bwMode="auto">
            <a:xfrm>
              <a:off x="9525001" y="3651250"/>
              <a:ext cx="146050" cy="268288"/>
            </a:xfrm>
            <a:custGeom>
              <a:avLst/>
              <a:gdLst>
                <a:gd name="T0" fmla="*/ 46 w 92"/>
                <a:gd name="T1" fmla="*/ 0 h 169"/>
                <a:gd name="T2" fmla="*/ 26 w 92"/>
                <a:gd name="T3" fmla="*/ 72 h 169"/>
                <a:gd name="T4" fmla="*/ 51 w 92"/>
                <a:gd name="T5" fmla="*/ 140 h 169"/>
                <a:gd name="T6" fmla="*/ 0 w 92"/>
                <a:gd name="T7" fmla="*/ 169 h 169"/>
                <a:gd name="T8" fmla="*/ 50 w 92"/>
                <a:gd name="T9" fmla="*/ 140 h 169"/>
                <a:gd name="T10" fmla="*/ 92 w 92"/>
                <a:gd name="T11" fmla="*/ 116 h 169"/>
                <a:gd name="T12" fmla="*/ 70 w 92"/>
                <a:gd name="T13" fmla="*/ 61 h 169"/>
                <a:gd name="T14" fmla="*/ 46 w 92"/>
                <a:gd name="T15" fmla="*/ 0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2" h="169">
                  <a:moveTo>
                    <a:pt x="46" y="0"/>
                  </a:moveTo>
                  <a:lnTo>
                    <a:pt x="26" y="72"/>
                  </a:lnTo>
                  <a:lnTo>
                    <a:pt x="51" y="140"/>
                  </a:lnTo>
                  <a:lnTo>
                    <a:pt x="0" y="169"/>
                  </a:lnTo>
                  <a:lnTo>
                    <a:pt x="50" y="140"/>
                  </a:lnTo>
                  <a:lnTo>
                    <a:pt x="92" y="116"/>
                  </a:lnTo>
                  <a:lnTo>
                    <a:pt x="70" y="61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8" name="Freeform 721"/>
            <p:cNvSpPr>
              <a:spLocks/>
            </p:cNvSpPr>
            <p:nvPr userDrawn="1"/>
          </p:nvSpPr>
          <p:spPr bwMode="auto">
            <a:xfrm>
              <a:off x="8853488" y="4273550"/>
              <a:ext cx="241300" cy="92075"/>
            </a:xfrm>
            <a:custGeom>
              <a:avLst/>
              <a:gdLst>
                <a:gd name="T0" fmla="*/ 0 w 152"/>
                <a:gd name="T1" fmla="*/ 23 h 58"/>
                <a:gd name="T2" fmla="*/ 32 w 152"/>
                <a:gd name="T3" fmla="*/ 2 h 58"/>
                <a:gd name="T4" fmla="*/ 63 w 152"/>
                <a:gd name="T5" fmla="*/ 0 h 58"/>
                <a:gd name="T6" fmla="*/ 91 w 152"/>
                <a:gd name="T7" fmla="*/ 1 h 58"/>
                <a:gd name="T8" fmla="*/ 119 w 152"/>
                <a:gd name="T9" fmla="*/ 13 h 58"/>
                <a:gd name="T10" fmla="*/ 152 w 152"/>
                <a:gd name="T11" fmla="*/ 29 h 58"/>
                <a:gd name="T12" fmla="*/ 147 w 152"/>
                <a:gd name="T13" fmla="*/ 46 h 58"/>
                <a:gd name="T14" fmla="*/ 135 w 152"/>
                <a:gd name="T15" fmla="*/ 58 h 58"/>
                <a:gd name="T16" fmla="*/ 115 w 152"/>
                <a:gd name="T17" fmla="*/ 49 h 58"/>
                <a:gd name="T18" fmla="*/ 92 w 152"/>
                <a:gd name="T19" fmla="*/ 57 h 58"/>
                <a:gd name="T20" fmla="*/ 65 w 152"/>
                <a:gd name="T21" fmla="*/ 51 h 58"/>
                <a:gd name="T22" fmla="*/ 34 w 152"/>
                <a:gd name="T23" fmla="*/ 41 h 58"/>
                <a:gd name="T24" fmla="*/ 56 w 152"/>
                <a:gd name="T25" fmla="*/ 34 h 58"/>
                <a:gd name="T26" fmla="*/ 60 w 152"/>
                <a:gd name="T27" fmla="*/ 19 h 58"/>
                <a:gd name="T28" fmla="*/ 32 w 152"/>
                <a:gd name="T29" fmla="*/ 21 h 58"/>
                <a:gd name="T30" fmla="*/ 0 w 152"/>
                <a:gd name="T31" fmla="*/ 23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52" h="58">
                  <a:moveTo>
                    <a:pt x="0" y="23"/>
                  </a:moveTo>
                  <a:cubicBezTo>
                    <a:pt x="32" y="2"/>
                    <a:pt x="32" y="2"/>
                    <a:pt x="32" y="2"/>
                  </a:cubicBezTo>
                  <a:cubicBezTo>
                    <a:pt x="63" y="0"/>
                    <a:pt x="63" y="0"/>
                    <a:pt x="63" y="0"/>
                  </a:cubicBezTo>
                  <a:cubicBezTo>
                    <a:pt x="91" y="1"/>
                    <a:pt x="91" y="1"/>
                    <a:pt x="91" y="1"/>
                  </a:cubicBezTo>
                  <a:cubicBezTo>
                    <a:pt x="119" y="13"/>
                    <a:pt x="119" y="13"/>
                    <a:pt x="119" y="13"/>
                  </a:cubicBezTo>
                  <a:cubicBezTo>
                    <a:pt x="152" y="29"/>
                    <a:pt x="152" y="29"/>
                    <a:pt x="152" y="29"/>
                  </a:cubicBezTo>
                  <a:cubicBezTo>
                    <a:pt x="147" y="46"/>
                    <a:pt x="147" y="46"/>
                    <a:pt x="147" y="46"/>
                  </a:cubicBezTo>
                  <a:cubicBezTo>
                    <a:pt x="135" y="58"/>
                    <a:pt x="135" y="58"/>
                    <a:pt x="135" y="58"/>
                  </a:cubicBezTo>
                  <a:cubicBezTo>
                    <a:pt x="115" y="49"/>
                    <a:pt x="115" y="49"/>
                    <a:pt x="115" y="49"/>
                  </a:cubicBezTo>
                  <a:cubicBezTo>
                    <a:pt x="104" y="55"/>
                    <a:pt x="98" y="57"/>
                    <a:pt x="92" y="57"/>
                  </a:cubicBezTo>
                  <a:cubicBezTo>
                    <a:pt x="85" y="57"/>
                    <a:pt x="78" y="54"/>
                    <a:pt x="65" y="51"/>
                  </a:cubicBezTo>
                  <a:cubicBezTo>
                    <a:pt x="39" y="50"/>
                    <a:pt x="33" y="47"/>
                    <a:pt x="34" y="41"/>
                  </a:cubicBezTo>
                  <a:cubicBezTo>
                    <a:pt x="34" y="31"/>
                    <a:pt x="42" y="33"/>
                    <a:pt x="56" y="34"/>
                  </a:cubicBezTo>
                  <a:cubicBezTo>
                    <a:pt x="75" y="36"/>
                    <a:pt x="77" y="24"/>
                    <a:pt x="60" y="19"/>
                  </a:cubicBezTo>
                  <a:cubicBezTo>
                    <a:pt x="50" y="20"/>
                    <a:pt x="41" y="19"/>
                    <a:pt x="32" y="21"/>
                  </a:cubicBezTo>
                  <a:cubicBezTo>
                    <a:pt x="13" y="34"/>
                    <a:pt x="4" y="31"/>
                    <a:pt x="0" y="23"/>
                  </a:cubicBezTo>
                  <a:close/>
                </a:path>
              </a:pathLst>
            </a:custGeom>
            <a:solidFill>
              <a:srgbClr val="F0C1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9" name="Freeform 722"/>
            <p:cNvSpPr>
              <a:spLocks/>
            </p:cNvSpPr>
            <p:nvPr userDrawn="1"/>
          </p:nvSpPr>
          <p:spPr bwMode="auto">
            <a:xfrm>
              <a:off x="9034463" y="4300538"/>
              <a:ext cx="179388" cy="127000"/>
            </a:xfrm>
            <a:custGeom>
              <a:avLst/>
              <a:gdLst>
                <a:gd name="T0" fmla="*/ 113 w 113"/>
                <a:gd name="T1" fmla="*/ 22 h 80"/>
                <a:gd name="T2" fmla="*/ 19 w 113"/>
                <a:gd name="T3" fmla="*/ 0 h 80"/>
                <a:gd name="T4" fmla="*/ 4 w 113"/>
                <a:gd name="T5" fmla="*/ 43 h 80"/>
                <a:gd name="T6" fmla="*/ 107 w 113"/>
                <a:gd name="T7" fmla="*/ 80 h 80"/>
                <a:gd name="T8" fmla="*/ 113 w 113"/>
                <a:gd name="T9" fmla="*/ 22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3" h="80">
                  <a:moveTo>
                    <a:pt x="113" y="22"/>
                  </a:moveTo>
                  <a:cubicBezTo>
                    <a:pt x="19" y="0"/>
                    <a:pt x="19" y="0"/>
                    <a:pt x="19" y="0"/>
                  </a:cubicBezTo>
                  <a:cubicBezTo>
                    <a:pt x="5" y="8"/>
                    <a:pt x="0" y="25"/>
                    <a:pt x="4" y="43"/>
                  </a:cubicBezTo>
                  <a:cubicBezTo>
                    <a:pt x="107" y="80"/>
                    <a:pt x="107" y="80"/>
                    <a:pt x="107" y="80"/>
                  </a:cubicBezTo>
                  <a:lnTo>
                    <a:pt x="113" y="22"/>
                  </a:lnTo>
                  <a:close/>
                </a:path>
              </a:pathLst>
            </a:custGeom>
            <a:solidFill>
              <a:srgbClr val="9DAF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0" name="Freeform 723"/>
            <p:cNvSpPr>
              <a:spLocks/>
            </p:cNvSpPr>
            <p:nvPr userDrawn="1"/>
          </p:nvSpPr>
          <p:spPr bwMode="auto">
            <a:xfrm>
              <a:off x="9037638" y="4168775"/>
              <a:ext cx="384175" cy="222250"/>
            </a:xfrm>
            <a:custGeom>
              <a:avLst/>
              <a:gdLst>
                <a:gd name="T0" fmla="*/ 88 w 243"/>
                <a:gd name="T1" fmla="*/ 50 h 140"/>
                <a:gd name="T2" fmla="*/ 18 w 243"/>
                <a:gd name="T3" fmla="*/ 129 h 140"/>
                <a:gd name="T4" fmla="*/ 155 w 243"/>
                <a:gd name="T5" fmla="*/ 89 h 140"/>
                <a:gd name="T6" fmla="*/ 224 w 243"/>
                <a:gd name="T7" fmla="*/ 10 h 140"/>
                <a:gd name="T8" fmla="*/ 88 w 243"/>
                <a:gd name="T9" fmla="*/ 50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3" h="140">
                  <a:moveTo>
                    <a:pt x="88" y="50"/>
                  </a:moveTo>
                  <a:cubicBezTo>
                    <a:pt x="31" y="83"/>
                    <a:pt x="0" y="118"/>
                    <a:pt x="18" y="129"/>
                  </a:cubicBezTo>
                  <a:cubicBezTo>
                    <a:pt x="37" y="140"/>
                    <a:pt x="98" y="122"/>
                    <a:pt x="155" y="89"/>
                  </a:cubicBezTo>
                  <a:cubicBezTo>
                    <a:pt x="212" y="56"/>
                    <a:pt x="243" y="21"/>
                    <a:pt x="224" y="10"/>
                  </a:cubicBezTo>
                  <a:cubicBezTo>
                    <a:pt x="206" y="0"/>
                    <a:pt x="145" y="17"/>
                    <a:pt x="88" y="50"/>
                  </a:cubicBezTo>
                  <a:close/>
                </a:path>
              </a:pathLst>
            </a:custGeom>
            <a:solidFill>
              <a:srgbClr val="AFC6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1" name="Freeform 724"/>
            <p:cNvSpPr>
              <a:spLocks/>
            </p:cNvSpPr>
            <p:nvPr userDrawn="1"/>
          </p:nvSpPr>
          <p:spPr bwMode="auto">
            <a:xfrm>
              <a:off x="9163051" y="4019550"/>
              <a:ext cx="169863" cy="285750"/>
            </a:xfrm>
            <a:custGeom>
              <a:avLst/>
              <a:gdLst>
                <a:gd name="T0" fmla="*/ 101 w 108"/>
                <a:gd name="T1" fmla="*/ 31 h 180"/>
                <a:gd name="T2" fmla="*/ 108 w 108"/>
                <a:gd name="T3" fmla="*/ 142 h 180"/>
                <a:gd name="T4" fmla="*/ 27 w 108"/>
                <a:gd name="T5" fmla="*/ 180 h 180"/>
                <a:gd name="T6" fmla="*/ 0 w 108"/>
                <a:gd name="T7" fmla="*/ 0 h 180"/>
                <a:gd name="T8" fmla="*/ 101 w 108"/>
                <a:gd name="T9" fmla="*/ 31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8" h="180">
                  <a:moveTo>
                    <a:pt x="101" y="31"/>
                  </a:moveTo>
                  <a:cubicBezTo>
                    <a:pt x="94" y="92"/>
                    <a:pt x="93" y="80"/>
                    <a:pt x="108" y="142"/>
                  </a:cubicBezTo>
                  <a:cubicBezTo>
                    <a:pt x="27" y="180"/>
                    <a:pt x="27" y="180"/>
                    <a:pt x="27" y="180"/>
                  </a:cubicBezTo>
                  <a:cubicBezTo>
                    <a:pt x="34" y="92"/>
                    <a:pt x="25" y="83"/>
                    <a:pt x="0" y="0"/>
                  </a:cubicBezTo>
                  <a:lnTo>
                    <a:pt x="101" y="31"/>
                  </a:lnTo>
                  <a:close/>
                </a:path>
              </a:pathLst>
            </a:custGeom>
            <a:solidFill>
              <a:srgbClr val="F0C1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2" name="Freeform 725"/>
            <p:cNvSpPr>
              <a:spLocks/>
            </p:cNvSpPr>
            <p:nvPr userDrawn="1"/>
          </p:nvSpPr>
          <p:spPr bwMode="auto">
            <a:xfrm>
              <a:off x="9107488" y="3952875"/>
              <a:ext cx="146050" cy="263525"/>
            </a:xfrm>
            <a:custGeom>
              <a:avLst/>
              <a:gdLst>
                <a:gd name="T0" fmla="*/ 10 w 92"/>
                <a:gd name="T1" fmla="*/ 0 h 166"/>
                <a:gd name="T2" fmla="*/ 1 w 92"/>
                <a:gd name="T3" fmla="*/ 46 h 166"/>
                <a:gd name="T4" fmla="*/ 9 w 92"/>
                <a:gd name="T5" fmla="*/ 99 h 166"/>
                <a:gd name="T6" fmla="*/ 28 w 92"/>
                <a:gd name="T7" fmla="*/ 163 h 166"/>
                <a:gd name="T8" fmla="*/ 84 w 92"/>
                <a:gd name="T9" fmla="*/ 136 h 166"/>
                <a:gd name="T10" fmla="*/ 87 w 92"/>
                <a:gd name="T11" fmla="*/ 93 h 166"/>
                <a:gd name="T12" fmla="*/ 56 w 92"/>
                <a:gd name="T13" fmla="*/ 1 h 166"/>
                <a:gd name="T14" fmla="*/ 10 w 92"/>
                <a:gd name="T15" fmla="*/ 0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2" h="166">
                  <a:moveTo>
                    <a:pt x="10" y="0"/>
                  </a:moveTo>
                  <a:cubicBezTo>
                    <a:pt x="3" y="15"/>
                    <a:pt x="0" y="27"/>
                    <a:pt x="1" y="46"/>
                  </a:cubicBezTo>
                  <a:cubicBezTo>
                    <a:pt x="2" y="61"/>
                    <a:pt x="6" y="84"/>
                    <a:pt x="9" y="99"/>
                  </a:cubicBezTo>
                  <a:cubicBezTo>
                    <a:pt x="12" y="112"/>
                    <a:pt x="18" y="158"/>
                    <a:pt x="28" y="163"/>
                  </a:cubicBezTo>
                  <a:cubicBezTo>
                    <a:pt x="36" y="166"/>
                    <a:pt x="72" y="151"/>
                    <a:pt x="84" y="136"/>
                  </a:cubicBezTo>
                  <a:cubicBezTo>
                    <a:pt x="92" y="126"/>
                    <a:pt x="83" y="99"/>
                    <a:pt x="87" y="93"/>
                  </a:cubicBezTo>
                  <a:cubicBezTo>
                    <a:pt x="56" y="1"/>
                    <a:pt x="56" y="1"/>
                    <a:pt x="56" y="1"/>
                  </a:cubicBezTo>
                  <a:lnTo>
                    <a:pt x="10" y="0"/>
                  </a:lnTo>
                  <a:close/>
                </a:path>
              </a:pathLst>
            </a:custGeom>
            <a:solidFill>
              <a:srgbClr val="FFDB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3" name="Freeform 726"/>
            <p:cNvSpPr>
              <a:spLocks/>
            </p:cNvSpPr>
            <p:nvPr userDrawn="1"/>
          </p:nvSpPr>
          <p:spPr bwMode="auto">
            <a:xfrm>
              <a:off x="9085263" y="3873500"/>
              <a:ext cx="279400" cy="317500"/>
            </a:xfrm>
            <a:custGeom>
              <a:avLst/>
              <a:gdLst>
                <a:gd name="T0" fmla="*/ 134 w 177"/>
                <a:gd name="T1" fmla="*/ 22 h 200"/>
                <a:gd name="T2" fmla="*/ 160 w 177"/>
                <a:gd name="T3" fmla="*/ 131 h 200"/>
                <a:gd name="T4" fmla="*/ 146 w 177"/>
                <a:gd name="T5" fmla="*/ 190 h 200"/>
                <a:gd name="T6" fmla="*/ 86 w 177"/>
                <a:gd name="T7" fmla="*/ 171 h 200"/>
                <a:gd name="T8" fmla="*/ 54 w 177"/>
                <a:gd name="T9" fmla="*/ 118 h 200"/>
                <a:gd name="T10" fmla="*/ 46 w 177"/>
                <a:gd name="T11" fmla="*/ 150 h 200"/>
                <a:gd name="T12" fmla="*/ 13 w 177"/>
                <a:gd name="T13" fmla="*/ 78 h 200"/>
                <a:gd name="T14" fmla="*/ 0 w 177"/>
                <a:gd name="T15" fmla="*/ 48 h 200"/>
                <a:gd name="T16" fmla="*/ 39 w 177"/>
                <a:gd name="T17" fmla="*/ 22 h 200"/>
                <a:gd name="T18" fmla="*/ 134 w 177"/>
                <a:gd name="T19" fmla="*/ 22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7" h="200">
                  <a:moveTo>
                    <a:pt x="134" y="22"/>
                  </a:moveTo>
                  <a:cubicBezTo>
                    <a:pt x="172" y="45"/>
                    <a:pt x="177" y="92"/>
                    <a:pt x="160" y="131"/>
                  </a:cubicBezTo>
                  <a:cubicBezTo>
                    <a:pt x="152" y="149"/>
                    <a:pt x="147" y="160"/>
                    <a:pt x="146" y="190"/>
                  </a:cubicBezTo>
                  <a:cubicBezTo>
                    <a:pt x="121" y="200"/>
                    <a:pt x="106" y="196"/>
                    <a:pt x="86" y="171"/>
                  </a:cubicBezTo>
                  <a:cubicBezTo>
                    <a:pt x="67" y="147"/>
                    <a:pt x="69" y="119"/>
                    <a:pt x="54" y="118"/>
                  </a:cubicBezTo>
                  <a:cubicBezTo>
                    <a:pt x="47" y="118"/>
                    <a:pt x="43" y="126"/>
                    <a:pt x="46" y="150"/>
                  </a:cubicBezTo>
                  <a:cubicBezTo>
                    <a:pt x="34" y="127"/>
                    <a:pt x="29" y="96"/>
                    <a:pt x="13" y="78"/>
                  </a:cubicBezTo>
                  <a:cubicBezTo>
                    <a:pt x="5" y="70"/>
                    <a:pt x="1" y="61"/>
                    <a:pt x="0" y="48"/>
                  </a:cubicBezTo>
                  <a:cubicBezTo>
                    <a:pt x="14" y="46"/>
                    <a:pt x="23" y="30"/>
                    <a:pt x="39" y="22"/>
                  </a:cubicBezTo>
                  <a:cubicBezTo>
                    <a:pt x="72" y="6"/>
                    <a:pt x="114" y="0"/>
                    <a:pt x="134" y="22"/>
                  </a:cubicBezTo>
                  <a:close/>
                </a:path>
              </a:pathLst>
            </a:custGeom>
            <a:solidFill>
              <a:srgbClr val="33120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4" name="Freeform 727"/>
            <p:cNvSpPr>
              <a:spLocks/>
            </p:cNvSpPr>
            <p:nvPr userDrawn="1"/>
          </p:nvSpPr>
          <p:spPr bwMode="auto">
            <a:xfrm>
              <a:off x="9197976" y="4184650"/>
              <a:ext cx="136525" cy="95250"/>
            </a:xfrm>
            <a:custGeom>
              <a:avLst/>
              <a:gdLst>
                <a:gd name="T0" fmla="*/ 78 w 87"/>
                <a:gd name="T1" fmla="*/ 0 h 60"/>
                <a:gd name="T2" fmla="*/ 6 w 87"/>
                <a:gd name="T3" fmla="*/ 16 h 60"/>
                <a:gd name="T4" fmla="*/ 0 w 87"/>
                <a:gd name="T5" fmla="*/ 33 h 60"/>
                <a:gd name="T6" fmla="*/ 85 w 87"/>
                <a:gd name="T7" fmla="*/ 25 h 60"/>
                <a:gd name="T8" fmla="*/ 78 w 87"/>
                <a:gd name="T9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7" h="60">
                  <a:moveTo>
                    <a:pt x="78" y="0"/>
                  </a:moveTo>
                  <a:cubicBezTo>
                    <a:pt x="79" y="22"/>
                    <a:pt x="29" y="31"/>
                    <a:pt x="6" y="16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20" y="60"/>
                    <a:pt x="87" y="59"/>
                    <a:pt x="85" y="25"/>
                  </a:cubicBezTo>
                  <a:lnTo>
                    <a:pt x="78" y="0"/>
                  </a:lnTo>
                  <a:close/>
                </a:path>
              </a:pathLst>
            </a:custGeom>
            <a:solidFill>
              <a:srgbClr val="AFC6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5" name="Freeform 728"/>
            <p:cNvSpPr>
              <a:spLocks/>
            </p:cNvSpPr>
            <p:nvPr userDrawn="1"/>
          </p:nvSpPr>
          <p:spPr bwMode="auto">
            <a:xfrm>
              <a:off x="9036051" y="4181475"/>
              <a:ext cx="444500" cy="884238"/>
            </a:xfrm>
            <a:custGeom>
              <a:avLst/>
              <a:gdLst>
                <a:gd name="T0" fmla="*/ 188 w 281"/>
                <a:gd name="T1" fmla="*/ 25 h 557"/>
                <a:gd name="T2" fmla="*/ 221 w 281"/>
                <a:gd name="T3" fmla="*/ 1 h 557"/>
                <a:gd name="T4" fmla="*/ 234 w 281"/>
                <a:gd name="T5" fmla="*/ 7 h 557"/>
                <a:gd name="T6" fmla="*/ 268 w 281"/>
                <a:gd name="T7" fmla="*/ 72 h 557"/>
                <a:gd name="T8" fmla="*/ 240 w 281"/>
                <a:gd name="T9" fmla="*/ 312 h 557"/>
                <a:gd name="T10" fmla="*/ 254 w 281"/>
                <a:gd name="T11" fmla="*/ 444 h 557"/>
                <a:gd name="T12" fmla="*/ 30 w 281"/>
                <a:gd name="T13" fmla="*/ 435 h 557"/>
                <a:gd name="T14" fmla="*/ 31 w 281"/>
                <a:gd name="T15" fmla="*/ 346 h 557"/>
                <a:gd name="T16" fmla="*/ 9 w 281"/>
                <a:gd name="T17" fmla="*/ 129 h 557"/>
                <a:gd name="T18" fmla="*/ 52 w 281"/>
                <a:gd name="T19" fmla="*/ 71 h 557"/>
                <a:gd name="T20" fmla="*/ 103 w 281"/>
                <a:gd name="T21" fmla="*/ 32 h 557"/>
                <a:gd name="T22" fmla="*/ 188 w 281"/>
                <a:gd name="T23" fmla="*/ 25 h 5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81" h="557">
                  <a:moveTo>
                    <a:pt x="188" y="25"/>
                  </a:moveTo>
                  <a:cubicBezTo>
                    <a:pt x="203" y="18"/>
                    <a:pt x="206" y="0"/>
                    <a:pt x="221" y="1"/>
                  </a:cubicBezTo>
                  <a:cubicBezTo>
                    <a:pt x="224" y="1"/>
                    <a:pt x="229" y="4"/>
                    <a:pt x="234" y="7"/>
                  </a:cubicBezTo>
                  <a:cubicBezTo>
                    <a:pt x="251" y="16"/>
                    <a:pt x="264" y="43"/>
                    <a:pt x="268" y="72"/>
                  </a:cubicBezTo>
                  <a:cubicBezTo>
                    <a:pt x="281" y="174"/>
                    <a:pt x="235" y="188"/>
                    <a:pt x="240" y="312"/>
                  </a:cubicBezTo>
                  <a:cubicBezTo>
                    <a:pt x="241" y="335"/>
                    <a:pt x="248" y="401"/>
                    <a:pt x="254" y="444"/>
                  </a:cubicBezTo>
                  <a:cubicBezTo>
                    <a:pt x="246" y="546"/>
                    <a:pt x="40" y="557"/>
                    <a:pt x="30" y="435"/>
                  </a:cubicBezTo>
                  <a:cubicBezTo>
                    <a:pt x="32" y="407"/>
                    <a:pt x="33" y="378"/>
                    <a:pt x="31" y="346"/>
                  </a:cubicBezTo>
                  <a:cubicBezTo>
                    <a:pt x="24" y="246"/>
                    <a:pt x="0" y="151"/>
                    <a:pt x="9" y="129"/>
                  </a:cubicBezTo>
                  <a:cubicBezTo>
                    <a:pt x="15" y="115"/>
                    <a:pt x="25" y="90"/>
                    <a:pt x="52" y="71"/>
                  </a:cubicBezTo>
                  <a:cubicBezTo>
                    <a:pt x="74" y="56"/>
                    <a:pt x="81" y="48"/>
                    <a:pt x="103" y="32"/>
                  </a:cubicBezTo>
                  <a:cubicBezTo>
                    <a:pt x="146" y="53"/>
                    <a:pt x="183" y="39"/>
                    <a:pt x="188" y="25"/>
                  </a:cubicBezTo>
                  <a:close/>
                </a:path>
              </a:pathLst>
            </a:custGeom>
            <a:solidFill>
              <a:srgbClr val="AFC6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6" name="Freeform 729"/>
            <p:cNvSpPr>
              <a:spLocks/>
            </p:cNvSpPr>
            <p:nvPr userDrawn="1"/>
          </p:nvSpPr>
          <p:spPr bwMode="auto">
            <a:xfrm>
              <a:off x="8643938" y="4429125"/>
              <a:ext cx="231775" cy="177800"/>
            </a:xfrm>
            <a:custGeom>
              <a:avLst/>
              <a:gdLst>
                <a:gd name="T0" fmla="*/ 146 w 146"/>
                <a:gd name="T1" fmla="*/ 70 h 112"/>
                <a:gd name="T2" fmla="*/ 110 w 146"/>
                <a:gd name="T3" fmla="*/ 30 h 112"/>
                <a:gd name="T4" fmla="*/ 88 w 146"/>
                <a:gd name="T5" fmla="*/ 10 h 112"/>
                <a:gd name="T6" fmla="*/ 23 w 146"/>
                <a:gd name="T7" fmla="*/ 3 h 112"/>
                <a:gd name="T8" fmla="*/ 1 w 146"/>
                <a:gd name="T9" fmla="*/ 21 h 112"/>
                <a:gd name="T10" fmla="*/ 31 w 146"/>
                <a:gd name="T11" fmla="*/ 56 h 112"/>
                <a:gd name="T12" fmla="*/ 63 w 146"/>
                <a:gd name="T13" fmla="*/ 80 h 112"/>
                <a:gd name="T14" fmla="*/ 97 w 146"/>
                <a:gd name="T15" fmla="*/ 93 h 112"/>
                <a:gd name="T16" fmla="*/ 122 w 146"/>
                <a:gd name="T17" fmla="*/ 112 h 112"/>
                <a:gd name="T18" fmla="*/ 145 w 146"/>
                <a:gd name="T19" fmla="*/ 72 h 112"/>
                <a:gd name="T20" fmla="*/ 144 w 146"/>
                <a:gd name="T21" fmla="*/ 72 h 112"/>
                <a:gd name="T22" fmla="*/ 146 w 146"/>
                <a:gd name="T23" fmla="*/ 70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46" h="112">
                  <a:moveTo>
                    <a:pt x="146" y="70"/>
                  </a:moveTo>
                  <a:cubicBezTo>
                    <a:pt x="127" y="55"/>
                    <a:pt x="126" y="52"/>
                    <a:pt x="110" y="30"/>
                  </a:cubicBezTo>
                  <a:cubicBezTo>
                    <a:pt x="104" y="21"/>
                    <a:pt x="101" y="17"/>
                    <a:pt x="88" y="10"/>
                  </a:cubicBezTo>
                  <a:cubicBezTo>
                    <a:pt x="77" y="2"/>
                    <a:pt x="48" y="7"/>
                    <a:pt x="23" y="3"/>
                  </a:cubicBezTo>
                  <a:cubicBezTo>
                    <a:pt x="7" y="0"/>
                    <a:pt x="2" y="13"/>
                    <a:pt x="1" y="21"/>
                  </a:cubicBezTo>
                  <a:cubicBezTo>
                    <a:pt x="0" y="35"/>
                    <a:pt x="18" y="44"/>
                    <a:pt x="31" y="56"/>
                  </a:cubicBezTo>
                  <a:cubicBezTo>
                    <a:pt x="42" y="66"/>
                    <a:pt x="47" y="71"/>
                    <a:pt x="63" y="80"/>
                  </a:cubicBezTo>
                  <a:cubicBezTo>
                    <a:pt x="73" y="85"/>
                    <a:pt x="87" y="88"/>
                    <a:pt x="97" y="93"/>
                  </a:cubicBezTo>
                  <a:cubicBezTo>
                    <a:pt x="122" y="112"/>
                    <a:pt x="122" y="112"/>
                    <a:pt x="122" y="112"/>
                  </a:cubicBezTo>
                  <a:cubicBezTo>
                    <a:pt x="145" y="72"/>
                    <a:pt x="145" y="72"/>
                    <a:pt x="145" y="72"/>
                  </a:cubicBezTo>
                  <a:cubicBezTo>
                    <a:pt x="144" y="72"/>
                    <a:pt x="144" y="72"/>
                    <a:pt x="144" y="72"/>
                  </a:cubicBezTo>
                  <a:lnTo>
                    <a:pt x="146" y="70"/>
                  </a:lnTo>
                  <a:close/>
                </a:path>
              </a:pathLst>
            </a:custGeom>
            <a:solidFill>
              <a:srgbClr val="FFDB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7" name="Freeform 730"/>
            <p:cNvSpPr>
              <a:spLocks/>
            </p:cNvSpPr>
            <p:nvPr userDrawn="1"/>
          </p:nvSpPr>
          <p:spPr bwMode="auto">
            <a:xfrm>
              <a:off x="8789988" y="4511675"/>
              <a:ext cx="387350" cy="303213"/>
            </a:xfrm>
            <a:custGeom>
              <a:avLst/>
              <a:gdLst>
                <a:gd name="T0" fmla="*/ 167 w 244"/>
                <a:gd name="T1" fmla="*/ 79 h 191"/>
                <a:gd name="T2" fmla="*/ 40 w 244"/>
                <a:gd name="T3" fmla="*/ 0 h 191"/>
                <a:gd name="T4" fmla="*/ 0 w 244"/>
                <a:gd name="T5" fmla="*/ 45 h 191"/>
                <a:gd name="T6" fmla="*/ 178 w 244"/>
                <a:gd name="T7" fmla="*/ 179 h 191"/>
                <a:gd name="T8" fmla="*/ 222 w 244"/>
                <a:gd name="T9" fmla="*/ 165 h 191"/>
                <a:gd name="T10" fmla="*/ 167 w 244"/>
                <a:gd name="T11" fmla="*/ 79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4" h="191">
                  <a:moveTo>
                    <a:pt x="167" y="79"/>
                  </a:moveTo>
                  <a:cubicBezTo>
                    <a:pt x="40" y="0"/>
                    <a:pt x="40" y="0"/>
                    <a:pt x="40" y="0"/>
                  </a:cubicBezTo>
                  <a:cubicBezTo>
                    <a:pt x="16" y="18"/>
                    <a:pt x="16" y="20"/>
                    <a:pt x="0" y="45"/>
                  </a:cubicBezTo>
                  <a:cubicBezTo>
                    <a:pt x="12" y="57"/>
                    <a:pt x="133" y="152"/>
                    <a:pt x="178" y="179"/>
                  </a:cubicBezTo>
                  <a:cubicBezTo>
                    <a:pt x="199" y="191"/>
                    <a:pt x="209" y="185"/>
                    <a:pt x="222" y="165"/>
                  </a:cubicBezTo>
                  <a:cubicBezTo>
                    <a:pt x="244" y="130"/>
                    <a:pt x="202" y="101"/>
                    <a:pt x="167" y="79"/>
                  </a:cubicBezTo>
                  <a:close/>
                </a:path>
              </a:pathLst>
            </a:custGeom>
            <a:solidFill>
              <a:srgbClr val="C1D8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8" name="Freeform 731"/>
            <p:cNvSpPr>
              <a:spLocks/>
            </p:cNvSpPr>
            <p:nvPr userDrawn="1"/>
          </p:nvSpPr>
          <p:spPr bwMode="auto">
            <a:xfrm>
              <a:off x="9020176" y="4303713"/>
              <a:ext cx="195263" cy="490538"/>
            </a:xfrm>
            <a:custGeom>
              <a:avLst/>
              <a:gdLst>
                <a:gd name="T0" fmla="*/ 41 w 123"/>
                <a:gd name="T1" fmla="*/ 12 h 309"/>
                <a:gd name="T2" fmla="*/ 16 w 123"/>
                <a:gd name="T3" fmla="*/ 45 h 309"/>
                <a:gd name="T4" fmla="*/ 9 w 123"/>
                <a:gd name="T5" fmla="*/ 220 h 309"/>
                <a:gd name="T6" fmla="*/ 50 w 123"/>
                <a:gd name="T7" fmla="*/ 306 h 309"/>
                <a:gd name="T8" fmla="*/ 85 w 123"/>
                <a:gd name="T9" fmla="*/ 277 h 309"/>
                <a:gd name="T10" fmla="*/ 116 w 123"/>
                <a:gd name="T11" fmla="*/ 126 h 309"/>
                <a:gd name="T12" fmla="*/ 41 w 123"/>
                <a:gd name="T13" fmla="*/ 12 h 3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3" h="309">
                  <a:moveTo>
                    <a:pt x="41" y="12"/>
                  </a:moveTo>
                  <a:cubicBezTo>
                    <a:pt x="22" y="29"/>
                    <a:pt x="20" y="33"/>
                    <a:pt x="16" y="45"/>
                  </a:cubicBezTo>
                  <a:cubicBezTo>
                    <a:pt x="4" y="82"/>
                    <a:pt x="9" y="157"/>
                    <a:pt x="9" y="220"/>
                  </a:cubicBezTo>
                  <a:cubicBezTo>
                    <a:pt x="11" y="271"/>
                    <a:pt x="0" y="302"/>
                    <a:pt x="50" y="306"/>
                  </a:cubicBezTo>
                  <a:cubicBezTo>
                    <a:pt x="74" y="309"/>
                    <a:pt x="81" y="301"/>
                    <a:pt x="85" y="277"/>
                  </a:cubicBezTo>
                  <a:cubicBezTo>
                    <a:pt x="116" y="126"/>
                    <a:pt x="116" y="126"/>
                    <a:pt x="116" y="126"/>
                  </a:cubicBezTo>
                  <a:cubicBezTo>
                    <a:pt x="123" y="38"/>
                    <a:pt x="68" y="0"/>
                    <a:pt x="41" y="12"/>
                  </a:cubicBezTo>
                  <a:close/>
                </a:path>
              </a:pathLst>
            </a:custGeom>
            <a:solidFill>
              <a:srgbClr val="C1D8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9" name="Freeform 732"/>
            <p:cNvSpPr>
              <a:spLocks/>
            </p:cNvSpPr>
            <p:nvPr userDrawn="1"/>
          </p:nvSpPr>
          <p:spPr bwMode="auto">
            <a:xfrm>
              <a:off x="9145588" y="4727575"/>
              <a:ext cx="42863" cy="239713"/>
            </a:xfrm>
            <a:custGeom>
              <a:avLst/>
              <a:gdLst>
                <a:gd name="T0" fmla="*/ 22 w 27"/>
                <a:gd name="T1" fmla="*/ 12 h 151"/>
                <a:gd name="T2" fmla="*/ 22 w 27"/>
                <a:gd name="T3" fmla="*/ 142 h 151"/>
                <a:gd name="T4" fmla="*/ 23 w 27"/>
                <a:gd name="T5" fmla="*/ 145 h 151"/>
                <a:gd name="T6" fmla="*/ 23 w 27"/>
                <a:gd name="T7" fmla="*/ 145 h 151"/>
                <a:gd name="T8" fmla="*/ 24 w 27"/>
                <a:gd name="T9" fmla="*/ 147 h 151"/>
                <a:gd name="T10" fmla="*/ 24 w 27"/>
                <a:gd name="T11" fmla="*/ 147 h 151"/>
                <a:gd name="T12" fmla="*/ 24 w 27"/>
                <a:gd name="T13" fmla="*/ 149 h 151"/>
                <a:gd name="T14" fmla="*/ 27 w 27"/>
                <a:gd name="T15" fmla="*/ 151 h 151"/>
                <a:gd name="T16" fmla="*/ 4 w 27"/>
                <a:gd name="T17" fmla="*/ 138 h 151"/>
                <a:gd name="T18" fmla="*/ 2 w 27"/>
                <a:gd name="T19" fmla="*/ 136 h 151"/>
                <a:gd name="T20" fmla="*/ 2 w 27"/>
                <a:gd name="T21" fmla="*/ 135 h 151"/>
                <a:gd name="T22" fmla="*/ 1 w 27"/>
                <a:gd name="T23" fmla="*/ 134 h 151"/>
                <a:gd name="T24" fmla="*/ 1 w 27"/>
                <a:gd name="T25" fmla="*/ 134 h 151"/>
                <a:gd name="T26" fmla="*/ 1 w 27"/>
                <a:gd name="T27" fmla="*/ 134 h 151"/>
                <a:gd name="T28" fmla="*/ 1 w 27"/>
                <a:gd name="T29" fmla="*/ 134 h 151"/>
                <a:gd name="T30" fmla="*/ 1 w 27"/>
                <a:gd name="T31" fmla="*/ 133 h 151"/>
                <a:gd name="T32" fmla="*/ 1 w 27"/>
                <a:gd name="T33" fmla="*/ 132 h 151"/>
                <a:gd name="T34" fmla="*/ 1 w 27"/>
                <a:gd name="T35" fmla="*/ 132 h 151"/>
                <a:gd name="T36" fmla="*/ 1 w 27"/>
                <a:gd name="T37" fmla="*/ 132 h 151"/>
                <a:gd name="T38" fmla="*/ 1 w 27"/>
                <a:gd name="T39" fmla="*/ 131 h 151"/>
                <a:gd name="T40" fmla="*/ 0 w 27"/>
                <a:gd name="T41" fmla="*/ 131 h 151"/>
                <a:gd name="T42" fmla="*/ 0 w 27"/>
                <a:gd name="T43" fmla="*/ 130 h 151"/>
                <a:gd name="T44" fmla="*/ 0 w 27"/>
                <a:gd name="T45" fmla="*/ 129 h 151"/>
                <a:gd name="T46" fmla="*/ 0 w 27"/>
                <a:gd name="T47" fmla="*/ 129 h 151"/>
                <a:gd name="T48" fmla="*/ 0 w 27"/>
                <a:gd name="T49" fmla="*/ 129 h 151"/>
                <a:gd name="T50" fmla="*/ 0 w 27"/>
                <a:gd name="T51" fmla="*/ 0 h 151"/>
                <a:gd name="T52" fmla="*/ 22 w 27"/>
                <a:gd name="T53" fmla="*/ 12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7" h="151">
                  <a:moveTo>
                    <a:pt x="22" y="12"/>
                  </a:moveTo>
                  <a:cubicBezTo>
                    <a:pt x="22" y="142"/>
                    <a:pt x="22" y="142"/>
                    <a:pt x="22" y="142"/>
                  </a:cubicBezTo>
                  <a:cubicBezTo>
                    <a:pt x="22" y="143"/>
                    <a:pt x="22" y="144"/>
                    <a:pt x="23" y="145"/>
                  </a:cubicBezTo>
                  <a:cubicBezTo>
                    <a:pt x="23" y="145"/>
                    <a:pt x="23" y="145"/>
                    <a:pt x="23" y="145"/>
                  </a:cubicBezTo>
                  <a:cubicBezTo>
                    <a:pt x="23" y="146"/>
                    <a:pt x="23" y="147"/>
                    <a:pt x="24" y="147"/>
                  </a:cubicBezTo>
                  <a:cubicBezTo>
                    <a:pt x="24" y="147"/>
                    <a:pt x="24" y="147"/>
                    <a:pt x="24" y="147"/>
                  </a:cubicBezTo>
                  <a:cubicBezTo>
                    <a:pt x="24" y="148"/>
                    <a:pt x="24" y="148"/>
                    <a:pt x="24" y="149"/>
                  </a:cubicBezTo>
                  <a:cubicBezTo>
                    <a:pt x="25" y="149"/>
                    <a:pt x="26" y="150"/>
                    <a:pt x="27" y="151"/>
                  </a:cubicBezTo>
                  <a:cubicBezTo>
                    <a:pt x="4" y="138"/>
                    <a:pt x="4" y="138"/>
                    <a:pt x="4" y="138"/>
                  </a:cubicBezTo>
                  <a:cubicBezTo>
                    <a:pt x="4" y="137"/>
                    <a:pt x="3" y="137"/>
                    <a:pt x="2" y="136"/>
                  </a:cubicBezTo>
                  <a:cubicBezTo>
                    <a:pt x="2" y="136"/>
                    <a:pt x="2" y="136"/>
                    <a:pt x="2" y="135"/>
                  </a:cubicBezTo>
                  <a:cubicBezTo>
                    <a:pt x="2" y="135"/>
                    <a:pt x="2" y="135"/>
                    <a:pt x="1" y="134"/>
                  </a:cubicBezTo>
                  <a:cubicBezTo>
                    <a:pt x="1" y="134"/>
                    <a:pt x="1" y="134"/>
                    <a:pt x="1" y="134"/>
                  </a:cubicBezTo>
                  <a:cubicBezTo>
                    <a:pt x="1" y="134"/>
                    <a:pt x="1" y="134"/>
                    <a:pt x="1" y="134"/>
                  </a:cubicBezTo>
                  <a:cubicBezTo>
                    <a:pt x="1" y="134"/>
                    <a:pt x="1" y="134"/>
                    <a:pt x="1" y="134"/>
                  </a:cubicBezTo>
                  <a:cubicBezTo>
                    <a:pt x="1" y="133"/>
                    <a:pt x="1" y="133"/>
                    <a:pt x="1" y="133"/>
                  </a:cubicBezTo>
                  <a:cubicBezTo>
                    <a:pt x="1" y="133"/>
                    <a:pt x="1" y="132"/>
                    <a:pt x="1" y="132"/>
                  </a:cubicBezTo>
                  <a:cubicBezTo>
                    <a:pt x="1" y="132"/>
                    <a:pt x="1" y="132"/>
                    <a:pt x="1" y="132"/>
                  </a:cubicBezTo>
                  <a:cubicBezTo>
                    <a:pt x="1" y="132"/>
                    <a:pt x="1" y="132"/>
                    <a:pt x="1" y="132"/>
                  </a:cubicBezTo>
                  <a:cubicBezTo>
                    <a:pt x="1" y="132"/>
                    <a:pt x="1" y="132"/>
                    <a:pt x="1" y="131"/>
                  </a:cubicBezTo>
                  <a:cubicBezTo>
                    <a:pt x="0" y="131"/>
                    <a:pt x="0" y="131"/>
                    <a:pt x="0" y="131"/>
                  </a:cubicBezTo>
                  <a:cubicBezTo>
                    <a:pt x="0" y="131"/>
                    <a:pt x="0" y="130"/>
                    <a:pt x="0" y="130"/>
                  </a:cubicBezTo>
                  <a:cubicBezTo>
                    <a:pt x="0" y="130"/>
                    <a:pt x="0" y="130"/>
                    <a:pt x="0" y="129"/>
                  </a:cubicBezTo>
                  <a:cubicBezTo>
                    <a:pt x="0" y="129"/>
                    <a:pt x="0" y="129"/>
                    <a:pt x="0" y="129"/>
                  </a:cubicBezTo>
                  <a:cubicBezTo>
                    <a:pt x="0" y="129"/>
                    <a:pt x="0" y="129"/>
                    <a:pt x="0" y="129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22" y="12"/>
                  </a:lnTo>
                  <a:close/>
                </a:path>
              </a:pathLst>
            </a:custGeom>
            <a:solidFill>
              <a:srgbClr val="0534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0" name="Freeform 733"/>
            <p:cNvSpPr>
              <a:spLocks/>
            </p:cNvSpPr>
            <p:nvPr userDrawn="1"/>
          </p:nvSpPr>
          <p:spPr bwMode="auto">
            <a:xfrm>
              <a:off x="9145588" y="4514850"/>
              <a:ext cx="366713" cy="231775"/>
            </a:xfrm>
            <a:custGeom>
              <a:avLst/>
              <a:gdLst>
                <a:gd name="T0" fmla="*/ 31 w 232"/>
                <a:gd name="T1" fmla="*/ 126 h 146"/>
                <a:gd name="T2" fmla="*/ 28 w 232"/>
                <a:gd name="T3" fmla="*/ 129 h 146"/>
                <a:gd name="T4" fmla="*/ 26 w 232"/>
                <a:gd name="T5" fmla="*/ 132 h 146"/>
                <a:gd name="T6" fmla="*/ 25 w 232"/>
                <a:gd name="T7" fmla="*/ 136 h 146"/>
                <a:gd name="T8" fmla="*/ 23 w 232"/>
                <a:gd name="T9" fmla="*/ 139 h 146"/>
                <a:gd name="T10" fmla="*/ 22 w 232"/>
                <a:gd name="T11" fmla="*/ 143 h 146"/>
                <a:gd name="T12" fmla="*/ 0 w 232"/>
                <a:gd name="T13" fmla="*/ 134 h 146"/>
                <a:gd name="T14" fmla="*/ 0 w 232"/>
                <a:gd name="T15" fmla="*/ 132 h 146"/>
                <a:gd name="T16" fmla="*/ 0 w 232"/>
                <a:gd name="T17" fmla="*/ 131 h 146"/>
                <a:gd name="T18" fmla="*/ 0 w 232"/>
                <a:gd name="T19" fmla="*/ 130 h 146"/>
                <a:gd name="T20" fmla="*/ 0 w 232"/>
                <a:gd name="T21" fmla="*/ 129 h 146"/>
                <a:gd name="T22" fmla="*/ 1 w 232"/>
                <a:gd name="T23" fmla="*/ 128 h 146"/>
                <a:gd name="T24" fmla="*/ 1 w 232"/>
                <a:gd name="T25" fmla="*/ 126 h 146"/>
                <a:gd name="T26" fmla="*/ 1 w 232"/>
                <a:gd name="T27" fmla="*/ 126 h 146"/>
                <a:gd name="T28" fmla="*/ 2 w 232"/>
                <a:gd name="T29" fmla="*/ 125 h 146"/>
                <a:gd name="T30" fmla="*/ 2 w 232"/>
                <a:gd name="T31" fmla="*/ 123 h 146"/>
                <a:gd name="T32" fmla="*/ 2 w 232"/>
                <a:gd name="T33" fmla="*/ 123 h 146"/>
                <a:gd name="T34" fmla="*/ 3 w 232"/>
                <a:gd name="T35" fmla="*/ 122 h 146"/>
                <a:gd name="T36" fmla="*/ 4 w 232"/>
                <a:gd name="T37" fmla="*/ 120 h 146"/>
                <a:gd name="T38" fmla="*/ 4 w 232"/>
                <a:gd name="T39" fmla="*/ 119 h 146"/>
                <a:gd name="T40" fmla="*/ 5 w 232"/>
                <a:gd name="T41" fmla="*/ 117 h 146"/>
                <a:gd name="T42" fmla="*/ 6 w 232"/>
                <a:gd name="T43" fmla="*/ 116 h 146"/>
                <a:gd name="T44" fmla="*/ 7 w 232"/>
                <a:gd name="T45" fmla="*/ 115 h 146"/>
                <a:gd name="T46" fmla="*/ 8 w 232"/>
                <a:gd name="T47" fmla="*/ 114 h 146"/>
                <a:gd name="T48" fmla="*/ 9 w 232"/>
                <a:gd name="T49" fmla="*/ 113 h 146"/>
                <a:gd name="T50" fmla="*/ 9 w 232"/>
                <a:gd name="T51" fmla="*/ 113 h 146"/>
                <a:gd name="T52" fmla="*/ 10 w 232"/>
                <a:gd name="T53" fmla="*/ 112 h 146"/>
                <a:gd name="T54" fmla="*/ 11 w 232"/>
                <a:gd name="T55" fmla="*/ 111 h 146"/>
                <a:gd name="T56" fmla="*/ 12 w 232"/>
                <a:gd name="T57" fmla="*/ 110 h 146"/>
                <a:gd name="T58" fmla="*/ 13 w 232"/>
                <a:gd name="T59" fmla="*/ 110 h 146"/>
                <a:gd name="T60" fmla="*/ 14 w 232"/>
                <a:gd name="T61" fmla="*/ 109 h 146"/>
                <a:gd name="T62" fmla="*/ 200 w 232"/>
                <a:gd name="T63" fmla="*/ 2 h 146"/>
                <a:gd name="T64" fmla="*/ 201 w 232"/>
                <a:gd name="T65" fmla="*/ 1 h 146"/>
                <a:gd name="T66" fmla="*/ 202 w 232"/>
                <a:gd name="T67" fmla="*/ 1 h 146"/>
                <a:gd name="T68" fmla="*/ 202 w 232"/>
                <a:gd name="T69" fmla="*/ 0 h 146"/>
                <a:gd name="T70" fmla="*/ 203 w 232"/>
                <a:gd name="T71" fmla="*/ 0 h 146"/>
                <a:gd name="T72" fmla="*/ 204 w 232"/>
                <a:gd name="T73" fmla="*/ 0 h 146"/>
                <a:gd name="T74" fmla="*/ 205 w 232"/>
                <a:gd name="T75" fmla="*/ 0 h 146"/>
                <a:gd name="T76" fmla="*/ 205 w 232"/>
                <a:gd name="T77" fmla="*/ 0 h 146"/>
                <a:gd name="T78" fmla="*/ 207 w 232"/>
                <a:gd name="T79" fmla="*/ 0 h 146"/>
                <a:gd name="T80" fmla="*/ 208 w 232"/>
                <a:gd name="T81" fmla="*/ 0 h 146"/>
                <a:gd name="T82" fmla="*/ 209 w 232"/>
                <a:gd name="T83" fmla="*/ 0 h 146"/>
                <a:gd name="T84" fmla="*/ 232 w 232"/>
                <a:gd name="T85" fmla="*/ 14 h 146"/>
                <a:gd name="T86" fmla="*/ 230 w 232"/>
                <a:gd name="T87" fmla="*/ 13 h 146"/>
                <a:gd name="T88" fmla="*/ 227 w 232"/>
                <a:gd name="T89" fmla="*/ 13 h 146"/>
                <a:gd name="T90" fmla="*/ 225 w 232"/>
                <a:gd name="T91" fmla="*/ 13 h 146"/>
                <a:gd name="T92" fmla="*/ 36 w 232"/>
                <a:gd name="T93" fmla="*/ 122 h 146"/>
                <a:gd name="T94" fmla="*/ 33 w 232"/>
                <a:gd name="T95" fmla="*/ 124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32" h="146">
                  <a:moveTo>
                    <a:pt x="31" y="126"/>
                  </a:moveTo>
                  <a:cubicBezTo>
                    <a:pt x="31" y="126"/>
                    <a:pt x="31" y="126"/>
                    <a:pt x="31" y="126"/>
                  </a:cubicBezTo>
                  <a:cubicBezTo>
                    <a:pt x="30" y="127"/>
                    <a:pt x="29" y="128"/>
                    <a:pt x="28" y="129"/>
                  </a:cubicBezTo>
                  <a:cubicBezTo>
                    <a:pt x="28" y="129"/>
                    <a:pt x="28" y="129"/>
                    <a:pt x="28" y="129"/>
                  </a:cubicBezTo>
                  <a:cubicBezTo>
                    <a:pt x="28" y="130"/>
                    <a:pt x="27" y="131"/>
                    <a:pt x="26" y="132"/>
                  </a:cubicBezTo>
                  <a:cubicBezTo>
                    <a:pt x="26" y="132"/>
                    <a:pt x="26" y="132"/>
                    <a:pt x="26" y="132"/>
                  </a:cubicBezTo>
                  <a:cubicBezTo>
                    <a:pt x="26" y="133"/>
                    <a:pt x="25" y="135"/>
                    <a:pt x="25" y="136"/>
                  </a:cubicBezTo>
                  <a:cubicBezTo>
                    <a:pt x="25" y="136"/>
                    <a:pt x="25" y="136"/>
                    <a:pt x="25" y="136"/>
                  </a:cubicBezTo>
                  <a:cubicBezTo>
                    <a:pt x="24" y="137"/>
                    <a:pt x="24" y="138"/>
                    <a:pt x="23" y="139"/>
                  </a:cubicBezTo>
                  <a:cubicBezTo>
                    <a:pt x="23" y="139"/>
                    <a:pt x="23" y="139"/>
                    <a:pt x="23" y="139"/>
                  </a:cubicBezTo>
                  <a:cubicBezTo>
                    <a:pt x="23" y="141"/>
                    <a:pt x="23" y="142"/>
                    <a:pt x="22" y="143"/>
                  </a:cubicBezTo>
                  <a:cubicBezTo>
                    <a:pt x="22" y="143"/>
                    <a:pt x="22" y="143"/>
                    <a:pt x="22" y="143"/>
                  </a:cubicBezTo>
                  <a:cubicBezTo>
                    <a:pt x="22" y="144"/>
                    <a:pt x="22" y="145"/>
                    <a:pt x="22" y="146"/>
                  </a:cubicBezTo>
                  <a:cubicBezTo>
                    <a:pt x="0" y="134"/>
                    <a:pt x="0" y="134"/>
                    <a:pt x="0" y="134"/>
                  </a:cubicBezTo>
                  <a:cubicBezTo>
                    <a:pt x="0" y="133"/>
                    <a:pt x="0" y="133"/>
                    <a:pt x="0" y="133"/>
                  </a:cubicBezTo>
                  <a:cubicBezTo>
                    <a:pt x="0" y="133"/>
                    <a:pt x="0" y="132"/>
                    <a:pt x="0" y="132"/>
                  </a:cubicBezTo>
                  <a:cubicBezTo>
                    <a:pt x="0" y="132"/>
                    <a:pt x="0" y="132"/>
                    <a:pt x="0" y="131"/>
                  </a:cubicBezTo>
                  <a:cubicBezTo>
                    <a:pt x="0" y="131"/>
                    <a:pt x="0" y="131"/>
                    <a:pt x="0" y="131"/>
                  </a:cubicBezTo>
                  <a:cubicBezTo>
                    <a:pt x="0" y="131"/>
                    <a:pt x="0" y="130"/>
                    <a:pt x="0" y="130"/>
                  </a:cubicBezTo>
                  <a:cubicBezTo>
                    <a:pt x="0" y="130"/>
                    <a:pt x="0" y="130"/>
                    <a:pt x="0" y="130"/>
                  </a:cubicBezTo>
                  <a:cubicBezTo>
                    <a:pt x="0" y="130"/>
                    <a:pt x="0" y="130"/>
                    <a:pt x="0" y="130"/>
                  </a:cubicBezTo>
                  <a:cubicBezTo>
                    <a:pt x="0" y="130"/>
                    <a:pt x="0" y="130"/>
                    <a:pt x="0" y="129"/>
                  </a:cubicBezTo>
                  <a:cubicBezTo>
                    <a:pt x="0" y="129"/>
                    <a:pt x="0" y="129"/>
                    <a:pt x="1" y="129"/>
                  </a:cubicBezTo>
                  <a:cubicBezTo>
                    <a:pt x="1" y="128"/>
                    <a:pt x="1" y="128"/>
                    <a:pt x="1" y="128"/>
                  </a:cubicBezTo>
                  <a:cubicBezTo>
                    <a:pt x="1" y="128"/>
                    <a:pt x="1" y="127"/>
                    <a:pt x="1" y="127"/>
                  </a:cubicBezTo>
                  <a:cubicBezTo>
                    <a:pt x="1" y="127"/>
                    <a:pt x="1" y="127"/>
                    <a:pt x="1" y="126"/>
                  </a:cubicBezTo>
                  <a:cubicBezTo>
                    <a:pt x="1" y="126"/>
                    <a:pt x="1" y="126"/>
                    <a:pt x="1" y="126"/>
                  </a:cubicBezTo>
                  <a:cubicBezTo>
                    <a:pt x="1" y="126"/>
                    <a:pt x="1" y="126"/>
                    <a:pt x="1" y="126"/>
                  </a:cubicBezTo>
                  <a:cubicBezTo>
                    <a:pt x="1" y="126"/>
                    <a:pt x="1" y="126"/>
                    <a:pt x="1" y="126"/>
                  </a:cubicBezTo>
                  <a:cubicBezTo>
                    <a:pt x="1" y="125"/>
                    <a:pt x="2" y="125"/>
                    <a:pt x="2" y="125"/>
                  </a:cubicBezTo>
                  <a:cubicBezTo>
                    <a:pt x="2" y="125"/>
                    <a:pt x="2" y="124"/>
                    <a:pt x="2" y="124"/>
                  </a:cubicBezTo>
                  <a:cubicBezTo>
                    <a:pt x="2" y="124"/>
                    <a:pt x="2" y="124"/>
                    <a:pt x="2" y="123"/>
                  </a:cubicBezTo>
                  <a:cubicBezTo>
                    <a:pt x="2" y="123"/>
                    <a:pt x="2" y="123"/>
                    <a:pt x="2" y="123"/>
                  </a:cubicBezTo>
                  <a:cubicBezTo>
                    <a:pt x="2" y="123"/>
                    <a:pt x="2" y="123"/>
                    <a:pt x="2" y="123"/>
                  </a:cubicBezTo>
                  <a:cubicBezTo>
                    <a:pt x="2" y="123"/>
                    <a:pt x="2" y="123"/>
                    <a:pt x="2" y="123"/>
                  </a:cubicBezTo>
                  <a:cubicBezTo>
                    <a:pt x="3" y="123"/>
                    <a:pt x="3" y="122"/>
                    <a:pt x="3" y="122"/>
                  </a:cubicBezTo>
                  <a:cubicBezTo>
                    <a:pt x="3" y="122"/>
                    <a:pt x="3" y="122"/>
                    <a:pt x="3" y="121"/>
                  </a:cubicBezTo>
                  <a:cubicBezTo>
                    <a:pt x="3" y="121"/>
                    <a:pt x="3" y="121"/>
                    <a:pt x="4" y="120"/>
                  </a:cubicBezTo>
                  <a:cubicBezTo>
                    <a:pt x="4" y="120"/>
                    <a:pt x="4" y="120"/>
                    <a:pt x="4" y="120"/>
                  </a:cubicBezTo>
                  <a:cubicBezTo>
                    <a:pt x="4" y="119"/>
                    <a:pt x="4" y="119"/>
                    <a:pt x="4" y="119"/>
                  </a:cubicBezTo>
                  <a:cubicBezTo>
                    <a:pt x="4" y="119"/>
                    <a:pt x="4" y="119"/>
                    <a:pt x="4" y="119"/>
                  </a:cubicBezTo>
                  <a:cubicBezTo>
                    <a:pt x="5" y="119"/>
                    <a:pt x="5" y="118"/>
                    <a:pt x="5" y="117"/>
                  </a:cubicBezTo>
                  <a:cubicBezTo>
                    <a:pt x="6" y="117"/>
                    <a:pt x="6" y="117"/>
                    <a:pt x="6" y="116"/>
                  </a:cubicBezTo>
                  <a:cubicBezTo>
                    <a:pt x="6" y="116"/>
                    <a:pt x="6" y="116"/>
                    <a:pt x="6" y="116"/>
                  </a:cubicBezTo>
                  <a:cubicBezTo>
                    <a:pt x="6" y="116"/>
                    <a:pt x="6" y="116"/>
                    <a:pt x="6" y="116"/>
                  </a:cubicBezTo>
                  <a:cubicBezTo>
                    <a:pt x="7" y="116"/>
                    <a:pt x="7" y="116"/>
                    <a:pt x="7" y="115"/>
                  </a:cubicBezTo>
                  <a:cubicBezTo>
                    <a:pt x="7" y="115"/>
                    <a:pt x="7" y="115"/>
                    <a:pt x="7" y="115"/>
                  </a:cubicBezTo>
                  <a:cubicBezTo>
                    <a:pt x="8" y="114"/>
                    <a:pt x="8" y="114"/>
                    <a:pt x="8" y="114"/>
                  </a:cubicBezTo>
                  <a:cubicBezTo>
                    <a:pt x="8" y="114"/>
                    <a:pt x="8" y="114"/>
                    <a:pt x="9" y="113"/>
                  </a:cubicBezTo>
                  <a:cubicBezTo>
                    <a:pt x="9" y="113"/>
                    <a:pt x="9" y="113"/>
                    <a:pt x="9" y="113"/>
                  </a:cubicBezTo>
                  <a:cubicBezTo>
                    <a:pt x="9" y="113"/>
                    <a:pt x="9" y="113"/>
                    <a:pt x="9" y="113"/>
                  </a:cubicBezTo>
                  <a:cubicBezTo>
                    <a:pt x="9" y="113"/>
                    <a:pt x="9" y="113"/>
                    <a:pt x="9" y="113"/>
                  </a:cubicBezTo>
                  <a:cubicBezTo>
                    <a:pt x="9" y="113"/>
                    <a:pt x="10" y="112"/>
                    <a:pt x="10" y="112"/>
                  </a:cubicBezTo>
                  <a:cubicBezTo>
                    <a:pt x="10" y="112"/>
                    <a:pt x="10" y="112"/>
                    <a:pt x="10" y="112"/>
                  </a:cubicBezTo>
                  <a:cubicBezTo>
                    <a:pt x="11" y="111"/>
                    <a:pt x="11" y="111"/>
                    <a:pt x="11" y="111"/>
                  </a:cubicBezTo>
                  <a:cubicBezTo>
                    <a:pt x="11" y="111"/>
                    <a:pt x="11" y="111"/>
                    <a:pt x="11" y="111"/>
                  </a:cubicBezTo>
                  <a:cubicBezTo>
                    <a:pt x="11" y="111"/>
                    <a:pt x="11" y="111"/>
                    <a:pt x="11" y="111"/>
                  </a:cubicBezTo>
                  <a:cubicBezTo>
                    <a:pt x="12" y="111"/>
                    <a:pt x="12" y="111"/>
                    <a:pt x="12" y="110"/>
                  </a:cubicBezTo>
                  <a:cubicBezTo>
                    <a:pt x="12" y="110"/>
                    <a:pt x="12" y="110"/>
                    <a:pt x="12" y="110"/>
                  </a:cubicBezTo>
                  <a:cubicBezTo>
                    <a:pt x="13" y="110"/>
                    <a:pt x="13" y="110"/>
                    <a:pt x="13" y="110"/>
                  </a:cubicBezTo>
                  <a:cubicBezTo>
                    <a:pt x="13" y="109"/>
                    <a:pt x="13" y="109"/>
                    <a:pt x="14" y="109"/>
                  </a:cubicBezTo>
                  <a:cubicBezTo>
                    <a:pt x="14" y="109"/>
                    <a:pt x="14" y="109"/>
                    <a:pt x="14" y="109"/>
                  </a:cubicBezTo>
                  <a:cubicBezTo>
                    <a:pt x="14" y="109"/>
                    <a:pt x="14" y="109"/>
                    <a:pt x="14" y="109"/>
                  </a:cubicBezTo>
                  <a:cubicBezTo>
                    <a:pt x="200" y="2"/>
                    <a:pt x="200" y="2"/>
                    <a:pt x="200" y="2"/>
                  </a:cubicBezTo>
                  <a:cubicBezTo>
                    <a:pt x="200" y="2"/>
                    <a:pt x="200" y="2"/>
                    <a:pt x="200" y="2"/>
                  </a:cubicBezTo>
                  <a:cubicBezTo>
                    <a:pt x="200" y="1"/>
                    <a:pt x="200" y="1"/>
                    <a:pt x="201" y="1"/>
                  </a:cubicBezTo>
                  <a:cubicBezTo>
                    <a:pt x="201" y="1"/>
                    <a:pt x="201" y="1"/>
                    <a:pt x="201" y="1"/>
                  </a:cubicBezTo>
                  <a:cubicBezTo>
                    <a:pt x="201" y="1"/>
                    <a:pt x="202" y="1"/>
                    <a:pt x="202" y="1"/>
                  </a:cubicBezTo>
                  <a:cubicBezTo>
                    <a:pt x="202" y="1"/>
                    <a:pt x="202" y="1"/>
                    <a:pt x="202" y="1"/>
                  </a:cubicBezTo>
                  <a:cubicBezTo>
                    <a:pt x="202" y="0"/>
                    <a:pt x="202" y="0"/>
                    <a:pt x="202" y="0"/>
                  </a:cubicBezTo>
                  <a:cubicBezTo>
                    <a:pt x="202" y="0"/>
                    <a:pt x="202" y="0"/>
                    <a:pt x="202" y="0"/>
                  </a:cubicBezTo>
                  <a:cubicBezTo>
                    <a:pt x="203" y="0"/>
                    <a:pt x="203" y="0"/>
                    <a:pt x="203" y="0"/>
                  </a:cubicBezTo>
                  <a:cubicBezTo>
                    <a:pt x="203" y="0"/>
                    <a:pt x="203" y="0"/>
                    <a:pt x="203" y="0"/>
                  </a:cubicBezTo>
                  <a:cubicBezTo>
                    <a:pt x="204" y="0"/>
                    <a:pt x="204" y="0"/>
                    <a:pt x="204" y="0"/>
                  </a:cubicBezTo>
                  <a:cubicBezTo>
                    <a:pt x="204" y="0"/>
                    <a:pt x="204" y="0"/>
                    <a:pt x="205" y="0"/>
                  </a:cubicBezTo>
                  <a:cubicBezTo>
                    <a:pt x="205" y="0"/>
                    <a:pt x="205" y="0"/>
                    <a:pt x="205" y="0"/>
                  </a:cubicBezTo>
                  <a:cubicBezTo>
                    <a:pt x="205" y="0"/>
                    <a:pt x="205" y="0"/>
                    <a:pt x="205" y="0"/>
                  </a:cubicBezTo>
                  <a:cubicBezTo>
                    <a:pt x="205" y="0"/>
                    <a:pt x="205" y="0"/>
                    <a:pt x="205" y="0"/>
                  </a:cubicBezTo>
                  <a:cubicBezTo>
                    <a:pt x="206" y="0"/>
                    <a:pt x="206" y="0"/>
                    <a:pt x="206" y="0"/>
                  </a:cubicBezTo>
                  <a:cubicBezTo>
                    <a:pt x="206" y="0"/>
                    <a:pt x="206" y="0"/>
                    <a:pt x="207" y="0"/>
                  </a:cubicBezTo>
                  <a:cubicBezTo>
                    <a:pt x="207" y="0"/>
                    <a:pt x="207" y="0"/>
                    <a:pt x="208" y="0"/>
                  </a:cubicBezTo>
                  <a:cubicBezTo>
                    <a:pt x="208" y="0"/>
                    <a:pt x="208" y="0"/>
                    <a:pt x="208" y="0"/>
                  </a:cubicBezTo>
                  <a:cubicBezTo>
                    <a:pt x="208" y="0"/>
                    <a:pt x="208" y="0"/>
                    <a:pt x="208" y="0"/>
                  </a:cubicBezTo>
                  <a:cubicBezTo>
                    <a:pt x="208" y="0"/>
                    <a:pt x="208" y="0"/>
                    <a:pt x="209" y="0"/>
                  </a:cubicBezTo>
                  <a:cubicBezTo>
                    <a:pt x="209" y="0"/>
                    <a:pt x="209" y="1"/>
                    <a:pt x="210" y="1"/>
                  </a:cubicBezTo>
                  <a:cubicBezTo>
                    <a:pt x="232" y="14"/>
                    <a:pt x="232" y="14"/>
                    <a:pt x="232" y="14"/>
                  </a:cubicBezTo>
                  <a:cubicBezTo>
                    <a:pt x="231" y="13"/>
                    <a:pt x="230" y="13"/>
                    <a:pt x="230" y="13"/>
                  </a:cubicBezTo>
                  <a:cubicBezTo>
                    <a:pt x="230" y="13"/>
                    <a:pt x="230" y="13"/>
                    <a:pt x="230" y="13"/>
                  </a:cubicBezTo>
                  <a:cubicBezTo>
                    <a:pt x="229" y="13"/>
                    <a:pt x="228" y="13"/>
                    <a:pt x="227" y="13"/>
                  </a:cubicBezTo>
                  <a:cubicBezTo>
                    <a:pt x="227" y="13"/>
                    <a:pt x="227" y="13"/>
                    <a:pt x="227" y="13"/>
                  </a:cubicBezTo>
                  <a:cubicBezTo>
                    <a:pt x="226" y="13"/>
                    <a:pt x="225" y="13"/>
                    <a:pt x="225" y="13"/>
                  </a:cubicBezTo>
                  <a:cubicBezTo>
                    <a:pt x="225" y="13"/>
                    <a:pt x="225" y="13"/>
                    <a:pt x="225" y="13"/>
                  </a:cubicBezTo>
                  <a:cubicBezTo>
                    <a:pt x="224" y="14"/>
                    <a:pt x="223" y="14"/>
                    <a:pt x="222" y="15"/>
                  </a:cubicBezTo>
                  <a:cubicBezTo>
                    <a:pt x="36" y="122"/>
                    <a:pt x="36" y="122"/>
                    <a:pt x="36" y="122"/>
                  </a:cubicBezTo>
                  <a:cubicBezTo>
                    <a:pt x="35" y="122"/>
                    <a:pt x="34" y="123"/>
                    <a:pt x="34" y="124"/>
                  </a:cubicBezTo>
                  <a:cubicBezTo>
                    <a:pt x="34" y="124"/>
                    <a:pt x="34" y="124"/>
                    <a:pt x="33" y="124"/>
                  </a:cubicBezTo>
                  <a:cubicBezTo>
                    <a:pt x="33" y="124"/>
                    <a:pt x="32" y="125"/>
                    <a:pt x="31" y="126"/>
                  </a:cubicBezTo>
                  <a:close/>
                </a:path>
              </a:pathLst>
            </a:custGeom>
            <a:solidFill>
              <a:srgbClr val="0844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1" name="Freeform 734"/>
            <p:cNvSpPr>
              <a:spLocks/>
            </p:cNvSpPr>
            <p:nvPr userDrawn="1"/>
          </p:nvSpPr>
          <p:spPr bwMode="auto">
            <a:xfrm>
              <a:off x="9180513" y="4530725"/>
              <a:ext cx="338138" cy="441325"/>
            </a:xfrm>
            <a:custGeom>
              <a:avLst/>
              <a:gdLst>
                <a:gd name="T0" fmla="*/ 14 w 214"/>
                <a:gd name="T1" fmla="*/ 112 h 278"/>
                <a:gd name="T2" fmla="*/ 200 w 214"/>
                <a:gd name="T3" fmla="*/ 5 h 278"/>
                <a:gd name="T4" fmla="*/ 214 w 214"/>
                <a:gd name="T5" fmla="*/ 13 h 278"/>
                <a:gd name="T6" fmla="*/ 214 w 214"/>
                <a:gd name="T7" fmla="*/ 142 h 278"/>
                <a:gd name="T8" fmla="*/ 200 w 214"/>
                <a:gd name="T9" fmla="*/ 167 h 278"/>
                <a:gd name="T10" fmla="*/ 15 w 214"/>
                <a:gd name="T11" fmla="*/ 274 h 278"/>
                <a:gd name="T12" fmla="*/ 0 w 214"/>
                <a:gd name="T13" fmla="*/ 266 h 278"/>
                <a:gd name="T14" fmla="*/ 0 w 214"/>
                <a:gd name="T15" fmla="*/ 136 h 278"/>
                <a:gd name="T16" fmla="*/ 14 w 214"/>
                <a:gd name="T17" fmla="*/ 112 h 2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4" h="278">
                  <a:moveTo>
                    <a:pt x="14" y="112"/>
                  </a:moveTo>
                  <a:cubicBezTo>
                    <a:pt x="200" y="5"/>
                    <a:pt x="200" y="5"/>
                    <a:pt x="200" y="5"/>
                  </a:cubicBezTo>
                  <a:cubicBezTo>
                    <a:pt x="208" y="0"/>
                    <a:pt x="214" y="4"/>
                    <a:pt x="214" y="13"/>
                  </a:cubicBezTo>
                  <a:cubicBezTo>
                    <a:pt x="214" y="142"/>
                    <a:pt x="214" y="142"/>
                    <a:pt x="214" y="142"/>
                  </a:cubicBezTo>
                  <a:cubicBezTo>
                    <a:pt x="214" y="151"/>
                    <a:pt x="208" y="162"/>
                    <a:pt x="200" y="167"/>
                  </a:cubicBezTo>
                  <a:cubicBezTo>
                    <a:pt x="15" y="274"/>
                    <a:pt x="15" y="274"/>
                    <a:pt x="15" y="274"/>
                  </a:cubicBezTo>
                  <a:cubicBezTo>
                    <a:pt x="7" y="278"/>
                    <a:pt x="0" y="275"/>
                    <a:pt x="0" y="266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0" y="127"/>
                    <a:pt x="6" y="116"/>
                    <a:pt x="14" y="112"/>
                  </a:cubicBezTo>
                  <a:close/>
                </a:path>
              </a:pathLst>
            </a:custGeom>
            <a:solidFill>
              <a:srgbClr val="0327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2" name="Freeform 735"/>
            <p:cNvSpPr>
              <a:spLocks/>
            </p:cNvSpPr>
            <p:nvPr userDrawn="1"/>
          </p:nvSpPr>
          <p:spPr bwMode="auto">
            <a:xfrm>
              <a:off x="9324976" y="4779963"/>
              <a:ext cx="50800" cy="366713"/>
            </a:xfrm>
            <a:custGeom>
              <a:avLst/>
              <a:gdLst>
                <a:gd name="T0" fmla="*/ 13 w 32"/>
                <a:gd name="T1" fmla="*/ 201 h 231"/>
                <a:gd name="T2" fmla="*/ 14 w 32"/>
                <a:gd name="T3" fmla="*/ 10 h 231"/>
                <a:gd name="T4" fmla="*/ 32 w 32"/>
                <a:gd name="T5" fmla="*/ 0 h 231"/>
                <a:gd name="T6" fmla="*/ 32 w 32"/>
                <a:gd name="T7" fmla="*/ 190 h 231"/>
                <a:gd name="T8" fmla="*/ 26 w 32"/>
                <a:gd name="T9" fmla="*/ 212 h 231"/>
                <a:gd name="T10" fmla="*/ 18 w 32"/>
                <a:gd name="T11" fmla="*/ 220 h 231"/>
                <a:gd name="T12" fmla="*/ 0 w 32"/>
                <a:gd name="T13" fmla="*/ 231 h 231"/>
                <a:gd name="T14" fmla="*/ 13 w 32"/>
                <a:gd name="T15" fmla="*/ 201 h 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2" h="231">
                  <a:moveTo>
                    <a:pt x="13" y="201"/>
                  </a:moveTo>
                  <a:cubicBezTo>
                    <a:pt x="14" y="10"/>
                    <a:pt x="14" y="10"/>
                    <a:pt x="14" y="1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2" y="190"/>
                    <a:pt x="32" y="190"/>
                    <a:pt x="32" y="190"/>
                  </a:cubicBezTo>
                  <a:cubicBezTo>
                    <a:pt x="32" y="200"/>
                    <a:pt x="30" y="207"/>
                    <a:pt x="26" y="212"/>
                  </a:cubicBezTo>
                  <a:cubicBezTo>
                    <a:pt x="24" y="216"/>
                    <a:pt x="21" y="218"/>
                    <a:pt x="18" y="220"/>
                  </a:cubicBezTo>
                  <a:cubicBezTo>
                    <a:pt x="0" y="231"/>
                    <a:pt x="0" y="231"/>
                    <a:pt x="0" y="231"/>
                  </a:cubicBezTo>
                  <a:cubicBezTo>
                    <a:pt x="8" y="226"/>
                    <a:pt x="13" y="216"/>
                    <a:pt x="13" y="201"/>
                  </a:cubicBezTo>
                  <a:close/>
                </a:path>
              </a:pathLst>
            </a:custGeom>
            <a:solidFill>
              <a:srgbClr val="041D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3" name="Freeform 736"/>
            <p:cNvSpPr>
              <a:spLocks/>
            </p:cNvSpPr>
            <p:nvPr userDrawn="1"/>
          </p:nvSpPr>
          <p:spPr bwMode="auto">
            <a:xfrm>
              <a:off x="9328151" y="4768850"/>
              <a:ext cx="47625" cy="26988"/>
            </a:xfrm>
            <a:custGeom>
              <a:avLst/>
              <a:gdLst>
                <a:gd name="T0" fmla="*/ 12 w 30"/>
                <a:gd name="T1" fmla="*/ 17 h 17"/>
                <a:gd name="T2" fmla="*/ 30 w 30"/>
                <a:gd name="T3" fmla="*/ 7 h 17"/>
                <a:gd name="T4" fmla="*/ 18 w 30"/>
                <a:gd name="T5" fmla="*/ 0 h 17"/>
                <a:gd name="T6" fmla="*/ 0 w 30"/>
                <a:gd name="T7" fmla="*/ 10 h 17"/>
                <a:gd name="T8" fmla="*/ 12 w 30"/>
                <a:gd name="T9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17">
                  <a:moveTo>
                    <a:pt x="12" y="17"/>
                  </a:moveTo>
                  <a:lnTo>
                    <a:pt x="30" y="7"/>
                  </a:lnTo>
                  <a:lnTo>
                    <a:pt x="18" y="0"/>
                  </a:lnTo>
                  <a:lnTo>
                    <a:pt x="0" y="10"/>
                  </a:lnTo>
                  <a:lnTo>
                    <a:pt x="12" y="17"/>
                  </a:lnTo>
                  <a:close/>
                </a:path>
              </a:pathLst>
            </a:custGeom>
            <a:solidFill>
              <a:srgbClr val="041D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4" name="Freeform 737"/>
            <p:cNvSpPr>
              <a:spLocks/>
            </p:cNvSpPr>
            <p:nvPr userDrawn="1"/>
          </p:nvSpPr>
          <p:spPr bwMode="auto">
            <a:xfrm>
              <a:off x="9274176" y="4784725"/>
              <a:ext cx="73025" cy="379413"/>
            </a:xfrm>
            <a:custGeom>
              <a:avLst/>
              <a:gdLst>
                <a:gd name="T0" fmla="*/ 0 w 47"/>
                <a:gd name="T1" fmla="*/ 210 h 239"/>
                <a:gd name="T2" fmla="*/ 34 w 47"/>
                <a:gd name="T3" fmla="*/ 191 h 239"/>
                <a:gd name="T4" fmla="*/ 35 w 47"/>
                <a:gd name="T5" fmla="*/ 0 h 239"/>
                <a:gd name="T6" fmla="*/ 47 w 47"/>
                <a:gd name="T7" fmla="*/ 7 h 239"/>
                <a:gd name="T8" fmla="*/ 46 w 47"/>
                <a:gd name="T9" fmla="*/ 198 h 239"/>
                <a:gd name="T10" fmla="*/ 0 w 47"/>
                <a:gd name="T11" fmla="*/ 225 h 239"/>
                <a:gd name="T12" fmla="*/ 0 w 47"/>
                <a:gd name="T13" fmla="*/ 210 h 2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7" h="239">
                  <a:moveTo>
                    <a:pt x="0" y="210"/>
                  </a:moveTo>
                  <a:cubicBezTo>
                    <a:pt x="19" y="221"/>
                    <a:pt x="34" y="212"/>
                    <a:pt x="34" y="191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47" y="7"/>
                    <a:pt x="47" y="7"/>
                    <a:pt x="47" y="7"/>
                  </a:cubicBezTo>
                  <a:cubicBezTo>
                    <a:pt x="46" y="198"/>
                    <a:pt x="46" y="198"/>
                    <a:pt x="46" y="198"/>
                  </a:cubicBezTo>
                  <a:cubicBezTo>
                    <a:pt x="46" y="227"/>
                    <a:pt x="25" y="239"/>
                    <a:pt x="0" y="225"/>
                  </a:cubicBezTo>
                  <a:lnTo>
                    <a:pt x="0" y="210"/>
                  </a:lnTo>
                  <a:close/>
                </a:path>
              </a:pathLst>
            </a:custGeom>
            <a:solidFill>
              <a:srgbClr val="0835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5" name="Freeform 738"/>
            <p:cNvSpPr>
              <a:spLocks/>
            </p:cNvSpPr>
            <p:nvPr userDrawn="1"/>
          </p:nvSpPr>
          <p:spPr bwMode="auto">
            <a:xfrm>
              <a:off x="9402763" y="4117975"/>
              <a:ext cx="211138" cy="131763"/>
            </a:xfrm>
            <a:custGeom>
              <a:avLst/>
              <a:gdLst>
                <a:gd name="T0" fmla="*/ 14 w 133"/>
                <a:gd name="T1" fmla="*/ 5 h 83"/>
                <a:gd name="T2" fmla="*/ 68 w 133"/>
                <a:gd name="T3" fmla="*/ 8 h 83"/>
                <a:gd name="T4" fmla="*/ 101 w 133"/>
                <a:gd name="T5" fmla="*/ 71 h 83"/>
                <a:gd name="T6" fmla="*/ 13 w 133"/>
                <a:gd name="T7" fmla="*/ 45 h 83"/>
                <a:gd name="T8" fmla="*/ 14 w 133"/>
                <a:gd name="T9" fmla="*/ 5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3" h="83">
                  <a:moveTo>
                    <a:pt x="14" y="5"/>
                  </a:moveTo>
                  <a:cubicBezTo>
                    <a:pt x="29" y="0"/>
                    <a:pt x="52" y="1"/>
                    <a:pt x="68" y="8"/>
                  </a:cubicBezTo>
                  <a:cubicBezTo>
                    <a:pt x="114" y="29"/>
                    <a:pt x="133" y="51"/>
                    <a:pt x="101" y="71"/>
                  </a:cubicBezTo>
                  <a:cubicBezTo>
                    <a:pt x="82" y="83"/>
                    <a:pt x="44" y="80"/>
                    <a:pt x="13" y="45"/>
                  </a:cubicBezTo>
                  <a:cubicBezTo>
                    <a:pt x="7" y="37"/>
                    <a:pt x="0" y="11"/>
                    <a:pt x="14" y="5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6" name="Freeform 739"/>
            <p:cNvSpPr>
              <a:spLocks/>
            </p:cNvSpPr>
            <p:nvPr userDrawn="1"/>
          </p:nvSpPr>
          <p:spPr bwMode="auto">
            <a:xfrm>
              <a:off x="9794876" y="3932238"/>
              <a:ext cx="111125" cy="96838"/>
            </a:xfrm>
            <a:custGeom>
              <a:avLst/>
              <a:gdLst>
                <a:gd name="T0" fmla="*/ 60 w 70"/>
                <a:gd name="T1" fmla="*/ 28 h 61"/>
                <a:gd name="T2" fmla="*/ 30 w 70"/>
                <a:gd name="T3" fmla="*/ 4 h 61"/>
                <a:gd name="T4" fmla="*/ 12 w 70"/>
                <a:gd name="T5" fmla="*/ 4 h 61"/>
                <a:gd name="T6" fmla="*/ 1 w 70"/>
                <a:gd name="T7" fmla="*/ 23 h 61"/>
                <a:gd name="T8" fmla="*/ 11 w 70"/>
                <a:gd name="T9" fmla="*/ 45 h 61"/>
                <a:gd name="T10" fmla="*/ 34 w 70"/>
                <a:gd name="T11" fmla="*/ 58 h 61"/>
                <a:gd name="T12" fmla="*/ 53 w 70"/>
                <a:gd name="T13" fmla="*/ 61 h 61"/>
                <a:gd name="T14" fmla="*/ 70 w 70"/>
                <a:gd name="T15" fmla="*/ 44 h 61"/>
                <a:gd name="T16" fmla="*/ 60 w 70"/>
                <a:gd name="T17" fmla="*/ 28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0" h="61">
                  <a:moveTo>
                    <a:pt x="60" y="28"/>
                  </a:moveTo>
                  <a:cubicBezTo>
                    <a:pt x="53" y="21"/>
                    <a:pt x="38" y="8"/>
                    <a:pt x="30" y="4"/>
                  </a:cubicBezTo>
                  <a:cubicBezTo>
                    <a:pt x="21" y="0"/>
                    <a:pt x="17" y="2"/>
                    <a:pt x="12" y="4"/>
                  </a:cubicBezTo>
                  <a:cubicBezTo>
                    <a:pt x="7" y="7"/>
                    <a:pt x="0" y="16"/>
                    <a:pt x="1" y="23"/>
                  </a:cubicBezTo>
                  <a:cubicBezTo>
                    <a:pt x="1" y="29"/>
                    <a:pt x="7" y="39"/>
                    <a:pt x="11" y="45"/>
                  </a:cubicBezTo>
                  <a:cubicBezTo>
                    <a:pt x="15" y="51"/>
                    <a:pt x="28" y="56"/>
                    <a:pt x="34" y="58"/>
                  </a:cubicBezTo>
                  <a:cubicBezTo>
                    <a:pt x="53" y="61"/>
                    <a:pt x="53" y="61"/>
                    <a:pt x="53" y="61"/>
                  </a:cubicBezTo>
                  <a:cubicBezTo>
                    <a:pt x="70" y="44"/>
                    <a:pt x="70" y="44"/>
                    <a:pt x="70" y="44"/>
                  </a:cubicBezTo>
                  <a:cubicBezTo>
                    <a:pt x="67" y="39"/>
                    <a:pt x="67" y="35"/>
                    <a:pt x="60" y="28"/>
                  </a:cubicBezTo>
                  <a:close/>
                </a:path>
              </a:pathLst>
            </a:custGeom>
            <a:solidFill>
              <a:srgbClr val="F0C1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7" name="Freeform 740"/>
            <p:cNvSpPr>
              <a:spLocks/>
            </p:cNvSpPr>
            <p:nvPr userDrawn="1"/>
          </p:nvSpPr>
          <p:spPr bwMode="auto">
            <a:xfrm>
              <a:off x="9747251" y="3929063"/>
              <a:ext cx="66675" cy="68263"/>
            </a:xfrm>
            <a:custGeom>
              <a:avLst/>
              <a:gdLst>
                <a:gd name="T0" fmla="*/ 39 w 42"/>
                <a:gd name="T1" fmla="*/ 22 h 43"/>
                <a:gd name="T2" fmla="*/ 3 w 42"/>
                <a:gd name="T3" fmla="*/ 6 h 43"/>
                <a:gd name="T4" fmla="*/ 42 w 42"/>
                <a:gd name="T5" fmla="*/ 43 h 43"/>
                <a:gd name="T6" fmla="*/ 39 w 42"/>
                <a:gd name="T7" fmla="*/ 22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2" h="43">
                  <a:moveTo>
                    <a:pt x="39" y="22"/>
                  </a:moveTo>
                  <a:cubicBezTo>
                    <a:pt x="17" y="8"/>
                    <a:pt x="8" y="0"/>
                    <a:pt x="3" y="6"/>
                  </a:cubicBezTo>
                  <a:cubicBezTo>
                    <a:pt x="0" y="9"/>
                    <a:pt x="21" y="27"/>
                    <a:pt x="42" y="43"/>
                  </a:cubicBezTo>
                  <a:lnTo>
                    <a:pt x="39" y="22"/>
                  </a:lnTo>
                  <a:close/>
                </a:path>
              </a:pathLst>
            </a:custGeom>
            <a:solidFill>
              <a:srgbClr val="F0C1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8" name="Freeform 741"/>
            <p:cNvSpPr>
              <a:spLocks/>
            </p:cNvSpPr>
            <p:nvPr userDrawn="1"/>
          </p:nvSpPr>
          <p:spPr bwMode="auto">
            <a:xfrm>
              <a:off x="9864726" y="3992563"/>
              <a:ext cx="107950" cy="103188"/>
            </a:xfrm>
            <a:custGeom>
              <a:avLst/>
              <a:gdLst>
                <a:gd name="T0" fmla="*/ 24 w 68"/>
                <a:gd name="T1" fmla="*/ 0 h 65"/>
                <a:gd name="T2" fmla="*/ 0 w 68"/>
                <a:gd name="T3" fmla="*/ 26 h 65"/>
                <a:gd name="T4" fmla="*/ 52 w 68"/>
                <a:gd name="T5" fmla="*/ 65 h 65"/>
                <a:gd name="T6" fmla="*/ 68 w 68"/>
                <a:gd name="T7" fmla="*/ 28 h 65"/>
                <a:gd name="T8" fmla="*/ 24 w 68"/>
                <a:gd name="T9" fmla="*/ 0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" h="65">
                  <a:moveTo>
                    <a:pt x="24" y="0"/>
                  </a:moveTo>
                  <a:cubicBezTo>
                    <a:pt x="14" y="0"/>
                    <a:pt x="4" y="11"/>
                    <a:pt x="0" y="26"/>
                  </a:cubicBezTo>
                  <a:cubicBezTo>
                    <a:pt x="19" y="39"/>
                    <a:pt x="34" y="51"/>
                    <a:pt x="52" y="65"/>
                  </a:cubicBezTo>
                  <a:cubicBezTo>
                    <a:pt x="68" y="28"/>
                    <a:pt x="68" y="28"/>
                    <a:pt x="68" y="28"/>
                  </a:cubicBezTo>
                  <a:cubicBezTo>
                    <a:pt x="54" y="18"/>
                    <a:pt x="39" y="9"/>
                    <a:pt x="24" y="0"/>
                  </a:cubicBezTo>
                  <a:close/>
                </a:path>
              </a:pathLst>
            </a:custGeom>
            <a:solidFill>
              <a:srgbClr val="0425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9" name="Freeform 742"/>
            <p:cNvSpPr>
              <a:spLocks/>
            </p:cNvSpPr>
            <p:nvPr userDrawn="1"/>
          </p:nvSpPr>
          <p:spPr bwMode="auto">
            <a:xfrm>
              <a:off x="9859963" y="3810000"/>
              <a:ext cx="349250" cy="203200"/>
            </a:xfrm>
            <a:custGeom>
              <a:avLst/>
              <a:gdLst>
                <a:gd name="T0" fmla="*/ 79 w 220"/>
                <a:gd name="T1" fmla="*/ 46 h 128"/>
                <a:gd name="T2" fmla="*/ 16 w 220"/>
                <a:gd name="T3" fmla="*/ 118 h 128"/>
                <a:gd name="T4" fmla="*/ 140 w 220"/>
                <a:gd name="T5" fmla="*/ 82 h 128"/>
                <a:gd name="T6" fmla="*/ 203 w 220"/>
                <a:gd name="T7" fmla="*/ 10 h 128"/>
                <a:gd name="T8" fmla="*/ 79 w 220"/>
                <a:gd name="T9" fmla="*/ 46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0" h="128">
                  <a:moveTo>
                    <a:pt x="79" y="46"/>
                  </a:moveTo>
                  <a:cubicBezTo>
                    <a:pt x="28" y="76"/>
                    <a:pt x="0" y="108"/>
                    <a:pt x="16" y="118"/>
                  </a:cubicBezTo>
                  <a:cubicBezTo>
                    <a:pt x="33" y="128"/>
                    <a:pt x="88" y="111"/>
                    <a:pt x="140" y="82"/>
                  </a:cubicBezTo>
                  <a:cubicBezTo>
                    <a:pt x="191" y="52"/>
                    <a:pt x="220" y="20"/>
                    <a:pt x="203" y="10"/>
                  </a:cubicBezTo>
                  <a:cubicBezTo>
                    <a:pt x="186" y="0"/>
                    <a:pt x="131" y="17"/>
                    <a:pt x="79" y="46"/>
                  </a:cubicBezTo>
                  <a:close/>
                </a:path>
              </a:pathLst>
            </a:custGeom>
            <a:solidFill>
              <a:srgbClr val="EBF4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0" name="Freeform 743"/>
            <p:cNvSpPr>
              <a:spLocks/>
            </p:cNvSpPr>
            <p:nvPr userDrawn="1"/>
          </p:nvSpPr>
          <p:spPr bwMode="auto">
            <a:xfrm>
              <a:off x="9923463" y="3824288"/>
              <a:ext cx="250825" cy="141288"/>
            </a:xfrm>
            <a:custGeom>
              <a:avLst/>
              <a:gdLst>
                <a:gd name="T0" fmla="*/ 156 w 158"/>
                <a:gd name="T1" fmla="*/ 82 h 89"/>
                <a:gd name="T2" fmla="*/ 124 w 158"/>
                <a:gd name="T3" fmla="*/ 6 h 89"/>
                <a:gd name="T4" fmla="*/ 0 w 158"/>
                <a:gd name="T5" fmla="*/ 73 h 89"/>
                <a:gd name="T6" fmla="*/ 49 w 158"/>
                <a:gd name="T7" fmla="*/ 89 h 89"/>
                <a:gd name="T8" fmla="*/ 156 w 158"/>
                <a:gd name="T9" fmla="*/ 82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8" h="89">
                  <a:moveTo>
                    <a:pt x="156" y="82"/>
                  </a:moveTo>
                  <a:cubicBezTo>
                    <a:pt x="158" y="39"/>
                    <a:pt x="154" y="0"/>
                    <a:pt x="124" y="6"/>
                  </a:cubicBezTo>
                  <a:cubicBezTo>
                    <a:pt x="93" y="11"/>
                    <a:pt x="34" y="56"/>
                    <a:pt x="0" y="73"/>
                  </a:cubicBezTo>
                  <a:cubicBezTo>
                    <a:pt x="49" y="89"/>
                    <a:pt x="49" y="89"/>
                    <a:pt x="49" y="89"/>
                  </a:cubicBezTo>
                  <a:lnTo>
                    <a:pt x="156" y="82"/>
                  </a:lnTo>
                  <a:close/>
                </a:path>
              </a:pathLst>
            </a:custGeom>
            <a:solidFill>
              <a:srgbClr val="EBF4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1" name="Freeform 744"/>
            <p:cNvSpPr>
              <a:spLocks/>
            </p:cNvSpPr>
            <p:nvPr userDrawn="1"/>
          </p:nvSpPr>
          <p:spPr bwMode="auto">
            <a:xfrm>
              <a:off x="10082213" y="3822700"/>
              <a:ext cx="127000" cy="346075"/>
            </a:xfrm>
            <a:custGeom>
              <a:avLst/>
              <a:gdLst>
                <a:gd name="T0" fmla="*/ 57 w 80"/>
                <a:gd name="T1" fmla="*/ 7 h 218"/>
                <a:gd name="T2" fmla="*/ 57 w 80"/>
                <a:gd name="T3" fmla="*/ 195 h 218"/>
                <a:gd name="T4" fmla="*/ 7 w 80"/>
                <a:gd name="T5" fmla="*/ 194 h 218"/>
                <a:gd name="T6" fmla="*/ 0 w 80"/>
                <a:gd name="T7" fmla="*/ 114 h 218"/>
                <a:gd name="T8" fmla="*/ 57 w 80"/>
                <a:gd name="T9" fmla="*/ 7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0" h="218">
                  <a:moveTo>
                    <a:pt x="57" y="7"/>
                  </a:moveTo>
                  <a:cubicBezTo>
                    <a:pt x="80" y="28"/>
                    <a:pt x="59" y="164"/>
                    <a:pt x="57" y="195"/>
                  </a:cubicBezTo>
                  <a:cubicBezTo>
                    <a:pt x="43" y="218"/>
                    <a:pt x="19" y="209"/>
                    <a:pt x="7" y="194"/>
                  </a:cubicBezTo>
                  <a:cubicBezTo>
                    <a:pt x="0" y="114"/>
                    <a:pt x="0" y="114"/>
                    <a:pt x="0" y="114"/>
                  </a:cubicBezTo>
                  <a:cubicBezTo>
                    <a:pt x="2" y="62"/>
                    <a:pt x="43" y="0"/>
                    <a:pt x="57" y="7"/>
                  </a:cubicBezTo>
                  <a:close/>
                </a:path>
              </a:pathLst>
            </a:custGeom>
            <a:solidFill>
              <a:srgbClr val="C8D8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2" name="Freeform 745"/>
            <p:cNvSpPr>
              <a:spLocks/>
            </p:cNvSpPr>
            <p:nvPr userDrawn="1"/>
          </p:nvSpPr>
          <p:spPr bwMode="auto">
            <a:xfrm>
              <a:off x="9979026" y="3810000"/>
              <a:ext cx="114300" cy="114300"/>
            </a:xfrm>
            <a:custGeom>
              <a:avLst/>
              <a:gdLst>
                <a:gd name="T0" fmla="*/ 0 w 72"/>
                <a:gd name="T1" fmla="*/ 0 h 72"/>
                <a:gd name="T2" fmla="*/ 0 w 72"/>
                <a:gd name="T3" fmla="*/ 72 h 72"/>
                <a:gd name="T4" fmla="*/ 68 w 72"/>
                <a:gd name="T5" fmla="*/ 35 h 72"/>
                <a:gd name="T6" fmla="*/ 72 w 72"/>
                <a:gd name="T7" fmla="*/ 10 h 72"/>
                <a:gd name="T8" fmla="*/ 0 w 72"/>
                <a:gd name="T9" fmla="*/ 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" h="72">
                  <a:moveTo>
                    <a:pt x="0" y="0"/>
                  </a:moveTo>
                  <a:cubicBezTo>
                    <a:pt x="2" y="12"/>
                    <a:pt x="13" y="41"/>
                    <a:pt x="0" y="72"/>
                  </a:cubicBezTo>
                  <a:cubicBezTo>
                    <a:pt x="28" y="67"/>
                    <a:pt x="59" y="46"/>
                    <a:pt x="68" y="35"/>
                  </a:cubicBezTo>
                  <a:cubicBezTo>
                    <a:pt x="69" y="27"/>
                    <a:pt x="70" y="19"/>
                    <a:pt x="72" y="1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0C1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3" name="Freeform 746"/>
            <p:cNvSpPr>
              <a:spLocks/>
            </p:cNvSpPr>
            <p:nvPr userDrawn="1"/>
          </p:nvSpPr>
          <p:spPr bwMode="auto">
            <a:xfrm>
              <a:off x="9798051" y="3860800"/>
              <a:ext cx="396875" cy="544513"/>
            </a:xfrm>
            <a:custGeom>
              <a:avLst/>
              <a:gdLst>
                <a:gd name="T0" fmla="*/ 90 w 250"/>
                <a:gd name="T1" fmla="*/ 45 h 343"/>
                <a:gd name="T2" fmla="*/ 84 w 250"/>
                <a:gd name="T3" fmla="*/ 251 h 343"/>
                <a:gd name="T4" fmla="*/ 71 w 250"/>
                <a:gd name="T5" fmla="*/ 308 h 343"/>
                <a:gd name="T6" fmla="*/ 137 w 250"/>
                <a:gd name="T7" fmla="*/ 341 h 343"/>
                <a:gd name="T8" fmla="*/ 240 w 250"/>
                <a:gd name="T9" fmla="*/ 262 h 343"/>
                <a:gd name="T10" fmla="*/ 219 w 250"/>
                <a:gd name="T11" fmla="*/ 184 h 343"/>
                <a:gd name="T12" fmla="*/ 234 w 250"/>
                <a:gd name="T13" fmla="*/ 108 h 343"/>
                <a:gd name="T14" fmla="*/ 211 w 250"/>
                <a:gd name="T15" fmla="*/ 2 h 343"/>
                <a:gd name="T16" fmla="*/ 90 w 250"/>
                <a:gd name="T17" fmla="*/ 45 h 3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0" h="343">
                  <a:moveTo>
                    <a:pt x="90" y="45"/>
                  </a:moveTo>
                  <a:cubicBezTo>
                    <a:pt x="0" y="86"/>
                    <a:pt x="70" y="151"/>
                    <a:pt x="84" y="251"/>
                  </a:cubicBezTo>
                  <a:cubicBezTo>
                    <a:pt x="85" y="258"/>
                    <a:pt x="78" y="284"/>
                    <a:pt x="71" y="308"/>
                  </a:cubicBezTo>
                  <a:cubicBezTo>
                    <a:pt x="67" y="335"/>
                    <a:pt x="109" y="343"/>
                    <a:pt x="137" y="341"/>
                  </a:cubicBezTo>
                  <a:cubicBezTo>
                    <a:pt x="189" y="338"/>
                    <a:pt x="248" y="307"/>
                    <a:pt x="240" y="262"/>
                  </a:cubicBezTo>
                  <a:cubicBezTo>
                    <a:pt x="231" y="248"/>
                    <a:pt x="213" y="230"/>
                    <a:pt x="219" y="184"/>
                  </a:cubicBezTo>
                  <a:cubicBezTo>
                    <a:pt x="222" y="149"/>
                    <a:pt x="229" y="139"/>
                    <a:pt x="234" y="108"/>
                  </a:cubicBezTo>
                  <a:cubicBezTo>
                    <a:pt x="237" y="86"/>
                    <a:pt x="250" y="0"/>
                    <a:pt x="211" y="2"/>
                  </a:cubicBezTo>
                  <a:cubicBezTo>
                    <a:pt x="197" y="2"/>
                    <a:pt x="110" y="35"/>
                    <a:pt x="90" y="45"/>
                  </a:cubicBezTo>
                  <a:close/>
                </a:path>
              </a:pathLst>
            </a:custGeom>
            <a:solidFill>
              <a:srgbClr val="EBF4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4" name="Freeform 747"/>
            <p:cNvSpPr>
              <a:spLocks/>
            </p:cNvSpPr>
            <p:nvPr userDrawn="1"/>
          </p:nvSpPr>
          <p:spPr bwMode="auto">
            <a:xfrm>
              <a:off x="9929813" y="3636963"/>
              <a:ext cx="131763" cy="234950"/>
            </a:xfrm>
            <a:custGeom>
              <a:avLst/>
              <a:gdLst>
                <a:gd name="T0" fmla="*/ 19 w 83"/>
                <a:gd name="T1" fmla="*/ 0 h 148"/>
                <a:gd name="T2" fmla="*/ 1 w 83"/>
                <a:gd name="T3" fmla="*/ 34 h 148"/>
                <a:gd name="T4" fmla="*/ 26 w 83"/>
                <a:gd name="T5" fmla="*/ 143 h 148"/>
                <a:gd name="T6" fmla="*/ 73 w 83"/>
                <a:gd name="T7" fmla="*/ 123 h 148"/>
                <a:gd name="T8" fmla="*/ 83 w 83"/>
                <a:gd name="T9" fmla="*/ 93 h 148"/>
                <a:gd name="T10" fmla="*/ 62 w 83"/>
                <a:gd name="T11" fmla="*/ 5 h 148"/>
                <a:gd name="T12" fmla="*/ 19 w 83"/>
                <a:gd name="T13" fmla="*/ 0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3" h="148">
                  <a:moveTo>
                    <a:pt x="19" y="0"/>
                  </a:moveTo>
                  <a:cubicBezTo>
                    <a:pt x="12" y="13"/>
                    <a:pt x="2" y="16"/>
                    <a:pt x="1" y="34"/>
                  </a:cubicBezTo>
                  <a:cubicBezTo>
                    <a:pt x="1" y="48"/>
                    <a:pt x="0" y="126"/>
                    <a:pt x="26" y="143"/>
                  </a:cubicBezTo>
                  <a:cubicBezTo>
                    <a:pt x="35" y="148"/>
                    <a:pt x="59" y="135"/>
                    <a:pt x="73" y="123"/>
                  </a:cubicBezTo>
                  <a:cubicBezTo>
                    <a:pt x="83" y="114"/>
                    <a:pt x="79" y="99"/>
                    <a:pt x="83" y="93"/>
                  </a:cubicBezTo>
                  <a:cubicBezTo>
                    <a:pt x="62" y="5"/>
                    <a:pt x="62" y="5"/>
                    <a:pt x="62" y="5"/>
                  </a:cubicBezTo>
                  <a:lnTo>
                    <a:pt x="19" y="0"/>
                  </a:lnTo>
                  <a:close/>
                </a:path>
              </a:pathLst>
            </a:custGeom>
            <a:solidFill>
              <a:srgbClr val="FFDB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5" name="Freeform 748"/>
            <p:cNvSpPr>
              <a:spLocks/>
            </p:cNvSpPr>
            <p:nvPr userDrawn="1"/>
          </p:nvSpPr>
          <p:spPr bwMode="auto">
            <a:xfrm>
              <a:off x="9891713" y="3538538"/>
              <a:ext cx="290513" cy="301625"/>
            </a:xfrm>
            <a:custGeom>
              <a:avLst/>
              <a:gdLst>
                <a:gd name="T0" fmla="*/ 148 w 183"/>
                <a:gd name="T1" fmla="*/ 45 h 190"/>
                <a:gd name="T2" fmla="*/ 163 w 183"/>
                <a:gd name="T3" fmla="*/ 149 h 190"/>
                <a:gd name="T4" fmla="*/ 137 w 183"/>
                <a:gd name="T5" fmla="*/ 179 h 190"/>
                <a:gd name="T6" fmla="*/ 107 w 183"/>
                <a:gd name="T7" fmla="*/ 189 h 190"/>
                <a:gd name="T8" fmla="*/ 65 w 183"/>
                <a:gd name="T9" fmla="*/ 128 h 190"/>
                <a:gd name="T10" fmla="*/ 56 w 183"/>
                <a:gd name="T11" fmla="*/ 158 h 190"/>
                <a:gd name="T12" fmla="*/ 24 w 183"/>
                <a:gd name="T13" fmla="*/ 111 h 190"/>
                <a:gd name="T14" fmla="*/ 148 w 183"/>
                <a:gd name="T15" fmla="*/ 45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3" h="190">
                  <a:moveTo>
                    <a:pt x="148" y="45"/>
                  </a:moveTo>
                  <a:cubicBezTo>
                    <a:pt x="182" y="70"/>
                    <a:pt x="183" y="114"/>
                    <a:pt x="163" y="149"/>
                  </a:cubicBezTo>
                  <a:cubicBezTo>
                    <a:pt x="154" y="166"/>
                    <a:pt x="152" y="171"/>
                    <a:pt x="137" y="179"/>
                  </a:cubicBezTo>
                  <a:cubicBezTo>
                    <a:pt x="130" y="182"/>
                    <a:pt x="119" y="190"/>
                    <a:pt x="107" y="189"/>
                  </a:cubicBezTo>
                  <a:cubicBezTo>
                    <a:pt x="94" y="189"/>
                    <a:pt x="79" y="130"/>
                    <a:pt x="65" y="128"/>
                  </a:cubicBezTo>
                  <a:cubicBezTo>
                    <a:pt x="59" y="128"/>
                    <a:pt x="54" y="135"/>
                    <a:pt x="56" y="158"/>
                  </a:cubicBezTo>
                  <a:cubicBezTo>
                    <a:pt x="46" y="135"/>
                    <a:pt x="38" y="129"/>
                    <a:pt x="24" y="111"/>
                  </a:cubicBezTo>
                  <a:cubicBezTo>
                    <a:pt x="0" y="40"/>
                    <a:pt x="113" y="0"/>
                    <a:pt x="148" y="45"/>
                  </a:cubicBezTo>
                  <a:close/>
                </a:path>
              </a:pathLst>
            </a:custGeom>
            <a:solidFill>
              <a:srgbClr val="33120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6" name="Freeform 749"/>
            <p:cNvSpPr>
              <a:spLocks/>
            </p:cNvSpPr>
            <p:nvPr userDrawn="1"/>
          </p:nvSpPr>
          <p:spPr bwMode="auto">
            <a:xfrm>
              <a:off x="10074276" y="3508375"/>
              <a:ext cx="193675" cy="446088"/>
            </a:xfrm>
            <a:custGeom>
              <a:avLst/>
              <a:gdLst>
                <a:gd name="T0" fmla="*/ 122 w 122"/>
                <a:gd name="T1" fmla="*/ 245 h 281"/>
                <a:gd name="T2" fmla="*/ 45 w 122"/>
                <a:gd name="T3" fmla="*/ 262 h 281"/>
                <a:gd name="T4" fmla="*/ 24 w 122"/>
                <a:gd name="T5" fmla="*/ 78 h 281"/>
                <a:gd name="T6" fmla="*/ 25 w 122"/>
                <a:gd name="T7" fmla="*/ 70 h 281"/>
                <a:gd name="T8" fmla="*/ 7 w 122"/>
                <a:gd name="T9" fmla="*/ 47 h 281"/>
                <a:gd name="T10" fmla="*/ 109 w 122"/>
                <a:gd name="T11" fmla="*/ 92 h 281"/>
                <a:gd name="T12" fmla="*/ 122 w 122"/>
                <a:gd name="T13" fmla="*/ 245 h 2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2" h="281">
                  <a:moveTo>
                    <a:pt x="122" y="245"/>
                  </a:moveTo>
                  <a:cubicBezTo>
                    <a:pt x="86" y="268"/>
                    <a:pt x="64" y="281"/>
                    <a:pt x="45" y="262"/>
                  </a:cubicBezTo>
                  <a:cubicBezTo>
                    <a:pt x="8" y="225"/>
                    <a:pt x="0" y="124"/>
                    <a:pt x="24" y="78"/>
                  </a:cubicBezTo>
                  <a:cubicBezTo>
                    <a:pt x="28" y="71"/>
                    <a:pt x="27" y="69"/>
                    <a:pt x="25" y="70"/>
                  </a:cubicBezTo>
                  <a:cubicBezTo>
                    <a:pt x="19" y="70"/>
                    <a:pt x="1" y="51"/>
                    <a:pt x="7" y="47"/>
                  </a:cubicBezTo>
                  <a:cubicBezTo>
                    <a:pt x="80" y="0"/>
                    <a:pt x="111" y="48"/>
                    <a:pt x="109" y="92"/>
                  </a:cubicBezTo>
                  <a:cubicBezTo>
                    <a:pt x="106" y="198"/>
                    <a:pt x="73" y="228"/>
                    <a:pt x="122" y="245"/>
                  </a:cubicBezTo>
                  <a:close/>
                </a:path>
              </a:pathLst>
            </a:custGeom>
            <a:solidFill>
              <a:srgbClr val="471A0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7" name="Freeform 750"/>
            <p:cNvSpPr>
              <a:spLocks/>
            </p:cNvSpPr>
            <p:nvPr userDrawn="1"/>
          </p:nvSpPr>
          <p:spPr bwMode="auto">
            <a:xfrm>
              <a:off x="10066338" y="3578225"/>
              <a:ext cx="50800" cy="58738"/>
            </a:xfrm>
            <a:custGeom>
              <a:avLst/>
              <a:gdLst>
                <a:gd name="T0" fmla="*/ 16 w 32"/>
                <a:gd name="T1" fmla="*/ 0 h 37"/>
                <a:gd name="T2" fmla="*/ 3 w 32"/>
                <a:gd name="T3" fmla="*/ 8 h 37"/>
                <a:gd name="T4" fmla="*/ 12 w 32"/>
                <a:gd name="T5" fmla="*/ 34 h 37"/>
                <a:gd name="T6" fmla="*/ 32 w 32"/>
                <a:gd name="T7" fmla="*/ 26 h 37"/>
                <a:gd name="T8" fmla="*/ 16 w 32"/>
                <a:gd name="T9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7">
                  <a:moveTo>
                    <a:pt x="16" y="0"/>
                  </a:moveTo>
                  <a:cubicBezTo>
                    <a:pt x="10" y="2"/>
                    <a:pt x="4" y="3"/>
                    <a:pt x="3" y="8"/>
                  </a:cubicBezTo>
                  <a:cubicBezTo>
                    <a:pt x="0" y="15"/>
                    <a:pt x="7" y="29"/>
                    <a:pt x="12" y="34"/>
                  </a:cubicBezTo>
                  <a:cubicBezTo>
                    <a:pt x="17" y="37"/>
                    <a:pt x="28" y="31"/>
                    <a:pt x="32" y="26"/>
                  </a:cubicBezTo>
                  <a:cubicBezTo>
                    <a:pt x="22" y="23"/>
                    <a:pt x="15" y="9"/>
                    <a:pt x="16" y="0"/>
                  </a:cubicBezTo>
                  <a:close/>
                </a:path>
              </a:pathLst>
            </a:custGeom>
            <a:solidFill>
              <a:srgbClr val="0844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8" name="Freeform 751"/>
            <p:cNvSpPr>
              <a:spLocks/>
            </p:cNvSpPr>
            <p:nvPr userDrawn="1"/>
          </p:nvSpPr>
          <p:spPr bwMode="auto">
            <a:xfrm>
              <a:off x="9977438" y="3856038"/>
              <a:ext cx="115888" cy="71438"/>
            </a:xfrm>
            <a:custGeom>
              <a:avLst/>
              <a:gdLst>
                <a:gd name="T0" fmla="*/ 26 w 73"/>
                <a:gd name="T1" fmla="*/ 15 h 45"/>
                <a:gd name="T2" fmla="*/ 5 w 73"/>
                <a:gd name="T3" fmla="*/ 39 h 45"/>
                <a:gd name="T4" fmla="*/ 50 w 73"/>
                <a:gd name="T5" fmla="*/ 35 h 45"/>
                <a:gd name="T6" fmla="*/ 67 w 73"/>
                <a:gd name="T7" fmla="*/ 3 h 45"/>
                <a:gd name="T8" fmla="*/ 26 w 73"/>
                <a:gd name="T9" fmla="*/ 1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" h="45">
                  <a:moveTo>
                    <a:pt x="26" y="15"/>
                  </a:moveTo>
                  <a:cubicBezTo>
                    <a:pt x="9" y="25"/>
                    <a:pt x="0" y="36"/>
                    <a:pt x="5" y="39"/>
                  </a:cubicBezTo>
                  <a:cubicBezTo>
                    <a:pt x="10" y="44"/>
                    <a:pt x="33" y="45"/>
                    <a:pt x="50" y="35"/>
                  </a:cubicBezTo>
                  <a:cubicBezTo>
                    <a:pt x="67" y="25"/>
                    <a:pt x="73" y="7"/>
                    <a:pt x="67" y="3"/>
                  </a:cubicBezTo>
                  <a:cubicBezTo>
                    <a:pt x="61" y="0"/>
                    <a:pt x="43" y="5"/>
                    <a:pt x="26" y="15"/>
                  </a:cubicBezTo>
                  <a:close/>
                </a:path>
              </a:pathLst>
            </a:custGeom>
            <a:solidFill>
              <a:srgbClr val="F0C1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9" name="Freeform 752"/>
            <p:cNvSpPr>
              <a:spLocks/>
            </p:cNvSpPr>
            <p:nvPr userDrawn="1"/>
          </p:nvSpPr>
          <p:spPr bwMode="auto">
            <a:xfrm>
              <a:off x="9948863" y="4249738"/>
              <a:ext cx="42863" cy="239713"/>
            </a:xfrm>
            <a:custGeom>
              <a:avLst/>
              <a:gdLst>
                <a:gd name="T0" fmla="*/ 22 w 27"/>
                <a:gd name="T1" fmla="*/ 13 h 151"/>
                <a:gd name="T2" fmla="*/ 23 w 27"/>
                <a:gd name="T3" fmla="*/ 142 h 151"/>
                <a:gd name="T4" fmla="*/ 23 w 27"/>
                <a:gd name="T5" fmla="*/ 145 h 151"/>
                <a:gd name="T6" fmla="*/ 23 w 27"/>
                <a:gd name="T7" fmla="*/ 145 h 151"/>
                <a:gd name="T8" fmla="*/ 24 w 27"/>
                <a:gd name="T9" fmla="*/ 148 h 151"/>
                <a:gd name="T10" fmla="*/ 24 w 27"/>
                <a:gd name="T11" fmla="*/ 148 h 151"/>
                <a:gd name="T12" fmla="*/ 25 w 27"/>
                <a:gd name="T13" fmla="*/ 149 h 151"/>
                <a:gd name="T14" fmla="*/ 27 w 27"/>
                <a:gd name="T15" fmla="*/ 151 h 151"/>
                <a:gd name="T16" fmla="*/ 5 w 27"/>
                <a:gd name="T17" fmla="*/ 138 h 151"/>
                <a:gd name="T18" fmla="*/ 2 w 27"/>
                <a:gd name="T19" fmla="*/ 136 h 151"/>
                <a:gd name="T20" fmla="*/ 2 w 27"/>
                <a:gd name="T21" fmla="*/ 136 h 151"/>
                <a:gd name="T22" fmla="*/ 2 w 27"/>
                <a:gd name="T23" fmla="*/ 135 h 151"/>
                <a:gd name="T24" fmla="*/ 2 w 27"/>
                <a:gd name="T25" fmla="*/ 135 h 151"/>
                <a:gd name="T26" fmla="*/ 2 w 27"/>
                <a:gd name="T27" fmla="*/ 135 h 151"/>
                <a:gd name="T28" fmla="*/ 1 w 27"/>
                <a:gd name="T29" fmla="*/ 134 h 151"/>
                <a:gd name="T30" fmla="*/ 1 w 27"/>
                <a:gd name="T31" fmla="*/ 133 h 151"/>
                <a:gd name="T32" fmla="*/ 1 w 27"/>
                <a:gd name="T33" fmla="*/ 132 h 151"/>
                <a:gd name="T34" fmla="*/ 1 w 27"/>
                <a:gd name="T35" fmla="*/ 132 h 151"/>
                <a:gd name="T36" fmla="*/ 1 w 27"/>
                <a:gd name="T37" fmla="*/ 132 h 151"/>
                <a:gd name="T38" fmla="*/ 1 w 27"/>
                <a:gd name="T39" fmla="*/ 132 h 151"/>
                <a:gd name="T40" fmla="*/ 1 w 27"/>
                <a:gd name="T41" fmla="*/ 131 h 151"/>
                <a:gd name="T42" fmla="*/ 0 w 27"/>
                <a:gd name="T43" fmla="*/ 130 h 151"/>
                <a:gd name="T44" fmla="*/ 0 w 27"/>
                <a:gd name="T45" fmla="*/ 130 h 151"/>
                <a:gd name="T46" fmla="*/ 0 w 27"/>
                <a:gd name="T47" fmla="*/ 129 h 151"/>
                <a:gd name="T48" fmla="*/ 0 w 27"/>
                <a:gd name="T49" fmla="*/ 129 h 151"/>
                <a:gd name="T50" fmla="*/ 0 w 27"/>
                <a:gd name="T51" fmla="*/ 0 h 151"/>
                <a:gd name="T52" fmla="*/ 22 w 27"/>
                <a:gd name="T53" fmla="*/ 13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7" h="151">
                  <a:moveTo>
                    <a:pt x="22" y="13"/>
                  </a:moveTo>
                  <a:cubicBezTo>
                    <a:pt x="23" y="142"/>
                    <a:pt x="23" y="142"/>
                    <a:pt x="23" y="142"/>
                  </a:cubicBezTo>
                  <a:cubicBezTo>
                    <a:pt x="23" y="143"/>
                    <a:pt x="23" y="144"/>
                    <a:pt x="23" y="145"/>
                  </a:cubicBezTo>
                  <a:cubicBezTo>
                    <a:pt x="23" y="145"/>
                    <a:pt x="23" y="145"/>
                    <a:pt x="23" y="145"/>
                  </a:cubicBezTo>
                  <a:cubicBezTo>
                    <a:pt x="23" y="146"/>
                    <a:pt x="23" y="147"/>
                    <a:pt x="24" y="148"/>
                  </a:cubicBezTo>
                  <a:cubicBezTo>
                    <a:pt x="24" y="148"/>
                    <a:pt x="24" y="148"/>
                    <a:pt x="24" y="148"/>
                  </a:cubicBezTo>
                  <a:cubicBezTo>
                    <a:pt x="24" y="148"/>
                    <a:pt x="24" y="148"/>
                    <a:pt x="25" y="149"/>
                  </a:cubicBezTo>
                  <a:cubicBezTo>
                    <a:pt x="25" y="150"/>
                    <a:pt x="26" y="151"/>
                    <a:pt x="27" y="151"/>
                  </a:cubicBezTo>
                  <a:cubicBezTo>
                    <a:pt x="5" y="138"/>
                    <a:pt x="5" y="138"/>
                    <a:pt x="5" y="138"/>
                  </a:cubicBezTo>
                  <a:cubicBezTo>
                    <a:pt x="4" y="138"/>
                    <a:pt x="3" y="137"/>
                    <a:pt x="2" y="136"/>
                  </a:cubicBezTo>
                  <a:cubicBezTo>
                    <a:pt x="2" y="136"/>
                    <a:pt x="2" y="136"/>
                    <a:pt x="2" y="136"/>
                  </a:cubicBezTo>
                  <a:cubicBezTo>
                    <a:pt x="2" y="135"/>
                    <a:pt x="2" y="135"/>
                    <a:pt x="2" y="135"/>
                  </a:cubicBezTo>
                  <a:cubicBezTo>
                    <a:pt x="2" y="135"/>
                    <a:pt x="2" y="135"/>
                    <a:pt x="2" y="135"/>
                  </a:cubicBezTo>
                  <a:cubicBezTo>
                    <a:pt x="2" y="135"/>
                    <a:pt x="2" y="135"/>
                    <a:pt x="2" y="135"/>
                  </a:cubicBezTo>
                  <a:cubicBezTo>
                    <a:pt x="1" y="134"/>
                    <a:pt x="1" y="134"/>
                    <a:pt x="1" y="134"/>
                  </a:cubicBezTo>
                  <a:cubicBezTo>
                    <a:pt x="1" y="134"/>
                    <a:pt x="1" y="133"/>
                    <a:pt x="1" y="133"/>
                  </a:cubicBezTo>
                  <a:cubicBezTo>
                    <a:pt x="1" y="133"/>
                    <a:pt x="1" y="133"/>
                    <a:pt x="1" y="132"/>
                  </a:cubicBezTo>
                  <a:cubicBezTo>
                    <a:pt x="1" y="132"/>
                    <a:pt x="1" y="132"/>
                    <a:pt x="1" y="132"/>
                  </a:cubicBezTo>
                  <a:cubicBezTo>
                    <a:pt x="1" y="132"/>
                    <a:pt x="1" y="132"/>
                    <a:pt x="1" y="132"/>
                  </a:cubicBezTo>
                  <a:cubicBezTo>
                    <a:pt x="1" y="132"/>
                    <a:pt x="1" y="132"/>
                    <a:pt x="1" y="132"/>
                  </a:cubicBezTo>
                  <a:cubicBezTo>
                    <a:pt x="1" y="132"/>
                    <a:pt x="1" y="131"/>
                    <a:pt x="1" y="131"/>
                  </a:cubicBezTo>
                  <a:cubicBezTo>
                    <a:pt x="1" y="131"/>
                    <a:pt x="1" y="131"/>
                    <a:pt x="0" y="130"/>
                  </a:cubicBezTo>
                  <a:cubicBezTo>
                    <a:pt x="0" y="130"/>
                    <a:pt x="0" y="130"/>
                    <a:pt x="0" y="130"/>
                  </a:cubicBezTo>
                  <a:cubicBezTo>
                    <a:pt x="0" y="129"/>
                    <a:pt x="0" y="129"/>
                    <a:pt x="0" y="129"/>
                  </a:cubicBezTo>
                  <a:cubicBezTo>
                    <a:pt x="0" y="129"/>
                    <a:pt x="0" y="129"/>
                    <a:pt x="0" y="129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22" y="13"/>
                  </a:lnTo>
                  <a:close/>
                </a:path>
              </a:pathLst>
            </a:custGeom>
            <a:solidFill>
              <a:srgbClr val="0534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0" name="Freeform 753"/>
            <p:cNvSpPr>
              <a:spLocks/>
            </p:cNvSpPr>
            <p:nvPr userDrawn="1"/>
          </p:nvSpPr>
          <p:spPr bwMode="auto">
            <a:xfrm>
              <a:off x="9948863" y="4037013"/>
              <a:ext cx="368300" cy="233363"/>
            </a:xfrm>
            <a:custGeom>
              <a:avLst/>
              <a:gdLst>
                <a:gd name="T0" fmla="*/ 31 w 232"/>
                <a:gd name="T1" fmla="*/ 126 h 147"/>
                <a:gd name="T2" fmla="*/ 29 w 232"/>
                <a:gd name="T3" fmla="*/ 129 h 147"/>
                <a:gd name="T4" fmla="*/ 26 w 232"/>
                <a:gd name="T5" fmla="*/ 133 h 147"/>
                <a:gd name="T6" fmla="*/ 25 w 232"/>
                <a:gd name="T7" fmla="*/ 136 h 147"/>
                <a:gd name="T8" fmla="*/ 23 w 232"/>
                <a:gd name="T9" fmla="*/ 140 h 147"/>
                <a:gd name="T10" fmla="*/ 23 w 232"/>
                <a:gd name="T11" fmla="*/ 143 h 147"/>
                <a:gd name="T12" fmla="*/ 0 w 232"/>
                <a:gd name="T13" fmla="*/ 134 h 147"/>
                <a:gd name="T14" fmla="*/ 0 w 232"/>
                <a:gd name="T15" fmla="*/ 132 h 147"/>
                <a:gd name="T16" fmla="*/ 0 w 232"/>
                <a:gd name="T17" fmla="*/ 131 h 147"/>
                <a:gd name="T18" fmla="*/ 0 w 232"/>
                <a:gd name="T19" fmla="*/ 130 h 147"/>
                <a:gd name="T20" fmla="*/ 1 w 232"/>
                <a:gd name="T21" fmla="*/ 130 h 147"/>
                <a:gd name="T22" fmla="*/ 1 w 232"/>
                <a:gd name="T23" fmla="*/ 128 h 147"/>
                <a:gd name="T24" fmla="*/ 1 w 232"/>
                <a:gd name="T25" fmla="*/ 127 h 147"/>
                <a:gd name="T26" fmla="*/ 1 w 232"/>
                <a:gd name="T27" fmla="*/ 127 h 147"/>
                <a:gd name="T28" fmla="*/ 2 w 232"/>
                <a:gd name="T29" fmla="*/ 125 h 147"/>
                <a:gd name="T30" fmla="*/ 2 w 232"/>
                <a:gd name="T31" fmla="*/ 124 h 147"/>
                <a:gd name="T32" fmla="*/ 3 w 232"/>
                <a:gd name="T33" fmla="*/ 123 h 147"/>
                <a:gd name="T34" fmla="*/ 3 w 232"/>
                <a:gd name="T35" fmla="*/ 122 h 147"/>
                <a:gd name="T36" fmla="*/ 4 w 232"/>
                <a:gd name="T37" fmla="*/ 121 h 147"/>
                <a:gd name="T38" fmla="*/ 4 w 232"/>
                <a:gd name="T39" fmla="*/ 120 h 147"/>
                <a:gd name="T40" fmla="*/ 6 w 232"/>
                <a:gd name="T41" fmla="*/ 118 h 147"/>
                <a:gd name="T42" fmla="*/ 6 w 232"/>
                <a:gd name="T43" fmla="*/ 116 h 147"/>
                <a:gd name="T44" fmla="*/ 7 w 232"/>
                <a:gd name="T45" fmla="*/ 116 h 147"/>
                <a:gd name="T46" fmla="*/ 8 w 232"/>
                <a:gd name="T47" fmla="*/ 114 h 147"/>
                <a:gd name="T48" fmla="*/ 9 w 232"/>
                <a:gd name="T49" fmla="*/ 114 h 147"/>
                <a:gd name="T50" fmla="*/ 9 w 232"/>
                <a:gd name="T51" fmla="*/ 113 h 147"/>
                <a:gd name="T52" fmla="*/ 11 w 232"/>
                <a:gd name="T53" fmla="*/ 112 h 147"/>
                <a:gd name="T54" fmla="*/ 12 w 232"/>
                <a:gd name="T55" fmla="*/ 111 h 147"/>
                <a:gd name="T56" fmla="*/ 12 w 232"/>
                <a:gd name="T57" fmla="*/ 111 h 147"/>
                <a:gd name="T58" fmla="*/ 13 w 232"/>
                <a:gd name="T59" fmla="*/ 110 h 147"/>
                <a:gd name="T60" fmla="*/ 14 w 232"/>
                <a:gd name="T61" fmla="*/ 109 h 147"/>
                <a:gd name="T62" fmla="*/ 200 w 232"/>
                <a:gd name="T63" fmla="*/ 2 h 147"/>
                <a:gd name="T64" fmla="*/ 201 w 232"/>
                <a:gd name="T65" fmla="*/ 1 h 147"/>
                <a:gd name="T66" fmla="*/ 202 w 232"/>
                <a:gd name="T67" fmla="*/ 1 h 147"/>
                <a:gd name="T68" fmla="*/ 203 w 232"/>
                <a:gd name="T69" fmla="*/ 1 h 147"/>
                <a:gd name="T70" fmla="*/ 203 w 232"/>
                <a:gd name="T71" fmla="*/ 1 h 147"/>
                <a:gd name="T72" fmla="*/ 204 w 232"/>
                <a:gd name="T73" fmla="*/ 0 h 147"/>
                <a:gd name="T74" fmla="*/ 205 w 232"/>
                <a:gd name="T75" fmla="*/ 0 h 147"/>
                <a:gd name="T76" fmla="*/ 205 w 232"/>
                <a:gd name="T77" fmla="*/ 0 h 147"/>
                <a:gd name="T78" fmla="*/ 207 w 232"/>
                <a:gd name="T79" fmla="*/ 0 h 147"/>
                <a:gd name="T80" fmla="*/ 208 w 232"/>
                <a:gd name="T81" fmla="*/ 0 h 147"/>
                <a:gd name="T82" fmla="*/ 209 w 232"/>
                <a:gd name="T83" fmla="*/ 1 h 147"/>
                <a:gd name="T84" fmla="*/ 232 w 232"/>
                <a:gd name="T85" fmla="*/ 14 h 147"/>
                <a:gd name="T86" fmla="*/ 230 w 232"/>
                <a:gd name="T87" fmla="*/ 13 h 147"/>
                <a:gd name="T88" fmla="*/ 227 w 232"/>
                <a:gd name="T89" fmla="*/ 13 h 147"/>
                <a:gd name="T90" fmla="*/ 225 w 232"/>
                <a:gd name="T91" fmla="*/ 14 h 147"/>
                <a:gd name="T92" fmla="*/ 37 w 232"/>
                <a:gd name="T93" fmla="*/ 122 h 147"/>
                <a:gd name="T94" fmla="*/ 34 w 232"/>
                <a:gd name="T95" fmla="*/ 124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32" h="147">
                  <a:moveTo>
                    <a:pt x="31" y="126"/>
                  </a:moveTo>
                  <a:cubicBezTo>
                    <a:pt x="31" y="126"/>
                    <a:pt x="31" y="126"/>
                    <a:pt x="31" y="126"/>
                  </a:cubicBezTo>
                  <a:cubicBezTo>
                    <a:pt x="30" y="127"/>
                    <a:pt x="29" y="128"/>
                    <a:pt x="29" y="129"/>
                  </a:cubicBezTo>
                  <a:cubicBezTo>
                    <a:pt x="29" y="129"/>
                    <a:pt x="29" y="129"/>
                    <a:pt x="29" y="129"/>
                  </a:cubicBezTo>
                  <a:cubicBezTo>
                    <a:pt x="28" y="130"/>
                    <a:pt x="27" y="131"/>
                    <a:pt x="26" y="132"/>
                  </a:cubicBezTo>
                  <a:cubicBezTo>
                    <a:pt x="26" y="133"/>
                    <a:pt x="26" y="133"/>
                    <a:pt x="26" y="133"/>
                  </a:cubicBezTo>
                  <a:cubicBezTo>
                    <a:pt x="26" y="134"/>
                    <a:pt x="25" y="135"/>
                    <a:pt x="25" y="136"/>
                  </a:cubicBezTo>
                  <a:cubicBezTo>
                    <a:pt x="25" y="136"/>
                    <a:pt x="25" y="136"/>
                    <a:pt x="25" y="136"/>
                  </a:cubicBezTo>
                  <a:cubicBezTo>
                    <a:pt x="24" y="137"/>
                    <a:pt x="24" y="138"/>
                    <a:pt x="23" y="140"/>
                  </a:cubicBezTo>
                  <a:cubicBezTo>
                    <a:pt x="23" y="140"/>
                    <a:pt x="23" y="140"/>
                    <a:pt x="23" y="140"/>
                  </a:cubicBezTo>
                  <a:cubicBezTo>
                    <a:pt x="23" y="141"/>
                    <a:pt x="23" y="142"/>
                    <a:pt x="23" y="143"/>
                  </a:cubicBezTo>
                  <a:cubicBezTo>
                    <a:pt x="23" y="143"/>
                    <a:pt x="23" y="143"/>
                    <a:pt x="23" y="143"/>
                  </a:cubicBezTo>
                  <a:cubicBezTo>
                    <a:pt x="22" y="144"/>
                    <a:pt x="22" y="145"/>
                    <a:pt x="22" y="147"/>
                  </a:cubicBezTo>
                  <a:cubicBezTo>
                    <a:pt x="0" y="134"/>
                    <a:pt x="0" y="134"/>
                    <a:pt x="0" y="134"/>
                  </a:cubicBezTo>
                  <a:cubicBezTo>
                    <a:pt x="0" y="134"/>
                    <a:pt x="0" y="133"/>
                    <a:pt x="0" y="133"/>
                  </a:cubicBezTo>
                  <a:cubicBezTo>
                    <a:pt x="0" y="133"/>
                    <a:pt x="0" y="133"/>
                    <a:pt x="0" y="132"/>
                  </a:cubicBezTo>
                  <a:cubicBezTo>
                    <a:pt x="0" y="132"/>
                    <a:pt x="0" y="132"/>
                    <a:pt x="0" y="132"/>
                  </a:cubicBezTo>
                  <a:cubicBezTo>
                    <a:pt x="0" y="132"/>
                    <a:pt x="0" y="131"/>
                    <a:pt x="0" y="131"/>
                  </a:cubicBezTo>
                  <a:cubicBezTo>
                    <a:pt x="0" y="131"/>
                    <a:pt x="0" y="131"/>
                    <a:pt x="0" y="130"/>
                  </a:cubicBezTo>
                  <a:cubicBezTo>
                    <a:pt x="0" y="130"/>
                    <a:pt x="0" y="130"/>
                    <a:pt x="0" y="130"/>
                  </a:cubicBezTo>
                  <a:cubicBezTo>
                    <a:pt x="0" y="130"/>
                    <a:pt x="0" y="130"/>
                    <a:pt x="0" y="130"/>
                  </a:cubicBezTo>
                  <a:cubicBezTo>
                    <a:pt x="0" y="130"/>
                    <a:pt x="1" y="130"/>
                    <a:pt x="1" y="130"/>
                  </a:cubicBezTo>
                  <a:cubicBezTo>
                    <a:pt x="1" y="129"/>
                    <a:pt x="1" y="129"/>
                    <a:pt x="1" y="129"/>
                  </a:cubicBezTo>
                  <a:cubicBezTo>
                    <a:pt x="1" y="129"/>
                    <a:pt x="1" y="128"/>
                    <a:pt x="1" y="128"/>
                  </a:cubicBezTo>
                  <a:cubicBezTo>
                    <a:pt x="1" y="128"/>
                    <a:pt x="1" y="128"/>
                    <a:pt x="1" y="127"/>
                  </a:cubicBezTo>
                  <a:cubicBezTo>
                    <a:pt x="1" y="127"/>
                    <a:pt x="1" y="127"/>
                    <a:pt x="1" y="127"/>
                  </a:cubicBezTo>
                  <a:cubicBezTo>
                    <a:pt x="1" y="127"/>
                    <a:pt x="1" y="127"/>
                    <a:pt x="1" y="127"/>
                  </a:cubicBezTo>
                  <a:cubicBezTo>
                    <a:pt x="1" y="127"/>
                    <a:pt x="1" y="127"/>
                    <a:pt x="1" y="127"/>
                  </a:cubicBezTo>
                  <a:cubicBezTo>
                    <a:pt x="1" y="126"/>
                    <a:pt x="1" y="126"/>
                    <a:pt x="2" y="126"/>
                  </a:cubicBezTo>
                  <a:cubicBezTo>
                    <a:pt x="2" y="126"/>
                    <a:pt x="2" y="125"/>
                    <a:pt x="2" y="125"/>
                  </a:cubicBezTo>
                  <a:cubicBezTo>
                    <a:pt x="2" y="125"/>
                    <a:pt x="2" y="125"/>
                    <a:pt x="2" y="124"/>
                  </a:cubicBezTo>
                  <a:cubicBezTo>
                    <a:pt x="2" y="124"/>
                    <a:pt x="2" y="124"/>
                    <a:pt x="2" y="124"/>
                  </a:cubicBezTo>
                  <a:cubicBezTo>
                    <a:pt x="2" y="124"/>
                    <a:pt x="2" y="123"/>
                    <a:pt x="3" y="123"/>
                  </a:cubicBezTo>
                  <a:cubicBezTo>
                    <a:pt x="3" y="123"/>
                    <a:pt x="3" y="123"/>
                    <a:pt x="3" y="123"/>
                  </a:cubicBezTo>
                  <a:cubicBezTo>
                    <a:pt x="3" y="123"/>
                    <a:pt x="3" y="123"/>
                    <a:pt x="3" y="123"/>
                  </a:cubicBezTo>
                  <a:cubicBezTo>
                    <a:pt x="3" y="123"/>
                    <a:pt x="3" y="123"/>
                    <a:pt x="3" y="122"/>
                  </a:cubicBezTo>
                  <a:cubicBezTo>
                    <a:pt x="3" y="122"/>
                    <a:pt x="3" y="122"/>
                    <a:pt x="3" y="122"/>
                  </a:cubicBezTo>
                  <a:cubicBezTo>
                    <a:pt x="3" y="121"/>
                    <a:pt x="4" y="121"/>
                    <a:pt x="4" y="121"/>
                  </a:cubicBezTo>
                  <a:cubicBezTo>
                    <a:pt x="4" y="120"/>
                    <a:pt x="4" y="120"/>
                    <a:pt x="4" y="120"/>
                  </a:cubicBezTo>
                  <a:cubicBezTo>
                    <a:pt x="4" y="120"/>
                    <a:pt x="4" y="120"/>
                    <a:pt x="4" y="120"/>
                  </a:cubicBezTo>
                  <a:cubicBezTo>
                    <a:pt x="4" y="120"/>
                    <a:pt x="4" y="119"/>
                    <a:pt x="4" y="119"/>
                  </a:cubicBezTo>
                  <a:cubicBezTo>
                    <a:pt x="5" y="119"/>
                    <a:pt x="5" y="118"/>
                    <a:pt x="6" y="118"/>
                  </a:cubicBezTo>
                  <a:cubicBezTo>
                    <a:pt x="6" y="117"/>
                    <a:pt x="6" y="117"/>
                    <a:pt x="6" y="116"/>
                  </a:cubicBezTo>
                  <a:cubicBezTo>
                    <a:pt x="6" y="116"/>
                    <a:pt x="6" y="116"/>
                    <a:pt x="6" y="116"/>
                  </a:cubicBezTo>
                  <a:cubicBezTo>
                    <a:pt x="6" y="116"/>
                    <a:pt x="6" y="116"/>
                    <a:pt x="6" y="116"/>
                  </a:cubicBezTo>
                  <a:cubicBezTo>
                    <a:pt x="7" y="116"/>
                    <a:pt x="7" y="116"/>
                    <a:pt x="7" y="116"/>
                  </a:cubicBezTo>
                  <a:cubicBezTo>
                    <a:pt x="7" y="115"/>
                    <a:pt x="7" y="115"/>
                    <a:pt x="8" y="115"/>
                  </a:cubicBezTo>
                  <a:cubicBezTo>
                    <a:pt x="8" y="115"/>
                    <a:pt x="8" y="114"/>
                    <a:pt x="8" y="114"/>
                  </a:cubicBezTo>
                  <a:cubicBezTo>
                    <a:pt x="8" y="114"/>
                    <a:pt x="9" y="114"/>
                    <a:pt x="9" y="114"/>
                  </a:cubicBezTo>
                  <a:cubicBezTo>
                    <a:pt x="9" y="114"/>
                    <a:pt x="9" y="114"/>
                    <a:pt x="9" y="114"/>
                  </a:cubicBezTo>
                  <a:cubicBezTo>
                    <a:pt x="9" y="114"/>
                    <a:pt x="9" y="114"/>
                    <a:pt x="9" y="113"/>
                  </a:cubicBezTo>
                  <a:cubicBezTo>
                    <a:pt x="9" y="113"/>
                    <a:pt x="9" y="113"/>
                    <a:pt x="9" y="113"/>
                  </a:cubicBezTo>
                  <a:cubicBezTo>
                    <a:pt x="10" y="113"/>
                    <a:pt x="10" y="113"/>
                    <a:pt x="10" y="112"/>
                  </a:cubicBezTo>
                  <a:cubicBezTo>
                    <a:pt x="10" y="112"/>
                    <a:pt x="10" y="112"/>
                    <a:pt x="11" y="112"/>
                  </a:cubicBezTo>
                  <a:cubicBezTo>
                    <a:pt x="11" y="112"/>
                    <a:pt x="11" y="111"/>
                    <a:pt x="11" y="111"/>
                  </a:cubicBezTo>
                  <a:cubicBezTo>
                    <a:pt x="11" y="111"/>
                    <a:pt x="11" y="111"/>
                    <a:pt x="12" y="111"/>
                  </a:cubicBezTo>
                  <a:cubicBezTo>
                    <a:pt x="12" y="111"/>
                    <a:pt x="12" y="111"/>
                    <a:pt x="12" y="111"/>
                  </a:cubicBezTo>
                  <a:cubicBezTo>
                    <a:pt x="12" y="111"/>
                    <a:pt x="12" y="111"/>
                    <a:pt x="12" y="111"/>
                  </a:cubicBezTo>
                  <a:cubicBezTo>
                    <a:pt x="12" y="111"/>
                    <a:pt x="12" y="110"/>
                    <a:pt x="12" y="110"/>
                  </a:cubicBezTo>
                  <a:cubicBezTo>
                    <a:pt x="13" y="110"/>
                    <a:pt x="13" y="110"/>
                    <a:pt x="13" y="110"/>
                  </a:cubicBezTo>
                  <a:cubicBezTo>
                    <a:pt x="13" y="110"/>
                    <a:pt x="14" y="110"/>
                    <a:pt x="14" y="109"/>
                  </a:cubicBezTo>
                  <a:cubicBezTo>
                    <a:pt x="14" y="109"/>
                    <a:pt x="14" y="109"/>
                    <a:pt x="14" y="109"/>
                  </a:cubicBezTo>
                  <a:cubicBezTo>
                    <a:pt x="14" y="109"/>
                    <a:pt x="14" y="109"/>
                    <a:pt x="14" y="109"/>
                  </a:cubicBezTo>
                  <a:cubicBezTo>
                    <a:pt x="200" y="2"/>
                    <a:pt x="200" y="2"/>
                    <a:pt x="200" y="2"/>
                  </a:cubicBezTo>
                  <a:cubicBezTo>
                    <a:pt x="200" y="2"/>
                    <a:pt x="200" y="2"/>
                    <a:pt x="200" y="2"/>
                  </a:cubicBezTo>
                  <a:cubicBezTo>
                    <a:pt x="200" y="2"/>
                    <a:pt x="201" y="2"/>
                    <a:pt x="201" y="1"/>
                  </a:cubicBezTo>
                  <a:cubicBezTo>
                    <a:pt x="201" y="1"/>
                    <a:pt x="201" y="1"/>
                    <a:pt x="201" y="1"/>
                  </a:cubicBezTo>
                  <a:cubicBezTo>
                    <a:pt x="201" y="1"/>
                    <a:pt x="202" y="1"/>
                    <a:pt x="202" y="1"/>
                  </a:cubicBezTo>
                  <a:cubicBezTo>
                    <a:pt x="202" y="1"/>
                    <a:pt x="202" y="1"/>
                    <a:pt x="202" y="1"/>
                  </a:cubicBezTo>
                  <a:cubicBezTo>
                    <a:pt x="202" y="1"/>
                    <a:pt x="203" y="1"/>
                    <a:pt x="203" y="1"/>
                  </a:cubicBezTo>
                  <a:cubicBezTo>
                    <a:pt x="203" y="1"/>
                    <a:pt x="203" y="1"/>
                    <a:pt x="203" y="1"/>
                  </a:cubicBezTo>
                  <a:cubicBezTo>
                    <a:pt x="203" y="1"/>
                    <a:pt x="203" y="1"/>
                    <a:pt x="203" y="1"/>
                  </a:cubicBezTo>
                  <a:cubicBezTo>
                    <a:pt x="203" y="1"/>
                    <a:pt x="203" y="0"/>
                    <a:pt x="204" y="0"/>
                  </a:cubicBezTo>
                  <a:cubicBezTo>
                    <a:pt x="204" y="0"/>
                    <a:pt x="204" y="0"/>
                    <a:pt x="204" y="0"/>
                  </a:cubicBezTo>
                  <a:cubicBezTo>
                    <a:pt x="204" y="0"/>
                    <a:pt x="205" y="0"/>
                    <a:pt x="205" y="0"/>
                  </a:cubicBezTo>
                  <a:cubicBezTo>
                    <a:pt x="205" y="0"/>
                    <a:pt x="205" y="0"/>
                    <a:pt x="205" y="0"/>
                  </a:cubicBezTo>
                  <a:cubicBezTo>
                    <a:pt x="205" y="0"/>
                    <a:pt x="205" y="0"/>
                    <a:pt x="205" y="0"/>
                  </a:cubicBezTo>
                  <a:cubicBezTo>
                    <a:pt x="205" y="0"/>
                    <a:pt x="205" y="0"/>
                    <a:pt x="205" y="0"/>
                  </a:cubicBezTo>
                  <a:cubicBezTo>
                    <a:pt x="206" y="0"/>
                    <a:pt x="206" y="0"/>
                    <a:pt x="206" y="0"/>
                  </a:cubicBezTo>
                  <a:cubicBezTo>
                    <a:pt x="206" y="0"/>
                    <a:pt x="207" y="0"/>
                    <a:pt x="207" y="0"/>
                  </a:cubicBezTo>
                  <a:cubicBezTo>
                    <a:pt x="207" y="0"/>
                    <a:pt x="207" y="0"/>
                    <a:pt x="208" y="0"/>
                  </a:cubicBezTo>
                  <a:cubicBezTo>
                    <a:pt x="208" y="0"/>
                    <a:pt x="208" y="0"/>
                    <a:pt x="208" y="0"/>
                  </a:cubicBezTo>
                  <a:cubicBezTo>
                    <a:pt x="208" y="0"/>
                    <a:pt x="208" y="0"/>
                    <a:pt x="208" y="0"/>
                  </a:cubicBezTo>
                  <a:cubicBezTo>
                    <a:pt x="208" y="0"/>
                    <a:pt x="208" y="0"/>
                    <a:pt x="209" y="1"/>
                  </a:cubicBezTo>
                  <a:cubicBezTo>
                    <a:pt x="209" y="1"/>
                    <a:pt x="210" y="1"/>
                    <a:pt x="210" y="1"/>
                  </a:cubicBezTo>
                  <a:cubicBezTo>
                    <a:pt x="232" y="14"/>
                    <a:pt x="232" y="14"/>
                    <a:pt x="232" y="14"/>
                  </a:cubicBezTo>
                  <a:cubicBezTo>
                    <a:pt x="231" y="14"/>
                    <a:pt x="231" y="13"/>
                    <a:pt x="230" y="13"/>
                  </a:cubicBezTo>
                  <a:cubicBezTo>
                    <a:pt x="230" y="13"/>
                    <a:pt x="230" y="13"/>
                    <a:pt x="230" y="13"/>
                  </a:cubicBezTo>
                  <a:cubicBezTo>
                    <a:pt x="229" y="13"/>
                    <a:pt x="228" y="13"/>
                    <a:pt x="227" y="13"/>
                  </a:cubicBezTo>
                  <a:cubicBezTo>
                    <a:pt x="227" y="13"/>
                    <a:pt x="227" y="13"/>
                    <a:pt x="227" y="13"/>
                  </a:cubicBezTo>
                  <a:cubicBezTo>
                    <a:pt x="227" y="13"/>
                    <a:pt x="226" y="13"/>
                    <a:pt x="225" y="14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224" y="14"/>
                    <a:pt x="223" y="14"/>
                    <a:pt x="222" y="15"/>
                  </a:cubicBezTo>
                  <a:cubicBezTo>
                    <a:pt x="37" y="122"/>
                    <a:pt x="37" y="122"/>
                    <a:pt x="37" y="122"/>
                  </a:cubicBezTo>
                  <a:cubicBezTo>
                    <a:pt x="36" y="122"/>
                    <a:pt x="35" y="123"/>
                    <a:pt x="34" y="124"/>
                  </a:cubicBezTo>
                  <a:cubicBezTo>
                    <a:pt x="34" y="124"/>
                    <a:pt x="34" y="124"/>
                    <a:pt x="34" y="124"/>
                  </a:cubicBezTo>
                  <a:cubicBezTo>
                    <a:pt x="33" y="125"/>
                    <a:pt x="32" y="125"/>
                    <a:pt x="31" y="126"/>
                  </a:cubicBezTo>
                  <a:close/>
                </a:path>
              </a:pathLst>
            </a:custGeom>
            <a:solidFill>
              <a:srgbClr val="0844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1" name="Freeform 754"/>
            <p:cNvSpPr>
              <a:spLocks/>
            </p:cNvSpPr>
            <p:nvPr userDrawn="1"/>
          </p:nvSpPr>
          <p:spPr bwMode="auto">
            <a:xfrm>
              <a:off x="9983788" y="4052888"/>
              <a:ext cx="339725" cy="442913"/>
            </a:xfrm>
            <a:custGeom>
              <a:avLst/>
              <a:gdLst>
                <a:gd name="T0" fmla="*/ 15 w 214"/>
                <a:gd name="T1" fmla="*/ 112 h 279"/>
                <a:gd name="T2" fmla="*/ 200 w 214"/>
                <a:gd name="T3" fmla="*/ 5 h 279"/>
                <a:gd name="T4" fmla="*/ 214 w 214"/>
                <a:gd name="T5" fmla="*/ 13 h 279"/>
                <a:gd name="T6" fmla="*/ 214 w 214"/>
                <a:gd name="T7" fmla="*/ 142 h 279"/>
                <a:gd name="T8" fmla="*/ 200 w 214"/>
                <a:gd name="T9" fmla="*/ 167 h 279"/>
                <a:gd name="T10" fmla="*/ 15 w 214"/>
                <a:gd name="T11" fmla="*/ 274 h 279"/>
                <a:gd name="T12" fmla="*/ 1 w 214"/>
                <a:gd name="T13" fmla="*/ 266 h 279"/>
                <a:gd name="T14" fmla="*/ 0 w 214"/>
                <a:gd name="T15" fmla="*/ 137 h 279"/>
                <a:gd name="T16" fmla="*/ 15 w 214"/>
                <a:gd name="T17" fmla="*/ 112 h 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4" h="279">
                  <a:moveTo>
                    <a:pt x="15" y="112"/>
                  </a:moveTo>
                  <a:cubicBezTo>
                    <a:pt x="200" y="5"/>
                    <a:pt x="200" y="5"/>
                    <a:pt x="200" y="5"/>
                  </a:cubicBezTo>
                  <a:cubicBezTo>
                    <a:pt x="208" y="0"/>
                    <a:pt x="214" y="4"/>
                    <a:pt x="214" y="13"/>
                  </a:cubicBezTo>
                  <a:cubicBezTo>
                    <a:pt x="214" y="142"/>
                    <a:pt x="214" y="142"/>
                    <a:pt x="214" y="142"/>
                  </a:cubicBezTo>
                  <a:cubicBezTo>
                    <a:pt x="214" y="151"/>
                    <a:pt x="208" y="162"/>
                    <a:pt x="200" y="167"/>
                  </a:cubicBezTo>
                  <a:cubicBezTo>
                    <a:pt x="15" y="274"/>
                    <a:pt x="15" y="274"/>
                    <a:pt x="15" y="274"/>
                  </a:cubicBezTo>
                  <a:cubicBezTo>
                    <a:pt x="7" y="279"/>
                    <a:pt x="1" y="275"/>
                    <a:pt x="1" y="266"/>
                  </a:cubicBezTo>
                  <a:cubicBezTo>
                    <a:pt x="0" y="137"/>
                    <a:pt x="0" y="137"/>
                    <a:pt x="0" y="137"/>
                  </a:cubicBezTo>
                  <a:cubicBezTo>
                    <a:pt x="0" y="128"/>
                    <a:pt x="7" y="116"/>
                    <a:pt x="15" y="112"/>
                  </a:cubicBezTo>
                  <a:close/>
                </a:path>
              </a:pathLst>
            </a:custGeom>
            <a:solidFill>
              <a:srgbClr val="0327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2" name="Freeform 755"/>
            <p:cNvSpPr>
              <a:spLocks/>
            </p:cNvSpPr>
            <p:nvPr userDrawn="1"/>
          </p:nvSpPr>
          <p:spPr bwMode="auto">
            <a:xfrm>
              <a:off x="10129838" y="4302125"/>
              <a:ext cx="50800" cy="366713"/>
            </a:xfrm>
            <a:custGeom>
              <a:avLst/>
              <a:gdLst>
                <a:gd name="T0" fmla="*/ 14 w 32"/>
                <a:gd name="T1" fmla="*/ 201 h 231"/>
                <a:gd name="T2" fmla="*/ 14 w 32"/>
                <a:gd name="T3" fmla="*/ 11 h 231"/>
                <a:gd name="T4" fmla="*/ 32 w 32"/>
                <a:gd name="T5" fmla="*/ 0 h 231"/>
                <a:gd name="T6" fmla="*/ 32 w 32"/>
                <a:gd name="T7" fmla="*/ 191 h 231"/>
                <a:gd name="T8" fmla="*/ 26 w 32"/>
                <a:gd name="T9" fmla="*/ 213 h 231"/>
                <a:gd name="T10" fmla="*/ 18 w 32"/>
                <a:gd name="T11" fmla="*/ 220 h 231"/>
                <a:gd name="T12" fmla="*/ 0 w 32"/>
                <a:gd name="T13" fmla="*/ 231 h 231"/>
                <a:gd name="T14" fmla="*/ 14 w 32"/>
                <a:gd name="T15" fmla="*/ 201 h 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2" h="231">
                  <a:moveTo>
                    <a:pt x="14" y="201"/>
                  </a:moveTo>
                  <a:cubicBezTo>
                    <a:pt x="14" y="11"/>
                    <a:pt x="14" y="11"/>
                    <a:pt x="14" y="11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2" y="191"/>
                    <a:pt x="32" y="191"/>
                    <a:pt x="32" y="191"/>
                  </a:cubicBezTo>
                  <a:cubicBezTo>
                    <a:pt x="32" y="200"/>
                    <a:pt x="30" y="207"/>
                    <a:pt x="26" y="213"/>
                  </a:cubicBezTo>
                  <a:cubicBezTo>
                    <a:pt x="24" y="216"/>
                    <a:pt x="21" y="219"/>
                    <a:pt x="18" y="220"/>
                  </a:cubicBezTo>
                  <a:cubicBezTo>
                    <a:pt x="0" y="231"/>
                    <a:pt x="0" y="231"/>
                    <a:pt x="0" y="231"/>
                  </a:cubicBezTo>
                  <a:cubicBezTo>
                    <a:pt x="8" y="226"/>
                    <a:pt x="13" y="216"/>
                    <a:pt x="14" y="201"/>
                  </a:cubicBezTo>
                  <a:close/>
                </a:path>
              </a:pathLst>
            </a:custGeom>
            <a:solidFill>
              <a:srgbClr val="041D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3" name="Freeform 756"/>
            <p:cNvSpPr>
              <a:spLocks/>
            </p:cNvSpPr>
            <p:nvPr userDrawn="1"/>
          </p:nvSpPr>
          <p:spPr bwMode="auto">
            <a:xfrm>
              <a:off x="10133013" y="4291013"/>
              <a:ext cx="47625" cy="28575"/>
            </a:xfrm>
            <a:custGeom>
              <a:avLst/>
              <a:gdLst>
                <a:gd name="T0" fmla="*/ 12 w 30"/>
                <a:gd name="T1" fmla="*/ 18 h 18"/>
                <a:gd name="T2" fmla="*/ 30 w 30"/>
                <a:gd name="T3" fmla="*/ 7 h 18"/>
                <a:gd name="T4" fmla="*/ 18 w 30"/>
                <a:gd name="T5" fmla="*/ 0 h 18"/>
                <a:gd name="T6" fmla="*/ 0 w 30"/>
                <a:gd name="T7" fmla="*/ 11 h 18"/>
                <a:gd name="T8" fmla="*/ 12 w 30"/>
                <a:gd name="T9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18">
                  <a:moveTo>
                    <a:pt x="12" y="18"/>
                  </a:moveTo>
                  <a:lnTo>
                    <a:pt x="30" y="7"/>
                  </a:lnTo>
                  <a:lnTo>
                    <a:pt x="18" y="0"/>
                  </a:lnTo>
                  <a:lnTo>
                    <a:pt x="0" y="11"/>
                  </a:lnTo>
                  <a:lnTo>
                    <a:pt x="12" y="18"/>
                  </a:lnTo>
                  <a:close/>
                </a:path>
              </a:pathLst>
            </a:custGeom>
            <a:solidFill>
              <a:srgbClr val="041D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4" name="Freeform 757"/>
            <p:cNvSpPr>
              <a:spLocks/>
            </p:cNvSpPr>
            <p:nvPr userDrawn="1"/>
          </p:nvSpPr>
          <p:spPr bwMode="auto">
            <a:xfrm>
              <a:off x="10077451" y="4308475"/>
              <a:ext cx="74613" cy="377825"/>
            </a:xfrm>
            <a:custGeom>
              <a:avLst/>
              <a:gdLst>
                <a:gd name="T0" fmla="*/ 0 w 47"/>
                <a:gd name="T1" fmla="*/ 210 h 238"/>
                <a:gd name="T2" fmla="*/ 34 w 47"/>
                <a:gd name="T3" fmla="*/ 190 h 238"/>
                <a:gd name="T4" fmla="*/ 35 w 47"/>
                <a:gd name="T5" fmla="*/ 0 h 238"/>
                <a:gd name="T6" fmla="*/ 47 w 47"/>
                <a:gd name="T7" fmla="*/ 7 h 238"/>
                <a:gd name="T8" fmla="*/ 47 w 47"/>
                <a:gd name="T9" fmla="*/ 197 h 238"/>
                <a:gd name="T10" fmla="*/ 0 w 47"/>
                <a:gd name="T11" fmla="*/ 224 h 238"/>
                <a:gd name="T12" fmla="*/ 0 w 47"/>
                <a:gd name="T13" fmla="*/ 210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7" h="238">
                  <a:moveTo>
                    <a:pt x="0" y="210"/>
                  </a:moveTo>
                  <a:cubicBezTo>
                    <a:pt x="19" y="220"/>
                    <a:pt x="34" y="212"/>
                    <a:pt x="34" y="19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47" y="7"/>
                    <a:pt x="47" y="7"/>
                    <a:pt x="47" y="7"/>
                  </a:cubicBezTo>
                  <a:cubicBezTo>
                    <a:pt x="47" y="197"/>
                    <a:pt x="47" y="197"/>
                    <a:pt x="47" y="197"/>
                  </a:cubicBezTo>
                  <a:cubicBezTo>
                    <a:pt x="46" y="227"/>
                    <a:pt x="26" y="238"/>
                    <a:pt x="0" y="224"/>
                  </a:cubicBezTo>
                  <a:lnTo>
                    <a:pt x="0" y="210"/>
                  </a:lnTo>
                  <a:close/>
                </a:path>
              </a:pathLst>
            </a:custGeom>
            <a:solidFill>
              <a:srgbClr val="0835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5" name="Freeform 758"/>
            <p:cNvSpPr>
              <a:spLocks/>
            </p:cNvSpPr>
            <p:nvPr userDrawn="1"/>
          </p:nvSpPr>
          <p:spPr bwMode="auto">
            <a:xfrm>
              <a:off x="9766301" y="3897313"/>
              <a:ext cx="261938" cy="385763"/>
            </a:xfrm>
            <a:custGeom>
              <a:avLst/>
              <a:gdLst>
                <a:gd name="T0" fmla="*/ 58 w 165"/>
                <a:gd name="T1" fmla="*/ 64 h 243"/>
                <a:gd name="T2" fmla="*/ 133 w 165"/>
                <a:gd name="T3" fmla="*/ 89 h 243"/>
                <a:gd name="T4" fmla="*/ 65 w 165"/>
                <a:gd name="T5" fmla="*/ 210 h 243"/>
                <a:gd name="T6" fmla="*/ 17 w 165"/>
                <a:gd name="T7" fmla="*/ 234 h 243"/>
                <a:gd name="T8" fmla="*/ 17 w 165"/>
                <a:gd name="T9" fmla="*/ 174 h 243"/>
                <a:gd name="T10" fmla="*/ 58 w 165"/>
                <a:gd name="T11" fmla="*/ 64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5" h="243">
                  <a:moveTo>
                    <a:pt x="58" y="64"/>
                  </a:moveTo>
                  <a:cubicBezTo>
                    <a:pt x="87" y="0"/>
                    <a:pt x="165" y="20"/>
                    <a:pt x="133" y="89"/>
                  </a:cubicBezTo>
                  <a:cubicBezTo>
                    <a:pt x="117" y="123"/>
                    <a:pt x="85" y="175"/>
                    <a:pt x="65" y="210"/>
                  </a:cubicBezTo>
                  <a:cubicBezTo>
                    <a:pt x="47" y="242"/>
                    <a:pt x="28" y="243"/>
                    <a:pt x="17" y="234"/>
                  </a:cubicBezTo>
                  <a:cubicBezTo>
                    <a:pt x="6" y="226"/>
                    <a:pt x="0" y="208"/>
                    <a:pt x="17" y="174"/>
                  </a:cubicBezTo>
                  <a:cubicBezTo>
                    <a:pt x="35" y="135"/>
                    <a:pt x="41" y="103"/>
                    <a:pt x="58" y="64"/>
                  </a:cubicBezTo>
                  <a:close/>
                </a:path>
              </a:pathLst>
            </a:custGeom>
            <a:solidFill>
              <a:srgbClr val="EBF4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6" name="Freeform 759"/>
            <p:cNvSpPr>
              <a:spLocks/>
            </p:cNvSpPr>
            <p:nvPr userDrawn="1"/>
          </p:nvSpPr>
          <p:spPr bwMode="auto">
            <a:xfrm>
              <a:off x="9423401" y="4105275"/>
              <a:ext cx="206375" cy="117475"/>
            </a:xfrm>
            <a:custGeom>
              <a:avLst/>
              <a:gdLst>
                <a:gd name="T0" fmla="*/ 130 w 130"/>
                <a:gd name="T1" fmla="*/ 41 h 74"/>
                <a:gd name="T2" fmla="*/ 87 w 130"/>
                <a:gd name="T3" fmla="*/ 24 h 74"/>
                <a:gd name="T4" fmla="*/ 64 w 130"/>
                <a:gd name="T5" fmla="*/ 16 h 74"/>
                <a:gd name="T6" fmla="*/ 10 w 130"/>
                <a:gd name="T7" fmla="*/ 12 h 74"/>
                <a:gd name="T8" fmla="*/ 42 w 130"/>
                <a:gd name="T9" fmla="*/ 24 h 74"/>
                <a:gd name="T10" fmla="*/ 7 w 130"/>
                <a:gd name="T11" fmla="*/ 22 h 74"/>
                <a:gd name="T12" fmla="*/ 6 w 130"/>
                <a:gd name="T13" fmla="*/ 36 h 74"/>
                <a:gd name="T14" fmla="*/ 43 w 130"/>
                <a:gd name="T15" fmla="*/ 58 h 74"/>
                <a:gd name="T16" fmla="*/ 78 w 130"/>
                <a:gd name="T17" fmla="*/ 73 h 74"/>
                <a:gd name="T18" fmla="*/ 104 w 130"/>
                <a:gd name="T19" fmla="*/ 72 h 74"/>
                <a:gd name="T20" fmla="*/ 128 w 130"/>
                <a:gd name="T21" fmla="*/ 74 h 74"/>
                <a:gd name="T22" fmla="*/ 129 w 130"/>
                <a:gd name="T23" fmla="*/ 43 h 74"/>
                <a:gd name="T24" fmla="*/ 128 w 130"/>
                <a:gd name="T25" fmla="*/ 43 h 74"/>
                <a:gd name="T26" fmla="*/ 130 w 130"/>
                <a:gd name="T27" fmla="*/ 41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30" h="74">
                  <a:moveTo>
                    <a:pt x="130" y="41"/>
                  </a:moveTo>
                  <a:cubicBezTo>
                    <a:pt x="110" y="37"/>
                    <a:pt x="108" y="35"/>
                    <a:pt x="87" y="24"/>
                  </a:cubicBezTo>
                  <a:cubicBezTo>
                    <a:pt x="80" y="20"/>
                    <a:pt x="76" y="18"/>
                    <a:pt x="64" y="16"/>
                  </a:cubicBezTo>
                  <a:cubicBezTo>
                    <a:pt x="58" y="16"/>
                    <a:pt x="16" y="0"/>
                    <a:pt x="10" y="12"/>
                  </a:cubicBezTo>
                  <a:cubicBezTo>
                    <a:pt x="7" y="17"/>
                    <a:pt x="36" y="17"/>
                    <a:pt x="42" y="24"/>
                  </a:cubicBezTo>
                  <a:cubicBezTo>
                    <a:pt x="46" y="29"/>
                    <a:pt x="12" y="18"/>
                    <a:pt x="7" y="22"/>
                  </a:cubicBezTo>
                  <a:cubicBezTo>
                    <a:pt x="0" y="27"/>
                    <a:pt x="3" y="30"/>
                    <a:pt x="6" y="36"/>
                  </a:cubicBezTo>
                  <a:cubicBezTo>
                    <a:pt x="10" y="48"/>
                    <a:pt x="22" y="54"/>
                    <a:pt x="43" y="58"/>
                  </a:cubicBezTo>
                  <a:cubicBezTo>
                    <a:pt x="59" y="61"/>
                    <a:pt x="63" y="73"/>
                    <a:pt x="78" y="73"/>
                  </a:cubicBezTo>
                  <a:cubicBezTo>
                    <a:pt x="87" y="74"/>
                    <a:pt x="94" y="72"/>
                    <a:pt x="104" y="72"/>
                  </a:cubicBezTo>
                  <a:cubicBezTo>
                    <a:pt x="128" y="74"/>
                    <a:pt x="128" y="74"/>
                    <a:pt x="128" y="74"/>
                  </a:cubicBezTo>
                  <a:cubicBezTo>
                    <a:pt x="129" y="43"/>
                    <a:pt x="129" y="43"/>
                    <a:pt x="129" y="43"/>
                  </a:cubicBezTo>
                  <a:cubicBezTo>
                    <a:pt x="128" y="43"/>
                    <a:pt x="128" y="43"/>
                    <a:pt x="128" y="43"/>
                  </a:cubicBezTo>
                  <a:lnTo>
                    <a:pt x="130" y="41"/>
                  </a:lnTo>
                  <a:close/>
                </a:path>
              </a:pathLst>
            </a:custGeom>
            <a:solidFill>
              <a:srgbClr val="F0C1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7" name="Freeform 760"/>
            <p:cNvSpPr>
              <a:spLocks/>
            </p:cNvSpPr>
            <p:nvPr userDrawn="1"/>
          </p:nvSpPr>
          <p:spPr bwMode="auto">
            <a:xfrm>
              <a:off x="9575801" y="4157663"/>
              <a:ext cx="280988" cy="123825"/>
            </a:xfrm>
            <a:custGeom>
              <a:avLst/>
              <a:gdLst>
                <a:gd name="T0" fmla="*/ 12 w 177"/>
                <a:gd name="T1" fmla="*/ 0 h 78"/>
                <a:gd name="T2" fmla="*/ 9 w 177"/>
                <a:gd name="T3" fmla="*/ 41 h 78"/>
                <a:gd name="T4" fmla="*/ 135 w 177"/>
                <a:gd name="T5" fmla="*/ 74 h 78"/>
                <a:gd name="T6" fmla="*/ 176 w 177"/>
                <a:gd name="T7" fmla="*/ 49 h 78"/>
                <a:gd name="T8" fmla="*/ 134 w 177"/>
                <a:gd name="T9" fmla="*/ 17 h 78"/>
                <a:gd name="T10" fmla="*/ 12 w 177"/>
                <a:gd name="T11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7" h="78">
                  <a:moveTo>
                    <a:pt x="12" y="0"/>
                  </a:moveTo>
                  <a:cubicBezTo>
                    <a:pt x="0" y="4"/>
                    <a:pt x="0" y="32"/>
                    <a:pt x="9" y="41"/>
                  </a:cubicBezTo>
                  <a:cubicBezTo>
                    <a:pt x="135" y="74"/>
                    <a:pt x="135" y="74"/>
                    <a:pt x="135" y="74"/>
                  </a:cubicBezTo>
                  <a:cubicBezTo>
                    <a:pt x="165" y="78"/>
                    <a:pt x="177" y="64"/>
                    <a:pt x="176" y="49"/>
                  </a:cubicBezTo>
                  <a:cubicBezTo>
                    <a:pt x="175" y="35"/>
                    <a:pt x="164" y="18"/>
                    <a:pt x="134" y="17"/>
                  </a:cubicBezTo>
                  <a:lnTo>
                    <a:pt x="12" y="0"/>
                  </a:lnTo>
                  <a:close/>
                </a:path>
              </a:pathLst>
            </a:custGeom>
            <a:solidFill>
              <a:srgbClr val="EBF4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8" name="Freeform 761"/>
            <p:cNvSpPr>
              <a:spLocks/>
            </p:cNvSpPr>
            <p:nvPr userDrawn="1"/>
          </p:nvSpPr>
          <p:spPr bwMode="auto">
            <a:xfrm>
              <a:off x="8939213" y="1268413"/>
              <a:ext cx="2332038" cy="2930525"/>
            </a:xfrm>
            <a:custGeom>
              <a:avLst/>
              <a:gdLst>
                <a:gd name="T0" fmla="*/ 0 w 1469"/>
                <a:gd name="T1" fmla="*/ 1001 h 1846"/>
                <a:gd name="T2" fmla="*/ 1462 w 1469"/>
                <a:gd name="T3" fmla="*/ 1846 h 1846"/>
                <a:gd name="T4" fmla="*/ 1469 w 1469"/>
                <a:gd name="T5" fmla="*/ 846 h 1846"/>
                <a:gd name="T6" fmla="*/ 5 w 1469"/>
                <a:gd name="T7" fmla="*/ 0 h 1846"/>
                <a:gd name="T8" fmla="*/ 0 w 1469"/>
                <a:gd name="T9" fmla="*/ 1001 h 18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69" h="1846">
                  <a:moveTo>
                    <a:pt x="0" y="1001"/>
                  </a:moveTo>
                  <a:lnTo>
                    <a:pt x="1462" y="1846"/>
                  </a:lnTo>
                  <a:lnTo>
                    <a:pt x="1469" y="846"/>
                  </a:lnTo>
                  <a:lnTo>
                    <a:pt x="5" y="0"/>
                  </a:lnTo>
                  <a:lnTo>
                    <a:pt x="0" y="100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9" name="Freeform 762"/>
            <p:cNvSpPr>
              <a:spLocks/>
            </p:cNvSpPr>
            <p:nvPr userDrawn="1"/>
          </p:nvSpPr>
          <p:spPr bwMode="auto">
            <a:xfrm>
              <a:off x="8939213" y="2800350"/>
              <a:ext cx="2320925" cy="1397000"/>
            </a:xfrm>
            <a:custGeom>
              <a:avLst/>
              <a:gdLst>
                <a:gd name="T0" fmla="*/ 1461 w 1462"/>
                <a:gd name="T1" fmla="*/ 880 h 880"/>
                <a:gd name="T2" fmla="*/ 1462 w 1462"/>
                <a:gd name="T3" fmla="*/ 815 h 880"/>
                <a:gd name="T4" fmla="*/ 57 w 1462"/>
                <a:gd name="T5" fmla="*/ 3 h 880"/>
                <a:gd name="T6" fmla="*/ 57 w 1462"/>
                <a:gd name="T7" fmla="*/ 0 h 880"/>
                <a:gd name="T8" fmla="*/ 0 w 1462"/>
                <a:gd name="T9" fmla="*/ 35 h 880"/>
                <a:gd name="T10" fmla="*/ 1461 w 1462"/>
                <a:gd name="T11" fmla="*/ 880 h 8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62" h="880">
                  <a:moveTo>
                    <a:pt x="1461" y="880"/>
                  </a:moveTo>
                  <a:lnTo>
                    <a:pt x="1462" y="815"/>
                  </a:lnTo>
                  <a:lnTo>
                    <a:pt x="57" y="3"/>
                  </a:lnTo>
                  <a:lnTo>
                    <a:pt x="57" y="0"/>
                  </a:lnTo>
                  <a:lnTo>
                    <a:pt x="0" y="35"/>
                  </a:lnTo>
                  <a:lnTo>
                    <a:pt x="1461" y="880"/>
                  </a:lnTo>
                  <a:close/>
                </a:path>
              </a:pathLst>
            </a:custGeom>
            <a:solidFill>
              <a:srgbClr val="F0F4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0" name="Freeform 763"/>
            <p:cNvSpPr>
              <a:spLocks/>
            </p:cNvSpPr>
            <p:nvPr userDrawn="1"/>
          </p:nvSpPr>
          <p:spPr bwMode="auto">
            <a:xfrm>
              <a:off x="8939213" y="1268413"/>
              <a:ext cx="98425" cy="1589088"/>
            </a:xfrm>
            <a:custGeom>
              <a:avLst/>
              <a:gdLst>
                <a:gd name="T0" fmla="*/ 0 w 62"/>
                <a:gd name="T1" fmla="*/ 1001 h 1001"/>
                <a:gd name="T2" fmla="*/ 57 w 62"/>
                <a:gd name="T3" fmla="*/ 968 h 1001"/>
                <a:gd name="T4" fmla="*/ 62 w 62"/>
                <a:gd name="T5" fmla="*/ 33 h 1001"/>
                <a:gd name="T6" fmla="*/ 5 w 62"/>
                <a:gd name="T7" fmla="*/ 0 h 1001"/>
                <a:gd name="T8" fmla="*/ 0 w 62"/>
                <a:gd name="T9" fmla="*/ 1001 h 10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2" h="1001">
                  <a:moveTo>
                    <a:pt x="0" y="1001"/>
                  </a:moveTo>
                  <a:lnTo>
                    <a:pt x="57" y="968"/>
                  </a:lnTo>
                  <a:lnTo>
                    <a:pt x="62" y="33"/>
                  </a:lnTo>
                  <a:lnTo>
                    <a:pt x="5" y="0"/>
                  </a:lnTo>
                  <a:lnTo>
                    <a:pt x="0" y="1001"/>
                  </a:lnTo>
                  <a:close/>
                </a:path>
              </a:pathLst>
            </a:custGeom>
            <a:solidFill>
              <a:srgbClr val="DCE4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1" name="Freeform 764"/>
            <p:cNvSpPr>
              <a:spLocks/>
            </p:cNvSpPr>
            <p:nvPr userDrawn="1"/>
          </p:nvSpPr>
          <p:spPr bwMode="auto">
            <a:xfrm>
              <a:off x="9950451" y="1868488"/>
              <a:ext cx="131763" cy="1597025"/>
            </a:xfrm>
            <a:custGeom>
              <a:avLst/>
              <a:gdLst>
                <a:gd name="T0" fmla="*/ 25 w 83"/>
                <a:gd name="T1" fmla="*/ 1006 h 1006"/>
                <a:gd name="T2" fmla="*/ 78 w 83"/>
                <a:gd name="T3" fmla="*/ 971 h 1006"/>
                <a:gd name="T4" fmla="*/ 83 w 83"/>
                <a:gd name="T5" fmla="*/ 35 h 1006"/>
                <a:gd name="T6" fmla="*/ 23 w 83"/>
                <a:gd name="T7" fmla="*/ 0 h 1006"/>
                <a:gd name="T8" fmla="*/ 0 w 83"/>
                <a:gd name="T9" fmla="*/ 124 h 1006"/>
                <a:gd name="T10" fmla="*/ 25 w 83"/>
                <a:gd name="T11" fmla="*/ 1006 h 10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3" h="1006">
                  <a:moveTo>
                    <a:pt x="25" y="1006"/>
                  </a:moveTo>
                  <a:lnTo>
                    <a:pt x="78" y="971"/>
                  </a:lnTo>
                  <a:lnTo>
                    <a:pt x="83" y="35"/>
                  </a:lnTo>
                  <a:lnTo>
                    <a:pt x="23" y="0"/>
                  </a:lnTo>
                  <a:lnTo>
                    <a:pt x="0" y="124"/>
                  </a:lnTo>
                  <a:lnTo>
                    <a:pt x="25" y="1006"/>
                  </a:lnTo>
                  <a:close/>
                </a:path>
              </a:pathLst>
            </a:custGeom>
            <a:solidFill>
              <a:srgbClr val="DCE4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2" name="Freeform 765"/>
            <p:cNvSpPr>
              <a:spLocks/>
            </p:cNvSpPr>
            <p:nvPr userDrawn="1"/>
          </p:nvSpPr>
          <p:spPr bwMode="auto">
            <a:xfrm>
              <a:off x="9759951" y="1744663"/>
              <a:ext cx="241300" cy="1873250"/>
            </a:xfrm>
            <a:custGeom>
              <a:avLst/>
              <a:gdLst>
                <a:gd name="T0" fmla="*/ 6 w 152"/>
                <a:gd name="T1" fmla="*/ 0 h 1180"/>
                <a:gd name="T2" fmla="*/ 0 w 152"/>
                <a:gd name="T3" fmla="*/ 1095 h 1180"/>
                <a:gd name="T4" fmla="*/ 145 w 152"/>
                <a:gd name="T5" fmla="*/ 1180 h 1180"/>
                <a:gd name="T6" fmla="*/ 152 w 152"/>
                <a:gd name="T7" fmla="*/ 84 h 1180"/>
                <a:gd name="T8" fmla="*/ 6 w 152"/>
                <a:gd name="T9" fmla="*/ 0 h 1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2" h="1180">
                  <a:moveTo>
                    <a:pt x="6" y="0"/>
                  </a:moveTo>
                  <a:lnTo>
                    <a:pt x="0" y="1095"/>
                  </a:lnTo>
                  <a:lnTo>
                    <a:pt x="145" y="1180"/>
                  </a:lnTo>
                  <a:lnTo>
                    <a:pt x="152" y="8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E4EA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3" name="Freeform 766"/>
            <p:cNvSpPr>
              <a:spLocks/>
            </p:cNvSpPr>
            <p:nvPr userDrawn="1"/>
          </p:nvSpPr>
          <p:spPr bwMode="auto">
            <a:xfrm>
              <a:off x="8951913" y="2081213"/>
              <a:ext cx="2319338" cy="1373188"/>
            </a:xfrm>
            <a:custGeom>
              <a:avLst/>
              <a:gdLst>
                <a:gd name="T0" fmla="*/ 1460 w 1461"/>
                <a:gd name="T1" fmla="*/ 865 h 865"/>
                <a:gd name="T2" fmla="*/ 1461 w 1461"/>
                <a:gd name="T3" fmla="*/ 803 h 865"/>
                <a:gd name="T4" fmla="*/ 53 w 1461"/>
                <a:gd name="T5" fmla="*/ 0 h 865"/>
                <a:gd name="T6" fmla="*/ 0 w 1461"/>
                <a:gd name="T7" fmla="*/ 33 h 865"/>
                <a:gd name="T8" fmla="*/ 1460 w 1461"/>
                <a:gd name="T9" fmla="*/ 865 h 8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61" h="865">
                  <a:moveTo>
                    <a:pt x="1460" y="865"/>
                  </a:moveTo>
                  <a:lnTo>
                    <a:pt x="1461" y="803"/>
                  </a:lnTo>
                  <a:lnTo>
                    <a:pt x="53" y="0"/>
                  </a:lnTo>
                  <a:lnTo>
                    <a:pt x="0" y="33"/>
                  </a:lnTo>
                  <a:lnTo>
                    <a:pt x="1460" y="865"/>
                  </a:lnTo>
                  <a:close/>
                </a:path>
              </a:pathLst>
            </a:custGeom>
            <a:solidFill>
              <a:srgbClr val="F0F4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4" name="Freeform 767"/>
            <p:cNvSpPr>
              <a:spLocks/>
            </p:cNvSpPr>
            <p:nvPr userDrawn="1"/>
          </p:nvSpPr>
          <p:spPr bwMode="auto">
            <a:xfrm>
              <a:off x="8951913" y="1958975"/>
              <a:ext cx="2319338" cy="1373188"/>
            </a:xfrm>
            <a:custGeom>
              <a:avLst/>
              <a:gdLst>
                <a:gd name="T0" fmla="*/ 1460 w 1461"/>
                <a:gd name="T1" fmla="*/ 865 h 865"/>
                <a:gd name="T2" fmla="*/ 1461 w 1461"/>
                <a:gd name="T3" fmla="*/ 803 h 865"/>
                <a:gd name="T4" fmla="*/ 53 w 1461"/>
                <a:gd name="T5" fmla="*/ 0 h 865"/>
                <a:gd name="T6" fmla="*/ 0 w 1461"/>
                <a:gd name="T7" fmla="*/ 33 h 865"/>
                <a:gd name="T8" fmla="*/ 1460 w 1461"/>
                <a:gd name="T9" fmla="*/ 865 h 8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61" h="865">
                  <a:moveTo>
                    <a:pt x="1460" y="865"/>
                  </a:moveTo>
                  <a:lnTo>
                    <a:pt x="1461" y="803"/>
                  </a:lnTo>
                  <a:lnTo>
                    <a:pt x="53" y="0"/>
                  </a:lnTo>
                  <a:lnTo>
                    <a:pt x="0" y="33"/>
                  </a:lnTo>
                  <a:lnTo>
                    <a:pt x="1460" y="865"/>
                  </a:lnTo>
                  <a:close/>
                </a:path>
              </a:pathLst>
            </a:custGeom>
            <a:solidFill>
              <a:srgbClr val="F0F4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5" name="Freeform 768"/>
            <p:cNvSpPr>
              <a:spLocks/>
            </p:cNvSpPr>
            <p:nvPr userDrawn="1"/>
          </p:nvSpPr>
          <p:spPr bwMode="auto">
            <a:xfrm>
              <a:off x="8951913" y="1836738"/>
              <a:ext cx="2319338" cy="1373188"/>
            </a:xfrm>
            <a:custGeom>
              <a:avLst/>
              <a:gdLst>
                <a:gd name="T0" fmla="*/ 1460 w 1461"/>
                <a:gd name="T1" fmla="*/ 865 h 865"/>
                <a:gd name="T2" fmla="*/ 1461 w 1461"/>
                <a:gd name="T3" fmla="*/ 803 h 865"/>
                <a:gd name="T4" fmla="*/ 53 w 1461"/>
                <a:gd name="T5" fmla="*/ 0 h 865"/>
                <a:gd name="T6" fmla="*/ 0 w 1461"/>
                <a:gd name="T7" fmla="*/ 33 h 865"/>
                <a:gd name="T8" fmla="*/ 1460 w 1461"/>
                <a:gd name="T9" fmla="*/ 865 h 8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61" h="865">
                  <a:moveTo>
                    <a:pt x="1460" y="865"/>
                  </a:moveTo>
                  <a:lnTo>
                    <a:pt x="1461" y="803"/>
                  </a:lnTo>
                  <a:lnTo>
                    <a:pt x="53" y="0"/>
                  </a:lnTo>
                  <a:lnTo>
                    <a:pt x="0" y="33"/>
                  </a:lnTo>
                  <a:lnTo>
                    <a:pt x="1460" y="865"/>
                  </a:lnTo>
                  <a:close/>
                </a:path>
              </a:pathLst>
            </a:custGeom>
            <a:solidFill>
              <a:srgbClr val="F0F4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6" name="Freeform 769"/>
            <p:cNvSpPr>
              <a:spLocks/>
            </p:cNvSpPr>
            <p:nvPr userDrawn="1"/>
          </p:nvSpPr>
          <p:spPr bwMode="auto">
            <a:xfrm>
              <a:off x="8951913" y="1714500"/>
              <a:ext cx="2319338" cy="1374775"/>
            </a:xfrm>
            <a:custGeom>
              <a:avLst/>
              <a:gdLst>
                <a:gd name="T0" fmla="*/ 1460 w 1461"/>
                <a:gd name="T1" fmla="*/ 866 h 866"/>
                <a:gd name="T2" fmla="*/ 1461 w 1461"/>
                <a:gd name="T3" fmla="*/ 803 h 866"/>
                <a:gd name="T4" fmla="*/ 53 w 1461"/>
                <a:gd name="T5" fmla="*/ 0 h 866"/>
                <a:gd name="T6" fmla="*/ 0 w 1461"/>
                <a:gd name="T7" fmla="*/ 33 h 866"/>
                <a:gd name="T8" fmla="*/ 1460 w 1461"/>
                <a:gd name="T9" fmla="*/ 866 h 8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61" h="866">
                  <a:moveTo>
                    <a:pt x="1460" y="866"/>
                  </a:moveTo>
                  <a:lnTo>
                    <a:pt x="1461" y="803"/>
                  </a:lnTo>
                  <a:lnTo>
                    <a:pt x="53" y="0"/>
                  </a:lnTo>
                  <a:lnTo>
                    <a:pt x="0" y="33"/>
                  </a:lnTo>
                  <a:lnTo>
                    <a:pt x="1460" y="866"/>
                  </a:lnTo>
                  <a:close/>
                </a:path>
              </a:pathLst>
            </a:custGeom>
            <a:solidFill>
              <a:srgbClr val="F0F4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7" name="Freeform 770"/>
            <p:cNvSpPr>
              <a:spLocks/>
            </p:cNvSpPr>
            <p:nvPr userDrawn="1"/>
          </p:nvSpPr>
          <p:spPr bwMode="auto">
            <a:xfrm>
              <a:off x="8951913" y="1593850"/>
              <a:ext cx="2319338" cy="1373188"/>
            </a:xfrm>
            <a:custGeom>
              <a:avLst/>
              <a:gdLst>
                <a:gd name="T0" fmla="*/ 1460 w 1461"/>
                <a:gd name="T1" fmla="*/ 865 h 865"/>
                <a:gd name="T2" fmla="*/ 1461 w 1461"/>
                <a:gd name="T3" fmla="*/ 802 h 865"/>
                <a:gd name="T4" fmla="*/ 53 w 1461"/>
                <a:gd name="T5" fmla="*/ 0 h 865"/>
                <a:gd name="T6" fmla="*/ 0 w 1461"/>
                <a:gd name="T7" fmla="*/ 32 h 865"/>
                <a:gd name="T8" fmla="*/ 1460 w 1461"/>
                <a:gd name="T9" fmla="*/ 865 h 8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61" h="865">
                  <a:moveTo>
                    <a:pt x="1460" y="865"/>
                  </a:moveTo>
                  <a:lnTo>
                    <a:pt x="1461" y="802"/>
                  </a:lnTo>
                  <a:lnTo>
                    <a:pt x="53" y="0"/>
                  </a:lnTo>
                  <a:lnTo>
                    <a:pt x="0" y="32"/>
                  </a:lnTo>
                  <a:lnTo>
                    <a:pt x="1460" y="865"/>
                  </a:lnTo>
                  <a:close/>
                </a:path>
              </a:pathLst>
            </a:custGeom>
            <a:solidFill>
              <a:srgbClr val="F0F4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8" name="Freeform 771"/>
            <p:cNvSpPr>
              <a:spLocks/>
            </p:cNvSpPr>
            <p:nvPr userDrawn="1"/>
          </p:nvSpPr>
          <p:spPr bwMode="auto">
            <a:xfrm>
              <a:off x="8951913" y="1471613"/>
              <a:ext cx="2319338" cy="1373188"/>
            </a:xfrm>
            <a:custGeom>
              <a:avLst/>
              <a:gdLst>
                <a:gd name="T0" fmla="*/ 1460 w 1461"/>
                <a:gd name="T1" fmla="*/ 865 h 865"/>
                <a:gd name="T2" fmla="*/ 1461 w 1461"/>
                <a:gd name="T3" fmla="*/ 802 h 865"/>
                <a:gd name="T4" fmla="*/ 53 w 1461"/>
                <a:gd name="T5" fmla="*/ 0 h 865"/>
                <a:gd name="T6" fmla="*/ 0 w 1461"/>
                <a:gd name="T7" fmla="*/ 33 h 865"/>
                <a:gd name="T8" fmla="*/ 1460 w 1461"/>
                <a:gd name="T9" fmla="*/ 865 h 8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61" h="865">
                  <a:moveTo>
                    <a:pt x="1460" y="865"/>
                  </a:moveTo>
                  <a:lnTo>
                    <a:pt x="1461" y="802"/>
                  </a:lnTo>
                  <a:lnTo>
                    <a:pt x="53" y="0"/>
                  </a:lnTo>
                  <a:lnTo>
                    <a:pt x="0" y="33"/>
                  </a:lnTo>
                  <a:lnTo>
                    <a:pt x="1460" y="865"/>
                  </a:lnTo>
                  <a:close/>
                </a:path>
              </a:pathLst>
            </a:custGeom>
            <a:solidFill>
              <a:srgbClr val="F0F4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9" name="Freeform 772"/>
            <p:cNvSpPr>
              <a:spLocks/>
            </p:cNvSpPr>
            <p:nvPr userDrawn="1"/>
          </p:nvSpPr>
          <p:spPr bwMode="auto">
            <a:xfrm>
              <a:off x="8951913" y="1349375"/>
              <a:ext cx="2319338" cy="1373188"/>
            </a:xfrm>
            <a:custGeom>
              <a:avLst/>
              <a:gdLst>
                <a:gd name="T0" fmla="*/ 1460 w 1461"/>
                <a:gd name="T1" fmla="*/ 865 h 865"/>
                <a:gd name="T2" fmla="*/ 1461 w 1461"/>
                <a:gd name="T3" fmla="*/ 803 h 865"/>
                <a:gd name="T4" fmla="*/ 53 w 1461"/>
                <a:gd name="T5" fmla="*/ 0 h 865"/>
                <a:gd name="T6" fmla="*/ 0 w 1461"/>
                <a:gd name="T7" fmla="*/ 33 h 865"/>
                <a:gd name="T8" fmla="*/ 1460 w 1461"/>
                <a:gd name="T9" fmla="*/ 865 h 8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61" h="865">
                  <a:moveTo>
                    <a:pt x="1460" y="865"/>
                  </a:moveTo>
                  <a:lnTo>
                    <a:pt x="1461" y="803"/>
                  </a:lnTo>
                  <a:lnTo>
                    <a:pt x="53" y="0"/>
                  </a:lnTo>
                  <a:lnTo>
                    <a:pt x="0" y="33"/>
                  </a:lnTo>
                  <a:lnTo>
                    <a:pt x="1460" y="865"/>
                  </a:lnTo>
                  <a:close/>
                </a:path>
              </a:pathLst>
            </a:custGeom>
            <a:solidFill>
              <a:srgbClr val="F0F4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60833049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BA52D42C-6495-48CB-9AA4-FD5B7D876AA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3" name="页脚占位符 2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BC82C6F1-9D95-4D55-947E-857B3A8E953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altLang="zh-CN"/>
              <a:t>www.islide.cc</a:t>
            </a:r>
            <a:endParaRPr lang="zh-CN" altLang="en-US" dirty="0"/>
          </a:p>
        </p:txBody>
      </p:sp>
      <p:sp>
        <p:nvSpPr>
          <p:cNvPr id="4" name="灯片编号占位符 3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284C3413-829C-4F9B-AB7C-571DA373ADE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DD3DB80-B894-403A-B48E-6FDC1A72010E}" type="slidenum">
              <a:rPr lang="zh-CN" altLang="en-US" smtClean="0"/>
              <a:pPr/>
              <a:t>2</a:t>
            </a:fld>
            <a:endParaRPr lang="zh-CN" altLang="en-US"/>
          </a:p>
        </p:txBody>
      </p:sp>
      <p:sp>
        <p:nvSpPr>
          <p:cNvPr id="30" name="ï$ľiḋe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9BDB07CC-AE59-4A37-BA1D-F97B447EE6EA}"/>
              </a:ext>
            </a:extLst>
          </p:cNvPr>
          <p:cNvSpPr/>
          <p:nvPr/>
        </p:nvSpPr>
        <p:spPr bwMode="auto">
          <a:xfrm>
            <a:off x="7049911" y="2541393"/>
            <a:ext cx="637953" cy="552646"/>
          </a:xfrm>
          <a:custGeom>
            <a:avLst/>
            <a:gdLst>
              <a:gd name="T0" fmla="*/ 71 w 72"/>
              <a:gd name="T1" fmla="*/ 15 h 60"/>
              <a:gd name="T2" fmla="*/ 57 w 72"/>
              <a:gd name="T3" fmla="*/ 17 h 60"/>
              <a:gd name="T4" fmla="*/ 44 w 72"/>
              <a:gd name="T5" fmla="*/ 45 h 60"/>
              <a:gd name="T6" fmla="*/ 12 w 72"/>
              <a:gd name="T7" fmla="*/ 45 h 60"/>
              <a:gd name="T8" fmla="*/ 14 w 72"/>
              <a:gd name="T9" fmla="*/ 48 h 60"/>
              <a:gd name="T10" fmla="*/ 48 w 72"/>
              <a:gd name="T11" fmla="*/ 50 h 60"/>
              <a:gd name="T12" fmla="*/ 14 w 72"/>
              <a:gd name="T13" fmla="*/ 51 h 60"/>
              <a:gd name="T14" fmla="*/ 9 w 72"/>
              <a:gd name="T15" fmla="*/ 44 h 60"/>
              <a:gd name="T16" fmla="*/ 8 w 72"/>
              <a:gd name="T17" fmla="*/ 41 h 60"/>
              <a:gd name="T18" fmla="*/ 1 w 72"/>
              <a:gd name="T19" fmla="*/ 22 h 60"/>
              <a:gd name="T20" fmla="*/ 11 w 72"/>
              <a:gd name="T21" fmla="*/ 40 h 60"/>
              <a:gd name="T22" fmla="*/ 44 w 72"/>
              <a:gd name="T23" fmla="*/ 42 h 60"/>
              <a:gd name="T24" fmla="*/ 54 w 72"/>
              <a:gd name="T25" fmla="*/ 16 h 60"/>
              <a:gd name="T26" fmla="*/ 71 w 72"/>
              <a:gd name="T27" fmla="*/ 12 h 60"/>
              <a:gd name="T28" fmla="*/ 18 w 72"/>
              <a:gd name="T29" fmla="*/ 56 h 60"/>
              <a:gd name="T30" fmla="*/ 11 w 72"/>
              <a:gd name="T31" fmla="*/ 56 h 60"/>
              <a:gd name="T32" fmla="*/ 18 w 72"/>
              <a:gd name="T33" fmla="*/ 56 h 60"/>
              <a:gd name="T34" fmla="*/ 15 w 72"/>
              <a:gd name="T35" fmla="*/ 54 h 60"/>
              <a:gd name="T36" fmla="*/ 15 w 72"/>
              <a:gd name="T37" fmla="*/ 58 h 60"/>
              <a:gd name="T38" fmla="*/ 45 w 72"/>
              <a:gd name="T39" fmla="*/ 56 h 60"/>
              <a:gd name="T40" fmla="*/ 38 w 72"/>
              <a:gd name="T41" fmla="*/ 56 h 60"/>
              <a:gd name="T42" fmla="*/ 45 w 72"/>
              <a:gd name="T43" fmla="*/ 56 h 60"/>
              <a:gd name="T44" fmla="*/ 42 w 72"/>
              <a:gd name="T45" fmla="*/ 54 h 60"/>
              <a:gd name="T46" fmla="*/ 42 w 72"/>
              <a:gd name="T47" fmla="*/ 58 h 60"/>
              <a:gd name="T48" fmla="*/ 46 w 72"/>
              <a:gd name="T49" fmla="*/ 35 h 60"/>
              <a:gd name="T50" fmla="*/ 12 w 72"/>
              <a:gd name="T51" fmla="*/ 34 h 60"/>
              <a:gd name="T52" fmla="*/ 12 w 72"/>
              <a:gd name="T53" fmla="*/ 36 h 60"/>
              <a:gd name="T54" fmla="*/ 46 w 72"/>
              <a:gd name="T55" fmla="*/ 35 h 60"/>
              <a:gd name="T56" fmla="*/ 12 w 72"/>
              <a:gd name="T57" fmla="*/ 39 h 60"/>
              <a:gd name="T58" fmla="*/ 43 w 72"/>
              <a:gd name="T59" fmla="*/ 40 h 60"/>
              <a:gd name="T60" fmla="*/ 43 w 72"/>
              <a:gd name="T61" fmla="*/ 38 h 60"/>
              <a:gd name="T62" fmla="*/ 13 w 72"/>
              <a:gd name="T63" fmla="*/ 28 h 60"/>
              <a:gd name="T64" fmla="*/ 16 w 72"/>
              <a:gd name="T65" fmla="*/ 23 h 60"/>
              <a:gd name="T66" fmla="*/ 28 w 72"/>
              <a:gd name="T67" fmla="*/ 14 h 60"/>
              <a:gd name="T68" fmla="*/ 33 w 72"/>
              <a:gd name="T69" fmla="*/ 17 h 60"/>
              <a:gd name="T70" fmla="*/ 36 w 72"/>
              <a:gd name="T71" fmla="*/ 22 h 60"/>
              <a:gd name="T72" fmla="*/ 39 w 72"/>
              <a:gd name="T73" fmla="*/ 17 h 60"/>
              <a:gd name="T74" fmla="*/ 51 w 72"/>
              <a:gd name="T75" fmla="*/ 7 h 60"/>
              <a:gd name="T76" fmla="*/ 51 w 72"/>
              <a:gd name="T77" fmla="*/ 0 h 60"/>
              <a:gd name="T78" fmla="*/ 49 w 72"/>
              <a:gd name="T79" fmla="*/ 5 h 60"/>
              <a:gd name="T80" fmla="*/ 36 w 72"/>
              <a:gd name="T81" fmla="*/ 15 h 60"/>
              <a:gd name="T82" fmla="*/ 31 w 72"/>
              <a:gd name="T83" fmla="*/ 12 h 60"/>
              <a:gd name="T84" fmla="*/ 28 w 72"/>
              <a:gd name="T85" fmla="*/ 7 h 60"/>
              <a:gd name="T86" fmla="*/ 25 w 72"/>
              <a:gd name="T87" fmla="*/ 11 h 60"/>
              <a:gd name="T88" fmla="*/ 13 w 72"/>
              <a:gd name="T89" fmla="*/ 22 h 60"/>
              <a:gd name="T90" fmla="*/ 13 w 72"/>
              <a:gd name="T91" fmla="*/ 28 h 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72" h="60">
                <a:moveTo>
                  <a:pt x="72" y="13"/>
                </a:moveTo>
                <a:cubicBezTo>
                  <a:pt x="72" y="14"/>
                  <a:pt x="71" y="15"/>
                  <a:pt x="71" y="15"/>
                </a:cubicBezTo>
                <a:cubicBezTo>
                  <a:pt x="60" y="15"/>
                  <a:pt x="60" y="15"/>
                  <a:pt x="60" y="15"/>
                </a:cubicBezTo>
                <a:cubicBezTo>
                  <a:pt x="59" y="15"/>
                  <a:pt x="57" y="16"/>
                  <a:pt x="57" y="17"/>
                </a:cubicBezTo>
                <a:cubicBezTo>
                  <a:pt x="49" y="41"/>
                  <a:pt x="49" y="41"/>
                  <a:pt x="49" y="41"/>
                </a:cubicBezTo>
                <a:cubicBezTo>
                  <a:pt x="49" y="43"/>
                  <a:pt x="46" y="45"/>
                  <a:pt x="44" y="45"/>
                </a:cubicBezTo>
                <a:cubicBezTo>
                  <a:pt x="14" y="45"/>
                  <a:pt x="14" y="45"/>
                  <a:pt x="14" y="45"/>
                </a:cubicBezTo>
                <a:cubicBezTo>
                  <a:pt x="13" y="45"/>
                  <a:pt x="13" y="45"/>
                  <a:pt x="12" y="45"/>
                </a:cubicBezTo>
                <a:cubicBezTo>
                  <a:pt x="12" y="47"/>
                  <a:pt x="12" y="47"/>
                  <a:pt x="12" y="47"/>
                </a:cubicBezTo>
                <a:cubicBezTo>
                  <a:pt x="12" y="47"/>
                  <a:pt x="13" y="48"/>
                  <a:pt x="14" y="48"/>
                </a:cubicBezTo>
                <a:cubicBezTo>
                  <a:pt x="47" y="48"/>
                  <a:pt x="47" y="48"/>
                  <a:pt x="47" y="48"/>
                </a:cubicBezTo>
                <a:cubicBezTo>
                  <a:pt x="48" y="48"/>
                  <a:pt x="48" y="49"/>
                  <a:pt x="48" y="50"/>
                </a:cubicBezTo>
                <a:cubicBezTo>
                  <a:pt x="48" y="50"/>
                  <a:pt x="48" y="51"/>
                  <a:pt x="47" y="51"/>
                </a:cubicBezTo>
                <a:cubicBezTo>
                  <a:pt x="14" y="51"/>
                  <a:pt x="14" y="51"/>
                  <a:pt x="14" y="51"/>
                </a:cubicBezTo>
                <a:cubicBezTo>
                  <a:pt x="11" y="51"/>
                  <a:pt x="9" y="49"/>
                  <a:pt x="9" y="47"/>
                </a:cubicBezTo>
                <a:cubicBezTo>
                  <a:pt x="9" y="44"/>
                  <a:pt x="9" y="44"/>
                  <a:pt x="9" y="44"/>
                </a:cubicBezTo>
                <a:cubicBezTo>
                  <a:pt x="9" y="43"/>
                  <a:pt x="9" y="43"/>
                  <a:pt x="9" y="43"/>
                </a:cubicBezTo>
                <a:cubicBezTo>
                  <a:pt x="9" y="42"/>
                  <a:pt x="8" y="42"/>
                  <a:pt x="8" y="41"/>
                </a:cubicBezTo>
                <a:cubicBezTo>
                  <a:pt x="0" y="24"/>
                  <a:pt x="0" y="24"/>
                  <a:pt x="0" y="24"/>
                </a:cubicBezTo>
                <a:cubicBezTo>
                  <a:pt x="0" y="23"/>
                  <a:pt x="0" y="22"/>
                  <a:pt x="1" y="22"/>
                </a:cubicBezTo>
                <a:cubicBezTo>
                  <a:pt x="2" y="21"/>
                  <a:pt x="3" y="22"/>
                  <a:pt x="3" y="22"/>
                </a:cubicBezTo>
                <a:cubicBezTo>
                  <a:pt x="11" y="40"/>
                  <a:pt x="11" y="40"/>
                  <a:pt x="11" y="40"/>
                </a:cubicBezTo>
                <a:cubicBezTo>
                  <a:pt x="11" y="41"/>
                  <a:pt x="13" y="42"/>
                  <a:pt x="14" y="42"/>
                </a:cubicBezTo>
                <a:cubicBezTo>
                  <a:pt x="44" y="42"/>
                  <a:pt x="44" y="42"/>
                  <a:pt x="44" y="42"/>
                </a:cubicBezTo>
                <a:cubicBezTo>
                  <a:pt x="45" y="42"/>
                  <a:pt x="46" y="41"/>
                  <a:pt x="47" y="40"/>
                </a:cubicBezTo>
                <a:cubicBezTo>
                  <a:pt x="54" y="16"/>
                  <a:pt x="54" y="16"/>
                  <a:pt x="54" y="16"/>
                </a:cubicBezTo>
                <a:cubicBezTo>
                  <a:pt x="55" y="13"/>
                  <a:pt x="57" y="12"/>
                  <a:pt x="60" y="12"/>
                </a:cubicBezTo>
                <a:cubicBezTo>
                  <a:pt x="71" y="12"/>
                  <a:pt x="71" y="12"/>
                  <a:pt x="71" y="12"/>
                </a:cubicBezTo>
                <a:cubicBezTo>
                  <a:pt x="71" y="12"/>
                  <a:pt x="72" y="12"/>
                  <a:pt x="72" y="13"/>
                </a:cubicBezTo>
                <a:close/>
                <a:moveTo>
                  <a:pt x="18" y="56"/>
                </a:moveTo>
                <a:cubicBezTo>
                  <a:pt x="18" y="58"/>
                  <a:pt x="17" y="60"/>
                  <a:pt x="15" y="60"/>
                </a:cubicBezTo>
                <a:cubicBezTo>
                  <a:pt x="13" y="60"/>
                  <a:pt x="11" y="58"/>
                  <a:pt x="11" y="56"/>
                </a:cubicBezTo>
                <a:cubicBezTo>
                  <a:pt x="11" y="54"/>
                  <a:pt x="13" y="52"/>
                  <a:pt x="15" y="52"/>
                </a:cubicBezTo>
                <a:cubicBezTo>
                  <a:pt x="17" y="52"/>
                  <a:pt x="18" y="54"/>
                  <a:pt x="18" y="56"/>
                </a:cubicBezTo>
                <a:close/>
                <a:moveTo>
                  <a:pt x="16" y="56"/>
                </a:moveTo>
                <a:cubicBezTo>
                  <a:pt x="16" y="55"/>
                  <a:pt x="16" y="54"/>
                  <a:pt x="15" y="54"/>
                </a:cubicBezTo>
                <a:cubicBezTo>
                  <a:pt x="14" y="54"/>
                  <a:pt x="13" y="55"/>
                  <a:pt x="13" y="56"/>
                </a:cubicBezTo>
                <a:cubicBezTo>
                  <a:pt x="13" y="57"/>
                  <a:pt x="14" y="58"/>
                  <a:pt x="15" y="58"/>
                </a:cubicBezTo>
                <a:cubicBezTo>
                  <a:pt x="16" y="58"/>
                  <a:pt x="16" y="57"/>
                  <a:pt x="16" y="56"/>
                </a:cubicBezTo>
                <a:close/>
                <a:moveTo>
                  <a:pt x="45" y="56"/>
                </a:moveTo>
                <a:cubicBezTo>
                  <a:pt x="45" y="58"/>
                  <a:pt x="44" y="60"/>
                  <a:pt x="42" y="60"/>
                </a:cubicBezTo>
                <a:cubicBezTo>
                  <a:pt x="40" y="60"/>
                  <a:pt x="38" y="58"/>
                  <a:pt x="38" y="56"/>
                </a:cubicBezTo>
                <a:cubicBezTo>
                  <a:pt x="38" y="54"/>
                  <a:pt x="40" y="52"/>
                  <a:pt x="42" y="52"/>
                </a:cubicBezTo>
                <a:cubicBezTo>
                  <a:pt x="44" y="52"/>
                  <a:pt x="45" y="54"/>
                  <a:pt x="45" y="56"/>
                </a:cubicBezTo>
                <a:close/>
                <a:moveTo>
                  <a:pt x="43" y="56"/>
                </a:moveTo>
                <a:cubicBezTo>
                  <a:pt x="43" y="55"/>
                  <a:pt x="43" y="54"/>
                  <a:pt x="42" y="54"/>
                </a:cubicBezTo>
                <a:cubicBezTo>
                  <a:pt x="41" y="54"/>
                  <a:pt x="40" y="55"/>
                  <a:pt x="40" y="56"/>
                </a:cubicBezTo>
                <a:cubicBezTo>
                  <a:pt x="40" y="57"/>
                  <a:pt x="41" y="58"/>
                  <a:pt x="42" y="58"/>
                </a:cubicBezTo>
                <a:cubicBezTo>
                  <a:pt x="43" y="58"/>
                  <a:pt x="43" y="57"/>
                  <a:pt x="43" y="56"/>
                </a:cubicBezTo>
                <a:close/>
                <a:moveTo>
                  <a:pt x="46" y="35"/>
                </a:moveTo>
                <a:cubicBezTo>
                  <a:pt x="46" y="34"/>
                  <a:pt x="45" y="34"/>
                  <a:pt x="45" y="34"/>
                </a:cubicBezTo>
                <a:cubicBezTo>
                  <a:pt x="12" y="34"/>
                  <a:pt x="12" y="34"/>
                  <a:pt x="12" y="34"/>
                </a:cubicBezTo>
                <a:cubicBezTo>
                  <a:pt x="11" y="34"/>
                  <a:pt x="11" y="34"/>
                  <a:pt x="11" y="35"/>
                </a:cubicBezTo>
                <a:cubicBezTo>
                  <a:pt x="11" y="35"/>
                  <a:pt x="11" y="36"/>
                  <a:pt x="12" y="36"/>
                </a:cubicBezTo>
                <a:cubicBezTo>
                  <a:pt x="45" y="36"/>
                  <a:pt x="45" y="36"/>
                  <a:pt x="45" y="36"/>
                </a:cubicBezTo>
                <a:cubicBezTo>
                  <a:pt x="45" y="36"/>
                  <a:pt x="46" y="35"/>
                  <a:pt x="46" y="35"/>
                </a:cubicBezTo>
                <a:close/>
                <a:moveTo>
                  <a:pt x="13" y="38"/>
                </a:moveTo>
                <a:cubicBezTo>
                  <a:pt x="13" y="38"/>
                  <a:pt x="12" y="39"/>
                  <a:pt x="12" y="39"/>
                </a:cubicBezTo>
                <a:cubicBezTo>
                  <a:pt x="12" y="40"/>
                  <a:pt x="13" y="40"/>
                  <a:pt x="13" y="40"/>
                </a:cubicBezTo>
                <a:cubicBezTo>
                  <a:pt x="43" y="40"/>
                  <a:pt x="43" y="40"/>
                  <a:pt x="43" y="40"/>
                </a:cubicBezTo>
                <a:cubicBezTo>
                  <a:pt x="44" y="40"/>
                  <a:pt x="44" y="40"/>
                  <a:pt x="44" y="39"/>
                </a:cubicBezTo>
                <a:cubicBezTo>
                  <a:pt x="44" y="39"/>
                  <a:pt x="44" y="38"/>
                  <a:pt x="43" y="38"/>
                </a:cubicBezTo>
                <a:lnTo>
                  <a:pt x="13" y="38"/>
                </a:lnTo>
                <a:close/>
                <a:moveTo>
                  <a:pt x="13" y="28"/>
                </a:moveTo>
                <a:cubicBezTo>
                  <a:pt x="14" y="28"/>
                  <a:pt x="16" y="27"/>
                  <a:pt x="16" y="25"/>
                </a:cubicBezTo>
                <a:cubicBezTo>
                  <a:pt x="16" y="24"/>
                  <a:pt x="16" y="24"/>
                  <a:pt x="16" y="23"/>
                </a:cubicBezTo>
                <a:cubicBezTo>
                  <a:pt x="26" y="13"/>
                  <a:pt x="26" y="13"/>
                  <a:pt x="26" y="13"/>
                </a:cubicBezTo>
                <a:cubicBezTo>
                  <a:pt x="27" y="13"/>
                  <a:pt x="27" y="14"/>
                  <a:pt x="28" y="14"/>
                </a:cubicBezTo>
                <a:cubicBezTo>
                  <a:pt x="28" y="14"/>
                  <a:pt x="29" y="13"/>
                  <a:pt x="29" y="13"/>
                </a:cubicBezTo>
                <a:cubicBezTo>
                  <a:pt x="33" y="17"/>
                  <a:pt x="33" y="17"/>
                  <a:pt x="33" y="17"/>
                </a:cubicBezTo>
                <a:cubicBezTo>
                  <a:pt x="33" y="18"/>
                  <a:pt x="33" y="18"/>
                  <a:pt x="33" y="19"/>
                </a:cubicBezTo>
                <a:cubicBezTo>
                  <a:pt x="33" y="20"/>
                  <a:pt x="34" y="22"/>
                  <a:pt x="36" y="22"/>
                </a:cubicBezTo>
                <a:cubicBezTo>
                  <a:pt x="38" y="22"/>
                  <a:pt x="39" y="20"/>
                  <a:pt x="39" y="19"/>
                </a:cubicBezTo>
                <a:cubicBezTo>
                  <a:pt x="39" y="18"/>
                  <a:pt x="39" y="18"/>
                  <a:pt x="39" y="17"/>
                </a:cubicBezTo>
                <a:cubicBezTo>
                  <a:pt x="50" y="6"/>
                  <a:pt x="50" y="6"/>
                  <a:pt x="50" y="6"/>
                </a:cubicBezTo>
                <a:cubicBezTo>
                  <a:pt x="50" y="7"/>
                  <a:pt x="51" y="7"/>
                  <a:pt x="51" y="7"/>
                </a:cubicBezTo>
                <a:cubicBezTo>
                  <a:pt x="53" y="7"/>
                  <a:pt x="54" y="5"/>
                  <a:pt x="54" y="4"/>
                </a:cubicBezTo>
                <a:cubicBezTo>
                  <a:pt x="54" y="2"/>
                  <a:pt x="53" y="0"/>
                  <a:pt x="51" y="0"/>
                </a:cubicBezTo>
                <a:cubicBezTo>
                  <a:pt x="50" y="0"/>
                  <a:pt x="48" y="2"/>
                  <a:pt x="48" y="4"/>
                </a:cubicBezTo>
                <a:cubicBezTo>
                  <a:pt x="48" y="4"/>
                  <a:pt x="48" y="5"/>
                  <a:pt x="49" y="5"/>
                </a:cubicBezTo>
                <a:cubicBezTo>
                  <a:pt x="38" y="16"/>
                  <a:pt x="38" y="16"/>
                  <a:pt x="38" y="16"/>
                </a:cubicBezTo>
                <a:cubicBezTo>
                  <a:pt x="37" y="16"/>
                  <a:pt x="37" y="15"/>
                  <a:pt x="36" y="15"/>
                </a:cubicBezTo>
                <a:cubicBezTo>
                  <a:pt x="36" y="15"/>
                  <a:pt x="35" y="16"/>
                  <a:pt x="35" y="16"/>
                </a:cubicBezTo>
                <a:cubicBezTo>
                  <a:pt x="31" y="12"/>
                  <a:pt x="31" y="12"/>
                  <a:pt x="31" y="12"/>
                </a:cubicBezTo>
                <a:cubicBezTo>
                  <a:pt x="31" y="11"/>
                  <a:pt x="31" y="11"/>
                  <a:pt x="31" y="10"/>
                </a:cubicBezTo>
                <a:cubicBezTo>
                  <a:pt x="31" y="9"/>
                  <a:pt x="30" y="7"/>
                  <a:pt x="28" y="7"/>
                </a:cubicBezTo>
                <a:cubicBezTo>
                  <a:pt x="26" y="7"/>
                  <a:pt x="25" y="9"/>
                  <a:pt x="25" y="10"/>
                </a:cubicBezTo>
                <a:cubicBezTo>
                  <a:pt x="25" y="11"/>
                  <a:pt x="25" y="11"/>
                  <a:pt x="25" y="11"/>
                </a:cubicBezTo>
                <a:cubicBezTo>
                  <a:pt x="14" y="22"/>
                  <a:pt x="14" y="22"/>
                  <a:pt x="14" y="22"/>
                </a:cubicBezTo>
                <a:cubicBezTo>
                  <a:pt x="14" y="22"/>
                  <a:pt x="13" y="22"/>
                  <a:pt x="13" y="22"/>
                </a:cubicBezTo>
                <a:cubicBezTo>
                  <a:pt x="11" y="22"/>
                  <a:pt x="10" y="23"/>
                  <a:pt x="10" y="25"/>
                </a:cubicBezTo>
                <a:cubicBezTo>
                  <a:pt x="10" y="27"/>
                  <a:pt x="11" y="28"/>
                  <a:pt x="13" y="28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</p:spPr>
        <p:txBody>
          <a:bodyPr vert="horz" wrap="square" lIns="91440" tIns="45721" rIns="91440" bIns="45721" numCol="1" anchor="t" anchorCtr="0" compatLnSpc="1">
            <a:prstTxWarp prst="textNoShape">
              <a:avLst/>
            </a:prstTxWarp>
          </a:bodyPr>
          <a:lstStyle/>
          <a:p>
            <a:endParaRPr lang="en-US" sz="1801"/>
          </a:p>
        </p:txBody>
      </p:sp>
      <p:sp>
        <p:nvSpPr>
          <p:cNvPr id="31" name="iSlîḍe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BD14A042-EC77-4CBB-A3A4-172F0AEE6BB0}"/>
              </a:ext>
            </a:extLst>
          </p:cNvPr>
          <p:cNvSpPr/>
          <p:nvPr/>
        </p:nvSpPr>
        <p:spPr bwMode="auto">
          <a:xfrm>
            <a:off x="4696935" y="2870101"/>
            <a:ext cx="444282" cy="412165"/>
          </a:xfrm>
          <a:custGeom>
            <a:avLst/>
            <a:gdLst>
              <a:gd name="T0" fmla="*/ 55 w 70"/>
              <a:gd name="T1" fmla="*/ 45 h 65"/>
              <a:gd name="T2" fmla="*/ 55 w 70"/>
              <a:gd name="T3" fmla="*/ 35 h 65"/>
              <a:gd name="T4" fmla="*/ 29 w 70"/>
              <a:gd name="T5" fmla="*/ 25 h 65"/>
              <a:gd name="T6" fmla="*/ 40 w 70"/>
              <a:gd name="T7" fmla="*/ 50 h 65"/>
              <a:gd name="T8" fmla="*/ 49 w 70"/>
              <a:gd name="T9" fmla="*/ 51 h 65"/>
              <a:gd name="T10" fmla="*/ 64 w 70"/>
              <a:gd name="T11" fmla="*/ 65 h 65"/>
              <a:gd name="T12" fmla="*/ 48 w 70"/>
              <a:gd name="T13" fmla="*/ 44 h 65"/>
              <a:gd name="T14" fmla="*/ 28 w 70"/>
              <a:gd name="T15" fmla="*/ 35 h 65"/>
              <a:gd name="T16" fmla="*/ 48 w 70"/>
              <a:gd name="T17" fmla="*/ 27 h 65"/>
              <a:gd name="T18" fmla="*/ 50 w 70"/>
              <a:gd name="T19" fmla="*/ 47 h 65"/>
              <a:gd name="T20" fmla="*/ 51 w 70"/>
              <a:gd name="T21" fmla="*/ 45 h 65"/>
              <a:gd name="T22" fmla="*/ 66 w 70"/>
              <a:gd name="T23" fmla="*/ 61 h 65"/>
              <a:gd name="T24" fmla="*/ 52 w 70"/>
              <a:gd name="T25" fmla="*/ 50 h 65"/>
              <a:gd name="T26" fmla="*/ 53 w 70"/>
              <a:gd name="T27" fmla="*/ 49 h 65"/>
              <a:gd name="T28" fmla="*/ 55 w 70"/>
              <a:gd name="T29" fmla="*/ 48 h 65"/>
              <a:gd name="T30" fmla="*/ 66 w 70"/>
              <a:gd name="T31" fmla="*/ 61 h 65"/>
              <a:gd name="T32" fmla="*/ 34 w 70"/>
              <a:gd name="T33" fmla="*/ 42 h 65"/>
              <a:gd name="T34" fmla="*/ 32 w 70"/>
              <a:gd name="T35" fmla="*/ 43 h 65"/>
              <a:gd name="T36" fmla="*/ 34 w 70"/>
              <a:gd name="T37" fmla="*/ 28 h 65"/>
              <a:gd name="T38" fmla="*/ 39 w 70"/>
              <a:gd name="T39" fmla="*/ 60 h 65"/>
              <a:gd name="T40" fmla="*/ 33 w 70"/>
              <a:gd name="T41" fmla="*/ 60 h 65"/>
              <a:gd name="T42" fmla="*/ 31 w 70"/>
              <a:gd name="T43" fmla="*/ 60 h 65"/>
              <a:gd name="T44" fmla="*/ 28 w 70"/>
              <a:gd name="T45" fmla="*/ 47 h 65"/>
              <a:gd name="T46" fmla="*/ 18 w 70"/>
              <a:gd name="T47" fmla="*/ 33 h 65"/>
              <a:gd name="T48" fmla="*/ 18 w 70"/>
              <a:gd name="T49" fmla="*/ 31 h 65"/>
              <a:gd name="T50" fmla="*/ 31 w 70"/>
              <a:gd name="T51" fmla="*/ 21 h 65"/>
              <a:gd name="T52" fmla="*/ 45 w 70"/>
              <a:gd name="T53" fmla="*/ 19 h 65"/>
              <a:gd name="T54" fmla="*/ 47 w 70"/>
              <a:gd name="T55" fmla="*/ 19 h 65"/>
              <a:gd name="T56" fmla="*/ 56 w 70"/>
              <a:gd name="T57" fmla="*/ 33 h 65"/>
              <a:gd name="T58" fmla="*/ 55 w 70"/>
              <a:gd name="T59" fmla="*/ 43 h 65"/>
              <a:gd name="T60" fmla="*/ 60 w 70"/>
              <a:gd name="T61" fmla="*/ 45 h 65"/>
              <a:gd name="T62" fmla="*/ 32 w 70"/>
              <a:gd name="T63" fmla="*/ 0 h 65"/>
              <a:gd name="T64" fmla="*/ 51 w 70"/>
              <a:gd name="T65" fmla="*/ 57 h 65"/>
              <a:gd name="T66" fmla="*/ 60 w 70"/>
              <a:gd name="T67" fmla="*/ 24 h 65"/>
              <a:gd name="T68" fmla="*/ 60 w 70"/>
              <a:gd name="T69" fmla="*/ 24 h 65"/>
              <a:gd name="T70" fmla="*/ 33 w 70"/>
              <a:gd name="T71" fmla="*/ 15 h 65"/>
              <a:gd name="T72" fmla="*/ 31 w 70"/>
              <a:gd name="T73" fmla="*/ 15 h 65"/>
              <a:gd name="T74" fmla="*/ 25 w 70"/>
              <a:gd name="T75" fmla="*/ 4 h 65"/>
              <a:gd name="T76" fmla="*/ 25 w 70"/>
              <a:gd name="T77" fmla="*/ 4 h 65"/>
              <a:gd name="T78" fmla="*/ 3 w 70"/>
              <a:gd name="T79" fmla="*/ 31 h 65"/>
              <a:gd name="T80" fmla="*/ 17 w 70"/>
              <a:gd name="T81" fmla="*/ 44 h 65"/>
              <a:gd name="T82" fmla="*/ 4 w 70"/>
              <a:gd name="T83" fmla="*/ 39 h 65"/>
              <a:gd name="T84" fmla="*/ 4 w 70"/>
              <a:gd name="T85" fmla="*/ 39 h 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70" h="65">
                <a:moveTo>
                  <a:pt x="68" y="55"/>
                </a:moveTo>
                <a:cubicBezTo>
                  <a:pt x="59" y="47"/>
                  <a:pt x="59" y="47"/>
                  <a:pt x="59" y="47"/>
                </a:cubicBezTo>
                <a:cubicBezTo>
                  <a:pt x="58" y="46"/>
                  <a:pt x="56" y="45"/>
                  <a:pt x="55" y="45"/>
                </a:cubicBezTo>
                <a:cubicBezTo>
                  <a:pt x="54" y="45"/>
                  <a:pt x="54" y="45"/>
                  <a:pt x="54" y="45"/>
                </a:cubicBezTo>
                <a:cubicBezTo>
                  <a:pt x="52" y="44"/>
                  <a:pt x="52" y="44"/>
                  <a:pt x="52" y="44"/>
                </a:cubicBezTo>
                <a:cubicBezTo>
                  <a:pt x="54" y="41"/>
                  <a:pt x="55" y="38"/>
                  <a:pt x="55" y="35"/>
                </a:cubicBezTo>
                <a:cubicBezTo>
                  <a:pt x="55" y="31"/>
                  <a:pt x="53" y="28"/>
                  <a:pt x="50" y="25"/>
                </a:cubicBezTo>
                <a:cubicBezTo>
                  <a:pt x="47" y="22"/>
                  <a:pt x="44" y="21"/>
                  <a:pt x="40" y="21"/>
                </a:cubicBezTo>
                <a:cubicBezTo>
                  <a:pt x="36" y="21"/>
                  <a:pt x="32" y="22"/>
                  <a:pt x="29" y="25"/>
                </a:cubicBezTo>
                <a:cubicBezTo>
                  <a:pt x="26" y="28"/>
                  <a:pt x="25" y="31"/>
                  <a:pt x="25" y="35"/>
                </a:cubicBezTo>
                <a:cubicBezTo>
                  <a:pt x="25" y="39"/>
                  <a:pt x="26" y="43"/>
                  <a:pt x="29" y="46"/>
                </a:cubicBezTo>
                <a:cubicBezTo>
                  <a:pt x="32" y="49"/>
                  <a:pt x="36" y="50"/>
                  <a:pt x="40" y="50"/>
                </a:cubicBezTo>
                <a:cubicBezTo>
                  <a:pt x="43" y="50"/>
                  <a:pt x="46" y="50"/>
                  <a:pt x="48" y="48"/>
                </a:cubicBezTo>
                <a:cubicBezTo>
                  <a:pt x="49" y="49"/>
                  <a:pt x="49" y="49"/>
                  <a:pt x="49" y="49"/>
                </a:cubicBezTo>
                <a:cubicBezTo>
                  <a:pt x="49" y="50"/>
                  <a:pt x="49" y="50"/>
                  <a:pt x="49" y="51"/>
                </a:cubicBezTo>
                <a:cubicBezTo>
                  <a:pt x="49" y="52"/>
                  <a:pt x="50" y="53"/>
                  <a:pt x="51" y="55"/>
                </a:cubicBezTo>
                <a:cubicBezTo>
                  <a:pt x="60" y="63"/>
                  <a:pt x="60" y="63"/>
                  <a:pt x="60" y="63"/>
                </a:cubicBezTo>
                <a:cubicBezTo>
                  <a:pt x="61" y="64"/>
                  <a:pt x="62" y="65"/>
                  <a:pt x="64" y="65"/>
                </a:cubicBezTo>
                <a:cubicBezTo>
                  <a:pt x="65" y="65"/>
                  <a:pt x="67" y="64"/>
                  <a:pt x="68" y="63"/>
                </a:cubicBezTo>
                <a:cubicBezTo>
                  <a:pt x="70" y="61"/>
                  <a:pt x="70" y="58"/>
                  <a:pt x="68" y="55"/>
                </a:cubicBezTo>
                <a:close/>
                <a:moveTo>
                  <a:pt x="48" y="44"/>
                </a:moveTo>
                <a:cubicBezTo>
                  <a:pt x="46" y="46"/>
                  <a:pt x="43" y="47"/>
                  <a:pt x="40" y="47"/>
                </a:cubicBezTo>
                <a:cubicBezTo>
                  <a:pt x="37" y="47"/>
                  <a:pt x="34" y="46"/>
                  <a:pt x="31" y="44"/>
                </a:cubicBezTo>
                <a:cubicBezTo>
                  <a:pt x="29" y="42"/>
                  <a:pt x="28" y="39"/>
                  <a:pt x="28" y="35"/>
                </a:cubicBezTo>
                <a:cubicBezTo>
                  <a:pt x="28" y="32"/>
                  <a:pt x="29" y="29"/>
                  <a:pt x="31" y="27"/>
                </a:cubicBezTo>
                <a:cubicBezTo>
                  <a:pt x="34" y="25"/>
                  <a:pt x="37" y="24"/>
                  <a:pt x="40" y="24"/>
                </a:cubicBezTo>
                <a:cubicBezTo>
                  <a:pt x="43" y="24"/>
                  <a:pt x="46" y="25"/>
                  <a:pt x="48" y="27"/>
                </a:cubicBezTo>
                <a:cubicBezTo>
                  <a:pt x="53" y="32"/>
                  <a:pt x="53" y="39"/>
                  <a:pt x="48" y="44"/>
                </a:cubicBezTo>
                <a:close/>
                <a:moveTo>
                  <a:pt x="51" y="47"/>
                </a:moveTo>
                <a:cubicBezTo>
                  <a:pt x="51" y="47"/>
                  <a:pt x="50" y="47"/>
                  <a:pt x="50" y="47"/>
                </a:cubicBezTo>
                <a:cubicBezTo>
                  <a:pt x="49" y="47"/>
                  <a:pt x="49" y="47"/>
                  <a:pt x="49" y="47"/>
                </a:cubicBezTo>
                <a:cubicBezTo>
                  <a:pt x="50" y="46"/>
                  <a:pt x="50" y="46"/>
                  <a:pt x="50" y="46"/>
                </a:cubicBezTo>
                <a:cubicBezTo>
                  <a:pt x="51" y="46"/>
                  <a:pt x="51" y="45"/>
                  <a:pt x="51" y="45"/>
                </a:cubicBezTo>
                <a:cubicBezTo>
                  <a:pt x="52" y="46"/>
                  <a:pt x="52" y="46"/>
                  <a:pt x="52" y="46"/>
                </a:cubicBezTo>
                <a:cubicBezTo>
                  <a:pt x="51" y="46"/>
                  <a:pt x="51" y="46"/>
                  <a:pt x="51" y="47"/>
                </a:cubicBezTo>
                <a:close/>
                <a:moveTo>
                  <a:pt x="66" y="61"/>
                </a:moveTo>
                <a:cubicBezTo>
                  <a:pt x="65" y="62"/>
                  <a:pt x="63" y="62"/>
                  <a:pt x="62" y="61"/>
                </a:cubicBezTo>
                <a:cubicBezTo>
                  <a:pt x="53" y="52"/>
                  <a:pt x="53" y="52"/>
                  <a:pt x="53" y="52"/>
                </a:cubicBezTo>
                <a:cubicBezTo>
                  <a:pt x="53" y="52"/>
                  <a:pt x="52" y="51"/>
                  <a:pt x="52" y="50"/>
                </a:cubicBezTo>
                <a:cubicBezTo>
                  <a:pt x="52" y="50"/>
                  <a:pt x="52" y="50"/>
                  <a:pt x="52" y="50"/>
                </a:cubicBezTo>
                <a:cubicBezTo>
                  <a:pt x="52" y="50"/>
                  <a:pt x="52" y="49"/>
                  <a:pt x="52" y="49"/>
                </a:cubicBezTo>
                <a:cubicBezTo>
                  <a:pt x="53" y="49"/>
                  <a:pt x="53" y="49"/>
                  <a:pt x="53" y="49"/>
                </a:cubicBezTo>
                <a:cubicBezTo>
                  <a:pt x="53" y="48"/>
                  <a:pt x="53" y="48"/>
                  <a:pt x="54" y="48"/>
                </a:cubicBezTo>
                <a:cubicBezTo>
                  <a:pt x="54" y="48"/>
                  <a:pt x="54" y="48"/>
                  <a:pt x="54" y="48"/>
                </a:cubicBezTo>
                <a:cubicBezTo>
                  <a:pt x="54" y="48"/>
                  <a:pt x="54" y="48"/>
                  <a:pt x="55" y="48"/>
                </a:cubicBezTo>
                <a:cubicBezTo>
                  <a:pt x="55" y="48"/>
                  <a:pt x="56" y="48"/>
                  <a:pt x="57" y="49"/>
                </a:cubicBezTo>
                <a:cubicBezTo>
                  <a:pt x="65" y="58"/>
                  <a:pt x="65" y="58"/>
                  <a:pt x="65" y="58"/>
                </a:cubicBezTo>
                <a:cubicBezTo>
                  <a:pt x="66" y="59"/>
                  <a:pt x="67" y="60"/>
                  <a:pt x="66" y="61"/>
                </a:cubicBezTo>
                <a:close/>
                <a:moveTo>
                  <a:pt x="34" y="29"/>
                </a:moveTo>
                <a:cubicBezTo>
                  <a:pt x="32" y="31"/>
                  <a:pt x="31" y="33"/>
                  <a:pt x="31" y="35"/>
                </a:cubicBezTo>
                <a:cubicBezTo>
                  <a:pt x="31" y="38"/>
                  <a:pt x="32" y="40"/>
                  <a:pt x="34" y="42"/>
                </a:cubicBezTo>
                <a:cubicBezTo>
                  <a:pt x="34" y="42"/>
                  <a:pt x="34" y="43"/>
                  <a:pt x="34" y="43"/>
                </a:cubicBezTo>
                <a:cubicBezTo>
                  <a:pt x="33" y="43"/>
                  <a:pt x="33" y="43"/>
                  <a:pt x="33" y="43"/>
                </a:cubicBezTo>
                <a:cubicBezTo>
                  <a:pt x="33" y="43"/>
                  <a:pt x="32" y="43"/>
                  <a:pt x="32" y="43"/>
                </a:cubicBezTo>
                <a:cubicBezTo>
                  <a:pt x="30" y="41"/>
                  <a:pt x="29" y="38"/>
                  <a:pt x="29" y="35"/>
                </a:cubicBezTo>
                <a:cubicBezTo>
                  <a:pt x="29" y="33"/>
                  <a:pt x="30" y="30"/>
                  <a:pt x="32" y="28"/>
                </a:cubicBezTo>
                <a:cubicBezTo>
                  <a:pt x="33" y="28"/>
                  <a:pt x="33" y="28"/>
                  <a:pt x="34" y="28"/>
                </a:cubicBezTo>
                <a:cubicBezTo>
                  <a:pt x="34" y="28"/>
                  <a:pt x="34" y="29"/>
                  <a:pt x="34" y="29"/>
                </a:cubicBezTo>
                <a:close/>
                <a:moveTo>
                  <a:pt x="49" y="55"/>
                </a:moveTo>
                <a:cubicBezTo>
                  <a:pt x="46" y="57"/>
                  <a:pt x="43" y="59"/>
                  <a:pt x="39" y="60"/>
                </a:cubicBezTo>
                <a:cubicBezTo>
                  <a:pt x="41" y="58"/>
                  <a:pt x="43" y="55"/>
                  <a:pt x="45" y="52"/>
                </a:cubicBezTo>
                <a:cubicBezTo>
                  <a:pt x="44" y="52"/>
                  <a:pt x="43" y="52"/>
                  <a:pt x="42" y="52"/>
                </a:cubicBezTo>
                <a:cubicBezTo>
                  <a:pt x="40" y="57"/>
                  <a:pt x="37" y="60"/>
                  <a:pt x="33" y="60"/>
                </a:cubicBezTo>
                <a:cubicBezTo>
                  <a:pt x="33" y="51"/>
                  <a:pt x="33" y="51"/>
                  <a:pt x="33" y="51"/>
                </a:cubicBezTo>
                <a:cubicBezTo>
                  <a:pt x="32" y="51"/>
                  <a:pt x="32" y="50"/>
                  <a:pt x="31" y="50"/>
                </a:cubicBezTo>
                <a:cubicBezTo>
                  <a:pt x="31" y="60"/>
                  <a:pt x="31" y="60"/>
                  <a:pt x="31" y="60"/>
                </a:cubicBezTo>
                <a:cubicBezTo>
                  <a:pt x="26" y="60"/>
                  <a:pt x="22" y="54"/>
                  <a:pt x="20" y="47"/>
                </a:cubicBezTo>
                <a:cubicBezTo>
                  <a:pt x="22" y="47"/>
                  <a:pt x="25" y="48"/>
                  <a:pt x="28" y="48"/>
                </a:cubicBezTo>
                <a:cubicBezTo>
                  <a:pt x="28" y="48"/>
                  <a:pt x="28" y="48"/>
                  <a:pt x="28" y="47"/>
                </a:cubicBezTo>
                <a:cubicBezTo>
                  <a:pt x="27" y="47"/>
                  <a:pt x="27" y="46"/>
                  <a:pt x="26" y="46"/>
                </a:cubicBezTo>
                <a:cubicBezTo>
                  <a:pt x="24" y="45"/>
                  <a:pt x="21" y="45"/>
                  <a:pt x="19" y="44"/>
                </a:cubicBezTo>
                <a:cubicBezTo>
                  <a:pt x="18" y="41"/>
                  <a:pt x="18" y="37"/>
                  <a:pt x="18" y="33"/>
                </a:cubicBezTo>
                <a:cubicBezTo>
                  <a:pt x="23" y="33"/>
                  <a:pt x="23" y="33"/>
                  <a:pt x="23" y="33"/>
                </a:cubicBezTo>
                <a:cubicBezTo>
                  <a:pt x="23" y="32"/>
                  <a:pt x="23" y="31"/>
                  <a:pt x="24" y="31"/>
                </a:cubicBezTo>
                <a:cubicBezTo>
                  <a:pt x="18" y="31"/>
                  <a:pt x="18" y="31"/>
                  <a:pt x="18" y="31"/>
                </a:cubicBezTo>
                <a:cubicBezTo>
                  <a:pt x="18" y="26"/>
                  <a:pt x="18" y="22"/>
                  <a:pt x="19" y="19"/>
                </a:cubicBezTo>
                <a:cubicBezTo>
                  <a:pt x="23" y="18"/>
                  <a:pt x="27" y="17"/>
                  <a:pt x="31" y="17"/>
                </a:cubicBezTo>
                <a:cubicBezTo>
                  <a:pt x="31" y="21"/>
                  <a:pt x="31" y="21"/>
                  <a:pt x="31" y="21"/>
                </a:cubicBezTo>
                <a:cubicBezTo>
                  <a:pt x="32" y="21"/>
                  <a:pt x="32" y="20"/>
                  <a:pt x="33" y="20"/>
                </a:cubicBezTo>
                <a:cubicBezTo>
                  <a:pt x="33" y="17"/>
                  <a:pt x="33" y="17"/>
                  <a:pt x="33" y="17"/>
                </a:cubicBezTo>
                <a:cubicBezTo>
                  <a:pt x="37" y="17"/>
                  <a:pt x="41" y="18"/>
                  <a:pt x="45" y="19"/>
                </a:cubicBezTo>
                <a:cubicBezTo>
                  <a:pt x="45" y="19"/>
                  <a:pt x="45" y="19"/>
                  <a:pt x="45" y="20"/>
                </a:cubicBezTo>
                <a:cubicBezTo>
                  <a:pt x="46" y="20"/>
                  <a:pt x="47" y="20"/>
                  <a:pt x="48" y="21"/>
                </a:cubicBezTo>
                <a:cubicBezTo>
                  <a:pt x="47" y="20"/>
                  <a:pt x="47" y="20"/>
                  <a:pt x="47" y="19"/>
                </a:cubicBezTo>
                <a:cubicBezTo>
                  <a:pt x="55" y="22"/>
                  <a:pt x="60" y="26"/>
                  <a:pt x="61" y="31"/>
                </a:cubicBezTo>
                <a:cubicBezTo>
                  <a:pt x="56" y="31"/>
                  <a:pt x="56" y="31"/>
                  <a:pt x="56" y="31"/>
                </a:cubicBezTo>
                <a:cubicBezTo>
                  <a:pt x="56" y="31"/>
                  <a:pt x="56" y="32"/>
                  <a:pt x="56" y="33"/>
                </a:cubicBezTo>
                <a:cubicBezTo>
                  <a:pt x="61" y="33"/>
                  <a:pt x="61" y="33"/>
                  <a:pt x="61" y="33"/>
                </a:cubicBezTo>
                <a:cubicBezTo>
                  <a:pt x="61" y="35"/>
                  <a:pt x="59" y="38"/>
                  <a:pt x="56" y="40"/>
                </a:cubicBezTo>
                <a:cubicBezTo>
                  <a:pt x="56" y="41"/>
                  <a:pt x="55" y="42"/>
                  <a:pt x="55" y="43"/>
                </a:cubicBezTo>
                <a:cubicBezTo>
                  <a:pt x="57" y="41"/>
                  <a:pt x="59" y="40"/>
                  <a:pt x="60" y="39"/>
                </a:cubicBezTo>
                <a:cubicBezTo>
                  <a:pt x="60" y="40"/>
                  <a:pt x="59" y="42"/>
                  <a:pt x="58" y="44"/>
                </a:cubicBezTo>
                <a:cubicBezTo>
                  <a:pt x="59" y="44"/>
                  <a:pt x="60" y="45"/>
                  <a:pt x="60" y="45"/>
                </a:cubicBezTo>
                <a:cubicBezTo>
                  <a:pt x="61" y="46"/>
                  <a:pt x="61" y="46"/>
                  <a:pt x="61" y="46"/>
                </a:cubicBezTo>
                <a:cubicBezTo>
                  <a:pt x="63" y="41"/>
                  <a:pt x="64" y="37"/>
                  <a:pt x="64" y="32"/>
                </a:cubicBezTo>
                <a:cubicBezTo>
                  <a:pt x="64" y="14"/>
                  <a:pt x="50" y="0"/>
                  <a:pt x="32" y="0"/>
                </a:cubicBezTo>
                <a:cubicBezTo>
                  <a:pt x="15" y="0"/>
                  <a:pt x="0" y="14"/>
                  <a:pt x="0" y="32"/>
                </a:cubicBezTo>
                <a:cubicBezTo>
                  <a:pt x="0" y="49"/>
                  <a:pt x="15" y="63"/>
                  <a:pt x="32" y="63"/>
                </a:cubicBezTo>
                <a:cubicBezTo>
                  <a:pt x="39" y="63"/>
                  <a:pt x="46" y="61"/>
                  <a:pt x="51" y="57"/>
                </a:cubicBezTo>
                <a:cubicBezTo>
                  <a:pt x="50" y="56"/>
                  <a:pt x="50" y="56"/>
                  <a:pt x="50" y="56"/>
                </a:cubicBezTo>
                <a:cubicBezTo>
                  <a:pt x="49" y="56"/>
                  <a:pt x="49" y="55"/>
                  <a:pt x="49" y="55"/>
                </a:cubicBezTo>
                <a:close/>
                <a:moveTo>
                  <a:pt x="60" y="24"/>
                </a:moveTo>
                <a:cubicBezTo>
                  <a:pt x="57" y="21"/>
                  <a:pt x="53" y="19"/>
                  <a:pt x="47" y="17"/>
                </a:cubicBezTo>
                <a:cubicBezTo>
                  <a:pt x="45" y="11"/>
                  <a:pt x="42" y="6"/>
                  <a:pt x="39" y="4"/>
                </a:cubicBezTo>
                <a:cubicBezTo>
                  <a:pt x="50" y="6"/>
                  <a:pt x="58" y="14"/>
                  <a:pt x="60" y="24"/>
                </a:cubicBezTo>
                <a:close/>
                <a:moveTo>
                  <a:pt x="33" y="3"/>
                </a:moveTo>
                <a:cubicBezTo>
                  <a:pt x="38" y="3"/>
                  <a:pt x="42" y="9"/>
                  <a:pt x="44" y="16"/>
                </a:cubicBezTo>
                <a:cubicBezTo>
                  <a:pt x="41" y="16"/>
                  <a:pt x="37" y="15"/>
                  <a:pt x="33" y="15"/>
                </a:cubicBezTo>
                <a:lnTo>
                  <a:pt x="33" y="3"/>
                </a:lnTo>
                <a:close/>
                <a:moveTo>
                  <a:pt x="31" y="3"/>
                </a:moveTo>
                <a:cubicBezTo>
                  <a:pt x="31" y="15"/>
                  <a:pt x="31" y="15"/>
                  <a:pt x="31" y="15"/>
                </a:cubicBezTo>
                <a:cubicBezTo>
                  <a:pt x="27" y="15"/>
                  <a:pt x="23" y="16"/>
                  <a:pt x="20" y="16"/>
                </a:cubicBezTo>
                <a:cubicBezTo>
                  <a:pt x="22" y="9"/>
                  <a:pt x="26" y="3"/>
                  <a:pt x="31" y="3"/>
                </a:cubicBezTo>
                <a:close/>
                <a:moveTo>
                  <a:pt x="25" y="4"/>
                </a:moveTo>
                <a:cubicBezTo>
                  <a:pt x="22" y="6"/>
                  <a:pt x="19" y="11"/>
                  <a:pt x="18" y="17"/>
                </a:cubicBezTo>
                <a:cubicBezTo>
                  <a:pt x="12" y="19"/>
                  <a:pt x="7" y="21"/>
                  <a:pt x="4" y="24"/>
                </a:cubicBezTo>
                <a:cubicBezTo>
                  <a:pt x="7" y="14"/>
                  <a:pt x="15" y="6"/>
                  <a:pt x="25" y="4"/>
                </a:cubicBezTo>
                <a:close/>
                <a:moveTo>
                  <a:pt x="17" y="19"/>
                </a:moveTo>
                <a:cubicBezTo>
                  <a:pt x="16" y="23"/>
                  <a:pt x="16" y="27"/>
                  <a:pt x="16" y="31"/>
                </a:cubicBezTo>
                <a:cubicBezTo>
                  <a:pt x="3" y="31"/>
                  <a:pt x="3" y="31"/>
                  <a:pt x="3" y="31"/>
                </a:cubicBezTo>
                <a:cubicBezTo>
                  <a:pt x="4" y="26"/>
                  <a:pt x="9" y="22"/>
                  <a:pt x="17" y="19"/>
                </a:cubicBezTo>
                <a:close/>
                <a:moveTo>
                  <a:pt x="16" y="33"/>
                </a:moveTo>
                <a:cubicBezTo>
                  <a:pt x="16" y="37"/>
                  <a:pt x="16" y="40"/>
                  <a:pt x="17" y="44"/>
                </a:cubicBezTo>
                <a:cubicBezTo>
                  <a:pt x="9" y="41"/>
                  <a:pt x="4" y="37"/>
                  <a:pt x="3" y="33"/>
                </a:cubicBezTo>
                <a:lnTo>
                  <a:pt x="16" y="33"/>
                </a:lnTo>
                <a:close/>
                <a:moveTo>
                  <a:pt x="4" y="39"/>
                </a:moveTo>
                <a:cubicBezTo>
                  <a:pt x="7" y="42"/>
                  <a:pt x="12" y="44"/>
                  <a:pt x="18" y="46"/>
                </a:cubicBezTo>
                <a:cubicBezTo>
                  <a:pt x="19" y="52"/>
                  <a:pt x="22" y="57"/>
                  <a:pt x="25" y="60"/>
                </a:cubicBezTo>
                <a:cubicBezTo>
                  <a:pt x="15" y="57"/>
                  <a:pt x="7" y="49"/>
                  <a:pt x="4" y="39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</p:spPr>
        <p:txBody>
          <a:bodyPr vert="horz" wrap="square" lIns="91440" tIns="45721" rIns="91440" bIns="45721" numCol="1" anchor="t" anchorCtr="0" compatLnSpc="1">
            <a:prstTxWarp prst="textNoShape">
              <a:avLst/>
            </a:prstTxWarp>
          </a:bodyPr>
          <a:lstStyle/>
          <a:p>
            <a:endParaRPr lang="en-US" sz="1801"/>
          </a:p>
        </p:txBody>
      </p:sp>
      <p:sp>
        <p:nvSpPr>
          <p:cNvPr id="32" name="ïsļiḋé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139D7EC7-E65E-45C0-95F9-8208680C98A5}"/>
              </a:ext>
            </a:extLst>
          </p:cNvPr>
          <p:cNvSpPr/>
          <p:nvPr/>
        </p:nvSpPr>
        <p:spPr bwMode="auto">
          <a:xfrm>
            <a:off x="3931241" y="3283679"/>
            <a:ext cx="598135" cy="630910"/>
          </a:xfrm>
          <a:custGeom>
            <a:avLst/>
            <a:gdLst>
              <a:gd name="T0" fmla="*/ 22 w 62"/>
              <a:gd name="T1" fmla="*/ 32 h 65"/>
              <a:gd name="T2" fmla="*/ 22 w 62"/>
              <a:gd name="T3" fmla="*/ 52 h 65"/>
              <a:gd name="T4" fmla="*/ 26 w 62"/>
              <a:gd name="T5" fmla="*/ 43 h 65"/>
              <a:gd name="T6" fmla="*/ 47 w 62"/>
              <a:gd name="T7" fmla="*/ 7 h 65"/>
              <a:gd name="T8" fmla="*/ 47 w 62"/>
              <a:gd name="T9" fmla="*/ 19 h 65"/>
              <a:gd name="T10" fmla="*/ 40 w 62"/>
              <a:gd name="T11" fmla="*/ 37 h 65"/>
              <a:gd name="T12" fmla="*/ 36 w 62"/>
              <a:gd name="T13" fmla="*/ 27 h 65"/>
              <a:gd name="T14" fmla="*/ 32 w 62"/>
              <a:gd name="T15" fmla="*/ 26 h 65"/>
              <a:gd name="T16" fmla="*/ 24 w 62"/>
              <a:gd name="T17" fmla="*/ 22 h 65"/>
              <a:gd name="T18" fmla="*/ 18 w 62"/>
              <a:gd name="T19" fmla="*/ 21 h 65"/>
              <a:gd name="T20" fmla="*/ 11 w 62"/>
              <a:gd name="T21" fmla="*/ 28 h 65"/>
              <a:gd name="T22" fmla="*/ 6 w 62"/>
              <a:gd name="T23" fmla="*/ 28 h 65"/>
              <a:gd name="T24" fmla="*/ 3 w 62"/>
              <a:gd name="T25" fmla="*/ 38 h 65"/>
              <a:gd name="T26" fmla="*/ 0 w 62"/>
              <a:gd name="T27" fmla="*/ 43 h 65"/>
              <a:gd name="T28" fmla="*/ 3 w 62"/>
              <a:gd name="T29" fmla="*/ 47 h 65"/>
              <a:gd name="T30" fmla="*/ 6 w 62"/>
              <a:gd name="T31" fmla="*/ 58 h 65"/>
              <a:gd name="T32" fmla="*/ 11 w 62"/>
              <a:gd name="T33" fmla="*/ 58 h 65"/>
              <a:gd name="T34" fmla="*/ 18 w 62"/>
              <a:gd name="T35" fmla="*/ 65 h 65"/>
              <a:gd name="T36" fmla="*/ 24 w 62"/>
              <a:gd name="T37" fmla="*/ 64 h 65"/>
              <a:gd name="T38" fmla="*/ 32 w 62"/>
              <a:gd name="T39" fmla="*/ 60 h 65"/>
              <a:gd name="T40" fmla="*/ 36 w 62"/>
              <a:gd name="T41" fmla="*/ 59 h 65"/>
              <a:gd name="T42" fmla="*/ 40 w 62"/>
              <a:gd name="T43" fmla="*/ 49 h 65"/>
              <a:gd name="T44" fmla="*/ 44 w 62"/>
              <a:gd name="T45" fmla="*/ 46 h 65"/>
              <a:gd name="T46" fmla="*/ 38 w 62"/>
              <a:gd name="T47" fmla="*/ 53 h 65"/>
              <a:gd name="T48" fmla="*/ 22 w 62"/>
              <a:gd name="T49" fmla="*/ 58 h 65"/>
              <a:gd name="T50" fmla="*/ 6 w 62"/>
              <a:gd name="T51" fmla="*/ 53 h 65"/>
              <a:gd name="T52" fmla="*/ 7 w 62"/>
              <a:gd name="T53" fmla="*/ 38 h 65"/>
              <a:gd name="T54" fmla="*/ 18 w 62"/>
              <a:gd name="T55" fmla="*/ 24 h 65"/>
              <a:gd name="T56" fmla="*/ 36 w 62"/>
              <a:gd name="T57" fmla="*/ 30 h 65"/>
              <a:gd name="T58" fmla="*/ 41 w 62"/>
              <a:gd name="T59" fmla="*/ 44 h 65"/>
              <a:gd name="T60" fmla="*/ 59 w 62"/>
              <a:gd name="T61" fmla="*/ 11 h 65"/>
              <a:gd name="T62" fmla="*/ 60 w 62"/>
              <a:gd name="T63" fmla="*/ 7 h 65"/>
              <a:gd name="T64" fmla="*/ 54 w 62"/>
              <a:gd name="T65" fmla="*/ 4 h 65"/>
              <a:gd name="T66" fmla="*/ 49 w 62"/>
              <a:gd name="T67" fmla="*/ 0 h 65"/>
              <a:gd name="T68" fmla="*/ 46 w 62"/>
              <a:gd name="T69" fmla="*/ 0 h 65"/>
              <a:gd name="T70" fmla="*/ 40 w 62"/>
              <a:gd name="T71" fmla="*/ 4 h 65"/>
              <a:gd name="T72" fmla="*/ 38 w 62"/>
              <a:gd name="T73" fmla="*/ 4 h 65"/>
              <a:gd name="T74" fmla="*/ 35 w 62"/>
              <a:gd name="T75" fmla="*/ 11 h 65"/>
              <a:gd name="T76" fmla="*/ 33 w 62"/>
              <a:gd name="T77" fmla="*/ 14 h 65"/>
              <a:gd name="T78" fmla="*/ 35 w 62"/>
              <a:gd name="T79" fmla="*/ 18 h 65"/>
              <a:gd name="T80" fmla="*/ 37 w 62"/>
              <a:gd name="T81" fmla="*/ 24 h 65"/>
              <a:gd name="T82" fmla="*/ 40 w 62"/>
              <a:gd name="T83" fmla="*/ 25 h 65"/>
              <a:gd name="T84" fmla="*/ 46 w 62"/>
              <a:gd name="T85" fmla="*/ 28 h 65"/>
              <a:gd name="T86" fmla="*/ 49 w 62"/>
              <a:gd name="T87" fmla="*/ 29 h 65"/>
              <a:gd name="T88" fmla="*/ 54 w 62"/>
              <a:gd name="T89" fmla="*/ 24 h 65"/>
              <a:gd name="T90" fmla="*/ 57 w 62"/>
              <a:gd name="T91" fmla="*/ 24 h 65"/>
              <a:gd name="T92" fmla="*/ 59 w 62"/>
              <a:gd name="T93" fmla="*/ 18 h 65"/>
              <a:gd name="T94" fmla="*/ 61 w 62"/>
              <a:gd name="T95" fmla="*/ 12 h 65"/>
              <a:gd name="T96" fmla="*/ 52 w 62"/>
              <a:gd name="T97" fmla="*/ 22 h 65"/>
              <a:gd name="T98" fmla="*/ 43 w 62"/>
              <a:gd name="T99" fmla="*/ 25 h 65"/>
              <a:gd name="T100" fmla="*/ 36 w 62"/>
              <a:gd name="T101" fmla="*/ 15 h 65"/>
              <a:gd name="T102" fmla="*/ 38 w 62"/>
              <a:gd name="T103" fmla="*/ 7 h 65"/>
              <a:gd name="T104" fmla="*/ 50 w 62"/>
              <a:gd name="T105" fmla="*/ 3 h 65"/>
              <a:gd name="T106" fmla="*/ 56 w 62"/>
              <a:gd name="T107" fmla="*/ 11 h 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62" h="65">
                <a:moveTo>
                  <a:pt x="22" y="32"/>
                </a:moveTo>
                <a:cubicBezTo>
                  <a:pt x="15" y="32"/>
                  <a:pt x="11" y="37"/>
                  <a:pt x="11" y="43"/>
                </a:cubicBezTo>
                <a:cubicBezTo>
                  <a:pt x="11" y="49"/>
                  <a:pt x="15" y="54"/>
                  <a:pt x="22" y="54"/>
                </a:cubicBezTo>
                <a:cubicBezTo>
                  <a:pt x="28" y="54"/>
                  <a:pt x="33" y="49"/>
                  <a:pt x="33" y="43"/>
                </a:cubicBezTo>
                <a:cubicBezTo>
                  <a:pt x="33" y="37"/>
                  <a:pt x="28" y="32"/>
                  <a:pt x="22" y="32"/>
                </a:cubicBezTo>
                <a:close/>
                <a:moveTo>
                  <a:pt x="22" y="52"/>
                </a:moveTo>
                <a:cubicBezTo>
                  <a:pt x="17" y="52"/>
                  <a:pt x="13" y="48"/>
                  <a:pt x="13" y="43"/>
                </a:cubicBezTo>
                <a:cubicBezTo>
                  <a:pt x="13" y="38"/>
                  <a:pt x="17" y="34"/>
                  <a:pt x="22" y="34"/>
                </a:cubicBezTo>
                <a:cubicBezTo>
                  <a:pt x="27" y="34"/>
                  <a:pt x="31" y="38"/>
                  <a:pt x="31" y="43"/>
                </a:cubicBezTo>
                <a:cubicBezTo>
                  <a:pt x="31" y="48"/>
                  <a:pt x="27" y="52"/>
                  <a:pt x="22" y="52"/>
                </a:cubicBezTo>
                <a:close/>
                <a:moveTo>
                  <a:pt x="26" y="43"/>
                </a:moveTo>
                <a:cubicBezTo>
                  <a:pt x="26" y="45"/>
                  <a:pt x="24" y="47"/>
                  <a:pt x="22" y="47"/>
                </a:cubicBezTo>
                <a:cubicBezTo>
                  <a:pt x="19" y="47"/>
                  <a:pt x="17" y="45"/>
                  <a:pt x="17" y="43"/>
                </a:cubicBezTo>
                <a:cubicBezTo>
                  <a:pt x="17" y="40"/>
                  <a:pt x="19" y="38"/>
                  <a:pt x="22" y="38"/>
                </a:cubicBezTo>
                <a:cubicBezTo>
                  <a:pt x="24" y="38"/>
                  <a:pt x="26" y="40"/>
                  <a:pt x="26" y="43"/>
                </a:cubicBezTo>
                <a:close/>
                <a:moveTo>
                  <a:pt x="47" y="7"/>
                </a:moveTo>
                <a:cubicBezTo>
                  <a:pt x="43" y="7"/>
                  <a:pt x="40" y="10"/>
                  <a:pt x="40" y="14"/>
                </a:cubicBezTo>
                <a:cubicBezTo>
                  <a:pt x="40" y="18"/>
                  <a:pt x="43" y="21"/>
                  <a:pt x="47" y="21"/>
                </a:cubicBezTo>
                <a:cubicBezTo>
                  <a:pt x="51" y="21"/>
                  <a:pt x="54" y="18"/>
                  <a:pt x="54" y="14"/>
                </a:cubicBezTo>
                <a:cubicBezTo>
                  <a:pt x="54" y="10"/>
                  <a:pt x="51" y="7"/>
                  <a:pt x="47" y="7"/>
                </a:cubicBezTo>
                <a:close/>
                <a:moveTo>
                  <a:pt x="47" y="19"/>
                </a:moveTo>
                <a:cubicBezTo>
                  <a:pt x="44" y="19"/>
                  <a:pt x="42" y="17"/>
                  <a:pt x="42" y="14"/>
                </a:cubicBezTo>
                <a:cubicBezTo>
                  <a:pt x="42" y="12"/>
                  <a:pt x="44" y="9"/>
                  <a:pt x="47" y="9"/>
                </a:cubicBezTo>
                <a:cubicBezTo>
                  <a:pt x="49" y="9"/>
                  <a:pt x="52" y="12"/>
                  <a:pt x="52" y="14"/>
                </a:cubicBezTo>
                <a:cubicBezTo>
                  <a:pt x="52" y="17"/>
                  <a:pt x="49" y="19"/>
                  <a:pt x="47" y="19"/>
                </a:cubicBezTo>
                <a:close/>
                <a:moveTo>
                  <a:pt x="43" y="39"/>
                </a:moveTo>
                <a:cubicBezTo>
                  <a:pt x="43" y="38"/>
                  <a:pt x="42" y="38"/>
                  <a:pt x="42" y="38"/>
                </a:cubicBezTo>
                <a:cubicBezTo>
                  <a:pt x="42" y="38"/>
                  <a:pt x="42" y="38"/>
                  <a:pt x="41" y="38"/>
                </a:cubicBezTo>
                <a:cubicBezTo>
                  <a:pt x="41" y="38"/>
                  <a:pt x="41" y="38"/>
                  <a:pt x="41" y="38"/>
                </a:cubicBezTo>
                <a:cubicBezTo>
                  <a:pt x="40" y="38"/>
                  <a:pt x="40" y="38"/>
                  <a:pt x="40" y="37"/>
                </a:cubicBezTo>
                <a:cubicBezTo>
                  <a:pt x="39" y="36"/>
                  <a:pt x="40" y="36"/>
                  <a:pt x="40" y="35"/>
                </a:cubicBezTo>
                <a:cubicBezTo>
                  <a:pt x="41" y="35"/>
                  <a:pt x="41" y="35"/>
                  <a:pt x="42" y="34"/>
                </a:cubicBezTo>
                <a:cubicBezTo>
                  <a:pt x="42" y="33"/>
                  <a:pt x="42" y="33"/>
                  <a:pt x="41" y="32"/>
                </a:cubicBezTo>
                <a:cubicBezTo>
                  <a:pt x="40" y="31"/>
                  <a:pt x="39" y="29"/>
                  <a:pt x="38" y="28"/>
                </a:cubicBezTo>
                <a:cubicBezTo>
                  <a:pt x="38" y="27"/>
                  <a:pt x="37" y="27"/>
                  <a:pt x="36" y="27"/>
                </a:cubicBezTo>
                <a:cubicBezTo>
                  <a:pt x="36" y="27"/>
                  <a:pt x="36" y="27"/>
                  <a:pt x="36" y="27"/>
                </a:cubicBezTo>
                <a:cubicBezTo>
                  <a:pt x="36" y="27"/>
                  <a:pt x="35" y="27"/>
                  <a:pt x="35" y="28"/>
                </a:cubicBezTo>
                <a:cubicBezTo>
                  <a:pt x="35" y="28"/>
                  <a:pt x="34" y="28"/>
                  <a:pt x="34" y="28"/>
                </a:cubicBezTo>
                <a:cubicBezTo>
                  <a:pt x="33" y="28"/>
                  <a:pt x="33" y="28"/>
                  <a:pt x="33" y="28"/>
                </a:cubicBezTo>
                <a:cubicBezTo>
                  <a:pt x="32" y="27"/>
                  <a:pt x="32" y="27"/>
                  <a:pt x="32" y="26"/>
                </a:cubicBezTo>
                <a:cubicBezTo>
                  <a:pt x="33" y="25"/>
                  <a:pt x="33" y="25"/>
                  <a:pt x="33" y="24"/>
                </a:cubicBezTo>
                <a:cubicBezTo>
                  <a:pt x="32" y="24"/>
                  <a:pt x="32" y="23"/>
                  <a:pt x="32" y="23"/>
                </a:cubicBezTo>
                <a:cubicBezTo>
                  <a:pt x="30" y="22"/>
                  <a:pt x="28" y="22"/>
                  <a:pt x="26" y="21"/>
                </a:cubicBezTo>
                <a:cubicBezTo>
                  <a:pt x="26" y="21"/>
                  <a:pt x="26" y="21"/>
                  <a:pt x="26" y="21"/>
                </a:cubicBezTo>
                <a:cubicBezTo>
                  <a:pt x="25" y="21"/>
                  <a:pt x="25" y="21"/>
                  <a:pt x="24" y="22"/>
                </a:cubicBezTo>
                <a:cubicBezTo>
                  <a:pt x="24" y="22"/>
                  <a:pt x="24" y="22"/>
                  <a:pt x="24" y="23"/>
                </a:cubicBezTo>
                <a:cubicBezTo>
                  <a:pt x="24" y="24"/>
                  <a:pt x="23" y="24"/>
                  <a:pt x="22" y="24"/>
                </a:cubicBezTo>
                <a:cubicBezTo>
                  <a:pt x="21" y="24"/>
                  <a:pt x="20" y="24"/>
                  <a:pt x="20" y="23"/>
                </a:cubicBezTo>
                <a:cubicBezTo>
                  <a:pt x="20" y="22"/>
                  <a:pt x="20" y="22"/>
                  <a:pt x="20" y="22"/>
                </a:cubicBezTo>
                <a:cubicBezTo>
                  <a:pt x="19" y="21"/>
                  <a:pt x="19" y="21"/>
                  <a:pt x="18" y="21"/>
                </a:cubicBezTo>
                <a:cubicBezTo>
                  <a:pt x="18" y="21"/>
                  <a:pt x="18" y="21"/>
                  <a:pt x="18" y="21"/>
                </a:cubicBezTo>
                <a:cubicBezTo>
                  <a:pt x="16" y="22"/>
                  <a:pt x="14" y="22"/>
                  <a:pt x="12" y="23"/>
                </a:cubicBezTo>
                <a:cubicBezTo>
                  <a:pt x="12" y="23"/>
                  <a:pt x="12" y="24"/>
                  <a:pt x="11" y="24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7"/>
                  <a:pt x="12" y="27"/>
                  <a:pt x="11" y="28"/>
                </a:cubicBezTo>
                <a:cubicBezTo>
                  <a:pt x="11" y="28"/>
                  <a:pt x="11" y="28"/>
                  <a:pt x="10" y="28"/>
                </a:cubicBezTo>
                <a:cubicBezTo>
                  <a:pt x="10" y="28"/>
                  <a:pt x="9" y="28"/>
                  <a:pt x="9" y="28"/>
                </a:cubicBezTo>
                <a:cubicBezTo>
                  <a:pt x="9" y="27"/>
                  <a:pt x="8" y="27"/>
                  <a:pt x="8" y="27"/>
                </a:cubicBezTo>
                <a:cubicBezTo>
                  <a:pt x="8" y="27"/>
                  <a:pt x="8" y="27"/>
                  <a:pt x="8" y="27"/>
                </a:cubicBezTo>
                <a:cubicBezTo>
                  <a:pt x="7" y="27"/>
                  <a:pt x="6" y="27"/>
                  <a:pt x="6" y="28"/>
                </a:cubicBezTo>
                <a:cubicBezTo>
                  <a:pt x="5" y="29"/>
                  <a:pt x="4" y="31"/>
                  <a:pt x="3" y="32"/>
                </a:cubicBezTo>
                <a:cubicBezTo>
                  <a:pt x="2" y="33"/>
                  <a:pt x="2" y="33"/>
                  <a:pt x="2" y="34"/>
                </a:cubicBezTo>
                <a:cubicBezTo>
                  <a:pt x="3" y="35"/>
                  <a:pt x="3" y="35"/>
                  <a:pt x="4" y="35"/>
                </a:cubicBezTo>
                <a:cubicBezTo>
                  <a:pt x="4" y="36"/>
                  <a:pt x="5" y="36"/>
                  <a:pt x="4" y="37"/>
                </a:cubicBezTo>
                <a:cubicBezTo>
                  <a:pt x="4" y="38"/>
                  <a:pt x="4" y="38"/>
                  <a:pt x="3" y="38"/>
                </a:cubicBezTo>
                <a:cubicBezTo>
                  <a:pt x="3" y="38"/>
                  <a:pt x="3" y="38"/>
                  <a:pt x="3" y="38"/>
                </a:cubicBezTo>
                <a:cubicBezTo>
                  <a:pt x="2" y="38"/>
                  <a:pt x="2" y="38"/>
                  <a:pt x="2" y="38"/>
                </a:cubicBezTo>
                <a:cubicBezTo>
                  <a:pt x="2" y="38"/>
                  <a:pt x="1" y="38"/>
                  <a:pt x="1" y="39"/>
                </a:cubicBezTo>
                <a:cubicBezTo>
                  <a:pt x="1" y="39"/>
                  <a:pt x="0" y="39"/>
                  <a:pt x="0" y="40"/>
                </a:cubicBezTo>
                <a:cubicBezTo>
                  <a:pt x="0" y="41"/>
                  <a:pt x="0" y="42"/>
                  <a:pt x="0" y="43"/>
                </a:cubicBezTo>
                <a:cubicBezTo>
                  <a:pt x="0" y="44"/>
                  <a:pt x="0" y="45"/>
                  <a:pt x="0" y="46"/>
                </a:cubicBezTo>
                <a:cubicBezTo>
                  <a:pt x="0" y="46"/>
                  <a:pt x="1" y="47"/>
                  <a:pt x="1" y="47"/>
                </a:cubicBezTo>
                <a:cubicBezTo>
                  <a:pt x="1" y="47"/>
                  <a:pt x="2" y="48"/>
                  <a:pt x="2" y="48"/>
                </a:cubicBezTo>
                <a:cubicBezTo>
                  <a:pt x="2" y="48"/>
                  <a:pt x="2" y="48"/>
                  <a:pt x="3" y="47"/>
                </a:cubicBezTo>
                <a:cubicBezTo>
                  <a:pt x="3" y="47"/>
                  <a:pt x="3" y="47"/>
                  <a:pt x="3" y="47"/>
                </a:cubicBezTo>
                <a:cubicBezTo>
                  <a:pt x="4" y="47"/>
                  <a:pt x="4" y="48"/>
                  <a:pt x="4" y="49"/>
                </a:cubicBezTo>
                <a:cubicBezTo>
                  <a:pt x="5" y="49"/>
                  <a:pt x="4" y="50"/>
                  <a:pt x="4" y="51"/>
                </a:cubicBezTo>
                <a:cubicBezTo>
                  <a:pt x="3" y="51"/>
                  <a:pt x="3" y="51"/>
                  <a:pt x="2" y="52"/>
                </a:cubicBezTo>
                <a:cubicBezTo>
                  <a:pt x="2" y="52"/>
                  <a:pt x="2" y="53"/>
                  <a:pt x="3" y="53"/>
                </a:cubicBezTo>
                <a:cubicBezTo>
                  <a:pt x="4" y="55"/>
                  <a:pt x="5" y="57"/>
                  <a:pt x="6" y="58"/>
                </a:cubicBezTo>
                <a:cubicBezTo>
                  <a:pt x="6" y="58"/>
                  <a:pt x="7" y="59"/>
                  <a:pt x="8" y="59"/>
                </a:cubicBezTo>
                <a:cubicBezTo>
                  <a:pt x="8" y="59"/>
                  <a:pt x="8" y="59"/>
                  <a:pt x="8" y="59"/>
                </a:cubicBezTo>
                <a:cubicBezTo>
                  <a:pt x="8" y="59"/>
                  <a:pt x="9" y="58"/>
                  <a:pt x="9" y="58"/>
                </a:cubicBezTo>
                <a:cubicBezTo>
                  <a:pt x="9" y="58"/>
                  <a:pt x="10" y="57"/>
                  <a:pt x="10" y="57"/>
                </a:cubicBezTo>
                <a:cubicBezTo>
                  <a:pt x="11" y="57"/>
                  <a:pt x="11" y="58"/>
                  <a:pt x="11" y="58"/>
                </a:cubicBezTo>
                <a:cubicBezTo>
                  <a:pt x="12" y="58"/>
                  <a:pt x="12" y="59"/>
                  <a:pt x="12" y="60"/>
                </a:cubicBezTo>
                <a:cubicBezTo>
                  <a:pt x="11" y="60"/>
                  <a:pt x="11" y="61"/>
                  <a:pt x="11" y="61"/>
                </a:cubicBezTo>
                <a:cubicBezTo>
                  <a:pt x="12" y="62"/>
                  <a:pt x="12" y="62"/>
                  <a:pt x="12" y="63"/>
                </a:cubicBezTo>
                <a:cubicBezTo>
                  <a:pt x="14" y="64"/>
                  <a:pt x="16" y="64"/>
                  <a:pt x="18" y="65"/>
                </a:cubicBezTo>
                <a:cubicBezTo>
                  <a:pt x="18" y="65"/>
                  <a:pt x="18" y="65"/>
                  <a:pt x="18" y="65"/>
                </a:cubicBezTo>
                <a:cubicBezTo>
                  <a:pt x="19" y="65"/>
                  <a:pt x="19" y="64"/>
                  <a:pt x="20" y="64"/>
                </a:cubicBezTo>
                <a:cubicBezTo>
                  <a:pt x="20" y="64"/>
                  <a:pt x="20" y="63"/>
                  <a:pt x="20" y="63"/>
                </a:cubicBezTo>
                <a:cubicBezTo>
                  <a:pt x="20" y="62"/>
                  <a:pt x="21" y="61"/>
                  <a:pt x="22" y="61"/>
                </a:cubicBezTo>
                <a:cubicBezTo>
                  <a:pt x="23" y="61"/>
                  <a:pt x="24" y="62"/>
                  <a:pt x="24" y="63"/>
                </a:cubicBezTo>
                <a:cubicBezTo>
                  <a:pt x="24" y="63"/>
                  <a:pt x="24" y="64"/>
                  <a:pt x="24" y="64"/>
                </a:cubicBezTo>
                <a:cubicBezTo>
                  <a:pt x="25" y="64"/>
                  <a:pt x="25" y="65"/>
                  <a:pt x="26" y="65"/>
                </a:cubicBezTo>
                <a:cubicBezTo>
                  <a:pt x="26" y="65"/>
                  <a:pt x="26" y="65"/>
                  <a:pt x="26" y="65"/>
                </a:cubicBezTo>
                <a:cubicBezTo>
                  <a:pt x="28" y="64"/>
                  <a:pt x="30" y="64"/>
                  <a:pt x="32" y="63"/>
                </a:cubicBezTo>
                <a:cubicBezTo>
                  <a:pt x="32" y="62"/>
                  <a:pt x="32" y="62"/>
                  <a:pt x="33" y="61"/>
                </a:cubicBezTo>
                <a:cubicBezTo>
                  <a:pt x="33" y="61"/>
                  <a:pt x="33" y="60"/>
                  <a:pt x="32" y="60"/>
                </a:cubicBezTo>
                <a:cubicBezTo>
                  <a:pt x="32" y="59"/>
                  <a:pt x="32" y="58"/>
                  <a:pt x="33" y="58"/>
                </a:cubicBezTo>
                <a:cubicBezTo>
                  <a:pt x="33" y="58"/>
                  <a:pt x="33" y="57"/>
                  <a:pt x="34" y="57"/>
                </a:cubicBezTo>
                <a:cubicBezTo>
                  <a:pt x="34" y="57"/>
                  <a:pt x="35" y="58"/>
                  <a:pt x="35" y="58"/>
                </a:cubicBezTo>
                <a:cubicBezTo>
                  <a:pt x="35" y="58"/>
                  <a:pt x="36" y="59"/>
                  <a:pt x="36" y="59"/>
                </a:cubicBezTo>
                <a:cubicBezTo>
                  <a:pt x="36" y="59"/>
                  <a:pt x="36" y="59"/>
                  <a:pt x="36" y="59"/>
                </a:cubicBezTo>
                <a:cubicBezTo>
                  <a:pt x="37" y="59"/>
                  <a:pt x="38" y="58"/>
                  <a:pt x="38" y="58"/>
                </a:cubicBezTo>
                <a:cubicBezTo>
                  <a:pt x="39" y="57"/>
                  <a:pt x="40" y="55"/>
                  <a:pt x="41" y="53"/>
                </a:cubicBezTo>
                <a:cubicBezTo>
                  <a:pt x="42" y="53"/>
                  <a:pt x="42" y="52"/>
                  <a:pt x="42" y="52"/>
                </a:cubicBezTo>
                <a:cubicBezTo>
                  <a:pt x="41" y="51"/>
                  <a:pt x="41" y="51"/>
                  <a:pt x="40" y="51"/>
                </a:cubicBezTo>
                <a:cubicBezTo>
                  <a:pt x="40" y="50"/>
                  <a:pt x="39" y="49"/>
                  <a:pt x="40" y="49"/>
                </a:cubicBezTo>
                <a:cubicBezTo>
                  <a:pt x="40" y="48"/>
                  <a:pt x="40" y="47"/>
                  <a:pt x="41" y="47"/>
                </a:cubicBezTo>
                <a:cubicBezTo>
                  <a:pt x="41" y="47"/>
                  <a:pt x="41" y="47"/>
                  <a:pt x="41" y="47"/>
                </a:cubicBezTo>
                <a:cubicBezTo>
                  <a:pt x="42" y="48"/>
                  <a:pt x="42" y="48"/>
                  <a:pt x="42" y="48"/>
                </a:cubicBezTo>
                <a:cubicBezTo>
                  <a:pt x="42" y="48"/>
                  <a:pt x="43" y="47"/>
                  <a:pt x="43" y="47"/>
                </a:cubicBezTo>
                <a:cubicBezTo>
                  <a:pt x="43" y="47"/>
                  <a:pt x="44" y="46"/>
                  <a:pt x="44" y="46"/>
                </a:cubicBezTo>
                <a:cubicBezTo>
                  <a:pt x="44" y="45"/>
                  <a:pt x="44" y="44"/>
                  <a:pt x="44" y="43"/>
                </a:cubicBezTo>
                <a:cubicBezTo>
                  <a:pt x="44" y="42"/>
                  <a:pt x="44" y="41"/>
                  <a:pt x="44" y="40"/>
                </a:cubicBezTo>
                <a:cubicBezTo>
                  <a:pt x="44" y="39"/>
                  <a:pt x="43" y="39"/>
                  <a:pt x="43" y="39"/>
                </a:cubicBezTo>
                <a:close/>
                <a:moveTo>
                  <a:pt x="37" y="48"/>
                </a:moveTo>
                <a:cubicBezTo>
                  <a:pt x="36" y="50"/>
                  <a:pt x="37" y="52"/>
                  <a:pt x="38" y="53"/>
                </a:cubicBezTo>
                <a:cubicBezTo>
                  <a:pt x="38" y="54"/>
                  <a:pt x="37" y="54"/>
                  <a:pt x="36" y="55"/>
                </a:cubicBezTo>
                <a:cubicBezTo>
                  <a:pt x="35" y="54"/>
                  <a:pt x="33" y="54"/>
                  <a:pt x="31" y="55"/>
                </a:cubicBezTo>
                <a:cubicBezTo>
                  <a:pt x="29" y="57"/>
                  <a:pt x="29" y="59"/>
                  <a:pt x="29" y="60"/>
                </a:cubicBezTo>
                <a:cubicBezTo>
                  <a:pt x="28" y="61"/>
                  <a:pt x="27" y="61"/>
                  <a:pt x="26" y="61"/>
                </a:cubicBezTo>
                <a:cubicBezTo>
                  <a:pt x="26" y="60"/>
                  <a:pt x="24" y="58"/>
                  <a:pt x="22" y="58"/>
                </a:cubicBezTo>
                <a:cubicBezTo>
                  <a:pt x="20" y="58"/>
                  <a:pt x="18" y="60"/>
                  <a:pt x="18" y="61"/>
                </a:cubicBezTo>
                <a:cubicBezTo>
                  <a:pt x="17" y="61"/>
                  <a:pt x="16" y="61"/>
                  <a:pt x="15" y="60"/>
                </a:cubicBezTo>
                <a:cubicBezTo>
                  <a:pt x="15" y="59"/>
                  <a:pt x="15" y="57"/>
                  <a:pt x="13" y="55"/>
                </a:cubicBezTo>
                <a:cubicBezTo>
                  <a:pt x="11" y="54"/>
                  <a:pt x="9" y="54"/>
                  <a:pt x="8" y="55"/>
                </a:cubicBezTo>
                <a:cubicBezTo>
                  <a:pt x="7" y="54"/>
                  <a:pt x="6" y="54"/>
                  <a:pt x="6" y="53"/>
                </a:cubicBezTo>
                <a:cubicBezTo>
                  <a:pt x="7" y="52"/>
                  <a:pt x="8" y="50"/>
                  <a:pt x="7" y="48"/>
                </a:cubicBezTo>
                <a:cubicBezTo>
                  <a:pt x="7" y="46"/>
                  <a:pt x="5" y="44"/>
                  <a:pt x="3" y="44"/>
                </a:cubicBezTo>
                <a:cubicBezTo>
                  <a:pt x="3" y="44"/>
                  <a:pt x="3" y="43"/>
                  <a:pt x="3" y="43"/>
                </a:cubicBezTo>
                <a:cubicBezTo>
                  <a:pt x="3" y="42"/>
                  <a:pt x="3" y="42"/>
                  <a:pt x="3" y="41"/>
                </a:cubicBezTo>
                <a:cubicBezTo>
                  <a:pt x="5" y="41"/>
                  <a:pt x="7" y="40"/>
                  <a:pt x="7" y="38"/>
                </a:cubicBezTo>
                <a:cubicBezTo>
                  <a:pt x="8" y="36"/>
                  <a:pt x="7" y="34"/>
                  <a:pt x="6" y="33"/>
                </a:cubicBezTo>
                <a:cubicBezTo>
                  <a:pt x="6" y="32"/>
                  <a:pt x="7" y="31"/>
                  <a:pt x="8" y="30"/>
                </a:cubicBezTo>
                <a:cubicBezTo>
                  <a:pt x="9" y="32"/>
                  <a:pt x="11" y="32"/>
                  <a:pt x="13" y="30"/>
                </a:cubicBezTo>
                <a:cubicBezTo>
                  <a:pt x="15" y="29"/>
                  <a:pt x="15" y="27"/>
                  <a:pt x="15" y="25"/>
                </a:cubicBezTo>
                <a:cubicBezTo>
                  <a:pt x="16" y="25"/>
                  <a:pt x="17" y="25"/>
                  <a:pt x="18" y="24"/>
                </a:cubicBezTo>
                <a:cubicBezTo>
                  <a:pt x="18" y="26"/>
                  <a:pt x="20" y="27"/>
                  <a:pt x="22" y="27"/>
                </a:cubicBezTo>
                <a:cubicBezTo>
                  <a:pt x="24" y="27"/>
                  <a:pt x="26" y="26"/>
                  <a:pt x="26" y="24"/>
                </a:cubicBezTo>
                <a:cubicBezTo>
                  <a:pt x="27" y="25"/>
                  <a:pt x="28" y="25"/>
                  <a:pt x="29" y="25"/>
                </a:cubicBezTo>
                <a:cubicBezTo>
                  <a:pt x="29" y="27"/>
                  <a:pt x="29" y="29"/>
                  <a:pt x="31" y="30"/>
                </a:cubicBezTo>
                <a:cubicBezTo>
                  <a:pt x="33" y="32"/>
                  <a:pt x="35" y="32"/>
                  <a:pt x="36" y="30"/>
                </a:cubicBezTo>
                <a:cubicBezTo>
                  <a:pt x="37" y="31"/>
                  <a:pt x="38" y="32"/>
                  <a:pt x="38" y="33"/>
                </a:cubicBezTo>
                <a:cubicBezTo>
                  <a:pt x="37" y="34"/>
                  <a:pt x="36" y="36"/>
                  <a:pt x="37" y="38"/>
                </a:cubicBezTo>
                <a:cubicBezTo>
                  <a:pt x="37" y="40"/>
                  <a:pt x="39" y="41"/>
                  <a:pt x="41" y="41"/>
                </a:cubicBezTo>
                <a:cubicBezTo>
                  <a:pt x="41" y="42"/>
                  <a:pt x="41" y="42"/>
                  <a:pt x="41" y="43"/>
                </a:cubicBezTo>
                <a:cubicBezTo>
                  <a:pt x="41" y="43"/>
                  <a:pt x="41" y="44"/>
                  <a:pt x="41" y="44"/>
                </a:cubicBezTo>
                <a:cubicBezTo>
                  <a:pt x="39" y="44"/>
                  <a:pt x="37" y="46"/>
                  <a:pt x="37" y="48"/>
                </a:cubicBezTo>
                <a:close/>
                <a:moveTo>
                  <a:pt x="61" y="12"/>
                </a:moveTo>
                <a:cubicBezTo>
                  <a:pt x="61" y="12"/>
                  <a:pt x="61" y="11"/>
                  <a:pt x="61" y="11"/>
                </a:cubicBezTo>
                <a:cubicBezTo>
                  <a:pt x="60" y="11"/>
                  <a:pt x="60" y="11"/>
                  <a:pt x="59" y="11"/>
                </a:cubicBezTo>
                <a:cubicBezTo>
                  <a:pt x="59" y="11"/>
                  <a:pt x="59" y="11"/>
                  <a:pt x="59" y="11"/>
                </a:cubicBezTo>
                <a:cubicBezTo>
                  <a:pt x="59" y="11"/>
                  <a:pt x="59" y="11"/>
                  <a:pt x="59" y="11"/>
                </a:cubicBezTo>
                <a:cubicBezTo>
                  <a:pt x="59" y="11"/>
                  <a:pt x="59" y="11"/>
                  <a:pt x="59" y="11"/>
                </a:cubicBezTo>
                <a:cubicBezTo>
                  <a:pt x="59" y="10"/>
                  <a:pt x="59" y="10"/>
                  <a:pt x="59" y="10"/>
                </a:cubicBezTo>
                <a:cubicBezTo>
                  <a:pt x="59" y="10"/>
                  <a:pt x="60" y="10"/>
                  <a:pt x="60" y="9"/>
                </a:cubicBezTo>
                <a:cubicBezTo>
                  <a:pt x="60" y="9"/>
                  <a:pt x="60" y="8"/>
                  <a:pt x="60" y="7"/>
                </a:cubicBezTo>
                <a:cubicBezTo>
                  <a:pt x="59" y="6"/>
                  <a:pt x="58" y="5"/>
                  <a:pt x="57" y="4"/>
                </a:cubicBezTo>
                <a:cubicBezTo>
                  <a:pt x="57" y="4"/>
                  <a:pt x="57" y="4"/>
                  <a:pt x="56" y="4"/>
                </a:cubicBezTo>
                <a:cubicBezTo>
                  <a:pt x="56" y="4"/>
                  <a:pt x="56" y="4"/>
                  <a:pt x="56" y="4"/>
                </a:cubicBezTo>
                <a:cubicBezTo>
                  <a:pt x="55" y="4"/>
                  <a:pt x="55" y="4"/>
                  <a:pt x="55" y="4"/>
                </a:cubicBezTo>
                <a:cubicBezTo>
                  <a:pt x="54" y="4"/>
                  <a:pt x="54" y="4"/>
                  <a:pt x="54" y="4"/>
                </a:cubicBezTo>
                <a:cubicBezTo>
                  <a:pt x="54" y="4"/>
                  <a:pt x="54" y="4"/>
                  <a:pt x="54" y="4"/>
                </a:cubicBezTo>
                <a:cubicBezTo>
                  <a:pt x="54" y="4"/>
                  <a:pt x="55" y="3"/>
                  <a:pt x="54" y="2"/>
                </a:cubicBezTo>
                <a:cubicBezTo>
                  <a:pt x="54" y="2"/>
                  <a:pt x="54" y="1"/>
                  <a:pt x="53" y="1"/>
                </a:cubicBezTo>
                <a:cubicBezTo>
                  <a:pt x="52" y="1"/>
                  <a:pt x="51" y="0"/>
                  <a:pt x="50" y="0"/>
                </a:cubicBezTo>
                <a:cubicBezTo>
                  <a:pt x="49" y="0"/>
                  <a:pt x="49" y="0"/>
                  <a:pt x="49" y="0"/>
                </a:cubicBezTo>
                <a:cubicBezTo>
                  <a:pt x="49" y="0"/>
                  <a:pt x="48" y="0"/>
                  <a:pt x="48" y="0"/>
                </a:cubicBezTo>
                <a:cubicBezTo>
                  <a:pt x="48" y="1"/>
                  <a:pt x="47" y="1"/>
                  <a:pt x="47" y="2"/>
                </a:cubicBezTo>
                <a:cubicBezTo>
                  <a:pt x="47" y="2"/>
                  <a:pt x="47" y="2"/>
                  <a:pt x="47" y="2"/>
                </a:cubicBezTo>
                <a:cubicBezTo>
                  <a:pt x="47" y="2"/>
                  <a:pt x="47" y="2"/>
                  <a:pt x="47" y="2"/>
                </a:cubicBezTo>
                <a:cubicBezTo>
                  <a:pt x="47" y="1"/>
                  <a:pt x="46" y="1"/>
                  <a:pt x="46" y="0"/>
                </a:cubicBezTo>
                <a:cubicBezTo>
                  <a:pt x="46" y="0"/>
                  <a:pt x="45" y="0"/>
                  <a:pt x="45" y="0"/>
                </a:cubicBezTo>
                <a:cubicBezTo>
                  <a:pt x="45" y="0"/>
                  <a:pt x="45" y="0"/>
                  <a:pt x="44" y="0"/>
                </a:cubicBezTo>
                <a:cubicBezTo>
                  <a:pt x="43" y="0"/>
                  <a:pt x="42" y="1"/>
                  <a:pt x="41" y="1"/>
                </a:cubicBezTo>
                <a:cubicBezTo>
                  <a:pt x="40" y="1"/>
                  <a:pt x="40" y="2"/>
                  <a:pt x="40" y="2"/>
                </a:cubicBezTo>
                <a:cubicBezTo>
                  <a:pt x="40" y="3"/>
                  <a:pt x="40" y="4"/>
                  <a:pt x="40" y="4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4"/>
                  <a:pt x="40" y="4"/>
                  <a:pt x="39" y="4"/>
                </a:cubicBezTo>
                <a:cubicBezTo>
                  <a:pt x="39" y="4"/>
                  <a:pt x="39" y="4"/>
                  <a:pt x="38" y="4"/>
                </a:cubicBezTo>
                <a:cubicBezTo>
                  <a:pt x="38" y="4"/>
                  <a:pt x="38" y="4"/>
                  <a:pt x="38" y="4"/>
                </a:cubicBezTo>
                <a:cubicBezTo>
                  <a:pt x="37" y="4"/>
                  <a:pt x="37" y="4"/>
                  <a:pt x="37" y="4"/>
                </a:cubicBezTo>
                <a:cubicBezTo>
                  <a:pt x="36" y="5"/>
                  <a:pt x="35" y="6"/>
                  <a:pt x="34" y="7"/>
                </a:cubicBezTo>
                <a:cubicBezTo>
                  <a:pt x="34" y="8"/>
                  <a:pt x="34" y="9"/>
                  <a:pt x="34" y="9"/>
                </a:cubicBezTo>
                <a:cubicBezTo>
                  <a:pt x="34" y="10"/>
                  <a:pt x="35" y="10"/>
                  <a:pt x="35" y="10"/>
                </a:cubicBezTo>
                <a:cubicBezTo>
                  <a:pt x="35" y="10"/>
                  <a:pt x="35" y="10"/>
                  <a:pt x="35" y="11"/>
                </a:cubicBezTo>
                <a:cubicBezTo>
                  <a:pt x="35" y="11"/>
                  <a:pt x="35" y="11"/>
                  <a:pt x="35" y="11"/>
                </a:cubicBezTo>
                <a:cubicBezTo>
                  <a:pt x="35" y="11"/>
                  <a:pt x="35" y="11"/>
                  <a:pt x="35" y="11"/>
                </a:cubicBezTo>
                <a:cubicBezTo>
                  <a:pt x="34" y="11"/>
                  <a:pt x="34" y="11"/>
                  <a:pt x="34" y="11"/>
                </a:cubicBezTo>
                <a:cubicBezTo>
                  <a:pt x="33" y="11"/>
                  <a:pt x="33" y="12"/>
                  <a:pt x="33" y="12"/>
                </a:cubicBezTo>
                <a:cubicBezTo>
                  <a:pt x="33" y="13"/>
                  <a:pt x="33" y="14"/>
                  <a:pt x="33" y="14"/>
                </a:cubicBezTo>
                <a:cubicBezTo>
                  <a:pt x="33" y="15"/>
                  <a:pt x="33" y="16"/>
                  <a:pt x="33" y="16"/>
                </a:cubicBezTo>
                <a:cubicBezTo>
                  <a:pt x="33" y="17"/>
                  <a:pt x="33" y="17"/>
                  <a:pt x="33" y="18"/>
                </a:cubicBezTo>
                <a:cubicBezTo>
                  <a:pt x="34" y="18"/>
                  <a:pt x="34" y="18"/>
                  <a:pt x="35" y="18"/>
                </a:cubicBezTo>
                <a:cubicBezTo>
                  <a:pt x="35" y="18"/>
                  <a:pt x="35" y="18"/>
                  <a:pt x="35" y="18"/>
                </a:cubicBezTo>
                <a:cubicBezTo>
                  <a:pt x="35" y="18"/>
                  <a:pt x="35" y="18"/>
                  <a:pt x="35" y="18"/>
                </a:cubicBezTo>
                <a:cubicBezTo>
                  <a:pt x="35" y="18"/>
                  <a:pt x="35" y="18"/>
                  <a:pt x="35" y="18"/>
                </a:cubicBezTo>
                <a:cubicBezTo>
                  <a:pt x="35" y="18"/>
                  <a:pt x="35" y="18"/>
                  <a:pt x="35" y="18"/>
                </a:cubicBezTo>
                <a:cubicBezTo>
                  <a:pt x="35" y="19"/>
                  <a:pt x="34" y="19"/>
                  <a:pt x="34" y="20"/>
                </a:cubicBezTo>
                <a:cubicBezTo>
                  <a:pt x="34" y="20"/>
                  <a:pt x="34" y="21"/>
                  <a:pt x="34" y="21"/>
                </a:cubicBezTo>
                <a:cubicBezTo>
                  <a:pt x="35" y="22"/>
                  <a:pt x="36" y="23"/>
                  <a:pt x="37" y="24"/>
                </a:cubicBezTo>
                <a:cubicBezTo>
                  <a:pt x="37" y="25"/>
                  <a:pt x="37" y="25"/>
                  <a:pt x="38" y="25"/>
                </a:cubicBezTo>
                <a:cubicBezTo>
                  <a:pt x="38" y="25"/>
                  <a:pt x="38" y="25"/>
                  <a:pt x="38" y="25"/>
                </a:cubicBezTo>
                <a:cubicBezTo>
                  <a:pt x="39" y="25"/>
                  <a:pt x="39" y="25"/>
                  <a:pt x="39" y="24"/>
                </a:cubicBezTo>
                <a:cubicBezTo>
                  <a:pt x="40" y="24"/>
                  <a:pt x="40" y="24"/>
                  <a:pt x="40" y="24"/>
                </a:cubicBezTo>
                <a:cubicBezTo>
                  <a:pt x="40" y="24"/>
                  <a:pt x="40" y="24"/>
                  <a:pt x="40" y="25"/>
                </a:cubicBezTo>
                <a:cubicBezTo>
                  <a:pt x="40" y="25"/>
                  <a:pt x="40" y="26"/>
                  <a:pt x="40" y="26"/>
                </a:cubicBezTo>
                <a:cubicBezTo>
                  <a:pt x="40" y="27"/>
                  <a:pt x="40" y="27"/>
                  <a:pt x="41" y="27"/>
                </a:cubicBezTo>
                <a:cubicBezTo>
                  <a:pt x="42" y="28"/>
                  <a:pt x="43" y="28"/>
                  <a:pt x="44" y="29"/>
                </a:cubicBezTo>
                <a:cubicBezTo>
                  <a:pt x="45" y="29"/>
                  <a:pt x="45" y="29"/>
                  <a:pt x="45" y="29"/>
                </a:cubicBezTo>
                <a:cubicBezTo>
                  <a:pt x="45" y="29"/>
                  <a:pt x="46" y="28"/>
                  <a:pt x="46" y="28"/>
                </a:cubicBezTo>
                <a:cubicBezTo>
                  <a:pt x="46" y="28"/>
                  <a:pt x="47" y="27"/>
                  <a:pt x="47" y="27"/>
                </a:cubicBezTo>
                <a:cubicBezTo>
                  <a:pt x="47" y="27"/>
                  <a:pt x="47" y="27"/>
                  <a:pt x="47" y="27"/>
                </a:cubicBezTo>
                <a:cubicBezTo>
                  <a:pt x="47" y="27"/>
                  <a:pt x="47" y="27"/>
                  <a:pt x="47" y="27"/>
                </a:cubicBezTo>
                <a:cubicBezTo>
                  <a:pt x="47" y="27"/>
                  <a:pt x="48" y="28"/>
                  <a:pt x="48" y="28"/>
                </a:cubicBezTo>
                <a:cubicBezTo>
                  <a:pt x="48" y="28"/>
                  <a:pt x="49" y="29"/>
                  <a:pt x="49" y="29"/>
                </a:cubicBezTo>
                <a:cubicBezTo>
                  <a:pt x="49" y="29"/>
                  <a:pt x="49" y="29"/>
                  <a:pt x="50" y="29"/>
                </a:cubicBezTo>
                <a:cubicBezTo>
                  <a:pt x="51" y="28"/>
                  <a:pt x="52" y="28"/>
                  <a:pt x="53" y="27"/>
                </a:cubicBezTo>
                <a:cubicBezTo>
                  <a:pt x="54" y="27"/>
                  <a:pt x="54" y="27"/>
                  <a:pt x="54" y="26"/>
                </a:cubicBezTo>
                <a:cubicBezTo>
                  <a:pt x="55" y="26"/>
                  <a:pt x="54" y="25"/>
                  <a:pt x="54" y="25"/>
                </a:cubicBezTo>
                <a:cubicBezTo>
                  <a:pt x="54" y="24"/>
                  <a:pt x="54" y="24"/>
                  <a:pt x="54" y="24"/>
                </a:cubicBezTo>
                <a:cubicBezTo>
                  <a:pt x="54" y="24"/>
                  <a:pt x="54" y="24"/>
                  <a:pt x="54" y="24"/>
                </a:cubicBezTo>
                <a:cubicBezTo>
                  <a:pt x="54" y="24"/>
                  <a:pt x="54" y="24"/>
                  <a:pt x="55" y="24"/>
                </a:cubicBezTo>
                <a:cubicBezTo>
                  <a:pt x="55" y="25"/>
                  <a:pt x="55" y="25"/>
                  <a:pt x="56" y="25"/>
                </a:cubicBezTo>
                <a:cubicBezTo>
                  <a:pt x="56" y="25"/>
                  <a:pt x="56" y="25"/>
                  <a:pt x="56" y="25"/>
                </a:cubicBezTo>
                <a:cubicBezTo>
                  <a:pt x="57" y="25"/>
                  <a:pt x="57" y="25"/>
                  <a:pt x="57" y="24"/>
                </a:cubicBezTo>
                <a:cubicBezTo>
                  <a:pt x="58" y="23"/>
                  <a:pt x="59" y="22"/>
                  <a:pt x="60" y="21"/>
                </a:cubicBezTo>
                <a:cubicBezTo>
                  <a:pt x="60" y="21"/>
                  <a:pt x="60" y="20"/>
                  <a:pt x="60" y="20"/>
                </a:cubicBezTo>
                <a:cubicBezTo>
                  <a:pt x="60" y="19"/>
                  <a:pt x="59" y="19"/>
                  <a:pt x="59" y="18"/>
                </a:cubicBezTo>
                <a:cubicBezTo>
                  <a:pt x="59" y="18"/>
                  <a:pt x="59" y="18"/>
                  <a:pt x="59" y="18"/>
                </a:cubicBezTo>
                <a:cubicBezTo>
                  <a:pt x="59" y="18"/>
                  <a:pt x="59" y="18"/>
                  <a:pt x="59" y="18"/>
                </a:cubicBezTo>
                <a:cubicBezTo>
                  <a:pt x="59" y="18"/>
                  <a:pt x="59" y="18"/>
                  <a:pt x="59" y="18"/>
                </a:cubicBezTo>
                <a:cubicBezTo>
                  <a:pt x="60" y="18"/>
                  <a:pt x="60" y="18"/>
                  <a:pt x="60" y="18"/>
                </a:cubicBezTo>
                <a:cubicBezTo>
                  <a:pt x="61" y="17"/>
                  <a:pt x="61" y="17"/>
                  <a:pt x="61" y="16"/>
                </a:cubicBezTo>
                <a:cubicBezTo>
                  <a:pt x="61" y="16"/>
                  <a:pt x="62" y="15"/>
                  <a:pt x="62" y="14"/>
                </a:cubicBezTo>
                <a:cubicBezTo>
                  <a:pt x="62" y="14"/>
                  <a:pt x="61" y="13"/>
                  <a:pt x="61" y="12"/>
                </a:cubicBezTo>
                <a:close/>
                <a:moveTo>
                  <a:pt x="58" y="15"/>
                </a:moveTo>
                <a:cubicBezTo>
                  <a:pt x="57" y="15"/>
                  <a:pt x="56" y="16"/>
                  <a:pt x="56" y="17"/>
                </a:cubicBezTo>
                <a:cubicBezTo>
                  <a:pt x="55" y="18"/>
                  <a:pt x="56" y="20"/>
                  <a:pt x="57" y="21"/>
                </a:cubicBezTo>
                <a:cubicBezTo>
                  <a:pt x="56" y="21"/>
                  <a:pt x="56" y="21"/>
                  <a:pt x="56" y="22"/>
                </a:cubicBezTo>
                <a:cubicBezTo>
                  <a:pt x="55" y="21"/>
                  <a:pt x="53" y="21"/>
                  <a:pt x="52" y="22"/>
                </a:cubicBezTo>
                <a:cubicBezTo>
                  <a:pt x="51" y="23"/>
                  <a:pt x="51" y="24"/>
                  <a:pt x="51" y="25"/>
                </a:cubicBezTo>
                <a:cubicBezTo>
                  <a:pt x="51" y="25"/>
                  <a:pt x="50" y="25"/>
                  <a:pt x="50" y="25"/>
                </a:cubicBezTo>
                <a:cubicBezTo>
                  <a:pt x="49" y="24"/>
                  <a:pt x="48" y="24"/>
                  <a:pt x="47" y="24"/>
                </a:cubicBezTo>
                <a:cubicBezTo>
                  <a:pt x="46" y="24"/>
                  <a:pt x="45" y="24"/>
                  <a:pt x="44" y="25"/>
                </a:cubicBezTo>
                <a:cubicBezTo>
                  <a:pt x="44" y="25"/>
                  <a:pt x="43" y="25"/>
                  <a:pt x="43" y="25"/>
                </a:cubicBezTo>
                <a:cubicBezTo>
                  <a:pt x="43" y="24"/>
                  <a:pt x="43" y="23"/>
                  <a:pt x="42" y="22"/>
                </a:cubicBezTo>
                <a:cubicBezTo>
                  <a:pt x="41" y="21"/>
                  <a:pt x="39" y="21"/>
                  <a:pt x="38" y="22"/>
                </a:cubicBezTo>
                <a:cubicBezTo>
                  <a:pt x="38" y="21"/>
                  <a:pt x="38" y="21"/>
                  <a:pt x="37" y="21"/>
                </a:cubicBezTo>
                <a:cubicBezTo>
                  <a:pt x="38" y="20"/>
                  <a:pt x="39" y="18"/>
                  <a:pt x="38" y="17"/>
                </a:cubicBezTo>
                <a:cubicBezTo>
                  <a:pt x="38" y="16"/>
                  <a:pt x="37" y="15"/>
                  <a:pt x="36" y="15"/>
                </a:cubicBezTo>
                <a:cubicBezTo>
                  <a:pt x="36" y="15"/>
                  <a:pt x="36" y="15"/>
                  <a:pt x="36" y="14"/>
                </a:cubicBezTo>
                <a:cubicBezTo>
                  <a:pt x="36" y="14"/>
                  <a:pt x="36" y="14"/>
                  <a:pt x="36" y="14"/>
                </a:cubicBezTo>
                <a:cubicBezTo>
                  <a:pt x="37" y="14"/>
                  <a:pt x="38" y="13"/>
                  <a:pt x="38" y="11"/>
                </a:cubicBezTo>
                <a:cubicBezTo>
                  <a:pt x="39" y="10"/>
                  <a:pt x="38" y="9"/>
                  <a:pt x="37" y="8"/>
                </a:cubicBezTo>
                <a:cubicBezTo>
                  <a:pt x="38" y="8"/>
                  <a:pt x="38" y="7"/>
                  <a:pt x="38" y="7"/>
                </a:cubicBezTo>
                <a:cubicBezTo>
                  <a:pt x="39" y="8"/>
                  <a:pt x="41" y="8"/>
                  <a:pt x="42" y="7"/>
                </a:cubicBezTo>
                <a:cubicBezTo>
                  <a:pt x="43" y="6"/>
                  <a:pt x="43" y="5"/>
                  <a:pt x="43" y="4"/>
                </a:cubicBezTo>
                <a:cubicBezTo>
                  <a:pt x="43" y="3"/>
                  <a:pt x="44" y="3"/>
                  <a:pt x="44" y="3"/>
                </a:cubicBezTo>
                <a:cubicBezTo>
                  <a:pt x="45" y="4"/>
                  <a:pt x="46" y="5"/>
                  <a:pt x="47" y="5"/>
                </a:cubicBezTo>
                <a:cubicBezTo>
                  <a:pt x="48" y="5"/>
                  <a:pt x="49" y="4"/>
                  <a:pt x="50" y="3"/>
                </a:cubicBezTo>
                <a:cubicBezTo>
                  <a:pt x="50" y="3"/>
                  <a:pt x="51" y="3"/>
                  <a:pt x="51" y="4"/>
                </a:cubicBezTo>
                <a:cubicBezTo>
                  <a:pt x="51" y="5"/>
                  <a:pt x="51" y="6"/>
                  <a:pt x="52" y="7"/>
                </a:cubicBezTo>
                <a:cubicBezTo>
                  <a:pt x="53" y="8"/>
                  <a:pt x="55" y="8"/>
                  <a:pt x="56" y="7"/>
                </a:cubicBezTo>
                <a:cubicBezTo>
                  <a:pt x="56" y="7"/>
                  <a:pt x="56" y="8"/>
                  <a:pt x="57" y="8"/>
                </a:cubicBezTo>
                <a:cubicBezTo>
                  <a:pt x="56" y="9"/>
                  <a:pt x="55" y="10"/>
                  <a:pt x="56" y="11"/>
                </a:cubicBezTo>
                <a:cubicBezTo>
                  <a:pt x="56" y="13"/>
                  <a:pt x="57" y="14"/>
                  <a:pt x="58" y="14"/>
                </a:cubicBezTo>
                <a:cubicBezTo>
                  <a:pt x="58" y="14"/>
                  <a:pt x="59" y="14"/>
                  <a:pt x="59" y="14"/>
                </a:cubicBezTo>
                <a:cubicBezTo>
                  <a:pt x="59" y="15"/>
                  <a:pt x="58" y="15"/>
                  <a:pt x="58" y="15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</p:spPr>
        <p:txBody>
          <a:bodyPr vert="horz" wrap="square" lIns="91440" tIns="45721" rIns="91440" bIns="45721" numCol="1" anchor="t" anchorCtr="0" compatLnSpc="1">
            <a:prstTxWarp prst="textNoShape">
              <a:avLst/>
            </a:prstTxWarp>
          </a:bodyPr>
          <a:lstStyle/>
          <a:p>
            <a:endParaRPr lang="en-US" sz="1801"/>
          </a:p>
        </p:txBody>
      </p:sp>
      <p:sp>
        <p:nvSpPr>
          <p:cNvPr id="33" name="îṣḷîḓê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55148EFE-A123-4222-BDED-F60C53508CF9}"/>
              </a:ext>
            </a:extLst>
          </p:cNvPr>
          <p:cNvSpPr/>
          <p:nvPr/>
        </p:nvSpPr>
        <p:spPr bwMode="auto">
          <a:xfrm>
            <a:off x="5107068" y="4503046"/>
            <a:ext cx="361021" cy="484296"/>
          </a:xfrm>
          <a:custGeom>
            <a:avLst/>
            <a:gdLst>
              <a:gd name="T0" fmla="*/ 13 w 52"/>
              <a:gd name="T1" fmla="*/ 18 h 70"/>
              <a:gd name="T2" fmla="*/ 12 w 52"/>
              <a:gd name="T3" fmla="*/ 17 h 70"/>
              <a:gd name="T4" fmla="*/ 11 w 52"/>
              <a:gd name="T5" fmla="*/ 15 h 70"/>
              <a:gd name="T6" fmla="*/ 51 w 52"/>
              <a:gd name="T7" fmla="*/ 50 h 70"/>
              <a:gd name="T8" fmla="*/ 49 w 52"/>
              <a:gd name="T9" fmla="*/ 60 h 70"/>
              <a:gd name="T10" fmla="*/ 51 w 52"/>
              <a:gd name="T11" fmla="*/ 69 h 70"/>
              <a:gd name="T12" fmla="*/ 0 w 52"/>
              <a:gd name="T13" fmla="*/ 69 h 70"/>
              <a:gd name="T14" fmla="*/ 1 w 52"/>
              <a:gd name="T15" fmla="*/ 60 h 70"/>
              <a:gd name="T16" fmla="*/ 4 w 52"/>
              <a:gd name="T17" fmla="*/ 45 h 70"/>
              <a:gd name="T18" fmla="*/ 19 w 52"/>
              <a:gd name="T19" fmla="*/ 27 h 70"/>
              <a:gd name="T20" fmla="*/ 15 w 52"/>
              <a:gd name="T21" fmla="*/ 30 h 70"/>
              <a:gd name="T22" fmla="*/ 10 w 52"/>
              <a:gd name="T23" fmla="*/ 34 h 70"/>
              <a:gd name="T24" fmla="*/ 2 w 52"/>
              <a:gd name="T25" fmla="*/ 28 h 70"/>
              <a:gd name="T26" fmla="*/ 8 w 52"/>
              <a:gd name="T27" fmla="*/ 14 h 70"/>
              <a:gd name="T28" fmla="*/ 13 w 52"/>
              <a:gd name="T29" fmla="*/ 5 h 70"/>
              <a:gd name="T30" fmla="*/ 12 w 52"/>
              <a:gd name="T31" fmla="*/ 0 h 70"/>
              <a:gd name="T32" fmla="*/ 12 w 52"/>
              <a:gd name="T33" fmla="*/ 0 h 70"/>
              <a:gd name="T34" fmla="*/ 14 w 52"/>
              <a:gd name="T35" fmla="*/ 0 h 70"/>
              <a:gd name="T36" fmla="*/ 43 w 52"/>
              <a:gd name="T37" fmla="*/ 13 h 70"/>
              <a:gd name="T38" fmla="*/ 51 w 52"/>
              <a:gd name="T39" fmla="*/ 47 h 70"/>
              <a:gd name="T40" fmla="*/ 2 w 52"/>
              <a:gd name="T41" fmla="*/ 62 h 70"/>
              <a:gd name="T42" fmla="*/ 48 w 52"/>
              <a:gd name="T43" fmla="*/ 62 h 70"/>
              <a:gd name="T44" fmla="*/ 2 w 52"/>
              <a:gd name="T45" fmla="*/ 62 h 70"/>
              <a:gd name="T46" fmla="*/ 6 w 52"/>
              <a:gd name="T47" fmla="*/ 56 h 70"/>
              <a:gd name="T48" fmla="*/ 44 w 52"/>
              <a:gd name="T49" fmla="*/ 60 h 70"/>
              <a:gd name="T50" fmla="*/ 12 w 52"/>
              <a:gd name="T51" fmla="*/ 41 h 70"/>
              <a:gd name="T52" fmla="*/ 6 w 52"/>
              <a:gd name="T53" fmla="*/ 54 h 70"/>
              <a:gd name="T54" fmla="*/ 15 w 52"/>
              <a:gd name="T55" fmla="*/ 42 h 70"/>
              <a:gd name="T56" fmla="*/ 12 w 52"/>
              <a:gd name="T57" fmla="*/ 48 h 70"/>
              <a:gd name="T58" fmla="*/ 41 w 52"/>
              <a:gd name="T59" fmla="*/ 54 h 70"/>
              <a:gd name="T60" fmla="*/ 39 w 52"/>
              <a:gd name="T61" fmla="*/ 17 h 70"/>
              <a:gd name="T62" fmla="*/ 22 w 52"/>
              <a:gd name="T63" fmla="*/ 6 h 70"/>
              <a:gd name="T64" fmla="*/ 20 w 52"/>
              <a:gd name="T65" fmla="*/ 5 h 70"/>
              <a:gd name="T66" fmla="*/ 18 w 52"/>
              <a:gd name="T67" fmla="*/ 4 h 70"/>
              <a:gd name="T68" fmla="*/ 19 w 52"/>
              <a:gd name="T69" fmla="*/ 7 h 70"/>
              <a:gd name="T70" fmla="*/ 17 w 52"/>
              <a:gd name="T71" fmla="*/ 8 h 70"/>
              <a:gd name="T72" fmla="*/ 11 w 52"/>
              <a:gd name="T73" fmla="*/ 14 h 70"/>
              <a:gd name="T74" fmla="*/ 4 w 52"/>
              <a:gd name="T75" fmla="*/ 28 h 70"/>
              <a:gd name="T76" fmla="*/ 10 w 52"/>
              <a:gd name="T77" fmla="*/ 31 h 70"/>
              <a:gd name="T78" fmla="*/ 16 w 52"/>
              <a:gd name="T79" fmla="*/ 25 h 70"/>
              <a:gd name="T80" fmla="*/ 21 w 52"/>
              <a:gd name="T81" fmla="*/ 25 h 70"/>
              <a:gd name="T82" fmla="*/ 30 w 52"/>
              <a:gd name="T83" fmla="*/ 19 h 70"/>
              <a:gd name="T84" fmla="*/ 44 w 52"/>
              <a:gd name="T85" fmla="*/ 36 h 70"/>
              <a:gd name="T86" fmla="*/ 40 w 52"/>
              <a:gd name="T87" fmla="*/ 16 h 70"/>
              <a:gd name="T88" fmla="*/ 43 w 52"/>
              <a:gd name="T89" fmla="*/ 53 h 70"/>
              <a:gd name="T90" fmla="*/ 44 w 52"/>
              <a:gd name="T91" fmla="*/ 36 h 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52" h="70">
                <a:moveTo>
                  <a:pt x="16" y="14"/>
                </a:moveTo>
                <a:cubicBezTo>
                  <a:pt x="16" y="15"/>
                  <a:pt x="16" y="15"/>
                  <a:pt x="16" y="15"/>
                </a:cubicBezTo>
                <a:cubicBezTo>
                  <a:pt x="13" y="18"/>
                  <a:pt x="13" y="18"/>
                  <a:pt x="13" y="18"/>
                </a:cubicBezTo>
                <a:cubicBezTo>
                  <a:pt x="13" y="19"/>
                  <a:pt x="13" y="19"/>
                  <a:pt x="12" y="19"/>
                </a:cubicBezTo>
                <a:cubicBezTo>
                  <a:pt x="12" y="19"/>
                  <a:pt x="12" y="19"/>
                  <a:pt x="12" y="19"/>
                </a:cubicBezTo>
                <a:cubicBezTo>
                  <a:pt x="11" y="18"/>
                  <a:pt x="11" y="18"/>
                  <a:pt x="12" y="17"/>
                </a:cubicBezTo>
                <a:cubicBezTo>
                  <a:pt x="11" y="17"/>
                  <a:pt x="11" y="17"/>
                  <a:pt x="11" y="17"/>
                </a:cubicBezTo>
                <a:cubicBezTo>
                  <a:pt x="11" y="17"/>
                  <a:pt x="10" y="17"/>
                  <a:pt x="10" y="16"/>
                </a:cubicBezTo>
                <a:cubicBezTo>
                  <a:pt x="10" y="16"/>
                  <a:pt x="10" y="15"/>
                  <a:pt x="11" y="15"/>
                </a:cubicBezTo>
                <a:cubicBezTo>
                  <a:pt x="15" y="14"/>
                  <a:pt x="15" y="14"/>
                  <a:pt x="15" y="14"/>
                </a:cubicBezTo>
                <a:cubicBezTo>
                  <a:pt x="15" y="14"/>
                  <a:pt x="16" y="14"/>
                  <a:pt x="16" y="14"/>
                </a:cubicBezTo>
                <a:close/>
                <a:moveTo>
                  <a:pt x="51" y="50"/>
                </a:moveTo>
                <a:cubicBezTo>
                  <a:pt x="46" y="54"/>
                  <a:pt x="46" y="54"/>
                  <a:pt x="46" y="54"/>
                </a:cubicBezTo>
                <a:cubicBezTo>
                  <a:pt x="48" y="55"/>
                  <a:pt x="49" y="56"/>
                  <a:pt x="49" y="58"/>
                </a:cubicBezTo>
                <a:cubicBezTo>
                  <a:pt x="49" y="59"/>
                  <a:pt x="49" y="59"/>
                  <a:pt x="49" y="60"/>
                </a:cubicBezTo>
                <a:cubicBezTo>
                  <a:pt x="49" y="60"/>
                  <a:pt x="49" y="60"/>
                  <a:pt x="49" y="60"/>
                </a:cubicBezTo>
                <a:cubicBezTo>
                  <a:pt x="50" y="60"/>
                  <a:pt x="51" y="60"/>
                  <a:pt x="51" y="61"/>
                </a:cubicBezTo>
                <a:cubicBezTo>
                  <a:pt x="51" y="69"/>
                  <a:pt x="51" y="69"/>
                  <a:pt x="51" y="69"/>
                </a:cubicBezTo>
                <a:cubicBezTo>
                  <a:pt x="51" y="69"/>
                  <a:pt x="50" y="70"/>
                  <a:pt x="49" y="70"/>
                </a:cubicBezTo>
                <a:cubicBezTo>
                  <a:pt x="1" y="70"/>
                  <a:pt x="1" y="70"/>
                  <a:pt x="1" y="70"/>
                </a:cubicBezTo>
                <a:cubicBezTo>
                  <a:pt x="0" y="70"/>
                  <a:pt x="0" y="69"/>
                  <a:pt x="0" y="69"/>
                </a:cubicBezTo>
                <a:cubicBezTo>
                  <a:pt x="0" y="61"/>
                  <a:pt x="0" y="61"/>
                  <a:pt x="0" y="61"/>
                </a:cubicBezTo>
                <a:cubicBezTo>
                  <a:pt x="0" y="60"/>
                  <a:pt x="0" y="60"/>
                  <a:pt x="1" y="60"/>
                </a:cubicBezTo>
                <a:cubicBezTo>
                  <a:pt x="1" y="60"/>
                  <a:pt x="1" y="60"/>
                  <a:pt x="1" y="60"/>
                </a:cubicBezTo>
                <a:cubicBezTo>
                  <a:pt x="1" y="59"/>
                  <a:pt x="1" y="59"/>
                  <a:pt x="1" y="58"/>
                </a:cubicBezTo>
                <a:cubicBezTo>
                  <a:pt x="1" y="57"/>
                  <a:pt x="2" y="55"/>
                  <a:pt x="3" y="54"/>
                </a:cubicBezTo>
                <a:cubicBezTo>
                  <a:pt x="3" y="53"/>
                  <a:pt x="2" y="49"/>
                  <a:pt x="4" y="45"/>
                </a:cubicBezTo>
                <a:cubicBezTo>
                  <a:pt x="5" y="43"/>
                  <a:pt x="8" y="41"/>
                  <a:pt x="11" y="39"/>
                </a:cubicBezTo>
                <a:cubicBezTo>
                  <a:pt x="13" y="37"/>
                  <a:pt x="16" y="35"/>
                  <a:pt x="18" y="33"/>
                </a:cubicBezTo>
                <a:cubicBezTo>
                  <a:pt x="19" y="31"/>
                  <a:pt x="19" y="29"/>
                  <a:pt x="19" y="27"/>
                </a:cubicBezTo>
                <a:cubicBezTo>
                  <a:pt x="19" y="27"/>
                  <a:pt x="19" y="27"/>
                  <a:pt x="19" y="27"/>
                </a:cubicBezTo>
                <a:cubicBezTo>
                  <a:pt x="18" y="27"/>
                  <a:pt x="17" y="27"/>
                  <a:pt x="16" y="27"/>
                </a:cubicBezTo>
                <a:cubicBezTo>
                  <a:pt x="16" y="27"/>
                  <a:pt x="15" y="28"/>
                  <a:pt x="15" y="30"/>
                </a:cubicBezTo>
                <a:cubicBezTo>
                  <a:pt x="14" y="31"/>
                  <a:pt x="14" y="32"/>
                  <a:pt x="13" y="32"/>
                </a:cubicBezTo>
                <a:cubicBezTo>
                  <a:pt x="13" y="33"/>
                  <a:pt x="12" y="34"/>
                  <a:pt x="10" y="34"/>
                </a:cubicBezTo>
                <a:cubicBezTo>
                  <a:pt x="10" y="34"/>
                  <a:pt x="10" y="34"/>
                  <a:pt x="10" y="34"/>
                </a:cubicBezTo>
                <a:cubicBezTo>
                  <a:pt x="9" y="34"/>
                  <a:pt x="8" y="33"/>
                  <a:pt x="7" y="32"/>
                </a:cubicBezTo>
                <a:cubicBezTo>
                  <a:pt x="6" y="32"/>
                  <a:pt x="6" y="32"/>
                  <a:pt x="5" y="31"/>
                </a:cubicBezTo>
                <a:cubicBezTo>
                  <a:pt x="4" y="31"/>
                  <a:pt x="2" y="30"/>
                  <a:pt x="2" y="28"/>
                </a:cubicBezTo>
                <a:cubicBezTo>
                  <a:pt x="2" y="27"/>
                  <a:pt x="2" y="27"/>
                  <a:pt x="2" y="27"/>
                </a:cubicBezTo>
                <a:cubicBezTo>
                  <a:pt x="2" y="25"/>
                  <a:pt x="2" y="23"/>
                  <a:pt x="4" y="20"/>
                </a:cubicBezTo>
                <a:cubicBezTo>
                  <a:pt x="7" y="17"/>
                  <a:pt x="8" y="15"/>
                  <a:pt x="8" y="14"/>
                </a:cubicBezTo>
                <a:cubicBezTo>
                  <a:pt x="8" y="13"/>
                  <a:pt x="8" y="13"/>
                  <a:pt x="8" y="13"/>
                </a:cubicBezTo>
                <a:cubicBezTo>
                  <a:pt x="8" y="13"/>
                  <a:pt x="9" y="12"/>
                  <a:pt x="14" y="6"/>
                </a:cubicBezTo>
                <a:cubicBezTo>
                  <a:pt x="14" y="6"/>
                  <a:pt x="14" y="5"/>
                  <a:pt x="13" y="5"/>
                </a:cubicBezTo>
                <a:cubicBezTo>
                  <a:pt x="13" y="4"/>
                  <a:pt x="12" y="2"/>
                  <a:pt x="12" y="2"/>
                </a:cubicBezTo>
                <a:cubicBezTo>
                  <a:pt x="12" y="1"/>
                  <a:pt x="12" y="1"/>
                  <a:pt x="12" y="1"/>
                </a:cubicBezTo>
                <a:cubicBezTo>
                  <a:pt x="12" y="0"/>
                  <a:pt x="12" y="0"/>
                  <a:pt x="12" y="0"/>
                </a:cubicBezTo>
                <a:cubicBezTo>
                  <a:pt x="12" y="0"/>
                  <a:pt x="12" y="0"/>
                  <a:pt x="12" y="0"/>
                </a:cubicBezTo>
                <a:cubicBezTo>
                  <a:pt x="12" y="0"/>
                  <a:pt x="12" y="0"/>
                  <a:pt x="12" y="0"/>
                </a:cubicBezTo>
                <a:cubicBezTo>
                  <a:pt x="12" y="0"/>
                  <a:pt x="12" y="0"/>
                  <a:pt x="12" y="0"/>
                </a:cubicBezTo>
                <a:cubicBezTo>
                  <a:pt x="13" y="0"/>
                  <a:pt x="13" y="0"/>
                  <a:pt x="13" y="0"/>
                </a:cubicBezTo>
                <a:cubicBezTo>
                  <a:pt x="13" y="0"/>
                  <a:pt x="13" y="0"/>
                  <a:pt x="13" y="0"/>
                </a:cubicBezTo>
                <a:cubicBezTo>
                  <a:pt x="14" y="0"/>
                  <a:pt x="14" y="0"/>
                  <a:pt x="14" y="0"/>
                </a:cubicBezTo>
                <a:cubicBezTo>
                  <a:pt x="15" y="0"/>
                  <a:pt x="18" y="1"/>
                  <a:pt x="20" y="2"/>
                </a:cubicBezTo>
                <a:cubicBezTo>
                  <a:pt x="21" y="2"/>
                  <a:pt x="23" y="2"/>
                  <a:pt x="24" y="2"/>
                </a:cubicBezTo>
                <a:cubicBezTo>
                  <a:pt x="30" y="2"/>
                  <a:pt x="37" y="4"/>
                  <a:pt x="43" y="13"/>
                </a:cubicBezTo>
                <a:cubicBezTo>
                  <a:pt x="48" y="22"/>
                  <a:pt x="47" y="30"/>
                  <a:pt x="47" y="36"/>
                </a:cubicBezTo>
                <a:cubicBezTo>
                  <a:pt x="47" y="39"/>
                  <a:pt x="46" y="41"/>
                  <a:pt x="47" y="42"/>
                </a:cubicBezTo>
                <a:cubicBezTo>
                  <a:pt x="48" y="45"/>
                  <a:pt x="51" y="47"/>
                  <a:pt x="51" y="47"/>
                </a:cubicBezTo>
                <a:cubicBezTo>
                  <a:pt x="52" y="48"/>
                  <a:pt x="52" y="48"/>
                  <a:pt x="52" y="48"/>
                </a:cubicBezTo>
                <a:cubicBezTo>
                  <a:pt x="52" y="49"/>
                  <a:pt x="52" y="49"/>
                  <a:pt x="51" y="50"/>
                </a:cubicBezTo>
                <a:close/>
                <a:moveTo>
                  <a:pt x="2" y="62"/>
                </a:moveTo>
                <a:cubicBezTo>
                  <a:pt x="2" y="68"/>
                  <a:pt x="2" y="68"/>
                  <a:pt x="2" y="68"/>
                </a:cubicBezTo>
                <a:cubicBezTo>
                  <a:pt x="48" y="68"/>
                  <a:pt x="48" y="68"/>
                  <a:pt x="48" y="68"/>
                </a:cubicBezTo>
                <a:cubicBezTo>
                  <a:pt x="48" y="62"/>
                  <a:pt x="48" y="62"/>
                  <a:pt x="48" y="62"/>
                </a:cubicBezTo>
                <a:cubicBezTo>
                  <a:pt x="44" y="62"/>
                  <a:pt x="44" y="62"/>
                  <a:pt x="44" y="62"/>
                </a:cubicBezTo>
                <a:cubicBezTo>
                  <a:pt x="6" y="62"/>
                  <a:pt x="6" y="62"/>
                  <a:pt x="6" y="62"/>
                </a:cubicBezTo>
                <a:lnTo>
                  <a:pt x="2" y="62"/>
                </a:lnTo>
                <a:close/>
                <a:moveTo>
                  <a:pt x="47" y="58"/>
                </a:moveTo>
                <a:cubicBezTo>
                  <a:pt x="47" y="57"/>
                  <a:pt x="46" y="56"/>
                  <a:pt x="44" y="56"/>
                </a:cubicBezTo>
                <a:cubicBezTo>
                  <a:pt x="6" y="56"/>
                  <a:pt x="6" y="56"/>
                  <a:pt x="6" y="56"/>
                </a:cubicBezTo>
                <a:cubicBezTo>
                  <a:pt x="4" y="56"/>
                  <a:pt x="3" y="57"/>
                  <a:pt x="3" y="58"/>
                </a:cubicBezTo>
                <a:cubicBezTo>
                  <a:pt x="3" y="59"/>
                  <a:pt x="4" y="60"/>
                  <a:pt x="6" y="60"/>
                </a:cubicBezTo>
                <a:cubicBezTo>
                  <a:pt x="44" y="60"/>
                  <a:pt x="44" y="60"/>
                  <a:pt x="44" y="60"/>
                </a:cubicBezTo>
                <a:cubicBezTo>
                  <a:pt x="46" y="60"/>
                  <a:pt x="47" y="59"/>
                  <a:pt x="47" y="58"/>
                </a:cubicBezTo>
                <a:close/>
                <a:moveTo>
                  <a:pt x="20" y="34"/>
                </a:moveTo>
                <a:cubicBezTo>
                  <a:pt x="18" y="36"/>
                  <a:pt x="15" y="39"/>
                  <a:pt x="12" y="41"/>
                </a:cubicBezTo>
                <a:cubicBezTo>
                  <a:pt x="10" y="43"/>
                  <a:pt x="7" y="45"/>
                  <a:pt x="7" y="46"/>
                </a:cubicBezTo>
                <a:cubicBezTo>
                  <a:pt x="4" y="50"/>
                  <a:pt x="6" y="54"/>
                  <a:pt x="6" y="54"/>
                </a:cubicBezTo>
                <a:cubicBezTo>
                  <a:pt x="6" y="54"/>
                  <a:pt x="6" y="54"/>
                  <a:pt x="6" y="54"/>
                </a:cubicBezTo>
                <a:cubicBezTo>
                  <a:pt x="8" y="54"/>
                  <a:pt x="8" y="54"/>
                  <a:pt x="8" y="54"/>
                </a:cubicBezTo>
                <a:cubicBezTo>
                  <a:pt x="8" y="53"/>
                  <a:pt x="8" y="49"/>
                  <a:pt x="10" y="46"/>
                </a:cubicBezTo>
                <a:cubicBezTo>
                  <a:pt x="13" y="44"/>
                  <a:pt x="15" y="42"/>
                  <a:pt x="15" y="42"/>
                </a:cubicBezTo>
                <a:cubicBezTo>
                  <a:pt x="16" y="42"/>
                  <a:pt x="16" y="42"/>
                  <a:pt x="17" y="43"/>
                </a:cubicBezTo>
                <a:cubicBezTo>
                  <a:pt x="17" y="43"/>
                  <a:pt x="17" y="44"/>
                  <a:pt x="16" y="44"/>
                </a:cubicBezTo>
                <a:cubicBezTo>
                  <a:pt x="16" y="44"/>
                  <a:pt x="14" y="46"/>
                  <a:pt x="12" y="48"/>
                </a:cubicBezTo>
                <a:cubicBezTo>
                  <a:pt x="10" y="50"/>
                  <a:pt x="10" y="54"/>
                  <a:pt x="10" y="54"/>
                </a:cubicBezTo>
                <a:cubicBezTo>
                  <a:pt x="10" y="54"/>
                  <a:pt x="10" y="54"/>
                  <a:pt x="10" y="54"/>
                </a:cubicBezTo>
                <a:cubicBezTo>
                  <a:pt x="41" y="54"/>
                  <a:pt x="41" y="54"/>
                  <a:pt x="41" y="54"/>
                </a:cubicBezTo>
                <a:cubicBezTo>
                  <a:pt x="41" y="53"/>
                  <a:pt x="39" y="49"/>
                  <a:pt x="39" y="45"/>
                </a:cubicBezTo>
                <a:cubicBezTo>
                  <a:pt x="39" y="44"/>
                  <a:pt x="39" y="42"/>
                  <a:pt x="40" y="40"/>
                </a:cubicBezTo>
                <a:cubicBezTo>
                  <a:pt x="40" y="35"/>
                  <a:pt x="42" y="26"/>
                  <a:pt x="39" y="17"/>
                </a:cubicBezTo>
                <a:cubicBezTo>
                  <a:pt x="35" y="7"/>
                  <a:pt x="26" y="6"/>
                  <a:pt x="23" y="6"/>
                </a:cubicBezTo>
                <a:cubicBezTo>
                  <a:pt x="23" y="6"/>
                  <a:pt x="22" y="7"/>
                  <a:pt x="22" y="7"/>
                </a:cubicBezTo>
                <a:cubicBezTo>
                  <a:pt x="22" y="7"/>
                  <a:pt x="22" y="6"/>
                  <a:pt x="22" y="6"/>
                </a:cubicBezTo>
                <a:cubicBezTo>
                  <a:pt x="22" y="6"/>
                  <a:pt x="21" y="6"/>
                  <a:pt x="21" y="6"/>
                </a:cubicBezTo>
                <a:cubicBezTo>
                  <a:pt x="21" y="6"/>
                  <a:pt x="21" y="6"/>
                  <a:pt x="21" y="6"/>
                </a:cubicBezTo>
                <a:cubicBezTo>
                  <a:pt x="20" y="6"/>
                  <a:pt x="20" y="5"/>
                  <a:pt x="20" y="5"/>
                </a:cubicBezTo>
                <a:cubicBezTo>
                  <a:pt x="19" y="5"/>
                  <a:pt x="19" y="5"/>
                  <a:pt x="19" y="5"/>
                </a:cubicBezTo>
                <a:cubicBezTo>
                  <a:pt x="19" y="5"/>
                  <a:pt x="18" y="5"/>
                  <a:pt x="18" y="4"/>
                </a:cubicBezTo>
                <a:cubicBezTo>
                  <a:pt x="18" y="4"/>
                  <a:pt x="18" y="4"/>
                  <a:pt x="18" y="4"/>
                </a:cubicBezTo>
                <a:cubicBezTo>
                  <a:pt x="17" y="4"/>
                  <a:pt x="17" y="3"/>
                  <a:pt x="16" y="3"/>
                </a:cubicBezTo>
                <a:cubicBezTo>
                  <a:pt x="18" y="7"/>
                  <a:pt x="18" y="7"/>
                  <a:pt x="18" y="7"/>
                </a:cubicBezTo>
                <a:cubicBezTo>
                  <a:pt x="19" y="7"/>
                  <a:pt x="19" y="7"/>
                  <a:pt x="19" y="7"/>
                </a:cubicBezTo>
                <a:cubicBezTo>
                  <a:pt x="19" y="8"/>
                  <a:pt x="18" y="8"/>
                  <a:pt x="18" y="8"/>
                </a:cubicBezTo>
                <a:cubicBezTo>
                  <a:pt x="18" y="8"/>
                  <a:pt x="18" y="8"/>
                  <a:pt x="18" y="8"/>
                </a:cubicBezTo>
                <a:cubicBezTo>
                  <a:pt x="17" y="8"/>
                  <a:pt x="17" y="8"/>
                  <a:pt x="17" y="8"/>
                </a:cubicBezTo>
                <a:cubicBezTo>
                  <a:pt x="17" y="8"/>
                  <a:pt x="17" y="8"/>
                  <a:pt x="16" y="7"/>
                </a:cubicBezTo>
                <a:cubicBezTo>
                  <a:pt x="14" y="10"/>
                  <a:pt x="11" y="13"/>
                  <a:pt x="11" y="14"/>
                </a:cubicBezTo>
                <a:cubicBezTo>
                  <a:pt x="11" y="14"/>
                  <a:pt x="11" y="14"/>
                  <a:pt x="11" y="14"/>
                </a:cubicBezTo>
                <a:cubicBezTo>
                  <a:pt x="10" y="15"/>
                  <a:pt x="10" y="18"/>
                  <a:pt x="6" y="22"/>
                </a:cubicBezTo>
                <a:cubicBezTo>
                  <a:pt x="4" y="24"/>
                  <a:pt x="4" y="26"/>
                  <a:pt x="4" y="27"/>
                </a:cubicBezTo>
                <a:cubicBezTo>
                  <a:pt x="4" y="28"/>
                  <a:pt x="4" y="28"/>
                  <a:pt x="4" y="28"/>
                </a:cubicBezTo>
                <a:cubicBezTo>
                  <a:pt x="4" y="28"/>
                  <a:pt x="5" y="29"/>
                  <a:pt x="6" y="29"/>
                </a:cubicBezTo>
                <a:cubicBezTo>
                  <a:pt x="7" y="30"/>
                  <a:pt x="8" y="30"/>
                  <a:pt x="9" y="31"/>
                </a:cubicBezTo>
                <a:cubicBezTo>
                  <a:pt x="9" y="31"/>
                  <a:pt x="10" y="31"/>
                  <a:pt x="10" y="31"/>
                </a:cubicBezTo>
                <a:cubicBezTo>
                  <a:pt x="11" y="31"/>
                  <a:pt x="11" y="31"/>
                  <a:pt x="11" y="31"/>
                </a:cubicBezTo>
                <a:cubicBezTo>
                  <a:pt x="12" y="30"/>
                  <a:pt x="12" y="30"/>
                  <a:pt x="12" y="29"/>
                </a:cubicBezTo>
                <a:cubicBezTo>
                  <a:pt x="13" y="27"/>
                  <a:pt x="14" y="24"/>
                  <a:pt x="16" y="25"/>
                </a:cubicBezTo>
                <a:cubicBezTo>
                  <a:pt x="18" y="25"/>
                  <a:pt x="19" y="25"/>
                  <a:pt x="20" y="25"/>
                </a:cubicBezTo>
                <a:cubicBezTo>
                  <a:pt x="20" y="25"/>
                  <a:pt x="20" y="24"/>
                  <a:pt x="20" y="24"/>
                </a:cubicBezTo>
                <a:cubicBezTo>
                  <a:pt x="21" y="24"/>
                  <a:pt x="21" y="24"/>
                  <a:pt x="21" y="25"/>
                </a:cubicBezTo>
                <a:cubicBezTo>
                  <a:pt x="26" y="24"/>
                  <a:pt x="27" y="19"/>
                  <a:pt x="28" y="19"/>
                </a:cubicBezTo>
                <a:cubicBezTo>
                  <a:pt x="28" y="18"/>
                  <a:pt x="28" y="18"/>
                  <a:pt x="29" y="18"/>
                </a:cubicBezTo>
                <a:cubicBezTo>
                  <a:pt x="29" y="18"/>
                  <a:pt x="30" y="19"/>
                  <a:pt x="30" y="19"/>
                </a:cubicBezTo>
                <a:cubicBezTo>
                  <a:pt x="29" y="19"/>
                  <a:pt x="28" y="25"/>
                  <a:pt x="22" y="27"/>
                </a:cubicBezTo>
                <a:cubicBezTo>
                  <a:pt x="22" y="29"/>
                  <a:pt x="21" y="32"/>
                  <a:pt x="20" y="34"/>
                </a:cubicBezTo>
                <a:close/>
                <a:moveTo>
                  <a:pt x="44" y="36"/>
                </a:moveTo>
                <a:cubicBezTo>
                  <a:pt x="45" y="30"/>
                  <a:pt x="45" y="22"/>
                  <a:pt x="40" y="14"/>
                </a:cubicBezTo>
                <a:cubicBezTo>
                  <a:pt x="37" y="8"/>
                  <a:pt x="32" y="6"/>
                  <a:pt x="28" y="5"/>
                </a:cubicBezTo>
                <a:cubicBezTo>
                  <a:pt x="33" y="6"/>
                  <a:pt x="38" y="9"/>
                  <a:pt x="40" y="16"/>
                </a:cubicBezTo>
                <a:cubicBezTo>
                  <a:pt x="44" y="26"/>
                  <a:pt x="42" y="35"/>
                  <a:pt x="42" y="41"/>
                </a:cubicBezTo>
                <a:cubicBezTo>
                  <a:pt x="41" y="42"/>
                  <a:pt x="41" y="44"/>
                  <a:pt x="41" y="45"/>
                </a:cubicBezTo>
                <a:cubicBezTo>
                  <a:pt x="41" y="48"/>
                  <a:pt x="42" y="51"/>
                  <a:pt x="43" y="53"/>
                </a:cubicBezTo>
                <a:cubicBezTo>
                  <a:pt x="49" y="48"/>
                  <a:pt x="49" y="48"/>
                  <a:pt x="49" y="48"/>
                </a:cubicBezTo>
                <a:cubicBezTo>
                  <a:pt x="48" y="47"/>
                  <a:pt x="46" y="45"/>
                  <a:pt x="45" y="43"/>
                </a:cubicBezTo>
                <a:cubicBezTo>
                  <a:pt x="44" y="41"/>
                  <a:pt x="44" y="39"/>
                  <a:pt x="44" y="36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xtLst/>
        </p:spPr>
        <p:txBody>
          <a:bodyPr vert="horz" wrap="square" lIns="91440" tIns="45721" rIns="91440" bIns="45721" numCol="1" anchor="t" anchorCtr="0" compatLnSpc="1">
            <a:prstTxWarp prst="textNoShape">
              <a:avLst/>
            </a:prstTxWarp>
          </a:bodyPr>
          <a:lstStyle/>
          <a:p>
            <a:endParaRPr lang="en-US" sz="1801"/>
          </a:p>
        </p:txBody>
      </p:sp>
      <p:sp>
        <p:nvSpPr>
          <p:cNvPr id="34" name="î$1îḓê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83D286E7-0695-4946-AB29-F4D03800F5B4}"/>
              </a:ext>
            </a:extLst>
          </p:cNvPr>
          <p:cNvSpPr/>
          <p:nvPr/>
        </p:nvSpPr>
        <p:spPr bwMode="auto">
          <a:xfrm>
            <a:off x="7971280" y="5021082"/>
            <a:ext cx="497564" cy="469611"/>
          </a:xfrm>
          <a:custGeom>
            <a:avLst/>
            <a:gdLst>
              <a:gd name="T0" fmla="*/ 13 w 75"/>
              <a:gd name="T1" fmla="*/ 41 h 71"/>
              <a:gd name="T2" fmla="*/ 13 w 75"/>
              <a:gd name="T3" fmla="*/ 35 h 71"/>
              <a:gd name="T4" fmla="*/ 65 w 75"/>
              <a:gd name="T5" fmla="*/ 12 h 71"/>
              <a:gd name="T6" fmla="*/ 36 w 75"/>
              <a:gd name="T7" fmla="*/ 13 h 71"/>
              <a:gd name="T8" fmla="*/ 65 w 75"/>
              <a:gd name="T9" fmla="*/ 14 h 71"/>
              <a:gd name="T10" fmla="*/ 65 w 75"/>
              <a:gd name="T11" fmla="*/ 12 h 71"/>
              <a:gd name="T12" fmla="*/ 22 w 75"/>
              <a:gd name="T13" fmla="*/ 38 h 71"/>
              <a:gd name="T14" fmla="*/ 27 w 75"/>
              <a:gd name="T15" fmla="*/ 38 h 71"/>
              <a:gd name="T16" fmla="*/ 36 w 75"/>
              <a:gd name="T17" fmla="*/ 35 h 71"/>
              <a:gd name="T18" fmla="*/ 36 w 75"/>
              <a:gd name="T19" fmla="*/ 41 h 71"/>
              <a:gd name="T20" fmla="*/ 36 w 75"/>
              <a:gd name="T21" fmla="*/ 35 h 71"/>
              <a:gd name="T22" fmla="*/ 75 w 75"/>
              <a:gd name="T23" fmla="*/ 36 h 71"/>
              <a:gd name="T24" fmla="*/ 67 w 75"/>
              <a:gd name="T25" fmla="*/ 42 h 71"/>
              <a:gd name="T26" fmla="*/ 71 w 75"/>
              <a:gd name="T27" fmla="*/ 52 h 71"/>
              <a:gd name="T28" fmla="*/ 67 w 75"/>
              <a:gd name="T29" fmla="*/ 53 h 71"/>
              <a:gd name="T30" fmla="*/ 49 w 75"/>
              <a:gd name="T31" fmla="*/ 42 h 71"/>
              <a:gd name="T32" fmla="*/ 43 w 75"/>
              <a:gd name="T33" fmla="*/ 59 h 71"/>
              <a:gd name="T34" fmla="*/ 8 w 75"/>
              <a:gd name="T35" fmla="*/ 70 h 71"/>
              <a:gd name="T36" fmla="*/ 6 w 75"/>
              <a:gd name="T37" fmla="*/ 70 h 71"/>
              <a:gd name="T38" fmla="*/ 9 w 75"/>
              <a:gd name="T39" fmla="*/ 59 h 71"/>
              <a:gd name="T40" fmla="*/ 0 w 75"/>
              <a:gd name="T41" fmla="*/ 53 h 71"/>
              <a:gd name="T42" fmla="*/ 6 w 75"/>
              <a:gd name="T43" fmla="*/ 17 h 71"/>
              <a:gd name="T44" fmla="*/ 26 w 75"/>
              <a:gd name="T45" fmla="*/ 6 h 71"/>
              <a:gd name="T46" fmla="*/ 69 w 75"/>
              <a:gd name="T47" fmla="*/ 0 h 71"/>
              <a:gd name="T48" fmla="*/ 72 w 75"/>
              <a:gd name="T49" fmla="*/ 36 h 71"/>
              <a:gd name="T50" fmla="*/ 69 w 75"/>
              <a:gd name="T51" fmla="*/ 3 h 71"/>
              <a:gd name="T52" fmla="*/ 29 w 75"/>
              <a:gd name="T53" fmla="*/ 6 h 71"/>
              <a:gd name="T54" fmla="*/ 43 w 75"/>
              <a:gd name="T55" fmla="*/ 18 h 71"/>
              <a:gd name="T56" fmla="*/ 48 w 75"/>
              <a:gd name="T57" fmla="*/ 21 h 71"/>
              <a:gd name="T58" fmla="*/ 66 w 75"/>
              <a:gd name="T59" fmla="*/ 22 h 71"/>
              <a:gd name="T60" fmla="*/ 48 w 75"/>
              <a:gd name="T61" fmla="*/ 23 h 71"/>
              <a:gd name="T62" fmla="*/ 65 w 75"/>
              <a:gd name="T63" fmla="*/ 30 h 71"/>
              <a:gd name="T64" fmla="*/ 65 w 75"/>
              <a:gd name="T65" fmla="*/ 32 h 71"/>
              <a:gd name="T66" fmla="*/ 48 w 75"/>
              <a:gd name="T67" fmla="*/ 39 h 71"/>
              <a:gd name="T68" fmla="*/ 56 w 75"/>
              <a:gd name="T69" fmla="*/ 39 h 71"/>
              <a:gd name="T70" fmla="*/ 63 w 75"/>
              <a:gd name="T71" fmla="*/ 41 h 71"/>
              <a:gd name="T72" fmla="*/ 64 w 75"/>
              <a:gd name="T73" fmla="*/ 39 h 71"/>
              <a:gd name="T74" fmla="*/ 72 w 75"/>
              <a:gd name="T75" fmla="*/ 36 h 71"/>
              <a:gd name="T76" fmla="*/ 46 w 75"/>
              <a:gd name="T77" fmla="*/ 23 h 71"/>
              <a:gd name="T78" fmla="*/ 6 w 75"/>
              <a:gd name="T79" fmla="*/ 20 h 71"/>
              <a:gd name="T80" fmla="*/ 3 w 75"/>
              <a:gd name="T81" fmla="*/ 53 h 71"/>
              <a:gd name="T82" fmla="*/ 12 w 75"/>
              <a:gd name="T83" fmla="*/ 56 h 71"/>
              <a:gd name="T84" fmla="*/ 13 w 75"/>
              <a:gd name="T85" fmla="*/ 57 h 71"/>
              <a:gd name="T86" fmla="*/ 20 w 75"/>
              <a:gd name="T87" fmla="*/ 56 h 71"/>
              <a:gd name="T88" fmla="*/ 43 w 75"/>
              <a:gd name="T89" fmla="*/ 56 h 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75" h="71">
                <a:moveTo>
                  <a:pt x="16" y="38"/>
                </a:moveTo>
                <a:cubicBezTo>
                  <a:pt x="16" y="40"/>
                  <a:pt x="15" y="41"/>
                  <a:pt x="13" y="41"/>
                </a:cubicBezTo>
                <a:cubicBezTo>
                  <a:pt x="12" y="41"/>
                  <a:pt x="10" y="40"/>
                  <a:pt x="10" y="38"/>
                </a:cubicBezTo>
                <a:cubicBezTo>
                  <a:pt x="10" y="37"/>
                  <a:pt x="12" y="35"/>
                  <a:pt x="13" y="35"/>
                </a:cubicBezTo>
                <a:cubicBezTo>
                  <a:pt x="15" y="35"/>
                  <a:pt x="16" y="37"/>
                  <a:pt x="16" y="38"/>
                </a:cubicBezTo>
                <a:close/>
                <a:moveTo>
                  <a:pt x="65" y="12"/>
                </a:moveTo>
                <a:cubicBezTo>
                  <a:pt x="37" y="12"/>
                  <a:pt x="37" y="12"/>
                  <a:pt x="37" y="12"/>
                </a:cubicBezTo>
                <a:cubicBezTo>
                  <a:pt x="36" y="12"/>
                  <a:pt x="36" y="12"/>
                  <a:pt x="36" y="13"/>
                </a:cubicBezTo>
                <a:cubicBezTo>
                  <a:pt x="36" y="14"/>
                  <a:pt x="36" y="14"/>
                  <a:pt x="37" y="14"/>
                </a:cubicBezTo>
                <a:cubicBezTo>
                  <a:pt x="65" y="14"/>
                  <a:pt x="65" y="14"/>
                  <a:pt x="65" y="14"/>
                </a:cubicBezTo>
                <a:cubicBezTo>
                  <a:pt x="65" y="14"/>
                  <a:pt x="66" y="14"/>
                  <a:pt x="66" y="13"/>
                </a:cubicBezTo>
                <a:cubicBezTo>
                  <a:pt x="66" y="12"/>
                  <a:pt x="65" y="12"/>
                  <a:pt x="65" y="12"/>
                </a:cubicBezTo>
                <a:close/>
                <a:moveTo>
                  <a:pt x="24" y="35"/>
                </a:moveTo>
                <a:cubicBezTo>
                  <a:pt x="23" y="35"/>
                  <a:pt x="22" y="37"/>
                  <a:pt x="22" y="38"/>
                </a:cubicBezTo>
                <a:cubicBezTo>
                  <a:pt x="22" y="40"/>
                  <a:pt x="23" y="41"/>
                  <a:pt x="24" y="41"/>
                </a:cubicBezTo>
                <a:cubicBezTo>
                  <a:pt x="26" y="41"/>
                  <a:pt x="27" y="40"/>
                  <a:pt x="27" y="38"/>
                </a:cubicBezTo>
                <a:cubicBezTo>
                  <a:pt x="27" y="37"/>
                  <a:pt x="26" y="35"/>
                  <a:pt x="24" y="35"/>
                </a:cubicBezTo>
                <a:close/>
                <a:moveTo>
                  <a:pt x="36" y="35"/>
                </a:moveTo>
                <a:cubicBezTo>
                  <a:pt x="34" y="35"/>
                  <a:pt x="33" y="37"/>
                  <a:pt x="33" y="38"/>
                </a:cubicBezTo>
                <a:cubicBezTo>
                  <a:pt x="33" y="40"/>
                  <a:pt x="34" y="41"/>
                  <a:pt x="36" y="41"/>
                </a:cubicBezTo>
                <a:cubicBezTo>
                  <a:pt x="37" y="41"/>
                  <a:pt x="39" y="40"/>
                  <a:pt x="39" y="38"/>
                </a:cubicBezTo>
                <a:cubicBezTo>
                  <a:pt x="39" y="37"/>
                  <a:pt x="37" y="35"/>
                  <a:pt x="36" y="35"/>
                </a:cubicBezTo>
                <a:close/>
                <a:moveTo>
                  <a:pt x="75" y="6"/>
                </a:moveTo>
                <a:cubicBezTo>
                  <a:pt x="75" y="36"/>
                  <a:pt x="75" y="36"/>
                  <a:pt x="75" y="36"/>
                </a:cubicBezTo>
                <a:cubicBezTo>
                  <a:pt x="75" y="40"/>
                  <a:pt x="73" y="42"/>
                  <a:pt x="69" y="42"/>
                </a:cubicBezTo>
                <a:cubicBezTo>
                  <a:pt x="67" y="42"/>
                  <a:pt x="67" y="42"/>
                  <a:pt x="67" y="42"/>
                </a:cubicBezTo>
                <a:cubicBezTo>
                  <a:pt x="70" y="51"/>
                  <a:pt x="70" y="51"/>
                  <a:pt x="70" y="51"/>
                </a:cubicBezTo>
                <a:cubicBezTo>
                  <a:pt x="70" y="51"/>
                  <a:pt x="71" y="52"/>
                  <a:pt x="71" y="52"/>
                </a:cubicBezTo>
                <a:cubicBezTo>
                  <a:pt x="71" y="53"/>
                  <a:pt x="70" y="54"/>
                  <a:pt x="69" y="54"/>
                </a:cubicBezTo>
                <a:cubicBezTo>
                  <a:pt x="68" y="54"/>
                  <a:pt x="68" y="54"/>
                  <a:pt x="67" y="53"/>
                </a:cubicBezTo>
                <a:cubicBezTo>
                  <a:pt x="54" y="42"/>
                  <a:pt x="54" y="42"/>
                  <a:pt x="54" y="42"/>
                </a:cubicBezTo>
                <a:cubicBezTo>
                  <a:pt x="49" y="42"/>
                  <a:pt x="49" y="42"/>
                  <a:pt x="49" y="42"/>
                </a:cubicBezTo>
                <a:cubicBezTo>
                  <a:pt x="49" y="53"/>
                  <a:pt x="49" y="53"/>
                  <a:pt x="49" y="53"/>
                </a:cubicBezTo>
                <a:cubicBezTo>
                  <a:pt x="49" y="56"/>
                  <a:pt x="46" y="59"/>
                  <a:pt x="43" y="59"/>
                </a:cubicBezTo>
                <a:cubicBezTo>
                  <a:pt x="21" y="59"/>
                  <a:pt x="21" y="59"/>
                  <a:pt x="21" y="59"/>
                </a:cubicBezTo>
                <a:cubicBezTo>
                  <a:pt x="8" y="70"/>
                  <a:pt x="8" y="70"/>
                  <a:pt x="8" y="70"/>
                </a:cubicBezTo>
                <a:cubicBezTo>
                  <a:pt x="8" y="70"/>
                  <a:pt x="7" y="71"/>
                  <a:pt x="7" y="71"/>
                </a:cubicBezTo>
                <a:cubicBezTo>
                  <a:pt x="7" y="71"/>
                  <a:pt x="6" y="71"/>
                  <a:pt x="6" y="70"/>
                </a:cubicBezTo>
                <a:cubicBezTo>
                  <a:pt x="5" y="70"/>
                  <a:pt x="5" y="69"/>
                  <a:pt x="5" y="68"/>
                </a:cubicBezTo>
                <a:cubicBezTo>
                  <a:pt x="9" y="59"/>
                  <a:pt x="9" y="59"/>
                  <a:pt x="9" y="59"/>
                </a:cubicBezTo>
                <a:cubicBezTo>
                  <a:pt x="6" y="59"/>
                  <a:pt x="6" y="59"/>
                  <a:pt x="6" y="59"/>
                </a:cubicBezTo>
                <a:cubicBezTo>
                  <a:pt x="3" y="59"/>
                  <a:pt x="0" y="56"/>
                  <a:pt x="0" y="53"/>
                </a:cubicBezTo>
                <a:cubicBezTo>
                  <a:pt x="0" y="23"/>
                  <a:pt x="0" y="23"/>
                  <a:pt x="0" y="23"/>
                </a:cubicBezTo>
                <a:cubicBezTo>
                  <a:pt x="0" y="19"/>
                  <a:pt x="3" y="17"/>
                  <a:pt x="6" y="17"/>
                </a:cubicBezTo>
                <a:cubicBezTo>
                  <a:pt x="26" y="17"/>
                  <a:pt x="26" y="17"/>
                  <a:pt x="26" y="17"/>
                </a:cubicBezTo>
                <a:cubicBezTo>
                  <a:pt x="26" y="6"/>
                  <a:pt x="26" y="6"/>
                  <a:pt x="26" y="6"/>
                </a:cubicBezTo>
                <a:cubicBezTo>
                  <a:pt x="26" y="3"/>
                  <a:pt x="29" y="0"/>
                  <a:pt x="32" y="0"/>
                </a:cubicBezTo>
                <a:cubicBezTo>
                  <a:pt x="69" y="0"/>
                  <a:pt x="69" y="0"/>
                  <a:pt x="69" y="0"/>
                </a:cubicBezTo>
                <a:cubicBezTo>
                  <a:pt x="73" y="0"/>
                  <a:pt x="75" y="3"/>
                  <a:pt x="75" y="6"/>
                </a:cubicBezTo>
                <a:close/>
                <a:moveTo>
                  <a:pt x="72" y="36"/>
                </a:moveTo>
                <a:cubicBezTo>
                  <a:pt x="72" y="6"/>
                  <a:pt x="72" y="6"/>
                  <a:pt x="72" y="6"/>
                </a:cubicBezTo>
                <a:cubicBezTo>
                  <a:pt x="72" y="4"/>
                  <a:pt x="71" y="3"/>
                  <a:pt x="69" y="3"/>
                </a:cubicBezTo>
                <a:cubicBezTo>
                  <a:pt x="32" y="3"/>
                  <a:pt x="32" y="3"/>
                  <a:pt x="32" y="3"/>
                </a:cubicBezTo>
                <a:cubicBezTo>
                  <a:pt x="31" y="3"/>
                  <a:pt x="29" y="4"/>
                  <a:pt x="29" y="6"/>
                </a:cubicBezTo>
                <a:cubicBezTo>
                  <a:pt x="29" y="18"/>
                  <a:pt x="29" y="18"/>
                  <a:pt x="29" y="18"/>
                </a:cubicBezTo>
                <a:cubicBezTo>
                  <a:pt x="43" y="18"/>
                  <a:pt x="43" y="18"/>
                  <a:pt x="43" y="18"/>
                </a:cubicBezTo>
                <a:cubicBezTo>
                  <a:pt x="46" y="18"/>
                  <a:pt x="48" y="20"/>
                  <a:pt x="48" y="23"/>
                </a:cubicBezTo>
                <a:cubicBezTo>
                  <a:pt x="48" y="22"/>
                  <a:pt x="48" y="22"/>
                  <a:pt x="48" y="21"/>
                </a:cubicBezTo>
                <a:cubicBezTo>
                  <a:pt x="65" y="21"/>
                  <a:pt x="65" y="21"/>
                  <a:pt x="65" y="21"/>
                </a:cubicBezTo>
                <a:cubicBezTo>
                  <a:pt x="65" y="21"/>
                  <a:pt x="66" y="22"/>
                  <a:pt x="66" y="22"/>
                </a:cubicBezTo>
                <a:cubicBezTo>
                  <a:pt x="66" y="23"/>
                  <a:pt x="65" y="23"/>
                  <a:pt x="65" y="23"/>
                </a:cubicBezTo>
                <a:cubicBezTo>
                  <a:pt x="48" y="23"/>
                  <a:pt x="48" y="23"/>
                  <a:pt x="48" y="23"/>
                </a:cubicBezTo>
                <a:cubicBezTo>
                  <a:pt x="48" y="30"/>
                  <a:pt x="48" y="30"/>
                  <a:pt x="48" y="30"/>
                </a:cubicBezTo>
                <a:cubicBezTo>
                  <a:pt x="65" y="30"/>
                  <a:pt x="65" y="30"/>
                  <a:pt x="65" y="30"/>
                </a:cubicBezTo>
                <a:cubicBezTo>
                  <a:pt x="65" y="30"/>
                  <a:pt x="66" y="31"/>
                  <a:pt x="66" y="31"/>
                </a:cubicBezTo>
                <a:cubicBezTo>
                  <a:pt x="66" y="32"/>
                  <a:pt x="65" y="32"/>
                  <a:pt x="65" y="32"/>
                </a:cubicBezTo>
                <a:cubicBezTo>
                  <a:pt x="48" y="32"/>
                  <a:pt x="48" y="32"/>
                  <a:pt x="48" y="32"/>
                </a:cubicBezTo>
                <a:cubicBezTo>
                  <a:pt x="48" y="39"/>
                  <a:pt x="48" y="39"/>
                  <a:pt x="48" y="39"/>
                </a:cubicBezTo>
                <a:cubicBezTo>
                  <a:pt x="55" y="39"/>
                  <a:pt x="55" y="39"/>
                  <a:pt x="55" y="39"/>
                </a:cubicBezTo>
                <a:cubicBezTo>
                  <a:pt x="55" y="39"/>
                  <a:pt x="56" y="39"/>
                  <a:pt x="56" y="39"/>
                </a:cubicBezTo>
                <a:cubicBezTo>
                  <a:pt x="66" y="48"/>
                  <a:pt x="66" y="48"/>
                  <a:pt x="66" y="48"/>
                </a:cubicBezTo>
                <a:cubicBezTo>
                  <a:pt x="63" y="41"/>
                  <a:pt x="63" y="41"/>
                  <a:pt x="63" y="41"/>
                </a:cubicBezTo>
                <a:cubicBezTo>
                  <a:pt x="63" y="40"/>
                  <a:pt x="63" y="40"/>
                  <a:pt x="63" y="40"/>
                </a:cubicBezTo>
                <a:cubicBezTo>
                  <a:pt x="63" y="39"/>
                  <a:pt x="64" y="39"/>
                  <a:pt x="64" y="39"/>
                </a:cubicBezTo>
                <a:cubicBezTo>
                  <a:pt x="69" y="39"/>
                  <a:pt x="69" y="39"/>
                  <a:pt x="69" y="39"/>
                </a:cubicBezTo>
                <a:cubicBezTo>
                  <a:pt x="71" y="39"/>
                  <a:pt x="72" y="38"/>
                  <a:pt x="72" y="36"/>
                </a:cubicBezTo>
                <a:close/>
                <a:moveTo>
                  <a:pt x="46" y="53"/>
                </a:moveTo>
                <a:cubicBezTo>
                  <a:pt x="46" y="23"/>
                  <a:pt x="46" y="23"/>
                  <a:pt x="46" y="23"/>
                </a:cubicBezTo>
                <a:cubicBezTo>
                  <a:pt x="46" y="21"/>
                  <a:pt x="45" y="20"/>
                  <a:pt x="43" y="20"/>
                </a:cubicBezTo>
                <a:cubicBezTo>
                  <a:pt x="6" y="20"/>
                  <a:pt x="6" y="20"/>
                  <a:pt x="6" y="20"/>
                </a:cubicBezTo>
                <a:cubicBezTo>
                  <a:pt x="4" y="20"/>
                  <a:pt x="3" y="21"/>
                  <a:pt x="3" y="23"/>
                </a:cubicBezTo>
                <a:cubicBezTo>
                  <a:pt x="3" y="53"/>
                  <a:pt x="3" y="53"/>
                  <a:pt x="3" y="53"/>
                </a:cubicBezTo>
                <a:cubicBezTo>
                  <a:pt x="3" y="55"/>
                  <a:pt x="4" y="56"/>
                  <a:pt x="6" y="56"/>
                </a:cubicBezTo>
                <a:cubicBezTo>
                  <a:pt x="12" y="56"/>
                  <a:pt x="12" y="56"/>
                  <a:pt x="12" y="56"/>
                </a:cubicBezTo>
                <a:cubicBezTo>
                  <a:pt x="12" y="56"/>
                  <a:pt x="12" y="56"/>
                  <a:pt x="12" y="56"/>
                </a:cubicBezTo>
                <a:cubicBezTo>
                  <a:pt x="13" y="57"/>
                  <a:pt x="13" y="57"/>
                  <a:pt x="13" y="57"/>
                </a:cubicBezTo>
                <a:cubicBezTo>
                  <a:pt x="9" y="65"/>
                  <a:pt x="9" y="65"/>
                  <a:pt x="9" y="65"/>
                </a:cubicBezTo>
                <a:cubicBezTo>
                  <a:pt x="20" y="56"/>
                  <a:pt x="20" y="56"/>
                  <a:pt x="20" y="56"/>
                </a:cubicBezTo>
                <a:cubicBezTo>
                  <a:pt x="20" y="56"/>
                  <a:pt x="20" y="56"/>
                  <a:pt x="20" y="56"/>
                </a:cubicBezTo>
                <a:cubicBezTo>
                  <a:pt x="43" y="56"/>
                  <a:pt x="43" y="56"/>
                  <a:pt x="43" y="56"/>
                </a:cubicBezTo>
                <a:cubicBezTo>
                  <a:pt x="45" y="56"/>
                  <a:pt x="46" y="55"/>
                  <a:pt x="46" y="53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</p:spPr>
        <p:txBody>
          <a:bodyPr vert="horz" wrap="square" lIns="91440" tIns="45721" rIns="91440" bIns="45721" numCol="1" anchor="t" anchorCtr="0" compatLnSpc="1">
            <a:prstTxWarp prst="textNoShape">
              <a:avLst/>
            </a:prstTxWarp>
          </a:bodyPr>
          <a:lstStyle/>
          <a:p>
            <a:endParaRPr lang="en-US" sz="1801"/>
          </a:p>
        </p:txBody>
      </p:sp>
      <p:sp>
        <p:nvSpPr>
          <p:cNvPr id="35" name="îṩḷîde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116C5BCA-76AA-41C0-928D-B32C3CBD6D6E}"/>
              </a:ext>
            </a:extLst>
          </p:cNvPr>
          <p:cNvSpPr/>
          <p:nvPr/>
        </p:nvSpPr>
        <p:spPr bwMode="auto">
          <a:xfrm>
            <a:off x="6925140" y="3599128"/>
            <a:ext cx="408905" cy="477054"/>
          </a:xfrm>
          <a:custGeom>
            <a:avLst/>
            <a:gdLst>
              <a:gd name="T0" fmla="*/ 18 w 58"/>
              <a:gd name="T1" fmla="*/ 37 h 68"/>
              <a:gd name="T2" fmla="*/ 17 w 58"/>
              <a:gd name="T3" fmla="*/ 31 h 68"/>
              <a:gd name="T4" fmla="*/ 40 w 58"/>
              <a:gd name="T5" fmla="*/ 16 h 68"/>
              <a:gd name="T6" fmla="*/ 17 w 58"/>
              <a:gd name="T7" fmla="*/ 30 h 68"/>
              <a:gd name="T8" fmla="*/ 44 w 58"/>
              <a:gd name="T9" fmla="*/ 18 h 68"/>
              <a:gd name="T10" fmla="*/ 17 w 58"/>
              <a:gd name="T11" fmla="*/ 23 h 68"/>
              <a:gd name="T12" fmla="*/ 30 w 58"/>
              <a:gd name="T13" fmla="*/ 16 h 68"/>
              <a:gd name="T14" fmla="*/ 14 w 58"/>
              <a:gd name="T15" fmla="*/ 21 h 68"/>
              <a:gd name="T16" fmla="*/ 34 w 58"/>
              <a:gd name="T17" fmla="*/ 66 h 68"/>
              <a:gd name="T18" fmla="*/ 28 w 58"/>
              <a:gd name="T19" fmla="*/ 68 h 68"/>
              <a:gd name="T20" fmla="*/ 20 w 58"/>
              <a:gd name="T21" fmla="*/ 62 h 68"/>
              <a:gd name="T22" fmla="*/ 23 w 58"/>
              <a:gd name="T23" fmla="*/ 50 h 68"/>
              <a:gd name="T24" fmla="*/ 17 w 58"/>
              <a:gd name="T25" fmla="*/ 44 h 68"/>
              <a:gd name="T26" fmla="*/ 40 w 58"/>
              <a:gd name="T27" fmla="*/ 30 h 68"/>
              <a:gd name="T28" fmla="*/ 25 w 58"/>
              <a:gd name="T29" fmla="*/ 41 h 68"/>
              <a:gd name="T30" fmla="*/ 29 w 58"/>
              <a:gd name="T31" fmla="*/ 50 h 68"/>
              <a:gd name="T32" fmla="*/ 40 w 58"/>
              <a:gd name="T33" fmla="*/ 39 h 68"/>
              <a:gd name="T34" fmla="*/ 35 w 58"/>
              <a:gd name="T35" fmla="*/ 50 h 68"/>
              <a:gd name="T36" fmla="*/ 34 w 58"/>
              <a:gd name="T37" fmla="*/ 52 h 68"/>
              <a:gd name="T38" fmla="*/ 33 w 58"/>
              <a:gd name="T39" fmla="*/ 52 h 68"/>
              <a:gd name="T40" fmla="*/ 28 w 58"/>
              <a:gd name="T41" fmla="*/ 52 h 68"/>
              <a:gd name="T42" fmla="*/ 22 w 58"/>
              <a:gd name="T43" fmla="*/ 54 h 68"/>
              <a:gd name="T44" fmla="*/ 25 w 58"/>
              <a:gd name="T45" fmla="*/ 64 h 68"/>
              <a:gd name="T46" fmla="*/ 36 w 58"/>
              <a:gd name="T47" fmla="*/ 62 h 68"/>
              <a:gd name="T48" fmla="*/ 39 w 58"/>
              <a:gd name="T49" fmla="*/ 9 h 68"/>
              <a:gd name="T50" fmla="*/ 41 w 58"/>
              <a:gd name="T51" fmla="*/ 10 h 68"/>
              <a:gd name="T52" fmla="*/ 42 w 58"/>
              <a:gd name="T53" fmla="*/ 4 h 68"/>
              <a:gd name="T54" fmla="*/ 15 w 58"/>
              <a:gd name="T55" fmla="*/ 54 h 68"/>
              <a:gd name="T56" fmla="*/ 19 w 58"/>
              <a:gd name="T57" fmla="*/ 49 h 68"/>
              <a:gd name="T58" fmla="*/ 48 w 58"/>
              <a:gd name="T59" fmla="*/ 19 h 68"/>
              <a:gd name="T60" fmla="*/ 54 w 58"/>
              <a:gd name="T61" fmla="*/ 14 h 68"/>
              <a:gd name="T62" fmla="*/ 47 w 58"/>
              <a:gd name="T63" fmla="*/ 18 h 68"/>
              <a:gd name="T64" fmla="*/ 4 w 58"/>
              <a:gd name="T65" fmla="*/ 42 h 68"/>
              <a:gd name="T66" fmla="*/ 5 w 58"/>
              <a:gd name="T67" fmla="*/ 44 h 68"/>
              <a:gd name="T68" fmla="*/ 9 w 58"/>
              <a:gd name="T69" fmla="*/ 39 h 68"/>
              <a:gd name="T70" fmla="*/ 50 w 58"/>
              <a:gd name="T71" fmla="*/ 29 h 68"/>
              <a:gd name="T72" fmla="*/ 58 w 58"/>
              <a:gd name="T73" fmla="*/ 29 h 68"/>
              <a:gd name="T74" fmla="*/ 7 w 58"/>
              <a:gd name="T75" fmla="*/ 28 h 68"/>
              <a:gd name="T76" fmla="*/ 1 w 58"/>
              <a:gd name="T77" fmla="*/ 30 h 68"/>
              <a:gd name="T78" fmla="*/ 49 w 58"/>
              <a:gd name="T79" fmla="*/ 39 h 68"/>
              <a:gd name="T80" fmla="*/ 53 w 58"/>
              <a:gd name="T81" fmla="*/ 44 h 68"/>
              <a:gd name="T82" fmla="*/ 54 w 58"/>
              <a:gd name="T83" fmla="*/ 42 h 68"/>
              <a:gd name="T84" fmla="*/ 4 w 58"/>
              <a:gd name="T85" fmla="*/ 14 h 68"/>
              <a:gd name="T86" fmla="*/ 10 w 58"/>
              <a:gd name="T87" fmla="*/ 19 h 68"/>
              <a:gd name="T88" fmla="*/ 5 w 58"/>
              <a:gd name="T89" fmla="*/ 14 h 68"/>
              <a:gd name="T90" fmla="*/ 39 w 58"/>
              <a:gd name="T91" fmla="*/ 49 h 68"/>
              <a:gd name="T92" fmla="*/ 44 w 58"/>
              <a:gd name="T93" fmla="*/ 54 h 68"/>
              <a:gd name="T94" fmla="*/ 17 w 58"/>
              <a:gd name="T95" fmla="*/ 10 h 68"/>
              <a:gd name="T96" fmla="*/ 19 w 58"/>
              <a:gd name="T97" fmla="*/ 9 h 68"/>
              <a:gd name="T98" fmla="*/ 14 w 58"/>
              <a:gd name="T99" fmla="*/ 5 h 68"/>
              <a:gd name="T100" fmla="*/ 30 w 58"/>
              <a:gd name="T101" fmla="*/ 7 h 68"/>
              <a:gd name="T102" fmla="*/ 28 w 58"/>
              <a:gd name="T103" fmla="*/ 1 h 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58" h="68">
                <a:moveTo>
                  <a:pt x="44" y="25"/>
                </a:moveTo>
                <a:cubicBezTo>
                  <a:pt x="44" y="26"/>
                  <a:pt x="42" y="28"/>
                  <a:pt x="41" y="28"/>
                </a:cubicBezTo>
                <a:cubicBezTo>
                  <a:pt x="18" y="37"/>
                  <a:pt x="18" y="37"/>
                  <a:pt x="18" y="37"/>
                </a:cubicBezTo>
                <a:cubicBezTo>
                  <a:pt x="18" y="37"/>
                  <a:pt x="17" y="37"/>
                  <a:pt x="17" y="37"/>
                </a:cubicBezTo>
                <a:cubicBezTo>
                  <a:pt x="15" y="37"/>
                  <a:pt x="14" y="36"/>
                  <a:pt x="14" y="35"/>
                </a:cubicBezTo>
                <a:cubicBezTo>
                  <a:pt x="14" y="33"/>
                  <a:pt x="16" y="32"/>
                  <a:pt x="17" y="31"/>
                </a:cubicBezTo>
                <a:cubicBezTo>
                  <a:pt x="40" y="23"/>
                  <a:pt x="40" y="23"/>
                  <a:pt x="40" y="23"/>
                </a:cubicBezTo>
                <a:cubicBezTo>
                  <a:pt x="42" y="22"/>
                  <a:pt x="44" y="23"/>
                  <a:pt x="44" y="25"/>
                </a:cubicBezTo>
                <a:close/>
                <a:moveTo>
                  <a:pt x="40" y="16"/>
                </a:moveTo>
                <a:cubicBezTo>
                  <a:pt x="17" y="24"/>
                  <a:pt x="17" y="24"/>
                  <a:pt x="17" y="24"/>
                </a:cubicBezTo>
                <a:cubicBezTo>
                  <a:pt x="16" y="25"/>
                  <a:pt x="14" y="26"/>
                  <a:pt x="14" y="28"/>
                </a:cubicBezTo>
                <a:cubicBezTo>
                  <a:pt x="14" y="29"/>
                  <a:pt x="15" y="30"/>
                  <a:pt x="17" y="30"/>
                </a:cubicBezTo>
                <a:cubicBezTo>
                  <a:pt x="17" y="30"/>
                  <a:pt x="18" y="30"/>
                  <a:pt x="18" y="30"/>
                </a:cubicBezTo>
                <a:cubicBezTo>
                  <a:pt x="41" y="21"/>
                  <a:pt x="41" y="21"/>
                  <a:pt x="41" y="21"/>
                </a:cubicBezTo>
                <a:cubicBezTo>
                  <a:pt x="42" y="21"/>
                  <a:pt x="44" y="19"/>
                  <a:pt x="44" y="18"/>
                </a:cubicBezTo>
                <a:cubicBezTo>
                  <a:pt x="44" y="16"/>
                  <a:pt x="42" y="15"/>
                  <a:pt x="40" y="16"/>
                </a:cubicBezTo>
                <a:close/>
                <a:moveTo>
                  <a:pt x="14" y="21"/>
                </a:moveTo>
                <a:cubicBezTo>
                  <a:pt x="14" y="22"/>
                  <a:pt x="15" y="23"/>
                  <a:pt x="17" y="23"/>
                </a:cubicBezTo>
                <a:cubicBezTo>
                  <a:pt x="17" y="23"/>
                  <a:pt x="18" y="23"/>
                  <a:pt x="18" y="23"/>
                </a:cubicBezTo>
                <a:cubicBezTo>
                  <a:pt x="27" y="19"/>
                  <a:pt x="27" y="19"/>
                  <a:pt x="27" y="19"/>
                </a:cubicBezTo>
                <a:cubicBezTo>
                  <a:pt x="29" y="19"/>
                  <a:pt x="30" y="17"/>
                  <a:pt x="30" y="16"/>
                </a:cubicBezTo>
                <a:cubicBezTo>
                  <a:pt x="30" y="14"/>
                  <a:pt x="28" y="13"/>
                  <a:pt x="26" y="14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8"/>
                  <a:pt x="14" y="19"/>
                  <a:pt x="14" y="21"/>
                </a:cubicBezTo>
                <a:close/>
                <a:moveTo>
                  <a:pt x="38" y="54"/>
                </a:moveTo>
                <a:cubicBezTo>
                  <a:pt x="38" y="62"/>
                  <a:pt x="38" y="62"/>
                  <a:pt x="38" y="62"/>
                </a:cubicBezTo>
                <a:cubicBezTo>
                  <a:pt x="38" y="64"/>
                  <a:pt x="36" y="66"/>
                  <a:pt x="34" y="66"/>
                </a:cubicBezTo>
                <a:cubicBezTo>
                  <a:pt x="33" y="66"/>
                  <a:pt x="33" y="66"/>
                  <a:pt x="33" y="66"/>
                </a:cubicBezTo>
                <a:cubicBezTo>
                  <a:pt x="33" y="67"/>
                  <a:pt x="32" y="68"/>
                  <a:pt x="30" y="68"/>
                </a:cubicBezTo>
                <a:cubicBezTo>
                  <a:pt x="28" y="68"/>
                  <a:pt x="28" y="68"/>
                  <a:pt x="28" y="68"/>
                </a:cubicBezTo>
                <a:cubicBezTo>
                  <a:pt x="26" y="68"/>
                  <a:pt x="25" y="67"/>
                  <a:pt x="25" y="66"/>
                </a:cubicBezTo>
                <a:cubicBezTo>
                  <a:pt x="24" y="66"/>
                  <a:pt x="24" y="66"/>
                  <a:pt x="24" y="66"/>
                </a:cubicBezTo>
                <a:cubicBezTo>
                  <a:pt x="22" y="66"/>
                  <a:pt x="20" y="64"/>
                  <a:pt x="20" y="62"/>
                </a:cubicBezTo>
                <a:cubicBezTo>
                  <a:pt x="20" y="54"/>
                  <a:pt x="20" y="54"/>
                  <a:pt x="20" y="54"/>
                </a:cubicBezTo>
                <a:cubicBezTo>
                  <a:pt x="20" y="52"/>
                  <a:pt x="22" y="51"/>
                  <a:pt x="23" y="50"/>
                </a:cubicBezTo>
                <a:cubicBezTo>
                  <a:pt x="23" y="50"/>
                  <a:pt x="23" y="50"/>
                  <a:pt x="23" y="50"/>
                </a:cubicBezTo>
                <a:cubicBezTo>
                  <a:pt x="23" y="47"/>
                  <a:pt x="21" y="44"/>
                  <a:pt x="20" y="43"/>
                </a:cubicBezTo>
                <a:cubicBezTo>
                  <a:pt x="18" y="44"/>
                  <a:pt x="18" y="44"/>
                  <a:pt x="18" y="44"/>
                </a:cubicBezTo>
                <a:cubicBezTo>
                  <a:pt x="18" y="44"/>
                  <a:pt x="17" y="44"/>
                  <a:pt x="17" y="44"/>
                </a:cubicBezTo>
                <a:cubicBezTo>
                  <a:pt x="15" y="44"/>
                  <a:pt x="14" y="43"/>
                  <a:pt x="14" y="42"/>
                </a:cubicBezTo>
                <a:cubicBezTo>
                  <a:pt x="14" y="40"/>
                  <a:pt x="16" y="39"/>
                  <a:pt x="17" y="38"/>
                </a:cubicBezTo>
                <a:cubicBezTo>
                  <a:pt x="40" y="30"/>
                  <a:pt x="40" y="30"/>
                  <a:pt x="40" y="30"/>
                </a:cubicBezTo>
                <a:cubicBezTo>
                  <a:pt x="42" y="29"/>
                  <a:pt x="44" y="30"/>
                  <a:pt x="44" y="32"/>
                </a:cubicBezTo>
                <a:cubicBezTo>
                  <a:pt x="44" y="33"/>
                  <a:pt x="42" y="35"/>
                  <a:pt x="41" y="36"/>
                </a:cubicBezTo>
                <a:cubicBezTo>
                  <a:pt x="25" y="41"/>
                  <a:pt x="25" y="41"/>
                  <a:pt x="25" y="41"/>
                </a:cubicBezTo>
                <a:cubicBezTo>
                  <a:pt x="27" y="43"/>
                  <a:pt x="29" y="46"/>
                  <a:pt x="29" y="50"/>
                </a:cubicBezTo>
                <a:cubicBezTo>
                  <a:pt x="29" y="50"/>
                  <a:pt x="29" y="50"/>
                  <a:pt x="29" y="50"/>
                </a:cubicBezTo>
                <a:cubicBezTo>
                  <a:pt x="29" y="50"/>
                  <a:pt x="29" y="50"/>
                  <a:pt x="29" y="50"/>
                </a:cubicBezTo>
                <a:cubicBezTo>
                  <a:pt x="29" y="50"/>
                  <a:pt x="29" y="50"/>
                  <a:pt x="29" y="50"/>
                </a:cubicBezTo>
                <a:cubicBezTo>
                  <a:pt x="29" y="43"/>
                  <a:pt x="36" y="38"/>
                  <a:pt x="37" y="38"/>
                </a:cubicBezTo>
                <a:cubicBezTo>
                  <a:pt x="38" y="37"/>
                  <a:pt x="39" y="38"/>
                  <a:pt x="40" y="39"/>
                </a:cubicBezTo>
                <a:cubicBezTo>
                  <a:pt x="41" y="40"/>
                  <a:pt x="41" y="42"/>
                  <a:pt x="39" y="43"/>
                </a:cubicBezTo>
                <a:cubicBezTo>
                  <a:pt x="39" y="43"/>
                  <a:pt x="35" y="46"/>
                  <a:pt x="35" y="50"/>
                </a:cubicBezTo>
                <a:cubicBezTo>
                  <a:pt x="35" y="50"/>
                  <a:pt x="35" y="50"/>
                  <a:pt x="35" y="50"/>
                </a:cubicBezTo>
                <a:cubicBezTo>
                  <a:pt x="36" y="51"/>
                  <a:pt x="38" y="52"/>
                  <a:pt x="38" y="54"/>
                </a:cubicBezTo>
                <a:close/>
                <a:moveTo>
                  <a:pt x="36" y="54"/>
                </a:moveTo>
                <a:cubicBezTo>
                  <a:pt x="36" y="53"/>
                  <a:pt x="35" y="52"/>
                  <a:pt x="34" y="52"/>
                </a:cubicBezTo>
                <a:cubicBezTo>
                  <a:pt x="34" y="52"/>
                  <a:pt x="34" y="52"/>
                  <a:pt x="34" y="52"/>
                </a:cubicBezTo>
                <a:cubicBezTo>
                  <a:pt x="34" y="52"/>
                  <a:pt x="34" y="52"/>
                  <a:pt x="34" y="52"/>
                </a:cubicBezTo>
                <a:cubicBezTo>
                  <a:pt x="34" y="52"/>
                  <a:pt x="34" y="52"/>
                  <a:pt x="33" y="52"/>
                </a:cubicBezTo>
                <a:cubicBezTo>
                  <a:pt x="33" y="52"/>
                  <a:pt x="33" y="52"/>
                  <a:pt x="33" y="52"/>
                </a:cubicBezTo>
                <a:cubicBezTo>
                  <a:pt x="30" y="52"/>
                  <a:pt x="30" y="52"/>
                  <a:pt x="30" y="52"/>
                </a:cubicBezTo>
                <a:cubicBezTo>
                  <a:pt x="28" y="52"/>
                  <a:pt x="28" y="52"/>
                  <a:pt x="28" y="52"/>
                </a:cubicBezTo>
                <a:cubicBezTo>
                  <a:pt x="24" y="52"/>
                  <a:pt x="24" y="52"/>
                  <a:pt x="24" y="52"/>
                </a:cubicBezTo>
                <a:cubicBezTo>
                  <a:pt x="24" y="52"/>
                  <a:pt x="24" y="52"/>
                  <a:pt x="24" y="52"/>
                </a:cubicBezTo>
                <a:cubicBezTo>
                  <a:pt x="23" y="52"/>
                  <a:pt x="22" y="53"/>
                  <a:pt x="22" y="54"/>
                </a:cubicBezTo>
                <a:cubicBezTo>
                  <a:pt x="22" y="62"/>
                  <a:pt x="22" y="62"/>
                  <a:pt x="22" y="62"/>
                </a:cubicBezTo>
                <a:cubicBezTo>
                  <a:pt x="22" y="63"/>
                  <a:pt x="23" y="64"/>
                  <a:pt x="24" y="64"/>
                </a:cubicBezTo>
                <a:cubicBezTo>
                  <a:pt x="25" y="64"/>
                  <a:pt x="25" y="64"/>
                  <a:pt x="25" y="64"/>
                </a:cubicBezTo>
                <a:cubicBezTo>
                  <a:pt x="33" y="64"/>
                  <a:pt x="33" y="64"/>
                  <a:pt x="33" y="64"/>
                </a:cubicBezTo>
                <a:cubicBezTo>
                  <a:pt x="34" y="64"/>
                  <a:pt x="34" y="64"/>
                  <a:pt x="34" y="64"/>
                </a:cubicBezTo>
                <a:cubicBezTo>
                  <a:pt x="35" y="64"/>
                  <a:pt x="36" y="63"/>
                  <a:pt x="36" y="62"/>
                </a:cubicBezTo>
                <a:lnTo>
                  <a:pt x="36" y="54"/>
                </a:lnTo>
                <a:close/>
                <a:moveTo>
                  <a:pt x="42" y="4"/>
                </a:moveTo>
                <a:cubicBezTo>
                  <a:pt x="39" y="9"/>
                  <a:pt x="39" y="9"/>
                  <a:pt x="39" y="9"/>
                </a:cubicBezTo>
                <a:cubicBezTo>
                  <a:pt x="39" y="10"/>
                  <a:pt x="39" y="10"/>
                  <a:pt x="40" y="11"/>
                </a:cubicBezTo>
                <a:cubicBezTo>
                  <a:pt x="40" y="11"/>
                  <a:pt x="40" y="11"/>
                  <a:pt x="40" y="11"/>
                </a:cubicBezTo>
                <a:cubicBezTo>
                  <a:pt x="40" y="11"/>
                  <a:pt x="41" y="11"/>
                  <a:pt x="41" y="10"/>
                </a:cubicBezTo>
                <a:cubicBezTo>
                  <a:pt x="44" y="5"/>
                  <a:pt x="44" y="5"/>
                  <a:pt x="44" y="5"/>
                </a:cubicBezTo>
                <a:cubicBezTo>
                  <a:pt x="44" y="5"/>
                  <a:pt x="44" y="4"/>
                  <a:pt x="44" y="4"/>
                </a:cubicBezTo>
                <a:cubicBezTo>
                  <a:pt x="43" y="4"/>
                  <a:pt x="42" y="4"/>
                  <a:pt x="42" y="4"/>
                </a:cubicBezTo>
                <a:close/>
                <a:moveTo>
                  <a:pt x="17" y="48"/>
                </a:moveTo>
                <a:cubicBezTo>
                  <a:pt x="14" y="53"/>
                  <a:pt x="14" y="53"/>
                  <a:pt x="14" y="53"/>
                </a:cubicBezTo>
                <a:cubicBezTo>
                  <a:pt x="14" y="53"/>
                  <a:pt x="14" y="54"/>
                  <a:pt x="15" y="54"/>
                </a:cubicBezTo>
                <a:cubicBezTo>
                  <a:pt x="15" y="54"/>
                  <a:pt x="15" y="54"/>
                  <a:pt x="15" y="54"/>
                </a:cubicBezTo>
                <a:cubicBezTo>
                  <a:pt x="15" y="54"/>
                  <a:pt x="16" y="54"/>
                  <a:pt x="16" y="54"/>
                </a:cubicBezTo>
                <a:cubicBezTo>
                  <a:pt x="19" y="49"/>
                  <a:pt x="19" y="49"/>
                  <a:pt x="19" y="49"/>
                </a:cubicBezTo>
                <a:cubicBezTo>
                  <a:pt x="19" y="48"/>
                  <a:pt x="19" y="47"/>
                  <a:pt x="18" y="47"/>
                </a:cubicBezTo>
                <a:cubicBezTo>
                  <a:pt x="18" y="47"/>
                  <a:pt x="17" y="47"/>
                  <a:pt x="17" y="48"/>
                </a:cubicBezTo>
                <a:close/>
                <a:moveTo>
                  <a:pt x="48" y="19"/>
                </a:moveTo>
                <a:cubicBezTo>
                  <a:pt x="48" y="19"/>
                  <a:pt x="48" y="19"/>
                  <a:pt x="49" y="19"/>
                </a:cubicBezTo>
                <a:cubicBezTo>
                  <a:pt x="54" y="16"/>
                  <a:pt x="54" y="16"/>
                  <a:pt x="54" y="16"/>
                </a:cubicBezTo>
                <a:cubicBezTo>
                  <a:pt x="54" y="16"/>
                  <a:pt x="54" y="15"/>
                  <a:pt x="54" y="14"/>
                </a:cubicBezTo>
                <a:cubicBezTo>
                  <a:pt x="54" y="14"/>
                  <a:pt x="53" y="14"/>
                  <a:pt x="53" y="14"/>
                </a:cubicBezTo>
                <a:cubicBezTo>
                  <a:pt x="48" y="17"/>
                  <a:pt x="48" y="17"/>
                  <a:pt x="48" y="17"/>
                </a:cubicBezTo>
                <a:cubicBezTo>
                  <a:pt x="47" y="17"/>
                  <a:pt x="47" y="18"/>
                  <a:pt x="47" y="18"/>
                </a:cubicBezTo>
                <a:cubicBezTo>
                  <a:pt x="47" y="19"/>
                  <a:pt x="48" y="19"/>
                  <a:pt x="48" y="19"/>
                </a:cubicBezTo>
                <a:close/>
                <a:moveTo>
                  <a:pt x="9" y="39"/>
                </a:moveTo>
                <a:cubicBezTo>
                  <a:pt x="4" y="42"/>
                  <a:pt x="4" y="42"/>
                  <a:pt x="4" y="42"/>
                </a:cubicBezTo>
                <a:cubicBezTo>
                  <a:pt x="4" y="42"/>
                  <a:pt x="4" y="43"/>
                  <a:pt x="4" y="43"/>
                </a:cubicBezTo>
                <a:cubicBezTo>
                  <a:pt x="4" y="44"/>
                  <a:pt x="4" y="44"/>
                  <a:pt x="5" y="44"/>
                </a:cubicBezTo>
                <a:cubicBezTo>
                  <a:pt x="5" y="44"/>
                  <a:pt x="5" y="44"/>
                  <a:pt x="5" y="44"/>
                </a:cubicBezTo>
                <a:cubicBezTo>
                  <a:pt x="10" y="41"/>
                  <a:pt x="10" y="41"/>
                  <a:pt x="10" y="41"/>
                </a:cubicBezTo>
                <a:cubicBezTo>
                  <a:pt x="11" y="41"/>
                  <a:pt x="11" y="40"/>
                  <a:pt x="11" y="40"/>
                </a:cubicBezTo>
                <a:cubicBezTo>
                  <a:pt x="10" y="39"/>
                  <a:pt x="10" y="39"/>
                  <a:pt x="9" y="39"/>
                </a:cubicBezTo>
                <a:close/>
                <a:moveTo>
                  <a:pt x="57" y="28"/>
                </a:moveTo>
                <a:cubicBezTo>
                  <a:pt x="51" y="28"/>
                  <a:pt x="51" y="28"/>
                  <a:pt x="51" y="28"/>
                </a:cubicBezTo>
                <a:cubicBezTo>
                  <a:pt x="51" y="28"/>
                  <a:pt x="50" y="28"/>
                  <a:pt x="50" y="29"/>
                </a:cubicBezTo>
                <a:cubicBezTo>
                  <a:pt x="50" y="30"/>
                  <a:pt x="51" y="30"/>
                  <a:pt x="51" y="30"/>
                </a:cubicBezTo>
                <a:cubicBezTo>
                  <a:pt x="57" y="30"/>
                  <a:pt x="57" y="30"/>
                  <a:pt x="57" y="30"/>
                </a:cubicBezTo>
                <a:cubicBezTo>
                  <a:pt x="58" y="30"/>
                  <a:pt x="58" y="30"/>
                  <a:pt x="58" y="29"/>
                </a:cubicBezTo>
                <a:cubicBezTo>
                  <a:pt x="58" y="28"/>
                  <a:pt x="58" y="28"/>
                  <a:pt x="57" y="28"/>
                </a:cubicBezTo>
                <a:close/>
                <a:moveTo>
                  <a:pt x="8" y="29"/>
                </a:moveTo>
                <a:cubicBezTo>
                  <a:pt x="8" y="28"/>
                  <a:pt x="7" y="28"/>
                  <a:pt x="7" y="28"/>
                </a:cubicBezTo>
                <a:cubicBezTo>
                  <a:pt x="1" y="28"/>
                  <a:pt x="1" y="28"/>
                  <a:pt x="1" y="28"/>
                </a:cubicBezTo>
                <a:cubicBezTo>
                  <a:pt x="0" y="28"/>
                  <a:pt x="0" y="28"/>
                  <a:pt x="0" y="29"/>
                </a:cubicBezTo>
                <a:cubicBezTo>
                  <a:pt x="0" y="30"/>
                  <a:pt x="0" y="30"/>
                  <a:pt x="1" y="30"/>
                </a:cubicBezTo>
                <a:cubicBezTo>
                  <a:pt x="7" y="30"/>
                  <a:pt x="7" y="30"/>
                  <a:pt x="7" y="30"/>
                </a:cubicBezTo>
                <a:cubicBezTo>
                  <a:pt x="7" y="30"/>
                  <a:pt x="8" y="30"/>
                  <a:pt x="8" y="29"/>
                </a:cubicBezTo>
                <a:close/>
                <a:moveTo>
                  <a:pt x="49" y="39"/>
                </a:moveTo>
                <a:cubicBezTo>
                  <a:pt x="48" y="39"/>
                  <a:pt x="48" y="39"/>
                  <a:pt x="47" y="40"/>
                </a:cubicBezTo>
                <a:cubicBezTo>
                  <a:pt x="47" y="40"/>
                  <a:pt x="47" y="41"/>
                  <a:pt x="48" y="41"/>
                </a:cubicBezTo>
                <a:cubicBezTo>
                  <a:pt x="53" y="44"/>
                  <a:pt x="53" y="44"/>
                  <a:pt x="53" y="44"/>
                </a:cubicBezTo>
                <a:cubicBezTo>
                  <a:pt x="53" y="44"/>
                  <a:pt x="53" y="44"/>
                  <a:pt x="53" y="44"/>
                </a:cubicBezTo>
                <a:cubicBezTo>
                  <a:pt x="54" y="44"/>
                  <a:pt x="54" y="44"/>
                  <a:pt x="54" y="43"/>
                </a:cubicBezTo>
                <a:cubicBezTo>
                  <a:pt x="54" y="43"/>
                  <a:pt x="54" y="42"/>
                  <a:pt x="54" y="42"/>
                </a:cubicBezTo>
                <a:lnTo>
                  <a:pt x="49" y="39"/>
                </a:lnTo>
                <a:close/>
                <a:moveTo>
                  <a:pt x="5" y="14"/>
                </a:moveTo>
                <a:cubicBezTo>
                  <a:pt x="5" y="14"/>
                  <a:pt x="4" y="14"/>
                  <a:pt x="4" y="14"/>
                </a:cubicBezTo>
                <a:cubicBezTo>
                  <a:pt x="4" y="15"/>
                  <a:pt x="4" y="16"/>
                  <a:pt x="4" y="16"/>
                </a:cubicBezTo>
                <a:cubicBezTo>
                  <a:pt x="9" y="19"/>
                  <a:pt x="9" y="19"/>
                  <a:pt x="9" y="19"/>
                </a:cubicBezTo>
                <a:cubicBezTo>
                  <a:pt x="10" y="19"/>
                  <a:pt x="10" y="19"/>
                  <a:pt x="10" y="19"/>
                </a:cubicBezTo>
                <a:cubicBezTo>
                  <a:pt x="10" y="19"/>
                  <a:pt x="11" y="19"/>
                  <a:pt x="11" y="18"/>
                </a:cubicBezTo>
                <a:cubicBezTo>
                  <a:pt x="11" y="18"/>
                  <a:pt x="11" y="17"/>
                  <a:pt x="10" y="17"/>
                </a:cubicBezTo>
                <a:lnTo>
                  <a:pt x="5" y="14"/>
                </a:lnTo>
                <a:close/>
                <a:moveTo>
                  <a:pt x="41" y="48"/>
                </a:moveTo>
                <a:cubicBezTo>
                  <a:pt x="41" y="47"/>
                  <a:pt x="40" y="47"/>
                  <a:pt x="40" y="47"/>
                </a:cubicBezTo>
                <a:cubicBezTo>
                  <a:pt x="39" y="47"/>
                  <a:pt x="39" y="48"/>
                  <a:pt x="39" y="49"/>
                </a:cubicBezTo>
                <a:cubicBezTo>
                  <a:pt x="42" y="54"/>
                  <a:pt x="42" y="54"/>
                  <a:pt x="42" y="54"/>
                </a:cubicBezTo>
                <a:cubicBezTo>
                  <a:pt x="42" y="54"/>
                  <a:pt x="43" y="54"/>
                  <a:pt x="43" y="54"/>
                </a:cubicBezTo>
                <a:cubicBezTo>
                  <a:pt x="43" y="54"/>
                  <a:pt x="43" y="54"/>
                  <a:pt x="44" y="54"/>
                </a:cubicBezTo>
                <a:cubicBezTo>
                  <a:pt x="44" y="54"/>
                  <a:pt x="44" y="53"/>
                  <a:pt x="44" y="53"/>
                </a:cubicBezTo>
                <a:lnTo>
                  <a:pt x="41" y="48"/>
                </a:lnTo>
                <a:close/>
                <a:moveTo>
                  <a:pt x="17" y="10"/>
                </a:moveTo>
                <a:cubicBezTo>
                  <a:pt x="17" y="11"/>
                  <a:pt x="18" y="11"/>
                  <a:pt x="18" y="11"/>
                </a:cubicBezTo>
                <a:cubicBezTo>
                  <a:pt x="18" y="11"/>
                  <a:pt x="18" y="11"/>
                  <a:pt x="18" y="11"/>
                </a:cubicBezTo>
                <a:cubicBezTo>
                  <a:pt x="19" y="10"/>
                  <a:pt x="19" y="10"/>
                  <a:pt x="19" y="9"/>
                </a:cubicBezTo>
                <a:cubicBezTo>
                  <a:pt x="16" y="4"/>
                  <a:pt x="16" y="4"/>
                  <a:pt x="16" y="4"/>
                </a:cubicBezTo>
                <a:cubicBezTo>
                  <a:pt x="16" y="4"/>
                  <a:pt x="15" y="4"/>
                  <a:pt x="15" y="4"/>
                </a:cubicBezTo>
                <a:cubicBezTo>
                  <a:pt x="14" y="4"/>
                  <a:pt x="14" y="5"/>
                  <a:pt x="14" y="5"/>
                </a:cubicBezTo>
                <a:lnTo>
                  <a:pt x="17" y="10"/>
                </a:lnTo>
                <a:close/>
                <a:moveTo>
                  <a:pt x="29" y="8"/>
                </a:moveTo>
                <a:cubicBezTo>
                  <a:pt x="30" y="8"/>
                  <a:pt x="30" y="7"/>
                  <a:pt x="30" y="7"/>
                </a:cubicBezTo>
                <a:cubicBezTo>
                  <a:pt x="30" y="1"/>
                  <a:pt x="30" y="1"/>
                  <a:pt x="30" y="1"/>
                </a:cubicBezTo>
                <a:cubicBezTo>
                  <a:pt x="30" y="0"/>
                  <a:pt x="30" y="0"/>
                  <a:pt x="29" y="0"/>
                </a:cubicBezTo>
                <a:cubicBezTo>
                  <a:pt x="28" y="0"/>
                  <a:pt x="28" y="0"/>
                  <a:pt x="28" y="1"/>
                </a:cubicBezTo>
                <a:cubicBezTo>
                  <a:pt x="28" y="7"/>
                  <a:pt x="28" y="7"/>
                  <a:pt x="28" y="7"/>
                </a:cubicBezTo>
                <a:cubicBezTo>
                  <a:pt x="28" y="7"/>
                  <a:pt x="28" y="8"/>
                  <a:pt x="29" y="8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</p:spPr>
        <p:txBody>
          <a:bodyPr vert="horz" wrap="square" lIns="91440" tIns="45721" rIns="91440" bIns="45721" numCol="1" anchor="t" anchorCtr="0" compatLnSpc="1">
            <a:prstTxWarp prst="textNoShape">
              <a:avLst/>
            </a:prstTxWarp>
          </a:bodyPr>
          <a:lstStyle/>
          <a:p>
            <a:endParaRPr lang="en-US" sz="1801"/>
          </a:p>
        </p:txBody>
      </p:sp>
      <p:sp>
        <p:nvSpPr>
          <p:cNvPr id="36" name="íṥliḓe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177679A4-91AB-4490-AED0-59F587316EF9}"/>
              </a:ext>
            </a:extLst>
          </p:cNvPr>
          <p:cNvSpPr/>
          <p:nvPr/>
        </p:nvSpPr>
        <p:spPr bwMode="auto">
          <a:xfrm>
            <a:off x="6170094" y="4570255"/>
            <a:ext cx="184066" cy="214744"/>
          </a:xfrm>
          <a:custGeom>
            <a:avLst/>
            <a:gdLst>
              <a:gd name="T0" fmla="*/ 36 w 56"/>
              <a:gd name="T1" fmla="*/ 14 h 65"/>
              <a:gd name="T2" fmla="*/ 43 w 56"/>
              <a:gd name="T3" fmla="*/ 2 h 65"/>
              <a:gd name="T4" fmla="*/ 41 w 56"/>
              <a:gd name="T5" fmla="*/ 0 h 65"/>
              <a:gd name="T6" fmla="*/ 13 w 56"/>
              <a:gd name="T7" fmla="*/ 1 h 65"/>
              <a:gd name="T8" fmla="*/ 20 w 56"/>
              <a:gd name="T9" fmla="*/ 14 h 65"/>
              <a:gd name="T10" fmla="*/ 0 w 56"/>
              <a:gd name="T11" fmla="*/ 37 h 65"/>
              <a:gd name="T12" fmla="*/ 7 w 56"/>
              <a:gd name="T13" fmla="*/ 65 h 65"/>
              <a:gd name="T14" fmla="*/ 56 w 56"/>
              <a:gd name="T15" fmla="*/ 58 h 65"/>
              <a:gd name="T16" fmla="*/ 36 w 56"/>
              <a:gd name="T17" fmla="*/ 15 h 65"/>
              <a:gd name="T18" fmla="*/ 23 w 56"/>
              <a:gd name="T19" fmla="*/ 4 h 65"/>
              <a:gd name="T20" fmla="*/ 21 w 56"/>
              <a:gd name="T21" fmla="*/ 5 h 65"/>
              <a:gd name="T22" fmla="*/ 22 w 56"/>
              <a:gd name="T23" fmla="*/ 13 h 65"/>
              <a:gd name="T24" fmla="*/ 39 w 56"/>
              <a:gd name="T25" fmla="*/ 3 h 65"/>
              <a:gd name="T26" fmla="*/ 26 w 56"/>
              <a:gd name="T27" fmla="*/ 13 h 65"/>
              <a:gd name="T28" fmla="*/ 33 w 56"/>
              <a:gd name="T29" fmla="*/ 15 h 65"/>
              <a:gd name="T30" fmla="*/ 23 w 56"/>
              <a:gd name="T31" fmla="*/ 16 h 65"/>
              <a:gd name="T32" fmla="*/ 53 w 56"/>
              <a:gd name="T33" fmla="*/ 58 h 65"/>
              <a:gd name="T34" fmla="*/ 7 w 56"/>
              <a:gd name="T35" fmla="*/ 62 h 65"/>
              <a:gd name="T36" fmla="*/ 3 w 56"/>
              <a:gd name="T37" fmla="*/ 37 h 65"/>
              <a:gd name="T38" fmla="*/ 34 w 56"/>
              <a:gd name="T39" fmla="*/ 18 h 65"/>
              <a:gd name="T40" fmla="*/ 53 w 56"/>
              <a:gd name="T41" fmla="*/ 58 h 65"/>
              <a:gd name="T42" fmla="*/ 8 w 56"/>
              <a:gd name="T43" fmla="*/ 54 h 65"/>
              <a:gd name="T44" fmla="*/ 12 w 56"/>
              <a:gd name="T45" fmla="*/ 58 h 65"/>
              <a:gd name="T46" fmla="*/ 6 w 56"/>
              <a:gd name="T47" fmla="*/ 54 h 65"/>
              <a:gd name="T48" fmla="*/ 23 w 56"/>
              <a:gd name="T49" fmla="*/ 21 h 65"/>
              <a:gd name="T50" fmla="*/ 23 w 56"/>
              <a:gd name="T51" fmla="*/ 23 h 65"/>
              <a:gd name="T52" fmla="*/ 28 w 56"/>
              <a:gd name="T53" fmla="*/ 28 h 65"/>
              <a:gd name="T54" fmla="*/ 28 w 56"/>
              <a:gd name="T55" fmla="*/ 53 h 65"/>
              <a:gd name="T56" fmla="*/ 28 w 56"/>
              <a:gd name="T57" fmla="*/ 28 h 65"/>
              <a:gd name="T58" fmla="*/ 17 w 56"/>
              <a:gd name="T59" fmla="*/ 41 h 65"/>
              <a:gd name="T60" fmla="*/ 38 w 56"/>
              <a:gd name="T61" fmla="*/ 41 h 65"/>
              <a:gd name="T62" fmla="*/ 26 w 56"/>
              <a:gd name="T63" fmla="*/ 37 h 65"/>
              <a:gd name="T64" fmla="*/ 32 w 56"/>
              <a:gd name="T65" fmla="*/ 44 h 65"/>
              <a:gd name="T66" fmla="*/ 29 w 56"/>
              <a:gd name="T67" fmla="*/ 49 h 65"/>
              <a:gd name="T68" fmla="*/ 27 w 56"/>
              <a:gd name="T69" fmla="*/ 49 h 65"/>
              <a:gd name="T70" fmla="*/ 24 w 56"/>
              <a:gd name="T71" fmla="*/ 44 h 65"/>
              <a:gd name="T72" fmla="*/ 26 w 56"/>
              <a:gd name="T73" fmla="*/ 44 h 65"/>
              <a:gd name="T74" fmla="*/ 30 w 56"/>
              <a:gd name="T75" fmla="*/ 44 h 65"/>
              <a:gd name="T76" fmla="*/ 24 w 56"/>
              <a:gd name="T77" fmla="*/ 37 h 65"/>
              <a:gd name="T78" fmla="*/ 27 w 56"/>
              <a:gd name="T79" fmla="*/ 32 h 65"/>
              <a:gd name="T80" fmla="*/ 29 w 56"/>
              <a:gd name="T81" fmla="*/ 32 h 65"/>
              <a:gd name="T82" fmla="*/ 32 w 56"/>
              <a:gd name="T83" fmla="*/ 37 h 65"/>
              <a:gd name="T84" fmla="*/ 30 w 56"/>
              <a:gd name="T85" fmla="*/ 37 h 65"/>
              <a:gd name="T86" fmla="*/ 26 w 56"/>
              <a:gd name="T87" fmla="*/ 37 h 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56" h="65">
                <a:moveTo>
                  <a:pt x="36" y="15"/>
                </a:moveTo>
                <a:cubicBezTo>
                  <a:pt x="36" y="14"/>
                  <a:pt x="36" y="14"/>
                  <a:pt x="36" y="14"/>
                </a:cubicBezTo>
                <a:cubicBezTo>
                  <a:pt x="43" y="3"/>
                  <a:pt x="43" y="3"/>
                  <a:pt x="43" y="3"/>
                </a:cubicBezTo>
                <a:cubicBezTo>
                  <a:pt x="43" y="3"/>
                  <a:pt x="43" y="3"/>
                  <a:pt x="43" y="2"/>
                </a:cubicBezTo>
                <a:cubicBezTo>
                  <a:pt x="43" y="1"/>
                  <a:pt x="42" y="0"/>
                  <a:pt x="41" y="0"/>
                </a:cubicBezTo>
                <a:cubicBezTo>
                  <a:pt x="41" y="0"/>
                  <a:pt x="41" y="0"/>
                  <a:pt x="41" y="0"/>
                </a:cubicBezTo>
                <a:cubicBezTo>
                  <a:pt x="14" y="0"/>
                  <a:pt x="14" y="0"/>
                  <a:pt x="14" y="0"/>
                </a:cubicBezTo>
                <a:cubicBezTo>
                  <a:pt x="14" y="0"/>
                  <a:pt x="13" y="0"/>
                  <a:pt x="13" y="1"/>
                </a:cubicBezTo>
                <a:cubicBezTo>
                  <a:pt x="12" y="2"/>
                  <a:pt x="12" y="3"/>
                  <a:pt x="13" y="3"/>
                </a:cubicBezTo>
                <a:cubicBezTo>
                  <a:pt x="20" y="14"/>
                  <a:pt x="20" y="14"/>
                  <a:pt x="20" y="14"/>
                </a:cubicBezTo>
                <a:cubicBezTo>
                  <a:pt x="20" y="15"/>
                  <a:pt x="20" y="15"/>
                  <a:pt x="20" y="15"/>
                </a:cubicBezTo>
                <a:cubicBezTo>
                  <a:pt x="9" y="16"/>
                  <a:pt x="0" y="26"/>
                  <a:pt x="0" y="37"/>
                </a:cubicBezTo>
                <a:cubicBezTo>
                  <a:pt x="0" y="58"/>
                  <a:pt x="0" y="58"/>
                  <a:pt x="0" y="58"/>
                </a:cubicBezTo>
                <a:cubicBezTo>
                  <a:pt x="0" y="61"/>
                  <a:pt x="3" y="65"/>
                  <a:pt x="7" y="65"/>
                </a:cubicBezTo>
                <a:cubicBezTo>
                  <a:pt x="49" y="65"/>
                  <a:pt x="49" y="65"/>
                  <a:pt x="49" y="65"/>
                </a:cubicBezTo>
                <a:cubicBezTo>
                  <a:pt x="53" y="65"/>
                  <a:pt x="56" y="61"/>
                  <a:pt x="56" y="58"/>
                </a:cubicBezTo>
                <a:cubicBezTo>
                  <a:pt x="56" y="37"/>
                  <a:pt x="56" y="37"/>
                  <a:pt x="56" y="37"/>
                </a:cubicBezTo>
                <a:cubicBezTo>
                  <a:pt x="56" y="26"/>
                  <a:pt x="47" y="16"/>
                  <a:pt x="36" y="15"/>
                </a:cubicBezTo>
                <a:close/>
                <a:moveTo>
                  <a:pt x="26" y="13"/>
                </a:moveTo>
                <a:cubicBezTo>
                  <a:pt x="23" y="4"/>
                  <a:pt x="23" y="4"/>
                  <a:pt x="23" y="4"/>
                </a:cubicBezTo>
                <a:cubicBezTo>
                  <a:pt x="22" y="3"/>
                  <a:pt x="22" y="3"/>
                  <a:pt x="21" y="3"/>
                </a:cubicBezTo>
                <a:cubicBezTo>
                  <a:pt x="21" y="4"/>
                  <a:pt x="21" y="4"/>
                  <a:pt x="21" y="5"/>
                </a:cubicBezTo>
                <a:cubicBezTo>
                  <a:pt x="24" y="13"/>
                  <a:pt x="24" y="13"/>
                  <a:pt x="24" y="13"/>
                </a:cubicBezTo>
                <a:cubicBezTo>
                  <a:pt x="22" y="13"/>
                  <a:pt x="22" y="13"/>
                  <a:pt x="22" y="13"/>
                </a:cubicBezTo>
                <a:cubicBezTo>
                  <a:pt x="16" y="3"/>
                  <a:pt x="16" y="3"/>
                  <a:pt x="16" y="3"/>
                </a:cubicBezTo>
                <a:cubicBezTo>
                  <a:pt x="39" y="3"/>
                  <a:pt x="39" y="3"/>
                  <a:pt x="39" y="3"/>
                </a:cubicBezTo>
                <a:cubicBezTo>
                  <a:pt x="33" y="13"/>
                  <a:pt x="33" y="13"/>
                  <a:pt x="33" y="13"/>
                </a:cubicBezTo>
                <a:lnTo>
                  <a:pt x="26" y="13"/>
                </a:lnTo>
                <a:close/>
                <a:moveTo>
                  <a:pt x="23" y="15"/>
                </a:moveTo>
                <a:cubicBezTo>
                  <a:pt x="33" y="15"/>
                  <a:pt x="33" y="15"/>
                  <a:pt x="33" y="15"/>
                </a:cubicBezTo>
                <a:cubicBezTo>
                  <a:pt x="33" y="16"/>
                  <a:pt x="33" y="16"/>
                  <a:pt x="33" y="16"/>
                </a:cubicBezTo>
                <a:cubicBezTo>
                  <a:pt x="23" y="16"/>
                  <a:pt x="23" y="16"/>
                  <a:pt x="23" y="16"/>
                </a:cubicBezTo>
                <a:lnTo>
                  <a:pt x="23" y="15"/>
                </a:lnTo>
                <a:close/>
                <a:moveTo>
                  <a:pt x="53" y="58"/>
                </a:moveTo>
                <a:cubicBezTo>
                  <a:pt x="53" y="60"/>
                  <a:pt x="51" y="62"/>
                  <a:pt x="49" y="62"/>
                </a:cubicBezTo>
                <a:cubicBezTo>
                  <a:pt x="7" y="62"/>
                  <a:pt x="7" y="62"/>
                  <a:pt x="7" y="62"/>
                </a:cubicBezTo>
                <a:cubicBezTo>
                  <a:pt x="5" y="62"/>
                  <a:pt x="3" y="60"/>
                  <a:pt x="3" y="58"/>
                </a:cubicBezTo>
                <a:cubicBezTo>
                  <a:pt x="3" y="37"/>
                  <a:pt x="3" y="37"/>
                  <a:pt x="3" y="37"/>
                </a:cubicBezTo>
                <a:cubicBezTo>
                  <a:pt x="3" y="26"/>
                  <a:pt x="11" y="18"/>
                  <a:pt x="22" y="18"/>
                </a:cubicBezTo>
                <a:cubicBezTo>
                  <a:pt x="34" y="18"/>
                  <a:pt x="34" y="18"/>
                  <a:pt x="34" y="18"/>
                </a:cubicBezTo>
                <a:cubicBezTo>
                  <a:pt x="44" y="18"/>
                  <a:pt x="53" y="26"/>
                  <a:pt x="53" y="37"/>
                </a:cubicBezTo>
                <a:lnTo>
                  <a:pt x="53" y="58"/>
                </a:lnTo>
                <a:close/>
                <a:moveTo>
                  <a:pt x="8" y="38"/>
                </a:moveTo>
                <a:cubicBezTo>
                  <a:pt x="8" y="54"/>
                  <a:pt x="8" y="54"/>
                  <a:pt x="8" y="54"/>
                </a:cubicBezTo>
                <a:cubicBezTo>
                  <a:pt x="8" y="55"/>
                  <a:pt x="9" y="57"/>
                  <a:pt x="11" y="57"/>
                </a:cubicBezTo>
                <a:cubicBezTo>
                  <a:pt x="11" y="57"/>
                  <a:pt x="12" y="57"/>
                  <a:pt x="12" y="58"/>
                </a:cubicBezTo>
                <a:cubicBezTo>
                  <a:pt x="12" y="58"/>
                  <a:pt x="11" y="59"/>
                  <a:pt x="11" y="59"/>
                </a:cubicBezTo>
                <a:cubicBezTo>
                  <a:pt x="8" y="59"/>
                  <a:pt x="6" y="56"/>
                  <a:pt x="6" y="54"/>
                </a:cubicBezTo>
                <a:cubicBezTo>
                  <a:pt x="6" y="38"/>
                  <a:pt x="6" y="38"/>
                  <a:pt x="6" y="38"/>
                </a:cubicBezTo>
                <a:cubicBezTo>
                  <a:pt x="6" y="28"/>
                  <a:pt x="14" y="21"/>
                  <a:pt x="23" y="21"/>
                </a:cubicBezTo>
                <a:cubicBezTo>
                  <a:pt x="24" y="21"/>
                  <a:pt x="24" y="21"/>
                  <a:pt x="24" y="22"/>
                </a:cubicBezTo>
                <a:cubicBezTo>
                  <a:pt x="24" y="22"/>
                  <a:pt x="24" y="23"/>
                  <a:pt x="23" y="23"/>
                </a:cubicBezTo>
                <a:cubicBezTo>
                  <a:pt x="15" y="23"/>
                  <a:pt x="8" y="29"/>
                  <a:pt x="8" y="38"/>
                </a:cubicBezTo>
                <a:close/>
                <a:moveTo>
                  <a:pt x="28" y="28"/>
                </a:moveTo>
                <a:cubicBezTo>
                  <a:pt x="21" y="28"/>
                  <a:pt x="15" y="34"/>
                  <a:pt x="15" y="41"/>
                </a:cubicBezTo>
                <a:cubicBezTo>
                  <a:pt x="15" y="47"/>
                  <a:pt x="21" y="53"/>
                  <a:pt x="28" y="53"/>
                </a:cubicBezTo>
                <a:cubicBezTo>
                  <a:pt x="35" y="53"/>
                  <a:pt x="40" y="47"/>
                  <a:pt x="40" y="41"/>
                </a:cubicBezTo>
                <a:cubicBezTo>
                  <a:pt x="40" y="34"/>
                  <a:pt x="35" y="28"/>
                  <a:pt x="28" y="28"/>
                </a:cubicBezTo>
                <a:close/>
                <a:moveTo>
                  <a:pt x="28" y="51"/>
                </a:moveTo>
                <a:cubicBezTo>
                  <a:pt x="22" y="51"/>
                  <a:pt x="17" y="46"/>
                  <a:pt x="17" y="41"/>
                </a:cubicBezTo>
                <a:cubicBezTo>
                  <a:pt x="17" y="35"/>
                  <a:pt x="22" y="30"/>
                  <a:pt x="28" y="30"/>
                </a:cubicBezTo>
                <a:cubicBezTo>
                  <a:pt x="33" y="30"/>
                  <a:pt x="38" y="35"/>
                  <a:pt x="38" y="41"/>
                </a:cubicBezTo>
                <a:cubicBezTo>
                  <a:pt x="38" y="46"/>
                  <a:pt x="33" y="51"/>
                  <a:pt x="28" y="51"/>
                </a:cubicBezTo>
                <a:close/>
                <a:moveTo>
                  <a:pt x="26" y="37"/>
                </a:moveTo>
                <a:cubicBezTo>
                  <a:pt x="26" y="39"/>
                  <a:pt x="27" y="40"/>
                  <a:pt x="28" y="40"/>
                </a:cubicBezTo>
                <a:cubicBezTo>
                  <a:pt x="30" y="40"/>
                  <a:pt x="32" y="41"/>
                  <a:pt x="32" y="44"/>
                </a:cubicBezTo>
                <a:cubicBezTo>
                  <a:pt x="32" y="46"/>
                  <a:pt x="31" y="47"/>
                  <a:pt x="29" y="48"/>
                </a:cubicBezTo>
                <a:cubicBezTo>
                  <a:pt x="29" y="49"/>
                  <a:pt x="29" y="49"/>
                  <a:pt x="29" y="49"/>
                </a:cubicBezTo>
                <a:cubicBezTo>
                  <a:pt x="29" y="49"/>
                  <a:pt x="28" y="50"/>
                  <a:pt x="28" y="50"/>
                </a:cubicBezTo>
                <a:cubicBezTo>
                  <a:pt x="27" y="50"/>
                  <a:pt x="27" y="49"/>
                  <a:pt x="27" y="49"/>
                </a:cubicBezTo>
                <a:cubicBezTo>
                  <a:pt x="27" y="48"/>
                  <a:pt x="27" y="48"/>
                  <a:pt x="27" y="48"/>
                </a:cubicBezTo>
                <a:cubicBezTo>
                  <a:pt x="25" y="47"/>
                  <a:pt x="24" y="46"/>
                  <a:pt x="24" y="44"/>
                </a:cubicBezTo>
                <a:cubicBezTo>
                  <a:pt x="24" y="43"/>
                  <a:pt x="24" y="43"/>
                  <a:pt x="25" y="43"/>
                </a:cubicBezTo>
                <a:cubicBezTo>
                  <a:pt x="25" y="43"/>
                  <a:pt x="26" y="43"/>
                  <a:pt x="26" y="44"/>
                </a:cubicBezTo>
                <a:cubicBezTo>
                  <a:pt x="26" y="45"/>
                  <a:pt x="27" y="46"/>
                  <a:pt x="28" y="46"/>
                </a:cubicBezTo>
                <a:cubicBezTo>
                  <a:pt x="29" y="46"/>
                  <a:pt x="30" y="45"/>
                  <a:pt x="30" y="44"/>
                </a:cubicBezTo>
                <a:cubicBezTo>
                  <a:pt x="30" y="42"/>
                  <a:pt x="29" y="42"/>
                  <a:pt x="28" y="42"/>
                </a:cubicBezTo>
                <a:cubicBezTo>
                  <a:pt x="25" y="42"/>
                  <a:pt x="24" y="40"/>
                  <a:pt x="24" y="37"/>
                </a:cubicBezTo>
                <a:cubicBezTo>
                  <a:pt x="24" y="36"/>
                  <a:pt x="25" y="34"/>
                  <a:pt x="27" y="34"/>
                </a:cubicBezTo>
                <a:cubicBezTo>
                  <a:pt x="27" y="32"/>
                  <a:pt x="27" y="32"/>
                  <a:pt x="27" y="32"/>
                </a:cubicBezTo>
                <a:cubicBezTo>
                  <a:pt x="27" y="32"/>
                  <a:pt x="27" y="31"/>
                  <a:pt x="28" y="31"/>
                </a:cubicBezTo>
                <a:cubicBezTo>
                  <a:pt x="28" y="31"/>
                  <a:pt x="29" y="32"/>
                  <a:pt x="29" y="32"/>
                </a:cubicBezTo>
                <a:cubicBezTo>
                  <a:pt x="29" y="33"/>
                  <a:pt x="29" y="33"/>
                  <a:pt x="29" y="33"/>
                </a:cubicBezTo>
                <a:cubicBezTo>
                  <a:pt x="30" y="34"/>
                  <a:pt x="32" y="35"/>
                  <a:pt x="32" y="37"/>
                </a:cubicBezTo>
                <a:cubicBezTo>
                  <a:pt x="32" y="38"/>
                  <a:pt x="31" y="38"/>
                  <a:pt x="31" y="38"/>
                </a:cubicBezTo>
                <a:cubicBezTo>
                  <a:pt x="30" y="38"/>
                  <a:pt x="30" y="38"/>
                  <a:pt x="30" y="37"/>
                </a:cubicBezTo>
                <a:cubicBezTo>
                  <a:pt x="30" y="36"/>
                  <a:pt x="29" y="35"/>
                  <a:pt x="28" y="35"/>
                </a:cubicBezTo>
                <a:cubicBezTo>
                  <a:pt x="27" y="35"/>
                  <a:pt x="26" y="36"/>
                  <a:pt x="26" y="37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</p:spPr>
        <p:txBody>
          <a:bodyPr vert="horz" wrap="square" lIns="91440" tIns="45721" rIns="91440" bIns="45721" numCol="1" anchor="t" anchorCtr="0" compatLnSpc="1">
            <a:prstTxWarp prst="textNoShape">
              <a:avLst/>
            </a:prstTxWarp>
          </a:bodyPr>
          <a:lstStyle/>
          <a:p>
            <a:endParaRPr lang="en-US" sz="1801"/>
          </a:p>
        </p:txBody>
      </p:sp>
      <p:sp>
        <p:nvSpPr>
          <p:cNvPr id="37" name="ïśḷîḑê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34590CC0-FA59-41E0-9455-562C4B634A18}"/>
              </a:ext>
            </a:extLst>
          </p:cNvPr>
          <p:cNvSpPr/>
          <p:nvPr/>
        </p:nvSpPr>
        <p:spPr bwMode="auto">
          <a:xfrm>
            <a:off x="6137627" y="4020449"/>
            <a:ext cx="310961" cy="293490"/>
          </a:xfrm>
          <a:custGeom>
            <a:avLst/>
            <a:gdLst>
              <a:gd name="T0" fmla="*/ 13 w 75"/>
              <a:gd name="T1" fmla="*/ 41 h 71"/>
              <a:gd name="T2" fmla="*/ 13 w 75"/>
              <a:gd name="T3" fmla="*/ 35 h 71"/>
              <a:gd name="T4" fmla="*/ 65 w 75"/>
              <a:gd name="T5" fmla="*/ 12 h 71"/>
              <a:gd name="T6" fmla="*/ 36 w 75"/>
              <a:gd name="T7" fmla="*/ 13 h 71"/>
              <a:gd name="T8" fmla="*/ 65 w 75"/>
              <a:gd name="T9" fmla="*/ 14 h 71"/>
              <a:gd name="T10" fmla="*/ 65 w 75"/>
              <a:gd name="T11" fmla="*/ 12 h 71"/>
              <a:gd name="T12" fmla="*/ 22 w 75"/>
              <a:gd name="T13" fmla="*/ 38 h 71"/>
              <a:gd name="T14" fmla="*/ 27 w 75"/>
              <a:gd name="T15" fmla="*/ 38 h 71"/>
              <a:gd name="T16" fmla="*/ 36 w 75"/>
              <a:gd name="T17" fmla="*/ 35 h 71"/>
              <a:gd name="T18" fmla="*/ 36 w 75"/>
              <a:gd name="T19" fmla="*/ 41 h 71"/>
              <a:gd name="T20" fmla="*/ 36 w 75"/>
              <a:gd name="T21" fmla="*/ 35 h 71"/>
              <a:gd name="T22" fmla="*/ 75 w 75"/>
              <a:gd name="T23" fmla="*/ 36 h 71"/>
              <a:gd name="T24" fmla="*/ 67 w 75"/>
              <a:gd name="T25" fmla="*/ 42 h 71"/>
              <a:gd name="T26" fmla="*/ 71 w 75"/>
              <a:gd name="T27" fmla="*/ 52 h 71"/>
              <a:gd name="T28" fmla="*/ 67 w 75"/>
              <a:gd name="T29" fmla="*/ 53 h 71"/>
              <a:gd name="T30" fmla="*/ 49 w 75"/>
              <a:gd name="T31" fmla="*/ 42 h 71"/>
              <a:gd name="T32" fmla="*/ 43 w 75"/>
              <a:gd name="T33" fmla="*/ 59 h 71"/>
              <a:gd name="T34" fmla="*/ 8 w 75"/>
              <a:gd name="T35" fmla="*/ 70 h 71"/>
              <a:gd name="T36" fmla="*/ 6 w 75"/>
              <a:gd name="T37" fmla="*/ 70 h 71"/>
              <a:gd name="T38" fmla="*/ 9 w 75"/>
              <a:gd name="T39" fmla="*/ 59 h 71"/>
              <a:gd name="T40" fmla="*/ 0 w 75"/>
              <a:gd name="T41" fmla="*/ 53 h 71"/>
              <a:gd name="T42" fmla="*/ 6 w 75"/>
              <a:gd name="T43" fmla="*/ 17 h 71"/>
              <a:gd name="T44" fmla="*/ 26 w 75"/>
              <a:gd name="T45" fmla="*/ 6 h 71"/>
              <a:gd name="T46" fmla="*/ 69 w 75"/>
              <a:gd name="T47" fmla="*/ 0 h 71"/>
              <a:gd name="T48" fmla="*/ 72 w 75"/>
              <a:gd name="T49" fmla="*/ 36 h 71"/>
              <a:gd name="T50" fmla="*/ 69 w 75"/>
              <a:gd name="T51" fmla="*/ 3 h 71"/>
              <a:gd name="T52" fmla="*/ 29 w 75"/>
              <a:gd name="T53" fmla="*/ 6 h 71"/>
              <a:gd name="T54" fmla="*/ 43 w 75"/>
              <a:gd name="T55" fmla="*/ 18 h 71"/>
              <a:gd name="T56" fmla="*/ 48 w 75"/>
              <a:gd name="T57" fmla="*/ 21 h 71"/>
              <a:gd name="T58" fmla="*/ 66 w 75"/>
              <a:gd name="T59" fmla="*/ 22 h 71"/>
              <a:gd name="T60" fmla="*/ 48 w 75"/>
              <a:gd name="T61" fmla="*/ 23 h 71"/>
              <a:gd name="T62" fmla="*/ 65 w 75"/>
              <a:gd name="T63" fmla="*/ 30 h 71"/>
              <a:gd name="T64" fmla="*/ 65 w 75"/>
              <a:gd name="T65" fmla="*/ 32 h 71"/>
              <a:gd name="T66" fmla="*/ 48 w 75"/>
              <a:gd name="T67" fmla="*/ 39 h 71"/>
              <a:gd name="T68" fmla="*/ 56 w 75"/>
              <a:gd name="T69" fmla="*/ 39 h 71"/>
              <a:gd name="T70" fmla="*/ 63 w 75"/>
              <a:gd name="T71" fmla="*/ 41 h 71"/>
              <a:gd name="T72" fmla="*/ 64 w 75"/>
              <a:gd name="T73" fmla="*/ 39 h 71"/>
              <a:gd name="T74" fmla="*/ 72 w 75"/>
              <a:gd name="T75" fmla="*/ 36 h 71"/>
              <a:gd name="T76" fmla="*/ 46 w 75"/>
              <a:gd name="T77" fmla="*/ 23 h 71"/>
              <a:gd name="T78" fmla="*/ 6 w 75"/>
              <a:gd name="T79" fmla="*/ 20 h 71"/>
              <a:gd name="T80" fmla="*/ 3 w 75"/>
              <a:gd name="T81" fmla="*/ 53 h 71"/>
              <a:gd name="T82" fmla="*/ 12 w 75"/>
              <a:gd name="T83" fmla="*/ 56 h 71"/>
              <a:gd name="T84" fmla="*/ 13 w 75"/>
              <a:gd name="T85" fmla="*/ 57 h 71"/>
              <a:gd name="T86" fmla="*/ 20 w 75"/>
              <a:gd name="T87" fmla="*/ 56 h 71"/>
              <a:gd name="T88" fmla="*/ 43 w 75"/>
              <a:gd name="T89" fmla="*/ 56 h 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75" h="71">
                <a:moveTo>
                  <a:pt x="16" y="38"/>
                </a:moveTo>
                <a:cubicBezTo>
                  <a:pt x="16" y="40"/>
                  <a:pt x="15" y="41"/>
                  <a:pt x="13" y="41"/>
                </a:cubicBezTo>
                <a:cubicBezTo>
                  <a:pt x="12" y="41"/>
                  <a:pt x="10" y="40"/>
                  <a:pt x="10" y="38"/>
                </a:cubicBezTo>
                <a:cubicBezTo>
                  <a:pt x="10" y="37"/>
                  <a:pt x="12" y="35"/>
                  <a:pt x="13" y="35"/>
                </a:cubicBezTo>
                <a:cubicBezTo>
                  <a:pt x="15" y="35"/>
                  <a:pt x="16" y="37"/>
                  <a:pt x="16" y="38"/>
                </a:cubicBezTo>
                <a:close/>
                <a:moveTo>
                  <a:pt x="65" y="12"/>
                </a:moveTo>
                <a:cubicBezTo>
                  <a:pt x="37" y="12"/>
                  <a:pt x="37" y="12"/>
                  <a:pt x="37" y="12"/>
                </a:cubicBezTo>
                <a:cubicBezTo>
                  <a:pt x="36" y="12"/>
                  <a:pt x="36" y="12"/>
                  <a:pt x="36" y="13"/>
                </a:cubicBezTo>
                <a:cubicBezTo>
                  <a:pt x="36" y="14"/>
                  <a:pt x="36" y="14"/>
                  <a:pt x="37" y="14"/>
                </a:cubicBezTo>
                <a:cubicBezTo>
                  <a:pt x="65" y="14"/>
                  <a:pt x="65" y="14"/>
                  <a:pt x="65" y="14"/>
                </a:cubicBezTo>
                <a:cubicBezTo>
                  <a:pt x="65" y="14"/>
                  <a:pt x="66" y="14"/>
                  <a:pt x="66" y="13"/>
                </a:cubicBezTo>
                <a:cubicBezTo>
                  <a:pt x="66" y="12"/>
                  <a:pt x="65" y="12"/>
                  <a:pt x="65" y="12"/>
                </a:cubicBezTo>
                <a:close/>
                <a:moveTo>
                  <a:pt x="24" y="35"/>
                </a:moveTo>
                <a:cubicBezTo>
                  <a:pt x="23" y="35"/>
                  <a:pt x="22" y="37"/>
                  <a:pt x="22" y="38"/>
                </a:cubicBezTo>
                <a:cubicBezTo>
                  <a:pt x="22" y="40"/>
                  <a:pt x="23" y="41"/>
                  <a:pt x="24" y="41"/>
                </a:cubicBezTo>
                <a:cubicBezTo>
                  <a:pt x="26" y="41"/>
                  <a:pt x="27" y="40"/>
                  <a:pt x="27" y="38"/>
                </a:cubicBezTo>
                <a:cubicBezTo>
                  <a:pt x="27" y="37"/>
                  <a:pt x="26" y="35"/>
                  <a:pt x="24" y="35"/>
                </a:cubicBezTo>
                <a:close/>
                <a:moveTo>
                  <a:pt x="36" y="35"/>
                </a:moveTo>
                <a:cubicBezTo>
                  <a:pt x="34" y="35"/>
                  <a:pt x="33" y="37"/>
                  <a:pt x="33" y="38"/>
                </a:cubicBezTo>
                <a:cubicBezTo>
                  <a:pt x="33" y="40"/>
                  <a:pt x="34" y="41"/>
                  <a:pt x="36" y="41"/>
                </a:cubicBezTo>
                <a:cubicBezTo>
                  <a:pt x="37" y="41"/>
                  <a:pt x="39" y="40"/>
                  <a:pt x="39" y="38"/>
                </a:cubicBezTo>
                <a:cubicBezTo>
                  <a:pt x="39" y="37"/>
                  <a:pt x="37" y="35"/>
                  <a:pt x="36" y="35"/>
                </a:cubicBezTo>
                <a:close/>
                <a:moveTo>
                  <a:pt x="75" y="6"/>
                </a:moveTo>
                <a:cubicBezTo>
                  <a:pt x="75" y="36"/>
                  <a:pt x="75" y="36"/>
                  <a:pt x="75" y="36"/>
                </a:cubicBezTo>
                <a:cubicBezTo>
                  <a:pt x="75" y="40"/>
                  <a:pt x="73" y="42"/>
                  <a:pt x="69" y="42"/>
                </a:cubicBezTo>
                <a:cubicBezTo>
                  <a:pt x="67" y="42"/>
                  <a:pt x="67" y="42"/>
                  <a:pt x="67" y="42"/>
                </a:cubicBezTo>
                <a:cubicBezTo>
                  <a:pt x="70" y="51"/>
                  <a:pt x="70" y="51"/>
                  <a:pt x="70" y="51"/>
                </a:cubicBezTo>
                <a:cubicBezTo>
                  <a:pt x="70" y="51"/>
                  <a:pt x="71" y="52"/>
                  <a:pt x="71" y="52"/>
                </a:cubicBezTo>
                <a:cubicBezTo>
                  <a:pt x="71" y="53"/>
                  <a:pt x="70" y="54"/>
                  <a:pt x="69" y="54"/>
                </a:cubicBezTo>
                <a:cubicBezTo>
                  <a:pt x="68" y="54"/>
                  <a:pt x="68" y="54"/>
                  <a:pt x="67" y="53"/>
                </a:cubicBezTo>
                <a:cubicBezTo>
                  <a:pt x="54" y="42"/>
                  <a:pt x="54" y="42"/>
                  <a:pt x="54" y="42"/>
                </a:cubicBezTo>
                <a:cubicBezTo>
                  <a:pt x="49" y="42"/>
                  <a:pt x="49" y="42"/>
                  <a:pt x="49" y="42"/>
                </a:cubicBezTo>
                <a:cubicBezTo>
                  <a:pt x="49" y="53"/>
                  <a:pt x="49" y="53"/>
                  <a:pt x="49" y="53"/>
                </a:cubicBezTo>
                <a:cubicBezTo>
                  <a:pt x="49" y="56"/>
                  <a:pt x="46" y="59"/>
                  <a:pt x="43" y="59"/>
                </a:cubicBezTo>
                <a:cubicBezTo>
                  <a:pt x="21" y="59"/>
                  <a:pt x="21" y="59"/>
                  <a:pt x="21" y="59"/>
                </a:cubicBezTo>
                <a:cubicBezTo>
                  <a:pt x="8" y="70"/>
                  <a:pt x="8" y="70"/>
                  <a:pt x="8" y="70"/>
                </a:cubicBezTo>
                <a:cubicBezTo>
                  <a:pt x="8" y="70"/>
                  <a:pt x="7" y="71"/>
                  <a:pt x="7" y="71"/>
                </a:cubicBezTo>
                <a:cubicBezTo>
                  <a:pt x="7" y="71"/>
                  <a:pt x="6" y="71"/>
                  <a:pt x="6" y="70"/>
                </a:cubicBezTo>
                <a:cubicBezTo>
                  <a:pt x="5" y="70"/>
                  <a:pt x="5" y="69"/>
                  <a:pt x="5" y="68"/>
                </a:cubicBezTo>
                <a:cubicBezTo>
                  <a:pt x="9" y="59"/>
                  <a:pt x="9" y="59"/>
                  <a:pt x="9" y="59"/>
                </a:cubicBezTo>
                <a:cubicBezTo>
                  <a:pt x="6" y="59"/>
                  <a:pt x="6" y="59"/>
                  <a:pt x="6" y="59"/>
                </a:cubicBezTo>
                <a:cubicBezTo>
                  <a:pt x="3" y="59"/>
                  <a:pt x="0" y="56"/>
                  <a:pt x="0" y="53"/>
                </a:cubicBezTo>
                <a:cubicBezTo>
                  <a:pt x="0" y="23"/>
                  <a:pt x="0" y="23"/>
                  <a:pt x="0" y="23"/>
                </a:cubicBezTo>
                <a:cubicBezTo>
                  <a:pt x="0" y="19"/>
                  <a:pt x="3" y="17"/>
                  <a:pt x="6" y="17"/>
                </a:cubicBezTo>
                <a:cubicBezTo>
                  <a:pt x="26" y="17"/>
                  <a:pt x="26" y="17"/>
                  <a:pt x="26" y="17"/>
                </a:cubicBezTo>
                <a:cubicBezTo>
                  <a:pt x="26" y="6"/>
                  <a:pt x="26" y="6"/>
                  <a:pt x="26" y="6"/>
                </a:cubicBezTo>
                <a:cubicBezTo>
                  <a:pt x="26" y="3"/>
                  <a:pt x="29" y="0"/>
                  <a:pt x="32" y="0"/>
                </a:cubicBezTo>
                <a:cubicBezTo>
                  <a:pt x="69" y="0"/>
                  <a:pt x="69" y="0"/>
                  <a:pt x="69" y="0"/>
                </a:cubicBezTo>
                <a:cubicBezTo>
                  <a:pt x="73" y="0"/>
                  <a:pt x="75" y="3"/>
                  <a:pt x="75" y="6"/>
                </a:cubicBezTo>
                <a:close/>
                <a:moveTo>
                  <a:pt x="72" y="36"/>
                </a:moveTo>
                <a:cubicBezTo>
                  <a:pt x="72" y="6"/>
                  <a:pt x="72" y="6"/>
                  <a:pt x="72" y="6"/>
                </a:cubicBezTo>
                <a:cubicBezTo>
                  <a:pt x="72" y="4"/>
                  <a:pt x="71" y="3"/>
                  <a:pt x="69" y="3"/>
                </a:cubicBezTo>
                <a:cubicBezTo>
                  <a:pt x="32" y="3"/>
                  <a:pt x="32" y="3"/>
                  <a:pt x="32" y="3"/>
                </a:cubicBezTo>
                <a:cubicBezTo>
                  <a:pt x="31" y="3"/>
                  <a:pt x="29" y="4"/>
                  <a:pt x="29" y="6"/>
                </a:cubicBezTo>
                <a:cubicBezTo>
                  <a:pt x="29" y="18"/>
                  <a:pt x="29" y="18"/>
                  <a:pt x="29" y="18"/>
                </a:cubicBezTo>
                <a:cubicBezTo>
                  <a:pt x="43" y="18"/>
                  <a:pt x="43" y="18"/>
                  <a:pt x="43" y="18"/>
                </a:cubicBezTo>
                <a:cubicBezTo>
                  <a:pt x="46" y="18"/>
                  <a:pt x="48" y="20"/>
                  <a:pt x="48" y="23"/>
                </a:cubicBezTo>
                <a:cubicBezTo>
                  <a:pt x="48" y="22"/>
                  <a:pt x="48" y="22"/>
                  <a:pt x="48" y="21"/>
                </a:cubicBezTo>
                <a:cubicBezTo>
                  <a:pt x="65" y="21"/>
                  <a:pt x="65" y="21"/>
                  <a:pt x="65" y="21"/>
                </a:cubicBezTo>
                <a:cubicBezTo>
                  <a:pt x="65" y="21"/>
                  <a:pt x="66" y="22"/>
                  <a:pt x="66" y="22"/>
                </a:cubicBezTo>
                <a:cubicBezTo>
                  <a:pt x="66" y="23"/>
                  <a:pt x="65" y="23"/>
                  <a:pt x="65" y="23"/>
                </a:cubicBezTo>
                <a:cubicBezTo>
                  <a:pt x="48" y="23"/>
                  <a:pt x="48" y="23"/>
                  <a:pt x="48" y="23"/>
                </a:cubicBezTo>
                <a:cubicBezTo>
                  <a:pt x="48" y="30"/>
                  <a:pt x="48" y="30"/>
                  <a:pt x="48" y="30"/>
                </a:cubicBezTo>
                <a:cubicBezTo>
                  <a:pt x="65" y="30"/>
                  <a:pt x="65" y="30"/>
                  <a:pt x="65" y="30"/>
                </a:cubicBezTo>
                <a:cubicBezTo>
                  <a:pt x="65" y="30"/>
                  <a:pt x="66" y="31"/>
                  <a:pt x="66" y="31"/>
                </a:cubicBezTo>
                <a:cubicBezTo>
                  <a:pt x="66" y="32"/>
                  <a:pt x="65" y="32"/>
                  <a:pt x="65" y="32"/>
                </a:cubicBezTo>
                <a:cubicBezTo>
                  <a:pt x="48" y="32"/>
                  <a:pt x="48" y="32"/>
                  <a:pt x="48" y="32"/>
                </a:cubicBezTo>
                <a:cubicBezTo>
                  <a:pt x="48" y="39"/>
                  <a:pt x="48" y="39"/>
                  <a:pt x="48" y="39"/>
                </a:cubicBezTo>
                <a:cubicBezTo>
                  <a:pt x="55" y="39"/>
                  <a:pt x="55" y="39"/>
                  <a:pt x="55" y="39"/>
                </a:cubicBezTo>
                <a:cubicBezTo>
                  <a:pt x="55" y="39"/>
                  <a:pt x="56" y="39"/>
                  <a:pt x="56" y="39"/>
                </a:cubicBezTo>
                <a:cubicBezTo>
                  <a:pt x="66" y="48"/>
                  <a:pt x="66" y="48"/>
                  <a:pt x="66" y="48"/>
                </a:cubicBezTo>
                <a:cubicBezTo>
                  <a:pt x="63" y="41"/>
                  <a:pt x="63" y="41"/>
                  <a:pt x="63" y="41"/>
                </a:cubicBezTo>
                <a:cubicBezTo>
                  <a:pt x="63" y="40"/>
                  <a:pt x="63" y="40"/>
                  <a:pt x="63" y="40"/>
                </a:cubicBezTo>
                <a:cubicBezTo>
                  <a:pt x="63" y="39"/>
                  <a:pt x="64" y="39"/>
                  <a:pt x="64" y="39"/>
                </a:cubicBezTo>
                <a:cubicBezTo>
                  <a:pt x="69" y="39"/>
                  <a:pt x="69" y="39"/>
                  <a:pt x="69" y="39"/>
                </a:cubicBezTo>
                <a:cubicBezTo>
                  <a:pt x="71" y="39"/>
                  <a:pt x="72" y="38"/>
                  <a:pt x="72" y="36"/>
                </a:cubicBezTo>
                <a:close/>
                <a:moveTo>
                  <a:pt x="46" y="53"/>
                </a:moveTo>
                <a:cubicBezTo>
                  <a:pt x="46" y="23"/>
                  <a:pt x="46" y="23"/>
                  <a:pt x="46" y="23"/>
                </a:cubicBezTo>
                <a:cubicBezTo>
                  <a:pt x="46" y="21"/>
                  <a:pt x="45" y="20"/>
                  <a:pt x="43" y="20"/>
                </a:cubicBezTo>
                <a:cubicBezTo>
                  <a:pt x="6" y="20"/>
                  <a:pt x="6" y="20"/>
                  <a:pt x="6" y="20"/>
                </a:cubicBezTo>
                <a:cubicBezTo>
                  <a:pt x="4" y="20"/>
                  <a:pt x="3" y="21"/>
                  <a:pt x="3" y="23"/>
                </a:cubicBezTo>
                <a:cubicBezTo>
                  <a:pt x="3" y="53"/>
                  <a:pt x="3" y="53"/>
                  <a:pt x="3" y="53"/>
                </a:cubicBezTo>
                <a:cubicBezTo>
                  <a:pt x="3" y="55"/>
                  <a:pt x="4" y="56"/>
                  <a:pt x="6" y="56"/>
                </a:cubicBezTo>
                <a:cubicBezTo>
                  <a:pt x="12" y="56"/>
                  <a:pt x="12" y="56"/>
                  <a:pt x="12" y="56"/>
                </a:cubicBezTo>
                <a:cubicBezTo>
                  <a:pt x="12" y="56"/>
                  <a:pt x="12" y="56"/>
                  <a:pt x="12" y="56"/>
                </a:cubicBezTo>
                <a:cubicBezTo>
                  <a:pt x="13" y="57"/>
                  <a:pt x="13" y="57"/>
                  <a:pt x="13" y="57"/>
                </a:cubicBezTo>
                <a:cubicBezTo>
                  <a:pt x="9" y="65"/>
                  <a:pt x="9" y="65"/>
                  <a:pt x="9" y="65"/>
                </a:cubicBezTo>
                <a:cubicBezTo>
                  <a:pt x="20" y="56"/>
                  <a:pt x="20" y="56"/>
                  <a:pt x="20" y="56"/>
                </a:cubicBezTo>
                <a:cubicBezTo>
                  <a:pt x="20" y="56"/>
                  <a:pt x="20" y="56"/>
                  <a:pt x="20" y="56"/>
                </a:cubicBezTo>
                <a:cubicBezTo>
                  <a:pt x="43" y="56"/>
                  <a:pt x="43" y="56"/>
                  <a:pt x="43" y="56"/>
                </a:cubicBezTo>
                <a:cubicBezTo>
                  <a:pt x="45" y="56"/>
                  <a:pt x="46" y="55"/>
                  <a:pt x="46" y="53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</p:spPr>
        <p:txBody>
          <a:bodyPr vert="horz" wrap="square" lIns="91440" tIns="45721" rIns="91440" bIns="45721" numCol="1" anchor="t" anchorCtr="0" compatLnSpc="1">
            <a:prstTxWarp prst="textNoShape">
              <a:avLst/>
            </a:prstTxWarp>
          </a:bodyPr>
          <a:lstStyle/>
          <a:p>
            <a:endParaRPr lang="en-US" sz="1801"/>
          </a:p>
        </p:txBody>
      </p:sp>
      <p:sp>
        <p:nvSpPr>
          <p:cNvPr id="38" name="ïşlíḑé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E56CC727-60DD-4512-8448-1E88D3051A4A}"/>
              </a:ext>
            </a:extLst>
          </p:cNvPr>
          <p:cNvSpPr/>
          <p:nvPr/>
        </p:nvSpPr>
        <p:spPr bwMode="auto">
          <a:xfrm>
            <a:off x="6705325" y="3128769"/>
            <a:ext cx="162280" cy="162282"/>
          </a:xfrm>
          <a:custGeom>
            <a:avLst/>
            <a:gdLst>
              <a:gd name="T0" fmla="*/ 18 w 35"/>
              <a:gd name="T1" fmla="*/ 0 h 35"/>
              <a:gd name="T2" fmla="*/ 0 w 35"/>
              <a:gd name="T3" fmla="*/ 18 h 35"/>
              <a:gd name="T4" fmla="*/ 18 w 35"/>
              <a:gd name="T5" fmla="*/ 35 h 35"/>
              <a:gd name="T6" fmla="*/ 35 w 35"/>
              <a:gd name="T7" fmla="*/ 18 h 35"/>
              <a:gd name="T8" fmla="*/ 18 w 35"/>
              <a:gd name="T9" fmla="*/ 0 h 35"/>
              <a:gd name="T10" fmla="*/ 18 w 35"/>
              <a:gd name="T11" fmla="*/ 32 h 35"/>
              <a:gd name="T12" fmla="*/ 3 w 35"/>
              <a:gd name="T13" fmla="*/ 18 h 35"/>
              <a:gd name="T14" fmla="*/ 18 w 35"/>
              <a:gd name="T15" fmla="*/ 3 h 35"/>
              <a:gd name="T16" fmla="*/ 32 w 35"/>
              <a:gd name="T17" fmla="*/ 18 h 35"/>
              <a:gd name="T18" fmla="*/ 18 w 35"/>
              <a:gd name="T19" fmla="*/ 32 h 35"/>
              <a:gd name="T20" fmla="*/ 24 w 35"/>
              <a:gd name="T21" fmla="*/ 12 h 35"/>
              <a:gd name="T22" fmla="*/ 19 w 35"/>
              <a:gd name="T23" fmla="*/ 18 h 35"/>
              <a:gd name="T24" fmla="*/ 24 w 35"/>
              <a:gd name="T25" fmla="*/ 23 h 35"/>
              <a:gd name="T26" fmla="*/ 24 w 35"/>
              <a:gd name="T27" fmla="*/ 24 h 35"/>
              <a:gd name="T28" fmla="*/ 24 w 35"/>
              <a:gd name="T29" fmla="*/ 25 h 35"/>
              <a:gd name="T30" fmla="*/ 23 w 35"/>
              <a:gd name="T31" fmla="*/ 24 h 35"/>
              <a:gd name="T32" fmla="*/ 18 w 35"/>
              <a:gd name="T33" fmla="*/ 19 h 35"/>
              <a:gd name="T34" fmla="*/ 12 w 35"/>
              <a:gd name="T35" fmla="*/ 24 h 35"/>
              <a:gd name="T36" fmla="*/ 12 w 35"/>
              <a:gd name="T37" fmla="*/ 25 h 35"/>
              <a:gd name="T38" fmla="*/ 11 w 35"/>
              <a:gd name="T39" fmla="*/ 24 h 35"/>
              <a:gd name="T40" fmla="*/ 11 w 35"/>
              <a:gd name="T41" fmla="*/ 23 h 35"/>
              <a:gd name="T42" fmla="*/ 16 w 35"/>
              <a:gd name="T43" fmla="*/ 18 h 35"/>
              <a:gd name="T44" fmla="*/ 11 w 35"/>
              <a:gd name="T45" fmla="*/ 12 h 35"/>
              <a:gd name="T46" fmla="*/ 11 w 35"/>
              <a:gd name="T47" fmla="*/ 11 h 35"/>
              <a:gd name="T48" fmla="*/ 12 w 35"/>
              <a:gd name="T49" fmla="*/ 11 h 35"/>
              <a:gd name="T50" fmla="*/ 18 w 35"/>
              <a:gd name="T51" fmla="*/ 16 h 35"/>
              <a:gd name="T52" fmla="*/ 23 w 35"/>
              <a:gd name="T53" fmla="*/ 11 h 35"/>
              <a:gd name="T54" fmla="*/ 24 w 35"/>
              <a:gd name="T55" fmla="*/ 11 h 35"/>
              <a:gd name="T56" fmla="*/ 24 w 35"/>
              <a:gd name="T57" fmla="*/ 12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35" h="35">
                <a:moveTo>
                  <a:pt x="18" y="0"/>
                </a:moveTo>
                <a:cubicBezTo>
                  <a:pt x="8" y="0"/>
                  <a:pt x="0" y="8"/>
                  <a:pt x="0" y="18"/>
                </a:cubicBezTo>
                <a:cubicBezTo>
                  <a:pt x="0" y="27"/>
                  <a:pt x="8" y="35"/>
                  <a:pt x="18" y="35"/>
                </a:cubicBezTo>
                <a:cubicBezTo>
                  <a:pt x="27" y="35"/>
                  <a:pt x="35" y="27"/>
                  <a:pt x="35" y="18"/>
                </a:cubicBezTo>
                <a:cubicBezTo>
                  <a:pt x="35" y="8"/>
                  <a:pt x="27" y="0"/>
                  <a:pt x="18" y="0"/>
                </a:cubicBezTo>
                <a:close/>
                <a:moveTo>
                  <a:pt x="18" y="32"/>
                </a:moveTo>
                <a:cubicBezTo>
                  <a:pt x="10" y="32"/>
                  <a:pt x="3" y="26"/>
                  <a:pt x="3" y="18"/>
                </a:cubicBezTo>
                <a:cubicBezTo>
                  <a:pt x="3" y="10"/>
                  <a:pt x="10" y="3"/>
                  <a:pt x="18" y="3"/>
                </a:cubicBezTo>
                <a:cubicBezTo>
                  <a:pt x="26" y="3"/>
                  <a:pt x="32" y="10"/>
                  <a:pt x="32" y="18"/>
                </a:cubicBezTo>
                <a:cubicBezTo>
                  <a:pt x="32" y="26"/>
                  <a:pt x="26" y="32"/>
                  <a:pt x="18" y="32"/>
                </a:cubicBezTo>
                <a:close/>
                <a:moveTo>
                  <a:pt x="24" y="12"/>
                </a:moveTo>
                <a:cubicBezTo>
                  <a:pt x="19" y="18"/>
                  <a:pt x="19" y="18"/>
                  <a:pt x="19" y="18"/>
                </a:cubicBezTo>
                <a:cubicBezTo>
                  <a:pt x="24" y="23"/>
                  <a:pt x="24" y="23"/>
                  <a:pt x="24" y="23"/>
                </a:cubicBezTo>
                <a:cubicBezTo>
                  <a:pt x="25" y="23"/>
                  <a:pt x="25" y="24"/>
                  <a:pt x="24" y="24"/>
                </a:cubicBezTo>
                <a:cubicBezTo>
                  <a:pt x="24" y="24"/>
                  <a:pt x="24" y="25"/>
                  <a:pt x="24" y="25"/>
                </a:cubicBezTo>
                <a:cubicBezTo>
                  <a:pt x="23" y="25"/>
                  <a:pt x="23" y="24"/>
                  <a:pt x="23" y="24"/>
                </a:cubicBezTo>
                <a:cubicBezTo>
                  <a:pt x="18" y="19"/>
                  <a:pt x="18" y="19"/>
                  <a:pt x="18" y="19"/>
                </a:cubicBezTo>
                <a:cubicBezTo>
                  <a:pt x="12" y="24"/>
                  <a:pt x="12" y="24"/>
                  <a:pt x="12" y="24"/>
                </a:cubicBezTo>
                <a:cubicBezTo>
                  <a:pt x="12" y="24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ubicBezTo>
                  <a:pt x="11" y="24"/>
                  <a:pt x="11" y="23"/>
                  <a:pt x="11" y="23"/>
                </a:cubicBezTo>
                <a:cubicBezTo>
                  <a:pt x="16" y="18"/>
                  <a:pt x="16" y="18"/>
                  <a:pt x="16" y="18"/>
                </a:cubicBezTo>
                <a:cubicBezTo>
                  <a:pt x="11" y="12"/>
                  <a:pt x="11" y="12"/>
                  <a:pt x="11" y="12"/>
                </a:cubicBezTo>
                <a:cubicBezTo>
                  <a:pt x="11" y="12"/>
                  <a:pt x="11" y="11"/>
                  <a:pt x="11" y="11"/>
                </a:cubicBezTo>
                <a:cubicBezTo>
                  <a:pt x="11" y="10"/>
                  <a:pt x="12" y="10"/>
                  <a:pt x="12" y="11"/>
                </a:cubicBezTo>
                <a:cubicBezTo>
                  <a:pt x="18" y="16"/>
                  <a:pt x="18" y="16"/>
                  <a:pt x="18" y="16"/>
                </a:cubicBezTo>
                <a:cubicBezTo>
                  <a:pt x="23" y="11"/>
                  <a:pt x="23" y="11"/>
                  <a:pt x="23" y="11"/>
                </a:cubicBezTo>
                <a:cubicBezTo>
                  <a:pt x="23" y="10"/>
                  <a:pt x="24" y="10"/>
                  <a:pt x="24" y="11"/>
                </a:cubicBezTo>
                <a:cubicBezTo>
                  <a:pt x="25" y="11"/>
                  <a:pt x="25" y="12"/>
                  <a:pt x="24" y="12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</p:spPr>
        <p:txBody>
          <a:bodyPr vert="horz" wrap="square" lIns="91440" tIns="45721" rIns="91440" bIns="45721" numCol="1" anchor="t" anchorCtr="0" compatLnSpc="1">
            <a:prstTxWarp prst="textNoShape">
              <a:avLst/>
            </a:prstTxWarp>
          </a:bodyPr>
          <a:lstStyle/>
          <a:p>
            <a:endParaRPr lang="en-US" sz="1801"/>
          </a:p>
        </p:txBody>
      </p:sp>
      <p:sp>
        <p:nvSpPr>
          <p:cNvPr id="39" name="ïṡľîḍe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A3F87317-4AD0-4350-A959-D9E4712F5963}"/>
              </a:ext>
            </a:extLst>
          </p:cNvPr>
          <p:cNvSpPr/>
          <p:nvPr/>
        </p:nvSpPr>
        <p:spPr bwMode="auto">
          <a:xfrm>
            <a:off x="4015092" y="3081493"/>
            <a:ext cx="242586" cy="228958"/>
          </a:xfrm>
          <a:custGeom>
            <a:avLst/>
            <a:gdLst>
              <a:gd name="T0" fmla="*/ 13 w 75"/>
              <a:gd name="T1" fmla="*/ 41 h 71"/>
              <a:gd name="T2" fmla="*/ 13 w 75"/>
              <a:gd name="T3" fmla="*/ 35 h 71"/>
              <a:gd name="T4" fmla="*/ 65 w 75"/>
              <a:gd name="T5" fmla="*/ 12 h 71"/>
              <a:gd name="T6" fmla="*/ 36 w 75"/>
              <a:gd name="T7" fmla="*/ 13 h 71"/>
              <a:gd name="T8" fmla="*/ 65 w 75"/>
              <a:gd name="T9" fmla="*/ 14 h 71"/>
              <a:gd name="T10" fmla="*/ 65 w 75"/>
              <a:gd name="T11" fmla="*/ 12 h 71"/>
              <a:gd name="T12" fmla="*/ 22 w 75"/>
              <a:gd name="T13" fmla="*/ 38 h 71"/>
              <a:gd name="T14" fmla="*/ 27 w 75"/>
              <a:gd name="T15" fmla="*/ 38 h 71"/>
              <a:gd name="T16" fmla="*/ 36 w 75"/>
              <a:gd name="T17" fmla="*/ 35 h 71"/>
              <a:gd name="T18" fmla="*/ 36 w 75"/>
              <a:gd name="T19" fmla="*/ 41 h 71"/>
              <a:gd name="T20" fmla="*/ 36 w 75"/>
              <a:gd name="T21" fmla="*/ 35 h 71"/>
              <a:gd name="T22" fmla="*/ 75 w 75"/>
              <a:gd name="T23" fmla="*/ 36 h 71"/>
              <a:gd name="T24" fmla="*/ 67 w 75"/>
              <a:gd name="T25" fmla="*/ 42 h 71"/>
              <a:gd name="T26" fmla="*/ 71 w 75"/>
              <a:gd name="T27" fmla="*/ 52 h 71"/>
              <a:gd name="T28" fmla="*/ 67 w 75"/>
              <a:gd name="T29" fmla="*/ 53 h 71"/>
              <a:gd name="T30" fmla="*/ 49 w 75"/>
              <a:gd name="T31" fmla="*/ 42 h 71"/>
              <a:gd name="T32" fmla="*/ 43 w 75"/>
              <a:gd name="T33" fmla="*/ 59 h 71"/>
              <a:gd name="T34" fmla="*/ 8 w 75"/>
              <a:gd name="T35" fmla="*/ 70 h 71"/>
              <a:gd name="T36" fmla="*/ 6 w 75"/>
              <a:gd name="T37" fmla="*/ 70 h 71"/>
              <a:gd name="T38" fmla="*/ 9 w 75"/>
              <a:gd name="T39" fmla="*/ 59 h 71"/>
              <a:gd name="T40" fmla="*/ 0 w 75"/>
              <a:gd name="T41" fmla="*/ 53 h 71"/>
              <a:gd name="T42" fmla="*/ 6 w 75"/>
              <a:gd name="T43" fmla="*/ 17 h 71"/>
              <a:gd name="T44" fmla="*/ 26 w 75"/>
              <a:gd name="T45" fmla="*/ 6 h 71"/>
              <a:gd name="T46" fmla="*/ 69 w 75"/>
              <a:gd name="T47" fmla="*/ 0 h 71"/>
              <a:gd name="T48" fmla="*/ 72 w 75"/>
              <a:gd name="T49" fmla="*/ 36 h 71"/>
              <a:gd name="T50" fmla="*/ 69 w 75"/>
              <a:gd name="T51" fmla="*/ 3 h 71"/>
              <a:gd name="T52" fmla="*/ 29 w 75"/>
              <a:gd name="T53" fmla="*/ 6 h 71"/>
              <a:gd name="T54" fmla="*/ 43 w 75"/>
              <a:gd name="T55" fmla="*/ 18 h 71"/>
              <a:gd name="T56" fmla="*/ 48 w 75"/>
              <a:gd name="T57" fmla="*/ 21 h 71"/>
              <a:gd name="T58" fmla="*/ 66 w 75"/>
              <a:gd name="T59" fmla="*/ 22 h 71"/>
              <a:gd name="T60" fmla="*/ 48 w 75"/>
              <a:gd name="T61" fmla="*/ 23 h 71"/>
              <a:gd name="T62" fmla="*/ 65 w 75"/>
              <a:gd name="T63" fmla="*/ 30 h 71"/>
              <a:gd name="T64" fmla="*/ 65 w 75"/>
              <a:gd name="T65" fmla="*/ 32 h 71"/>
              <a:gd name="T66" fmla="*/ 48 w 75"/>
              <a:gd name="T67" fmla="*/ 39 h 71"/>
              <a:gd name="T68" fmla="*/ 56 w 75"/>
              <a:gd name="T69" fmla="*/ 39 h 71"/>
              <a:gd name="T70" fmla="*/ 63 w 75"/>
              <a:gd name="T71" fmla="*/ 41 h 71"/>
              <a:gd name="T72" fmla="*/ 64 w 75"/>
              <a:gd name="T73" fmla="*/ 39 h 71"/>
              <a:gd name="T74" fmla="*/ 72 w 75"/>
              <a:gd name="T75" fmla="*/ 36 h 71"/>
              <a:gd name="T76" fmla="*/ 46 w 75"/>
              <a:gd name="T77" fmla="*/ 23 h 71"/>
              <a:gd name="T78" fmla="*/ 6 w 75"/>
              <a:gd name="T79" fmla="*/ 20 h 71"/>
              <a:gd name="T80" fmla="*/ 3 w 75"/>
              <a:gd name="T81" fmla="*/ 53 h 71"/>
              <a:gd name="T82" fmla="*/ 12 w 75"/>
              <a:gd name="T83" fmla="*/ 56 h 71"/>
              <a:gd name="T84" fmla="*/ 13 w 75"/>
              <a:gd name="T85" fmla="*/ 57 h 71"/>
              <a:gd name="T86" fmla="*/ 20 w 75"/>
              <a:gd name="T87" fmla="*/ 56 h 71"/>
              <a:gd name="T88" fmla="*/ 43 w 75"/>
              <a:gd name="T89" fmla="*/ 56 h 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75" h="71">
                <a:moveTo>
                  <a:pt x="16" y="38"/>
                </a:moveTo>
                <a:cubicBezTo>
                  <a:pt x="16" y="40"/>
                  <a:pt x="15" y="41"/>
                  <a:pt x="13" y="41"/>
                </a:cubicBezTo>
                <a:cubicBezTo>
                  <a:pt x="12" y="41"/>
                  <a:pt x="10" y="40"/>
                  <a:pt x="10" y="38"/>
                </a:cubicBezTo>
                <a:cubicBezTo>
                  <a:pt x="10" y="37"/>
                  <a:pt x="12" y="35"/>
                  <a:pt x="13" y="35"/>
                </a:cubicBezTo>
                <a:cubicBezTo>
                  <a:pt x="15" y="35"/>
                  <a:pt x="16" y="37"/>
                  <a:pt x="16" y="38"/>
                </a:cubicBezTo>
                <a:close/>
                <a:moveTo>
                  <a:pt x="65" y="12"/>
                </a:moveTo>
                <a:cubicBezTo>
                  <a:pt x="37" y="12"/>
                  <a:pt x="37" y="12"/>
                  <a:pt x="37" y="12"/>
                </a:cubicBezTo>
                <a:cubicBezTo>
                  <a:pt x="36" y="12"/>
                  <a:pt x="36" y="12"/>
                  <a:pt x="36" y="13"/>
                </a:cubicBezTo>
                <a:cubicBezTo>
                  <a:pt x="36" y="14"/>
                  <a:pt x="36" y="14"/>
                  <a:pt x="37" y="14"/>
                </a:cubicBezTo>
                <a:cubicBezTo>
                  <a:pt x="65" y="14"/>
                  <a:pt x="65" y="14"/>
                  <a:pt x="65" y="14"/>
                </a:cubicBezTo>
                <a:cubicBezTo>
                  <a:pt x="65" y="14"/>
                  <a:pt x="66" y="14"/>
                  <a:pt x="66" y="13"/>
                </a:cubicBezTo>
                <a:cubicBezTo>
                  <a:pt x="66" y="12"/>
                  <a:pt x="65" y="12"/>
                  <a:pt x="65" y="12"/>
                </a:cubicBezTo>
                <a:close/>
                <a:moveTo>
                  <a:pt x="24" y="35"/>
                </a:moveTo>
                <a:cubicBezTo>
                  <a:pt x="23" y="35"/>
                  <a:pt x="22" y="37"/>
                  <a:pt x="22" y="38"/>
                </a:cubicBezTo>
                <a:cubicBezTo>
                  <a:pt x="22" y="40"/>
                  <a:pt x="23" y="41"/>
                  <a:pt x="24" y="41"/>
                </a:cubicBezTo>
                <a:cubicBezTo>
                  <a:pt x="26" y="41"/>
                  <a:pt x="27" y="40"/>
                  <a:pt x="27" y="38"/>
                </a:cubicBezTo>
                <a:cubicBezTo>
                  <a:pt x="27" y="37"/>
                  <a:pt x="26" y="35"/>
                  <a:pt x="24" y="35"/>
                </a:cubicBezTo>
                <a:close/>
                <a:moveTo>
                  <a:pt x="36" y="35"/>
                </a:moveTo>
                <a:cubicBezTo>
                  <a:pt x="34" y="35"/>
                  <a:pt x="33" y="37"/>
                  <a:pt x="33" y="38"/>
                </a:cubicBezTo>
                <a:cubicBezTo>
                  <a:pt x="33" y="40"/>
                  <a:pt x="34" y="41"/>
                  <a:pt x="36" y="41"/>
                </a:cubicBezTo>
                <a:cubicBezTo>
                  <a:pt x="37" y="41"/>
                  <a:pt x="39" y="40"/>
                  <a:pt x="39" y="38"/>
                </a:cubicBezTo>
                <a:cubicBezTo>
                  <a:pt x="39" y="37"/>
                  <a:pt x="37" y="35"/>
                  <a:pt x="36" y="35"/>
                </a:cubicBezTo>
                <a:close/>
                <a:moveTo>
                  <a:pt x="75" y="6"/>
                </a:moveTo>
                <a:cubicBezTo>
                  <a:pt x="75" y="36"/>
                  <a:pt x="75" y="36"/>
                  <a:pt x="75" y="36"/>
                </a:cubicBezTo>
                <a:cubicBezTo>
                  <a:pt x="75" y="40"/>
                  <a:pt x="73" y="42"/>
                  <a:pt x="69" y="42"/>
                </a:cubicBezTo>
                <a:cubicBezTo>
                  <a:pt x="67" y="42"/>
                  <a:pt x="67" y="42"/>
                  <a:pt x="67" y="42"/>
                </a:cubicBezTo>
                <a:cubicBezTo>
                  <a:pt x="70" y="51"/>
                  <a:pt x="70" y="51"/>
                  <a:pt x="70" y="51"/>
                </a:cubicBezTo>
                <a:cubicBezTo>
                  <a:pt x="70" y="51"/>
                  <a:pt x="71" y="52"/>
                  <a:pt x="71" y="52"/>
                </a:cubicBezTo>
                <a:cubicBezTo>
                  <a:pt x="71" y="53"/>
                  <a:pt x="70" y="54"/>
                  <a:pt x="69" y="54"/>
                </a:cubicBezTo>
                <a:cubicBezTo>
                  <a:pt x="68" y="54"/>
                  <a:pt x="68" y="54"/>
                  <a:pt x="67" y="53"/>
                </a:cubicBezTo>
                <a:cubicBezTo>
                  <a:pt x="54" y="42"/>
                  <a:pt x="54" y="42"/>
                  <a:pt x="54" y="42"/>
                </a:cubicBezTo>
                <a:cubicBezTo>
                  <a:pt x="49" y="42"/>
                  <a:pt x="49" y="42"/>
                  <a:pt x="49" y="42"/>
                </a:cubicBezTo>
                <a:cubicBezTo>
                  <a:pt x="49" y="53"/>
                  <a:pt x="49" y="53"/>
                  <a:pt x="49" y="53"/>
                </a:cubicBezTo>
                <a:cubicBezTo>
                  <a:pt x="49" y="56"/>
                  <a:pt x="46" y="59"/>
                  <a:pt x="43" y="59"/>
                </a:cubicBezTo>
                <a:cubicBezTo>
                  <a:pt x="21" y="59"/>
                  <a:pt x="21" y="59"/>
                  <a:pt x="21" y="59"/>
                </a:cubicBezTo>
                <a:cubicBezTo>
                  <a:pt x="8" y="70"/>
                  <a:pt x="8" y="70"/>
                  <a:pt x="8" y="70"/>
                </a:cubicBezTo>
                <a:cubicBezTo>
                  <a:pt x="8" y="70"/>
                  <a:pt x="7" y="71"/>
                  <a:pt x="7" y="71"/>
                </a:cubicBezTo>
                <a:cubicBezTo>
                  <a:pt x="7" y="71"/>
                  <a:pt x="6" y="71"/>
                  <a:pt x="6" y="70"/>
                </a:cubicBezTo>
                <a:cubicBezTo>
                  <a:pt x="5" y="70"/>
                  <a:pt x="5" y="69"/>
                  <a:pt x="5" y="68"/>
                </a:cubicBezTo>
                <a:cubicBezTo>
                  <a:pt x="9" y="59"/>
                  <a:pt x="9" y="59"/>
                  <a:pt x="9" y="59"/>
                </a:cubicBezTo>
                <a:cubicBezTo>
                  <a:pt x="6" y="59"/>
                  <a:pt x="6" y="59"/>
                  <a:pt x="6" y="59"/>
                </a:cubicBezTo>
                <a:cubicBezTo>
                  <a:pt x="3" y="59"/>
                  <a:pt x="0" y="56"/>
                  <a:pt x="0" y="53"/>
                </a:cubicBezTo>
                <a:cubicBezTo>
                  <a:pt x="0" y="23"/>
                  <a:pt x="0" y="23"/>
                  <a:pt x="0" y="23"/>
                </a:cubicBezTo>
                <a:cubicBezTo>
                  <a:pt x="0" y="19"/>
                  <a:pt x="3" y="17"/>
                  <a:pt x="6" y="17"/>
                </a:cubicBezTo>
                <a:cubicBezTo>
                  <a:pt x="26" y="17"/>
                  <a:pt x="26" y="17"/>
                  <a:pt x="26" y="17"/>
                </a:cubicBezTo>
                <a:cubicBezTo>
                  <a:pt x="26" y="6"/>
                  <a:pt x="26" y="6"/>
                  <a:pt x="26" y="6"/>
                </a:cubicBezTo>
                <a:cubicBezTo>
                  <a:pt x="26" y="3"/>
                  <a:pt x="29" y="0"/>
                  <a:pt x="32" y="0"/>
                </a:cubicBezTo>
                <a:cubicBezTo>
                  <a:pt x="69" y="0"/>
                  <a:pt x="69" y="0"/>
                  <a:pt x="69" y="0"/>
                </a:cubicBezTo>
                <a:cubicBezTo>
                  <a:pt x="73" y="0"/>
                  <a:pt x="75" y="3"/>
                  <a:pt x="75" y="6"/>
                </a:cubicBezTo>
                <a:close/>
                <a:moveTo>
                  <a:pt x="72" y="36"/>
                </a:moveTo>
                <a:cubicBezTo>
                  <a:pt x="72" y="6"/>
                  <a:pt x="72" y="6"/>
                  <a:pt x="72" y="6"/>
                </a:cubicBezTo>
                <a:cubicBezTo>
                  <a:pt x="72" y="4"/>
                  <a:pt x="71" y="3"/>
                  <a:pt x="69" y="3"/>
                </a:cubicBezTo>
                <a:cubicBezTo>
                  <a:pt x="32" y="3"/>
                  <a:pt x="32" y="3"/>
                  <a:pt x="32" y="3"/>
                </a:cubicBezTo>
                <a:cubicBezTo>
                  <a:pt x="31" y="3"/>
                  <a:pt x="29" y="4"/>
                  <a:pt x="29" y="6"/>
                </a:cubicBezTo>
                <a:cubicBezTo>
                  <a:pt x="29" y="18"/>
                  <a:pt x="29" y="18"/>
                  <a:pt x="29" y="18"/>
                </a:cubicBezTo>
                <a:cubicBezTo>
                  <a:pt x="43" y="18"/>
                  <a:pt x="43" y="18"/>
                  <a:pt x="43" y="18"/>
                </a:cubicBezTo>
                <a:cubicBezTo>
                  <a:pt x="46" y="18"/>
                  <a:pt x="48" y="20"/>
                  <a:pt x="48" y="23"/>
                </a:cubicBezTo>
                <a:cubicBezTo>
                  <a:pt x="48" y="22"/>
                  <a:pt x="48" y="22"/>
                  <a:pt x="48" y="21"/>
                </a:cubicBezTo>
                <a:cubicBezTo>
                  <a:pt x="65" y="21"/>
                  <a:pt x="65" y="21"/>
                  <a:pt x="65" y="21"/>
                </a:cubicBezTo>
                <a:cubicBezTo>
                  <a:pt x="65" y="21"/>
                  <a:pt x="66" y="22"/>
                  <a:pt x="66" y="22"/>
                </a:cubicBezTo>
                <a:cubicBezTo>
                  <a:pt x="66" y="23"/>
                  <a:pt x="65" y="23"/>
                  <a:pt x="65" y="23"/>
                </a:cubicBezTo>
                <a:cubicBezTo>
                  <a:pt x="48" y="23"/>
                  <a:pt x="48" y="23"/>
                  <a:pt x="48" y="23"/>
                </a:cubicBezTo>
                <a:cubicBezTo>
                  <a:pt x="48" y="30"/>
                  <a:pt x="48" y="30"/>
                  <a:pt x="48" y="30"/>
                </a:cubicBezTo>
                <a:cubicBezTo>
                  <a:pt x="65" y="30"/>
                  <a:pt x="65" y="30"/>
                  <a:pt x="65" y="30"/>
                </a:cubicBezTo>
                <a:cubicBezTo>
                  <a:pt x="65" y="30"/>
                  <a:pt x="66" y="31"/>
                  <a:pt x="66" y="31"/>
                </a:cubicBezTo>
                <a:cubicBezTo>
                  <a:pt x="66" y="32"/>
                  <a:pt x="65" y="32"/>
                  <a:pt x="65" y="32"/>
                </a:cubicBezTo>
                <a:cubicBezTo>
                  <a:pt x="48" y="32"/>
                  <a:pt x="48" y="32"/>
                  <a:pt x="48" y="32"/>
                </a:cubicBezTo>
                <a:cubicBezTo>
                  <a:pt x="48" y="39"/>
                  <a:pt x="48" y="39"/>
                  <a:pt x="48" y="39"/>
                </a:cubicBezTo>
                <a:cubicBezTo>
                  <a:pt x="55" y="39"/>
                  <a:pt x="55" y="39"/>
                  <a:pt x="55" y="39"/>
                </a:cubicBezTo>
                <a:cubicBezTo>
                  <a:pt x="55" y="39"/>
                  <a:pt x="56" y="39"/>
                  <a:pt x="56" y="39"/>
                </a:cubicBezTo>
                <a:cubicBezTo>
                  <a:pt x="66" y="48"/>
                  <a:pt x="66" y="48"/>
                  <a:pt x="66" y="48"/>
                </a:cubicBezTo>
                <a:cubicBezTo>
                  <a:pt x="63" y="41"/>
                  <a:pt x="63" y="41"/>
                  <a:pt x="63" y="41"/>
                </a:cubicBezTo>
                <a:cubicBezTo>
                  <a:pt x="63" y="40"/>
                  <a:pt x="63" y="40"/>
                  <a:pt x="63" y="40"/>
                </a:cubicBezTo>
                <a:cubicBezTo>
                  <a:pt x="63" y="39"/>
                  <a:pt x="64" y="39"/>
                  <a:pt x="64" y="39"/>
                </a:cubicBezTo>
                <a:cubicBezTo>
                  <a:pt x="69" y="39"/>
                  <a:pt x="69" y="39"/>
                  <a:pt x="69" y="39"/>
                </a:cubicBezTo>
                <a:cubicBezTo>
                  <a:pt x="71" y="39"/>
                  <a:pt x="72" y="38"/>
                  <a:pt x="72" y="36"/>
                </a:cubicBezTo>
                <a:close/>
                <a:moveTo>
                  <a:pt x="46" y="53"/>
                </a:moveTo>
                <a:cubicBezTo>
                  <a:pt x="46" y="23"/>
                  <a:pt x="46" y="23"/>
                  <a:pt x="46" y="23"/>
                </a:cubicBezTo>
                <a:cubicBezTo>
                  <a:pt x="46" y="21"/>
                  <a:pt x="45" y="20"/>
                  <a:pt x="43" y="20"/>
                </a:cubicBezTo>
                <a:cubicBezTo>
                  <a:pt x="6" y="20"/>
                  <a:pt x="6" y="20"/>
                  <a:pt x="6" y="20"/>
                </a:cubicBezTo>
                <a:cubicBezTo>
                  <a:pt x="4" y="20"/>
                  <a:pt x="3" y="21"/>
                  <a:pt x="3" y="23"/>
                </a:cubicBezTo>
                <a:cubicBezTo>
                  <a:pt x="3" y="53"/>
                  <a:pt x="3" y="53"/>
                  <a:pt x="3" y="53"/>
                </a:cubicBezTo>
                <a:cubicBezTo>
                  <a:pt x="3" y="55"/>
                  <a:pt x="4" y="56"/>
                  <a:pt x="6" y="56"/>
                </a:cubicBezTo>
                <a:cubicBezTo>
                  <a:pt x="12" y="56"/>
                  <a:pt x="12" y="56"/>
                  <a:pt x="12" y="56"/>
                </a:cubicBezTo>
                <a:cubicBezTo>
                  <a:pt x="12" y="56"/>
                  <a:pt x="12" y="56"/>
                  <a:pt x="12" y="56"/>
                </a:cubicBezTo>
                <a:cubicBezTo>
                  <a:pt x="13" y="57"/>
                  <a:pt x="13" y="57"/>
                  <a:pt x="13" y="57"/>
                </a:cubicBezTo>
                <a:cubicBezTo>
                  <a:pt x="9" y="65"/>
                  <a:pt x="9" y="65"/>
                  <a:pt x="9" y="65"/>
                </a:cubicBezTo>
                <a:cubicBezTo>
                  <a:pt x="20" y="56"/>
                  <a:pt x="20" y="56"/>
                  <a:pt x="20" y="56"/>
                </a:cubicBezTo>
                <a:cubicBezTo>
                  <a:pt x="20" y="56"/>
                  <a:pt x="20" y="56"/>
                  <a:pt x="20" y="56"/>
                </a:cubicBezTo>
                <a:cubicBezTo>
                  <a:pt x="43" y="56"/>
                  <a:pt x="43" y="56"/>
                  <a:pt x="43" y="56"/>
                </a:cubicBezTo>
                <a:cubicBezTo>
                  <a:pt x="45" y="56"/>
                  <a:pt x="46" y="55"/>
                  <a:pt x="46" y="53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</p:spPr>
        <p:txBody>
          <a:bodyPr vert="horz" wrap="square" lIns="91440" tIns="45721" rIns="91440" bIns="45721" numCol="1" anchor="t" anchorCtr="0" compatLnSpc="1">
            <a:prstTxWarp prst="textNoShape">
              <a:avLst/>
            </a:prstTxWarp>
          </a:bodyPr>
          <a:lstStyle/>
          <a:p>
            <a:endParaRPr lang="en-US" sz="1801"/>
          </a:p>
        </p:txBody>
      </p:sp>
      <p:sp>
        <p:nvSpPr>
          <p:cNvPr id="40" name="iŝliďe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39142FF8-7A3F-47C1-9130-1327E215A109}"/>
              </a:ext>
            </a:extLst>
          </p:cNvPr>
          <p:cNvSpPr/>
          <p:nvPr/>
        </p:nvSpPr>
        <p:spPr bwMode="auto">
          <a:xfrm>
            <a:off x="6220652" y="3348237"/>
            <a:ext cx="262760" cy="262760"/>
          </a:xfrm>
          <a:custGeom>
            <a:avLst/>
            <a:gdLst>
              <a:gd name="T0" fmla="*/ 0 w 66"/>
              <a:gd name="T1" fmla="*/ 33 h 66"/>
              <a:gd name="T2" fmla="*/ 66 w 66"/>
              <a:gd name="T3" fmla="*/ 33 h 66"/>
              <a:gd name="T4" fmla="*/ 50 w 66"/>
              <a:gd name="T5" fmla="*/ 32 h 66"/>
              <a:gd name="T6" fmla="*/ 63 w 66"/>
              <a:gd name="T7" fmla="*/ 32 h 66"/>
              <a:gd name="T8" fmla="*/ 48 w 66"/>
              <a:gd name="T9" fmla="*/ 32 h 66"/>
              <a:gd name="T10" fmla="*/ 34 w 66"/>
              <a:gd name="T11" fmla="*/ 18 h 66"/>
              <a:gd name="T12" fmla="*/ 48 w 66"/>
              <a:gd name="T13" fmla="*/ 32 h 66"/>
              <a:gd name="T14" fmla="*/ 34 w 66"/>
              <a:gd name="T15" fmla="*/ 3 h 66"/>
              <a:gd name="T16" fmla="*/ 34 w 66"/>
              <a:gd name="T17" fmla="*/ 16 h 66"/>
              <a:gd name="T18" fmla="*/ 20 w 66"/>
              <a:gd name="T19" fmla="*/ 18 h 66"/>
              <a:gd name="T20" fmla="*/ 32 w 66"/>
              <a:gd name="T21" fmla="*/ 16 h 66"/>
              <a:gd name="T22" fmla="*/ 32 w 66"/>
              <a:gd name="T23" fmla="*/ 32 h 66"/>
              <a:gd name="T24" fmla="*/ 19 w 66"/>
              <a:gd name="T25" fmla="*/ 20 h 66"/>
              <a:gd name="T26" fmla="*/ 16 w 66"/>
              <a:gd name="T27" fmla="*/ 32 h 66"/>
              <a:gd name="T28" fmla="*/ 17 w 66"/>
              <a:gd name="T29" fmla="*/ 21 h 66"/>
              <a:gd name="T30" fmla="*/ 16 w 66"/>
              <a:gd name="T31" fmla="*/ 34 h 66"/>
              <a:gd name="T32" fmla="*/ 3 w 66"/>
              <a:gd name="T33" fmla="*/ 34 h 66"/>
              <a:gd name="T34" fmla="*/ 18 w 66"/>
              <a:gd name="T35" fmla="*/ 34 h 66"/>
              <a:gd name="T36" fmla="*/ 32 w 66"/>
              <a:gd name="T37" fmla="*/ 48 h 66"/>
              <a:gd name="T38" fmla="*/ 18 w 66"/>
              <a:gd name="T39" fmla="*/ 34 h 66"/>
              <a:gd name="T40" fmla="*/ 32 w 66"/>
              <a:gd name="T41" fmla="*/ 63 h 66"/>
              <a:gd name="T42" fmla="*/ 32 w 66"/>
              <a:gd name="T43" fmla="*/ 50 h 66"/>
              <a:gd name="T44" fmla="*/ 46 w 66"/>
              <a:gd name="T45" fmla="*/ 49 h 66"/>
              <a:gd name="T46" fmla="*/ 34 w 66"/>
              <a:gd name="T47" fmla="*/ 50 h 66"/>
              <a:gd name="T48" fmla="*/ 34 w 66"/>
              <a:gd name="T49" fmla="*/ 34 h 66"/>
              <a:gd name="T50" fmla="*/ 46 w 66"/>
              <a:gd name="T51" fmla="*/ 47 h 66"/>
              <a:gd name="T52" fmla="*/ 50 w 66"/>
              <a:gd name="T53" fmla="*/ 34 h 66"/>
              <a:gd name="T54" fmla="*/ 48 w 66"/>
              <a:gd name="T55" fmla="*/ 46 h 66"/>
              <a:gd name="T56" fmla="*/ 48 w 66"/>
              <a:gd name="T57" fmla="*/ 18 h 66"/>
              <a:gd name="T58" fmla="*/ 62 w 66"/>
              <a:gd name="T59" fmla="*/ 26 h 66"/>
              <a:gd name="T60" fmla="*/ 18 w 66"/>
              <a:gd name="T61" fmla="*/ 18 h 66"/>
              <a:gd name="T62" fmla="*/ 26 w 66"/>
              <a:gd name="T63" fmla="*/ 4 h 66"/>
              <a:gd name="T64" fmla="*/ 18 w 66"/>
              <a:gd name="T65" fmla="*/ 48 h 66"/>
              <a:gd name="T66" fmla="*/ 4 w 66"/>
              <a:gd name="T67" fmla="*/ 40 h 66"/>
              <a:gd name="T68" fmla="*/ 48 w 66"/>
              <a:gd name="T69" fmla="*/ 48 h 66"/>
              <a:gd name="T70" fmla="*/ 40 w 66"/>
              <a:gd name="T71" fmla="*/ 62 h 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66" h="66">
                <a:moveTo>
                  <a:pt x="33" y="0"/>
                </a:moveTo>
                <a:cubicBezTo>
                  <a:pt x="15" y="0"/>
                  <a:pt x="0" y="15"/>
                  <a:pt x="0" y="33"/>
                </a:cubicBezTo>
                <a:cubicBezTo>
                  <a:pt x="0" y="51"/>
                  <a:pt x="15" y="66"/>
                  <a:pt x="33" y="66"/>
                </a:cubicBezTo>
                <a:cubicBezTo>
                  <a:pt x="51" y="66"/>
                  <a:pt x="66" y="51"/>
                  <a:pt x="66" y="33"/>
                </a:cubicBezTo>
                <a:cubicBezTo>
                  <a:pt x="66" y="15"/>
                  <a:pt x="51" y="0"/>
                  <a:pt x="33" y="0"/>
                </a:cubicBezTo>
                <a:close/>
                <a:moveTo>
                  <a:pt x="50" y="32"/>
                </a:moveTo>
                <a:cubicBezTo>
                  <a:pt x="50" y="28"/>
                  <a:pt x="49" y="24"/>
                  <a:pt x="48" y="21"/>
                </a:cubicBezTo>
                <a:cubicBezTo>
                  <a:pt x="56" y="23"/>
                  <a:pt x="62" y="27"/>
                  <a:pt x="63" y="32"/>
                </a:cubicBezTo>
                <a:lnTo>
                  <a:pt x="50" y="32"/>
                </a:lnTo>
                <a:close/>
                <a:moveTo>
                  <a:pt x="48" y="32"/>
                </a:moveTo>
                <a:cubicBezTo>
                  <a:pt x="34" y="32"/>
                  <a:pt x="34" y="32"/>
                  <a:pt x="34" y="32"/>
                </a:cubicBezTo>
                <a:cubicBezTo>
                  <a:pt x="34" y="18"/>
                  <a:pt x="34" y="18"/>
                  <a:pt x="34" y="18"/>
                </a:cubicBezTo>
                <a:cubicBezTo>
                  <a:pt x="38" y="18"/>
                  <a:pt x="42" y="19"/>
                  <a:pt x="46" y="20"/>
                </a:cubicBezTo>
                <a:cubicBezTo>
                  <a:pt x="47" y="24"/>
                  <a:pt x="48" y="28"/>
                  <a:pt x="48" y="32"/>
                </a:cubicBezTo>
                <a:close/>
                <a:moveTo>
                  <a:pt x="34" y="16"/>
                </a:moveTo>
                <a:cubicBezTo>
                  <a:pt x="34" y="3"/>
                  <a:pt x="34" y="3"/>
                  <a:pt x="34" y="3"/>
                </a:cubicBezTo>
                <a:cubicBezTo>
                  <a:pt x="39" y="4"/>
                  <a:pt x="43" y="10"/>
                  <a:pt x="46" y="18"/>
                </a:cubicBezTo>
                <a:cubicBezTo>
                  <a:pt x="42" y="17"/>
                  <a:pt x="38" y="16"/>
                  <a:pt x="34" y="16"/>
                </a:cubicBezTo>
                <a:close/>
                <a:moveTo>
                  <a:pt x="32" y="16"/>
                </a:moveTo>
                <a:cubicBezTo>
                  <a:pt x="28" y="16"/>
                  <a:pt x="24" y="17"/>
                  <a:pt x="20" y="18"/>
                </a:cubicBezTo>
                <a:cubicBezTo>
                  <a:pt x="22" y="10"/>
                  <a:pt x="27" y="4"/>
                  <a:pt x="32" y="3"/>
                </a:cubicBezTo>
                <a:lnTo>
                  <a:pt x="32" y="16"/>
                </a:lnTo>
                <a:close/>
                <a:moveTo>
                  <a:pt x="32" y="18"/>
                </a:moveTo>
                <a:cubicBezTo>
                  <a:pt x="32" y="32"/>
                  <a:pt x="32" y="32"/>
                  <a:pt x="32" y="32"/>
                </a:cubicBezTo>
                <a:cubicBezTo>
                  <a:pt x="18" y="32"/>
                  <a:pt x="18" y="32"/>
                  <a:pt x="18" y="32"/>
                </a:cubicBezTo>
                <a:cubicBezTo>
                  <a:pt x="18" y="28"/>
                  <a:pt x="18" y="24"/>
                  <a:pt x="19" y="20"/>
                </a:cubicBezTo>
                <a:cubicBezTo>
                  <a:pt x="23" y="19"/>
                  <a:pt x="27" y="18"/>
                  <a:pt x="32" y="18"/>
                </a:cubicBezTo>
                <a:close/>
                <a:moveTo>
                  <a:pt x="16" y="32"/>
                </a:moveTo>
                <a:cubicBezTo>
                  <a:pt x="3" y="32"/>
                  <a:pt x="3" y="32"/>
                  <a:pt x="3" y="32"/>
                </a:cubicBezTo>
                <a:cubicBezTo>
                  <a:pt x="4" y="27"/>
                  <a:pt x="9" y="23"/>
                  <a:pt x="17" y="21"/>
                </a:cubicBezTo>
                <a:cubicBezTo>
                  <a:pt x="16" y="24"/>
                  <a:pt x="16" y="28"/>
                  <a:pt x="16" y="32"/>
                </a:cubicBezTo>
                <a:close/>
                <a:moveTo>
                  <a:pt x="16" y="34"/>
                </a:moveTo>
                <a:cubicBezTo>
                  <a:pt x="16" y="38"/>
                  <a:pt x="16" y="42"/>
                  <a:pt x="17" y="46"/>
                </a:cubicBezTo>
                <a:cubicBezTo>
                  <a:pt x="9" y="44"/>
                  <a:pt x="4" y="39"/>
                  <a:pt x="3" y="34"/>
                </a:cubicBezTo>
                <a:lnTo>
                  <a:pt x="16" y="34"/>
                </a:lnTo>
                <a:close/>
                <a:moveTo>
                  <a:pt x="18" y="34"/>
                </a:moveTo>
                <a:cubicBezTo>
                  <a:pt x="32" y="34"/>
                  <a:pt x="32" y="34"/>
                  <a:pt x="32" y="34"/>
                </a:cubicBezTo>
                <a:cubicBezTo>
                  <a:pt x="32" y="48"/>
                  <a:pt x="32" y="48"/>
                  <a:pt x="32" y="48"/>
                </a:cubicBezTo>
                <a:cubicBezTo>
                  <a:pt x="27" y="48"/>
                  <a:pt x="23" y="48"/>
                  <a:pt x="19" y="47"/>
                </a:cubicBezTo>
                <a:cubicBezTo>
                  <a:pt x="18" y="43"/>
                  <a:pt x="18" y="39"/>
                  <a:pt x="18" y="34"/>
                </a:cubicBezTo>
                <a:close/>
                <a:moveTo>
                  <a:pt x="32" y="50"/>
                </a:moveTo>
                <a:cubicBezTo>
                  <a:pt x="32" y="63"/>
                  <a:pt x="32" y="63"/>
                  <a:pt x="32" y="63"/>
                </a:cubicBezTo>
                <a:cubicBezTo>
                  <a:pt x="27" y="62"/>
                  <a:pt x="22" y="57"/>
                  <a:pt x="20" y="49"/>
                </a:cubicBezTo>
                <a:cubicBezTo>
                  <a:pt x="24" y="50"/>
                  <a:pt x="28" y="50"/>
                  <a:pt x="32" y="50"/>
                </a:cubicBezTo>
                <a:close/>
                <a:moveTo>
                  <a:pt x="34" y="50"/>
                </a:moveTo>
                <a:cubicBezTo>
                  <a:pt x="38" y="50"/>
                  <a:pt x="42" y="50"/>
                  <a:pt x="46" y="49"/>
                </a:cubicBezTo>
                <a:cubicBezTo>
                  <a:pt x="43" y="57"/>
                  <a:pt x="39" y="62"/>
                  <a:pt x="34" y="63"/>
                </a:cubicBezTo>
                <a:lnTo>
                  <a:pt x="34" y="50"/>
                </a:lnTo>
                <a:close/>
                <a:moveTo>
                  <a:pt x="34" y="48"/>
                </a:moveTo>
                <a:cubicBezTo>
                  <a:pt x="34" y="34"/>
                  <a:pt x="34" y="34"/>
                  <a:pt x="34" y="34"/>
                </a:cubicBezTo>
                <a:cubicBezTo>
                  <a:pt x="48" y="34"/>
                  <a:pt x="48" y="34"/>
                  <a:pt x="48" y="34"/>
                </a:cubicBezTo>
                <a:cubicBezTo>
                  <a:pt x="48" y="39"/>
                  <a:pt x="47" y="43"/>
                  <a:pt x="46" y="47"/>
                </a:cubicBezTo>
                <a:cubicBezTo>
                  <a:pt x="42" y="48"/>
                  <a:pt x="38" y="48"/>
                  <a:pt x="34" y="48"/>
                </a:cubicBezTo>
                <a:close/>
                <a:moveTo>
                  <a:pt x="50" y="34"/>
                </a:moveTo>
                <a:cubicBezTo>
                  <a:pt x="63" y="34"/>
                  <a:pt x="63" y="34"/>
                  <a:pt x="63" y="34"/>
                </a:cubicBezTo>
                <a:cubicBezTo>
                  <a:pt x="62" y="39"/>
                  <a:pt x="56" y="44"/>
                  <a:pt x="48" y="46"/>
                </a:cubicBezTo>
                <a:cubicBezTo>
                  <a:pt x="49" y="42"/>
                  <a:pt x="50" y="38"/>
                  <a:pt x="50" y="34"/>
                </a:cubicBezTo>
                <a:close/>
                <a:moveTo>
                  <a:pt x="48" y="18"/>
                </a:moveTo>
                <a:cubicBezTo>
                  <a:pt x="46" y="12"/>
                  <a:pt x="43" y="7"/>
                  <a:pt x="40" y="4"/>
                </a:cubicBezTo>
                <a:cubicBezTo>
                  <a:pt x="51" y="7"/>
                  <a:pt x="59" y="15"/>
                  <a:pt x="62" y="26"/>
                </a:cubicBezTo>
                <a:cubicBezTo>
                  <a:pt x="59" y="23"/>
                  <a:pt x="54" y="20"/>
                  <a:pt x="48" y="18"/>
                </a:cubicBezTo>
                <a:close/>
                <a:moveTo>
                  <a:pt x="18" y="18"/>
                </a:moveTo>
                <a:cubicBezTo>
                  <a:pt x="12" y="20"/>
                  <a:pt x="7" y="23"/>
                  <a:pt x="4" y="26"/>
                </a:cubicBezTo>
                <a:cubicBezTo>
                  <a:pt x="6" y="15"/>
                  <a:pt x="15" y="7"/>
                  <a:pt x="26" y="4"/>
                </a:cubicBezTo>
                <a:cubicBezTo>
                  <a:pt x="22" y="7"/>
                  <a:pt x="19" y="12"/>
                  <a:pt x="18" y="18"/>
                </a:cubicBezTo>
                <a:close/>
                <a:moveTo>
                  <a:pt x="18" y="48"/>
                </a:moveTo>
                <a:cubicBezTo>
                  <a:pt x="19" y="55"/>
                  <a:pt x="22" y="59"/>
                  <a:pt x="26" y="62"/>
                </a:cubicBezTo>
                <a:cubicBezTo>
                  <a:pt x="15" y="60"/>
                  <a:pt x="6" y="51"/>
                  <a:pt x="4" y="40"/>
                </a:cubicBezTo>
                <a:cubicBezTo>
                  <a:pt x="7" y="44"/>
                  <a:pt x="12" y="47"/>
                  <a:pt x="18" y="48"/>
                </a:cubicBezTo>
                <a:close/>
                <a:moveTo>
                  <a:pt x="48" y="48"/>
                </a:moveTo>
                <a:cubicBezTo>
                  <a:pt x="54" y="47"/>
                  <a:pt x="59" y="44"/>
                  <a:pt x="62" y="40"/>
                </a:cubicBezTo>
                <a:cubicBezTo>
                  <a:pt x="59" y="51"/>
                  <a:pt x="51" y="60"/>
                  <a:pt x="40" y="62"/>
                </a:cubicBezTo>
                <a:cubicBezTo>
                  <a:pt x="43" y="59"/>
                  <a:pt x="46" y="55"/>
                  <a:pt x="48" y="48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</p:spPr>
        <p:txBody>
          <a:bodyPr vert="horz" wrap="square" lIns="91440" tIns="45721" rIns="91440" bIns="45721" numCol="1" anchor="t" anchorCtr="0" compatLnSpc="1">
            <a:prstTxWarp prst="textNoShape">
              <a:avLst/>
            </a:prstTxWarp>
          </a:bodyPr>
          <a:lstStyle/>
          <a:p>
            <a:endParaRPr lang="en-US" sz="1801"/>
          </a:p>
        </p:txBody>
      </p:sp>
      <p:sp>
        <p:nvSpPr>
          <p:cNvPr id="41" name="íṡ1íḑé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7A20D5BD-5940-4FAC-89F7-93E5C21070FE}"/>
              </a:ext>
            </a:extLst>
          </p:cNvPr>
          <p:cNvSpPr/>
          <p:nvPr/>
        </p:nvSpPr>
        <p:spPr bwMode="auto">
          <a:xfrm>
            <a:off x="6319465" y="2816202"/>
            <a:ext cx="177895" cy="196141"/>
          </a:xfrm>
          <a:custGeom>
            <a:avLst/>
            <a:gdLst>
              <a:gd name="T0" fmla="*/ 33 w 66"/>
              <a:gd name="T1" fmla="*/ 0 h 73"/>
              <a:gd name="T2" fmla="*/ 26 w 66"/>
              <a:gd name="T3" fmla="*/ 6 h 73"/>
              <a:gd name="T4" fmla="*/ 39 w 66"/>
              <a:gd name="T5" fmla="*/ 7 h 73"/>
              <a:gd name="T6" fmla="*/ 28 w 66"/>
              <a:gd name="T7" fmla="*/ 5 h 73"/>
              <a:gd name="T8" fmla="*/ 33 w 66"/>
              <a:gd name="T9" fmla="*/ 1 h 73"/>
              <a:gd name="T10" fmla="*/ 28 w 66"/>
              <a:gd name="T11" fmla="*/ 5 h 73"/>
              <a:gd name="T12" fmla="*/ 50 w 66"/>
              <a:gd name="T13" fmla="*/ 13 h 73"/>
              <a:gd name="T14" fmla="*/ 55 w 66"/>
              <a:gd name="T15" fmla="*/ 15 h 73"/>
              <a:gd name="T16" fmla="*/ 54 w 66"/>
              <a:gd name="T17" fmla="*/ 8 h 73"/>
              <a:gd name="T18" fmla="*/ 45 w 66"/>
              <a:gd name="T19" fmla="*/ 8 h 73"/>
              <a:gd name="T20" fmla="*/ 49 w 66"/>
              <a:gd name="T21" fmla="*/ 11 h 73"/>
              <a:gd name="T22" fmla="*/ 33 w 66"/>
              <a:gd name="T23" fmla="*/ 7 h 73"/>
              <a:gd name="T24" fmla="*/ 17 w 66"/>
              <a:gd name="T25" fmla="*/ 12 h 73"/>
              <a:gd name="T26" fmla="*/ 21 w 66"/>
              <a:gd name="T27" fmla="*/ 8 h 73"/>
              <a:gd name="T28" fmla="*/ 14 w 66"/>
              <a:gd name="T29" fmla="*/ 6 h 73"/>
              <a:gd name="T30" fmla="*/ 10 w 66"/>
              <a:gd name="T31" fmla="*/ 15 h 73"/>
              <a:gd name="T32" fmla="*/ 15 w 66"/>
              <a:gd name="T33" fmla="*/ 12 h 73"/>
              <a:gd name="T34" fmla="*/ 15 w 66"/>
              <a:gd name="T35" fmla="*/ 13 h 73"/>
              <a:gd name="T36" fmla="*/ 0 w 66"/>
              <a:gd name="T37" fmla="*/ 35 h 73"/>
              <a:gd name="T38" fmla="*/ 4 w 66"/>
              <a:gd name="T39" fmla="*/ 43 h 73"/>
              <a:gd name="T40" fmla="*/ 14 w 66"/>
              <a:gd name="T41" fmla="*/ 60 h 73"/>
              <a:gd name="T42" fmla="*/ 11 w 66"/>
              <a:gd name="T43" fmla="*/ 68 h 73"/>
              <a:gd name="T44" fmla="*/ 12 w 66"/>
              <a:gd name="T45" fmla="*/ 73 h 73"/>
              <a:gd name="T46" fmla="*/ 15 w 66"/>
              <a:gd name="T47" fmla="*/ 70 h 73"/>
              <a:gd name="T48" fmla="*/ 20 w 66"/>
              <a:gd name="T49" fmla="*/ 63 h 73"/>
              <a:gd name="T50" fmla="*/ 46 w 66"/>
              <a:gd name="T51" fmla="*/ 63 h 73"/>
              <a:gd name="T52" fmla="*/ 52 w 66"/>
              <a:gd name="T53" fmla="*/ 70 h 73"/>
              <a:gd name="T54" fmla="*/ 57 w 66"/>
              <a:gd name="T55" fmla="*/ 71 h 73"/>
              <a:gd name="T56" fmla="*/ 56 w 66"/>
              <a:gd name="T57" fmla="*/ 67 h 73"/>
              <a:gd name="T58" fmla="*/ 62 w 66"/>
              <a:gd name="T59" fmla="*/ 43 h 73"/>
              <a:gd name="T60" fmla="*/ 66 w 66"/>
              <a:gd name="T61" fmla="*/ 35 h 73"/>
              <a:gd name="T62" fmla="*/ 2 w 66"/>
              <a:gd name="T63" fmla="*/ 38 h 73"/>
              <a:gd name="T64" fmla="*/ 3 w 66"/>
              <a:gd name="T65" fmla="*/ 32 h 73"/>
              <a:gd name="T66" fmla="*/ 3 w 66"/>
              <a:gd name="T67" fmla="*/ 41 h 73"/>
              <a:gd name="T68" fmla="*/ 47 w 66"/>
              <a:gd name="T69" fmla="*/ 8 h 73"/>
              <a:gd name="T70" fmla="*/ 53 w 66"/>
              <a:gd name="T71" fmla="*/ 10 h 73"/>
              <a:gd name="T72" fmla="*/ 47 w 66"/>
              <a:gd name="T73" fmla="*/ 8 h 73"/>
              <a:gd name="T74" fmla="*/ 12 w 66"/>
              <a:gd name="T75" fmla="*/ 10 h 73"/>
              <a:gd name="T76" fmla="*/ 17 w 66"/>
              <a:gd name="T77" fmla="*/ 7 h 73"/>
              <a:gd name="T78" fmla="*/ 11 w 66"/>
              <a:gd name="T79" fmla="*/ 13 h 73"/>
              <a:gd name="T80" fmla="*/ 12 w 66"/>
              <a:gd name="T81" fmla="*/ 66 h 73"/>
              <a:gd name="T82" fmla="*/ 17 w 66"/>
              <a:gd name="T83" fmla="*/ 64 h 73"/>
              <a:gd name="T84" fmla="*/ 53 w 66"/>
              <a:gd name="T85" fmla="*/ 66 h 73"/>
              <a:gd name="T86" fmla="*/ 48 w 66"/>
              <a:gd name="T87" fmla="*/ 64 h 73"/>
              <a:gd name="T88" fmla="*/ 53 w 66"/>
              <a:gd name="T89" fmla="*/ 66 h 73"/>
              <a:gd name="T90" fmla="*/ 6 w 66"/>
              <a:gd name="T91" fmla="*/ 37 h 73"/>
              <a:gd name="T92" fmla="*/ 60 w 66"/>
              <a:gd name="T93" fmla="*/ 37 h 73"/>
              <a:gd name="T94" fmla="*/ 64 w 66"/>
              <a:gd name="T95" fmla="*/ 38 h 73"/>
              <a:gd name="T96" fmla="*/ 62 w 66"/>
              <a:gd name="T97" fmla="*/ 37 h 73"/>
              <a:gd name="T98" fmla="*/ 64 w 66"/>
              <a:gd name="T99" fmla="*/ 35 h 73"/>
              <a:gd name="T100" fmla="*/ 33 w 66"/>
              <a:gd name="T101" fmla="*/ 12 h 73"/>
              <a:gd name="T102" fmla="*/ 33 w 66"/>
              <a:gd name="T103" fmla="*/ 61 h 73"/>
              <a:gd name="T104" fmla="*/ 33 w 66"/>
              <a:gd name="T105" fmla="*/ 12 h 73"/>
              <a:gd name="T106" fmla="*/ 10 w 66"/>
              <a:gd name="T107" fmla="*/ 37 h 73"/>
              <a:gd name="T108" fmla="*/ 56 w 66"/>
              <a:gd name="T109" fmla="*/ 37 h 73"/>
              <a:gd name="T110" fmla="*/ 36 w 66"/>
              <a:gd name="T111" fmla="*/ 35 h 73"/>
              <a:gd name="T112" fmla="*/ 49 w 66"/>
              <a:gd name="T113" fmla="*/ 38 h 73"/>
              <a:gd name="T114" fmla="*/ 32 w 66"/>
              <a:gd name="T115" fmla="*/ 40 h 73"/>
              <a:gd name="T116" fmla="*/ 31 w 66"/>
              <a:gd name="T117" fmla="*/ 32 h 73"/>
              <a:gd name="T118" fmla="*/ 34 w 66"/>
              <a:gd name="T119" fmla="*/ 16 h 73"/>
              <a:gd name="T120" fmla="*/ 36 w 66"/>
              <a:gd name="T121" fmla="*/ 35 h 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66" h="73">
                <a:moveTo>
                  <a:pt x="39" y="6"/>
                </a:moveTo>
                <a:cubicBezTo>
                  <a:pt x="39" y="2"/>
                  <a:pt x="37" y="0"/>
                  <a:pt x="33" y="0"/>
                </a:cubicBezTo>
                <a:cubicBezTo>
                  <a:pt x="32" y="0"/>
                  <a:pt x="32" y="0"/>
                  <a:pt x="32" y="0"/>
                </a:cubicBezTo>
                <a:cubicBezTo>
                  <a:pt x="29" y="0"/>
                  <a:pt x="26" y="2"/>
                  <a:pt x="26" y="6"/>
                </a:cubicBezTo>
                <a:cubicBezTo>
                  <a:pt x="26" y="7"/>
                  <a:pt x="26" y="7"/>
                  <a:pt x="26" y="7"/>
                </a:cubicBezTo>
                <a:cubicBezTo>
                  <a:pt x="39" y="7"/>
                  <a:pt x="39" y="7"/>
                  <a:pt x="39" y="7"/>
                </a:cubicBezTo>
                <a:lnTo>
                  <a:pt x="39" y="6"/>
                </a:lnTo>
                <a:close/>
                <a:moveTo>
                  <a:pt x="28" y="5"/>
                </a:moveTo>
                <a:cubicBezTo>
                  <a:pt x="28" y="3"/>
                  <a:pt x="30" y="1"/>
                  <a:pt x="32" y="1"/>
                </a:cubicBezTo>
                <a:cubicBezTo>
                  <a:pt x="33" y="1"/>
                  <a:pt x="33" y="1"/>
                  <a:pt x="33" y="1"/>
                </a:cubicBezTo>
                <a:cubicBezTo>
                  <a:pt x="35" y="1"/>
                  <a:pt x="37" y="3"/>
                  <a:pt x="38" y="5"/>
                </a:cubicBezTo>
                <a:lnTo>
                  <a:pt x="28" y="5"/>
                </a:lnTo>
                <a:close/>
                <a:moveTo>
                  <a:pt x="62" y="30"/>
                </a:moveTo>
                <a:cubicBezTo>
                  <a:pt x="60" y="23"/>
                  <a:pt x="56" y="17"/>
                  <a:pt x="50" y="13"/>
                </a:cubicBezTo>
                <a:cubicBezTo>
                  <a:pt x="50" y="12"/>
                  <a:pt x="50" y="12"/>
                  <a:pt x="50" y="12"/>
                </a:cubicBezTo>
                <a:cubicBezTo>
                  <a:pt x="55" y="15"/>
                  <a:pt x="55" y="15"/>
                  <a:pt x="55" y="15"/>
                </a:cubicBezTo>
                <a:cubicBezTo>
                  <a:pt x="55" y="15"/>
                  <a:pt x="55" y="15"/>
                  <a:pt x="55" y="15"/>
                </a:cubicBezTo>
                <a:cubicBezTo>
                  <a:pt x="57" y="13"/>
                  <a:pt x="56" y="10"/>
                  <a:pt x="54" y="8"/>
                </a:cubicBezTo>
                <a:cubicBezTo>
                  <a:pt x="51" y="6"/>
                  <a:pt x="51" y="6"/>
                  <a:pt x="51" y="6"/>
                </a:cubicBezTo>
                <a:cubicBezTo>
                  <a:pt x="49" y="5"/>
                  <a:pt x="46" y="6"/>
                  <a:pt x="45" y="8"/>
                </a:cubicBezTo>
                <a:cubicBezTo>
                  <a:pt x="44" y="8"/>
                  <a:pt x="44" y="8"/>
                  <a:pt x="44" y="8"/>
                </a:cubicBezTo>
                <a:cubicBezTo>
                  <a:pt x="49" y="11"/>
                  <a:pt x="49" y="11"/>
                  <a:pt x="49" y="11"/>
                </a:cubicBezTo>
                <a:cubicBezTo>
                  <a:pt x="49" y="12"/>
                  <a:pt x="49" y="12"/>
                  <a:pt x="49" y="12"/>
                </a:cubicBezTo>
                <a:cubicBezTo>
                  <a:pt x="44" y="9"/>
                  <a:pt x="39" y="7"/>
                  <a:pt x="33" y="7"/>
                </a:cubicBezTo>
                <a:cubicBezTo>
                  <a:pt x="27" y="7"/>
                  <a:pt x="21" y="9"/>
                  <a:pt x="17" y="12"/>
                </a:cubicBezTo>
                <a:cubicBezTo>
                  <a:pt x="17" y="12"/>
                  <a:pt x="17" y="12"/>
                  <a:pt x="17" y="12"/>
                </a:cubicBezTo>
                <a:cubicBezTo>
                  <a:pt x="17" y="11"/>
                  <a:pt x="17" y="11"/>
                  <a:pt x="17" y="11"/>
                </a:cubicBezTo>
                <a:cubicBezTo>
                  <a:pt x="21" y="8"/>
                  <a:pt x="21" y="8"/>
                  <a:pt x="21" y="8"/>
                </a:cubicBezTo>
                <a:cubicBezTo>
                  <a:pt x="21" y="8"/>
                  <a:pt x="21" y="8"/>
                  <a:pt x="21" y="8"/>
                </a:cubicBezTo>
                <a:cubicBezTo>
                  <a:pt x="20" y="6"/>
                  <a:pt x="17" y="5"/>
                  <a:pt x="14" y="6"/>
                </a:cubicBezTo>
                <a:cubicBezTo>
                  <a:pt x="11" y="8"/>
                  <a:pt x="11" y="8"/>
                  <a:pt x="11" y="8"/>
                </a:cubicBezTo>
                <a:cubicBezTo>
                  <a:pt x="9" y="10"/>
                  <a:pt x="9" y="13"/>
                  <a:pt x="10" y="15"/>
                </a:cubicBezTo>
                <a:cubicBezTo>
                  <a:pt x="11" y="15"/>
                  <a:pt x="11" y="15"/>
                  <a:pt x="11" y="15"/>
                </a:cubicBezTo>
                <a:cubicBezTo>
                  <a:pt x="15" y="12"/>
                  <a:pt x="15" y="12"/>
                  <a:pt x="15" y="12"/>
                </a:cubicBezTo>
                <a:cubicBezTo>
                  <a:pt x="15" y="13"/>
                  <a:pt x="15" y="13"/>
                  <a:pt x="15" y="13"/>
                </a:cubicBezTo>
                <a:cubicBezTo>
                  <a:pt x="15" y="13"/>
                  <a:pt x="15" y="13"/>
                  <a:pt x="15" y="13"/>
                </a:cubicBezTo>
                <a:cubicBezTo>
                  <a:pt x="10" y="17"/>
                  <a:pt x="5" y="23"/>
                  <a:pt x="4" y="30"/>
                </a:cubicBezTo>
                <a:cubicBezTo>
                  <a:pt x="2" y="31"/>
                  <a:pt x="0" y="33"/>
                  <a:pt x="0" y="35"/>
                </a:cubicBezTo>
                <a:cubicBezTo>
                  <a:pt x="0" y="38"/>
                  <a:pt x="0" y="38"/>
                  <a:pt x="0" y="38"/>
                </a:cubicBezTo>
                <a:cubicBezTo>
                  <a:pt x="0" y="41"/>
                  <a:pt x="2" y="43"/>
                  <a:pt x="4" y="43"/>
                </a:cubicBezTo>
                <a:cubicBezTo>
                  <a:pt x="5" y="50"/>
                  <a:pt x="9" y="56"/>
                  <a:pt x="14" y="60"/>
                </a:cubicBezTo>
                <a:cubicBezTo>
                  <a:pt x="14" y="60"/>
                  <a:pt x="14" y="60"/>
                  <a:pt x="14" y="60"/>
                </a:cubicBezTo>
                <a:cubicBezTo>
                  <a:pt x="10" y="67"/>
                  <a:pt x="10" y="67"/>
                  <a:pt x="10" y="67"/>
                </a:cubicBezTo>
                <a:cubicBezTo>
                  <a:pt x="11" y="68"/>
                  <a:pt x="11" y="68"/>
                  <a:pt x="11" y="68"/>
                </a:cubicBezTo>
                <a:cubicBezTo>
                  <a:pt x="9" y="71"/>
                  <a:pt x="9" y="71"/>
                  <a:pt x="9" y="71"/>
                </a:cubicBezTo>
                <a:cubicBezTo>
                  <a:pt x="12" y="73"/>
                  <a:pt x="12" y="73"/>
                  <a:pt x="12" y="73"/>
                </a:cubicBezTo>
                <a:cubicBezTo>
                  <a:pt x="14" y="70"/>
                  <a:pt x="14" y="70"/>
                  <a:pt x="14" y="70"/>
                </a:cubicBezTo>
                <a:cubicBezTo>
                  <a:pt x="15" y="70"/>
                  <a:pt x="15" y="70"/>
                  <a:pt x="15" y="70"/>
                </a:cubicBezTo>
                <a:cubicBezTo>
                  <a:pt x="20" y="63"/>
                  <a:pt x="20" y="63"/>
                  <a:pt x="20" y="63"/>
                </a:cubicBezTo>
                <a:cubicBezTo>
                  <a:pt x="20" y="63"/>
                  <a:pt x="20" y="63"/>
                  <a:pt x="20" y="63"/>
                </a:cubicBezTo>
                <a:cubicBezTo>
                  <a:pt x="24" y="65"/>
                  <a:pt x="28" y="66"/>
                  <a:pt x="33" y="66"/>
                </a:cubicBezTo>
                <a:cubicBezTo>
                  <a:pt x="37" y="66"/>
                  <a:pt x="42" y="65"/>
                  <a:pt x="46" y="63"/>
                </a:cubicBezTo>
                <a:cubicBezTo>
                  <a:pt x="50" y="70"/>
                  <a:pt x="50" y="70"/>
                  <a:pt x="50" y="70"/>
                </a:cubicBezTo>
                <a:cubicBezTo>
                  <a:pt x="52" y="70"/>
                  <a:pt x="52" y="70"/>
                  <a:pt x="52" y="70"/>
                </a:cubicBezTo>
                <a:cubicBezTo>
                  <a:pt x="54" y="73"/>
                  <a:pt x="54" y="73"/>
                  <a:pt x="54" y="73"/>
                </a:cubicBezTo>
                <a:cubicBezTo>
                  <a:pt x="57" y="71"/>
                  <a:pt x="57" y="71"/>
                  <a:pt x="57" y="71"/>
                </a:cubicBezTo>
                <a:cubicBezTo>
                  <a:pt x="55" y="68"/>
                  <a:pt x="55" y="68"/>
                  <a:pt x="55" y="68"/>
                </a:cubicBezTo>
                <a:cubicBezTo>
                  <a:pt x="56" y="67"/>
                  <a:pt x="56" y="67"/>
                  <a:pt x="56" y="67"/>
                </a:cubicBezTo>
                <a:cubicBezTo>
                  <a:pt x="51" y="60"/>
                  <a:pt x="51" y="60"/>
                  <a:pt x="51" y="60"/>
                </a:cubicBezTo>
                <a:cubicBezTo>
                  <a:pt x="57" y="56"/>
                  <a:pt x="60" y="50"/>
                  <a:pt x="62" y="43"/>
                </a:cubicBezTo>
                <a:cubicBezTo>
                  <a:pt x="64" y="43"/>
                  <a:pt x="66" y="41"/>
                  <a:pt x="66" y="38"/>
                </a:cubicBezTo>
                <a:cubicBezTo>
                  <a:pt x="66" y="35"/>
                  <a:pt x="66" y="35"/>
                  <a:pt x="66" y="35"/>
                </a:cubicBezTo>
                <a:cubicBezTo>
                  <a:pt x="66" y="33"/>
                  <a:pt x="64" y="31"/>
                  <a:pt x="62" y="30"/>
                </a:cubicBezTo>
                <a:close/>
                <a:moveTo>
                  <a:pt x="2" y="38"/>
                </a:moveTo>
                <a:cubicBezTo>
                  <a:pt x="2" y="35"/>
                  <a:pt x="2" y="35"/>
                  <a:pt x="2" y="35"/>
                </a:cubicBezTo>
                <a:cubicBezTo>
                  <a:pt x="2" y="34"/>
                  <a:pt x="2" y="33"/>
                  <a:pt x="3" y="32"/>
                </a:cubicBezTo>
                <a:cubicBezTo>
                  <a:pt x="3" y="34"/>
                  <a:pt x="3" y="35"/>
                  <a:pt x="3" y="37"/>
                </a:cubicBezTo>
                <a:cubicBezTo>
                  <a:pt x="3" y="38"/>
                  <a:pt x="3" y="40"/>
                  <a:pt x="3" y="41"/>
                </a:cubicBezTo>
                <a:cubicBezTo>
                  <a:pt x="2" y="41"/>
                  <a:pt x="2" y="40"/>
                  <a:pt x="2" y="38"/>
                </a:cubicBezTo>
                <a:close/>
                <a:moveTo>
                  <a:pt x="47" y="8"/>
                </a:moveTo>
                <a:cubicBezTo>
                  <a:pt x="48" y="7"/>
                  <a:pt x="49" y="7"/>
                  <a:pt x="50" y="8"/>
                </a:cubicBezTo>
                <a:cubicBezTo>
                  <a:pt x="53" y="10"/>
                  <a:pt x="53" y="10"/>
                  <a:pt x="53" y="10"/>
                </a:cubicBezTo>
                <a:cubicBezTo>
                  <a:pt x="54" y="10"/>
                  <a:pt x="55" y="12"/>
                  <a:pt x="54" y="13"/>
                </a:cubicBezTo>
                <a:lnTo>
                  <a:pt x="47" y="8"/>
                </a:lnTo>
                <a:close/>
                <a:moveTo>
                  <a:pt x="11" y="13"/>
                </a:moveTo>
                <a:cubicBezTo>
                  <a:pt x="11" y="12"/>
                  <a:pt x="11" y="10"/>
                  <a:pt x="12" y="10"/>
                </a:cubicBezTo>
                <a:cubicBezTo>
                  <a:pt x="15" y="8"/>
                  <a:pt x="15" y="8"/>
                  <a:pt x="15" y="8"/>
                </a:cubicBezTo>
                <a:cubicBezTo>
                  <a:pt x="16" y="7"/>
                  <a:pt x="16" y="7"/>
                  <a:pt x="17" y="7"/>
                </a:cubicBezTo>
                <a:cubicBezTo>
                  <a:pt x="18" y="7"/>
                  <a:pt x="18" y="8"/>
                  <a:pt x="19" y="8"/>
                </a:cubicBezTo>
                <a:lnTo>
                  <a:pt x="11" y="13"/>
                </a:lnTo>
                <a:close/>
                <a:moveTo>
                  <a:pt x="15" y="68"/>
                </a:moveTo>
                <a:cubicBezTo>
                  <a:pt x="12" y="66"/>
                  <a:pt x="12" y="66"/>
                  <a:pt x="12" y="66"/>
                </a:cubicBezTo>
                <a:cubicBezTo>
                  <a:pt x="15" y="62"/>
                  <a:pt x="15" y="62"/>
                  <a:pt x="15" y="62"/>
                </a:cubicBezTo>
                <a:cubicBezTo>
                  <a:pt x="17" y="64"/>
                  <a:pt x="17" y="64"/>
                  <a:pt x="17" y="64"/>
                </a:cubicBezTo>
                <a:lnTo>
                  <a:pt x="15" y="68"/>
                </a:lnTo>
                <a:close/>
                <a:moveTo>
                  <a:pt x="53" y="66"/>
                </a:moveTo>
                <a:cubicBezTo>
                  <a:pt x="51" y="68"/>
                  <a:pt x="51" y="68"/>
                  <a:pt x="51" y="68"/>
                </a:cubicBezTo>
                <a:cubicBezTo>
                  <a:pt x="48" y="64"/>
                  <a:pt x="48" y="64"/>
                  <a:pt x="48" y="64"/>
                </a:cubicBezTo>
                <a:cubicBezTo>
                  <a:pt x="50" y="62"/>
                  <a:pt x="50" y="62"/>
                  <a:pt x="50" y="62"/>
                </a:cubicBezTo>
                <a:lnTo>
                  <a:pt x="53" y="66"/>
                </a:lnTo>
                <a:close/>
                <a:moveTo>
                  <a:pt x="33" y="64"/>
                </a:moveTo>
                <a:cubicBezTo>
                  <a:pt x="18" y="64"/>
                  <a:pt x="6" y="52"/>
                  <a:pt x="6" y="37"/>
                </a:cubicBezTo>
                <a:cubicBezTo>
                  <a:pt x="6" y="22"/>
                  <a:pt x="18" y="10"/>
                  <a:pt x="33" y="10"/>
                </a:cubicBezTo>
                <a:cubicBezTo>
                  <a:pt x="48" y="10"/>
                  <a:pt x="60" y="22"/>
                  <a:pt x="60" y="37"/>
                </a:cubicBezTo>
                <a:cubicBezTo>
                  <a:pt x="60" y="52"/>
                  <a:pt x="48" y="64"/>
                  <a:pt x="33" y="64"/>
                </a:cubicBezTo>
                <a:close/>
                <a:moveTo>
                  <a:pt x="64" y="38"/>
                </a:moveTo>
                <a:cubicBezTo>
                  <a:pt x="64" y="40"/>
                  <a:pt x="63" y="41"/>
                  <a:pt x="62" y="41"/>
                </a:cubicBezTo>
                <a:cubicBezTo>
                  <a:pt x="62" y="40"/>
                  <a:pt x="62" y="38"/>
                  <a:pt x="62" y="37"/>
                </a:cubicBezTo>
                <a:cubicBezTo>
                  <a:pt x="62" y="35"/>
                  <a:pt x="62" y="34"/>
                  <a:pt x="62" y="32"/>
                </a:cubicBezTo>
                <a:cubicBezTo>
                  <a:pt x="63" y="33"/>
                  <a:pt x="64" y="34"/>
                  <a:pt x="64" y="35"/>
                </a:cubicBezTo>
                <a:lnTo>
                  <a:pt x="64" y="38"/>
                </a:lnTo>
                <a:close/>
                <a:moveTo>
                  <a:pt x="33" y="12"/>
                </a:moveTo>
                <a:cubicBezTo>
                  <a:pt x="19" y="12"/>
                  <a:pt x="8" y="23"/>
                  <a:pt x="8" y="37"/>
                </a:cubicBezTo>
                <a:cubicBezTo>
                  <a:pt x="8" y="50"/>
                  <a:pt x="19" y="61"/>
                  <a:pt x="33" y="61"/>
                </a:cubicBezTo>
                <a:cubicBezTo>
                  <a:pt x="46" y="61"/>
                  <a:pt x="57" y="50"/>
                  <a:pt x="57" y="37"/>
                </a:cubicBezTo>
                <a:cubicBezTo>
                  <a:pt x="57" y="23"/>
                  <a:pt x="46" y="12"/>
                  <a:pt x="33" y="12"/>
                </a:cubicBezTo>
                <a:close/>
                <a:moveTo>
                  <a:pt x="33" y="60"/>
                </a:moveTo>
                <a:cubicBezTo>
                  <a:pt x="20" y="60"/>
                  <a:pt x="10" y="49"/>
                  <a:pt x="10" y="37"/>
                </a:cubicBezTo>
                <a:cubicBezTo>
                  <a:pt x="10" y="24"/>
                  <a:pt x="20" y="14"/>
                  <a:pt x="33" y="14"/>
                </a:cubicBezTo>
                <a:cubicBezTo>
                  <a:pt x="45" y="14"/>
                  <a:pt x="56" y="24"/>
                  <a:pt x="56" y="37"/>
                </a:cubicBezTo>
                <a:cubicBezTo>
                  <a:pt x="56" y="49"/>
                  <a:pt x="45" y="60"/>
                  <a:pt x="33" y="60"/>
                </a:cubicBezTo>
                <a:close/>
                <a:moveTo>
                  <a:pt x="36" y="35"/>
                </a:moveTo>
                <a:cubicBezTo>
                  <a:pt x="49" y="35"/>
                  <a:pt x="49" y="35"/>
                  <a:pt x="49" y="35"/>
                </a:cubicBezTo>
                <a:cubicBezTo>
                  <a:pt x="49" y="38"/>
                  <a:pt x="49" y="38"/>
                  <a:pt x="49" y="38"/>
                </a:cubicBezTo>
                <a:cubicBezTo>
                  <a:pt x="36" y="38"/>
                  <a:pt x="36" y="38"/>
                  <a:pt x="36" y="38"/>
                </a:cubicBezTo>
                <a:cubicBezTo>
                  <a:pt x="35" y="40"/>
                  <a:pt x="34" y="40"/>
                  <a:pt x="32" y="40"/>
                </a:cubicBezTo>
                <a:cubicBezTo>
                  <a:pt x="30" y="40"/>
                  <a:pt x="28" y="39"/>
                  <a:pt x="28" y="36"/>
                </a:cubicBezTo>
                <a:cubicBezTo>
                  <a:pt x="28" y="34"/>
                  <a:pt x="29" y="33"/>
                  <a:pt x="31" y="32"/>
                </a:cubicBezTo>
                <a:cubicBezTo>
                  <a:pt x="31" y="16"/>
                  <a:pt x="31" y="16"/>
                  <a:pt x="31" y="16"/>
                </a:cubicBezTo>
                <a:cubicBezTo>
                  <a:pt x="34" y="16"/>
                  <a:pt x="34" y="16"/>
                  <a:pt x="34" y="16"/>
                </a:cubicBezTo>
                <a:cubicBezTo>
                  <a:pt x="34" y="32"/>
                  <a:pt x="34" y="32"/>
                  <a:pt x="34" y="32"/>
                </a:cubicBezTo>
                <a:cubicBezTo>
                  <a:pt x="35" y="33"/>
                  <a:pt x="36" y="34"/>
                  <a:pt x="36" y="35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</p:spPr>
        <p:txBody>
          <a:bodyPr vert="horz" wrap="square" lIns="91440" tIns="45721" rIns="91440" bIns="45721" numCol="1" anchor="t" anchorCtr="0" compatLnSpc="1">
            <a:prstTxWarp prst="textNoShape">
              <a:avLst/>
            </a:prstTxWarp>
          </a:bodyPr>
          <a:lstStyle/>
          <a:p>
            <a:endParaRPr lang="en-US" sz="1801"/>
          </a:p>
        </p:txBody>
      </p:sp>
      <p:sp>
        <p:nvSpPr>
          <p:cNvPr id="42" name="íṥḷîḓè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81C763DE-C8F9-4764-ABAA-0000B25FFCD0}"/>
              </a:ext>
            </a:extLst>
          </p:cNvPr>
          <p:cNvSpPr/>
          <p:nvPr/>
        </p:nvSpPr>
        <p:spPr bwMode="auto">
          <a:xfrm>
            <a:off x="4113856" y="3932539"/>
            <a:ext cx="280798" cy="327597"/>
          </a:xfrm>
          <a:custGeom>
            <a:avLst/>
            <a:gdLst>
              <a:gd name="T0" fmla="*/ 18 w 58"/>
              <a:gd name="T1" fmla="*/ 37 h 68"/>
              <a:gd name="T2" fmla="*/ 17 w 58"/>
              <a:gd name="T3" fmla="*/ 31 h 68"/>
              <a:gd name="T4" fmla="*/ 40 w 58"/>
              <a:gd name="T5" fmla="*/ 16 h 68"/>
              <a:gd name="T6" fmla="*/ 17 w 58"/>
              <a:gd name="T7" fmla="*/ 30 h 68"/>
              <a:gd name="T8" fmla="*/ 44 w 58"/>
              <a:gd name="T9" fmla="*/ 18 h 68"/>
              <a:gd name="T10" fmla="*/ 17 w 58"/>
              <a:gd name="T11" fmla="*/ 23 h 68"/>
              <a:gd name="T12" fmla="*/ 30 w 58"/>
              <a:gd name="T13" fmla="*/ 16 h 68"/>
              <a:gd name="T14" fmla="*/ 14 w 58"/>
              <a:gd name="T15" fmla="*/ 21 h 68"/>
              <a:gd name="T16" fmla="*/ 34 w 58"/>
              <a:gd name="T17" fmla="*/ 66 h 68"/>
              <a:gd name="T18" fmla="*/ 28 w 58"/>
              <a:gd name="T19" fmla="*/ 68 h 68"/>
              <a:gd name="T20" fmla="*/ 20 w 58"/>
              <a:gd name="T21" fmla="*/ 62 h 68"/>
              <a:gd name="T22" fmla="*/ 23 w 58"/>
              <a:gd name="T23" fmla="*/ 50 h 68"/>
              <a:gd name="T24" fmla="*/ 17 w 58"/>
              <a:gd name="T25" fmla="*/ 44 h 68"/>
              <a:gd name="T26" fmla="*/ 40 w 58"/>
              <a:gd name="T27" fmla="*/ 30 h 68"/>
              <a:gd name="T28" fmla="*/ 25 w 58"/>
              <a:gd name="T29" fmla="*/ 41 h 68"/>
              <a:gd name="T30" fmla="*/ 29 w 58"/>
              <a:gd name="T31" fmla="*/ 50 h 68"/>
              <a:gd name="T32" fmla="*/ 40 w 58"/>
              <a:gd name="T33" fmla="*/ 39 h 68"/>
              <a:gd name="T34" fmla="*/ 35 w 58"/>
              <a:gd name="T35" fmla="*/ 50 h 68"/>
              <a:gd name="T36" fmla="*/ 34 w 58"/>
              <a:gd name="T37" fmla="*/ 52 h 68"/>
              <a:gd name="T38" fmla="*/ 33 w 58"/>
              <a:gd name="T39" fmla="*/ 52 h 68"/>
              <a:gd name="T40" fmla="*/ 28 w 58"/>
              <a:gd name="T41" fmla="*/ 52 h 68"/>
              <a:gd name="T42" fmla="*/ 22 w 58"/>
              <a:gd name="T43" fmla="*/ 54 h 68"/>
              <a:gd name="T44" fmla="*/ 25 w 58"/>
              <a:gd name="T45" fmla="*/ 64 h 68"/>
              <a:gd name="T46" fmla="*/ 36 w 58"/>
              <a:gd name="T47" fmla="*/ 62 h 68"/>
              <a:gd name="T48" fmla="*/ 39 w 58"/>
              <a:gd name="T49" fmla="*/ 9 h 68"/>
              <a:gd name="T50" fmla="*/ 41 w 58"/>
              <a:gd name="T51" fmla="*/ 10 h 68"/>
              <a:gd name="T52" fmla="*/ 42 w 58"/>
              <a:gd name="T53" fmla="*/ 4 h 68"/>
              <a:gd name="T54" fmla="*/ 15 w 58"/>
              <a:gd name="T55" fmla="*/ 54 h 68"/>
              <a:gd name="T56" fmla="*/ 19 w 58"/>
              <a:gd name="T57" fmla="*/ 49 h 68"/>
              <a:gd name="T58" fmla="*/ 48 w 58"/>
              <a:gd name="T59" fmla="*/ 19 h 68"/>
              <a:gd name="T60" fmla="*/ 54 w 58"/>
              <a:gd name="T61" fmla="*/ 14 h 68"/>
              <a:gd name="T62" fmla="*/ 47 w 58"/>
              <a:gd name="T63" fmla="*/ 18 h 68"/>
              <a:gd name="T64" fmla="*/ 4 w 58"/>
              <a:gd name="T65" fmla="*/ 42 h 68"/>
              <a:gd name="T66" fmla="*/ 5 w 58"/>
              <a:gd name="T67" fmla="*/ 44 h 68"/>
              <a:gd name="T68" fmla="*/ 9 w 58"/>
              <a:gd name="T69" fmla="*/ 39 h 68"/>
              <a:gd name="T70" fmla="*/ 50 w 58"/>
              <a:gd name="T71" fmla="*/ 29 h 68"/>
              <a:gd name="T72" fmla="*/ 58 w 58"/>
              <a:gd name="T73" fmla="*/ 29 h 68"/>
              <a:gd name="T74" fmla="*/ 7 w 58"/>
              <a:gd name="T75" fmla="*/ 28 h 68"/>
              <a:gd name="T76" fmla="*/ 1 w 58"/>
              <a:gd name="T77" fmla="*/ 30 h 68"/>
              <a:gd name="T78" fmla="*/ 49 w 58"/>
              <a:gd name="T79" fmla="*/ 39 h 68"/>
              <a:gd name="T80" fmla="*/ 53 w 58"/>
              <a:gd name="T81" fmla="*/ 44 h 68"/>
              <a:gd name="T82" fmla="*/ 54 w 58"/>
              <a:gd name="T83" fmla="*/ 42 h 68"/>
              <a:gd name="T84" fmla="*/ 4 w 58"/>
              <a:gd name="T85" fmla="*/ 14 h 68"/>
              <a:gd name="T86" fmla="*/ 10 w 58"/>
              <a:gd name="T87" fmla="*/ 19 h 68"/>
              <a:gd name="T88" fmla="*/ 5 w 58"/>
              <a:gd name="T89" fmla="*/ 14 h 68"/>
              <a:gd name="T90" fmla="*/ 39 w 58"/>
              <a:gd name="T91" fmla="*/ 49 h 68"/>
              <a:gd name="T92" fmla="*/ 44 w 58"/>
              <a:gd name="T93" fmla="*/ 54 h 68"/>
              <a:gd name="T94" fmla="*/ 17 w 58"/>
              <a:gd name="T95" fmla="*/ 10 h 68"/>
              <a:gd name="T96" fmla="*/ 19 w 58"/>
              <a:gd name="T97" fmla="*/ 9 h 68"/>
              <a:gd name="T98" fmla="*/ 14 w 58"/>
              <a:gd name="T99" fmla="*/ 5 h 68"/>
              <a:gd name="T100" fmla="*/ 30 w 58"/>
              <a:gd name="T101" fmla="*/ 7 h 68"/>
              <a:gd name="T102" fmla="*/ 28 w 58"/>
              <a:gd name="T103" fmla="*/ 1 h 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58" h="68">
                <a:moveTo>
                  <a:pt x="44" y="25"/>
                </a:moveTo>
                <a:cubicBezTo>
                  <a:pt x="44" y="26"/>
                  <a:pt x="42" y="28"/>
                  <a:pt x="41" y="28"/>
                </a:cubicBezTo>
                <a:cubicBezTo>
                  <a:pt x="18" y="37"/>
                  <a:pt x="18" y="37"/>
                  <a:pt x="18" y="37"/>
                </a:cubicBezTo>
                <a:cubicBezTo>
                  <a:pt x="18" y="37"/>
                  <a:pt x="17" y="37"/>
                  <a:pt x="17" y="37"/>
                </a:cubicBezTo>
                <a:cubicBezTo>
                  <a:pt x="15" y="37"/>
                  <a:pt x="14" y="36"/>
                  <a:pt x="14" y="35"/>
                </a:cubicBezTo>
                <a:cubicBezTo>
                  <a:pt x="14" y="33"/>
                  <a:pt x="16" y="32"/>
                  <a:pt x="17" y="31"/>
                </a:cubicBezTo>
                <a:cubicBezTo>
                  <a:pt x="40" y="23"/>
                  <a:pt x="40" y="23"/>
                  <a:pt x="40" y="23"/>
                </a:cubicBezTo>
                <a:cubicBezTo>
                  <a:pt x="42" y="22"/>
                  <a:pt x="44" y="23"/>
                  <a:pt x="44" y="25"/>
                </a:cubicBezTo>
                <a:close/>
                <a:moveTo>
                  <a:pt x="40" y="16"/>
                </a:moveTo>
                <a:cubicBezTo>
                  <a:pt x="17" y="24"/>
                  <a:pt x="17" y="24"/>
                  <a:pt x="17" y="24"/>
                </a:cubicBezTo>
                <a:cubicBezTo>
                  <a:pt x="16" y="25"/>
                  <a:pt x="14" y="26"/>
                  <a:pt x="14" y="28"/>
                </a:cubicBezTo>
                <a:cubicBezTo>
                  <a:pt x="14" y="29"/>
                  <a:pt x="15" y="30"/>
                  <a:pt x="17" y="30"/>
                </a:cubicBezTo>
                <a:cubicBezTo>
                  <a:pt x="17" y="30"/>
                  <a:pt x="18" y="30"/>
                  <a:pt x="18" y="30"/>
                </a:cubicBezTo>
                <a:cubicBezTo>
                  <a:pt x="41" y="21"/>
                  <a:pt x="41" y="21"/>
                  <a:pt x="41" y="21"/>
                </a:cubicBezTo>
                <a:cubicBezTo>
                  <a:pt x="42" y="21"/>
                  <a:pt x="44" y="19"/>
                  <a:pt x="44" y="18"/>
                </a:cubicBezTo>
                <a:cubicBezTo>
                  <a:pt x="44" y="16"/>
                  <a:pt x="42" y="15"/>
                  <a:pt x="40" y="16"/>
                </a:cubicBezTo>
                <a:close/>
                <a:moveTo>
                  <a:pt x="14" y="21"/>
                </a:moveTo>
                <a:cubicBezTo>
                  <a:pt x="14" y="22"/>
                  <a:pt x="15" y="23"/>
                  <a:pt x="17" y="23"/>
                </a:cubicBezTo>
                <a:cubicBezTo>
                  <a:pt x="17" y="23"/>
                  <a:pt x="18" y="23"/>
                  <a:pt x="18" y="23"/>
                </a:cubicBezTo>
                <a:cubicBezTo>
                  <a:pt x="27" y="19"/>
                  <a:pt x="27" y="19"/>
                  <a:pt x="27" y="19"/>
                </a:cubicBezTo>
                <a:cubicBezTo>
                  <a:pt x="29" y="19"/>
                  <a:pt x="30" y="17"/>
                  <a:pt x="30" y="16"/>
                </a:cubicBezTo>
                <a:cubicBezTo>
                  <a:pt x="30" y="14"/>
                  <a:pt x="28" y="13"/>
                  <a:pt x="26" y="14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8"/>
                  <a:pt x="14" y="19"/>
                  <a:pt x="14" y="21"/>
                </a:cubicBezTo>
                <a:close/>
                <a:moveTo>
                  <a:pt x="38" y="54"/>
                </a:moveTo>
                <a:cubicBezTo>
                  <a:pt x="38" y="62"/>
                  <a:pt x="38" y="62"/>
                  <a:pt x="38" y="62"/>
                </a:cubicBezTo>
                <a:cubicBezTo>
                  <a:pt x="38" y="64"/>
                  <a:pt x="36" y="66"/>
                  <a:pt x="34" y="66"/>
                </a:cubicBezTo>
                <a:cubicBezTo>
                  <a:pt x="33" y="66"/>
                  <a:pt x="33" y="66"/>
                  <a:pt x="33" y="66"/>
                </a:cubicBezTo>
                <a:cubicBezTo>
                  <a:pt x="33" y="67"/>
                  <a:pt x="32" y="68"/>
                  <a:pt x="30" y="68"/>
                </a:cubicBezTo>
                <a:cubicBezTo>
                  <a:pt x="28" y="68"/>
                  <a:pt x="28" y="68"/>
                  <a:pt x="28" y="68"/>
                </a:cubicBezTo>
                <a:cubicBezTo>
                  <a:pt x="26" y="68"/>
                  <a:pt x="25" y="67"/>
                  <a:pt x="25" y="66"/>
                </a:cubicBezTo>
                <a:cubicBezTo>
                  <a:pt x="24" y="66"/>
                  <a:pt x="24" y="66"/>
                  <a:pt x="24" y="66"/>
                </a:cubicBezTo>
                <a:cubicBezTo>
                  <a:pt x="22" y="66"/>
                  <a:pt x="20" y="64"/>
                  <a:pt x="20" y="62"/>
                </a:cubicBezTo>
                <a:cubicBezTo>
                  <a:pt x="20" y="54"/>
                  <a:pt x="20" y="54"/>
                  <a:pt x="20" y="54"/>
                </a:cubicBezTo>
                <a:cubicBezTo>
                  <a:pt x="20" y="52"/>
                  <a:pt x="22" y="51"/>
                  <a:pt x="23" y="50"/>
                </a:cubicBezTo>
                <a:cubicBezTo>
                  <a:pt x="23" y="50"/>
                  <a:pt x="23" y="50"/>
                  <a:pt x="23" y="50"/>
                </a:cubicBezTo>
                <a:cubicBezTo>
                  <a:pt x="23" y="47"/>
                  <a:pt x="21" y="44"/>
                  <a:pt x="20" y="43"/>
                </a:cubicBezTo>
                <a:cubicBezTo>
                  <a:pt x="18" y="44"/>
                  <a:pt x="18" y="44"/>
                  <a:pt x="18" y="44"/>
                </a:cubicBezTo>
                <a:cubicBezTo>
                  <a:pt x="18" y="44"/>
                  <a:pt x="17" y="44"/>
                  <a:pt x="17" y="44"/>
                </a:cubicBezTo>
                <a:cubicBezTo>
                  <a:pt x="15" y="44"/>
                  <a:pt x="14" y="43"/>
                  <a:pt x="14" y="42"/>
                </a:cubicBezTo>
                <a:cubicBezTo>
                  <a:pt x="14" y="40"/>
                  <a:pt x="16" y="39"/>
                  <a:pt x="17" y="38"/>
                </a:cubicBezTo>
                <a:cubicBezTo>
                  <a:pt x="40" y="30"/>
                  <a:pt x="40" y="30"/>
                  <a:pt x="40" y="30"/>
                </a:cubicBezTo>
                <a:cubicBezTo>
                  <a:pt x="42" y="29"/>
                  <a:pt x="44" y="30"/>
                  <a:pt x="44" y="32"/>
                </a:cubicBezTo>
                <a:cubicBezTo>
                  <a:pt x="44" y="33"/>
                  <a:pt x="42" y="35"/>
                  <a:pt x="41" y="36"/>
                </a:cubicBezTo>
                <a:cubicBezTo>
                  <a:pt x="25" y="41"/>
                  <a:pt x="25" y="41"/>
                  <a:pt x="25" y="41"/>
                </a:cubicBezTo>
                <a:cubicBezTo>
                  <a:pt x="27" y="43"/>
                  <a:pt x="29" y="46"/>
                  <a:pt x="29" y="50"/>
                </a:cubicBezTo>
                <a:cubicBezTo>
                  <a:pt x="29" y="50"/>
                  <a:pt x="29" y="50"/>
                  <a:pt x="29" y="50"/>
                </a:cubicBezTo>
                <a:cubicBezTo>
                  <a:pt x="29" y="50"/>
                  <a:pt x="29" y="50"/>
                  <a:pt x="29" y="50"/>
                </a:cubicBezTo>
                <a:cubicBezTo>
                  <a:pt x="29" y="50"/>
                  <a:pt x="29" y="50"/>
                  <a:pt x="29" y="50"/>
                </a:cubicBezTo>
                <a:cubicBezTo>
                  <a:pt x="29" y="43"/>
                  <a:pt x="36" y="38"/>
                  <a:pt x="37" y="38"/>
                </a:cubicBezTo>
                <a:cubicBezTo>
                  <a:pt x="38" y="37"/>
                  <a:pt x="39" y="38"/>
                  <a:pt x="40" y="39"/>
                </a:cubicBezTo>
                <a:cubicBezTo>
                  <a:pt x="41" y="40"/>
                  <a:pt x="41" y="42"/>
                  <a:pt x="39" y="43"/>
                </a:cubicBezTo>
                <a:cubicBezTo>
                  <a:pt x="39" y="43"/>
                  <a:pt x="35" y="46"/>
                  <a:pt x="35" y="50"/>
                </a:cubicBezTo>
                <a:cubicBezTo>
                  <a:pt x="35" y="50"/>
                  <a:pt x="35" y="50"/>
                  <a:pt x="35" y="50"/>
                </a:cubicBezTo>
                <a:cubicBezTo>
                  <a:pt x="36" y="51"/>
                  <a:pt x="38" y="52"/>
                  <a:pt x="38" y="54"/>
                </a:cubicBezTo>
                <a:close/>
                <a:moveTo>
                  <a:pt x="36" y="54"/>
                </a:moveTo>
                <a:cubicBezTo>
                  <a:pt x="36" y="53"/>
                  <a:pt x="35" y="52"/>
                  <a:pt x="34" y="52"/>
                </a:cubicBezTo>
                <a:cubicBezTo>
                  <a:pt x="34" y="52"/>
                  <a:pt x="34" y="52"/>
                  <a:pt x="34" y="52"/>
                </a:cubicBezTo>
                <a:cubicBezTo>
                  <a:pt x="34" y="52"/>
                  <a:pt x="34" y="52"/>
                  <a:pt x="34" y="52"/>
                </a:cubicBezTo>
                <a:cubicBezTo>
                  <a:pt x="34" y="52"/>
                  <a:pt x="34" y="52"/>
                  <a:pt x="33" y="52"/>
                </a:cubicBezTo>
                <a:cubicBezTo>
                  <a:pt x="33" y="52"/>
                  <a:pt x="33" y="52"/>
                  <a:pt x="33" y="52"/>
                </a:cubicBezTo>
                <a:cubicBezTo>
                  <a:pt x="30" y="52"/>
                  <a:pt x="30" y="52"/>
                  <a:pt x="30" y="52"/>
                </a:cubicBezTo>
                <a:cubicBezTo>
                  <a:pt x="28" y="52"/>
                  <a:pt x="28" y="52"/>
                  <a:pt x="28" y="52"/>
                </a:cubicBezTo>
                <a:cubicBezTo>
                  <a:pt x="24" y="52"/>
                  <a:pt x="24" y="52"/>
                  <a:pt x="24" y="52"/>
                </a:cubicBezTo>
                <a:cubicBezTo>
                  <a:pt x="24" y="52"/>
                  <a:pt x="24" y="52"/>
                  <a:pt x="24" y="52"/>
                </a:cubicBezTo>
                <a:cubicBezTo>
                  <a:pt x="23" y="52"/>
                  <a:pt x="22" y="53"/>
                  <a:pt x="22" y="54"/>
                </a:cubicBezTo>
                <a:cubicBezTo>
                  <a:pt x="22" y="62"/>
                  <a:pt x="22" y="62"/>
                  <a:pt x="22" y="62"/>
                </a:cubicBezTo>
                <a:cubicBezTo>
                  <a:pt x="22" y="63"/>
                  <a:pt x="23" y="64"/>
                  <a:pt x="24" y="64"/>
                </a:cubicBezTo>
                <a:cubicBezTo>
                  <a:pt x="25" y="64"/>
                  <a:pt x="25" y="64"/>
                  <a:pt x="25" y="64"/>
                </a:cubicBezTo>
                <a:cubicBezTo>
                  <a:pt x="33" y="64"/>
                  <a:pt x="33" y="64"/>
                  <a:pt x="33" y="64"/>
                </a:cubicBezTo>
                <a:cubicBezTo>
                  <a:pt x="34" y="64"/>
                  <a:pt x="34" y="64"/>
                  <a:pt x="34" y="64"/>
                </a:cubicBezTo>
                <a:cubicBezTo>
                  <a:pt x="35" y="64"/>
                  <a:pt x="36" y="63"/>
                  <a:pt x="36" y="62"/>
                </a:cubicBezTo>
                <a:lnTo>
                  <a:pt x="36" y="54"/>
                </a:lnTo>
                <a:close/>
                <a:moveTo>
                  <a:pt x="42" y="4"/>
                </a:moveTo>
                <a:cubicBezTo>
                  <a:pt x="39" y="9"/>
                  <a:pt x="39" y="9"/>
                  <a:pt x="39" y="9"/>
                </a:cubicBezTo>
                <a:cubicBezTo>
                  <a:pt x="39" y="10"/>
                  <a:pt x="39" y="10"/>
                  <a:pt x="40" y="11"/>
                </a:cubicBezTo>
                <a:cubicBezTo>
                  <a:pt x="40" y="11"/>
                  <a:pt x="40" y="11"/>
                  <a:pt x="40" y="11"/>
                </a:cubicBezTo>
                <a:cubicBezTo>
                  <a:pt x="40" y="11"/>
                  <a:pt x="41" y="11"/>
                  <a:pt x="41" y="10"/>
                </a:cubicBezTo>
                <a:cubicBezTo>
                  <a:pt x="44" y="5"/>
                  <a:pt x="44" y="5"/>
                  <a:pt x="44" y="5"/>
                </a:cubicBezTo>
                <a:cubicBezTo>
                  <a:pt x="44" y="5"/>
                  <a:pt x="44" y="4"/>
                  <a:pt x="44" y="4"/>
                </a:cubicBezTo>
                <a:cubicBezTo>
                  <a:pt x="43" y="4"/>
                  <a:pt x="42" y="4"/>
                  <a:pt x="42" y="4"/>
                </a:cubicBezTo>
                <a:close/>
                <a:moveTo>
                  <a:pt x="17" y="48"/>
                </a:moveTo>
                <a:cubicBezTo>
                  <a:pt x="14" y="53"/>
                  <a:pt x="14" y="53"/>
                  <a:pt x="14" y="53"/>
                </a:cubicBezTo>
                <a:cubicBezTo>
                  <a:pt x="14" y="53"/>
                  <a:pt x="14" y="54"/>
                  <a:pt x="15" y="54"/>
                </a:cubicBezTo>
                <a:cubicBezTo>
                  <a:pt x="15" y="54"/>
                  <a:pt x="15" y="54"/>
                  <a:pt x="15" y="54"/>
                </a:cubicBezTo>
                <a:cubicBezTo>
                  <a:pt x="15" y="54"/>
                  <a:pt x="16" y="54"/>
                  <a:pt x="16" y="54"/>
                </a:cubicBezTo>
                <a:cubicBezTo>
                  <a:pt x="19" y="49"/>
                  <a:pt x="19" y="49"/>
                  <a:pt x="19" y="49"/>
                </a:cubicBezTo>
                <a:cubicBezTo>
                  <a:pt x="19" y="48"/>
                  <a:pt x="19" y="47"/>
                  <a:pt x="18" y="47"/>
                </a:cubicBezTo>
                <a:cubicBezTo>
                  <a:pt x="18" y="47"/>
                  <a:pt x="17" y="47"/>
                  <a:pt x="17" y="48"/>
                </a:cubicBezTo>
                <a:close/>
                <a:moveTo>
                  <a:pt x="48" y="19"/>
                </a:moveTo>
                <a:cubicBezTo>
                  <a:pt x="48" y="19"/>
                  <a:pt x="48" y="19"/>
                  <a:pt x="49" y="19"/>
                </a:cubicBezTo>
                <a:cubicBezTo>
                  <a:pt x="54" y="16"/>
                  <a:pt x="54" y="16"/>
                  <a:pt x="54" y="16"/>
                </a:cubicBezTo>
                <a:cubicBezTo>
                  <a:pt x="54" y="16"/>
                  <a:pt x="54" y="15"/>
                  <a:pt x="54" y="14"/>
                </a:cubicBezTo>
                <a:cubicBezTo>
                  <a:pt x="54" y="14"/>
                  <a:pt x="53" y="14"/>
                  <a:pt x="53" y="14"/>
                </a:cubicBezTo>
                <a:cubicBezTo>
                  <a:pt x="48" y="17"/>
                  <a:pt x="48" y="17"/>
                  <a:pt x="48" y="17"/>
                </a:cubicBezTo>
                <a:cubicBezTo>
                  <a:pt x="47" y="17"/>
                  <a:pt x="47" y="18"/>
                  <a:pt x="47" y="18"/>
                </a:cubicBezTo>
                <a:cubicBezTo>
                  <a:pt x="47" y="19"/>
                  <a:pt x="48" y="19"/>
                  <a:pt x="48" y="19"/>
                </a:cubicBezTo>
                <a:close/>
                <a:moveTo>
                  <a:pt x="9" y="39"/>
                </a:moveTo>
                <a:cubicBezTo>
                  <a:pt x="4" y="42"/>
                  <a:pt x="4" y="42"/>
                  <a:pt x="4" y="42"/>
                </a:cubicBezTo>
                <a:cubicBezTo>
                  <a:pt x="4" y="42"/>
                  <a:pt x="4" y="43"/>
                  <a:pt x="4" y="43"/>
                </a:cubicBezTo>
                <a:cubicBezTo>
                  <a:pt x="4" y="44"/>
                  <a:pt x="4" y="44"/>
                  <a:pt x="5" y="44"/>
                </a:cubicBezTo>
                <a:cubicBezTo>
                  <a:pt x="5" y="44"/>
                  <a:pt x="5" y="44"/>
                  <a:pt x="5" y="44"/>
                </a:cubicBezTo>
                <a:cubicBezTo>
                  <a:pt x="10" y="41"/>
                  <a:pt x="10" y="41"/>
                  <a:pt x="10" y="41"/>
                </a:cubicBezTo>
                <a:cubicBezTo>
                  <a:pt x="11" y="41"/>
                  <a:pt x="11" y="40"/>
                  <a:pt x="11" y="40"/>
                </a:cubicBezTo>
                <a:cubicBezTo>
                  <a:pt x="10" y="39"/>
                  <a:pt x="10" y="39"/>
                  <a:pt x="9" y="39"/>
                </a:cubicBezTo>
                <a:close/>
                <a:moveTo>
                  <a:pt x="57" y="28"/>
                </a:moveTo>
                <a:cubicBezTo>
                  <a:pt x="51" y="28"/>
                  <a:pt x="51" y="28"/>
                  <a:pt x="51" y="28"/>
                </a:cubicBezTo>
                <a:cubicBezTo>
                  <a:pt x="51" y="28"/>
                  <a:pt x="50" y="28"/>
                  <a:pt x="50" y="29"/>
                </a:cubicBezTo>
                <a:cubicBezTo>
                  <a:pt x="50" y="30"/>
                  <a:pt x="51" y="30"/>
                  <a:pt x="51" y="30"/>
                </a:cubicBezTo>
                <a:cubicBezTo>
                  <a:pt x="57" y="30"/>
                  <a:pt x="57" y="30"/>
                  <a:pt x="57" y="30"/>
                </a:cubicBezTo>
                <a:cubicBezTo>
                  <a:pt x="58" y="30"/>
                  <a:pt x="58" y="30"/>
                  <a:pt x="58" y="29"/>
                </a:cubicBezTo>
                <a:cubicBezTo>
                  <a:pt x="58" y="28"/>
                  <a:pt x="58" y="28"/>
                  <a:pt x="57" y="28"/>
                </a:cubicBezTo>
                <a:close/>
                <a:moveTo>
                  <a:pt x="8" y="29"/>
                </a:moveTo>
                <a:cubicBezTo>
                  <a:pt x="8" y="28"/>
                  <a:pt x="7" y="28"/>
                  <a:pt x="7" y="28"/>
                </a:cubicBezTo>
                <a:cubicBezTo>
                  <a:pt x="1" y="28"/>
                  <a:pt x="1" y="28"/>
                  <a:pt x="1" y="28"/>
                </a:cubicBezTo>
                <a:cubicBezTo>
                  <a:pt x="0" y="28"/>
                  <a:pt x="0" y="28"/>
                  <a:pt x="0" y="29"/>
                </a:cubicBezTo>
                <a:cubicBezTo>
                  <a:pt x="0" y="30"/>
                  <a:pt x="0" y="30"/>
                  <a:pt x="1" y="30"/>
                </a:cubicBezTo>
                <a:cubicBezTo>
                  <a:pt x="7" y="30"/>
                  <a:pt x="7" y="30"/>
                  <a:pt x="7" y="30"/>
                </a:cubicBezTo>
                <a:cubicBezTo>
                  <a:pt x="7" y="30"/>
                  <a:pt x="8" y="30"/>
                  <a:pt x="8" y="29"/>
                </a:cubicBezTo>
                <a:close/>
                <a:moveTo>
                  <a:pt x="49" y="39"/>
                </a:moveTo>
                <a:cubicBezTo>
                  <a:pt x="48" y="39"/>
                  <a:pt x="48" y="39"/>
                  <a:pt x="47" y="40"/>
                </a:cubicBezTo>
                <a:cubicBezTo>
                  <a:pt x="47" y="40"/>
                  <a:pt x="47" y="41"/>
                  <a:pt x="48" y="41"/>
                </a:cubicBezTo>
                <a:cubicBezTo>
                  <a:pt x="53" y="44"/>
                  <a:pt x="53" y="44"/>
                  <a:pt x="53" y="44"/>
                </a:cubicBezTo>
                <a:cubicBezTo>
                  <a:pt x="53" y="44"/>
                  <a:pt x="53" y="44"/>
                  <a:pt x="53" y="44"/>
                </a:cubicBezTo>
                <a:cubicBezTo>
                  <a:pt x="54" y="44"/>
                  <a:pt x="54" y="44"/>
                  <a:pt x="54" y="43"/>
                </a:cubicBezTo>
                <a:cubicBezTo>
                  <a:pt x="54" y="43"/>
                  <a:pt x="54" y="42"/>
                  <a:pt x="54" y="42"/>
                </a:cubicBezTo>
                <a:lnTo>
                  <a:pt x="49" y="39"/>
                </a:lnTo>
                <a:close/>
                <a:moveTo>
                  <a:pt x="5" y="14"/>
                </a:moveTo>
                <a:cubicBezTo>
                  <a:pt x="5" y="14"/>
                  <a:pt x="4" y="14"/>
                  <a:pt x="4" y="14"/>
                </a:cubicBezTo>
                <a:cubicBezTo>
                  <a:pt x="4" y="15"/>
                  <a:pt x="4" y="16"/>
                  <a:pt x="4" y="16"/>
                </a:cubicBezTo>
                <a:cubicBezTo>
                  <a:pt x="9" y="19"/>
                  <a:pt x="9" y="19"/>
                  <a:pt x="9" y="19"/>
                </a:cubicBezTo>
                <a:cubicBezTo>
                  <a:pt x="10" y="19"/>
                  <a:pt x="10" y="19"/>
                  <a:pt x="10" y="19"/>
                </a:cubicBezTo>
                <a:cubicBezTo>
                  <a:pt x="10" y="19"/>
                  <a:pt x="11" y="19"/>
                  <a:pt x="11" y="18"/>
                </a:cubicBezTo>
                <a:cubicBezTo>
                  <a:pt x="11" y="18"/>
                  <a:pt x="11" y="17"/>
                  <a:pt x="10" y="17"/>
                </a:cubicBezTo>
                <a:lnTo>
                  <a:pt x="5" y="14"/>
                </a:lnTo>
                <a:close/>
                <a:moveTo>
                  <a:pt x="41" y="48"/>
                </a:moveTo>
                <a:cubicBezTo>
                  <a:pt x="41" y="47"/>
                  <a:pt x="40" y="47"/>
                  <a:pt x="40" y="47"/>
                </a:cubicBezTo>
                <a:cubicBezTo>
                  <a:pt x="39" y="47"/>
                  <a:pt x="39" y="48"/>
                  <a:pt x="39" y="49"/>
                </a:cubicBezTo>
                <a:cubicBezTo>
                  <a:pt x="42" y="54"/>
                  <a:pt x="42" y="54"/>
                  <a:pt x="42" y="54"/>
                </a:cubicBezTo>
                <a:cubicBezTo>
                  <a:pt x="42" y="54"/>
                  <a:pt x="43" y="54"/>
                  <a:pt x="43" y="54"/>
                </a:cubicBezTo>
                <a:cubicBezTo>
                  <a:pt x="43" y="54"/>
                  <a:pt x="43" y="54"/>
                  <a:pt x="44" y="54"/>
                </a:cubicBezTo>
                <a:cubicBezTo>
                  <a:pt x="44" y="54"/>
                  <a:pt x="44" y="53"/>
                  <a:pt x="44" y="53"/>
                </a:cubicBezTo>
                <a:lnTo>
                  <a:pt x="41" y="48"/>
                </a:lnTo>
                <a:close/>
                <a:moveTo>
                  <a:pt x="17" y="10"/>
                </a:moveTo>
                <a:cubicBezTo>
                  <a:pt x="17" y="11"/>
                  <a:pt x="18" y="11"/>
                  <a:pt x="18" y="11"/>
                </a:cubicBezTo>
                <a:cubicBezTo>
                  <a:pt x="18" y="11"/>
                  <a:pt x="18" y="11"/>
                  <a:pt x="18" y="11"/>
                </a:cubicBezTo>
                <a:cubicBezTo>
                  <a:pt x="19" y="10"/>
                  <a:pt x="19" y="10"/>
                  <a:pt x="19" y="9"/>
                </a:cubicBezTo>
                <a:cubicBezTo>
                  <a:pt x="16" y="4"/>
                  <a:pt x="16" y="4"/>
                  <a:pt x="16" y="4"/>
                </a:cubicBezTo>
                <a:cubicBezTo>
                  <a:pt x="16" y="4"/>
                  <a:pt x="15" y="4"/>
                  <a:pt x="15" y="4"/>
                </a:cubicBezTo>
                <a:cubicBezTo>
                  <a:pt x="14" y="4"/>
                  <a:pt x="14" y="5"/>
                  <a:pt x="14" y="5"/>
                </a:cubicBezTo>
                <a:lnTo>
                  <a:pt x="17" y="10"/>
                </a:lnTo>
                <a:close/>
                <a:moveTo>
                  <a:pt x="29" y="8"/>
                </a:moveTo>
                <a:cubicBezTo>
                  <a:pt x="30" y="8"/>
                  <a:pt x="30" y="7"/>
                  <a:pt x="30" y="7"/>
                </a:cubicBezTo>
                <a:cubicBezTo>
                  <a:pt x="30" y="1"/>
                  <a:pt x="30" y="1"/>
                  <a:pt x="30" y="1"/>
                </a:cubicBezTo>
                <a:cubicBezTo>
                  <a:pt x="30" y="0"/>
                  <a:pt x="30" y="0"/>
                  <a:pt x="29" y="0"/>
                </a:cubicBezTo>
                <a:cubicBezTo>
                  <a:pt x="28" y="0"/>
                  <a:pt x="28" y="0"/>
                  <a:pt x="28" y="1"/>
                </a:cubicBezTo>
                <a:cubicBezTo>
                  <a:pt x="28" y="7"/>
                  <a:pt x="28" y="7"/>
                  <a:pt x="28" y="7"/>
                </a:cubicBezTo>
                <a:cubicBezTo>
                  <a:pt x="28" y="7"/>
                  <a:pt x="28" y="8"/>
                  <a:pt x="29" y="8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</p:spPr>
        <p:txBody>
          <a:bodyPr vert="horz" wrap="square" lIns="91440" tIns="45721" rIns="91440" bIns="45721" numCol="1" anchor="t" anchorCtr="0" compatLnSpc="1">
            <a:prstTxWarp prst="textNoShape">
              <a:avLst/>
            </a:prstTxWarp>
          </a:bodyPr>
          <a:lstStyle/>
          <a:p>
            <a:endParaRPr lang="en-US" sz="1801"/>
          </a:p>
        </p:txBody>
      </p:sp>
      <p:sp>
        <p:nvSpPr>
          <p:cNvPr id="43" name="iSḷiḓê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E77B6AF7-2E7F-4627-BDFB-A5E74364A8B7}"/>
              </a:ext>
            </a:extLst>
          </p:cNvPr>
          <p:cNvSpPr/>
          <p:nvPr/>
        </p:nvSpPr>
        <p:spPr bwMode="auto">
          <a:xfrm>
            <a:off x="6524441" y="4058712"/>
            <a:ext cx="184738" cy="181316"/>
          </a:xfrm>
          <a:custGeom>
            <a:avLst/>
            <a:gdLst>
              <a:gd name="T0" fmla="*/ 12 w 68"/>
              <a:gd name="T1" fmla="*/ 0 h 67"/>
              <a:gd name="T2" fmla="*/ 0 w 68"/>
              <a:gd name="T3" fmla="*/ 56 h 67"/>
              <a:gd name="T4" fmla="*/ 57 w 68"/>
              <a:gd name="T5" fmla="*/ 67 h 67"/>
              <a:gd name="T6" fmla="*/ 68 w 68"/>
              <a:gd name="T7" fmla="*/ 11 h 67"/>
              <a:gd name="T8" fmla="*/ 65 w 68"/>
              <a:gd name="T9" fmla="*/ 11 h 67"/>
              <a:gd name="T10" fmla="*/ 57 w 68"/>
              <a:gd name="T11" fmla="*/ 64 h 67"/>
              <a:gd name="T12" fmla="*/ 3 w 68"/>
              <a:gd name="T13" fmla="*/ 56 h 67"/>
              <a:gd name="T14" fmla="*/ 12 w 68"/>
              <a:gd name="T15" fmla="*/ 3 h 67"/>
              <a:gd name="T16" fmla="*/ 65 w 68"/>
              <a:gd name="T17" fmla="*/ 11 h 67"/>
              <a:gd name="T18" fmla="*/ 12 w 68"/>
              <a:gd name="T19" fmla="*/ 5 h 67"/>
              <a:gd name="T20" fmla="*/ 6 w 68"/>
              <a:gd name="T21" fmla="*/ 56 h 67"/>
              <a:gd name="T22" fmla="*/ 56 w 68"/>
              <a:gd name="T23" fmla="*/ 62 h 67"/>
              <a:gd name="T24" fmla="*/ 63 w 68"/>
              <a:gd name="T25" fmla="*/ 12 h 67"/>
              <a:gd name="T26" fmla="*/ 61 w 68"/>
              <a:gd name="T27" fmla="*/ 12 h 67"/>
              <a:gd name="T28" fmla="*/ 35 w 68"/>
              <a:gd name="T29" fmla="*/ 33 h 67"/>
              <a:gd name="T30" fmla="*/ 56 w 68"/>
              <a:gd name="T31" fmla="*/ 7 h 67"/>
              <a:gd name="T32" fmla="*/ 12 w 68"/>
              <a:gd name="T33" fmla="*/ 7 h 67"/>
              <a:gd name="T34" fmla="*/ 33 w 68"/>
              <a:gd name="T35" fmla="*/ 33 h 67"/>
              <a:gd name="T36" fmla="*/ 8 w 68"/>
              <a:gd name="T37" fmla="*/ 12 h 67"/>
              <a:gd name="T38" fmla="*/ 8 w 68"/>
              <a:gd name="T39" fmla="*/ 56 h 67"/>
              <a:gd name="T40" fmla="*/ 33 w 68"/>
              <a:gd name="T41" fmla="*/ 35 h 67"/>
              <a:gd name="T42" fmla="*/ 12 w 68"/>
              <a:gd name="T43" fmla="*/ 60 h 67"/>
              <a:gd name="T44" fmla="*/ 56 w 68"/>
              <a:gd name="T45" fmla="*/ 60 h 67"/>
              <a:gd name="T46" fmla="*/ 35 w 68"/>
              <a:gd name="T47" fmla="*/ 35 h 67"/>
              <a:gd name="T48" fmla="*/ 61 w 68"/>
              <a:gd name="T49" fmla="*/ 56 h 67"/>
              <a:gd name="T50" fmla="*/ 12 w 68"/>
              <a:gd name="T51" fmla="*/ 20 h 67"/>
              <a:gd name="T52" fmla="*/ 19 w 68"/>
              <a:gd name="T53" fmla="*/ 19 h 67"/>
              <a:gd name="T54" fmla="*/ 20 w 68"/>
              <a:gd name="T55" fmla="*/ 12 h 67"/>
              <a:gd name="T56" fmla="*/ 21 w 68"/>
              <a:gd name="T57" fmla="*/ 19 h 67"/>
              <a:gd name="T58" fmla="*/ 29 w 68"/>
              <a:gd name="T59" fmla="*/ 20 h 67"/>
              <a:gd name="T60" fmla="*/ 21 w 68"/>
              <a:gd name="T61" fmla="*/ 21 h 67"/>
              <a:gd name="T62" fmla="*/ 20 w 68"/>
              <a:gd name="T63" fmla="*/ 28 h 67"/>
              <a:gd name="T64" fmla="*/ 19 w 68"/>
              <a:gd name="T65" fmla="*/ 21 h 67"/>
              <a:gd name="T66" fmla="*/ 12 w 68"/>
              <a:gd name="T67" fmla="*/ 20 h 67"/>
              <a:gd name="T68" fmla="*/ 26 w 68"/>
              <a:gd name="T69" fmla="*/ 53 h 67"/>
              <a:gd name="T70" fmla="*/ 25 w 68"/>
              <a:gd name="T71" fmla="*/ 53 h 67"/>
              <a:gd name="T72" fmla="*/ 16 w 68"/>
              <a:gd name="T73" fmla="*/ 53 h 67"/>
              <a:gd name="T74" fmla="*/ 15 w 68"/>
              <a:gd name="T75" fmla="*/ 53 h 67"/>
              <a:gd name="T76" fmla="*/ 19 w 68"/>
              <a:gd name="T77" fmla="*/ 47 h 67"/>
              <a:gd name="T78" fmla="*/ 15 w 68"/>
              <a:gd name="T79" fmla="*/ 42 h 67"/>
              <a:gd name="T80" fmla="*/ 20 w 68"/>
              <a:gd name="T81" fmla="*/ 46 h 67"/>
              <a:gd name="T82" fmla="*/ 26 w 68"/>
              <a:gd name="T83" fmla="*/ 42 h 67"/>
              <a:gd name="T84" fmla="*/ 22 w 68"/>
              <a:gd name="T85" fmla="*/ 47 h 67"/>
              <a:gd name="T86" fmla="*/ 40 w 68"/>
              <a:gd name="T87" fmla="*/ 19 h 67"/>
              <a:gd name="T88" fmla="*/ 56 w 68"/>
              <a:gd name="T89" fmla="*/ 18 h 67"/>
              <a:gd name="T90" fmla="*/ 56 w 68"/>
              <a:gd name="T91" fmla="*/ 20 h 67"/>
              <a:gd name="T92" fmla="*/ 40 w 68"/>
              <a:gd name="T93" fmla="*/ 19 h 67"/>
              <a:gd name="T94" fmla="*/ 55 w 68"/>
              <a:gd name="T95" fmla="*/ 45 h 67"/>
              <a:gd name="T96" fmla="*/ 40 w 68"/>
              <a:gd name="T97" fmla="*/ 44 h 67"/>
              <a:gd name="T98" fmla="*/ 55 w 68"/>
              <a:gd name="T99" fmla="*/ 43 h 67"/>
              <a:gd name="T100" fmla="*/ 56 w 68"/>
              <a:gd name="T101" fmla="*/ 50 h 67"/>
              <a:gd name="T102" fmla="*/ 41 w 68"/>
              <a:gd name="T103" fmla="*/ 51 h 67"/>
              <a:gd name="T104" fmla="*/ 41 w 68"/>
              <a:gd name="T105" fmla="*/ 49 h 67"/>
              <a:gd name="T106" fmla="*/ 56 w 68"/>
              <a:gd name="T107" fmla="*/ 50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68" h="67">
                <a:moveTo>
                  <a:pt x="57" y="0"/>
                </a:moveTo>
                <a:cubicBezTo>
                  <a:pt x="12" y="0"/>
                  <a:pt x="12" y="0"/>
                  <a:pt x="12" y="0"/>
                </a:cubicBezTo>
                <a:cubicBezTo>
                  <a:pt x="5" y="0"/>
                  <a:pt x="0" y="5"/>
                  <a:pt x="0" y="11"/>
                </a:cubicBezTo>
                <a:cubicBezTo>
                  <a:pt x="0" y="56"/>
                  <a:pt x="0" y="56"/>
                  <a:pt x="0" y="56"/>
                </a:cubicBezTo>
                <a:cubicBezTo>
                  <a:pt x="0" y="62"/>
                  <a:pt x="5" y="67"/>
                  <a:pt x="12" y="67"/>
                </a:cubicBezTo>
                <a:cubicBezTo>
                  <a:pt x="57" y="67"/>
                  <a:pt x="57" y="67"/>
                  <a:pt x="57" y="67"/>
                </a:cubicBezTo>
                <a:cubicBezTo>
                  <a:pt x="63" y="67"/>
                  <a:pt x="68" y="62"/>
                  <a:pt x="68" y="56"/>
                </a:cubicBezTo>
                <a:cubicBezTo>
                  <a:pt x="68" y="11"/>
                  <a:pt x="68" y="11"/>
                  <a:pt x="68" y="11"/>
                </a:cubicBezTo>
                <a:cubicBezTo>
                  <a:pt x="68" y="5"/>
                  <a:pt x="63" y="0"/>
                  <a:pt x="57" y="0"/>
                </a:cubicBezTo>
                <a:close/>
                <a:moveTo>
                  <a:pt x="65" y="11"/>
                </a:moveTo>
                <a:cubicBezTo>
                  <a:pt x="65" y="56"/>
                  <a:pt x="65" y="56"/>
                  <a:pt x="65" y="56"/>
                </a:cubicBezTo>
                <a:cubicBezTo>
                  <a:pt x="65" y="61"/>
                  <a:pt x="61" y="64"/>
                  <a:pt x="57" y="64"/>
                </a:cubicBezTo>
                <a:cubicBezTo>
                  <a:pt x="12" y="64"/>
                  <a:pt x="12" y="64"/>
                  <a:pt x="12" y="64"/>
                </a:cubicBezTo>
                <a:cubicBezTo>
                  <a:pt x="7" y="64"/>
                  <a:pt x="3" y="61"/>
                  <a:pt x="3" y="56"/>
                </a:cubicBezTo>
                <a:cubicBezTo>
                  <a:pt x="3" y="11"/>
                  <a:pt x="3" y="11"/>
                  <a:pt x="3" y="11"/>
                </a:cubicBezTo>
                <a:cubicBezTo>
                  <a:pt x="3" y="7"/>
                  <a:pt x="7" y="3"/>
                  <a:pt x="12" y="3"/>
                </a:cubicBezTo>
                <a:cubicBezTo>
                  <a:pt x="57" y="3"/>
                  <a:pt x="57" y="3"/>
                  <a:pt x="57" y="3"/>
                </a:cubicBezTo>
                <a:cubicBezTo>
                  <a:pt x="61" y="3"/>
                  <a:pt x="65" y="7"/>
                  <a:pt x="65" y="11"/>
                </a:cubicBezTo>
                <a:close/>
                <a:moveTo>
                  <a:pt x="56" y="5"/>
                </a:moveTo>
                <a:cubicBezTo>
                  <a:pt x="12" y="5"/>
                  <a:pt x="12" y="5"/>
                  <a:pt x="12" y="5"/>
                </a:cubicBezTo>
                <a:cubicBezTo>
                  <a:pt x="9" y="5"/>
                  <a:pt x="6" y="8"/>
                  <a:pt x="6" y="12"/>
                </a:cubicBezTo>
                <a:cubicBezTo>
                  <a:pt x="6" y="56"/>
                  <a:pt x="6" y="56"/>
                  <a:pt x="6" y="56"/>
                </a:cubicBezTo>
                <a:cubicBezTo>
                  <a:pt x="6" y="59"/>
                  <a:pt x="9" y="62"/>
                  <a:pt x="12" y="62"/>
                </a:cubicBezTo>
                <a:cubicBezTo>
                  <a:pt x="56" y="62"/>
                  <a:pt x="56" y="62"/>
                  <a:pt x="56" y="62"/>
                </a:cubicBezTo>
                <a:cubicBezTo>
                  <a:pt x="60" y="62"/>
                  <a:pt x="63" y="59"/>
                  <a:pt x="63" y="56"/>
                </a:cubicBezTo>
                <a:cubicBezTo>
                  <a:pt x="63" y="12"/>
                  <a:pt x="63" y="12"/>
                  <a:pt x="63" y="12"/>
                </a:cubicBezTo>
                <a:cubicBezTo>
                  <a:pt x="63" y="8"/>
                  <a:pt x="60" y="5"/>
                  <a:pt x="56" y="5"/>
                </a:cubicBezTo>
                <a:close/>
                <a:moveTo>
                  <a:pt x="61" y="12"/>
                </a:moveTo>
                <a:cubicBezTo>
                  <a:pt x="61" y="33"/>
                  <a:pt x="61" y="33"/>
                  <a:pt x="61" y="33"/>
                </a:cubicBezTo>
                <a:cubicBezTo>
                  <a:pt x="35" y="33"/>
                  <a:pt x="35" y="33"/>
                  <a:pt x="35" y="33"/>
                </a:cubicBezTo>
                <a:cubicBezTo>
                  <a:pt x="35" y="7"/>
                  <a:pt x="35" y="7"/>
                  <a:pt x="35" y="7"/>
                </a:cubicBezTo>
                <a:cubicBezTo>
                  <a:pt x="56" y="7"/>
                  <a:pt x="56" y="7"/>
                  <a:pt x="56" y="7"/>
                </a:cubicBezTo>
                <a:cubicBezTo>
                  <a:pt x="59" y="7"/>
                  <a:pt x="61" y="9"/>
                  <a:pt x="61" y="12"/>
                </a:cubicBezTo>
                <a:close/>
                <a:moveTo>
                  <a:pt x="12" y="7"/>
                </a:moveTo>
                <a:cubicBezTo>
                  <a:pt x="33" y="7"/>
                  <a:pt x="33" y="7"/>
                  <a:pt x="33" y="7"/>
                </a:cubicBezTo>
                <a:cubicBezTo>
                  <a:pt x="33" y="33"/>
                  <a:pt x="33" y="33"/>
                  <a:pt x="33" y="33"/>
                </a:cubicBezTo>
                <a:cubicBezTo>
                  <a:pt x="8" y="33"/>
                  <a:pt x="8" y="33"/>
                  <a:pt x="8" y="33"/>
                </a:cubicBezTo>
                <a:cubicBezTo>
                  <a:pt x="8" y="12"/>
                  <a:pt x="8" y="12"/>
                  <a:pt x="8" y="12"/>
                </a:cubicBezTo>
                <a:cubicBezTo>
                  <a:pt x="8" y="9"/>
                  <a:pt x="10" y="7"/>
                  <a:pt x="12" y="7"/>
                </a:cubicBezTo>
                <a:close/>
                <a:moveTo>
                  <a:pt x="8" y="56"/>
                </a:moveTo>
                <a:cubicBezTo>
                  <a:pt x="8" y="35"/>
                  <a:pt x="8" y="35"/>
                  <a:pt x="8" y="35"/>
                </a:cubicBezTo>
                <a:cubicBezTo>
                  <a:pt x="33" y="35"/>
                  <a:pt x="33" y="35"/>
                  <a:pt x="33" y="35"/>
                </a:cubicBezTo>
                <a:cubicBezTo>
                  <a:pt x="33" y="60"/>
                  <a:pt x="33" y="60"/>
                  <a:pt x="33" y="60"/>
                </a:cubicBezTo>
                <a:cubicBezTo>
                  <a:pt x="12" y="60"/>
                  <a:pt x="12" y="60"/>
                  <a:pt x="12" y="60"/>
                </a:cubicBezTo>
                <a:cubicBezTo>
                  <a:pt x="10" y="60"/>
                  <a:pt x="8" y="58"/>
                  <a:pt x="8" y="56"/>
                </a:cubicBezTo>
                <a:close/>
                <a:moveTo>
                  <a:pt x="56" y="60"/>
                </a:moveTo>
                <a:cubicBezTo>
                  <a:pt x="35" y="60"/>
                  <a:pt x="35" y="60"/>
                  <a:pt x="35" y="60"/>
                </a:cubicBezTo>
                <a:cubicBezTo>
                  <a:pt x="35" y="35"/>
                  <a:pt x="35" y="35"/>
                  <a:pt x="35" y="35"/>
                </a:cubicBezTo>
                <a:cubicBezTo>
                  <a:pt x="61" y="35"/>
                  <a:pt x="61" y="35"/>
                  <a:pt x="61" y="35"/>
                </a:cubicBezTo>
                <a:cubicBezTo>
                  <a:pt x="61" y="56"/>
                  <a:pt x="61" y="56"/>
                  <a:pt x="61" y="56"/>
                </a:cubicBezTo>
                <a:cubicBezTo>
                  <a:pt x="61" y="58"/>
                  <a:pt x="59" y="60"/>
                  <a:pt x="56" y="60"/>
                </a:cubicBezTo>
                <a:close/>
                <a:moveTo>
                  <a:pt x="12" y="20"/>
                </a:moveTo>
                <a:cubicBezTo>
                  <a:pt x="12" y="19"/>
                  <a:pt x="13" y="19"/>
                  <a:pt x="13" y="19"/>
                </a:cubicBezTo>
                <a:cubicBezTo>
                  <a:pt x="19" y="19"/>
                  <a:pt x="19" y="19"/>
                  <a:pt x="19" y="19"/>
                </a:cubicBezTo>
                <a:cubicBezTo>
                  <a:pt x="19" y="13"/>
                  <a:pt x="19" y="13"/>
                  <a:pt x="19" y="13"/>
                </a:cubicBezTo>
                <a:cubicBezTo>
                  <a:pt x="19" y="12"/>
                  <a:pt x="20" y="12"/>
                  <a:pt x="20" y="12"/>
                </a:cubicBezTo>
                <a:cubicBezTo>
                  <a:pt x="21" y="12"/>
                  <a:pt x="21" y="12"/>
                  <a:pt x="21" y="13"/>
                </a:cubicBezTo>
                <a:cubicBezTo>
                  <a:pt x="21" y="19"/>
                  <a:pt x="21" y="19"/>
                  <a:pt x="21" y="19"/>
                </a:cubicBezTo>
                <a:cubicBezTo>
                  <a:pt x="28" y="19"/>
                  <a:pt x="28" y="19"/>
                  <a:pt x="28" y="19"/>
                </a:cubicBezTo>
                <a:cubicBezTo>
                  <a:pt x="28" y="19"/>
                  <a:pt x="29" y="19"/>
                  <a:pt x="29" y="20"/>
                </a:cubicBezTo>
                <a:cubicBezTo>
                  <a:pt x="29" y="20"/>
                  <a:pt x="28" y="21"/>
                  <a:pt x="28" y="21"/>
                </a:cubicBezTo>
                <a:cubicBezTo>
                  <a:pt x="21" y="21"/>
                  <a:pt x="21" y="21"/>
                  <a:pt x="21" y="21"/>
                </a:cubicBezTo>
                <a:cubicBezTo>
                  <a:pt x="21" y="27"/>
                  <a:pt x="21" y="27"/>
                  <a:pt x="21" y="27"/>
                </a:cubicBezTo>
                <a:cubicBezTo>
                  <a:pt x="21" y="27"/>
                  <a:pt x="21" y="28"/>
                  <a:pt x="20" y="28"/>
                </a:cubicBezTo>
                <a:cubicBezTo>
                  <a:pt x="20" y="28"/>
                  <a:pt x="19" y="27"/>
                  <a:pt x="19" y="27"/>
                </a:cubicBezTo>
                <a:cubicBezTo>
                  <a:pt x="19" y="21"/>
                  <a:pt x="19" y="21"/>
                  <a:pt x="19" y="21"/>
                </a:cubicBezTo>
                <a:cubicBezTo>
                  <a:pt x="13" y="21"/>
                  <a:pt x="13" y="21"/>
                  <a:pt x="13" y="21"/>
                </a:cubicBezTo>
                <a:cubicBezTo>
                  <a:pt x="13" y="21"/>
                  <a:pt x="12" y="20"/>
                  <a:pt x="12" y="20"/>
                </a:cubicBezTo>
                <a:close/>
                <a:moveTo>
                  <a:pt x="26" y="52"/>
                </a:moveTo>
                <a:cubicBezTo>
                  <a:pt x="27" y="52"/>
                  <a:pt x="27" y="53"/>
                  <a:pt x="26" y="53"/>
                </a:cubicBezTo>
                <a:cubicBezTo>
                  <a:pt x="26" y="53"/>
                  <a:pt x="26" y="53"/>
                  <a:pt x="25" y="53"/>
                </a:cubicBezTo>
                <a:cubicBezTo>
                  <a:pt x="25" y="53"/>
                  <a:pt x="25" y="53"/>
                  <a:pt x="25" y="53"/>
                </a:cubicBezTo>
                <a:cubicBezTo>
                  <a:pt x="20" y="49"/>
                  <a:pt x="20" y="49"/>
                  <a:pt x="20" y="49"/>
                </a:cubicBezTo>
                <a:cubicBezTo>
                  <a:pt x="16" y="53"/>
                  <a:pt x="16" y="53"/>
                  <a:pt x="16" y="53"/>
                </a:cubicBezTo>
                <a:cubicBezTo>
                  <a:pt x="16" y="53"/>
                  <a:pt x="16" y="53"/>
                  <a:pt x="15" y="53"/>
                </a:cubicBezTo>
                <a:cubicBezTo>
                  <a:pt x="15" y="53"/>
                  <a:pt x="15" y="53"/>
                  <a:pt x="15" y="53"/>
                </a:cubicBezTo>
                <a:cubicBezTo>
                  <a:pt x="14" y="53"/>
                  <a:pt x="14" y="52"/>
                  <a:pt x="15" y="52"/>
                </a:cubicBezTo>
                <a:cubicBezTo>
                  <a:pt x="19" y="47"/>
                  <a:pt x="19" y="47"/>
                  <a:pt x="19" y="47"/>
                </a:cubicBezTo>
                <a:cubicBezTo>
                  <a:pt x="15" y="43"/>
                  <a:pt x="15" y="43"/>
                  <a:pt x="15" y="43"/>
                </a:cubicBezTo>
                <a:cubicBezTo>
                  <a:pt x="14" y="43"/>
                  <a:pt x="14" y="42"/>
                  <a:pt x="15" y="42"/>
                </a:cubicBezTo>
                <a:cubicBezTo>
                  <a:pt x="15" y="41"/>
                  <a:pt x="16" y="41"/>
                  <a:pt x="16" y="42"/>
                </a:cubicBezTo>
                <a:cubicBezTo>
                  <a:pt x="20" y="46"/>
                  <a:pt x="20" y="46"/>
                  <a:pt x="20" y="46"/>
                </a:cubicBezTo>
                <a:cubicBezTo>
                  <a:pt x="25" y="42"/>
                  <a:pt x="25" y="42"/>
                  <a:pt x="25" y="42"/>
                </a:cubicBezTo>
                <a:cubicBezTo>
                  <a:pt x="25" y="41"/>
                  <a:pt x="26" y="41"/>
                  <a:pt x="26" y="42"/>
                </a:cubicBezTo>
                <a:cubicBezTo>
                  <a:pt x="27" y="42"/>
                  <a:pt x="27" y="43"/>
                  <a:pt x="26" y="43"/>
                </a:cubicBezTo>
                <a:cubicBezTo>
                  <a:pt x="22" y="47"/>
                  <a:pt x="22" y="47"/>
                  <a:pt x="22" y="47"/>
                </a:cubicBezTo>
                <a:lnTo>
                  <a:pt x="26" y="52"/>
                </a:lnTo>
                <a:close/>
                <a:moveTo>
                  <a:pt x="40" y="19"/>
                </a:moveTo>
                <a:cubicBezTo>
                  <a:pt x="40" y="19"/>
                  <a:pt x="41" y="18"/>
                  <a:pt x="41" y="18"/>
                </a:cubicBezTo>
                <a:cubicBezTo>
                  <a:pt x="56" y="18"/>
                  <a:pt x="56" y="18"/>
                  <a:pt x="56" y="18"/>
                </a:cubicBezTo>
                <a:cubicBezTo>
                  <a:pt x="56" y="18"/>
                  <a:pt x="57" y="19"/>
                  <a:pt x="57" y="19"/>
                </a:cubicBezTo>
                <a:cubicBezTo>
                  <a:pt x="57" y="20"/>
                  <a:pt x="56" y="20"/>
                  <a:pt x="56" y="20"/>
                </a:cubicBezTo>
                <a:cubicBezTo>
                  <a:pt x="41" y="20"/>
                  <a:pt x="41" y="20"/>
                  <a:pt x="41" y="20"/>
                </a:cubicBezTo>
                <a:cubicBezTo>
                  <a:pt x="41" y="20"/>
                  <a:pt x="40" y="20"/>
                  <a:pt x="40" y="19"/>
                </a:cubicBezTo>
                <a:close/>
                <a:moveTo>
                  <a:pt x="56" y="44"/>
                </a:moveTo>
                <a:cubicBezTo>
                  <a:pt x="56" y="45"/>
                  <a:pt x="56" y="45"/>
                  <a:pt x="55" y="45"/>
                </a:cubicBezTo>
                <a:cubicBezTo>
                  <a:pt x="41" y="45"/>
                  <a:pt x="41" y="45"/>
                  <a:pt x="41" y="45"/>
                </a:cubicBezTo>
                <a:cubicBezTo>
                  <a:pt x="41" y="45"/>
                  <a:pt x="40" y="45"/>
                  <a:pt x="40" y="44"/>
                </a:cubicBezTo>
                <a:cubicBezTo>
                  <a:pt x="40" y="44"/>
                  <a:pt x="41" y="43"/>
                  <a:pt x="41" y="43"/>
                </a:cubicBezTo>
                <a:cubicBezTo>
                  <a:pt x="55" y="43"/>
                  <a:pt x="55" y="43"/>
                  <a:pt x="55" y="43"/>
                </a:cubicBezTo>
                <a:cubicBezTo>
                  <a:pt x="56" y="43"/>
                  <a:pt x="56" y="44"/>
                  <a:pt x="56" y="44"/>
                </a:cubicBezTo>
                <a:close/>
                <a:moveTo>
                  <a:pt x="56" y="50"/>
                </a:moveTo>
                <a:cubicBezTo>
                  <a:pt x="56" y="51"/>
                  <a:pt x="56" y="51"/>
                  <a:pt x="55" y="51"/>
                </a:cubicBezTo>
                <a:cubicBezTo>
                  <a:pt x="41" y="51"/>
                  <a:pt x="41" y="51"/>
                  <a:pt x="41" y="51"/>
                </a:cubicBezTo>
                <a:cubicBezTo>
                  <a:pt x="41" y="51"/>
                  <a:pt x="40" y="51"/>
                  <a:pt x="40" y="50"/>
                </a:cubicBezTo>
                <a:cubicBezTo>
                  <a:pt x="40" y="50"/>
                  <a:pt x="41" y="49"/>
                  <a:pt x="41" y="49"/>
                </a:cubicBezTo>
                <a:cubicBezTo>
                  <a:pt x="55" y="49"/>
                  <a:pt x="55" y="49"/>
                  <a:pt x="55" y="49"/>
                </a:cubicBezTo>
                <a:cubicBezTo>
                  <a:pt x="56" y="49"/>
                  <a:pt x="56" y="50"/>
                  <a:pt x="56" y="50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</p:spPr>
        <p:txBody>
          <a:bodyPr vert="horz" wrap="square" lIns="91440" tIns="45721" rIns="91440" bIns="45721" numCol="1" anchor="t" anchorCtr="0" compatLnSpc="1">
            <a:prstTxWarp prst="textNoShape">
              <a:avLst/>
            </a:prstTxWarp>
          </a:bodyPr>
          <a:lstStyle/>
          <a:p>
            <a:endParaRPr lang="en-US" sz="1801"/>
          </a:p>
        </p:txBody>
      </p:sp>
      <p:sp>
        <p:nvSpPr>
          <p:cNvPr id="44" name="îśḷiḓé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25D8E9FC-8125-4D94-84AC-7E749D755AF5}"/>
              </a:ext>
            </a:extLst>
          </p:cNvPr>
          <p:cNvSpPr/>
          <p:nvPr/>
        </p:nvSpPr>
        <p:spPr bwMode="auto">
          <a:xfrm>
            <a:off x="6404487" y="2273298"/>
            <a:ext cx="422243" cy="357665"/>
          </a:xfrm>
          <a:custGeom>
            <a:avLst/>
            <a:gdLst>
              <a:gd name="T0" fmla="*/ 70 w 72"/>
              <a:gd name="T1" fmla="*/ 16 h 61"/>
              <a:gd name="T2" fmla="*/ 56 w 72"/>
              <a:gd name="T3" fmla="*/ 18 h 61"/>
              <a:gd name="T4" fmla="*/ 43 w 72"/>
              <a:gd name="T5" fmla="*/ 46 h 61"/>
              <a:gd name="T6" fmla="*/ 12 w 72"/>
              <a:gd name="T7" fmla="*/ 46 h 61"/>
              <a:gd name="T8" fmla="*/ 13 w 72"/>
              <a:gd name="T9" fmla="*/ 49 h 61"/>
              <a:gd name="T10" fmla="*/ 48 w 72"/>
              <a:gd name="T11" fmla="*/ 51 h 61"/>
              <a:gd name="T12" fmla="*/ 13 w 72"/>
              <a:gd name="T13" fmla="*/ 52 h 61"/>
              <a:gd name="T14" fmla="*/ 9 w 72"/>
              <a:gd name="T15" fmla="*/ 45 h 61"/>
              <a:gd name="T16" fmla="*/ 7 w 72"/>
              <a:gd name="T17" fmla="*/ 42 h 61"/>
              <a:gd name="T18" fmla="*/ 1 w 72"/>
              <a:gd name="T19" fmla="*/ 23 h 61"/>
              <a:gd name="T20" fmla="*/ 10 w 72"/>
              <a:gd name="T21" fmla="*/ 41 h 61"/>
              <a:gd name="T22" fmla="*/ 43 w 72"/>
              <a:gd name="T23" fmla="*/ 43 h 61"/>
              <a:gd name="T24" fmla="*/ 54 w 72"/>
              <a:gd name="T25" fmla="*/ 17 h 61"/>
              <a:gd name="T26" fmla="*/ 70 w 72"/>
              <a:gd name="T27" fmla="*/ 13 h 61"/>
              <a:gd name="T28" fmla="*/ 18 w 72"/>
              <a:gd name="T29" fmla="*/ 57 h 61"/>
              <a:gd name="T30" fmla="*/ 11 w 72"/>
              <a:gd name="T31" fmla="*/ 57 h 61"/>
              <a:gd name="T32" fmla="*/ 18 w 72"/>
              <a:gd name="T33" fmla="*/ 57 h 61"/>
              <a:gd name="T34" fmla="*/ 14 w 72"/>
              <a:gd name="T35" fmla="*/ 55 h 61"/>
              <a:gd name="T36" fmla="*/ 14 w 72"/>
              <a:gd name="T37" fmla="*/ 59 h 61"/>
              <a:gd name="T38" fmla="*/ 45 w 72"/>
              <a:gd name="T39" fmla="*/ 57 h 61"/>
              <a:gd name="T40" fmla="*/ 38 w 72"/>
              <a:gd name="T41" fmla="*/ 57 h 61"/>
              <a:gd name="T42" fmla="*/ 45 w 72"/>
              <a:gd name="T43" fmla="*/ 57 h 61"/>
              <a:gd name="T44" fmla="*/ 41 w 72"/>
              <a:gd name="T45" fmla="*/ 55 h 61"/>
              <a:gd name="T46" fmla="*/ 41 w 72"/>
              <a:gd name="T47" fmla="*/ 59 h 61"/>
              <a:gd name="T48" fmla="*/ 12 w 72"/>
              <a:gd name="T49" fmla="*/ 37 h 61"/>
              <a:gd name="T50" fmla="*/ 45 w 72"/>
              <a:gd name="T51" fmla="*/ 36 h 61"/>
              <a:gd name="T52" fmla="*/ 12 w 72"/>
              <a:gd name="T53" fmla="*/ 35 h 61"/>
              <a:gd name="T54" fmla="*/ 12 w 72"/>
              <a:gd name="T55" fmla="*/ 37 h 61"/>
              <a:gd name="T56" fmla="*/ 12 w 72"/>
              <a:gd name="T57" fmla="*/ 40 h 61"/>
              <a:gd name="T58" fmla="*/ 43 w 72"/>
              <a:gd name="T59" fmla="*/ 41 h 61"/>
              <a:gd name="T60" fmla="*/ 43 w 72"/>
              <a:gd name="T61" fmla="*/ 39 h 61"/>
              <a:gd name="T62" fmla="*/ 37 w 72"/>
              <a:gd name="T63" fmla="*/ 31 h 61"/>
              <a:gd name="T64" fmla="*/ 44 w 72"/>
              <a:gd name="T65" fmla="*/ 30 h 61"/>
              <a:gd name="T66" fmla="*/ 43 w 72"/>
              <a:gd name="T67" fmla="*/ 0 h 61"/>
              <a:gd name="T68" fmla="*/ 36 w 72"/>
              <a:gd name="T69" fmla="*/ 0 h 61"/>
              <a:gd name="T70" fmla="*/ 37 w 72"/>
              <a:gd name="T71" fmla="*/ 31 h 61"/>
              <a:gd name="T72" fmla="*/ 31 w 72"/>
              <a:gd name="T73" fmla="*/ 31 h 61"/>
              <a:gd name="T74" fmla="*/ 32 w 72"/>
              <a:gd name="T75" fmla="*/ 8 h 61"/>
              <a:gd name="T76" fmla="*/ 25 w 72"/>
              <a:gd name="T77" fmla="*/ 8 h 61"/>
              <a:gd name="T78" fmla="*/ 24 w 72"/>
              <a:gd name="T79" fmla="*/ 30 h 61"/>
              <a:gd name="T80" fmla="*/ 13 w 72"/>
              <a:gd name="T81" fmla="*/ 31 h 61"/>
              <a:gd name="T82" fmla="*/ 20 w 72"/>
              <a:gd name="T83" fmla="*/ 30 h 61"/>
              <a:gd name="T84" fmla="*/ 20 w 72"/>
              <a:gd name="T85" fmla="*/ 16 h 61"/>
              <a:gd name="T86" fmla="*/ 13 w 72"/>
              <a:gd name="T87" fmla="*/ 16 h 61"/>
              <a:gd name="T88" fmla="*/ 13 w 72"/>
              <a:gd name="T89" fmla="*/ 31 h 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72" h="61">
                <a:moveTo>
                  <a:pt x="72" y="14"/>
                </a:moveTo>
                <a:cubicBezTo>
                  <a:pt x="72" y="15"/>
                  <a:pt x="71" y="16"/>
                  <a:pt x="70" y="16"/>
                </a:cubicBezTo>
                <a:cubicBezTo>
                  <a:pt x="59" y="16"/>
                  <a:pt x="59" y="16"/>
                  <a:pt x="59" y="16"/>
                </a:cubicBezTo>
                <a:cubicBezTo>
                  <a:pt x="58" y="16"/>
                  <a:pt x="57" y="17"/>
                  <a:pt x="56" y="18"/>
                </a:cubicBezTo>
                <a:cubicBezTo>
                  <a:pt x="49" y="42"/>
                  <a:pt x="49" y="42"/>
                  <a:pt x="49" y="42"/>
                </a:cubicBezTo>
                <a:cubicBezTo>
                  <a:pt x="48" y="44"/>
                  <a:pt x="46" y="46"/>
                  <a:pt x="43" y="46"/>
                </a:cubicBezTo>
                <a:cubicBezTo>
                  <a:pt x="13" y="46"/>
                  <a:pt x="13" y="46"/>
                  <a:pt x="13" y="46"/>
                </a:cubicBezTo>
                <a:cubicBezTo>
                  <a:pt x="13" y="46"/>
                  <a:pt x="12" y="46"/>
                  <a:pt x="12" y="46"/>
                </a:cubicBezTo>
                <a:cubicBezTo>
                  <a:pt x="12" y="48"/>
                  <a:pt x="12" y="48"/>
                  <a:pt x="12" y="48"/>
                </a:cubicBezTo>
                <a:cubicBezTo>
                  <a:pt x="12" y="49"/>
                  <a:pt x="12" y="49"/>
                  <a:pt x="13" y="49"/>
                </a:cubicBezTo>
                <a:cubicBezTo>
                  <a:pt x="47" y="49"/>
                  <a:pt x="47" y="49"/>
                  <a:pt x="47" y="49"/>
                </a:cubicBezTo>
                <a:cubicBezTo>
                  <a:pt x="47" y="49"/>
                  <a:pt x="48" y="50"/>
                  <a:pt x="48" y="51"/>
                </a:cubicBezTo>
                <a:cubicBezTo>
                  <a:pt x="48" y="52"/>
                  <a:pt x="47" y="52"/>
                  <a:pt x="47" y="52"/>
                </a:cubicBezTo>
                <a:cubicBezTo>
                  <a:pt x="13" y="52"/>
                  <a:pt x="13" y="52"/>
                  <a:pt x="13" y="52"/>
                </a:cubicBezTo>
                <a:cubicBezTo>
                  <a:pt x="11" y="52"/>
                  <a:pt x="9" y="50"/>
                  <a:pt x="9" y="48"/>
                </a:cubicBezTo>
                <a:cubicBezTo>
                  <a:pt x="9" y="45"/>
                  <a:pt x="9" y="45"/>
                  <a:pt x="9" y="45"/>
                </a:cubicBezTo>
                <a:cubicBezTo>
                  <a:pt x="9" y="45"/>
                  <a:pt x="9" y="44"/>
                  <a:pt x="9" y="44"/>
                </a:cubicBezTo>
                <a:cubicBezTo>
                  <a:pt x="8" y="44"/>
                  <a:pt x="8" y="43"/>
                  <a:pt x="7" y="42"/>
                </a:cubicBezTo>
                <a:cubicBezTo>
                  <a:pt x="0" y="25"/>
                  <a:pt x="0" y="25"/>
                  <a:pt x="0" y="25"/>
                </a:cubicBezTo>
                <a:cubicBezTo>
                  <a:pt x="0" y="24"/>
                  <a:pt x="0" y="23"/>
                  <a:pt x="1" y="23"/>
                </a:cubicBezTo>
                <a:cubicBezTo>
                  <a:pt x="1" y="22"/>
                  <a:pt x="2" y="23"/>
                  <a:pt x="3" y="24"/>
                </a:cubicBezTo>
                <a:cubicBezTo>
                  <a:pt x="10" y="41"/>
                  <a:pt x="10" y="41"/>
                  <a:pt x="10" y="41"/>
                </a:cubicBezTo>
                <a:cubicBezTo>
                  <a:pt x="11" y="42"/>
                  <a:pt x="12" y="43"/>
                  <a:pt x="13" y="43"/>
                </a:cubicBezTo>
                <a:cubicBezTo>
                  <a:pt x="43" y="43"/>
                  <a:pt x="43" y="43"/>
                  <a:pt x="43" y="43"/>
                </a:cubicBezTo>
                <a:cubicBezTo>
                  <a:pt x="44" y="43"/>
                  <a:pt x="46" y="42"/>
                  <a:pt x="46" y="41"/>
                </a:cubicBezTo>
                <a:cubicBezTo>
                  <a:pt x="54" y="17"/>
                  <a:pt x="54" y="17"/>
                  <a:pt x="54" y="17"/>
                </a:cubicBezTo>
                <a:cubicBezTo>
                  <a:pt x="54" y="15"/>
                  <a:pt x="57" y="13"/>
                  <a:pt x="59" y="13"/>
                </a:cubicBezTo>
                <a:cubicBezTo>
                  <a:pt x="70" y="13"/>
                  <a:pt x="70" y="13"/>
                  <a:pt x="70" y="13"/>
                </a:cubicBezTo>
                <a:cubicBezTo>
                  <a:pt x="71" y="13"/>
                  <a:pt x="72" y="13"/>
                  <a:pt x="72" y="14"/>
                </a:cubicBezTo>
                <a:close/>
                <a:moveTo>
                  <a:pt x="18" y="57"/>
                </a:moveTo>
                <a:cubicBezTo>
                  <a:pt x="18" y="59"/>
                  <a:pt x="16" y="61"/>
                  <a:pt x="14" y="61"/>
                </a:cubicBezTo>
                <a:cubicBezTo>
                  <a:pt x="12" y="61"/>
                  <a:pt x="11" y="59"/>
                  <a:pt x="11" y="57"/>
                </a:cubicBezTo>
                <a:cubicBezTo>
                  <a:pt x="11" y="55"/>
                  <a:pt x="12" y="53"/>
                  <a:pt x="14" y="53"/>
                </a:cubicBezTo>
                <a:cubicBezTo>
                  <a:pt x="16" y="53"/>
                  <a:pt x="18" y="55"/>
                  <a:pt x="18" y="57"/>
                </a:cubicBezTo>
                <a:close/>
                <a:moveTo>
                  <a:pt x="16" y="57"/>
                </a:moveTo>
                <a:cubicBezTo>
                  <a:pt x="16" y="56"/>
                  <a:pt x="15" y="55"/>
                  <a:pt x="14" y="55"/>
                </a:cubicBezTo>
                <a:cubicBezTo>
                  <a:pt x="14" y="55"/>
                  <a:pt x="13" y="56"/>
                  <a:pt x="13" y="57"/>
                </a:cubicBezTo>
                <a:cubicBezTo>
                  <a:pt x="13" y="58"/>
                  <a:pt x="14" y="59"/>
                  <a:pt x="14" y="59"/>
                </a:cubicBezTo>
                <a:cubicBezTo>
                  <a:pt x="15" y="59"/>
                  <a:pt x="16" y="58"/>
                  <a:pt x="16" y="57"/>
                </a:cubicBezTo>
                <a:close/>
                <a:moveTo>
                  <a:pt x="45" y="57"/>
                </a:moveTo>
                <a:cubicBezTo>
                  <a:pt x="45" y="59"/>
                  <a:pt x="43" y="61"/>
                  <a:pt x="41" y="61"/>
                </a:cubicBezTo>
                <a:cubicBezTo>
                  <a:pt x="39" y="61"/>
                  <a:pt x="38" y="59"/>
                  <a:pt x="38" y="57"/>
                </a:cubicBezTo>
                <a:cubicBezTo>
                  <a:pt x="38" y="55"/>
                  <a:pt x="39" y="53"/>
                  <a:pt x="41" y="53"/>
                </a:cubicBezTo>
                <a:cubicBezTo>
                  <a:pt x="43" y="53"/>
                  <a:pt x="45" y="55"/>
                  <a:pt x="45" y="57"/>
                </a:cubicBezTo>
                <a:close/>
                <a:moveTo>
                  <a:pt x="43" y="57"/>
                </a:moveTo>
                <a:cubicBezTo>
                  <a:pt x="43" y="56"/>
                  <a:pt x="42" y="55"/>
                  <a:pt x="41" y="55"/>
                </a:cubicBezTo>
                <a:cubicBezTo>
                  <a:pt x="40" y="55"/>
                  <a:pt x="40" y="56"/>
                  <a:pt x="40" y="57"/>
                </a:cubicBezTo>
                <a:cubicBezTo>
                  <a:pt x="40" y="58"/>
                  <a:pt x="40" y="59"/>
                  <a:pt x="41" y="59"/>
                </a:cubicBezTo>
                <a:cubicBezTo>
                  <a:pt x="42" y="59"/>
                  <a:pt x="43" y="58"/>
                  <a:pt x="43" y="57"/>
                </a:cubicBezTo>
                <a:close/>
                <a:moveTo>
                  <a:pt x="12" y="37"/>
                </a:moveTo>
                <a:cubicBezTo>
                  <a:pt x="44" y="37"/>
                  <a:pt x="44" y="37"/>
                  <a:pt x="44" y="37"/>
                </a:cubicBezTo>
                <a:cubicBezTo>
                  <a:pt x="45" y="37"/>
                  <a:pt x="45" y="36"/>
                  <a:pt x="45" y="36"/>
                </a:cubicBezTo>
                <a:cubicBezTo>
                  <a:pt x="45" y="35"/>
                  <a:pt x="45" y="35"/>
                  <a:pt x="44" y="35"/>
                </a:cubicBezTo>
                <a:cubicBezTo>
                  <a:pt x="12" y="35"/>
                  <a:pt x="12" y="35"/>
                  <a:pt x="12" y="35"/>
                </a:cubicBezTo>
                <a:cubicBezTo>
                  <a:pt x="11" y="35"/>
                  <a:pt x="11" y="35"/>
                  <a:pt x="11" y="36"/>
                </a:cubicBezTo>
                <a:cubicBezTo>
                  <a:pt x="11" y="36"/>
                  <a:pt x="11" y="37"/>
                  <a:pt x="12" y="37"/>
                </a:cubicBezTo>
                <a:close/>
                <a:moveTo>
                  <a:pt x="13" y="39"/>
                </a:moveTo>
                <a:cubicBezTo>
                  <a:pt x="13" y="39"/>
                  <a:pt x="12" y="40"/>
                  <a:pt x="12" y="40"/>
                </a:cubicBezTo>
                <a:cubicBezTo>
                  <a:pt x="12" y="41"/>
                  <a:pt x="13" y="41"/>
                  <a:pt x="13" y="41"/>
                </a:cubicBezTo>
                <a:cubicBezTo>
                  <a:pt x="43" y="41"/>
                  <a:pt x="43" y="41"/>
                  <a:pt x="43" y="41"/>
                </a:cubicBezTo>
                <a:cubicBezTo>
                  <a:pt x="44" y="41"/>
                  <a:pt x="44" y="41"/>
                  <a:pt x="44" y="40"/>
                </a:cubicBezTo>
                <a:cubicBezTo>
                  <a:pt x="44" y="40"/>
                  <a:pt x="44" y="39"/>
                  <a:pt x="43" y="39"/>
                </a:cubicBezTo>
                <a:lnTo>
                  <a:pt x="13" y="39"/>
                </a:lnTo>
                <a:close/>
                <a:moveTo>
                  <a:pt x="37" y="31"/>
                </a:moveTo>
                <a:cubicBezTo>
                  <a:pt x="43" y="31"/>
                  <a:pt x="43" y="31"/>
                  <a:pt x="43" y="31"/>
                </a:cubicBezTo>
                <a:cubicBezTo>
                  <a:pt x="43" y="31"/>
                  <a:pt x="44" y="30"/>
                  <a:pt x="44" y="30"/>
                </a:cubicBezTo>
                <a:cubicBezTo>
                  <a:pt x="44" y="0"/>
                  <a:pt x="44" y="0"/>
                  <a:pt x="44" y="0"/>
                </a:cubicBezTo>
                <a:cubicBezTo>
                  <a:pt x="44" y="0"/>
                  <a:pt x="43" y="0"/>
                  <a:pt x="43" y="0"/>
                </a:cubicBezTo>
                <a:cubicBezTo>
                  <a:pt x="37" y="0"/>
                  <a:pt x="37" y="0"/>
                  <a:pt x="37" y="0"/>
                </a:cubicBezTo>
                <a:cubicBezTo>
                  <a:pt x="36" y="0"/>
                  <a:pt x="36" y="0"/>
                  <a:pt x="36" y="0"/>
                </a:cubicBezTo>
                <a:cubicBezTo>
                  <a:pt x="36" y="30"/>
                  <a:pt x="36" y="30"/>
                  <a:pt x="36" y="30"/>
                </a:cubicBezTo>
                <a:cubicBezTo>
                  <a:pt x="36" y="30"/>
                  <a:pt x="36" y="31"/>
                  <a:pt x="37" y="31"/>
                </a:cubicBezTo>
                <a:close/>
                <a:moveTo>
                  <a:pt x="25" y="31"/>
                </a:moveTo>
                <a:cubicBezTo>
                  <a:pt x="31" y="31"/>
                  <a:pt x="31" y="31"/>
                  <a:pt x="31" y="31"/>
                </a:cubicBezTo>
                <a:cubicBezTo>
                  <a:pt x="32" y="31"/>
                  <a:pt x="32" y="30"/>
                  <a:pt x="32" y="30"/>
                </a:cubicBezTo>
                <a:cubicBezTo>
                  <a:pt x="32" y="8"/>
                  <a:pt x="32" y="8"/>
                  <a:pt x="32" y="8"/>
                </a:cubicBezTo>
                <a:cubicBezTo>
                  <a:pt x="32" y="8"/>
                  <a:pt x="32" y="8"/>
                  <a:pt x="31" y="8"/>
                </a:cubicBezTo>
                <a:cubicBezTo>
                  <a:pt x="25" y="8"/>
                  <a:pt x="25" y="8"/>
                  <a:pt x="25" y="8"/>
                </a:cubicBezTo>
                <a:cubicBezTo>
                  <a:pt x="25" y="8"/>
                  <a:pt x="24" y="8"/>
                  <a:pt x="24" y="8"/>
                </a:cubicBezTo>
                <a:cubicBezTo>
                  <a:pt x="24" y="30"/>
                  <a:pt x="24" y="30"/>
                  <a:pt x="24" y="30"/>
                </a:cubicBezTo>
                <a:cubicBezTo>
                  <a:pt x="24" y="30"/>
                  <a:pt x="25" y="31"/>
                  <a:pt x="25" y="31"/>
                </a:cubicBezTo>
                <a:close/>
                <a:moveTo>
                  <a:pt x="13" y="31"/>
                </a:moveTo>
                <a:cubicBezTo>
                  <a:pt x="20" y="31"/>
                  <a:pt x="20" y="31"/>
                  <a:pt x="20" y="31"/>
                </a:cubicBezTo>
                <a:cubicBezTo>
                  <a:pt x="20" y="31"/>
                  <a:pt x="20" y="30"/>
                  <a:pt x="20" y="30"/>
                </a:cubicBezTo>
                <a:cubicBezTo>
                  <a:pt x="20" y="16"/>
                  <a:pt x="20" y="16"/>
                  <a:pt x="20" y="16"/>
                </a:cubicBezTo>
                <a:cubicBezTo>
                  <a:pt x="20" y="16"/>
                  <a:pt x="20" y="16"/>
                  <a:pt x="20" y="16"/>
                </a:cubicBezTo>
                <a:cubicBezTo>
                  <a:pt x="13" y="16"/>
                  <a:pt x="13" y="16"/>
                  <a:pt x="13" y="16"/>
                </a:cubicBezTo>
                <a:cubicBezTo>
                  <a:pt x="13" y="16"/>
                  <a:pt x="13" y="16"/>
                  <a:pt x="13" y="16"/>
                </a:cubicBezTo>
                <a:cubicBezTo>
                  <a:pt x="13" y="30"/>
                  <a:pt x="13" y="30"/>
                  <a:pt x="13" y="30"/>
                </a:cubicBezTo>
                <a:cubicBezTo>
                  <a:pt x="13" y="30"/>
                  <a:pt x="13" y="31"/>
                  <a:pt x="13" y="31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</p:spPr>
        <p:txBody>
          <a:bodyPr vert="horz" wrap="square" lIns="91440" tIns="45721" rIns="91440" bIns="45721" numCol="1" anchor="t" anchorCtr="0" compatLnSpc="1">
            <a:prstTxWarp prst="textNoShape">
              <a:avLst/>
            </a:prstTxWarp>
          </a:bodyPr>
          <a:lstStyle/>
          <a:p>
            <a:endParaRPr lang="en-US" sz="1801"/>
          </a:p>
        </p:txBody>
      </p:sp>
      <p:sp>
        <p:nvSpPr>
          <p:cNvPr id="45" name="îş1ide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5EB60404-39BB-4740-8FED-2F5FC743BD1B}"/>
              </a:ext>
            </a:extLst>
          </p:cNvPr>
          <p:cNvSpPr/>
          <p:nvPr/>
        </p:nvSpPr>
        <p:spPr bwMode="auto">
          <a:xfrm>
            <a:off x="5482633" y="2690872"/>
            <a:ext cx="247468" cy="286034"/>
          </a:xfrm>
          <a:custGeom>
            <a:avLst/>
            <a:gdLst>
              <a:gd name="T0" fmla="*/ 54 w 62"/>
              <a:gd name="T1" fmla="*/ 0 h 72"/>
              <a:gd name="T2" fmla="*/ 8 w 62"/>
              <a:gd name="T3" fmla="*/ 0 h 72"/>
              <a:gd name="T4" fmla="*/ 0 w 62"/>
              <a:gd name="T5" fmla="*/ 8 h 72"/>
              <a:gd name="T6" fmla="*/ 0 w 62"/>
              <a:gd name="T7" fmla="*/ 64 h 72"/>
              <a:gd name="T8" fmla="*/ 8 w 62"/>
              <a:gd name="T9" fmla="*/ 72 h 72"/>
              <a:gd name="T10" fmla="*/ 54 w 62"/>
              <a:gd name="T11" fmla="*/ 72 h 72"/>
              <a:gd name="T12" fmla="*/ 62 w 62"/>
              <a:gd name="T13" fmla="*/ 64 h 72"/>
              <a:gd name="T14" fmla="*/ 62 w 62"/>
              <a:gd name="T15" fmla="*/ 8 h 72"/>
              <a:gd name="T16" fmla="*/ 54 w 62"/>
              <a:gd name="T17" fmla="*/ 0 h 72"/>
              <a:gd name="T18" fmla="*/ 8 w 62"/>
              <a:gd name="T19" fmla="*/ 3 h 72"/>
              <a:gd name="T20" fmla="*/ 54 w 62"/>
              <a:gd name="T21" fmla="*/ 3 h 72"/>
              <a:gd name="T22" fmla="*/ 59 w 62"/>
              <a:gd name="T23" fmla="*/ 8 h 72"/>
              <a:gd name="T24" fmla="*/ 59 w 62"/>
              <a:gd name="T25" fmla="*/ 64 h 72"/>
              <a:gd name="T26" fmla="*/ 54 w 62"/>
              <a:gd name="T27" fmla="*/ 69 h 72"/>
              <a:gd name="T28" fmla="*/ 8 w 62"/>
              <a:gd name="T29" fmla="*/ 69 h 72"/>
              <a:gd name="T30" fmla="*/ 3 w 62"/>
              <a:gd name="T31" fmla="*/ 64 h 72"/>
              <a:gd name="T32" fmla="*/ 3 w 62"/>
              <a:gd name="T33" fmla="*/ 8 h 72"/>
              <a:gd name="T34" fmla="*/ 8 w 62"/>
              <a:gd name="T35" fmla="*/ 3 h 72"/>
              <a:gd name="T36" fmla="*/ 7 w 62"/>
              <a:gd name="T37" fmla="*/ 62 h 72"/>
              <a:gd name="T38" fmla="*/ 55 w 62"/>
              <a:gd name="T39" fmla="*/ 62 h 72"/>
              <a:gd name="T40" fmla="*/ 56 w 62"/>
              <a:gd name="T41" fmla="*/ 61 h 72"/>
              <a:gd name="T42" fmla="*/ 56 w 62"/>
              <a:gd name="T43" fmla="*/ 7 h 72"/>
              <a:gd name="T44" fmla="*/ 55 w 62"/>
              <a:gd name="T45" fmla="*/ 6 h 72"/>
              <a:gd name="T46" fmla="*/ 7 w 62"/>
              <a:gd name="T47" fmla="*/ 6 h 72"/>
              <a:gd name="T48" fmla="*/ 6 w 62"/>
              <a:gd name="T49" fmla="*/ 7 h 72"/>
              <a:gd name="T50" fmla="*/ 6 w 62"/>
              <a:gd name="T51" fmla="*/ 61 h 72"/>
              <a:gd name="T52" fmla="*/ 7 w 62"/>
              <a:gd name="T53" fmla="*/ 62 h 72"/>
              <a:gd name="T54" fmla="*/ 8 w 62"/>
              <a:gd name="T55" fmla="*/ 8 h 72"/>
              <a:gd name="T56" fmla="*/ 54 w 62"/>
              <a:gd name="T57" fmla="*/ 8 h 72"/>
              <a:gd name="T58" fmla="*/ 54 w 62"/>
              <a:gd name="T59" fmla="*/ 60 h 72"/>
              <a:gd name="T60" fmla="*/ 8 w 62"/>
              <a:gd name="T61" fmla="*/ 60 h 72"/>
              <a:gd name="T62" fmla="*/ 8 w 62"/>
              <a:gd name="T63" fmla="*/ 8 h 72"/>
              <a:gd name="T64" fmla="*/ 33 w 62"/>
              <a:gd name="T65" fmla="*/ 66 h 72"/>
              <a:gd name="T66" fmla="*/ 31 w 62"/>
              <a:gd name="T67" fmla="*/ 68 h 72"/>
              <a:gd name="T68" fmla="*/ 29 w 62"/>
              <a:gd name="T69" fmla="*/ 66 h 72"/>
              <a:gd name="T70" fmla="*/ 31 w 62"/>
              <a:gd name="T71" fmla="*/ 64 h 72"/>
              <a:gd name="T72" fmla="*/ 33 w 62"/>
              <a:gd name="T73" fmla="*/ 66 h 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62" h="72">
                <a:moveTo>
                  <a:pt x="54" y="0"/>
                </a:moveTo>
                <a:cubicBezTo>
                  <a:pt x="8" y="0"/>
                  <a:pt x="8" y="0"/>
                  <a:pt x="8" y="0"/>
                </a:cubicBezTo>
                <a:cubicBezTo>
                  <a:pt x="4" y="0"/>
                  <a:pt x="0" y="3"/>
                  <a:pt x="0" y="8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68"/>
                  <a:pt x="4" y="72"/>
                  <a:pt x="8" y="72"/>
                </a:cubicBezTo>
                <a:cubicBezTo>
                  <a:pt x="54" y="72"/>
                  <a:pt x="54" y="72"/>
                  <a:pt x="54" y="72"/>
                </a:cubicBezTo>
                <a:cubicBezTo>
                  <a:pt x="58" y="72"/>
                  <a:pt x="62" y="68"/>
                  <a:pt x="62" y="64"/>
                </a:cubicBezTo>
                <a:cubicBezTo>
                  <a:pt x="62" y="8"/>
                  <a:pt x="62" y="8"/>
                  <a:pt x="62" y="8"/>
                </a:cubicBezTo>
                <a:cubicBezTo>
                  <a:pt x="62" y="3"/>
                  <a:pt x="58" y="0"/>
                  <a:pt x="54" y="0"/>
                </a:cubicBezTo>
                <a:close/>
                <a:moveTo>
                  <a:pt x="8" y="3"/>
                </a:moveTo>
                <a:cubicBezTo>
                  <a:pt x="54" y="3"/>
                  <a:pt x="54" y="3"/>
                  <a:pt x="54" y="3"/>
                </a:cubicBezTo>
                <a:cubicBezTo>
                  <a:pt x="56" y="3"/>
                  <a:pt x="59" y="5"/>
                  <a:pt x="59" y="8"/>
                </a:cubicBezTo>
                <a:cubicBezTo>
                  <a:pt x="59" y="64"/>
                  <a:pt x="59" y="64"/>
                  <a:pt x="59" y="64"/>
                </a:cubicBezTo>
                <a:cubicBezTo>
                  <a:pt x="59" y="67"/>
                  <a:pt x="56" y="69"/>
                  <a:pt x="54" y="69"/>
                </a:cubicBezTo>
                <a:cubicBezTo>
                  <a:pt x="8" y="69"/>
                  <a:pt x="8" y="69"/>
                  <a:pt x="8" y="69"/>
                </a:cubicBezTo>
                <a:cubicBezTo>
                  <a:pt x="5" y="69"/>
                  <a:pt x="3" y="67"/>
                  <a:pt x="3" y="64"/>
                </a:cubicBezTo>
                <a:cubicBezTo>
                  <a:pt x="3" y="8"/>
                  <a:pt x="3" y="8"/>
                  <a:pt x="3" y="8"/>
                </a:cubicBezTo>
                <a:cubicBezTo>
                  <a:pt x="3" y="5"/>
                  <a:pt x="5" y="3"/>
                  <a:pt x="8" y="3"/>
                </a:cubicBezTo>
                <a:close/>
                <a:moveTo>
                  <a:pt x="7" y="62"/>
                </a:moveTo>
                <a:cubicBezTo>
                  <a:pt x="55" y="62"/>
                  <a:pt x="55" y="62"/>
                  <a:pt x="55" y="62"/>
                </a:cubicBezTo>
                <a:cubicBezTo>
                  <a:pt x="55" y="62"/>
                  <a:pt x="56" y="61"/>
                  <a:pt x="56" y="61"/>
                </a:cubicBezTo>
                <a:cubicBezTo>
                  <a:pt x="56" y="7"/>
                  <a:pt x="56" y="7"/>
                  <a:pt x="56" y="7"/>
                </a:cubicBezTo>
                <a:cubicBezTo>
                  <a:pt x="56" y="6"/>
                  <a:pt x="55" y="6"/>
                  <a:pt x="55" y="6"/>
                </a:cubicBezTo>
                <a:cubicBezTo>
                  <a:pt x="7" y="6"/>
                  <a:pt x="7" y="6"/>
                  <a:pt x="7" y="6"/>
                </a:cubicBezTo>
                <a:cubicBezTo>
                  <a:pt x="7" y="6"/>
                  <a:pt x="6" y="6"/>
                  <a:pt x="6" y="7"/>
                </a:cubicBezTo>
                <a:cubicBezTo>
                  <a:pt x="6" y="61"/>
                  <a:pt x="6" y="61"/>
                  <a:pt x="6" y="61"/>
                </a:cubicBezTo>
                <a:cubicBezTo>
                  <a:pt x="6" y="61"/>
                  <a:pt x="7" y="62"/>
                  <a:pt x="7" y="62"/>
                </a:cubicBezTo>
                <a:close/>
                <a:moveTo>
                  <a:pt x="8" y="8"/>
                </a:moveTo>
                <a:cubicBezTo>
                  <a:pt x="54" y="8"/>
                  <a:pt x="54" y="8"/>
                  <a:pt x="54" y="8"/>
                </a:cubicBezTo>
                <a:cubicBezTo>
                  <a:pt x="54" y="60"/>
                  <a:pt x="54" y="60"/>
                  <a:pt x="54" y="60"/>
                </a:cubicBezTo>
                <a:cubicBezTo>
                  <a:pt x="8" y="60"/>
                  <a:pt x="8" y="60"/>
                  <a:pt x="8" y="60"/>
                </a:cubicBezTo>
                <a:lnTo>
                  <a:pt x="8" y="8"/>
                </a:lnTo>
                <a:close/>
                <a:moveTo>
                  <a:pt x="33" y="66"/>
                </a:moveTo>
                <a:cubicBezTo>
                  <a:pt x="33" y="67"/>
                  <a:pt x="32" y="68"/>
                  <a:pt x="31" y="68"/>
                </a:cubicBezTo>
                <a:cubicBezTo>
                  <a:pt x="30" y="68"/>
                  <a:pt x="29" y="67"/>
                  <a:pt x="29" y="66"/>
                </a:cubicBezTo>
                <a:cubicBezTo>
                  <a:pt x="29" y="65"/>
                  <a:pt x="30" y="64"/>
                  <a:pt x="31" y="64"/>
                </a:cubicBezTo>
                <a:cubicBezTo>
                  <a:pt x="32" y="64"/>
                  <a:pt x="33" y="65"/>
                  <a:pt x="33" y="66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</p:spPr>
        <p:txBody>
          <a:bodyPr vert="horz" wrap="square" lIns="91440" tIns="45721" rIns="91440" bIns="45721" numCol="1" anchor="t" anchorCtr="0" compatLnSpc="1">
            <a:prstTxWarp prst="textNoShape">
              <a:avLst/>
            </a:prstTxWarp>
          </a:bodyPr>
          <a:lstStyle/>
          <a:p>
            <a:endParaRPr lang="en-US" sz="1801"/>
          </a:p>
        </p:txBody>
      </p:sp>
      <p:sp>
        <p:nvSpPr>
          <p:cNvPr id="46" name="ïṣľïḍe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DB58457E-3E78-4DB3-8641-C2D1CEDDFA36}"/>
              </a:ext>
            </a:extLst>
          </p:cNvPr>
          <p:cNvSpPr/>
          <p:nvPr/>
        </p:nvSpPr>
        <p:spPr bwMode="auto">
          <a:xfrm>
            <a:off x="4569056" y="3975986"/>
            <a:ext cx="258874" cy="243557"/>
          </a:xfrm>
          <a:custGeom>
            <a:avLst/>
            <a:gdLst>
              <a:gd name="T0" fmla="*/ 23 w 68"/>
              <a:gd name="T1" fmla="*/ 5 h 67"/>
              <a:gd name="T2" fmla="*/ 7 w 68"/>
              <a:gd name="T3" fmla="*/ 11 h 67"/>
              <a:gd name="T4" fmla="*/ 7 w 68"/>
              <a:gd name="T5" fmla="*/ 67 h 67"/>
              <a:gd name="T6" fmla="*/ 38 w 68"/>
              <a:gd name="T7" fmla="*/ 62 h 67"/>
              <a:gd name="T8" fmla="*/ 49 w 68"/>
              <a:gd name="T9" fmla="*/ 56 h 67"/>
              <a:gd name="T10" fmla="*/ 64 w 68"/>
              <a:gd name="T11" fmla="*/ 47 h 67"/>
              <a:gd name="T12" fmla="*/ 60 w 68"/>
              <a:gd name="T13" fmla="*/ 0 h 67"/>
              <a:gd name="T14" fmla="*/ 52 w 68"/>
              <a:gd name="T15" fmla="*/ 51 h 67"/>
              <a:gd name="T16" fmla="*/ 59 w 68"/>
              <a:gd name="T17" fmla="*/ 44 h 67"/>
              <a:gd name="T18" fmla="*/ 56 w 68"/>
              <a:gd name="T19" fmla="*/ 41 h 67"/>
              <a:gd name="T20" fmla="*/ 56 w 68"/>
              <a:gd name="T21" fmla="*/ 51 h 67"/>
              <a:gd name="T22" fmla="*/ 50 w 68"/>
              <a:gd name="T23" fmla="*/ 43 h 67"/>
              <a:gd name="T24" fmla="*/ 33 w 68"/>
              <a:gd name="T25" fmla="*/ 45 h 67"/>
              <a:gd name="T26" fmla="*/ 48 w 68"/>
              <a:gd name="T27" fmla="*/ 53 h 67"/>
              <a:gd name="T28" fmla="*/ 26 w 68"/>
              <a:gd name="T29" fmla="*/ 7 h 67"/>
              <a:gd name="T30" fmla="*/ 65 w 68"/>
              <a:gd name="T31" fmla="*/ 7 h 67"/>
              <a:gd name="T32" fmla="*/ 56 w 68"/>
              <a:gd name="T33" fmla="*/ 39 h 67"/>
              <a:gd name="T34" fmla="*/ 9 w 68"/>
              <a:gd name="T35" fmla="*/ 23 h 67"/>
              <a:gd name="T36" fmla="*/ 12 w 68"/>
              <a:gd name="T37" fmla="*/ 30 h 67"/>
              <a:gd name="T38" fmla="*/ 10 w 68"/>
              <a:gd name="T39" fmla="*/ 32 h 67"/>
              <a:gd name="T40" fmla="*/ 10 w 68"/>
              <a:gd name="T41" fmla="*/ 38 h 67"/>
              <a:gd name="T42" fmla="*/ 12 w 68"/>
              <a:gd name="T43" fmla="*/ 40 h 67"/>
              <a:gd name="T44" fmla="*/ 9 w 68"/>
              <a:gd name="T45" fmla="*/ 47 h 67"/>
              <a:gd name="T46" fmla="*/ 12 w 68"/>
              <a:gd name="T47" fmla="*/ 54 h 67"/>
              <a:gd name="T48" fmla="*/ 9 w 68"/>
              <a:gd name="T49" fmla="*/ 55 h 67"/>
              <a:gd name="T50" fmla="*/ 19 w 68"/>
              <a:gd name="T51" fmla="*/ 61 h 67"/>
              <a:gd name="T52" fmla="*/ 25 w 68"/>
              <a:gd name="T53" fmla="*/ 64 h 67"/>
              <a:gd name="T54" fmla="*/ 3 w 68"/>
              <a:gd name="T55" fmla="*/ 19 h 67"/>
              <a:gd name="T56" fmla="*/ 12 w 68"/>
              <a:gd name="T57" fmla="*/ 22 h 67"/>
              <a:gd name="T58" fmla="*/ 34 w 68"/>
              <a:gd name="T59" fmla="*/ 61 h 67"/>
              <a:gd name="T60" fmla="*/ 19 w 68"/>
              <a:gd name="T61" fmla="*/ 59 h 67"/>
              <a:gd name="T62" fmla="*/ 19 w 68"/>
              <a:gd name="T63" fmla="*/ 8 h 67"/>
              <a:gd name="T64" fmla="*/ 21 w 68"/>
              <a:gd name="T65" fmla="*/ 17 h 67"/>
              <a:gd name="T66" fmla="*/ 24 w 68"/>
              <a:gd name="T67" fmla="*/ 19 h 67"/>
              <a:gd name="T68" fmla="*/ 20 w 68"/>
              <a:gd name="T69" fmla="*/ 26 h 67"/>
              <a:gd name="T70" fmla="*/ 24 w 68"/>
              <a:gd name="T71" fmla="*/ 33 h 67"/>
              <a:gd name="T72" fmla="*/ 21 w 68"/>
              <a:gd name="T73" fmla="*/ 35 h 67"/>
              <a:gd name="T74" fmla="*/ 21 w 68"/>
              <a:gd name="T75" fmla="*/ 41 h 67"/>
              <a:gd name="T76" fmla="*/ 24 w 68"/>
              <a:gd name="T77" fmla="*/ 43 h 67"/>
              <a:gd name="T78" fmla="*/ 21 w 68"/>
              <a:gd name="T79" fmla="*/ 49 h 67"/>
              <a:gd name="T80" fmla="*/ 24 w 68"/>
              <a:gd name="T81" fmla="*/ 51 h 67"/>
              <a:gd name="T82" fmla="*/ 38 w 68"/>
              <a:gd name="T83" fmla="*/ 57 h 67"/>
              <a:gd name="T84" fmla="*/ 40 w 68"/>
              <a:gd name="T85" fmla="*/ 58 h 67"/>
              <a:gd name="T86" fmla="*/ 40 w 68"/>
              <a:gd name="T87" fmla="*/ 55 h 67"/>
              <a:gd name="T88" fmla="*/ 40 w 68"/>
              <a:gd name="T89" fmla="*/ 58 h 67"/>
              <a:gd name="T90" fmla="*/ 33 w 68"/>
              <a:gd name="T91" fmla="*/ 13 h 67"/>
              <a:gd name="T92" fmla="*/ 58 w 68"/>
              <a:gd name="T93" fmla="*/ 11 h 67"/>
              <a:gd name="T94" fmla="*/ 58 w 68"/>
              <a:gd name="T95" fmla="*/ 21 h 67"/>
              <a:gd name="T96" fmla="*/ 33 w 68"/>
              <a:gd name="T97" fmla="*/ 19 h 67"/>
              <a:gd name="T98" fmla="*/ 59 w 68"/>
              <a:gd name="T99" fmla="*/ 28 h 67"/>
              <a:gd name="T100" fmla="*/ 32 w 68"/>
              <a:gd name="T101" fmla="*/ 28 h 67"/>
              <a:gd name="T102" fmla="*/ 59 w 68"/>
              <a:gd name="T103" fmla="*/ 28 h 67"/>
              <a:gd name="T104" fmla="*/ 33 w 68"/>
              <a:gd name="T105" fmla="*/ 37 h 67"/>
              <a:gd name="T106" fmla="*/ 58 w 68"/>
              <a:gd name="T107" fmla="*/ 35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68" h="67">
                <a:moveTo>
                  <a:pt x="60" y="0"/>
                </a:moveTo>
                <a:cubicBezTo>
                  <a:pt x="31" y="0"/>
                  <a:pt x="31" y="0"/>
                  <a:pt x="31" y="0"/>
                </a:cubicBezTo>
                <a:cubicBezTo>
                  <a:pt x="27" y="0"/>
                  <a:pt x="24" y="2"/>
                  <a:pt x="23" y="5"/>
                </a:cubicBezTo>
                <a:cubicBezTo>
                  <a:pt x="19" y="5"/>
                  <a:pt x="19" y="5"/>
                  <a:pt x="19" y="5"/>
                </a:cubicBezTo>
                <a:cubicBezTo>
                  <a:pt x="15" y="5"/>
                  <a:pt x="13" y="8"/>
                  <a:pt x="12" y="11"/>
                </a:cubicBezTo>
                <a:cubicBezTo>
                  <a:pt x="7" y="11"/>
                  <a:pt x="7" y="11"/>
                  <a:pt x="7" y="11"/>
                </a:cubicBezTo>
                <a:cubicBezTo>
                  <a:pt x="3" y="11"/>
                  <a:pt x="0" y="14"/>
                  <a:pt x="0" y="19"/>
                </a:cubicBezTo>
                <a:cubicBezTo>
                  <a:pt x="0" y="60"/>
                  <a:pt x="0" y="60"/>
                  <a:pt x="0" y="60"/>
                </a:cubicBezTo>
                <a:cubicBezTo>
                  <a:pt x="0" y="64"/>
                  <a:pt x="3" y="67"/>
                  <a:pt x="7" y="67"/>
                </a:cubicBezTo>
                <a:cubicBezTo>
                  <a:pt x="25" y="67"/>
                  <a:pt x="25" y="67"/>
                  <a:pt x="25" y="67"/>
                </a:cubicBezTo>
                <a:cubicBezTo>
                  <a:pt x="29" y="67"/>
                  <a:pt x="33" y="66"/>
                  <a:pt x="35" y="64"/>
                </a:cubicBezTo>
                <a:cubicBezTo>
                  <a:pt x="38" y="62"/>
                  <a:pt x="38" y="62"/>
                  <a:pt x="38" y="62"/>
                </a:cubicBezTo>
                <a:cubicBezTo>
                  <a:pt x="41" y="62"/>
                  <a:pt x="45" y="60"/>
                  <a:pt x="47" y="59"/>
                </a:cubicBezTo>
                <a:cubicBezTo>
                  <a:pt x="48" y="57"/>
                  <a:pt x="48" y="57"/>
                  <a:pt x="48" y="57"/>
                </a:cubicBezTo>
                <a:cubicBezTo>
                  <a:pt x="49" y="56"/>
                  <a:pt x="49" y="56"/>
                  <a:pt x="49" y="56"/>
                </a:cubicBezTo>
                <a:cubicBezTo>
                  <a:pt x="53" y="56"/>
                  <a:pt x="57" y="55"/>
                  <a:pt x="59" y="53"/>
                </a:cubicBezTo>
                <a:cubicBezTo>
                  <a:pt x="62" y="50"/>
                  <a:pt x="62" y="50"/>
                  <a:pt x="62" y="50"/>
                </a:cubicBezTo>
                <a:cubicBezTo>
                  <a:pt x="64" y="47"/>
                  <a:pt x="64" y="47"/>
                  <a:pt x="64" y="47"/>
                </a:cubicBezTo>
                <a:cubicBezTo>
                  <a:pt x="66" y="46"/>
                  <a:pt x="68" y="41"/>
                  <a:pt x="68" y="38"/>
                </a:cubicBezTo>
                <a:cubicBezTo>
                  <a:pt x="68" y="7"/>
                  <a:pt x="68" y="7"/>
                  <a:pt x="68" y="7"/>
                </a:cubicBezTo>
                <a:cubicBezTo>
                  <a:pt x="68" y="3"/>
                  <a:pt x="64" y="0"/>
                  <a:pt x="60" y="0"/>
                </a:cubicBezTo>
                <a:close/>
                <a:moveTo>
                  <a:pt x="52" y="53"/>
                </a:moveTo>
                <a:cubicBezTo>
                  <a:pt x="52" y="52"/>
                  <a:pt x="52" y="52"/>
                  <a:pt x="52" y="52"/>
                </a:cubicBezTo>
                <a:cubicBezTo>
                  <a:pt x="52" y="52"/>
                  <a:pt x="52" y="51"/>
                  <a:pt x="52" y="51"/>
                </a:cubicBezTo>
                <a:cubicBezTo>
                  <a:pt x="52" y="45"/>
                  <a:pt x="52" y="45"/>
                  <a:pt x="52" y="45"/>
                </a:cubicBezTo>
                <a:cubicBezTo>
                  <a:pt x="58" y="45"/>
                  <a:pt x="58" y="45"/>
                  <a:pt x="58" y="45"/>
                </a:cubicBezTo>
                <a:cubicBezTo>
                  <a:pt x="59" y="45"/>
                  <a:pt x="59" y="45"/>
                  <a:pt x="59" y="44"/>
                </a:cubicBezTo>
                <a:cubicBezTo>
                  <a:pt x="59" y="44"/>
                  <a:pt x="59" y="43"/>
                  <a:pt x="58" y="43"/>
                </a:cubicBezTo>
                <a:cubicBezTo>
                  <a:pt x="52" y="43"/>
                  <a:pt x="52" y="43"/>
                  <a:pt x="52" y="43"/>
                </a:cubicBezTo>
                <a:cubicBezTo>
                  <a:pt x="53" y="42"/>
                  <a:pt x="54" y="41"/>
                  <a:pt x="56" y="41"/>
                </a:cubicBezTo>
                <a:cubicBezTo>
                  <a:pt x="64" y="41"/>
                  <a:pt x="64" y="41"/>
                  <a:pt x="64" y="41"/>
                </a:cubicBezTo>
                <a:cubicBezTo>
                  <a:pt x="64" y="43"/>
                  <a:pt x="63" y="45"/>
                  <a:pt x="62" y="45"/>
                </a:cubicBezTo>
                <a:cubicBezTo>
                  <a:pt x="56" y="51"/>
                  <a:pt x="56" y="51"/>
                  <a:pt x="56" y="51"/>
                </a:cubicBezTo>
                <a:cubicBezTo>
                  <a:pt x="56" y="52"/>
                  <a:pt x="54" y="52"/>
                  <a:pt x="52" y="53"/>
                </a:cubicBezTo>
                <a:close/>
                <a:moveTo>
                  <a:pt x="56" y="39"/>
                </a:moveTo>
                <a:cubicBezTo>
                  <a:pt x="53" y="39"/>
                  <a:pt x="51" y="41"/>
                  <a:pt x="50" y="43"/>
                </a:cubicBezTo>
                <a:cubicBezTo>
                  <a:pt x="33" y="43"/>
                  <a:pt x="33" y="43"/>
                  <a:pt x="33" y="43"/>
                </a:cubicBezTo>
                <a:cubicBezTo>
                  <a:pt x="32" y="43"/>
                  <a:pt x="32" y="44"/>
                  <a:pt x="32" y="44"/>
                </a:cubicBezTo>
                <a:cubicBezTo>
                  <a:pt x="32" y="45"/>
                  <a:pt x="32" y="45"/>
                  <a:pt x="33" y="45"/>
                </a:cubicBezTo>
                <a:cubicBezTo>
                  <a:pt x="50" y="45"/>
                  <a:pt x="50" y="45"/>
                  <a:pt x="50" y="45"/>
                </a:cubicBezTo>
                <a:cubicBezTo>
                  <a:pt x="50" y="51"/>
                  <a:pt x="50" y="51"/>
                  <a:pt x="50" y="51"/>
                </a:cubicBezTo>
                <a:cubicBezTo>
                  <a:pt x="48" y="53"/>
                  <a:pt x="48" y="53"/>
                  <a:pt x="48" y="53"/>
                </a:cubicBezTo>
                <a:cubicBezTo>
                  <a:pt x="31" y="53"/>
                  <a:pt x="31" y="53"/>
                  <a:pt x="31" y="53"/>
                </a:cubicBezTo>
                <a:cubicBezTo>
                  <a:pt x="28" y="53"/>
                  <a:pt x="26" y="51"/>
                  <a:pt x="26" y="49"/>
                </a:cubicBezTo>
                <a:cubicBezTo>
                  <a:pt x="26" y="7"/>
                  <a:pt x="26" y="7"/>
                  <a:pt x="26" y="7"/>
                </a:cubicBezTo>
                <a:cubicBezTo>
                  <a:pt x="26" y="5"/>
                  <a:pt x="28" y="3"/>
                  <a:pt x="31" y="3"/>
                </a:cubicBezTo>
                <a:cubicBezTo>
                  <a:pt x="60" y="3"/>
                  <a:pt x="60" y="3"/>
                  <a:pt x="60" y="3"/>
                </a:cubicBezTo>
                <a:cubicBezTo>
                  <a:pt x="63" y="3"/>
                  <a:pt x="65" y="5"/>
                  <a:pt x="65" y="7"/>
                </a:cubicBezTo>
                <a:cubicBezTo>
                  <a:pt x="65" y="38"/>
                  <a:pt x="65" y="38"/>
                  <a:pt x="65" y="38"/>
                </a:cubicBezTo>
                <a:cubicBezTo>
                  <a:pt x="65" y="38"/>
                  <a:pt x="65" y="39"/>
                  <a:pt x="65" y="39"/>
                </a:cubicBezTo>
                <a:lnTo>
                  <a:pt x="56" y="39"/>
                </a:lnTo>
                <a:close/>
                <a:moveTo>
                  <a:pt x="12" y="22"/>
                </a:moveTo>
                <a:cubicBezTo>
                  <a:pt x="10" y="22"/>
                  <a:pt x="10" y="22"/>
                  <a:pt x="10" y="22"/>
                </a:cubicBezTo>
                <a:cubicBezTo>
                  <a:pt x="9" y="22"/>
                  <a:pt x="9" y="23"/>
                  <a:pt x="9" y="23"/>
                </a:cubicBezTo>
                <a:cubicBezTo>
                  <a:pt x="9" y="24"/>
                  <a:pt x="9" y="24"/>
                  <a:pt x="10" y="24"/>
                </a:cubicBezTo>
                <a:cubicBezTo>
                  <a:pt x="12" y="24"/>
                  <a:pt x="12" y="24"/>
                  <a:pt x="12" y="24"/>
                </a:cubicBezTo>
                <a:cubicBezTo>
                  <a:pt x="12" y="30"/>
                  <a:pt x="12" y="30"/>
                  <a:pt x="12" y="30"/>
                </a:cubicBezTo>
                <a:cubicBezTo>
                  <a:pt x="10" y="30"/>
                  <a:pt x="10" y="30"/>
                  <a:pt x="10" y="30"/>
                </a:cubicBezTo>
                <a:cubicBezTo>
                  <a:pt x="9" y="30"/>
                  <a:pt x="9" y="31"/>
                  <a:pt x="9" y="31"/>
                </a:cubicBezTo>
                <a:cubicBezTo>
                  <a:pt x="9" y="32"/>
                  <a:pt x="9" y="32"/>
                  <a:pt x="10" y="32"/>
                </a:cubicBezTo>
                <a:cubicBezTo>
                  <a:pt x="12" y="32"/>
                  <a:pt x="12" y="32"/>
                  <a:pt x="12" y="32"/>
                </a:cubicBezTo>
                <a:cubicBezTo>
                  <a:pt x="12" y="38"/>
                  <a:pt x="12" y="38"/>
                  <a:pt x="12" y="38"/>
                </a:cubicBezTo>
                <a:cubicBezTo>
                  <a:pt x="10" y="38"/>
                  <a:pt x="10" y="38"/>
                  <a:pt x="10" y="38"/>
                </a:cubicBezTo>
                <a:cubicBezTo>
                  <a:pt x="9" y="38"/>
                  <a:pt x="9" y="39"/>
                  <a:pt x="9" y="39"/>
                </a:cubicBezTo>
                <a:cubicBezTo>
                  <a:pt x="9" y="40"/>
                  <a:pt x="9" y="40"/>
                  <a:pt x="10" y="40"/>
                </a:cubicBezTo>
                <a:cubicBezTo>
                  <a:pt x="12" y="40"/>
                  <a:pt x="12" y="40"/>
                  <a:pt x="12" y="40"/>
                </a:cubicBezTo>
                <a:cubicBezTo>
                  <a:pt x="12" y="46"/>
                  <a:pt x="12" y="46"/>
                  <a:pt x="12" y="46"/>
                </a:cubicBezTo>
                <a:cubicBezTo>
                  <a:pt x="10" y="46"/>
                  <a:pt x="10" y="46"/>
                  <a:pt x="10" y="46"/>
                </a:cubicBezTo>
                <a:cubicBezTo>
                  <a:pt x="9" y="46"/>
                  <a:pt x="9" y="47"/>
                  <a:pt x="9" y="47"/>
                </a:cubicBezTo>
                <a:cubicBezTo>
                  <a:pt x="9" y="48"/>
                  <a:pt x="9" y="48"/>
                  <a:pt x="10" y="48"/>
                </a:cubicBezTo>
                <a:cubicBezTo>
                  <a:pt x="12" y="48"/>
                  <a:pt x="12" y="48"/>
                  <a:pt x="12" y="48"/>
                </a:cubicBezTo>
                <a:cubicBezTo>
                  <a:pt x="12" y="54"/>
                  <a:pt x="12" y="54"/>
                  <a:pt x="12" y="54"/>
                </a:cubicBezTo>
                <a:cubicBezTo>
                  <a:pt x="12" y="54"/>
                  <a:pt x="12" y="54"/>
                  <a:pt x="12" y="54"/>
                </a:cubicBezTo>
                <a:cubicBezTo>
                  <a:pt x="10" y="54"/>
                  <a:pt x="10" y="54"/>
                  <a:pt x="10" y="54"/>
                </a:cubicBezTo>
                <a:cubicBezTo>
                  <a:pt x="9" y="54"/>
                  <a:pt x="9" y="55"/>
                  <a:pt x="9" y="55"/>
                </a:cubicBezTo>
                <a:cubicBezTo>
                  <a:pt x="9" y="56"/>
                  <a:pt x="9" y="56"/>
                  <a:pt x="10" y="56"/>
                </a:cubicBezTo>
                <a:cubicBezTo>
                  <a:pt x="13" y="56"/>
                  <a:pt x="13" y="56"/>
                  <a:pt x="13" y="56"/>
                </a:cubicBezTo>
                <a:cubicBezTo>
                  <a:pt x="14" y="59"/>
                  <a:pt x="16" y="61"/>
                  <a:pt x="19" y="61"/>
                </a:cubicBezTo>
                <a:cubicBezTo>
                  <a:pt x="27" y="61"/>
                  <a:pt x="27" y="61"/>
                  <a:pt x="27" y="61"/>
                </a:cubicBezTo>
                <a:cubicBezTo>
                  <a:pt x="27" y="64"/>
                  <a:pt x="27" y="64"/>
                  <a:pt x="27" y="64"/>
                </a:cubicBezTo>
                <a:cubicBezTo>
                  <a:pt x="26" y="64"/>
                  <a:pt x="26" y="64"/>
                  <a:pt x="25" y="64"/>
                </a:cubicBezTo>
                <a:cubicBezTo>
                  <a:pt x="7" y="64"/>
                  <a:pt x="7" y="64"/>
                  <a:pt x="7" y="64"/>
                </a:cubicBezTo>
                <a:cubicBezTo>
                  <a:pt x="5" y="64"/>
                  <a:pt x="3" y="62"/>
                  <a:pt x="3" y="60"/>
                </a:cubicBezTo>
                <a:cubicBezTo>
                  <a:pt x="3" y="19"/>
                  <a:pt x="3" y="19"/>
                  <a:pt x="3" y="19"/>
                </a:cubicBezTo>
                <a:cubicBezTo>
                  <a:pt x="3" y="16"/>
                  <a:pt x="5" y="14"/>
                  <a:pt x="7" y="14"/>
                </a:cubicBezTo>
                <a:cubicBezTo>
                  <a:pt x="12" y="14"/>
                  <a:pt x="12" y="14"/>
                  <a:pt x="12" y="14"/>
                </a:cubicBezTo>
                <a:lnTo>
                  <a:pt x="12" y="22"/>
                </a:lnTo>
                <a:close/>
                <a:moveTo>
                  <a:pt x="29" y="64"/>
                </a:moveTo>
                <a:cubicBezTo>
                  <a:pt x="29" y="61"/>
                  <a:pt x="29" y="61"/>
                  <a:pt x="29" y="61"/>
                </a:cubicBezTo>
                <a:cubicBezTo>
                  <a:pt x="34" y="61"/>
                  <a:pt x="34" y="61"/>
                  <a:pt x="34" y="61"/>
                </a:cubicBezTo>
                <a:cubicBezTo>
                  <a:pt x="33" y="62"/>
                  <a:pt x="33" y="62"/>
                  <a:pt x="33" y="62"/>
                </a:cubicBezTo>
                <a:cubicBezTo>
                  <a:pt x="32" y="63"/>
                  <a:pt x="31" y="63"/>
                  <a:pt x="29" y="64"/>
                </a:cubicBezTo>
                <a:close/>
                <a:moveTo>
                  <a:pt x="19" y="59"/>
                </a:moveTo>
                <a:cubicBezTo>
                  <a:pt x="16" y="59"/>
                  <a:pt x="14" y="57"/>
                  <a:pt x="14" y="54"/>
                </a:cubicBezTo>
                <a:cubicBezTo>
                  <a:pt x="14" y="13"/>
                  <a:pt x="14" y="13"/>
                  <a:pt x="14" y="13"/>
                </a:cubicBezTo>
                <a:cubicBezTo>
                  <a:pt x="14" y="10"/>
                  <a:pt x="16" y="8"/>
                  <a:pt x="19" y="8"/>
                </a:cubicBezTo>
                <a:cubicBezTo>
                  <a:pt x="24" y="8"/>
                  <a:pt x="24" y="8"/>
                  <a:pt x="24" y="8"/>
                </a:cubicBezTo>
                <a:cubicBezTo>
                  <a:pt x="24" y="17"/>
                  <a:pt x="24" y="17"/>
                  <a:pt x="24" y="17"/>
                </a:cubicBezTo>
                <a:cubicBezTo>
                  <a:pt x="21" y="17"/>
                  <a:pt x="21" y="17"/>
                  <a:pt x="21" y="17"/>
                </a:cubicBezTo>
                <a:cubicBezTo>
                  <a:pt x="21" y="17"/>
                  <a:pt x="20" y="17"/>
                  <a:pt x="20" y="18"/>
                </a:cubicBezTo>
                <a:cubicBezTo>
                  <a:pt x="20" y="18"/>
                  <a:pt x="21" y="19"/>
                  <a:pt x="21" y="19"/>
                </a:cubicBezTo>
                <a:cubicBezTo>
                  <a:pt x="24" y="19"/>
                  <a:pt x="24" y="19"/>
                  <a:pt x="24" y="19"/>
                </a:cubicBezTo>
                <a:cubicBezTo>
                  <a:pt x="24" y="25"/>
                  <a:pt x="24" y="25"/>
                  <a:pt x="24" y="25"/>
                </a:cubicBezTo>
                <a:cubicBezTo>
                  <a:pt x="21" y="25"/>
                  <a:pt x="21" y="25"/>
                  <a:pt x="21" y="25"/>
                </a:cubicBezTo>
                <a:cubicBezTo>
                  <a:pt x="21" y="25"/>
                  <a:pt x="20" y="25"/>
                  <a:pt x="20" y="26"/>
                </a:cubicBezTo>
                <a:cubicBezTo>
                  <a:pt x="20" y="26"/>
                  <a:pt x="21" y="27"/>
                  <a:pt x="21" y="27"/>
                </a:cubicBezTo>
                <a:cubicBezTo>
                  <a:pt x="24" y="27"/>
                  <a:pt x="24" y="27"/>
                  <a:pt x="24" y="27"/>
                </a:cubicBezTo>
                <a:cubicBezTo>
                  <a:pt x="24" y="33"/>
                  <a:pt x="24" y="33"/>
                  <a:pt x="24" y="33"/>
                </a:cubicBezTo>
                <a:cubicBezTo>
                  <a:pt x="21" y="33"/>
                  <a:pt x="21" y="33"/>
                  <a:pt x="21" y="33"/>
                </a:cubicBezTo>
                <a:cubicBezTo>
                  <a:pt x="21" y="33"/>
                  <a:pt x="20" y="33"/>
                  <a:pt x="20" y="34"/>
                </a:cubicBezTo>
                <a:cubicBezTo>
                  <a:pt x="20" y="34"/>
                  <a:pt x="21" y="35"/>
                  <a:pt x="21" y="35"/>
                </a:cubicBezTo>
                <a:cubicBezTo>
                  <a:pt x="24" y="35"/>
                  <a:pt x="24" y="35"/>
                  <a:pt x="24" y="35"/>
                </a:cubicBezTo>
                <a:cubicBezTo>
                  <a:pt x="24" y="41"/>
                  <a:pt x="24" y="41"/>
                  <a:pt x="24" y="41"/>
                </a:cubicBezTo>
                <a:cubicBezTo>
                  <a:pt x="21" y="41"/>
                  <a:pt x="21" y="41"/>
                  <a:pt x="21" y="41"/>
                </a:cubicBezTo>
                <a:cubicBezTo>
                  <a:pt x="21" y="41"/>
                  <a:pt x="20" y="41"/>
                  <a:pt x="20" y="42"/>
                </a:cubicBezTo>
                <a:cubicBezTo>
                  <a:pt x="20" y="42"/>
                  <a:pt x="21" y="43"/>
                  <a:pt x="21" y="43"/>
                </a:cubicBezTo>
                <a:cubicBezTo>
                  <a:pt x="24" y="43"/>
                  <a:pt x="24" y="43"/>
                  <a:pt x="24" y="43"/>
                </a:cubicBezTo>
                <a:cubicBezTo>
                  <a:pt x="24" y="49"/>
                  <a:pt x="24" y="49"/>
                  <a:pt x="24" y="49"/>
                </a:cubicBezTo>
                <a:cubicBezTo>
                  <a:pt x="24" y="49"/>
                  <a:pt x="24" y="49"/>
                  <a:pt x="24" y="49"/>
                </a:cubicBezTo>
                <a:cubicBezTo>
                  <a:pt x="21" y="49"/>
                  <a:pt x="21" y="49"/>
                  <a:pt x="21" y="49"/>
                </a:cubicBezTo>
                <a:cubicBezTo>
                  <a:pt x="21" y="49"/>
                  <a:pt x="20" y="49"/>
                  <a:pt x="20" y="50"/>
                </a:cubicBezTo>
                <a:cubicBezTo>
                  <a:pt x="20" y="50"/>
                  <a:pt x="21" y="51"/>
                  <a:pt x="21" y="51"/>
                </a:cubicBezTo>
                <a:cubicBezTo>
                  <a:pt x="24" y="51"/>
                  <a:pt x="24" y="51"/>
                  <a:pt x="24" y="51"/>
                </a:cubicBezTo>
                <a:cubicBezTo>
                  <a:pt x="25" y="53"/>
                  <a:pt x="28" y="55"/>
                  <a:pt x="31" y="55"/>
                </a:cubicBezTo>
                <a:cubicBezTo>
                  <a:pt x="38" y="55"/>
                  <a:pt x="38" y="55"/>
                  <a:pt x="38" y="55"/>
                </a:cubicBezTo>
                <a:cubicBezTo>
                  <a:pt x="38" y="57"/>
                  <a:pt x="38" y="57"/>
                  <a:pt x="38" y="57"/>
                </a:cubicBezTo>
                <a:cubicBezTo>
                  <a:pt x="37" y="59"/>
                  <a:pt x="37" y="59"/>
                  <a:pt x="37" y="59"/>
                </a:cubicBezTo>
                <a:lnTo>
                  <a:pt x="19" y="59"/>
                </a:lnTo>
                <a:close/>
                <a:moveTo>
                  <a:pt x="40" y="58"/>
                </a:moveTo>
                <a:cubicBezTo>
                  <a:pt x="40" y="58"/>
                  <a:pt x="40" y="58"/>
                  <a:pt x="40" y="58"/>
                </a:cubicBezTo>
                <a:cubicBezTo>
                  <a:pt x="41" y="57"/>
                  <a:pt x="41" y="57"/>
                  <a:pt x="40" y="57"/>
                </a:cubicBezTo>
                <a:cubicBezTo>
                  <a:pt x="40" y="55"/>
                  <a:pt x="40" y="55"/>
                  <a:pt x="40" y="55"/>
                </a:cubicBezTo>
                <a:cubicBezTo>
                  <a:pt x="46" y="55"/>
                  <a:pt x="46" y="55"/>
                  <a:pt x="46" y="55"/>
                </a:cubicBezTo>
                <a:cubicBezTo>
                  <a:pt x="45" y="56"/>
                  <a:pt x="45" y="56"/>
                  <a:pt x="45" y="56"/>
                </a:cubicBezTo>
                <a:cubicBezTo>
                  <a:pt x="44" y="57"/>
                  <a:pt x="42" y="58"/>
                  <a:pt x="40" y="58"/>
                </a:cubicBezTo>
                <a:close/>
                <a:moveTo>
                  <a:pt x="59" y="12"/>
                </a:moveTo>
                <a:cubicBezTo>
                  <a:pt x="59" y="12"/>
                  <a:pt x="59" y="13"/>
                  <a:pt x="58" y="13"/>
                </a:cubicBezTo>
                <a:cubicBezTo>
                  <a:pt x="33" y="13"/>
                  <a:pt x="33" y="13"/>
                  <a:pt x="33" y="13"/>
                </a:cubicBezTo>
                <a:cubicBezTo>
                  <a:pt x="32" y="13"/>
                  <a:pt x="32" y="12"/>
                  <a:pt x="32" y="12"/>
                </a:cubicBezTo>
                <a:cubicBezTo>
                  <a:pt x="32" y="11"/>
                  <a:pt x="32" y="11"/>
                  <a:pt x="33" y="11"/>
                </a:cubicBezTo>
                <a:cubicBezTo>
                  <a:pt x="58" y="11"/>
                  <a:pt x="58" y="11"/>
                  <a:pt x="58" y="11"/>
                </a:cubicBezTo>
                <a:cubicBezTo>
                  <a:pt x="59" y="11"/>
                  <a:pt x="59" y="11"/>
                  <a:pt x="59" y="12"/>
                </a:cubicBezTo>
                <a:close/>
                <a:moveTo>
                  <a:pt x="59" y="20"/>
                </a:moveTo>
                <a:cubicBezTo>
                  <a:pt x="59" y="21"/>
                  <a:pt x="59" y="21"/>
                  <a:pt x="58" y="21"/>
                </a:cubicBezTo>
                <a:cubicBezTo>
                  <a:pt x="33" y="21"/>
                  <a:pt x="33" y="21"/>
                  <a:pt x="33" y="21"/>
                </a:cubicBezTo>
                <a:cubicBezTo>
                  <a:pt x="32" y="21"/>
                  <a:pt x="32" y="21"/>
                  <a:pt x="32" y="20"/>
                </a:cubicBezTo>
                <a:cubicBezTo>
                  <a:pt x="32" y="19"/>
                  <a:pt x="32" y="19"/>
                  <a:pt x="33" y="19"/>
                </a:cubicBezTo>
                <a:cubicBezTo>
                  <a:pt x="58" y="19"/>
                  <a:pt x="58" y="19"/>
                  <a:pt x="58" y="19"/>
                </a:cubicBezTo>
                <a:cubicBezTo>
                  <a:pt x="59" y="19"/>
                  <a:pt x="59" y="19"/>
                  <a:pt x="59" y="20"/>
                </a:cubicBezTo>
                <a:close/>
                <a:moveTo>
                  <a:pt x="59" y="28"/>
                </a:moveTo>
                <a:cubicBezTo>
                  <a:pt x="59" y="29"/>
                  <a:pt x="59" y="29"/>
                  <a:pt x="58" y="29"/>
                </a:cubicBezTo>
                <a:cubicBezTo>
                  <a:pt x="33" y="29"/>
                  <a:pt x="33" y="29"/>
                  <a:pt x="33" y="29"/>
                </a:cubicBezTo>
                <a:cubicBezTo>
                  <a:pt x="32" y="29"/>
                  <a:pt x="32" y="29"/>
                  <a:pt x="32" y="28"/>
                </a:cubicBezTo>
                <a:cubicBezTo>
                  <a:pt x="32" y="27"/>
                  <a:pt x="32" y="27"/>
                  <a:pt x="33" y="27"/>
                </a:cubicBezTo>
                <a:cubicBezTo>
                  <a:pt x="58" y="27"/>
                  <a:pt x="58" y="27"/>
                  <a:pt x="58" y="27"/>
                </a:cubicBezTo>
                <a:cubicBezTo>
                  <a:pt x="59" y="27"/>
                  <a:pt x="59" y="27"/>
                  <a:pt x="59" y="28"/>
                </a:cubicBezTo>
                <a:close/>
                <a:moveTo>
                  <a:pt x="59" y="36"/>
                </a:moveTo>
                <a:cubicBezTo>
                  <a:pt x="59" y="37"/>
                  <a:pt x="59" y="37"/>
                  <a:pt x="58" y="37"/>
                </a:cubicBezTo>
                <a:cubicBezTo>
                  <a:pt x="33" y="37"/>
                  <a:pt x="33" y="37"/>
                  <a:pt x="33" y="37"/>
                </a:cubicBezTo>
                <a:cubicBezTo>
                  <a:pt x="32" y="37"/>
                  <a:pt x="32" y="37"/>
                  <a:pt x="32" y="36"/>
                </a:cubicBezTo>
                <a:cubicBezTo>
                  <a:pt x="32" y="36"/>
                  <a:pt x="32" y="35"/>
                  <a:pt x="33" y="35"/>
                </a:cubicBezTo>
                <a:cubicBezTo>
                  <a:pt x="58" y="35"/>
                  <a:pt x="58" y="35"/>
                  <a:pt x="58" y="35"/>
                </a:cubicBezTo>
                <a:cubicBezTo>
                  <a:pt x="59" y="35"/>
                  <a:pt x="59" y="36"/>
                  <a:pt x="59" y="36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</p:spPr>
        <p:txBody>
          <a:bodyPr vert="horz" wrap="square" lIns="91440" tIns="45721" rIns="91440" bIns="45721" numCol="1" anchor="t" anchorCtr="0" compatLnSpc="1">
            <a:prstTxWarp prst="textNoShape">
              <a:avLst/>
            </a:prstTxWarp>
          </a:bodyPr>
          <a:lstStyle/>
          <a:p>
            <a:endParaRPr lang="en-US" sz="1801"/>
          </a:p>
        </p:txBody>
      </p:sp>
      <p:sp>
        <p:nvSpPr>
          <p:cNvPr id="47" name="ïślîḓe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246B0860-C18D-472D-A338-8FD1867D301E}"/>
              </a:ext>
            </a:extLst>
          </p:cNvPr>
          <p:cNvSpPr/>
          <p:nvPr/>
        </p:nvSpPr>
        <p:spPr bwMode="auto">
          <a:xfrm>
            <a:off x="7908325" y="3186219"/>
            <a:ext cx="285457" cy="214514"/>
          </a:xfrm>
          <a:custGeom>
            <a:avLst/>
            <a:gdLst>
              <a:gd name="T0" fmla="*/ 53 w 71"/>
              <a:gd name="T1" fmla="*/ 5 h 51"/>
              <a:gd name="T2" fmla="*/ 0 w 71"/>
              <a:gd name="T3" fmla="*/ 12 h 51"/>
              <a:gd name="T4" fmla="*/ 8 w 71"/>
              <a:gd name="T5" fmla="*/ 33 h 51"/>
              <a:gd name="T6" fmla="*/ 12 w 71"/>
              <a:gd name="T7" fmla="*/ 43 h 51"/>
              <a:gd name="T8" fmla="*/ 46 w 71"/>
              <a:gd name="T9" fmla="*/ 40 h 51"/>
              <a:gd name="T10" fmla="*/ 11 w 71"/>
              <a:gd name="T11" fmla="*/ 35 h 51"/>
              <a:gd name="T12" fmla="*/ 48 w 71"/>
              <a:gd name="T13" fmla="*/ 31 h 51"/>
              <a:gd name="T14" fmla="*/ 56 w 71"/>
              <a:gd name="T15" fmla="*/ 6 h 51"/>
              <a:gd name="T16" fmla="*/ 71 w 71"/>
              <a:gd name="T17" fmla="*/ 2 h 51"/>
              <a:gd name="T18" fmla="*/ 45 w 71"/>
              <a:gd name="T19" fmla="*/ 18 h 51"/>
              <a:gd name="T20" fmla="*/ 49 w 71"/>
              <a:gd name="T21" fmla="*/ 18 h 51"/>
              <a:gd name="T22" fmla="*/ 45 w 71"/>
              <a:gd name="T23" fmla="*/ 20 h 51"/>
              <a:gd name="T24" fmla="*/ 9 w 71"/>
              <a:gd name="T25" fmla="*/ 30 h 51"/>
              <a:gd name="T26" fmla="*/ 12 w 71"/>
              <a:gd name="T27" fmla="*/ 32 h 51"/>
              <a:gd name="T28" fmla="*/ 28 w 71"/>
              <a:gd name="T29" fmla="*/ 18 h 51"/>
              <a:gd name="T30" fmla="*/ 35 w 71"/>
              <a:gd name="T31" fmla="*/ 18 h 51"/>
              <a:gd name="T32" fmla="*/ 43 w 71"/>
              <a:gd name="T33" fmla="*/ 18 h 51"/>
              <a:gd name="T34" fmla="*/ 28 w 71"/>
              <a:gd name="T35" fmla="*/ 20 h 51"/>
              <a:gd name="T36" fmla="*/ 28 w 71"/>
              <a:gd name="T37" fmla="*/ 25 h 51"/>
              <a:gd name="T38" fmla="*/ 21 w 71"/>
              <a:gd name="T39" fmla="*/ 25 h 51"/>
              <a:gd name="T40" fmla="*/ 26 w 71"/>
              <a:gd name="T41" fmla="*/ 25 h 51"/>
              <a:gd name="T42" fmla="*/ 20 w 71"/>
              <a:gd name="T43" fmla="*/ 13 h 51"/>
              <a:gd name="T44" fmla="*/ 18 w 71"/>
              <a:gd name="T45" fmla="*/ 18 h 51"/>
              <a:gd name="T46" fmla="*/ 18 w 71"/>
              <a:gd name="T47" fmla="*/ 13 h 51"/>
              <a:gd name="T48" fmla="*/ 19 w 71"/>
              <a:gd name="T49" fmla="*/ 25 h 51"/>
              <a:gd name="T50" fmla="*/ 18 w 71"/>
              <a:gd name="T51" fmla="*/ 20 h 51"/>
              <a:gd name="T52" fmla="*/ 5 w 71"/>
              <a:gd name="T53" fmla="*/ 20 h 51"/>
              <a:gd name="T54" fmla="*/ 13 w 71"/>
              <a:gd name="T55" fmla="*/ 27 h 51"/>
              <a:gd name="T56" fmla="*/ 14 w 71"/>
              <a:gd name="T57" fmla="*/ 32 h 51"/>
              <a:gd name="T58" fmla="*/ 26 w 71"/>
              <a:gd name="T59" fmla="*/ 27 h 51"/>
              <a:gd name="T60" fmla="*/ 21 w 71"/>
              <a:gd name="T61" fmla="*/ 27 h 51"/>
              <a:gd name="T62" fmla="*/ 33 w 71"/>
              <a:gd name="T63" fmla="*/ 32 h 51"/>
              <a:gd name="T64" fmla="*/ 36 w 71"/>
              <a:gd name="T65" fmla="*/ 27 h 51"/>
              <a:gd name="T66" fmla="*/ 35 w 71"/>
              <a:gd name="T67" fmla="*/ 32 h 51"/>
              <a:gd name="T68" fmla="*/ 37 w 71"/>
              <a:gd name="T69" fmla="*/ 20 h 51"/>
              <a:gd name="T70" fmla="*/ 36 w 71"/>
              <a:gd name="T71" fmla="*/ 25 h 51"/>
              <a:gd name="T72" fmla="*/ 9 w 71"/>
              <a:gd name="T73" fmla="*/ 13 h 51"/>
              <a:gd name="T74" fmla="*/ 3 w 71"/>
              <a:gd name="T75" fmla="*/ 14 h 51"/>
              <a:gd name="T76" fmla="*/ 42 w 71"/>
              <a:gd name="T77" fmla="*/ 32 h 51"/>
              <a:gd name="T78" fmla="*/ 46 w 71"/>
              <a:gd name="T79" fmla="*/ 27 h 51"/>
              <a:gd name="T80" fmla="*/ 13 w 71"/>
              <a:gd name="T81" fmla="*/ 44 h 51"/>
              <a:gd name="T82" fmla="*/ 17 w 71"/>
              <a:gd name="T83" fmla="*/ 48 h 51"/>
              <a:gd name="T84" fmla="*/ 12 w 71"/>
              <a:gd name="T85" fmla="*/ 48 h 51"/>
              <a:gd name="T86" fmla="*/ 13 w 71"/>
              <a:gd name="T87" fmla="*/ 49 h 51"/>
              <a:gd name="T88" fmla="*/ 40 w 71"/>
              <a:gd name="T89" fmla="*/ 51 h 51"/>
              <a:gd name="T90" fmla="*/ 40 w 71"/>
              <a:gd name="T91" fmla="*/ 49 h 51"/>
              <a:gd name="T92" fmla="*/ 42 w 71"/>
              <a:gd name="T93" fmla="*/ 48 h 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71" h="51">
                <a:moveTo>
                  <a:pt x="70" y="0"/>
                </a:moveTo>
                <a:cubicBezTo>
                  <a:pt x="59" y="0"/>
                  <a:pt x="59" y="0"/>
                  <a:pt x="59" y="0"/>
                </a:cubicBezTo>
                <a:cubicBezTo>
                  <a:pt x="56" y="0"/>
                  <a:pt x="54" y="2"/>
                  <a:pt x="53" y="5"/>
                </a:cubicBezTo>
                <a:cubicBezTo>
                  <a:pt x="51" y="10"/>
                  <a:pt x="51" y="10"/>
                  <a:pt x="51" y="10"/>
                </a:cubicBezTo>
                <a:cubicBezTo>
                  <a:pt x="4" y="10"/>
                  <a:pt x="4" y="10"/>
                  <a:pt x="4" y="10"/>
                </a:cubicBezTo>
                <a:cubicBezTo>
                  <a:pt x="2" y="10"/>
                  <a:pt x="1" y="11"/>
                  <a:pt x="0" y="12"/>
                </a:cubicBezTo>
                <a:cubicBezTo>
                  <a:pt x="0" y="13"/>
                  <a:pt x="0" y="14"/>
                  <a:pt x="0" y="16"/>
                </a:cubicBezTo>
                <a:cubicBezTo>
                  <a:pt x="6" y="31"/>
                  <a:pt x="6" y="31"/>
                  <a:pt x="6" y="31"/>
                </a:cubicBezTo>
                <a:cubicBezTo>
                  <a:pt x="7" y="32"/>
                  <a:pt x="7" y="32"/>
                  <a:pt x="8" y="33"/>
                </a:cubicBezTo>
                <a:cubicBezTo>
                  <a:pt x="8" y="33"/>
                  <a:pt x="8" y="33"/>
                  <a:pt x="8" y="34"/>
                </a:cubicBezTo>
                <a:cubicBezTo>
                  <a:pt x="8" y="38"/>
                  <a:pt x="8" y="38"/>
                  <a:pt x="8" y="38"/>
                </a:cubicBezTo>
                <a:cubicBezTo>
                  <a:pt x="8" y="41"/>
                  <a:pt x="10" y="43"/>
                  <a:pt x="12" y="43"/>
                </a:cubicBezTo>
                <a:cubicBezTo>
                  <a:pt x="46" y="43"/>
                  <a:pt x="46" y="43"/>
                  <a:pt x="46" y="43"/>
                </a:cubicBezTo>
                <a:cubicBezTo>
                  <a:pt x="46" y="43"/>
                  <a:pt x="47" y="42"/>
                  <a:pt x="47" y="41"/>
                </a:cubicBezTo>
                <a:cubicBezTo>
                  <a:pt x="47" y="41"/>
                  <a:pt x="46" y="40"/>
                  <a:pt x="46" y="40"/>
                </a:cubicBezTo>
                <a:cubicBezTo>
                  <a:pt x="12" y="40"/>
                  <a:pt x="12" y="40"/>
                  <a:pt x="12" y="40"/>
                </a:cubicBezTo>
                <a:cubicBezTo>
                  <a:pt x="11" y="40"/>
                  <a:pt x="11" y="39"/>
                  <a:pt x="11" y="38"/>
                </a:cubicBezTo>
                <a:cubicBezTo>
                  <a:pt x="11" y="35"/>
                  <a:pt x="11" y="35"/>
                  <a:pt x="11" y="35"/>
                </a:cubicBezTo>
                <a:cubicBezTo>
                  <a:pt x="11" y="35"/>
                  <a:pt x="12" y="35"/>
                  <a:pt x="12" y="35"/>
                </a:cubicBezTo>
                <a:cubicBezTo>
                  <a:pt x="42" y="35"/>
                  <a:pt x="42" y="35"/>
                  <a:pt x="42" y="35"/>
                </a:cubicBezTo>
                <a:cubicBezTo>
                  <a:pt x="45" y="35"/>
                  <a:pt x="47" y="33"/>
                  <a:pt x="48" y="31"/>
                </a:cubicBezTo>
                <a:cubicBezTo>
                  <a:pt x="54" y="13"/>
                  <a:pt x="54" y="13"/>
                  <a:pt x="54" y="13"/>
                </a:cubicBezTo>
                <a:cubicBezTo>
                  <a:pt x="54" y="13"/>
                  <a:pt x="54" y="12"/>
                  <a:pt x="54" y="12"/>
                </a:cubicBezTo>
                <a:cubicBezTo>
                  <a:pt x="56" y="6"/>
                  <a:pt x="56" y="6"/>
                  <a:pt x="56" y="6"/>
                </a:cubicBezTo>
                <a:cubicBezTo>
                  <a:pt x="56" y="4"/>
                  <a:pt x="58" y="3"/>
                  <a:pt x="59" y="3"/>
                </a:cubicBezTo>
                <a:cubicBezTo>
                  <a:pt x="70" y="3"/>
                  <a:pt x="70" y="3"/>
                  <a:pt x="70" y="3"/>
                </a:cubicBezTo>
                <a:cubicBezTo>
                  <a:pt x="70" y="3"/>
                  <a:pt x="71" y="3"/>
                  <a:pt x="71" y="2"/>
                </a:cubicBezTo>
                <a:cubicBezTo>
                  <a:pt x="71" y="1"/>
                  <a:pt x="70" y="0"/>
                  <a:pt x="70" y="0"/>
                </a:cubicBezTo>
                <a:close/>
                <a:moveTo>
                  <a:pt x="49" y="18"/>
                </a:moveTo>
                <a:cubicBezTo>
                  <a:pt x="45" y="18"/>
                  <a:pt x="45" y="18"/>
                  <a:pt x="45" y="18"/>
                </a:cubicBezTo>
                <a:cubicBezTo>
                  <a:pt x="46" y="13"/>
                  <a:pt x="46" y="13"/>
                  <a:pt x="46" y="13"/>
                </a:cubicBezTo>
                <a:cubicBezTo>
                  <a:pt x="50" y="13"/>
                  <a:pt x="50" y="13"/>
                  <a:pt x="50" y="13"/>
                </a:cubicBezTo>
                <a:lnTo>
                  <a:pt x="49" y="18"/>
                </a:lnTo>
                <a:close/>
                <a:moveTo>
                  <a:pt x="47" y="25"/>
                </a:moveTo>
                <a:cubicBezTo>
                  <a:pt x="44" y="25"/>
                  <a:pt x="44" y="25"/>
                  <a:pt x="44" y="25"/>
                </a:cubicBezTo>
                <a:cubicBezTo>
                  <a:pt x="45" y="20"/>
                  <a:pt x="45" y="20"/>
                  <a:pt x="45" y="20"/>
                </a:cubicBezTo>
                <a:cubicBezTo>
                  <a:pt x="48" y="20"/>
                  <a:pt x="48" y="20"/>
                  <a:pt x="48" y="20"/>
                </a:cubicBezTo>
                <a:lnTo>
                  <a:pt x="47" y="25"/>
                </a:lnTo>
                <a:close/>
                <a:moveTo>
                  <a:pt x="9" y="30"/>
                </a:moveTo>
                <a:cubicBezTo>
                  <a:pt x="8" y="27"/>
                  <a:pt x="8" y="27"/>
                  <a:pt x="8" y="27"/>
                </a:cubicBezTo>
                <a:cubicBezTo>
                  <a:pt x="11" y="27"/>
                  <a:pt x="11" y="27"/>
                  <a:pt x="11" y="27"/>
                </a:cubicBezTo>
                <a:cubicBezTo>
                  <a:pt x="12" y="32"/>
                  <a:pt x="12" y="32"/>
                  <a:pt x="12" y="32"/>
                </a:cubicBezTo>
                <a:cubicBezTo>
                  <a:pt x="11" y="32"/>
                  <a:pt x="10" y="31"/>
                  <a:pt x="9" y="30"/>
                </a:cubicBezTo>
                <a:close/>
                <a:moveTo>
                  <a:pt x="35" y="18"/>
                </a:moveTo>
                <a:cubicBezTo>
                  <a:pt x="28" y="18"/>
                  <a:pt x="28" y="18"/>
                  <a:pt x="28" y="18"/>
                </a:cubicBezTo>
                <a:cubicBezTo>
                  <a:pt x="29" y="13"/>
                  <a:pt x="29" y="13"/>
                  <a:pt x="29" y="13"/>
                </a:cubicBezTo>
                <a:cubicBezTo>
                  <a:pt x="35" y="13"/>
                  <a:pt x="35" y="13"/>
                  <a:pt x="35" y="13"/>
                </a:cubicBezTo>
                <a:lnTo>
                  <a:pt x="35" y="18"/>
                </a:lnTo>
                <a:close/>
                <a:moveTo>
                  <a:pt x="37" y="13"/>
                </a:moveTo>
                <a:cubicBezTo>
                  <a:pt x="44" y="13"/>
                  <a:pt x="44" y="13"/>
                  <a:pt x="44" y="13"/>
                </a:cubicBezTo>
                <a:cubicBezTo>
                  <a:pt x="43" y="18"/>
                  <a:pt x="43" y="18"/>
                  <a:pt x="43" y="18"/>
                </a:cubicBezTo>
                <a:cubicBezTo>
                  <a:pt x="37" y="18"/>
                  <a:pt x="37" y="18"/>
                  <a:pt x="37" y="18"/>
                </a:cubicBezTo>
                <a:lnTo>
                  <a:pt x="37" y="13"/>
                </a:lnTo>
                <a:close/>
                <a:moveTo>
                  <a:pt x="28" y="20"/>
                </a:moveTo>
                <a:cubicBezTo>
                  <a:pt x="35" y="20"/>
                  <a:pt x="35" y="20"/>
                  <a:pt x="35" y="20"/>
                </a:cubicBezTo>
                <a:cubicBezTo>
                  <a:pt x="34" y="25"/>
                  <a:pt x="34" y="25"/>
                  <a:pt x="34" y="25"/>
                </a:cubicBezTo>
                <a:cubicBezTo>
                  <a:pt x="28" y="25"/>
                  <a:pt x="28" y="25"/>
                  <a:pt x="28" y="25"/>
                </a:cubicBezTo>
                <a:lnTo>
                  <a:pt x="28" y="20"/>
                </a:lnTo>
                <a:close/>
                <a:moveTo>
                  <a:pt x="26" y="25"/>
                </a:moveTo>
                <a:cubicBezTo>
                  <a:pt x="21" y="25"/>
                  <a:pt x="21" y="25"/>
                  <a:pt x="21" y="25"/>
                </a:cubicBezTo>
                <a:cubicBezTo>
                  <a:pt x="20" y="20"/>
                  <a:pt x="20" y="20"/>
                  <a:pt x="20" y="20"/>
                </a:cubicBezTo>
                <a:cubicBezTo>
                  <a:pt x="26" y="20"/>
                  <a:pt x="26" y="20"/>
                  <a:pt x="26" y="20"/>
                </a:cubicBezTo>
                <a:lnTo>
                  <a:pt x="26" y="25"/>
                </a:lnTo>
                <a:close/>
                <a:moveTo>
                  <a:pt x="26" y="18"/>
                </a:moveTo>
                <a:cubicBezTo>
                  <a:pt x="20" y="18"/>
                  <a:pt x="20" y="18"/>
                  <a:pt x="20" y="18"/>
                </a:cubicBezTo>
                <a:cubicBezTo>
                  <a:pt x="20" y="13"/>
                  <a:pt x="20" y="13"/>
                  <a:pt x="20" y="13"/>
                </a:cubicBezTo>
                <a:cubicBezTo>
                  <a:pt x="27" y="13"/>
                  <a:pt x="27" y="13"/>
                  <a:pt x="27" y="13"/>
                </a:cubicBezTo>
                <a:lnTo>
                  <a:pt x="26" y="18"/>
                </a:lnTo>
                <a:close/>
                <a:moveTo>
                  <a:pt x="18" y="18"/>
                </a:moveTo>
                <a:cubicBezTo>
                  <a:pt x="12" y="18"/>
                  <a:pt x="12" y="18"/>
                  <a:pt x="12" y="18"/>
                </a:cubicBezTo>
                <a:cubicBezTo>
                  <a:pt x="11" y="13"/>
                  <a:pt x="11" y="13"/>
                  <a:pt x="11" y="13"/>
                </a:cubicBezTo>
                <a:cubicBezTo>
                  <a:pt x="18" y="13"/>
                  <a:pt x="18" y="13"/>
                  <a:pt x="18" y="13"/>
                </a:cubicBezTo>
                <a:lnTo>
                  <a:pt x="18" y="18"/>
                </a:lnTo>
                <a:close/>
                <a:moveTo>
                  <a:pt x="18" y="20"/>
                </a:moveTo>
                <a:cubicBezTo>
                  <a:pt x="19" y="25"/>
                  <a:pt x="19" y="25"/>
                  <a:pt x="19" y="25"/>
                </a:cubicBezTo>
                <a:cubicBezTo>
                  <a:pt x="13" y="25"/>
                  <a:pt x="13" y="25"/>
                  <a:pt x="13" y="25"/>
                </a:cubicBezTo>
                <a:cubicBezTo>
                  <a:pt x="12" y="20"/>
                  <a:pt x="12" y="20"/>
                  <a:pt x="12" y="20"/>
                </a:cubicBezTo>
                <a:lnTo>
                  <a:pt x="18" y="20"/>
                </a:lnTo>
                <a:close/>
                <a:moveTo>
                  <a:pt x="11" y="25"/>
                </a:moveTo>
                <a:cubicBezTo>
                  <a:pt x="7" y="25"/>
                  <a:pt x="7" y="25"/>
                  <a:pt x="7" y="25"/>
                </a:cubicBezTo>
                <a:cubicBezTo>
                  <a:pt x="5" y="20"/>
                  <a:pt x="5" y="20"/>
                  <a:pt x="5" y="20"/>
                </a:cubicBezTo>
                <a:cubicBezTo>
                  <a:pt x="10" y="20"/>
                  <a:pt x="10" y="20"/>
                  <a:pt x="10" y="20"/>
                </a:cubicBezTo>
                <a:lnTo>
                  <a:pt x="11" y="25"/>
                </a:lnTo>
                <a:close/>
                <a:moveTo>
                  <a:pt x="13" y="27"/>
                </a:moveTo>
                <a:cubicBezTo>
                  <a:pt x="19" y="27"/>
                  <a:pt x="19" y="27"/>
                  <a:pt x="19" y="27"/>
                </a:cubicBezTo>
                <a:cubicBezTo>
                  <a:pt x="19" y="32"/>
                  <a:pt x="19" y="32"/>
                  <a:pt x="19" y="32"/>
                </a:cubicBezTo>
                <a:cubicBezTo>
                  <a:pt x="14" y="32"/>
                  <a:pt x="14" y="32"/>
                  <a:pt x="14" y="32"/>
                </a:cubicBezTo>
                <a:lnTo>
                  <a:pt x="13" y="27"/>
                </a:lnTo>
                <a:close/>
                <a:moveTo>
                  <a:pt x="21" y="27"/>
                </a:moveTo>
                <a:cubicBezTo>
                  <a:pt x="26" y="27"/>
                  <a:pt x="26" y="27"/>
                  <a:pt x="26" y="27"/>
                </a:cubicBezTo>
                <a:cubicBezTo>
                  <a:pt x="26" y="32"/>
                  <a:pt x="26" y="32"/>
                  <a:pt x="26" y="32"/>
                </a:cubicBezTo>
                <a:cubicBezTo>
                  <a:pt x="21" y="32"/>
                  <a:pt x="21" y="32"/>
                  <a:pt x="21" y="32"/>
                </a:cubicBezTo>
                <a:lnTo>
                  <a:pt x="21" y="27"/>
                </a:lnTo>
                <a:close/>
                <a:moveTo>
                  <a:pt x="28" y="27"/>
                </a:moveTo>
                <a:cubicBezTo>
                  <a:pt x="34" y="27"/>
                  <a:pt x="34" y="27"/>
                  <a:pt x="34" y="27"/>
                </a:cubicBezTo>
                <a:cubicBezTo>
                  <a:pt x="33" y="32"/>
                  <a:pt x="33" y="32"/>
                  <a:pt x="33" y="32"/>
                </a:cubicBezTo>
                <a:cubicBezTo>
                  <a:pt x="28" y="32"/>
                  <a:pt x="28" y="32"/>
                  <a:pt x="28" y="32"/>
                </a:cubicBezTo>
                <a:lnTo>
                  <a:pt x="28" y="27"/>
                </a:lnTo>
                <a:close/>
                <a:moveTo>
                  <a:pt x="36" y="27"/>
                </a:moveTo>
                <a:cubicBezTo>
                  <a:pt x="41" y="27"/>
                  <a:pt x="41" y="27"/>
                  <a:pt x="41" y="27"/>
                </a:cubicBezTo>
                <a:cubicBezTo>
                  <a:pt x="40" y="32"/>
                  <a:pt x="40" y="32"/>
                  <a:pt x="40" y="32"/>
                </a:cubicBezTo>
                <a:cubicBezTo>
                  <a:pt x="35" y="32"/>
                  <a:pt x="35" y="32"/>
                  <a:pt x="35" y="32"/>
                </a:cubicBezTo>
                <a:lnTo>
                  <a:pt x="36" y="27"/>
                </a:lnTo>
                <a:close/>
                <a:moveTo>
                  <a:pt x="36" y="25"/>
                </a:moveTo>
                <a:cubicBezTo>
                  <a:pt x="37" y="20"/>
                  <a:pt x="37" y="20"/>
                  <a:pt x="37" y="20"/>
                </a:cubicBezTo>
                <a:cubicBezTo>
                  <a:pt x="43" y="20"/>
                  <a:pt x="43" y="20"/>
                  <a:pt x="43" y="20"/>
                </a:cubicBezTo>
                <a:cubicBezTo>
                  <a:pt x="42" y="25"/>
                  <a:pt x="42" y="25"/>
                  <a:pt x="42" y="25"/>
                </a:cubicBezTo>
                <a:lnTo>
                  <a:pt x="36" y="25"/>
                </a:lnTo>
                <a:close/>
                <a:moveTo>
                  <a:pt x="4" y="13"/>
                </a:moveTo>
                <a:cubicBezTo>
                  <a:pt x="4" y="13"/>
                  <a:pt x="4" y="13"/>
                  <a:pt x="4" y="13"/>
                </a:cubicBezTo>
                <a:cubicBezTo>
                  <a:pt x="9" y="13"/>
                  <a:pt x="9" y="13"/>
                  <a:pt x="9" y="13"/>
                </a:cubicBezTo>
                <a:cubicBezTo>
                  <a:pt x="10" y="18"/>
                  <a:pt x="10" y="18"/>
                  <a:pt x="10" y="18"/>
                </a:cubicBezTo>
                <a:cubicBezTo>
                  <a:pt x="4" y="18"/>
                  <a:pt x="4" y="18"/>
                  <a:pt x="4" y="18"/>
                </a:cubicBezTo>
                <a:cubicBezTo>
                  <a:pt x="3" y="14"/>
                  <a:pt x="3" y="14"/>
                  <a:pt x="3" y="14"/>
                </a:cubicBezTo>
                <a:cubicBezTo>
                  <a:pt x="3" y="14"/>
                  <a:pt x="3" y="14"/>
                  <a:pt x="3" y="14"/>
                </a:cubicBezTo>
                <a:cubicBezTo>
                  <a:pt x="3" y="13"/>
                  <a:pt x="3" y="13"/>
                  <a:pt x="4" y="13"/>
                </a:cubicBezTo>
                <a:close/>
                <a:moveTo>
                  <a:pt x="42" y="32"/>
                </a:moveTo>
                <a:cubicBezTo>
                  <a:pt x="42" y="32"/>
                  <a:pt x="42" y="32"/>
                  <a:pt x="42" y="32"/>
                </a:cubicBezTo>
                <a:cubicBezTo>
                  <a:pt x="43" y="27"/>
                  <a:pt x="43" y="27"/>
                  <a:pt x="43" y="27"/>
                </a:cubicBezTo>
                <a:cubicBezTo>
                  <a:pt x="46" y="27"/>
                  <a:pt x="46" y="27"/>
                  <a:pt x="46" y="27"/>
                </a:cubicBezTo>
                <a:cubicBezTo>
                  <a:pt x="45" y="30"/>
                  <a:pt x="45" y="30"/>
                  <a:pt x="45" y="30"/>
                </a:cubicBezTo>
                <a:cubicBezTo>
                  <a:pt x="45" y="31"/>
                  <a:pt x="43" y="32"/>
                  <a:pt x="42" y="32"/>
                </a:cubicBezTo>
                <a:close/>
                <a:moveTo>
                  <a:pt x="13" y="44"/>
                </a:moveTo>
                <a:cubicBezTo>
                  <a:pt x="11" y="44"/>
                  <a:pt x="10" y="46"/>
                  <a:pt x="10" y="48"/>
                </a:cubicBezTo>
                <a:cubicBezTo>
                  <a:pt x="10" y="50"/>
                  <a:pt x="11" y="51"/>
                  <a:pt x="13" y="51"/>
                </a:cubicBezTo>
                <a:cubicBezTo>
                  <a:pt x="15" y="51"/>
                  <a:pt x="17" y="50"/>
                  <a:pt x="17" y="48"/>
                </a:cubicBezTo>
                <a:cubicBezTo>
                  <a:pt x="17" y="46"/>
                  <a:pt x="15" y="44"/>
                  <a:pt x="13" y="44"/>
                </a:cubicBezTo>
                <a:close/>
                <a:moveTo>
                  <a:pt x="13" y="49"/>
                </a:moveTo>
                <a:cubicBezTo>
                  <a:pt x="13" y="49"/>
                  <a:pt x="12" y="48"/>
                  <a:pt x="12" y="48"/>
                </a:cubicBezTo>
                <a:cubicBezTo>
                  <a:pt x="12" y="47"/>
                  <a:pt x="13" y="46"/>
                  <a:pt x="13" y="46"/>
                </a:cubicBezTo>
                <a:cubicBezTo>
                  <a:pt x="14" y="46"/>
                  <a:pt x="15" y="47"/>
                  <a:pt x="15" y="48"/>
                </a:cubicBezTo>
                <a:cubicBezTo>
                  <a:pt x="15" y="48"/>
                  <a:pt x="14" y="49"/>
                  <a:pt x="13" y="49"/>
                </a:cubicBezTo>
                <a:close/>
                <a:moveTo>
                  <a:pt x="40" y="44"/>
                </a:moveTo>
                <a:cubicBezTo>
                  <a:pt x="38" y="44"/>
                  <a:pt x="37" y="46"/>
                  <a:pt x="37" y="48"/>
                </a:cubicBezTo>
                <a:cubicBezTo>
                  <a:pt x="37" y="50"/>
                  <a:pt x="38" y="51"/>
                  <a:pt x="40" y="51"/>
                </a:cubicBezTo>
                <a:cubicBezTo>
                  <a:pt x="42" y="51"/>
                  <a:pt x="44" y="50"/>
                  <a:pt x="44" y="48"/>
                </a:cubicBezTo>
                <a:cubicBezTo>
                  <a:pt x="44" y="46"/>
                  <a:pt x="42" y="44"/>
                  <a:pt x="40" y="44"/>
                </a:cubicBezTo>
                <a:close/>
                <a:moveTo>
                  <a:pt x="40" y="49"/>
                </a:moveTo>
                <a:cubicBezTo>
                  <a:pt x="39" y="49"/>
                  <a:pt x="39" y="48"/>
                  <a:pt x="39" y="48"/>
                </a:cubicBezTo>
                <a:cubicBezTo>
                  <a:pt x="39" y="47"/>
                  <a:pt x="39" y="46"/>
                  <a:pt x="40" y="46"/>
                </a:cubicBezTo>
                <a:cubicBezTo>
                  <a:pt x="41" y="46"/>
                  <a:pt x="42" y="47"/>
                  <a:pt x="42" y="48"/>
                </a:cubicBezTo>
                <a:cubicBezTo>
                  <a:pt x="42" y="48"/>
                  <a:pt x="41" y="49"/>
                  <a:pt x="40" y="49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</p:spPr>
        <p:txBody>
          <a:bodyPr vert="horz" wrap="square" lIns="91440" tIns="45721" rIns="91440" bIns="45721" numCol="1" anchor="t" anchorCtr="0" compatLnSpc="1">
            <a:prstTxWarp prst="textNoShape">
              <a:avLst/>
            </a:prstTxWarp>
          </a:bodyPr>
          <a:lstStyle/>
          <a:p>
            <a:endParaRPr lang="en-US" sz="1801"/>
          </a:p>
        </p:txBody>
      </p:sp>
      <p:sp>
        <p:nvSpPr>
          <p:cNvPr id="48" name="îśḷiḍè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CB300D04-BEF7-4106-A839-05D2E896B06A}"/>
              </a:ext>
            </a:extLst>
          </p:cNvPr>
          <p:cNvSpPr/>
          <p:nvPr/>
        </p:nvSpPr>
        <p:spPr bwMode="auto">
          <a:xfrm>
            <a:off x="4016703" y="4367088"/>
            <a:ext cx="337994" cy="274258"/>
          </a:xfrm>
          <a:custGeom>
            <a:avLst/>
            <a:gdLst>
              <a:gd name="T0" fmla="*/ 26 w 74"/>
              <a:gd name="T1" fmla="*/ 0 h 60"/>
              <a:gd name="T2" fmla="*/ 19 w 74"/>
              <a:gd name="T3" fmla="*/ 53 h 60"/>
              <a:gd name="T4" fmla="*/ 49 w 74"/>
              <a:gd name="T5" fmla="*/ 60 h 60"/>
              <a:gd name="T6" fmla="*/ 56 w 74"/>
              <a:gd name="T7" fmla="*/ 7 h 60"/>
              <a:gd name="T8" fmla="*/ 53 w 74"/>
              <a:gd name="T9" fmla="*/ 7 h 60"/>
              <a:gd name="T10" fmla="*/ 49 w 74"/>
              <a:gd name="T11" fmla="*/ 57 h 60"/>
              <a:gd name="T12" fmla="*/ 22 w 74"/>
              <a:gd name="T13" fmla="*/ 53 h 60"/>
              <a:gd name="T14" fmla="*/ 26 w 74"/>
              <a:gd name="T15" fmla="*/ 3 h 60"/>
              <a:gd name="T16" fmla="*/ 53 w 74"/>
              <a:gd name="T17" fmla="*/ 7 h 60"/>
              <a:gd name="T18" fmla="*/ 25 w 74"/>
              <a:gd name="T19" fmla="*/ 6 h 60"/>
              <a:gd name="T20" fmla="*/ 24 w 74"/>
              <a:gd name="T21" fmla="*/ 50 h 60"/>
              <a:gd name="T22" fmla="*/ 50 w 74"/>
              <a:gd name="T23" fmla="*/ 51 h 60"/>
              <a:gd name="T24" fmla="*/ 51 w 74"/>
              <a:gd name="T25" fmla="*/ 7 h 60"/>
              <a:gd name="T26" fmla="*/ 49 w 74"/>
              <a:gd name="T27" fmla="*/ 49 h 60"/>
              <a:gd name="T28" fmla="*/ 26 w 74"/>
              <a:gd name="T29" fmla="*/ 8 h 60"/>
              <a:gd name="T30" fmla="*/ 49 w 74"/>
              <a:gd name="T31" fmla="*/ 49 h 60"/>
              <a:gd name="T32" fmla="*/ 37 w 74"/>
              <a:gd name="T33" fmla="*/ 56 h 60"/>
              <a:gd name="T34" fmla="*/ 37 w 74"/>
              <a:gd name="T35" fmla="*/ 52 h 60"/>
              <a:gd name="T36" fmla="*/ 74 w 74"/>
              <a:gd name="T37" fmla="*/ 23 h 60"/>
              <a:gd name="T38" fmla="*/ 67 w 74"/>
              <a:gd name="T39" fmla="*/ 41 h 60"/>
              <a:gd name="T40" fmla="*/ 66 w 74"/>
              <a:gd name="T41" fmla="*/ 39 h 60"/>
              <a:gd name="T42" fmla="*/ 66 w 74"/>
              <a:gd name="T43" fmla="*/ 7 h 60"/>
              <a:gd name="T44" fmla="*/ 68 w 74"/>
              <a:gd name="T45" fmla="*/ 6 h 60"/>
              <a:gd name="T46" fmla="*/ 69 w 74"/>
              <a:gd name="T47" fmla="*/ 23 h 60"/>
              <a:gd name="T48" fmla="*/ 64 w 74"/>
              <a:gd name="T49" fmla="*/ 37 h 60"/>
              <a:gd name="T50" fmla="*/ 63 w 74"/>
              <a:gd name="T51" fmla="*/ 35 h 60"/>
              <a:gd name="T52" fmla="*/ 63 w 74"/>
              <a:gd name="T53" fmla="*/ 11 h 60"/>
              <a:gd name="T54" fmla="*/ 65 w 74"/>
              <a:gd name="T55" fmla="*/ 10 h 60"/>
              <a:gd name="T56" fmla="*/ 64 w 74"/>
              <a:gd name="T57" fmla="*/ 23 h 60"/>
              <a:gd name="T58" fmla="*/ 60 w 74"/>
              <a:gd name="T59" fmla="*/ 33 h 60"/>
              <a:gd name="T60" fmla="*/ 60 w 74"/>
              <a:gd name="T61" fmla="*/ 31 h 60"/>
              <a:gd name="T62" fmla="*/ 60 w 74"/>
              <a:gd name="T63" fmla="*/ 15 h 60"/>
              <a:gd name="T64" fmla="*/ 61 w 74"/>
              <a:gd name="T65" fmla="*/ 14 h 60"/>
              <a:gd name="T66" fmla="*/ 8 w 74"/>
              <a:gd name="T67" fmla="*/ 39 h 60"/>
              <a:gd name="T68" fmla="*/ 7 w 74"/>
              <a:gd name="T69" fmla="*/ 41 h 60"/>
              <a:gd name="T70" fmla="*/ 0 w 74"/>
              <a:gd name="T71" fmla="*/ 23 h 60"/>
              <a:gd name="T72" fmla="*/ 8 w 74"/>
              <a:gd name="T73" fmla="*/ 6 h 60"/>
              <a:gd name="T74" fmla="*/ 2 w 74"/>
              <a:gd name="T75" fmla="*/ 23 h 60"/>
              <a:gd name="T76" fmla="*/ 12 w 74"/>
              <a:gd name="T77" fmla="*/ 35 h 60"/>
              <a:gd name="T78" fmla="*/ 11 w 74"/>
              <a:gd name="T79" fmla="*/ 37 h 60"/>
              <a:gd name="T80" fmla="*/ 6 w 74"/>
              <a:gd name="T81" fmla="*/ 23 h 60"/>
              <a:gd name="T82" fmla="*/ 11 w 74"/>
              <a:gd name="T83" fmla="*/ 10 h 60"/>
              <a:gd name="T84" fmla="*/ 8 w 74"/>
              <a:gd name="T85" fmla="*/ 23 h 60"/>
              <a:gd name="T86" fmla="*/ 15 w 74"/>
              <a:gd name="T87" fmla="*/ 15 h 60"/>
              <a:gd name="T88" fmla="*/ 15 w 74"/>
              <a:gd name="T89" fmla="*/ 31 h 60"/>
              <a:gd name="T90" fmla="*/ 14 w 74"/>
              <a:gd name="T91" fmla="*/ 33 h 60"/>
              <a:gd name="T92" fmla="*/ 11 w 74"/>
              <a:gd name="T93" fmla="*/ 23 h 60"/>
              <a:gd name="T94" fmla="*/ 15 w 74"/>
              <a:gd name="T95" fmla="*/ 14 h 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74" h="60">
                <a:moveTo>
                  <a:pt x="49" y="0"/>
                </a:moveTo>
                <a:cubicBezTo>
                  <a:pt x="26" y="0"/>
                  <a:pt x="26" y="0"/>
                  <a:pt x="26" y="0"/>
                </a:cubicBezTo>
                <a:cubicBezTo>
                  <a:pt x="22" y="0"/>
                  <a:pt x="19" y="3"/>
                  <a:pt x="19" y="7"/>
                </a:cubicBezTo>
                <a:cubicBezTo>
                  <a:pt x="19" y="53"/>
                  <a:pt x="19" y="53"/>
                  <a:pt x="19" y="53"/>
                </a:cubicBezTo>
                <a:cubicBezTo>
                  <a:pt x="19" y="56"/>
                  <a:pt x="22" y="60"/>
                  <a:pt x="26" y="60"/>
                </a:cubicBezTo>
                <a:cubicBezTo>
                  <a:pt x="49" y="60"/>
                  <a:pt x="49" y="60"/>
                  <a:pt x="49" y="60"/>
                </a:cubicBezTo>
                <a:cubicBezTo>
                  <a:pt x="53" y="60"/>
                  <a:pt x="56" y="56"/>
                  <a:pt x="56" y="53"/>
                </a:cubicBezTo>
                <a:cubicBezTo>
                  <a:pt x="56" y="7"/>
                  <a:pt x="56" y="7"/>
                  <a:pt x="56" y="7"/>
                </a:cubicBezTo>
                <a:cubicBezTo>
                  <a:pt x="56" y="3"/>
                  <a:pt x="53" y="0"/>
                  <a:pt x="49" y="0"/>
                </a:cubicBezTo>
                <a:close/>
                <a:moveTo>
                  <a:pt x="53" y="7"/>
                </a:moveTo>
                <a:cubicBezTo>
                  <a:pt x="53" y="53"/>
                  <a:pt x="53" y="53"/>
                  <a:pt x="53" y="53"/>
                </a:cubicBezTo>
                <a:cubicBezTo>
                  <a:pt x="53" y="55"/>
                  <a:pt x="51" y="57"/>
                  <a:pt x="49" y="57"/>
                </a:cubicBezTo>
                <a:cubicBezTo>
                  <a:pt x="26" y="57"/>
                  <a:pt x="26" y="57"/>
                  <a:pt x="26" y="57"/>
                </a:cubicBezTo>
                <a:cubicBezTo>
                  <a:pt x="24" y="57"/>
                  <a:pt x="22" y="55"/>
                  <a:pt x="22" y="53"/>
                </a:cubicBezTo>
                <a:cubicBezTo>
                  <a:pt x="22" y="7"/>
                  <a:pt x="22" y="7"/>
                  <a:pt x="22" y="7"/>
                </a:cubicBezTo>
                <a:cubicBezTo>
                  <a:pt x="22" y="5"/>
                  <a:pt x="24" y="3"/>
                  <a:pt x="26" y="3"/>
                </a:cubicBezTo>
                <a:cubicBezTo>
                  <a:pt x="49" y="3"/>
                  <a:pt x="49" y="3"/>
                  <a:pt x="49" y="3"/>
                </a:cubicBezTo>
                <a:cubicBezTo>
                  <a:pt x="51" y="3"/>
                  <a:pt x="53" y="5"/>
                  <a:pt x="53" y="7"/>
                </a:cubicBezTo>
                <a:close/>
                <a:moveTo>
                  <a:pt x="50" y="6"/>
                </a:moveTo>
                <a:cubicBezTo>
                  <a:pt x="25" y="6"/>
                  <a:pt x="25" y="6"/>
                  <a:pt x="25" y="6"/>
                </a:cubicBezTo>
                <a:cubicBezTo>
                  <a:pt x="24" y="6"/>
                  <a:pt x="24" y="6"/>
                  <a:pt x="24" y="7"/>
                </a:cubicBezTo>
                <a:cubicBezTo>
                  <a:pt x="24" y="50"/>
                  <a:pt x="24" y="50"/>
                  <a:pt x="24" y="50"/>
                </a:cubicBezTo>
                <a:cubicBezTo>
                  <a:pt x="24" y="51"/>
                  <a:pt x="24" y="51"/>
                  <a:pt x="25" y="51"/>
                </a:cubicBezTo>
                <a:cubicBezTo>
                  <a:pt x="50" y="51"/>
                  <a:pt x="50" y="51"/>
                  <a:pt x="50" y="51"/>
                </a:cubicBezTo>
                <a:cubicBezTo>
                  <a:pt x="50" y="51"/>
                  <a:pt x="51" y="51"/>
                  <a:pt x="51" y="50"/>
                </a:cubicBezTo>
                <a:cubicBezTo>
                  <a:pt x="51" y="7"/>
                  <a:pt x="51" y="7"/>
                  <a:pt x="51" y="7"/>
                </a:cubicBezTo>
                <a:cubicBezTo>
                  <a:pt x="51" y="6"/>
                  <a:pt x="50" y="6"/>
                  <a:pt x="50" y="6"/>
                </a:cubicBezTo>
                <a:close/>
                <a:moveTo>
                  <a:pt x="49" y="49"/>
                </a:moveTo>
                <a:cubicBezTo>
                  <a:pt x="26" y="49"/>
                  <a:pt x="26" y="49"/>
                  <a:pt x="26" y="49"/>
                </a:cubicBezTo>
                <a:cubicBezTo>
                  <a:pt x="26" y="8"/>
                  <a:pt x="26" y="8"/>
                  <a:pt x="26" y="8"/>
                </a:cubicBezTo>
                <a:cubicBezTo>
                  <a:pt x="49" y="8"/>
                  <a:pt x="49" y="8"/>
                  <a:pt x="49" y="8"/>
                </a:cubicBezTo>
                <a:lnTo>
                  <a:pt x="49" y="49"/>
                </a:lnTo>
                <a:close/>
                <a:moveTo>
                  <a:pt x="39" y="54"/>
                </a:moveTo>
                <a:cubicBezTo>
                  <a:pt x="39" y="55"/>
                  <a:pt x="38" y="56"/>
                  <a:pt x="37" y="56"/>
                </a:cubicBezTo>
                <a:cubicBezTo>
                  <a:pt x="36" y="56"/>
                  <a:pt x="35" y="55"/>
                  <a:pt x="35" y="54"/>
                </a:cubicBezTo>
                <a:cubicBezTo>
                  <a:pt x="35" y="53"/>
                  <a:pt x="36" y="52"/>
                  <a:pt x="37" y="52"/>
                </a:cubicBezTo>
                <a:cubicBezTo>
                  <a:pt x="38" y="52"/>
                  <a:pt x="39" y="53"/>
                  <a:pt x="39" y="54"/>
                </a:cubicBezTo>
                <a:close/>
                <a:moveTo>
                  <a:pt x="74" y="23"/>
                </a:moveTo>
                <a:cubicBezTo>
                  <a:pt x="74" y="30"/>
                  <a:pt x="72" y="36"/>
                  <a:pt x="68" y="41"/>
                </a:cubicBezTo>
                <a:cubicBezTo>
                  <a:pt x="68" y="41"/>
                  <a:pt x="67" y="41"/>
                  <a:pt x="67" y="41"/>
                </a:cubicBezTo>
                <a:cubicBezTo>
                  <a:pt x="67" y="41"/>
                  <a:pt x="67" y="41"/>
                  <a:pt x="67" y="41"/>
                </a:cubicBezTo>
                <a:cubicBezTo>
                  <a:pt x="66" y="40"/>
                  <a:pt x="66" y="40"/>
                  <a:pt x="66" y="39"/>
                </a:cubicBezTo>
                <a:cubicBezTo>
                  <a:pt x="70" y="35"/>
                  <a:pt x="72" y="29"/>
                  <a:pt x="72" y="23"/>
                </a:cubicBezTo>
                <a:cubicBezTo>
                  <a:pt x="72" y="17"/>
                  <a:pt x="70" y="12"/>
                  <a:pt x="66" y="7"/>
                </a:cubicBezTo>
                <a:cubicBezTo>
                  <a:pt x="66" y="7"/>
                  <a:pt x="66" y="6"/>
                  <a:pt x="67" y="6"/>
                </a:cubicBezTo>
                <a:cubicBezTo>
                  <a:pt x="67" y="5"/>
                  <a:pt x="68" y="6"/>
                  <a:pt x="68" y="6"/>
                </a:cubicBezTo>
                <a:cubicBezTo>
                  <a:pt x="72" y="11"/>
                  <a:pt x="74" y="17"/>
                  <a:pt x="74" y="23"/>
                </a:cubicBezTo>
                <a:close/>
                <a:moveTo>
                  <a:pt x="69" y="23"/>
                </a:moveTo>
                <a:cubicBezTo>
                  <a:pt x="69" y="28"/>
                  <a:pt x="67" y="33"/>
                  <a:pt x="65" y="36"/>
                </a:cubicBezTo>
                <a:cubicBezTo>
                  <a:pt x="64" y="37"/>
                  <a:pt x="64" y="37"/>
                  <a:pt x="64" y="37"/>
                </a:cubicBezTo>
                <a:cubicBezTo>
                  <a:pt x="64" y="37"/>
                  <a:pt x="63" y="37"/>
                  <a:pt x="63" y="37"/>
                </a:cubicBezTo>
                <a:cubicBezTo>
                  <a:pt x="63" y="36"/>
                  <a:pt x="63" y="36"/>
                  <a:pt x="63" y="35"/>
                </a:cubicBezTo>
                <a:cubicBezTo>
                  <a:pt x="66" y="32"/>
                  <a:pt x="67" y="28"/>
                  <a:pt x="67" y="23"/>
                </a:cubicBezTo>
                <a:cubicBezTo>
                  <a:pt x="67" y="19"/>
                  <a:pt x="66" y="15"/>
                  <a:pt x="63" y="11"/>
                </a:cubicBezTo>
                <a:cubicBezTo>
                  <a:pt x="63" y="11"/>
                  <a:pt x="63" y="10"/>
                  <a:pt x="63" y="10"/>
                </a:cubicBezTo>
                <a:cubicBezTo>
                  <a:pt x="64" y="10"/>
                  <a:pt x="64" y="10"/>
                  <a:pt x="65" y="10"/>
                </a:cubicBezTo>
                <a:cubicBezTo>
                  <a:pt x="67" y="14"/>
                  <a:pt x="69" y="19"/>
                  <a:pt x="69" y="23"/>
                </a:cubicBezTo>
                <a:close/>
                <a:moveTo>
                  <a:pt x="64" y="23"/>
                </a:moveTo>
                <a:cubicBezTo>
                  <a:pt x="64" y="26"/>
                  <a:pt x="63" y="29"/>
                  <a:pt x="61" y="32"/>
                </a:cubicBezTo>
                <a:cubicBezTo>
                  <a:pt x="61" y="32"/>
                  <a:pt x="61" y="33"/>
                  <a:pt x="60" y="33"/>
                </a:cubicBezTo>
                <a:cubicBezTo>
                  <a:pt x="60" y="33"/>
                  <a:pt x="60" y="33"/>
                  <a:pt x="60" y="33"/>
                </a:cubicBezTo>
                <a:cubicBezTo>
                  <a:pt x="59" y="32"/>
                  <a:pt x="59" y="32"/>
                  <a:pt x="60" y="31"/>
                </a:cubicBezTo>
                <a:cubicBezTo>
                  <a:pt x="61" y="29"/>
                  <a:pt x="62" y="26"/>
                  <a:pt x="62" y="23"/>
                </a:cubicBezTo>
                <a:cubicBezTo>
                  <a:pt x="62" y="21"/>
                  <a:pt x="61" y="18"/>
                  <a:pt x="60" y="15"/>
                </a:cubicBezTo>
                <a:cubicBezTo>
                  <a:pt x="59" y="15"/>
                  <a:pt x="59" y="14"/>
                  <a:pt x="60" y="14"/>
                </a:cubicBezTo>
                <a:cubicBezTo>
                  <a:pt x="60" y="14"/>
                  <a:pt x="61" y="14"/>
                  <a:pt x="61" y="14"/>
                </a:cubicBezTo>
                <a:cubicBezTo>
                  <a:pt x="63" y="17"/>
                  <a:pt x="64" y="20"/>
                  <a:pt x="64" y="23"/>
                </a:cubicBezTo>
                <a:close/>
                <a:moveTo>
                  <a:pt x="8" y="39"/>
                </a:moveTo>
                <a:cubicBezTo>
                  <a:pt x="9" y="40"/>
                  <a:pt x="8" y="40"/>
                  <a:pt x="8" y="41"/>
                </a:cubicBezTo>
                <a:cubicBezTo>
                  <a:pt x="8" y="41"/>
                  <a:pt x="8" y="41"/>
                  <a:pt x="7" y="41"/>
                </a:cubicBezTo>
                <a:cubicBezTo>
                  <a:pt x="7" y="41"/>
                  <a:pt x="7" y="41"/>
                  <a:pt x="7" y="41"/>
                </a:cubicBezTo>
                <a:cubicBezTo>
                  <a:pt x="3" y="36"/>
                  <a:pt x="0" y="30"/>
                  <a:pt x="0" y="23"/>
                </a:cubicBezTo>
                <a:cubicBezTo>
                  <a:pt x="0" y="17"/>
                  <a:pt x="3" y="11"/>
                  <a:pt x="7" y="6"/>
                </a:cubicBezTo>
                <a:cubicBezTo>
                  <a:pt x="7" y="6"/>
                  <a:pt x="8" y="5"/>
                  <a:pt x="8" y="6"/>
                </a:cubicBezTo>
                <a:cubicBezTo>
                  <a:pt x="8" y="6"/>
                  <a:pt x="9" y="7"/>
                  <a:pt x="8" y="7"/>
                </a:cubicBezTo>
                <a:cubicBezTo>
                  <a:pt x="5" y="12"/>
                  <a:pt x="2" y="17"/>
                  <a:pt x="2" y="23"/>
                </a:cubicBezTo>
                <a:cubicBezTo>
                  <a:pt x="2" y="29"/>
                  <a:pt x="5" y="35"/>
                  <a:pt x="8" y="39"/>
                </a:cubicBezTo>
                <a:close/>
                <a:moveTo>
                  <a:pt x="12" y="35"/>
                </a:moveTo>
                <a:cubicBezTo>
                  <a:pt x="12" y="36"/>
                  <a:pt x="12" y="36"/>
                  <a:pt x="11" y="37"/>
                </a:cubicBezTo>
                <a:cubicBezTo>
                  <a:pt x="11" y="37"/>
                  <a:pt x="11" y="37"/>
                  <a:pt x="11" y="37"/>
                </a:cubicBezTo>
                <a:cubicBezTo>
                  <a:pt x="10" y="37"/>
                  <a:pt x="10" y="37"/>
                  <a:pt x="10" y="36"/>
                </a:cubicBezTo>
                <a:cubicBezTo>
                  <a:pt x="7" y="33"/>
                  <a:pt x="6" y="28"/>
                  <a:pt x="6" y="23"/>
                </a:cubicBezTo>
                <a:cubicBezTo>
                  <a:pt x="6" y="19"/>
                  <a:pt x="7" y="14"/>
                  <a:pt x="10" y="10"/>
                </a:cubicBezTo>
                <a:cubicBezTo>
                  <a:pt x="10" y="10"/>
                  <a:pt x="11" y="10"/>
                  <a:pt x="11" y="10"/>
                </a:cubicBezTo>
                <a:cubicBezTo>
                  <a:pt x="12" y="10"/>
                  <a:pt x="12" y="11"/>
                  <a:pt x="12" y="11"/>
                </a:cubicBezTo>
                <a:cubicBezTo>
                  <a:pt x="9" y="15"/>
                  <a:pt x="8" y="19"/>
                  <a:pt x="8" y="23"/>
                </a:cubicBezTo>
                <a:cubicBezTo>
                  <a:pt x="8" y="28"/>
                  <a:pt x="9" y="32"/>
                  <a:pt x="12" y="35"/>
                </a:cubicBezTo>
                <a:close/>
                <a:moveTo>
                  <a:pt x="15" y="15"/>
                </a:moveTo>
                <a:cubicBezTo>
                  <a:pt x="14" y="18"/>
                  <a:pt x="13" y="21"/>
                  <a:pt x="13" y="23"/>
                </a:cubicBezTo>
                <a:cubicBezTo>
                  <a:pt x="13" y="26"/>
                  <a:pt x="14" y="29"/>
                  <a:pt x="15" y="31"/>
                </a:cubicBezTo>
                <a:cubicBezTo>
                  <a:pt x="15" y="32"/>
                  <a:pt x="15" y="32"/>
                  <a:pt x="15" y="33"/>
                </a:cubicBezTo>
                <a:cubicBezTo>
                  <a:pt x="15" y="33"/>
                  <a:pt x="14" y="33"/>
                  <a:pt x="14" y="33"/>
                </a:cubicBezTo>
                <a:cubicBezTo>
                  <a:pt x="14" y="33"/>
                  <a:pt x="14" y="32"/>
                  <a:pt x="13" y="32"/>
                </a:cubicBezTo>
                <a:cubicBezTo>
                  <a:pt x="12" y="29"/>
                  <a:pt x="11" y="26"/>
                  <a:pt x="11" y="23"/>
                </a:cubicBezTo>
                <a:cubicBezTo>
                  <a:pt x="11" y="20"/>
                  <a:pt x="12" y="17"/>
                  <a:pt x="13" y="14"/>
                </a:cubicBezTo>
                <a:cubicBezTo>
                  <a:pt x="14" y="14"/>
                  <a:pt x="14" y="14"/>
                  <a:pt x="15" y="14"/>
                </a:cubicBezTo>
                <a:cubicBezTo>
                  <a:pt x="15" y="14"/>
                  <a:pt x="15" y="15"/>
                  <a:pt x="15" y="15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</p:spPr>
        <p:txBody>
          <a:bodyPr vert="horz" wrap="square" lIns="91440" tIns="45721" rIns="91440" bIns="45721" numCol="1" anchor="t" anchorCtr="0" compatLnSpc="1">
            <a:prstTxWarp prst="textNoShape">
              <a:avLst/>
            </a:prstTxWarp>
          </a:bodyPr>
          <a:lstStyle/>
          <a:p>
            <a:endParaRPr lang="en-US" sz="1801"/>
          </a:p>
        </p:txBody>
      </p:sp>
      <p:sp>
        <p:nvSpPr>
          <p:cNvPr id="49" name="íšḻîḑé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2DDF73D9-E940-4547-9619-4DC0CC974207}"/>
              </a:ext>
            </a:extLst>
          </p:cNvPr>
          <p:cNvSpPr/>
          <p:nvPr/>
        </p:nvSpPr>
        <p:spPr bwMode="auto">
          <a:xfrm>
            <a:off x="7875559" y="3686143"/>
            <a:ext cx="362517" cy="258679"/>
          </a:xfrm>
          <a:custGeom>
            <a:avLst/>
            <a:gdLst>
              <a:gd name="T0" fmla="*/ 9 w 84"/>
              <a:gd name="T1" fmla="*/ 37 h 60"/>
              <a:gd name="T2" fmla="*/ 74 w 84"/>
              <a:gd name="T3" fmla="*/ 37 h 60"/>
              <a:gd name="T4" fmla="*/ 10 w 84"/>
              <a:gd name="T5" fmla="*/ 5 h 60"/>
              <a:gd name="T6" fmla="*/ 11 w 84"/>
              <a:gd name="T7" fmla="*/ 7 h 60"/>
              <a:gd name="T8" fmla="*/ 32 w 84"/>
              <a:gd name="T9" fmla="*/ 24 h 60"/>
              <a:gd name="T10" fmla="*/ 33 w 84"/>
              <a:gd name="T11" fmla="*/ 25 h 60"/>
              <a:gd name="T12" fmla="*/ 34 w 84"/>
              <a:gd name="T13" fmla="*/ 29 h 60"/>
              <a:gd name="T14" fmla="*/ 37 w 84"/>
              <a:gd name="T15" fmla="*/ 29 h 60"/>
              <a:gd name="T16" fmla="*/ 37 w 84"/>
              <a:gd name="T17" fmla="*/ 31 h 60"/>
              <a:gd name="T18" fmla="*/ 41 w 84"/>
              <a:gd name="T19" fmla="*/ 32 h 60"/>
              <a:gd name="T20" fmla="*/ 43 w 84"/>
              <a:gd name="T21" fmla="*/ 32 h 60"/>
              <a:gd name="T22" fmla="*/ 47 w 84"/>
              <a:gd name="T23" fmla="*/ 30 h 60"/>
              <a:gd name="T24" fmla="*/ 48 w 84"/>
              <a:gd name="T25" fmla="*/ 29 h 60"/>
              <a:gd name="T26" fmla="*/ 51 w 84"/>
              <a:gd name="T27" fmla="*/ 27 h 60"/>
              <a:gd name="T28" fmla="*/ 50 w 84"/>
              <a:gd name="T29" fmla="*/ 25 h 60"/>
              <a:gd name="T30" fmla="*/ 52 w 84"/>
              <a:gd name="T31" fmla="*/ 23 h 60"/>
              <a:gd name="T32" fmla="*/ 51 w 84"/>
              <a:gd name="T33" fmla="*/ 20 h 60"/>
              <a:gd name="T34" fmla="*/ 50 w 84"/>
              <a:gd name="T35" fmla="*/ 18 h 60"/>
              <a:gd name="T36" fmla="*/ 49 w 84"/>
              <a:gd name="T37" fmla="*/ 15 h 60"/>
              <a:gd name="T38" fmla="*/ 47 w 84"/>
              <a:gd name="T39" fmla="*/ 15 h 60"/>
              <a:gd name="T40" fmla="*/ 46 w 84"/>
              <a:gd name="T41" fmla="*/ 13 h 60"/>
              <a:gd name="T42" fmla="*/ 42 w 84"/>
              <a:gd name="T43" fmla="*/ 13 h 60"/>
              <a:gd name="T44" fmla="*/ 40 w 84"/>
              <a:gd name="T45" fmla="*/ 12 h 60"/>
              <a:gd name="T46" fmla="*/ 37 w 84"/>
              <a:gd name="T47" fmla="*/ 14 h 60"/>
              <a:gd name="T48" fmla="*/ 35 w 84"/>
              <a:gd name="T49" fmla="*/ 14 h 60"/>
              <a:gd name="T50" fmla="*/ 33 w 84"/>
              <a:gd name="T51" fmla="*/ 18 h 60"/>
              <a:gd name="T52" fmla="*/ 33 w 84"/>
              <a:gd name="T53" fmla="*/ 20 h 60"/>
              <a:gd name="T54" fmla="*/ 31 w 84"/>
              <a:gd name="T55" fmla="*/ 22 h 60"/>
              <a:gd name="T56" fmla="*/ 33 w 84"/>
              <a:gd name="T57" fmla="*/ 22 h 60"/>
              <a:gd name="T58" fmla="*/ 35 w 84"/>
              <a:gd name="T59" fmla="*/ 17 h 60"/>
              <a:gd name="T60" fmla="*/ 39 w 84"/>
              <a:gd name="T61" fmla="*/ 14 h 60"/>
              <a:gd name="T62" fmla="*/ 45 w 84"/>
              <a:gd name="T63" fmla="*/ 14 h 60"/>
              <a:gd name="T64" fmla="*/ 49 w 84"/>
              <a:gd name="T65" fmla="*/ 17 h 60"/>
              <a:gd name="T66" fmla="*/ 50 w 84"/>
              <a:gd name="T67" fmla="*/ 22 h 60"/>
              <a:gd name="T68" fmla="*/ 49 w 84"/>
              <a:gd name="T69" fmla="*/ 26 h 60"/>
              <a:gd name="T70" fmla="*/ 45 w 84"/>
              <a:gd name="T71" fmla="*/ 30 h 60"/>
              <a:gd name="T72" fmla="*/ 39 w 84"/>
              <a:gd name="T73" fmla="*/ 30 h 60"/>
              <a:gd name="T74" fmla="*/ 35 w 84"/>
              <a:gd name="T75" fmla="*/ 27 h 60"/>
              <a:gd name="T76" fmla="*/ 33 w 84"/>
              <a:gd name="T77" fmla="*/ 22 h 60"/>
              <a:gd name="T78" fmla="*/ 42 w 84"/>
              <a:gd name="T79" fmla="*/ 27 h 60"/>
              <a:gd name="T80" fmla="*/ 37 w 84"/>
              <a:gd name="T81" fmla="*/ 22 h 60"/>
              <a:gd name="T82" fmla="*/ 44 w 84"/>
              <a:gd name="T83" fmla="*/ 22 h 60"/>
              <a:gd name="T84" fmla="*/ 42 w 84"/>
              <a:gd name="T85" fmla="*/ 19 h 60"/>
              <a:gd name="T86" fmla="*/ 79 w 84"/>
              <a:gd name="T87" fmla="*/ 6 h 60"/>
              <a:gd name="T88" fmla="*/ 5 w 84"/>
              <a:gd name="T89" fmla="*/ 6 h 60"/>
              <a:gd name="T90" fmla="*/ 0 w 84"/>
              <a:gd name="T91" fmla="*/ 51 h 60"/>
              <a:gd name="T92" fmla="*/ 0 w 84"/>
              <a:gd name="T93" fmla="*/ 55 h 60"/>
              <a:gd name="T94" fmla="*/ 84 w 84"/>
              <a:gd name="T95" fmla="*/ 55 h 60"/>
              <a:gd name="T96" fmla="*/ 76 w 84"/>
              <a:gd name="T97" fmla="*/ 57 h 60"/>
              <a:gd name="T98" fmla="*/ 3 w 84"/>
              <a:gd name="T99" fmla="*/ 53 h 60"/>
              <a:gd name="T100" fmla="*/ 30 w 84"/>
              <a:gd name="T101" fmla="*/ 56 h 60"/>
              <a:gd name="T102" fmla="*/ 54 w 84"/>
              <a:gd name="T103" fmla="*/ 53 h 60"/>
              <a:gd name="T104" fmla="*/ 76 w 84"/>
              <a:gd name="T105" fmla="*/ 57 h 60"/>
              <a:gd name="T106" fmla="*/ 52 w 84"/>
              <a:gd name="T107" fmla="*/ 54 h 60"/>
              <a:gd name="T108" fmla="*/ 53 w 84"/>
              <a:gd name="T109" fmla="*/ 51 h 60"/>
              <a:gd name="T110" fmla="*/ 7 w 84"/>
              <a:gd name="T111" fmla="*/ 43 h 60"/>
              <a:gd name="T112" fmla="*/ 53 w 84"/>
              <a:gd name="T113" fmla="*/ 51 h 60"/>
              <a:gd name="T114" fmla="*/ 8 w 84"/>
              <a:gd name="T115" fmla="*/ 41 h 60"/>
              <a:gd name="T116" fmla="*/ 10 w 84"/>
              <a:gd name="T117" fmla="*/ 3 h 60"/>
              <a:gd name="T118" fmla="*/ 76 w 84"/>
              <a:gd name="T119" fmla="*/ 6 h 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84" h="60">
                <a:moveTo>
                  <a:pt x="10" y="5"/>
                </a:moveTo>
                <a:cubicBezTo>
                  <a:pt x="10" y="5"/>
                  <a:pt x="9" y="5"/>
                  <a:pt x="9" y="6"/>
                </a:cubicBezTo>
                <a:cubicBezTo>
                  <a:pt x="9" y="37"/>
                  <a:pt x="9" y="37"/>
                  <a:pt x="9" y="37"/>
                </a:cubicBezTo>
                <a:cubicBezTo>
                  <a:pt x="9" y="37"/>
                  <a:pt x="10" y="38"/>
                  <a:pt x="10" y="38"/>
                </a:cubicBezTo>
                <a:cubicBezTo>
                  <a:pt x="73" y="38"/>
                  <a:pt x="73" y="38"/>
                  <a:pt x="73" y="38"/>
                </a:cubicBezTo>
                <a:cubicBezTo>
                  <a:pt x="74" y="38"/>
                  <a:pt x="74" y="37"/>
                  <a:pt x="74" y="37"/>
                </a:cubicBezTo>
                <a:cubicBezTo>
                  <a:pt x="74" y="6"/>
                  <a:pt x="74" y="6"/>
                  <a:pt x="74" y="6"/>
                </a:cubicBezTo>
                <a:cubicBezTo>
                  <a:pt x="74" y="5"/>
                  <a:pt x="74" y="5"/>
                  <a:pt x="73" y="5"/>
                </a:cubicBezTo>
                <a:lnTo>
                  <a:pt x="10" y="5"/>
                </a:lnTo>
                <a:close/>
                <a:moveTo>
                  <a:pt x="72" y="36"/>
                </a:moveTo>
                <a:cubicBezTo>
                  <a:pt x="11" y="36"/>
                  <a:pt x="11" y="36"/>
                  <a:pt x="11" y="36"/>
                </a:cubicBezTo>
                <a:cubicBezTo>
                  <a:pt x="11" y="7"/>
                  <a:pt x="11" y="7"/>
                  <a:pt x="11" y="7"/>
                </a:cubicBezTo>
                <a:cubicBezTo>
                  <a:pt x="72" y="7"/>
                  <a:pt x="72" y="7"/>
                  <a:pt x="72" y="7"/>
                </a:cubicBezTo>
                <a:lnTo>
                  <a:pt x="72" y="36"/>
                </a:lnTo>
                <a:close/>
                <a:moveTo>
                  <a:pt x="32" y="24"/>
                </a:moveTo>
                <a:cubicBezTo>
                  <a:pt x="32" y="24"/>
                  <a:pt x="33" y="24"/>
                  <a:pt x="33" y="24"/>
                </a:cubicBezTo>
                <a:cubicBezTo>
                  <a:pt x="33" y="24"/>
                  <a:pt x="33" y="24"/>
                  <a:pt x="34" y="25"/>
                </a:cubicBezTo>
                <a:cubicBezTo>
                  <a:pt x="34" y="25"/>
                  <a:pt x="34" y="25"/>
                  <a:pt x="33" y="25"/>
                </a:cubicBezTo>
                <a:cubicBezTo>
                  <a:pt x="33" y="25"/>
                  <a:pt x="33" y="26"/>
                  <a:pt x="33" y="26"/>
                </a:cubicBezTo>
                <a:cubicBezTo>
                  <a:pt x="33" y="26"/>
                  <a:pt x="33" y="26"/>
                  <a:pt x="33" y="27"/>
                </a:cubicBezTo>
                <a:cubicBezTo>
                  <a:pt x="33" y="28"/>
                  <a:pt x="34" y="28"/>
                  <a:pt x="34" y="29"/>
                </a:cubicBezTo>
                <a:cubicBezTo>
                  <a:pt x="35" y="29"/>
                  <a:pt x="35" y="29"/>
                  <a:pt x="35" y="29"/>
                </a:cubicBezTo>
                <a:cubicBezTo>
                  <a:pt x="35" y="29"/>
                  <a:pt x="36" y="29"/>
                  <a:pt x="36" y="29"/>
                </a:cubicBezTo>
                <a:cubicBezTo>
                  <a:pt x="36" y="29"/>
                  <a:pt x="36" y="28"/>
                  <a:pt x="37" y="29"/>
                </a:cubicBezTo>
                <a:cubicBezTo>
                  <a:pt x="37" y="29"/>
                  <a:pt x="37" y="29"/>
                  <a:pt x="37" y="30"/>
                </a:cubicBezTo>
                <a:cubicBezTo>
                  <a:pt x="37" y="30"/>
                  <a:pt x="37" y="30"/>
                  <a:pt x="37" y="30"/>
                </a:cubicBezTo>
                <a:cubicBezTo>
                  <a:pt x="37" y="31"/>
                  <a:pt x="37" y="31"/>
                  <a:pt x="37" y="31"/>
                </a:cubicBezTo>
                <a:cubicBezTo>
                  <a:pt x="38" y="31"/>
                  <a:pt x="39" y="32"/>
                  <a:pt x="40" y="32"/>
                </a:cubicBezTo>
                <a:cubicBezTo>
                  <a:pt x="40" y="32"/>
                  <a:pt x="40" y="32"/>
                  <a:pt x="40" y="32"/>
                </a:cubicBezTo>
                <a:cubicBezTo>
                  <a:pt x="40" y="32"/>
                  <a:pt x="41" y="32"/>
                  <a:pt x="41" y="32"/>
                </a:cubicBezTo>
                <a:cubicBezTo>
                  <a:pt x="41" y="32"/>
                  <a:pt x="41" y="31"/>
                  <a:pt x="41" y="31"/>
                </a:cubicBezTo>
                <a:cubicBezTo>
                  <a:pt x="41" y="30"/>
                  <a:pt x="42" y="30"/>
                  <a:pt x="42" y="31"/>
                </a:cubicBezTo>
                <a:cubicBezTo>
                  <a:pt x="42" y="31"/>
                  <a:pt x="43" y="32"/>
                  <a:pt x="43" y="32"/>
                </a:cubicBezTo>
                <a:cubicBezTo>
                  <a:pt x="43" y="32"/>
                  <a:pt x="43" y="32"/>
                  <a:pt x="44" y="32"/>
                </a:cubicBezTo>
                <a:cubicBezTo>
                  <a:pt x="44" y="32"/>
                  <a:pt x="45" y="31"/>
                  <a:pt x="46" y="31"/>
                </a:cubicBezTo>
                <a:cubicBezTo>
                  <a:pt x="46" y="31"/>
                  <a:pt x="47" y="31"/>
                  <a:pt x="47" y="30"/>
                </a:cubicBezTo>
                <a:cubicBezTo>
                  <a:pt x="47" y="30"/>
                  <a:pt x="47" y="30"/>
                  <a:pt x="47" y="30"/>
                </a:cubicBezTo>
                <a:cubicBezTo>
                  <a:pt x="46" y="29"/>
                  <a:pt x="47" y="29"/>
                  <a:pt x="47" y="29"/>
                </a:cubicBezTo>
                <a:cubicBezTo>
                  <a:pt x="47" y="28"/>
                  <a:pt x="47" y="29"/>
                  <a:pt x="48" y="29"/>
                </a:cubicBezTo>
                <a:cubicBezTo>
                  <a:pt x="48" y="29"/>
                  <a:pt x="48" y="29"/>
                  <a:pt x="48" y="29"/>
                </a:cubicBezTo>
                <a:cubicBezTo>
                  <a:pt x="49" y="29"/>
                  <a:pt x="49" y="29"/>
                  <a:pt x="49" y="29"/>
                </a:cubicBezTo>
                <a:cubicBezTo>
                  <a:pt x="50" y="28"/>
                  <a:pt x="50" y="28"/>
                  <a:pt x="51" y="27"/>
                </a:cubicBezTo>
                <a:cubicBezTo>
                  <a:pt x="51" y="26"/>
                  <a:pt x="51" y="26"/>
                  <a:pt x="51" y="26"/>
                </a:cubicBezTo>
                <a:cubicBezTo>
                  <a:pt x="51" y="26"/>
                  <a:pt x="51" y="25"/>
                  <a:pt x="50" y="25"/>
                </a:cubicBezTo>
                <a:cubicBezTo>
                  <a:pt x="50" y="25"/>
                  <a:pt x="50" y="25"/>
                  <a:pt x="50" y="25"/>
                </a:cubicBezTo>
                <a:cubicBezTo>
                  <a:pt x="50" y="24"/>
                  <a:pt x="50" y="24"/>
                  <a:pt x="51" y="24"/>
                </a:cubicBezTo>
                <a:cubicBezTo>
                  <a:pt x="51" y="24"/>
                  <a:pt x="51" y="24"/>
                  <a:pt x="51" y="24"/>
                </a:cubicBezTo>
                <a:cubicBezTo>
                  <a:pt x="52" y="24"/>
                  <a:pt x="52" y="24"/>
                  <a:pt x="52" y="23"/>
                </a:cubicBezTo>
                <a:cubicBezTo>
                  <a:pt x="52" y="23"/>
                  <a:pt x="52" y="22"/>
                  <a:pt x="52" y="22"/>
                </a:cubicBezTo>
                <a:cubicBezTo>
                  <a:pt x="52" y="21"/>
                  <a:pt x="52" y="21"/>
                  <a:pt x="52" y="20"/>
                </a:cubicBezTo>
                <a:cubicBezTo>
                  <a:pt x="52" y="20"/>
                  <a:pt x="52" y="20"/>
                  <a:pt x="51" y="20"/>
                </a:cubicBezTo>
                <a:cubicBezTo>
                  <a:pt x="51" y="20"/>
                  <a:pt x="51" y="20"/>
                  <a:pt x="51" y="20"/>
                </a:cubicBezTo>
                <a:cubicBezTo>
                  <a:pt x="50" y="20"/>
                  <a:pt x="50" y="19"/>
                  <a:pt x="50" y="19"/>
                </a:cubicBezTo>
                <a:cubicBezTo>
                  <a:pt x="50" y="19"/>
                  <a:pt x="50" y="19"/>
                  <a:pt x="50" y="18"/>
                </a:cubicBezTo>
                <a:cubicBezTo>
                  <a:pt x="51" y="18"/>
                  <a:pt x="51" y="18"/>
                  <a:pt x="51" y="18"/>
                </a:cubicBezTo>
                <a:cubicBezTo>
                  <a:pt x="51" y="18"/>
                  <a:pt x="51" y="17"/>
                  <a:pt x="51" y="17"/>
                </a:cubicBezTo>
                <a:cubicBezTo>
                  <a:pt x="50" y="16"/>
                  <a:pt x="50" y="15"/>
                  <a:pt x="49" y="15"/>
                </a:cubicBezTo>
                <a:cubicBezTo>
                  <a:pt x="49" y="15"/>
                  <a:pt x="49" y="14"/>
                  <a:pt x="48" y="14"/>
                </a:cubicBezTo>
                <a:cubicBezTo>
                  <a:pt x="48" y="14"/>
                  <a:pt x="48" y="15"/>
                  <a:pt x="48" y="15"/>
                </a:cubicBezTo>
                <a:cubicBezTo>
                  <a:pt x="47" y="15"/>
                  <a:pt x="47" y="15"/>
                  <a:pt x="47" y="15"/>
                </a:cubicBezTo>
                <a:cubicBezTo>
                  <a:pt x="47" y="15"/>
                  <a:pt x="46" y="14"/>
                  <a:pt x="47" y="14"/>
                </a:cubicBezTo>
                <a:cubicBezTo>
                  <a:pt x="47" y="14"/>
                  <a:pt x="47" y="13"/>
                  <a:pt x="47" y="13"/>
                </a:cubicBezTo>
                <a:cubicBezTo>
                  <a:pt x="47" y="13"/>
                  <a:pt x="46" y="13"/>
                  <a:pt x="46" y="13"/>
                </a:cubicBezTo>
                <a:cubicBezTo>
                  <a:pt x="45" y="12"/>
                  <a:pt x="44" y="12"/>
                  <a:pt x="44" y="12"/>
                </a:cubicBezTo>
                <a:cubicBezTo>
                  <a:pt x="43" y="12"/>
                  <a:pt x="43" y="12"/>
                  <a:pt x="43" y="12"/>
                </a:cubicBezTo>
                <a:cubicBezTo>
                  <a:pt x="43" y="12"/>
                  <a:pt x="42" y="12"/>
                  <a:pt x="42" y="13"/>
                </a:cubicBezTo>
                <a:cubicBezTo>
                  <a:pt x="42" y="13"/>
                  <a:pt x="41" y="13"/>
                  <a:pt x="41" y="13"/>
                </a:cubicBezTo>
                <a:cubicBezTo>
                  <a:pt x="41" y="12"/>
                  <a:pt x="41" y="12"/>
                  <a:pt x="41" y="12"/>
                </a:cubicBezTo>
                <a:cubicBezTo>
                  <a:pt x="40" y="12"/>
                  <a:pt x="40" y="12"/>
                  <a:pt x="40" y="12"/>
                </a:cubicBezTo>
                <a:cubicBezTo>
                  <a:pt x="39" y="12"/>
                  <a:pt x="38" y="12"/>
                  <a:pt x="37" y="13"/>
                </a:cubicBezTo>
                <a:cubicBezTo>
                  <a:pt x="37" y="13"/>
                  <a:pt x="37" y="13"/>
                  <a:pt x="37" y="13"/>
                </a:cubicBezTo>
                <a:cubicBezTo>
                  <a:pt x="37" y="13"/>
                  <a:pt x="37" y="14"/>
                  <a:pt x="37" y="14"/>
                </a:cubicBezTo>
                <a:cubicBezTo>
                  <a:pt x="37" y="14"/>
                  <a:pt x="37" y="15"/>
                  <a:pt x="37" y="15"/>
                </a:cubicBezTo>
                <a:cubicBezTo>
                  <a:pt x="36" y="15"/>
                  <a:pt x="36" y="15"/>
                  <a:pt x="36" y="15"/>
                </a:cubicBezTo>
                <a:cubicBezTo>
                  <a:pt x="36" y="15"/>
                  <a:pt x="35" y="14"/>
                  <a:pt x="35" y="14"/>
                </a:cubicBezTo>
                <a:cubicBezTo>
                  <a:pt x="35" y="14"/>
                  <a:pt x="35" y="15"/>
                  <a:pt x="34" y="15"/>
                </a:cubicBezTo>
                <a:cubicBezTo>
                  <a:pt x="34" y="15"/>
                  <a:pt x="33" y="16"/>
                  <a:pt x="33" y="17"/>
                </a:cubicBezTo>
                <a:cubicBezTo>
                  <a:pt x="33" y="17"/>
                  <a:pt x="33" y="18"/>
                  <a:pt x="33" y="18"/>
                </a:cubicBezTo>
                <a:cubicBezTo>
                  <a:pt x="33" y="18"/>
                  <a:pt x="33" y="18"/>
                  <a:pt x="33" y="18"/>
                </a:cubicBezTo>
                <a:cubicBezTo>
                  <a:pt x="34" y="19"/>
                  <a:pt x="34" y="19"/>
                  <a:pt x="34" y="19"/>
                </a:cubicBezTo>
                <a:cubicBezTo>
                  <a:pt x="33" y="19"/>
                  <a:pt x="33" y="20"/>
                  <a:pt x="33" y="20"/>
                </a:cubicBezTo>
                <a:cubicBezTo>
                  <a:pt x="32" y="20"/>
                  <a:pt x="32" y="20"/>
                  <a:pt x="32" y="20"/>
                </a:cubicBezTo>
                <a:cubicBezTo>
                  <a:pt x="32" y="20"/>
                  <a:pt x="32" y="20"/>
                  <a:pt x="32" y="20"/>
                </a:cubicBezTo>
                <a:cubicBezTo>
                  <a:pt x="32" y="21"/>
                  <a:pt x="31" y="21"/>
                  <a:pt x="31" y="22"/>
                </a:cubicBezTo>
                <a:cubicBezTo>
                  <a:pt x="31" y="22"/>
                  <a:pt x="32" y="23"/>
                  <a:pt x="32" y="23"/>
                </a:cubicBezTo>
                <a:cubicBezTo>
                  <a:pt x="32" y="24"/>
                  <a:pt x="32" y="24"/>
                  <a:pt x="32" y="24"/>
                </a:cubicBezTo>
                <a:close/>
                <a:moveTo>
                  <a:pt x="33" y="22"/>
                </a:moveTo>
                <a:cubicBezTo>
                  <a:pt x="34" y="21"/>
                  <a:pt x="35" y="21"/>
                  <a:pt x="35" y="20"/>
                </a:cubicBezTo>
                <a:cubicBezTo>
                  <a:pt x="36" y="19"/>
                  <a:pt x="36" y="18"/>
                  <a:pt x="35" y="17"/>
                </a:cubicBezTo>
                <a:cubicBezTo>
                  <a:pt x="35" y="17"/>
                  <a:pt x="35" y="17"/>
                  <a:pt x="35" y="17"/>
                </a:cubicBezTo>
                <a:cubicBezTo>
                  <a:pt x="36" y="17"/>
                  <a:pt x="37" y="17"/>
                  <a:pt x="38" y="17"/>
                </a:cubicBezTo>
                <a:cubicBezTo>
                  <a:pt x="39" y="16"/>
                  <a:pt x="39" y="15"/>
                  <a:pt x="39" y="14"/>
                </a:cubicBezTo>
                <a:cubicBezTo>
                  <a:pt x="39" y="14"/>
                  <a:pt x="39" y="14"/>
                  <a:pt x="39" y="14"/>
                </a:cubicBezTo>
                <a:cubicBezTo>
                  <a:pt x="40" y="15"/>
                  <a:pt x="41" y="15"/>
                  <a:pt x="42" y="15"/>
                </a:cubicBezTo>
                <a:cubicBezTo>
                  <a:pt x="43" y="15"/>
                  <a:pt x="44" y="15"/>
                  <a:pt x="44" y="14"/>
                </a:cubicBezTo>
                <a:cubicBezTo>
                  <a:pt x="44" y="14"/>
                  <a:pt x="44" y="14"/>
                  <a:pt x="45" y="14"/>
                </a:cubicBezTo>
                <a:cubicBezTo>
                  <a:pt x="44" y="15"/>
                  <a:pt x="45" y="16"/>
                  <a:pt x="46" y="17"/>
                </a:cubicBezTo>
                <a:cubicBezTo>
                  <a:pt x="46" y="17"/>
                  <a:pt x="47" y="17"/>
                  <a:pt x="48" y="17"/>
                </a:cubicBezTo>
                <a:cubicBezTo>
                  <a:pt x="48" y="17"/>
                  <a:pt x="48" y="17"/>
                  <a:pt x="49" y="17"/>
                </a:cubicBezTo>
                <a:cubicBezTo>
                  <a:pt x="48" y="18"/>
                  <a:pt x="48" y="19"/>
                  <a:pt x="48" y="20"/>
                </a:cubicBezTo>
                <a:cubicBezTo>
                  <a:pt x="48" y="21"/>
                  <a:pt x="49" y="21"/>
                  <a:pt x="50" y="22"/>
                </a:cubicBezTo>
                <a:cubicBezTo>
                  <a:pt x="50" y="22"/>
                  <a:pt x="50" y="22"/>
                  <a:pt x="50" y="22"/>
                </a:cubicBezTo>
                <a:cubicBezTo>
                  <a:pt x="50" y="22"/>
                  <a:pt x="50" y="22"/>
                  <a:pt x="50" y="22"/>
                </a:cubicBezTo>
                <a:cubicBezTo>
                  <a:pt x="49" y="22"/>
                  <a:pt x="48" y="23"/>
                  <a:pt x="48" y="24"/>
                </a:cubicBezTo>
                <a:cubicBezTo>
                  <a:pt x="48" y="25"/>
                  <a:pt x="48" y="26"/>
                  <a:pt x="49" y="26"/>
                </a:cubicBezTo>
                <a:cubicBezTo>
                  <a:pt x="48" y="27"/>
                  <a:pt x="48" y="27"/>
                  <a:pt x="48" y="27"/>
                </a:cubicBezTo>
                <a:cubicBezTo>
                  <a:pt x="47" y="27"/>
                  <a:pt x="46" y="27"/>
                  <a:pt x="46" y="27"/>
                </a:cubicBezTo>
                <a:cubicBezTo>
                  <a:pt x="45" y="28"/>
                  <a:pt x="44" y="29"/>
                  <a:pt x="45" y="30"/>
                </a:cubicBezTo>
                <a:cubicBezTo>
                  <a:pt x="44" y="30"/>
                  <a:pt x="44" y="30"/>
                  <a:pt x="44" y="30"/>
                </a:cubicBezTo>
                <a:cubicBezTo>
                  <a:pt x="44" y="29"/>
                  <a:pt x="43" y="28"/>
                  <a:pt x="42" y="28"/>
                </a:cubicBezTo>
                <a:cubicBezTo>
                  <a:pt x="41" y="28"/>
                  <a:pt x="40" y="29"/>
                  <a:pt x="39" y="30"/>
                </a:cubicBezTo>
                <a:cubicBezTo>
                  <a:pt x="39" y="30"/>
                  <a:pt x="39" y="30"/>
                  <a:pt x="39" y="30"/>
                </a:cubicBezTo>
                <a:cubicBezTo>
                  <a:pt x="39" y="29"/>
                  <a:pt x="39" y="28"/>
                  <a:pt x="38" y="27"/>
                </a:cubicBezTo>
                <a:cubicBezTo>
                  <a:pt x="37" y="27"/>
                  <a:pt x="36" y="27"/>
                  <a:pt x="35" y="27"/>
                </a:cubicBezTo>
                <a:cubicBezTo>
                  <a:pt x="35" y="27"/>
                  <a:pt x="35" y="27"/>
                  <a:pt x="35" y="26"/>
                </a:cubicBezTo>
                <a:cubicBezTo>
                  <a:pt x="36" y="26"/>
                  <a:pt x="36" y="25"/>
                  <a:pt x="35" y="24"/>
                </a:cubicBezTo>
                <a:cubicBezTo>
                  <a:pt x="35" y="23"/>
                  <a:pt x="34" y="22"/>
                  <a:pt x="33" y="22"/>
                </a:cubicBezTo>
                <a:cubicBezTo>
                  <a:pt x="33" y="22"/>
                  <a:pt x="33" y="22"/>
                  <a:pt x="33" y="22"/>
                </a:cubicBezTo>
                <a:cubicBezTo>
                  <a:pt x="33" y="22"/>
                  <a:pt x="33" y="22"/>
                  <a:pt x="33" y="22"/>
                </a:cubicBezTo>
                <a:close/>
                <a:moveTo>
                  <a:pt x="42" y="27"/>
                </a:moveTo>
                <a:cubicBezTo>
                  <a:pt x="44" y="27"/>
                  <a:pt x="46" y="24"/>
                  <a:pt x="46" y="22"/>
                </a:cubicBezTo>
                <a:cubicBezTo>
                  <a:pt x="46" y="19"/>
                  <a:pt x="44" y="17"/>
                  <a:pt x="42" y="17"/>
                </a:cubicBezTo>
                <a:cubicBezTo>
                  <a:pt x="39" y="17"/>
                  <a:pt x="37" y="19"/>
                  <a:pt x="37" y="22"/>
                </a:cubicBezTo>
                <a:cubicBezTo>
                  <a:pt x="37" y="24"/>
                  <a:pt x="39" y="27"/>
                  <a:pt x="42" y="27"/>
                </a:cubicBezTo>
                <a:close/>
                <a:moveTo>
                  <a:pt x="42" y="19"/>
                </a:moveTo>
                <a:cubicBezTo>
                  <a:pt x="43" y="19"/>
                  <a:pt x="44" y="20"/>
                  <a:pt x="44" y="22"/>
                </a:cubicBezTo>
                <a:cubicBezTo>
                  <a:pt x="44" y="23"/>
                  <a:pt x="43" y="25"/>
                  <a:pt x="42" y="25"/>
                </a:cubicBezTo>
                <a:cubicBezTo>
                  <a:pt x="40" y="25"/>
                  <a:pt x="39" y="23"/>
                  <a:pt x="39" y="22"/>
                </a:cubicBezTo>
                <a:cubicBezTo>
                  <a:pt x="39" y="20"/>
                  <a:pt x="40" y="19"/>
                  <a:pt x="42" y="19"/>
                </a:cubicBezTo>
                <a:close/>
                <a:moveTo>
                  <a:pt x="84" y="51"/>
                </a:moveTo>
                <a:cubicBezTo>
                  <a:pt x="79" y="42"/>
                  <a:pt x="79" y="42"/>
                  <a:pt x="79" y="42"/>
                </a:cubicBezTo>
                <a:cubicBezTo>
                  <a:pt x="79" y="6"/>
                  <a:pt x="79" y="6"/>
                  <a:pt x="79" y="6"/>
                </a:cubicBezTo>
                <a:cubicBezTo>
                  <a:pt x="79" y="1"/>
                  <a:pt x="78" y="0"/>
                  <a:pt x="74" y="0"/>
                </a:cubicBezTo>
                <a:cubicBezTo>
                  <a:pt x="10" y="0"/>
                  <a:pt x="10" y="0"/>
                  <a:pt x="10" y="0"/>
                </a:cubicBezTo>
                <a:cubicBezTo>
                  <a:pt x="6" y="0"/>
                  <a:pt x="5" y="1"/>
                  <a:pt x="5" y="6"/>
                </a:cubicBezTo>
                <a:cubicBezTo>
                  <a:pt x="5" y="42"/>
                  <a:pt x="5" y="42"/>
                  <a:pt x="5" y="42"/>
                </a:cubicBezTo>
                <a:cubicBezTo>
                  <a:pt x="0" y="51"/>
                  <a:pt x="0" y="51"/>
                  <a:pt x="0" y="51"/>
                </a:cubicBezTo>
                <a:cubicBezTo>
                  <a:pt x="0" y="51"/>
                  <a:pt x="0" y="51"/>
                  <a:pt x="0" y="51"/>
                </a:cubicBezTo>
                <a:cubicBezTo>
                  <a:pt x="0" y="51"/>
                  <a:pt x="0" y="51"/>
                  <a:pt x="0" y="51"/>
                </a:cubicBezTo>
                <a:cubicBezTo>
                  <a:pt x="0" y="51"/>
                  <a:pt x="0" y="51"/>
                  <a:pt x="0" y="51"/>
                </a:cubicBezTo>
                <a:cubicBezTo>
                  <a:pt x="0" y="52"/>
                  <a:pt x="0" y="53"/>
                  <a:pt x="0" y="55"/>
                </a:cubicBezTo>
                <a:cubicBezTo>
                  <a:pt x="0" y="58"/>
                  <a:pt x="3" y="60"/>
                  <a:pt x="7" y="60"/>
                </a:cubicBezTo>
                <a:cubicBezTo>
                  <a:pt x="76" y="60"/>
                  <a:pt x="76" y="60"/>
                  <a:pt x="76" y="60"/>
                </a:cubicBezTo>
                <a:cubicBezTo>
                  <a:pt x="80" y="60"/>
                  <a:pt x="84" y="58"/>
                  <a:pt x="84" y="55"/>
                </a:cubicBezTo>
                <a:cubicBezTo>
                  <a:pt x="84" y="52"/>
                  <a:pt x="84" y="52"/>
                  <a:pt x="84" y="52"/>
                </a:cubicBezTo>
                <a:cubicBezTo>
                  <a:pt x="84" y="52"/>
                  <a:pt x="84" y="52"/>
                  <a:pt x="84" y="51"/>
                </a:cubicBezTo>
                <a:close/>
                <a:moveTo>
                  <a:pt x="76" y="57"/>
                </a:moveTo>
                <a:cubicBezTo>
                  <a:pt x="7" y="57"/>
                  <a:pt x="7" y="57"/>
                  <a:pt x="7" y="57"/>
                </a:cubicBezTo>
                <a:cubicBezTo>
                  <a:pt x="5" y="57"/>
                  <a:pt x="3" y="56"/>
                  <a:pt x="3" y="55"/>
                </a:cubicBezTo>
                <a:cubicBezTo>
                  <a:pt x="3" y="53"/>
                  <a:pt x="3" y="53"/>
                  <a:pt x="3" y="53"/>
                </a:cubicBezTo>
                <a:cubicBezTo>
                  <a:pt x="29" y="53"/>
                  <a:pt x="29" y="53"/>
                  <a:pt x="29" y="53"/>
                </a:cubicBezTo>
                <a:cubicBezTo>
                  <a:pt x="29" y="55"/>
                  <a:pt x="29" y="55"/>
                  <a:pt x="29" y="55"/>
                </a:cubicBezTo>
                <a:cubicBezTo>
                  <a:pt x="29" y="56"/>
                  <a:pt x="30" y="56"/>
                  <a:pt x="30" y="56"/>
                </a:cubicBezTo>
                <a:cubicBezTo>
                  <a:pt x="53" y="56"/>
                  <a:pt x="53" y="56"/>
                  <a:pt x="53" y="56"/>
                </a:cubicBezTo>
                <a:cubicBezTo>
                  <a:pt x="54" y="56"/>
                  <a:pt x="54" y="56"/>
                  <a:pt x="54" y="55"/>
                </a:cubicBezTo>
                <a:cubicBezTo>
                  <a:pt x="54" y="53"/>
                  <a:pt x="54" y="53"/>
                  <a:pt x="54" y="53"/>
                </a:cubicBezTo>
                <a:cubicBezTo>
                  <a:pt x="81" y="53"/>
                  <a:pt x="81" y="53"/>
                  <a:pt x="81" y="53"/>
                </a:cubicBezTo>
                <a:cubicBezTo>
                  <a:pt x="81" y="55"/>
                  <a:pt x="81" y="55"/>
                  <a:pt x="81" y="55"/>
                </a:cubicBezTo>
                <a:cubicBezTo>
                  <a:pt x="81" y="56"/>
                  <a:pt x="79" y="57"/>
                  <a:pt x="76" y="57"/>
                </a:cubicBezTo>
                <a:close/>
                <a:moveTo>
                  <a:pt x="31" y="53"/>
                </a:moveTo>
                <a:cubicBezTo>
                  <a:pt x="52" y="53"/>
                  <a:pt x="52" y="53"/>
                  <a:pt x="52" y="53"/>
                </a:cubicBezTo>
                <a:cubicBezTo>
                  <a:pt x="52" y="54"/>
                  <a:pt x="52" y="54"/>
                  <a:pt x="52" y="54"/>
                </a:cubicBezTo>
                <a:cubicBezTo>
                  <a:pt x="31" y="54"/>
                  <a:pt x="31" y="54"/>
                  <a:pt x="31" y="54"/>
                </a:cubicBezTo>
                <a:lnTo>
                  <a:pt x="31" y="53"/>
                </a:lnTo>
                <a:close/>
                <a:moveTo>
                  <a:pt x="53" y="51"/>
                </a:moveTo>
                <a:cubicBezTo>
                  <a:pt x="30" y="51"/>
                  <a:pt x="30" y="51"/>
                  <a:pt x="30" y="51"/>
                </a:cubicBezTo>
                <a:cubicBezTo>
                  <a:pt x="3" y="51"/>
                  <a:pt x="3" y="51"/>
                  <a:pt x="3" y="51"/>
                </a:cubicBezTo>
                <a:cubicBezTo>
                  <a:pt x="7" y="43"/>
                  <a:pt x="7" y="43"/>
                  <a:pt x="7" y="43"/>
                </a:cubicBezTo>
                <a:cubicBezTo>
                  <a:pt x="76" y="43"/>
                  <a:pt x="76" y="43"/>
                  <a:pt x="76" y="43"/>
                </a:cubicBezTo>
                <a:cubicBezTo>
                  <a:pt x="80" y="51"/>
                  <a:pt x="80" y="51"/>
                  <a:pt x="80" y="51"/>
                </a:cubicBezTo>
                <a:lnTo>
                  <a:pt x="53" y="51"/>
                </a:lnTo>
                <a:close/>
                <a:moveTo>
                  <a:pt x="76" y="6"/>
                </a:moveTo>
                <a:cubicBezTo>
                  <a:pt x="76" y="41"/>
                  <a:pt x="76" y="41"/>
                  <a:pt x="76" y="41"/>
                </a:cubicBezTo>
                <a:cubicBezTo>
                  <a:pt x="8" y="41"/>
                  <a:pt x="8" y="41"/>
                  <a:pt x="8" y="41"/>
                </a:cubicBezTo>
                <a:cubicBezTo>
                  <a:pt x="8" y="6"/>
                  <a:pt x="8" y="6"/>
                  <a:pt x="8" y="6"/>
                </a:cubicBezTo>
                <a:cubicBezTo>
                  <a:pt x="8" y="5"/>
                  <a:pt x="8" y="4"/>
                  <a:pt x="8" y="3"/>
                </a:cubicBezTo>
                <a:cubicBezTo>
                  <a:pt x="8" y="3"/>
                  <a:pt x="9" y="3"/>
                  <a:pt x="10" y="3"/>
                </a:cubicBezTo>
                <a:cubicBezTo>
                  <a:pt x="74" y="3"/>
                  <a:pt x="74" y="3"/>
                  <a:pt x="74" y="3"/>
                </a:cubicBezTo>
                <a:cubicBezTo>
                  <a:pt x="74" y="3"/>
                  <a:pt x="75" y="3"/>
                  <a:pt x="76" y="3"/>
                </a:cubicBezTo>
                <a:cubicBezTo>
                  <a:pt x="76" y="4"/>
                  <a:pt x="76" y="5"/>
                  <a:pt x="76" y="6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</p:spPr>
        <p:txBody>
          <a:bodyPr vert="horz" wrap="square" lIns="91440" tIns="45721" rIns="91440" bIns="45721" numCol="1" anchor="t" anchorCtr="0" compatLnSpc="1">
            <a:prstTxWarp prst="textNoShape">
              <a:avLst/>
            </a:prstTxWarp>
          </a:bodyPr>
          <a:lstStyle/>
          <a:p>
            <a:endParaRPr lang="en-US" sz="1801"/>
          </a:p>
        </p:txBody>
      </p:sp>
      <p:sp>
        <p:nvSpPr>
          <p:cNvPr id="50" name="i$ḷíḓé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D56C7C13-F9FC-462E-87F2-F1A9D95C3996}"/>
              </a:ext>
            </a:extLst>
          </p:cNvPr>
          <p:cNvSpPr/>
          <p:nvPr/>
        </p:nvSpPr>
        <p:spPr bwMode="auto">
          <a:xfrm>
            <a:off x="6787372" y="4847286"/>
            <a:ext cx="318223" cy="227073"/>
          </a:xfrm>
          <a:custGeom>
            <a:avLst/>
            <a:gdLst>
              <a:gd name="T0" fmla="*/ 9 w 84"/>
              <a:gd name="T1" fmla="*/ 37 h 60"/>
              <a:gd name="T2" fmla="*/ 74 w 84"/>
              <a:gd name="T3" fmla="*/ 37 h 60"/>
              <a:gd name="T4" fmla="*/ 10 w 84"/>
              <a:gd name="T5" fmla="*/ 5 h 60"/>
              <a:gd name="T6" fmla="*/ 11 w 84"/>
              <a:gd name="T7" fmla="*/ 7 h 60"/>
              <a:gd name="T8" fmla="*/ 32 w 84"/>
              <a:gd name="T9" fmla="*/ 24 h 60"/>
              <a:gd name="T10" fmla="*/ 33 w 84"/>
              <a:gd name="T11" fmla="*/ 25 h 60"/>
              <a:gd name="T12" fmla="*/ 34 w 84"/>
              <a:gd name="T13" fmla="*/ 29 h 60"/>
              <a:gd name="T14" fmla="*/ 37 w 84"/>
              <a:gd name="T15" fmla="*/ 29 h 60"/>
              <a:gd name="T16" fmla="*/ 37 w 84"/>
              <a:gd name="T17" fmla="*/ 31 h 60"/>
              <a:gd name="T18" fmla="*/ 41 w 84"/>
              <a:gd name="T19" fmla="*/ 32 h 60"/>
              <a:gd name="T20" fmla="*/ 43 w 84"/>
              <a:gd name="T21" fmla="*/ 32 h 60"/>
              <a:gd name="T22" fmla="*/ 47 w 84"/>
              <a:gd name="T23" fmla="*/ 30 h 60"/>
              <a:gd name="T24" fmla="*/ 48 w 84"/>
              <a:gd name="T25" fmla="*/ 29 h 60"/>
              <a:gd name="T26" fmla="*/ 51 w 84"/>
              <a:gd name="T27" fmla="*/ 27 h 60"/>
              <a:gd name="T28" fmla="*/ 50 w 84"/>
              <a:gd name="T29" fmla="*/ 25 h 60"/>
              <a:gd name="T30" fmla="*/ 52 w 84"/>
              <a:gd name="T31" fmla="*/ 23 h 60"/>
              <a:gd name="T32" fmla="*/ 51 w 84"/>
              <a:gd name="T33" fmla="*/ 20 h 60"/>
              <a:gd name="T34" fmla="*/ 50 w 84"/>
              <a:gd name="T35" fmla="*/ 18 h 60"/>
              <a:gd name="T36" fmla="*/ 49 w 84"/>
              <a:gd name="T37" fmla="*/ 15 h 60"/>
              <a:gd name="T38" fmla="*/ 47 w 84"/>
              <a:gd name="T39" fmla="*/ 15 h 60"/>
              <a:gd name="T40" fmla="*/ 46 w 84"/>
              <a:gd name="T41" fmla="*/ 13 h 60"/>
              <a:gd name="T42" fmla="*/ 42 w 84"/>
              <a:gd name="T43" fmla="*/ 13 h 60"/>
              <a:gd name="T44" fmla="*/ 40 w 84"/>
              <a:gd name="T45" fmla="*/ 12 h 60"/>
              <a:gd name="T46" fmla="*/ 37 w 84"/>
              <a:gd name="T47" fmla="*/ 14 h 60"/>
              <a:gd name="T48" fmla="*/ 35 w 84"/>
              <a:gd name="T49" fmla="*/ 14 h 60"/>
              <a:gd name="T50" fmla="*/ 33 w 84"/>
              <a:gd name="T51" fmla="*/ 18 h 60"/>
              <a:gd name="T52" fmla="*/ 33 w 84"/>
              <a:gd name="T53" fmla="*/ 20 h 60"/>
              <a:gd name="T54" fmla="*/ 31 w 84"/>
              <a:gd name="T55" fmla="*/ 22 h 60"/>
              <a:gd name="T56" fmla="*/ 33 w 84"/>
              <a:gd name="T57" fmla="*/ 22 h 60"/>
              <a:gd name="T58" fmla="*/ 35 w 84"/>
              <a:gd name="T59" fmla="*/ 17 h 60"/>
              <a:gd name="T60" fmla="*/ 39 w 84"/>
              <a:gd name="T61" fmla="*/ 14 h 60"/>
              <a:gd name="T62" fmla="*/ 45 w 84"/>
              <a:gd name="T63" fmla="*/ 14 h 60"/>
              <a:gd name="T64" fmla="*/ 49 w 84"/>
              <a:gd name="T65" fmla="*/ 17 h 60"/>
              <a:gd name="T66" fmla="*/ 50 w 84"/>
              <a:gd name="T67" fmla="*/ 22 h 60"/>
              <a:gd name="T68" fmla="*/ 49 w 84"/>
              <a:gd name="T69" fmla="*/ 26 h 60"/>
              <a:gd name="T70" fmla="*/ 45 w 84"/>
              <a:gd name="T71" fmla="*/ 30 h 60"/>
              <a:gd name="T72" fmla="*/ 39 w 84"/>
              <a:gd name="T73" fmla="*/ 30 h 60"/>
              <a:gd name="T74" fmla="*/ 35 w 84"/>
              <a:gd name="T75" fmla="*/ 27 h 60"/>
              <a:gd name="T76" fmla="*/ 33 w 84"/>
              <a:gd name="T77" fmla="*/ 22 h 60"/>
              <a:gd name="T78" fmla="*/ 42 w 84"/>
              <a:gd name="T79" fmla="*/ 27 h 60"/>
              <a:gd name="T80" fmla="*/ 37 w 84"/>
              <a:gd name="T81" fmla="*/ 22 h 60"/>
              <a:gd name="T82" fmla="*/ 44 w 84"/>
              <a:gd name="T83" fmla="*/ 22 h 60"/>
              <a:gd name="T84" fmla="*/ 42 w 84"/>
              <a:gd name="T85" fmla="*/ 19 h 60"/>
              <a:gd name="T86" fmla="*/ 79 w 84"/>
              <a:gd name="T87" fmla="*/ 6 h 60"/>
              <a:gd name="T88" fmla="*/ 5 w 84"/>
              <a:gd name="T89" fmla="*/ 6 h 60"/>
              <a:gd name="T90" fmla="*/ 0 w 84"/>
              <a:gd name="T91" fmla="*/ 51 h 60"/>
              <a:gd name="T92" fmla="*/ 0 w 84"/>
              <a:gd name="T93" fmla="*/ 55 h 60"/>
              <a:gd name="T94" fmla="*/ 84 w 84"/>
              <a:gd name="T95" fmla="*/ 55 h 60"/>
              <a:gd name="T96" fmla="*/ 76 w 84"/>
              <a:gd name="T97" fmla="*/ 57 h 60"/>
              <a:gd name="T98" fmla="*/ 3 w 84"/>
              <a:gd name="T99" fmla="*/ 53 h 60"/>
              <a:gd name="T100" fmla="*/ 30 w 84"/>
              <a:gd name="T101" fmla="*/ 56 h 60"/>
              <a:gd name="T102" fmla="*/ 54 w 84"/>
              <a:gd name="T103" fmla="*/ 53 h 60"/>
              <a:gd name="T104" fmla="*/ 76 w 84"/>
              <a:gd name="T105" fmla="*/ 57 h 60"/>
              <a:gd name="T106" fmla="*/ 52 w 84"/>
              <a:gd name="T107" fmla="*/ 54 h 60"/>
              <a:gd name="T108" fmla="*/ 53 w 84"/>
              <a:gd name="T109" fmla="*/ 51 h 60"/>
              <a:gd name="T110" fmla="*/ 7 w 84"/>
              <a:gd name="T111" fmla="*/ 43 h 60"/>
              <a:gd name="T112" fmla="*/ 53 w 84"/>
              <a:gd name="T113" fmla="*/ 51 h 60"/>
              <a:gd name="T114" fmla="*/ 8 w 84"/>
              <a:gd name="T115" fmla="*/ 41 h 60"/>
              <a:gd name="T116" fmla="*/ 10 w 84"/>
              <a:gd name="T117" fmla="*/ 3 h 60"/>
              <a:gd name="T118" fmla="*/ 76 w 84"/>
              <a:gd name="T119" fmla="*/ 6 h 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84" h="60">
                <a:moveTo>
                  <a:pt x="10" y="5"/>
                </a:moveTo>
                <a:cubicBezTo>
                  <a:pt x="10" y="5"/>
                  <a:pt x="9" y="5"/>
                  <a:pt x="9" y="6"/>
                </a:cubicBezTo>
                <a:cubicBezTo>
                  <a:pt x="9" y="37"/>
                  <a:pt x="9" y="37"/>
                  <a:pt x="9" y="37"/>
                </a:cubicBezTo>
                <a:cubicBezTo>
                  <a:pt x="9" y="37"/>
                  <a:pt x="10" y="38"/>
                  <a:pt x="10" y="38"/>
                </a:cubicBezTo>
                <a:cubicBezTo>
                  <a:pt x="73" y="38"/>
                  <a:pt x="73" y="38"/>
                  <a:pt x="73" y="38"/>
                </a:cubicBezTo>
                <a:cubicBezTo>
                  <a:pt x="74" y="38"/>
                  <a:pt x="74" y="37"/>
                  <a:pt x="74" y="37"/>
                </a:cubicBezTo>
                <a:cubicBezTo>
                  <a:pt x="74" y="6"/>
                  <a:pt x="74" y="6"/>
                  <a:pt x="74" y="6"/>
                </a:cubicBezTo>
                <a:cubicBezTo>
                  <a:pt x="74" y="5"/>
                  <a:pt x="74" y="5"/>
                  <a:pt x="73" y="5"/>
                </a:cubicBezTo>
                <a:lnTo>
                  <a:pt x="10" y="5"/>
                </a:lnTo>
                <a:close/>
                <a:moveTo>
                  <a:pt x="72" y="36"/>
                </a:moveTo>
                <a:cubicBezTo>
                  <a:pt x="11" y="36"/>
                  <a:pt x="11" y="36"/>
                  <a:pt x="11" y="36"/>
                </a:cubicBezTo>
                <a:cubicBezTo>
                  <a:pt x="11" y="7"/>
                  <a:pt x="11" y="7"/>
                  <a:pt x="11" y="7"/>
                </a:cubicBezTo>
                <a:cubicBezTo>
                  <a:pt x="72" y="7"/>
                  <a:pt x="72" y="7"/>
                  <a:pt x="72" y="7"/>
                </a:cubicBezTo>
                <a:lnTo>
                  <a:pt x="72" y="36"/>
                </a:lnTo>
                <a:close/>
                <a:moveTo>
                  <a:pt x="32" y="24"/>
                </a:moveTo>
                <a:cubicBezTo>
                  <a:pt x="32" y="24"/>
                  <a:pt x="33" y="24"/>
                  <a:pt x="33" y="24"/>
                </a:cubicBezTo>
                <a:cubicBezTo>
                  <a:pt x="33" y="24"/>
                  <a:pt x="33" y="24"/>
                  <a:pt x="34" y="25"/>
                </a:cubicBezTo>
                <a:cubicBezTo>
                  <a:pt x="34" y="25"/>
                  <a:pt x="34" y="25"/>
                  <a:pt x="33" y="25"/>
                </a:cubicBezTo>
                <a:cubicBezTo>
                  <a:pt x="33" y="25"/>
                  <a:pt x="33" y="26"/>
                  <a:pt x="33" y="26"/>
                </a:cubicBezTo>
                <a:cubicBezTo>
                  <a:pt x="33" y="26"/>
                  <a:pt x="33" y="26"/>
                  <a:pt x="33" y="27"/>
                </a:cubicBezTo>
                <a:cubicBezTo>
                  <a:pt x="33" y="28"/>
                  <a:pt x="34" y="28"/>
                  <a:pt x="34" y="29"/>
                </a:cubicBezTo>
                <a:cubicBezTo>
                  <a:pt x="35" y="29"/>
                  <a:pt x="35" y="29"/>
                  <a:pt x="35" y="29"/>
                </a:cubicBezTo>
                <a:cubicBezTo>
                  <a:pt x="35" y="29"/>
                  <a:pt x="36" y="29"/>
                  <a:pt x="36" y="29"/>
                </a:cubicBezTo>
                <a:cubicBezTo>
                  <a:pt x="36" y="29"/>
                  <a:pt x="36" y="28"/>
                  <a:pt x="37" y="29"/>
                </a:cubicBezTo>
                <a:cubicBezTo>
                  <a:pt x="37" y="29"/>
                  <a:pt x="37" y="29"/>
                  <a:pt x="37" y="30"/>
                </a:cubicBezTo>
                <a:cubicBezTo>
                  <a:pt x="37" y="30"/>
                  <a:pt x="37" y="30"/>
                  <a:pt x="37" y="30"/>
                </a:cubicBezTo>
                <a:cubicBezTo>
                  <a:pt x="37" y="31"/>
                  <a:pt x="37" y="31"/>
                  <a:pt x="37" y="31"/>
                </a:cubicBezTo>
                <a:cubicBezTo>
                  <a:pt x="38" y="31"/>
                  <a:pt x="39" y="32"/>
                  <a:pt x="40" y="32"/>
                </a:cubicBezTo>
                <a:cubicBezTo>
                  <a:pt x="40" y="32"/>
                  <a:pt x="40" y="32"/>
                  <a:pt x="40" y="32"/>
                </a:cubicBezTo>
                <a:cubicBezTo>
                  <a:pt x="40" y="32"/>
                  <a:pt x="41" y="32"/>
                  <a:pt x="41" y="32"/>
                </a:cubicBezTo>
                <a:cubicBezTo>
                  <a:pt x="41" y="32"/>
                  <a:pt x="41" y="31"/>
                  <a:pt x="41" y="31"/>
                </a:cubicBezTo>
                <a:cubicBezTo>
                  <a:pt x="41" y="30"/>
                  <a:pt x="42" y="30"/>
                  <a:pt x="42" y="31"/>
                </a:cubicBezTo>
                <a:cubicBezTo>
                  <a:pt x="42" y="31"/>
                  <a:pt x="43" y="32"/>
                  <a:pt x="43" y="32"/>
                </a:cubicBezTo>
                <a:cubicBezTo>
                  <a:pt x="43" y="32"/>
                  <a:pt x="43" y="32"/>
                  <a:pt x="44" y="32"/>
                </a:cubicBezTo>
                <a:cubicBezTo>
                  <a:pt x="44" y="32"/>
                  <a:pt x="45" y="31"/>
                  <a:pt x="46" y="31"/>
                </a:cubicBezTo>
                <a:cubicBezTo>
                  <a:pt x="46" y="31"/>
                  <a:pt x="47" y="31"/>
                  <a:pt x="47" y="30"/>
                </a:cubicBezTo>
                <a:cubicBezTo>
                  <a:pt x="47" y="30"/>
                  <a:pt x="47" y="30"/>
                  <a:pt x="47" y="30"/>
                </a:cubicBezTo>
                <a:cubicBezTo>
                  <a:pt x="46" y="29"/>
                  <a:pt x="47" y="29"/>
                  <a:pt x="47" y="29"/>
                </a:cubicBezTo>
                <a:cubicBezTo>
                  <a:pt x="47" y="28"/>
                  <a:pt x="47" y="29"/>
                  <a:pt x="48" y="29"/>
                </a:cubicBezTo>
                <a:cubicBezTo>
                  <a:pt x="48" y="29"/>
                  <a:pt x="48" y="29"/>
                  <a:pt x="48" y="29"/>
                </a:cubicBezTo>
                <a:cubicBezTo>
                  <a:pt x="49" y="29"/>
                  <a:pt x="49" y="29"/>
                  <a:pt x="49" y="29"/>
                </a:cubicBezTo>
                <a:cubicBezTo>
                  <a:pt x="50" y="28"/>
                  <a:pt x="50" y="28"/>
                  <a:pt x="51" y="27"/>
                </a:cubicBezTo>
                <a:cubicBezTo>
                  <a:pt x="51" y="26"/>
                  <a:pt x="51" y="26"/>
                  <a:pt x="51" y="26"/>
                </a:cubicBezTo>
                <a:cubicBezTo>
                  <a:pt x="51" y="26"/>
                  <a:pt x="51" y="25"/>
                  <a:pt x="50" y="25"/>
                </a:cubicBezTo>
                <a:cubicBezTo>
                  <a:pt x="50" y="25"/>
                  <a:pt x="50" y="25"/>
                  <a:pt x="50" y="25"/>
                </a:cubicBezTo>
                <a:cubicBezTo>
                  <a:pt x="50" y="24"/>
                  <a:pt x="50" y="24"/>
                  <a:pt x="51" y="24"/>
                </a:cubicBezTo>
                <a:cubicBezTo>
                  <a:pt x="51" y="24"/>
                  <a:pt x="51" y="24"/>
                  <a:pt x="51" y="24"/>
                </a:cubicBezTo>
                <a:cubicBezTo>
                  <a:pt x="52" y="24"/>
                  <a:pt x="52" y="24"/>
                  <a:pt x="52" y="23"/>
                </a:cubicBezTo>
                <a:cubicBezTo>
                  <a:pt x="52" y="23"/>
                  <a:pt x="52" y="22"/>
                  <a:pt x="52" y="22"/>
                </a:cubicBezTo>
                <a:cubicBezTo>
                  <a:pt x="52" y="21"/>
                  <a:pt x="52" y="21"/>
                  <a:pt x="52" y="20"/>
                </a:cubicBezTo>
                <a:cubicBezTo>
                  <a:pt x="52" y="20"/>
                  <a:pt x="52" y="20"/>
                  <a:pt x="51" y="20"/>
                </a:cubicBezTo>
                <a:cubicBezTo>
                  <a:pt x="51" y="20"/>
                  <a:pt x="51" y="20"/>
                  <a:pt x="51" y="20"/>
                </a:cubicBezTo>
                <a:cubicBezTo>
                  <a:pt x="50" y="20"/>
                  <a:pt x="50" y="19"/>
                  <a:pt x="50" y="19"/>
                </a:cubicBezTo>
                <a:cubicBezTo>
                  <a:pt x="50" y="19"/>
                  <a:pt x="50" y="19"/>
                  <a:pt x="50" y="18"/>
                </a:cubicBezTo>
                <a:cubicBezTo>
                  <a:pt x="51" y="18"/>
                  <a:pt x="51" y="18"/>
                  <a:pt x="51" y="18"/>
                </a:cubicBezTo>
                <a:cubicBezTo>
                  <a:pt x="51" y="18"/>
                  <a:pt x="51" y="17"/>
                  <a:pt x="51" y="17"/>
                </a:cubicBezTo>
                <a:cubicBezTo>
                  <a:pt x="50" y="16"/>
                  <a:pt x="50" y="15"/>
                  <a:pt x="49" y="15"/>
                </a:cubicBezTo>
                <a:cubicBezTo>
                  <a:pt x="49" y="15"/>
                  <a:pt x="49" y="14"/>
                  <a:pt x="48" y="14"/>
                </a:cubicBezTo>
                <a:cubicBezTo>
                  <a:pt x="48" y="14"/>
                  <a:pt x="48" y="15"/>
                  <a:pt x="48" y="15"/>
                </a:cubicBezTo>
                <a:cubicBezTo>
                  <a:pt x="47" y="15"/>
                  <a:pt x="47" y="15"/>
                  <a:pt x="47" y="15"/>
                </a:cubicBezTo>
                <a:cubicBezTo>
                  <a:pt x="47" y="15"/>
                  <a:pt x="46" y="14"/>
                  <a:pt x="47" y="14"/>
                </a:cubicBezTo>
                <a:cubicBezTo>
                  <a:pt x="47" y="14"/>
                  <a:pt x="47" y="13"/>
                  <a:pt x="47" y="13"/>
                </a:cubicBezTo>
                <a:cubicBezTo>
                  <a:pt x="47" y="13"/>
                  <a:pt x="46" y="13"/>
                  <a:pt x="46" y="13"/>
                </a:cubicBezTo>
                <a:cubicBezTo>
                  <a:pt x="45" y="12"/>
                  <a:pt x="44" y="12"/>
                  <a:pt x="44" y="12"/>
                </a:cubicBezTo>
                <a:cubicBezTo>
                  <a:pt x="43" y="12"/>
                  <a:pt x="43" y="12"/>
                  <a:pt x="43" y="12"/>
                </a:cubicBezTo>
                <a:cubicBezTo>
                  <a:pt x="43" y="12"/>
                  <a:pt x="42" y="12"/>
                  <a:pt x="42" y="13"/>
                </a:cubicBezTo>
                <a:cubicBezTo>
                  <a:pt x="42" y="13"/>
                  <a:pt x="41" y="13"/>
                  <a:pt x="41" y="13"/>
                </a:cubicBezTo>
                <a:cubicBezTo>
                  <a:pt x="41" y="12"/>
                  <a:pt x="41" y="12"/>
                  <a:pt x="41" y="12"/>
                </a:cubicBezTo>
                <a:cubicBezTo>
                  <a:pt x="40" y="12"/>
                  <a:pt x="40" y="12"/>
                  <a:pt x="40" y="12"/>
                </a:cubicBezTo>
                <a:cubicBezTo>
                  <a:pt x="39" y="12"/>
                  <a:pt x="38" y="12"/>
                  <a:pt x="37" y="13"/>
                </a:cubicBezTo>
                <a:cubicBezTo>
                  <a:pt x="37" y="13"/>
                  <a:pt x="37" y="13"/>
                  <a:pt x="37" y="13"/>
                </a:cubicBezTo>
                <a:cubicBezTo>
                  <a:pt x="37" y="13"/>
                  <a:pt x="37" y="14"/>
                  <a:pt x="37" y="14"/>
                </a:cubicBezTo>
                <a:cubicBezTo>
                  <a:pt x="37" y="14"/>
                  <a:pt x="37" y="15"/>
                  <a:pt x="37" y="15"/>
                </a:cubicBezTo>
                <a:cubicBezTo>
                  <a:pt x="36" y="15"/>
                  <a:pt x="36" y="15"/>
                  <a:pt x="36" y="15"/>
                </a:cubicBezTo>
                <a:cubicBezTo>
                  <a:pt x="36" y="15"/>
                  <a:pt x="35" y="14"/>
                  <a:pt x="35" y="14"/>
                </a:cubicBezTo>
                <a:cubicBezTo>
                  <a:pt x="35" y="14"/>
                  <a:pt x="35" y="15"/>
                  <a:pt x="34" y="15"/>
                </a:cubicBezTo>
                <a:cubicBezTo>
                  <a:pt x="34" y="15"/>
                  <a:pt x="33" y="16"/>
                  <a:pt x="33" y="17"/>
                </a:cubicBezTo>
                <a:cubicBezTo>
                  <a:pt x="33" y="17"/>
                  <a:pt x="33" y="18"/>
                  <a:pt x="33" y="18"/>
                </a:cubicBezTo>
                <a:cubicBezTo>
                  <a:pt x="33" y="18"/>
                  <a:pt x="33" y="18"/>
                  <a:pt x="33" y="18"/>
                </a:cubicBezTo>
                <a:cubicBezTo>
                  <a:pt x="34" y="19"/>
                  <a:pt x="34" y="19"/>
                  <a:pt x="34" y="19"/>
                </a:cubicBezTo>
                <a:cubicBezTo>
                  <a:pt x="33" y="19"/>
                  <a:pt x="33" y="20"/>
                  <a:pt x="33" y="20"/>
                </a:cubicBezTo>
                <a:cubicBezTo>
                  <a:pt x="32" y="20"/>
                  <a:pt x="32" y="20"/>
                  <a:pt x="32" y="20"/>
                </a:cubicBezTo>
                <a:cubicBezTo>
                  <a:pt x="32" y="20"/>
                  <a:pt x="32" y="20"/>
                  <a:pt x="32" y="20"/>
                </a:cubicBezTo>
                <a:cubicBezTo>
                  <a:pt x="32" y="21"/>
                  <a:pt x="31" y="21"/>
                  <a:pt x="31" y="22"/>
                </a:cubicBezTo>
                <a:cubicBezTo>
                  <a:pt x="31" y="22"/>
                  <a:pt x="32" y="23"/>
                  <a:pt x="32" y="23"/>
                </a:cubicBezTo>
                <a:cubicBezTo>
                  <a:pt x="32" y="24"/>
                  <a:pt x="32" y="24"/>
                  <a:pt x="32" y="24"/>
                </a:cubicBezTo>
                <a:close/>
                <a:moveTo>
                  <a:pt x="33" y="22"/>
                </a:moveTo>
                <a:cubicBezTo>
                  <a:pt x="34" y="21"/>
                  <a:pt x="35" y="21"/>
                  <a:pt x="35" y="20"/>
                </a:cubicBezTo>
                <a:cubicBezTo>
                  <a:pt x="36" y="19"/>
                  <a:pt x="36" y="18"/>
                  <a:pt x="35" y="17"/>
                </a:cubicBezTo>
                <a:cubicBezTo>
                  <a:pt x="35" y="17"/>
                  <a:pt x="35" y="17"/>
                  <a:pt x="35" y="17"/>
                </a:cubicBezTo>
                <a:cubicBezTo>
                  <a:pt x="36" y="17"/>
                  <a:pt x="37" y="17"/>
                  <a:pt x="38" y="17"/>
                </a:cubicBezTo>
                <a:cubicBezTo>
                  <a:pt x="39" y="16"/>
                  <a:pt x="39" y="15"/>
                  <a:pt x="39" y="14"/>
                </a:cubicBezTo>
                <a:cubicBezTo>
                  <a:pt x="39" y="14"/>
                  <a:pt x="39" y="14"/>
                  <a:pt x="39" y="14"/>
                </a:cubicBezTo>
                <a:cubicBezTo>
                  <a:pt x="40" y="15"/>
                  <a:pt x="41" y="15"/>
                  <a:pt x="42" y="15"/>
                </a:cubicBezTo>
                <a:cubicBezTo>
                  <a:pt x="43" y="15"/>
                  <a:pt x="44" y="15"/>
                  <a:pt x="44" y="14"/>
                </a:cubicBezTo>
                <a:cubicBezTo>
                  <a:pt x="44" y="14"/>
                  <a:pt x="44" y="14"/>
                  <a:pt x="45" y="14"/>
                </a:cubicBezTo>
                <a:cubicBezTo>
                  <a:pt x="44" y="15"/>
                  <a:pt x="45" y="16"/>
                  <a:pt x="46" y="17"/>
                </a:cubicBezTo>
                <a:cubicBezTo>
                  <a:pt x="46" y="17"/>
                  <a:pt x="47" y="17"/>
                  <a:pt x="48" y="17"/>
                </a:cubicBezTo>
                <a:cubicBezTo>
                  <a:pt x="48" y="17"/>
                  <a:pt x="48" y="17"/>
                  <a:pt x="49" y="17"/>
                </a:cubicBezTo>
                <a:cubicBezTo>
                  <a:pt x="48" y="18"/>
                  <a:pt x="48" y="19"/>
                  <a:pt x="48" y="20"/>
                </a:cubicBezTo>
                <a:cubicBezTo>
                  <a:pt x="48" y="21"/>
                  <a:pt x="49" y="21"/>
                  <a:pt x="50" y="22"/>
                </a:cubicBezTo>
                <a:cubicBezTo>
                  <a:pt x="50" y="22"/>
                  <a:pt x="50" y="22"/>
                  <a:pt x="50" y="22"/>
                </a:cubicBezTo>
                <a:cubicBezTo>
                  <a:pt x="50" y="22"/>
                  <a:pt x="50" y="22"/>
                  <a:pt x="50" y="22"/>
                </a:cubicBezTo>
                <a:cubicBezTo>
                  <a:pt x="49" y="22"/>
                  <a:pt x="48" y="23"/>
                  <a:pt x="48" y="24"/>
                </a:cubicBezTo>
                <a:cubicBezTo>
                  <a:pt x="48" y="25"/>
                  <a:pt x="48" y="26"/>
                  <a:pt x="49" y="26"/>
                </a:cubicBezTo>
                <a:cubicBezTo>
                  <a:pt x="48" y="27"/>
                  <a:pt x="48" y="27"/>
                  <a:pt x="48" y="27"/>
                </a:cubicBezTo>
                <a:cubicBezTo>
                  <a:pt x="47" y="27"/>
                  <a:pt x="46" y="27"/>
                  <a:pt x="46" y="27"/>
                </a:cubicBezTo>
                <a:cubicBezTo>
                  <a:pt x="45" y="28"/>
                  <a:pt x="44" y="29"/>
                  <a:pt x="45" y="30"/>
                </a:cubicBezTo>
                <a:cubicBezTo>
                  <a:pt x="44" y="30"/>
                  <a:pt x="44" y="30"/>
                  <a:pt x="44" y="30"/>
                </a:cubicBezTo>
                <a:cubicBezTo>
                  <a:pt x="44" y="29"/>
                  <a:pt x="43" y="28"/>
                  <a:pt x="42" y="28"/>
                </a:cubicBezTo>
                <a:cubicBezTo>
                  <a:pt x="41" y="28"/>
                  <a:pt x="40" y="29"/>
                  <a:pt x="39" y="30"/>
                </a:cubicBezTo>
                <a:cubicBezTo>
                  <a:pt x="39" y="30"/>
                  <a:pt x="39" y="30"/>
                  <a:pt x="39" y="30"/>
                </a:cubicBezTo>
                <a:cubicBezTo>
                  <a:pt x="39" y="29"/>
                  <a:pt x="39" y="28"/>
                  <a:pt x="38" y="27"/>
                </a:cubicBezTo>
                <a:cubicBezTo>
                  <a:pt x="37" y="27"/>
                  <a:pt x="36" y="27"/>
                  <a:pt x="35" y="27"/>
                </a:cubicBezTo>
                <a:cubicBezTo>
                  <a:pt x="35" y="27"/>
                  <a:pt x="35" y="27"/>
                  <a:pt x="35" y="26"/>
                </a:cubicBezTo>
                <a:cubicBezTo>
                  <a:pt x="36" y="26"/>
                  <a:pt x="36" y="25"/>
                  <a:pt x="35" y="24"/>
                </a:cubicBezTo>
                <a:cubicBezTo>
                  <a:pt x="35" y="23"/>
                  <a:pt x="34" y="22"/>
                  <a:pt x="33" y="22"/>
                </a:cubicBezTo>
                <a:cubicBezTo>
                  <a:pt x="33" y="22"/>
                  <a:pt x="33" y="22"/>
                  <a:pt x="33" y="22"/>
                </a:cubicBezTo>
                <a:cubicBezTo>
                  <a:pt x="33" y="22"/>
                  <a:pt x="33" y="22"/>
                  <a:pt x="33" y="22"/>
                </a:cubicBezTo>
                <a:close/>
                <a:moveTo>
                  <a:pt x="42" y="27"/>
                </a:moveTo>
                <a:cubicBezTo>
                  <a:pt x="44" y="27"/>
                  <a:pt x="46" y="24"/>
                  <a:pt x="46" y="22"/>
                </a:cubicBezTo>
                <a:cubicBezTo>
                  <a:pt x="46" y="19"/>
                  <a:pt x="44" y="17"/>
                  <a:pt x="42" y="17"/>
                </a:cubicBezTo>
                <a:cubicBezTo>
                  <a:pt x="39" y="17"/>
                  <a:pt x="37" y="19"/>
                  <a:pt x="37" y="22"/>
                </a:cubicBezTo>
                <a:cubicBezTo>
                  <a:pt x="37" y="24"/>
                  <a:pt x="39" y="27"/>
                  <a:pt x="42" y="27"/>
                </a:cubicBezTo>
                <a:close/>
                <a:moveTo>
                  <a:pt x="42" y="19"/>
                </a:moveTo>
                <a:cubicBezTo>
                  <a:pt x="43" y="19"/>
                  <a:pt x="44" y="20"/>
                  <a:pt x="44" y="22"/>
                </a:cubicBezTo>
                <a:cubicBezTo>
                  <a:pt x="44" y="23"/>
                  <a:pt x="43" y="25"/>
                  <a:pt x="42" y="25"/>
                </a:cubicBezTo>
                <a:cubicBezTo>
                  <a:pt x="40" y="25"/>
                  <a:pt x="39" y="23"/>
                  <a:pt x="39" y="22"/>
                </a:cubicBezTo>
                <a:cubicBezTo>
                  <a:pt x="39" y="20"/>
                  <a:pt x="40" y="19"/>
                  <a:pt x="42" y="19"/>
                </a:cubicBezTo>
                <a:close/>
                <a:moveTo>
                  <a:pt x="84" y="51"/>
                </a:moveTo>
                <a:cubicBezTo>
                  <a:pt x="79" y="42"/>
                  <a:pt x="79" y="42"/>
                  <a:pt x="79" y="42"/>
                </a:cubicBezTo>
                <a:cubicBezTo>
                  <a:pt x="79" y="6"/>
                  <a:pt x="79" y="6"/>
                  <a:pt x="79" y="6"/>
                </a:cubicBezTo>
                <a:cubicBezTo>
                  <a:pt x="79" y="1"/>
                  <a:pt x="78" y="0"/>
                  <a:pt x="74" y="0"/>
                </a:cubicBezTo>
                <a:cubicBezTo>
                  <a:pt x="10" y="0"/>
                  <a:pt x="10" y="0"/>
                  <a:pt x="10" y="0"/>
                </a:cubicBezTo>
                <a:cubicBezTo>
                  <a:pt x="6" y="0"/>
                  <a:pt x="5" y="1"/>
                  <a:pt x="5" y="6"/>
                </a:cubicBezTo>
                <a:cubicBezTo>
                  <a:pt x="5" y="42"/>
                  <a:pt x="5" y="42"/>
                  <a:pt x="5" y="42"/>
                </a:cubicBezTo>
                <a:cubicBezTo>
                  <a:pt x="0" y="51"/>
                  <a:pt x="0" y="51"/>
                  <a:pt x="0" y="51"/>
                </a:cubicBezTo>
                <a:cubicBezTo>
                  <a:pt x="0" y="51"/>
                  <a:pt x="0" y="51"/>
                  <a:pt x="0" y="51"/>
                </a:cubicBezTo>
                <a:cubicBezTo>
                  <a:pt x="0" y="51"/>
                  <a:pt x="0" y="51"/>
                  <a:pt x="0" y="51"/>
                </a:cubicBezTo>
                <a:cubicBezTo>
                  <a:pt x="0" y="51"/>
                  <a:pt x="0" y="51"/>
                  <a:pt x="0" y="51"/>
                </a:cubicBezTo>
                <a:cubicBezTo>
                  <a:pt x="0" y="52"/>
                  <a:pt x="0" y="53"/>
                  <a:pt x="0" y="55"/>
                </a:cubicBezTo>
                <a:cubicBezTo>
                  <a:pt x="0" y="58"/>
                  <a:pt x="3" y="60"/>
                  <a:pt x="7" y="60"/>
                </a:cubicBezTo>
                <a:cubicBezTo>
                  <a:pt x="76" y="60"/>
                  <a:pt x="76" y="60"/>
                  <a:pt x="76" y="60"/>
                </a:cubicBezTo>
                <a:cubicBezTo>
                  <a:pt x="80" y="60"/>
                  <a:pt x="84" y="58"/>
                  <a:pt x="84" y="55"/>
                </a:cubicBezTo>
                <a:cubicBezTo>
                  <a:pt x="84" y="52"/>
                  <a:pt x="84" y="52"/>
                  <a:pt x="84" y="52"/>
                </a:cubicBezTo>
                <a:cubicBezTo>
                  <a:pt x="84" y="52"/>
                  <a:pt x="84" y="52"/>
                  <a:pt x="84" y="51"/>
                </a:cubicBezTo>
                <a:close/>
                <a:moveTo>
                  <a:pt x="76" y="57"/>
                </a:moveTo>
                <a:cubicBezTo>
                  <a:pt x="7" y="57"/>
                  <a:pt x="7" y="57"/>
                  <a:pt x="7" y="57"/>
                </a:cubicBezTo>
                <a:cubicBezTo>
                  <a:pt x="5" y="57"/>
                  <a:pt x="3" y="56"/>
                  <a:pt x="3" y="55"/>
                </a:cubicBezTo>
                <a:cubicBezTo>
                  <a:pt x="3" y="53"/>
                  <a:pt x="3" y="53"/>
                  <a:pt x="3" y="53"/>
                </a:cubicBezTo>
                <a:cubicBezTo>
                  <a:pt x="29" y="53"/>
                  <a:pt x="29" y="53"/>
                  <a:pt x="29" y="53"/>
                </a:cubicBezTo>
                <a:cubicBezTo>
                  <a:pt x="29" y="55"/>
                  <a:pt x="29" y="55"/>
                  <a:pt x="29" y="55"/>
                </a:cubicBezTo>
                <a:cubicBezTo>
                  <a:pt x="29" y="56"/>
                  <a:pt x="30" y="56"/>
                  <a:pt x="30" y="56"/>
                </a:cubicBezTo>
                <a:cubicBezTo>
                  <a:pt x="53" y="56"/>
                  <a:pt x="53" y="56"/>
                  <a:pt x="53" y="56"/>
                </a:cubicBezTo>
                <a:cubicBezTo>
                  <a:pt x="54" y="56"/>
                  <a:pt x="54" y="56"/>
                  <a:pt x="54" y="55"/>
                </a:cubicBezTo>
                <a:cubicBezTo>
                  <a:pt x="54" y="53"/>
                  <a:pt x="54" y="53"/>
                  <a:pt x="54" y="53"/>
                </a:cubicBezTo>
                <a:cubicBezTo>
                  <a:pt x="81" y="53"/>
                  <a:pt x="81" y="53"/>
                  <a:pt x="81" y="53"/>
                </a:cubicBezTo>
                <a:cubicBezTo>
                  <a:pt x="81" y="55"/>
                  <a:pt x="81" y="55"/>
                  <a:pt x="81" y="55"/>
                </a:cubicBezTo>
                <a:cubicBezTo>
                  <a:pt x="81" y="56"/>
                  <a:pt x="79" y="57"/>
                  <a:pt x="76" y="57"/>
                </a:cubicBezTo>
                <a:close/>
                <a:moveTo>
                  <a:pt x="31" y="53"/>
                </a:moveTo>
                <a:cubicBezTo>
                  <a:pt x="52" y="53"/>
                  <a:pt x="52" y="53"/>
                  <a:pt x="52" y="53"/>
                </a:cubicBezTo>
                <a:cubicBezTo>
                  <a:pt x="52" y="54"/>
                  <a:pt x="52" y="54"/>
                  <a:pt x="52" y="54"/>
                </a:cubicBezTo>
                <a:cubicBezTo>
                  <a:pt x="31" y="54"/>
                  <a:pt x="31" y="54"/>
                  <a:pt x="31" y="54"/>
                </a:cubicBezTo>
                <a:lnTo>
                  <a:pt x="31" y="53"/>
                </a:lnTo>
                <a:close/>
                <a:moveTo>
                  <a:pt x="53" y="51"/>
                </a:moveTo>
                <a:cubicBezTo>
                  <a:pt x="30" y="51"/>
                  <a:pt x="30" y="51"/>
                  <a:pt x="30" y="51"/>
                </a:cubicBezTo>
                <a:cubicBezTo>
                  <a:pt x="3" y="51"/>
                  <a:pt x="3" y="51"/>
                  <a:pt x="3" y="51"/>
                </a:cubicBezTo>
                <a:cubicBezTo>
                  <a:pt x="7" y="43"/>
                  <a:pt x="7" y="43"/>
                  <a:pt x="7" y="43"/>
                </a:cubicBezTo>
                <a:cubicBezTo>
                  <a:pt x="76" y="43"/>
                  <a:pt x="76" y="43"/>
                  <a:pt x="76" y="43"/>
                </a:cubicBezTo>
                <a:cubicBezTo>
                  <a:pt x="80" y="51"/>
                  <a:pt x="80" y="51"/>
                  <a:pt x="80" y="51"/>
                </a:cubicBezTo>
                <a:lnTo>
                  <a:pt x="53" y="51"/>
                </a:lnTo>
                <a:close/>
                <a:moveTo>
                  <a:pt x="76" y="6"/>
                </a:moveTo>
                <a:cubicBezTo>
                  <a:pt x="76" y="41"/>
                  <a:pt x="76" y="41"/>
                  <a:pt x="76" y="41"/>
                </a:cubicBezTo>
                <a:cubicBezTo>
                  <a:pt x="8" y="41"/>
                  <a:pt x="8" y="41"/>
                  <a:pt x="8" y="41"/>
                </a:cubicBezTo>
                <a:cubicBezTo>
                  <a:pt x="8" y="6"/>
                  <a:pt x="8" y="6"/>
                  <a:pt x="8" y="6"/>
                </a:cubicBezTo>
                <a:cubicBezTo>
                  <a:pt x="8" y="5"/>
                  <a:pt x="8" y="4"/>
                  <a:pt x="8" y="3"/>
                </a:cubicBezTo>
                <a:cubicBezTo>
                  <a:pt x="8" y="3"/>
                  <a:pt x="9" y="3"/>
                  <a:pt x="10" y="3"/>
                </a:cubicBezTo>
                <a:cubicBezTo>
                  <a:pt x="74" y="3"/>
                  <a:pt x="74" y="3"/>
                  <a:pt x="74" y="3"/>
                </a:cubicBezTo>
                <a:cubicBezTo>
                  <a:pt x="74" y="3"/>
                  <a:pt x="75" y="3"/>
                  <a:pt x="76" y="3"/>
                </a:cubicBezTo>
                <a:cubicBezTo>
                  <a:pt x="76" y="4"/>
                  <a:pt x="76" y="5"/>
                  <a:pt x="76" y="6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</p:spPr>
        <p:txBody>
          <a:bodyPr vert="horz" wrap="square" lIns="91440" tIns="45721" rIns="91440" bIns="45721" numCol="1" anchor="t" anchorCtr="0" compatLnSpc="1">
            <a:prstTxWarp prst="textNoShape">
              <a:avLst/>
            </a:prstTxWarp>
          </a:bodyPr>
          <a:lstStyle/>
          <a:p>
            <a:endParaRPr lang="en-US" sz="1801"/>
          </a:p>
        </p:txBody>
      </p:sp>
      <p:sp>
        <p:nvSpPr>
          <p:cNvPr id="51" name="îśľîḓe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6F760C33-AFAA-486C-9566-A7B0CA256EB2}"/>
              </a:ext>
            </a:extLst>
          </p:cNvPr>
          <p:cNvSpPr/>
          <p:nvPr/>
        </p:nvSpPr>
        <p:spPr bwMode="auto">
          <a:xfrm>
            <a:off x="6470003" y="2979294"/>
            <a:ext cx="273376" cy="288356"/>
          </a:xfrm>
          <a:custGeom>
            <a:avLst/>
            <a:gdLst>
              <a:gd name="T0" fmla="*/ 22 w 62"/>
              <a:gd name="T1" fmla="*/ 32 h 65"/>
              <a:gd name="T2" fmla="*/ 22 w 62"/>
              <a:gd name="T3" fmla="*/ 52 h 65"/>
              <a:gd name="T4" fmla="*/ 26 w 62"/>
              <a:gd name="T5" fmla="*/ 43 h 65"/>
              <a:gd name="T6" fmla="*/ 47 w 62"/>
              <a:gd name="T7" fmla="*/ 7 h 65"/>
              <a:gd name="T8" fmla="*/ 47 w 62"/>
              <a:gd name="T9" fmla="*/ 19 h 65"/>
              <a:gd name="T10" fmla="*/ 40 w 62"/>
              <a:gd name="T11" fmla="*/ 37 h 65"/>
              <a:gd name="T12" fmla="*/ 36 w 62"/>
              <a:gd name="T13" fmla="*/ 27 h 65"/>
              <a:gd name="T14" fmla="*/ 32 w 62"/>
              <a:gd name="T15" fmla="*/ 26 h 65"/>
              <a:gd name="T16" fmla="*/ 24 w 62"/>
              <a:gd name="T17" fmla="*/ 22 h 65"/>
              <a:gd name="T18" fmla="*/ 18 w 62"/>
              <a:gd name="T19" fmla="*/ 21 h 65"/>
              <a:gd name="T20" fmla="*/ 11 w 62"/>
              <a:gd name="T21" fmla="*/ 28 h 65"/>
              <a:gd name="T22" fmla="*/ 6 w 62"/>
              <a:gd name="T23" fmla="*/ 28 h 65"/>
              <a:gd name="T24" fmla="*/ 3 w 62"/>
              <a:gd name="T25" fmla="*/ 38 h 65"/>
              <a:gd name="T26" fmla="*/ 0 w 62"/>
              <a:gd name="T27" fmla="*/ 43 h 65"/>
              <a:gd name="T28" fmla="*/ 3 w 62"/>
              <a:gd name="T29" fmla="*/ 47 h 65"/>
              <a:gd name="T30" fmla="*/ 6 w 62"/>
              <a:gd name="T31" fmla="*/ 58 h 65"/>
              <a:gd name="T32" fmla="*/ 11 w 62"/>
              <a:gd name="T33" fmla="*/ 58 h 65"/>
              <a:gd name="T34" fmla="*/ 18 w 62"/>
              <a:gd name="T35" fmla="*/ 65 h 65"/>
              <a:gd name="T36" fmla="*/ 24 w 62"/>
              <a:gd name="T37" fmla="*/ 64 h 65"/>
              <a:gd name="T38" fmla="*/ 32 w 62"/>
              <a:gd name="T39" fmla="*/ 60 h 65"/>
              <a:gd name="T40" fmla="*/ 36 w 62"/>
              <a:gd name="T41" fmla="*/ 59 h 65"/>
              <a:gd name="T42" fmla="*/ 40 w 62"/>
              <a:gd name="T43" fmla="*/ 49 h 65"/>
              <a:gd name="T44" fmla="*/ 44 w 62"/>
              <a:gd name="T45" fmla="*/ 46 h 65"/>
              <a:gd name="T46" fmla="*/ 38 w 62"/>
              <a:gd name="T47" fmla="*/ 53 h 65"/>
              <a:gd name="T48" fmla="*/ 22 w 62"/>
              <a:gd name="T49" fmla="*/ 58 h 65"/>
              <a:gd name="T50" fmla="*/ 6 w 62"/>
              <a:gd name="T51" fmla="*/ 53 h 65"/>
              <a:gd name="T52" fmla="*/ 7 w 62"/>
              <a:gd name="T53" fmla="*/ 38 h 65"/>
              <a:gd name="T54" fmla="*/ 18 w 62"/>
              <a:gd name="T55" fmla="*/ 24 h 65"/>
              <a:gd name="T56" fmla="*/ 36 w 62"/>
              <a:gd name="T57" fmla="*/ 30 h 65"/>
              <a:gd name="T58" fmla="*/ 41 w 62"/>
              <a:gd name="T59" fmla="*/ 44 h 65"/>
              <a:gd name="T60" fmla="*/ 59 w 62"/>
              <a:gd name="T61" fmla="*/ 11 h 65"/>
              <a:gd name="T62" fmla="*/ 60 w 62"/>
              <a:gd name="T63" fmla="*/ 7 h 65"/>
              <a:gd name="T64" fmla="*/ 54 w 62"/>
              <a:gd name="T65" fmla="*/ 4 h 65"/>
              <a:gd name="T66" fmla="*/ 49 w 62"/>
              <a:gd name="T67" fmla="*/ 0 h 65"/>
              <a:gd name="T68" fmla="*/ 46 w 62"/>
              <a:gd name="T69" fmla="*/ 0 h 65"/>
              <a:gd name="T70" fmla="*/ 40 w 62"/>
              <a:gd name="T71" fmla="*/ 4 h 65"/>
              <a:gd name="T72" fmla="*/ 38 w 62"/>
              <a:gd name="T73" fmla="*/ 4 h 65"/>
              <a:gd name="T74" fmla="*/ 35 w 62"/>
              <a:gd name="T75" fmla="*/ 11 h 65"/>
              <a:gd name="T76" fmla="*/ 33 w 62"/>
              <a:gd name="T77" fmla="*/ 14 h 65"/>
              <a:gd name="T78" fmla="*/ 35 w 62"/>
              <a:gd name="T79" fmla="*/ 18 h 65"/>
              <a:gd name="T80" fmla="*/ 37 w 62"/>
              <a:gd name="T81" fmla="*/ 24 h 65"/>
              <a:gd name="T82" fmla="*/ 40 w 62"/>
              <a:gd name="T83" fmla="*/ 25 h 65"/>
              <a:gd name="T84" fmla="*/ 46 w 62"/>
              <a:gd name="T85" fmla="*/ 28 h 65"/>
              <a:gd name="T86" fmla="*/ 49 w 62"/>
              <a:gd name="T87" fmla="*/ 29 h 65"/>
              <a:gd name="T88" fmla="*/ 54 w 62"/>
              <a:gd name="T89" fmla="*/ 24 h 65"/>
              <a:gd name="T90" fmla="*/ 57 w 62"/>
              <a:gd name="T91" fmla="*/ 24 h 65"/>
              <a:gd name="T92" fmla="*/ 59 w 62"/>
              <a:gd name="T93" fmla="*/ 18 h 65"/>
              <a:gd name="T94" fmla="*/ 61 w 62"/>
              <a:gd name="T95" fmla="*/ 12 h 65"/>
              <a:gd name="T96" fmla="*/ 52 w 62"/>
              <a:gd name="T97" fmla="*/ 22 h 65"/>
              <a:gd name="T98" fmla="*/ 43 w 62"/>
              <a:gd name="T99" fmla="*/ 25 h 65"/>
              <a:gd name="T100" fmla="*/ 36 w 62"/>
              <a:gd name="T101" fmla="*/ 15 h 65"/>
              <a:gd name="T102" fmla="*/ 38 w 62"/>
              <a:gd name="T103" fmla="*/ 7 h 65"/>
              <a:gd name="T104" fmla="*/ 50 w 62"/>
              <a:gd name="T105" fmla="*/ 3 h 65"/>
              <a:gd name="T106" fmla="*/ 56 w 62"/>
              <a:gd name="T107" fmla="*/ 11 h 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62" h="65">
                <a:moveTo>
                  <a:pt x="22" y="32"/>
                </a:moveTo>
                <a:cubicBezTo>
                  <a:pt x="15" y="32"/>
                  <a:pt x="11" y="37"/>
                  <a:pt x="11" y="43"/>
                </a:cubicBezTo>
                <a:cubicBezTo>
                  <a:pt x="11" y="49"/>
                  <a:pt x="15" y="54"/>
                  <a:pt x="22" y="54"/>
                </a:cubicBezTo>
                <a:cubicBezTo>
                  <a:pt x="28" y="54"/>
                  <a:pt x="33" y="49"/>
                  <a:pt x="33" y="43"/>
                </a:cubicBezTo>
                <a:cubicBezTo>
                  <a:pt x="33" y="37"/>
                  <a:pt x="28" y="32"/>
                  <a:pt x="22" y="32"/>
                </a:cubicBezTo>
                <a:close/>
                <a:moveTo>
                  <a:pt x="22" y="52"/>
                </a:moveTo>
                <a:cubicBezTo>
                  <a:pt x="17" y="52"/>
                  <a:pt x="13" y="48"/>
                  <a:pt x="13" y="43"/>
                </a:cubicBezTo>
                <a:cubicBezTo>
                  <a:pt x="13" y="38"/>
                  <a:pt x="17" y="34"/>
                  <a:pt x="22" y="34"/>
                </a:cubicBezTo>
                <a:cubicBezTo>
                  <a:pt x="27" y="34"/>
                  <a:pt x="31" y="38"/>
                  <a:pt x="31" y="43"/>
                </a:cubicBezTo>
                <a:cubicBezTo>
                  <a:pt x="31" y="48"/>
                  <a:pt x="27" y="52"/>
                  <a:pt x="22" y="52"/>
                </a:cubicBezTo>
                <a:close/>
                <a:moveTo>
                  <a:pt x="26" y="43"/>
                </a:moveTo>
                <a:cubicBezTo>
                  <a:pt x="26" y="45"/>
                  <a:pt x="24" y="47"/>
                  <a:pt x="22" y="47"/>
                </a:cubicBezTo>
                <a:cubicBezTo>
                  <a:pt x="19" y="47"/>
                  <a:pt x="17" y="45"/>
                  <a:pt x="17" y="43"/>
                </a:cubicBezTo>
                <a:cubicBezTo>
                  <a:pt x="17" y="40"/>
                  <a:pt x="19" y="38"/>
                  <a:pt x="22" y="38"/>
                </a:cubicBezTo>
                <a:cubicBezTo>
                  <a:pt x="24" y="38"/>
                  <a:pt x="26" y="40"/>
                  <a:pt x="26" y="43"/>
                </a:cubicBezTo>
                <a:close/>
                <a:moveTo>
                  <a:pt x="47" y="7"/>
                </a:moveTo>
                <a:cubicBezTo>
                  <a:pt x="43" y="7"/>
                  <a:pt x="40" y="10"/>
                  <a:pt x="40" y="14"/>
                </a:cubicBezTo>
                <a:cubicBezTo>
                  <a:pt x="40" y="18"/>
                  <a:pt x="43" y="21"/>
                  <a:pt x="47" y="21"/>
                </a:cubicBezTo>
                <a:cubicBezTo>
                  <a:pt x="51" y="21"/>
                  <a:pt x="54" y="18"/>
                  <a:pt x="54" y="14"/>
                </a:cubicBezTo>
                <a:cubicBezTo>
                  <a:pt x="54" y="10"/>
                  <a:pt x="51" y="7"/>
                  <a:pt x="47" y="7"/>
                </a:cubicBezTo>
                <a:close/>
                <a:moveTo>
                  <a:pt x="47" y="19"/>
                </a:moveTo>
                <a:cubicBezTo>
                  <a:pt x="44" y="19"/>
                  <a:pt x="42" y="17"/>
                  <a:pt x="42" y="14"/>
                </a:cubicBezTo>
                <a:cubicBezTo>
                  <a:pt x="42" y="12"/>
                  <a:pt x="44" y="9"/>
                  <a:pt x="47" y="9"/>
                </a:cubicBezTo>
                <a:cubicBezTo>
                  <a:pt x="49" y="9"/>
                  <a:pt x="52" y="12"/>
                  <a:pt x="52" y="14"/>
                </a:cubicBezTo>
                <a:cubicBezTo>
                  <a:pt x="52" y="17"/>
                  <a:pt x="49" y="19"/>
                  <a:pt x="47" y="19"/>
                </a:cubicBezTo>
                <a:close/>
                <a:moveTo>
                  <a:pt x="43" y="39"/>
                </a:moveTo>
                <a:cubicBezTo>
                  <a:pt x="43" y="38"/>
                  <a:pt x="42" y="38"/>
                  <a:pt x="42" y="38"/>
                </a:cubicBezTo>
                <a:cubicBezTo>
                  <a:pt x="42" y="38"/>
                  <a:pt x="42" y="38"/>
                  <a:pt x="41" y="38"/>
                </a:cubicBezTo>
                <a:cubicBezTo>
                  <a:pt x="41" y="38"/>
                  <a:pt x="41" y="38"/>
                  <a:pt x="41" y="38"/>
                </a:cubicBezTo>
                <a:cubicBezTo>
                  <a:pt x="40" y="38"/>
                  <a:pt x="40" y="38"/>
                  <a:pt x="40" y="37"/>
                </a:cubicBezTo>
                <a:cubicBezTo>
                  <a:pt x="39" y="36"/>
                  <a:pt x="40" y="36"/>
                  <a:pt x="40" y="35"/>
                </a:cubicBezTo>
                <a:cubicBezTo>
                  <a:pt x="41" y="35"/>
                  <a:pt x="41" y="35"/>
                  <a:pt x="42" y="34"/>
                </a:cubicBezTo>
                <a:cubicBezTo>
                  <a:pt x="42" y="33"/>
                  <a:pt x="42" y="33"/>
                  <a:pt x="41" y="32"/>
                </a:cubicBezTo>
                <a:cubicBezTo>
                  <a:pt x="40" y="31"/>
                  <a:pt x="39" y="29"/>
                  <a:pt x="38" y="28"/>
                </a:cubicBezTo>
                <a:cubicBezTo>
                  <a:pt x="38" y="27"/>
                  <a:pt x="37" y="27"/>
                  <a:pt x="36" y="27"/>
                </a:cubicBezTo>
                <a:cubicBezTo>
                  <a:pt x="36" y="27"/>
                  <a:pt x="36" y="27"/>
                  <a:pt x="36" y="27"/>
                </a:cubicBezTo>
                <a:cubicBezTo>
                  <a:pt x="36" y="27"/>
                  <a:pt x="35" y="27"/>
                  <a:pt x="35" y="28"/>
                </a:cubicBezTo>
                <a:cubicBezTo>
                  <a:pt x="35" y="28"/>
                  <a:pt x="34" y="28"/>
                  <a:pt x="34" y="28"/>
                </a:cubicBezTo>
                <a:cubicBezTo>
                  <a:pt x="33" y="28"/>
                  <a:pt x="33" y="28"/>
                  <a:pt x="33" y="28"/>
                </a:cubicBezTo>
                <a:cubicBezTo>
                  <a:pt x="32" y="27"/>
                  <a:pt x="32" y="27"/>
                  <a:pt x="32" y="26"/>
                </a:cubicBezTo>
                <a:cubicBezTo>
                  <a:pt x="33" y="25"/>
                  <a:pt x="33" y="25"/>
                  <a:pt x="33" y="24"/>
                </a:cubicBezTo>
                <a:cubicBezTo>
                  <a:pt x="32" y="24"/>
                  <a:pt x="32" y="23"/>
                  <a:pt x="32" y="23"/>
                </a:cubicBezTo>
                <a:cubicBezTo>
                  <a:pt x="30" y="22"/>
                  <a:pt x="28" y="22"/>
                  <a:pt x="26" y="21"/>
                </a:cubicBezTo>
                <a:cubicBezTo>
                  <a:pt x="26" y="21"/>
                  <a:pt x="26" y="21"/>
                  <a:pt x="26" y="21"/>
                </a:cubicBezTo>
                <a:cubicBezTo>
                  <a:pt x="25" y="21"/>
                  <a:pt x="25" y="21"/>
                  <a:pt x="24" y="22"/>
                </a:cubicBezTo>
                <a:cubicBezTo>
                  <a:pt x="24" y="22"/>
                  <a:pt x="24" y="22"/>
                  <a:pt x="24" y="23"/>
                </a:cubicBezTo>
                <a:cubicBezTo>
                  <a:pt x="24" y="24"/>
                  <a:pt x="23" y="24"/>
                  <a:pt x="22" y="24"/>
                </a:cubicBezTo>
                <a:cubicBezTo>
                  <a:pt x="21" y="24"/>
                  <a:pt x="20" y="24"/>
                  <a:pt x="20" y="23"/>
                </a:cubicBezTo>
                <a:cubicBezTo>
                  <a:pt x="20" y="22"/>
                  <a:pt x="20" y="22"/>
                  <a:pt x="20" y="22"/>
                </a:cubicBezTo>
                <a:cubicBezTo>
                  <a:pt x="19" y="21"/>
                  <a:pt x="19" y="21"/>
                  <a:pt x="18" y="21"/>
                </a:cubicBezTo>
                <a:cubicBezTo>
                  <a:pt x="18" y="21"/>
                  <a:pt x="18" y="21"/>
                  <a:pt x="18" y="21"/>
                </a:cubicBezTo>
                <a:cubicBezTo>
                  <a:pt x="16" y="22"/>
                  <a:pt x="14" y="22"/>
                  <a:pt x="12" y="23"/>
                </a:cubicBezTo>
                <a:cubicBezTo>
                  <a:pt x="12" y="23"/>
                  <a:pt x="12" y="24"/>
                  <a:pt x="11" y="24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7"/>
                  <a:pt x="12" y="27"/>
                  <a:pt x="11" y="28"/>
                </a:cubicBezTo>
                <a:cubicBezTo>
                  <a:pt x="11" y="28"/>
                  <a:pt x="11" y="28"/>
                  <a:pt x="10" y="28"/>
                </a:cubicBezTo>
                <a:cubicBezTo>
                  <a:pt x="10" y="28"/>
                  <a:pt x="9" y="28"/>
                  <a:pt x="9" y="28"/>
                </a:cubicBezTo>
                <a:cubicBezTo>
                  <a:pt x="9" y="27"/>
                  <a:pt x="8" y="27"/>
                  <a:pt x="8" y="27"/>
                </a:cubicBezTo>
                <a:cubicBezTo>
                  <a:pt x="8" y="27"/>
                  <a:pt x="8" y="27"/>
                  <a:pt x="8" y="27"/>
                </a:cubicBezTo>
                <a:cubicBezTo>
                  <a:pt x="7" y="27"/>
                  <a:pt x="6" y="27"/>
                  <a:pt x="6" y="28"/>
                </a:cubicBezTo>
                <a:cubicBezTo>
                  <a:pt x="5" y="29"/>
                  <a:pt x="4" y="31"/>
                  <a:pt x="3" y="32"/>
                </a:cubicBezTo>
                <a:cubicBezTo>
                  <a:pt x="2" y="33"/>
                  <a:pt x="2" y="33"/>
                  <a:pt x="2" y="34"/>
                </a:cubicBezTo>
                <a:cubicBezTo>
                  <a:pt x="3" y="35"/>
                  <a:pt x="3" y="35"/>
                  <a:pt x="4" y="35"/>
                </a:cubicBezTo>
                <a:cubicBezTo>
                  <a:pt x="4" y="36"/>
                  <a:pt x="5" y="36"/>
                  <a:pt x="4" y="37"/>
                </a:cubicBezTo>
                <a:cubicBezTo>
                  <a:pt x="4" y="38"/>
                  <a:pt x="4" y="38"/>
                  <a:pt x="3" y="38"/>
                </a:cubicBezTo>
                <a:cubicBezTo>
                  <a:pt x="3" y="38"/>
                  <a:pt x="3" y="38"/>
                  <a:pt x="3" y="38"/>
                </a:cubicBezTo>
                <a:cubicBezTo>
                  <a:pt x="2" y="38"/>
                  <a:pt x="2" y="38"/>
                  <a:pt x="2" y="38"/>
                </a:cubicBezTo>
                <a:cubicBezTo>
                  <a:pt x="2" y="38"/>
                  <a:pt x="1" y="38"/>
                  <a:pt x="1" y="39"/>
                </a:cubicBezTo>
                <a:cubicBezTo>
                  <a:pt x="1" y="39"/>
                  <a:pt x="0" y="39"/>
                  <a:pt x="0" y="40"/>
                </a:cubicBezTo>
                <a:cubicBezTo>
                  <a:pt x="0" y="41"/>
                  <a:pt x="0" y="42"/>
                  <a:pt x="0" y="43"/>
                </a:cubicBezTo>
                <a:cubicBezTo>
                  <a:pt x="0" y="44"/>
                  <a:pt x="0" y="45"/>
                  <a:pt x="0" y="46"/>
                </a:cubicBezTo>
                <a:cubicBezTo>
                  <a:pt x="0" y="46"/>
                  <a:pt x="1" y="47"/>
                  <a:pt x="1" y="47"/>
                </a:cubicBezTo>
                <a:cubicBezTo>
                  <a:pt x="1" y="47"/>
                  <a:pt x="2" y="48"/>
                  <a:pt x="2" y="48"/>
                </a:cubicBezTo>
                <a:cubicBezTo>
                  <a:pt x="2" y="48"/>
                  <a:pt x="2" y="48"/>
                  <a:pt x="3" y="47"/>
                </a:cubicBezTo>
                <a:cubicBezTo>
                  <a:pt x="3" y="47"/>
                  <a:pt x="3" y="47"/>
                  <a:pt x="3" y="47"/>
                </a:cubicBezTo>
                <a:cubicBezTo>
                  <a:pt x="4" y="47"/>
                  <a:pt x="4" y="48"/>
                  <a:pt x="4" y="49"/>
                </a:cubicBezTo>
                <a:cubicBezTo>
                  <a:pt x="5" y="49"/>
                  <a:pt x="4" y="50"/>
                  <a:pt x="4" y="51"/>
                </a:cubicBezTo>
                <a:cubicBezTo>
                  <a:pt x="3" y="51"/>
                  <a:pt x="3" y="51"/>
                  <a:pt x="2" y="52"/>
                </a:cubicBezTo>
                <a:cubicBezTo>
                  <a:pt x="2" y="52"/>
                  <a:pt x="2" y="53"/>
                  <a:pt x="3" y="53"/>
                </a:cubicBezTo>
                <a:cubicBezTo>
                  <a:pt x="4" y="55"/>
                  <a:pt x="5" y="57"/>
                  <a:pt x="6" y="58"/>
                </a:cubicBezTo>
                <a:cubicBezTo>
                  <a:pt x="6" y="58"/>
                  <a:pt x="7" y="59"/>
                  <a:pt x="8" y="59"/>
                </a:cubicBezTo>
                <a:cubicBezTo>
                  <a:pt x="8" y="59"/>
                  <a:pt x="8" y="59"/>
                  <a:pt x="8" y="59"/>
                </a:cubicBezTo>
                <a:cubicBezTo>
                  <a:pt x="8" y="59"/>
                  <a:pt x="9" y="58"/>
                  <a:pt x="9" y="58"/>
                </a:cubicBezTo>
                <a:cubicBezTo>
                  <a:pt x="9" y="58"/>
                  <a:pt x="10" y="57"/>
                  <a:pt x="10" y="57"/>
                </a:cubicBezTo>
                <a:cubicBezTo>
                  <a:pt x="11" y="57"/>
                  <a:pt x="11" y="58"/>
                  <a:pt x="11" y="58"/>
                </a:cubicBezTo>
                <a:cubicBezTo>
                  <a:pt x="12" y="58"/>
                  <a:pt x="12" y="59"/>
                  <a:pt x="12" y="60"/>
                </a:cubicBezTo>
                <a:cubicBezTo>
                  <a:pt x="11" y="60"/>
                  <a:pt x="11" y="61"/>
                  <a:pt x="11" y="61"/>
                </a:cubicBezTo>
                <a:cubicBezTo>
                  <a:pt x="12" y="62"/>
                  <a:pt x="12" y="62"/>
                  <a:pt x="12" y="63"/>
                </a:cubicBezTo>
                <a:cubicBezTo>
                  <a:pt x="14" y="64"/>
                  <a:pt x="16" y="64"/>
                  <a:pt x="18" y="65"/>
                </a:cubicBezTo>
                <a:cubicBezTo>
                  <a:pt x="18" y="65"/>
                  <a:pt x="18" y="65"/>
                  <a:pt x="18" y="65"/>
                </a:cubicBezTo>
                <a:cubicBezTo>
                  <a:pt x="19" y="65"/>
                  <a:pt x="19" y="64"/>
                  <a:pt x="20" y="64"/>
                </a:cubicBezTo>
                <a:cubicBezTo>
                  <a:pt x="20" y="64"/>
                  <a:pt x="20" y="63"/>
                  <a:pt x="20" y="63"/>
                </a:cubicBezTo>
                <a:cubicBezTo>
                  <a:pt x="20" y="62"/>
                  <a:pt x="21" y="61"/>
                  <a:pt x="22" y="61"/>
                </a:cubicBezTo>
                <a:cubicBezTo>
                  <a:pt x="23" y="61"/>
                  <a:pt x="24" y="62"/>
                  <a:pt x="24" y="63"/>
                </a:cubicBezTo>
                <a:cubicBezTo>
                  <a:pt x="24" y="63"/>
                  <a:pt x="24" y="64"/>
                  <a:pt x="24" y="64"/>
                </a:cubicBezTo>
                <a:cubicBezTo>
                  <a:pt x="25" y="64"/>
                  <a:pt x="25" y="65"/>
                  <a:pt x="26" y="65"/>
                </a:cubicBezTo>
                <a:cubicBezTo>
                  <a:pt x="26" y="65"/>
                  <a:pt x="26" y="65"/>
                  <a:pt x="26" y="65"/>
                </a:cubicBezTo>
                <a:cubicBezTo>
                  <a:pt x="28" y="64"/>
                  <a:pt x="30" y="64"/>
                  <a:pt x="32" y="63"/>
                </a:cubicBezTo>
                <a:cubicBezTo>
                  <a:pt x="32" y="62"/>
                  <a:pt x="32" y="62"/>
                  <a:pt x="33" y="61"/>
                </a:cubicBezTo>
                <a:cubicBezTo>
                  <a:pt x="33" y="61"/>
                  <a:pt x="33" y="60"/>
                  <a:pt x="32" y="60"/>
                </a:cubicBezTo>
                <a:cubicBezTo>
                  <a:pt x="32" y="59"/>
                  <a:pt x="32" y="58"/>
                  <a:pt x="33" y="58"/>
                </a:cubicBezTo>
                <a:cubicBezTo>
                  <a:pt x="33" y="58"/>
                  <a:pt x="33" y="57"/>
                  <a:pt x="34" y="57"/>
                </a:cubicBezTo>
                <a:cubicBezTo>
                  <a:pt x="34" y="57"/>
                  <a:pt x="35" y="58"/>
                  <a:pt x="35" y="58"/>
                </a:cubicBezTo>
                <a:cubicBezTo>
                  <a:pt x="35" y="58"/>
                  <a:pt x="36" y="59"/>
                  <a:pt x="36" y="59"/>
                </a:cubicBezTo>
                <a:cubicBezTo>
                  <a:pt x="36" y="59"/>
                  <a:pt x="36" y="59"/>
                  <a:pt x="36" y="59"/>
                </a:cubicBezTo>
                <a:cubicBezTo>
                  <a:pt x="37" y="59"/>
                  <a:pt x="38" y="58"/>
                  <a:pt x="38" y="58"/>
                </a:cubicBezTo>
                <a:cubicBezTo>
                  <a:pt x="39" y="57"/>
                  <a:pt x="40" y="55"/>
                  <a:pt x="41" y="53"/>
                </a:cubicBezTo>
                <a:cubicBezTo>
                  <a:pt x="42" y="53"/>
                  <a:pt x="42" y="52"/>
                  <a:pt x="42" y="52"/>
                </a:cubicBezTo>
                <a:cubicBezTo>
                  <a:pt x="41" y="51"/>
                  <a:pt x="41" y="51"/>
                  <a:pt x="40" y="51"/>
                </a:cubicBezTo>
                <a:cubicBezTo>
                  <a:pt x="40" y="50"/>
                  <a:pt x="39" y="49"/>
                  <a:pt x="40" y="49"/>
                </a:cubicBezTo>
                <a:cubicBezTo>
                  <a:pt x="40" y="48"/>
                  <a:pt x="40" y="47"/>
                  <a:pt x="41" y="47"/>
                </a:cubicBezTo>
                <a:cubicBezTo>
                  <a:pt x="41" y="47"/>
                  <a:pt x="41" y="47"/>
                  <a:pt x="41" y="47"/>
                </a:cubicBezTo>
                <a:cubicBezTo>
                  <a:pt x="42" y="48"/>
                  <a:pt x="42" y="48"/>
                  <a:pt x="42" y="48"/>
                </a:cubicBezTo>
                <a:cubicBezTo>
                  <a:pt x="42" y="48"/>
                  <a:pt x="43" y="47"/>
                  <a:pt x="43" y="47"/>
                </a:cubicBezTo>
                <a:cubicBezTo>
                  <a:pt x="43" y="47"/>
                  <a:pt x="44" y="46"/>
                  <a:pt x="44" y="46"/>
                </a:cubicBezTo>
                <a:cubicBezTo>
                  <a:pt x="44" y="45"/>
                  <a:pt x="44" y="44"/>
                  <a:pt x="44" y="43"/>
                </a:cubicBezTo>
                <a:cubicBezTo>
                  <a:pt x="44" y="42"/>
                  <a:pt x="44" y="41"/>
                  <a:pt x="44" y="40"/>
                </a:cubicBezTo>
                <a:cubicBezTo>
                  <a:pt x="44" y="39"/>
                  <a:pt x="43" y="39"/>
                  <a:pt x="43" y="39"/>
                </a:cubicBezTo>
                <a:close/>
                <a:moveTo>
                  <a:pt x="37" y="48"/>
                </a:moveTo>
                <a:cubicBezTo>
                  <a:pt x="36" y="50"/>
                  <a:pt x="37" y="52"/>
                  <a:pt x="38" y="53"/>
                </a:cubicBezTo>
                <a:cubicBezTo>
                  <a:pt x="38" y="54"/>
                  <a:pt x="37" y="54"/>
                  <a:pt x="36" y="55"/>
                </a:cubicBezTo>
                <a:cubicBezTo>
                  <a:pt x="35" y="54"/>
                  <a:pt x="33" y="54"/>
                  <a:pt x="31" y="55"/>
                </a:cubicBezTo>
                <a:cubicBezTo>
                  <a:pt x="29" y="57"/>
                  <a:pt x="29" y="59"/>
                  <a:pt x="29" y="60"/>
                </a:cubicBezTo>
                <a:cubicBezTo>
                  <a:pt x="28" y="61"/>
                  <a:pt x="27" y="61"/>
                  <a:pt x="26" y="61"/>
                </a:cubicBezTo>
                <a:cubicBezTo>
                  <a:pt x="26" y="60"/>
                  <a:pt x="24" y="58"/>
                  <a:pt x="22" y="58"/>
                </a:cubicBezTo>
                <a:cubicBezTo>
                  <a:pt x="20" y="58"/>
                  <a:pt x="18" y="60"/>
                  <a:pt x="18" y="61"/>
                </a:cubicBezTo>
                <a:cubicBezTo>
                  <a:pt x="17" y="61"/>
                  <a:pt x="16" y="61"/>
                  <a:pt x="15" y="60"/>
                </a:cubicBezTo>
                <a:cubicBezTo>
                  <a:pt x="15" y="59"/>
                  <a:pt x="15" y="57"/>
                  <a:pt x="13" y="55"/>
                </a:cubicBezTo>
                <a:cubicBezTo>
                  <a:pt x="11" y="54"/>
                  <a:pt x="9" y="54"/>
                  <a:pt x="8" y="55"/>
                </a:cubicBezTo>
                <a:cubicBezTo>
                  <a:pt x="7" y="54"/>
                  <a:pt x="6" y="54"/>
                  <a:pt x="6" y="53"/>
                </a:cubicBezTo>
                <a:cubicBezTo>
                  <a:pt x="7" y="52"/>
                  <a:pt x="8" y="50"/>
                  <a:pt x="7" y="48"/>
                </a:cubicBezTo>
                <a:cubicBezTo>
                  <a:pt x="7" y="46"/>
                  <a:pt x="5" y="44"/>
                  <a:pt x="3" y="44"/>
                </a:cubicBezTo>
                <a:cubicBezTo>
                  <a:pt x="3" y="44"/>
                  <a:pt x="3" y="43"/>
                  <a:pt x="3" y="43"/>
                </a:cubicBezTo>
                <a:cubicBezTo>
                  <a:pt x="3" y="42"/>
                  <a:pt x="3" y="42"/>
                  <a:pt x="3" y="41"/>
                </a:cubicBezTo>
                <a:cubicBezTo>
                  <a:pt x="5" y="41"/>
                  <a:pt x="7" y="40"/>
                  <a:pt x="7" y="38"/>
                </a:cubicBezTo>
                <a:cubicBezTo>
                  <a:pt x="8" y="36"/>
                  <a:pt x="7" y="34"/>
                  <a:pt x="6" y="33"/>
                </a:cubicBezTo>
                <a:cubicBezTo>
                  <a:pt x="6" y="32"/>
                  <a:pt x="7" y="31"/>
                  <a:pt x="8" y="30"/>
                </a:cubicBezTo>
                <a:cubicBezTo>
                  <a:pt x="9" y="32"/>
                  <a:pt x="11" y="32"/>
                  <a:pt x="13" y="30"/>
                </a:cubicBezTo>
                <a:cubicBezTo>
                  <a:pt x="15" y="29"/>
                  <a:pt x="15" y="27"/>
                  <a:pt x="15" y="25"/>
                </a:cubicBezTo>
                <a:cubicBezTo>
                  <a:pt x="16" y="25"/>
                  <a:pt x="17" y="25"/>
                  <a:pt x="18" y="24"/>
                </a:cubicBezTo>
                <a:cubicBezTo>
                  <a:pt x="18" y="26"/>
                  <a:pt x="20" y="27"/>
                  <a:pt x="22" y="27"/>
                </a:cubicBezTo>
                <a:cubicBezTo>
                  <a:pt x="24" y="27"/>
                  <a:pt x="26" y="26"/>
                  <a:pt x="26" y="24"/>
                </a:cubicBezTo>
                <a:cubicBezTo>
                  <a:pt x="27" y="25"/>
                  <a:pt x="28" y="25"/>
                  <a:pt x="29" y="25"/>
                </a:cubicBezTo>
                <a:cubicBezTo>
                  <a:pt x="29" y="27"/>
                  <a:pt x="29" y="29"/>
                  <a:pt x="31" y="30"/>
                </a:cubicBezTo>
                <a:cubicBezTo>
                  <a:pt x="33" y="32"/>
                  <a:pt x="35" y="32"/>
                  <a:pt x="36" y="30"/>
                </a:cubicBezTo>
                <a:cubicBezTo>
                  <a:pt x="37" y="31"/>
                  <a:pt x="38" y="32"/>
                  <a:pt x="38" y="33"/>
                </a:cubicBezTo>
                <a:cubicBezTo>
                  <a:pt x="37" y="34"/>
                  <a:pt x="36" y="36"/>
                  <a:pt x="37" y="38"/>
                </a:cubicBezTo>
                <a:cubicBezTo>
                  <a:pt x="37" y="40"/>
                  <a:pt x="39" y="41"/>
                  <a:pt x="41" y="41"/>
                </a:cubicBezTo>
                <a:cubicBezTo>
                  <a:pt x="41" y="42"/>
                  <a:pt x="41" y="42"/>
                  <a:pt x="41" y="43"/>
                </a:cubicBezTo>
                <a:cubicBezTo>
                  <a:pt x="41" y="43"/>
                  <a:pt x="41" y="44"/>
                  <a:pt x="41" y="44"/>
                </a:cubicBezTo>
                <a:cubicBezTo>
                  <a:pt x="39" y="44"/>
                  <a:pt x="37" y="46"/>
                  <a:pt x="37" y="48"/>
                </a:cubicBezTo>
                <a:close/>
                <a:moveTo>
                  <a:pt x="61" y="12"/>
                </a:moveTo>
                <a:cubicBezTo>
                  <a:pt x="61" y="12"/>
                  <a:pt x="61" y="11"/>
                  <a:pt x="61" y="11"/>
                </a:cubicBezTo>
                <a:cubicBezTo>
                  <a:pt x="60" y="11"/>
                  <a:pt x="60" y="11"/>
                  <a:pt x="59" y="11"/>
                </a:cubicBezTo>
                <a:cubicBezTo>
                  <a:pt x="59" y="11"/>
                  <a:pt x="59" y="11"/>
                  <a:pt x="59" y="11"/>
                </a:cubicBezTo>
                <a:cubicBezTo>
                  <a:pt x="59" y="11"/>
                  <a:pt x="59" y="11"/>
                  <a:pt x="59" y="11"/>
                </a:cubicBezTo>
                <a:cubicBezTo>
                  <a:pt x="59" y="11"/>
                  <a:pt x="59" y="11"/>
                  <a:pt x="59" y="11"/>
                </a:cubicBezTo>
                <a:cubicBezTo>
                  <a:pt x="59" y="10"/>
                  <a:pt x="59" y="10"/>
                  <a:pt x="59" y="10"/>
                </a:cubicBezTo>
                <a:cubicBezTo>
                  <a:pt x="59" y="10"/>
                  <a:pt x="60" y="10"/>
                  <a:pt x="60" y="9"/>
                </a:cubicBezTo>
                <a:cubicBezTo>
                  <a:pt x="60" y="9"/>
                  <a:pt x="60" y="8"/>
                  <a:pt x="60" y="7"/>
                </a:cubicBezTo>
                <a:cubicBezTo>
                  <a:pt x="59" y="6"/>
                  <a:pt x="58" y="5"/>
                  <a:pt x="57" y="4"/>
                </a:cubicBezTo>
                <a:cubicBezTo>
                  <a:pt x="57" y="4"/>
                  <a:pt x="57" y="4"/>
                  <a:pt x="56" y="4"/>
                </a:cubicBezTo>
                <a:cubicBezTo>
                  <a:pt x="56" y="4"/>
                  <a:pt x="56" y="4"/>
                  <a:pt x="56" y="4"/>
                </a:cubicBezTo>
                <a:cubicBezTo>
                  <a:pt x="55" y="4"/>
                  <a:pt x="55" y="4"/>
                  <a:pt x="55" y="4"/>
                </a:cubicBezTo>
                <a:cubicBezTo>
                  <a:pt x="54" y="4"/>
                  <a:pt x="54" y="4"/>
                  <a:pt x="54" y="4"/>
                </a:cubicBezTo>
                <a:cubicBezTo>
                  <a:pt x="54" y="4"/>
                  <a:pt x="54" y="4"/>
                  <a:pt x="54" y="4"/>
                </a:cubicBezTo>
                <a:cubicBezTo>
                  <a:pt x="54" y="4"/>
                  <a:pt x="55" y="3"/>
                  <a:pt x="54" y="2"/>
                </a:cubicBezTo>
                <a:cubicBezTo>
                  <a:pt x="54" y="2"/>
                  <a:pt x="54" y="1"/>
                  <a:pt x="53" y="1"/>
                </a:cubicBezTo>
                <a:cubicBezTo>
                  <a:pt x="52" y="1"/>
                  <a:pt x="51" y="0"/>
                  <a:pt x="50" y="0"/>
                </a:cubicBezTo>
                <a:cubicBezTo>
                  <a:pt x="49" y="0"/>
                  <a:pt x="49" y="0"/>
                  <a:pt x="49" y="0"/>
                </a:cubicBezTo>
                <a:cubicBezTo>
                  <a:pt x="49" y="0"/>
                  <a:pt x="48" y="0"/>
                  <a:pt x="48" y="0"/>
                </a:cubicBezTo>
                <a:cubicBezTo>
                  <a:pt x="48" y="1"/>
                  <a:pt x="47" y="1"/>
                  <a:pt x="47" y="2"/>
                </a:cubicBezTo>
                <a:cubicBezTo>
                  <a:pt x="47" y="2"/>
                  <a:pt x="47" y="2"/>
                  <a:pt x="47" y="2"/>
                </a:cubicBezTo>
                <a:cubicBezTo>
                  <a:pt x="47" y="2"/>
                  <a:pt x="47" y="2"/>
                  <a:pt x="47" y="2"/>
                </a:cubicBezTo>
                <a:cubicBezTo>
                  <a:pt x="47" y="1"/>
                  <a:pt x="46" y="1"/>
                  <a:pt x="46" y="0"/>
                </a:cubicBezTo>
                <a:cubicBezTo>
                  <a:pt x="46" y="0"/>
                  <a:pt x="45" y="0"/>
                  <a:pt x="45" y="0"/>
                </a:cubicBezTo>
                <a:cubicBezTo>
                  <a:pt x="45" y="0"/>
                  <a:pt x="45" y="0"/>
                  <a:pt x="44" y="0"/>
                </a:cubicBezTo>
                <a:cubicBezTo>
                  <a:pt x="43" y="0"/>
                  <a:pt x="42" y="1"/>
                  <a:pt x="41" y="1"/>
                </a:cubicBezTo>
                <a:cubicBezTo>
                  <a:pt x="40" y="1"/>
                  <a:pt x="40" y="2"/>
                  <a:pt x="40" y="2"/>
                </a:cubicBezTo>
                <a:cubicBezTo>
                  <a:pt x="40" y="3"/>
                  <a:pt x="40" y="4"/>
                  <a:pt x="40" y="4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4"/>
                  <a:pt x="40" y="4"/>
                  <a:pt x="39" y="4"/>
                </a:cubicBezTo>
                <a:cubicBezTo>
                  <a:pt x="39" y="4"/>
                  <a:pt x="39" y="4"/>
                  <a:pt x="38" y="4"/>
                </a:cubicBezTo>
                <a:cubicBezTo>
                  <a:pt x="38" y="4"/>
                  <a:pt x="38" y="4"/>
                  <a:pt x="38" y="4"/>
                </a:cubicBezTo>
                <a:cubicBezTo>
                  <a:pt x="37" y="4"/>
                  <a:pt x="37" y="4"/>
                  <a:pt x="37" y="4"/>
                </a:cubicBezTo>
                <a:cubicBezTo>
                  <a:pt x="36" y="5"/>
                  <a:pt x="35" y="6"/>
                  <a:pt x="34" y="7"/>
                </a:cubicBezTo>
                <a:cubicBezTo>
                  <a:pt x="34" y="8"/>
                  <a:pt x="34" y="9"/>
                  <a:pt x="34" y="9"/>
                </a:cubicBezTo>
                <a:cubicBezTo>
                  <a:pt x="34" y="10"/>
                  <a:pt x="35" y="10"/>
                  <a:pt x="35" y="10"/>
                </a:cubicBezTo>
                <a:cubicBezTo>
                  <a:pt x="35" y="10"/>
                  <a:pt x="35" y="10"/>
                  <a:pt x="35" y="11"/>
                </a:cubicBezTo>
                <a:cubicBezTo>
                  <a:pt x="35" y="11"/>
                  <a:pt x="35" y="11"/>
                  <a:pt x="35" y="11"/>
                </a:cubicBezTo>
                <a:cubicBezTo>
                  <a:pt x="35" y="11"/>
                  <a:pt x="35" y="11"/>
                  <a:pt x="35" y="11"/>
                </a:cubicBezTo>
                <a:cubicBezTo>
                  <a:pt x="34" y="11"/>
                  <a:pt x="34" y="11"/>
                  <a:pt x="34" y="11"/>
                </a:cubicBezTo>
                <a:cubicBezTo>
                  <a:pt x="33" y="11"/>
                  <a:pt x="33" y="12"/>
                  <a:pt x="33" y="12"/>
                </a:cubicBezTo>
                <a:cubicBezTo>
                  <a:pt x="33" y="13"/>
                  <a:pt x="33" y="14"/>
                  <a:pt x="33" y="14"/>
                </a:cubicBezTo>
                <a:cubicBezTo>
                  <a:pt x="33" y="15"/>
                  <a:pt x="33" y="16"/>
                  <a:pt x="33" y="16"/>
                </a:cubicBezTo>
                <a:cubicBezTo>
                  <a:pt x="33" y="17"/>
                  <a:pt x="33" y="17"/>
                  <a:pt x="33" y="18"/>
                </a:cubicBezTo>
                <a:cubicBezTo>
                  <a:pt x="34" y="18"/>
                  <a:pt x="34" y="18"/>
                  <a:pt x="35" y="18"/>
                </a:cubicBezTo>
                <a:cubicBezTo>
                  <a:pt x="35" y="18"/>
                  <a:pt x="35" y="18"/>
                  <a:pt x="35" y="18"/>
                </a:cubicBezTo>
                <a:cubicBezTo>
                  <a:pt x="35" y="18"/>
                  <a:pt x="35" y="18"/>
                  <a:pt x="35" y="18"/>
                </a:cubicBezTo>
                <a:cubicBezTo>
                  <a:pt x="35" y="18"/>
                  <a:pt x="35" y="18"/>
                  <a:pt x="35" y="18"/>
                </a:cubicBezTo>
                <a:cubicBezTo>
                  <a:pt x="35" y="18"/>
                  <a:pt x="35" y="18"/>
                  <a:pt x="35" y="18"/>
                </a:cubicBezTo>
                <a:cubicBezTo>
                  <a:pt x="35" y="19"/>
                  <a:pt x="34" y="19"/>
                  <a:pt x="34" y="20"/>
                </a:cubicBezTo>
                <a:cubicBezTo>
                  <a:pt x="34" y="20"/>
                  <a:pt x="34" y="21"/>
                  <a:pt x="34" y="21"/>
                </a:cubicBezTo>
                <a:cubicBezTo>
                  <a:pt x="35" y="22"/>
                  <a:pt x="36" y="23"/>
                  <a:pt x="37" y="24"/>
                </a:cubicBezTo>
                <a:cubicBezTo>
                  <a:pt x="37" y="25"/>
                  <a:pt x="37" y="25"/>
                  <a:pt x="38" y="25"/>
                </a:cubicBezTo>
                <a:cubicBezTo>
                  <a:pt x="38" y="25"/>
                  <a:pt x="38" y="25"/>
                  <a:pt x="38" y="25"/>
                </a:cubicBezTo>
                <a:cubicBezTo>
                  <a:pt x="39" y="25"/>
                  <a:pt x="39" y="25"/>
                  <a:pt x="39" y="24"/>
                </a:cubicBezTo>
                <a:cubicBezTo>
                  <a:pt x="40" y="24"/>
                  <a:pt x="40" y="24"/>
                  <a:pt x="40" y="24"/>
                </a:cubicBezTo>
                <a:cubicBezTo>
                  <a:pt x="40" y="24"/>
                  <a:pt x="40" y="24"/>
                  <a:pt x="40" y="25"/>
                </a:cubicBezTo>
                <a:cubicBezTo>
                  <a:pt x="40" y="25"/>
                  <a:pt x="40" y="26"/>
                  <a:pt x="40" y="26"/>
                </a:cubicBezTo>
                <a:cubicBezTo>
                  <a:pt x="40" y="27"/>
                  <a:pt x="40" y="27"/>
                  <a:pt x="41" y="27"/>
                </a:cubicBezTo>
                <a:cubicBezTo>
                  <a:pt x="42" y="28"/>
                  <a:pt x="43" y="28"/>
                  <a:pt x="44" y="29"/>
                </a:cubicBezTo>
                <a:cubicBezTo>
                  <a:pt x="45" y="29"/>
                  <a:pt x="45" y="29"/>
                  <a:pt x="45" y="29"/>
                </a:cubicBezTo>
                <a:cubicBezTo>
                  <a:pt x="45" y="29"/>
                  <a:pt x="46" y="28"/>
                  <a:pt x="46" y="28"/>
                </a:cubicBezTo>
                <a:cubicBezTo>
                  <a:pt x="46" y="28"/>
                  <a:pt x="47" y="27"/>
                  <a:pt x="47" y="27"/>
                </a:cubicBezTo>
                <a:cubicBezTo>
                  <a:pt x="47" y="27"/>
                  <a:pt x="47" y="27"/>
                  <a:pt x="47" y="27"/>
                </a:cubicBezTo>
                <a:cubicBezTo>
                  <a:pt x="47" y="27"/>
                  <a:pt x="47" y="27"/>
                  <a:pt x="47" y="27"/>
                </a:cubicBezTo>
                <a:cubicBezTo>
                  <a:pt x="47" y="27"/>
                  <a:pt x="48" y="28"/>
                  <a:pt x="48" y="28"/>
                </a:cubicBezTo>
                <a:cubicBezTo>
                  <a:pt x="48" y="28"/>
                  <a:pt x="49" y="29"/>
                  <a:pt x="49" y="29"/>
                </a:cubicBezTo>
                <a:cubicBezTo>
                  <a:pt x="49" y="29"/>
                  <a:pt x="49" y="29"/>
                  <a:pt x="50" y="29"/>
                </a:cubicBezTo>
                <a:cubicBezTo>
                  <a:pt x="51" y="28"/>
                  <a:pt x="52" y="28"/>
                  <a:pt x="53" y="27"/>
                </a:cubicBezTo>
                <a:cubicBezTo>
                  <a:pt x="54" y="27"/>
                  <a:pt x="54" y="27"/>
                  <a:pt x="54" y="26"/>
                </a:cubicBezTo>
                <a:cubicBezTo>
                  <a:pt x="55" y="26"/>
                  <a:pt x="54" y="25"/>
                  <a:pt x="54" y="25"/>
                </a:cubicBezTo>
                <a:cubicBezTo>
                  <a:pt x="54" y="24"/>
                  <a:pt x="54" y="24"/>
                  <a:pt x="54" y="24"/>
                </a:cubicBezTo>
                <a:cubicBezTo>
                  <a:pt x="54" y="24"/>
                  <a:pt x="54" y="24"/>
                  <a:pt x="54" y="24"/>
                </a:cubicBezTo>
                <a:cubicBezTo>
                  <a:pt x="54" y="24"/>
                  <a:pt x="54" y="24"/>
                  <a:pt x="55" y="24"/>
                </a:cubicBezTo>
                <a:cubicBezTo>
                  <a:pt x="55" y="25"/>
                  <a:pt x="55" y="25"/>
                  <a:pt x="56" y="25"/>
                </a:cubicBezTo>
                <a:cubicBezTo>
                  <a:pt x="56" y="25"/>
                  <a:pt x="56" y="25"/>
                  <a:pt x="56" y="25"/>
                </a:cubicBezTo>
                <a:cubicBezTo>
                  <a:pt x="57" y="25"/>
                  <a:pt x="57" y="25"/>
                  <a:pt x="57" y="24"/>
                </a:cubicBezTo>
                <a:cubicBezTo>
                  <a:pt x="58" y="23"/>
                  <a:pt x="59" y="22"/>
                  <a:pt x="60" y="21"/>
                </a:cubicBezTo>
                <a:cubicBezTo>
                  <a:pt x="60" y="21"/>
                  <a:pt x="60" y="20"/>
                  <a:pt x="60" y="20"/>
                </a:cubicBezTo>
                <a:cubicBezTo>
                  <a:pt x="60" y="19"/>
                  <a:pt x="59" y="19"/>
                  <a:pt x="59" y="18"/>
                </a:cubicBezTo>
                <a:cubicBezTo>
                  <a:pt x="59" y="18"/>
                  <a:pt x="59" y="18"/>
                  <a:pt x="59" y="18"/>
                </a:cubicBezTo>
                <a:cubicBezTo>
                  <a:pt x="59" y="18"/>
                  <a:pt x="59" y="18"/>
                  <a:pt x="59" y="18"/>
                </a:cubicBezTo>
                <a:cubicBezTo>
                  <a:pt x="59" y="18"/>
                  <a:pt x="59" y="18"/>
                  <a:pt x="59" y="18"/>
                </a:cubicBezTo>
                <a:cubicBezTo>
                  <a:pt x="60" y="18"/>
                  <a:pt x="60" y="18"/>
                  <a:pt x="60" y="18"/>
                </a:cubicBezTo>
                <a:cubicBezTo>
                  <a:pt x="61" y="17"/>
                  <a:pt x="61" y="17"/>
                  <a:pt x="61" y="16"/>
                </a:cubicBezTo>
                <a:cubicBezTo>
                  <a:pt x="61" y="16"/>
                  <a:pt x="62" y="15"/>
                  <a:pt x="62" y="14"/>
                </a:cubicBezTo>
                <a:cubicBezTo>
                  <a:pt x="62" y="14"/>
                  <a:pt x="61" y="13"/>
                  <a:pt x="61" y="12"/>
                </a:cubicBezTo>
                <a:close/>
                <a:moveTo>
                  <a:pt x="58" y="15"/>
                </a:moveTo>
                <a:cubicBezTo>
                  <a:pt x="57" y="15"/>
                  <a:pt x="56" y="16"/>
                  <a:pt x="56" y="17"/>
                </a:cubicBezTo>
                <a:cubicBezTo>
                  <a:pt x="55" y="18"/>
                  <a:pt x="56" y="20"/>
                  <a:pt x="57" y="21"/>
                </a:cubicBezTo>
                <a:cubicBezTo>
                  <a:pt x="56" y="21"/>
                  <a:pt x="56" y="21"/>
                  <a:pt x="56" y="22"/>
                </a:cubicBezTo>
                <a:cubicBezTo>
                  <a:pt x="55" y="21"/>
                  <a:pt x="53" y="21"/>
                  <a:pt x="52" y="22"/>
                </a:cubicBezTo>
                <a:cubicBezTo>
                  <a:pt x="51" y="23"/>
                  <a:pt x="51" y="24"/>
                  <a:pt x="51" y="25"/>
                </a:cubicBezTo>
                <a:cubicBezTo>
                  <a:pt x="51" y="25"/>
                  <a:pt x="50" y="25"/>
                  <a:pt x="50" y="25"/>
                </a:cubicBezTo>
                <a:cubicBezTo>
                  <a:pt x="49" y="24"/>
                  <a:pt x="48" y="24"/>
                  <a:pt x="47" y="24"/>
                </a:cubicBezTo>
                <a:cubicBezTo>
                  <a:pt x="46" y="24"/>
                  <a:pt x="45" y="24"/>
                  <a:pt x="44" y="25"/>
                </a:cubicBezTo>
                <a:cubicBezTo>
                  <a:pt x="44" y="25"/>
                  <a:pt x="43" y="25"/>
                  <a:pt x="43" y="25"/>
                </a:cubicBezTo>
                <a:cubicBezTo>
                  <a:pt x="43" y="24"/>
                  <a:pt x="43" y="23"/>
                  <a:pt x="42" y="22"/>
                </a:cubicBezTo>
                <a:cubicBezTo>
                  <a:pt x="41" y="21"/>
                  <a:pt x="39" y="21"/>
                  <a:pt x="38" y="22"/>
                </a:cubicBezTo>
                <a:cubicBezTo>
                  <a:pt x="38" y="21"/>
                  <a:pt x="38" y="21"/>
                  <a:pt x="37" y="21"/>
                </a:cubicBezTo>
                <a:cubicBezTo>
                  <a:pt x="38" y="20"/>
                  <a:pt x="39" y="18"/>
                  <a:pt x="38" y="17"/>
                </a:cubicBezTo>
                <a:cubicBezTo>
                  <a:pt x="38" y="16"/>
                  <a:pt x="37" y="15"/>
                  <a:pt x="36" y="15"/>
                </a:cubicBezTo>
                <a:cubicBezTo>
                  <a:pt x="36" y="15"/>
                  <a:pt x="36" y="15"/>
                  <a:pt x="36" y="14"/>
                </a:cubicBezTo>
                <a:cubicBezTo>
                  <a:pt x="36" y="14"/>
                  <a:pt x="36" y="14"/>
                  <a:pt x="36" y="14"/>
                </a:cubicBezTo>
                <a:cubicBezTo>
                  <a:pt x="37" y="14"/>
                  <a:pt x="38" y="13"/>
                  <a:pt x="38" y="11"/>
                </a:cubicBezTo>
                <a:cubicBezTo>
                  <a:pt x="39" y="10"/>
                  <a:pt x="38" y="9"/>
                  <a:pt x="37" y="8"/>
                </a:cubicBezTo>
                <a:cubicBezTo>
                  <a:pt x="38" y="8"/>
                  <a:pt x="38" y="7"/>
                  <a:pt x="38" y="7"/>
                </a:cubicBezTo>
                <a:cubicBezTo>
                  <a:pt x="39" y="8"/>
                  <a:pt x="41" y="8"/>
                  <a:pt x="42" y="7"/>
                </a:cubicBezTo>
                <a:cubicBezTo>
                  <a:pt x="43" y="6"/>
                  <a:pt x="43" y="5"/>
                  <a:pt x="43" y="4"/>
                </a:cubicBezTo>
                <a:cubicBezTo>
                  <a:pt x="43" y="3"/>
                  <a:pt x="44" y="3"/>
                  <a:pt x="44" y="3"/>
                </a:cubicBezTo>
                <a:cubicBezTo>
                  <a:pt x="45" y="4"/>
                  <a:pt x="46" y="5"/>
                  <a:pt x="47" y="5"/>
                </a:cubicBezTo>
                <a:cubicBezTo>
                  <a:pt x="48" y="5"/>
                  <a:pt x="49" y="4"/>
                  <a:pt x="50" y="3"/>
                </a:cubicBezTo>
                <a:cubicBezTo>
                  <a:pt x="50" y="3"/>
                  <a:pt x="51" y="3"/>
                  <a:pt x="51" y="4"/>
                </a:cubicBezTo>
                <a:cubicBezTo>
                  <a:pt x="51" y="5"/>
                  <a:pt x="51" y="6"/>
                  <a:pt x="52" y="7"/>
                </a:cubicBezTo>
                <a:cubicBezTo>
                  <a:pt x="53" y="8"/>
                  <a:pt x="55" y="8"/>
                  <a:pt x="56" y="7"/>
                </a:cubicBezTo>
                <a:cubicBezTo>
                  <a:pt x="56" y="7"/>
                  <a:pt x="56" y="8"/>
                  <a:pt x="57" y="8"/>
                </a:cubicBezTo>
                <a:cubicBezTo>
                  <a:pt x="56" y="9"/>
                  <a:pt x="55" y="10"/>
                  <a:pt x="56" y="11"/>
                </a:cubicBezTo>
                <a:cubicBezTo>
                  <a:pt x="56" y="13"/>
                  <a:pt x="57" y="14"/>
                  <a:pt x="58" y="14"/>
                </a:cubicBezTo>
                <a:cubicBezTo>
                  <a:pt x="58" y="14"/>
                  <a:pt x="59" y="14"/>
                  <a:pt x="59" y="14"/>
                </a:cubicBezTo>
                <a:cubicBezTo>
                  <a:pt x="59" y="15"/>
                  <a:pt x="58" y="15"/>
                  <a:pt x="58" y="15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</p:spPr>
        <p:txBody>
          <a:bodyPr vert="horz" wrap="square" lIns="91440" tIns="45721" rIns="91440" bIns="45721" numCol="1" anchor="t" anchorCtr="0" compatLnSpc="1">
            <a:prstTxWarp prst="textNoShape">
              <a:avLst/>
            </a:prstTxWarp>
          </a:bodyPr>
          <a:lstStyle/>
          <a:p>
            <a:endParaRPr lang="en-US" sz="1801"/>
          </a:p>
        </p:txBody>
      </p:sp>
      <p:sp>
        <p:nvSpPr>
          <p:cNvPr id="52" name="i$ḷîḍè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7459435A-388D-4DBA-AC06-D38FFDAB2C24}"/>
              </a:ext>
            </a:extLst>
          </p:cNvPr>
          <p:cNvSpPr/>
          <p:nvPr/>
        </p:nvSpPr>
        <p:spPr bwMode="auto">
          <a:xfrm>
            <a:off x="7665552" y="2825425"/>
            <a:ext cx="326404" cy="326402"/>
          </a:xfrm>
          <a:custGeom>
            <a:avLst/>
            <a:gdLst>
              <a:gd name="T0" fmla="*/ 45 w 62"/>
              <a:gd name="T1" fmla="*/ 4 h 62"/>
              <a:gd name="T2" fmla="*/ 45 w 62"/>
              <a:gd name="T3" fmla="*/ 9 h 62"/>
              <a:gd name="T4" fmla="*/ 17 w 62"/>
              <a:gd name="T5" fmla="*/ 52 h 62"/>
              <a:gd name="T6" fmla="*/ 16 w 62"/>
              <a:gd name="T7" fmla="*/ 58 h 62"/>
              <a:gd name="T8" fmla="*/ 19 w 62"/>
              <a:gd name="T9" fmla="*/ 52 h 62"/>
              <a:gd name="T10" fmla="*/ 54 w 62"/>
              <a:gd name="T11" fmla="*/ 19 h 62"/>
              <a:gd name="T12" fmla="*/ 56 w 62"/>
              <a:gd name="T13" fmla="*/ 15 h 62"/>
              <a:gd name="T14" fmla="*/ 53 w 62"/>
              <a:gd name="T15" fmla="*/ 19 h 62"/>
              <a:gd name="T16" fmla="*/ 4 w 62"/>
              <a:gd name="T17" fmla="*/ 46 h 62"/>
              <a:gd name="T18" fmla="*/ 9 w 62"/>
              <a:gd name="T19" fmla="*/ 44 h 62"/>
              <a:gd name="T20" fmla="*/ 61 w 62"/>
              <a:gd name="T21" fmla="*/ 30 h 62"/>
              <a:gd name="T22" fmla="*/ 56 w 62"/>
              <a:gd name="T23" fmla="*/ 32 h 62"/>
              <a:gd name="T24" fmla="*/ 61 w 62"/>
              <a:gd name="T25" fmla="*/ 30 h 62"/>
              <a:gd name="T26" fmla="*/ 1 w 62"/>
              <a:gd name="T27" fmla="*/ 30 h 62"/>
              <a:gd name="T28" fmla="*/ 5 w 62"/>
              <a:gd name="T29" fmla="*/ 32 h 62"/>
              <a:gd name="T30" fmla="*/ 52 w 62"/>
              <a:gd name="T31" fmla="*/ 43 h 62"/>
              <a:gd name="T32" fmla="*/ 57 w 62"/>
              <a:gd name="T33" fmla="*/ 47 h 62"/>
              <a:gd name="T34" fmla="*/ 54 w 62"/>
              <a:gd name="T35" fmla="*/ 43 h 62"/>
              <a:gd name="T36" fmla="*/ 10 w 62"/>
              <a:gd name="T37" fmla="*/ 18 h 62"/>
              <a:gd name="T38" fmla="*/ 4 w 62"/>
              <a:gd name="T39" fmla="*/ 15 h 62"/>
              <a:gd name="T40" fmla="*/ 45 w 62"/>
              <a:gd name="T41" fmla="*/ 52 h 62"/>
              <a:gd name="T42" fmla="*/ 45 w 62"/>
              <a:gd name="T43" fmla="*/ 57 h 62"/>
              <a:gd name="T44" fmla="*/ 47 w 62"/>
              <a:gd name="T45" fmla="*/ 56 h 62"/>
              <a:gd name="T46" fmla="*/ 30 w 62"/>
              <a:gd name="T47" fmla="*/ 56 h 62"/>
              <a:gd name="T48" fmla="*/ 32 w 62"/>
              <a:gd name="T49" fmla="*/ 61 h 62"/>
              <a:gd name="T50" fmla="*/ 17 w 62"/>
              <a:gd name="T51" fmla="*/ 9 h 62"/>
              <a:gd name="T52" fmla="*/ 19 w 62"/>
              <a:gd name="T53" fmla="*/ 8 h 62"/>
              <a:gd name="T54" fmla="*/ 15 w 62"/>
              <a:gd name="T55" fmla="*/ 5 h 62"/>
              <a:gd name="T56" fmla="*/ 32 w 62"/>
              <a:gd name="T57" fmla="*/ 5 h 62"/>
              <a:gd name="T58" fmla="*/ 30 w 62"/>
              <a:gd name="T59" fmla="*/ 1 h 62"/>
              <a:gd name="T60" fmla="*/ 53 w 62"/>
              <a:gd name="T61" fmla="*/ 30 h 62"/>
              <a:gd name="T62" fmla="*/ 29 w 62"/>
              <a:gd name="T63" fmla="*/ 53 h 62"/>
              <a:gd name="T64" fmla="*/ 14 w 62"/>
              <a:gd name="T65" fmla="*/ 19 h 62"/>
              <a:gd name="T66" fmla="*/ 48 w 62"/>
              <a:gd name="T67" fmla="*/ 19 h 62"/>
              <a:gd name="T68" fmla="*/ 46 w 62"/>
              <a:gd name="T69" fmla="*/ 22 h 62"/>
              <a:gd name="T70" fmla="*/ 46 w 62"/>
              <a:gd name="T71" fmla="*/ 22 h 62"/>
              <a:gd name="T72" fmla="*/ 39 w 62"/>
              <a:gd name="T73" fmla="*/ 27 h 62"/>
              <a:gd name="T74" fmla="*/ 31 w 62"/>
              <a:gd name="T75" fmla="*/ 48 h 62"/>
              <a:gd name="T76" fmla="*/ 36 w 62"/>
              <a:gd name="T77" fmla="*/ 27 h 62"/>
              <a:gd name="T78" fmla="*/ 36 w 62"/>
              <a:gd name="T79" fmla="*/ 27 h 62"/>
              <a:gd name="T80" fmla="*/ 23 w 62"/>
              <a:gd name="T81" fmla="*/ 27 h 62"/>
              <a:gd name="T82" fmla="*/ 21 w 62"/>
              <a:gd name="T83" fmla="*/ 27 h 62"/>
              <a:gd name="T84" fmla="*/ 28 w 62"/>
              <a:gd name="T85" fmla="*/ 47 h 62"/>
              <a:gd name="T86" fmla="*/ 28 w 62"/>
              <a:gd name="T87" fmla="*/ 47 h 62"/>
              <a:gd name="T88" fmla="*/ 39 w 62"/>
              <a:gd name="T89" fmla="*/ 29 h 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62" h="62">
                <a:moveTo>
                  <a:pt x="43" y="9"/>
                </a:moveTo>
                <a:cubicBezTo>
                  <a:pt x="43" y="9"/>
                  <a:pt x="43" y="9"/>
                  <a:pt x="43" y="8"/>
                </a:cubicBezTo>
                <a:cubicBezTo>
                  <a:pt x="45" y="4"/>
                  <a:pt x="45" y="4"/>
                  <a:pt x="45" y="4"/>
                </a:cubicBezTo>
                <a:cubicBezTo>
                  <a:pt x="45" y="4"/>
                  <a:pt x="46" y="4"/>
                  <a:pt x="46" y="4"/>
                </a:cubicBezTo>
                <a:cubicBezTo>
                  <a:pt x="47" y="4"/>
                  <a:pt x="47" y="5"/>
                  <a:pt x="47" y="5"/>
                </a:cubicBezTo>
                <a:cubicBezTo>
                  <a:pt x="45" y="9"/>
                  <a:pt x="45" y="9"/>
                  <a:pt x="45" y="9"/>
                </a:cubicBezTo>
                <a:cubicBezTo>
                  <a:pt x="44" y="9"/>
                  <a:pt x="44" y="10"/>
                  <a:pt x="44" y="10"/>
                </a:cubicBezTo>
                <a:cubicBezTo>
                  <a:pt x="43" y="10"/>
                  <a:pt x="43" y="9"/>
                  <a:pt x="43" y="9"/>
                </a:cubicBezTo>
                <a:close/>
                <a:moveTo>
                  <a:pt x="17" y="52"/>
                </a:moveTo>
                <a:cubicBezTo>
                  <a:pt x="15" y="56"/>
                  <a:pt x="15" y="56"/>
                  <a:pt x="15" y="56"/>
                </a:cubicBezTo>
                <a:cubicBezTo>
                  <a:pt x="15" y="57"/>
                  <a:pt x="15" y="57"/>
                  <a:pt x="15" y="58"/>
                </a:cubicBezTo>
                <a:cubicBezTo>
                  <a:pt x="16" y="58"/>
                  <a:pt x="16" y="58"/>
                  <a:pt x="16" y="58"/>
                </a:cubicBezTo>
                <a:cubicBezTo>
                  <a:pt x="16" y="58"/>
                  <a:pt x="17" y="57"/>
                  <a:pt x="17" y="57"/>
                </a:cubicBezTo>
                <a:cubicBezTo>
                  <a:pt x="19" y="53"/>
                  <a:pt x="19" y="53"/>
                  <a:pt x="19" y="53"/>
                </a:cubicBezTo>
                <a:cubicBezTo>
                  <a:pt x="19" y="53"/>
                  <a:pt x="19" y="52"/>
                  <a:pt x="19" y="52"/>
                </a:cubicBezTo>
                <a:cubicBezTo>
                  <a:pt x="18" y="52"/>
                  <a:pt x="18" y="52"/>
                  <a:pt x="17" y="52"/>
                </a:cubicBezTo>
                <a:close/>
                <a:moveTo>
                  <a:pt x="53" y="19"/>
                </a:moveTo>
                <a:cubicBezTo>
                  <a:pt x="53" y="19"/>
                  <a:pt x="53" y="19"/>
                  <a:pt x="54" y="19"/>
                </a:cubicBezTo>
                <a:cubicBezTo>
                  <a:pt x="57" y="17"/>
                  <a:pt x="57" y="17"/>
                  <a:pt x="57" y="17"/>
                </a:cubicBezTo>
                <a:cubicBezTo>
                  <a:pt x="58" y="16"/>
                  <a:pt x="58" y="16"/>
                  <a:pt x="58" y="15"/>
                </a:cubicBezTo>
                <a:cubicBezTo>
                  <a:pt x="57" y="15"/>
                  <a:pt x="57" y="14"/>
                  <a:pt x="56" y="15"/>
                </a:cubicBezTo>
                <a:cubicBezTo>
                  <a:pt x="53" y="17"/>
                  <a:pt x="53" y="17"/>
                  <a:pt x="53" y="17"/>
                </a:cubicBezTo>
                <a:cubicBezTo>
                  <a:pt x="52" y="17"/>
                  <a:pt x="52" y="18"/>
                  <a:pt x="52" y="18"/>
                </a:cubicBezTo>
                <a:cubicBezTo>
                  <a:pt x="52" y="19"/>
                  <a:pt x="53" y="19"/>
                  <a:pt x="53" y="19"/>
                </a:cubicBezTo>
                <a:close/>
                <a:moveTo>
                  <a:pt x="8" y="43"/>
                </a:moveTo>
                <a:cubicBezTo>
                  <a:pt x="4" y="45"/>
                  <a:pt x="4" y="45"/>
                  <a:pt x="4" y="45"/>
                </a:cubicBezTo>
                <a:cubicBezTo>
                  <a:pt x="4" y="45"/>
                  <a:pt x="4" y="46"/>
                  <a:pt x="4" y="46"/>
                </a:cubicBezTo>
                <a:cubicBezTo>
                  <a:pt x="4" y="46"/>
                  <a:pt x="5" y="47"/>
                  <a:pt x="5" y="47"/>
                </a:cubicBezTo>
                <a:cubicBezTo>
                  <a:pt x="5" y="47"/>
                  <a:pt x="5" y="47"/>
                  <a:pt x="5" y="47"/>
                </a:cubicBezTo>
                <a:cubicBezTo>
                  <a:pt x="9" y="44"/>
                  <a:pt x="9" y="44"/>
                  <a:pt x="9" y="44"/>
                </a:cubicBezTo>
                <a:cubicBezTo>
                  <a:pt x="10" y="44"/>
                  <a:pt x="10" y="43"/>
                  <a:pt x="10" y="43"/>
                </a:cubicBezTo>
                <a:cubicBezTo>
                  <a:pt x="9" y="42"/>
                  <a:pt x="9" y="42"/>
                  <a:pt x="8" y="43"/>
                </a:cubicBezTo>
                <a:close/>
                <a:moveTo>
                  <a:pt x="61" y="30"/>
                </a:moveTo>
                <a:cubicBezTo>
                  <a:pt x="56" y="30"/>
                  <a:pt x="56" y="30"/>
                  <a:pt x="56" y="30"/>
                </a:cubicBezTo>
                <a:cubicBezTo>
                  <a:pt x="56" y="30"/>
                  <a:pt x="55" y="30"/>
                  <a:pt x="55" y="31"/>
                </a:cubicBezTo>
                <a:cubicBezTo>
                  <a:pt x="55" y="31"/>
                  <a:pt x="56" y="32"/>
                  <a:pt x="56" y="32"/>
                </a:cubicBezTo>
                <a:cubicBezTo>
                  <a:pt x="61" y="32"/>
                  <a:pt x="61" y="32"/>
                  <a:pt x="61" y="32"/>
                </a:cubicBezTo>
                <a:cubicBezTo>
                  <a:pt x="61" y="32"/>
                  <a:pt x="62" y="31"/>
                  <a:pt x="62" y="31"/>
                </a:cubicBezTo>
                <a:cubicBezTo>
                  <a:pt x="62" y="30"/>
                  <a:pt x="61" y="30"/>
                  <a:pt x="61" y="30"/>
                </a:cubicBezTo>
                <a:close/>
                <a:moveTo>
                  <a:pt x="6" y="31"/>
                </a:moveTo>
                <a:cubicBezTo>
                  <a:pt x="6" y="30"/>
                  <a:pt x="6" y="30"/>
                  <a:pt x="5" y="30"/>
                </a:cubicBezTo>
                <a:cubicBezTo>
                  <a:pt x="1" y="30"/>
                  <a:pt x="1" y="30"/>
                  <a:pt x="1" y="30"/>
                </a:cubicBezTo>
                <a:cubicBezTo>
                  <a:pt x="0" y="30"/>
                  <a:pt x="0" y="30"/>
                  <a:pt x="0" y="31"/>
                </a:cubicBezTo>
                <a:cubicBezTo>
                  <a:pt x="0" y="31"/>
                  <a:pt x="0" y="32"/>
                  <a:pt x="1" y="32"/>
                </a:cubicBezTo>
                <a:cubicBezTo>
                  <a:pt x="5" y="32"/>
                  <a:pt x="5" y="32"/>
                  <a:pt x="5" y="32"/>
                </a:cubicBezTo>
                <a:cubicBezTo>
                  <a:pt x="6" y="32"/>
                  <a:pt x="6" y="31"/>
                  <a:pt x="6" y="31"/>
                </a:cubicBezTo>
                <a:close/>
                <a:moveTo>
                  <a:pt x="54" y="43"/>
                </a:moveTo>
                <a:cubicBezTo>
                  <a:pt x="53" y="42"/>
                  <a:pt x="52" y="42"/>
                  <a:pt x="52" y="43"/>
                </a:cubicBezTo>
                <a:cubicBezTo>
                  <a:pt x="52" y="43"/>
                  <a:pt x="52" y="44"/>
                  <a:pt x="53" y="44"/>
                </a:cubicBezTo>
                <a:cubicBezTo>
                  <a:pt x="56" y="47"/>
                  <a:pt x="56" y="47"/>
                  <a:pt x="56" y="47"/>
                </a:cubicBezTo>
                <a:cubicBezTo>
                  <a:pt x="57" y="47"/>
                  <a:pt x="57" y="47"/>
                  <a:pt x="57" y="47"/>
                </a:cubicBezTo>
                <a:cubicBezTo>
                  <a:pt x="57" y="47"/>
                  <a:pt x="58" y="46"/>
                  <a:pt x="58" y="46"/>
                </a:cubicBezTo>
                <a:cubicBezTo>
                  <a:pt x="58" y="46"/>
                  <a:pt x="58" y="45"/>
                  <a:pt x="57" y="45"/>
                </a:cubicBezTo>
                <a:lnTo>
                  <a:pt x="54" y="43"/>
                </a:lnTo>
                <a:close/>
                <a:moveTo>
                  <a:pt x="8" y="19"/>
                </a:moveTo>
                <a:cubicBezTo>
                  <a:pt x="8" y="19"/>
                  <a:pt x="9" y="19"/>
                  <a:pt x="9" y="19"/>
                </a:cubicBezTo>
                <a:cubicBezTo>
                  <a:pt x="9" y="19"/>
                  <a:pt x="9" y="19"/>
                  <a:pt x="10" y="18"/>
                </a:cubicBezTo>
                <a:cubicBezTo>
                  <a:pt x="10" y="18"/>
                  <a:pt x="10" y="17"/>
                  <a:pt x="9" y="17"/>
                </a:cubicBezTo>
                <a:cubicBezTo>
                  <a:pt x="5" y="15"/>
                  <a:pt x="5" y="15"/>
                  <a:pt x="5" y="15"/>
                </a:cubicBezTo>
                <a:cubicBezTo>
                  <a:pt x="5" y="14"/>
                  <a:pt x="4" y="15"/>
                  <a:pt x="4" y="15"/>
                </a:cubicBezTo>
                <a:cubicBezTo>
                  <a:pt x="4" y="16"/>
                  <a:pt x="4" y="16"/>
                  <a:pt x="4" y="17"/>
                </a:cubicBezTo>
                <a:lnTo>
                  <a:pt x="8" y="19"/>
                </a:lnTo>
                <a:close/>
                <a:moveTo>
                  <a:pt x="45" y="52"/>
                </a:moveTo>
                <a:cubicBezTo>
                  <a:pt x="44" y="52"/>
                  <a:pt x="44" y="52"/>
                  <a:pt x="43" y="52"/>
                </a:cubicBezTo>
                <a:cubicBezTo>
                  <a:pt x="43" y="52"/>
                  <a:pt x="43" y="53"/>
                  <a:pt x="43" y="53"/>
                </a:cubicBezTo>
                <a:cubicBezTo>
                  <a:pt x="45" y="57"/>
                  <a:pt x="45" y="57"/>
                  <a:pt x="45" y="57"/>
                </a:cubicBezTo>
                <a:cubicBezTo>
                  <a:pt x="45" y="57"/>
                  <a:pt x="46" y="58"/>
                  <a:pt x="46" y="58"/>
                </a:cubicBezTo>
                <a:cubicBezTo>
                  <a:pt x="46" y="58"/>
                  <a:pt x="46" y="58"/>
                  <a:pt x="46" y="58"/>
                </a:cubicBezTo>
                <a:cubicBezTo>
                  <a:pt x="47" y="57"/>
                  <a:pt x="47" y="57"/>
                  <a:pt x="47" y="56"/>
                </a:cubicBezTo>
                <a:lnTo>
                  <a:pt x="45" y="52"/>
                </a:lnTo>
                <a:close/>
                <a:moveTo>
                  <a:pt x="31" y="55"/>
                </a:moveTo>
                <a:cubicBezTo>
                  <a:pt x="30" y="55"/>
                  <a:pt x="30" y="56"/>
                  <a:pt x="30" y="56"/>
                </a:cubicBezTo>
                <a:cubicBezTo>
                  <a:pt x="30" y="61"/>
                  <a:pt x="30" y="61"/>
                  <a:pt x="30" y="61"/>
                </a:cubicBezTo>
                <a:cubicBezTo>
                  <a:pt x="30" y="61"/>
                  <a:pt x="30" y="62"/>
                  <a:pt x="31" y="62"/>
                </a:cubicBezTo>
                <a:cubicBezTo>
                  <a:pt x="31" y="62"/>
                  <a:pt x="32" y="61"/>
                  <a:pt x="32" y="61"/>
                </a:cubicBezTo>
                <a:cubicBezTo>
                  <a:pt x="32" y="56"/>
                  <a:pt x="32" y="56"/>
                  <a:pt x="32" y="56"/>
                </a:cubicBezTo>
                <a:cubicBezTo>
                  <a:pt x="32" y="56"/>
                  <a:pt x="31" y="55"/>
                  <a:pt x="31" y="55"/>
                </a:cubicBezTo>
                <a:close/>
                <a:moveTo>
                  <a:pt x="17" y="9"/>
                </a:moveTo>
                <a:cubicBezTo>
                  <a:pt x="17" y="9"/>
                  <a:pt x="18" y="10"/>
                  <a:pt x="18" y="10"/>
                </a:cubicBezTo>
                <a:cubicBezTo>
                  <a:pt x="18" y="10"/>
                  <a:pt x="18" y="9"/>
                  <a:pt x="19" y="9"/>
                </a:cubicBezTo>
                <a:cubicBezTo>
                  <a:pt x="19" y="9"/>
                  <a:pt x="19" y="9"/>
                  <a:pt x="19" y="8"/>
                </a:cubicBezTo>
                <a:cubicBezTo>
                  <a:pt x="17" y="4"/>
                  <a:pt x="17" y="4"/>
                  <a:pt x="17" y="4"/>
                </a:cubicBezTo>
                <a:cubicBezTo>
                  <a:pt x="16" y="4"/>
                  <a:pt x="16" y="4"/>
                  <a:pt x="15" y="4"/>
                </a:cubicBezTo>
                <a:cubicBezTo>
                  <a:pt x="15" y="4"/>
                  <a:pt x="15" y="5"/>
                  <a:pt x="15" y="5"/>
                </a:cubicBezTo>
                <a:lnTo>
                  <a:pt x="17" y="9"/>
                </a:lnTo>
                <a:close/>
                <a:moveTo>
                  <a:pt x="31" y="6"/>
                </a:moveTo>
                <a:cubicBezTo>
                  <a:pt x="31" y="6"/>
                  <a:pt x="32" y="6"/>
                  <a:pt x="32" y="5"/>
                </a:cubicBezTo>
                <a:cubicBezTo>
                  <a:pt x="32" y="1"/>
                  <a:pt x="32" y="1"/>
                  <a:pt x="32" y="1"/>
                </a:cubicBezTo>
                <a:cubicBezTo>
                  <a:pt x="32" y="0"/>
                  <a:pt x="31" y="0"/>
                  <a:pt x="31" y="0"/>
                </a:cubicBezTo>
                <a:cubicBezTo>
                  <a:pt x="30" y="0"/>
                  <a:pt x="30" y="0"/>
                  <a:pt x="30" y="1"/>
                </a:cubicBezTo>
                <a:cubicBezTo>
                  <a:pt x="30" y="5"/>
                  <a:pt x="30" y="5"/>
                  <a:pt x="30" y="5"/>
                </a:cubicBezTo>
                <a:cubicBezTo>
                  <a:pt x="30" y="6"/>
                  <a:pt x="30" y="6"/>
                  <a:pt x="31" y="6"/>
                </a:cubicBezTo>
                <a:close/>
                <a:moveTo>
                  <a:pt x="53" y="30"/>
                </a:moveTo>
                <a:cubicBezTo>
                  <a:pt x="32" y="53"/>
                  <a:pt x="32" y="53"/>
                  <a:pt x="32" y="53"/>
                </a:cubicBezTo>
                <a:cubicBezTo>
                  <a:pt x="32" y="53"/>
                  <a:pt x="31" y="53"/>
                  <a:pt x="31" y="53"/>
                </a:cubicBezTo>
                <a:cubicBezTo>
                  <a:pt x="30" y="53"/>
                  <a:pt x="30" y="53"/>
                  <a:pt x="29" y="53"/>
                </a:cubicBezTo>
                <a:cubicBezTo>
                  <a:pt x="9" y="30"/>
                  <a:pt x="9" y="30"/>
                  <a:pt x="9" y="30"/>
                </a:cubicBezTo>
                <a:cubicBezTo>
                  <a:pt x="8" y="29"/>
                  <a:pt x="8" y="28"/>
                  <a:pt x="9" y="27"/>
                </a:cubicBezTo>
                <a:cubicBezTo>
                  <a:pt x="14" y="19"/>
                  <a:pt x="14" y="19"/>
                  <a:pt x="14" y="19"/>
                </a:cubicBezTo>
                <a:cubicBezTo>
                  <a:pt x="14" y="19"/>
                  <a:pt x="15" y="18"/>
                  <a:pt x="15" y="18"/>
                </a:cubicBezTo>
                <a:cubicBezTo>
                  <a:pt x="46" y="18"/>
                  <a:pt x="46" y="18"/>
                  <a:pt x="46" y="18"/>
                </a:cubicBezTo>
                <a:cubicBezTo>
                  <a:pt x="47" y="18"/>
                  <a:pt x="48" y="19"/>
                  <a:pt x="48" y="19"/>
                </a:cubicBezTo>
                <a:cubicBezTo>
                  <a:pt x="53" y="27"/>
                  <a:pt x="53" y="27"/>
                  <a:pt x="53" y="27"/>
                </a:cubicBezTo>
                <a:cubicBezTo>
                  <a:pt x="54" y="28"/>
                  <a:pt x="54" y="29"/>
                  <a:pt x="53" y="30"/>
                </a:cubicBezTo>
                <a:close/>
                <a:moveTo>
                  <a:pt x="46" y="22"/>
                </a:moveTo>
                <a:cubicBezTo>
                  <a:pt x="41" y="27"/>
                  <a:pt x="41" y="27"/>
                  <a:pt x="41" y="27"/>
                </a:cubicBezTo>
                <a:cubicBezTo>
                  <a:pt x="50" y="27"/>
                  <a:pt x="50" y="27"/>
                  <a:pt x="50" y="27"/>
                </a:cubicBezTo>
                <a:lnTo>
                  <a:pt x="46" y="22"/>
                </a:lnTo>
                <a:close/>
                <a:moveTo>
                  <a:pt x="44" y="21"/>
                </a:moveTo>
                <a:cubicBezTo>
                  <a:pt x="33" y="21"/>
                  <a:pt x="33" y="21"/>
                  <a:pt x="33" y="21"/>
                </a:cubicBezTo>
                <a:cubicBezTo>
                  <a:pt x="39" y="27"/>
                  <a:pt x="39" y="27"/>
                  <a:pt x="39" y="27"/>
                </a:cubicBezTo>
                <a:lnTo>
                  <a:pt x="44" y="21"/>
                </a:lnTo>
                <a:close/>
                <a:moveTo>
                  <a:pt x="25" y="29"/>
                </a:moveTo>
                <a:cubicBezTo>
                  <a:pt x="31" y="48"/>
                  <a:pt x="31" y="48"/>
                  <a:pt x="31" y="48"/>
                </a:cubicBezTo>
                <a:cubicBezTo>
                  <a:pt x="37" y="29"/>
                  <a:pt x="37" y="29"/>
                  <a:pt x="37" y="29"/>
                </a:cubicBezTo>
                <a:lnTo>
                  <a:pt x="25" y="29"/>
                </a:lnTo>
                <a:close/>
                <a:moveTo>
                  <a:pt x="36" y="27"/>
                </a:moveTo>
                <a:cubicBezTo>
                  <a:pt x="31" y="22"/>
                  <a:pt x="31" y="22"/>
                  <a:pt x="31" y="22"/>
                </a:cubicBezTo>
                <a:cubicBezTo>
                  <a:pt x="26" y="27"/>
                  <a:pt x="26" y="27"/>
                  <a:pt x="26" y="27"/>
                </a:cubicBezTo>
                <a:lnTo>
                  <a:pt x="36" y="27"/>
                </a:lnTo>
                <a:close/>
                <a:moveTo>
                  <a:pt x="28" y="21"/>
                </a:moveTo>
                <a:cubicBezTo>
                  <a:pt x="18" y="21"/>
                  <a:pt x="18" y="21"/>
                  <a:pt x="18" y="21"/>
                </a:cubicBezTo>
                <a:cubicBezTo>
                  <a:pt x="23" y="27"/>
                  <a:pt x="23" y="27"/>
                  <a:pt x="23" y="27"/>
                </a:cubicBezTo>
                <a:lnTo>
                  <a:pt x="28" y="21"/>
                </a:lnTo>
                <a:close/>
                <a:moveTo>
                  <a:pt x="12" y="27"/>
                </a:moveTo>
                <a:cubicBezTo>
                  <a:pt x="21" y="27"/>
                  <a:pt x="21" y="27"/>
                  <a:pt x="21" y="27"/>
                </a:cubicBezTo>
                <a:cubicBezTo>
                  <a:pt x="16" y="22"/>
                  <a:pt x="16" y="22"/>
                  <a:pt x="16" y="22"/>
                </a:cubicBezTo>
                <a:lnTo>
                  <a:pt x="12" y="27"/>
                </a:lnTo>
                <a:close/>
                <a:moveTo>
                  <a:pt x="28" y="47"/>
                </a:moveTo>
                <a:cubicBezTo>
                  <a:pt x="22" y="29"/>
                  <a:pt x="22" y="29"/>
                  <a:pt x="22" y="29"/>
                </a:cubicBezTo>
                <a:cubicBezTo>
                  <a:pt x="12" y="29"/>
                  <a:pt x="12" y="29"/>
                  <a:pt x="12" y="29"/>
                </a:cubicBezTo>
                <a:lnTo>
                  <a:pt x="28" y="47"/>
                </a:lnTo>
                <a:close/>
                <a:moveTo>
                  <a:pt x="33" y="47"/>
                </a:moveTo>
                <a:cubicBezTo>
                  <a:pt x="49" y="29"/>
                  <a:pt x="49" y="29"/>
                  <a:pt x="49" y="29"/>
                </a:cubicBezTo>
                <a:cubicBezTo>
                  <a:pt x="39" y="29"/>
                  <a:pt x="39" y="29"/>
                  <a:pt x="39" y="29"/>
                </a:cubicBezTo>
                <a:lnTo>
                  <a:pt x="33" y="47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</p:spPr>
        <p:txBody>
          <a:bodyPr vert="horz" wrap="square" lIns="91440" tIns="45721" rIns="91440" bIns="45721" numCol="1" anchor="t" anchorCtr="0" compatLnSpc="1">
            <a:prstTxWarp prst="textNoShape">
              <a:avLst/>
            </a:prstTxWarp>
          </a:bodyPr>
          <a:lstStyle/>
          <a:p>
            <a:endParaRPr lang="en-US" sz="1801"/>
          </a:p>
        </p:txBody>
      </p:sp>
      <p:sp>
        <p:nvSpPr>
          <p:cNvPr id="53" name="íşľïḍè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734CFF35-FA30-49E2-8590-A54A19CC723E}"/>
              </a:ext>
            </a:extLst>
          </p:cNvPr>
          <p:cNvSpPr/>
          <p:nvPr/>
        </p:nvSpPr>
        <p:spPr bwMode="auto">
          <a:xfrm>
            <a:off x="5937478" y="2510771"/>
            <a:ext cx="267002" cy="294388"/>
          </a:xfrm>
          <a:custGeom>
            <a:avLst/>
            <a:gdLst>
              <a:gd name="T0" fmla="*/ 33 w 66"/>
              <a:gd name="T1" fmla="*/ 0 h 73"/>
              <a:gd name="T2" fmla="*/ 26 w 66"/>
              <a:gd name="T3" fmla="*/ 6 h 73"/>
              <a:gd name="T4" fmla="*/ 39 w 66"/>
              <a:gd name="T5" fmla="*/ 7 h 73"/>
              <a:gd name="T6" fmla="*/ 28 w 66"/>
              <a:gd name="T7" fmla="*/ 5 h 73"/>
              <a:gd name="T8" fmla="*/ 33 w 66"/>
              <a:gd name="T9" fmla="*/ 1 h 73"/>
              <a:gd name="T10" fmla="*/ 28 w 66"/>
              <a:gd name="T11" fmla="*/ 5 h 73"/>
              <a:gd name="T12" fmla="*/ 50 w 66"/>
              <a:gd name="T13" fmla="*/ 13 h 73"/>
              <a:gd name="T14" fmla="*/ 55 w 66"/>
              <a:gd name="T15" fmla="*/ 15 h 73"/>
              <a:gd name="T16" fmla="*/ 54 w 66"/>
              <a:gd name="T17" fmla="*/ 8 h 73"/>
              <a:gd name="T18" fmla="*/ 45 w 66"/>
              <a:gd name="T19" fmla="*/ 8 h 73"/>
              <a:gd name="T20" fmla="*/ 49 w 66"/>
              <a:gd name="T21" fmla="*/ 11 h 73"/>
              <a:gd name="T22" fmla="*/ 33 w 66"/>
              <a:gd name="T23" fmla="*/ 7 h 73"/>
              <a:gd name="T24" fmla="*/ 17 w 66"/>
              <a:gd name="T25" fmla="*/ 12 h 73"/>
              <a:gd name="T26" fmla="*/ 21 w 66"/>
              <a:gd name="T27" fmla="*/ 8 h 73"/>
              <a:gd name="T28" fmla="*/ 14 w 66"/>
              <a:gd name="T29" fmla="*/ 6 h 73"/>
              <a:gd name="T30" fmla="*/ 10 w 66"/>
              <a:gd name="T31" fmla="*/ 15 h 73"/>
              <a:gd name="T32" fmla="*/ 15 w 66"/>
              <a:gd name="T33" fmla="*/ 12 h 73"/>
              <a:gd name="T34" fmla="*/ 15 w 66"/>
              <a:gd name="T35" fmla="*/ 13 h 73"/>
              <a:gd name="T36" fmla="*/ 0 w 66"/>
              <a:gd name="T37" fmla="*/ 35 h 73"/>
              <a:gd name="T38" fmla="*/ 4 w 66"/>
              <a:gd name="T39" fmla="*/ 43 h 73"/>
              <a:gd name="T40" fmla="*/ 14 w 66"/>
              <a:gd name="T41" fmla="*/ 60 h 73"/>
              <a:gd name="T42" fmla="*/ 11 w 66"/>
              <a:gd name="T43" fmla="*/ 68 h 73"/>
              <a:gd name="T44" fmla="*/ 12 w 66"/>
              <a:gd name="T45" fmla="*/ 73 h 73"/>
              <a:gd name="T46" fmla="*/ 15 w 66"/>
              <a:gd name="T47" fmla="*/ 70 h 73"/>
              <a:gd name="T48" fmla="*/ 20 w 66"/>
              <a:gd name="T49" fmla="*/ 63 h 73"/>
              <a:gd name="T50" fmla="*/ 46 w 66"/>
              <a:gd name="T51" fmla="*/ 63 h 73"/>
              <a:gd name="T52" fmla="*/ 52 w 66"/>
              <a:gd name="T53" fmla="*/ 70 h 73"/>
              <a:gd name="T54" fmla="*/ 57 w 66"/>
              <a:gd name="T55" fmla="*/ 71 h 73"/>
              <a:gd name="T56" fmla="*/ 56 w 66"/>
              <a:gd name="T57" fmla="*/ 67 h 73"/>
              <a:gd name="T58" fmla="*/ 62 w 66"/>
              <a:gd name="T59" fmla="*/ 43 h 73"/>
              <a:gd name="T60" fmla="*/ 66 w 66"/>
              <a:gd name="T61" fmla="*/ 35 h 73"/>
              <a:gd name="T62" fmla="*/ 2 w 66"/>
              <a:gd name="T63" fmla="*/ 38 h 73"/>
              <a:gd name="T64" fmla="*/ 3 w 66"/>
              <a:gd name="T65" fmla="*/ 32 h 73"/>
              <a:gd name="T66" fmla="*/ 3 w 66"/>
              <a:gd name="T67" fmla="*/ 41 h 73"/>
              <a:gd name="T68" fmla="*/ 47 w 66"/>
              <a:gd name="T69" fmla="*/ 8 h 73"/>
              <a:gd name="T70" fmla="*/ 53 w 66"/>
              <a:gd name="T71" fmla="*/ 10 h 73"/>
              <a:gd name="T72" fmla="*/ 47 w 66"/>
              <a:gd name="T73" fmla="*/ 8 h 73"/>
              <a:gd name="T74" fmla="*/ 12 w 66"/>
              <a:gd name="T75" fmla="*/ 10 h 73"/>
              <a:gd name="T76" fmla="*/ 17 w 66"/>
              <a:gd name="T77" fmla="*/ 7 h 73"/>
              <a:gd name="T78" fmla="*/ 11 w 66"/>
              <a:gd name="T79" fmla="*/ 13 h 73"/>
              <a:gd name="T80" fmla="*/ 12 w 66"/>
              <a:gd name="T81" fmla="*/ 66 h 73"/>
              <a:gd name="T82" fmla="*/ 17 w 66"/>
              <a:gd name="T83" fmla="*/ 64 h 73"/>
              <a:gd name="T84" fmla="*/ 53 w 66"/>
              <a:gd name="T85" fmla="*/ 66 h 73"/>
              <a:gd name="T86" fmla="*/ 48 w 66"/>
              <a:gd name="T87" fmla="*/ 64 h 73"/>
              <a:gd name="T88" fmla="*/ 53 w 66"/>
              <a:gd name="T89" fmla="*/ 66 h 73"/>
              <a:gd name="T90" fmla="*/ 6 w 66"/>
              <a:gd name="T91" fmla="*/ 37 h 73"/>
              <a:gd name="T92" fmla="*/ 60 w 66"/>
              <a:gd name="T93" fmla="*/ 37 h 73"/>
              <a:gd name="T94" fmla="*/ 64 w 66"/>
              <a:gd name="T95" fmla="*/ 38 h 73"/>
              <a:gd name="T96" fmla="*/ 62 w 66"/>
              <a:gd name="T97" fmla="*/ 37 h 73"/>
              <a:gd name="T98" fmla="*/ 64 w 66"/>
              <a:gd name="T99" fmla="*/ 35 h 73"/>
              <a:gd name="T100" fmla="*/ 33 w 66"/>
              <a:gd name="T101" fmla="*/ 12 h 73"/>
              <a:gd name="T102" fmla="*/ 33 w 66"/>
              <a:gd name="T103" fmla="*/ 61 h 73"/>
              <a:gd name="T104" fmla="*/ 33 w 66"/>
              <a:gd name="T105" fmla="*/ 12 h 73"/>
              <a:gd name="T106" fmla="*/ 10 w 66"/>
              <a:gd name="T107" fmla="*/ 37 h 73"/>
              <a:gd name="T108" fmla="*/ 56 w 66"/>
              <a:gd name="T109" fmla="*/ 37 h 73"/>
              <a:gd name="T110" fmla="*/ 36 w 66"/>
              <a:gd name="T111" fmla="*/ 35 h 73"/>
              <a:gd name="T112" fmla="*/ 49 w 66"/>
              <a:gd name="T113" fmla="*/ 38 h 73"/>
              <a:gd name="T114" fmla="*/ 32 w 66"/>
              <a:gd name="T115" fmla="*/ 40 h 73"/>
              <a:gd name="T116" fmla="*/ 31 w 66"/>
              <a:gd name="T117" fmla="*/ 32 h 73"/>
              <a:gd name="T118" fmla="*/ 34 w 66"/>
              <a:gd name="T119" fmla="*/ 16 h 73"/>
              <a:gd name="T120" fmla="*/ 36 w 66"/>
              <a:gd name="T121" fmla="*/ 35 h 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66" h="73">
                <a:moveTo>
                  <a:pt x="39" y="6"/>
                </a:moveTo>
                <a:cubicBezTo>
                  <a:pt x="39" y="2"/>
                  <a:pt x="37" y="0"/>
                  <a:pt x="33" y="0"/>
                </a:cubicBezTo>
                <a:cubicBezTo>
                  <a:pt x="32" y="0"/>
                  <a:pt x="32" y="0"/>
                  <a:pt x="32" y="0"/>
                </a:cubicBezTo>
                <a:cubicBezTo>
                  <a:pt x="29" y="0"/>
                  <a:pt x="26" y="2"/>
                  <a:pt x="26" y="6"/>
                </a:cubicBezTo>
                <a:cubicBezTo>
                  <a:pt x="26" y="7"/>
                  <a:pt x="26" y="7"/>
                  <a:pt x="26" y="7"/>
                </a:cubicBezTo>
                <a:cubicBezTo>
                  <a:pt x="39" y="7"/>
                  <a:pt x="39" y="7"/>
                  <a:pt x="39" y="7"/>
                </a:cubicBezTo>
                <a:lnTo>
                  <a:pt x="39" y="6"/>
                </a:lnTo>
                <a:close/>
                <a:moveTo>
                  <a:pt x="28" y="5"/>
                </a:moveTo>
                <a:cubicBezTo>
                  <a:pt x="28" y="3"/>
                  <a:pt x="30" y="1"/>
                  <a:pt x="32" y="1"/>
                </a:cubicBezTo>
                <a:cubicBezTo>
                  <a:pt x="33" y="1"/>
                  <a:pt x="33" y="1"/>
                  <a:pt x="33" y="1"/>
                </a:cubicBezTo>
                <a:cubicBezTo>
                  <a:pt x="35" y="1"/>
                  <a:pt x="37" y="3"/>
                  <a:pt x="38" y="5"/>
                </a:cubicBezTo>
                <a:lnTo>
                  <a:pt x="28" y="5"/>
                </a:lnTo>
                <a:close/>
                <a:moveTo>
                  <a:pt x="62" y="30"/>
                </a:moveTo>
                <a:cubicBezTo>
                  <a:pt x="60" y="23"/>
                  <a:pt x="56" y="17"/>
                  <a:pt x="50" y="13"/>
                </a:cubicBezTo>
                <a:cubicBezTo>
                  <a:pt x="50" y="12"/>
                  <a:pt x="50" y="12"/>
                  <a:pt x="50" y="12"/>
                </a:cubicBezTo>
                <a:cubicBezTo>
                  <a:pt x="55" y="15"/>
                  <a:pt x="55" y="15"/>
                  <a:pt x="55" y="15"/>
                </a:cubicBezTo>
                <a:cubicBezTo>
                  <a:pt x="55" y="15"/>
                  <a:pt x="55" y="15"/>
                  <a:pt x="55" y="15"/>
                </a:cubicBezTo>
                <a:cubicBezTo>
                  <a:pt x="57" y="13"/>
                  <a:pt x="56" y="10"/>
                  <a:pt x="54" y="8"/>
                </a:cubicBezTo>
                <a:cubicBezTo>
                  <a:pt x="51" y="6"/>
                  <a:pt x="51" y="6"/>
                  <a:pt x="51" y="6"/>
                </a:cubicBezTo>
                <a:cubicBezTo>
                  <a:pt x="49" y="5"/>
                  <a:pt x="46" y="6"/>
                  <a:pt x="45" y="8"/>
                </a:cubicBezTo>
                <a:cubicBezTo>
                  <a:pt x="44" y="8"/>
                  <a:pt x="44" y="8"/>
                  <a:pt x="44" y="8"/>
                </a:cubicBezTo>
                <a:cubicBezTo>
                  <a:pt x="49" y="11"/>
                  <a:pt x="49" y="11"/>
                  <a:pt x="49" y="11"/>
                </a:cubicBezTo>
                <a:cubicBezTo>
                  <a:pt x="49" y="12"/>
                  <a:pt x="49" y="12"/>
                  <a:pt x="49" y="12"/>
                </a:cubicBezTo>
                <a:cubicBezTo>
                  <a:pt x="44" y="9"/>
                  <a:pt x="39" y="7"/>
                  <a:pt x="33" y="7"/>
                </a:cubicBezTo>
                <a:cubicBezTo>
                  <a:pt x="27" y="7"/>
                  <a:pt x="21" y="9"/>
                  <a:pt x="17" y="12"/>
                </a:cubicBezTo>
                <a:cubicBezTo>
                  <a:pt x="17" y="12"/>
                  <a:pt x="17" y="12"/>
                  <a:pt x="17" y="12"/>
                </a:cubicBezTo>
                <a:cubicBezTo>
                  <a:pt x="17" y="11"/>
                  <a:pt x="17" y="11"/>
                  <a:pt x="17" y="11"/>
                </a:cubicBezTo>
                <a:cubicBezTo>
                  <a:pt x="21" y="8"/>
                  <a:pt x="21" y="8"/>
                  <a:pt x="21" y="8"/>
                </a:cubicBezTo>
                <a:cubicBezTo>
                  <a:pt x="21" y="8"/>
                  <a:pt x="21" y="8"/>
                  <a:pt x="21" y="8"/>
                </a:cubicBezTo>
                <a:cubicBezTo>
                  <a:pt x="20" y="6"/>
                  <a:pt x="17" y="5"/>
                  <a:pt x="14" y="6"/>
                </a:cubicBezTo>
                <a:cubicBezTo>
                  <a:pt x="11" y="8"/>
                  <a:pt x="11" y="8"/>
                  <a:pt x="11" y="8"/>
                </a:cubicBezTo>
                <a:cubicBezTo>
                  <a:pt x="9" y="10"/>
                  <a:pt x="9" y="13"/>
                  <a:pt x="10" y="15"/>
                </a:cubicBezTo>
                <a:cubicBezTo>
                  <a:pt x="11" y="15"/>
                  <a:pt x="11" y="15"/>
                  <a:pt x="11" y="15"/>
                </a:cubicBezTo>
                <a:cubicBezTo>
                  <a:pt x="15" y="12"/>
                  <a:pt x="15" y="12"/>
                  <a:pt x="15" y="12"/>
                </a:cubicBezTo>
                <a:cubicBezTo>
                  <a:pt x="15" y="13"/>
                  <a:pt x="15" y="13"/>
                  <a:pt x="15" y="13"/>
                </a:cubicBezTo>
                <a:cubicBezTo>
                  <a:pt x="15" y="13"/>
                  <a:pt x="15" y="13"/>
                  <a:pt x="15" y="13"/>
                </a:cubicBezTo>
                <a:cubicBezTo>
                  <a:pt x="10" y="17"/>
                  <a:pt x="5" y="23"/>
                  <a:pt x="4" y="30"/>
                </a:cubicBezTo>
                <a:cubicBezTo>
                  <a:pt x="2" y="31"/>
                  <a:pt x="0" y="33"/>
                  <a:pt x="0" y="35"/>
                </a:cubicBezTo>
                <a:cubicBezTo>
                  <a:pt x="0" y="38"/>
                  <a:pt x="0" y="38"/>
                  <a:pt x="0" y="38"/>
                </a:cubicBezTo>
                <a:cubicBezTo>
                  <a:pt x="0" y="41"/>
                  <a:pt x="2" y="43"/>
                  <a:pt x="4" y="43"/>
                </a:cubicBezTo>
                <a:cubicBezTo>
                  <a:pt x="5" y="50"/>
                  <a:pt x="9" y="56"/>
                  <a:pt x="14" y="60"/>
                </a:cubicBezTo>
                <a:cubicBezTo>
                  <a:pt x="14" y="60"/>
                  <a:pt x="14" y="60"/>
                  <a:pt x="14" y="60"/>
                </a:cubicBezTo>
                <a:cubicBezTo>
                  <a:pt x="10" y="67"/>
                  <a:pt x="10" y="67"/>
                  <a:pt x="10" y="67"/>
                </a:cubicBezTo>
                <a:cubicBezTo>
                  <a:pt x="11" y="68"/>
                  <a:pt x="11" y="68"/>
                  <a:pt x="11" y="68"/>
                </a:cubicBezTo>
                <a:cubicBezTo>
                  <a:pt x="9" y="71"/>
                  <a:pt x="9" y="71"/>
                  <a:pt x="9" y="71"/>
                </a:cubicBezTo>
                <a:cubicBezTo>
                  <a:pt x="12" y="73"/>
                  <a:pt x="12" y="73"/>
                  <a:pt x="12" y="73"/>
                </a:cubicBezTo>
                <a:cubicBezTo>
                  <a:pt x="14" y="70"/>
                  <a:pt x="14" y="70"/>
                  <a:pt x="14" y="70"/>
                </a:cubicBezTo>
                <a:cubicBezTo>
                  <a:pt x="15" y="70"/>
                  <a:pt x="15" y="70"/>
                  <a:pt x="15" y="70"/>
                </a:cubicBezTo>
                <a:cubicBezTo>
                  <a:pt x="20" y="63"/>
                  <a:pt x="20" y="63"/>
                  <a:pt x="20" y="63"/>
                </a:cubicBezTo>
                <a:cubicBezTo>
                  <a:pt x="20" y="63"/>
                  <a:pt x="20" y="63"/>
                  <a:pt x="20" y="63"/>
                </a:cubicBezTo>
                <a:cubicBezTo>
                  <a:pt x="24" y="65"/>
                  <a:pt x="28" y="66"/>
                  <a:pt x="33" y="66"/>
                </a:cubicBezTo>
                <a:cubicBezTo>
                  <a:pt x="37" y="66"/>
                  <a:pt x="42" y="65"/>
                  <a:pt x="46" y="63"/>
                </a:cubicBezTo>
                <a:cubicBezTo>
                  <a:pt x="50" y="70"/>
                  <a:pt x="50" y="70"/>
                  <a:pt x="50" y="70"/>
                </a:cubicBezTo>
                <a:cubicBezTo>
                  <a:pt x="52" y="70"/>
                  <a:pt x="52" y="70"/>
                  <a:pt x="52" y="70"/>
                </a:cubicBezTo>
                <a:cubicBezTo>
                  <a:pt x="54" y="73"/>
                  <a:pt x="54" y="73"/>
                  <a:pt x="54" y="73"/>
                </a:cubicBezTo>
                <a:cubicBezTo>
                  <a:pt x="57" y="71"/>
                  <a:pt x="57" y="71"/>
                  <a:pt x="57" y="71"/>
                </a:cubicBezTo>
                <a:cubicBezTo>
                  <a:pt x="55" y="68"/>
                  <a:pt x="55" y="68"/>
                  <a:pt x="55" y="68"/>
                </a:cubicBezTo>
                <a:cubicBezTo>
                  <a:pt x="56" y="67"/>
                  <a:pt x="56" y="67"/>
                  <a:pt x="56" y="67"/>
                </a:cubicBezTo>
                <a:cubicBezTo>
                  <a:pt x="51" y="60"/>
                  <a:pt x="51" y="60"/>
                  <a:pt x="51" y="60"/>
                </a:cubicBezTo>
                <a:cubicBezTo>
                  <a:pt x="57" y="56"/>
                  <a:pt x="60" y="50"/>
                  <a:pt x="62" y="43"/>
                </a:cubicBezTo>
                <a:cubicBezTo>
                  <a:pt x="64" y="43"/>
                  <a:pt x="66" y="41"/>
                  <a:pt x="66" y="38"/>
                </a:cubicBezTo>
                <a:cubicBezTo>
                  <a:pt x="66" y="35"/>
                  <a:pt x="66" y="35"/>
                  <a:pt x="66" y="35"/>
                </a:cubicBezTo>
                <a:cubicBezTo>
                  <a:pt x="66" y="33"/>
                  <a:pt x="64" y="31"/>
                  <a:pt x="62" y="30"/>
                </a:cubicBezTo>
                <a:close/>
                <a:moveTo>
                  <a:pt x="2" y="38"/>
                </a:moveTo>
                <a:cubicBezTo>
                  <a:pt x="2" y="35"/>
                  <a:pt x="2" y="35"/>
                  <a:pt x="2" y="35"/>
                </a:cubicBezTo>
                <a:cubicBezTo>
                  <a:pt x="2" y="34"/>
                  <a:pt x="2" y="33"/>
                  <a:pt x="3" y="32"/>
                </a:cubicBezTo>
                <a:cubicBezTo>
                  <a:pt x="3" y="34"/>
                  <a:pt x="3" y="35"/>
                  <a:pt x="3" y="37"/>
                </a:cubicBezTo>
                <a:cubicBezTo>
                  <a:pt x="3" y="38"/>
                  <a:pt x="3" y="40"/>
                  <a:pt x="3" y="41"/>
                </a:cubicBezTo>
                <a:cubicBezTo>
                  <a:pt x="2" y="41"/>
                  <a:pt x="2" y="40"/>
                  <a:pt x="2" y="38"/>
                </a:cubicBezTo>
                <a:close/>
                <a:moveTo>
                  <a:pt x="47" y="8"/>
                </a:moveTo>
                <a:cubicBezTo>
                  <a:pt x="48" y="7"/>
                  <a:pt x="49" y="7"/>
                  <a:pt x="50" y="8"/>
                </a:cubicBezTo>
                <a:cubicBezTo>
                  <a:pt x="53" y="10"/>
                  <a:pt x="53" y="10"/>
                  <a:pt x="53" y="10"/>
                </a:cubicBezTo>
                <a:cubicBezTo>
                  <a:pt x="54" y="10"/>
                  <a:pt x="55" y="12"/>
                  <a:pt x="54" y="13"/>
                </a:cubicBezTo>
                <a:lnTo>
                  <a:pt x="47" y="8"/>
                </a:lnTo>
                <a:close/>
                <a:moveTo>
                  <a:pt x="11" y="13"/>
                </a:moveTo>
                <a:cubicBezTo>
                  <a:pt x="11" y="12"/>
                  <a:pt x="11" y="10"/>
                  <a:pt x="12" y="10"/>
                </a:cubicBezTo>
                <a:cubicBezTo>
                  <a:pt x="15" y="8"/>
                  <a:pt x="15" y="8"/>
                  <a:pt x="15" y="8"/>
                </a:cubicBezTo>
                <a:cubicBezTo>
                  <a:pt x="16" y="7"/>
                  <a:pt x="16" y="7"/>
                  <a:pt x="17" y="7"/>
                </a:cubicBezTo>
                <a:cubicBezTo>
                  <a:pt x="18" y="7"/>
                  <a:pt x="18" y="8"/>
                  <a:pt x="19" y="8"/>
                </a:cubicBezTo>
                <a:lnTo>
                  <a:pt x="11" y="13"/>
                </a:lnTo>
                <a:close/>
                <a:moveTo>
                  <a:pt x="15" y="68"/>
                </a:moveTo>
                <a:cubicBezTo>
                  <a:pt x="12" y="66"/>
                  <a:pt x="12" y="66"/>
                  <a:pt x="12" y="66"/>
                </a:cubicBezTo>
                <a:cubicBezTo>
                  <a:pt x="15" y="62"/>
                  <a:pt x="15" y="62"/>
                  <a:pt x="15" y="62"/>
                </a:cubicBezTo>
                <a:cubicBezTo>
                  <a:pt x="17" y="64"/>
                  <a:pt x="17" y="64"/>
                  <a:pt x="17" y="64"/>
                </a:cubicBezTo>
                <a:lnTo>
                  <a:pt x="15" y="68"/>
                </a:lnTo>
                <a:close/>
                <a:moveTo>
                  <a:pt x="53" y="66"/>
                </a:moveTo>
                <a:cubicBezTo>
                  <a:pt x="51" y="68"/>
                  <a:pt x="51" y="68"/>
                  <a:pt x="51" y="68"/>
                </a:cubicBezTo>
                <a:cubicBezTo>
                  <a:pt x="48" y="64"/>
                  <a:pt x="48" y="64"/>
                  <a:pt x="48" y="64"/>
                </a:cubicBezTo>
                <a:cubicBezTo>
                  <a:pt x="50" y="62"/>
                  <a:pt x="50" y="62"/>
                  <a:pt x="50" y="62"/>
                </a:cubicBezTo>
                <a:lnTo>
                  <a:pt x="53" y="66"/>
                </a:lnTo>
                <a:close/>
                <a:moveTo>
                  <a:pt x="33" y="64"/>
                </a:moveTo>
                <a:cubicBezTo>
                  <a:pt x="18" y="64"/>
                  <a:pt x="6" y="52"/>
                  <a:pt x="6" y="37"/>
                </a:cubicBezTo>
                <a:cubicBezTo>
                  <a:pt x="6" y="22"/>
                  <a:pt x="18" y="10"/>
                  <a:pt x="33" y="10"/>
                </a:cubicBezTo>
                <a:cubicBezTo>
                  <a:pt x="48" y="10"/>
                  <a:pt x="60" y="22"/>
                  <a:pt x="60" y="37"/>
                </a:cubicBezTo>
                <a:cubicBezTo>
                  <a:pt x="60" y="52"/>
                  <a:pt x="48" y="64"/>
                  <a:pt x="33" y="64"/>
                </a:cubicBezTo>
                <a:close/>
                <a:moveTo>
                  <a:pt x="64" y="38"/>
                </a:moveTo>
                <a:cubicBezTo>
                  <a:pt x="64" y="40"/>
                  <a:pt x="63" y="41"/>
                  <a:pt x="62" y="41"/>
                </a:cubicBezTo>
                <a:cubicBezTo>
                  <a:pt x="62" y="40"/>
                  <a:pt x="62" y="38"/>
                  <a:pt x="62" y="37"/>
                </a:cubicBezTo>
                <a:cubicBezTo>
                  <a:pt x="62" y="35"/>
                  <a:pt x="62" y="34"/>
                  <a:pt x="62" y="32"/>
                </a:cubicBezTo>
                <a:cubicBezTo>
                  <a:pt x="63" y="33"/>
                  <a:pt x="64" y="34"/>
                  <a:pt x="64" y="35"/>
                </a:cubicBezTo>
                <a:lnTo>
                  <a:pt x="64" y="38"/>
                </a:lnTo>
                <a:close/>
                <a:moveTo>
                  <a:pt x="33" y="12"/>
                </a:moveTo>
                <a:cubicBezTo>
                  <a:pt x="19" y="12"/>
                  <a:pt x="8" y="23"/>
                  <a:pt x="8" y="37"/>
                </a:cubicBezTo>
                <a:cubicBezTo>
                  <a:pt x="8" y="50"/>
                  <a:pt x="19" y="61"/>
                  <a:pt x="33" y="61"/>
                </a:cubicBezTo>
                <a:cubicBezTo>
                  <a:pt x="46" y="61"/>
                  <a:pt x="57" y="50"/>
                  <a:pt x="57" y="37"/>
                </a:cubicBezTo>
                <a:cubicBezTo>
                  <a:pt x="57" y="23"/>
                  <a:pt x="46" y="12"/>
                  <a:pt x="33" y="12"/>
                </a:cubicBezTo>
                <a:close/>
                <a:moveTo>
                  <a:pt x="33" y="60"/>
                </a:moveTo>
                <a:cubicBezTo>
                  <a:pt x="20" y="60"/>
                  <a:pt x="10" y="49"/>
                  <a:pt x="10" y="37"/>
                </a:cubicBezTo>
                <a:cubicBezTo>
                  <a:pt x="10" y="24"/>
                  <a:pt x="20" y="14"/>
                  <a:pt x="33" y="14"/>
                </a:cubicBezTo>
                <a:cubicBezTo>
                  <a:pt x="45" y="14"/>
                  <a:pt x="56" y="24"/>
                  <a:pt x="56" y="37"/>
                </a:cubicBezTo>
                <a:cubicBezTo>
                  <a:pt x="56" y="49"/>
                  <a:pt x="45" y="60"/>
                  <a:pt x="33" y="60"/>
                </a:cubicBezTo>
                <a:close/>
                <a:moveTo>
                  <a:pt x="36" y="35"/>
                </a:moveTo>
                <a:cubicBezTo>
                  <a:pt x="49" y="35"/>
                  <a:pt x="49" y="35"/>
                  <a:pt x="49" y="35"/>
                </a:cubicBezTo>
                <a:cubicBezTo>
                  <a:pt x="49" y="38"/>
                  <a:pt x="49" y="38"/>
                  <a:pt x="49" y="38"/>
                </a:cubicBezTo>
                <a:cubicBezTo>
                  <a:pt x="36" y="38"/>
                  <a:pt x="36" y="38"/>
                  <a:pt x="36" y="38"/>
                </a:cubicBezTo>
                <a:cubicBezTo>
                  <a:pt x="35" y="40"/>
                  <a:pt x="34" y="40"/>
                  <a:pt x="32" y="40"/>
                </a:cubicBezTo>
                <a:cubicBezTo>
                  <a:pt x="30" y="40"/>
                  <a:pt x="28" y="39"/>
                  <a:pt x="28" y="36"/>
                </a:cubicBezTo>
                <a:cubicBezTo>
                  <a:pt x="28" y="34"/>
                  <a:pt x="29" y="33"/>
                  <a:pt x="31" y="32"/>
                </a:cubicBezTo>
                <a:cubicBezTo>
                  <a:pt x="31" y="16"/>
                  <a:pt x="31" y="16"/>
                  <a:pt x="31" y="16"/>
                </a:cubicBezTo>
                <a:cubicBezTo>
                  <a:pt x="34" y="16"/>
                  <a:pt x="34" y="16"/>
                  <a:pt x="34" y="16"/>
                </a:cubicBezTo>
                <a:cubicBezTo>
                  <a:pt x="34" y="32"/>
                  <a:pt x="34" y="32"/>
                  <a:pt x="34" y="32"/>
                </a:cubicBezTo>
                <a:cubicBezTo>
                  <a:pt x="35" y="33"/>
                  <a:pt x="36" y="34"/>
                  <a:pt x="36" y="35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</p:spPr>
        <p:txBody>
          <a:bodyPr vert="horz" wrap="square" lIns="91440" tIns="45721" rIns="91440" bIns="45721" numCol="1" anchor="t" anchorCtr="0" compatLnSpc="1">
            <a:prstTxWarp prst="textNoShape">
              <a:avLst/>
            </a:prstTxWarp>
          </a:bodyPr>
          <a:lstStyle/>
          <a:p>
            <a:endParaRPr lang="en-US" sz="1801"/>
          </a:p>
        </p:txBody>
      </p:sp>
      <p:sp>
        <p:nvSpPr>
          <p:cNvPr id="54" name="ïṣľîďe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9EF06A94-3740-4BF1-BE2E-5CCBD201637F}"/>
              </a:ext>
            </a:extLst>
          </p:cNvPr>
          <p:cNvSpPr/>
          <p:nvPr/>
        </p:nvSpPr>
        <p:spPr bwMode="auto">
          <a:xfrm>
            <a:off x="5824677" y="4055098"/>
            <a:ext cx="247468" cy="286034"/>
          </a:xfrm>
          <a:custGeom>
            <a:avLst/>
            <a:gdLst>
              <a:gd name="T0" fmla="*/ 54 w 62"/>
              <a:gd name="T1" fmla="*/ 0 h 72"/>
              <a:gd name="T2" fmla="*/ 8 w 62"/>
              <a:gd name="T3" fmla="*/ 0 h 72"/>
              <a:gd name="T4" fmla="*/ 0 w 62"/>
              <a:gd name="T5" fmla="*/ 8 h 72"/>
              <a:gd name="T6" fmla="*/ 0 w 62"/>
              <a:gd name="T7" fmla="*/ 64 h 72"/>
              <a:gd name="T8" fmla="*/ 8 w 62"/>
              <a:gd name="T9" fmla="*/ 72 h 72"/>
              <a:gd name="T10" fmla="*/ 54 w 62"/>
              <a:gd name="T11" fmla="*/ 72 h 72"/>
              <a:gd name="T12" fmla="*/ 62 w 62"/>
              <a:gd name="T13" fmla="*/ 64 h 72"/>
              <a:gd name="T14" fmla="*/ 62 w 62"/>
              <a:gd name="T15" fmla="*/ 8 h 72"/>
              <a:gd name="T16" fmla="*/ 54 w 62"/>
              <a:gd name="T17" fmla="*/ 0 h 72"/>
              <a:gd name="T18" fmla="*/ 8 w 62"/>
              <a:gd name="T19" fmla="*/ 3 h 72"/>
              <a:gd name="T20" fmla="*/ 54 w 62"/>
              <a:gd name="T21" fmla="*/ 3 h 72"/>
              <a:gd name="T22" fmla="*/ 59 w 62"/>
              <a:gd name="T23" fmla="*/ 8 h 72"/>
              <a:gd name="T24" fmla="*/ 59 w 62"/>
              <a:gd name="T25" fmla="*/ 64 h 72"/>
              <a:gd name="T26" fmla="*/ 54 w 62"/>
              <a:gd name="T27" fmla="*/ 69 h 72"/>
              <a:gd name="T28" fmla="*/ 8 w 62"/>
              <a:gd name="T29" fmla="*/ 69 h 72"/>
              <a:gd name="T30" fmla="*/ 3 w 62"/>
              <a:gd name="T31" fmla="*/ 64 h 72"/>
              <a:gd name="T32" fmla="*/ 3 w 62"/>
              <a:gd name="T33" fmla="*/ 8 h 72"/>
              <a:gd name="T34" fmla="*/ 8 w 62"/>
              <a:gd name="T35" fmla="*/ 3 h 72"/>
              <a:gd name="T36" fmla="*/ 7 w 62"/>
              <a:gd name="T37" fmla="*/ 62 h 72"/>
              <a:gd name="T38" fmla="*/ 55 w 62"/>
              <a:gd name="T39" fmla="*/ 62 h 72"/>
              <a:gd name="T40" fmla="*/ 56 w 62"/>
              <a:gd name="T41" fmla="*/ 61 h 72"/>
              <a:gd name="T42" fmla="*/ 56 w 62"/>
              <a:gd name="T43" fmla="*/ 7 h 72"/>
              <a:gd name="T44" fmla="*/ 55 w 62"/>
              <a:gd name="T45" fmla="*/ 6 h 72"/>
              <a:gd name="T46" fmla="*/ 7 w 62"/>
              <a:gd name="T47" fmla="*/ 6 h 72"/>
              <a:gd name="T48" fmla="*/ 6 w 62"/>
              <a:gd name="T49" fmla="*/ 7 h 72"/>
              <a:gd name="T50" fmla="*/ 6 w 62"/>
              <a:gd name="T51" fmla="*/ 61 h 72"/>
              <a:gd name="T52" fmla="*/ 7 w 62"/>
              <a:gd name="T53" fmla="*/ 62 h 72"/>
              <a:gd name="T54" fmla="*/ 8 w 62"/>
              <a:gd name="T55" fmla="*/ 8 h 72"/>
              <a:gd name="T56" fmla="*/ 54 w 62"/>
              <a:gd name="T57" fmla="*/ 8 h 72"/>
              <a:gd name="T58" fmla="*/ 54 w 62"/>
              <a:gd name="T59" fmla="*/ 60 h 72"/>
              <a:gd name="T60" fmla="*/ 8 w 62"/>
              <a:gd name="T61" fmla="*/ 60 h 72"/>
              <a:gd name="T62" fmla="*/ 8 w 62"/>
              <a:gd name="T63" fmla="*/ 8 h 72"/>
              <a:gd name="T64" fmla="*/ 33 w 62"/>
              <a:gd name="T65" fmla="*/ 66 h 72"/>
              <a:gd name="T66" fmla="*/ 31 w 62"/>
              <a:gd name="T67" fmla="*/ 68 h 72"/>
              <a:gd name="T68" fmla="*/ 29 w 62"/>
              <a:gd name="T69" fmla="*/ 66 h 72"/>
              <a:gd name="T70" fmla="*/ 31 w 62"/>
              <a:gd name="T71" fmla="*/ 64 h 72"/>
              <a:gd name="T72" fmla="*/ 33 w 62"/>
              <a:gd name="T73" fmla="*/ 66 h 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62" h="72">
                <a:moveTo>
                  <a:pt x="54" y="0"/>
                </a:moveTo>
                <a:cubicBezTo>
                  <a:pt x="8" y="0"/>
                  <a:pt x="8" y="0"/>
                  <a:pt x="8" y="0"/>
                </a:cubicBezTo>
                <a:cubicBezTo>
                  <a:pt x="4" y="0"/>
                  <a:pt x="0" y="3"/>
                  <a:pt x="0" y="8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68"/>
                  <a:pt x="4" y="72"/>
                  <a:pt x="8" y="72"/>
                </a:cubicBezTo>
                <a:cubicBezTo>
                  <a:pt x="54" y="72"/>
                  <a:pt x="54" y="72"/>
                  <a:pt x="54" y="72"/>
                </a:cubicBezTo>
                <a:cubicBezTo>
                  <a:pt x="58" y="72"/>
                  <a:pt x="62" y="68"/>
                  <a:pt x="62" y="64"/>
                </a:cubicBezTo>
                <a:cubicBezTo>
                  <a:pt x="62" y="8"/>
                  <a:pt x="62" y="8"/>
                  <a:pt x="62" y="8"/>
                </a:cubicBezTo>
                <a:cubicBezTo>
                  <a:pt x="62" y="3"/>
                  <a:pt x="58" y="0"/>
                  <a:pt x="54" y="0"/>
                </a:cubicBezTo>
                <a:close/>
                <a:moveTo>
                  <a:pt x="8" y="3"/>
                </a:moveTo>
                <a:cubicBezTo>
                  <a:pt x="54" y="3"/>
                  <a:pt x="54" y="3"/>
                  <a:pt x="54" y="3"/>
                </a:cubicBezTo>
                <a:cubicBezTo>
                  <a:pt x="56" y="3"/>
                  <a:pt x="59" y="5"/>
                  <a:pt x="59" y="8"/>
                </a:cubicBezTo>
                <a:cubicBezTo>
                  <a:pt x="59" y="64"/>
                  <a:pt x="59" y="64"/>
                  <a:pt x="59" y="64"/>
                </a:cubicBezTo>
                <a:cubicBezTo>
                  <a:pt x="59" y="67"/>
                  <a:pt x="56" y="69"/>
                  <a:pt x="54" y="69"/>
                </a:cubicBezTo>
                <a:cubicBezTo>
                  <a:pt x="8" y="69"/>
                  <a:pt x="8" y="69"/>
                  <a:pt x="8" y="69"/>
                </a:cubicBezTo>
                <a:cubicBezTo>
                  <a:pt x="5" y="69"/>
                  <a:pt x="3" y="67"/>
                  <a:pt x="3" y="64"/>
                </a:cubicBezTo>
                <a:cubicBezTo>
                  <a:pt x="3" y="8"/>
                  <a:pt x="3" y="8"/>
                  <a:pt x="3" y="8"/>
                </a:cubicBezTo>
                <a:cubicBezTo>
                  <a:pt x="3" y="5"/>
                  <a:pt x="5" y="3"/>
                  <a:pt x="8" y="3"/>
                </a:cubicBezTo>
                <a:close/>
                <a:moveTo>
                  <a:pt x="7" y="62"/>
                </a:moveTo>
                <a:cubicBezTo>
                  <a:pt x="55" y="62"/>
                  <a:pt x="55" y="62"/>
                  <a:pt x="55" y="62"/>
                </a:cubicBezTo>
                <a:cubicBezTo>
                  <a:pt x="55" y="62"/>
                  <a:pt x="56" y="61"/>
                  <a:pt x="56" y="61"/>
                </a:cubicBezTo>
                <a:cubicBezTo>
                  <a:pt x="56" y="7"/>
                  <a:pt x="56" y="7"/>
                  <a:pt x="56" y="7"/>
                </a:cubicBezTo>
                <a:cubicBezTo>
                  <a:pt x="56" y="6"/>
                  <a:pt x="55" y="6"/>
                  <a:pt x="55" y="6"/>
                </a:cubicBezTo>
                <a:cubicBezTo>
                  <a:pt x="7" y="6"/>
                  <a:pt x="7" y="6"/>
                  <a:pt x="7" y="6"/>
                </a:cubicBezTo>
                <a:cubicBezTo>
                  <a:pt x="7" y="6"/>
                  <a:pt x="6" y="6"/>
                  <a:pt x="6" y="7"/>
                </a:cubicBezTo>
                <a:cubicBezTo>
                  <a:pt x="6" y="61"/>
                  <a:pt x="6" y="61"/>
                  <a:pt x="6" y="61"/>
                </a:cubicBezTo>
                <a:cubicBezTo>
                  <a:pt x="6" y="61"/>
                  <a:pt x="7" y="62"/>
                  <a:pt x="7" y="62"/>
                </a:cubicBezTo>
                <a:close/>
                <a:moveTo>
                  <a:pt x="8" y="8"/>
                </a:moveTo>
                <a:cubicBezTo>
                  <a:pt x="54" y="8"/>
                  <a:pt x="54" y="8"/>
                  <a:pt x="54" y="8"/>
                </a:cubicBezTo>
                <a:cubicBezTo>
                  <a:pt x="54" y="60"/>
                  <a:pt x="54" y="60"/>
                  <a:pt x="54" y="60"/>
                </a:cubicBezTo>
                <a:cubicBezTo>
                  <a:pt x="8" y="60"/>
                  <a:pt x="8" y="60"/>
                  <a:pt x="8" y="60"/>
                </a:cubicBezTo>
                <a:lnTo>
                  <a:pt x="8" y="8"/>
                </a:lnTo>
                <a:close/>
                <a:moveTo>
                  <a:pt x="33" y="66"/>
                </a:moveTo>
                <a:cubicBezTo>
                  <a:pt x="33" y="67"/>
                  <a:pt x="32" y="68"/>
                  <a:pt x="31" y="68"/>
                </a:cubicBezTo>
                <a:cubicBezTo>
                  <a:pt x="30" y="68"/>
                  <a:pt x="29" y="67"/>
                  <a:pt x="29" y="66"/>
                </a:cubicBezTo>
                <a:cubicBezTo>
                  <a:pt x="29" y="65"/>
                  <a:pt x="30" y="64"/>
                  <a:pt x="31" y="64"/>
                </a:cubicBezTo>
                <a:cubicBezTo>
                  <a:pt x="32" y="64"/>
                  <a:pt x="33" y="65"/>
                  <a:pt x="33" y="66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</p:spPr>
        <p:txBody>
          <a:bodyPr vert="horz" wrap="square" lIns="91440" tIns="45721" rIns="91440" bIns="45721" numCol="1" anchor="t" anchorCtr="0" compatLnSpc="1">
            <a:prstTxWarp prst="textNoShape">
              <a:avLst/>
            </a:prstTxWarp>
          </a:bodyPr>
          <a:lstStyle/>
          <a:p>
            <a:endParaRPr lang="en-US" sz="1801"/>
          </a:p>
        </p:txBody>
      </p:sp>
      <p:sp>
        <p:nvSpPr>
          <p:cNvPr id="55" name="íś1îḑe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717859E3-9838-401C-B1BD-BCA8653715F1}"/>
              </a:ext>
            </a:extLst>
          </p:cNvPr>
          <p:cNvSpPr/>
          <p:nvPr/>
        </p:nvSpPr>
        <p:spPr bwMode="auto">
          <a:xfrm>
            <a:off x="4712242" y="3500054"/>
            <a:ext cx="362517" cy="258679"/>
          </a:xfrm>
          <a:custGeom>
            <a:avLst/>
            <a:gdLst>
              <a:gd name="T0" fmla="*/ 9 w 84"/>
              <a:gd name="T1" fmla="*/ 37 h 60"/>
              <a:gd name="T2" fmla="*/ 74 w 84"/>
              <a:gd name="T3" fmla="*/ 37 h 60"/>
              <a:gd name="T4" fmla="*/ 10 w 84"/>
              <a:gd name="T5" fmla="*/ 5 h 60"/>
              <a:gd name="T6" fmla="*/ 11 w 84"/>
              <a:gd name="T7" fmla="*/ 7 h 60"/>
              <a:gd name="T8" fmla="*/ 32 w 84"/>
              <a:gd name="T9" fmla="*/ 24 h 60"/>
              <a:gd name="T10" fmla="*/ 33 w 84"/>
              <a:gd name="T11" fmla="*/ 25 h 60"/>
              <a:gd name="T12" fmla="*/ 34 w 84"/>
              <a:gd name="T13" fmla="*/ 29 h 60"/>
              <a:gd name="T14" fmla="*/ 37 w 84"/>
              <a:gd name="T15" fmla="*/ 29 h 60"/>
              <a:gd name="T16" fmla="*/ 37 w 84"/>
              <a:gd name="T17" fmla="*/ 31 h 60"/>
              <a:gd name="T18" fmla="*/ 41 w 84"/>
              <a:gd name="T19" fmla="*/ 32 h 60"/>
              <a:gd name="T20" fmla="*/ 43 w 84"/>
              <a:gd name="T21" fmla="*/ 32 h 60"/>
              <a:gd name="T22" fmla="*/ 47 w 84"/>
              <a:gd name="T23" fmla="*/ 30 h 60"/>
              <a:gd name="T24" fmla="*/ 48 w 84"/>
              <a:gd name="T25" fmla="*/ 29 h 60"/>
              <a:gd name="T26" fmla="*/ 51 w 84"/>
              <a:gd name="T27" fmla="*/ 27 h 60"/>
              <a:gd name="T28" fmla="*/ 50 w 84"/>
              <a:gd name="T29" fmla="*/ 25 h 60"/>
              <a:gd name="T30" fmla="*/ 52 w 84"/>
              <a:gd name="T31" fmla="*/ 23 h 60"/>
              <a:gd name="T32" fmla="*/ 51 w 84"/>
              <a:gd name="T33" fmla="*/ 20 h 60"/>
              <a:gd name="T34" fmla="*/ 50 w 84"/>
              <a:gd name="T35" fmla="*/ 18 h 60"/>
              <a:gd name="T36" fmla="*/ 49 w 84"/>
              <a:gd name="T37" fmla="*/ 15 h 60"/>
              <a:gd name="T38" fmla="*/ 47 w 84"/>
              <a:gd name="T39" fmla="*/ 15 h 60"/>
              <a:gd name="T40" fmla="*/ 46 w 84"/>
              <a:gd name="T41" fmla="*/ 13 h 60"/>
              <a:gd name="T42" fmla="*/ 42 w 84"/>
              <a:gd name="T43" fmla="*/ 13 h 60"/>
              <a:gd name="T44" fmla="*/ 40 w 84"/>
              <a:gd name="T45" fmla="*/ 12 h 60"/>
              <a:gd name="T46" fmla="*/ 37 w 84"/>
              <a:gd name="T47" fmla="*/ 14 h 60"/>
              <a:gd name="T48" fmla="*/ 35 w 84"/>
              <a:gd name="T49" fmla="*/ 14 h 60"/>
              <a:gd name="T50" fmla="*/ 33 w 84"/>
              <a:gd name="T51" fmla="*/ 18 h 60"/>
              <a:gd name="T52" fmla="*/ 33 w 84"/>
              <a:gd name="T53" fmla="*/ 20 h 60"/>
              <a:gd name="T54" fmla="*/ 31 w 84"/>
              <a:gd name="T55" fmla="*/ 22 h 60"/>
              <a:gd name="T56" fmla="*/ 33 w 84"/>
              <a:gd name="T57" fmla="*/ 22 h 60"/>
              <a:gd name="T58" fmla="*/ 35 w 84"/>
              <a:gd name="T59" fmla="*/ 17 h 60"/>
              <a:gd name="T60" fmla="*/ 39 w 84"/>
              <a:gd name="T61" fmla="*/ 14 h 60"/>
              <a:gd name="T62" fmla="*/ 45 w 84"/>
              <a:gd name="T63" fmla="*/ 14 h 60"/>
              <a:gd name="T64" fmla="*/ 49 w 84"/>
              <a:gd name="T65" fmla="*/ 17 h 60"/>
              <a:gd name="T66" fmla="*/ 50 w 84"/>
              <a:gd name="T67" fmla="*/ 22 h 60"/>
              <a:gd name="T68" fmla="*/ 49 w 84"/>
              <a:gd name="T69" fmla="*/ 26 h 60"/>
              <a:gd name="T70" fmla="*/ 45 w 84"/>
              <a:gd name="T71" fmla="*/ 30 h 60"/>
              <a:gd name="T72" fmla="*/ 39 w 84"/>
              <a:gd name="T73" fmla="*/ 30 h 60"/>
              <a:gd name="T74" fmla="*/ 35 w 84"/>
              <a:gd name="T75" fmla="*/ 27 h 60"/>
              <a:gd name="T76" fmla="*/ 33 w 84"/>
              <a:gd name="T77" fmla="*/ 22 h 60"/>
              <a:gd name="T78" fmla="*/ 42 w 84"/>
              <a:gd name="T79" fmla="*/ 27 h 60"/>
              <a:gd name="T80" fmla="*/ 37 w 84"/>
              <a:gd name="T81" fmla="*/ 22 h 60"/>
              <a:gd name="T82" fmla="*/ 44 w 84"/>
              <a:gd name="T83" fmla="*/ 22 h 60"/>
              <a:gd name="T84" fmla="*/ 42 w 84"/>
              <a:gd name="T85" fmla="*/ 19 h 60"/>
              <a:gd name="T86" fmla="*/ 79 w 84"/>
              <a:gd name="T87" fmla="*/ 6 h 60"/>
              <a:gd name="T88" fmla="*/ 5 w 84"/>
              <a:gd name="T89" fmla="*/ 6 h 60"/>
              <a:gd name="T90" fmla="*/ 0 w 84"/>
              <a:gd name="T91" fmla="*/ 51 h 60"/>
              <a:gd name="T92" fmla="*/ 0 w 84"/>
              <a:gd name="T93" fmla="*/ 55 h 60"/>
              <a:gd name="T94" fmla="*/ 84 w 84"/>
              <a:gd name="T95" fmla="*/ 55 h 60"/>
              <a:gd name="T96" fmla="*/ 76 w 84"/>
              <a:gd name="T97" fmla="*/ 57 h 60"/>
              <a:gd name="T98" fmla="*/ 3 w 84"/>
              <a:gd name="T99" fmla="*/ 53 h 60"/>
              <a:gd name="T100" fmla="*/ 30 w 84"/>
              <a:gd name="T101" fmla="*/ 56 h 60"/>
              <a:gd name="T102" fmla="*/ 54 w 84"/>
              <a:gd name="T103" fmla="*/ 53 h 60"/>
              <a:gd name="T104" fmla="*/ 76 w 84"/>
              <a:gd name="T105" fmla="*/ 57 h 60"/>
              <a:gd name="T106" fmla="*/ 52 w 84"/>
              <a:gd name="T107" fmla="*/ 54 h 60"/>
              <a:gd name="T108" fmla="*/ 53 w 84"/>
              <a:gd name="T109" fmla="*/ 51 h 60"/>
              <a:gd name="T110" fmla="*/ 7 w 84"/>
              <a:gd name="T111" fmla="*/ 43 h 60"/>
              <a:gd name="T112" fmla="*/ 53 w 84"/>
              <a:gd name="T113" fmla="*/ 51 h 60"/>
              <a:gd name="T114" fmla="*/ 8 w 84"/>
              <a:gd name="T115" fmla="*/ 41 h 60"/>
              <a:gd name="T116" fmla="*/ 10 w 84"/>
              <a:gd name="T117" fmla="*/ 3 h 60"/>
              <a:gd name="T118" fmla="*/ 76 w 84"/>
              <a:gd name="T119" fmla="*/ 6 h 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84" h="60">
                <a:moveTo>
                  <a:pt x="10" y="5"/>
                </a:moveTo>
                <a:cubicBezTo>
                  <a:pt x="10" y="5"/>
                  <a:pt x="9" y="5"/>
                  <a:pt x="9" y="6"/>
                </a:cubicBezTo>
                <a:cubicBezTo>
                  <a:pt x="9" y="37"/>
                  <a:pt x="9" y="37"/>
                  <a:pt x="9" y="37"/>
                </a:cubicBezTo>
                <a:cubicBezTo>
                  <a:pt x="9" y="37"/>
                  <a:pt x="10" y="38"/>
                  <a:pt x="10" y="38"/>
                </a:cubicBezTo>
                <a:cubicBezTo>
                  <a:pt x="73" y="38"/>
                  <a:pt x="73" y="38"/>
                  <a:pt x="73" y="38"/>
                </a:cubicBezTo>
                <a:cubicBezTo>
                  <a:pt x="74" y="38"/>
                  <a:pt x="74" y="37"/>
                  <a:pt x="74" y="37"/>
                </a:cubicBezTo>
                <a:cubicBezTo>
                  <a:pt x="74" y="6"/>
                  <a:pt x="74" y="6"/>
                  <a:pt x="74" y="6"/>
                </a:cubicBezTo>
                <a:cubicBezTo>
                  <a:pt x="74" y="5"/>
                  <a:pt x="74" y="5"/>
                  <a:pt x="73" y="5"/>
                </a:cubicBezTo>
                <a:lnTo>
                  <a:pt x="10" y="5"/>
                </a:lnTo>
                <a:close/>
                <a:moveTo>
                  <a:pt x="72" y="36"/>
                </a:moveTo>
                <a:cubicBezTo>
                  <a:pt x="11" y="36"/>
                  <a:pt x="11" y="36"/>
                  <a:pt x="11" y="36"/>
                </a:cubicBezTo>
                <a:cubicBezTo>
                  <a:pt x="11" y="7"/>
                  <a:pt x="11" y="7"/>
                  <a:pt x="11" y="7"/>
                </a:cubicBezTo>
                <a:cubicBezTo>
                  <a:pt x="72" y="7"/>
                  <a:pt x="72" y="7"/>
                  <a:pt x="72" y="7"/>
                </a:cubicBezTo>
                <a:lnTo>
                  <a:pt x="72" y="36"/>
                </a:lnTo>
                <a:close/>
                <a:moveTo>
                  <a:pt x="32" y="24"/>
                </a:moveTo>
                <a:cubicBezTo>
                  <a:pt x="32" y="24"/>
                  <a:pt x="33" y="24"/>
                  <a:pt x="33" y="24"/>
                </a:cubicBezTo>
                <a:cubicBezTo>
                  <a:pt x="33" y="24"/>
                  <a:pt x="33" y="24"/>
                  <a:pt x="34" y="25"/>
                </a:cubicBezTo>
                <a:cubicBezTo>
                  <a:pt x="34" y="25"/>
                  <a:pt x="34" y="25"/>
                  <a:pt x="33" y="25"/>
                </a:cubicBezTo>
                <a:cubicBezTo>
                  <a:pt x="33" y="25"/>
                  <a:pt x="33" y="26"/>
                  <a:pt x="33" y="26"/>
                </a:cubicBezTo>
                <a:cubicBezTo>
                  <a:pt x="33" y="26"/>
                  <a:pt x="33" y="26"/>
                  <a:pt x="33" y="27"/>
                </a:cubicBezTo>
                <a:cubicBezTo>
                  <a:pt x="33" y="28"/>
                  <a:pt x="34" y="28"/>
                  <a:pt x="34" y="29"/>
                </a:cubicBezTo>
                <a:cubicBezTo>
                  <a:pt x="35" y="29"/>
                  <a:pt x="35" y="29"/>
                  <a:pt x="35" y="29"/>
                </a:cubicBezTo>
                <a:cubicBezTo>
                  <a:pt x="35" y="29"/>
                  <a:pt x="36" y="29"/>
                  <a:pt x="36" y="29"/>
                </a:cubicBezTo>
                <a:cubicBezTo>
                  <a:pt x="36" y="29"/>
                  <a:pt x="36" y="28"/>
                  <a:pt x="37" y="29"/>
                </a:cubicBezTo>
                <a:cubicBezTo>
                  <a:pt x="37" y="29"/>
                  <a:pt x="37" y="29"/>
                  <a:pt x="37" y="30"/>
                </a:cubicBezTo>
                <a:cubicBezTo>
                  <a:pt x="37" y="30"/>
                  <a:pt x="37" y="30"/>
                  <a:pt x="37" y="30"/>
                </a:cubicBezTo>
                <a:cubicBezTo>
                  <a:pt x="37" y="31"/>
                  <a:pt x="37" y="31"/>
                  <a:pt x="37" y="31"/>
                </a:cubicBezTo>
                <a:cubicBezTo>
                  <a:pt x="38" y="31"/>
                  <a:pt x="39" y="32"/>
                  <a:pt x="40" y="32"/>
                </a:cubicBezTo>
                <a:cubicBezTo>
                  <a:pt x="40" y="32"/>
                  <a:pt x="40" y="32"/>
                  <a:pt x="40" y="32"/>
                </a:cubicBezTo>
                <a:cubicBezTo>
                  <a:pt x="40" y="32"/>
                  <a:pt x="41" y="32"/>
                  <a:pt x="41" y="32"/>
                </a:cubicBezTo>
                <a:cubicBezTo>
                  <a:pt x="41" y="32"/>
                  <a:pt x="41" y="31"/>
                  <a:pt x="41" y="31"/>
                </a:cubicBezTo>
                <a:cubicBezTo>
                  <a:pt x="41" y="30"/>
                  <a:pt x="42" y="30"/>
                  <a:pt x="42" y="31"/>
                </a:cubicBezTo>
                <a:cubicBezTo>
                  <a:pt x="42" y="31"/>
                  <a:pt x="43" y="32"/>
                  <a:pt x="43" y="32"/>
                </a:cubicBezTo>
                <a:cubicBezTo>
                  <a:pt x="43" y="32"/>
                  <a:pt x="43" y="32"/>
                  <a:pt x="44" y="32"/>
                </a:cubicBezTo>
                <a:cubicBezTo>
                  <a:pt x="44" y="32"/>
                  <a:pt x="45" y="31"/>
                  <a:pt x="46" y="31"/>
                </a:cubicBezTo>
                <a:cubicBezTo>
                  <a:pt x="46" y="31"/>
                  <a:pt x="47" y="31"/>
                  <a:pt x="47" y="30"/>
                </a:cubicBezTo>
                <a:cubicBezTo>
                  <a:pt x="47" y="30"/>
                  <a:pt x="47" y="30"/>
                  <a:pt x="47" y="30"/>
                </a:cubicBezTo>
                <a:cubicBezTo>
                  <a:pt x="46" y="29"/>
                  <a:pt x="47" y="29"/>
                  <a:pt x="47" y="29"/>
                </a:cubicBezTo>
                <a:cubicBezTo>
                  <a:pt x="47" y="28"/>
                  <a:pt x="47" y="29"/>
                  <a:pt x="48" y="29"/>
                </a:cubicBezTo>
                <a:cubicBezTo>
                  <a:pt x="48" y="29"/>
                  <a:pt x="48" y="29"/>
                  <a:pt x="48" y="29"/>
                </a:cubicBezTo>
                <a:cubicBezTo>
                  <a:pt x="49" y="29"/>
                  <a:pt x="49" y="29"/>
                  <a:pt x="49" y="29"/>
                </a:cubicBezTo>
                <a:cubicBezTo>
                  <a:pt x="50" y="28"/>
                  <a:pt x="50" y="28"/>
                  <a:pt x="51" y="27"/>
                </a:cubicBezTo>
                <a:cubicBezTo>
                  <a:pt x="51" y="26"/>
                  <a:pt x="51" y="26"/>
                  <a:pt x="51" y="26"/>
                </a:cubicBezTo>
                <a:cubicBezTo>
                  <a:pt x="51" y="26"/>
                  <a:pt x="51" y="25"/>
                  <a:pt x="50" y="25"/>
                </a:cubicBezTo>
                <a:cubicBezTo>
                  <a:pt x="50" y="25"/>
                  <a:pt x="50" y="25"/>
                  <a:pt x="50" y="25"/>
                </a:cubicBezTo>
                <a:cubicBezTo>
                  <a:pt x="50" y="24"/>
                  <a:pt x="50" y="24"/>
                  <a:pt x="51" y="24"/>
                </a:cubicBezTo>
                <a:cubicBezTo>
                  <a:pt x="51" y="24"/>
                  <a:pt x="51" y="24"/>
                  <a:pt x="51" y="24"/>
                </a:cubicBezTo>
                <a:cubicBezTo>
                  <a:pt x="52" y="24"/>
                  <a:pt x="52" y="24"/>
                  <a:pt x="52" y="23"/>
                </a:cubicBezTo>
                <a:cubicBezTo>
                  <a:pt x="52" y="23"/>
                  <a:pt x="52" y="22"/>
                  <a:pt x="52" y="22"/>
                </a:cubicBezTo>
                <a:cubicBezTo>
                  <a:pt x="52" y="21"/>
                  <a:pt x="52" y="21"/>
                  <a:pt x="52" y="20"/>
                </a:cubicBezTo>
                <a:cubicBezTo>
                  <a:pt x="52" y="20"/>
                  <a:pt x="52" y="20"/>
                  <a:pt x="51" y="20"/>
                </a:cubicBezTo>
                <a:cubicBezTo>
                  <a:pt x="51" y="20"/>
                  <a:pt x="51" y="20"/>
                  <a:pt x="51" y="20"/>
                </a:cubicBezTo>
                <a:cubicBezTo>
                  <a:pt x="50" y="20"/>
                  <a:pt x="50" y="19"/>
                  <a:pt x="50" y="19"/>
                </a:cubicBezTo>
                <a:cubicBezTo>
                  <a:pt x="50" y="19"/>
                  <a:pt x="50" y="19"/>
                  <a:pt x="50" y="18"/>
                </a:cubicBezTo>
                <a:cubicBezTo>
                  <a:pt x="51" y="18"/>
                  <a:pt x="51" y="18"/>
                  <a:pt x="51" y="18"/>
                </a:cubicBezTo>
                <a:cubicBezTo>
                  <a:pt x="51" y="18"/>
                  <a:pt x="51" y="17"/>
                  <a:pt x="51" y="17"/>
                </a:cubicBezTo>
                <a:cubicBezTo>
                  <a:pt x="50" y="16"/>
                  <a:pt x="50" y="15"/>
                  <a:pt x="49" y="15"/>
                </a:cubicBezTo>
                <a:cubicBezTo>
                  <a:pt x="49" y="15"/>
                  <a:pt x="49" y="14"/>
                  <a:pt x="48" y="14"/>
                </a:cubicBezTo>
                <a:cubicBezTo>
                  <a:pt x="48" y="14"/>
                  <a:pt x="48" y="15"/>
                  <a:pt x="48" y="15"/>
                </a:cubicBezTo>
                <a:cubicBezTo>
                  <a:pt x="47" y="15"/>
                  <a:pt x="47" y="15"/>
                  <a:pt x="47" y="15"/>
                </a:cubicBezTo>
                <a:cubicBezTo>
                  <a:pt x="47" y="15"/>
                  <a:pt x="46" y="14"/>
                  <a:pt x="47" y="14"/>
                </a:cubicBezTo>
                <a:cubicBezTo>
                  <a:pt x="47" y="14"/>
                  <a:pt x="47" y="13"/>
                  <a:pt x="47" y="13"/>
                </a:cubicBezTo>
                <a:cubicBezTo>
                  <a:pt x="47" y="13"/>
                  <a:pt x="46" y="13"/>
                  <a:pt x="46" y="13"/>
                </a:cubicBezTo>
                <a:cubicBezTo>
                  <a:pt x="45" y="12"/>
                  <a:pt x="44" y="12"/>
                  <a:pt x="44" y="12"/>
                </a:cubicBezTo>
                <a:cubicBezTo>
                  <a:pt x="43" y="12"/>
                  <a:pt x="43" y="12"/>
                  <a:pt x="43" y="12"/>
                </a:cubicBezTo>
                <a:cubicBezTo>
                  <a:pt x="43" y="12"/>
                  <a:pt x="42" y="12"/>
                  <a:pt x="42" y="13"/>
                </a:cubicBezTo>
                <a:cubicBezTo>
                  <a:pt x="42" y="13"/>
                  <a:pt x="41" y="13"/>
                  <a:pt x="41" y="13"/>
                </a:cubicBezTo>
                <a:cubicBezTo>
                  <a:pt x="41" y="12"/>
                  <a:pt x="41" y="12"/>
                  <a:pt x="41" y="12"/>
                </a:cubicBezTo>
                <a:cubicBezTo>
                  <a:pt x="40" y="12"/>
                  <a:pt x="40" y="12"/>
                  <a:pt x="40" y="12"/>
                </a:cubicBezTo>
                <a:cubicBezTo>
                  <a:pt x="39" y="12"/>
                  <a:pt x="38" y="12"/>
                  <a:pt x="37" y="13"/>
                </a:cubicBezTo>
                <a:cubicBezTo>
                  <a:pt x="37" y="13"/>
                  <a:pt x="37" y="13"/>
                  <a:pt x="37" y="13"/>
                </a:cubicBezTo>
                <a:cubicBezTo>
                  <a:pt x="37" y="13"/>
                  <a:pt x="37" y="14"/>
                  <a:pt x="37" y="14"/>
                </a:cubicBezTo>
                <a:cubicBezTo>
                  <a:pt x="37" y="14"/>
                  <a:pt x="37" y="15"/>
                  <a:pt x="37" y="15"/>
                </a:cubicBezTo>
                <a:cubicBezTo>
                  <a:pt x="36" y="15"/>
                  <a:pt x="36" y="15"/>
                  <a:pt x="36" y="15"/>
                </a:cubicBezTo>
                <a:cubicBezTo>
                  <a:pt x="36" y="15"/>
                  <a:pt x="35" y="14"/>
                  <a:pt x="35" y="14"/>
                </a:cubicBezTo>
                <a:cubicBezTo>
                  <a:pt x="35" y="14"/>
                  <a:pt x="35" y="15"/>
                  <a:pt x="34" y="15"/>
                </a:cubicBezTo>
                <a:cubicBezTo>
                  <a:pt x="34" y="15"/>
                  <a:pt x="33" y="16"/>
                  <a:pt x="33" y="17"/>
                </a:cubicBezTo>
                <a:cubicBezTo>
                  <a:pt x="33" y="17"/>
                  <a:pt x="33" y="18"/>
                  <a:pt x="33" y="18"/>
                </a:cubicBezTo>
                <a:cubicBezTo>
                  <a:pt x="33" y="18"/>
                  <a:pt x="33" y="18"/>
                  <a:pt x="33" y="18"/>
                </a:cubicBezTo>
                <a:cubicBezTo>
                  <a:pt x="34" y="19"/>
                  <a:pt x="34" y="19"/>
                  <a:pt x="34" y="19"/>
                </a:cubicBezTo>
                <a:cubicBezTo>
                  <a:pt x="33" y="19"/>
                  <a:pt x="33" y="20"/>
                  <a:pt x="33" y="20"/>
                </a:cubicBezTo>
                <a:cubicBezTo>
                  <a:pt x="32" y="20"/>
                  <a:pt x="32" y="20"/>
                  <a:pt x="32" y="20"/>
                </a:cubicBezTo>
                <a:cubicBezTo>
                  <a:pt x="32" y="20"/>
                  <a:pt x="32" y="20"/>
                  <a:pt x="32" y="20"/>
                </a:cubicBezTo>
                <a:cubicBezTo>
                  <a:pt x="32" y="21"/>
                  <a:pt x="31" y="21"/>
                  <a:pt x="31" y="22"/>
                </a:cubicBezTo>
                <a:cubicBezTo>
                  <a:pt x="31" y="22"/>
                  <a:pt x="32" y="23"/>
                  <a:pt x="32" y="23"/>
                </a:cubicBezTo>
                <a:cubicBezTo>
                  <a:pt x="32" y="24"/>
                  <a:pt x="32" y="24"/>
                  <a:pt x="32" y="24"/>
                </a:cubicBezTo>
                <a:close/>
                <a:moveTo>
                  <a:pt x="33" y="22"/>
                </a:moveTo>
                <a:cubicBezTo>
                  <a:pt x="34" y="21"/>
                  <a:pt x="35" y="21"/>
                  <a:pt x="35" y="20"/>
                </a:cubicBezTo>
                <a:cubicBezTo>
                  <a:pt x="36" y="19"/>
                  <a:pt x="36" y="18"/>
                  <a:pt x="35" y="17"/>
                </a:cubicBezTo>
                <a:cubicBezTo>
                  <a:pt x="35" y="17"/>
                  <a:pt x="35" y="17"/>
                  <a:pt x="35" y="17"/>
                </a:cubicBezTo>
                <a:cubicBezTo>
                  <a:pt x="36" y="17"/>
                  <a:pt x="37" y="17"/>
                  <a:pt x="38" y="17"/>
                </a:cubicBezTo>
                <a:cubicBezTo>
                  <a:pt x="39" y="16"/>
                  <a:pt x="39" y="15"/>
                  <a:pt x="39" y="14"/>
                </a:cubicBezTo>
                <a:cubicBezTo>
                  <a:pt x="39" y="14"/>
                  <a:pt x="39" y="14"/>
                  <a:pt x="39" y="14"/>
                </a:cubicBezTo>
                <a:cubicBezTo>
                  <a:pt x="40" y="15"/>
                  <a:pt x="41" y="15"/>
                  <a:pt x="42" y="15"/>
                </a:cubicBezTo>
                <a:cubicBezTo>
                  <a:pt x="43" y="15"/>
                  <a:pt x="44" y="15"/>
                  <a:pt x="44" y="14"/>
                </a:cubicBezTo>
                <a:cubicBezTo>
                  <a:pt x="44" y="14"/>
                  <a:pt x="44" y="14"/>
                  <a:pt x="45" y="14"/>
                </a:cubicBezTo>
                <a:cubicBezTo>
                  <a:pt x="44" y="15"/>
                  <a:pt x="45" y="16"/>
                  <a:pt x="46" y="17"/>
                </a:cubicBezTo>
                <a:cubicBezTo>
                  <a:pt x="46" y="17"/>
                  <a:pt x="47" y="17"/>
                  <a:pt x="48" y="17"/>
                </a:cubicBezTo>
                <a:cubicBezTo>
                  <a:pt x="48" y="17"/>
                  <a:pt x="48" y="17"/>
                  <a:pt x="49" y="17"/>
                </a:cubicBezTo>
                <a:cubicBezTo>
                  <a:pt x="48" y="18"/>
                  <a:pt x="48" y="19"/>
                  <a:pt x="48" y="20"/>
                </a:cubicBezTo>
                <a:cubicBezTo>
                  <a:pt x="48" y="21"/>
                  <a:pt x="49" y="21"/>
                  <a:pt x="50" y="22"/>
                </a:cubicBezTo>
                <a:cubicBezTo>
                  <a:pt x="50" y="22"/>
                  <a:pt x="50" y="22"/>
                  <a:pt x="50" y="22"/>
                </a:cubicBezTo>
                <a:cubicBezTo>
                  <a:pt x="50" y="22"/>
                  <a:pt x="50" y="22"/>
                  <a:pt x="50" y="22"/>
                </a:cubicBezTo>
                <a:cubicBezTo>
                  <a:pt x="49" y="22"/>
                  <a:pt x="48" y="23"/>
                  <a:pt x="48" y="24"/>
                </a:cubicBezTo>
                <a:cubicBezTo>
                  <a:pt x="48" y="25"/>
                  <a:pt x="48" y="26"/>
                  <a:pt x="49" y="26"/>
                </a:cubicBezTo>
                <a:cubicBezTo>
                  <a:pt x="48" y="27"/>
                  <a:pt x="48" y="27"/>
                  <a:pt x="48" y="27"/>
                </a:cubicBezTo>
                <a:cubicBezTo>
                  <a:pt x="47" y="27"/>
                  <a:pt x="46" y="27"/>
                  <a:pt x="46" y="27"/>
                </a:cubicBezTo>
                <a:cubicBezTo>
                  <a:pt x="45" y="28"/>
                  <a:pt x="44" y="29"/>
                  <a:pt x="45" y="30"/>
                </a:cubicBezTo>
                <a:cubicBezTo>
                  <a:pt x="44" y="30"/>
                  <a:pt x="44" y="30"/>
                  <a:pt x="44" y="30"/>
                </a:cubicBezTo>
                <a:cubicBezTo>
                  <a:pt x="44" y="29"/>
                  <a:pt x="43" y="28"/>
                  <a:pt x="42" y="28"/>
                </a:cubicBezTo>
                <a:cubicBezTo>
                  <a:pt x="41" y="28"/>
                  <a:pt x="40" y="29"/>
                  <a:pt x="39" y="30"/>
                </a:cubicBezTo>
                <a:cubicBezTo>
                  <a:pt x="39" y="30"/>
                  <a:pt x="39" y="30"/>
                  <a:pt x="39" y="30"/>
                </a:cubicBezTo>
                <a:cubicBezTo>
                  <a:pt x="39" y="29"/>
                  <a:pt x="39" y="28"/>
                  <a:pt x="38" y="27"/>
                </a:cubicBezTo>
                <a:cubicBezTo>
                  <a:pt x="37" y="27"/>
                  <a:pt x="36" y="27"/>
                  <a:pt x="35" y="27"/>
                </a:cubicBezTo>
                <a:cubicBezTo>
                  <a:pt x="35" y="27"/>
                  <a:pt x="35" y="27"/>
                  <a:pt x="35" y="26"/>
                </a:cubicBezTo>
                <a:cubicBezTo>
                  <a:pt x="36" y="26"/>
                  <a:pt x="36" y="25"/>
                  <a:pt x="35" y="24"/>
                </a:cubicBezTo>
                <a:cubicBezTo>
                  <a:pt x="35" y="23"/>
                  <a:pt x="34" y="22"/>
                  <a:pt x="33" y="22"/>
                </a:cubicBezTo>
                <a:cubicBezTo>
                  <a:pt x="33" y="22"/>
                  <a:pt x="33" y="22"/>
                  <a:pt x="33" y="22"/>
                </a:cubicBezTo>
                <a:cubicBezTo>
                  <a:pt x="33" y="22"/>
                  <a:pt x="33" y="22"/>
                  <a:pt x="33" y="22"/>
                </a:cubicBezTo>
                <a:close/>
                <a:moveTo>
                  <a:pt x="42" y="27"/>
                </a:moveTo>
                <a:cubicBezTo>
                  <a:pt x="44" y="27"/>
                  <a:pt x="46" y="24"/>
                  <a:pt x="46" y="22"/>
                </a:cubicBezTo>
                <a:cubicBezTo>
                  <a:pt x="46" y="19"/>
                  <a:pt x="44" y="17"/>
                  <a:pt x="42" y="17"/>
                </a:cubicBezTo>
                <a:cubicBezTo>
                  <a:pt x="39" y="17"/>
                  <a:pt x="37" y="19"/>
                  <a:pt x="37" y="22"/>
                </a:cubicBezTo>
                <a:cubicBezTo>
                  <a:pt x="37" y="24"/>
                  <a:pt x="39" y="27"/>
                  <a:pt x="42" y="27"/>
                </a:cubicBezTo>
                <a:close/>
                <a:moveTo>
                  <a:pt x="42" y="19"/>
                </a:moveTo>
                <a:cubicBezTo>
                  <a:pt x="43" y="19"/>
                  <a:pt x="44" y="20"/>
                  <a:pt x="44" y="22"/>
                </a:cubicBezTo>
                <a:cubicBezTo>
                  <a:pt x="44" y="23"/>
                  <a:pt x="43" y="25"/>
                  <a:pt x="42" y="25"/>
                </a:cubicBezTo>
                <a:cubicBezTo>
                  <a:pt x="40" y="25"/>
                  <a:pt x="39" y="23"/>
                  <a:pt x="39" y="22"/>
                </a:cubicBezTo>
                <a:cubicBezTo>
                  <a:pt x="39" y="20"/>
                  <a:pt x="40" y="19"/>
                  <a:pt x="42" y="19"/>
                </a:cubicBezTo>
                <a:close/>
                <a:moveTo>
                  <a:pt x="84" y="51"/>
                </a:moveTo>
                <a:cubicBezTo>
                  <a:pt x="79" y="42"/>
                  <a:pt x="79" y="42"/>
                  <a:pt x="79" y="42"/>
                </a:cubicBezTo>
                <a:cubicBezTo>
                  <a:pt x="79" y="6"/>
                  <a:pt x="79" y="6"/>
                  <a:pt x="79" y="6"/>
                </a:cubicBezTo>
                <a:cubicBezTo>
                  <a:pt x="79" y="1"/>
                  <a:pt x="78" y="0"/>
                  <a:pt x="74" y="0"/>
                </a:cubicBezTo>
                <a:cubicBezTo>
                  <a:pt x="10" y="0"/>
                  <a:pt x="10" y="0"/>
                  <a:pt x="10" y="0"/>
                </a:cubicBezTo>
                <a:cubicBezTo>
                  <a:pt x="6" y="0"/>
                  <a:pt x="5" y="1"/>
                  <a:pt x="5" y="6"/>
                </a:cubicBezTo>
                <a:cubicBezTo>
                  <a:pt x="5" y="42"/>
                  <a:pt x="5" y="42"/>
                  <a:pt x="5" y="42"/>
                </a:cubicBezTo>
                <a:cubicBezTo>
                  <a:pt x="0" y="51"/>
                  <a:pt x="0" y="51"/>
                  <a:pt x="0" y="51"/>
                </a:cubicBezTo>
                <a:cubicBezTo>
                  <a:pt x="0" y="51"/>
                  <a:pt x="0" y="51"/>
                  <a:pt x="0" y="51"/>
                </a:cubicBezTo>
                <a:cubicBezTo>
                  <a:pt x="0" y="51"/>
                  <a:pt x="0" y="51"/>
                  <a:pt x="0" y="51"/>
                </a:cubicBezTo>
                <a:cubicBezTo>
                  <a:pt x="0" y="51"/>
                  <a:pt x="0" y="51"/>
                  <a:pt x="0" y="51"/>
                </a:cubicBezTo>
                <a:cubicBezTo>
                  <a:pt x="0" y="52"/>
                  <a:pt x="0" y="53"/>
                  <a:pt x="0" y="55"/>
                </a:cubicBezTo>
                <a:cubicBezTo>
                  <a:pt x="0" y="58"/>
                  <a:pt x="3" y="60"/>
                  <a:pt x="7" y="60"/>
                </a:cubicBezTo>
                <a:cubicBezTo>
                  <a:pt x="76" y="60"/>
                  <a:pt x="76" y="60"/>
                  <a:pt x="76" y="60"/>
                </a:cubicBezTo>
                <a:cubicBezTo>
                  <a:pt x="80" y="60"/>
                  <a:pt x="84" y="58"/>
                  <a:pt x="84" y="55"/>
                </a:cubicBezTo>
                <a:cubicBezTo>
                  <a:pt x="84" y="52"/>
                  <a:pt x="84" y="52"/>
                  <a:pt x="84" y="52"/>
                </a:cubicBezTo>
                <a:cubicBezTo>
                  <a:pt x="84" y="52"/>
                  <a:pt x="84" y="52"/>
                  <a:pt x="84" y="51"/>
                </a:cubicBezTo>
                <a:close/>
                <a:moveTo>
                  <a:pt x="76" y="57"/>
                </a:moveTo>
                <a:cubicBezTo>
                  <a:pt x="7" y="57"/>
                  <a:pt x="7" y="57"/>
                  <a:pt x="7" y="57"/>
                </a:cubicBezTo>
                <a:cubicBezTo>
                  <a:pt x="5" y="57"/>
                  <a:pt x="3" y="56"/>
                  <a:pt x="3" y="55"/>
                </a:cubicBezTo>
                <a:cubicBezTo>
                  <a:pt x="3" y="53"/>
                  <a:pt x="3" y="53"/>
                  <a:pt x="3" y="53"/>
                </a:cubicBezTo>
                <a:cubicBezTo>
                  <a:pt x="29" y="53"/>
                  <a:pt x="29" y="53"/>
                  <a:pt x="29" y="53"/>
                </a:cubicBezTo>
                <a:cubicBezTo>
                  <a:pt x="29" y="55"/>
                  <a:pt x="29" y="55"/>
                  <a:pt x="29" y="55"/>
                </a:cubicBezTo>
                <a:cubicBezTo>
                  <a:pt x="29" y="56"/>
                  <a:pt x="30" y="56"/>
                  <a:pt x="30" y="56"/>
                </a:cubicBezTo>
                <a:cubicBezTo>
                  <a:pt x="53" y="56"/>
                  <a:pt x="53" y="56"/>
                  <a:pt x="53" y="56"/>
                </a:cubicBezTo>
                <a:cubicBezTo>
                  <a:pt x="54" y="56"/>
                  <a:pt x="54" y="56"/>
                  <a:pt x="54" y="55"/>
                </a:cubicBezTo>
                <a:cubicBezTo>
                  <a:pt x="54" y="53"/>
                  <a:pt x="54" y="53"/>
                  <a:pt x="54" y="53"/>
                </a:cubicBezTo>
                <a:cubicBezTo>
                  <a:pt x="81" y="53"/>
                  <a:pt x="81" y="53"/>
                  <a:pt x="81" y="53"/>
                </a:cubicBezTo>
                <a:cubicBezTo>
                  <a:pt x="81" y="55"/>
                  <a:pt x="81" y="55"/>
                  <a:pt x="81" y="55"/>
                </a:cubicBezTo>
                <a:cubicBezTo>
                  <a:pt x="81" y="56"/>
                  <a:pt x="79" y="57"/>
                  <a:pt x="76" y="57"/>
                </a:cubicBezTo>
                <a:close/>
                <a:moveTo>
                  <a:pt x="31" y="53"/>
                </a:moveTo>
                <a:cubicBezTo>
                  <a:pt x="52" y="53"/>
                  <a:pt x="52" y="53"/>
                  <a:pt x="52" y="53"/>
                </a:cubicBezTo>
                <a:cubicBezTo>
                  <a:pt x="52" y="54"/>
                  <a:pt x="52" y="54"/>
                  <a:pt x="52" y="54"/>
                </a:cubicBezTo>
                <a:cubicBezTo>
                  <a:pt x="31" y="54"/>
                  <a:pt x="31" y="54"/>
                  <a:pt x="31" y="54"/>
                </a:cubicBezTo>
                <a:lnTo>
                  <a:pt x="31" y="53"/>
                </a:lnTo>
                <a:close/>
                <a:moveTo>
                  <a:pt x="53" y="51"/>
                </a:moveTo>
                <a:cubicBezTo>
                  <a:pt x="30" y="51"/>
                  <a:pt x="30" y="51"/>
                  <a:pt x="30" y="51"/>
                </a:cubicBezTo>
                <a:cubicBezTo>
                  <a:pt x="3" y="51"/>
                  <a:pt x="3" y="51"/>
                  <a:pt x="3" y="51"/>
                </a:cubicBezTo>
                <a:cubicBezTo>
                  <a:pt x="7" y="43"/>
                  <a:pt x="7" y="43"/>
                  <a:pt x="7" y="43"/>
                </a:cubicBezTo>
                <a:cubicBezTo>
                  <a:pt x="76" y="43"/>
                  <a:pt x="76" y="43"/>
                  <a:pt x="76" y="43"/>
                </a:cubicBezTo>
                <a:cubicBezTo>
                  <a:pt x="80" y="51"/>
                  <a:pt x="80" y="51"/>
                  <a:pt x="80" y="51"/>
                </a:cubicBezTo>
                <a:lnTo>
                  <a:pt x="53" y="51"/>
                </a:lnTo>
                <a:close/>
                <a:moveTo>
                  <a:pt x="76" y="6"/>
                </a:moveTo>
                <a:cubicBezTo>
                  <a:pt x="76" y="41"/>
                  <a:pt x="76" y="41"/>
                  <a:pt x="76" y="41"/>
                </a:cubicBezTo>
                <a:cubicBezTo>
                  <a:pt x="8" y="41"/>
                  <a:pt x="8" y="41"/>
                  <a:pt x="8" y="41"/>
                </a:cubicBezTo>
                <a:cubicBezTo>
                  <a:pt x="8" y="6"/>
                  <a:pt x="8" y="6"/>
                  <a:pt x="8" y="6"/>
                </a:cubicBezTo>
                <a:cubicBezTo>
                  <a:pt x="8" y="5"/>
                  <a:pt x="8" y="4"/>
                  <a:pt x="8" y="3"/>
                </a:cubicBezTo>
                <a:cubicBezTo>
                  <a:pt x="8" y="3"/>
                  <a:pt x="9" y="3"/>
                  <a:pt x="10" y="3"/>
                </a:cubicBezTo>
                <a:cubicBezTo>
                  <a:pt x="74" y="3"/>
                  <a:pt x="74" y="3"/>
                  <a:pt x="74" y="3"/>
                </a:cubicBezTo>
                <a:cubicBezTo>
                  <a:pt x="74" y="3"/>
                  <a:pt x="75" y="3"/>
                  <a:pt x="76" y="3"/>
                </a:cubicBezTo>
                <a:cubicBezTo>
                  <a:pt x="76" y="4"/>
                  <a:pt x="76" y="5"/>
                  <a:pt x="76" y="6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</p:spPr>
        <p:txBody>
          <a:bodyPr vert="horz" wrap="square" lIns="91440" tIns="45721" rIns="91440" bIns="45721" numCol="1" anchor="t" anchorCtr="0" compatLnSpc="1">
            <a:prstTxWarp prst="textNoShape">
              <a:avLst/>
            </a:prstTxWarp>
          </a:bodyPr>
          <a:lstStyle/>
          <a:p>
            <a:endParaRPr lang="en-US" sz="1801"/>
          </a:p>
        </p:txBody>
      </p:sp>
      <p:sp>
        <p:nvSpPr>
          <p:cNvPr id="56" name="íṥļîḋé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C1D8FC03-22DD-4DD6-9036-CFEC11CBE43B}"/>
              </a:ext>
            </a:extLst>
          </p:cNvPr>
          <p:cNvSpPr/>
          <p:nvPr/>
        </p:nvSpPr>
        <p:spPr bwMode="auto">
          <a:xfrm>
            <a:off x="5847222" y="3507695"/>
            <a:ext cx="280732" cy="327522"/>
          </a:xfrm>
          <a:custGeom>
            <a:avLst/>
            <a:gdLst>
              <a:gd name="T0" fmla="*/ 36 w 56"/>
              <a:gd name="T1" fmla="*/ 14 h 65"/>
              <a:gd name="T2" fmla="*/ 43 w 56"/>
              <a:gd name="T3" fmla="*/ 2 h 65"/>
              <a:gd name="T4" fmla="*/ 41 w 56"/>
              <a:gd name="T5" fmla="*/ 0 h 65"/>
              <a:gd name="T6" fmla="*/ 13 w 56"/>
              <a:gd name="T7" fmla="*/ 1 h 65"/>
              <a:gd name="T8" fmla="*/ 20 w 56"/>
              <a:gd name="T9" fmla="*/ 14 h 65"/>
              <a:gd name="T10" fmla="*/ 0 w 56"/>
              <a:gd name="T11" fmla="*/ 37 h 65"/>
              <a:gd name="T12" fmla="*/ 7 w 56"/>
              <a:gd name="T13" fmla="*/ 65 h 65"/>
              <a:gd name="T14" fmla="*/ 56 w 56"/>
              <a:gd name="T15" fmla="*/ 58 h 65"/>
              <a:gd name="T16" fmla="*/ 36 w 56"/>
              <a:gd name="T17" fmla="*/ 15 h 65"/>
              <a:gd name="T18" fmla="*/ 23 w 56"/>
              <a:gd name="T19" fmla="*/ 4 h 65"/>
              <a:gd name="T20" fmla="*/ 21 w 56"/>
              <a:gd name="T21" fmla="*/ 5 h 65"/>
              <a:gd name="T22" fmla="*/ 22 w 56"/>
              <a:gd name="T23" fmla="*/ 13 h 65"/>
              <a:gd name="T24" fmla="*/ 39 w 56"/>
              <a:gd name="T25" fmla="*/ 3 h 65"/>
              <a:gd name="T26" fmla="*/ 26 w 56"/>
              <a:gd name="T27" fmla="*/ 13 h 65"/>
              <a:gd name="T28" fmla="*/ 33 w 56"/>
              <a:gd name="T29" fmla="*/ 15 h 65"/>
              <a:gd name="T30" fmla="*/ 23 w 56"/>
              <a:gd name="T31" fmla="*/ 16 h 65"/>
              <a:gd name="T32" fmla="*/ 53 w 56"/>
              <a:gd name="T33" fmla="*/ 58 h 65"/>
              <a:gd name="T34" fmla="*/ 7 w 56"/>
              <a:gd name="T35" fmla="*/ 62 h 65"/>
              <a:gd name="T36" fmla="*/ 3 w 56"/>
              <a:gd name="T37" fmla="*/ 37 h 65"/>
              <a:gd name="T38" fmla="*/ 34 w 56"/>
              <a:gd name="T39" fmla="*/ 18 h 65"/>
              <a:gd name="T40" fmla="*/ 53 w 56"/>
              <a:gd name="T41" fmla="*/ 58 h 65"/>
              <a:gd name="T42" fmla="*/ 8 w 56"/>
              <a:gd name="T43" fmla="*/ 54 h 65"/>
              <a:gd name="T44" fmla="*/ 12 w 56"/>
              <a:gd name="T45" fmla="*/ 58 h 65"/>
              <a:gd name="T46" fmla="*/ 6 w 56"/>
              <a:gd name="T47" fmla="*/ 54 h 65"/>
              <a:gd name="T48" fmla="*/ 23 w 56"/>
              <a:gd name="T49" fmla="*/ 21 h 65"/>
              <a:gd name="T50" fmla="*/ 23 w 56"/>
              <a:gd name="T51" fmla="*/ 23 h 65"/>
              <a:gd name="T52" fmla="*/ 28 w 56"/>
              <a:gd name="T53" fmla="*/ 28 h 65"/>
              <a:gd name="T54" fmla="*/ 28 w 56"/>
              <a:gd name="T55" fmla="*/ 53 h 65"/>
              <a:gd name="T56" fmla="*/ 28 w 56"/>
              <a:gd name="T57" fmla="*/ 28 h 65"/>
              <a:gd name="T58" fmla="*/ 17 w 56"/>
              <a:gd name="T59" fmla="*/ 41 h 65"/>
              <a:gd name="T60" fmla="*/ 38 w 56"/>
              <a:gd name="T61" fmla="*/ 41 h 65"/>
              <a:gd name="T62" fmla="*/ 26 w 56"/>
              <a:gd name="T63" fmla="*/ 37 h 65"/>
              <a:gd name="T64" fmla="*/ 32 w 56"/>
              <a:gd name="T65" fmla="*/ 44 h 65"/>
              <a:gd name="T66" fmla="*/ 29 w 56"/>
              <a:gd name="T67" fmla="*/ 49 h 65"/>
              <a:gd name="T68" fmla="*/ 27 w 56"/>
              <a:gd name="T69" fmla="*/ 49 h 65"/>
              <a:gd name="T70" fmla="*/ 24 w 56"/>
              <a:gd name="T71" fmla="*/ 44 h 65"/>
              <a:gd name="T72" fmla="*/ 26 w 56"/>
              <a:gd name="T73" fmla="*/ 44 h 65"/>
              <a:gd name="T74" fmla="*/ 30 w 56"/>
              <a:gd name="T75" fmla="*/ 44 h 65"/>
              <a:gd name="T76" fmla="*/ 24 w 56"/>
              <a:gd name="T77" fmla="*/ 37 h 65"/>
              <a:gd name="T78" fmla="*/ 27 w 56"/>
              <a:gd name="T79" fmla="*/ 32 h 65"/>
              <a:gd name="T80" fmla="*/ 29 w 56"/>
              <a:gd name="T81" fmla="*/ 32 h 65"/>
              <a:gd name="T82" fmla="*/ 32 w 56"/>
              <a:gd name="T83" fmla="*/ 37 h 65"/>
              <a:gd name="T84" fmla="*/ 30 w 56"/>
              <a:gd name="T85" fmla="*/ 37 h 65"/>
              <a:gd name="T86" fmla="*/ 26 w 56"/>
              <a:gd name="T87" fmla="*/ 37 h 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56" h="65">
                <a:moveTo>
                  <a:pt x="36" y="15"/>
                </a:moveTo>
                <a:cubicBezTo>
                  <a:pt x="36" y="14"/>
                  <a:pt x="36" y="14"/>
                  <a:pt x="36" y="14"/>
                </a:cubicBezTo>
                <a:cubicBezTo>
                  <a:pt x="43" y="3"/>
                  <a:pt x="43" y="3"/>
                  <a:pt x="43" y="3"/>
                </a:cubicBezTo>
                <a:cubicBezTo>
                  <a:pt x="43" y="3"/>
                  <a:pt x="43" y="3"/>
                  <a:pt x="43" y="2"/>
                </a:cubicBezTo>
                <a:cubicBezTo>
                  <a:pt x="43" y="1"/>
                  <a:pt x="42" y="0"/>
                  <a:pt x="41" y="0"/>
                </a:cubicBezTo>
                <a:cubicBezTo>
                  <a:pt x="41" y="0"/>
                  <a:pt x="41" y="0"/>
                  <a:pt x="41" y="0"/>
                </a:cubicBezTo>
                <a:cubicBezTo>
                  <a:pt x="14" y="0"/>
                  <a:pt x="14" y="0"/>
                  <a:pt x="14" y="0"/>
                </a:cubicBezTo>
                <a:cubicBezTo>
                  <a:pt x="14" y="0"/>
                  <a:pt x="13" y="0"/>
                  <a:pt x="13" y="1"/>
                </a:cubicBezTo>
                <a:cubicBezTo>
                  <a:pt x="12" y="2"/>
                  <a:pt x="12" y="3"/>
                  <a:pt x="13" y="3"/>
                </a:cubicBezTo>
                <a:cubicBezTo>
                  <a:pt x="20" y="14"/>
                  <a:pt x="20" y="14"/>
                  <a:pt x="20" y="14"/>
                </a:cubicBezTo>
                <a:cubicBezTo>
                  <a:pt x="20" y="15"/>
                  <a:pt x="20" y="15"/>
                  <a:pt x="20" y="15"/>
                </a:cubicBezTo>
                <a:cubicBezTo>
                  <a:pt x="9" y="16"/>
                  <a:pt x="0" y="26"/>
                  <a:pt x="0" y="37"/>
                </a:cubicBezTo>
                <a:cubicBezTo>
                  <a:pt x="0" y="58"/>
                  <a:pt x="0" y="58"/>
                  <a:pt x="0" y="58"/>
                </a:cubicBezTo>
                <a:cubicBezTo>
                  <a:pt x="0" y="61"/>
                  <a:pt x="3" y="65"/>
                  <a:pt x="7" y="65"/>
                </a:cubicBezTo>
                <a:cubicBezTo>
                  <a:pt x="49" y="65"/>
                  <a:pt x="49" y="65"/>
                  <a:pt x="49" y="65"/>
                </a:cubicBezTo>
                <a:cubicBezTo>
                  <a:pt x="53" y="65"/>
                  <a:pt x="56" y="61"/>
                  <a:pt x="56" y="58"/>
                </a:cubicBezTo>
                <a:cubicBezTo>
                  <a:pt x="56" y="37"/>
                  <a:pt x="56" y="37"/>
                  <a:pt x="56" y="37"/>
                </a:cubicBezTo>
                <a:cubicBezTo>
                  <a:pt x="56" y="26"/>
                  <a:pt x="47" y="16"/>
                  <a:pt x="36" y="15"/>
                </a:cubicBezTo>
                <a:close/>
                <a:moveTo>
                  <a:pt x="26" y="13"/>
                </a:moveTo>
                <a:cubicBezTo>
                  <a:pt x="23" y="4"/>
                  <a:pt x="23" y="4"/>
                  <a:pt x="23" y="4"/>
                </a:cubicBezTo>
                <a:cubicBezTo>
                  <a:pt x="22" y="3"/>
                  <a:pt x="22" y="3"/>
                  <a:pt x="21" y="3"/>
                </a:cubicBezTo>
                <a:cubicBezTo>
                  <a:pt x="21" y="4"/>
                  <a:pt x="21" y="4"/>
                  <a:pt x="21" y="5"/>
                </a:cubicBezTo>
                <a:cubicBezTo>
                  <a:pt x="24" y="13"/>
                  <a:pt x="24" y="13"/>
                  <a:pt x="24" y="13"/>
                </a:cubicBezTo>
                <a:cubicBezTo>
                  <a:pt x="22" y="13"/>
                  <a:pt x="22" y="13"/>
                  <a:pt x="22" y="13"/>
                </a:cubicBezTo>
                <a:cubicBezTo>
                  <a:pt x="16" y="3"/>
                  <a:pt x="16" y="3"/>
                  <a:pt x="16" y="3"/>
                </a:cubicBezTo>
                <a:cubicBezTo>
                  <a:pt x="39" y="3"/>
                  <a:pt x="39" y="3"/>
                  <a:pt x="39" y="3"/>
                </a:cubicBezTo>
                <a:cubicBezTo>
                  <a:pt x="33" y="13"/>
                  <a:pt x="33" y="13"/>
                  <a:pt x="33" y="13"/>
                </a:cubicBezTo>
                <a:lnTo>
                  <a:pt x="26" y="13"/>
                </a:lnTo>
                <a:close/>
                <a:moveTo>
                  <a:pt x="23" y="15"/>
                </a:moveTo>
                <a:cubicBezTo>
                  <a:pt x="33" y="15"/>
                  <a:pt x="33" y="15"/>
                  <a:pt x="33" y="15"/>
                </a:cubicBezTo>
                <a:cubicBezTo>
                  <a:pt x="33" y="16"/>
                  <a:pt x="33" y="16"/>
                  <a:pt x="33" y="16"/>
                </a:cubicBezTo>
                <a:cubicBezTo>
                  <a:pt x="23" y="16"/>
                  <a:pt x="23" y="16"/>
                  <a:pt x="23" y="16"/>
                </a:cubicBezTo>
                <a:lnTo>
                  <a:pt x="23" y="15"/>
                </a:lnTo>
                <a:close/>
                <a:moveTo>
                  <a:pt x="53" y="58"/>
                </a:moveTo>
                <a:cubicBezTo>
                  <a:pt x="53" y="60"/>
                  <a:pt x="51" y="62"/>
                  <a:pt x="49" y="62"/>
                </a:cubicBezTo>
                <a:cubicBezTo>
                  <a:pt x="7" y="62"/>
                  <a:pt x="7" y="62"/>
                  <a:pt x="7" y="62"/>
                </a:cubicBezTo>
                <a:cubicBezTo>
                  <a:pt x="5" y="62"/>
                  <a:pt x="3" y="60"/>
                  <a:pt x="3" y="58"/>
                </a:cubicBezTo>
                <a:cubicBezTo>
                  <a:pt x="3" y="37"/>
                  <a:pt x="3" y="37"/>
                  <a:pt x="3" y="37"/>
                </a:cubicBezTo>
                <a:cubicBezTo>
                  <a:pt x="3" y="26"/>
                  <a:pt x="11" y="18"/>
                  <a:pt x="22" y="18"/>
                </a:cubicBezTo>
                <a:cubicBezTo>
                  <a:pt x="34" y="18"/>
                  <a:pt x="34" y="18"/>
                  <a:pt x="34" y="18"/>
                </a:cubicBezTo>
                <a:cubicBezTo>
                  <a:pt x="44" y="18"/>
                  <a:pt x="53" y="26"/>
                  <a:pt x="53" y="37"/>
                </a:cubicBezTo>
                <a:lnTo>
                  <a:pt x="53" y="58"/>
                </a:lnTo>
                <a:close/>
                <a:moveTo>
                  <a:pt x="8" y="38"/>
                </a:moveTo>
                <a:cubicBezTo>
                  <a:pt x="8" y="54"/>
                  <a:pt x="8" y="54"/>
                  <a:pt x="8" y="54"/>
                </a:cubicBezTo>
                <a:cubicBezTo>
                  <a:pt x="8" y="55"/>
                  <a:pt x="9" y="57"/>
                  <a:pt x="11" y="57"/>
                </a:cubicBezTo>
                <a:cubicBezTo>
                  <a:pt x="11" y="57"/>
                  <a:pt x="12" y="57"/>
                  <a:pt x="12" y="58"/>
                </a:cubicBezTo>
                <a:cubicBezTo>
                  <a:pt x="12" y="58"/>
                  <a:pt x="11" y="59"/>
                  <a:pt x="11" y="59"/>
                </a:cubicBezTo>
                <a:cubicBezTo>
                  <a:pt x="8" y="59"/>
                  <a:pt x="6" y="56"/>
                  <a:pt x="6" y="54"/>
                </a:cubicBezTo>
                <a:cubicBezTo>
                  <a:pt x="6" y="38"/>
                  <a:pt x="6" y="38"/>
                  <a:pt x="6" y="38"/>
                </a:cubicBezTo>
                <a:cubicBezTo>
                  <a:pt x="6" y="28"/>
                  <a:pt x="14" y="21"/>
                  <a:pt x="23" y="21"/>
                </a:cubicBezTo>
                <a:cubicBezTo>
                  <a:pt x="24" y="21"/>
                  <a:pt x="24" y="21"/>
                  <a:pt x="24" y="22"/>
                </a:cubicBezTo>
                <a:cubicBezTo>
                  <a:pt x="24" y="22"/>
                  <a:pt x="24" y="23"/>
                  <a:pt x="23" y="23"/>
                </a:cubicBezTo>
                <a:cubicBezTo>
                  <a:pt x="15" y="23"/>
                  <a:pt x="8" y="29"/>
                  <a:pt x="8" y="38"/>
                </a:cubicBezTo>
                <a:close/>
                <a:moveTo>
                  <a:pt x="28" y="28"/>
                </a:moveTo>
                <a:cubicBezTo>
                  <a:pt x="21" y="28"/>
                  <a:pt x="15" y="34"/>
                  <a:pt x="15" y="41"/>
                </a:cubicBezTo>
                <a:cubicBezTo>
                  <a:pt x="15" y="47"/>
                  <a:pt x="21" y="53"/>
                  <a:pt x="28" y="53"/>
                </a:cubicBezTo>
                <a:cubicBezTo>
                  <a:pt x="35" y="53"/>
                  <a:pt x="40" y="47"/>
                  <a:pt x="40" y="41"/>
                </a:cubicBezTo>
                <a:cubicBezTo>
                  <a:pt x="40" y="34"/>
                  <a:pt x="35" y="28"/>
                  <a:pt x="28" y="28"/>
                </a:cubicBezTo>
                <a:close/>
                <a:moveTo>
                  <a:pt x="28" y="51"/>
                </a:moveTo>
                <a:cubicBezTo>
                  <a:pt x="22" y="51"/>
                  <a:pt x="17" y="46"/>
                  <a:pt x="17" y="41"/>
                </a:cubicBezTo>
                <a:cubicBezTo>
                  <a:pt x="17" y="35"/>
                  <a:pt x="22" y="30"/>
                  <a:pt x="28" y="30"/>
                </a:cubicBezTo>
                <a:cubicBezTo>
                  <a:pt x="33" y="30"/>
                  <a:pt x="38" y="35"/>
                  <a:pt x="38" y="41"/>
                </a:cubicBezTo>
                <a:cubicBezTo>
                  <a:pt x="38" y="46"/>
                  <a:pt x="33" y="51"/>
                  <a:pt x="28" y="51"/>
                </a:cubicBezTo>
                <a:close/>
                <a:moveTo>
                  <a:pt x="26" y="37"/>
                </a:moveTo>
                <a:cubicBezTo>
                  <a:pt x="26" y="39"/>
                  <a:pt x="27" y="40"/>
                  <a:pt x="28" y="40"/>
                </a:cubicBezTo>
                <a:cubicBezTo>
                  <a:pt x="30" y="40"/>
                  <a:pt x="32" y="41"/>
                  <a:pt x="32" y="44"/>
                </a:cubicBezTo>
                <a:cubicBezTo>
                  <a:pt x="32" y="46"/>
                  <a:pt x="31" y="47"/>
                  <a:pt x="29" y="48"/>
                </a:cubicBezTo>
                <a:cubicBezTo>
                  <a:pt x="29" y="49"/>
                  <a:pt x="29" y="49"/>
                  <a:pt x="29" y="49"/>
                </a:cubicBezTo>
                <a:cubicBezTo>
                  <a:pt x="29" y="49"/>
                  <a:pt x="28" y="50"/>
                  <a:pt x="28" y="50"/>
                </a:cubicBezTo>
                <a:cubicBezTo>
                  <a:pt x="27" y="50"/>
                  <a:pt x="27" y="49"/>
                  <a:pt x="27" y="49"/>
                </a:cubicBezTo>
                <a:cubicBezTo>
                  <a:pt x="27" y="48"/>
                  <a:pt x="27" y="48"/>
                  <a:pt x="27" y="48"/>
                </a:cubicBezTo>
                <a:cubicBezTo>
                  <a:pt x="25" y="47"/>
                  <a:pt x="24" y="46"/>
                  <a:pt x="24" y="44"/>
                </a:cubicBezTo>
                <a:cubicBezTo>
                  <a:pt x="24" y="43"/>
                  <a:pt x="24" y="43"/>
                  <a:pt x="25" y="43"/>
                </a:cubicBezTo>
                <a:cubicBezTo>
                  <a:pt x="25" y="43"/>
                  <a:pt x="26" y="43"/>
                  <a:pt x="26" y="44"/>
                </a:cubicBezTo>
                <a:cubicBezTo>
                  <a:pt x="26" y="45"/>
                  <a:pt x="27" y="46"/>
                  <a:pt x="28" y="46"/>
                </a:cubicBezTo>
                <a:cubicBezTo>
                  <a:pt x="29" y="46"/>
                  <a:pt x="30" y="45"/>
                  <a:pt x="30" y="44"/>
                </a:cubicBezTo>
                <a:cubicBezTo>
                  <a:pt x="30" y="42"/>
                  <a:pt x="29" y="42"/>
                  <a:pt x="28" y="42"/>
                </a:cubicBezTo>
                <a:cubicBezTo>
                  <a:pt x="25" y="42"/>
                  <a:pt x="24" y="40"/>
                  <a:pt x="24" y="37"/>
                </a:cubicBezTo>
                <a:cubicBezTo>
                  <a:pt x="24" y="36"/>
                  <a:pt x="25" y="34"/>
                  <a:pt x="27" y="34"/>
                </a:cubicBezTo>
                <a:cubicBezTo>
                  <a:pt x="27" y="32"/>
                  <a:pt x="27" y="32"/>
                  <a:pt x="27" y="32"/>
                </a:cubicBezTo>
                <a:cubicBezTo>
                  <a:pt x="27" y="32"/>
                  <a:pt x="27" y="31"/>
                  <a:pt x="28" y="31"/>
                </a:cubicBezTo>
                <a:cubicBezTo>
                  <a:pt x="28" y="31"/>
                  <a:pt x="29" y="32"/>
                  <a:pt x="29" y="32"/>
                </a:cubicBezTo>
                <a:cubicBezTo>
                  <a:pt x="29" y="33"/>
                  <a:pt x="29" y="33"/>
                  <a:pt x="29" y="33"/>
                </a:cubicBezTo>
                <a:cubicBezTo>
                  <a:pt x="30" y="34"/>
                  <a:pt x="32" y="35"/>
                  <a:pt x="32" y="37"/>
                </a:cubicBezTo>
                <a:cubicBezTo>
                  <a:pt x="32" y="38"/>
                  <a:pt x="31" y="38"/>
                  <a:pt x="31" y="38"/>
                </a:cubicBezTo>
                <a:cubicBezTo>
                  <a:pt x="30" y="38"/>
                  <a:pt x="30" y="38"/>
                  <a:pt x="30" y="37"/>
                </a:cubicBezTo>
                <a:cubicBezTo>
                  <a:pt x="30" y="36"/>
                  <a:pt x="29" y="35"/>
                  <a:pt x="28" y="35"/>
                </a:cubicBezTo>
                <a:cubicBezTo>
                  <a:pt x="27" y="35"/>
                  <a:pt x="26" y="36"/>
                  <a:pt x="26" y="37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</p:spPr>
        <p:txBody>
          <a:bodyPr vert="horz" wrap="square" lIns="91440" tIns="45721" rIns="91440" bIns="45721" numCol="1" anchor="t" anchorCtr="0" compatLnSpc="1">
            <a:prstTxWarp prst="textNoShape">
              <a:avLst/>
            </a:prstTxWarp>
          </a:bodyPr>
          <a:lstStyle/>
          <a:p>
            <a:endParaRPr lang="en-US" sz="1801"/>
          </a:p>
        </p:txBody>
      </p:sp>
      <p:sp>
        <p:nvSpPr>
          <p:cNvPr id="57" name="îSļîďè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877DFA23-0AE9-4FC7-80F2-366B88C86850}"/>
              </a:ext>
            </a:extLst>
          </p:cNvPr>
          <p:cNvSpPr/>
          <p:nvPr/>
        </p:nvSpPr>
        <p:spPr bwMode="auto">
          <a:xfrm>
            <a:off x="3901341" y="4684517"/>
            <a:ext cx="326404" cy="326402"/>
          </a:xfrm>
          <a:custGeom>
            <a:avLst/>
            <a:gdLst>
              <a:gd name="T0" fmla="*/ 45 w 62"/>
              <a:gd name="T1" fmla="*/ 4 h 62"/>
              <a:gd name="T2" fmla="*/ 45 w 62"/>
              <a:gd name="T3" fmla="*/ 9 h 62"/>
              <a:gd name="T4" fmla="*/ 17 w 62"/>
              <a:gd name="T5" fmla="*/ 52 h 62"/>
              <a:gd name="T6" fmla="*/ 16 w 62"/>
              <a:gd name="T7" fmla="*/ 58 h 62"/>
              <a:gd name="T8" fmla="*/ 19 w 62"/>
              <a:gd name="T9" fmla="*/ 52 h 62"/>
              <a:gd name="T10" fmla="*/ 54 w 62"/>
              <a:gd name="T11" fmla="*/ 19 h 62"/>
              <a:gd name="T12" fmla="*/ 56 w 62"/>
              <a:gd name="T13" fmla="*/ 15 h 62"/>
              <a:gd name="T14" fmla="*/ 53 w 62"/>
              <a:gd name="T15" fmla="*/ 19 h 62"/>
              <a:gd name="T16" fmla="*/ 4 w 62"/>
              <a:gd name="T17" fmla="*/ 46 h 62"/>
              <a:gd name="T18" fmla="*/ 9 w 62"/>
              <a:gd name="T19" fmla="*/ 44 h 62"/>
              <a:gd name="T20" fmla="*/ 61 w 62"/>
              <a:gd name="T21" fmla="*/ 30 h 62"/>
              <a:gd name="T22" fmla="*/ 56 w 62"/>
              <a:gd name="T23" fmla="*/ 32 h 62"/>
              <a:gd name="T24" fmla="*/ 61 w 62"/>
              <a:gd name="T25" fmla="*/ 30 h 62"/>
              <a:gd name="T26" fmla="*/ 1 w 62"/>
              <a:gd name="T27" fmla="*/ 30 h 62"/>
              <a:gd name="T28" fmla="*/ 5 w 62"/>
              <a:gd name="T29" fmla="*/ 32 h 62"/>
              <a:gd name="T30" fmla="*/ 52 w 62"/>
              <a:gd name="T31" fmla="*/ 43 h 62"/>
              <a:gd name="T32" fmla="*/ 57 w 62"/>
              <a:gd name="T33" fmla="*/ 47 h 62"/>
              <a:gd name="T34" fmla="*/ 54 w 62"/>
              <a:gd name="T35" fmla="*/ 43 h 62"/>
              <a:gd name="T36" fmla="*/ 10 w 62"/>
              <a:gd name="T37" fmla="*/ 18 h 62"/>
              <a:gd name="T38" fmla="*/ 4 w 62"/>
              <a:gd name="T39" fmla="*/ 15 h 62"/>
              <a:gd name="T40" fmla="*/ 45 w 62"/>
              <a:gd name="T41" fmla="*/ 52 h 62"/>
              <a:gd name="T42" fmla="*/ 45 w 62"/>
              <a:gd name="T43" fmla="*/ 57 h 62"/>
              <a:gd name="T44" fmla="*/ 47 w 62"/>
              <a:gd name="T45" fmla="*/ 56 h 62"/>
              <a:gd name="T46" fmla="*/ 30 w 62"/>
              <a:gd name="T47" fmla="*/ 56 h 62"/>
              <a:gd name="T48" fmla="*/ 32 w 62"/>
              <a:gd name="T49" fmla="*/ 61 h 62"/>
              <a:gd name="T50" fmla="*/ 17 w 62"/>
              <a:gd name="T51" fmla="*/ 9 h 62"/>
              <a:gd name="T52" fmla="*/ 19 w 62"/>
              <a:gd name="T53" fmla="*/ 8 h 62"/>
              <a:gd name="T54" fmla="*/ 15 w 62"/>
              <a:gd name="T55" fmla="*/ 5 h 62"/>
              <a:gd name="T56" fmla="*/ 32 w 62"/>
              <a:gd name="T57" fmla="*/ 5 h 62"/>
              <a:gd name="T58" fmla="*/ 30 w 62"/>
              <a:gd name="T59" fmla="*/ 1 h 62"/>
              <a:gd name="T60" fmla="*/ 53 w 62"/>
              <a:gd name="T61" fmla="*/ 30 h 62"/>
              <a:gd name="T62" fmla="*/ 29 w 62"/>
              <a:gd name="T63" fmla="*/ 53 h 62"/>
              <a:gd name="T64" fmla="*/ 14 w 62"/>
              <a:gd name="T65" fmla="*/ 19 h 62"/>
              <a:gd name="T66" fmla="*/ 48 w 62"/>
              <a:gd name="T67" fmla="*/ 19 h 62"/>
              <a:gd name="T68" fmla="*/ 46 w 62"/>
              <a:gd name="T69" fmla="*/ 22 h 62"/>
              <a:gd name="T70" fmla="*/ 46 w 62"/>
              <a:gd name="T71" fmla="*/ 22 h 62"/>
              <a:gd name="T72" fmla="*/ 39 w 62"/>
              <a:gd name="T73" fmla="*/ 27 h 62"/>
              <a:gd name="T74" fmla="*/ 31 w 62"/>
              <a:gd name="T75" fmla="*/ 48 h 62"/>
              <a:gd name="T76" fmla="*/ 36 w 62"/>
              <a:gd name="T77" fmla="*/ 27 h 62"/>
              <a:gd name="T78" fmla="*/ 36 w 62"/>
              <a:gd name="T79" fmla="*/ 27 h 62"/>
              <a:gd name="T80" fmla="*/ 23 w 62"/>
              <a:gd name="T81" fmla="*/ 27 h 62"/>
              <a:gd name="T82" fmla="*/ 21 w 62"/>
              <a:gd name="T83" fmla="*/ 27 h 62"/>
              <a:gd name="T84" fmla="*/ 28 w 62"/>
              <a:gd name="T85" fmla="*/ 47 h 62"/>
              <a:gd name="T86" fmla="*/ 28 w 62"/>
              <a:gd name="T87" fmla="*/ 47 h 62"/>
              <a:gd name="T88" fmla="*/ 39 w 62"/>
              <a:gd name="T89" fmla="*/ 29 h 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62" h="62">
                <a:moveTo>
                  <a:pt x="43" y="9"/>
                </a:moveTo>
                <a:cubicBezTo>
                  <a:pt x="43" y="9"/>
                  <a:pt x="43" y="9"/>
                  <a:pt x="43" y="8"/>
                </a:cubicBezTo>
                <a:cubicBezTo>
                  <a:pt x="45" y="4"/>
                  <a:pt x="45" y="4"/>
                  <a:pt x="45" y="4"/>
                </a:cubicBezTo>
                <a:cubicBezTo>
                  <a:pt x="45" y="4"/>
                  <a:pt x="46" y="4"/>
                  <a:pt x="46" y="4"/>
                </a:cubicBezTo>
                <a:cubicBezTo>
                  <a:pt x="47" y="4"/>
                  <a:pt x="47" y="5"/>
                  <a:pt x="47" y="5"/>
                </a:cubicBezTo>
                <a:cubicBezTo>
                  <a:pt x="45" y="9"/>
                  <a:pt x="45" y="9"/>
                  <a:pt x="45" y="9"/>
                </a:cubicBezTo>
                <a:cubicBezTo>
                  <a:pt x="44" y="9"/>
                  <a:pt x="44" y="10"/>
                  <a:pt x="44" y="10"/>
                </a:cubicBezTo>
                <a:cubicBezTo>
                  <a:pt x="43" y="10"/>
                  <a:pt x="43" y="9"/>
                  <a:pt x="43" y="9"/>
                </a:cubicBezTo>
                <a:close/>
                <a:moveTo>
                  <a:pt x="17" y="52"/>
                </a:moveTo>
                <a:cubicBezTo>
                  <a:pt x="15" y="56"/>
                  <a:pt x="15" y="56"/>
                  <a:pt x="15" y="56"/>
                </a:cubicBezTo>
                <a:cubicBezTo>
                  <a:pt x="15" y="57"/>
                  <a:pt x="15" y="57"/>
                  <a:pt x="15" y="58"/>
                </a:cubicBezTo>
                <a:cubicBezTo>
                  <a:pt x="16" y="58"/>
                  <a:pt x="16" y="58"/>
                  <a:pt x="16" y="58"/>
                </a:cubicBezTo>
                <a:cubicBezTo>
                  <a:pt x="16" y="58"/>
                  <a:pt x="17" y="57"/>
                  <a:pt x="17" y="57"/>
                </a:cubicBezTo>
                <a:cubicBezTo>
                  <a:pt x="19" y="53"/>
                  <a:pt x="19" y="53"/>
                  <a:pt x="19" y="53"/>
                </a:cubicBezTo>
                <a:cubicBezTo>
                  <a:pt x="19" y="53"/>
                  <a:pt x="19" y="52"/>
                  <a:pt x="19" y="52"/>
                </a:cubicBezTo>
                <a:cubicBezTo>
                  <a:pt x="18" y="52"/>
                  <a:pt x="18" y="52"/>
                  <a:pt x="17" y="52"/>
                </a:cubicBezTo>
                <a:close/>
                <a:moveTo>
                  <a:pt x="53" y="19"/>
                </a:moveTo>
                <a:cubicBezTo>
                  <a:pt x="53" y="19"/>
                  <a:pt x="53" y="19"/>
                  <a:pt x="54" y="19"/>
                </a:cubicBezTo>
                <a:cubicBezTo>
                  <a:pt x="57" y="17"/>
                  <a:pt x="57" y="17"/>
                  <a:pt x="57" y="17"/>
                </a:cubicBezTo>
                <a:cubicBezTo>
                  <a:pt x="58" y="16"/>
                  <a:pt x="58" y="16"/>
                  <a:pt x="58" y="15"/>
                </a:cubicBezTo>
                <a:cubicBezTo>
                  <a:pt x="57" y="15"/>
                  <a:pt x="57" y="14"/>
                  <a:pt x="56" y="15"/>
                </a:cubicBezTo>
                <a:cubicBezTo>
                  <a:pt x="53" y="17"/>
                  <a:pt x="53" y="17"/>
                  <a:pt x="53" y="17"/>
                </a:cubicBezTo>
                <a:cubicBezTo>
                  <a:pt x="52" y="17"/>
                  <a:pt x="52" y="18"/>
                  <a:pt x="52" y="18"/>
                </a:cubicBezTo>
                <a:cubicBezTo>
                  <a:pt x="52" y="19"/>
                  <a:pt x="53" y="19"/>
                  <a:pt x="53" y="19"/>
                </a:cubicBezTo>
                <a:close/>
                <a:moveTo>
                  <a:pt x="8" y="43"/>
                </a:moveTo>
                <a:cubicBezTo>
                  <a:pt x="4" y="45"/>
                  <a:pt x="4" y="45"/>
                  <a:pt x="4" y="45"/>
                </a:cubicBezTo>
                <a:cubicBezTo>
                  <a:pt x="4" y="45"/>
                  <a:pt x="4" y="46"/>
                  <a:pt x="4" y="46"/>
                </a:cubicBezTo>
                <a:cubicBezTo>
                  <a:pt x="4" y="46"/>
                  <a:pt x="5" y="47"/>
                  <a:pt x="5" y="47"/>
                </a:cubicBezTo>
                <a:cubicBezTo>
                  <a:pt x="5" y="47"/>
                  <a:pt x="5" y="47"/>
                  <a:pt x="5" y="47"/>
                </a:cubicBezTo>
                <a:cubicBezTo>
                  <a:pt x="9" y="44"/>
                  <a:pt x="9" y="44"/>
                  <a:pt x="9" y="44"/>
                </a:cubicBezTo>
                <a:cubicBezTo>
                  <a:pt x="10" y="44"/>
                  <a:pt x="10" y="43"/>
                  <a:pt x="10" y="43"/>
                </a:cubicBezTo>
                <a:cubicBezTo>
                  <a:pt x="9" y="42"/>
                  <a:pt x="9" y="42"/>
                  <a:pt x="8" y="43"/>
                </a:cubicBezTo>
                <a:close/>
                <a:moveTo>
                  <a:pt x="61" y="30"/>
                </a:moveTo>
                <a:cubicBezTo>
                  <a:pt x="56" y="30"/>
                  <a:pt x="56" y="30"/>
                  <a:pt x="56" y="30"/>
                </a:cubicBezTo>
                <a:cubicBezTo>
                  <a:pt x="56" y="30"/>
                  <a:pt x="55" y="30"/>
                  <a:pt x="55" y="31"/>
                </a:cubicBezTo>
                <a:cubicBezTo>
                  <a:pt x="55" y="31"/>
                  <a:pt x="56" y="32"/>
                  <a:pt x="56" y="32"/>
                </a:cubicBezTo>
                <a:cubicBezTo>
                  <a:pt x="61" y="32"/>
                  <a:pt x="61" y="32"/>
                  <a:pt x="61" y="32"/>
                </a:cubicBezTo>
                <a:cubicBezTo>
                  <a:pt x="61" y="32"/>
                  <a:pt x="62" y="31"/>
                  <a:pt x="62" y="31"/>
                </a:cubicBezTo>
                <a:cubicBezTo>
                  <a:pt x="62" y="30"/>
                  <a:pt x="61" y="30"/>
                  <a:pt x="61" y="30"/>
                </a:cubicBezTo>
                <a:close/>
                <a:moveTo>
                  <a:pt x="6" y="31"/>
                </a:moveTo>
                <a:cubicBezTo>
                  <a:pt x="6" y="30"/>
                  <a:pt x="6" y="30"/>
                  <a:pt x="5" y="30"/>
                </a:cubicBezTo>
                <a:cubicBezTo>
                  <a:pt x="1" y="30"/>
                  <a:pt x="1" y="30"/>
                  <a:pt x="1" y="30"/>
                </a:cubicBezTo>
                <a:cubicBezTo>
                  <a:pt x="0" y="30"/>
                  <a:pt x="0" y="30"/>
                  <a:pt x="0" y="31"/>
                </a:cubicBezTo>
                <a:cubicBezTo>
                  <a:pt x="0" y="31"/>
                  <a:pt x="0" y="32"/>
                  <a:pt x="1" y="32"/>
                </a:cubicBezTo>
                <a:cubicBezTo>
                  <a:pt x="5" y="32"/>
                  <a:pt x="5" y="32"/>
                  <a:pt x="5" y="32"/>
                </a:cubicBezTo>
                <a:cubicBezTo>
                  <a:pt x="6" y="32"/>
                  <a:pt x="6" y="31"/>
                  <a:pt x="6" y="31"/>
                </a:cubicBezTo>
                <a:close/>
                <a:moveTo>
                  <a:pt x="54" y="43"/>
                </a:moveTo>
                <a:cubicBezTo>
                  <a:pt x="53" y="42"/>
                  <a:pt x="52" y="42"/>
                  <a:pt x="52" y="43"/>
                </a:cubicBezTo>
                <a:cubicBezTo>
                  <a:pt x="52" y="43"/>
                  <a:pt x="52" y="44"/>
                  <a:pt x="53" y="44"/>
                </a:cubicBezTo>
                <a:cubicBezTo>
                  <a:pt x="56" y="47"/>
                  <a:pt x="56" y="47"/>
                  <a:pt x="56" y="47"/>
                </a:cubicBezTo>
                <a:cubicBezTo>
                  <a:pt x="57" y="47"/>
                  <a:pt x="57" y="47"/>
                  <a:pt x="57" y="47"/>
                </a:cubicBezTo>
                <a:cubicBezTo>
                  <a:pt x="57" y="47"/>
                  <a:pt x="58" y="46"/>
                  <a:pt x="58" y="46"/>
                </a:cubicBezTo>
                <a:cubicBezTo>
                  <a:pt x="58" y="46"/>
                  <a:pt x="58" y="45"/>
                  <a:pt x="57" y="45"/>
                </a:cubicBezTo>
                <a:lnTo>
                  <a:pt x="54" y="43"/>
                </a:lnTo>
                <a:close/>
                <a:moveTo>
                  <a:pt x="8" y="19"/>
                </a:moveTo>
                <a:cubicBezTo>
                  <a:pt x="8" y="19"/>
                  <a:pt x="9" y="19"/>
                  <a:pt x="9" y="19"/>
                </a:cubicBezTo>
                <a:cubicBezTo>
                  <a:pt x="9" y="19"/>
                  <a:pt x="9" y="19"/>
                  <a:pt x="10" y="18"/>
                </a:cubicBezTo>
                <a:cubicBezTo>
                  <a:pt x="10" y="18"/>
                  <a:pt x="10" y="17"/>
                  <a:pt x="9" y="17"/>
                </a:cubicBezTo>
                <a:cubicBezTo>
                  <a:pt x="5" y="15"/>
                  <a:pt x="5" y="15"/>
                  <a:pt x="5" y="15"/>
                </a:cubicBezTo>
                <a:cubicBezTo>
                  <a:pt x="5" y="14"/>
                  <a:pt x="4" y="15"/>
                  <a:pt x="4" y="15"/>
                </a:cubicBezTo>
                <a:cubicBezTo>
                  <a:pt x="4" y="16"/>
                  <a:pt x="4" y="16"/>
                  <a:pt x="4" y="17"/>
                </a:cubicBezTo>
                <a:lnTo>
                  <a:pt x="8" y="19"/>
                </a:lnTo>
                <a:close/>
                <a:moveTo>
                  <a:pt x="45" y="52"/>
                </a:moveTo>
                <a:cubicBezTo>
                  <a:pt x="44" y="52"/>
                  <a:pt x="44" y="52"/>
                  <a:pt x="43" y="52"/>
                </a:cubicBezTo>
                <a:cubicBezTo>
                  <a:pt x="43" y="52"/>
                  <a:pt x="43" y="53"/>
                  <a:pt x="43" y="53"/>
                </a:cubicBezTo>
                <a:cubicBezTo>
                  <a:pt x="45" y="57"/>
                  <a:pt x="45" y="57"/>
                  <a:pt x="45" y="57"/>
                </a:cubicBezTo>
                <a:cubicBezTo>
                  <a:pt x="45" y="57"/>
                  <a:pt x="46" y="58"/>
                  <a:pt x="46" y="58"/>
                </a:cubicBezTo>
                <a:cubicBezTo>
                  <a:pt x="46" y="58"/>
                  <a:pt x="46" y="58"/>
                  <a:pt x="46" y="58"/>
                </a:cubicBezTo>
                <a:cubicBezTo>
                  <a:pt x="47" y="57"/>
                  <a:pt x="47" y="57"/>
                  <a:pt x="47" y="56"/>
                </a:cubicBezTo>
                <a:lnTo>
                  <a:pt x="45" y="52"/>
                </a:lnTo>
                <a:close/>
                <a:moveTo>
                  <a:pt x="31" y="55"/>
                </a:moveTo>
                <a:cubicBezTo>
                  <a:pt x="30" y="55"/>
                  <a:pt x="30" y="56"/>
                  <a:pt x="30" y="56"/>
                </a:cubicBezTo>
                <a:cubicBezTo>
                  <a:pt x="30" y="61"/>
                  <a:pt x="30" y="61"/>
                  <a:pt x="30" y="61"/>
                </a:cubicBezTo>
                <a:cubicBezTo>
                  <a:pt x="30" y="61"/>
                  <a:pt x="30" y="62"/>
                  <a:pt x="31" y="62"/>
                </a:cubicBezTo>
                <a:cubicBezTo>
                  <a:pt x="31" y="62"/>
                  <a:pt x="32" y="61"/>
                  <a:pt x="32" y="61"/>
                </a:cubicBezTo>
                <a:cubicBezTo>
                  <a:pt x="32" y="56"/>
                  <a:pt x="32" y="56"/>
                  <a:pt x="32" y="56"/>
                </a:cubicBezTo>
                <a:cubicBezTo>
                  <a:pt x="32" y="56"/>
                  <a:pt x="31" y="55"/>
                  <a:pt x="31" y="55"/>
                </a:cubicBezTo>
                <a:close/>
                <a:moveTo>
                  <a:pt x="17" y="9"/>
                </a:moveTo>
                <a:cubicBezTo>
                  <a:pt x="17" y="9"/>
                  <a:pt x="18" y="10"/>
                  <a:pt x="18" y="10"/>
                </a:cubicBezTo>
                <a:cubicBezTo>
                  <a:pt x="18" y="10"/>
                  <a:pt x="18" y="9"/>
                  <a:pt x="19" y="9"/>
                </a:cubicBezTo>
                <a:cubicBezTo>
                  <a:pt x="19" y="9"/>
                  <a:pt x="19" y="9"/>
                  <a:pt x="19" y="8"/>
                </a:cubicBezTo>
                <a:cubicBezTo>
                  <a:pt x="17" y="4"/>
                  <a:pt x="17" y="4"/>
                  <a:pt x="17" y="4"/>
                </a:cubicBezTo>
                <a:cubicBezTo>
                  <a:pt x="16" y="4"/>
                  <a:pt x="16" y="4"/>
                  <a:pt x="15" y="4"/>
                </a:cubicBezTo>
                <a:cubicBezTo>
                  <a:pt x="15" y="4"/>
                  <a:pt x="15" y="5"/>
                  <a:pt x="15" y="5"/>
                </a:cubicBezTo>
                <a:lnTo>
                  <a:pt x="17" y="9"/>
                </a:lnTo>
                <a:close/>
                <a:moveTo>
                  <a:pt x="31" y="6"/>
                </a:moveTo>
                <a:cubicBezTo>
                  <a:pt x="31" y="6"/>
                  <a:pt x="32" y="6"/>
                  <a:pt x="32" y="5"/>
                </a:cubicBezTo>
                <a:cubicBezTo>
                  <a:pt x="32" y="1"/>
                  <a:pt x="32" y="1"/>
                  <a:pt x="32" y="1"/>
                </a:cubicBezTo>
                <a:cubicBezTo>
                  <a:pt x="32" y="0"/>
                  <a:pt x="31" y="0"/>
                  <a:pt x="31" y="0"/>
                </a:cubicBezTo>
                <a:cubicBezTo>
                  <a:pt x="30" y="0"/>
                  <a:pt x="30" y="0"/>
                  <a:pt x="30" y="1"/>
                </a:cubicBezTo>
                <a:cubicBezTo>
                  <a:pt x="30" y="5"/>
                  <a:pt x="30" y="5"/>
                  <a:pt x="30" y="5"/>
                </a:cubicBezTo>
                <a:cubicBezTo>
                  <a:pt x="30" y="6"/>
                  <a:pt x="30" y="6"/>
                  <a:pt x="31" y="6"/>
                </a:cubicBezTo>
                <a:close/>
                <a:moveTo>
                  <a:pt x="53" y="30"/>
                </a:moveTo>
                <a:cubicBezTo>
                  <a:pt x="32" y="53"/>
                  <a:pt x="32" y="53"/>
                  <a:pt x="32" y="53"/>
                </a:cubicBezTo>
                <a:cubicBezTo>
                  <a:pt x="32" y="53"/>
                  <a:pt x="31" y="53"/>
                  <a:pt x="31" y="53"/>
                </a:cubicBezTo>
                <a:cubicBezTo>
                  <a:pt x="30" y="53"/>
                  <a:pt x="30" y="53"/>
                  <a:pt x="29" y="53"/>
                </a:cubicBezTo>
                <a:cubicBezTo>
                  <a:pt x="9" y="30"/>
                  <a:pt x="9" y="30"/>
                  <a:pt x="9" y="30"/>
                </a:cubicBezTo>
                <a:cubicBezTo>
                  <a:pt x="8" y="29"/>
                  <a:pt x="8" y="28"/>
                  <a:pt x="9" y="27"/>
                </a:cubicBezTo>
                <a:cubicBezTo>
                  <a:pt x="14" y="19"/>
                  <a:pt x="14" y="19"/>
                  <a:pt x="14" y="19"/>
                </a:cubicBezTo>
                <a:cubicBezTo>
                  <a:pt x="14" y="19"/>
                  <a:pt x="15" y="18"/>
                  <a:pt x="15" y="18"/>
                </a:cubicBezTo>
                <a:cubicBezTo>
                  <a:pt x="46" y="18"/>
                  <a:pt x="46" y="18"/>
                  <a:pt x="46" y="18"/>
                </a:cubicBezTo>
                <a:cubicBezTo>
                  <a:pt x="47" y="18"/>
                  <a:pt x="48" y="19"/>
                  <a:pt x="48" y="19"/>
                </a:cubicBezTo>
                <a:cubicBezTo>
                  <a:pt x="53" y="27"/>
                  <a:pt x="53" y="27"/>
                  <a:pt x="53" y="27"/>
                </a:cubicBezTo>
                <a:cubicBezTo>
                  <a:pt x="54" y="28"/>
                  <a:pt x="54" y="29"/>
                  <a:pt x="53" y="30"/>
                </a:cubicBezTo>
                <a:close/>
                <a:moveTo>
                  <a:pt x="46" y="22"/>
                </a:moveTo>
                <a:cubicBezTo>
                  <a:pt x="41" y="27"/>
                  <a:pt x="41" y="27"/>
                  <a:pt x="41" y="27"/>
                </a:cubicBezTo>
                <a:cubicBezTo>
                  <a:pt x="50" y="27"/>
                  <a:pt x="50" y="27"/>
                  <a:pt x="50" y="27"/>
                </a:cubicBezTo>
                <a:lnTo>
                  <a:pt x="46" y="22"/>
                </a:lnTo>
                <a:close/>
                <a:moveTo>
                  <a:pt x="44" y="21"/>
                </a:moveTo>
                <a:cubicBezTo>
                  <a:pt x="33" y="21"/>
                  <a:pt x="33" y="21"/>
                  <a:pt x="33" y="21"/>
                </a:cubicBezTo>
                <a:cubicBezTo>
                  <a:pt x="39" y="27"/>
                  <a:pt x="39" y="27"/>
                  <a:pt x="39" y="27"/>
                </a:cubicBezTo>
                <a:lnTo>
                  <a:pt x="44" y="21"/>
                </a:lnTo>
                <a:close/>
                <a:moveTo>
                  <a:pt x="25" y="29"/>
                </a:moveTo>
                <a:cubicBezTo>
                  <a:pt x="31" y="48"/>
                  <a:pt x="31" y="48"/>
                  <a:pt x="31" y="48"/>
                </a:cubicBezTo>
                <a:cubicBezTo>
                  <a:pt x="37" y="29"/>
                  <a:pt x="37" y="29"/>
                  <a:pt x="37" y="29"/>
                </a:cubicBezTo>
                <a:lnTo>
                  <a:pt x="25" y="29"/>
                </a:lnTo>
                <a:close/>
                <a:moveTo>
                  <a:pt x="36" y="27"/>
                </a:moveTo>
                <a:cubicBezTo>
                  <a:pt x="31" y="22"/>
                  <a:pt x="31" y="22"/>
                  <a:pt x="31" y="22"/>
                </a:cubicBezTo>
                <a:cubicBezTo>
                  <a:pt x="26" y="27"/>
                  <a:pt x="26" y="27"/>
                  <a:pt x="26" y="27"/>
                </a:cubicBezTo>
                <a:lnTo>
                  <a:pt x="36" y="27"/>
                </a:lnTo>
                <a:close/>
                <a:moveTo>
                  <a:pt x="28" y="21"/>
                </a:moveTo>
                <a:cubicBezTo>
                  <a:pt x="18" y="21"/>
                  <a:pt x="18" y="21"/>
                  <a:pt x="18" y="21"/>
                </a:cubicBezTo>
                <a:cubicBezTo>
                  <a:pt x="23" y="27"/>
                  <a:pt x="23" y="27"/>
                  <a:pt x="23" y="27"/>
                </a:cubicBezTo>
                <a:lnTo>
                  <a:pt x="28" y="21"/>
                </a:lnTo>
                <a:close/>
                <a:moveTo>
                  <a:pt x="12" y="27"/>
                </a:moveTo>
                <a:cubicBezTo>
                  <a:pt x="21" y="27"/>
                  <a:pt x="21" y="27"/>
                  <a:pt x="21" y="27"/>
                </a:cubicBezTo>
                <a:cubicBezTo>
                  <a:pt x="16" y="22"/>
                  <a:pt x="16" y="22"/>
                  <a:pt x="16" y="22"/>
                </a:cubicBezTo>
                <a:lnTo>
                  <a:pt x="12" y="27"/>
                </a:lnTo>
                <a:close/>
                <a:moveTo>
                  <a:pt x="28" y="47"/>
                </a:moveTo>
                <a:cubicBezTo>
                  <a:pt x="22" y="29"/>
                  <a:pt x="22" y="29"/>
                  <a:pt x="22" y="29"/>
                </a:cubicBezTo>
                <a:cubicBezTo>
                  <a:pt x="12" y="29"/>
                  <a:pt x="12" y="29"/>
                  <a:pt x="12" y="29"/>
                </a:cubicBezTo>
                <a:lnTo>
                  <a:pt x="28" y="47"/>
                </a:lnTo>
                <a:close/>
                <a:moveTo>
                  <a:pt x="33" y="47"/>
                </a:moveTo>
                <a:cubicBezTo>
                  <a:pt x="49" y="29"/>
                  <a:pt x="49" y="29"/>
                  <a:pt x="49" y="29"/>
                </a:cubicBezTo>
                <a:cubicBezTo>
                  <a:pt x="39" y="29"/>
                  <a:pt x="39" y="29"/>
                  <a:pt x="39" y="29"/>
                </a:cubicBezTo>
                <a:lnTo>
                  <a:pt x="33" y="47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</p:spPr>
        <p:txBody>
          <a:bodyPr vert="horz" wrap="square" lIns="91440" tIns="45721" rIns="91440" bIns="45721" numCol="1" anchor="t" anchorCtr="0" compatLnSpc="1">
            <a:prstTxWarp prst="textNoShape">
              <a:avLst/>
            </a:prstTxWarp>
          </a:bodyPr>
          <a:lstStyle/>
          <a:p>
            <a:endParaRPr lang="en-US" sz="1801"/>
          </a:p>
        </p:txBody>
      </p:sp>
      <p:sp>
        <p:nvSpPr>
          <p:cNvPr id="58" name="îṧľídé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230D7260-AC72-4434-AE3A-31956796874D}"/>
              </a:ext>
            </a:extLst>
          </p:cNvPr>
          <p:cNvSpPr/>
          <p:nvPr/>
        </p:nvSpPr>
        <p:spPr bwMode="auto">
          <a:xfrm>
            <a:off x="5145682" y="2779036"/>
            <a:ext cx="335791" cy="324599"/>
          </a:xfrm>
          <a:custGeom>
            <a:avLst/>
            <a:gdLst>
              <a:gd name="T0" fmla="*/ 12 w 63"/>
              <a:gd name="T1" fmla="*/ 10 h 61"/>
              <a:gd name="T2" fmla="*/ 13 w 63"/>
              <a:gd name="T3" fmla="*/ 10 h 61"/>
              <a:gd name="T4" fmla="*/ 13 w 63"/>
              <a:gd name="T5" fmla="*/ 12 h 61"/>
              <a:gd name="T6" fmla="*/ 13 w 63"/>
              <a:gd name="T7" fmla="*/ 29 h 61"/>
              <a:gd name="T8" fmla="*/ 13 w 63"/>
              <a:gd name="T9" fmla="*/ 31 h 61"/>
              <a:gd name="T10" fmla="*/ 13 w 63"/>
              <a:gd name="T11" fmla="*/ 31 h 61"/>
              <a:gd name="T12" fmla="*/ 12 w 63"/>
              <a:gd name="T13" fmla="*/ 31 h 61"/>
              <a:gd name="T14" fmla="*/ 12 w 63"/>
              <a:gd name="T15" fmla="*/ 10 h 61"/>
              <a:gd name="T16" fmla="*/ 61 w 63"/>
              <a:gd name="T17" fmla="*/ 59 h 61"/>
              <a:gd name="T18" fmla="*/ 56 w 63"/>
              <a:gd name="T19" fmla="*/ 61 h 61"/>
              <a:gd name="T20" fmla="*/ 51 w 63"/>
              <a:gd name="T21" fmla="*/ 59 h 61"/>
              <a:gd name="T22" fmla="*/ 38 w 63"/>
              <a:gd name="T23" fmla="*/ 47 h 61"/>
              <a:gd name="T24" fmla="*/ 36 w 63"/>
              <a:gd name="T25" fmla="*/ 42 h 61"/>
              <a:gd name="T26" fmla="*/ 32 w 63"/>
              <a:gd name="T27" fmla="*/ 38 h 61"/>
              <a:gd name="T28" fmla="*/ 22 w 63"/>
              <a:gd name="T29" fmla="*/ 41 h 61"/>
              <a:gd name="T30" fmla="*/ 8 w 63"/>
              <a:gd name="T31" fmla="*/ 35 h 61"/>
              <a:gd name="T32" fmla="*/ 8 w 63"/>
              <a:gd name="T33" fmla="*/ 6 h 61"/>
              <a:gd name="T34" fmla="*/ 22 w 63"/>
              <a:gd name="T35" fmla="*/ 0 h 61"/>
              <a:gd name="T36" fmla="*/ 36 w 63"/>
              <a:gd name="T37" fmla="*/ 6 h 61"/>
              <a:gd name="T38" fmla="*/ 39 w 63"/>
              <a:gd name="T39" fmla="*/ 31 h 61"/>
              <a:gd name="T40" fmla="*/ 43 w 63"/>
              <a:gd name="T41" fmla="*/ 35 h 61"/>
              <a:gd name="T42" fmla="*/ 48 w 63"/>
              <a:gd name="T43" fmla="*/ 37 h 61"/>
              <a:gd name="T44" fmla="*/ 60 w 63"/>
              <a:gd name="T45" fmla="*/ 49 h 61"/>
              <a:gd name="T46" fmla="*/ 61 w 63"/>
              <a:gd name="T47" fmla="*/ 59 h 61"/>
              <a:gd name="T48" fmla="*/ 10 w 63"/>
              <a:gd name="T49" fmla="*/ 8 h 61"/>
              <a:gd name="T50" fmla="*/ 5 w 63"/>
              <a:gd name="T51" fmla="*/ 21 h 61"/>
              <a:gd name="T52" fmla="*/ 10 w 63"/>
              <a:gd name="T53" fmla="*/ 33 h 61"/>
              <a:gd name="T54" fmla="*/ 22 w 63"/>
              <a:gd name="T55" fmla="*/ 38 h 61"/>
              <a:gd name="T56" fmla="*/ 34 w 63"/>
              <a:gd name="T57" fmla="*/ 33 h 61"/>
              <a:gd name="T58" fmla="*/ 39 w 63"/>
              <a:gd name="T59" fmla="*/ 21 h 61"/>
              <a:gd name="T60" fmla="*/ 34 w 63"/>
              <a:gd name="T61" fmla="*/ 8 h 61"/>
              <a:gd name="T62" fmla="*/ 22 w 63"/>
              <a:gd name="T63" fmla="*/ 3 h 61"/>
              <a:gd name="T64" fmla="*/ 10 w 63"/>
              <a:gd name="T65" fmla="*/ 8 h 61"/>
              <a:gd name="T66" fmla="*/ 36 w 63"/>
              <a:gd name="T67" fmla="*/ 34 h 61"/>
              <a:gd name="T68" fmla="*/ 34 w 63"/>
              <a:gd name="T69" fmla="*/ 35 h 61"/>
              <a:gd name="T70" fmla="*/ 38 w 63"/>
              <a:gd name="T71" fmla="*/ 39 h 61"/>
              <a:gd name="T72" fmla="*/ 39 w 63"/>
              <a:gd name="T73" fmla="*/ 37 h 61"/>
              <a:gd name="T74" fmla="*/ 40 w 63"/>
              <a:gd name="T75" fmla="*/ 36 h 61"/>
              <a:gd name="T76" fmla="*/ 37 w 63"/>
              <a:gd name="T77" fmla="*/ 33 h 61"/>
              <a:gd name="T78" fmla="*/ 36 w 63"/>
              <a:gd name="T79" fmla="*/ 34 h 61"/>
              <a:gd name="T80" fmla="*/ 41 w 63"/>
              <a:gd name="T81" fmla="*/ 44 h 61"/>
              <a:gd name="T82" fmla="*/ 53 w 63"/>
              <a:gd name="T83" fmla="*/ 57 h 61"/>
              <a:gd name="T84" fmla="*/ 58 w 63"/>
              <a:gd name="T85" fmla="*/ 57 h 61"/>
              <a:gd name="T86" fmla="*/ 60 w 63"/>
              <a:gd name="T87" fmla="*/ 54 h 61"/>
              <a:gd name="T88" fmla="*/ 58 w 63"/>
              <a:gd name="T89" fmla="*/ 51 h 61"/>
              <a:gd name="T90" fmla="*/ 46 w 63"/>
              <a:gd name="T91" fmla="*/ 39 h 61"/>
              <a:gd name="T92" fmla="*/ 43 w 63"/>
              <a:gd name="T93" fmla="*/ 38 h 61"/>
              <a:gd name="T94" fmla="*/ 42 w 63"/>
              <a:gd name="T95" fmla="*/ 38 h 61"/>
              <a:gd name="T96" fmla="*/ 41 w 63"/>
              <a:gd name="T97" fmla="*/ 38 h 61"/>
              <a:gd name="T98" fmla="*/ 40 w 63"/>
              <a:gd name="T99" fmla="*/ 39 h 61"/>
              <a:gd name="T100" fmla="*/ 40 w 63"/>
              <a:gd name="T101" fmla="*/ 40 h 61"/>
              <a:gd name="T102" fmla="*/ 39 w 63"/>
              <a:gd name="T103" fmla="*/ 40 h 61"/>
              <a:gd name="T104" fmla="*/ 41 w 63"/>
              <a:gd name="T105" fmla="*/ 44 h 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63" h="61">
                <a:moveTo>
                  <a:pt x="12" y="10"/>
                </a:moveTo>
                <a:cubicBezTo>
                  <a:pt x="12" y="10"/>
                  <a:pt x="13" y="10"/>
                  <a:pt x="13" y="10"/>
                </a:cubicBezTo>
                <a:cubicBezTo>
                  <a:pt x="14" y="11"/>
                  <a:pt x="14" y="11"/>
                  <a:pt x="13" y="12"/>
                </a:cubicBezTo>
                <a:cubicBezTo>
                  <a:pt x="8" y="17"/>
                  <a:pt x="8" y="24"/>
                  <a:pt x="13" y="29"/>
                </a:cubicBezTo>
                <a:cubicBezTo>
                  <a:pt x="14" y="30"/>
                  <a:pt x="14" y="30"/>
                  <a:pt x="13" y="31"/>
                </a:cubicBezTo>
                <a:cubicBezTo>
                  <a:pt x="13" y="31"/>
                  <a:pt x="13" y="31"/>
                  <a:pt x="13" y="31"/>
                </a:cubicBezTo>
                <a:cubicBezTo>
                  <a:pt x="12" y="31"/>
                  <a:pt x="12" y="31"/>
                  <a:pt x="12" y="31"/>
                </a:cubicBezTo>
                <a:cubicBezTo>
                  <a:pt x="6" y="25"/>
                  <a:pt x="6" y="16"/>
                  <a:pt x="12" y="10"/>
                </a:cubicBezTo>
                <a:close/>
                <a:moveTo>
                  <a:pt x="61" y="59"/>
                </a:moveTo>
                <a:cubicBezTo>
                  <a:pt x="59" y="60"/>
                  <a:pt x="58" y="61"/>
                  <a:pt x="56" y="61"/>
                </a:cubicBezTo>
                <a:cubicBezTo>
                  <a:pt x="54" y="61"/>
                  <a:pt x="52" y="60"/>
                  <a:pt x="51" y="59"/>
                </a:cubicBezTo>
                <a:cubicBezTo>
                  <a:pt x="38" y="47"/>
                  <a:pt x="38" y="47"/>
                  <a:pt x="38" y="47"/>
                </a:cubicBezTo>
                <a:cubicBezTo>
                  <a:pt x="37" y="45"/>
                  <a:pt x="36" y="43"/>
                  <a:pt x="36" y="42"/>
                </a:cubicBezTo>
                <a:cubicBezTo>
                  <a:pt x="32" y="38"/>
                  <a:pt x="32" y="38"/>
                  <a:pt x="32" y="38"/>
                </a:cubicBezTo>
                <a:cubicBezTo>
                  <a:pt x="29" y="40"/>
                  <a:pt x="26" y="41"/>
                  <a:pt x="22" y="41"/>
                </a:cubicBezTo>
                <a:cubicBezTo>
                  <a:pt x="17" y="41"/>
                  <a:pt x="12" y="38"/>
                  <a:pt x="8" y="35"/>
                </a:cubicBezTo>
                <a:cubicBezTo>
                  <a:pt x="0" y="27"/>
                  <a:pt x="0" y="14"/>
                  <a:pt x="8" y="6"/>
                </a:cubicBezTo>
                <a:cubicBezTo>
                  <a:pt x="12" y="3"/>
                  <a:pt x="17" y="0"/>
                  <a:pt x="22" y="0"/>
                </a:cubicBezTo>
                <a:cubicBezTo>
                  <a:pt x="28" y="0"/>
                  <a:pt x="33" y="3"/>
                  <a:pt x="36" y="6"/>
                </a:cubicBezTo>
                <a:cubicBezTo>
                  <a:pt x="43" y="13"/>
                  <a:pt x="44" y="23"/>
                  <a:pt x="39" y="31"/>
                </a:cubicBezTo>
                <a:cubicBezTo>
                  <a:pt x="43" y="35"/>
                  <a:pt x="43" y="35"/>
                  <a:pt x="43" y="35"/>
                </a:cubicBezTo>
                <a:cubicBezTo>
                  <a:pt x="45" y="35"/>
                  <a:pt x="47" y="35"/>
                  <a:pt x="48" y="37"/>
                </a:cubicBezTo>
                <a:cubicBezTo>
                  <a:pt x="60" y="49"/>
                  <a:pt x="60" y="49"/>
                  <a:pt x="60" y="49"/>
                </a:cubicBezTo>
                <a:cubicBezTo>
                  <a:pt x="63" y="52"/>
                  <a:pt x="63" y="56"/>
                  <a:pt x="61" y="59"/>
                </a:cubicBezTo>
                <a:close/>
                <a:moveTo>
                  <a:pt x="10" y="8"/>
                </a:moveTo>
                <a:cubicBezTo>
                  <a:pt x="7" y="12"/>
                  <a:pt x="5" y="16"/>
                  <a:pt x="5" y="21"/>
                </a:cubicBezTo>
                <a:cubicBezTo>
                  <a:pt x="5" y="25"/>
                  <a:pt x="7" y="29"/>
                  <a:pt x="10" y="33"/>
                </a:cubicBezTo>
                <a:cubicBezTo>
                  <a:pt x="13" y="36"/>
                  <a:pt x="18" y="38"/>
                  <a:pt x="22" y="38"/>
                </a:cubicBezTo>
                <a:cubicBezTo>
                  <a:pt x="27" y="38"/>
                  <a:pt x="31" y="36"/>
                  <a:pt x="34" y="33"/>
                </a:cubicBezTo>
                <a:cubicBezTo>
                  <a:pt x="37" y="29"/>
                  <a:pt x="39" y="25"/>
                  <a:pt x="39" y="21"/>
                </a:cubicBezTo>
                <a:cubicBezTo>
                  <a:pt x="39" y="16"/>
                  <a:pt x="37" y="12"/>
                  <a:pt x="34" y="8"/>
                </a:cubicBezTo>
                <a:cubicBezTo>
                  <a:pt x="31" y="5"/>
                  <a:pt x="27" y="3"/>
                  <a:pt x="22" y="3"/>
                </a:cubicBezTo>
                <a:cubicBezTo>
                  <a:pt x="18" y="3"/>
                  <a:pt x="13" y="5"/>
                  <a:pt x="10" y="8"/>
                </a:cubicBezTo>
                <a:close/>
                <a:moveTo>
                  <a:pt x="36" y="34"/>
                </a:moveTo>
                <a:cubicBezTo>
                  <a:pt x="35" y="34"/>
                  <a:pt x="35" y="35"/>
                  <a:pt x="34" y="35"/>
                </a:cubicBezTo>
                <a:cubicBezTo>
                  <a:pt x="38" y="39"/>
                  <a:pt x="38" y="39"/>
                  <a:pt x="38" y="39"/>
                </a:cubicBezTo>
                <a:cubicBezTo>
                  <a:pt x="38" y="38"/>
                  <a:pt x="38" y="38"/>
                  <a:pt x="39" y="37"/>
                </a:cubicBezTo>
                <a:cubicBezTo>
                  <a:pt x="39" y="37"/>
                  <a:pt x="40" y="36"/>
                  <a:pt x="40" y="36"/>
                </a:cubicBezTo>
                <a:cubicBezTo>
                  <a:pt x="37" y="33"/>
                  <a:pt x="37" y="33"/>
                  <a:pt x="37" y="33"/>
                </a:cubicBezTo>
                <a:cubicBezTo>
                  <a:pt x="36" y="33"/>
                  <a:pt x="36" y="34"/>
                  <a:pt x="36" y="34"/>
                </a:cubicBezTo>
                <a:close/>
                <a:moveTo>
                  <a:pt x="41" y="44"/>
                </a:moveTo>
                <a:cubicBezTo>
                  <a:pt x="53" y="57"/>
                  <a:pt x="53" y="57"/>
                  <a:pt x="53" y="57"/>
                </a:cubicBezTo>
                <a:cubicBezTo>
                  <a:pt x="54" y="58"/>
                  <a:pt x="57" y="58"/>
                  <a:pt x="58" y="57"/>
                </a:cubicBezTo>
                <a:cubicBezTo>
                  <a:pt x="59" y="56"/>
                  <a:pt x="60" y="55"/>
                  <a:pt x="60" y="54"/>
                </a:cubicBezTo>
                <a:cubicBezTo>
                  <a:pt x="60" y="53"/>
                  <a:pt x="59" y="52"/>
                  <a:pt x="58" y="51"/>
                </a:cubicBezTo>
                <a:cubicBezTo>
                  <a:pt x="46" y="39"/>
                  <a:pt x="46" y="39"/>
                  <a:pt x="46" y="39"/>
                </a:cubicBezTo>
                <a:cubicBezTo>
                  <a:pt x="45" y="38"/>
                  <a:pt x="44" y="38"/>
                  <a:pt x="43" y="38"/>
                </a:cubicBezTo>
                <a:cubicBezTo>
                  <a:pt x="43" y="38"/>
                  <a:pt x="42" y="38"/>
                  <a:pt x="42" y="38"/>
                </a:cubicBezTo>
                <a:cubicBezTo>
                  <a:pt x="42" y="38"/>
                  <a:pt x="42" y="38"/>
                  <a:pt x="41" y="38"/>
                </a:cubicBezTo>
                <a:cubicBezTo>
                  <a:pt x="41" y="38"/>
                  <a:pt x="41" y="38"/>
                  <a:pt x="40" y="39"/>
                </a:cubicBezTo>
                <a:cubicBezTo>
                  <a:pt x="40" y="39"/>
                  <a:pt x="40" y="39"/>
                  <a:pt x="40" y="40"/>
                </a:cubicBezTo>
                <a:cubicBezTo>
                  <a:pt x="39" y="40"/>
                  <a:pt x="39" y="40"/>
                  <a:pt x="39" y="40"/>
                </a:cubicBezTo>
                <a:cubicBezTo>
                  <a:pt x="39" y="42"/>
                  <a:pt x="39" y="43"/>
                  <a:pt x="41" y="44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</p:spPr>
        <p:txBody>
          <a:bodyPr vert="horz" wrap="square" lIns="91440" tIns="45721" rIns="91440" bIns="45721" numCol="1" anchor="t" anchorCtr="0" compatLnSpc="1">
            <a:prstTxWarp prst="textNoShape">
              <a:avLst/>
            </a:prstTxWarp>
          </a:bodyPr>
          <a:lstStyle/>
          <a:p>
            <a:endParaRPr lang="en-US" sz="1801"/>
          </a:p>
        </p:txBody>
      </p:sp>
      <p:sp>
        <p:nvSpPr>
          <p:cNvPr id="59" name="iṩḷíḍe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8B9D7174-CA6C-4672-A4CF-5F0BDAFE4C6C}"/>
              </a:ext>
            </a:extLst>
          </p:cNvPr>
          <p:cNvSpPr/>
          <p:nvPr/>
        </p:nvSpPr>
        <p:spPr bwMode="auto">
          <a:xfrm>
            <a:off x="7131011" y="5433666"/>
            <a:ext cx="335791" cy="324599"/>
          </a:xfrm>
          <a:custGeom>
            <a:avLst/>
            <a:gdLst>
              <a:gd name="T0" fmla="*/ 12 w 63"/>
              <a:gd name="T1" fmla="*/ 10 h 61"/>
              <a:gd name="T2" fmla="*/ 13 w 63"/>
              <a:gd name="T3" fmla="*/ 10 h 61"/>
              <a:gd name="T4" fmla="*/ 13 w 63"/>
              <a:gd name="T5" fmla="*/ 12 h 61"/>
              <a:gd name="T6" fmla="*/ 13 w 63"/>
              <a:gd name="T7" fmla="*/ 29 h 61"/>
              <a:gd name="T8" fmla="*/ 13 w 63"/>
              <a:gd name="T9" fmla="*/ 31 h 61"/>
              <a:gd name="T10" fmla="*/ 13 w 63"/>
              <a:gd name="T11" fmla="*/ 31 h 61"/>
              <a:gd name="T12" fmla="*/ 12 w 63"/>
              <a:gd name="T13" fmla="*/ 31 h 61"/>
              <a:gd name="T14" fmla="*/ 12 w 63"/>
              <a:gd name="T15" fmla="*/ 10 h 61"/>
              <a:gd name="T16" fmla="*/ 61 w 63"/>
              <a:gd name="T17" fmla="*/ 59 h 61"/>
              <a:gd name="T18" fmla="*/ 56 w 63"/>
              <a:gd name="T19" fmla="*/ 61 h 61"/>
              <a:gd name="T20" fmla="*/ 51 w 63"/>
              <a:gd name="T21" fmla="*/ 59 h 61"/>
              <a:gd name="T22" fmla="*/ 38 w 63"/>
              <a:gd name="T23" fmla="*/ 47 h 61"/>
              <a:gd name="T24" fmla="*/ 36 w 63"/>
              <a:gd name="T25" fmla="*/ 42 h 61"/>
              <a:gd name="T26" fmla="*/ 32 w 63"/>
              <a:gd name="T27" fmla="*/ 38 h 61"/>
              <a:gd name="T28" fmla="*/ 22 w 63"/>
              <a:gd name="T29" fmla="*/ 41 h 61"/>
              <a:gd name="T30" fmla="*/ 8 w 63"/>
              <a:gd name="T31" fmla="*/ 35 h 61"/>
              <a:gd name="T32" fmla="*/ 8 w 63"/>
              <a:gd name="T33" fmla="*/ 6 h 61"/>
              <a:gd name="T34" fmla="*/ 22 w 63"/>
              <a:gd name="T35" fmla="*/ 0 h 61"/>
              <a:gd name="T36" fmla="*/ 36 w 63"/>
              <a:gd name="T37" fmla="*/ 6 h 61"/>
              <a:gd name="T38" fmla="*/ 39 w 63"/>
              <a:gd name="T39" fmla="*/ 31 h 61"/>
              <a:gd name="T40" fmla="*/ 43 w 63"/>
              <a:gd name="T41" fmla="*/ 35 h 61"/>
              <a:gd name="T42" fmla="*/ 48 w 63"/>
              <a:gd name="T43" fmla="*/ 37 h 61"/>
              <a:gd name="T44" fmla="*/ 60 w 63"/>
              <a:gd name="T45" fmla="*/ 49 h 61"/>
              <a:gd name="T46" fmla="*/ 61 w 63"/>
              <a:gd name="T47" fmla="*/ 59 h 61"/>
              <a:gd name="T48" fmla="*/ 10 w 63"/>
              <a:gd name="T49" fmla="*/ 8 h 61"/>
              <a:gd name="T50" fmla="*/ 5 w 63"/>
              <a:gd name="T51" fmla="*/ 21 h 61"/>
              <a:gd name="T52" fmla="*/ 10 w 63"/>
              <a:gd name="T53" fmla="*/ 33 h 61"/>
              <a:gd name="T54" fmla="*/ 22 w 63"/>
              <a:gd name="T55" fmla="*/ 38 h 61"/>
              <a:gd name="T56" fmla="*/ 34 w 63"/>
              <a:gd name="T57" fmla="*/ 33 h 61"/>
              <a:gd name="T58" fmla="*/ 39 w 63"/>
              <a:gd name="T59" fmla="*/ 21 h 61"/>
              <a:gd name="T60" fmla="*/ 34 w 63"/>
              <a:gd name="T61" fmla="*/ 8 h 61"/>
              <a:gd name="T62" fmla="*/ 22 w 63"/>
              <a:gd name="T63" fmla="*/ 3 h 61"/>
              <a:gd name="T64" fmla="*/ 10 w 63"/>
              <a:gd name="T65" fmla="*/ 8 h 61"/>
              <a:gd name="T66" fmla="*/ 36 w 63"/>
              <a:gd name="T67" fmla="*/ 34 h 61"/>
              <a:gd name="T68" fmla="*/ 34 w 63"/>
              <a:gd name="T69" fmla="*/ 35 h 61"/>
              <a:gd name="T70" fmla="*/ 38 w 63"/>
              <a:gd name="T71" fmla="*/ 39 h 61"/>
              <a:gd name="T72" fmla="*/ 39 w 63"/>
              <a:gd name="T73" fmla="*/ 37 h 61"/>
              <a:gd name="T74" fmla="*/ 40 w 63"/>
              <a:gd name="T75" fmla="*/ 36 h 61"/>
              <a:gd name="T76" fmla="*/ 37 w 63"/>
              <a:gd name="T77" fmla="*/ 33 h 61"/>
              <a:gd name="T78" fmla="*/ 36 w 63"/>
              <a:gd name="T79" fmla="*/ 34 h 61"/>
              <a:gd name="T80" fmla="*/ 41 w 63"/>
              <a:gd name="T81" fmla="*/ 44 h 61"/>
              <a:gd name="T82" fmla="*/ 53 w 63"/>
              <a:gd name="T83" fmla="*/ 57 h 61"/>
              <a:gd name="T84" fmla="*/ 58 w 63"/>
              <a:gd name="T85" fmla="*/ 57 h 61"/>
              <a:gd name="T86" fmla="*/ 60 w 63"/>
              <a:gd name="T87" fmla="*/ 54 h 61"/>
              <a:gd name="T88" fmla="*/ 58 w 63"/>
              <a:gd name="T89" fmla="*/ 51 h 61"/>
              <a:gd name="T90" fmla="*/ 46 w 63"/>
              <a:gd name="T91" fmla="*/ 39 h 61"/>
              <a:gd name="T92" fmla="*/ 43 w 63"/>
              <a:gd name="T93" fmla="*/ 38 h 61"/>
              <a:gd name="T94" fmla="*/ 42 w 63"/>
              <a:gd name="T95" fmla="*/ 38 h 61"/>
              <a:gd name="T96" fmla="*/ 41 w 63"/>
              <a:gd name="T97" fmla="*/ 38 h 61"/>
              <a:gd name="T98" fmla="*/ 40 w 63"/>
              <a:gd name="T99" fmla="*/ 39 h 61"/>
              <a:gd name="T100" fmla="*/ 40 w 63"/>
              <a:gd name="T101" fmla="*/ 40 h 61"/>
              <a:gd name="T102" fmla="*/ 39 w 63"/>
              <a:gd name="T103" fmla="*/ 40 h 61"/>
              <a:gd name="T104" fmla="*/ 41 w 63"/>
              <a:gd name="T105" fmla="*/ 44 h 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63" h="61">
                <a:moveTo>
                  <a:pt x="12" y="10"/>
                </a:moveTo>
                <a:cubicBezTo>
                  <a:pt x="12" y="10"/>
                  <a:pt x="13" y="10"/>
                  <a:pt x="13" y="10"/>
                </a:cubicBezTo>
                <a:cubicBezTo>
                  <a:pt x="14" y="11"/>
                  <a:pt x="14" y="11"/>
                  <a:pt x="13" y="12"/>
                </a:cubicBezTo>
                <a:cubicBezTo>
                  <a:pt x="8" y="17"/>
                  <a:pt x="8" y="24"/>
                  <a:pt x="13" y="29"/>
                </a:cubicBezTo>
                <a:cubicBezTo>
                  <a:pt x="14" y="30"/>
                  <a:pt x="14" y="30"/>
                  <a:pt x="13" y="31"/>
                </a:cubicBezTo>
                <a:cubicBezTo>
                  <a:pt x="13" y="31"/>
                  <a:pt x="13" y="31"/>
                  <a:pt x="13" y="31"/>
                </a:cubicBezTo>
                <a:cubicBezTo>
                  <a:pt x="12" y="31"/>
                  <a:pt x="12" y="31"/>
                  <a:pt x="12" y="31"/>
                </a:cubicBezTo>
                <a:cubicBezTo>
                  <a:pt x="6" y="25"/>
                  <a:pt x="6" y="16"/>
                  <a:pt x="12" y="10"/>
                </a:cubicBezTo>
                <a:close/>
                <a:moveTo>
                  <a:pt x="61" y="59"/>
                </a:moveTo>
                <a:cubicBezTo>
                  <a:pt x="59" y="60"/>
                  <a:pt x="58" y="61"/>
                  <a:pt x="56" y="61"/>
                </a:cubicBezTo>
                <a:cubicBezTo>
                  <a:pt x="54" y="61"/>
                  <a:pt x="52" y="60"/>
                  <a:pt x="51" y="59"/>
                </a:cubicBezTo>
                <a:cubicBezTo>
                  <a:pt x="38" y="47"/>
                  <a:pt x="38" y="47"/>
                  <a:pt x="38" y="47"/>
                </a:cubicBezTo>
                <a:cubicBezTo>
                  <a:pt x="37" y="45"/>
                  <a:pt x="36" y="43"/>
                  <a:pt x="36" y="42"/>
                </a:cubicBezTo>
                <a:cubicBezTo>
                  <a:pt x="32" y="38"/>
                  <a:pt x="32" y="38"/>
                  <a:pt x="32" y="38"/>
                </a:cubicBezTo>
                <a:cubicBezTo>
                  <a:pt x="29" y="40"/>
                  <a:pt x="26" y="41"/>
                  <a:pt x="22" y="41"/>
                </a:cubicBezTo>
                <a:cubicBezTo>
                  <a:pt x="17" y="41"/>
                  <a:pt x="12" y="38"/>
                  <a:pt x="8" y="35"/>
                </a:cubicBezTo>
                <a:cubicBezTo>
                  <a:pt x="0" y="27"/>
                  <a:pt x="0" y="14"/>
                  <a:pt x="8" y="6"/>
                </a:cubicBezTo>
                <a:cubicBezTo>
                  <a:pt x="12" y="3"/>
                  <a:pt x="17" y="0"/>
                  <a:pt x="22" y="0"/>
                </a:cubicBezTo>
                <a:cubicBezTo>
                  <a:pt x="28" y="0"/>
                  <a:pt x="33" y="3"/>
                  <a:pt x="36" y="6"/>
                </a:cubicBezTo>
                <a:cubicBezTo>
                  <a:pt x="43" y="13"/>
                  <a:pt x="44" y="23"/>
                  <a:pt x="39" y="31"/>
                </a:cubicBezTo>
                <a:cubicBezTo>
                  <a:pt x="43" y="35"/>
                  <a:pt x="43" y="35"/>
                  <a:pt x="43" y="35"/>
                </a:cubicBezTo>
                <a:cubicBezTo>
                  <a:pt x="45" y="35"/>
                  <a:pt x="47" y="35"/>
                  <a:pt x="48" y="37"/>
                </a:cubicBezTo>
                <a:cubicBezTo>
                  <a:pt x="60" y="49"/>
                  <a:pt x="60" y="49"/>
                  <a:pt x="60" y="49"/>
                </a:cubicBezTo>
                <a:cubicBezTo>
                  <a:pt x="63" y="52"/>
                  <a:pt x="63" y="56"/>
                  <a:pt x="61" y="59"/>
                </a:cubicBezTo>
                <a:close/>
                <a:moveTo>
                  <a:pt x="10" y="8"/>
                </a:moveTo>
                <a:cubicBezTo>
                  <a:pt x="7" y="12"/>
                  <a:pt x="5" y="16"/>
                  <a:pt x="5" y="21"/>
                </a:cubicBezTo>
                <a:cubicBezTo>
                  <a:pt x="5" y="25"/>
                  <a:pt x="7" y="29"/>
                  <a:pt x="10" y="33"/>
                </a:cubicBezTo>
                <a:cubicBezTo>
                  <a:pt x="13" y="36"/>
                  <a:pt x="18" y="38"/>
                  <a:pt x="22" y="38"/>
                </a:cubicBezTo>
                <a:cubicBezTo>
                  <a:pt x="27" y="38"/>
                  <a:pt x="31" y="36"/>
                  <a:pt x="34" y="33"/>
                </a:cubicBezTo>
                <a:cubicBezTo>
                  <a:pt x="37" y="29"/>
                  <a:pt x="39" y="25"/>
                  <a:pt x="39" y="21"/>
                </a:cubicBezTo>
                <a:cubicBezTo>
                  <a:pt x="39" y="16"/>
                  <a:pt x="37" y="12"/>
                  <a:pt x="34" y="8"/>
                </a:cubicBezTo>
                <a:cubicBezTo>
                  <a:pt x="31" y="5"/>
                  <a:pt x="27" y="3"/>
                  <a:pt x="22" y="3"/>
                </a:cubicBezTo>
                <a:cubicBezTo>
                  <a:pt x="18" y="3"/>
                  <a:pt x="13" y="5"/>
                  <a:pt x="10" y="8"/>
                </a:cubicBezTo>
                <a:close/>
                <a:moveTo>
                  <a:pt x="36" y="34"/>
                </a:moveTo>
                <a:cubicBezTo>
                  <a:pt x="35" y="34"/>
                  <a:pt x="35" y="35"/>
                  <a:pt x="34" y="35"/>
                </a:cubicBezTo>
                <a:cubicBezTo>
                  <a:pt x="38" y="39"/>
                  <a:pt x="38" y="39"/>
                  <a:pt x="38" y="39"/>
                </a:cubicBezTo>
                <a:cubicBezTo>
                  <a:pt x="38" y="38"/>
                  <a:pt x="38" y="38"/>
                  <a:pt x="39" y="37"/>
                </a:cubicBezTo>
                <a:cubicBezTo>
                  <a:pt x="39" y="37"/>
                  <a:pt x="40" y="36"/>
                  <a:pt x="40" y="36"/>
                </a:cubicBezTo>
                <a:cubicBezTo>
                  <a:pt x="37" y="33"/>
                  <a:pt x="37" y="33"/>
                  <a:pt x="37" y="33"/>
                </a:cubicBezTo>
                <a:cubicBezTo>
                  <a:pt x="36" y="33"/>
                  <a:pt x="36" y="34"/>
                  <a:pt x="36" y="34"/>
                </a:cubicBezTo>
                <a:close/>
                <a:moveTo>
                  <a:pt x="41" y="44"/>
                </a:moveTo>
                <a:cubicBezTo>
                  <a:pt x="53" y="57"/>
                  <a:pt x="53" y="57"/>
                  <a:pt x="53" y="57"/>
                </a:cubicBezTo>
                <a:cubicBezTo>
                  <a:pt x="54" y="58"/>
                  <a:pt x="57" y="58"/>
                  <a:pt x="58" y="57"/>
                </a:cubicBezTo>
                <a:cubicBezTo>
                  <a:pt x="59" y="56"/>
                  <a:pt x="60" y="55"/>
                  <a:pt x="60" y="54"/>
                </a:cubicBezTo>
                <a:cubicBezTo>
                  <a:pt x="60" y="53"/>
                  <a:pt x="59" y="52"/>
                  <a:pt x="58" y="51"/>
                </a:cubicBezTo>
                <a:cubicBezTo>
                  <a:pt x="46" y="39"/>
                  <a:pt x="46" y="39"/>
                  <a:pt x="46" y="39"/>
                </a:cubicBezTo>
                <a:cubicBezTo>
                  <a:pt x="45" y="38"/>
                  <a:pt x="44" y="38"/>
                  <a:pt x="43" y="38"/>
                </a:cubicBezTo>
                <a:cubicBezTo>
                  <a:pt x="43" y="38"/>
                  <a:pt x="42" y="38"/>
                  <a:pt x="42" y="38"/>
                </a:cubicBezTo>
                <a:cubicBezTo>
                  <a:pt x="42" y="38"/>
                  <a:pt x="42" y="38"/>
                  <a:pt x="41" y="38"/>
                </a:cubicBezTo>
                <a:cubicBezTo>
                  <a:pt x="41" y="38"/>
                  <a:pt x="41" y="38"/>
                  <a:pt x="40" y="39"/>
                </a:cubicBezTo>
                <a:cubicBezTo>
                  <a:pt x="40" y="39"/>
                  <a:pt x="40" y="39"/>
                  <a:pt x="40" y="40"/>
                </a:cubicBezTo>
                <a:cubicBezTo>
                  <a:pt x="39" y="40"/>
                  <a:pt x="39" y="40"/>
                  <a:pt x="39" y="40"/>
                </a:cubicBezTo>
                <a:cubicBezTo>
                  <a:pt x="39" y="42"/>
                  <a:pt x="39" y="43"/>
                  <a:pt x="41" y="44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</p:spPr>
        <p:txBody>
          <a:bodyPr vert="horz" wrap="square" lIns="91440" tIns="45721" rIns="91440" bIns="45721" numCol="1" anchor="t" anchorCtr="0" compatLnSpc="1">
            <a:prstTxWarp prst="textNoShape">
              <a:avLst/>
            </a:prstTxWarp>
          </a:bodyPr>
          <a:lstStyle/>
          <a:p>
            <a:endParaRPr lang="en-US" sz="1801"/>
          </a:p>
        </p:txBody>
      </p:sp>
      <p:sp>
        <p:nvSpPr>
          <p:cNvPr id="60" name="iṧľíḍé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8313AC9F-F7B9-4C76-A76F-7296BD52B1EE}"/>
              </a:ext>
            </a:extLst>
          </p:cNvPr>
          <p:cNvSpPr/>
          <p:nvPr/>
        </p:nvSpPr>
        <p:spPr bwMode="auto">
          <a:xfrm>
            <a:off x="7592966" y="5012594"/>
            <a:ext cx="266619" cy="266621"/>
          </a:xfrm>
          <a:custGeom>
            <a:avLst/>
            <a:gdLst>
              <a:gd name="T0" fmla="*/ 18 w 35"/>
              <a:gd name="T1" fmla="*/ 0 h 35"/>
              <a:gd name="T2" fmla="*/ 0 w 35"/>
              <a:gd name="T3" fmla="*/ 18 h 35"/>
              <a:gd name="T4" fmla="*/ 18 w 35"/>
              <a:gd name="T5" fmla="*/ 35 h 35"/>
              <a:gd name="T6" fmla="*/ 35 w 35"/>
              <a:gd name="T7" fmla="*/ 18 h 35"/>
              <a:gd name="T8" fmla="*/ 18 w 35"/>
              <a:gd name="T9" fmla="*/ 0 h 35"/>
              <a:gd name="T10" fmla="*/ 18 w 35"/>
              <a:gd name="T11" fmla="*/ 32 h 35"/>
              <a:gd name="T12" fmla="*/ 3 w 35"/>
              <a:gd name="T13" fmla="*/ 18 h 35"/>
              <a:gd name="T14" fmla="*/ 18 w 35"/>
              <a:gd name="T15" fmla="*/ 3 h 35"/>
              <a:gd name="T16" fmla="*/ 32 w 35"/>
              <a:gd name="T17" fmla="*/ 18 h 35"/>
              <a:gd name="T18" fmla="*/ 18 w 35"/>
              <a:gd name="T19" fmla="*/ 32 h 35"/>
              <a:gd name="T20" fmla="*/ 24 w 35"/>
              <a:gd name="T21" fmla="*/ 12 h 35"/>
              <a:gd name="T22" fmla="*/ 19 w 35"/>
              <a:gd name="T23" fmla="*/ 18 h 35"/>
              <a:gd name="T24" fmla="*/ 24 w 35"/>
              <a:gd name="T25" fmla="*/ 23 h 35"/>
              <a:gd name="T26" fmla="*/ 24 w 35"/>
              <a:gd name="T27" fmla="*/ 24 h 35"/>
              <a:gd name="T28" fmla="*/ 24 w 35"/>
              <a:gd name="T29" fmla="*/ 25 h 35"/>
              <a:gd name="T30" fmla="*/ 23 w 35"/>
              <a:gd name="T31" fmla="*/ 24 h 35"/>
              <a:gd name="T32" fmla="*/ 18 w 35"/>
              <a:gd name="T33" fmla="*/ 19 h 35"/>
              <a:gd name="T34" fmla="*/ 12 w 35"/>
              <a:gd name="T35" fmla="*/ 24 h 35"/>
              <a:gd name="T36" fmla="*/ 12 w 35"/>
              <a:gd name="T37" fmla="*/ 25 h 35"/>
              <a:gd name="T38" fmla="*/ 11 w 35"/>
              <a:gd name="T39" fmla="*/ 24 h 35"/>
              <a:gd name="T40" fmla="*/ 11 w 35"/>
              <a:gd name="T41" fmla="*/ 23 h 35"/>
              <a:gd name="T42" fmla="*/ 16 w 35"/>
              <a:gd name="T43" fmla="*/ 18 h 35"/>
              <a:gd name="T44" fmla="*/ 11 w 35"/>
              <a:gd name="T45" fmla="*/ 12 h 35"/>
              <a:gd name="T46" fmla="*/ 11 w 35"/>
              <a:gd name="T47" fmla="*/ 11 h 35"/>
              <a:gd name="T48" fmla="*/ 12 w 35"/>
              <a:gd name="T49" fmla="*/ 11 h 35"/>
              <a:gd name="T50" fmla="*/ 18 w 35"/>
              <a:gd name="T51" fmla="*/ 16 h 35"/>
              <a:gd name="T52" fmla="*/ 23 w 35"/>
              <a:gd name="T53" fmla="*/ 11 h 35"/>
              <a:gd name="T54" fmla="*/ 24 w 35"/>
              <a:gd name="T55" fmla="*/ 11 h 35"/>
              <a:gd name="T56" fmla="*/ 24 w 35"/>
              <a:gd name="T57" fmla="*/ 12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35" h="35">
                <a:moveTo>
                  <a:pt x="18" y="0"/>
                </a:moveTo>
                <a:cubicBezTo>
                  <a:pt x="8" y="0"/>
                  <a:pt x="0" y="8"/>
                  <a:pt x="0" y="18"/>
                </a:cubicBezTo>
                <a:cubicBezTo>
                  <a:pt x="0" y="27"/>
                  <a:pt x="8" y="35"/>
                  <a:pt x="18" y="35"/>
                </a:cubicBezTo>
                <a:cubicBezTo>
                  <a:pt x="27" y="35"/>
                  <a:pt x="35" y="27"/>
                  <a:pt x="35" y="18"/>
                </a:cubicBezTo>
                <a:cubicBezTo>
                  <a:pt x="35" y="8"/>
                  <a:pt x="27" y="0"/>
                  <a:pt x="18" y="0"/>
                </a:cubicBezTo>
                <a:close/>
                <a:moveTo>
                  <a:pt x="18" y="32"/>
                </a:moveTo>
                <a:cubicBezTo>
                  <a:pt x="10" y="32"/>
                  <a:pt x="3" y="26"/>
                  <a:pt x="3" y="18"/>
                </a:cubicBezTo>
                <a:cubicBezTo>
                  <a:pt x="3" y="10"/>
                  <a:pt x="10" y="3"/>
                  <a:pt x="18" y="3"/>
                </a:cubicBezTo>
                <a:cubicBezTo>
                  <a:pt x="26" y="3"/>
                  <a:pt x="32" y="10"/>
                  <a:pt x="32" y="18"/>
                </a:cubicBezTo>
                <a:cubicBezTo>
                  <a:pt x="32" y="26"/>
                  <a:pt x="26" y="32"/>
                  <a:pt x="18" y="32"/>
                </a:cubicBezTo>
                <a:close/>
                <a:moveTo>
                  <a:pt x="24" y="12"/>
                </a:moveTo>
                <a:cubicBezTo>
                  <a:pt x="19" y="18"/>
                  <a:pt x="19" y="18"/>
                  <a:pt x="19" y="18"/>
                </a:cubicBezTo>
                <a:cubicBezTo>
                  <a:pt x="24" y="23"/>
                  <a:pt x="24" y="23"/>
                  <a:pt x="24" y="23"/>
                </a:cubicBezTo>
                <a:cubicBezTo>
                  <a:pt x="25" y="23"/>
                  <a:pt x="25" y="24"/>
                  <a:pt x="24" y="24"/>
                </a:cubicBezTo>
                <a:cubicBezTo>
                  <a:pt x="24" y="24"/>
                  <a:pt x="24" y="25"/>
                  <a:pt x="24" y="25"/>
                </a:cubicBezTo>
                <a:cubicBezTo>
                  <a:pt x="23" y="25"/>
                  <a:pt x="23" y="24"/>
                  <a:pt x="23" y="24"/>
                </a:cubicBezTo>
                <a:cubicBezTo>
                  <a:pt x="18" y="19"/>
                  <a:pt x="18" y="19"/>
                  <a:pt x="18" y="19"/>
                </a:cubicBezTo>
                <a:cubicBezTo>
                  <a:pt x="12" y="24"/>
                  <a:pt x="12" y="24"/>
                  <a:pt x="12" y="24"/>
                </a:cubicBezTo>
                <a:cubicBezTo>
                  <a:pt x="12" y="24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ubicBezTo>
                  <a:pt x="11" y="24"/>
                  <a:pt x="11" y="23"/>
                  <a:pt x="11" y="23"/>
                </a:cubicBezTo>
                <a:cubicBezTo>
                  <a:pt x="16" y="18"/>
                  <a:pt x="16" y="18"/>
                  <a:pt x="16" y="18"/>
                </a:cubicBezTo>
                <a:cubicBezTo>
                  <a:pt x="11" y="12"/>
                  <a:pt x="11" y="12"/>
                  <a:pt x="11" y="12"/>
                </a:cubicBezTo>
                <a:cubicBezTo>
                  <a:pt x="11" y="12"/>
                  <a:pt x="11" y="11"/>
                  <a:pt x="11" y="11"/>
                </a:cubicBezTo>
                <a:cubicBezTo>
                  <a:pt x="11" y="10"/>
                  <a:pt x="12" y="10"/>
                  <a:pt x="12" y="11"/>
                </a:cubicBezTo>
                <a:cubicBezTo>
                  <a:pt x="18" y="16"/>
                  <a:pt x="18" y="16"/>
                  <a:pt x="18" y="16"/>
                </a:cubicBezTo>
                <a:cubicBezTo>
                  <a:pt x="23" y="11"/>
                  <a:pt x="23" y="11"/>
                  <a:pt x="23" y="11"/>
                </a:cubicBezTo>
                <a:cubicBezTo>
                  <a:pt x="23" y="10"/>
                  <a:pt x="24" y="10"/>
                  <a:pt x="24" y="11"/>
                </a:cubicBezTo>
                <a:cubicBezTo>
                  <a:pt x="25" y="11"/>
                  <a:pt x="25" y="12"/>
                  <a:pt x="24" y="12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</p:spPr>
        <p:txBody>
          <a:bodyPr vert="horz" wrap="square" lIns="91440" tIns="45721" rIns="91440" bIns="45721" numCol="1" anchor="t" anchorCtr="0" compatLnSpc="1">
            <a:prstTxWarp prst="textNoShape">
              <a:avLst/>
            </a:prstTxWarp>
          </a:bodyPr>
          <a:lstStyle/>
          <a:p>
            <a:endParaRPr lang="en-US" sz="1801"/>
          </a:p>
        </p:txBody>
      </p:sp>
      <p:sp>
        <p:nvSpPr>
          <p:cNvPr id="61" name="iṡļîdê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E267B7C1-B561-4FDF-AAB7-360BEF163F99}"/>
              </a:ext>
            </a:extLst>
          </p:cNvPr>
          <p:cNvSpPr/>
          <p:nvPr/>
        </p:nvSpPr>
        <p:spPr bwMode="auto">
          <a:xfrm>
            <a:off x="3752457" y="4185771"/>
            <a:ext cx="237249" cy="276791"/>
          </a:xfrm>
          <a:custGeom>
            <a:avLst/>
            <a:gdLst>
              <a:gd name="T0" fmla="*/ 36 w 56"/>
              <a:gd name="T1" fmla="*/ 14 h 65"/>
              <a:gd name="T2" fmla="*/ 43 w 56"/>
              <a:gd name="T3" fmla="*/ 2 h 65"/>
              <a:gd name="T4" fmla="*/ 41 w 56"/>
              <a:gd name="T5" fmla="*/ 0 h 65"/>
              <a:gd name="T6" fmla="*/ 13 w 56"/>
              <a:gd name="T7" fmla="*/ 1 h 65"/>
              <a:gd name="T8" fmla="*/ 20 w 56"/>
              <a:gd name="T9" fmla="*/ 14 h 65"/>
              <a:gd name="T10" fmla="*/ 0 w 56"/>
              <a:gd name="T11" fmla="*/ 37 h 65"/>
              <a:gd name="T12" fmla="*/ 7 w 56"/>
              <a:gd name="T13" fmla="*/ 65 h 65"/>
              <a:gd name="T14" fmla="*/ 56 w 56"/>
              <a:gd name="T15" fmla="*/ 58 h 65"/>
              <a:gd name="T16" fmla="*/ 36 w 56"/>
              <a:gd name="T17" fmla="*/ 15 h 65"/>
              <a:gd name="T18" fmla="*/ 23 w 56"/>
              <a:gd name="T19" fmla="*/ 4 h 65"/>
              <a:gd name="T20" fmla="*/ 21 w 56"/>
              <a:gd name="T21" fmla="*/ 5 h 65"/>
              <a:gd name="T22" fmla="*/ 22 w 56"/>
              <a:gd name="T23" fmla="*/ 13 h 65"/>
              <a:gd name="T24" fmla="*/ 39 w 56"/>
              <a:gd name="T25" fmla="*/ 3 h 65"/>
              <a:gd name="T26" fmla="*/ 26 w 56"/>
              <a:gd name="T27" fmla="*/ 13 h 65"/>
              <a:gd name="T28" fmla="*/ 33 w 56"/>
              <a:gd name="T29" fmla="*/ 15 h 65"/>
              <a:gd name="T30" fmla="*/ 23 w 56"/>
              <a:gd name="T31" fmla="*/ 16 h 65"/>
              <a:gd name="T32" fmla="*/ 53 w 56"/>
              <a:gd name="T33" fmla="*/ 58 h 65"/>
              <a:gd name="T34" fmla="*/ 7 w 56"/>
              <a:gd name="T35" fmla="*/ 62 h 65"/>
              <a:gd name="T36" fmla="*/ 3 w 56"/>
              <a:gd name="T37" fmla="*/ 37 h 65"/>
              <a:gd name="T38" fmla="*/ 34 w 56"/>
              <a:gd name="T39" fmla="*/ 18 h 65"/>
              <a:gd name="T40" fmla="*/ 53 w 56"/>
              <a:gd name="T41" fmla="*/ 58 h 65"/>
              <a:gd name="T42" fmla="*/ 8 w 56"/>
              <a:gd name="T43" fmla="*/ 54 h 65"/>
              <a:gd name="T44" fmla="*/ 12 w 56"/>
              <a:gd name="T45" fmla="*/ 58 h 65"/>
              <a:gd name="T46" fmla="*/ 6 w 56"/>
              <a:gd name="T47" fmla="*/ 54 h 65"/>
              <a:gd name="T48" fmla="*/ 23 w 56"/>
              <a:gd name="T49" fmla="*/ 21 h 65"/>
              <a:gd name="T50" fmla="*/ 23 w 56"/>
              <a:gd name="T51" fmla="*/ 23 h 65"/>
              <a:gd name="T52" fmla="*/ 28 w 56"/>
              <a:gd name="T53" fmla="*/ 28 h 65"/>
              <a:gd name="T54" fmla="*/ 28 w 56"/>
              <a:gd name="T55" fmla="*/ 53 h 65"/>
              <a:gd name="T56" fmla="*/ 28 w 56"/>
              <a:gd name="T57" fmla="*/ 28 h 65"/>
              <a:gd name="T58" fmla="*/ 17 w 56"/>
              <a:gd name="T59" fmla="*/ 41 h 65"/>
              <a:gd name="T60" fmla="*/ 38 w 56"/>
              <a:gd name="T61" fmla="*/ 41 h 65"/>
              <a:gd name="T62" fmla="*/ 26 w 56"/>
              <a:gd name="T63" fmla="*/ 37 h 65"/>
              <a:gd name="T64" fmla="*/ 32 w 56"/>
              <a:gd name="T65" fmla="*/ 44 h 65"/>
              <a:gd name="T66" fmla="*/ 29 w 56"/>
              <a:gd name="T67" fmla="*/ 49 h 65"/>
              <a:gd name="T68" fmla="*/ 27 w 56"/>
              <a:gd name="T69" fmla="*/ 49 h 65"/>
              <a:gd name="T70" fmla="*/ 24 w 56"/>
              <a:gd name="T71" fmla="*/ 44 h 65"/>
              <a:gd name="T72" fmla="*/ 26 w 56"/>
              <a:gd name="T73" fmla="*/ 44 h 65"/>
              <a:gd name="T74" fmla="*/ 30 w 56"/>
              <a:gd name="T75" fmla="*/ 44 h 65"/>
              <a:gd name="T76" fmla="*/ 24 w 56"/>
              <a:gd name="T77" fmla="*/ 37 h 65"/>
              <a:gd name="T78" fmla="*/ 27 w 56"/>
              <a:gd name="T79" fmla="*/ 32 h 65"/>
              <a:gd name="T80" fmla="*/ 29 w 56"/>
              <a:gd name="T81" fmla="*/ 32 h 65"/>
              <a:gd name="T82" fmla="*/ 32 w 56"/>
              <a:gd name="T83" fmla="*/ 37 h 65"/>
              <a:gd name="T84" fmla="*/ 30 w 56"/>
              <a:gd name="T85" fmla="*/ 37 h 65"/>
              <a:gd name="T86" fmla="*/ 26 w 56"/>
              <a:gd name="T87" fmla="*/ 37 h 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56" h="65">
                <a:moveTo>
                  <a:pt x="36" y="15"/>
                </a:moveTo>
                <a:cubicBezTo>
                  <a:pt x="36" y="14"/>
                  <a:pt x="36" y="14"/>
                  <a:pt x="36" y="14"/>
                </a:cubicBezTo>
                <a:cubicBezTo>
                  <a:pt x="43" y="3"/>
                  <a:pt x="43" y="3"/>
                  <a:pt x="43" y="3"/>
                </a:cubicBezTo>
                <a:cubicBezTo>
                  <a:pt x="43" y="3"/>
                  <a:pt x="43" y="3"/>
                  <a:pt x="43" y="2"/>
                </a:cubicBezTo>
                <a:cubicBezTo>
                  <a:pt x="43" y="1"/>
                  <a:pt x="42" y="0"/>
                  <a:pt x="41" y="0"/>
                </a:cubicBezTo>
                <a:cubicBezTo>
                  <a:pt x="41" y="0"/>
                  <a:pt x="41" y="0"/>
                  <a:pt x="41" y="0"/>
                </a:cubicBezTo>
                <a:cubicBezTo>
                  <a:pt x="14" y="0"/>
                  <a:pt x="14" y="0"/>
                  <a:pt x="14" y="0"/>
                </a:cubicBezTo>
                <a:cubicBezTo>
                  <a:pt x="14" y="0"/>
                  <a:pt x="13" y="0"/>
                  <a:pt x="13" y="1"/>
                </a:cubicBezTo>
                <a:cubicBezTo>
                  <a:pt x="12" y="2"/>
                  <a:pt x="12" y="3"/>
                  <a:pt x="13" y="3"/>
                </a:cubicBezTo>
                <a:cubicBezTo>
                  <a:pt x="20" y="14"/>
                  <a:pt x="20" y="14"/>
                  <a:pt x="20" y="14"/>
                </a:cubicBezTo>
                <a:cubicBezTo>
                  <a:pt x="20" y="15"/>
                  <a:pt x="20" y="15"/>
                  <a:pt x="20" y="15"/>
                </a:cubicBezTo>
                <a:cubicBezTo>
                  <a:pt x="9" y="16"/>
                  <a:pt x="0" y="26"/>
                  <a:pt x="0" y="37"/>
                </a:cubicBezTo>
                <a:cubicBezTo>
                  <a:pt x="0" y="58"/>
                  <a:pt x="0" y="58"/>
                  <a:pt x="0" y="58"/>
                </a:cubicBezTo>
                <a:cubicBezTo>
                  <a:pt x="0" y="61"/>
                  <a:pt x="3" y="65"/>
                  <a:pt x="7" y="65"/>
                </a:cubicBezTo>
                <a:cubicBezTo>
                  <a:pt x="49" y="65"/>
                  <a:pt x="49" y="65"/>
                  <a:pt x="49" y="65"/>
                </a:cubicBezTo>
                <a:cubicBezTo>
                  <a:pt x="53" y="65"/>
                  <a:pt x="56" y="61"/>
                  <a:pt x="56" y="58"/>
                </a:cubicBezTo>
                <a:cubicBezTo>
                  <a:pt x="56" y="37"/>
                  <a:pt x="56" y="37"/>
                  <a:pt x="56" y="37"/>
                </a:cubicBezTo>
                <a:cubicBezTo>
                  <a:pt x="56" y="26"/>
                  <a:pt x="47" y="16"/>
                  <a:pt x="36" y="15"/>
                </a:cubicBezTo>
                <a:close/>
                <a:moveTo>
                  <a:pt x="26" y="13"/>
                </a:moveTo>
                <a:cubicBezTo>
                  <a:pt x="23" y="4"/>
                  <a:pt x="23" y="4"/>
                  <a:pt x="23" y="4"/>
                </a:cubicBezTo>
                <a:cubicBezTo>
                  <a:pt x="22" y="3"/>
                  <a:pt x="22" y="3"/>
                  <a:pt x="21" y="3"/>
                </a:cubicBezTo>
                <a:cubicBezTo>
                  <a:pt x="21" y="4"/>
                  <a:pt x="21" y="4"/>
                  <a:pt x="21" y="5"/>
                </a:cubicBezTo>
                <a:cubicBezTo>
                  <a:pt x="24" y="13"/>
                  <a:pt x="24" y="13"/>
                  <a:pt x="24" y="13"/>
                </a:cubicBezTo>
                <a:cubicBezTo>
                  <a:pt x="22" y="13"/>
                  <a:pt x="22" y="13"/>
                  <a:pt x="22" y="13"/>
                </a:cubicBezTo>
                <a:cubicBezTo>
                  <a:pt x="16" y="3"/>
                  <a:pt x="16" y="3"/>
                  <a:pt x="16" y="3"/>
                </a:cubicBezTo>
                <a:cubicBezTo>
                  <a:pt x="39" y="3"/>
                  <a:pt x="39" y="3"/>
                  <a:pt x="39" y="3"/>
                </a:cubicBezTo>
                <a:cubicBezTo>
                  <a:pt x="33" y="13"/>
                  <a:pt x="33" y="13"/>
                  <a:pt x="33" y="13"/>
                </a:cubicBezTo>
                <a:lnTo>
                  <a:pt x="26" y="13"/>
                </a:lnTo>
                <a:close/>
                <a:moveTo>
                  <a:pt x="23" y="15"/>
                </a:moveTo>
                <a:cubicBezTo>
                  <a:pt x="33" y="15"/>
                  <a:pt x="33" y="15"/>
                  <a:pt x="33" y="15"/>
                </a:cubicBezTo>
                <a:cubicBezTo>
                  <a:pt x="33" y="16"/>
                  <a:pt x="33" y="16"/>
                  <a:pt x="33" y="16"/>
                </a:cubicBezTo>
                <a:cubicBezTo>
                  <a:pt x="23" y="16"/>
                  <a:pt x="23" y="16"/>
                  <a:pt x="23" y="16"/>
                </a:cubicBezTo>
                <a:lnTo>
                  <a:pt x="23" y="15"/>
                </a:lnTo>
                <a:close/>
                <a:moveTo>
                  <a:pt x="53" y="58"/>
                </a:moveTo>
                <a:cubicBezTo>
                  <a:pt x="53" y="60"/>
                  <a:pt x="51" y="62"/>
                  <a:pt x="49" y="62"/>
                </a:cubicBezTo>
                <a:cubicBezTo>
                  <a:pt x="7" y="62"/>
                  <a:pt x="7" y="62"/>
                  <a:pt x="7" y="62"/>
                </a:cubicBezTo>
                <a:cubicBezTo>
                  <a:pt x="5" y="62"/>
                  <a:pt x="3" y="60"/>
                  <a:pt x="3" y="58"/>
                </a:cubicBezTo>
                <a:cubicBezTo>
                  <a:pt x="3" y="37"/>
                  <a:pt x="3" y="37"/>
                  <a:pt x="3" y="37"/>
                </a:cubicBezTo>
                <a:cubicBezTo>
                  <a:pt x="3" y="26"/>
                  <a:pt x="11" y="18"/>
                  <a:pt x="22" y="18"/>
                </a:cubicBezTo>
                <a:cubicBezTo>
                  <a:pt x="34" y="18"/>
                  <a:pt x="34" y="18"/>
                  <a:pt x="34" y="18"/>
                </a:cubicBezTo>
                <a:cubicBezTo>
                  <a:pt x="44" y="18"/>
                  <a:pt x="53" y="26"/>
                  <a:pt x="53" y="37"/>
                </a:cubicBezTo>
                <a:lnTo>
                  <a:pt x="53" y="58"/>
                </a:lnTo>
                <a:close/>
                <a:moveTo>
                  <a:pt x="8" y="38"/>
                </a:moveTo>
                <a:cubicBezTo>
                  <a:pt x="8" y="54"/>
                  <a:pt x="8" y="54"/>
                  <a:pt x="8" y="54"/>
                </a:cubicBezTo>
                <a:cubicBezTo>
                  <a:pt x="8" y="55"/>
                  <a:pt x="9" y="57"/>
                  <a:pt x="11" y="57"/>
                </a:cubicBezTo>
                <a:cubicBezTo>
                  <a:pt x="11" y="57"/>
                  <a:pt x="12" y="57"/>
                  <a:pt x="12" y="58"/>
                </a:cubicBezTo>
                <a:cubicBezTo>
                  <a:pt x="12" y="58"/>
                  <a:pt x="11" y="59"/>
                  <a:pt x="11" y="59"/>
                </a:cubicBezTo>
                <a:cubicBezTo>
                  <a:pt x="8" y="59"/>
                  <a:pt x="6" y="56"/>
                  <a:pt x="6" y="54"/>
                </a:cubicBezTo>
                <a:cubicBezTo>
                  <a:pt x="6" y="38"/>
                  <a:pt x="6" y="38"/>
                  <a:pt x="6" y="38"/>
                </a:cubicBezTo>
                <a:cubicBezTo>
                  <a:pt x="6" y="28"/>
                  <a:pt x="14" y="21"/>
                  <a:pt x="23" y="21"/>
                </a:cubicBezTo>
                <a:cubicBezTo>
                  <a:pt x="24" y="21"/>
                  <a:pt x="24" y="21"/>
                  <a:pt x="24" y="22"/>
                </a:cubicBezTo>
                <a:cubicBezTo>
                  <a:pt x="24" y="22"/>
                  <a:pt x="24" y="23"/>
                  <a:pt x="23" y="23"/>
                </a:cubicBezTo>
                <a:cubicBezTo>
                  <a:pt x="15" y="23"/>
                  <a:pt x="8" y="29"/>
                  <a:pt x="8" y="38"/>
                </a:cubicBezTo>
                <a:close/>
                <a:moveTo>
                  <a:pt x="28" y="28"/>
                </a:moveTo>
                <a:cubicBezTo>
                  <a:pt x="21" y="28"/>
                  <a:pt x="15" y="34"/>
                  <a:pt x="15" y="41"/>
                </a:cubicBezTo>
                <a:cubicBezTo>
                  <a:pt x="15" y="47"/>
                  <a:pt x="21" y="53"/>
                  <a:pt x="28" y="53"/>
                </a:cubicBezTo>
                <a:cubicBezTo>
                  <a:pt x="35" y="53"/>
                  <a:pt x="40" y="47"/>
                  <a:pt x="40" y="41"/>
                </a:cubicBezTo>
                <a:cubicBezTo>
                  <a:pt x="40" y="34"/>
                  <a:pt x="35" y="28"/>
                  <a:pt x="28" y="28"/>
                </a:cubicBezTo>
                <a:close/>
                <a:moveTo>
                  <a:pt x="28" y="51"/>
                </a:moveTo>
                <a:cubicBezTo>
                  <a:pt x="22" y="51"/>
                  <a:pt x="17" y="46"/>
                  <a:pt x="17" y="41"/>
                </a:cubicBezTo>
                <a:cubicBezTo>
                  <a:pt x="17" y="35"/>
                  <a:pt x="22" y="30"/>
                  <a:pt x="28" y="30"/>
                </a:cubicBezTo>
                <a:cubicBezTo>
                  <a:pt x="33" y="30"/>
                  <a:pt x="38" y="35"/>
                  <a:pt x="38" y="41"/>
                </a:cubicBezTo>
                <a:cubicBezTo>
                  <a:pt x="38" y="46"/>
                  <a:pt x="33" y="51"/>
                  <a:pt x="28" y="51"/>
                </a:cubicBezTo>
                <a:close/>
                <a:moveTo>
                  <a:pt x="26" y="37"/>
                </a:moveTo>
                <a:cubicBezTo>
                  <a:pt x="26" y="39"/>
                  <a:pt x="27" y="40"/>
                  <a:pt x="28" y="40"/>
                </a:cubicBezTo>
                <a:cubicBezTo>
                  <a:pt x="30" y="40"/>
                  <a:pt x="32" y="41"/>
                  <a:pt x="32" y="44"/>
                </a:cubicBezTo>
                <a:cubicBezTo>
                  <a:pt x="32" y="46"/>
                  <a:pt x="31" y="47"/>
                  <a:pt x="29" y="48"/>
                </a:cubicBezTo>
                <a:cubicBezTo>
                  <a:pt x="29" y="49"/>
                  <a:pt x="29" y="49"/>
                  <a:pt x="29" y="49"/>
                </a:cubicBezTo>
                <a:cubicBezTo>
                  <a:pt x="29" y="49"/>
                  <a:pt x="28" y="50"/>
                  <a:pt x="28" y="50"/>
                </a:cubicBezTo>
                <a:cubicBezTo>
                  <a:pt x="27" y="50"/>
                  <a:pt x="27" y="49"/>
                  <a:pt x="27" y="49"/>
                </a:cubicBezTo>
                <a:cubicBezTo>
                  <a:pt x="27" y="48"/>
                  <a:pt x="27" y="48"/>
                  <a:pt x="27" y="48"/>
                </a:cubicBezTo>
                <a:cubicBezTo>
                  <a:pt x="25" y="47"/>
                  <a:pt x="24" y="46"/>
                  <a:pt x="24" y="44"/>
                </a:cubicBezTo>
                <a:cubicBezTo>
                  <a:pt x="24" y="43"/>
                  <a:pt x="24" y="43"/>
                  <a:pt x="25" y="43"/>
                </a:cubicBezTo>
                <a:cubicBezTo>
                  <a:pt x="25" y="43"/>
                  <a:pt x="26" y="43"/>
                  <a:pt x="26" y="44"/>
                </a:cubicBezTo>
                <a:cubicBezTo>
                  <a:pt x="26" y="45"/>
                  <a:pt x="27" y="46"/>
                  <a:pt x="28" y="46"/>
                </a:cubicBezTo>
                <a:cubicBezTo>
                  <a:pt x="29" y="46"/>
                  <a:pt x="30" y="45"/>
                  <a:pt x="30" y="44"/>
                </a:cubicBezTo>
                <a:cubicBezTo>
                  <a:pt x="30" y="42"/>
                  <a:pt x="29" y="42"/>
                  <a:pt x="28" y="42"/>
                </a:cubicBezTo>
                <a:cubicBezTo>
                  <a:pt x="25" y="42"/>
                  <a:pt x="24" y="40"/>
                  <a:pt x="24" y="37"/>
                </a:cubicBezTo>
                <a:cubicBezTo>
                  <a:pt x="24" y="36"/>
                  <a:pt x="25" y="34"/>
                  <a:pt x="27" y="34"/>
                </a:cubicBezTo>
                <a:cubicBezTo>
                  <a:pt x="27" y="32"/>
                  <a:pt x="27" y="32"/>
                  <a:pt x="27" y="32"/>
                </a:cubicBezTo>
                <a:cubicBezTo>
                  <a:pt x="27" y="32"/>
                  <a:pt x="27" y="31"/>
                  <a:pt x="28" y="31"/>
                </a:cubicBezTo>
                <a:cubicBezTo>
                  <a:pt x="28" y="31"/>
                  <a:pt x="29" y="32"/>
                  <a:pt x="29" y="32"/>
                </a:cubicBezTo>
                <a:cubicBezTo>
                  <a:pt x="29" y="33"/>
                  <a:pt x="29" y="33"/>
                  <a:pt x="29" y="33"/>
                </a:cubicBezTo>
                <a:cubicBezTo>
                  <a:pt x="30" y="34"/>
                  <a:pt x="32" y="35"/>
                  <a:pt x="32" y="37"/>
                </a:cubicBezTo>
                <a:cubicBezTo>
                  <a:pt x="32" y="38"/>
                  <a:pt x="31" y="38"/>
                  <a:pt x="31" y="38"/>
                </a:cubicBezTo>
                <a:cubicBezTo>
                  <a:pt x="30" y="38"/>
                  <a:pt x="30" y="38"/>
                  <a:pt x="30" y="37"/>
                </a:cubicBezTo>
                <a:cubicBezTo>
                  <a:pt x="30" y="36"/>
                  <a:pt x="29" y="35"/>
                  <a:pt x="28" y="35"/>
                </a:cubicBezTo>
                <a:cubicBezTo>
                  <a:pt x="27" y="35"/>
                  <a:pt x="26" y="36"/>
                  <a:pt x="26" y="37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</p:spPr>
        <p:txBody>
          <a:bodyPr vert="horz" wrap="square" lIns="91440" tIns="45721" rIns="91440" bIns="45721" numCol="1" anchor="t" anchorCtr="0" compatLnSpc="1">
            <a:prstTxWarp prst="textNoShape">
              <a:avLst/>
            </a:prstTxWarp>
          </a:bodyPr>
          <a:lstStyle/>
          <a:p>
            <a:endParaRPr lang="en-US" sz="1801"/>
          </a:p>
        </p:txBody>
      </p:sp>
      <p:sp>
        <p:nvSpPr>
          <p:cNvPr id="62" name="ïṧḷïḋè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A1EC40DA-F9C5-4BC0-B516-407E8A81B478}"/>
              </a:ext>
            </a:extLst>
          </p:cNvPr>
          <p:cNvSpPr/>
          <p:nvPr/>
        </p:nvSpPr>
        <p:spPr bwMode="auto">
          <a:xfrm>
            <a:off x="3736680" y="4522787"/>
            <a:ext cx="184738" cy="181316"/>
          </a:xfrm>
          <a:custGeom>
            <a:avLst/>
            <a:gdLst>
              <a:gd name="T0" fmla="*/ 12 w 68"/>
              <a:gd name="T1" fmla="*/ 0 h 67"/>
              <a:gd name="T2" fmla="*/ 0 w 68"/>
              <a:gd name="T3" fmla="*/ 56 h 67"/>
              <a:gd name="T4" fmla="*/ 57 w 68"/>
              <a:gd name="T5" fmla="*/ 67 h 67"/>
              <a:gd name="T6" fmla="*/ 68 w 68"/>
              <a:gd name="T7" fmla="*/ 11 h 67"/>
              <a:gd name="T8" fmla="*/ 65 w 68"/>
              <a:gd name="T9" fmla="*/ 11 h 67"/>
              <a:gd name="T10" fmla="*/ 57 w 68"/>
              <a:gd name="T11" fmla="*/ 64 h 67"/>
              <a:gd name="T12" fmla="*/ 3 w 68"/>
              <a:gd name="T13" fmla="*/ 56 h 67"/>
              <a:gd name="T14" fmla="*/ 12 w 68"/>
              <a:gd name="T15" fmla="*/ 3 h 67"/>
              <a:gd name="T16" fmla="*/ 65 w 68"/>
              <a:gd name="T17" fmla="*/ 11 h 67"/>
              <a:gd name="T18" fmla="*/ 12 w 68"/>
              <a:gd name="T19" fmla="*/ 5 h 67"/>
              <a:gd name="T20" fmla="*/ 6 w 68"/>
              <a:gd name="T21" fmla="*/ 56 h 67"/>
              <a:gd name="T22" fmla="*/ 56 w 68"/>
              <a:gd name="T23" fmla="*/ 62 h 67"/>
              <a:gd name="T24" fmla="*/ 63 w 68"/>
              <a:gd name="T25" fmla="*/ 12 h 67"/>
              <a:gd name="T26" fmla="*/ 61 w 68"/>
              <a:gd name="T27" fmla="*/ 12 h 67"/>
              <a:gd name="T28" fmla="*/ 35 w 68"/>
              <a:gd name="T29" fmla="*/ 33 h 67"/>
              <a:gd name="T30" fmla="*/ 56 w 68"/>
              <a:gd name="T31" fmla="*/ 7 h 67"/>
              <a:gd name="T32" fmla="*/ 12 w 68"/>
              <a:gd name="T33" fmla="*/ 7 h 67"/>
              <a:gd name="T34" fmla="*/ 33 w 68"/>
              <a:gd name="T35" fmla="*/ 33 h 67"/>
              <a:gd name="T36" fmla="*/ 8 w 68"/>
              <a:gd name="T37" fmla="*/ 12 h 67"/>
              <a:gd name="T38" fmla="*/ 8 w 68"/>
              <a:gd name="T39" fmla="*/ 56 h 67"/>
              <a:gd name="T40" fmla="*/ 33 w 68"/>
              <a:gd name="T41" fmla="*/ 35 h 67"/>
              <a:gd name="T42" fmla="*/ 12 w 68"/>
              <a:gd name="T43" fmla="*/ 60 h 67"/>
              <a:gd name="T44" fmla="*/ 56 w 68"/>
              <a:gd name="T45" fmla="*/ 60 h 67"/>
              <a:gd name="T46" fmla="*/ 35 w 68"/>
              <a:gd name="T47" fmla="*/ 35 h 67"/>
              <a:gd name="T48" fmla="*/ 61 w 68"/>
              <a:gd name="T49" fmla="*/ 56 h 67"/>
              <a:gd name="T50" fmla="*/ 12 w 68"/>
              <a:gd name="T51" fmla="*/ 20 h 67"/>
              <a:gd name="T52" fmla="*/ 19 w 68"/>
              <a:gd name="T53" fmla="*/ 19 h 67"/>
              <a:gd name="T54" fmla="*/ 20 w 68"/>
              <a:gd name="T55" fmla="*/ 12 h 67"/>
              <a:gd name="T56" fmla="*/ 21 w 68"/>
              <a:gd name="T57" fmla="*/ 19 h 67"/>
              <a:gd name="T58" fmla="*/ 29 w 68"/>
              <a:gd name="T59" fmla="*/ 20 h 67"/>
              <a:gd name="T60" fmla="*/ 21 w 68"/>
              <a:gd name="T61" fmla="*/ 21 h 67"/>
              <a:gd name="T62" fmla="*/ 20 w 68"/>
              <a:gd name="T63" fmla="*/ 28 h 67"/>
              <a:gd name="T64" fmla="*/ 19 w 68"/>
              <a:gd name="T65" fmla="*/ 21 h 67"/>
              <a:gd name="T66" fmla="*/ 12 w 68"/>
              <a:gd name="T67" fmla="*/ 20 h 67"/>
              <a:gd name="T68" fmla="*/ 26 w 68"/>
              <a:gd name="T69" fmla="*/ 53 h 67"/>
              <a:gd name="T70" fmla="*/ 25 w 68"/>
              <a:gd name="T71" fmla="*/ 53 h 67"/>
              <a:gd name="T72" fmla="*/ 16 w 68"/>
              <a:gd name="T73" fmla="*/ 53 h 67"/>
              <a:gd name="T74" fmla="*/ 15 w 68"/>
              <a:gd name="T75" fmla="*/ 53 h 67"/>
              <a:gd name="T76" fmla="*/ 19 w 68"/>
              <a:gd name="T77" fmla="*/ 47 h 67"/>
              <a:gd name="T78" fmla="*/ 15 w 68"/>
              <a:gd name="T79" fmla="*/ 42 h 67"/>
              <a:gd name="T80" fmla="*/ 20 w 68"/>
              <a:gd name="T81" fmla="*/ 46 h 67"/>
              <a:gd name="T82" fmla="*/ 26 w 68"/>
              <a:gd name="T83" fmla="*/ 42 h 67"/>
              <a:gd name="T84" fmla="*/ 22 w 68"/>
              <a:gd name="T85" fmla="*/ 47 h 67"/>
              <a:gd name="T86" fmla="*/ 40 w 68"/>
              <a:gd name="T87" fmla="*/ 19 h 67"/>
              <a:gd name="T88" fmla="*/ 56 w 68"/>
              <a:gd name="T89" fmla="*/ 18 h 67"/>
              <a:gd name="T90" fmla="*/ 56 w 68"/>
              <a:gd name="T91" fmla="*/ 20 h 67"/>
              <a:gd name="T92" fmla="*/ 40 w 68"/>
              <a:gd name="T93" fmla="*/ 19 h 67"/>
              <a:gd name="T94" fmla="*/ 55 w 68"/>
              <a:gd name="T95" fmla="*/ 45 h 67"/>
              <a:gd name="T96" fmla="*/ 40 w 68"/>
              <a:gd name="T97" fmla="*/ 44 h 67"/>
              <a:gd name="T98" fmla="*/ 55 w 68"/>
              <a:gd name="T99" fmla="*/ 43 h 67"/>
              <a:gd name="T100" fmla="*/ 56 w 68"/>
              <a:gd name="T101" fmla="*/ 50 h 67"/>
              <a:gd name="T102" fmla="*/ 41 w 68"/>
              <a:gd name="T103" fmla="*/ 51 h 67"/>
              <a:gd name="T104" fmla="*/ 41 w 68"/>
              <a:gd name="T105" fmla="*/ 49 h 67"/>
              <a:gd name="T106" fmla="*/ 56 w 68"/>
              <a:gd name="T107" fmla="*/ 50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68" h="67">
                <a:moveTo>
                  <a:pt x="57" y="0"/>
                </a:moveTo>
                <a:cubicBezTo>
                  <a:pt x="12" y="0"/>
                  <a:pt x="12" y="0"/>
                  <a:pt x="12" y="0"/>
                </a:cubicBezTo>
                <a:cubicBezTo>
                  <a:pt x="5" y="0"/>
                  <a:pt x="0" y="5"/>
                  <a:pt x="0" y="11"/>
                </a:cubicBezTo>
                <a:cubicBezTo>
                  <a:pt x="0" y="56"/>
                  <a:pt x="0" y="56"/>
                  <a:pt x="0" y="56"/>
                </a:cubicBezTo>
                <a:cubicBezTo>
                  <a:pt x="0" y="62"/>
                  <a:pt x="5" y="67"/>
                  <a:pt x="12" y="67"/>
                </a:cubicBezTo>
                <a:cubicBezTo>
                  <a:pt x="57" y="67"/>
                  <a:pt x="57" y="67"/>
                  <a:pt x="57" y="67"/>
                </a:cubicBezTo>
                <a:cubicBezTo>
                  <a:pt x="63" y="67"/>
                  <a:pt x="68" y="62"/>
                  <a:pt x="68" y="56"/>
                </a:cubicBezTo>
                <a:cubicBezTo>
                  <a:pt x="68" y="11"/>
                  <a:pt x="68" y="11"/>
                  <a:pt x="68" y="11"/>
                </a:cubicBezTo>
                <a:cubicBezTo>
                  <a:pt x="68" y="5"/>
                  <a:pt x="63" y="0"/>
                  <a:pt x="57" y="0"/>
                </a:cubicBezTo>
                <a:close/>
                <a:moveTo>
                  <a:pt x="65" y="11"/>
                </a:moveTo>
                <a:cubicBezTo>
                  <a:pt x="65" y="56"/>
                  <a:pt x="65" y="56"/>
                  <a:pt x="65" y="56"/>
                </a:cubicBezTo>
                <a:cubicBezTo>
                  <a:pt x="65" y="61"/>
                  <a:pt x="61" y="64"/>
                  <a:pt x="57" y="64"/>
                </a:cubicBezTo>
                <a:cubicBezTo>
                  <a:pt x="12" y="64"/>
                  <a:pt x="12" y="64"/>
                  <a:pt x="12" y="64"/>
                </a:cubicBezTo>
                <a:cubicBezTo>
                  <a:pt x="7" y="64"/>
                  <a:pt x="3" y="61"/>
                  <a:pt x="3" y="56"/>
                </a:cubicBezTo>
                <a:cubicBezTo>
                  <a:pt x="3" y="11"/>
                  <a:pt x="3" y="11"/>
                  <a:pt x="3" y="11"/>
                </a:cubicBezTo>
                <a:cubicBezTo>
                  <a:pt x="3" y="7"/>
                  <a:pt x="7" y="3"/>
                  <a:pt x="12" y="3"/>
                </a:cubicBezTo>
                <a:cubicBezTo>
                  <a:pt x="57" y="3"/>
                  <a:pt x="57" y="3"/>
                  <a:pt x="57" y="3"/>
                </a:cubicBezTo>
                <a:cubicBezTo>
                  <a:pt x="61" y="3"/>
                  <a:pt x="65" y="7"/>
                  <a:pt x="65" y="11"/>
                </a:cubicBezTo>
                <a:close/>
                <a:moveTo>
                  <a:pt x="56" y="5"/>
                </a:moveTo>
                <a:cubicBezTo>
                  <a:pt x="12" y="5"/>
                  <a:pt x="12" y="5"/>
                  <a:pt x="12" y="5"/>
                </a:cubicBezTo>
                <a:cubicBezTo>
                  <a:pt x="9" y="5"/>
                  <a:pt x="6" y="8"/>
                  <a:pt x="6" y="12"/>
                </a:cubicBezTo>
                <a:cubicBezTo>
                  <a:pt x="6" y="56"/>
                  <a:pt x="6" y="56"/>
                  <a:pt x="6" y="56"/>
                </a:cubicBezTo>
                <a:cubicBezTo>
                  <a:pt x="6" y="59"/>
                  <a:pt x="9" y="62"/>
                  <a:pt x="12" y="62"/>
                </a:cubicBezTo>
                <a:cubicBezTo>
                  <a:pt x="56" y="62"/>
                  <a:pt x="56" y="62"/>
                  <a:pt x="56" y="62"/>
                </a:cubicBezTo>
                <a:cubicBezTo>
                  <a:pt x="60" y="62"/>
                  <a:pt x="63" y="59"/>
                  <a:pt x="63" y="56"/>
                </a:cubicBezTo>
                <a:cubicBezTo>
                  <a:pt x="63" y="12"/>
                  <a:pt x="63" y="12"/>
                  <a:pt x="63" y="12"/>
                </a:cubicBezTo>
                <a:cubicBezTo>
                  <a:pt x="63" y="8"/>
                  <a:pt x="60" y="5"/>
                  <a:pt x="56" y="5"/>
                </a:cubicBezTo>
                <a:close/>
                <a:moveTo>
                  <a:pt x="61" y="12"/>
                </a:moveTo>
                <a:cubicBezTo>
                  <a:pt x="61" y="33"/>
                  <a:pt x="61" y="33"/>
                  <a:pt x="61" y="33"/>
                </a:cubicBezTo>
                <a:cubicBezTo>
                  <a:pt x="35" y="33"/>
                  <a:pt x="35" y="33"/>
                  <a:pt x="35" y="33"/>
                </a:cubicBezTo>
                <a:cubicBezTo>
                  <a:pt x="35" y="7"/>
                  <a:pt x="35" y="7"/>
                  <a:pt x="35" y="7"/>
                </a:cubicBezTo>
                <a:cubicBezTo>
                  <a:pt x="56" y="7"/>
                  <a:pt x="56" y="7"/>
                  <a:pt x="56" y="7"/>
                </a:cubicBezTo>
                <a:cubicBezTo>
                  <a:pt x="59" y="7"/>
                  <a:pt x="61" y="9"/>
                  <a:pt x="61" y="12"/>
                </a:cubicBezTo>
                <a:close/>
                <a:moveTo>
                  <a:pt x="12" y="7"/>
                </a:moveTo>
                <a:cubicBezTo>
                  <a:pt x="33" y="7"/>
                  <a:pt x="33" y="7"/>
                  <a:pt x="33" y="7"/>
                </a:cubicBezTo>
                <a:cubicBezTo>
                  <a:pt x="33" y="33"/>
                  <a:pt x="33" y="33"/>
                  <a:pt x="33" y="33"/>
                </a:cubicBezTo>
                <a:cubicBezTo>
                  <a:pt x="8" y="33"/>
                  <a:pt x="8" y="33"/>
                  <a:pt x="8" y="33"/>
                </a:cubicBezTo>
                <a:cubicBezTo>
                  <a:pt x="8" y="12"/>
                  <a:pt x="8" y="12"/>
                  <a:pt x="8" y="12"/>
                </a:cubicBezTo>
                <a:cubicBezTo>
                  <a:pt x="8" y="9"/>
                  <a:pt x="10" y="7"/>
                  <a:pt x="12" y="7"/>
                </a:cubicBezTo>
                <a:close/>
                <a:moveTo>
                  <a:pt x="8" y="56"/>
                </a:moveTo>
                <a:cubicBezTo>
                  <a:pt x="8" y="35"/>
                  <a:pt x="8" y="35"/>
                  <a:pt x="8" y="35"/>
                </a:cubicBezTo>
                <a:cubicBezTo>
                  <a:pt x="33" y="35"/>
                  <a:pt x="33" y="35"/>
                  <a:pt x="33" y="35"/>
                </a:cubicBezTo>
                <a:cubicBezTo>
                  <a:pt x="33" y="60"/>
                  <a:pt x="33" y="60"/>
                  <a:pt x="33" y="60"/>
                </a:cubicBezTo>
                <a:cubicBezTo>
                  <a:pt x="12" y="60"/>
                  <a:pt x="12" y="60"/>
                  <a:pt x="12" y="60"/>
                </a:cubicBezTo>
                <a:cubicBezTo>
                  <a:pt x="10" y="60"/>
                  <a:pt x="8" y="58"/>
                  <a:pt x="8" y="56"/>
                </a:cubicBezTo>
                <a:close/>
                <a:moveTo>
                  <a:pt x="56" y="60"/>
                </a:moveTo>
                <a:cubicBezTo>
                  <a:pt x="35" y="60"/>
                  <a:pt x="35" y="60"/>
                  <a:pt x="35" y="60"/>
                </a:cubicBezTo>
                <a:cubicBezTo>
                  <a:pt x="35" y="35"/>
                  <a:pt x="35" y="35"/>
                  <a:pt x="35" y="35"/>
                </a:cubicBezTo>
                <a:cubicBezTo>
                  <a:pt x="61" y="35"/>
                  <a:pt x="61" y="35"/>
                  <a:pt x="61" y="35"/>
                </a:cubicBezTo>
                <a:cubicBezTo>
                  <a:pt x="61" y="56"/>
                  <a:pt x="61" y="56"/>
                  <a:pt x="61" y="56"/>
                </a:cubicBezTo>
                <a:cubicBezTo>
                  <a:pt x="61" y="58"/>
                  <a:pt x="59" y="60"/>
                  <a:pt x="56" y="60"/>
                </a:cubicBezTo>
                <a:close/>
                <a:moveTo>
                  <a:pt x="12" y="20"/>
                </a:moveTo>
                <a:cubicBezTo>
                  <a:pt x="12" y="19"/>
                  <a:pt x="13" y="19"/>
                  <a:pt x="13" y="19"/>
                </a:cubicBezTo>
                <a:cubicBezTo>
                  <a:pt x="19" y="19"/>
                  <a:pt x="19" y="19"/>
                  <a:pt x="19" y="19"/>
                </a:cubicBezTo>
                <a:cubicBezTo>
                  <a:pt x="19" y="13"/>
                  <a:pt x="19" y="13"/>
                  <a:pt x="19" y="13"/>
                </a:cubicBezTo>
                <a:cubicBezTo>
                  <a:pt x="19" y="12"/>
                  <a:pt x="20" y="12"/>
                  <a:pt x="20" y="12"/>
                </a:cubicBezTo>
                <a:cubicBezTo>
                  <a:pt x="21" y="12"/>
                  <a:pt x="21" y="12"/>
                  <a:pt x="21" y="13"/>
                </a:cubicBezTo>
                <a:cubicBezTo>
                  <a:pt x="21" y="19"/>
                  <a:pt x="21" y="19"/>
                  <a:pt x="21" y="19"/>
                </a:cubicBezTo>
                <a:cubicBezTo>
                  <a:pt x="28" y="19"/>
                  <a:pt x="28" y="19"/>
                  <a:pt x="28" y="19"/>
                </a:cubicBezTo>
                <a:cubicBezTo>
                  <a:pt x="28" y="19"/>
                  <a:pt x="29" y="19"/>
                  <a:pt x="29" y="20"/>
                </a:cubicBezTo>
                <a:cubicBezTo>
                  <a:pt x="29" y="20"/>
                  <a:pt x="28" y="21"/>
                  <a:pt x="28" y="21"/>
                </a:cubicBezTo>
                <a:cubicBezTo>
                  <a:pt x="21" y="21"/>
                  <a:pt x="21" y="21"/>
                  <a:pt x="21" y="21"/>
                </a:cubicBezTo>
                <a:cubicBezTo>
                  <a:pt x="21" y="27"/>
                  <a:pt x="21" y="27"/>
                  <a:pt x="21" y="27"/>
                </a:cubicBezTo>
                <a:cubicBezTo>
                  <a:pt x="21" y="27"/>
                  <a:pt x="21" y="28"/>
                  <a:pt x="20" y="28"/>
                </a:cubicBezTo>
                <a:cubicBezTo>
                  <a:pt x="20" y="28"/>
                  <a:pt x="19" y="27"/>
                  <a:pt x="19" y="27"/>
                </a:cubicBezTo>
                <a:cubicBezTo>
                  <a:pt x="19" y="21"/>
                  <a:pt x="19" y="21"/>
                  <a:pt x="19" y="21"/>
                </a:cubicBezTo>
                <a:cubicBezTo>
                  <a:pt x="13" y="21"/>
                  <a:pt x="13" y="21"/>
                  <a:pt x="13" y="21"/>
                </a:cubicBezTo>
                <a:cubicBezTo>
                  <a:pt x="13" y="21"/>
                  <a:pt x="12" y="20"/>
                  <a:pt x="12" y="20"/>
                </a:cubicBezTo>
                <a:close/>
                <a:moveTo>
                  <a:pt x="26" y="52"/>
                </a:moveTo>
                <a:cubicBezTo>
                  <a:pt x="27" y="52"/>
                  <a:pt x="27" y="53"/>
                  <a:pt x="26" y="53"/>
                </a:cubicBezTo>
                <a:cubicBezTo>
                  <a:pt x="26" y="53"/>
                  <a:pt x="26" y="53"/>
                  <a:pt x="25" y="53"/>
                </a:cubicBezTo>
                <a:cubicBezTo>
                  <a:pt x="25" y="53"/>
                  <a:pt x="25" y="53"/>
                  <a:pt x="25" y="53"/>
                </a:cubicBezTo>
                <a:cubicBezTo>
                  <a:pt x="20" y="49"/>
                  <a:pt x="20" y="49"/>
                  <a:pt x="20" y="49"/>
                </a:cubicBezTo>
                <a:cubicBezTo>
                  <a:pt x="16" y="53"/>
                  <a:pt x="16" y="53"/>
                  <a:pt x="16" y="53"/>
                </a:cubicBezTo>
                <a:cubicBezTo>
                  <a:pt x="16" y="53"/>
                  <a:pt x="16" y="53"/>
                  <a:pt x="15" y="53"/>
                </a:cubicBezTo>
                <a:cubicBezTo>
                  <a:pt x="15" y="53"/>
                  <a:pt x="15" y="53"/>
                  <a:pt x="15" y="53"/>
                </a:cubicBezTo>
                <a:cubicBezTo>
                  <a:pt x="14" y="53"/>
                  <a:pt x="14" y="52"/>
                  <a:pt x="15" y="52"/>
                </a:cubicBezTo>
                <a:cubicBezTo>
                  <a:pt x="19" y="47"/>
                  <a:pt x="19" y="47"/>
                  <a:pt x="19" y="47"/>
                </a:cubicBezTo>
                <a:cubicBezTo>
                  <a:pt x="15" y="43"/>
                  <a:pt x="15" y="43"/>
                  <a:pt x="15" y="43"/>
                </a:cubicBezTo>
                <a:cubicBezTo>
                  <a:pt x="14" y="43"/>
                  <a:pt x="14" y="42"/>
                  <a:pt x="15" y="42"/>
                </a:cubicBezTo>
                <a:cubicBezTo>
                  <a:pt x="15" y="41"/>
                  <a:pt x="16" y="41"/>
                  <a:pt x="16" y="42"/>
                </a:cubicBezTo>
                <a:cubicBezTo>
                  <a:pt x="20" y="46"/>
                  <a:pt x="20" y="46"/>
                  <a:pt x="20" y="46"/>
                </a:cubicBezTo>
                <a:cubicBezTo>
                  <a:pt x="25" y="42"/>
                  <a:pt x="25" y="42"/>
                  <a:pt x="25" y="42"/>
                </a:cubicBezTo>
                <a:cubicBezTo>
                  <a:pt x="25" y="41"/>
                  <a:pt x="26" y="41"/>
                  <a:pt x="26" y="42"/>
                </a:cubicBezTo>
                <a:cubicBezTo>
                  <a:pt x="27" y="42"/>
                  <a:pt x="27" y="43"/>
                  <a:pt x="26" y="43"/>
                </a:cubicBezTo>
                <a:cubicBezTo>
                  <a:pt x="22" y="47"/>
                  <a:pt x="22" y="47"/>
                  <a:pt x="22" y="47"/>
                </a:cubicBezTo>
                <a:lnTo>
                  <a:pt x="26" y="52"/>
                </a:lnTo>
                <a:close/>
                <a:moveTo>
                  <a:pt x="40" y="19"/>
                </a:moveTo>
                <a:cubicBezTo>
                  <a:pt x="40" y="19"/>
                  <a:pt x="41" y="18"/>
                  <a:pt x="41" y="18"/>
                </a:cubicBezTo>
                <a:cubicBezTo>
                  <a:pt x="56" y="18"/>
                  <a:pt x="56" y="18"/>
                  <a:pt x="56" y="18"/>
                </a:cubicBezTo>
                <a:cubicBezTo>
                  <a:pt x="56" y="18"/>
                  <a:pt x="57" y="19"/>
                  <a:pt x="57" y="19"/>
                </a:cubicBezTo>
                <a:cubicBezTo>
                  <a:pt x="57" y="20"/>
                  <a:pt x="56" y="20"/>
                  <a:pt x="56" y="20"/>
                </a:cubicBezTo>
                <a:cubicBezTo>
                  <a:pt x="41" y="20"/>
                  <a:pt x="41" y="20"/>
                  <a:pt x="41" y="20"/>
                </a:cubicBezTo>
                <a:cubicBezTo>
                  <a:pt x="41" y="20"/>
                  <a:pt x="40" y="20"/>
                  <a:pt x="40" y="19"/>
                </a:cubicBezTo>
                <a:close/>
                <a:moveTo>
                  <a:pt x="56" y="44"/>
                </a:moveTo>
                <a:cubicBezTo>
                  <a:pt x="56" y="45"/>
                  <a:pt x="56" y="45"/>
                  <a:pt x="55" y="45"/>
                </a:cubicBezTo>
                <a:cubicBezTo>
                  <a:pt x="41" y="45"/>
                  <a:pt x="41" y="45"/>
                  <a:pt x="41" y="45"/>
                </a:cubicBezTo>
                <a:cubicBezTo>
                  <a:pt x="41" y="45"/>
                  <a:pt x="40" y="45"/>
                  <a:pt x="40" y="44"/>
                </a:cubicBezTo>
                <a:cubicBezTo>
                  <a:pt x="40" y="44"/>
                  <a:pt x="41" y="43"/>
                  <a:pt x="41" y="43"/>
                </a:cubicBezTo>
                <a:cubicBezTo>
                  <a:pt x="55" y="43"/>
                  <a:pt x="55" y="43"/>
                  <a:pt x="55" y="43"/>
                </a:cubicBezTo>
                <a:cubicBezTo>
                  <a:pt x="56" y="43"/>
                  <a:pt x="56" y="44"/>
                  <a:pt x="56" y="44"/>
                </a:cubicBezTo>
                <a:close/>
                <a:moveTo>
                  <a:pt x="56" y="50"/>
                </a:moveTo>
                <a:cubicBezTo>
                  <a:pt x="56" y="51"/>
                  <a:pt x="56" y="51"/>
                  <a:pt x="55" y="51"/>
                </a:cubicBezTo>
                <a:cubicBezTo>
                  <a:pt x="41" y="51"/>
                  <a:pt x="41" y="51"/>
                  <a:pt x="41" y="51"/>
                </a:cubicBezTo>
                <a:cubicBezTo>
                  <a:pt x="41" y="51"/>
                  <a:pt x="40" y="51"/>
                  <a:pt x="40" y="50"/>
                </a:cubicBezTo>
                <a:cubicBezTo>
                  <a:pt x="40" y="50"/>
                  <a:pt x="41" y="49"/>
                  <a:pt x="41" y="49"/>
                </a:cubicBezTo>
                <a:cubicBezTo>
                  <a:pt x="55" y="49"/>
                  <a:pt x="55" y="49"/>
                  <a:pt x="55" y="49"/>
                </a:cubicBezTo>
                <a:cubicBezTo>
                  <a:pt x="56" y="49"/>
                  <a:pt x="56" y="50"/>
                  <a:pt x="56" y="50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</p:spPr>
        <p:txBody>
          <a:bodyPr vert="horz" wrap="square" lIns="91440" tIns="45721" rIns="91440" bIns="45721" numCol="1" anchor="t" anchorCtr="0" compatLnSpc="1">
            <a:prstTxWarp prst="textNoShape">
              <a:avLst/>
            </a:prstTxWarp>
          </a:bodyPr>
          <a:lstStyle/>
          <a:p>
            <a:endParaRPr lang="en-US" sz="1801"/>
          </a:p>
        </p:txBody>
      </p:sp>
      <p:sp>
        <p:nvSpPr>
          <p:cNvPr id="63" name="ïśļide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4322B515-AD7A-4874-9E68-7C3B4104C34B}"/>
              </a:ext>
            </a:extLst>
          </p:cNvPr>
          <p:cNvSpPr/>
          <p:nvPr/>
        </p:nvSpPr>
        <p:spPr bwMode="auto">
          <a:xfrm>
            <a:off x="7853327" y="2468366"/>
            <a:ext cx="254946" cy="246449"/>
          </a:xfrm>
          <a:custGeom>
            <a:avLst/>
            <a:gdLst>
              <a:gd name="T0" fmla="*/ 12 w 63"/>
              <a:gd name="T1" fmla="*/ 10 h 61"/>
              <a:gd name="T2" fmla="*/ 13 w 63"/>
              <a:gd name="T3" fmla="*/ 10 h 61"/>
              <a:gd name="T4" fmla="*/ 13 w 63"/>
              <a:gd name="T5" fmla="*/ 12 h 61"/>
              <a:gd name="T6" fmla="*/ 13 w 63"/>
              <a:gd name="T7" fmla="*/ 29 h 61"/>
              <a:gd name="T8" fmla="*/ 13 w 63"/>
              <a:gd name="T9" fmla="*/ 31 h 61"/>
              <a:gd name="T10" fmla="*/ 13 w 63"/>
              <a:gd name="T11" fmla="*/ 31 h 61"/>
              <a:gd name="T12" fmla="*/ 12 w 63"/>
              <a:gd name="T13" fmla="*/ 31 h 61"/>
              <a:gd name="T14" fmla="*/ 12 w 63"/>
              <a:gd name="T15" fmla="*/ 10 h 61"/>
              <a:gd name="T16" fmla="*/ 61 w 63"/>
              <a:gd name="T17" fmla="*/ 59 h 61"/>
              <a:gd name="T18" fmla="*/ 56 w 63"/>
              <a:gd name="T19" fmla="*/ 61 h 61"/>
              <a:gd name="T20" fmla="*/ 51 w 63"/>
              <a:gd name="T21" fmla="*/ 59 h 61"/>
              <a:gd name="T22" fmla="*/ 38 w 63"/>
              <a:gd name="T23" fmla="*/ 47 h 61"/>
              <a:gd name="T24" fmla="*/ 36 w 63"/>
              <a:gd name="T25" fmla="*/ 42 h 61"/>
              <a:gd name="T26" fmla="*/ 32 w 63"/>
              <a:gd name="T27" fmla="*/ 38 h 61"/>
              <a:gd name="T28" fmla="*/ 22 w 63"/>
              <a:gd name="T29" fmla="*/ 41 h 61"/>
              <a:gd name="T30" fmla="*/ 8 w 63"/>
              <a:gd name="T31" fmla="*/ 35 h 61"/>
              <a:gd name="T32" fmla="*/ 8 w 63"/>
              <a:gd name="T33" fmla="*/ 6 h 61"/>
              <a:gd name="T34" fmla="*/ 22 w 63"/>
              <a:gd name="T35" fmla="*/ 0 h 61"/>
              <a:gd name="T36" fmla="*/ 36 w 63"/>
              <a:gd name="T37" fmla="*/ 6 h 61"/>
              <a:gd name="T38" fmla="*/ 39 w 63"/>
              <a:gd name="T39" fmla="*/ 31 h 61"/>
              <a:gd name="T40" fmla="*/ 43 w 63"/>
              <a:gd name="T41" fmla="*/ 35 h 61"/>
              <a:gd name="T42" fmla="*/ 48 w 63"/>
              <a:gd name="T43" fmla="*/ 37 h 61"/>
              <a:gd name="T44" fmla="*/ 60 w 63"/>
              <a:gd name="T45" fmla="*/ 49 h 61"/>
              <a:gd name="T46" fmla="*/ 61 w 63"/>
              <a:gd name="T47" fmla="*/ 59 h 61"/>
              <a:gd name="T48" fmla="*/ 10 w 63"/>
              <a:gd name="T49" fmla="*/ 8 h 61"/>
              <a:gd name="T50" fmla="*/ 5 w 63"/>
              <a:gd name="T51" fmla="*/ 21 h 61"/>
              <a:gd name="T52" fmla="*/ 10 w 63"/>
              <a:gd name="T53" fmla="*/ 33 h 61"/>
              <a:gd name="T54" fmla="*/ 22 w 63"/>
              <a:gd name="T55" fmla="*/ 38 h 61"/>
              <a:gd name="T56" fmla="*/ 34 w 63"/>
              <a:gd name="T57" fmla="*/ 33 h 61"/>
              <a:gd name="T58" fmla="*/ 39 w 63"/>
              <a:gd name="T59" fmla="*/ 21 h 61"/>
              <a:gd name="T60" fmla="*/ 34 w 63"/>
              <a:gd name="T61" fmla="*/ 8 h 61"/>
              <a:gd name="T62" fmla="*/ 22 w 63"/>
              <a:gd name="T63" fmla="*/ 3 h 61"/>
              <a:gd name="T64" fmla="*/ 10 w 63"/>
              <a:gd name="T65" fmla="*/ 8 h 61"/>
              <a:gd name="T66" fmla="*/ 36 w 63"/>
              <a:gd name="T67" fmla="*/ 34 h 61"/>
              <a:gd name="T68" fmla="*/ 34 w 63"/>
              <a:gd name="T69" fmla="*/ 35 h 61"/>
              <a:gd name="T70" fmla="*/ 38 w 63"/>
              <a:gd name="T71" fmla="*/ 39 h 61"/>
              <a:gd name="T72" fmla="*/ 39 w 63"/>
              <a:gd name="T73" fmla="*/ 37 h 61"/>
              <a:gd name="T74" fmla="*/ 40 w 63"/>
              <a:gd name="T75" fmla="*/ 36 h 61"/>
              <a:gd name="T76" fmla="*/ 37 w 63"/>
              <a:gd name="T77" fmla="*/ 33 h 61"/>
              <a:gd name="T78" fmla="*/ 36 w 63"/>
              <a:gd name="T79" fmla="*/ 34 h 61"/>
              <a:gd name="T80" fmla="*/ 41 w 63"/>
              <a:gd name="T81" fmla="*/ 44 h 61"/>
              <a:gd name="T82" fmla="*/ 53 w 63"/>
              <a:gd name="T83" fmla="*/ 57 h 61"/>
              <a:gd name="T84" fmla="*/ 58 w 63"/>
              <a:gd name="T85" fmla="*/ 57 h 61"/>
              <a:gd name="T86" fmla="*/ 60 w 63"/>
              <a:gd name="T87" fmla="*/ 54 h 61"/>
              <a:gd name="T88" fmla="*/ 58 w 63"/>
              <a:gd name="T89" fmla="*/ 51 h 61"/>
              <a:gd name="T90" fmla="*/ 46 w 63"/>
              <a:gd name="T91" fmla="*/ 39 h 61"/>
              <a:gd name="T92" fmla="*/ 43 w 63"/>
              <a:gd name="T93" fmla="*/ 38 h 61"/>
              <a:gd name="T94" fmla="*/ 42 w 63"/>
              <a:gd name="T95" fmla="*/ 38 h 61"/>
              <a:gd name="T96" fmla="*/ 41 w 63"/>
              <a:gd name="T97" fmla="*/ 38 h 61"/>
              <a:gd name="T98" fmla="*/ 40 w 63"/>
              <a:gd name="T99" fmla="*/ 39 h 61"/>
              <a:gd name="T100" fmla="*/ 40 w 63"/>
              <a:gd name="T101" fmla="*/ 40 h 61"/>
              <a:gd name="T102" fmla="*/ 39 w 63"/>
              <a:gd name="T103" fmla="*/ 40 h 61"/>
              <a:gd name="T104" fmla="*/ 41 w 63"/>
              <a:gd name="T105" fmla="*/ 44 h 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63" h="61">
                <a:moveTo>
                  <a:pt x="12" y="10"/>
                </a:moveTo>
                <a:cubicBezTo>
                  <a:pt x="12" y="10"/>
                  <a:pt x="13" y="10"/>
                  <a:pt x="13" y="10"/>
                </a:cubicBezTo>
                <a:cubicBezTo>
                  <a:pt x="14" y="11"/>
                  <a:pt x="14" y="11"/>
                  <a:pt x="13" y="12"/>
                </a:cubicBezTo>
                <a:cubicBezTo>
                  <a:pt x="8" y="17"/>
                  <a:pt x="8" y="24"/>
                  <a:pt x="13" y="29"/>
                </a:cubicBezTo>
                <a:cubicBezTo>
                  <a:pt x="14" y="30"/>
                  <a:pt x="14" y="30"/>
                  <a:pt x="13" y="31"/>
                </a:cubicBezTo>
                <a:cubicBezTo>
                  <a:pt x="13" y="31"/>
                  <a:pt x="13" y="31"/>
                  <a:pt x="13" y="31"/>
                </a:cubicBezTo>
                <a:cubicBezTo>
                  <a:pt x="12" y="31"/>
                  <a:pt x="12" y="31"/>
                  <a:pt x="12" y="31"/>
                </a:cubicBezTo>
                <a:cubicBezTo>
                  <a:pt x="6" y="25"/>
                  <a:pt x="6" y="16"/>
                  <a:pt x="12" y="10"/>
                </a:cubicBezTo>
                <a:close/>
                <a:moveTo>
                  <a:pt x="61" y="59"/>
                </a:moveTo>
                <a:cubicBezTo>
                  <a:pt x="59" y="60"/>
                  <a:pt x="58" y="61"/>
                  <a:pt x="56" y="61"/>
                </a:cubicBezTo>
                <a:cubicBezTo>
                  <a:pt x="54" y="61"/>
                  <a:pt x="52" y="60"/>
                  <a:pt x="51" y="59"/>
                </a:cubicBezTo>
                <a:cubicBezTo>
                  <a:pt x="38" y="47"/>
                  <a:pt x="38" y="47"/>
                  <a:pt x="38" y="47"/>
                </a:cubicBezTo>
                <a:cubicBezTo>
                  <a:pt x="37" y="45"/>
                  <a:pt x="36" y="43"/>
                  <a:pt x="36" y="42"/>
                </a:cubicBezTo>
                <a:cubicBezTo>
                  <a:pt x="32" y="38"/>
                  <a:pt x="32" y="38"/>
                  <a:pt x="32" y="38"/>
                </a:cubicBezTo>
                <a:cubicBezTo>
                  <a:pt x="29" y="40"/>
                  <a:pt x="26" y="41"/>
                  <a:pt x="22" y="41"/>
                </a:cubicBezTo>
                <a:cubicBezTo>
                  <a:pt x="17" y="41"/>
                  <a:pt x="12" y="38"/>
                  <a:pt x="8" y="35"/>
                </a:cubicBezTo>
                <a:cubicBezTo>
                  <a:pt x="0" y="27"/>
                  <a:pt x="0" y="14"/>
                  <a:pt x="8" y="6"/>
                </a:cubicBezTo>
                <a:cubicBezTo>
                  <a:pt x="12" y="3"/>
                  <a:pt x="17" y="0"/>
                  <a:pt x="22" y="0"/>
                </a:cubicBezTo>
                <a:cubicBezTo>
                  <a:pt x="28" y="0"/>
                  <a:pt x="33" y="3"/>
                  <a:pt x="36" y="6"/>
                </a:cubicBezTo>
                <a:cubicBezTo>
                  <a:pt x="43" y="13"/>
                  <a:pt x="44" y="23"/>
                  <a:pt x="39" y="31"/>
                </a:cubicBezTo>
                <a:cubicBezTo>
                  <a:pt x="43" y="35"/>
                  <a:pt x="43" y="35"/>
                  <a:pt x="43" y="35"/>
                </a:cubicBezTo>
                <a:cubicBezTo>
                  <a:pt x="45" y="35"/>
                  <a:pt x="47" y="35"/>
                  <a:pt x="48" y="37"/>
                </a:cubicBezTo>
                <a:cubicBezTo>
                  <a:pt x="60" y="49"/>
                  <a:pt x="60" y="49"/>
                  <a:pt x="60" y="49"/>
                </a:cubicBezTo>
                <a:cubicBezTo>
                  <a:pt x="63" y="52"/>
                  <a:pt x="63" y="56"/>
                  <a:pt x="61" y="59"/>
                </a:cubicBezTo>
                <a:close/>
                <a:moveTo>
                  <a:pt x="10" y="8"/>
                </a:moveTo>
                <a:cubicBezTo>
                  <a:pt x="7" y="12"/>
                  <a:pt x="5" y="16"/>
                  <a:pt x="5" y="21"/>
                </a:cubicBezTo>
                <a:cubicBezTo>
                  <a:pt x="5" y="25"/>
                  <a:pt x="7" y="29"/>
                  <a:pt x="10" y="33"/>
                </a:cubicBezTo>
                <a:cubicBezTo>
                  <a:pt x="13" y="36"/>
                  <a:pt x="18" y="38"/>
                  <a:pt x="22" y="38"/>
                </a:cubicBezTo>
                <a:cubicBezTo>
                  <a:pt x="27" y="38"/>
                  <a:pt x="31" y="36"/>
                  <a:pt x="34" y="33"/>
                </a:cubicBezTo>
                <a:cubicBezTo>
                  <a:pt x="37" y="29"/>
                  <a:pt x="39" y="25"/>
                  <a:pt x="39" y="21"/>
                </a:cubicBezTo>
                <a:cubicBezTo>
                  <a:pt x="39" y="16"/>
                  <a:pt x="37" y="12"/>
                  <a:pt x="34" y="8"/>
                </a:cubicBezTo>
                <a:cubicBezTo>
                  <a:pt x="31" y="5"/>
                  <a:pt x="27" y="3"/>
                  <a:pt x="22" y="3"/>
                </a:cubicBezTo>
                <a:cubicBezTo>
                  <a:pt x="18" y="3"/>
                  <a:pt x="13" y="5"/>
                  <a:pt x="10" y="8"/>
                </a:cubicBezTo>
                <a:close/>
                <a:moveTo>
                  <a:pt x="36" y="34"/>
                </a:moveTo>
                <a:cubicBezTo>
                  <a:pt x="35" y="34"/>
                  <a:pt x="35" y="35"/>
                  <a:pt x="34" y="35"/>
                </a:cubicBezTo>
                <a:cubicBezTo>
                  <a:pt x="38" y="39"/>
                  <a:pt x="38" y="39"/>
                  <a:pt x="38" y="39"/>
                </a:cubicBezTo>
                <a:cubicBezTo>
                  <a:pt x="38" y="38"/>
                  <a:pt x="38" y="38"/>
                  <a:pt x="39" y="37"/>
                </a:cubicBezTo>
                <a:cubicBezTo>
                  <a:pt x="39" y="37"/>
                  <a:pt x="40" y="36"/>
                  <a:pt x="40" y="36"/>
                </a:cubicBezTo>
                <a:cubicBezTo>
                  <a:pt x="37" y="33"/>
                  <a:pt x="37" y="33"/>
                  <a:pt x="37" y="33"/>
                </a:cubicBezTo>
                <a:cubicBezTo>
                  <a:pt x="36" y="33"/>
                  <a:pt x="36" y="34"/>
                  <a:pt x="36" y="34"/>
                </a:cubicBezTo>
                <a:close/>
                <a:moveTo>
                  <a:pt x="41" y="44"/>
                </a:moveTo>
                <a:cubicBezTo>
                  <a:pt x="53" y="57"/>
                  <a:pt x="53" y="57"/>
                  <a:pt x="53" y="57"/>
                </a:cubicBezTo>
                <a:cubicBezTo>
                  <a:pt x="54" y="58"/>
                  <a:pt x="57" y="58"/>
                  <a:pt x="58" y="57"/>
                </a:cubicBezTo>
                <a:cubicBezTo>
                  <a:pt x="59" y="56"/>
                  <a:pt x="60" y="55"/>
                  <a:pt x="60" y="54"/>
                </a:cubicBezTo>
                <a:cubicBezTo>
                  <a:pt x="60" y="53"/>
                  <a:pt x="59" y="52"/>
                  <a:pt x="58" y="51"/>
                </a:cubicBezTo>
                <a:cubicBezTo>
                  <a:pt x="46" y="39"/>
                  <a:pt x="46" y="39"/>
                  <a:pt x="46" y="39"/>
                </a:cubicBezTo>
                <a:cubicBezTo>
                  <a:pt x="45" y="38"/>
                  <a:pt x="44" y="38"/>
                  <a:pt x="43" y="38"/>
                </a:cubicBezTo>
                <a:cubicBezTo>
                  <a:pt x="43" y="38"/>
                  <a:pt x="42" y="38"/>
                  <a:pt x="42" y="38"/>
                </a:cubicBezTo>
                <a:cubicBezTo>
                  <a:pt x="42" y="38"/>
                  <a:pt x="42" y="38"/>
                  <a:pt x="41" y="38"/>
                </a:cubicBezTo>
                <a:cubicBezTo>
                  <a:pt x="41" y="38"/>
                  <a:pt x="41" y="38"/>
                  <a:pt x="40" y="39"/>
                </a:cubicBezTo>
                <a:cubicBezTo>
                  <a:pt x="40" y="39"/>
                  <a:pt x="40" y="39"/>
                  <a:pt x="40" y="40"/>
                </a:cubicBezTo>
                <a:cubicBezTo>
                  <a:pt x="39" y="40"/>
                  <a:pt x="39" y="40"/>
                  <a:pt x="39" y="40"/>
                </a:cubicBezTo>
                <a:cubicBezTo>
                  <a:pt x="39" y="42"/>
                  <a:pt x="39" y="43"/>
                  <a:pt x="41" y="44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</p:spPr>
        <p:txBody>
          <a:bodyPr vert="horz" wrap="square" lIns="91440" tIns="45721" rIns="91440" bIns="45721" numCol="1" anchor="t" anchorCtr="0" compatLnSpc="1">
            <a:prstTxWarp prst="textNoShape">
              <a:avLst/>
            </a:prstTxWarp>
          </a:bodyPr>
          <a:lstStyle/>
          <a:p>
            <a:endParaRPr lang="en-US" sz="1801"/>
          </a:p>
        </p:txBody>
      </p:sp>
      <p:sp>
        <p:nvSpPr>
          <p:cNvPr id="64" name="îš1íḍe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DC80A915-BE30-4735-A009-948858E4830E}"/>
              </a:ext>
            </a:extLst>
          </p:cNvPr>
          <p:cNvSpPr/>
          <p:nvPr/>
        </p:nvSpPr>
        <p:spPr bwMode="auto">
          <a:xfrm>
            <a:off x="4678890" y="4292624"/>
            <a:ext cx="278347" cy="278349"/>
          </a:xfrm>
          <a:custGeom>
            <a:avLst/>
            <a:gdLst>
              <a:gd name="T0" fmla="*/ 18 w 35"/>
              <a:gd name="T1" fmla="*/ 0 h 35"/>
              <a:gd name="T2" fmla="*/ 0 w 35"/>
              <a:gd name="T3" fmla="*/ 18 h 35"/>
              <a:gd name="T4" fmla="*/ 18 w 35"/>
              <a:gd name="T5" fmla="*/ 35 h 35"/>
              <a:gd name="T6" fmla="*/ 35 w 35"/>
              <a:gd name="T7" fmla="*/ 18 h 35"/>
              <a:gd name="T8" fmla="*/ 18 w 35"/>
              <a:gd name="T9" fmla="*/ 0 h 35"/>
              <a:gd name="T10" fmla="*/ 18 w 35"/>
              <a:gd name="T11" fmla="*/ 32 h 35"/>
              <a:gd name="T12" fmla="*/ 3 w 35"/>
              <a:gd name="T13" fmla="*/ 18 h 35"/>
              <a:gd name="T14" fmla="*/ 18 w 35"/>
              <a:gd name="T15" fmla="*/ 3 h 35"/>
              <a:gd name="T16" fmla="*/ 32 w 35"/>
              <a:gd name="T17" fmla="*/ 18 h 35"/>
              <a:gd name="T18" fmla="*/ 18 w 35"/>
              <a:gd name="T19" fmla="*/ 32 h 35"/>
              <a:gd name="T20" fmla="*/ 27 w 35"/>
              <a:gd name="T21" fmla="*/ 12 h 35"/>
              <a:gd name="T22" fmla="*/ 27 w 35"/>
              <a:gd name="T23" fmla="*/ 14 h 35"/>
              <a:gd name="T24" fmla="*/ 16 w 35"/>
              <a:gd name="T25" fmla="*/ 23 h 35"/>
              <a:gd name="T26" fmla="*/ 16 w 35"/>
              <a:gd name="T27" fmla="*/ 23 h 35"/>
              <a:gd name="T28" fmla="*/ 15 w 35"/>
              <a:gd name="T29" fmla="*/ 23 h 35"/>
              <a:gd name="T30" fmla="*/ 9 w 35"/>
              <a:gd name="T31" fmla="*/ 18 h 35"/>
              <a:gd name="T32" fmla="*/ 9 w 35"/>
              <a:gd name="T33" fmla="*/ 16 h 35"/>
              <a:gd name="T34" fmla="*/ 10 w 35"/>
              <a:gd name="T35" fmla="*/ 16 h 35"/>
              <a:gd name="T36" fmla="*/ 16 w 35"/>
              <a:gd name="T37" fmla="*/ 21 h 35"/>
              <a:gd name="T38" fmla="*/ 26 w 35"/>
              <a:gd name="T39" fmla="*/ 12 h 35"/>
              <a:gd name="T40" fmla="*/ 27 w 35"/>
              <a:gd name="T41" fmla="*/ 12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35" h="35">
                <a:moveTo>
                  <a:pt x="18" y="0"/>
                </a:moveTo>
                <a:cubicBezTo>
                  <a:pt x="8" y="0"/>
                  <a:pt x="0" y="8"/>
                  <a:pt x="0" y="18"/>
                </a:cubicBezTo>
                <a:cubicBezTo>
                  <a:pt x="0" y="27"/>
                  <a:pt x="8" y="35"/>
                  <a:pt x="18" y="35"/>
                </a:cubicBezTo>
                <a:cubicBezTo>
                  <a:pt x="28" y="35"/>
                  <a:pt x="35" y="27"/>
                  <a:pt x="35" y="18"/>
                </a:cubicBezTo>
                <a:cubicBezTo>
                  <a:pt x="35" y="8"/>
                  <a:pt x="28" y="0"/>
                  <a:pt x="18" y="0"/>
                </a:cubicBezTo>
                <a:close/>
                <a:moveTo>
                  <a:pt x="18" y="32"/>
                </a:moveTo>
                <a:cubicBezTo>
                  <a:pt x="10" y="32"/>
                  <a:pt x="3" y="26"/>
                  <a:pt x="3" y="18"/>
                </a:cubicBezTo>
                <a:cubicBezTo>
                  <a:pt x="3" y="10"/>
                  <a:pt x="10" y="3"/>
                  <a:pt x="18" y="3"/>
                </a:cubicBezTo>
                <a:cubicBezTo>
                  <a:pt x="26" y="3"/>
                  <a:pt x="32" y="10"/>
                  <a:pt x="32" y="18"/>
                </a:cubicBezTo>
                <a:cubicBezTo>
                  <a:pt x="32" y="26"/>
                  <a:pt x="26" y="32"/>
                  <a:pt x="18" y="32"/>
                </a:cubicBezTo>
                <a:close/>
                <a:moveTo>
                  <a:pt x="27" y="12"/>
                </a:moveTo>
                <a:cubicBezTo>
                  <a:pt x="28" y="13"/>
                  <a:pt x="28" y="13"/>
                  <a:pt x="27" y="14"/>
                </a:cubicBezTo>
                <a:cubicBezTo>
                  <a:pt x="16" y="23"/>
                  <a:pt x="16" y="23"/>
                  <a:pt x="16" y="23"/>
                </a:cubicBezTo>
                <a:cubicBezTo>
                  <a:pt x="16" y="23"/>
                  <a:pt x="16" y="23"/>
                  <a:pt x="16" y="23"/>
                </a:cubicBezTo>
                <a:cubicBezTo>
                  <a:pt x="15" y="23"/>
                  <a:pt x="15" y="23"/>
                  <a:pt x="15" y="23"/>
                </a:cubicBezTo>
                <a:cubicBezTo>
                  <a:pt x="9" y="18"/>
                  <a:pt x="9" y="18"/>
                  <a:pt x="9" y="18"/>
                </a:cubicBezTo>
                <a:cubicBezTo>
                  <a:pt x="8" y="18"/>
                  <a:pt x="8" y="17"/>
                  <a:pt x="9" y="16"/>
                </a:cubicBezTo>
                <a:cubicBezTo>
                  <a:pt x="9" y="16"/>
                  <a:pt x="10" y="16"/>
                  <a:pt x="10" y="16"/>
                </a:cubicBezTo>
                <a:cubicBezTo>
                  <a:pt x="16" y="21"/>
                  <a:pt x="16" y="21"/>
                  <a:pt x="16" y="21"/>
                </a:cubicBezTo>
                <a:cubicBezTo>
                  <a:pt x="26" y="12"/>
                  <a:pt x="26" y="12"/>
                  <a:pt x="26" y="12"/>
                </a:cubicBezTo>
                <a:cubicBezTo>
                  <a:pt x="26" y="12"/>
                  <a:pt x="27" y="12"/>
                  <a:pt x="27" y="12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</p:spPr>
        <p:txBody>
          <a:bodyPr vert="horz" wrap="square" lIns="91440" tIns="45721" rIns="91440" bIns="45721" numCol="1" anchor="t" anchorCtr="0" compatLnSpc="1">
            <a:prstTxWarp prst="textNoShape">
              <a:avLst/>
            </a:prstTxWarp>
          </a:bodyPr>
          <a:lstStyle/>
          <a:p>
            <a:endParaRPr lang="en-US" sz="1801"/>
          </a:p>
        </p:txBody>
      </p:sp>
      <p:sp>
        <p:nvSpPr>
          <p:cNvPr id="65" name="ís1íḍè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C3FBCE5E-8835-4716-8779-FF16460A1DDF}"/>
              </a:ext>
            </a:extLst>
          </p:cNvPr>
          <p:cNvSpPr/>
          <p:nvPr/>
        </p:nvSpPr>
        <p:spPr bwMode="auto">
          <a:xfrm>
            <a:off x="6632426" y="3406816"/>
            <a:ext cx="224776" cy="224777"/>
          </a:xfrm>
          <a:custGeom>
            <a:avLst/>
            <a:gdLst>
              <a:gd name="T0" fmla="*/ 18 w 35"/>
              <a:gd name="T1" fmla="*/ 0 h 35"/>
              <a:gd name="T2" fmla="*/ 0 w 35"/>
              <a:gd name="T3" fmla="*/ 18 h 35"/>
              <a:gd name="T4" fmla="*/ 18 w 35"/>
              <a:gd name="T5" fmla="*/ 35 h 35"/>
              <a:gd name="T6" fmla="*/ 35 w 35"/>
              <a:gd name="T7" fmla="*/ 18 h 35"/>
              <a:gd name="T8" fmla="*/ 18 w 35"/>
              <a:gd name="T9" fmla="*/ 0 h 35"/>
              <a:gd name="T10" fmla="*/ 18 w 35"/>
              <a:gd name="T11" fmla="*/ 32 h 35"/>
              <a:gd name="T12" fmla="*/ 3 w 35"/>
              <a:gd name="T13" fmla="*/ 18 h 35"/>
              <a:gd name="T14" fmla="*/ 18 w 35"/>
              <a:gd name="T15" fmla="*/ 3 h 35"/>
              <a:gd name="T16" fmla="*/ 32 w 35"/>
              <a:gd name="T17" fmla="*/ 18 h 35"/>
              <a:gd name="T18" fmla="*/ 18 w 35"/>
              <a:gd name="T19" fmla="*/ 32 h 35"/>
              <a:gd name="T20" fmla="*/ 27 w 35"/>
              <a:gd name="T21" fmla="*/ 12 h 35"/>
              <a:gd name="T22" fmla="*/ 27 w 35"/>
              <a:gd name="T23" fmla="*/ 14 h 35"/>
              <a:gd name="T24" fmla="*/ 16 w 35"/>
              <a:gd name="T25" fmla="*/ 23 h 35"/>
              <a:gd name="T26" fmla="*/ 16 w 35"/>
              <a:gd name="T27" fmla="*/ 23 h 35"/>
              <a:gd name="T28" fmla="*/ 15 w 35"/>
              <a:gd name="T29" fmla="*/ 23 h 35"/>
              <a:gd name="T30" fmla="*/ 9 w 35"/>
              <a:gd name="T31" fmla="*/ 18 h 35"/>
              <a:gd name="T32" fmla="*/ 9 w 35"/>
              <a:gd name="T33" fmla="*/ 16 h 35"/>
              <a:gd name="T34" fmla="*/ 10 w 35"/>
              <a:gd name="T35" fmla="*/ 16 h 35"/>
              <a:gd name="T36" fmla="*/ 16 w 35"/>
              <a:gd name="T37" fmla="*/ 21 h 35"/>
              <a:gd name="T38" fmla="*/ 26 w 35"/>
              <a:gd name="T39" fmla="*/ 12 h 35"/>
              <a:gd name="T40" fmla="*/ 27 w 35"/>
              <a:gd name="T41" fmla="*/ 12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35" h="35">
                <a:moveTo>
                  <a:pt x="18" y="0"/>
                </a:moveTo>
                <a:cubicBezTo>
                  <a:pt x="8" y="0"/>
                  <a:pt x="0" y="8"/>
                  <a:pt x="0" y="18"/>
                </a:cubicBezTo>
                <a:cubicBezTo>
                  <a:pt x="0" y="27"/>
                  <a:pt x="8" y="35"/>
                  <a:pt x="18" y="35"/>
                </a:cubicBezTo>
                <a:cubicBezTo>
                  <a:pt x="28" y="35"/>
                  <a:pt x="35" y="27"/>
                  <a:pt x="35" y="18"/>
                </a:cubicBezTo>
                <a:cubicBezTo>
                  <a:pt x="35" y="8"/>
                  <a:pt x="28" y="0"/>
                  <a:pt x="18" y="0"/>
                </a:cubicBezTo>
                <a:close/>
                <a:moveTo>
                  <a:pt x="18" y="32"/>
                </a:moveTo>
                <a:cubicBezTo>
                  <a:pt x="10" y="32"/>
                  <a:pt x="3" y="26"/>
                  <a:pt x="3" y="18"/>
                </a:cubicBezTo>
                <a:cubicBezTo>
                  <a:pt x="3" y="10"/>
                  <a:pt x="10" y="3"/>
                  <a:pt x="18" y="3"/>
                </a:cubicBezTo>
                <a:cubicBezTo>
                  <a:pt x="26" y="3"/>
                  <a:pt x="32" y="10"/>
                  <a:pt x="32" y="18"/>
                </a:cubicBezTo>
                <a:cubicBezTo>
                  <a:pt x="32" y="26"/>
                  <a:pt x="26" y="32"/>
                  <a:pt x="18" y="32"/>
                </a:cubicBezTo>
                <a:close/>
                <a:moveTo>
                  <a:pt x="27" y="12"/>
                </a:moveTo>
                <a:cubicBezTo>
                  <a:pt x="28" y="13"/>
                  <a:pt x="28" y="13"/>
                  <a:pt x="27" y="14"/>
                </a:cubicBezTo>
                <a:cubicBezTo>
                  <a:pt x="16" y="23"/>
                  <a:pt x="16" y="23"/>
                  <a:pt x="16" y="23"/>
                </a:cubicBezTo>
                <a:cubicBezTo>
                  <a:pt x="16" y="23"/>
                  <a:pt x="16" y="23"/>
                  <a:pt x="16" y="23"/>
                </a:cubicBezTo>
                <a:cubicBezTo>
                  <a:pt x="15" y="23"/>
                  <a:pt x="15" y="23"/>
                  <a:pt x="15" y="23"/>
                </a:cubicBezTo>
                <a:cubicBezTo>
                  <a:pt x="9" y="18"/>
                  <a:pt x="9" y="18"/>
                  <a:pt x="9" y="18"/>
                </a:cubicBezTo>
                <a:cubicBezTo>
                  <a:pt x="8" y="18"/>
                  <a:pt x="8" y="17"/>
                  <a:pt x="9" y="16"/>
                </a:cubicBezTo>
                <a:cubicBezTo>
                  <a:pt x="9" y="16"/>
                  <a:pt x="10" y="16"/>
                  <a:pt x="10" y="16"/>
                </a:cubicBezTo>
                <a:cubicBezTo>
                  <a:pt x="16" y="21"/>
                  <a:pt x="16" y="21"/>
                  <a:pt x="16" y="21"/>
                </a:cubicBezTo>
                <a:cubicBezTo>
                  <a:pt x="26" y="12"/>
                  <a:pt x="26" y="12"/>
                  <a:pt x="26" y="12"/>
                </a:cubicBezTo>
                <a:cubicBezTo>
                  <a:pt x="26" y="12"/>
                  <a:pt x="27" y="12"/>
                  <a:pt x="27" y="12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</p:spPr>
        <p:txBody>
          <a:bodyPr vert="horz" wrap="square" lIns="91440" tIns="45721" rIns="91440" bIns="45721" numCol="1" anchor="t" anchorCtr="0" compatLnSpc="1">
            <a:prstTxWarp prst="textNoShape">
              <a:avLst/>
            </a:prstTxWarp>
          </a:bodyPr>
          <a:lstStyle/>
          <a:p>
            <a:endParaRPr lang="en-US" sz="1801"/>
          </a:p>
        </p:txBody>
      </p:sp>
      <p:sp>
        <p:nvSpPr>
          <p:cNvPr id="66" name="iśļiḑé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387F9353-E9E2-4046-AFF6-30E8DE304EBE}"/>
              </a:ext>
            </a:extLst>
          </p:cNvPr>
          <p:cNvSpPr/>
          <p:nvPr/>
        </p:nvSpPr>
        <p:spPr bwMode="auto">
          <a:xfrm>
            <a:off x="5523197" y="4616998"/>
            <a:ext cx="358963" cy="390406"/>
          </a:xfrm>
          <a:custGeom>
            <a:avLst/>
            <a:gdLst>
              <a:gd name="T0" fmla="*/ 42 w 58"/>
              <a:gd name="T1" fmla="*/ 4 h 63"/>
              <a:gd name="T2" fmla="*/ 41 w 58"/>
              <a:gd name="T3" fmla="*/ 10 h 63"/>
              <a:gd name="T4" fmla="*/ 17 w 58"/>
              <a:gd name="T5" fmla="*/ 47 h 63"/>
              <a:gd name="T6" fmla="*/ 15 w 58"/>
              <a:gd name="T7" fmla="*/ 54 h 63"/>
              <a:gd name="T8" fmla="*/ 19 w 58"/>
              <a:gd name="T9" fmla="*/ 47 h 63"/>
              <a:gd name="T10" fmla="*/ 49 w 58"/>
              <a:gd name="T11" fmla="*/ 19 h 63"/>
              <a:gd name="T12" fmla="*/ 53 w 58"/>
              <a:gd name="T13" fmla="*/ 14 h 63"/>
              <a:gd name="T14" fmla="*/ 48 w 58"/>
              <a:gd name="T15" fmla="*/ 19 h 63"/>
              <a:gd name="T16" fmla="*/ 4 w 58"/>
              <a:gd name="T17" fmla="*/ 43 h 63"/>
              <a:gd name="T18" fmla="*/ 11 w 58"/>
              <a:gd name="T19" fmla="*/ 41 h 63"/>
              <a:gd name="T20" fmla="*/ 57 w 58"/>
              <a:gd name="T21" fmla="*/ 28 h 63"/>
              <a:gd name="T22" fmla="*/ 51 w 58"/>
              <a:gd name="T23" fmla="*/ 30 h 63"/>
              <a:gd name="T24" fmla="*/ 57 w 58"/>
              <a:gd name="T25" fmla="*/ 28 h 63"/>
              <a:gd name="T26" fmla="*/ 1 w 58"/>
              <a:gd name="T27" fmla="*/ 28 h 63"/>
              <a:gd name="T28" fmla="*/ 7 w 58"/>
              <a:gd name="T29" fmla="*/ 30 h 63"/>
              <a:gd name="T30" fmla="*/ 48 w 58"/>
              <a:gd name="T31" fmla="*/ 39 h 63"/>
              <a:gd name="T32" fmla="*/ 54 w 58"/>
              <a:gd name="T33" fmla="*/ 44 h 63"/>
              <a:gd name="T34" fmla="*/ 49 w 58"/>
              <a:gd name="T35" fmla="*/ 39 h 63"/>
              <a:gd name="T36" fmla="*/ 5 w 58"/>
              <a:gd name="T37" fmla="*/ 16 h 63"/>
              <a:gd name="T38" fmla="*/ 11 w 58"/>
              <a:gd name="T39" fmla="*/ 18 h 63"/>
              <a:gd name="T40" fmla="*/ 41 w 58"/>
              <a:gd name="T41" fmla="*/ 47 h 63"/>
              <a:gd name="T42" fmla="*/ 42 w 58"/>
              <a:gd name="T43" fmla="*/ 54 h 63"/>
              <a:gd name="T44" fmla="*/ 44 w 58"/>
              <a:gd name="T45" fmla="*/ 53 h 63"/>
              <a:gd name="T46" fmla="*/ 18 w 58"/>
              <a:gd name="T47" fmla="*/ 11 h 63"/>
              <a:gd name="T48" fmla="*/ 16 w 58"/>
              <a:gd name="T49" fmla="*/ 4 h 63"/>
              <a:gd name="T50" fmla="*/ 17 w 58"/>
              <a:gd name="T51" fmla="*/ 10 h 63"/>
              <a:gd name="T52" fmla="*/ 30 w 58"/>
              <a:gd name="T53" fmla="*/ 1 h 63"/>
              <a:gd name="T54" fmla="*/ 28 w 58"/>
              <a:gd name="T55" fmla="*/ 7 h 63"/>
              <a:gd name="T56" fmla="*/ 40 w 58"/>
              <a:gd name="T57" fmla="*/ 41 h 63"/>
              <a:gd name="T58" fmla="*/ 37 w 58"/>
              <a:gd name="T59" fmla="*/ 51 h 63"/>
              <a:gd name="T60" fmla="*/ 38 w 58"/>
              <a:gd name="T61" fmla="*/ 55 h 63"/>
              <a:gd name="T62" fmla="*/ 35 w 58"/>
              <a:gd name="T63" fmla="*/ 60 h 63"/>
              <a:gd name="T64" fmla="*/ 28 w 58"/>
              <a:gd name="T65" fmla="*/ 63 h 63"/>
              <a:gd name="T66" fmla="*/ 21 w 58"/>
              <a:gd name="T67" fmla="*/ 58 h 63"/>
              <a:gd name="T68" fmla="*/ 22 w 58"/>
              <a:gd name="T69" fmla="*/ 53 h 63"/>
              <a:gd name="T70" fmla="*/ 21 w 58"/>
              <a:gd name="T71" fmla="*/ 49 h 63"/>
              <a:gd name="T72" fmla="*/ 13 w 58"/>
              <a:gd name="T73" fmla="*/ 29 h 63"/>
              <a:gd name="T74" fmla="*/ 33 w 58"/>
              <a:gd name="T75" fmla="*/ 61 h 63"/>
              <a:gd name="T76" fmla="*/ 25 w 58"/>
              <a:gd name="T77" fmla="*/ 61 h 63"/>
              <a:gd name="T78" fmla="*/ 33 w 58"/>
              <a:gd name="T79" fmla="*/ 61 h 63"/>
              <a:gd name="T80" fmla="*/ 23 w 58"/>
              <a:gd name="T81" fmla="*/ 58 h 63"/>
              <a:gd name="T82" fmla="*/ 31 w 58"/>
              <a:gd name="T83" fmla="*/ 58 h 63"/>
              <a:gd name="T84" fmla="*/ 34 w 58"/>
              <a:gd name="T85" fmla="*/ 57 h 63"/>
              <a:gd name="T86" fmla="*/ 23 w 58"/>
              <a:gd name="T87" fmla="*/ 55 h 63"/>
              <a:gd name="T88" fmla="*/ 36 w 58"/>
              <a:gd name="T89" fmla="*/ 55 h 63"/>
              <a:gd name="T90" fmla="*/ 25 w 58"/>
              <a:gd name="T91" fmla="*/ 52 h 63"/>
              <a:gd name="T92" fmla="*/ 34 w 58"/>
              <a:gd name="T93" fmla="*/ 52 h 63"/>
              <a:gd name="T94" fmla="*/ 34 w 58"/>
              <a:gd name="T95" fmla="*/ 50 h 63"/>
              <a:gd name="T96" fmla="*/ 25 w 58"/>
              <a:gd name="T97" fmla="*/ 49 h 63"/>
              <a:gd name="T98" fmla="*/ 34 w 58"/>
              <a:gd name="T99" fmla="*/ 50 h 63"/>
              <a:gd name="T100" fmla="*/ 15 w 58"/>
              <a:gd name="T101" fmla="*/ 29 h 63"/>
              <a:gd name="T102" fmla="*/ 25 w 58"/>
              <a:gd name="T103" fmla="*/ 47 h 63"/>
              <a:gd name="T104" fmla="*/ 24 w 58"/>
              <a:gd name="T105" fmla="*/ 31 h 63"/>
              <a:gd name="T106" fmla="*/ 31 w 58"/>
              <a:gd name="T107" fmla="*/ 47 h 63"/>
              <a:gd name="T108" fmla="*/ 35 w 58"/>
              <a:gd name="T109" fmla="*/ 32 h 63"/>
              <a:gd name="T110" fmla="*/ 35 w 58"/>
              <a:gd name="T111" fmla="*/ 47 h 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58" h="63">
                <a:moveTo>
                  <a:pt x="40" y="11"/>
                </a:moveTo>
                <a:cubicBezTo>
                  <a:pt x="39" y="10"/>
                  <a:pt x="39" y="10"/>
                  <a:pt x="39" y="9"/>
                </a:cubicBezTo>
                <a:cubicBezTo>
                  <a:pt x="42" y="4"/>
                  <a:pt x="42" y="4"/>
                  <a:pt x="42" y="4"/>
                </a:cubicBezTo>
                <a:cubicBezTo>
                  <a:pt x="43" y="4"/>
                  <a:pt x="43" y="3"/>
                  <a:pt x="44" y="4"/>
                </a:cubicBezTo>
                <a:cubicBezTo>
                  <a:pt x="44" y="4"/>
                  <a:pt x="44" y="5"/>
                  <a:pt x="44" y="5"/>
                </a:cubicBezTo>
                <a:cubicBezTo>
                  <a:pt x="41" y="10"/>
                  <a:pt x="41" y="10"/>
                  <a:pt x="41" y="10"/>
                </a:cubicBezTo>
                <a:cubicBezTo>
                  <a:pt x="41" y="10"/>
                  <a:pt x="41" y="11"/>
                  <a:pt x="40" y="11"/>
                </a:cubicBezTo>
                <a:cubicBezTo>
                  <a:pt x="40" y="11"/>
                  <a:pt x="40" y="11"/>
                  <a:pt x="40" y="11"/>
                </a:cubicBezTo>
                <a:close/>
                <a:moveTo>
                  <a:pt x="17" y="47"/>
                </a:moveTo>
                <a:cubicBezTo>
                  <a:pt x="14" y="53"/>
                  <a:pt x="14" y="53"/>
                  <a:pt x="14" y="53"/>
                </a:cubicBezTo>
                <a:cubicBezTo>
                  <a:pt x="14" y="53"/>
                  <a:pt x="14" y="54"/>
                  <a:pt x="15" y="54"/>
                </a:cubicBezTo>
                <a:cubicBezTo>
                  <a:pt x="15" y="54"/>
                  <a:pt x="15" y="54"/>
                  <a:pt x="15" y="54"/>
                </a:cubicBezTo>
                <a:cubicBezTo>
                  <a:pt x="16" y="54"/>
                  <a:pt x="16" y="54"/>
                  <a:pt x="16" y="54"/>
                </a:cubicBezTo>
                <a:cubicBezTo>
                  <a:pt x="19" y="48"/>
                  <a:pt x="19" y="48"/>
                  <a:pt x="19" y="48"/>
                </a:cubicBezTo>
                <a:cubicBezTo>
                  <a:pt x="19" y="48"/>
                  <a:pt x="19" y="47"/>
                  <a:pt x="19" y="47"/>
                </a:cubicBezTo>
                <a:cubicBezTo>
                  <a:pt x="18" y="47"/>
                  <a:pt x="18" y="47"/>
                  <a:pt x="17" y="47"/>
                </a:cubicBezTo>
                <a:close/>
                <a:moveTo>
                  <a:pt x="48" y="19"/>
                </a:moveTo>
                <a:cubicBezTo>
                  <a:pt x="49" y="19"/>
                  <a:pt x="49" y="19"/>
                  <a:pt x="49" y="19"/>
                </a:cubicBezTo>
                <a:cubicBezTo>
                  <a:pt x="54" y="16"/>
                  <a:pt x="54" y="16"/>
                  <a:pt x="54" y="16"/>
                </a:cubicBezTo>
                <a:cubicBezTo>
                  <a:pt x="55" y="15"/>
                  <a:pt x="55" y="15"/>
                  <a:pt x="54" y="14"/>
                </a:cubicBezTo>
                <a:cubicBezTo>
                  <a:pt x="54" y="14"/>
                  <a:pt x="54" y="14"/>
                  <a:pt x="53" y="14"/>
                </a:cubicBezTo>
                <a:cubicBezTo>
                  <a:pt x="48" y="17"/>
                  <a:pt x="48" y="17"/>
                  <a:pt x="48" y="17"/>
                </a:cubicBezTo>
                <a:cubicBezTo>
                  <a:pt x="47" y="17"/>
                  <a:pt x="47" y="18"/>
                  <a:pt x="48" y="18"/>
                </a:cubicBezTo>
                <a:cubicBezTo>
                  <a:pt x="48" y="19"/>
                  <a:pt x="48" y="19"/>
                  <a:pt x="48" y="19"/>
                </a:cubicBezTo>
                <a:close/>
                <a:moveTo>
                  <a:pt x="10" y="39"/>
                </a:moveTo>
                <a:cubicBezTo>
                  <a:pt x="5" y="42"/>
                  <a:pt x="5" y="42"/>
                  <a:pt x="5" y="42"/>
                </a:cubicBezTo>
                <a:cubicBezTo>
                  <a:pt x="4" y="42"/>
                  <a:pt x="4" y="43"/>
                  <a:pt x="4" y="43"/>
                </a:cubicBezTo>
                <a:cubicBezTo>
                  <a:pt x="4" y="44"/>
                  <a:pt x="5" y="44"/>
                  <a:pt x="5" y="44"/>
                </a:cubicBezTo>
                <a:cubicBezTo>
                  <a:pt x="5" y="44"/>
                  <a:pt x="5" y="44"/>
                  <a:pt x="6" y="44"/>
                </a:cubicBezTo>
                <a:cubicBezTo>
                  <a:pt x="11" y="41"/>
                  <a:pt x="11" y="41"/>
                  <a:pt x="11" y="41"/>
                </a:cubicBezTo>
                <a:cubicBezTo>
                  <a:pt x="11" y="40"/>
                  <a:pt x="11" y="40"/>
                  <a:pt x="11" y="39"/>
                </a:cubicBezTo>
                <a:cubicBezTo>
                  <a:pt x="11" y="39"/>
                  <a:pt x="10" y="39"/>
                  <a:pt x="10" y="39"/>
                </a:cubicBezTo>
                <a:close/>
                <a:moveTo>
                  <a:pt x="57" y="28"/>
                </a:moveTo>
                <a:cubicBezTo>
                  <a:pt x="51" y="28"/>
                  <a:pt x="51" y="28"/>
                  <a:pt x="51" y="28"/>
                </a:cubicBezTo>
                <a:cubicBezTo>
                  <a:pt x="51" y="28"/>
                  <a:pt x="50" y="28"/>
                  <a:pt x="50" y="29"/>
                </a:cubicBezTo>
                <a:cubicBezTo>
                  <a:pt x="50" y="29"/>
                  <a:pt x="51" y="30"/>
                  <a:pt x="51" y="30"/>
                </a:cubicBezTo>
                <a:cubicBezTo>
                  <a:pt x="57" y="30"/>
                  <a:pt x="57" y="30"/>
                  <a:pt x="57" y="30"/>
                </a:cubicBezTo>
                <a:cubicBezTo>
                  <a:pt x="58" y="30"/>
                  <a:pt x="58" y="29"/>
                  <a:pt x="58" y="29"/>
                </a:cubicBezTo>
                <a:cubicBezTo>
                  <a:pt x="58" y="28"/>
                  <a:pt x="58" y="28"/>
                  <a:pt x="57" y="28"/>
                </a:cubicBezTo>
                <a:close/>
                <a:moveTo>
                  <a:pt x="8" y="29"/>
                </a:moveTo>
                <a:cubicBezTo>
                  <a:pt x="8" y="28"/>
                  <a:pt x="8" y="28"/>
                  <a:pt x="7" y="28"/>
                </a:cubicBezTo>
                <a:cubicBezTo>
                  <a:pt x="1" y="28"/>
                  <a:pt x="1" y="28"/>
                  <a:pt x="1" y="28"/>
                </a:cubicBezTo>
                <a:cubicBezTo>
                  <a:pt x="1" y="28"/>
                  <a:pt x="0" y="28"/>
                  <a:pt x="0" y="29"/>
                </a:cubicBezTo>
                <a:cubicBezTo>
                  <a:pt x="0" y="29"/>
                  <a:pt x="1" y="30"/>
                  <a:pt x="1" y="30"/>
                </a:cubicBezTo>
                <a:cubicBezTo>
                  <a:pt x="7" y="30"/>
                  <a:pt x="7" y="30"/>
                  <a:pt x="7" y="30"/>
                </a:cubicBezTo>
                <a:cubicBezTo>
                  <a:pt x="8" y="30"/>
                  <a:pt x="8" y="29"/>
                  <a:pt x="8" y="29"/>
                </a:cubicBezTo>
                <a:close/>
                <a:moveTo>
                  <a:pt x="49" y="39"/>
                </a:moveTo>
                <a:cubicBezTo>
                  <a:pt x="48" y="39"/>
                  <a:pt x="48" y="39"/>
                  <a:pt x="48" y="39"/>
                </a:cubicBezTo>
                <a:cubicBezTo>
                  <a:pt x="47" y="40"/>
                  <a:pt x="47" y="40"/>
                  <a:pt x="48" y="41"/>
                </a:cubicBezTo>
                <a:cubicBezTo>
                  <a:pt x="53" y="44"/>
                  <a:pt x="53" y="44"/>
                  <a:pt x="53" y="44"/>
                </a:cubicBezTo>
                <a:cubicBezTo>
                  <a:pt x="53" y="44"/>
                  <a:pt x="53" y="44"/>
                  <a:pt x="54" y="44"/>
                </a:cubicBezTo>
                <a:cubicBezTo>
                  <a:pt x="54" y="44"/>
                  <a:pt x="54" y="44"/>
                  <a:pt x="54" y="43"/>
                </a:cubicBezTo>
                <a:cubicBezTo>
                  <a:pt x="55" y="43"/>
                  <a:pt x="55" y="42"/>
                  <a:pt x="54" y="42"/>
                </a:cubicBezTo>
                <a:lnTo>
                  <a:pt x="49" y="39"/>
                </a:lnTo>
                <a:close/>
                <a:moveTo>
                  <a:pt x="6" y="14"/>
                </a:moveTo>
                <a:cubicBezTo>
                  <a:pt x="5" y="14"/>
                  <a:pt x="4" y="14"/>
                  <a:pt x="4" y="14"/>
                </a:cubicBezTo>
                <a:cubicBezTo>
                  <a:pt x="4" y="15"/>
                  <a:pt x="4" y="15"/>
                  <a:pt x="5" y="16"/>
                </a:cubicBezTo>
                <a:cubicBezTo>
                  <a:pt x="10" y="19"/>
                  <a:pt x="10" y="19"/>
                  <a:pt x="10" y="19"/>
                </a:cubicBezTo>
                <a:cubicBezTo>
                  <a:pt x="10" y="19"/>
                  <a:pt x="10" y="19"/>
                  <a:pt x="10" y="19"/>
                </a:cubicBezTo>
                <a:cubicBezTo>
                  <a:pt x="11" y="19"/>
                  <a:pt x="11" y="19"/>
                  <a:pt x="11" y="18"/>
                </a:cubicBezTo>
                <a:cubicBezTo>
                  <a:pt x="11" y="18"/>
                  <a:pt x="11" y="17"/>
                  <a:pt x="11" y="17"/>
                </a:cubicBezTo>
                <a:lnTo>
                  <a:pt x="6" y="14"/>
                </a:lnTo>
                <a:close/>
                <a:moveTo>
                  <a:pt x="41" y="47"/>
                </a:moveTo>
                <a:cubicBezTo>
                  <a:pt x="41" y="47"/>
                  <a:pt x="40" y="47"/>
                  <a:pt x="40" y="47"/>
                </a:cubicBezTo>
                <a:cubicBezTo>
                  <a:pt x="39" y="47"/>
                  <a:pt x="39" y="48"/>
                  <a:pt x="39" y="48"/>
                </a:cubicBezTo>
                <a:cubicBezTo>
                  <a:pt x="42" y="54"/>
                  <a:pt x="42" y="54"/>
                  <a:pt x="42" y="54"/>
                </a:cubicBezTo>
                <a:cubicBezTo>
                  <a:pt x="43" y="54"/>
                  <a:pt x="43" y="54"/>
                  <a:pt x="43" y="54"/>
                </a:cubicBezTo>
                <a:cubicBezTo>
                  <a:pt x="43" y="54"/>
                  <a:pt x="44" y="54"/>
                  <a:pt x="44" y="54"/>
                </a:cubicBezTo>
                <a:cubicBezTo>
                  <a:pt x="44" y="54"/>
                  <a:pt x="44" y="53"/>
                  <a:pt x="44" y="53"/>
                </a:cubicBezTo>
                <a:lnTo>
                  <a:pt x="41" y="47"/>
                </a:lnTo>
                <a:close/>
                <a:moveTo>
                  <a:pt x="17" y="10"/>
                </a:moveTo>
                <a:cubicBezTo>
                  <a:pt x="18" y="10"/>
                  <a:pt x="18" y="11"/>
                  <a:pt x="18" y="11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0"/>
                  <a:pt x="19" y="10"/>
                  <a:pt x="19" y="9"/>
                </a:cubicBezTo>
                <a:cubicBezTo>
                  <a:pt x="16" y="4"/>
                  <a:pt x="16" y="4"/>
                  <a:pt x="16" y="4"/>
                </a:cubicBezTo>
                <a:cubicBezTo>
                  <a:pt x="16" y="4"/>
                  <a:pt x="15" y="3"/>
                  <a:pt x="15" y="4"/>
                </a:cubicBezTo>
                <a:cubicBezTo>
                  <a:pt x="14" y="4"/>
                  <a:pt x="14" y="5"/>
                  <a:pt x="14" y="5"/>
                </a:cubicBezTo>
                <a:lnTo>
                  <a:pt x="17" y="10"/>
                </a:lnTo>
                <a:close/>
                <a:moveTo>
                  <a:pt x="29" y="8"/>
                </a:moveTo>
                <a:cubicBezTo>
                  <a:pt x="30" y="8"/>
                  <a:pt x="30" y="7"/>
                  <a:pt x="30" y="7"/>
                </a:cubicBezTo>
                <a:cubicBezTo>
                  <a:pt x="30" y="1"/>
                  <a:pt x="30" y="1"/>
                  <a:pt x="30" y="1"/>
                </a:cubicBezTo>
                <a:cubicBezTo>
                  <a:pt x="30" y="0"/>
                  <a:pt x="30" y="0"/>
                  <a:pt x="29" y="0"/>
                </a:cubicBezTo>
                <a:cubicBezTo>
                  <a:pt x="29" y="0"/>
                  <a:pt x="28" y="0"/>
                  <a:pt x="28" y="1"/>
                </a:cubicBezTo>
                <a:cubicBezTo>
                  <a:pt x="28" y="7"/>
                  <a:pt x="28" y="7"/>
                  <a:pt x="28" y="7"/>
                </a:cubicBezTo>
                <a:cubicBezTo>
                  <a:pt x="28" y="7"/>
                  <a:pt x="29" y="8"/>
                  <a:pt x="29" y="8"/>
                </a:cubicBezTo>
                <a:close/>
                <a:moveTo>
                  <a:pt x="45" y="29"/>
                </a:moveTo>
                <a:cubicBezTo>
                  <a:pt x="45" y="33"/>
                  <a:pt x="44" y="38"/>
                  <a:pt x="40" y="41"/>
                </a:cubicBezTo>
                <a:cubicBezTo>
                  <a:pt x="38" y="43"/>
                  <a:pt x="37" y="46"/>
                  <a:pt x="37" y="47"/>
                </a:cubicBezTo>
                <a:cubicBezTo>
                  <a:pt x="38" y="48"/>
                  <a:pt x="38" y="48"/>
                  <a:pt x="38" y="49"/>
                </a:cubicBezTo>
                <a:cubicBezTo>
                  <a:pt x="38" y="50"/>
                  <a:pt x="38" y="50"/>
                  <a:pt x="37" y="51"/>
                </a:cubicBezTo>
                <a:cubicBezTo>
                  <a:pt x="38" y="51"/>
                  <a:pt x="38" y="51"/>
                  <a:pt x="38" y="52"/>
                </a:cubicBezTo>
                <a:cubicBezTo>
                  <a:pt x="38" y="53"/>
                  <a:pt x="38" y="53"/>
                  <a:pt x="37" y="53"/>
                </a:cubicBezTo>
                <a:cubicBezTo>
                  <a:pt x="38" y="54"/>
                  <a:pt x="38" y="54"/>
                  <a:pt x="38" y="55"/>
                </a:cubicBezTo>
                <a:cubicBezTo>
                  <a:pt x="38" y="56"/>
                  <a:pt x="38" y="56"/>
                  <a:pt x="37" y="56"/>
                </a:cubicBezTo>
                <a:cubicBezTo>
                  <a:pt x="38" y="57"/>
                  <a:pt x="38" y="57"/>
                  <a:pt x="38" y="58"/>
                </a:cubicBezTo>
                <a:cubicBezTo>
                  <a:pt x="38" y="59"/>
                  <a:pt x="37" y="60"/>
                  <a:pt x="35" y="60"/>
                </a:cubicBezTo>
                <a:cubicBezTo>
                  <a:pt x="35" y="60"/>
                  <a:pt x="35" y="61"/>
                  <a:pt x="35" y="61"/>
                </a:cubicBezTo>
                <a:cubicBezTo>
                  <a:pt x="35" y="63"/>
                  <a:pt x="33" y="63"/>
                  <a:pt x="31" y="63"/>
                </a:cubicBezTo>
                <a:cubicBezTo>
                  <a:pt x="28" y="63"/>
                  <a:pt x="28" y="63"/>
                  <a:pt x="28" y="63"/>
                </a:cubicBezTo>
                <a:cubicBezTo>
                  <a:pt x="26" y="63"/>
                  <a:pt x="23" y="63"/>
                  <a:pt x="23" y="61"/>
                </a:cubicBezTo>
                <a:cubicBezTo>
                  <a:pt x="23" y="61"/>
                  <a:pt x="23" y="60"/>
                  <a:pt x="23" y="60"/>
                </a:cubicBezTo>
                <a:cubicBezTo>
                  <a:pt x="22" y="60"/>
                  <a:pt x="21" y="59"/>
                  <a:pt x="21" y="58"/>
                </a:cubicBezTo>
                <a:cubicBezTo>
                  <a:pt x="21" y="57"/>
                  <a:pt x="21" y="57"/>
                  <a:pt x="22" y="56"/>
                </a:cubicBezTo>
                <a:cubicBezTo>
                  <a:pt x="21" y="56"/>
                  <a:pt x="21" y="56"/>
                  <a:pt x="21" y="55"/>
                </a:cubicBezTo>
                <a:cubicBezTo>
                  <a:pt x="21" y="54"/>
                  <a:pt x="21" y="54"/>
                  <a:pt x="22" y="53"/>
                </a:cubicBezTo>
                <a:cubicBezTo>
                  <a:pt x="21" y="53"/>
                  <a:pt x="21" y="53"/>
                  <a:pt x="21" y="52"/>
                </a:cubicBezTo>
                <a:cubicBezTo>
                  <a:pt x="21" y="51"/>
                  <a:pt x="21" y="51"/>
                  <a:pt x="22" y="51"/>
                </a:cubicBezTo>
                <a:cubicBezTo>
                  <a:pt x="21" y="50"/>
                  <a:pt x="21" y="50"/>
                  <a:pt x="21" y="49"/>
                </a:cubicBezTo>
                <a:cubicBezTo>
                  <a:pt x="21" y="48"/>
                  <a:pt x="21" y="48"/>
                  <a:pt x="22" y="47"/>
                </a:cubicBezTo>
                <a:cubicBezTo>
                  <a:pt x="22" y="46"/>
                  <a:pt x="21" y="43"/>
                  <a:pt x="18" y="41"/>
                </a:cubicBezTo>
                <a:cubicBezTo>
                  <a:pt x="15" y="38"/>
                  <a:pt x="13" y="33"/>
                  <a:pt x="13" y="29"/>
                </a:cubicBezTo>
                <a:cubicBezTo>
                  <a:pt x="13" y="20"/>
                  <a:pt x="20" y="13"/>
                  <a:pt x="29" y="13"/>
                </a:cubicBezTo>
                <a:cubicBezTo>
                  <a:pt x="38" y="13"/>
                  <a:pt x="45" y="20"/>
                  <a:pt x="45" y="29"/>
                </a:cubicBezTo>
                <a:close/>
                <a:moveTo>
                  <a:pt x="33" y="61"/>
                </a:moveTo>
                <a:cubicBezTo>
                  <a:pt x="33" y="61"/>
                  <a:pt x="32" y="60"/>
                  <a:pt x="31" y="60"/>
                </a:cubicBezTo>
                <a:cubicBezTo>
                  <a:pt x="28" y="60"/>
                  <a:pt x="28" y="60"/>
                  <a:pt x="28" y="60"/>
                </a:cubicBezTo>
                <a:cubicBezTo>
                  <a:pt x="26" y="60"/>
                  <a:pt x="26" y="61"/>
                  <a:pt x="25" y="61"/>
                </a:cubicBezTo>
                <a:cubicBezTo>
                  <a:pt x="26" y="61"/>
                  <a:pt x="26" y="61"/>
                  <a:pt x="28" y="61"/>
                </a:cubicBezTo>
                <a:cubicBezTo>
                  <a:pt x="31" y="61"/>
                  <a:pt x="31" y="61"/>
                  <a:pt x="31" y="61"/>
                </a:cubicBezTo>
                <a:cubicBezTo>
                  <a:pt x="32" y="61"/>
                  <a:pt x="33" y="61"/>
                  <a:pt x="33" y="61"/>
                </a:cubicBezTo>
                <a:close/>
                <a:moveTo>
                  <a:pt x="34" y="57"/>
                </a:moveTo>
                <a:cubicBezTo>
                  <a:pt x="25" y="57"/>
                  <a:pt x="25" y="57"/>
                  <a:pt x="25" y="57"/>
                </a:cubicBezTo>
                <a:cubicBezTo>
                  <a:pt x="24" y="57"/>
                  <a:pt x="23" y="58"/>
                  <a:pt x="23" y="58"/>
                </a:cubicBezTo>
                <a:cubicBezTo>
                  <a:pt x="23" y="58"/>
                  <a:pt x="24" y="58"/>
                  <a:pt x="25" y="58"/>
                </a:cubicBezTo>
                <a:cubicBezTo>
                  <a:pt x="28" y="58"/>
                  <a:pt x="28" y="58"/>
                  <a:pt x="28" y="58"/>
                </a:cubicBezTo>
                <a:cubicBezTo>
                  <a:pt x="31" y="58"/>
                  <a:pt x="31" y="58"/>
                  <a:pt x="31" y="58"/>
                </a:cubicBezTo>
                <a:cubicBezTo>
                  <a:pt x="34" y="58"/>
                  <a:pt x="34" y="58"/>
                  <a:pt x="34" y="58"/>
                </a:cubicBezTo>
                <a:cubicBezTo>
                  <a:pt x="35" y="58"/>
                  <a:pt x="35" y="58"/>
                  <a:pt x="36" y="58"/>
                </a:cubicBezTo>
                <a:cubicBezTo>
                  <a:pt x="35" y="58"/>
                  <a:pt x="35" y="57"/>
                  <a:pt x="34" y="57"/>
                </a:cubicBezTo>
                <a:close/>
                <a:moveTo>
                  <a:pt x="34" y="54"/>
                </a:moveTo>
                <a:cubicBezTo>
                  <a:pt x="25" y="54"/>
                  <a:pt x="25" y="54"/>
                  <a:pt x="25" y="54"/>
                </a:cubicBezTo>
                <a:cubicBezTo>
                  <a:pt x="24" y="54"/>
                  <a:pt x="23" y="55"/>
                  <a:pt x="23" y="55"/>
                </a:cubicBezTo>
                <a:cubicBezTo>
                  <a:pt x="23" y="55"/>
                  <a:pt x="24" y="55"/>
                  <a:pt x="25" y="55"/>
                </a:cubicBezTo>
                <a:cubicBezTo>
                  <a:pt x="34" y="55"/>
                  <a:pt x="34" y="55"/>
                  <a:pt x="34" y="55"/>
                </a:cubicBezTo>
                <a:cubicBezTo>
                  <a:pt x="35" y="55"/>
                  <a:pt x="35" y="55"/>
                  <a:pt x="36" y="55"/>
                </a:cubicBezTo>
                <a:cubicBezTo>
                  <a:pt x="35" y="55"/>
                  <a:pt x="35" y="54"/>
                  <a:pt x="34" y="54"/>
                </a:cubicBezTo>
                <a:close/>
                <a:moveTo>
                  <a:pt x="34" y="52"/>
                </a:moveTo>
                <a:cubicBezTo>
                  <a:pt x="25" y="52"/>
                  <a:pt x="25" y="52"/>
                  <a:pt x="25" y="52"/>
                </a:cubicBezTo>
                <a:cubicBezTo>
                  <a:pt x="24" y="52"/>
                  <a:pt x="23" y="52"/>
                  <a:pt x="23" y="52"/>
                </a:cubicBezTo>
                <a:cubicBezTo>
                  <a:pt x="23" y="52"/>
                  <a:pt x="24" y="52"/>
                  <a:pt x="25" y="52"/>
                </a:cubicBezTo>
                <a:cubicBezTo>
                  <a:pt x="34" y="52"/>
                  <a:pt x="34" y="52"/>
                  <a:pt x="34" y="52"/>
                </a:cubicBezTo>
                <a:cubicBezTo>
                  <a:pt x="35" y="52"/>
                  <a:pt x="35" y="52"/>
                  <a:pt x="36" y="52"/>
                </a:cubicBezTo>
                <a:cubicBezTo>
                  <a:pt x="35" y="52"/>
                  <a:pt x="35" y="52"/>
                  <a:pt x="34" y="52"/>
                </a:cubicBezTo>
                <a:close/>
                <a:moveTo>
                  <a:pt x="34" y="50"/>
                </a:moveTo>
                <a:cubicBezTo>
                  <a:pt x="35" y="50"/>
                  <a:pt x="35" y="49"/>
                  <a:pt x="36" y="49"/>
                </a:cubicBezTo>
                <a:cubicBezTo>
                  <a:pt x="35" y="49"/>
                  <a:pt x="35" y="49"/>
                  <a:pt x="34" y="49"/>
                </a:cubicBezTo>
                <a:cubicBezTo>
                  <a:pt x="25" y="49"/>
                  <a:pt x="25" y="49"/>
                  <a:pt x="25" y="49"/>
                </a:cubicBezTo>
                <a:cubicBezTo>
                  <a:pt x="24" y="49"/>
                  <a:pt x="23" y="49"/>
                  <a:pt x="23" y="49"/>
                </a:cubicBezTo>
                <a:cubicBezTo>
                  <a:pt x="23" y="49"/>
                  <a:pt x="24" y="50"/>
                  <a:pt x="25" y="50"/>
                </a:cubicBezTo>
                <a:lnTo>
                  <a:pt x="34" y="50"/>
                </a:lnTo>
                <a:close/>
                <a:moveTo>
                  <a:pt x="43" y="29"/>
                </a:moveTo>
                <a:cubicBezTo>
                  <a:pt x="43" y="21"/>
                  <a:pt x="37" y="15"/>
                  <a:pt x="29" y="15"/>
                </a:cubicBezTo>
                <a:cubicBezTo>
                  <a:pt x="22" y="15"/>
                  <a:pt x="15" y="21"/>
                  <a:pt x="15" y="29"/>
                </a:cubicBezTo>
                <a:cubicBezTo>
                  <a:pt x="15" y="33"/>
                  <a:pt x="17" y="36"/>
                  <a:pt x="20" y="39"/>
                </a:cubicBezTo>
                <a:cubicBezTo>
                  <a:pt x="22" y="42"/>
                  <a:pt x="23" y="44"/>
                  <a:pt x="24" y="47"/>
                </a:cubicBezTo>
                <a:cubicBezTo>
                  <a:pt x="25" y="47"/>
                  <a:pt x="25" y="47"/>
                  <a:pt x="25" y="47"/>
                </a:cubicBezTo>
                <a:cubicBezTo>
                  <a:pt x="26" y="47"/>
                  <a:pt x="26" y="47"/>
                  <a:pt x="26" y="47"/>
                </a:cubicBezTo>
                <a:cubicBezTo>
                  <a:pt x="23" y="32"/>
                  <a:pt x="23" y="32"/>
                  <a:pt x="23" y="32"/>
                </a:cubicBezTo>
                <a:cubicBezTo>
                  <a:pt x="23" y="32"/>
                  <a:pt x="24" y="31"/>
                  <a:pt x="24" y="31"/>
                </a:cubicBezTo>
                <a:cubicBezTo>
                  <a:pt x="25" y="31"/>
                  <a:pt x="25" y="31"/>
                  <a:pt x="25" y="32"/>
                </a:cubicBezTo>
                <a:cubicBezTo>
                  <a:pt x="28" y="47"/>
                  <a:pt x="28" y="47"/>
                  <a:pt x="28" y="47"/>
                </a:cubicBezTo>
                <a:cubicBezTo>
                  <a:pt x="31" y="47"/>
                  <a:pt x="31" y="47"/>
                  <a:pt x="31" y="47"/>
                </a:cubicBezTo>
                <a:cubicBezTo>
                  <a:pt x="33" y="32"/>
                  <a:pt x="33" y="32"/>
                  <a:pt x="33" y="32"/>
                </a:cubicBezTo>
                <a:cubicBezTo>
                  <a:pt x="33" y="31"/>
                  <a:pt x="34" y="31"/>
                  <a:pt x="35" y="31"/>
                </a:cubicBezTo>
                <a:cubicBezTo>
                  <a:pt x="35" y="31"/>
                  <a:pt x="35" y="32"/>
                  <a:pt x="35" y="32"/>
                </a:cubicBezTo>
                <a:cubicBezTo>
                  <a:pt x="33" y="47"/>
                  <a:pt x="33" y="47"/>
                  <a:pt x="33" y="47"/>
                </a:cubicBezTo>
                <a:cubicBezTo>
                  <a:pt x="34" y="47"/>
                  <a:pt x="34" y="47"/>
                  <a:pt x="34" y="47"/>
                </a:cubicBezTo>
                <a:cubicBezTo>
                  <a:pt x="35" y="47"/>
                  <a:pt x="35" y="47"/>
                  <a:pt x="35" y="47"/>
                </a:cubicBezTo>
                <a:cubicBezTo>
                  <a:pt x="35" y="44"/>
                  <a:pt x="37" y="42"/>
                  <a:pt x="39" y="39"/>
                </a:cubicBezTo>
                <a:cubicBezTo>
                  <a:pt x="42" y="36"/>
                  <a:pt x="43" y="33"/>
                  <a:pt x="43" y="29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xtLst/>
        </p:spPr>
        <p:txBody>
          <a:bodyPr vert="horz" wrap="square" lIns="91440" tIns="45721" rIns="91440" bIns="45721" numCol="1" anchor="t" anchorCtr="0" compatLnSpc="1">
            <a:prstTxWarp prst="textNoShape">
              <a:avLst/>
            </a:prstTxWarp>
          </a:bodyPr>
          <a:lstStyle/>
          <a:p>
            <a:endParaRPr lang="en-US" sz="1801"/>
          </a:p>
        </p:txBody>
      </p:sp>
      <p:sp>
        <p:nvSpPr>
          <p:cNvPr id="67" name="îsḷîḍè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A5A234D5-6450-4300-8787-17C91E45B5F6}"/>
              </a:ext>
            </a:extLst>
          </p:cNvPr>
          <p:cNvSpPr/>
          <p:nvPr/>
        </p:nvSpPr>
        <p:spPr bwMode="auto">
          <a:xfrm>
            <a:off x="5089079" y="3929524"/>
            <a:ext cx="336072" cy="375245"/>
          </a:xfrm>
          <a:custGeom>
            <a:avLst/>
            <a:gdLst>
              <a:gd name="T0" fmla="*/ 55 w 69"/>
              <a:gd name="T1" fmla="*/ 0 h 77"/>
              <a:gd name="T2" fmla="*/ 45 w 69"/>
              <a:gd name="T3" fmla="*/ 5 h 77"/>
              <a:gd name="T4" fmla="*/ 31 w 69"/>
              <a:gd name="T5" fmla="*/ 7 h 77"/>
              <a:gd name="T6" fmla="*/ 24 w 69"/>
              <a:gd name="T7" fmla="*/ 7 h 77"/>
              <a:gd name="T8" fmla="*/ 10 w 69"/>
              <a:gd name="T9" fmla="*/ 5 h 77"/>
              <a:gd name="T10" fmla="*/ 0 w 69"/>
              <a:gd name="T11" fmla="*/ 69 h 77"/>
              <a:gd name="T12" fmla="*/ 69 w 69"/>
              <a:gd name="T13" fmla="*/ 14 h 77"/>
              <a:gd name="T14" fmla="*/ 10 w 69"/>
              <a:gd name="T15" fmla="*/ 13 h 77"/>
              <a:gd name="T16" fmla="*/ 24 w 69"/>
              <a:gd name="T17" fmla="*/ 10 h 77"/>
              <a:gd name="T18" fmla="*/ 31 w 69"/>
              <a:gd name="T19" fmla="*/ 10 h 77"/>
              <a:gd name="T20" fmla="*/ 45 w 69"/>
              <a:gd name="T21" fmla="*/ 13 h 77"/>
              <a:gd name="T22" fmla="*/ 55 w 69"/>
              <a:gd name="T23" fmla="*/ 17 h 77"/>
              <a:gd name="T24" fmla="*/ 66 w 69"/>
              <a:gd name="T25" fmla="*/ 14 h 77"/>
              <a:gd name="T26" fmla="*/ 7 w 69"/>
              <a:gd name="T27" fmla="*/ 10 h 77"/>
              <a:gd name="T28" fmla="*/ 61 w 69"/>
              <a:gd name="T29" fmla="*/ 74 h 77"/>
              <a:gd name="T30" fmla="*/ 34 w 69"/>
              <a:gd name="T31" fmla="*/ 39 h 77"/>
              <a:gd name="T32" fmla="*/ 34 w 69"/>
              <a:gd name="T33" fmla="*/ 39 h 77"/>
              <a:gd name="T34" fmla="*/ 33 w 69"/>
              <a:gd name="T35" fmla="*/ 36 h 77"/>
              <a:gd name="T36" fmla="*/ 44 w 69"/>
              <a:gd name="T37" fmla="*/ 33 h 77"/>
              <a:gd name="T38" fmla="*/ 45 w 69"/>
              <a:gd name="T39" fmla="*/ 36 h 77"/>
              <a:gd name="T40" fmla="*/ 54 w 69"/>
              <a:gd name="T41" fmla="*/ 39 h 77"/>
              <a:gd name="T42" fmla="*/ 54 w 69"/>
              <a:gd name="T43" fmla="*/ 39 h 77"/>
              <a:gd name="T44" fmla="*/ 53 w 69"/>
              <a:gd name="T45" fmla="*/ 36 h 77"/>
              <a:gd name="T46" fmla="*/ 14 w 69"/>
              <a:gd name="T47" fmla="*/ 43 h 77"/>
              <a:gd name="T48" fmla="*/ 15 w 69"/>
              <a:gd name="T49" fmla="*/ 46 h 77"/>
              <a:gd name="T50" fmla="*/ 24 w 69"/>
              <a:gd name="T51" fmla="*/ 49 h 77"/>
              <a:gd name="T52" fmla="*/ 24 w 69"/>
              <a:gd name="T53" fmla="*/ 49 h 77"/>
              <a:gd name="T54" fmla="*/ 23 w 69"/>
              <a:gd name="T55" fmla="*/ 46 h 77"/>
              <a:gd name="T56" fmla="*/ 34 w 69"/>
              <a:gd name="T57" fmla="*/ 43 h 77"/>
              <a:gd name="T58" fmla="*/ 35 w 69"/>
              <a:gd name="T59" fmla="*/ 46 h 77"/>
              <a:gd name="T60" fmla="*/ 44 w 69"/>
              <a:gd name="T61" fmla="*/ 49 h 77"/>
              <a:gd name="T62" fmla="*/ 44 w 69"/>
              <a:gd name="T63" fmla="*/ 49 h 77"/>
              <a:gd name="T64" fmla="*/ 43 w 69"/>
              <a:gd name="T65" fmla="*/ 46 h 77"/>
              <a:gd name="T66" fmla="*/ 54 w 69"/>
              <a:gd name="T67" fmla="*/ 43 h 77"/>
              <a:gd name="T68" fmla="*/ 55 w 69"/>
              <a:gd name="T69" fmla="*/ 46 h 77"/>
              <a:gd name="T70" fmla="*/ 14 w 69"/>
              <a:gd name="T71" fmla="*/ 59 h 77"/>
              <a:gd name="T72" fmla="*/ 14 w 69"/>
              <a:gd name="T73" fmla="*/ 59 h 77"/>
              <a:gd name="T74" fmla="*/ 13 w 69"/>
              <a:gd name="T75" fmla="*/ 56 h 77"/>
              <a:gd name="T76" fmla="*/ 24 w 69"/>
              <a:gd name="T77" fmla="*/ 53 h 77"/>
              <a:gd name="T78" fmla="*/ 25 w 69"/>
              <a:gd name="T79" fmla="*/ 56 h 77"/>
              <a:gd name="T80" fmla="*/ 34 w 69"/>
              <a:gd name="T81" fmla="*/ 59 h 77"/>
              <a:gd name="T82" fmla="*/ 34 w 69"/>
              <a:gd name="T83" fmla="*/ 59 h 77"/>
              <a:gd name="T84" fmla="*/ 33 w 69"/>
              <a:gd name="T85" fmla="*/ 56 h 77"/>
              <a:gd name="T86" fmla="*/ 44 w 69"/>
              <a:gd name="T87" fmla="*/ 53 h 77"/>
              <a:gd name="T88" fmla="*/ 45 w 69"/>
              <a:gd name="T89" fmla="*/ 56 h 77"/>
              <a:gd name="T90" fmla="*/ 54 w 69"/>
              <a:gd name="T91" fmla="*/ 59 h 77"/>
              <a:gd name="T92" fmla="*/ 54 w 69"/>
              <a:gd name="T93" fmla="*/ 59 h 77"/>
              <a:gd name="T94" fmla="*/ 53 w 69"/>
              <a:gd name="T95" fmla="*/ 56 h 77"/>
              <a:gd name="T96" fmla="*/ 14 w 69"/>
              <a:gd name="T97" fmla="*/ 63 h 77"/>
              <a:gd name="T98" fmla="*/ 15 w 69"/>
              <a:gd name="T99" fmla="*/ 65 h 77"/>
              <a:gd name="T100" fmla="*/ 24 w 69"/>
              <a:gd name="T101" fmla="*/ 68 h 77"/>
              <a:gd name="T102" fmla="*/ 24 w 69"/>
              <a:gd name="T103" fmla="*/ 68 h 77"/>
              <a:gd name="T104" fmla="*/ 23 w 69"/>
              <a:gd name="T105" fmla="*/ 65 h 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69" h="77">
                <a:moveTo>
                  <a:pt x="61" y="7"/>
                </a:moveTo>
                <a:cubicBezTo>
                  <a:pt x="59" y="7"/>
                  <a:pt x="59" y="7"/>
                  <a:pt x="59" y="7"/>
                </a:cubicBezTo>
                <a:cubicBezTo>
                  <a:pt x="59" y="5"/>
                  <a:pt x="59" y="5"/>
                  <a:pt x="59" y="5"/>
                </a:cubicBezTo>
                <a:cubicBezTo>
                  <a:pt x="59" y="2"/>
                  <a:pt x="57" y="0"/>
                  <a:pt x="55" y="0"/>
                </a:cubicBezTo>
                <a:cubicBezTo>
                  <a:pt x="53" y="0"/>
                  <a:pt x="51" y="2"/>
                  <a:pt x="51" y="5"/>
                </a:cubicBezTo>
                <a:cubicBezTo>
                  <a:pt x="51" y="7"/>
                  <a:pt x="51" y="7"/>
                  <a:pt x="51" y="7"/>
                </a:cubicBezTo>
                <a:cubicBezTo>
                  <a:pt x="45" y="7"/>
                  <a:pt x="45" y="7"/>
                  <a:pt x="45" y="7"/>
                </a:cubicBezTo>
                <a:cubicBezTo>
                  <a:pt x="45" y="5"/>
                  <a:pt x="45" y="5"/>
                  <a:pt x="45" y="5"/>
                </a:cubicBezTo>
                <a:cubicBezTo>
                  <a:pt x="45" y="2"/>
                  <a:pt x="43" y="0"/>
                  <a:pt x="41" y="0"/>
                </a:cubicBezTo>
                <a:cubicBezTo>
                  <a:pt x="39" y="0"/>
                  <a:pt x="37" y="2"/>
                  <a:pt x="37" y="5"/>
                </a:cubicBezTo>
                <a:cubicBezTo>
                  <a:pt x="37" y="7"/>
                  <a:pt x="37" y="7"/>
                  <a:pt x="37" y="7"/>
                </a:cubicBezTo>
                <a:cubicBezTo>
                  <a:pt x="31" y="7"/>
                  <a:pt x="31" y="7"/>
                  <a:pt x="31" y="7"/>
                </a:cubicBezTo>
                <a:cubicBezTo>
                  <a:pt x="31" y="5"/>
                  <a:pt x="31" y="5"/>
                  <a:pt x="31" y="5"/>
                </a:cubicBezTo>
                <a:cubicBezTo>
                  <a:pt x="31" y="2"/>
                  <a:pt x="29" y="0"/>
                  <a:pt x="27" y="0"/>
                </a:cubicBezTo>
                <a:cubicBezTo>
                  <a:pt x="25" y="0"/>
                  <a:pt x="24" y="2"/>
                  <a:pt x="24" y="5"/>
                </a:cubicBezTo>
                <a:cubicBezTo>
                  <a:pt x="24" y="7"/>
                  <a:pt x="24" y="7"/>
                  <a:pt x="24" y="7"/>
                </a:cubicBezTo>
                <a:cubicBezTo>
                  <a:pt x="17" y="7"/>
                  <a:pt x="17" y="7"/>
                  <a:pt x="17" y="7"/>
                </a:cubicBezTo>
                <a:cubicBezTo>
                  <a:pt x="17" y="5"/>
                  <a:pt x="17" y="5"/>
                  <a:pt x="17" y="5"/>
                </a:cubicBezTo>
                <a:cubicBezTo>
                  <a:pt x="17" y="2"/>
                  <a:pt x="16" y="0"/>
                  <a:pt x="14" y="0"/>
                </a:cubicBezTo>
                <a:cubicBezTo>
                  <a:pt x="11" y="0"/>
                  <a:pt x="10" y="2"/>
                  <a:pt x="10" y="5"/>
                </a:cubicBezTo>
                <a:cubicBezTo>
                  <a:pt x="10" y="7"/>
                  <a:pt x="10" y="7"/>
                  <a:pt x="10" y="7"/>
                </a:cubicBezTo>
                <a:cubicBezTo>
                  <a:pt x="7" y="7"/>
                  <a:pt x="7" y="7"/>
                  <a:pt x="7" y="7"/>
                </a:cubicBezTo>
                <a:cubicBezTo>
                  <a:pt x="3" y="7"/>
                  <a:pt x="0" y="10"/>
                  <a:pt x="0" y="14"/>
                </a:cubicBezTo>
                <a:cubicBezTo>
                  <a:pt x="0" y="69"/>
                  <a:pt x="0" y="69"/>
                  <a:pt x="0" y="69"/>
                </a:cubicBezTo>
                <a:cubicBezTo>
                  <a:pt x="0" y="74"/>
                  <a:pt x="3" y="77"/>
                  <a:pt x="7" y="77"/>
                </a:cubicBezTo>
                <a:cubicBezTo>
                  <a:pt x="61" y="77"/>
                  <a:pt x="61" y="77"/>
                  <a:pt x="61" y="77"/>
                </a:cubicBezTo>
                <a:cubicBezTo>
                  <a:pt x="65" y="77"/>
                  <a:pt x="69" y="74"/>
                  <a:pt x="69" y="69"/>
                </a:cubicBezTo>
                <a:cubicBezTo>
                  <a:pt x="69" y="14"/>
                  <a:pt x="69" y="14"/>
                  <a:pt x="69" y="14"/>
                </a:cubicBezTo>
                <a:cubicBezTo>
                  <a:pt x="69" y="10"/>
                  <a:pt x="65" y="7"/>
                  <a:pt x="61" y="7"/>
                </a:cubicBezTo>
                <a:close/>
                <a:moveTo>
                  <a:pt x="7" y="10"/>
                </a:moveTo>
                <a:cubicBezTo>
                  <a:pt x="10" y="10"/>
                  <a:pt x="10" y="10"/>
                  <a:pt x="10" y="10"/>
                </a:cubicBezTo>
                <a:cubicBezTo>
                  <a:pt x="10" y="13"/>
                  <a:pt x="10" y="13"/>
                  <a:pt x="10" y="13"/>
                </a:cubicBezTo>
                <a:cubicBezTo>
                  <a:pt x="10" y="15"/>
                  <a:pt x="11" y="17"/>
                  <a:pt x="14" y="17"/>
                </a:cubicBezTo>
                <a:cubicBezTo>
                  <a:pt x="16" y="17"/>
                  <a:pt x="17" y="15"/>
                  <a:pt x="17" y="13"/>
                </a:cubicBezTo>
                <a:cubicBezTo>
                  <a:pt x="17" y="10"/>
                  <a:pt x="17" y="10"/>
                  <a:pt x="17" y="10"/>
                </a:cubicBezTo>
                <a:cubicBezTo>
                  <a:pt x="24" y="10"/>
                  <a:pt x="24" y="10"/>
                  <a:pt x="24" y="10"/>
                </a:cubicBezTo>
                <a:cubicBezTo>
                  <a:pt x="24" y="13"/>
                  <a:pt x="24" y="13"/>
                  <a:pt x="24" y="13"/>
                </a:cubicBezTo>
                <a:cubicBezTo>
                  <a:pt x="24" y="15"/>
                  <a:pt x="25" y="17"/>
                  <a:pt x="27" y="17"/>
                </a:cubicBezTo>
                <a:cubicBezTo>
                  <a:pt x="29" y="17"/>
                  <a:pt x="31" y="15"/>
                  <a:pt x="31" y="13"/>
                </a:cubicBezTo>
                <a:cubicBezTo>
                  <a:pt x="31" y="10"/>
                  <a:pt x="31" y="10"/>
                  <a:pt x="31" y="10"/>
                </a:cubicBezTo>
                <a:cubicBezTo>
                  <a:pt x="37" y="10"/>
                  <a:pt x="37" y="10"/>
                  <a:pt x="37" y="10"/>
                </a:cubicBezTo>
                <a:cubicBezTo>
                  <a:pt x="37" y="13"/>
                  <a:pt x="37" y="13"/>
                  <a:pt x="37" y="13"/>
                </a:cubicBezTo>
                <a:cubicBezTo>
                  <a:pt x="37" y="15"/>
                  <a:pt x="39" y="17"/>
                  <a:pt x="41" y="17"/>
                </a:cubicBezTo>
                <a:cubicBezTo>
                  <a:pt x="43" y="17"/>
                  <a:pt x="45" y="15"/>
                  <a:pt x="45" y="13"/>
                </a:cubicBezTo>
                <a:cubicBezTo>
                  <a:pt x="45" y="10"/>
                  <a:pt x="45" y="10"/>
                  <a:pt x="45" y="10"/>
                </a:cubicBezTo>
                <a:cubicBezTo>
                  <a:pt x="51" y="10"/>
                  <a:pt x="51" y="10"/>
                  <a:pt x="51" y="10"/>
                </a:cubicBezTo>
                <a:cubicBezTo>
                  <a:pt x="51" y="13"/>
                  <a:pt x="51" y="13"/>
                  <a:pt x="51" y="13"/>
                </a:cubicBezTo>
                <a:cubicBezTo>
                  <a:pt x="51" y="15"/>
                  <a:pt x="53" y="17"/>
                  <a:pt x="55" y="17"/>
                </a:cubicBezTo>
                <a:cubicBezTo>
                  <a:pt x="57" y="17"/>
                  <a:pt x="59" y="15"/>
                  <a:pt x="59" y="13"/>
                </a:cubicBezTo>
                <a:cubicBezTo>
                  <a:pt x="59" y="10"/>
                  <a:pt x="59" y="10"/>
                  <a:pt x="59" y="10"/>
                </a:cubicBezTo>
                <a:cubicBezTo>
                  <a:pt x="61" y="10"/>
                  <a:pt x="61" y="10"/>
                  <a:pt x="61" y="10"/>
                </a:cubicBezTo>
                <a:cubicBezTo>
                  <a:pt x="64" y="10"/>
                  <a:pt x="66" y="12"/>
                  <a:pt x="66" y="14"/>
                </a:cubicBezTo>
                <a:cubicBezTo>
                  <a:pt x="66" y="26"/>
                  <a:pt x="66" y="26"/>
                  <a:pt x="66" y="26"/>
                </a:cubicBezTo>
                <a:cubicBezTo>
                  <a:pt x="3" y="26"/>
                  <a:pt x="3" y="26"/>
                  <a:pt x="3" y="26"/>
                </a:cubicBezTo>
                <a:cubicBezTo>
                  <a:pt x="3" y="14"/>
                  <a:pt x="3" y="14"/>
                  <a:pt x="3" y="14"/>
                </a:cubicBezTo>
                <a:cubicBezTo>
                  <a:pt x="3" y="12"/>
                  <a:pt x="5" y="10"/>
                  <a:pt x="7" y="10"/>
                </a:cubicBezTo>
                <a:close/>
                <a:moveTo>
                  <a:pt x="3" y="28"/>
                </a:moveTo>
                <a:cubicBezTo>
                  <a:pt x="66" y="28"/>
                  <a:pt x="66" y="28"/>
                  <a:pt x="66" y="28"/>
                </a:cubicBezTo>
                <a:cubicBezTo>
                  <a:pt x="66" y="69"/>
                  <a:pt x="66" y="69"/>
                  <a:pt x="66" y="69"/>
                </a:cubicBezTo>
                <a:cubicBezTo>
                  <a:pt x="66" y="72"/>
                  <a:pt x="64" y="74"/>
                  <a:pt x="61" y="74"/>
                </a:cubicBezTo>
                <a:cubicBezTo>
                  <a:pt x="7" y="74"/>
                  <a:pt x="7" y="74"/>
                  <a:pt x="7" y="74"/>
                </a:cubicBezTo>
                <a:cubicBezTo>
                  <a:pt x="5" y="74"/>
                  <a:pt x="3" y="72"/>
                  <a:pt x="3" y="69"/>
                </a:cubicBezTo>
                <a:lnTo>
                  <a:pt x="3" y="28"/>
                </a:lnTo>
                <a:close/>
                <a:moveTo>
                  <a:pt x="34" y="39"/>
                </a:moveTo>
                <a:cubicBezTo>
                  <a:pt x="36" y="39"/>
                  <a:pt x="37" y="38"/>
                  <a:pt x="37" y="36"/>
                </a:cubicBezTo>
                <a:cubicBezTo>
                  <a:pt x="37" y="34"/>
                  <a:pt x="36" y="33"/>
                  <a:pt x="34" y="33"/>
                </a:cubicBezTo>
                <a:cubicBezTo>
                  <a:pt x="33" y="33"/>
                  <a:pt x="31" y="34"/>
                  <a:pt x="31" y="36"/>
                </a:cubicBezTo>
                <a:cubicBezTo>
                  <a:pt x="31" y="38"/>
                  <a:pt x="33" y="39"/>
                  <a:pt x="34" y="39"/>
                </a:cubicBezTo>
                <a:close/>
                <a:moveTo>
                  <a:pt x="34" y="35"/>
                </a:moveTo>
                <a:cubicBezTo>
                  <a:pt x="35" y="35"/>
                  <a:pt x="35" y="36"/>
                  <a:pt x="35" y="36"/>
                </a:cubicBezTo>
                <a:cubicBezTo>
                  <a:pt x="35" y="36"/>
                  <a:pt x="35" y="37"/>
                  <a:pt x="34" y="37"/>
                </a:cubicBezTo>
                <a:cubicBezTo>
                  <a:pt x="34" y="37"/>
                  <a:pt x="33" y="36"/>
                  <a:pt x="33" y="36"/>
                </a:cubicBezTo>
                <a:cubicBezTo>
                  <a:pt x="33" y="36"/>
                  <a:pt x="34" y="35"/>
                  <a:pt x="34" y="35"/>
                </a:cubicBezTo>
                <a:close/>
                <a:moveTo>
                  <a:pt x="44" y="39"/>
                </a:moveTo>
                <a:cubicBezTo>
                  <a:pt x="46" y="39"/>
                  <a:pt x="47" y="38"/>
                  <a:pt x="47" y="36"/>
                </a:cubicBezTo>
                <a:cubicBezTo>
                  <a:pt x="47" y="34"/>
                  <a:pt x="46" y="33"/>
                  <a:pt x="44" y="33"/>
                </a:cubicBezTo>
                <a:cubicBezTo>
                  <a:pt x="43" y="33"/>
                  <a:pt x="41" y="34"/>
                  <a:pt x="41" y="36"/>
                </a:cubicBezTo>
                <a:cubicBezTo>
                  <a:pt x="41" y="38"/>
                  <a:pt x="43" y="39"/>
                  <a:pt x="44" y="39"/>
                </a:cubicBezTo>
                <a:close/>
                <a:moveTo>
                  <a:pt x="44" y="35"/>
                </a:moveTo>
                <a:cubicBezTo>
                  <a:pt x="45" y="35"/>
                  <a:pt x="45" y="36"/>
                  <a:pt x="45" y="36"/>
                </a:cubicBezTo>
                <a:cubicBezTo>
                  <a:pt x="45" y="36"/>
                  <a:pt x="45" y="37"/>
                  <a:pt x="44" y="37"/>
                </a:cubicBezTo>
                <a:cubicBezTo>
                  <a:pt x="44" y="37"/>
                  <a:pt x="43" y="36"/>
                  <a:pt x="43" y="36"/>
                </a:cubicBezTo>
                <a:cubicBezTo>
                  <a:pt x="43" y="36"/>
                  <a:pt x="44" y="35"/>
                  <a:pt x="44" y="35"/>
                </a:cubicBezTo>
                <a:close/>
                <a:moveTo>
                  <a:pt x="54" y="39"/>
                </a:moveTo>
                <a:cubicBezTo>
                  <a:pt x="56" y="39"/>
                  <a:pt x="57" y="38"/>
                  <a:pt x="57" y="36"/>
                </a:cubicBezTo>
                <a:cubicBezTo>
                  <a:pt x="57" y="34"/>
                  <a:pt x="56" y="33"/>
                  <a:pt x="54" y="33"/>
                </a:cubicBezTo>
                <a:cubicBezTo>
                  <a:pt x="52" y="33"/>
                  <a:pt x="51" y="34"/>
                  <a:pt x="51" y="36"/>
                </a:cubicBezTo>
                <a:cubicBezTo>
                  <a:pt x="51" y="38"/>
                  <a:pt x="52" y="39"/>
                  <a:pt x="54" y="39"/>
                </a:cubicBezTo>
                <a:close/>
                <a:moveTo>
                  <a:pt x="54" y="35"/>
                </a:moveTo>
                <a:cubicBezTo>
                  <a:pt x="55" y="35"/>
                  <a:pt x="55" y="36"/>
                  <a:pt x="55" y="36"/>
                </a:cubicBezTo>
                <a:cubicBezTo>
                  <a:pt x="55" y="36"/>
                  <a:pt x="55" y="37"/>
                  <a:pt x="54" y="37"/>
                </a:cubicBezTo>
                <a:cubicBezTo>
                  <a:pt x="54" y="37"/>
                  <a:pt x="53" y="36"/>
                  <a:pt x="53" y="36"/>
                </a:cubicBezTo>
                <a:cubicBezTo>
                  <a:pt x="53" y="36"/>
                  <a:pt x="54" y="35"/>
                  <a:pt x="54" y="35"/>
                </a:cubicBezTo>
                <a:close/>
                <a:moveTo>
                  <a:pt x="14" y="49"/>
                </a:moveTo>
                <a:cubicBezTo>
                  <a:pt x="16" y="49"/>
                  <a:pt x="17" y="47"/>
                  <a:pt x="17" y="46"/>
                </a:cubicBezTo>
                <a:cubicBezTo>
                  <a:pt x="17" y="44"/>
                  <a:pt x="16" y="43"/>
                  <a:pt x="14" y="43"/>
                </a:cubicBezTo>
                <a:cubicBezTo>
                  <a:pt x="13" y="43"/>
                  <a:pt x="11" y="44"/>
                  <a:pt x="11" y="46"/>
                </a:cubicBezTo>
                <a:cubicBezTo>
                  <a:pt x="11" y="47"/>
                  <a:pt x="13" y="49"/>
                  <a:pt x="14" y="49"/>
                </a:cubicBezTo>
                <a:close/>
                <a:moveTo>
                  <a:pt x="14" y="45"/>
                </a:moveTo>
                <a:cubicBezTo>
                  <a:pt x="15" y="45"/>
                  <a:pt x="15" y="45"/>
                  <a:pt x="15" y="46"/>
                </a:cubicBezTo>
                <a:cubicBezTo>
                  <a:pt x="15" y="46"/>
                  <a:pt x="15" y="47"/>
                  <a:pt x="14" y="47"/>
                </a:cubicBezTo>
                <a:cubicBezTo>
                  <a:pt x="14" y="47"/>
                  <a:pt x="13" y="46"/>
                  <a:pt x="13" y="46"/>
                </a:cubicBezTo>
                <a:cubicBezTo>
                  <a:pt x="13" y="45"/>
                  <a:pt x="14" y="45"/>
                  <a:pt x="14" y="45"/>
                </a:cubicBezTo>
                <a:close/>
                <a:moveTo>
                  <a:pt x="24" y="49"/>
                </a:moveTo>
                <a:cubicBezTo>
                  <a:pt x="26" y="49"/>
                  <a:pt x="27" y="47"/>
                  <a:pt x="27" y="46"/>
                </a:cubicBezTo>
                <a:cubicBezTo>
                  <a:pt x="27" y="44"/>
                  <a:pt x="26" y="43"/>
                  <a:pt x="24" y="43"/>
                </a:cubicBezTo>
                <a:cubicBezTo>
                  <a:pt x="23" y="43"/>
                  <a:pt x="21" y="44"/>
                  <a:pt x="21" y="46"/>
                </a:cubicBezTo>
                <a:cubicBezTo>
                  <a:pt x="21" y="47"/>
                  <a:pt x="23" y="49"/>
                  <a:pt x="24" y="49"/>
                </a:cubicBezTo>
                <a:close/>
                <a:moveTo>
                  <a:pt x="24" y="45"/>
                </a:moveTo>
                <a:cubicBezTo>
                  <a:pt x="25" y="45"/>
                  <a:pt x="25" y="45"/>
                  <a:pt x="25" y="46"/>
                </a:cubicBezTo>
                <a:cubicBezTo>
                  <a:pt x="25" y="46"/>
                  <a:pt x="25" y="47"/>
                  <a:pt x="24" y="47"/>
                </a:cubicBezTo>
                <a:cubicBezTo>
                  <a:pt x="24" y="47"/>
                  <a:pt x="23" y="46"/>
                  <a:pt x="23" y="46"/>
                </a:cubicBezTo>
                <a:cubicBezTo>
                  <a:pt x="23" y="45"/>
                  <a:pt x="24" y="45"/>
                  <a:pt x="24" y="45"/>
                </a:cubicBezTo>
                <a:close/>
                <a:moveTo>
                  <a:pt x="34" y="49"/>
                </a:moveTo>
                <a:cubicBezTo>
                  <a:pt x="36" y="49"/>
                  <a:pt x="37" y="47"/>
                  <a:pt x="37" y="46"/>
                </a:cubicBezTo>
                <a:cubicBezTo>
                  <a:pt x="37" y="44"/>
                  <a:pt x="36" y="43"/>
                  <a:pt x="34" y="43"/>
                </a:cubicBezTo>
                <a:cubicBezTo>
                  <a:pt x="33" y="43"/>
                  <a:pt x="31" y="44"/>
                  <a:pt x="31" y="46"/>
                </a:cubicBezTo>
                <a:cubicBezTo>
                  <a:pt x="31" y="47"/>
                  <a:pt x="33" y="49"/>
                  <a:pt x="34" y="49"/>
                </a:cubicBezTo>
                <a:close/>
                <a:moveTo>
                  <a:pt x="34" y="45"/>
                </a:moveTo>
                <a:cubicBezTo>
                  <a:pt x="35" y="45"/>
                  <a:pt x="35" y="45"/>
                  <a:pt x="35" y="46"/>
                </a:cubicBezTo>
                <a:cubicBezTo>
                  <a:pt x="35" y="46"/>
                  <a:pt x="35" y="47"/>
                  <a:pt x="34" y="47"/>
                </a:cubicBezTo>
                <a:cubicBezTo>
                  <a:pt x="34" y="47"/>
                  <a:pt x="33" y="46"/>
                  <a:pt x="33" y="46"/>
                </a:cubicBezTo>
                <a:cubicBezTo>
                  <a:pt x="33" y="45"/>
                  <a:pt x="34" y="45"/>
                  <a:pt x="34" y="45"/>
                </a:cubicBezTo>
                <a:close/>
                <a:moveTo>
                  <a:pt x="44" y="49"/>
                </a:moveTo>
                <a:cubicBezTo>
                  <a:pt x="46" y="49"/>
                  <a:pt x="47" y="47"/>
                  <a:pt x="47" y="46"/>
                </a:cubicBezTo>
                <a:cubicBezTo>
                  <a:pt x="47" y="44"/>
                  <a:pt x="46" y="43"/>
                  <a:pt x="44" y="43"/>
                </a:cubicBezTo>
                <a:cubicBezTo>
                  <a:pt x="43" y="43"/>
                  <a:pt x="41" y="44"/>
                  <a:pt x="41" y="46"/>
                </a:cubicBezTo>
                <a:cubicBezTo>
                  <a:pt x="41" y="47"/>
                  <a:pt x="43" y="49"/>
                  <a:pt x="44" y="49"/>
                </a:cubicBezTo>
                <a:close/>
                <a:moveTo>
                  <a:pt x="44" y="45"/>
                </a:moveTo>
                <a:cubicBezTo>
                  <a:pt x="45" y="45"/>
                  <a:pt x="45" y="45"/>
                  <a:pt x="45" y="46"/>
                </a:cubicBezTo>
                <a:cubicBezTo>
                  <a:pt x="45" y="46"/>
                  <a:pt x="45" y="47"/>
                  <a:pt x="44" y="47"/>
                </a:cubicBezTo>
                <a:cubicBezTo>
                  <a:pt x="44" y="47"/>
                  <a:pt x="43" y="46"/>
                  <a:pt x="43" y="46"/>
                </a:cubicBezTo>
                <a:cubicBezTo>
                  <a:pt x="43" y="45"/>
                  <a:pt x="44" y="45"/>
                  <a:pt x="44" y="45"/>
                </a:cubicBezTo>
                <a:close/>
                <a:moveTo>
                  <a:pt x="54" y="49"/>
                </a:moveTo>
                <a:cubicBezTo>
                  <a:pt x="56" y="49"/>
                  <a:pt x="57" y="47"/>
                  <a:pt x="57" y="46"/>
                </a:cubicBezTo>
                <a:cubicBezTo>
                  <a:pt x="57" y="44"/>
                  <a:pt x="56" y="43"/>
                  <a:pt x="54" y="43"/>
                </a:cubicBezTo>
                <a:cubicBezTo>
                  <a:pt x="52" y="43"/>
                  <a:pt x="51" y="44"/>
                  <a:pt x="51" y="46"/>
                </a:cubicBezTo>
                <a:cubicBezTo>
                  <a:pt x="51" y="47"/>
                  <a:pt x="52" y="49"/>
                  <a:pt x="54" y="49"/>
                </a:cubicBezTo>
                <a:close/>
                <a:moveTo>
                  <a:pt x="54" y="45"/>
                </a:moveTo>
                <a:cubicBezTo>
                  <a:pt x="55" y="45"/>
                  <a:pt x="55" y="45"/>
                  <a:pt x="55" y="46"/>
                </a:cubicBezTo>
                <a:cubicBezTo>
                  <a:pt x="55" y="46"/>
                  <a:pt x="55" y="47"/>
                  <a:pt x="54" y="47"/>
                </a:cubicBezTo>
                <a:cubicBezTo>
                  <a:pt x="54" y="47"/>
                  <a:pt x="53" y="46"/>
                  <a:pt x="53" y="46"/>
                </a:cubicBezTo>
                <a:cubicBezTo>
                  <a:pt x="53" y="45"/>
                  <a:pt x="54" y="45"/>
                  <a:pt x="54" y="45"/>
                </a:cubicBezTo>
                <a:close/>
                <a:moveTo>
                  <a:pt x="14" y="59"/>
                </a:moveTo>
                <a:cubicBezTo>
                  <a:pt x="16" y="59"/>
                  <a:pt x="17" y="57"/>
                  <a:pt x="17" y="56"/>
                </a:cubicBezTo>
                <a:cubicBezTo>
                  <a:pt x="17" y="54"/>
                  <a:pt x="16" y="53"/>
                  <a:pt x="14" y="53"/>
                </a:cubicBezTo>
                <a:cubicBezTo>
                  <a:pt x="13" y="53"/>
                  <a:pt x="11" y="54"/>
                  <a:pt x="11" y="56"/>
                </a:cubicBezTo>
                <a:cubicBezTo>
                  <a:pt x="11" y="57"/>
                  <a:pt x="13" y="59"/>
                  <a:pt x="14" y="59"/>
                </a:cubicBezTo>
                <a:close/>
                <a:moveTo>
                  <a:pt x="14" y="55"/>
                </a:moveTo>
                <a:cubicBezTo>
                  <a:pt x="15" y="55"/>
                  <a:pt x="15" y="55"/>
                  <a:pt x="15" y="56"/>
                </a:cubicBezTo>
                <a:cubicBezTo>
                  <a:pt x="15" y="56"/>
                  <a:pt x="15" y="57"/>
                  <a:pt x="14" y="57"/>
                </a:cubicBezTo>
                <a:cubicBezTo>
                  <a:pt x="14" y="57"/>
                  <a:pt x="13" y="56"/>
                  <a:pt x="13" y="56"/>
                </a:cubicBezTo>
                <a:cubicBezTo>
                  <a:pt x="13" y="55"/>
                  <a:pt x="14" y="55"/>
                  <a:pt x="14" y="55"/>
                </a:cubicBezTo>
                <a:close/>
                <a:moveTo>
                  <a:pt x="24" y="59"/>
                </a:moveTo>
                <a:cubicBezTo>
                  <a:pt x="26" y="59"/>
                  <a:pt x="27" y="57"/>
                  <a:pt x="27" y="56"/>
                </a:cubicBezTo>
                <a:cubicBezTo>
                  <a:pt x="27" y="54"/>
                  <a:pt x="26" y="53"/>
                  <a:pt x="24" y="53"/>
                </a:cubicBezTo>
                <a:cubicBezTo>
                  <a:pt x="23" y="53"/>
                  <a:pt x="21" y="54"/>
                  <a:pt x="21" y="56"/>
                </a:cubicBezTo>
                <a:cubicBezTo>
                  <a:pt x="21" y="57"/>
                  <a:pt x="23" y="59"/>
                  <a:pt x="24" y="59"/>
                </a:cubicBezTo>
                <a:close/>
                <a:moveTo>
                  <a:pt x="24" y="55"/>
                </a:moveTo>
                <a:cubicBezTo>
                  <a:pt x="25" y="55"/>
                  <a:pt x="25" y="55"/>
                  <a:pt x="25" y="56"/>
                </a:cubicBezTo>
                <a:cubicBezTo>
                  <a:pt x="25" y="56"/>
                  <a:pt x="25" y="57"/>
                  <a:pt x="24" y="57"/>
                </a:cubicBezTo>
                <a:cubicBezTo>
                  <a:pt x="24" y="57"/>
                  <a:pt x="23" y="56"/>
                  <a:pt x="23" y="56"/>
                </a:cubicBezTo>
                <a:cubicBezTo>
                  <a:pt x="23" y="55"/>
                  <a:pt x="24" y="55"/>
                  <a:pt x="24" y="55"/>
                </a:cubicBezTo>
                <a:close/>
                <a:moveTo>
                  <a:pt x="34" y="59"/>
                </a:moveTo>
                <a:cubicBezTo>
                  <a:pt x="36" y="59"/>
                  <a:pt x="37" y="57"/>
                  <a:pt x="37" y="56"/>
                </a:cubicBezTo>
                <a:cubicBezTo>
                  <a:pt x="37" y="54"/>
                  <a:pt x="36" y="53"/>
                  <a:pt x="34" y="53"/>
                </a:cubicBezTo>
                <a:cubicBezTo>
                  <a:pt x="33" y="53"/>
                  <a:pt x="31" y="54"/>
                  <a:pt x="31" y="56"/>
                </a:cubicBezTo>
                <a:cubicBezTo>
                  <a:pt x="31" y="57"/>
                  <a:pt x="33" y="59"/>
                  <a:pt x="34" y="59"/>
                </a:cubicBezTo>
                <a:close/>
                <a:moveTo>
                  <a:pt x="34" y="55"/>
                </a:moveTo>
                <a:cubicBezTo>
                  <a:pt x="35" y="55"/>
                  <a:pt x="35" y="55"/>
                  <a:pt x="35" y="56"/>
                </a:cubicBezTo>
                <a:cubicBezTo>
                  <a:pt x="35" y="56"/>
                  <a:pt x="35" y="57"/>
                  <a:pt x="34" y="57"/>
                </a:cubicBezTo>
                <a:cubicBezTo>
                  <a:pt x="34" y="57"/>
                  <a:pt x="33" y="56"/>
                  <a:pt x="33" y="56"/>
                </a:cubicBezTo>
                <a:cubicBezTo>
                  <a:pt x="33" y="55"/>
                  <a:pt x="34" y="55"/>
                  <a:pt x="34" y="55"/>
                </a:cubicBezTo>
                <a:close/>
                <a:moveTo>
                  <a:pt x="44" y="59"/>
                </a:moveTo>
                <a:cubicBezTo>
                  <a:pt x="46" y="59"/>
                  <a:pt x="47" y="57"/>
                  <a:pt x="47" y="56"/>
                </a:cubicBezTo>
                <a:cubicBezTo>
                  <a:pt x="47" y="54"/>
                  <a:pt x="46" y="53"/>
                  <a:pt x="44" y="53"/>
                </a:cubicBezTo>
                <a:cubicBezTo>
                  <a:pt x="43" y="53"/>
                  <a:pt x="41" y="54"/>
                  <a:pt x="41" y="56"/>
                </a:cubicBezTo>
                <a:cubicBezTo>
                  <a:pt x="41" y="57"/>
                  <a:pt x="43" y="59"/>
                  <a:pt x="44" y="59"/>
                </a:cubicBezTo>
                <a:close/>
                <a:moveTo>
                  <a:pt x="44" y="55"/>
                </a:moveTo>
                <a:cubicBezTo>
                  <a:pt x="45" y="55"/>
                  <a:pt x="45" y="55"/>
                  <a:pt x="45" y="56"/>
                </a:cubicBezTo>
                <a:cubicBezTo>
                  <a:pt x="45" y="56"/>
                  <a:pt x="45" y="57"/>
                  <a:pt x="44" y="57"/>
                </a:cubicBezTo>
                <a:cubicBezTo>
                  <a:pt x="44" y="57"/>
                  <a:pt x="43" y="56"/>
                  <a:pt x="43" y="56"/>
                </a:cubicBezTo>
                <a:cubicBezTo>
                  <a:pt x="43" y="55"/>
                  <a:pt x="44" y="55"/>
                  <a:pt x="44" y="55"/>
                </a:cubicBezTo>
                <a:close/>
                <a:moveTo>
                  <a:pt x="54" y="59"/>
                </a:moveTo>
                <a:cubicBezTo>
                  <a:pt x="56" y="59"/>
                  <a:pt x="57" y="57"/>
                  <a:pt x="57" y="56"/>
                </a:cubicBezTo>
                <a:cubicBezTo>
                  <a:pt x="57" y="54"/>
                  <a:pt x="56" y="53"/>
                  <a:pt x="54" y="53"/>
                </a:cubicBezTo>
                <a:cubicBezTo>
                  <a:pt x="52" y="53"/>
                  <a:pt x="51" y="54"/>
                  <a:pt x="51" y="56"/>
                </a:cubicBezTo>
                <a:cubicBezTo>
                  <a:pt x="51" y="57"/>
                  <a:pt x="52" y="59"/>
                  <a:pt x="54" y="59"/>
                </a:cubicBezTo>
                <a:close/>
                <a:moveTo>
                  <a:pt x="54" y="55"/>
                </a:moveTo>
                <a:cubicBezTo>
                  <a:pt x="55" y="55"/>
                  <a:pt x="55" y="55"/>
                  <a:pt x="55" y="56"/>
                </a:cubicBezTo>
                <a:cubicBezTo>
                  <a:pt x="55" y="56"/>
                  <a:pt x="55" y="57"/>
                  <a:pt x="54" y="57"/>
                </a:cubicBezTo>
                <a:cubicBezTo>
                  <a:pt x="54" y="57"/>
                  <a:pt x="53" y="56"/>
                  <a:pt x="53" y="56"/>
                </a:cubicBezTo>
                <a:cubicBezTo>
                  <a:pt x="53" y="55"/>
                  <a:pt x="54" y="55"/>
                  <a:pt x="54" y="55"/>
                </a:cubicBezTo>
                <a:close/>
                <a:moveTo>
                  <a:pt x="14" y="68"/>
                </a:moveTo>
                <a:cubicBezTo>
                  <a:pt x="16" y="68"/>
                  <a:pt x="17" y="67"/>
                  <a:pt x="17" y="65"/>
                </a:cubicBezTo>
                <a:cubicBezTo>
                  <a:pt x="17" y="64"/>
                  <a:pt x="16" y="63"/>
                  <a:pt x="14" y="63"/>
                </a:cubicBezTo>
                <a:cubicBezTo>
                  <a:pt x="13" y="63"/>
                  <a:pt x="11" y="64"/>
                  <a:pt x="11" y="65"/>
                </a:cubicBezTo>
                <a:cubicBezTo>
                  <a:pt x="11" y="67"/>
                  <a:pt x="13" y="68"/>
                  <a:pt x="14" y="68"/>
                </a:cubicBezTo>
                <a:close/>
                <a:moveTo>
                  <a:pt x="14" y="65"/>
                </a:moveTo>
                <a:cubicBezTo>
                  <a:pt x="15" y="65"/>
                  <a:pt x="15" y="65"/>
                  <a:pt x="15" y="65"/>
                </a:cubicBezTo>
                <a:cubicBezTo>
                  <a:pt x="15" y="66"/>
                  <a:pt x="15" y="66"/>
                  <a:pt x="14" y="66"/>
                </a:cubicBezTo>
                <a:cubicBezTo>
                  <a:pt x="14" y="66"/>
                  <a:pt x="13" y="66"/>
                  <a:pt x="13" y="65"/>
                </a:cubicBezTo>
                <a:cubicBezTo>
                  <a:pt x="13" y="65"/>
                  <a:pt x="14" y="65"/>
                  <a:pt x="14" y="65"/>
                </a:cubicBezTo>
                <a:close/>
                <a:moveTo>
                  <a:pt x="24" y="68"/>
                </a:moveTo>
                <a:cubicBezTo>
                  <a:pt x="26" y="68"/>
                  <a:pt x="27" y="67"/>
                  <a:pt x="27" y="65"/>
                </a:cubicBezTo>
                <a:cubicBezTo>
                  <a:pt x="27" y="64"/>
                  <a:pt x="26" y="63"/>
                  <a:pt x="24" y="63"/>
                </a:cubicBezTo>
                <a:cubicBezTo>
                  <a:pt x="23" y="63"/>
                  <a:pt x="21" y="64"/>
                  <a:pt x="21" y="65"/>
                </a:cubicBezTo>
                <a:cubicBezTo>
                  <a:pt x="21" y="67"/>
                  <a:pt x="23" y="68"/>
                  <a:pt x="24" y="68"/>
                </a:cubicBezTo>
                <a:close/>
                <a:moveTo>
                  <a:pt x="24" y="65"/>
                </a:moveTo>
                <a:cubicBezTo>
                  <a:pt x="25" y="65"/>
                  <a:pt x="25" y="65"/>
                  <a:pt x="25" y="65"/>
                </a:cubicBezTo>
                <a:cubicBezTo>
                  <a:pt x="25" y="66"/>
                  <a:pt x="25" y="66"/>
                  <a:pt x="24" y="66"/>
                </a:cubicBezTo>
                <a:cubicBezTo>
                  <a:pt x="24" y="66"/>
                  <a:pt x="23" y="66"/>
                  <a:pt x="23" y="65"/>
                </a:cubicBezTo>
                <a:cubicBezTo>
                  <a:pt x="23" y="65"/>
                  <a:pt x="24" y="65"/>
                  <a:pt x="24" y="65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xtLst/>
        </p:spPr>
        <p:txBody>
          <a:bodyPr vert="horz" wrap="square" lIns="91440" tIns="45721" rIns="91440" bIns="45721" numCol="1" anchor="t" anchorCtr="0" compatLnSpc="1">
            <a:prstTxWarp prst="textNoShape">
              <a:avLst/>
            </a:prstTxWarp>
          </a:bodyPr>
          <a:lstStyle/>
          <a:p>
            <a:endParaRPr lang="en-US" sz="1801"/>
          </a:p>
        </p:txBody>
      </p:sp>
      <p:sp>
        <p:nvSpPr>
          <p:cNvPr id="68" name="ïślíḍe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357FEF38-65F5-403A-B097-7491ED0FFEB9}"/>
              </a:ext>
            </a:extLst>
          </p:cNvPr>
          <p:cNvSpPr/>
          <p:nvPr/>
        </p:nvSpPr>
        <p:spPr bwMode="auto">
          <a:xfrm>
            <a:off x="3516277" y="3433578"/>
            <a:ext cx="323217" cy="331100"/>
          </a:xfrm>
          <a:custGeom>
            <a:avLst/>
            <a:gdLst>
              <a:gd name="T0" fmla="*/ 8 w 52"/>
              <a:gd name="T1" fmla="*/ 19 h 53"/>
              <a:gd name="T2" fmla="*/ 8 w 52"/>
              <a:gd name="T3" fmla="*/ 19 h 53"/>
              <a:gd name="T4" fmla="*/ 8 w 52"/>
              <a:gd name="T5" fmla="*/ 18 h 53"/>
              <a:gd name="T6" fmla="*/ 8 w 52"/>
              <a:gd name="T7" fmla="*/ 17 h 53"/>
              <a:gd name="T8" fmla="*/ 8 w 52"/>
              <a:gd name="T9" fmla="*/ 17 h 53"/>
              <a:gd name="T10" fmla="*/ 15 w 52"/>
              <a:gd name="T11" fmla="*/ 10 h 53"/>
              <a:gd name="T12" fmla="*/ 17 w 52"/>
              <a:gd name="T13" fmla="*/ 10 h 53"/>
              <a:gd name="T14" fmla="*/ 17 w 52"/>
              <a:gd name="T15" fmla="*/ 12 h 53"/>
              <a:gd name="T16" fmla="*/ 13 w 52"/>
              <a:gd name="T17" fmla="*/ 17 h 53"/>
              <a:gd name="T18" fmla="*/ 39 w 52"/>
              <a:gd name="T19" fmla="*/ 17 h 53"/>
              <a:gd name="T20" fmla="*/ 40 w 52"/>
              <a:gd name="T21" fmla="*/ 18 h 53"/>
              <a:gd name="T22" fmla="*/ 39 w 52"/>
              <a:gd name="T23" fmla="*/ 20 h 53"/>
              <a:gd name="T24" fmla="*/ 13 w 52"/>
              <a:gd name="T25" fmla="*/ 20 h 53"/>
              <a:gd name="T26" fmla="*/ 17 w 52"/>
              <a:gd name="T27" fmla="*/ 24 h 53"/>
              <a:gd name="T28" fmla="*/ 17 w 52"/>
              <a:gd name="T29" fmla="*/ 26 h 53"/>
              <a:gd name="T30" fmla="*/ 16 w 52"/>
              <a:gd name="T31" fmla="*/ 26 h 53"/>
              <a:gd name="T32" fmla="*/ 15 w 52"/>
              <a:gd name="T33" fmla="*/ 26 h 53"/>
              <a:gd name="T34" fmla="*/ 8 w 52"/>
              <a:gd name="T35" fmla="*/ 19 h 53"/>
              <a:gd name="T36" fmla="*/ 43 w 52"/>
              <a:gd name="T37" fmla="*/ 34 h 53"/>
              <a:gd name="T38" fmla="*/ 43 w 52"/>
              <a:gd name="T39" fmla="*/ 34 h 53"/>
              <a:gd name="T40" fmla="*/ 36 w 52"/>
              <a:gd name="T41" fmla="*/ 27 h 53"/>
              <a:gd name="T42" fmla="*/ 34 w 52"/>
              <a:gd name="T43" fmla="*/ 27 h 53"/>
              <a:gd name="T44" fmla="*/ 34 w 52"/>
              <a:gd name="T45" fmla="*/ 29 h 53"/>
              <a:gd name="T46" fmla="*/ 39 w 52"/>
              <a:gd name="T47" fmla="*/ 33 h 53"/>
              <a:gd name="T48" fmla="*/ 13 w 52"/>
              <a:gd name="T49" fmla="*/ 33 h 53"/>
              <a:gd name="T50" fmla="*/ 11 w 52"/>
              <a:gd name="T51" fmla="*/ 35 h 53"/>
              <a:gd name="T52" fmla="*/ 13 w 52"/>
              <a:gd name="T53" fmla="*/ 36 h 53"/>
              <a:gd name="T54" fmla="*/ 39 w 52"/>
              <a:gd name="T55" fmla="*/ 36 h 53"/>
              <a:gd name="T56" fmla="*/ 34 w 52"/>
              <a:gd name="T57" fmla="*/ 41 h 53"/>
              <a:gd name="T58" fmla="*/ 34 w 52"/>
              <a:gd name="T59" fmla="*/ 43 h 53"/>
              <a:gd name="T60" fmla="*/ 35 w 52"/>
              <a:gd name="T61" fmla="*/ 43 h 53"/>
              <a:gd name="T62" fmla="*/ 36 w 52"/>
              <a:gd name="T63" fmla="*/ 43 h 53"/>
              <a:gd name="T64" fmla="*/ 43 w 52"/>
              <a:gd name="T65" fmla="*/ 36 h 53"/>
              <a:gd name="T66" fmla="*/ 43 w 52"/>
              <a:gd name="T67" fmla="*/ 36 h 53"/>
              <a:gd name="T68" fmla="*/ 44 w 52"/>
              <a:gd name="T69" fmla="*/ 35 h 53"/>
              <a:gd name="T70" fmla="*/ 43 w 52"/>
              <a:gd name="T71" fmla="*/ 34 h 53"/>
              <a:gd name="T72" fmla="*/ 52 w 52"/>
              <a:gd name="T73" fmla="*/ 7 h 53"/>
              <a:gd name="T74" fmla="*/ 52 w 52"/>
              <a:gd name="T75" fmla="*/ 45 h 53"/>
              <a:gd name="T76" fmla="*/ 45 w 52"/>
              <a:gd name="T77" fmla="*/ 53 h 53"/>
              <a:gd name="T78" fmla="*/ 7 w 52"/>
              <a:gd name="T79" fmla="*/ 53 h 53"/>
              <a:gd name="T80" fmla="*/ 0 w 52"/>
              <a:gd name="T81" fmla="*/ 45 h 53"/>
              <a:gd name="T82" fmla="*/ 0 w 52"/>
              <a:gd name="T83" fmla="*/ 7 h 53"/>
              <a:gd name="T84" fmla="*/ 7 w 52"/>
              <a:gd name="T85" fmla="*/ 0 h 53"/>
              <a:gd name="T86" fmla="*/ 45 w 52"/>
              <a:gd name="T87" fmla="*/ 0 h 53"/>
              <a:gd name="T88" fmla="*/ 52 w 52"/>
              <a:gd name="T89" fmla="*/ 7 h 53"/>
              <a:gd name="T90" fmla="*/ 49 w 52"/>
              <a:gd name="T91" fmla="*/ 7 h 53"/>
              <a:gd name="T92" fmla="*/ 45 w 52"/>
              <a:gd name="T93" fmla="*/ 3 h 53"/>
              <a:gd name="T94" fmla="*/ 7 w 52"/>
              <a:gd name="T95" fmla="*/ 3 h 53"/>
              <a:gd name="T96" fmla="*/ 3 w 52"/>
              <a:gd name="T97" fmla="*/ 7 h 53"/>
              <a:gd name="T98" fmla="*/ 3 w 52"/>
              <a:gd name="T99" fmla="*/ 45 h 53"/>
              <a:gd name="T100" fmla="*/ 7 w 52"/>
              <a:gd name="T101" fmla="*/ 50 h 53"/>
              <a:gd name="T102" fmla="*/ 45 w 52"/>
              <a:gd name="T103" fmla="*/ 50 h 53"/>
              <a:gd name="T104" fmla="*/ 49 w 52"/>
              <a:gd name="T105" fmla="*/ 45 h 53"/>
              <a:gd name="T106" fmla="*/ 49 w 52"/>
              <a:gd name="T107" fmla="*/ 7 h 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52" h="53">
                <a:moveTo>
                  <a:pt x="8" y="19"/>
                </a:moveTo>
                <a:cubicBezTo>
                  <a:pt x="8" y="19"/>
                  <a:pt x="8" y="19"/>
                  <a:pt x="8" y="19"/>
                </a:cubicBezTo>
                <a:cubicBezTo>
                  <a:pt x="8" y="19"/>
                  <a:pt x="8" y="18"/>
                  <a:pt x="8" y="18"/>
                </a:cubicBezTo>
                <a:cubicBezTo>
                  <a:pt x="8" y="18"/>
                  <a:pt x="8" y="17"/>
                  <a:pt x="8" y="17"/>
                </a:cubicBezTo>
                <a:cubicBezTo>
                  <a:pt x="8" y="17"/>
                  <a:pt x="8" y="17"/>
                  <a:pt x="8" y="17"/>
                </a:cubicBezTo>
                <a:cubicBezTo>
                  <a:pt x="15" y="10"/>
                  <a:pt x="15" y="10"/>
                  <a:pt x="15" y="10"/>
                </a:cubicBezTo>
                <a:cubicBezTo>
                  <a:pt x="15" y="9"/>
                  <a:pt x="16" y="9"/>
                  <a:pt x="17" y="10"/>
                </a:cubicBezTo>
                <a:cubicBezTo>
                  <a:pt x="18" y="11"/>
                  <a:pt x="18" y="12"/>
                  <a:pt x="17" y="12"/>
                </a:cubicBezTo>
                <a:cubicBezTo>
                  <a:pt x="13" y="17"/>
                  <a:pt x="13" y="17"/>
                  <a:pt x="13" y="17"/>
                </a:cubicBezTo>
                <a:cubicBezTo>
                  <a:pt x="39" y="17"/>
                  <a:pt x="39" y="17"/>
                  <a:pt x="39" y="17"/>
                </a:cubicBezTo>
                <a:cubicBezTo>
                  <a:pt x="40" y="17"/>
                  <a:pt x="40" y="17"/>
                  <a:pt x="40" y="18"/>
                </a:cubicBezTo>
                <a:cubicBezTo>
                  <a:pt x="40" y="19"/>
                  <a:pt x="40" y="20"/>
                  <a:pt x="39" y="20"/>
                </a:cubicBezTo>
                <a:cubicBezTo>
                  <a:pt x="13" y="20"/>
                  <a:pt x="13" y="20"/>
                  <a:pt x="13" y="20"/>
                </a:cubicBezTo>
                <a:cubicBezTo>
                  <a:pt x="17" y="24"/>
                  <a:pt x="17" y="24"/>
                  <a:pt x="17" y="24"/>
                </a:cubicBezTo>
                <a:cubicBezTo>
                  <a:pt x="18" y="24"/>
                  <a:pt x="18" y="25"/>
                  <a:pt x="17" y="26"/>
                </a:cubicBezTo>
                <a:cubicBezTo>
                  <a:pt x="17" y="26"/>
                  <a:pt x="16" y="26"/>
                  <a:pt x="16" y="26"/>
                </a:cubicBezTo>
                <a:cubicBezTo>
                  <a:pt x="16" y="26"/>
                  <a:pt x="15" y="26"/>
                  <a:pt x="15" y="26"/>
                </a:cubicBezTo>
                <a:lnTo>
                  <a:pt x="8" y="19"/>
                </a:lnTo>
                <a:close/>
                <a:moveTo>
                  <a:pt x="43" y="34"/>
                </a:moveTo>
                <a:cubicBezTo>
                  <a:pt x="43" y="34"/>
                  <a:pt x="43" y="34"/>
                  <a:pt x="43" y="34"/>
                </a:cubicBezTo>
                <a:cubicBezTo>
                  <a:pt x="36" y="27"/>
                  <a:pt x="36" y="27"/>
                  <a:pt x="36" y="27"/>
                </a:cubicBezTo>
                <a:cubicBezTo>
                  <a:pt x="36" y="26"/>
                  <a:pt x="35" y="26"/>
                  <a:pt x="34" y="27"/>
                </a:cubicBezTo>
                <a:cubicBezTo>
                  <a:pt x="34" y="28"/>
                  <a:pt x="34" y="29"/>
                  <a:pt x="34" y="29"/>
                </a:cubicBezTo>
                <a:cubicBezTo>
                  <a:pt x="39" y="33"/>
                  <a:pt x="39" y="33"/>
                  <a:pt x="39" y="33"/>
                </a:cubicBezTo>
                <a:cubicBezTo>
                  <a:pt x="13" y="33"/>
                  <a:pt x="13" y="33"/>
                  <a:pt x="13" y="33"/>
                </a:cubicBezTo>
                <a:cubicBezTo>
                  <a:pt x="12" y="33"/>
                  <a:pt x="11" y="34"/>
                  <a:pt x="11" y="35"/>
                </a:cubicBezTo>
                <a:cubicBezTo>
                  <a:pt x="11" y="36"/>
                  <a:pt x="12" y="36"/>
                  <a:pt x="13" y="36"/>
                </a:cubicBezTo>
                <a:cubicBezTo>
                  <a:pt x="39" y="36"/>
                  <a:pt x="39" y="36"/>
                  <a:pt x="39" y="36"/>
                </a:cubicBezTo>
                <a:cubicBezTo>
                  <a:pt x="34" y="41"/>
                  <a:pt x="34" y="41"/>
                  <a:pt x="34" y="41"/>
                </a:cubicBezTo>
                <a:cubicBezTo>
                  <a:pt x="34" y="41"/>
                  <a:pt x="34" y="42"/>
                  <a:pt x="34" y="43"/>
                </a:cubicBezTo>
                <a:cubicBezTo>
                  <a:pt x="35" y="43"/>
                  <a:pt x="35" y="43"/>
                  <a:pt x="35" y="43"/>
                </a:cubicBezTo>
                <a:cubicBezTo>
                  <a:pt x="36" y="43"/>
                  <a:pt x="36" y="43"/>
                  <a:pt x="36" y="43"/>
                </a:cubicBezTo>
                <a:cubicBezTo>
                  <a:pt x="43" y="36"/>
                  <a:pt x="43" y="36"/>
                  <a:pt x="43" y="36"/>
                </a:cubicBezTo>
                <a:cubicBezTo>
                  <a:pt x="43" y="36"/>
                  <a:pt x="43" y="36"/>
                  <a:pt x="43" y="36"/>
                </a:cubicBezTo>
                <a:cubicBezTo>
                  <a:pt x="44" y="36"/>
                  <a:pt x="44" y="35"/>
                  <a:pt x="44" y="35"/>
                </a:cubicBezTo>
                <a:cubicBezTo>
                  <a:pt x="44" y="35"/>
                  <a:pt x="44" y="34"/>
                  <a:pt x="43" y="34"/>
                </a:cubicBezTo>
                <a:close/>
                <a:moveTo>
                  <a:pt x="52" y="7"/>
                </a:moveTo>
                <a:cubicBezTo>
                  <a:pt x="52" y="45"/>
                  <a:pt x="52" y="45"/>
                  <a:pt x="52" y="45"/>
                </a:cubicBezTo>
                <a:cubicBezTo>
                  <a:pt x="52" y="49"/>
                  <a:pt x="49" y="53"/>
                  <a:pt x="45" y="53"/>
                </a:cubicBezTo>
                <a:cubicBezTo>
                  <a:pt x="7" y="53"/>
                  <a:pt x="7" y="53"/>
                  <a:pt x="7" y="53"/>
                </a:cubicBezTo>
                <a:cubicBezTo>
                  <a:pt x="3" y="53"/>
                  <a:pt x="0" y="49"/>
                  <a:pt x="0" y="45"/>
                </a:cubicBezTo>
                <a:cubicBezTo>
                  <a:pt x="0" y="7"/>
                  <a:pt x="0" y="7"/>
                  <a:pt x="0" y="7"/>
                </a:cubicBezTo>
                <a:cubicBezTo>
                  <a:pt x="0" y="4"/>
                  <a:pt x="3" y="0"/>
                  <a:pt x="7" y="0"/>
                </a:cubicBezTo>
                <a:cubicBezTo>
                  <a:pt x="45" y="0"/>
                  <a:pt x="45" y="0"/>
                  <a:pt x="45" y="0"/>
                </a:cubicBezTo>
                <a:cubicBezTo>
                  <a:pt x="49" y="0"/>
                  <a:pt x="52" y="4"/>
                  <a:pt x="52" y="7"/>
                </a:cubicBezTo>
                <a:close/>
                <a:moveTo>
                  <a:pt x="49" y="7"/>
                </a:moveTo>
                <a:cubicBezTo>
                  <a:pt x="49" y="5"/>
                  <a:pt x="47" y="3"/>
                  <a:pt x="45" y="3"/>
                </a:cubicBezTo>
                <a:cubicBezTo>
                  <a:pt x="7" y="3"/>
                  <a:pt x="7" y="3"/>
                  <a:pt x="7" y="3"/>
                </a:cubicBezTo>
                <a:cubicBezTo>
                  <a:pt x="4" y="3"/>
                  <a:pt x="3" y="5"/>
                  <a:pt x="3" y="7"/>
                </a:cubicBezTo>
                <a:cubicBezTo>
                  <a:pt x="3" y="45"/>
                  <a:pt x="3" y="45"/>
                  <a:pt x="3" y="45"/>
                </a:cubicBezTo>
                <a:cubicBezTo>
                  <a:pt x="3" y="48"/>
                  <a:pt x="4" y="50"/>
                  <a:pt x="7" y="50"/>
                </a:cubicBezTo>
                <a:cubicBezTo>
                  <a:pt x="45" y="50"/>
                  <a:pt x="45" y="50"/>
                  <a:pt x="45" y="50"/>
                </a:cubicBezTo>
                <a:cubicBezTo>
                  <a:pt x="47" y="50"/>
                  <a:pt x="49" y="48"/>
                  <a:pt x="49" y="45"/>
                </a:cubicBezTo>
                <a:lnTo>
                  <a:pt x="49" y="7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xtLst/>
        </p:spPr>
        <p:txBody>
          <a:bodyPr vert="horz" wrap="square" lIns="91440" tIns="45721" rIns="91440" bIns="45721" numCol="1" anchor="t" anchorCtr="0" compatLnSpc="1">
            <a:prstTxWarp prst="textNoShape">
              <a:avLst/>
            </a:prstTxWarp>
          </a:bodyPr>
          <a:lstStyle/>
          <a:p>
            <a:endParaRPr lang="en-US" sz="1801"/>
          </a:p>
        </p:txBody>
      </p:sp>
      <p:sp>
        <p:nvSpPr>
          <p:cNvPr id="69" name="îSḷíḑé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7A407D61-0AE2-429A-8D99-0895F23321A8}"/>
              </a:ext>
            </a:extLst>
          </p:cNvPr>
          <p:cNvSpPr/>
          <p:nvPr/>
        </p:nvSpPr>
        <p:spPr bwMode="auto">
          <a:xfrm>
            <a:off x="5569429" y="3182242"/>
            <a:ext cx="293244" cy="280253"/>
          </a:xfrm>
          <a:custGeom>
            <a:avLst/>
            <a:gdLst>
              <a:gd name="T0" fmla="*/ 44 w 67"/>
              <a:gd name="T1" fmla="*/ 21 h 64"/>
              <a:gd name="T2" fmla="*/ 25 w 67"/>
              <a:gd name="T3" fmla="*/ 19 h 64"/>
              <a:gd name="T4" fmla="*/ 24 w 67"/>
              <a:gd name="T5" fmla="*/ 21 h 64"/>
              <a:gd name="T6" fmla="*/ 16 w 67"/>
              <a:gd name="T7" fmla="*/ 30 h 64"/>
              <a:gd name="T8" fmla="*/ 26 w 67"/>
              <a:gd name="T9" fmla="*/ 36 h 64"/>
              <a:gd name="T10" fmla="*/ 32 w 67"/>
              <a:gd name="T11" fmla="*/ 42 h 64"/>
              <a:gd name="T12" fmla="*/ 26 w 67"/>
              <a:gd name="T13" fmla="*/ 48 h 64"/>
              <a:gd name="T14" fmla="*/ 42 w 67"/>
              <a:gd name="T15" fmla="*/ 48 h 64"/>
              <a:gd name="T16" fmla="*/ 36 w 67"/>
              <a:gd name="T17" fmla="*/ 42 h 64"/>
              <a:gd name="T18" fmla="*/ 42 w 67"/>
              <a:gd name="T19" fmla="*/ 36 h 64"/>
              <a:gd name="T20" fmla="*/ 51 w 67"/>
              <a:gd name="T21" fmla="*/ 30 h 64"/>
              <a:gd name="T22" fmla="*/ 19 w 67"/>
              <a:gd name="T23" fmla="*/ 30 h 64"/>
              <a:gd name="T24" fmla="*/ 24 w 67"/>
              <a:gd name="T25" fmla="*/ 31 h 64"/>
              <a:gd name="T26" fmla="*/ 48 w 67"/>
              <a:gd name="T27" fmla="*/ 30 h 64"/>
              <a:gd name="T28" fmla="*/ 44 w 67"/>
              <a:gd name="T29" fmla="*/ 31 h 64"/>
              <a:gd name="T30" fmla="*/ 48 w 67"/>
              <a:gd name="T31" fmla="*/ 30 h 64"/>
              <a:gd name="T32" fmla="*/ 61 w 67"/>
              <a:gd name="T33" fmla="*/ 20 h 64"/>
              <a:gd name="T34" fmla="*/ 51 w 67"/>
              <a:gd name="T35" fmla="*/ 9 h 64"/>
              <a:gd name="T36" fmla="*/ 43 w 67"/>
              <a:gd name="T37" fmla="*/ 0 h 64"/>
              <a:gd name="T38" fmla="*/ 30 w 67"/>
              <a:gd name="T39" fmla="*/ 2 h 64"/>
              <a:gd name="T40" fmla="*/ 19 w 67"/>
              <a:gd name="T41" fmla="*/ 6 h 64"/>
              <a:gd name="T42" fmla="*/ 7 w 67"/>
              <a:gd name="T43" fmla="*/ 13 h 64"/>
              <a:gd name="T44" fmla="*/ 4 w 67"/>
              <a:gd name="T45" fmla="*/ 26 h 64"/>
              <a:gd name="T46" fmla="*/ 7 w 67"/>
              <a:gd name="T47" fmla="*/ 41 h 64"/>
              <a:gd name="T48" fmla="*/ 13 w 67"/>
              <a:gd name="T49" fmla="*/ 55 h 64"/>
              <a:gd name="T50" fmla="*/ 24 w 67"/>
              <a:gd name="T51" fmla="*/ 64 h 64"/>
              <a:gd name="T52" fmla="*/ 34 w 67"/>
              <a:gd name="T53" fmla="*/ 61 h 64"/>
              <a:gd name="T54" fmla="*/ 44 w 67"/>
              <a:gd name="T55" fmla="*/ 64 h 64"/>
              <a:gd name="T56" fmla="*/ 54 w 67"/>
              <a:gd name="T57" fmla="*/ 55 h 64"/>
              <a:gd name="T58" fmla="*/ 61 w 67"/>
              <a:gd name="T59" fmla="*/ 41 h 64"/>
              <a:gd name="T60" fmla="*/ 63 w 67"/>
              <a:gd name="T61" fmla="*/ 26 h 64"/>
              <a:gd name="T62" fmla="*/ 58 w 67"/>
              <a:gd name="T63" fmla="*/ 19 h 64"/>
              <a:gd name="T64" fmla="*/ 54 w 67"/>
              <a:gd name="T65" fmla="*/ 13 h 64"/>
              <a:gd name="T66" fmla="*/ 46 w 67"/>
              <a:gd name="T67" fmla="*/ 7 h 64"/>
              <a:gd name="T68" fmla="*/ 39 w 67"/>
              <a:gd name="T69" fmla="*/ 5 h 64"/>
              <a:gd name="T70" fmla="*/ 29 w 67"/>
              <a:gd name="T71" fmla="*/ 5 h 64"/>
              <a:gd name="T72" fmla="*/ 22 w 67"/>
              <a:gd name="T73" fmla="*/ 7 h 64"/>
              <a:gd name="T74" fmla="*/ 18 w 67"/>
              <a:gd name="T75" fmla="*/ 12 h 64"/>
              <a:gd name="T76" fmla="*/ 9 w 67"/>
              <a:gd name="T77" fmla="*/ 14 h 64"/>
              <a:gd name="T78" fmla="*/ 6 w 67"/>
              <a:gd name="T79" fmla="*/ 28 h 64"/>
              <a:gd name="T80" fmla="*/ 9 w 67"/>
              <a:gd name="T81" fmla="*/ 40 h 64"/>
              <a:gd name="T82" fmla="*/ 9 w 67"/>
              <a:gd name="T83" fmla="*/ 50 h 64"/>
              <a:gd name="T84" fmla="*/ 18 w 67"/>
              <a:gd name="T85" fmla="*/ 53 h 64"/>
              <a:gd name="T86" fmla="*/ 24 w 67"/>
              <a:gd name="T87" fmla="*/ 61 h 64"/>
              <a:gd name="T88" fmla="*/ 33 w 67"/>
              <a:gd name="T89" fmla="*/ 58 h 64"/>
              <a:gd name="T90" fmla="*/ 43 w 67"/>
              <a:gd name="T91" fmla="*/ 61 h 64"/>
              <a:gd name="T92" fmla="*/ 48 w 67"/>
              <a:gd name="T93" fmla="*/ 53 h 64"/>
              <a:gd name="T94" fmla="*/ 10 w 67"/>
              <a:gd name="T95" fmla="*/ 32 h 64"/>
              <a:gd name="T96" fmla="*/ 34 w 67"/>
              <a:gd name="T97" fmla="*/ 56 h 64"/>
              <a:gd name="T98" fmla="*/ 49 w 67"/>
              <a:gd name="T99" fmla="*/ 53 h 64"/>
              <a:gd name="T100" fmla="*/ 58 w 67"/>
              <a:gd name="T101" fmla="*/ 50 h 64"/>
              <a:gd name="T102" fmla="*/ 60 w 67"/>
              <a:gd name="T103" fmla="*/ 32 h 64"/>
              <a:gd name="T104" fmla="*/ 64 w 67"/>
              <a:gd name="T105" fmla="*/ 32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67" h="64">
                <a:moveTo>
                  <a:pt x="51" y="23"/>
                </a:moveTo>
                <a:cubicBezTo>
                  <a:pt x="51" y="22"/>
                  <a:pt x="51" y="21"/>
                  <a:pt x="50" y="21"/>
                </a:cubicBezTo>
                <a:cubicBezTo>
                  <a:pt x="44" y="21"/>
                  <a:pt x="44" y="21"/>
                  <a:pt x="44" y="21"/>
                </a:cubicBezTo>
                <a:cubicBezTo>
                  <a:pt x="44" y="20"/>
                  <a:pt x="44" y="20"/>
                  <a:pt x="44" y="20"/>
                </a:cubicBezTo>
                <a:cubicBezTo>
                  <a:pt x="44" y="20"/>
                  <a:pt x="44" y="19"/>
                  <a:pt x="43" y="19"/>
                </a:cubicBezTo>
                <a:cubicBezTo>
                  <a:pt x="25" y="19"/>
                  <a:pt x="25" y="19"/>
                  <a:pt x="25" y="19"/>
                </a:cubicBezTo>
                <a:cubicBezTo>
                  <a:pt x="24" y="19"/>
                  <a:pt x="24" y="19"/>
                  <a:pt x="24" y="19"/>
                </a:cubicBezTo>
                <a:cubicBezTo>
                  <a:pt x="24" y="20"/>
                  <a:pt x="24" y="20"/>
                  <a:pt x="24" y="20"/>
                </a:cubicBezTo>
                <a:cubicBezTo>
                  <a:pt x="24" y="21"/>
                  <a:pt x="24" y="21"/>
                  <a:pt x="24" y="21"/>
                </a:cubicBezTo>
                <a:cubicBezTo>
                  <a:pt x="18" y="21"/>
                  <a:pt x="18" y="21"/>
                  <a:pt x="18" y="21"/>
                </a:cubicBezTo>
                <a:cubicBezTo>
                  <a:pt x="17" y="21"/>
                  <a:pt x="16" y="22"/>
                  <a:pt x="16" y="23"/>
                </a:cubicBezTo>
                <a:cubicBezTo>
                  <a:pt x="16" y="30"/>
                  <a:pt x="16" y="30"/>
                  <a:pt x="16" y="30"/>
                </a:cubicBezTo>
                <a:cubicBezTo>
                  <a:pt x="16" y="33"/>
                  <a:pt x="20" y="35"/>
                  <a:pt x="22" y="37"/>
                </a:cubicBezTo>
                <a:cubicBezTo>
                  <a:pt x="23" y="37"/>
                  <a:pt x="23" y="37"/>
                  <a:pt x="23" y="37"/>
                </a:cubicBezTo>
                <a:cubicBezTo>
                  <a:pt x="24" y="37"/>
                  <a:pt x="25" y="37"/>
                  <a:pt x="26" y="36"/>
                </a:cubicBezTo>
                <a:cubicBezTo>
                  <a:pt x="27" y="37"/>
                  <a:pt x="28" y="38"/>
                  <a:pt x="30" y="39"/>
                </a:cubicBezTo>
                <a:cubicBezTo>
                  <a:pt x="30" y="39"/>
                  <a:pt x="31" y="39"/>
                  <a:pt x="31" y="40"/>
                </a:cubicBezTo>
                <a:cubicBezTo>
                  <a:pt x="31" y="40"/>
                  <a:pt x="32" y="41"/>
                  <a:pt x="32" y="42"/>
                </a:cubicBezTo>
                <a:cubicBezTo>
                  <a:pt x="32" y="45"/>
                  <a:pt x="30" y="46"/>
                  <a:pt x="30" y="46"/>
                </a:cubicBezTo>
                <a:cubicBezTo>
                  <a:pt x="30" y="46"/>
                  <a:pt x="28" y="47"/>
                  <a:pt x="26" y="47"/>
                </a:cubicBezTo>
                <a:cubicBezTo>
                  <a:pt x="26" y="47"/>
                  <a:pt x="26" y="48"/>
                  <a:pt x="26" y="48"/>
                </a:cubicBezTo>
                <a:cubicBezTo>
                  <a:pt x="26" y="49"/>
                  <a:pt x="26" y="49"/>
                  <a:pt x="27" y="49"/>
                </a:cubicBezTo>
                <a:cubicBezTo>
                  <a:pt x="41" y="49"/>
                  <a:pt x="41" y="49"/>
                  <a:pt x="41" y="49"/>
                </a:cubicBezTo>
                <a:cubicBezTo>
                  <a:pt x="42" y="49"/>
                  <a:pt x="42" y="49"/>
                  <a:pt x="42" y="48"/>
                </a:cubicBezTo>
                <a:cubicBezTo>
                  <a:pt x="42" y="48"/>
                  <a:pt x="42" y="47"/>
                  <a:pt x="42" y="47"/>
                </a:cubicBezTo>
                <a:cubicBezTo>
                  <a:pt x="40" y="47"/>
                  <a:pt x="38" y="46"/>
                  <a:pt x="38" y="46"/>
                </a:cubicBezTo>
                <a:cubicBezTo>
                  <a:pt x="37" y="46"/>
                  <a:pt x="36" y="45"/>
                  <a:pt x="36" y="42"/>
                </a:cubicBezTo>
                <a:cubicBezTo>
                  <a:pt x="36" y="41"/>
                  <a:pt x="37" y="40"/>
                  <a:pt x="37" y="39"/>
                </a:cubicBezTo>
                <a:cubicBezTo>
                  <a:pt x="37" y="39"/>
                  <a:pt x="38" y="39"/>
                  <a:pt x="38" y="39"/>
                </a:cubicBezTo>
                <a:cubicBezTo>
                  <a:pt x="40" y="38"/>
                  <a:pt x="41" y="37"/>
                  <a:pt x="42" y="36"/>
                </a:cubicBezTo>
                <a:cubicBezTo>
                  <a:pt x="43" y="37"/>
                  <a:pt x="44" y="37"/>
                  <a:pt x="44" y="37"/>
                </a:cubicBezTo>
                <a:cubicBezTo>
                  <a:pt x="45" y="37"/>
                  <a:pt x="45" y="37"/>
                  <a:pt x="46" y="37"/>
                </a:cubicBezTo>
                <a:cubicBezTo>
                  <a:pt x="48" y="35"/>
                  <a:pt x="51" y="33"/>
                  <a:pt x="51" y="30"/>
                </a:cubicBezTo>
                <a:lnTo>
                  <a:pt x="51" y="23"/>
                </a:lnTo>
                <a:close/>
                <a:moveTo>
                  <a:pt x="23" y="34"/>
                </a:moveTo>
                <a:cubicBezTo>
                  <a:pt x="19" y="31"/>
                  <a:pt x="19" y="30"/>
                  <a:pt x="19" y="30"/>
                </a:cubicBezTo>
                <a:cubicBezTo>
                  <a:pt x="19" y="24"/>
                  <a:pt x="19" y="24"/>
                  <a:pt x="19" y="24"/>
                </a:cubicBezTo>
                <a:cubicBezTo>
                  <a:pt x="24" y="24"/>
                  <a:pt x="24" y="24"/>
                  <a:pt x="24" y="24"/>
                </a:cubicBezTo>
                <a:cubicBezTo>
                  <a:pt x="24" y="31"/>
                  <a:pt x="24" y="31"/>
                  <a:pt x="24" y="31"/>
                </a:cubicBezTo>
                <a:cubicBezTo>
                  <a:pt x="24" y="32"/>
                  <a:pt x="24" y="33"/>
                  <a:pt x="24" y="33"/>
                </a:cubicBezTo>
                <a:cubicBezTo>
                  <a:pt x="24" y="34"/>
                  <a:pt x="24" y="34"/>
                  <a:pt x="23" y="34"/>
                </a:cubicBezTo>
                <a:close/>
                <a:moveTo>
                  <a:pt x="48" y="30"/>
                </a:moveTo>
                <a:cubicBezTo>
                  <a:pt x="48" y="30"/>
                  <a:pt x="48" y="31"/>
                  <a:pt x="44" y="34"/>
                </a:cubicBezTo>
                <a:cubicBezTo>
                  <a:pt x="44" y="34"/>
                  <a:pt x="44" y="34"/>
                  <a:pt x="44" y="33"/>
                </a:cubicBezTo>
                <a:cubicBezTo>
                  <a:pt x="44" y="33"/>
                  <a:pt x="44" y="32"/>
                  <a:pt x="44" y="31"/>
                </a:cubicBezTo>
                <a:cubicBezTo>
                  <a:pt x="44" y="24"/>
                  <a:pt x="44" y="24"/>
                  <a:pt x="44" y="24"/>
                </a:cubicBezTo>
                <a:cubicBezTo>
                  <a:pt x="48" y="24"/>
                  <a:pt x="48" y="24"/>
                  <a:pt x="48" y="24"/>
                </a:cubicBezTo>
                <a:lnTo>
                  <a:pt x="48" y="30"/>
                </a:lnTo>
                <a:close/>
                <a:moveTo>
                  <a:pt x="63" y="26"/>
                </a:moveTo>
                <a:cubicBezTo>
                  <a:pt x="62" y="25"/>
                  <a:pt x="61" y="24"/>
                  <a:pt x="61" y="24"/>
                </a:cubicBezTo>
                <a:cubicBezTo>
                  <a:pt x="61" y="23"/>
                  <a:pt x="61" y="21"/>
                  <a:pt x="61" y="20"/>
                </a:cubicBezTo>
                <a:cubicBezTo>
                  <a:pt x="62" y="17"/>
                  <a:pt x="62" y="15"/>
                  <a:pt x="61" y="13"/>
                </a:cubicBezTo>
                <a:cubicBezTo>
                  <a:pt x="59" y="11"/>
                  <a:pt x="57" y="10"/>
                  <a:pt x="54" y="10"/>
                </a:cubicBezTo>
                <a:cubicBezTo>
                  <a:pt x="53" y="10"/>
                  <a:pt x="51" y="10"/>
                  <a:pt x="51" y="9"/>
                </a:cubicBezTo>
                <a:cubicBezTo>
                  <a:pt x="50" y="9"/>
                  <a:pt x="49" y="7"/>
                  <a:pt x="49" y="6"/>
                </a:cubicBezTo>
                <a:cubicBezTo>
                  <a:pt x="48" y="4"/>
                  <a:pt x="47" y="1"/>
                  <a:pt x="44" y="1"/>
                </a:cubicBezTo>
                <a:cubicBezTo>
                  <a:pt x="44" y="0"/>
                  <a:pt x="43" y="0"/>
                  <a:pt x="43" y="0"/>
                </a:cubicBezTo>
                <a:cubicBezTo>
                  <a:pt x="41" y="0"/>
                  <a:pt x="39" y="1"/>
                  <a:pt x="37" y="2"/>
                </a:cubicBezTo>
                <a:cubicBezTo>
                  <a:pt x="36" y="3"/>
                  <a:pt x="35" y="4"/>
                  <a:pt x="34" y="4"/>
                </a:cubicBezTo>
                <a:cubicBezTo>
                  <a:pt x="33" y="4"/>
                  <a:pt x="32" y="3"/>
                  <a:pt x="30" y="2"/>
                </a:cubicBezTo>
                <a:cubicBezTo>
                  <a:pt x="29" y="1"/>
                  <a:pt x="27" y="0"/>
                  <a:pt x="25" y="0"/>
                </a:cubicBezTo>
                <a:cubicBezTo>
                  <a:pt x="25" y="0"/>
                  <a:pt x="24" y="0"/>
                  <a:pt x="24" y="1"/>
                </a:cubicBezTo>
                <a:cubicBezTo>
                  <a:pt x="21" y="1"/>
                  <a:pt x="20" y="4"/>
                  <a:pt x="19" y="6"/>
                </a:cubicBezTo>
                <a:cubicBezTo>
                  <a:pt x="18" y="7"/>
                  <a:pt x="18" y="9"/>
                  <a:pt x="17" y="9"/>
                </a:cubicBezTo>
                <a:cubicBezTo>
                  <a:pt x="16" y="10"/>
                  <a:pt x="15" y="10"/>
                  <a:pt x="13" y="10"/>
                </a:cubicBezTo>
                <a:cubicBezTo>
                  <a:pt x="11" y="10"/>
                  <a:pt x="8" y="11"/>
                  <a:pt x="7" y="13"/>
                </a:cubicBezTo>
                <a:cubicBezTo>
                  <a:pt x="5" y="15"/>
                  <a:pt x="6" y="17"/>
                  <a:pt x="6" y="20"/>
                </a:cubicBezTo>
                <a:cubicBezTo>
                  <a:pt x="7" y="21"/>
                  <a:pt x="7" y="23"/>
                  <a:pt x="7" y="24"/>
                </a:cubicBezTo>
                <a:cubicBezTo>
                  <a:pt x="7" y="24"/>
                  <a:pt x="5" y="25"/>
                  <a:pt x="4" y="26"/>
                </a:cubicBezTo>
                <a:cubicBezTo>
                  <a:pt x="3" y="28"/>
                  <a:pt x="0" y="30"/>
                  <a:pt x="0" y="32"/>
                </a:cubicBezTo>
                <a:cubicBezTo>
                  <a:pt x="0" y="35"/>
                  <a:pt x="3" y="37"/>
                  <a:pt x="4" y="38"/>
                </a:cubicBezTo>
                <a:cubicBezTo>
                  <a:pt x="5" y="39"/>
                  <a:pt x="7" y="40"/>
                  <a:pt x="7" y="41"/>
                </a:cubicBezTo>
                <a:cubicBezTo>
                  <a:pt x="7" y="42"/>
                  <a:pt x="7" y="44"/>
                  <a:pt x="6" y="45"/>
                </a:cubicBezTo>
                <a:cubicBezTo>
                  <a:pt x="6" y="47"/>
                  <a:pt x="5" y="50"/>
                  <a:pt x="7" y="52"/>
                </a:cubicBezTo>
                <a:cubicBezTo>
                  <a:pt x="8" y="54"/>
                  <a:pt x="11" y="54"/>
                  <a:pt x="13" y="55"/>
                </a:cubicBezTo>
                <a:cubicBezTo>
                  <a:pt x="15" y="55"/>
                  <a:pt x="16" y="55"/>
                  <a:pt x="17" y="55"/>
                </a:cubicBezTo>
                <a:cubicBezTo>
                  <a:pt x="18" y="56"/>
                  <a:pt x="18" y="57"/>
                  <a:pt x="19" y="59"/>
                </a:cubicBezTo>
                <a:cubicBezTo>
                  <a:pt x="20" y="61"/>
                  <a:pt x="21" y="63"/>
                  <a:pt x="24" y="64"/>
                </a:cubicBezTo>
                <a:cubicBezTo>
                  <a:pt x="24" y="64"/>
                  <a:pt x="25" y="64"/>
                  <a:pt x="25" y="64"/>
                </a:cubicBezTo>
                <a:cubicBezTo>
                  <a:pt x="27" y="64"/>
                  <a:pt x="29" y="63"/>
                  <a:pt x="30" y="62"/>
                </a:cubicBezTo>
                <a:cubicBezTo>
                  <a:pt x="32" y="62"/>
                  <a:pt x="33" y="61"/>
                  <a:pt x="34" y="61"/>
                </a:cubicBezTo>
                <a:cubicBezTo>
                  <a:pt x="35" y="61"/>
                  <a:pt x="36" y="62"/>
                  <a:pt x="37" y="62"/>
                </a:cubicBezTo>
                <a:cubicBezTo>
                  <a:pt x="39" y="63"/>
                  <a:pt x="41" y="64"/>
                  <a:pt x="43" y="64"/>
                </a:cubicBezTo>
                <a:cubicBezTo>
                  <a:pt x="43" y="64"/>
                  <a:pt x="44" y="64"/>
                  <a:pt x="44" y="64"/>
                </a:cubicBezTo>
                <a:cubicBezTo>
                  <a:pt x="47" y="63"/>
                  <a:pt x="48" y="61"/>
                  <a:pt x="49" y="59"/>
                </a:cubicBezTo>
                <a:cubicBezTo>
                  <a:pt x="49" y="57"/>
                  <a:pt x="50" y="56"/>
                  <a:pt x="51" y="55"/>
                </a:cubicBezTo>
                <a:cubicBezTo>
                  <a:pt x="51" y="55"/>
                  <a:pt x="53" y="55"/>
                  <a:pt x="54" y="55"/>
                </a:cubicBezTo>
                <a:cubicBezTo>
                  <a:pt x="57" y="54"/>
                  <a:pt x="59" y="54"/>
                  <a:pt x="61" y="52"/>
                </a:cubicBezTo>
                <a:cubicBezTo>
                  <a:pt x="62" y="50"/>
                  <a:pt x="62" y="47"/>
                  <a:pt x="61" y="45"/>
                </a:cubicBezTo>
                <a:cubicBezTo>
                  <a:pt x="61" y="44"/>
                  <a:pt x="61" y="42"/>
                  <a:pt x="61" y="41"/>
                </a:cubicBezTo>
                <a:cubicBezTo>
                  <a:pt x="61" y="40"/>
                  <a:pt x="62" y="39"/>
                  <a:pt x="63" y="38"/>
                </a:cubicBezTo>
                <a:cubicBezTo>
                  <a:pt x="65" y="37"/>
                  <a:pt x="67" y="35"/>
                  <a:pt x="67" y="32"/>
                </a:cubicBezTo>
                <a:cubicBezTo>
                  <a:pt x="67" y="30"/>
                  <a:pt x="65" y="28"/>
                  <a:pt x="63" y="26"/>
                </a:cubicBezTo>
                <a:close/>
                <a:moveTo>
                  <a:pt x="54" y="13"/>
                </a:moveTo>
                <a:cubicBezTo>
                  <a:pt x="56" y="13"/>
                  <a:pt x="58" y="13"/>
                  <a:pt x="58" y="14"/>
                </a:cubicBezTo>
                <a:cubicBezTo>
                  <a:pt x="59" y="15"/>
                  <a:pt x="59" y="17"/>
                  <a:pt x="58" y="19"/>
                </a:cubicBezTo>
                <a:cubicBezTo>
                  <a:pt x="58" y="21"/>
                  <a:pt x="58" y="22"/>
                  <a:pt x="58" y="24"/>
                </a:cubicBezTo>
                <a:cubicBezTo>
                  <a:pt x="56" y="19"/>
                  <a:pt x="53" y="15"/>
                  <a:pt x="49" y="12"/>
                </a:cubicBezTo>
                <a:cubicBezTo>
                  <a:pt x="51" y="13"/>
                  <a:pt x="52" y="13"/>
                  <a:pt x="54" y="13"/>
                </a:cubicBezTo>
                <a:close/>
                <a:moveTo>
                  <a:pt x="39" y="5"/>
                </a:moveTo>
                <a:cubicBezTo>
                  <a:pt x="41" y="4"/>
                  <a:pt x="42" y="3"/>
                  <a:pt x="43" y="3"/>
                </a:cubicBezTo>
                <a:cubicBezTo>
                  <a:pt x="44" y="4"/>
                  <a:pt x="45" y="6"/>
                  <a:pt x="46" y="7"/>
                </a:cubicBezTo>
                <a:cubicBezTo>
                  <a:pt x="47" y="9"/>
                  <a:pt x="47" y="10"/>
                  <a:pt x="48" y="11"/>
                </a:cubicBezTo>
                <a:cubicBezTo>
                  <a:pt x="44" y="8"/>
                  <a:pt x="40" y="7"/>
                  <a:pt x="35" y="7"/>
                </a:cubicBezTo>
                <a:cubicBezTo>
                  <a:pt x="36" y="6"/>
                  <a:pt x="38" y="6"/>
                  <a:pt x="39" y="5"/>
                </a:cubicBezTo>
                <a:close/>
                <a:moveTo>
                  <a:pt x="22" y="7"/>
                </a:moveTo>
                <a:cubicBezTo>
                  <a:pt x="22" y="6"/>
                  <a:pt x="23" y="4"/>
                  <a:pt x="24" y="3"/>
                </a:cubicBezTo>
                <a:cubicBezTo>
                  <a:pt x="26" y="3"/>
                  <a:pt x="27" y="4"/>
                  <a:pt x="29" y="5"/>
                </a:cubicBezTo>
                <a:cubicBezTo>
                  <a:pt x="30" y="6"/>
                  <a:pt x="32" y="6"/>
                  <a:pt x="33" y="7"/>
                </a:cubicBezTo>
                <a:cubicBezTo>
                  <a:pt x="28" y="7"/>
                  <a:pt x="23" y="8"/>
                  <a:pt x="19" y="11"/>
                </a:cubicBezTo>
                <a:cubicBezTo>
                  <a:pt x="20" y="10"/>
                  <a:pt x="21" y="9"/>
                  <a:pt x="22" y="7"/>
                </a:cubicBezTo>
                <a:close/>
                <a:moveTo>
                  <a:pt x="9" y="14"/>
                </a:moveTo>
                <a:cubicBezTo>
                  <a:pt x="10" y="13"/>
                  <a:pt x="12" y="13"/>
                  <a:pt x="14" y="13"/>
                </a:cubicBezTo>
                <a:cubicBezTo>
                  <a:pt x="15" y="13"/>
                  <a:pt x="17" y="13"/>
                  <a:pt x="18" y="12"/>
                </a:cubicBezTo>
                <a:cubicBezTo>
                  <a:pt x="14" y="15"/>
                  <a:pt x="11" y="19"/>
                  <a:pt x="10" y="24"/>
                </a:cubicBezTo>
                <a:cubicBezTo>
                  <a:pt x="10" y="22"/>
                  <a:pt x="10" y="21"/>
                  <a:pt x="9" y="19"/>
                </a:cubicBezTo>
                <a:cubicBezTo>
                  <a:pt x="9" y="17"/>
                  <a:pt x="9" y="15"/>
                  <a:pt x="9" y="14"/>
                </a:cubicBezTo>
                <a:close/>
                <a:moveTo>
                  <a:pt x="6" y="36"/>
                </a:moveTo>
                <a:cubicBezTo>
                  <a:pt x="5" y="35"/>
                  <a:pt x="3" y="34"/>
                  <a:pt x="3" y="32"/>
                </a:cubicBezTo>
                <a:cubicBezTo>
                  <a:pt x="3" y="31"/>
                  <a:pt x="5" y="30"/>
                  <a:pt x="6" y="28"/>
                </a:cubicBezTo>
                <a:cubicBezTo>
                  <a:pt x="8" y="27"/>
                  <a:pt x="9" y="26"/>
                  <a:pt x="9" y="25"/>
                </a:cubicBezTo>
                <a:cubicBezTo>
                  <a:pt x="9" y="27"/>
                  <a:pt x="8" y="30"/>
                  <a:pt x="8" y="32"/>
                </a:cubicBezTo>
                <a:cubicBezTo>
                  <a:pt x="8" y="35"/>
                  <a:pt x="9" y="37"/>
                  <a:pt x="9" y="40"/>
                </a:cubicBezTo>
                <a:cubicBezTo>
                  <a:pt x="9" y="38"/>
                  <a:pt x="8" y="37"/>
                  <a:pt x="6" y="36"/>
                </a:cubicBezTo>
                <a:close/>
                <a:moveTo>
                  <a:pt x="14" y="52"/>
                </a:moveTo>
                <a:cubicBezTo>
                  <a:pt x="12" y="51"/>
                  <a:pt x="10" y="51"/>
                  <a:pt x="9" y="50"/>
                </a:cubicBezTo>
                <a:cubicBezTo>
                  <a:pt x="9" y="49"/>
                  <a:pt x="9" y="47"/>
                  <a:pt x="9" y="46"/>
                </a:cubicBezTo>
                <a:cubicBezTo>
                  <a:pt x="10" y="44"/>
                  <a:pt x="10" y="42"/>
                  <a:pt x="10" y="41"/>
                </a:cubicBezTo>
                <a:cubicBezTo>
                  <a:pt x="11" y="46"/>
                  <a:pt x="14" y="50"/>
                  <a:pt x="18" y="53"/>
                </a:cubicBezTo>
                <a:cubicBezTo>
                  <a:pt x="17" y="52"/>
                  <a:pt x="15" y="52"/>
                  <a:pt x="14" y="52"/>
                </a:cubicBezTo>
                <a:close/>
                <a:moveTo>
                  <a:pt x="29" y="60"/>
                </a:moveTo>
                <a:cubicBezTo>
                  <a:pt x="27" y="61"/>
                  <a:pt x="26" y="62"/>
                  <a:pt x="24" y="61"/>
                </a:cubicBezTo>
                <a:cubicBezTo>
                  <a:pt x="23" y="61"/>
                  <a:pt x="22" y="59"/>
                  <a:pt x="22" y="57"/>
                </a:cubicBezTo>
                <a:cubicBezTo>
                  <a:pt x="21" y="56"/>
                  <a:pt x="20" y="54"/>
                  <a:pt x="19" y="53"/>
                </a:cubicBezTo>
                <a:cubicBezTo>
                  <a:pt x="23" y="56"/>
                  <a:pt x="28" y="58"/>
                  <a:pt x="33" y="58"/>
                </a:cubicBezTo>
                <a:cubicBezTo>
                  <a:pt x="32" y="58"/>
                  <a:pt x="30" y="59"/>
                  <a:pt x="29" y="60"/>
                </a:cubicBezTo>
                <a:close/>
                <a:moveTo>
                  <a:pt x="46" y="57"/>
                </a:moveTo>
                <a:cubicBezTo>
                  <a:pt x="45" y="59"/>
                  <a:pt x="44" y="61"/>
                  <a:pt x="43" y="61"/>
                </a:cubicBezTo>
                <a:cubicBezTo>
                  <a:pt x="42" y="62"/>
                  <a:pt x="41" y="61"/>
                  <a:pt x="39" y="60"/>
                </a:cubicBezTo>
                <a:cubicBezTo>
                  <a:pt x="37" y="59"/>
                  <a:pt x="36" y="58"/>
                  <a:pt x="35" y="58"/>
                </a:cubicBezTo>
                <a:cubicBezTo>
                  <a:pt x="40" y="58"/>
                  <a:pt x="44" y="56"/>
                  <a:pt x="48" y="53"/>
                </a:cubicBezTo>
                <a:cubicBezTo>
                  <a:pt x="47" y="54"/>
                  <a:pt x="47" y="56"/>
                  <a:pt x="46" y="57"/>
                </a:cubicBezTo>
                <a:close/>
                <a:moveTo>
                  <a:pt x="34" y="56"/>
                </a:moveTo>
                <a:cubicBezTo>
                  <a:pt x="21" y="56"/>
                  <a:pt x="10" y="45"/>
                  <a:pt x="10" y="32"/>
                </a:cubicBezTo>
                <a:cubicBezTo>
                  <a:pt x="10" y="19"/>
                  <a:pt x="21" y="9"/>
                  <a:pt x="34" y="9"/>
                </a:cubicBezTo>
                <a:cubicBezTo>
                  <a:pt x="47" y="9"/>
                  <a:pt x="58" y="19"/>
                  <a:pt x="58" y="32"/>
                </a:cubicBezTo>
                <a:cubicBezTo>
                  <a:pt x="58" y="45"/>
                  <a:pt x="47" y="56"/>
                  <a:pt x="34" y="56"/>
                </a:cubicBezTo>
                <a:close/>
                <a:moveTo>
                  <a:pt x="58" y="50"/>
                </a:moveTo>
                <a:cubicBezTo>
                  <a:pt x="58" y="51"/>
                  <a:pt x="56" y="51"/>
                  <a:pt x="54" y="52"/>
                </a:cubicBezTo>
                <a:cubicBezTo>
                  <a:pt x="52" y="52"/>
                  <a:pt x="51" y="52"/>
                  <a:pt x="49" y="53"/>
                </a:cubicBezTo>
                <a:cubicBezTo>
                  <a:pt x="53" y="50"/>
                  <a:pt x="56" y="46"/>
                  <a:pt x="58" y="41"/>
                </a:cubicBezTo>
                <a:cubicBezTo>
                  <a:pt x="58" y="42"/>
                  <a:pt x="58" y="44"/>
                  <a:pt x="58" y="46"/>
                </a:cubicBezTo>
                <a:cubicBezTo>
                  <a:pt x="59" y="47"/>
                  <a:pt x="59" y="49"/>
                  <a:pt x="58" y="50"/>
                </a:cubicBezTo>
                <a:close/>
                <a:moveTo>
                  <a:pt x="61" y="36"/>
                </a:moveTo>
                <a:cubicBezTo>
                  <a:pt x="60" y="37"/>
                  <a:pt x="59" y="38"/>
                  <a:pt x="58" y="40"/>
                </a:cubicBezTo>
                <a:cubicBezTo>
                  <a:pt x="59" y="37"/>
                  <a:pt x="60" y="35"/>
                  <a:pt x="60" y="32"/>
                </a:cubicBezTo>
                <a:cubicBezTo>
                  <a:pt x="60" y="30"/>
                  <a:pt x="59" y="27"/>
                  <a:pt x="58" y="25"/>
                </a:cubicBezTo>
                <a:cubicBezTo>
                  <a:pt x="59" y="26"/>
                  <a:pt x="60" y="27"/>
                  <a:pt x="61" y="28"/>
                </a:cubicBezTo>
                <a:cubicBezTo>
                  <a:pt x="63" y="30"/>
                  <a:pt x="64" y="31"/>
                  <a:pt x="64" y="32"/>
                </a:cubicBezTo>
                <a:cubicBezTo>
                  <a:pt x="64" y="34"/>
                  <a:pt x="63" y="35"/>
                  <a:pt x="61" y="36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xtLst/>
        </p:spPr>
        <p:txBody>
          <a:bodyPr vert="horz" wrap="square" lIns="91440" tIns="45721" rIns="91440" bIns="45721" numCol="1" anchor="t" anchorCtr="0" compatLnSpc="1">
            <a:prstTxWarp prst="textNoShape">
              <a:avLst/>
            </a:prstTxWarp>
          </a:bodyPr>
          <a:lstStyle/>
          <a:p>
            <a:endParaRPr lang="en-US" sz="1801"/>
          </a:p>
        </p:txBody>
      </p:sp>
      <p:sp>
        <p:nvSpPr>
          <p:cNvPr id="70" name="íṥḻídê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9A69D4B5-4258-4278-A3E2-458EA6361482}"/>
              </a:ext>
            </a:extLst>
          </p:cNvPr>
          <p:cNvSpPr/>
          <p:nvPr/>
        </p:nvSpPr>
        <p:spPr bwMode="auto">
          <a:xfrm>
            <a:off x="4676498" y="5341567"/>
            <a:ext cx="356801" cy="298033"/>
          </a:xfrm>
          <a:custGeom>
            <a:avLst/>
            <a:gdLst>
              <a:gd name="T0" fmla="*/ 71 w 72"/>
              <a:gd name="T1" fmla="*/ 15 h 60"/>
              <a:gd name="T2" fmla="*/ 57 w 72"/>
              <a:gd name="T3" fmla="*/ 17 h 60"/>
              <a:gd name="T4" fmla="*/ 44 w 72"/>
              <a:gd name="T5" fmla="*/ 45 h 60"/>
              <a:gd name="T6" fmla="*/ 12 w 72"/>
              <a:gd name="T7" fmla="*/ 45 h 60"/>
              <a:gd name="T8" fmla="*/ 14 w 72"/>
              <a:gd name="T9" fmla="*/ 48 h 60"/>
              <a:gd name="T10" fmla="*/ 48 w 72"/>
              <a:gd name="T11" fmla="*/ 50 h 60"/>
              <a:gd name="T12" fmla="*/ 14 w 72"/>
              <a:gd name="T13" fmla="*/ 51 h 60"/>
              <a:gd name="T14" fmla="*/ 9 w 72"/>
              <a:gd name="T15" fmla="*/ 44 h 60"/>
              <a:gd name="T16" fmla="*/ 8 w 72"/>
              <a:gd name="T17" fmla="*/ 41 h 60"/>
              <a:gd name="T18" fmla="*/ 1 w 72"/>
              <a:gd name="T19" fmla="*/ 22 h 60"/>
              <a:gd name="T20" fmla="*/ 11 w 72"/>
              <a:gd name="T21" fmla="*/ 40 h 60"/>
              <a:gd name="T22" fmla="*/ 44 w 72"/>
              <a:gd name="T23" fmla="*/ 42 h 60"/>
              <a:gd name="T24" fmla="*/ 54 w 72"/>
              <a:gd name="T25" fmla="*/ 16 h 60"/>
              <a:gd name="T26" fmla="*/ 71 w 72"/>
              <a:gd name="T27" fmla="*/ 12 h 60"/>
              <a:gd name="T28" fmla="*/ 18 w 72"/>
              <a:gd name="T29" fmla="*/ 56 h 60"/>
              <a:gd name="T30" fmla="*/ 11 w 72"/>
              <a:gd name="T31" fmla="*/ 56 h 60"/>
              <a:gd name="T32" fmla="*/ 18 w 72"/>
              <a:gd name="T33" fmla="*/ 56 h 60"/>
              <a:gd name="T34" fmla="*/ 15 w 72"/>
              <a:gd name="T35" fmla="*/ 54 h 60"/>
              <a:gd name="T36" fmla="*/ 15 w 72"/>
              <a:gd name="T37" fmla="*/ 58 h 60"/>
              <a:gd name="T38" fmla="*/ 45 w 72"/>
              <a:gd name="T39" fmla="*/ 56 h 60"/>
              <a:gd name="T40" fmla="*/ 38 w 72"/>
              <a:gd name="T41" fmla="*/ 56 h 60"/>
              <a:gd name="T42" fmla="*/ 45 w 72"/>
              <a:gd name="T43" fmla="*/ 56 h 60"/>
              <a:gd name="T44" fmla="*/ 42 w 72"/>
              <a:gd name="T45" fmla="*/ 54 h 60"/>
              <a:gd name="T46" fmla="*/ 42 w 72"/>
              <a:gd name="T47" fmla="*/ 58 h 60"/>
              <a:gd name="T48" fmla="*/ 46 w 72"/>
              <a:gd name="T49" fmla="*/ 35 h 60"/>
              <a:gd name="T50" fmla="*/ 12 w 72"/>
              <a:gd name="T51" fmla="*/ 34 h 60"/>
              <a:gd name="T52" fmla="*/ 12 w 72"/>
              <a:gd name="T53" fmla="*/ 36 h 60"/>
              <a:gd name="T54" fmla="*/ 46 w 72"/>
              <a:gd name="T55" fmla="*/ 35 h 60"/>
              <a:gd name="T56" fmla="*/ 12 w 72"/>
              <a:gd name="T57" fmla="*/ 39 h 60"/>
              <a:gd name="T58" fmla="*/ 43 w 72"/>
              <a:gd name="T59" fmla="*/ 40 h 60"/>
              <a:gd name="T60" fmla="*/ 43 w 72"/>
              <a:gd name="T61" fmla="*/ 38 h 60"/>
              <a:gd name="T62" fmla="*/ 13 w 72"/>
              <a:gd name="T63" fmla="*/ 28 h 60"/>
              <a:gd name="T64" fmla="*/ 16 w 72"/>
              <a:gd name="T65" fmla="*/ 23 h 60"/>
              <a:gd name="T66" fmla="*/ 28 w 72"/>
              <a:gd name="T67" fmla="*/ 14 h 60"/>
              <a:gd name="T68" fmla="*/ 33 w 72"/>
              <a:gd name="T69" fmla="*/ 17 h 60"/>
              <a:gd name="T70" fmla="*/ 36 w 72"/>
              <a:gd name="T71" fmla="*/ 22 h 60"/>
              <a:gd name="T72" fmla="*/ 39 w 72"/>
              <a:gd name="T73" fmla="*/ 17 h 60"/>
              <a:gd name="T74" fmla="*/ 51 w 72"/>
              <a:gd name="T75" fmla="*/ 7 h 60"/>
              <a:gd name="T76" fmla="*/ 51 w 72"/>
              <a:gd name="T77" fmla="*/ 0 h 60"/>
              <a:gd name="T78" fmla="*/ 49 w 72"/>
              <a:gd name="T79" fmla="*/ 5 h 60"/>
              <a:gd name="T80" fmla="*/ 36 w 72"/>
              <a:gd name="T81" fmla="*/ 15 h 60"/>
              <a:gd name="T82" fmla="*/ 31 w 72"/>
              <a:gd name="T83" fmla="*/ 12 h 60"/>
              <a:gd name="T84" fmla="*/ 28 w 72"/>
              <a:gd name="T85" fmla="*/ 7 h 60"/>
              <a:gd name="T86" fmla="*/ 25 w 72"/>
              <a:gd name="T87" fmla="*/ 11 h 60"/>
              <a:gd name="T88" fmla="*/ 13 w 72"/>
              <a:gd name="T89" fmla="*/ 22 h 60"/>
              <a:gd name="T90" fmla="*/ 13 w 72"/>
              <a:gd name="T91" fmla="*/ 28 h 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72" h="60">
                <a:moveTo>
                  <a:pt x="72" y="13"/>
                </a:moveTo>
                <a:cubicBezTo>
                  <a:pt x="72" y="14"/>
                  <a:pt x="71" y="15"/>
                  <a:pt x="71" y="15"/>
                </a:cubicBezTo>
                <a:cubicBezTo>
                  <a:pt x="60" y="15"/>
                  <a:pt x="60" y="15"/>
                  <a:pt x="60" y="15"/>
                </a:cubicBezTo>
                <a:cubicBezTo>
                  <a:pt x="59" y="15"/>
                  <a:pt x="57" y="16"/>
                  <a:pt x="57" y="17"/>
                </a:cubicBezTo>
                <a:cubicBezTo>
                  <a:pt x="49" y="41"/>
                  <a:pt x="49" y="41"/>
                  <a:pt x="49" y="41"/>
                </a:cubicBezTo>
                <a:cubicBezTo>
                  <a:pt x="49" y="43"/>
                  <a:pt x="46" y="45"/>
                  <a:pt x="44" y="45"/>
                </a:cubicBezTo>
                <a:cubicBezTo>
                  <a:pt x="14" y="45"/>
                  <a:pt x="14" y="45"/>
                  <a:pt x="14" y="45"/>
                </a:cubicBezTo>
                <a:cubicBezTo>
                  <a:pt x="13" y="45"/>
                  <a:pt x="13" y="45"/>
                  <a:pt x="12" y="45"/>
                </a:cubicBezTo>
                <a:cubicBezTo>
                  <a:pt x="12" y="47"/>
                  <a:pt x="12" y="47"/>
                  <a:pt x="12" y="47"/>
                </a:cubicBezTo>
                <a:cubicBezTo>
                  <a:pt x="12" y="47"/>
                  <a:pt x="13" y="48"/>
                  <a:pt x="14" y="48"/>
                </a:cubicBezTo>
                <a:cubicBezTo>
                  <a:pt x="47" y="48"/>
                  <a:pt x="47" y="48"/>
                  <a:pt x="47" y="48"/>
                </a:cubicBezTo>
                <a:cubicBezTo>
                  <a:pt x="48" y="48"/>
                  <a:pt x="48" y="49"/>
                  <a:pt x="48" y="50"/>
                </a:cubicBezTo>
                <a:cubicBezTo>
                  <a:pt x="48" y="50"/>
                  <a:pt x="48" y="51"/>
                  <a:pt x="47" y="51"/>
                </a:cubicBezTo>
                <a:cubicBezTo>
                  <a:pt x="14" y="51"/>
                  <a:pt x="14" y="51"/>
                  <a:pt x="14" y="51"/>
                </a:cubicBezTo>
                <a:cubicBezTo>
                  <a:pt x="11" y="51"/>
                  <a:pt x="9" y="49"/>
                  <a:pt x="9" y="47"/>
                </a:cubicBezTo>
                <a:cubicBezTo>
                  <a:pt x="9" y="44"/>
                  <a:pt x="9" y="44"/>
                  <a:pt x="9" y="44"/>
                </a:cubicBezTo>
                <a:cubicBezTo>
                  <a:pt x="9" y="43"/>
                  <a:pt x="9" y="43"/>
                  <a:pt x="9" y="43"/>
                </a:cubicBezTo>
                <a:cubicBezTo>
                  <a:pt x="9" y="42"/>
                  <a:pt x="8" y="42"/>
                  <a:pt x="8" y="41"/>
                </a:cubicBezTo>
                <a:cubicBezTo>
                  <a:pt x="0" y="24"/>
                  <a:pt x="0" y="24"/>
                  <a:pt x="0" y="24"/>
                </a:cubicBezTo>
                <a:cubicBezTo>
                  <a:pt x="0" y="23"/>
                  <a:pt x="0" y="22"/>
                  <a:pt x="1" y="22"/>
                </a:cubicBezTo>
                <a:cubicBezTo>
                  <a:pt x="2" y="21"/>
                  <a:pt x="3" y="22"/>
                  <a:pt x="3" y="22"/>
                </a:cubicBezTo>
                <a:cubicBezTo>
                  <a:pt x="11" y="40"/>
                  <a:pt x="11" y="40"/>
                  <a:pt x="11" y="40"/>
                </a:cubicBezTo>
                <a:cubicBezTo>
                  <a:pt x="11" y="41"/>
                  <a:pt x="13" y="42"/>
                  <a:pt x="14" y="42"/>
                </a:cubicBezTo>
                <a:cubicBezTo>
                  <a:pt x="44" y="42"/>
                  <a:pt x="44" y="42"/>
                  <a:pt x="44" y="42"/>
                </a:cubicBezTo>
                <a:cubicBezTo>
                  <a:pt x="45" y="42"/>
                  <a:pt x="46" y="41"/>
                  <a:pt x="47" y="40"/>
                </a:cubicBezTo>
                <a:cubicBezTo>
                  <a:pt x="54" y="16"/>
                  <a:pt x="54" y="16"/>
                  <a:pt x="54" y="16"/>
                </a:cubicBezTo>
                <a:cubicBezTo>
                  <a:pt x="55" y="13"/>
                  <a:pt x="57" y="12"/>
                  <a:pt x="60" y="12"/>
                </a:cubicBezTo>
                <a:cubicBezTo>
                  <a:pt x="71" y="12"/>
                  <a:pt x="71" y="12"/>
                  <a:pt x="71" y="12"/>
                </a:cubicBezTo>
                <a:cubicBezTo>
                  <a:pt x="71" y="12"/>
                  <a:pt x="72" y="12"/>
                  <a:pt x="72" y="13"/>
                </a:cubicBezTo>
                <a:close/>
                <a:moveTo>
                  <a:pt x="18" y="56"/>
                </a:moveTo>
                <a:cubicBezTo>
                  <a:pt x="18" y="58"/>
                  <a:pt x="17" y="60"/>
                  <a:pt x="15" y="60"/>
                </a:cubicBezTo>
                <a:cubicBezTo>
                  <a:pt x="13" y="60"/>
                  <a:pt x="11" y="58"/>
                  <a:pt x="11" y="56"/>
                </a:cubicBezTo>
                <a:cubicBezTo>
                  <a:pt x="11" y="54"/>
                  <a:pt x="13" y="52"/>
                  <a:pt x="15" y="52"/>
                </a:cubicBezTo>
                <a:cubicBezTo>
                  <a:pt x="17" y="52"/>
                  <a:pt x="18" y="54"/>
                  <a:pt x="18" y="56"/>
                </a:cubicBezTo>
                <a:close/>
                <a:moveTo>
                  <a:pt x="16" y="56"/>
                </a:moveTo>
                <a:cubicBezTo>
                  <a:pt x="16" y="55"/>
                  <a:pt x="16" y="54"/>
                  <a:pt x="15" y="54"/>
                </a:cubicBezTo>
                <a:cubicBezTo>
                  <a:pt x="14" y="54"/>
                  <a:pt x="13" y="55"/>
                  <a:pt x="13" y="56"/>
                </a:cubicBezTo>
                <a:cubicBezTo>
                  <a:pt x="13" y="57"/>
                  <a:pt x="14" y="58"/>
                  <a:pt x="15" y="58"/>
                </a:cubicBezTo>
                <a:cubicBezTo>
                  <a:pt x="16" y="58"/>
                  <a:pt x="16" y="57"/>
                  <a:pt x="16" y="56"/>
                </a:cubicBezTo>
                <a:close/>
                <a:moveTo>
                  <a:pt x="45" y="56"/>
                </a:moveTo>
                <a:cubicBezTo>
                  <a:pt x="45" y="58"/>
                  <a:pt x="44" y="60"/>
                  <a:pt x="42" y="60"/>
                </a:cubicBezTo>
                <a:cubicBezTo>
                  <a:pt x="40" y="60"/>
                  <a:pt x="38" y="58"/>
                  <a:pt x="38" y="56"/>
                </a:cubicBezTo>
                <a:cubicBezTo>
                  <a:pt x="38" y="54"/>
                  <a:pt x="40" y="52"/>
                  <a:pt x="42" y="52"/>
                </a:cubicBezTo>
                <a:cubicBezTo>
                  <a:pt x="44" y="52"/>
                  <a:pt x="45" y="54"/>
                  <a:pt x="45" y="56"/>
                </a:cubicBezTo>
                <a:close/>
                <a:moveTo>
                  <a:pt x="43" y="56"/>
                </a:moveTo>
                <a:cubicBezTo>
                  <a:pt x="43" y="55"/>
                  <a:pt x="43" y="54"/>
                  <a:pt x="42" y="54"/>
                </a:cubicBezTo>
                <a:cubicBezTo>
                  <a:pt x="41" y="54"/>
                  <a:pt x="40" y="55"/>
                  <a:pt x="40" y="56"/>
                </a:cubicBezTo>
                <a:cubicBezTo>
                  <a:pt x="40" y="57"/>
                  <a:pt x="41" y="58"/>
                  <a:pt x="42" y="58"/>
                </a:cubicBezTo>
                <a:cubicBezTo>
                  <a:pt x="43" y="58"/>
                  <a:pt x="43" y="57"/>
                  <a:pt x="43" y="56"/>
                </a:cubicBezTo>
                <a:close/>
                <a:moveTo>
                  <a:pt x="46" y="35"/>
                </a:moveTo>
                <a:cubicBezTo>
                  <a:pt x="46" y="34"/>
                  <a:pt x="45" y="34"/>
                  <a:pt x="45" y="34"/>
                </a:cubicBezTo>
                <a:cubicBezTo>
                  <a:pt x="12" y="34"/>
                  <a:pt x="12" y="34"/>
                  <a:pt x="12" y="34"/>
                </a:cubicBezTo>
                <a:cubicBezTo>
                  <a:pt x="11" y="34"/>
                  <a:pt x="11" y="34"/>
                  <a:pt x="11" y="35"/>
                </a:cubicBezTo>
                <a:cubicBezTo>
                  <a:pt x="11" y="35"/>
                  <a:pt x="11" y="36"/>
                  <a:pt x="12" y="36"/>
                </a:cubicBezTo>
                <a:cubicBezTo>
                  <a:pt x="45" y="36"/>
                  <a:pt x="45" y="36"/>
                  <a:pt x="45" y="36"/>
                </a:cubicBezTo>
                <a:cubicBezTo>
                  <a:pt x="45" y="36"/>
                  <a:pt x="46" y="35"/>
                  <a:pt x="46" y="35"/>
                </a:cubicBezTo>
                <a:close/>
                <a:moveTo>
                  <a:pt x="13" y="38"/>
                </a:moveTo>
                <a:cubicBezTo>
                  <a:pt x="13" y="38"/>
                  <a:pt x="12" y="39"/>
                  <a:pt x="12" y="39"/>
                </a:cubicBezTo>
                <a:cubicBezTo>
                  <a:pt x="12" y="40"/>
                  <a:pt x="13" y="40"/>
                  <a:pt x="13" y="40"/>
                </a:cubicBezTo>
                <a:cubicBezTo>
                  <a:pt x="43" y="40"/>
                  <a:pt x="43" y="40"/>
                  <a:pt x="43" y="40"/>
                </a:cubicBezTo>
                <a:cubicBezTo>
                  <a:pt x="44" y="40"/>
                  <a:pt x="44" y="40"/>
                  <a:pt x="44" y="39"/>
                </a:cubicBezTo>
                <a:cubicBezTo>
                  <a:pt x="44" y="39"/>
                  <a:pt x="44" y="38"/>
                  <a:pt x="43" y="38"/>
                </a:cubicBezTo>
                <a:lnTo>
                  <a:pt x="13" y="38"/>
                </a:lnTo>
                <a:close/>
                <a:moveTo>
                  <a:pt x="13" y="28"/>
                </a:moveTo>
                <a:cubicBezTo>
                  <a:pt x="14" y="28"/>
                  <a:pt x="16" y="27"/>
                  <a:pt x="16" y="25"/>
                </a:cubicBezTo>
                <a:cubicBezTo>
                  <a:pt x="16" y="24"/>
                  <a:pt x="16" y="24"/>
                  <a:pt x="16" y="23"/>
                </a:cubicBezTo>
                <a:cubicBezTo>
                  <a:pt x="26" y="13"/>
                  <a:pt x="26" y="13"/>
                  <a:pt x="26" y="13"/>
                </a:cubicBezTo>
                <a:cubicBezTo>
                  <a:pt x="27" y="13"/>
                  <a:pt x="27" y="14"/>
                  <a:pt x="28" y="14"/>
                </a:cubicBezTo>
                <a:cubicBezTo>
                  <a:pt x="28" y="14"/>
                  <a:pt x="29" y="13"/>
                  <a:pt x="29" y="13"/>
                </a:cubicBezTo>
                <a:cubicBezTo>
                  <a:pt x="33" y="17"/>
                  <a:pt x="33" y="17"/>
                  <a:pt x="33" y="17"/>
                </a:cubicBezTo>
                <a:cubicBezTo>
                  <a:pt x="33" y="18"/>
                  <a:pt x="33" y="18"/>
                  <a:pt x="33" y="19"/>
                </a:cubicBezTo>
                <a:cubicBezTo>
                  <a:pt x="33" y="20"/>
                  <a:pt x="34" y="22"/>
                  <a:pt x="36" y="22"/>
                </a:cubicBezTo>
                <a:cubicBezTo>
                  <a:pt x="38" y="22"/>
                  <a:pt x="39" y="20"/>
                  <a:pt x="39" y="19"/>
                </a:cubicBezTo>
                <a:cubicBezTo>
                  <a:pt x="39" y="18"/>
                  <a:pt x="39" y="18"/>
                  <a:pt x="39" y="17"/>
                </a:cubicBezTo>
                <a:cubicBezTo>
                  <a:pt x="50" y="6"/>
                  <a:pt x="50" y="6"/>
                  <a:pt x="50" y="6"/>
                </a:cubicBezTo>
                <a:cubicBezTo>
                  <a:pt x="50" y="7"/>
                  <a:pt x="51" y="7"/>
                  <a:pt x="51" y="7"/>
                </a:cubicBezTo>
                <a:cubicBezTo>
                  <a:pt x="53" y="7"/>
                  <a:pt x="54" y="5"/>
                  <a:pt x="54" y="4"/>
                </a:cubicBezTo>
                <a:cubicBezTo>
                  <a:pt x="54" y="2"/>
                  <a:pt x="53" y="0"/>
                  <a:pt x="51" y="0"/>
                </a:cubicBezTo>
                <a:cubicBezTo>
                  <a:pt x="50" y="0"/>
                  <a:pt x="48" y="2"/>
                  <a:pt x="48" y="4"/>
                </a:cubicBezTo>
                <a:cubicBezTo>
                  <a:pt x="48" y="4"/>
                  <a:pt x="48" y="5"/>
                  <a:pt x="49" y="5"/>
                </a:cubicBezTo>
                <a:cubicBezTo>
                  <a:pt x="38" y="16"/>
                  <a:pt x="38" y="16"/>
                  <a:pt x="38" y="16"/>
                </a:cubicBezTo>
                <a:cubicBezTo>
                  <a:pt x="37" y="16"/>
                  <a:pt x="37" y="15"/>
                  <a:pt x="36" y="15"/>
                </a:cubicBezTo>
                <a:cubicBezTo>
                  <a:pt x="36" y="15"/>
                  <a:pt x="35" y="16"/>
                  <a:pt x="35" y="16"/>
                </a:cubicBezTo>
                <a:cubicBezTo>
                  <a:pt x="31" y="12"/>
                  <a:pt x="31" y="12"/>
                  <a:pt x="31" y="12"/>
                </a:cubicBezTo>
                <a:cubicBezTo>
                  <a:pt x="31" y="11"/>
                  <a:pt x="31" y="11"/>
                  <a:pt x="31" y="10"/>
                </a:cubicBezTo>
                <a:cubicBezTo>
                  <a:pt x="31" y="9"/>
                  <a:pt x="30" y="7"/>
                  <a:pt x="28" y="7"/>
                </a:cubicBezTo>
                <a:cubicBezTo>
                  <a:pt x="26" y="7"/>
                  <a:pt x="25" y="9"/>
                  <a:pt x="25" y="10"/>
                </a:cubicBezTo>
                <a:cubicBezTo>
                  <a:pt x="25" y="11"/>
                  <a:pt x="25" y="11"/>
                  <a:pt x="25" y="11"/>
                </a:cubicBezTo>
                <a:cubicBezTo>
                  <a:pt x="14" y="22"/>
                  <a:pt x="14" y="22"/>
                  <a:pt x="14" y="22"/>
                </a:cubicBezTo>
                <a:cubicBezTo>
                  <a:pt x="14" y="22"/>
                  <a:pt x="13" y="22"/>
                  <a:pt x="13" y="22"/>
                </a:cubicBezTo>
                <a:cubicBezTo>
                  <a:pt x="11" y="22"/>
                  <a:pt x="10" y="23"/>
                  <a:pt x="10" y="25"/>
                </a:cubicBezTo>
                <a:cubicBezTo>
                  <a:pt x="10" y="27"/>
                  <a:pt x="11" y="28"/>
                  <a:pt x="13" y="28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xtLst/>
        </p:spPr>
        <p:txBody>
          <a:bodyPr vert="horz" wrap="square" lIns="91440" tIns="45721" rIns="91440" bIns="45721" numCol="1" anchor="t" anchorCtr="0" compatLnSpc="1">
            <a:prstTxWarp prst="textNoShape">
              <a:avLst/>
            </a:prstTxWarp>
          </a:bodyPr>
          <a:lstStyle/>
          <a:p>
            <a:endParaRPr lang="en-US" sz="1801"/>
          </a:p>
        </p:txBody>
      </p:sp>
      <p:sp>
        <p:nvSpPr>
          <p:cNvPr id="71" name="ïŝľíḓê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778B7738-1C2C-41B8-AE67-EDD73A0D55A7}"/>
              </a:ext>
            </a:extLst>
          </p:cNvPr>
          <p:cNvSpPr/>
          <p:nvPr/>
        </p:nvSpPr>
        <p:spPr bwMode="auto">
          <a:xfrm>
            <a:off x="6857202" y="3090096"/>
            <a:ext cx="317543" cy="305484"/>
          </a:xfrm>
          <a:custGeom>
            <a:avLst/>
            <a:gdLst>
              <a:gd name="T0" fmla="*/ 65 w 67"/>
              <a:gd name="T1" fmla="*/ 41 h 64"/>
              <a:gd name="T2" fmla="*/ 46 w 67"/>
              <a:gd name="T3" fmla="*/ 41 h 64"/>
              <a:gd name="T4" fmla="*/ 46 w 67"/>
              <a:gd name="T5" fmla="*/ 34 h 64"/>
              <a:gd name="T6" fmla="*/ 44 w 67"/>
              <a:gd name="T7" fmla="*/ 32 h 64"/>
              <a:gd name="T8" fmla="*/ 23 w 67"/>
              <a:gd name="T9" fmla="*/ 32 h 64"/>
              <a:gd name="T10" fmla="*/ 21 w 67"/>
              <a:gd name="T11" fmla="*/ 34 h 64"/>
              <a:gd name="T12" fmla="*/ 21 w 67"/>
              <a:gd name="T13" fmla="*/ 47 h 64"/>
              <a:gd name="T14" fmla="*/ 2 w 67"/>
              <a:gd name="T15" fmla="*/ 47 h 64"/>
              <a:gd name="T16" fmla="*/ 0 w 67"/>
              <a:gd name="T17" fmla="*/ 49 h 64"/>
              <a:gd name="T18" fmla="*/ 0 w 67"/>
              <a:gd name="T19" fmla="*/ 62 h 64"/>
              <a:gd name="T20" fmla="*/ 2 w 67"/>
              <a:gd name="T21" fmla="*/ 64 h 64"/>
              <a:gd name="T22" fmla="*/ 23 w 67"/>
              <a:gd name="T23" fmla="*/ 64 h 64"/>
              <a:gd name="T24" fmla="*/ 44 w 67"/>
              <a:gd name="T25" fmla="*/ 64 h 64"/>
              <a:gd name="T26" fmla="*/ 65 w 67"/>
              <a:gd name="T27" fmla="*/ 64 h 64"/>
              <a:gd name="T28" fmla="*/ 67 w 67"/>
              <a:gd name="T29" fmla="*/ 62 h 64"/>
              <a:gd name="T30" fmla="*/ 67 w 67"/>
              <a:gd name="T31" fmla="*/ 43 h 64"/>
              <a:gd name="T32" fmla="*/ 65 w 67"/>
              <a:gd name="T33" fmla="*/ 41 h 64"/>
              <a:gd name="T34" fmla="*/ 45 w 67"/>
              <a:gd name="T35" fmla="*/ 61 h 64"/>
              <a:gd name="T36" fmla="*/ 45 w 67"/>
              <a:gd name="T37" fmla="*/ 44 h 64"/>
              <a:gd name="T38" fmla="*/ 64 w 67"/>
              <a:gd name="T39" fmla="*/ 44 h 64"/>
              <a:gd name="T40" fmla="*/ 64 w 67"/>
              <a:gd name="T41" fmla="*/ 61 h 64"/>
              <a:gd name="T42" fmla="*/ 45 w 67"/>
              <a:gd name="T43" fmla="*/ 61 h 64"/>
              <a:gd name="T44" fmla="*/ 24 w 67"/>
              <a:gd name="T45" fmla="*/ 49 h 64"/>
              <a:gd name="T46" fmla="*/ 24 w 67"/>
              <a:gd name="T47" fmla="*/ 35 h 64"/>
              <a:gd name="T48" fmla="*/ 43 w 67"/>
              <a:gd name="T49" fmla="*/ 35 h 64"/>
              <a:gd name="T50" fmla="*/ 43 w 67"/>
              <a:gd name="T51" fmla="*/ 43 h 64"/>
              <a:gd name="T52" fmla="*/ 43 w 67"/>
              <a:gd name="T53" fmla="*/ 61 h 64"/>
              <a:gd name="T54" fmla="*/ 24 w 67"/>
              <a:gd name="T55" fmla="*/ 61 h 64"/>
              <a:gd name="T56" fmla="*/ 24 w 67"/>
              <a:gd name="T57" fmla="*/ 49 h 64"/>
              <a:gd name="T58" fmla="*/ 22 w 67"/>
              <a:gd name="T59" fmla="*/ 61 h 64"/>
              <a:gd name="T60" fmla="*/ 3 w 67"/>
              <a:gd name="T61" fmla="*/ 61 h 64"/>
              <a:gd name="T62" fmla="*/ 3 w 67"/>
              <a:gd name="T63" fmla="*/ 50 h 64"/>
              <a:gd name="T64" fmla="*/ 22 w 67"/>
              <a:gd name="T65" fmla="*/ 50 h 64"/>
              <a:gd name="T66" fmla="*/ 22 w 67"/>
              <a:gd name="T67" fmla="*/ 61 h 64"/>
              <a:gd name="T68" fmla="*/ 32 w 67"/>
              <a:gd name="T69" fmla="*/ 20 h 64"/>
              <a:gd name="T70" fmla="*/ 32 w 67"/>
              <a:gd name="T71" fmla="*/ 9 h 64"/>
              <a:gd name="T72" fmla="*/ 30 w 67"/>
              <a:gd name="T73" fmla="*/ 10 h 64"/>
              <a:gd name="T74" fmla="*/ 29 w 67"/>
              <a:gd name="T75" fmla="*/ 10 h 64"/>
              <a:gd name="T76" fmla="*/ 29 w 67"/>
              <a:gd name="T77" fmla="*/ 9 h 64"/>
              <a:gd name="T78" fmla="*/ 33 w 67"/>
              <a:gd name="T79" fmla="*/ 6 h 64"/>
              <a:gd name="T80" fmla="*/ 34 w 67"/>
              <a:gd name="T81" fmla="*/ 6 h 64"/>
              <a:gd name="T82" fmla="*/ 34 w 67"/>
              <a:gd name="T83" fmla="*/ 7 h 64"/>
              <a:gd name="T84" fmla="*/ 34 w 67"/>
              <a:gd name="T85" fmla="*/ 20 h 64"/>
              <a:gd name="T86" fmla="*/ 37 w 67"/>
              <a:gd name="T87" fmla="*/ 20 h 64"/>
              <a:gd name="T88" fmla="*/ 38 w 67"/>
              <a:gd name="T89" fmla="*/ 21 h 64"/>
              <a:gd name="T90" fmla="*/ 37 w 67"/>
              <a:gd name="T91" fmla="*/ 22 h 64"/>
              <a:gd name="T92" fmla="*/ 30 w 67"/>
              <a:gd name="T93" fmla="*/ 22 h 64"/>
              <a:gd name="T94" fmla="*/ 29 w 67"/>
              <a:gd name="T95" fmla="*/ 21 h 64"/>
              <a:gd name="T96" fmla="*/ 30 w 67"/>
              <a:gd name="T97" fmla="*/ 20 h 64"/>
              <a:gd name="T98" fmla="*/ 32 w 67"/>
              <a:gd name="T99" fmla="*/ 20 h 64"/>
              <a:gd name="T100" fmla="*/ 33 w 67"/>
              <a:gd name="T101" fmla="*/ 28 h 64"/>
              <a:gd name="T102" fmla="*/ 47 w 67"/>
              <a:gd name="T103" fmla="*/ 14 h 64"/>
              <a:gd name="T104" fmla="*/ 33 w 67"/>
              <a:gd name="T105" fmla="*/ 0 h 64"/>
              <a:gd name="T106" fmla="*/ 20 w 67"/>
              <a:gd name="T107" fmla="*/ 14 h 64"/>
              <a:gd name="T108" fmla="*/ 33 w 67"/>
              <a:gd name="T109" fmla="*/ 28 h 64"/>
              <a:gd name="T110" fmla="*/ 33 w 67"/>
              <a:gd name="T111" fmla="*/ 3 h 64"/>
              <a:gd name="T112" fmla="*/ 44 w 67"/>
              <a:gd name="T113" fmla="*/ 14 h 64"/>
              <a:gd name="T114" fmla="*/ 33 w 67"/>
              <a:gd name="T115" fmla="*/ 25 h 64"/>
              <a:gd name="T116" fmla="*/ 23 w 67"/>
              <a:gd name="T117" fmla="*/ 14 h 64"/>
              <a:gd name="T118" fmla="*/ 33 w 67"/>
              <a:gd name="T119" fmla="*/ 3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67" h="64">
                <a:moveTo>
                  <a:pt x="65" y="41"/>
                </a:moveTo>
                <a:cubicBezTo>
                  <a:pt x="46" y="41"/>
                  <a:pt x="46" y="41"/>
                  <a:pt x="46" y="41"/>
                </a:cubicBezTo>
                <a:cubicBezTo>
                  <a:pt x="46" y="34"/>
                  <a:pt x="46" y="34"/>
                  <a:pt x="46" y="34"/>
                </a:cubicBezTo>
                <a:cubicBezTo>
                  <a:pt x="46" y="32"/>
                  <a:pt x="45" y="32"/>
                  <a:pt x="44" y="32"/>
                </a:cubicBezTo>
                <a:cubicBezTo>
                  <a:pt x="23" y="32"/>
                  <a:pt x="23" y="32"/>
                  <a:pt x="23" y="32"/>
                </a:cubicBezTo>
                <a:cubicBezTo>
                  <a:pt x="22" y="32"/>
                  <a:pt x="21" y="32"/>
                  <a:pt x="21" y="34"/>
                </a:cubicBezTo>
                <a:cubicBezTo>
                  <a:pt x="21" y="47"/>
                  <a:pt x="21" y="47"/>
                  <a:pt x="21" y="47"/>
                </a:cubicBezTo>
                <a:cubicBezTo>
                  <a:pt x="2" y="47"/>
                  <a:pt x="2" y="47"/>
                  <a:pt x="2" y="47"/>
                </a:cubicBezTo>
                <a:cubicBezTo>
                  <a:pt x="1" y="47"/>
                  <a:pt x="0" y="48"/>
                  <a:pt x="0" y="49"/>
                </a:cubicBezTo>
                <a:cubicBezTo>
                  <a:pt x="0" y="62"/>
                  <a:pt x="0" y="62"/>
                  <a:pt x="0" y="62"/>
                </a:cubicBezTo>
                <a:cubicBezTo>
                  <a:pt x="0" y="63"/>
                  <a:pt x="1" y="64"/>
                  <a:pt x="2" y="64"/>
                </a:cubicBezTo>
                <a:cubicBezTo>
                  <a:pt x="23" y="64"/>
                  <a:pt x="23" y="64"/>
                  <a:pt x="23" y="64"/>
                </a:cubicBezTo>
                <a:cubicBezTo>
                  <a:pt x="44" y="64"/>
                  <a:pt x="44" y="64"/>
                  <a:pt x="44" y="64"/>
                </a:cubicBezTo>
                <a:cubicBezTo>
                  <a:pt x="65" y="64"/>
                  <a:pt x="65" y="64"/>
                  <a:pt x="65" y="64"/>
                </a:cubicBezTo>
                <a:cubicBezTo>
                  <a:pt x="66" y="64"/>
                  <a:pt x="67" y="63"/>
                  <a:pt x="67" y="62"/>
                </a:cubicBezTo>
                <a:cubicBezTo>
                  <a:pt x="67" y="43"/>
                  <a:pt x="67" y="43"/>
                  <a:pt x="67" y="43"/>
                </a:cubicBezTo>
                <a:cubicBezTo>
                  <a:pt x="67" y="42"/>
                  <a:pt x="66" y="41"/>
                  <a:pt x="65" y="41"/>
                </a:cubicBezTo>
                <a:close/>
                <a:moveTo>
                  <a:pt x="45" y="61"/>
                </a:moveTo>
                <a:cubicBezTo>
                  <a:pt x="45" y="44"/>
                  <a:pt x="45" y="44"/>
                  <a:pt x="45" y="44"/>
                </a:cubicBezTo>
                <a:cubicBezTo>
                  <a:pt x="64" y="44"/>
                  <a:pt x="64" y="44"/>
                  <a:pt x="64" y="44"/>
                </a:cubicBezTo>
                <a:cubicBezTo>
                  <a:pt x="64" y="61"/>
                  <a:pt x="64" y="61"/>
                  <a:pt x="64" y="61"/>
                </a:cubicBezTo>
                <a:lnTo>
                  <a:pt x="45" y="61"/>
                </a:lnTo>
                <a:close/>
                <a:moveTo>
                  <a:pt x="24" y="49"/>
                </a:moveTo>
                <a:cubicBezTo>
                  <a:pt x="24" y="35"/>
                  <a:pt x="24" y="35"/>
                  <a:pt x="24" y="35"/>
                </a:cubicBezTo>
                <a:cubicBezTo>
                  <a:pt x="43" y="35"/>
                  <a:pt x="43" y="35"/>
                  <a:pt x="43" y="35"/>
                </a:cubicBezTo>
                <a:cubicBezTo>
                  <a:pt x="43" y="43"/>
                  <a:pt x="43" y="43"/>
                  <a:pt x="43" y="43"/>
                </a:cubicBezTo>
                <a:cubicBezTo>
                  <a:pt x="43" y="61"/>
                  <a:pt x="43" y="61"/>
                  <a:pt x="43" y="61"/>
                </a:cubicBezTo>
                <a:cubicBezTo>
                  <a:pt x="24" y="61"/>
                  <a:pt x="24" y="61"/>
                  <a:pt x="24" y="61"/>
                </a:cubicBezTo>
                <a:lnTo>
                  <a:pt x="24" y="49"/>
                </a:lnTo>
                <a:close/>
                <a:moveTo>
                  <a:pt x="22" y="61"/>
                </a:moveTo>
                <a:cubicBezTo>
                  <a:pt x="3" y="61"/>
                  <a:pt x="3" y="61"/>
                  <a:pt x="3" y="61"/>
                </a:cubicBezTo>
                <a:cubicBezTo>
                  <a:pt x="3" y="50"/>
                  <a:pt x="3" y="50"/>
                  <a:pt x="3" y="50"/>
                </a:cubicBezTo>
                <a:cubicBezTo>
                  <a:pt x="22" y="50"/>
                  <a:pt x="22" y="50"/>
                  <a:pt x="22" y="50"/>
                </a:cubicBezTo>
                <a:lnTo>
                  <a:pt x="22" y="61"/>
                </a:lnTo>
                <a:close/>
                <a:moveTo>
                  <a:pt x="32" y="20"/>
                </a:moveTo>
                <a:cubicBezTo>
                  <a:pt x="32" y="9"/>
                  <a:pt x="32" y="9"/>
                  <a:pt x="32" y="9"/>
                </a:cubicBezTo>
                <a:cubicBezTo>
                  <a:pt x="30" y="10"/>
                  <a:pt x="30" y="10"/>
                  <a:pt x="30" y="10"/>
                </a:cubicBezTo>
                <a:cubicBezTo>
                  <a:pt x="30" y="11"/>
                  <a:pt x="29" y="11"/>
                  <a:pt x="29" y="10"/>
                </a:cubicBezTo>
                <a:cubicBezTo>
                  <a:pt x="29" y="10"/>
                  <a:pt x="29" y="9"/>
                  <a:pt x="29" y="9"/>
                </a:cubicBezTo>
                <a:cubicBezTo>
                  <a:pt x="33" y="6"/>
                  <a:pt x="33" y="6"/>
                  <a:pt x="33" y="6"/>
                </a:cubicBezTo>
                <a:cubicBezTo>
                  <a:pt x="33" y="6"/>
                  <a:pt x="33" y="6"/>
                  <a:pt x="34" y="6"/>
                </a:cubicBezTo>
                <a:cubicBezTo>
                  <a:pt x="34" y="6"/>
                  <a:pt x="34" y="7"/>
                  <a:pt x="34" y="7"/>
                </a:cubicBezTo>
                <a:cubicBezTo>
                  <a:pt x="34" y="20"/>
                  <a:pt x="34" y="20"/>
                  <a:pt x="34" y="20"/>
                </a:cubicBezTo>
                <a:cubicBezTo>
                  <a:pt x="37" y="20"/>
                  <a:pt x="37" y="20"/>
                  <a:pt x="37" y="20"/>
                </a:cubicBezTo>
                <a:cubicBezTo>
                  <a:pt x="37" y="20"/>
                  <a:pt x="38" y="21"/>
                  <a:pt x="38" y="21"/>
                </a:cubicBezTo>
                <a:cubicBezTo>
                  <a:pt x="38" y="22"/>
                  <a:pt x="37" y="22"/>
                  <a:pt x="37" y="22"/>
                </a:cubicBezTo>
                <a:cubicBezTo>
                  <a:pt x="30" y="22"/>
                  <a:pt x="30" y="22"/>
                  <a:pt x="30" y="22"/>
                </a:cubicBezTo>
                <a:cubicBezTo>
                  <a:pt x="29" y="22"/>
                  <a:pt x="29" y="22"/>
                  <a:pt x="29" y="21"/>
                </a:cubicBezTo>
                <a:cubicBezTo>
                  <a:pt x="29" y="21"/>
                  <a:pt x="29" y="20"/>
                  <a:pt x="30" y="20"/>
                </a:cubicBezTo>
                <a:lnTo>
                  <a:pt x="32" y="20"/>
                </a:lnTo>
                <a:close/>
                <a:moveTo>
                  <a:pt x="33" y="28"/>
                </a:moveTo>
                <a:cubicBezTo>
                  <a:pt x="41" y="28"/>
                  <a:pt x="47" y="22"/>
                  <a:pt x="47" y="14"/>
                </a:cubicBezTo>
                <a:cubicBezTo>
                  <a:pt x="47" y="7"/>
                  <a:pt x="41" y="0"/>
                  <a:pt x="33" y="0"/>
                </a:cubicBezTo>
                <a:cubicBezTo>
                  <a:pt x="26" y="0"/>
                  <a:pt x="20" y="7"/>
                  <a:pt x="20" y="14"/>
                </a:cubicBezTo>
                <a:cubicBezTo>
                  <a:pt x="20" y="22"/>
                  <a:pt x="26" y="28"/>
                  <a:pt x="33" y="28"/>
                </a:cubicBezTo>
                <a:close/>
                <a:moveTo>
                  <a:pt x="33" y="3"/>
                </a:moveTo>
                <a:cubicBezTo>
                  <a:pt x="39" y="3"/>
                  <a:pt x="44" y="8"/>
                  <a:pt x="44" y="14"/>
                </a:cubicBezTo>
                <a:cubicBezTo>
                  <a:pt x="44" y="20"/>
                  <a:pt x="39" y="25"/>
                  <a:pt x="33" y="25"/>
                </a:cubicBezTo>
                <a:cubicBezTo>
                  <a:pt x="27" y="25"/>
                  <a:pt x="23" y="20"/>
                  <a:pt x="23" y="14"/>
                </a:cubicBezTo>
                <a:cubicBezTo>
                  <a:pt x="23" y="8"/>
                  <a:pt x="27" y="3"/>
                  <a:pt x="33" y="3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xtLst/>
        </p:spPr>
        <p:txBody>
          <a:bodyPr vert="horz" wrap="square" lIns="91440" tIns="45721" rIns="91440" bIns="45721" numCol="1" anchor="t" anchorCtr="0" compatLnSpc="1">
            <a:prstTxWarp prst="textNoShape">
              <a:avLst/>
            </a:prstTxWarp>
          </a:bodyPr>
          <a:lstStyle/>
          <a:p>
            <a:endParaRPr lang="en-US" sz="1801"/>
          </a:p>
        </p:txBody>
      </p:sp>
      <p:sp>
        <p:nvSpPr>
          <p:cNvPr id="72" name="ïšļïḑê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18382841-83BE-4ACC-B3AB-D6A2C240844A}"/>
              </a:ext>
            </a:extLst>
          </p:cNvPr>
          <p:cNvSpPr/>
          <p:nvPr/>
        </p:nvSpPr>
        <p:spPr bwMode="auto">
          <a:xfrm>
            <a:off x="5167190" y="3138850"/>
            <a:ext cx="358963" cy="390406"/>
          </a:xfrm>
          <a:custGeom>
            <a:avLst/>
            <a:gdLst>
              <a:gd name="T0" fmla="*/ 42 w 58"/>
              <a:gd name="T1" fmla="*/ 4 h 63"/>
              <a:gd name="T2" fmla="*/ 41 w 58"/>
              <a:gd name="T3" fmla="*/ 10 h 63"/>
              <a:gd name="T4" fmla="*/ 17 w 58"/>
              <a:gd name="T5" fmla="*/ 47 h 63"/>
              <a:gd name="T6" fmla="*/ 15 w 58"/>
              <a:gd name="T7" fmla="*/ 54 h 63"/>
              <a:gd name="T8" fmla="*/ 19 w 58"/>
              <a:gd name="T9" fmla="*/ 47 h 63"/>
              <a:gd name="T10" fmla="*/ 49 w 58"/>
              <a:gd name="T11" fmla="*/ 19 h 63"/>
              <a:gd name="T12" fmla="*/ 53 w 58"/>
              <a:gd name="T13" fmla="*/ 14 h 63"/>
              <a:gd name="T14" fmla="*/ 48 w 58"/>
              <a:gd name="T15" fmla="*/ 19 h 63"/>
              <a:gd name="T16" fmla="*/ 4 w 58"/>
              <a:gd name="T17" fmla="*/ 43 h 63"/>
              <a:gd name="T18" fmla="*/ 11 w 58"/>
              <a:gd name="T19" fmla="*/ 41 h 63"/>
              <a:gd name="T20" fmla="*/ 57 w 58"/>
              <a:gd name="T21" fmla="*/ 28 h 63"/>
              <a:gd name="T22" fmla="*/ 51 w 58"/>
              <a:gd name="T23" fmla="*/ 30 h 63"/>
              <a:gd name="T24" fmla="*/ 57 w 58"/>
              <a:gd name="T25" fmla="*/ 28 h 63"/>
              <a:gd name="T26" fmla="*/ 1 w 58"/>
              <a:gd name="T27" fmla="*/ 28 h 63"/>
              <a:gd name="T28" fmla="*/ 7 w 58"/>
              <a:gd name="T29" fmla="*/ 30 h 63"/>
              <a:gd name="T30" fmla="*/ 48 w 58"/>
              <a:gd name="T31" fmla="*/ 39 h 63"/>
              <a:gd name="T32" fmla="*/ 54 w 58"/>
              <a:gd name="T33" fmla="*/ 44 h 63"/>
              <a:gd name="T34" fmla="*/ 49 w 58"/>
              <a:gd name="T35" fmla="*/ 39 h 63"/>
              <a:gd name="T36" fmla="*/ 5 w 58"/>
              <a:gd name="T37" fmla="*/ 16 h 63"/>
              <a:gd name="T38" fmla="*/ 11 w 58"/>
              <a:gd name="T39" fmla="*/ 18 h 63"/>
              <a:gd name="T40" fmla="*/ 41 w 58"/>
              <a:gd name="T41" fmla="*/ 47 h 63"/>
              <a:gd name="T42" fmla="*/ 42 w 58"/>
              <a:gd name="T43" fmla="*/ 54 h 63"/>
              <a:gd name="T44" fmla="*/ 44 w 58"/>
              <a:gd name="T45" fmla="*/ 53 h 63"/>
              <a:gd name="T46" fmla="*/ 18 w 58"/>
              <a:gd name="T47" fmla="*/ 11 h 63"/>
              <a:gd name="T48" fmla="*/ 16 w 58"/>
              <a:gd name="T49" fmla="*/ 4 h 63"/>
              <a:gd name="T50" fmla="*/ 17 w 58"/>
              <a:gd name="T51" fmla="*/ 10 h 63"/>
              <a:gd name="T52" fmla="*/ 30 w 58"/>
              <a:gd name="T53" fmla="*/ 1 h 63"/>
              <a:gd name="T54" fmla="*/ 28 w 58"/>
              <a:gd name="T55" fmla="*/ 7 h 63"/>
              <a:gd name="T56" fmla="*/ 40 w 58"/>
              <a:gd name="T57" fmla="*/ 41 h 63"/>
              <a:gd name="T58" fmla="*/ 37 w 58"/>
              <a:gd name="T59" fmla="*/ 51 h 63"/>
              <a:gd name="T60" fmla="*/ 38 w 58"/>
              <a:gd name="T61" fmla="*/ 55 h 63"/>
              <a:gd name="T62" fmla="*/ 35 w 58"/>
              <a:gd name="T63" fmla="*/ 60 h 63"/>
              <a:gd name="T64" fmla="*/ 28 w 58"/>
              <a:gd name="T65" fmla="*/ 63 h 63"/>
              <a:gd name="T66" fmla="*/ 21 w 58"/>
              <a:gd name="T67" fmla="*/ 58 h 63"/>
              <a:gd name="T68" fmla="*/ 22 w 58"/>
              <a:gd name="T69" fmla="*/ 53 h 63"/>
              <a:gd name="T70" fmla="*/ 21 w 58"/>
              <a:gd name="T71" fmla="*/ 49 h 63"/>
              <a:gd name="T72" fmla="*/ 13 w 58"/>
              <a:gd name="T73" fmla="*/ 29 h 63"/>
              <a:gd name="T74" fmla="*/ 33 w 58"/>
              <a:gd name="T75" fmla="*/ 61 h 63"/>
              <a:gd name="T76" fmla="*/ 25 w 58"/>
              <a:gd name="T77" fmla="*/ 61 h 63"/>
              <a:gd name="T78" fmla="*/ 33 w 58"/>
              <a:gd name="T79" fmla="*/ 61 h 63"/>
              <a:gd name="T80" fmla="*/ 23 w 58"/>
              <a:gd name="T81" fmla="*/ 58 h 63"/>
              <a:gd name="T82" fmla="*/ 31 w 58"/>
              <a:gd name="T83" fmla="*/ 58 h 63"/>
              <a:gd name="T84" fmla="*/ 34 w 58"/>
              <a:gd name="T85" fmla="*/ 57 h 63"/>
              <a:gd name="T86" fmla="*/ 23 w 58"/>
              <a:gd name="T87" fmla="*/ 55 h 63"/>
              <a:gd name="T88" fmla="*/ 36 w 58"/>
              <a:gd name="T89" fmla="*/ 55 h 63"/>
              <a:gd name="T90" fmla="*/ 25 w 58"/>
              <a:gd name="T91" fmla="*/ 52 h 63"/>
              <a:gd name="T92" fmla="*/ 34 w 58"/>
              <a:gd name="T93" fmla="*/ 52 h 63"/>
              <a:gd name="T94" fmla="*/ 34 w 58"/>
              <a:gd name="T95" fmla="*/ 50 h 63"/>
              <a:gd name="T96" fmla="*/ 25 w 58"/>
              <a:gd name="T97" fmla="*/ 49 h 63"/>
              <a:gd name="T98" fmla="*/ 34 w 58"/>
              <a:gd name="T99" fmla="*/ 50 h 63"/>
              <a:gd name="T100" fmla="*/ 15 w 58"/>
              <a:gd name="T101" fmla="*/ 29 h 63"/>
              <a:gd name="T102" fmla="*/ 25 w 58"/>
              <a:gd name="T103" fmla="*/ 47 h 63"/>
              <a:gd name="T104" fmla="*/ 24 w 58"/>
              <a:gd name="T105" fmla="*/ 31 h 63"/>
              <a:gd name="T106" fmla="*/ 31 w 58"/>
              <a:gd name="T107" fmla="*/ 47 h 63"/>
              <a:gd name="T108" fmla="*/ 35 w 58"/>
              <a:gd name="T109" fmla="*/ 32 h 63"/>
              <a:gd name="T110" fmla="*/ 35 w 58"/>
              <a:gd name="T111" fmla="*/ 47 h 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58" h="63">
                <a:moveTo>
                  <a:pt x="40" y="11"/>
                </a:moveTo>
                <a:cubicBezTo>
                  <a:pt x="39" y="10"/>
                  <a:pt x="39" y="10"/>
                  <a:pt x="39" y="9"/>
                </a:cubicBezTo>
                <a:cubicBezTo>
                  <a:pt x="42" y="4"/>
                  <a:pt x="42" y="4"/>
                  <a:pt x="42" y="4"/>
                </a:cubicBezTo>
                <a:cubicBezTo>
                  <a:pt x="43" y="4"/>
                  <a:pt x="43" y="3"/>
                  <a:pt x="44" y="4"/>
                </a:cubicBezTo>
                <a:cubicBezTo>
                  <a:pt x="44" y="4"/>
                  <a:pt x="44" y="5"/>
                  <a:pt x="44" y="5"/>
                </a:cubicBezTo>
                <a:cubicBezTo>
                  <a:pt x="41" y="10"/>
                  <a:pt x="41" y="10"/>
                  <a:pt x="41" y="10"/>
                </a:cubicBezTo>
                <a:cubicBezTo>
                  <a:pt x="41" y="10"/>
                  <a:pt x="41" y="11"/>
                  <a:pt x="40" y="11"/>
                </a:cubicBezTo>
                <a:cubicBezTo>
                  <a:pt x="40" y="11"/>
                  <a:pt x="40" y="11"/>
                  <a:pt x="40" y="11"/>
                </a:cubicBezTo>
                <a:close/>
                <a:moveTo>
                  <a:pt x="17" y="47"/>
                </a:moveTo>
                <a:cubicBezTo>
                  <a:pt x="14" y="53"/>
                  <a:pt x="14" y="53"/>
                  <a:pt x="14" y="53"/>
                </a:cubicBezTo>
                <a:cubicBezTo>
                  <a:pt x="14" y="53"/>
                  <a:pt x="14" y="54"/>
                  <a:pt x="15" y="54"/>
                </a:cubicBezTo>
                <a:cubicBezTo>
                  <a:pt x="15" y="54"/>
                  <a:pt x="15" y="54"/>
                  <a:pt x="15" y="54"/>
                </a:cubicBezTo>
                <a:cubicBezTo>
                  <a:pt x="16" y="54"/>
                  <a:pt x="16" y="54"/>
                  <a:pt x="16" y="54"/>
                </a:cubicBezTo>
                <a:cubicBezTo>
                  <a:pt x="19" y="48"/>
                  <a:pt x="19" y="48"/>
                  <a:pt x="19" y="48"/>
                </a:cubicBezTo>
                <a:cubicBezTo>
                  <a:pt x="19" y="48"/>
                  <a:pt x="19" y="47"/>
                  <a:pt x="19" y="47"/>
                </a:cubicBezTo>
                <a:cubicBezTo>
                  <a:pt x="18" y="47"/>
                  <a:pt x="18" y="47"/>
                  <a:pt x="17" y="47"/>
                </a:cubicBezTo>
                <a:close/>
                <a:moveTo>
                  <a:pt x="48" y="19"/>
                </a:moveTo>
                <a:cubicBezTo>
                  <a:pt x="49" y="19"/>
                  <a:pt x="49" y="19"/>
                  <a:pt x="49" y="19"/>
                </a:cubicBezTo>
                <a:cubicBezTo>
                  <a:pt x="54" y="16"/>
                  <a:pt x="54" y="16"/>
                  <a:pt x="54" y="16"/>
                </a:cubicBezTo>
                <a:cubicBezTo>
                  <a:pt x="55" y="15"/>
                  <a:pt x="55" y="15"/>
                  <a:pt x="54" y="14"/>
                </a:cubicBezTo>
                <a:cubicBezTo>
                  <a:pt x="54" y="14"/>
                  <a:pt x="54" y="14"/>
                  <a:pt x="53" y="14"/>
                </a:cubicBezTo>
                <a:cubicBezTo>
                  <a:pt x="48" y="17"/>
                  <a:pt x="48" y="17"/>
                  <a:pt x="48" y="17"/>
                </a:cubicBezTo>
                <a:cubicBezTo>
                  <a:pt x="47" y="17"/>
                  <a:pt x="47" y="18"/>
                  <a:pt x="48" y="18"/>
                </a:cubicBezTo>
                <a:cubicBezTo>
                  <a:pt x="48" y="19"/>
                  <a:pt x="48" y="19"/>
                  <a:pt x="48" y="19"/>
                </a:cubicBezTo>
                <a:close/>
                <a:moveTo>
                  <a:pt x="10" y="39"/>
                </a:moveTo>
                <a:cubicBezTo>
                  <a:pt x="5" y="42"/>
                  <a:pt x="5" y="42"/>
                  <a:pt x="5" y="42"/>
                </a:cubicBezTo>
                <a:cubicBezTo>
                  <a:pt x="4" y="42"/>
                  <a:pt x="4" y="43"/>
                  <a:pt x="4" y="43"/>
                </a:cubicBezTo>
                <a:cubicBezTo>
                  <a:pt x="4" y="44"/>
                  <a:pt x="5" y="44"/>
                  <a:pt x="5" y="44"/>
                </a:cubicBezTo>
                <a:cubicBezTo>
                  <a:pt x="5" y="44"/>
                  <a:pt x="5" y="44"/>
                  <a:pt x="6" y="44"/>
                </a:cubicBezTo>
                <a:cubicBezTo>
                  <a:pt x="11" y="41"/>
                  <a:pt x="11" y="41"/>
                  <a:pt x="11" y="41"/>
                </a:cubicBezTo>
                <a:cubicBezTo>
                  <a:pt x="11" y="40"/>
                  <a:pt x="11" y="40"/>
                  <a:pt x="11" y="39"/>
                </a:cubicBezTo>
                <a:cubicBezTo>
                  <a:pt x="11" y="39"/>
                  <a:pt x="10" y="39"/>
                  <a:pt x="10" y="39"/>
                </a:cubicBezTo>
                <a:close/>
                <a:moveTo>
                  <a:pt x="57" y="28"/>
                </a:moveTo>
                <a:cubicBezTo>
                  <a:pt x="51" y="28"/>
                  <a:pt x="51" y="28"/>
                  <a:pt x="51" y="28"/>
                </a:cubicBezTo>
                <a:cubicBezTo>
                  <a:pt x="51" y="28"/>
                  <a:pt x="50" y="28"/>
                  <a:pt x="50" y="29"/>
                </a:cubicBezTo>
                <a:cubicBezTo>
                  <a:pt x="50" y="29"/>
                  <a:pt x="51" y="30"/>
                  <a:pt x="51" y="30"/>
                </a:cubicBezTo>
                <a:cubicBezTo>
                  <a:pt x="57" y="30"/>
                  <a:pt x="57" y="30"/>
                  <a:pt x="57" y="30"/>
                </a:cubicBezTo>
                <a:cubicBezTo>
                  <a:pt x="58" y="30"/>
                  <a:pt x="58" y="29"/>
                  <a:pt x="58" y="29"/>
                </a:cubicBezTo>
                <a:cubicBezTo>
                  <a:pt x="58" y="28"/>
                  <a:pt x="58" y="28"/>
                  <a:pt x="57" y="28"/>
                </a:cubicBezTo>
                <a:close/>
                <a:moveTo>
                  <a:pt x="8" y="29"/>
                </a:moveTo>
                <a:cubicBezTo>
                  <a:pt x="8" y="28"/>
                  <a:pt x="8" y="28"/>
                  <a:pt x="7" y="28"/>
                </a:cubicBezTo>
                <a:cubicBezTo>
                  <a:pt x="1" y="28"/>
                  <a:pt x="1" y="28"/>
                  <a:pt x="1" y="28"/>
                </a:cubicBezTo>
                <a:cubicBezTo>
                  <a:pt x="1" y="28"/>
                  <a:pt x="0" y="28"/>
                  <a:pt x="0" y="29"/>
                </a:cubicBezTo>
                <a:cubicBezTo>
                  <a:pt x="0" y="29"/>
                  <a:pt x="1" y="30"/>
                  <a:pt x="1" y="30"/>
                </a:cubicBezTo>
                <a:cubicBezTo>
                  <a:pt x="7" y="30"/>
                  <a:pt x="7" y="30"/>
                  <a:pt x="7" y="30"/>
                </a:cubicBezTo>
                <a:cubicBezTo>
                  <a:pt x="8" y="30"/>
                  <a:pt x="8" y="29"/>
                  <a:pt x="8" y="29"/>
                </a:cubicBezTo>
                <a:close/>
                <a:moveTo>
                  <a:pt x="49" y="39"/>
                </a:moveTo>
                <a:cubicBezTo>
                  <a:pt x="48" y="39"/>
                  <a:pt x="48" y="39"/>
                  <a:pt x="48" y="39"/>
                </a:cubicBezTo>
                <a:cubicBezTo>
                  <a:pt x="47" y="40"/>
                  <a:pt x="47" y="40"/>
                  <a:pt x="48" y="41"/>
                </a:cubicBezTo>
                <a:cubicBezTo>
                  <a:pt x="53" y="44"/>
                  <a:pt x="53" y="44"/>
                  <a:pt x="53" y="44"/>
                </a:cubicBezTo>
                <a:cubicBezTo>
                  <a:pt x="53" y="44"/>
                  <a:pt x="53" y="44"/>
                  <a:pt x="54" y="44"/>
                </a:cubicBezTo>
                <a:cubicBezTo>
                  <a:pt x="54" y="44"/>
                  <a:pt x="54" y="44"/>
                  <a:pt x="54" y="43"/>
                </a:cubicBezTo>
                <a:cubicBezTo>
                  <a:pt x="55" y="43"/>
                  <a:pt x="55" y="42"/>
                  <a:pt x="54" y="42"/>
                </a:cubicBezTo>
                <a:lnTo>
                  <a:pt x="49" y="39"/>
                </a:lnTo>
                <a:close/>
                <a:moveTo>
                  <a:pt x="6" y="14"/>
                </a:moveTo>
                <a:cubicBezTo>
                  <a:pt x="5" y="14"/>
                  <a:pt x="4" y="14"/>
                  <a:pt x="4" y="14"/>
                </a:cubicBezTo>
                <a:cubicBezTo>
                  <a:pt x="4" y="15"/>
                  <a:pt x="4" y="15"/>
                  <a:pt x="5" y="16"/>
                </a:cubicBezTo>
                <a:cubicBezTo>
                  <a:pt x="10" y="19"/>
                  <a:pt x="10" y="19"/>
                  <a:pt x="10" y="19"/>
                </a:cubicBezTo>
                <a:cubicBezTo>
                  <a:pt x="10" y="19"/>
                  <a:pt x="10" y="19"/>
                  <a:pt x="10" y="19"/>
                </a:cubicBezTo>
                <a:cubicBezTo>
                  <a:pt x="11" y="19"/>
                  <a:pt x="11" y="19"/>
                  <a:pt x="11" y="18"/>
                </a:cubicBezTo>
                <a:cubicBezTo>
                  <a:pt x="11" y="18"/>
                  <a:pt x="11" y="17"/>
                  <a:pt x="11" y="17"/>
                </a:cubicBezTo>
                <a:lnTo>
                  <a:pt x="6" y="14"/>
                </a:lnTo>
                <a:close/>
                <a:moveTo>
                  <a:pt x="41" y="47"/>
                </a:moveTo>
                <a:cubicBezTo>
                  <a:pt x="41" y="47"/>
                  <a:pt x="40" y="47"/>
                  <a:pt x="40" y="47"/>
                </a:cubicBezTo>
                <a:cubicBezTo>
                  <a:pt x="39" y="47"/>
                  <a:pt x="39" y="48"/>
                  <a:pt x="39" y="48"/>
                </a:cubicBezTo>
                <a:cubicBezTo>
                  <a:pt x="42" y="54"/>
                  <a:pt x="42" y="54"/>
                  <a:pt x="42" y="54"/>
                </a:cubicBezTo>
                <a:cubicBezTo>
                  <a:pt x="43" y="54"/>
                  <a:pt x="43" y="54"/>
                  <a:pt x="43" y="54"/>
                </a:cubicBezTo>
                <a:cubicBezTo>
                  <a:pt x="43" y="54"/>
                  <a:pt x="44" y="54"/>
                  <a:pt x="44" y="54"/>
                </a:cubicBezTo>
                <a:cubicBezTo>
                  <a:pt x="44" y="54"/>
                  <a:pt x="44" y="53"/>
                  <a:pt x="44" y="53"/>
                </a:cubicBezTo>
                <a:lnTo>
                  <a:pt x="41" y="47"/>
                </a:lnTo>
                <a:close/>
                <a:moveTo>
                  <a:pt x="17" y="10"/>
                </a:moveTo>
                <a:cubicBezTo>
                  <a:pt x="18" y="10"/>
                  <a:pt x="18" y="11"/>
                  <a:pt x="18" y="11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0"/>
                  <a:pt x="19" y="10"/>
                  <a:pt x="19" y="9"/>
                </a:cubicBezTo>
                <a:cubicBezTo>
                  <a:pt x="16" y="4"/>
                  <a:pt x="16" y="4"/>
                  <a:pt x="16" y="4"/>
                </a:cubicBezTo>
                <a:cubicBezTo>
                  <a:pt x="16" y="4"/>
                  <a:pt x="15" y="3"/>
                  <a:pt x="15" y="4"/>
                </a:cubicBezTo>
                <a:cubicBezTo>
                  <a:pt x="14" y="4"/>
                  <a:pt x="14" y="5"/>
                  <a:pt x="14" y="5"/>
                </a:cubicBezTo>
                <a:lnTo>
                  <a:pt x="17" y="10"/>
                </a:lnTo>
                <a:close/>
                <a:moveTo>
                  <a:pt x="29" y="8"/>
                </a:moveTo>
                <a:cubicBezTo>
                  <a:pt x="30" y="8"/>
                  <a:pt x="30" y="7"/>
                  <a:pt x="30" y="7"/>
                </a:cubicBezTo>
                <a:cubicBezTo>
                  <a:pt x="30" y="1"/>
                  <a:pt x="30" y="1"/>
                  <a:pt x="30" y="1"/>
                </a:cubicBezTo>
                <a:cubicBezTo>
                  <a:pt x="30" y="0"/>
                  <a:pt x="30" y="0"/>
                  <a:pt x="29" y="0"/>
                </a:cubicBezTo>
                <a:cubicBezTo>
                  <a:pt x="29" y="0"/>
                  <a:pt x="28" y="0"/>
                  <a:pt x="28" y="1"/>
                </a:cubicBezTo>
                <a:cubicBezTo>
                  <a:pt x="28" y="7"/>
                  <a:pt x="28" y="7"/>
                  <a:pt x="28" y="7"/>
                </a:cubicBezTo>
                <a:cubicBezTo>
                  <a:pt x="28" y="7"/>
                  <a:pt x="29" y="8"/>
                  <a:pt x="29" y="8"/>
                </a:cubicBezTo>
                <a:close/>
                <a:moveTo>
                  <a:pt x="45" y="29"/>
                </a:moveTo>
                <a:cubicBezTo>
                  <a:pt x="45" y="33"/>
                  <a:pt x="44" y="38"/>
                  <a:pt x="40" y="41"/>
                </a:cubicBezTo>
                <a:cubicBezTo>
                  <a:pt x="38" y="43"/>
                  <a:pt x="37" y="46"/>
                  <a:pt x="37" y="47"/>
                </a:cubicBezTo>
                <a:cubicBezTo>
                  <a:pt x="38" y="48"/>
                  <a:pt x="38" y="48"/>
                  <a:pt x="38" y="49"/>
                </a:cubicBezTo>
                <a:cubicBezTo>
                  <a:pt x="38" y="50"/>
                  <a:pt x="38" y="50"/>
                  <a:pt x="37" y="51"/>
                </a:cubicBezTo>
                <a:cubicBezTo>
                  <a:pt x="38" y="51"/>
                  <a:pt x="38" y="51"/>
                  <a:pt x="38" y="52"/>
                </a:cubicBezTo>
                <a:cubicBezTo>
                  <a:pt x="38" y="53"/>
                  <a:pt x="38" y="53"/>
                  <a:pt x="37" y="53"/>
                </a:cubicBezTo>
                <a:cubicBezTo>
                  <a:pt x="38" y="54"/>
                  <a:pt x="38" y="54"/>
                  <a:pt x="38" y="55"/>
                </a:cubicBezTo>
                <a:cubicBezTo>
                  <a:pt x="38" y="56"/>
                  <a:pt x="38" y="56"/>
                  <a:pt x="37" y="56"/>
                </a:cubicBezTo>
                <a:cubicBezTo>
                  <a:pt x="38" y="57"/>
                  <a:pt x="38" y="57"/>
                  <a:pt x="38" y="58"/>
                </a:cubicBezTo>
                <a:cubicBezTo>
                  <a:pt x="38" y="59"/>
                  <a:pt x="37" y="60"/>
                  <a:pt x="35" y="60"/>
                </a:cubicBezTo>
                <a:cubicBezTo>
                  <a:pt x="35" y="60"/>
                  <a:pt x="35" y="61"/>
                  <a:pt x="35" y="61"/>
                </a:cubicBezTo>
                <a:cubicBezTo>
                  <a:pt x="35" y="63"/>
                  <a:pt x="33" y="63"/>
                  <a:pt x="31" y="63"/>
                </a:cubicBezTo>
                <a:cubicBezTo>
                  <a:pt x="28" y="63"/>
                  <a:pt x="28" y="63"/>
                  <a:pt x="28" y="63"/>
                </a:cubicBezTo>
                <a:cubicBezTo>
                  <a:pt x="26" y="63"/>
                  <a:pt x="23" y="63"/>
                  <a:pt x="23" y="61"/>
                </a:cubicBezTo>
                <a:cubicBezTo>
                  <a:pt x="23" y="61"/>
                  <a:pt x="23" y="60"/>
                  <a:pt x="23" y="60"/>
                </a:cubicBezTo>
                <a:cubicBezTo>
                  <a:pt x="22" y="60"/>
                  <a:pt x="21" y="59"/>
                  <a:pt x="21" y="58"/>
                </a:cubicBezTo>
                <a:cubicBezTo>
                  <a:pt x="21" y="57"/>
                  <a:pt x="21" y="57"/>
                  <a:pt x="22" y="56"/>
                </a:cubicBezTo>
                <a:cubicBezTo>
                  <a:pt x="21" y="56"/>
                  <a:pt x="21" y="56"/>
                  <a:pt x="21" y="55"/>
                </a:cubicBezTo>
                <a:cubicBezTo>
                  <a:pt x="21" y="54"/>
                  <a:pt x="21" y="54"/>
                  <a:pt x="22" y="53"/>
                </a:cubicBezTo>
                <a:cubicBezTo>
                  <a:pt x="21" y="53"/>
                  <a:pt x="21" y="53"/>
                  <a:pt x="21" y="52"/>
                </a:cubicBezTo>
                <a:cubicBezTo>
                  <a:pt x="21" y="51"/>
                  <a:pt x="21" y="51"/>
                  <a:pt x="22" y="51"/>
                </a:cubicBezTo>
                <a:cubicBezTo>
                  <a:pt x="21" y="50"/>
                  <a:pt x="21" y="50"/>
                  <a:pt x="21" y="49"/>
                </a:cubicBezTo>
                <a:cubicBezTo>
                  <a:pt x="21" y="48"/>
                  <a:pt x="21" y="48"/>
                  <a:pt x="22" y="47"/>
                </a:cubicBezTo>
                <a:cubicBezTo>
                  <a:pt x="22" y="46"/>
                  <a:pt x="21" y="43"/>
                  <a:pt x="18" y="41"/>
                </a:cubicBezTo>
                <a:cubicBezTo>
                  <a:pt x="15" y="38"/>
                  <a:pt x="13" y="33"/>
                  <a:pt x="13" y="29"/>
                </a:cubicBezTo>
                <a:cubicBezTo>
                  <a:pt x="13" y="20"/>
                  <a:pt x="20" y="13"/>
                  <a:pt x="29" y="13"/>
                </a:cubicBezTo>
                <a:cubicBezTo>
                  <a:pt x="38" y="13"/>
                  <a:pt x="45" y="20"/>
                  <a:pt x="45" y="29"/>
                </a:cubicBezTo>
                <a:close/>
                <a:moveTo>
                  <a:pt x="33" y="61"/>
                </a:moveTo>
                <a:cubicBezTo>
                  <a:pt x="33" y="61"/>
                  <a:pt x="32" y="60"/>
                  <a:pt x="31" y="60"/>
                </a:cubicBezTo>
                <a:cubicBezTo>
                  <a:pt x="28" y="60"/>
                  <a:pt x="28" y="60"/>
                  <a:pt x="28" y="60"/>
                </a:cubicBezTo>
                <a:cubicBezTo>
                  <a:pt x="26" y="60"/>
                  <a:pt x="26" y="61"/>
                  <a:pt x="25" y="61"/>
                </a:cubicBezTo>
                <a:cubicBezTo>
                  <a:pt x="26" y="61"/>
                  <a:pt x="26" y="61"/>
                  <a:pt x="28" y="61"/>
                </a:cubicBezTo>
                <a:cubicBezTo>
                  <a:pt x="31" y="61"/>
                  <a:pt x="31" y="61"/>
                  <a:pt x="31" y="61"/>
                </a:cubicBezTo>
                <a:cubicBezTo>
                  <a:pt x="32" y="61"/>
                  <a:pt x="33" y="61"/>
                  <a:pt x="33" y="61"/>
                </a:cubicBezTo>
                <a:close/>
                <a:moveTo>
                  <a:pt x="34" y="57"/>
                </a:moveTo>
                <a:cubicBezTo>
                  <a:pt x="25" y="57"/>
                  <a:pt x="25" y="57"/>
                  <a:pt x="25" y="57"/>
                </a:cubicBezTo>
                <a:cubicBezTo>
                  <a:pt x="24" y="57"/>
                  <a:pt x="23" y="58"/>
                  <a:pt x="23" y="58"/>
                </a:cubicBezTo>
                <a:cubicBezTo>
                  <a:pt x="23" y="58"/>
                  <a:pt x="24" y="58"/>
                  <a:pt x="25" y="58"/>
                </a:cubicBezTo>
                <a:cubicBezTo>
                  <a:pt x="28" y="58"/>
                  <a:pt x="28" y="58"/>
                  <a:pt x="28" y="58"/>
                </a:cubicBezTo>
                <a:cubicBezTo>
                  <a:pt x="31" y="58"/>
                  <a:pt x="31" y="58"/>
                  <a:pt x="31" y="58"/>
                </a:cubicBezTo>
                <a:cubicBezTo>
                  <a:pt x="34" y="58"/>
                  <a:pt x="34" y="58"/>
                  <a:pt x="34" y="58"/>
                </a:cubicBezTo>
                <a:cubicBezTo>
                  <a:pt x="35" y="58"/>
                  <a:pt x="35" y="58"/>
                  <a:pt x="36" y="58"/>
                </a:cubicBezTo>
                <a:cubicBezTo>
                  <a:pt x="35" y="58"/>
                  <a:pt x="35" y="57"/>
                  <a:pt x="34" y="57"/>
                </a:cubicBezTo>
                <a:close/>
                <a:moveTo>
                  <a:pt x="34" y="54"/>
                </a:moveTo>
                <a:cubicBezTo>
                  <a:pt x="25" y="54"/>
                  <a:pt x="25" y="54"/>
                  <a:pt x="25" y="54"/>
                </a:cubicBezTo>
                <a:cubicBezTo>
                  <a:pt x="24" y="54"/>
                  <a:pt x="23" y="55"/>
                  <a:pt x="23" y="55"/>
                </a:cubicBezTo>
                <a:cubicBezTo>
                  <a:pt x="23" y="55"/>
                  <a:pt x="24" y="55"/>
                  <a:pt x="25" y="55"/>
                </a:cubicBezTo>
                <a:cubicBezTo>
                  <a:pt x="34" y="55"/>
                  <a:pt x="34" y="55"/>
                  <a:pt x="34" y="55"/>
                </a:cubicBezTo>
                <a:cubicBezTo>
                  <a:pt x="35" y="55"/>
                  <a:pt x="35" y="55"/>
                  <a:pt x="36" y="55"/>
                </a:cubicBezTo>
                <a:cubicBezTo>
                  <a:pt x="35" y="55"/>
                  <a:pt x="35" y="54"/>
                  <a:pt x="34" y="54"/>
                </a:cubicBezTo>
                <a:close/>
                <a:moveTo>
                  <a:pt x="34" y="52"/>
                </a:moveTo>
                <a:cubicBezTo>
                  <a:pt x="25" y="52"/>
                  <a:pt x="25" y="52"/>
                  <a:pt x="25" y="52"/>
                </a:cubicBezTo>
                <a:cubicBezTo>
                  <a:pt x="24" y="52"/>
                  <a:pt x="23" y="52"/>
                  <a:pt x="23" y="52"/>
                </a:cubicBezTo>
                <a:cubicBezTo>
                  <a:pt x="23" y="52"/>
                  <a:pt x="24" y="52"/>
                  <a:pt x="25" y="52"/>
                </a:cubicBezTo>
                <a:cubicBezTo>
                  <a:pt x="34" y="52"/>
                  <a:pt x="34" y="52"/>
                  <a:pt x="34" y="52"/>
                </a:cubicBezTo>
                <a:cubicBezTo>
                  <a:pt x="35" y="52"/>
                  <a:pt x="35" y="52"/>
                  <a:pt x="36" y="52"/>
                </a:cubicBezTo>
                <a:cubicBezTo>
                  <a:pt x="35" y="52"/>
                  <a:pt x="35" y="52"/>
                  <a:pt x="34" y="52"/>
                </a:cubicBezTo>
                <a:close/>
                <a:moveTo>
                  <a:pt x="34" y="50"/>
                </a:moveTo>
                <a:cubicBezTo>
                  <a:pt x="35" y="50"/>
                  <a:pt x="35" y="49"/>
                  <a:pt x="36" y="49"/>
                </a:cubicBezTo>
                <a:cubicBezTo>
                  <a:pt x="35" y="49"/>
                  <a:pt x="35" y="49"/>
                  <a:pt x="34" y="49"/>
                </a:cubicBezTo>
                <a:cubicBezTo>
                  <a:pt x="25" y="49"/>
                  <a:pt x="25" y="49"/>
                  <a:pt x="25" y="49"/>
                </a:cubicBezTo>
                <a:cubicBezTo>
                  <a:pt x="24" y="49"/>
                  <a:pt x="23" y="49"/>
                  <a:pt x="23" y="49"/>
                </a:cubicBezTo>
                <a:cubicBezTo>
                  <a:pt x="23" y="49"/>
                  <a:pt x="24" y="50"/>
                  <a:pt x="25" y="50"/>
                </a:cubicBezTo>
                <a:lnTo>
                  <a:pt x="34" y="50"/>
                </a:lnTo>
                <a:close/>
                <a:moveTo>
                  <a:pt x="43" y="29"/>
                </a:moveTo>
                <a:cubicBezTo>
                  <a:pt x="43" y="21"/>
                  <a:pt x="37" y="15"/>
                  <a:pt x="29" y="15"/>
                </a:cubicBezTo>
                <a:cubicBezTo>
                  <a:pt x="22" y="15"/>
                  <a:pt x="15" y="21"/>
                  <a:pt x="15" y="29"/>
                </a:cubicBezTo>
                <a:cubicBezTo>
                  <a:pt x="15" y="33"/>
                  <a:pt x="17" y="36"/>
                  <a:pt x="20" y="39"/>
                </a:cubicBezTo>
                <a:cubicBezTo>
                  <a:pt x="22" y="42"/>
                  <a:pt x="23" y="44"/>
                  <a:pt x="24" y="47"/>
                </a:cubicBezTo>
                <a:cubicBezTo>
                  <a:pt x="25" y="47"/>
                  <a:pt x="25" y="47"/>
                  <a:pt x="25" y="47"/>
                </a:cubicBezTo>
                <a:cubicBezTo>
                  <a:pt x="26" y="47"/>
                  <a:pt x="26" y="47"/>
                  <a:pt x="26" y="47"/>
                </a:cubicBezTo>
                <a:cubicBezTo>
                  <a:pt x="23" y="32"/>
                  <a:pt x="23" y="32"/>
                  <a:pt x="23" y="32"/>
                </a:cubicBezTo>
                <a:cubicBezTo>
                  <a:pt x="23" y="32"/>
                  <a:pt x="24" y="31"/>
                  <a:pt x="24" y="31"/>
                </a:cubicBezTo>
                <a:cubicBezTo>
                  <a:pt x="25" y="31"/>
                  <a:pt x="25" y="31"/>
                  <a:pt x="25" y="32"/>
                </a:cubicBezTo>
                <a:cubicBezTo>
                  <a:pt x="28" y="47"/>
                  <a:pt x="28" y="47"/>
                  <a:pt x="28" y="47"/>
                </a:cubicBezTo>
                <a:cubicBezTo>
                  <a:pt x="31" y="47"/>
                  <a:pt x="31" y="47"/>
                  <a:pt x="31" y="47"/>
                </a:cubicBezTo>
                <a:cubicBezTo>
                  <a:pt x="33" y="32"/>
                  <a:pt x="33" y="32"/>
                  <a:pt x="33" y="32"/>
                </a:cubicBezTo>
                <a:cubicBezTo>
                  <a:pt x="33" y="31"/>
                  <a:pt x="34" y="31"/>
                  <a:pt x="35" y="31"/>
                </a:cubicBezTo>
                <a:cubicBezTo>
                  <a:pt x="35" y="31"/>
                  <a:pt x="35" y="32"/>
                  <a:pt x="35" y="32"/>
                </a:cubicBezTo>
                <a:cubicBezTo>
                  <a:pt x="33" y="47"/>
                  <a:pt x="33" y="47"/>
                  <a:pt x="33" y="47"/>
                </a:cubicBezTo>
                <a:cubicBezTo>
                  <a:pt x="34" y="47"/>
                  <a:pt x="34" y="47"/>
                  <a:pt x="34" y="47"/>
                </a:cubicBezTo>
                <a:cubicBezTo>
                  <a:pt x="35" y="47"/>
                  <a:pt x="35" y="47"/>
                  <a:pt x="35" y="47"/>
                </a:cubicBezTo>
                <a:cubicBezTo>
                  <a:pt x="35" y="44"/>
                  <a:pt x="37" y="42"/>
                  <a:pt x="39" y="39"/>
                </a:cubicBezTo>
                <a:cubicBezTo>
                  <a:pt x="42" y="36"/>
                  <a:pt x="43" y="33"/>
                  <a:pt x="43" y="29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xtLst/>
        </p:spPr>
        <p:txBody>
          <a:bodyPr vert="horz" wrap="square" lIns="91440" tIns="45721" rIns="91440" bIns="45721" numCol="1" anchor="t" anchorCtr="0" compatLnSpc="1">
            <a:prstTxWarp prst="textNoShape">
              <a:avLst/>
            </a:prstTxWarp>
          </a:bodyPr>
          <a:lstStyle/>
          <a:p>
            <a:endParaRPr lang="en-US" sz="1801"/>
          </a:p>
        </p:txBody>
      </p:sp>
      <p:sp>
        <p:nvSpPr>
          <p:cNvPr id="73" name="ísľïḑe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0ED8C6EB-A757-4BD9-92B6-6B00CFABB07E}"/>
              </a:ext>
            </a:extLst>
          </p:cNvPr>
          <p:cNvSpPr/>
          <p:nvPr/>
        </p:nvSpPr>
        <p:spPr bwMode="auto">
          <a:xfrm>
            <a:off x="6576112" y="3745940"/>
            <a:ext cx="232477" cy="271224"/>
          </a:xfrm>
          <a:custGeom>
            <a:avLst/>
            <a:gdLst>
              <a:gd name="T0" fmla="*/ 36 w 56"/>
              <a:gd name="T1" fmla="*/ 14 h 65"/>
              <a:gd name="T2" fmla="*/ 43 w 56"/>
              <a:gd name="T3" fmla="*/ 2 h 65"/>
              <a:gd name="T4" fmla="*/ 41 w 56"/>
              <a:gd name="T5" fmla="*/ 0 h 65"/>
              <a:gd name="T6" fmla="*/ 13 w 56"/>
              <a:gd name="T7" fmla="*/ 1 h 65"/>
              <a:gd name="T8" fmla="*/ 20 w 56"/>
              <a:gd name="T9" fmla="*/ 14 h 65"/>
              <a:gd name="T10" fmla="*/ 0 w 56"/>
              <a:gd name="T11" fmla="*/ 37 h 65"/>
              <a:gd name="T12" fmla="*/ 7 w 56"/>
              <a:gd name="T13" fmla="*/ 65 h 65"/>
              <a:gd name="T14" fmla="*/ 56 w 56"/>
              <a:gd name="T15" fmla="*/ 58 h 65"/>
              <a:gd name="T16" fmla="*/ 36 w 56"/>
              <a:gd name="T17" fmla="*/ 15 h 65"/>
              <a:gd name="T18" fmla="*/ 23 w 56"/>
              <a:gd name="T19" fmla="*/ 4 h 65"/>
              <a:gd name="T20" fmla="*/ 21 w 56"/>
              <a:gd name="T21" fmla="*/ 5 h 65"/>
              <a:gd name="T22" fmla="*/ 22 w 56"/>
              <a:gd name="T23" fmla="*/ 13 h 65"/>
              <a:gd name="T24" fmla="*/ 39 w 56"/>
              <a:gd name="T25" fmla="*/ 3 h 65"/>
              <a:gd name="T26" fmla="*/ 26 w 56"/>
              <a:gd name="T27" fmla="*/ 13 h 65"/>
              <a:gd name="T28" fmla="*/ 33 w 56"/>
              <a:gd name="T29" fmla="*/ 15 h 65"/>
              <a:gd name="T30" fmla="*/ 23 w 56"/>
              <a:gd name="T31" fmla="*/ 16 h 65"/>
              <a:gd name="T32" fmla="*/ 53 w 56"/>
              <a:gd name="T33" fmla="*/ 58 h 65"/>
              <a:gd name="T34" fmla="*/ 7 w 56"/>
              <a:gd name="T35" fmla="*/ 62 h 65"/>
              <a:gd name="T36" fmla="*/ 3 w 56"/>
              <a:gd name="T37" fmla="*/ 37 h 65"/>
              <a:gd name="T38" fmla="*/ 34 w 56"/>
              <a:gd name="T39" fmla="*/ 18 h 65"/>
              <a:gd name="T40" fmla="*/ 53 w 56"/>
              <a:gd name="T41" fmla="*/ 58 h 65"/>
              <a:gd name="T42" fmla="*/ 8 w 56"/>
              <a:gd name="T43" fmla="*/ 54 h 65"/>
              <a:gd name="T44" fmla="*/ 12 w 56"/>
              <a:gd name="T45" fmla="*/ 58 h 65"/>
              <a:gd name="T46" fmla="*/ 6 w 56"/>
              <a:gd name="T47" fmla="*/ 54 h 65"/>
              <a:gd name="T48" fmla="*/ 23 w 56"/>
              <a:gd name="T49" fmla="*/ 21 h 65"/>
              <a:gd name="T50" fmla="*/ 23 w 56"/>
              <a:gd name="T51" fmla="*/ 23 h 65"/>
              <a:gd name="T52" fmla="*/ 28 w 56"/>
              <a:gd name="T53" fmla="*/ 28 h 65"/>
              <a:gd name="T54" fmla="*/ 28 w 56"/>
              <a:gd name="T55" fmla="*/ 53 h 65"/>
              <a:gd name="T56" fmla="*/ 28 w 56"/>
              <a:gd name="T57" fmla="*/ 28 h 65"/>
              <a:gd name="T58" fmla="*/ 17 w 56"/>
              <a:gd name="T59" fmla="*/ 41 h 65"/>
              <a:gd name="T60" fmla="*/ 38 w 56"/>
              <a:gd name="T61" fmla="*/ 41 h 65"/>
              <a:gd name="T62" fmla="*/ 26 w 56"/>
              <a:gd name="T63" fmla="*/ 37 h 65"/>
              <a:gd name="T64" fmla="*/ 32 w 56"/>
              <a:gd name="T65" fmla="*/ 44 h 65"/>
              <a:gd name="T66" fmla="*/ 29 w 56"/>
              <a:gd name="T67" fmla="*/ 49 h 65"/>
              <a:gd name="T68" fmla="*/ 27 w 56"/>
              <a:gd name="T69" fmla="*/ 49 h 65"/>
              <a:gd name="T70" fmla="*/ 24 w 56"/>
              <a:gd name="T71" fmla="*/ 44 h 65"/>
              <a:gd name="T72" fmla="*/ 26 w 56"/>
              <a:gd name="T73" fmla="*/ 44 h 65"/>
              <a:gd name="T74" fmla="*/ 30 w 56"/>
              <a:gd name="T75" fmla="*/ 44 h 65"/>
              <a:gd name="T76" fmla="*/ 24 w 56"/>
              <a:gd name="T77" fmla="*/ 37 h 65"/>
              <a:gd name="T78" fmla="*/ 27 w 56"/>
              <a:gd name="T79" fmla="*/ 32 h 65"/>
              <a:gd name="T80" fmla="*/ 29 w 56"/>
              <a:gd name="T81" fmla="*/ 32 h 65"/>
              <a:gd name="T82" fmla="*/ 32 w 56"/>
              <a:gd name="T83" fmla="*/ 37 h 65"/>
              <a:gd name="T84" fmla="*/ 30 w 56"/>
              <a:gd name="T85" fmla="*/ 37 h 65"/>
              <a:gd name="T86" fmla="*/ 26 w 56"/>
              <a:gd name="T87" fmla="*/ 37 h 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56" h="65">
                <a:moveTo>
                  <a:pt x="36" y="15"/>
                </a:moveTo>
                <a:cubicBezTo>
                  <a:pt x="36" y="14"/>
                  <a:pt x="36" y="14"/>
                  <a:pt x="36" y="14"/>
                </a:cubicBezTo>
                <a:cubicBezTo>
                  <a:pt x="43" y="3"/>
                  <a:pt x="43" y="3"/>
                  <a:pt x="43" y="3"/>
                </a:cubicBezTo>
                <a:cubicBezTo>
                  <a:pt x="43" y="3"/>
                  <a:pt x="43" y="3"/>
                  <a:pt x="43" y="2"/>
                </a:cubicBezTo>
                <a:cubicBezTo>
                  <a:pt x="43" y="1"/>
                  <a:pt x="42" y="0"/>
                  <a:pt x="41" y="0"/>
                </a:cubicBezTo>
                <a:cubicBezTo>
                  <a:pt x="41" y="0"/>
                  <a:pt x="41" y="0"/>
                  <a:pt x="41" y="0"/>
                </a:cubicBezTo>
                <a:cubicBezTo>
                  <a:pt x="14" y="0"/>
                  <a:pt x="14" y="0"/>
                  <a:pt x="14" y="0"/>
                </a:cubicBezTo>
                <a:cubicBezTo>
                  <a:pt x="14" y="0"/>
                  <a:pt x="13" y="0"/>
                  <a:pt x="13" y="1"/>
                </a:cubicBezTo>
                <a:cubicBezTo>
                  <a:pt x="12" y="2"/>
                  <a:pt x="12" y="3"/>
                  <a:pt x="13" y="3"/>
                </a:cubicBezTo>
                <a:cubicBezTo>
                  <a:pt x="20" y="14"/>
                  <a:pt x="20" y="14"/>
                  <a:pt x="20" y="14"/>
                </a:cubicBezTo>
                <a:cubicBezTo>
                  <a:pt x="20" y="15"/>
                  <a:pt x="20" y="15"/>
                  <a:pt x="20" y="15"/>
                </a:cubicBezTo>
                <a:cubicBezTo>
                  <a:pt x="9" y="16"/>
                  <a:pt x="0" y="26"/>
                  <a:pt x="0" y="37"/>
                </a:cubicBezTo>
                <a:cubicBezTo>
                  <a:pt x="0" y="58"/>
                  <a:pt x="0" y="58"/>
                  <a:pt x="0" y="58"/>
                </a:cubicBezTo>
                <a:cubicBezTo>
                  <a:pt x="0" y="61"/>
                  <a:pt x="3" y="65"/>
                  <a:pt x="7" y="65"/>
                </a:cubicBezTo>
                <a:cubicBezTo>
                  <a:pt x="49" y="65"/>
                  <a:pt x="49" y="65"/>
                  <a:pt x="49" y="65"/>
                </a:cubicBezTo>
                <a:cubicBezTo>
                  <a:pt x="53" y="65"/>
                  <a:pt x="56" y="61"/>
                  <a:pt x="56" y="58"/>
                </a:cubicBezTo>
                <a:cubicBezTo>
                  <a:pt x="56" y="37"/>
                  <a:pt x="56" y="37"/>
                  <a:pt x="56" y="37"/>
                </a:cubicBezTo>
                <a:cubicBezTo>
                  <a:pt x="56" y="26"/>
                  <a:pt x="47" y="16"/>
                  <a:pt x="36" y="15"/>
                </a:cubicBezTo>
                <a:close/>
                <a:moveTo>
                  <a:pt x="26" y="13"/>
                </a:moveTo>
                <a:cubicBezTo>
                  <a:pt x="23" y="4"/>
                  <a:pt x="23" y="4"/>
                  <a:pt x="23" y="4"/>
                </a:cubicBezTo>
                <a:cubicBezTo>
                  <a:pt x="22" y="3"/>
                  <a:pt x="22" y="3"/>
                  <a:pt x="21" y="3"/>
                </a:cubicBezTo>
                <a:cubicBezTo>
                  <a:pt x="21" y="4"/>
                  <a:pt x="21" y="4"/>
                  <a:pt x="21" y="5"/>
                </a:cubicBezTo>
                <a:cubicBezTo>
                  <a:pt x="24" y="13"/>
                  <a:pt x="24" y="13"/>
                  <a:pt x="24" y="13"/>
                </a:cubicBezTo>
                <a:cubicBezTo>
                  <a:pt x="22" y="13"/>
                  <a:pt x="22" y="13"/>
                  <a:pt x="22" y="13"/>
                </a:cubicBezTo>
                <a:cubicBezTo>
                  <a:pt x="16" y="3"/>
                  <a:pt x="16" y="3"/>
                  <a:pt x="16" y="3"/>
                </a:cubicBezTo>
                <a:cubicBezTo>
                  <a:pt x="39" y="3"/>
                  <a:pt x="39" y="3"/>
                  <a:pt x="39" y="3"/>
                </a:cubicBezTo>
                <a:cubicBezTo>
                  <a:pt x="33" y="13"/>
                  <a:pt x="33" y="13"/>
                  <a:pt x="33" y="13"/>
                </a:cubicBezTo>
                <a:lnTo>
                  <a:pt x="26" y="13"/>
                </a:lnTo>
                <a:close/>
                <a:moveTo>
                  <a:pt x="23" y="15"/>
                </a:moveTo>
                <a:cubicBezTo>
                  <a:pt x="33" y="15"/>
                  <a:pt x="33" y="15"/>
                  <a:pt x="33" y="15"/>
                </a:cubicBezTo>
                <a:cubicBezTo>
                  <a:pt x="33" y="16"/>
                  <a:pt x="33" y="16"/>
                  <a:pt x="33" y="16"/>
                </a:cubicBezTo>
                <a:cubicBezTo>
                  <a:pt x="23" y="16"/>
                  <a:pt x="23" y="16"/>
                  <a:pt x="23" y="16"/>
                </a:cubicBezTo>
                <a:lnTo>
                  <a:pt x="23" y="15"/>
                </a:lnTo>
                <a:close/>
                <a:moveTo>
                  <a:pt x="53" y="58"/>
                </a:moveTo>
                <a:cubicBezTo>
                  <a:pt x="53" y="60"/>
                  <a:pt x="51" y="62"/>
                  <a:pt x="49" y="62"/>
                </a:cubicBezTo>
                <a:cubicBezTo>
                  <a:pt x="7" y="62"/>
                  <a:pt x="7" y="62"/>
                  <a:pt x="7" y="62"/>
                </a:cubicBezTo>
                <a:cubicBezTo>
                  <a:pt x="5" y="62"/>
                  <a:pt x="3" y="60"/>
                  <a:pt x="3" y="58"/>
                </a:cubicBezTo>
                <a:cubicBezTo>
                  <a:pt x="3" y="37"/>
                  <a:pt x="3" y="37"/>
                  <a:pt x="3" y="37"/>
                </a:cubicBezTo>
                <a:cubicBezTo>
                  <a:pt x="3" y="26"/>
                  <a:pt x="11" y="18"/>
                  <a:pt x="22" y="18"/>
                </a:cubicBezTo>
                <a:cubicBezTo>
                  <a:pt x="34" y="18"/>
                  <a:pt x="34" y="18"/>
                  <a:pt x="34" y="18"/>
                </a:cubicBezTo>
                <a:cubicBezTo>
                  <a:pt x="44" y="18"/>
                  <a:pt x="53" y="26"/>
                  <a:pt x="53" y="37"/>
                </a:cubicBezTo>
                <a:lnTo>
                  <a:pt x="53" y="58"/>
                </a:lnTo>
                <a:close/>
                <a:moveTo>
                  <a:pt x="8" y="38"/>
                </a:moveTo>
                <a:cubicBezTo>
                  <a:pt x="8" y="54"/>
                  <a:pt x="8" y="54"/>
                  <a:pt x="8" y="54"/>
                </a:cubicBezTo>
                <a:cubicBezTo>
                  <a:pt x="8" y="55"/>
                  <a:pt x="9" y="57"/>
                  <a:pt x="11" y="57"/>
                </a:cubicBezTo>
                <a:cubicBezTo>
                  <a:pt x="11" y="57"/>
                  <a:pt x="12" y="57"/>
                  <a:pt x="12" y="58"/>
                </a:cubicBezTo>
                <a:cubicBezTo>
                  <a:pt x="12" y="58"/>
                  <a:pt x="11" y="59"/>
                  <a:pt x="11" y="59"/>
                </a:cubicBezTo>
                <a:cubicBezTo>
                  <a:pt x="8" y="59"/>
                  <a:pt x="6" y="56"/>
                  <a:pt x="6" y="54"/>
                </a:cubicBezTo>
                <a:cubicBezTo>
                  <a:pt x="6" y="38"/>
                  <a:pt x="6" y="38"/>
                  <a:pt x="6" y="38"/>
                </a:cubicBezTo>
                <a:cubicBezTo>
                  <a:pt x="6" y="28"/>
                  <a:pt x="14" y="21"/>
                  <a:pt x="23" y="21"/>
                </a:cubicBezTo>
                <a:cubicBezTo>
                  <a:pt x="24" y="21"/>
                  <a:pt x="24" y="21"/>
                  <a:pt x="24" y="22"/>
                </a:cubicBezTo>
                <a:cubicBezTo>
                  <a:pt x="24" y="22"/>
                  <a:pt x="24" y="23"/>
                  <a:pt x="23" y="23"/>
                </a:cubicBezTo>
                <a:cubicBezTo>
                  <a:pt x="15" y="23"/>
                  <a:pt x="8" y="29"/>
                  <a:pt x="8" y="38"/>
                </a:cubicBezTo>
                <a:close/>
                <a:moveTo>
                  <a:pt x="28" y="28"/>
                </a:moveTo>
                <a:cubicBezTo>
                  <a:pt x="21" y="28"/>
                  <a:pt x="15" y="34"/>
                  <a:pt x="15" y="41"/>
                </a:cubicBezTo>
                <a:cubicBezTo>
                  <a:pt x="15" y="47"/>
                  <a:pt x="21" y="53"/>
                  <a:pt x="28" y="53"/>
                </a:cubicBezTo>
                <a:cubicBezTo>
                  <a:pt x="35" y="53"/>
                  <a:pt x="40" y="47"/>
                  <a:pt x="40" y="41"/>
                </a:cubicBezTo>
                <a:cubicBezTo>
                  <a:pt x="40" y="34"/>
                  <a:pt x="35" y="28"/>
                  <a:pt x="28" y="28"/>
                </a:cubicBezTo>
                <a:close/>
                <a:moveTo>
                  <a:pt x="28" y="51"/>
                </a:moveTo>
                <a:cubicBezTo>
                  <a:pt x="22" y="51"/>
                  <a:pt x="17" y="46"/>
                  <a:pt x="17" y="41"/>
                </a:cubicBezTo>
                <a:cubicBezTo>
                  <a:pt x="17" y="35"/>
                  <a:pt x="22" y="30"/>
                  <a:pt x="28" y="30"/>
                </a:cubicBezTo>
                <a:cubicBezTo>
                  <a:pt x="33" y="30"/>
                  <a:pt x="38" y="35"/>
                  <a:pt x="38" y="41"/>
                </a:cubicBezTo>
                <a:cubicBezTo>
                  <a:pt x="38" y="46"/>
                  <a:pt x="33" y="51"/>
                  <a:pt x="28" y="51"/>
                </a:cubicBezTo>
                <a:close/>
                <a:moveTo>
                  <a:pt x="26" y="37"/>
                </a:moveTo>
                <a:cubicBezTo>
                  <a:pt x="26" y="39"/>
                  <a:pt x="27" y="40"/>
                  <a:pt x="28" y="40"/>
                </a:cubicBezTo>
                <a:cubicBezTo>
                  <a:pt x="30" y="40"/>
                  <a:pt x="32" y="41"/>
                  <a:pt x="32" y="44"/>
                </a:cubicBezTo>
                <a:cubicBezTo>
                  <a:pt x="32" y="46"/>
                  <a:pt x="31" y="47"/>
                  <a:pt x="29" y="48"/>
                </a:cubicBezTo>
                <a:cubicBezTo>
                  <a:pt x="29" y="49"/>
                  <a:pt x="29" y="49"/>
                  <a:pt x="29" y="49"/>
                </a:cubicBezTo>
                <a:cubicBezTo>
                  <a:pt x="29" y="49"/>
                  <a:pt x="28" y="50"/>
                  <a:pt x="28" y="50"/>
                </a:cubicBezTo>
                <a:cubicBezTo>
                  <a:pt x="27" y="50"/>
                  <a:pt x="27" y="49"/>
                  <a:pt x="27" y="49"/>
                </a:cubicBezTo>
                <a:cubicBezTo>
                  <a:pt x="27" y="48"/>
                  <a:pt x="27" y="48"/>
                  <a:pt x="27" y="48"/>
                </a:cubicBezTo>
                <a:cubicBezTo>
                  <a:pt x="25" y="47"/>
                  <a:pt x="24" y="46"/>
                  <a:pt x="24" y="44"/>
                </a:cubicBezTo>
                <a:cubicBezTo>
                  <a:pt x="24" y="43"/>
                  <a:pt x="24" y="43"/>
                  <a:pt x="25" y="43"/>
                </a:cubicBezTo>
                <a:cubicBezTo>
                  <a:pt x="25" y="43"/>
                  <a:pt x="26" y="43"/>
                  <a:pt x="26" y="44"/>
                </a:cubicBezTo>
                <a:cubicBezTo>
                  <a:pt x="26" y="45"/>
                  <a:pt x="27" y="46"/>
                  <a:pt x="28" y="46"/>
                </a:cubicBezTo>
                <a:cubicBezTo>
                  <a:pt x="29" y="46"/>
                  <a:pt x="30" y="45"/>
                  <a:pt x="30" y="44"/>
                </a:cubicBezTo>
                <a:cubicBezTo>
                  <a:pt x="30" y="42"/>
                  <a:pt x="29" y="42"/>
                  <a:pt x="28" y="42"/>
                </a:cubicBezTo>
                <a:cubicBezTo>
                  <a:pt x="25" y="42"/>
                  <a:pt x="24" y="40"/>
                  <a:pt x="24" y="37"/>
                </a:cubicBezTo>
                <a:cubicBezTo>
                  <a:pt x="24" y="36"/>
                  <a:pt x="25" y="34"/>
                  <a:pt x="27" y="34"/>
                </a:cubicBezTo>
                <a:cubicBezTo>
                  <a:pt x="27" y="32"/>
                  <a:pt x="27" y="32"/>
                  <a:pt x="27" y="32"/>
                </a:cubicBezTo>
                <a:cubicBezTo>
                  <a:pt x="27" y="32"/>
                  <a:pt x="27" y="31"/>
                  <a:pt x="28" y="31"/>
                </a:cubicBezTo>
                <a:cubicBezTo>
                  <a:pt x="28" y="31"/>
                  <a:pt x="29" y="32"/>
                  <a:pt x="29" y="32"/>
                </a:cubicBezTo>
                <a:cubicBezTo>
                  <a:pt x="29" y="33"/>
                  <a:pt x="29" y="33"/>
                  <a:pt x="29" y="33"/>
                </a:cubicBezTo>
                <a:cubicBezTo>
                  <a:pt x="30" y="34"/>
                  <a:pt x="32" y="35"/>
                  <a:pt x="32" y="37"/>
                </a:cubicBezTo>
                <a:cubicBezTo>
                  <a:pt x="32" y="38"/>
                  <a:pt x="31" y="38"/>
                  <a:pt x="31" y="38"/>
                </a:cubicBezTo>
                <a:cubicBezTo>
                  <a:pt x="30" y="38"/>
                  <a:pt x="30" y="38"/>
                  <a:pt x="30" y="37"/>
                </a:cubicBezTo>
                <a:cubicBezTo>
                  <a:pt x="30" y="36"/>
                  <a:pt x="29" y="35"/>
                  <a:pt x="28" y="35"/>
                </a:cubicBezTo>
                <a:cubicBezTo>
                  <a:pt x="27" y="35"/>
                  <a:pt x="26" y="36"/>
                  <a:pt x="26" y="37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</p:spPr>
        <p:txBody>
          <a:bodyPr vert="horz" wrap="square" lIns="91440" tIns="45721" rIns="91440" bIns="45721" numCol="1" anchor="t" anchorCtr="0" compatLnSpc="1">
            <a:prstTxWarp prst="textNoShape">
              <a:avLst/>
            </a:prstTxWarp>
          </a:bodyPr>
          <a:lstStyle/>
          <a:p>
            <a:endParaRPr lang="en-US" sz="1801"/>
          </a:p>
        </p:txBody>
      </p:sp>
      <p:sp>
        <p:nvSpPr>
          <p:cNvPr id="74" name="ïsļiḓè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739ABA82-FCB5-4961-96A0-E148325876DC}"/>
              </a:ext>
            </a:extLst>
          </p:cNvPr>
          <p:cNvSpPr/>
          <p:nvPr/>
        </p:nvSpPr>
        <p:spPr bwMode="auto">
          <a:xfrm>
            <a:off x="5603806" y="4102618"/>
            <a:ext cx="162280" cy="162282"/>
          </a:xfrm>
          <a:custGeom>
            <a:avLst/>
            <a:gdLst>
              <a:gd name="T0" fmla="*/ 18 w 35"/>
              <a:gd name="T1" fmla="*/ 0 h 35"/>
              <a:gd name="T2" fmla="*/ 0 w 35"/>
              <a:gd name="T3" fmla="*/ 18 h 35"/>
              <a:gd name="T4" fmla="*/ 18 w 35"/>
              <a:gd name="T5" fmla="*/ 35 h 35"/>
              <a:gd name="T6" fmla="*/ 35 w 35"/>
              <a:gd name="T7" fmla="*/ 18 h 35"/>
              <a:gd name="T8" fmla="*/ 18 w 35"/>
              <a:gd name="T9" fmla="*/ 0 h 35"/>
              <a:gd name="T10" fmla="*/ 18 w 35"/>
              <a:gd name="T11" fmla="*/ 32 h 35"/>
              <a:gd name="T12" fmla="*/ 3 w 35"/>
              <a:gd name="T13" fmla="*/ 18 h 35"/>
              <a:gd name="T14" fmla="*/ 18 w 35"/>
              <a:gd name="T15" fmla="*/ 3 h 35"/>
              <a:gd name="T16" fmla="*/ 32 w 35"/>
              <a:gd name="T17" fmla="*/ 18 h 35"/>
              <a:gd name="T18" fmla="*/ 18 w 35"/>
              <a:gd name="T19" fmla="*/ 32 h 35"/>
              <a:gd name="T20" fmla="*/ 24 w 35"/>
              <a:gd name="T21" fmla="*/ 12 h 35"/>
              <a:gd name="T22" fmla="*/ 19 w 35"/>
              <a:gd name="T23" fmla="*/ 18 h 35"/>
              <a:gd name="T24" fmla="*/ 24 w 35"/>
              <a:gd name="T25" fmla="*/ 23 h 35"/>
              <a:gd name="T26" fmla="*/ 24 w 35"/>
              <a:gd name="T27" fmla="*/ 24 h 35"/>
              <a:gd name="T28" fmla="*/ 24 w 35"/>
              <a:gd name="T29" fmla="*/ 25 h 35"/>
              <a:gd name="T30" fmla="*/ 23 w 35"/>
              <a:gd name="T31" fmla="*/ 24 h 35"/>
              <a:gd name="T32" fmla="*/ 18 w 35"/>
              <a:gd name="T33" fmla="*/ 19 h 35"/>
              <a:gd name="T34" fmla="*/ 12 w 35"/>
              <a:gd name="T35" fmla="*/ 24 h 35"/>
              <a:gd name="T36" fmla="*/ 12 w 35"/>
              <a:gd name="T37" fmla="*/ 25 h 35"/>
              <a:gd name="T38" fmla="*/ 11 w 35"/>
              <a:gd name="T39" fmla="*/ 24 h 35"/>
              <a:gd name="T40" fmla="*/ 11 w 35"/>
              <a:gd name="T41" fmla="*/ 23 h 35"/>
              <a:gd name="T42" fmla="*/ 16 w 35"/>
              <a:gd name="T43" fmla="*/ 18 h 35"/>
              <a:gd name="T44" fmla="*/ 11 w 35"/>
              <a:gd name="T45" fmla="*/ 12 h 35"/>
              <a:gd name="T46" fmla="*/ 11 w 35"/>
              <a:gd name="T47" fmla="*/ 11 h 35"/>
              <a:gd name="T48" fmla="*/ 12 w 35"/>
              <a:gd name="T49" fmla="*/ 11 h 35"/>
              <a:gd name="T50" fmla="*/ 18 w 35"/>
              <a:gd name="T51" fmla="*/ 16 h 35"/>
              <a:gd name="T52" fmla="*/ 23 w 35"/>
              <a:gd name="T53" fmla="*/ 11 h 35"/>
              <a:gd name="T54" fmla="*/ 24 w 35"/>
              <a:gd name="T55" fmla="*/ 11 h 35"/>
              <a:gd name="T56" fmla="*/ 24 w 35"/>
              <a:gd name="T57" fmla="*/ 12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35" h="35">
                <a:moveTo>
                  <a:pt x="18" y="0"/>
                </a:moveTo>
                <a:cubicBezTo>
                  <a:pt x="8" y="0"/>
                  <a:pt x="0" y="8"/>
                  <a:pt x="0" y="18"/>
                </a:cubicBezTo>
                <a:cubicBezTo>
                  <a:pt x="0" y="27"/>
                  <a:pt x="8" y="35"/>
                  <a:pt x="18" y="35"/>
                </a:cubicBezTo>
                <a:cubicBezTo>
                  <a:pt x="27" y="35"/>
                  <a:pt x="35" y="27"/>
                  <a:pt x="35" y="18"/>
                </a:cubicBezTo>
                <a:cubicBezTo>
                  <a:pt x="35" y="8"/>
                  <a:pt x="27" y="0"/>
                  <a:pt x="18" y="0"/>
                </a:cubicBezTo>
                <a:close/>
                <a:moveTo>
                  <a:pt x="18" y="32"/>
                </a:moveTo>
                <a:cubicBezTo>
                  <a:pt x="10" y="32"/>
                  <a:pt x="3" y="26"/>
                  <a:pt x="3" y="18"/>
                </a:cubicBezTo>
                <a:cubicBezTo>
                  <a:pt x="3" y="10"/>
                  <a:pt x="10" y="3"/>
                  <a:pt x="18" y="3"/>
                </a:cubicBezTo>
                <a:cubicBezTo>
                  <a:pt x="26" y="3"/>
                  <a:pt x="32" y="10"/>
                  <a:pt x="32" y="18"/>
                </a:cubicBezTo>
                <a:cubicBezTo>
                  <a:pt x="32" y="26"/>
                  <a:pt x="26" y="32"/>
                  <a:pt x="18" y="32"/>
                </a:cubicBezTo>
                <a:close/>
                <a:moveTo>
                  <a:pt x="24" y="12"/>
                </a:moveTo>
                <a:cubicBezTo>
                  <a:pt x="19" y="18"/>
                  <a:pt x="19" y="18"/>
                  <a:pt x="19" y="18"/>
                </a:cubicBezTo>
                <a:cubicBezTo>
                  <a:pt x="24" y="23"/>
                  <a:pt x="24" y="23"/>
                  <a:pt x="24" y="23"/>
                </a:cubicBezTo>
                <a:cubicBezTo>
                  <a:pt x="25" y="23"/>
                  <a:pt x="25" y="24"/>
                  <a:pt x="24" y="24"/>
                </a:cubicBezTo>
                <a:cubicBezTo>
                  <a:pt x="24" y="24"/>
                  <a:pt x="24" y="25"/>
                  <a:pt x="24" y="25"/>
                </a:cubicBezTo>
                <a:cubicBezTo>
                  <a:pt x="23" y="25"/>
                  <a:pt x="23" y="24"/>
                  <a:pt x="23" y="24"/>
                </a:cubicBezTo>
                <a:cubicBezTo>
                  <a:pt x="18" y="19"/>
                  <a:pt x="18" y="19"/>
                  <a:pt x="18" y="19"/>
                </a:cubicBezTo>
                <a:cubicBezTo>
                  <a:pt x="12" y="24"/>
                  <a:pt x="12" y="24"/>
                  <a:pt x="12" y="24"/>
                </a:cubicBezTo>
                <a:cubicBezTo>
                  <a:pt x="12" y="24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ubicBezTo>
                  <a:pt x="11" y="24"/>
                  <a:pt x="11" y="23"/>
                  <a:pt x="11" y="23"/>
                </a:cubicBezTo>
                <a:cubicBezTo>
                  <a:pt x="16" y="18"/>
                  <a:pt x="16" y="18"/>
                  <a:pt x="16" y="18"/>
                </a:cubicBezTo>
                <a:cubicBezTo>
                  <a:pt x="11" y="12"/>
                  <a:pt x="11" y="12"/>
                  <a:pt x="11" y="12"/>
                </a:cubicBezTo>
                <a:cubicBezTo>
                  <a:pt x="11" y="12"/>
                  <a:pt x="11" y="11"/>
                  <a:pt x="11" y="11"/>
                </a:cubicBezTo>
                <a:cubicBezTo>
                  <a:pt x="11" y="10"/>
                  <a:pt x="12" y="10"/>
                  <a:pt x="12" y="11"/>
                </a:cubicBezTo>
                <a:cubicBezTo>
                  <a:pt x="18" y="16"/>
                  <a:pt x="18" y="16"/>
                  <a:pt x="18" y="16"/>
                </a:cubicBezTo>
                <a:cubicBezTo>
                  <a:pt x="23" y="11"/>
                  <a:pt x="23" y="11"/>
                  <a:pt x="23" y="11"/>
                </a:cubicBezTo>
                <a:cubicBezTo>
                  <a:pt x="23" y="10"/>
                  <a:pt x="24" y="10"/>
                  <a:pt x="24" y="11"/>
                </a:cubicBezTo>
                <a:cubicBezTo>
                  <a:pt x="25" y="11"/>
                  <a:pt x="25" y="12"/>
                  <a:pt x="24" y="12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</p:spPr>
        <p:txBody>
          <a:bodyPr vert="horz" wrap="square" lIns="91440" tIns="45721" rIns="91440" bIns="45721" numCol="1" anchor="t" anchorCtr="0" compatLnSpc="1">
            <a:prstTxWarp prst="textNoShape">
              <a:avLst/>
            </a:prstTxWarp>
          </a:bodyPr>
          <a:lstStyle/>
          <a:p>
            <a:endParaRPr lang="en-US" sz="1801"/>
          </a:p>
        </p:txBody>
      </p:sp>
      <p:sp>
        <p:nvSpPr>
          <p:cNvPr id="75" name="îṧḷiḓe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073FFADE-A74A-46C2-84FA-33D4935C0B81}"/>
              </a:ext>
            </a:extLst>
          </p:cNvPr>
          <p:cNvSpPr/>
          <p:nvPr/>
        </p:nvSpPr>
        <p:spPr bwMode="auto">
          <a:xfrm>
            <a:off x="6284282" y="4285567"/>
            <a:ext cx="278347" cy="278349"/>
          </a:xfrm>
          <a:custGeom>
            <a:avLst/>
            <a:gdLst>
              <a:gd name="T0" fmla="*/ 18 w 35"/>
              <a:gd name="T1" fmla="*/ 0 h 35"/>
              <a:gd name="T2" fmla="*/ 0 w 35"/>
              <a:gd name="T3" fmla="*/ 18 h 35"/>
              <a:gd name="T4" fmla="*/ 18 w 35"/>
              <a:gd name="T5" fmla="*/ 35 h 35"/>
              <a:gd name="T6" fmla="*/ 35 w 35"/>
              <a:gd name="T7" fmla="*/ 18 h 35"/>
              <a:gd name="T8" fmla="*/ 18 w 35"/>
              <a:gd name="T9" fmla="*/ 0 h 35"/>
              <a:gd name="T10" fmla="*/ 18 w 35"/>
              <a:gd name="T11" fmla="*/ 32 h 35"/>
              <a:gd name="T12" fmla="*/ 3 w 35"/>
              <a:gd name="T13" fmla="*/ 18 h 35"/>
              <a:gd name="T14" fmla="*/ 18 w 35"/>
              <a:gd name="T15" fmla="*/ 3 h 35"/>
              <a:gd name="T16" fmla="*/ 32 w 35"/>
              <a:gd name="T17" fmla="*/ 18 h 35"/>
              <a:gd name="T18" fmla="*/ 18 w 35"/>
              <a:gd name="T19" fmla="*/ 32 h 35"/>
              <a:gd name="T20" fmla="*/ 27 w 35"/>
              <a:gd name="T21" fmla="*/ 12 h 35"/>
              <a:gd name="T22" fmla="*/ 27 w 35"/>
              <a:gd name="T23" fmla="*/ 14 h 35"/>
              <a:gd name="T24" fmla="*/ 16 w 35"/>
              <a:gd name="T25" fmla="*/ 23 h 35"/>
              <a:gd name="T26" fmla="*/ 16 w 35"/>
              <a:gd name="T27" fmla="*/ 23 h 35"/>
              <a:gd name="T28" fmla="*/ 15 w 35"/>
              <a:gd name="T29" fmla="*/ 23 h 35"/>
              <a:gd name="T30" fmla="*/ 9 w 35"/>
              <a:gd name="T31" fmla="*/ 18 h 35"/>
              <a:gd name="T32" fmla="*/ 9 w 35"/>
              <a:gd name="T33" fmla="*/ 16 h 35"/>
              <a:gd name="T34" fmla="*/ 10 w 35"/>
              <a:gd name="T35" fmla="*/ 16 h 35"/>
              <a:gd name="T36" fmla="*/ 16 w 35"/>
              <a:gd name="T37" fmla="*/ 21 h 35"/>
              <a:gd name="T38" fmla="*/ 26 w 35"/>
              <a:gd name="T39" fmla="*/ 12 h 35"/>
              <a:gd name="T40" fmla="*/ 27 w 35"/>
              <a:gd name="T41" fmla="*/ 12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35" h="35">
                <a:moveTo>
                  <a:pt x="18" y="0"/>
                </a:moveTo>
                <a:cubicBezTo>
                  <a:pt x="8" y="0"/>
                  <a:pt x="0" y="8"/>
                  <a:pt x="0" y="18"/>
                </a:cubicBezTo>
                <a:cubicBezTo>
                  <a:pt x="0" y="27"/>
                  <a:pt x="8" y="35"/>
                  <a:pt x="18" y="35"/>
                </a:cubicBezTo>
                <a:cubicBezTo>
                  <a:pt x="28" y="35"/>
                  <a:pt x="35" y="27"/>
                  <a:pt x="35" y="18"/>
                </a:cubicBezTo>
                <a:cubicBezTo>
                  <a:pt x="35" y="8"/>
                  <a:pt x="28" y="0"/>
                  <a:pt x="18" y="0"/>
                </a:cubicBezTo>
                <a:close/>
                <a:moveTo>
                  <a:pt x="18" y="32"/>
                </a:moveTo>
                <a:cubicBezTo>
                  <a:pt x="10" y="32"/>
                  <a:pt x="3" y="26"/>
                  <a:pt x="3" y="18"/>
                </a:cubicBezTo>
                <a:cubicBezTo>
                  <a:pt x="3" y="10"/>
                  <a:pt x="10" y="3"/>
                  <a:pt x="18" y="3"/>
                </a:cubicBezTo>
                <a:cubicBezTo>
                  <a:pt x="26" y="3"/>
                  <a:pt x="32" y="10"/>
                  <a:pt x="32" y="18"/>
                </a:cubicBezTo>
                <a:cubicBezTo>
                  <a:pt x="32" y="26"/>
                  <a:pt x="26" y="32"/>
                  <a:pt x="18" y="32"/>
                </a:cubicBezTo>
                <a:close/>
                <a:moveTo>
                  <a:pt x="27" y="12"/>
                </a:moveTo>
                <a:cubicBezTo>
                  <a:pt x="28" y="13"/>
                  <a:pt x="28" y="13"/>
                  <a:pt x="27" y="14"/>
                </a:cubicBezTo>
                <a:cubicBezTo>
                  <a:pt x="16" y="23"/>
                  <a:pt x="16" y="23"/>
                  <a:pt x="16" y="23"/>
                </a:cubicBezTo>
                <a:cubicBezTo>
                  <a:pt x="16" y="23"/>
                  <a:pt x="16" y="23"/>
                  <a:pt x="16" y="23"/>
                </a:cubicBezTo>
                <a:cubicBezTo>
                  <a:pt x="15" y="23"/>
                  <a:pt x="15" y="23"/>
                  <a:pt x="15" y="23"/>
                </a:cubicBezTo>
                <a:cubicBezTo>
                  <a:pt x="9" y="18"/>
                  <a:pt x="9" y="18"/>
                  <a:pt x="9" y="18"/>
                </a:cubicBezTo>
                <a:cubicBezTo>
                  <a:pt x="8" y="18"/>
                  <a:pt x="8" y="17"/>
                  <a:pt x="9" y="16"/>
                </a:cubicBezTo>
                <a:cubicBezTo>
                  <a:pt x="9" y="16"/>
                  <a:pt x="10" y="16"/>
                  <a:pt x="10" y="16"/>
                </a:cubicBezTo>
                <a:cubicBezTo>
                  <a:pt x="16" y="21"/>
                  <a:pt x="16" y="21"/>
                  <a:pt x="16" y="21"/>
                </a:cubicBezTo>
                <a:cubicBezTo>
                  <a:pt x="26" y="12"/>
                  <a:pt x="26" y="12"/>
                  <a:pt x="26" y="12"/>
                </a:cubicBezTo>
                <a:cubicBezTo>
                  <a:pt x="26" y="12"/>
                  <a:pt x="27" y="12"/>
                  <a:pt x="27" y="12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</p:spPr>
        <p:txBody>
          <a:bodyPr vert="horz" wrap="square" lIns="91440" tIns="45721" rIns="91440" bIns="45721" numCol="1" anchor="t" anchorCtr="0" compatLnSpc="1">
            <a:prstTxWarp prst="textNoShape">
              <a:avLst/>
            </a:prstTxWarp>
          </a:bodyPr>
          <a:lstStyle/>
          <a:p>
            <a:endParaRPr lang="en-US" sz="1801"/>
          </a:p>
        </p:txBody>
      </p:sp>
      <p:sp>
        <p:nvSpPr>
          <p:cNvPr id="76" name="ï$1ïďê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F96EFB8A-B36D-49EC-AB2A-3FF48B81AE74}"/>
              </a:ext>
            </a:extLst>
          </p:cNvPr>
          <p:cNvSpPr/>
          <p:nvPr/>
        </p:nvSpPr>
        <p:spPr bwMode="auto">
          <a:xfrm>
            <a:off x="7648731" y="3235648"/>
            <a:ext cx="196319" cy="196320"/>
          </a:xfrm>
          <a:custGeom>
            <a:avLst/>
            <a:gdLst>
              <a:gd name="T0" fmla="*/ 18 w 35"/>
              <a:gd name="T1" fmla="*/ 0 h 35"/>
              <a:gd name="T2" fmla="*/ 0 w 35"/>
              <a:gd name="T3" fmla="*/ 18 h 35"/>
              <a:gd name="T4" fmla="*/ 18 w 35"/>
              <a:gd name="T5" fmla="*/ 35 h 35"/>
              <a:gd name="T6" fmla="*/ 35 w 35"/>
              <a:gd name="T7" fmla="*/ 18 h 35"/>
              <a:gd name="T8" fmla="*/ 18 w 35"/>
              <a:gd name="T9" fmla="*/ 0 h 35"/>
              <a:gd name="T10" fmla="*/ 18 w 35"/>
              <a:gd name="T11" fmla="*/ 32 h 35"/>
              <a:gd name="T12" fmla="*/ 3 w 35"/>
              <a:gd name="T13" fmla="*/ 18 h 35"/>
              <a:gd name="T14" fmla="*/ 18 w 35"/>
              <a:gd name="T15" fmla="*/ 3 h 35"/>
              <a:gd name="T16" fmla="*/ 32 w 35"/>
              <a:gd name="T17" fmla="*/ 18 h 35"/>
              <a:gd name="T18" fmla="*/ 18 w 35"/>
              <a:gd name="T19" fmla="*/ 32 h 35"/>
              <a:gd name="T20" fmla="*/ 27 w 35"/>
              <a:gd name="T21" fmla="*/ 12 h 35"/>
              <a:gd name="T22" fmla="*/ 27 w 35"/>
              <a:gd name="T23" fmla="*/ 14 h 35"/>
              <a:gd name="T24" fmla="*/ 16 w 35"/>
              <a:gd name="T25" fmla="*/ 23 h 35"/>
              <a:gd name="T26" fmla="*/ 16 w 35"/>
              <a:gd name="T27" fmla="*/ 23 h 35"/>
              <a:gd name="T28" fmla="*/ 15 w 35"/>
              <a:gd name="T29" fmla="*/ 23 h 35"/>
              <a:gd name="T30" fmla="*/ 9 w 35"/>
              <a:gd name="T31" fmla="*/ 18 h 35"/>
              <a:gd name="T32" fmla="*/ 9 w 35"/>
              <a:gd name="T33" fmla="*/ 16 h 35"/>
              <a:gd name="T34" fmla="*/ 10 w 35"/>
              <a:gd name="T35" fmla="*/ 16 h 35"/>
              <a:gd name="T36" fmla="*/ 16 w 35"/>
              <a:gd name="T37" fmla="*/ 21 h 35"/>
              <a:gd name="T38" fmla="*/ 26 w 35"/>
              <a:gd name="T39" fmla="*/ 12 h 35"/>
              <a:gd name="T40" fmla="*/ 27 w 35"/>
              <a:gd name="T41" fmla="*/ 12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35" h="35">
                <a:moveTo>
                  <a:pt x="18" y="0"/>
                </a:moveTo>
                <a:cubicBezTo>
                  <a:pt x="8" y="0"/>
                  <a:pt x="0" y="8"/>
                  <a:pt x="0" y="18"/>
                </a:cubicBezTo>
                <a:cubicBezTo>
                  <a:pt x="0" y="27"/>
                  <a:pt x="8" y="35"/>
                  <a:pt x="18" y="35"/>
                </a:cubicBezTo>
                <a:cubicBezTo>
                  <a:pt x="28" y="35"/>
                  <a:pt x="35" y="27"/>
                  <a:pt x="35" y="18"/>
                </a:cubicBezTo>
                <a:cubicBezTo>
                  <a:pt x="35" y="8"/>
                  <a:pt x="28" y="0"/>
                  <a:pt x="18" y="0"/>
                </a:cubicBezTo>
                <a:close/>
                <a:moveTo>
                  <a:pt x="18" y="32"/>
                </a:moveTo>
                <a:cubicBezTo>
                  <a:pt x="10" y="32"/>
                  <a:pt x="3" y="26"/>
                  <a:pt x="3" y="18"/>
                </a:cubicBezTo>
                <a:cubicBezTo>
                  <a:pt x="3" y="10"/>
                  <a:pt x="10" y="3"/>
                  <a:pt x="18" y="3"/>
                </a:cubicBezTo>
                <a:cubicBezTo>
                  <a:pt x="26" y="3"/>
                  <a:pt x="32" y="10"/>
                  <a:pt x="32" y="18"/>
                </a:cubicBezTo>
                <a:cubicBezTo>
                  <a:pt x="32" y="26"/>
                  <a:pt x="26" y="32"/>
                  <a:pt x="18" y="32"/>
                </a:cubicBezTo>
                <a:close/>
                <a:moveTo>
                  <a:pt x="27" y="12"/>
                </a:moveTo>
                <a:cubicBezTo>
                  <a:pt x="28" y="13"/>
                  <a:pt x="28" y="13"/>
                  <a:pt x="27" y="14"/>
                </a:cubicBezTo>
                <a:cubicBezTo>
                  <a:pt x="16" y="23"/>
                  <a:pt x="16" y="23"/>
                  <a:pt x="16" y="23"/>
                </a:cubicBezTo>
                <a:cubicBezTo>
                  <a:pt x="16" y="23"/>
                  <a:pt x="16" y="23"/>
                  <a:pt x="16" y="23"/>
                </a:cubicBezTo>
                <a:cubicBezTo>
                  <a:pt x="15" y="23"/>
                  <a:pt x="15" y="23"/>
                  <a:pt x="15" y="23"/>
                </a:cubicBezTo>
                <a:cubicBezTo>
                  <a:pt x="9" y="18"/>
                  <a:pt x="9" y="18"/>
                  <a:pt x="9" y="18"/>
                </a:cubicBezTo>
                <a:cubicBezTo>
                  <a:pt x="8" y="18"/>
                  <a:pt x="8" y="17"/>
                  <a:pt x="9" y="16"/>
                </a:cubicBezTo>
                <a:cubicBezTo>
                  <a:pt x="9" y="16"/>
                  <a:pt x="10" y="16"/>
                  <a:pt x="10" y="16"/>
                </a:cubicBezTo>
                <a:cubicBezTo>
                  <a:pt x="16" y="21"/>
                  <a:pt x="16" y="21"/>
                  <a:pt x="16" y="21"/>
                </a:cubicBezTo>
                <a:cubicBezTo>
                  <a:pt x="26" y="12"/>
                  <a:pt x="26" y="12"/>
                  <a:pt x="26" y="12"/>
                </a:cubicBezTo>
                <a:cubicBezTo>
                  <a:pt x="26" y="12"/>
                  <a:pt x="27" y="12"/>
                  <a:pt x="27" y="12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</p:spPr>
        <p:txBody>
          <a:bodyPr vert="horz" wrap="square" lIns="91440" tIns="45721" rIns="91440" bIns="45721" numCol="1" anchor="t" anchorCtr="0" compatLnSpc="1">
            <a:prstTxWarp prst="textNoShape">
              <a:avLst/>
            </a:prstTxWarp>
          </a:bodyPr>
          <a:lstStyle/>
          <a:p>
            <a:endParaRPr lang="en-US" sz="1801"/>
          </a:p>
        </p:txBody>
      </p:sp>
      <p:sp>
        <p:nvSpPr>
          <p:cNvPr id="77" name="ïṩļíḑé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9AF07628-D916-4DB2-8A8E-EA21276A4982}"/>
              </a:ext>
            </a:extLst>
          </p:cNvPr>
          <p:cNvSpPr/>
          <p:nvPr/>
        </p:nvSpPr>
        <p:spPr bwMode="auto">
          <a:xfrm>
            <a:off x="4320194" y="2766453"/>
            <a:ext cx="356801" cy="298033"/>
          </a:xfrm>
          <a:custGeom>
            <a:avLst/>
            <a:gdLst>
              <a:gd name="T0" fmla="*/ 71 w 72"/>
              <a:gd name="T1" fmla="*/ 15 h 60"/>
              <a:gd name="T2" fmla="*/ 57 w 72"/>
              <a:gd name="T3" fmla="*/ 17 h 60"/>
              <a:gd name="T4" fmla="*/ 44 w 72"/>
              <a:gd name="T5" fmla="*/ 45 h 60"/>
              <a:gd name="T6" fmla="*/ 12 w 72"/>
              <a:gd name="T7" fmla="*/ 45 h 60"/>
              <a:gd name="T8" fmla="*/ 14 w 72"/>
              <a:gd name="T9" fmla="*/ 48 h 60"/>
              <a:gd name="T10" fmla="*/ 48 w 72"/>
              <a:gd name="T11" fmla="*/ 50 h 60"/>
              <a:gd name="T12" fmla="*/ 14 w 72"/>
              <a:gd name="T13" fmla="*/ 51 h 60"/>
              <a:gd name="T14" fmla="*/ 9 w 72"/>
              <a:gd name="T15" fmla="*/ 44 h 60"/>
              <a:gd name="T16" fmla="*/ 8 w 72"/>
              <a:gd name="T17" fmla="*/ 41 h 60"/>
              <a:gd name="T18" fmla="*/ 1 w 72"/>
              <a:gd name="T19" fmla="*/ 22 h 60"/>
              <a:gd name="T20" fmla="*/ 11 w 72"/>
              <a:gd name="T21" fmla="*/ 40 h 60"/>
              <a:gd name="T22" fmla="*/ 44 w 72"/>
              <a:gd name="T23" fmla="*/ 42 h 60"/>
              <a:gd name="T24" fmla="*/ 54 w 72"/>
              <a:gd name="T25" fmla="*/ 16 h 60"/>
              <a:gd name="T26" fmla="*/ 71 w 72"/>
              <a:gd name="T27" fmla="*/ 12 h 60"/>
              <a:gd name="T28" fmla="*/ 18 w 72"/>
              <a:gd name="T29" fmla="*/ 56 h 60"/>
              <a:gd name="T30" fmla="*/ 11 w 72"/>
              <a:gd name="T31" fmla="*/ 56 h 60"/>
              <a:gd name="T32" fmla="*/ 18 w 72"/>
              <a:gd name="T33" fmla="*/ 56 h 60"/>
              <a:gd name="T34" fmla="*/ 15 w 72"/>
              <a:gd name="T35" fmla="*/ 54 h 60"/>
              <a:gd name="T36" fmla="*/ 15 w 72"/>
              <a:gd name="T37" fmla="*/ 58 h 60"/>
              <a:gd name="T38" fmla="*/ 45 w 72"/>
              <a:gd name="T39" fmla="*/ 56 h 60"/>
              <a:gd name="T40" fmla="*/ 38 w 72"/>
              <a:gd name="T41" fmla="*/ 56 h 60"/>
              <a:gd name="T42" fmla="*/ 45 w 72"/>
              <a:gd name="T43" fmla="*/ 56 h 60"/>
              <a:gd name="T44" fmla="*/ 42 w 72"/>
              <a:gd name="T45" fmla="*/ 54 h 60"/>
              <a:gd name="T46" fmla="*/ 42 w 72"/>
              <a:gd name="T47" fmla="*/ 58 h 60"/>
              <a:gd name="T48" fmla="*/ 46 w 72"/>
              <a:gd name="T49" fmla="*/ 35 h 60"/>
              <a:gd name="T50" fmla="*/ 12 w 72"/>
              <a:gd name="T51" fmla="*/ 34 h 60"/>
              <a:gd name="T52" fmla="*/ 12 w 72"/>
              <a:gd name="T53" fmla="*/ 36 h 60"/>
              <a:gd name="T54" fmla="*/ 46 w 72"/>
              <a:gd name="T55" fmla="*/ 35 h 60"/>
              <a:gd name="T56" fmla="*/ 12 w 72"/>
              <a:gd name="T57" fmla="*/ 39 h 60"/>
              <a:gd name="T58" fmla="*/ 43 w 72"/>
              <a:gd name="T59" fmla="*/ 40 h 60"/>
              <a:gd name="T60" fmla="*/ 43 w 72"/>
              <a:gd name="T61" fmla="*/ 38 h 60"/>
              <a:gd name="T62" fmla="*/ 13 w 72"/>
              <a:gd name="T63" fmla="*/ 28 h 60"/>
              <a:gd name="T64" fmla="*/ 16 w 72"/>
              <a:gd name="T65" fmla="*/ 23 h 60"/>
              <a:gd name="T66" fmla="*/ 28 w 72"/>
              <a:gd name="T67" fmla="*/ 14 h 60"/>
              <a:gd name="T68" fmla="*/ 33 w 72"/>
              <a:gd name="T69" fmla="*/ 17 h 60"/>
              <a:gd name="T70" fmla="*/ 36 w 72"/>
              <a:gd name="T71" fmla="*/ 22 h 60"/>
              <a:gd name="T72" fmla="*/ 39 w 72"/>
              <a:gd name="T73" fmla="*/ 17 h 60"/>
              <a:gd name="T74" fmla="*/ 51 w 72"/>
              <a:gd name="T75" fmla="*/ 7 h 60"/>
              <a:gd name="T76" fmla="*/ 51 w 72"/>
              <a:gd name="T77" fmla="*/ 0 h 60"/>
              <a:gd name="T78" fmla="*/ 49 w 72"/>
              <a:gd name="T79" fmla="*/ 5 h 60"/>
              <a:gd name="T80" fmla="*/ 36 w 72"/>
              <a:gd name="T81" fmla="*/ 15 h 60"/>
              <a:gd name="T82" fmla="*/ 31 w 72"/>
              <a:gd name="T83" fmla="*/ 12 h 60"/>
              <a:gd name="T84" fmla="*/ 28 w 72"/>
              <a:gd name="T85" fmla="*/ 7 h 60"/>
              <a:gd name="T86" fmla="*/ 25 w 72"/>
              <a:gd name="T87" fmla="*/ 11 h 60"/>
              <a:gd name="T88" fmla="*/ 13 w 72"/>
              <a:gd name="T89" fmla="*/ 22 h 60"/>
              <a:gd name="T90" fmla="*/ 13 w 72"/>
              <a:gd name="T91" fmla="*/ 28 h 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72" h="60">
                <a:moveTo>
                  <a:pt x="72" y="13"/>
                </a:moveTo>
                <a:cubicBezTo>
                  <a:pt x="72" y="14"/>
                  <a:pt x="71" y="15"/>
                  <a:pt x="71" y="15"/>
                </a:cubicBezTo>
                <a:cubicBezTo>
                  <a:pt x="60" y="15"/>
                  <a:pt x="60" y="15"/>
                  <a:pt x="60" y="15"/>
                </a:cubicBezTo>
                <a:cubicBezTo>
                  <a:pt x="59" y="15"/>
                  <a:pt x="57" y="16"/>
                  <a:pt x="57" y="17"/>
                </a:cubicBezTo>
                <a:cubicBezTo>
                  <a:pt x="49" y="41"/>
                  <a:pt x="49" y="41"/>
                  <a:pt x="49" y="41"/>
                </a:cubicBezTo>
                <a:cubicBezTo>
                  <a:pt x="49" y="43"/>
                  <a:pt x="46" y="45"/>
                  <a:pt x="44" y="45"/>
                </a:cubicBezTo>
                <a:cubicBezTo>
                  <a:pt x="14" y="45"/>
                  <a:pt x="14" y="45"/>
                  <a:pt x="14" y="45"/>
                </a:cubicBezTo>
                <a:cubicBezTo>
                  <a:pt x="13" y="45"/>
                  <a:pt x="13" y="45"/>
                  <a:pt x="12" y="45"/>
                </a:cubicBezTo>
                <a:cubicBezTo>
                  <a:pt x="12" y="47"/>
                  <a:pt x="12" y="47"/>
                  <a:pt x="12" y="47"/>
                </a:cubicBezTo>
                <a:cubicBezTo>
                  <a:pt x="12" y="47"/>
                  <a:pt x="13" y="48"/>
                  <a:pt x="14" y="48"/>
                </a:cubicBezTo>
                <a:cubicBezTo>
                  <a:pt x="47" y="48"/>
                  <a:pt x="47" y="48"/>
                  <a:pt x="47" y="48"/>
                </a:cubicBezTo>
                <a:cubicBezTo>
                  <a:pt x="48" y="48"/>
                  <a:pt x="48" y="49"/>
                  <a:pt x="48" y="50"/>
                </a:cubicBezTo>
                <a:cubicBezTo>
                  <a:pt x="48" y="50"/>
                  <a:pt x="48" y="51"/>
                  <a:pt x="47" y="51"/>
                </a:cubicBezTo>
                <a:cubicBezTo>
                  <a:pt x="14" y="51"/>
                  <a:pt x="14" y="51"/>
                  <a:pt x="14" y="51"/>
                </a:cubicBezTo>
                <a:cubicBezTo>
                  <a:pt x="11" y="51"/>
                  <a:pt x="9" y="49"/>
                  <a:pt x="9" y="47"/>
                </a:cubicBezTo>
                <a:cubicBezTo>
                  <a:pt x="9" y="44"/>
                  <a:pt x="9" y="44"/>
                  <a:pt x="9" y="44"/>
                </a:cubicBezTo>
                <a:cubicBezTo>
                  <a:pt x="9" y="43"/>
                  <a:pt x="9" y="43"/>
                  <a:pt x="9" y="43"/>
                </a:cubicBezTo>
                <a:cubicBezTo>
                  <a:pt x="9" y="42"/>
                  <a:pt x="8" y="42"/>
                  <a:pt x="8" y="41"/>
                </a:cubicBezTo>
                <a:cubicBezTo>
                  <a:pt x="0" y="24"/>
                  <a:pt x="0" y="24"/>
                  <a:pt x="0" y="24"/>
                </a:cubicBezTo>
                <a:cubicBezTo>
                  <a:pt x="0" y="23"/>
                  <a:pt x="0" y="22"/>
                  <a:pt x="1" y="22"/>
                </a:cubicBezTo>
                <a:cubicBezTo>
                  <a:pt x="2" y="21"/>
                  <a:pt x="3" y="22"/>
                  <a:pt x="3" y="22"/>
                </a:cubicBezTo>
                <a:cubicBezTo>
                  <a:pt x="11" y="40"/>
                  <a:pt x="11" y="40"/>
                  <a:pt x="11" y="40"/>
                </a:cubicBezTo>
                <a:cubicBezTo>
                  <a:pt x="11" y="41"/>
                  <a:pt x="13" y="42"/>
                  <a:pt x="14" y="42"/>
                </a:cubicBezTo>
                <a:cubicBezTo>
                  <a:pt x="44" y="42"/>
                  <a:pt x="44" y="42"/>
                  <a:pt x="44" y="42"/>
                </a:cubicBezTo>
                <a:cubicBezTo>
                  <a:pt x="45" y="42"/>
                  <a:pt x="46" y="41"/>
                  <a:pt x="47" y="40"/>
                </a:cubicBezTo>
                <a:cubicBezTo>
                  <a:pt x="54" y="16"/>
                  <a:pt x="54" y="16"/>
                  <a:pt x="54" y="16"/>
                </a:cubicBezTo>
                <a:cubicBezTo>
                  <a:pt x="55" y="13"/>
                  <a:pt x="57" y="12"/>
                  <a:pt x="60" y="12"/>
                </a:cubicBezTo>
                <a:cubicBezTo>
                  <a:pt x="71" y="12"/>
                  <a:pt x="71" y="12"/>
                  <a:pt x="71" y="12"/>
                </a:cubicBezTo>
                <a:cubicBezTo>
                  <a:pt x="71" y="12"/>
                  <a:pt x="72" y="12"/>
                  <a:pt x="72" y="13"/>
                </a:cubicBezTo>
                <a:close/>
                <a:moveTo>
                  <a:pt x="18" y="56"/>
                </a:moveTo>
                <a:cubicBezTo>
                  <a:pt x="18" y="58"/>
                  <a:pt x="17" y="60"/>
                  <a:pt x="15" y="60"/>
                </a:cubicBezTo>
                <a:cubicBezTo>
                  <a:pt x="13" y="60"/>
                  <a:pt x="11" y="58"/>
                  <a:pt x="11" y="56"/>
                </a:cubicBezTo>
                <a:cubicBezTo>
                  <a:pt x="11" y="54"/>
                  <a:pt x="13" y="52"/>
                  <a:pt x="15" y="52"/>
                </a:cubicBezTo>
                <a:cubicBezTo>
                  <a:pt x="17" y="52"/>
                  <a:pt x="18" y="54"/>
                  <a:pt x="18" y="56"/>
                </a:cubicBezTo>
                <a:close/>
                <a:moveTo>
                  <a:pt x="16" y="56"/>
                </a:moveTo>
                <a:cubicBezTo>
                  <a:pt x="16" y="55"/>
                  <a:pt x="16" y="54"/>
                  <a:pt x="15" y="54"/>
                </a:cubicBezTo>
                <a:cubicBezTo>
                  <a:pt x="14" y="54"/>
                  <a:pt x="13" y="55"/>
                  <a:pt x="13" y="56"/>
                </a:cubicBezTo>
                <a:cubicBezTo>
                  <a:pt x="13" y="57"/>
                  <a:pt x="14" y="58"/>
                  <a:pt x="15" y="58"/>
                </a:cubicBezTo>
                <a:cubicBezTo>
                  <a:pt x="16" y="58"/>
                  <a:pt x="16" y="57"/>
                  <a:pt x="16" y="56"/>
                </a:cubicBezTo>
                <a:close/>
                <a:moveTo>
                  <a:pt x="45" y="56"/>
                </a:moveTo>
                <a:cubicBezTo>
                  <a:pt x="45" y="58"/>
                  <a:pt x="44" y="60"/>
                  <a:pt x="42" y="60"/>
                </a:cubicBezTo>
                <a:cubicBezTo>
                  <a:pt x="40" y="60"/>
                  <a:pt x="38" y="58"/>
                  <a:pt x="38" y="56"/>
                </a:cubicBezTo>
                <a:cubicBezTo>
                  <a:pt x="38" y="54"/>
                  <a:pt x="40" y="52"/>
                  <a:pt x="42" y="52"/>
                </a:cubicBezTo>
                <a:cubicBezTo>
                  <a:pt x="44" y="52"/>
                  <a:pt x="45" y="54"/>
                  <a:pt x="45" y="56"/>
                </a:cubicBezTo>
                <a:close/>
                <a:moveTo>
                  <a:pt x="43" y="56"/>
                </a:moveTo>
                <a:cubicBezTo>
                  <a:pt x="43" y="55"/>
                  <a:pt x="43" y="54"/>
                  <a:pt x="42" y="54"/>
                </a:cubicBezTo>
                <a:cubicBezTo>
                  <a:pt x="41" y="54"/>
                  <a:pt x="40" y="55"/>
                  <a:pt x="40" y="56"/>
                </a:cubicBezTo>
                <a:cubicBezTo>
                  <a:pt x="40" y="57"/>
                  <a:pt x="41" y="58"/>
                  <a:pt x="42" y="58"/>
                </a:cubicBezTo>
                <a:cubicBezTo>
                  <a:pt x="43" y="58"/>
                  <a:pt x="43" y="57"/>
                  <a:pt x="43" y="56"/>
                </a:cubicBezTo>
                <a:close/>
                <a:moveTo>
                  <a:pt x="46" y="35"/>
                </a:moveTo>
                <a:cubicBezTo>
                  <a:pt x="46" y="34"/>
                  <a:pt x="45" y="34"/>
                  <a:pt x="45" y="34"/>
                </a:cubicBezTo>
                <a:cubicBezTo>
                  <a:pt x="12" y="34"/>
                  <a:pt x="12" y="34"/>
                  <a:pt x="12" y="34"/>
                </a:cubicBezTo>
                <a:cubicBezTo>
                  <a:pt x="11" y="34"/>
                  <a:pt x="11" y="34"/>
                  <a:pt x="11" y="35"/>
                </a:cubicBezTo>
                <a:cubicBezTo>
                  <a:pt x="11" y="35"/>
                  <a:pt x="11" y="36"/>
                  <a:pt x="12" y="36"/>
                </a:cubicBezTo>
                <a:cubicBezTo>
                  <a:pt x="45" y="36"/>
                  <a:pt x="45" y="36"/>
                  <a:pt x="45" y="36"/>
                </a:cubicBezTo>
                <a:cubicBezTo>
                  <a:pt x="45" y="36"/>
                  <a:pt x="46" y="35"/>
                  <a:pt x="46" y="35"/>
                </a:cubicBezTo>
                <a:close/>
                <a:moveTo>
                  <a:pt x="13" y="38"/>
                </a:moveTo>
                <a:cubicBezTo>
                  <a:pt x="13" y="38"/>
                  <a:pt x="12" y="39"/>
                  <a:pt x="12" y="39"/>
                </a:cubicBezTo>
                <a:cubicBezTo>
                  <a:pt x="12" y="40"/>
                  <a:pt x="13" y="40"/>
                  <a:pt x="13" y="40"/>
                </a:cubicBezTo>
                <a:cubicBezTo>
                  <a:pt x="43" y="40"/>
                  <a:pt x="43" y="40"/>
                  <a:pt x="43" y="40"/>
                </a:cubicBezTo>
                <a:cubicBezTo>
                  <a:pt x="44" y="40"/>
                  <a:pt x="44" y="40"/>
                  <a:pt x="44" y="39"/>
                </a:cubicBezTo>
                <a:cubicBezTo>
                  <a:pt x="44" y="39"/>
                  <a:pt x="44" y="38"/>
                  <a:pt x="43" y="38"/>
                </a:cubicBezTo>
                <a:lnTo>
                  <a:pt x="13" y="38"/>
                </a:lnTo>
                <a:close/>
                <a:moveTo>
                  <a:pt x="13" y="28"/>
                </a:moveTo>
                <a:cubicBezTo>
                  <a:pt x="14" y="28"/>
                  <a:pt x="16" y="27"/>
                  <a:pt x="16" y="25"/>
                </a:cubicBezTo>
                <a:cubicBezTo>
                  <a:pt x="16" y="24"/>
                  <a:pt x="16" y="24"/>
                  <a:pt x="16" y="23"/>
                </a:cubicBezTo>
                <a:cubicBezTo>
                  <a:pt x="26" y="13"/>
                  <a:pt x="26" y="13"/>
                  <a:pt x="26" y="13"/>
                </a:cubicBezTo>
                <a:cubicBezTo>
                  <a:pt x="27" y="13"/>
                  <a:pt x="27" y="14"/>
                  <a:pt x="28" y="14"/>
                </a:cubicBezTo>
                <a:cubicBezTo>
                  <a:pt x="28" y="14"/>
                  <a:pt x="29" y="13"/>
                  <a:pt x="29" y="13"/>
                </a:cubicBezTo>
                <a:cubicBezTo>
                  <a:pt x="33" y="17"/>
                  <a:pt x="33" y="17"/>
                  <a:pt x="33" y="17"/>
                </a:cubicBezTo>
                <a:cubicBezTo>
                  <a:pt x="33" y="18"/>
                  <a:pt x="33" y="18"/>
                  <a:pt x="33" y="19"/>
                </a:cubicBezTo>
                <a:cubicBezTo>
                  <a:pt x="33" y="20"/>
                  <a:pt x="34" y="22"/>
                  <a:pt x="36" y="22"/>
                </a:cubicBezTo>
                <a:cubicBezTo>
                  <a:pt x="38" y="22"/>
                  <a:pt x="39" y="20"/>
                  <a:pt x="39" y="19"/>
                </a:cubicBezTo>
                <a:cubicBezTo>
                  <a:pt x="39" y="18"/>
                  <a:pt x="39" y="18"/>
                  <a:pt x="39" y="17"/>
                </a:cubicBezTo>
                <a:cubicBezTo>
                  <a:pt x="50" y="6"/>
                  <a:pt x="50" y="6"/>
                  <a:pt x="50" y="6"/>
                </a:cubicBezTo>
                <a:cubicBezTo>
                  <a:pt x="50" y="7"/>
                  <a:pt x="51" y="7"/>
                  <a:pt x="51" y="7"/>
                </a:cubicBezTo>
                <a:cubicBezTo>
                  <a:pt x="53" y="7"/>
                  <a:pt x="54" y="5"/>
                  <a:pt x="54" y="4"/>
                </a:cubicBezTo>
                <a:cubicBezTo>
                  <a:pt x="54" y="2"/>
                  <a:pt x="53" y="0"/>
                  <a:pt x="51" y="0"/>
                </a:cubicBezTo>
                <a:cubicBezTo>
                  <a:pt x="50" y="0"/>
                  <a:pt x="48" y="2"/>
                  <a:pt x="48" y="4"/>
                </a:cubicBezTo>
                <a:cubicBezTo>
                  <a:pt x="48" y="4"/>
                  <a:pt x="48" y="5"/>
                  <a:pt x="49" y="5"/>
                </a:cubicBezTo>
                <a:cubicBezTo>
                  <a:pt x="38" y="16"/>
                  <a:pt x="38" y="16"/>
                  <a:pt x="38" y="16"/>
                </a:cubicBezTo>
                <a:cubicBezTo>
                  <a:pt x="37" y="16"/>
                  <a:pt x="37" y="15"/>
                  <a:pt x="36" y="15"/>
                </a:cubicBezTo>
                <a:cubicBezTo>
                  <a:pt x="36" y="15"/>
                  <a:pt x="35" y="16"/>
                  <a:pt x="35" y="16"/>
                </a:cubicBezTo>
                <a:cubicBezTo>
                  <a:pt x="31" y="12"/>
                  <a:pt x="31" y="12"/>
                  <a:pt x="31" y="12"/>
                </a:cubicBezTo>
                <a:cubicBezTo>
                  <a:pt x="31" y="11"/>
                  <a:pt x="31" y="11"/>
                  <a:pt x="31" y="10"/>
                </a:cubicBezTo>
                <a:cubicBezTo>
                  <a:pt x="31" y="9"/>
                  <a:pt x="30" y="7"/>
                  <a:pt x="28" y="7"/>
                </a:cubicBezTo>
                <a:cubicBezTo>
                  <a:pt x="26" y="7"/>
                  <a:pt x="25" y="9"/>
                  <a:pt x="25" y="10"/>
                </a:cubicBezTo>
                <a:cubicBezTo>
                  <a:pt x="25" y="11"/>
                  <a:pt x="25" y="11"/>
                  <a:pt x="25" y="11"/>
                </a:cubicBezTo>
                <a:cubicBezTo>
                  <a:pt x="14" y="22"/>
                  <a:pt x="14" y="22"/>
                  <a:pt x="14" y="22"/>
                </a:cubicBezTo>
                <a:cubicBezTo>
                  <a:pt x="14" y="22"/>
                  <a:pt x="13" y="22"/>
                  <a:pt x="13" y="22"/>
                </a:cubicBezTo>
                <a:cubicBezTo>
                  <a:pt x="11" y="22"/>
                  <a:pt x="10" y="23"/>
                  <a:pt x="10" y="25"/>
                </a:cubicBezTo>
                <a:cubicBezTo>
                  <a:pt x="10" y="27"/>
                  <a:pt x="11" y="28"/>
                  <a:pt x="13" y="28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xtLst/>
        </p:spPr>
        <p:txBody>
          <a:bodyPr vert="horz" wrap="square" lIns="91440" tIns="45721" rIns="91440" bIns="45721" numCol="1" anchor="t" anchorCtr="0" compatLnSpc="1">
            <a:prstTxWarp prst="textNoShape">
              <a:avLst/>
            </a:prstTxWarp>
          </a:bodyPr>
          <a:lstStyle/>
          <a:p>
            <a:endParaRPr lang="en-US" sz="1801"/>
          </a:p>
        </p:txBody>
      </p:sp>
      <p:sp>
        <p:nvSpPr>
          <p:cNvPr id="78" name="íṣľïďè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C454F8BB-C866-4B1F-BC90-94558744DCDD}"/>
              </a:ext>
            </a:extLst>
          </p:cNvPr>
          <p:cNvSpPr/>
          <p:nvPr/>
        </p:nvSpPr>
        <p:spPr bwMode="auto">
          <a:xfrm>
            <a:off x="7550192" y="5336344"/>
            <a:ext cx="302473" cy="319047"/>
          </a:xfrm>
          <a:custGeom>
            <a:avLst/>
            <a:gdLst>
              <a:gd name="T0" fmla="*/ 22 w 62"/>
              <a:gd name="T1" fmla="*/ 32 h 65"/>
              <a:gd name="T2" fmla="*/ 22 w 62"/>
              <a:gd name="T3" fmla="*/ 52 h 65"/>
              <a:gd name="T4" fmla="*/ 26 w 62"/>
              <a:gd name="T5" fmla="*/ 43 h 65"/>
              <a:gd name="T6" fmla="*/ 47 w 62"/>
              <a:gd name="T7" fmla="*/ 7 h 65"/>
              <a:gd name="T8" fmla="*/ 47 w 62"/>
              <a:gd name="T9" fmla="*/ 19 h 65"/>
              <a:gd name="T10" fmla="*/ 40 w 62"/>
              <a:gd name="T11" fmla="*/ 37 h 65"/>
              <a:gd name="T12" fmla="*/ 36 w 62"/>
              <a:gd name="T13" fmla="*/ 27 h 65"/>
              <a:gd name="T14" fmla="*/ 32 w 62"/>
              <a:gd name="T15" fmla="*/ 26 h 65"/>
              <a:gd name="T16" fmla="*/ 24 w 62"/>
              <a:gd name="T17" fmla="*/ 22 h 65"/>
              <a:gd name="T18" fmla="*/ 18 w 62"/>
              <a:gd name="T19" fmla="*/ 21 h 65"/>
              <a:gd name="T20" fmla="*/ 11 w 62"/>
              <a:gd name="T21" fmla="*/ 28 h 65"/>
              <a:gd name="T22" fmla="*/ 6 w 62"/>
              <a:gd name="T23" fmla="*/ 28 h 65"/>
              <a:gd name="T24" fmla="*/ 3 w 62"/>
              <a:gd name="T25" fmla="*/ 38 h 65"/>
              <a:gd name="T26" fmla="*/ 0 w 62"/>
              <a:gd name="T27" fmla="*/ 43 h 65"/>
              <a:gd name="T28" fmla="*/ 3 w 62"/>
              <a:gd name="T29" fmla="*/ 47 h 65"/>
              <a:gd name="T30" fmla="*/ 6 w 62"/>
              <a:gd name="T31" fmla="*/ 58 h 65"/>
              <a:gd name="T32" fmla="*/ 11 w 62"/>
              <a:gd name="T33" fmla="*/ 58 h 65"/>
              <a:gd name="T34" fmla="*/ 18 w 62"/>
              <a:gd name="T35" fmla="*/ 65 h 65"/>
              <a:gd name="T36" fmla="*/ 24 w 62"/>
              <a:gd name="T37" fmla="*/ 64 h 65"/>
              <a:gd name="T38" fmla="*/ 32 w 62"/>
              <a:gd name="T39" fmla="*/ 60 h 65"/>
              <a:gd name="T40" fmla="*/ 36 w 62"/>
              <a:gd name="T41" fmla="*/ 59 h 65"/>
              <a:gd name="T42" fmla="*/ 40 w 62"/>
              <a:gd name="T43" fmla="*/ 49 h 65"/>
              <a:gd name="T44" fmla="*/ 44 w 62"/>
              <a:gd name="T45" fmla="*/ 46 h 65"/>
              <a:gd name="T46" fmla="*/ 38 w 62"/>
              <a:gd name="T47" fmla="*/ 53 h 65"/>
              <a:gd name="T48" fmla="*/ 22 w 62"/>
              <a:gd name="T49" fmla="*/ 58 h 65"/>
              <a:gd name="T50" fmla="*/ 6 w 62"/>
              <a:gd name="T51" fmla="*/ 53 h 65"/>
              <a:gd name="T52" fmla="*/ 7 w 62"/>
              <a:gd name="T53" fmla="*/ 38 h 65"/>
              <a:gd name="T54" fmla="*/ 18 w 62"/>
              <a:gd name="T55" fmla="*/ 24 h 65"/>
              <a:gd name="T56" fmla="*/ 36 w 62"/>
              <a:gd name="T57" fmla="*/ 30 h 65"/>
              <a:gd name="T58" fmla="*/ 41 w 62"/>
              <a:gd name="T59" fmla="*/ 44 h 65"/>
              <a:gd name="T60" fmla="*/ 59 w 62"/>
              <a:gd name="T61" fmla="*/ 11 h 65"/>
              <a:gd name="T62" fmla="*/ 60 w 62"/>
              <a:gd name="T63" fmla="*/ 7 h 65"/>
              <a:gd name="T64" fmla="*/ 54 w 62"/>
              <a:gd name="T65" fmla="*/ 4 h 65"/>
              <a:gd name="T66" fmla="*/ 49 w 62"/>
              <a:gd name="T67" fmla="*/ 0 h 65"/>
              <a:gd name="T68" fmla="*/ 46 w 62"/>
              <a:gd name="T69" fmla="*/ 0 h 65"/>
              <a:gd name="T70" fmla="*/ 40 w 62"/>
              <a:gd name="T71" fmla="*/ 4 h 65"/>
              <a:gd name="T72" fmla="*/ 38 w 62"/>
              <a:gd name="T73" fmla="*/ 4 h 65"/>
              <a:gd name="T74" fmla="*/ 35 w 62"/>
              <a:gd name="T75" fmla="*/ 11 h 65"/>
              <a:gd name="T76" fmla="*/ 33 w 62"/>
              <a:gd name="T77" fmla="*/ 14 h 65"/>
              <a:gd name="T78" fmla="*/ 35 w 62"/>
              <a:gd name="T79" fmla="*/ 18 h 65"/>
              <a:gd name="T80" fmla="*/ 37 w 62"/>
              <a:gd name="T81" fmla="*/ 24 h 65"/>
              <a:gd name="T82" fmla="*/ 40 w 62"/>
              <a:gd name="T83" fmla="*/ 25 h 65"/>
              <a:gd name="T84" fmla="*/ 46 w 62"/>
              <a:gd name="T85" fmla="*/ 28 h 65"/>
              <a:gd name="T86" fmla="*/ 49 w 62"/>
              <a:gd name="T87" fmla="*/ 29 h 65"/>
              <a:gd name="T88" fmla="*/ 54 w 62"/>
              <a:gd name="T89" fmla="*/ 24 h 65"/>
              <a:gd name="T90" fmla="*/ 57 w 62"/>
              <a:gd name="T91" fmla="*/ 24 h 65"/>
              <a:gd name="T92" fmla="*/ 59 w 62"/>
              <a:gd name="T93" fmla="*/ 18 h 65"/>
              <a:gd name="T94" fmla="*/ 61 w 62"/>
              <a:gd name="T95" fmla="*/ 12 h 65"/>
              <a:gd name="T96" fmla="*/ 52 w 62"/>
              <a:gd name="T97" fmla="*/ 22 h 65"/>
              <a:gd name="T98" fmla="*/ 43 w 62"/>
              <a:gd name="T99" fmla="*/ 25 h 65"/>
              <a:gd name="T100" fmla="*/ 36 w 62"/>
              <a:gd name="T101" fmla="*/ 15 h 65"/>
              <a:gd name="T102" fmla="*/ 38 w 62"/>
              <a:gd name="T103" fmla="*/ 7 h 65"/>
              <a:gd name="T104" fmla="*/ 50 w 62"/>
              <a:gd name="T105" fmla="*/ 3 h 65"/>
              <a:gd name="T106" fmla="*/ 56 w 62"/>
              <a:gd name="T107" fmla="*/ 11 h 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62" h="65">
                <a:moveTo>
                  <a:pt x="22" y="32"/>
                </a:moveTo>
                <a:cubicBezTo>
                  <a:pt x="15" y="32"/>
                  <a:pt x="11" y="37"/>
                  <a:pt x="11" y="43"/>
                </a:cubicBezTo>
                <a:cubicBezTo>
                  <a:pt x="11" y="49"/>
                  <a:pt x="15" y="54"/>
                  <a:pt x="22" y="54"/>
                </a:cubicBezTo>
                <a:cubicBezTo>
                  <a:pt x="28" y="54"/>
                  <a:pt x="33" y="49"/>
                  <a:pt x="33" y="43"/>
                </a:cubicBezTo>
                <a:cubicBezTo>
                  <a:pt x="33" y="37"/>
                  <a:pt x="28" y="32"/>
                  <a:pt x="22" y="32"/>
                </a:cubicBezTo>
                <a:close/>
                <a:moveTo>
                  <a:pt x="22" y="52"/>
                </a:moveTo>
                <a:cubicBezTo>
                  <a:pt x="17" y="52"/>
                  <a:pt x="13" y="48"/>
                  <a:pt x="13" y="43"/>
                </a:cubicBezTo>
                <a:cubicBezTo>
                  <a:pt x="13" y="38"/>
                  <a:pt x="17" y="34"/>
                  <a:pt x="22" y="34"/>
                </a:cubicBezTo>
                <a:cubicBezTo>
                  <a:pt x="27" y="34"/>
                  <a:pt x="31" y="38"/>
                  <a:pt x="31" y="43"/>
                </a:cubicBezTo>
                <a:cubicBezTo>
                  <a:pt x="31" y="48"/>
                  <a:pt x="27" y="52"/>
                  <a:pt x="22" y="52"/>
                </a:cubicBezTo>
                <a:close/>
                <a:moveTo>
                  <a:pt x="26" y="43"/>
                </a:moveTo>
                <a:cubicBezTo>
                  <a:pt x="26" y="45"/>
                  <a:pt x="24" y="47"/>
                  <a:pt x="22" y="47"/>
                </a:cubicBezTo>
                <a:cubicBezTo>
                  <a:pt x="19" y="47"/>
                  <a:pt x="17" y="45"/>
                  <a:pt x="17" y="43"/>
                </a:cubicBezTo>
                <a:cubicBezTo>
                  <a:pt x="17" y="40"/>
                  <a:pt x="19" y="38"/>
                  <a:pt x="22" y="38"/>
                </a:cubicBezTo>
                <a:cubicBezTo>
                  <a:pt x="24" y="38"/>
                  <a:pt x="26" y="40"/>
                  <a:pt x="26" y="43"/>
                </a:cubicBezTo>
                <a:close/>
                <a:moveTo>
                  <a:pt x="47" y="7"/>
                </a:moveTo>
                <a:cubicBezTo>
                  <a:pt x="43" y="7"/>
                  <a:pt x="40" y="10"/>
                  <a:pt x="40" y="14"/>
                </a:cubicBezTo>
                <a:cubicBezTo>
                  <a:pt x="40" y="18"/>
                  <a:pt x="43" y="21"/>
                  <a:pt x="47" y="21"/>
                </a:cubicBezTo>
                <a:cubicBezTo>
                  <a:pt x="51" y="21"/>
                  <a:pt x="54" y="18"/>
                  <a:pt x="54" y="14"/>
                </a:cubicBezTo>
                <a:cubicBezTo>
                  <a:pt x="54" y="10"/>
                  <a:pt x="51" y="7"/>
                  <a:pt x="47" y="7"/>
                </a:cubicBezTo>
                <a:close/>
                <a:moveTo>
                  <a:pt x="47" y="19"/>
                </a:moveTo>
                <a:cubicBezTo>
                  <a:pt x="44" y="19"/>
                  <a:pt x="42" y="17"/>
                  <a:pt x="42" y="14"/>
                </a:cubicBezTo>
                <a:cubicBezTo>
                  <a:pt x="42" y="12"/>
                  <a:pt x="44" y="9"/>
                  <a:pt x="47" y="9"/>
                </a:cubicBezTo>
                <a:cubicBezTo>
                  <a:pt x="49" y="9"/>
                  <a:pt x="52" y="12"/>
                  <a:pt x="52" y="14"/>
                </a:cubicBezTo>
                <a:cubicBezTo>
                  <a:pt x="52" y="17"/>
                  <a:pt x="49" y="19"/>
                  <a:pt x="47" y="19"/>
                </a:cubicBezTo>
                <a:close/>
                <a:moveTo>
                  <a:pt x="43" y="39"/>
                </a:moveTo>
                <a:cubicBezTo>
                  <a:pt x="43" y="38"/>
                  <a:pt x="42" y="38"/>
                  <a:pt x="42" y="38"/>
                </a:cubicBezTo>
                <a:cubicBezTo>
                  <a:pt x="42" y="38"/>
                  <a:pt x="42" y="38"/>
                  <a:pt x="41" y="38"/>
                </a:cubicBezTo>
                <a:cubicBezTo>
                  <a:pt x="41" y="38"/>
                  <a:pt x="41" y="38"/>
                  <a:pt x="41" y="38"/>
                </a:cubicBezTo>
                <a:cubicBezTo>
                  <a:pt x="40" y="38"/>
                  <a:pt x="40" y="38"/>
                  <a:pt x="40" y="37"/>
                </a:cubicBezTo>
                <a:cubicBezTo>
                  <a:pt x="39" y="36"/>
                  <a:pt x="40" y="36"/>
                  <a:pt x="40" y="35"/>
                </a:cubicBezTo>
                <a:cubicBezTo>
                  <a:pt x="41" y="35"/>
                  <a:pt x="41" y="35"/>
                  <a:pt x="42" y="34"/>
                </a:cubicBezTo>
                <a:cubicBezTo>
                  <a:pt x="42" y="33"/>
                  <a:pt x="42" y="33"/>
                  <a:pt x="41" y="32"/>
                </a:cubicBezTo>
                <a:cubicBezTo>
                  <a:pt x="40" y="31"/>
                  <a:pt x="39" y="29"/>
                  <a:pt x="38" y="28"/>
                </a:cubicBezTo>
                <a:cubicBezTo>
                  <a:pt x="38" y="27"/>
                  <a:pt x="37" y="27"/>
                  <a:pt x="36" y="27"/>
                </a:cubicBezTo>
                <a:cubicBezTo>
                  <a:pt x="36" y="27"/>
                  <a:pt x="36" y="27"/>
                  <a:pt x="36" y="27"/>
                </a:cubicBezTo>
                <a:cubicBezTo>
                  <a:pt x="36" y="27"/>
                  <a:pt x="35" y="27"/>
                  <a:pt x="35" y="28"/>
                </a:cubicBezTo>
                <a:cubicBezTo>
                  <a:pt x="35" y="28"/>
                  <a:pt x="34" y="28"/>
                  <a:pt x="34" y="28"/>
                </a:cubicBezTo>
                <a:cubicBezTo>
                  <a:pt x="33" y="28"/>
                  <a:pt x="33" y="28"/>
                  <a:pt x="33" y="28"/>
                </a:cubicBezTo>
                <a:cubicBezTo>
                  <a:pt x="32" y="27"/>
                  <a:pt x="32" y="27"/>
                  <a:pt x="32" y="26"/>
                </a:cubicBezTo>
                <a:cubicBezTo>
                  <a:pt x="33" y="25"/>
                  <a:pt x="33" y="25"/>
                  <a:pt x="33" y="24"/>
                </a:cubicBezTo>
                <a:cubicBezTo>
                  <a:pt x="32" y="24"/>
                  <a:pt x="32" y="23"/>
                  <a:pt x="32" y="23"/>
                </a:cubicBezTo>
                <a:cubicBezTo>
                  <a:pt x="30" y="22"/>
                  <a:pt x="28" y="22"/>
                  <a:pt x="26" y="21"/>
                </a:cubicBezTo>
                <a:cubicBezTo>
                  <a:pt x="26" y="21"/>
                  <a:pt x="26" y="21"/>
                  <a:pt x="26" y="21"/>
                </a:cubicBezTo>
                <a:cubicBezTo>
                  <a:pt x="25" y="21"/>
                  <a:pt x="25" y="21"/>
                  <a:pt x="24" y="22"/>
                </a:cubicBezTo>
                <a:cubicBezTo>
                  <a:pt x="24" y="22"/>
                  <a:pt x="24" y="22"/>
                  <a:pt x="24" y="23"/>
                </a:cubicBezTo>
                <a:cubicBezTo>
                  <a:pt x="24" y="24"/>
                  <a:pt x="23" y="24"/>
                  <a:pt x="22" y="24"/>
                </a:cubicBezTo>
                <a:cubicBezTo>
                  <a:pt x="21" y="24"/>
                  <a:pt x="20" y="24"/>
                  <a:pt x="20" y="23"/>
                </a:cubicBezTo>
                <a:cubicBezTo>
                  <a:pt x="20" y="22"/>
                  <a:pt x="20" y="22"/>
                  <a:pt x="20" y="22"/>
                </a:cubicBezTo>
                <a:cubicBezTo>
                  <a:pt x="19" y="21"/>
                  <a:pt x="19" y="21"/>
                  <a:pt x="18" y="21"/>
                </a:cubicBezTo>
                <a:cubicBezTo>
                  <a:pt x="18" y="21"/>
                  <a:pt x="18" y="21"/>
                  <a:pt x="18" y="21"/>
                </a:cubicBezTo>
                <a:cubicBezTo>
                  <a:pt x="16" y="22"/>
                  <a:pt x="14" y="22"/>
                  <a:pt x="12" y="23"/>
                </a:cubicBezTo>
                <a:cubicBezTo>
                  <a:pt x="12" y="23"/>
                  <a:pt x="12" y="24"/>
                  <a:pt x="11" y="24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7"/>
                  <a:pt x="12" y="27"/>
                  <a:pt x="11" y="28"/>
                </a:cubicBezTo>
                <a:cubicBezTo>
                  <a:pt x="11" y="28"/>
                  <a:pt x="11" y="28"/>
                  <a:pt x="10" y="28"/>
                </a:cubicBezTo>
                <a:cubicBezTo>
                  <a:pt x="10" y="28"/>
                  <a:pt x="9" y="28"/>
                  <a:pt x="9" y="28"/>
                </a:cubicBezTo>
                <a:cubicBezTo>
                  <a:pt x="9" y="27"/>
                  <a:pt x="8" y="27"/>
                  <a:pt x="8" y="27"/>
                </a:cubicBezTo>
                <a:cubicBezTo>
                  <a:pt x="8" y="27"/>
                  <a:pt x="8" y="27"/>
                  <a:pt x="8" y="27"/>
                </a:cubicBezTo>
                <a:cubicBezTo>
                  <a:pt x="7" y="27"/>
                  <a:pt x="6" y="27"/>
                  <a:pt x="6" y="28"/>
                </a:cubicBezTo>
                <a:cubicBezTo>
                  <a:pt x="5" y="29"/>
                  <a:pt x="4" y="31"/>
                  <a:pt x="3" y="32"/>
                </a:cubicBezTo>
                <a:cubicBezTo>
                  <a:pt x="2" y="33"/>
                  <a:pt x="2" y="33"/>
                  <a:pt x="2" y="34"/>
                </a:cubicBezTo>
                <a:cubicBezTo>
                  <a:pt x="3" y="35"/>
                  <a:pt x="3" y="35"/>
                  <a:pt x="4" y="35"/>
                </a:cubicBezTo>
                <a:cubicBezTo>
                  <a:pt x="4" y="36"/>
                  <a:pt x="5" y="36"/>
                  <a:pt x="4" y="37"/>
                </a:cubicBezTo>
                <a:cubicBezTo>
                  <a:pt x="4" y="38"/>
                  <a:pt x="4" y="38"/>
                  <a:pt x="3" y="38"/>
                </a:cubicBezTo>
                <a:cubicBezTo>
                  <a:pt x="3" y="38"/>
                  <a:pt x="3" y="38"/>
                  <a:pt x="3" y="38"/>
                </a:cubicBezTo>
                <a:cubicBezTo>
                  <a:pt x="2" y="38"/>
                  <a:pt x="2" y="38"/>
                  <a:pt x="2" y="38"/>
                </a:cubicBezTo>
                <a:cubicBezTo>
                  <a:pt x="2" y="38"/>
                  <a:pt x="1" y="38"/>
                  <a:pt x="1" y="39"/>
                </a:cubicBezTo>
                <a:cubicBezTo>
                  <a:pt x="1" y="39"/>
                  <a:pt x="0" y="39"/>
                  <a:pt x="0" y="40"/>
                </a:cubicBezTo>
                <a:cubicBezTo>
                  <a:pt x="0" y="41"/>
                  <a:pt x="0" y="42"/>
                  <a:pt x="0" y="43"/>
                </a:cubicBezTo>
                <a:cubicBezTo>
                  <a:pt x="0" y="44"/>
                  <a:pt x="0" y="45"/>
                  <a:pt x="0" y="46"/>
                </a:cubicBezTo>
                <a:cubicBezTo>
                  <a:pt x="0" y="46"/>
                  <a:pt x="1" y="47"/>
                  <a:pt x="1" y="47"/>
                </a:cubicBezTo>
                <a:cubicBezTo>
                  <a:pt x="1" y="47"/>
                  <a:pt x="2" y="48"/>
                  <a:pt x="2" y="48"/>
                </a:cubicBezTo>
                <a:cubicBezTo>
                  <a:pt x="2" y="48"/>
                  <a:pt x="2" y="48"/>
                  <a:pt x="3" y="47"/>
                </a:cubicBezTo>
                <a:cubicBezTo>
                  <a:pt x="3" y="47"/>
                  <a:pt x="3" y="47"/>
                  <a:pt x="3" y="47"/>
                </a:cubicBezTo>
                <a:cubicBezTo>
                  <a:pt x="4" y="47"/>
                  <a:pt x="4" y="48"/>
                  <a:pt x="4" y="49"/>
                </a:cubicBezTo>
                <a:cubicBezTo>
                  <a:pt x="5" y="49"/>
                  <a:pt x="4" y="50"/>
                  <a:pt x="4" y="51"/>
                </a:cubicBezTo>
                <a:cubicBezTo>
                  <a:pt x="3" y="51"/>
                  <a:pt x="3" y="51"/>
                  <a:pt x="2" y="52"/>
                </a:cubicBezTo>
                <a:cubicBezTo>
                  <a:pt x="2" y="52"/>
                  <a:pt x="2" y="53"/>
                  <a:pt x="3" y="53"/>
                </a:cubicBezTo>
                <a:cubicBezTo>
                  <a:pt x="4" y="55"/>
                  <a:pt x="5" y="57"/>
                  <a:pt x="6" y="58"/>
                </a:cubicBezTo>
                <a:cubicBezTo>
                  <a:pt x="6" y="58"/>
                  <a:pt x="7" y="59"/>
                  <a:pt x="8" y="59"/>
                </a:cubicBezTo>
                <a:cubicBezTo>
                  <a:pt x="8" y="59"/>
                  <a:pt x="8" y="59"/>
                  <a:pt x="8" y="59"/>
                </a:cubicBezTo>
                <a:cubicBezTo>
                  <a:pt x="8" y="59"/>
                  <a:pt x="9" y="58"/>
                  <a:pt x="9" y="58"/>
                </a:cubicBezTo>
                <a:cubicBezTo>
                  <a:pt x="9" y="58"/>
                  <a:pt x="10" y="57"/>
                  <a:pt x="10" y="57"/>
                </a:cubicBezTo>
                <a:cubicBezTo>
                  <a:pt x="11" y="57"/>
                  <a:pt x="11" y="58"/>
                  <a:pt x="11" y="58"/>
                </a:cubicBezTo>
                <a:cubicBezTo>
                  <a:pt x="12" y="58"/>
                  <a:pt x="12" y="59"/>
                  <a:pt x="12" y="60"/>
                </a:cubicBezTo>
                <a:cubicBezTo>
                  <a:pt x="11" y="60"/>
                  <a:pt x="11" y="61"/>
                  <a:pt x="11" y="61"/>
                </a:cubicBezTo>
                <a:cubicBezTo>
                  <a:pt x="12" y="62"/>
                  <a:pt x="12" y="62"/>
                  <a:pt x="12" y="63"/>
                </a:cubicBezTo>
                <a:cubicBezTo>
                  <a:pt x="14" y="64"/>
                  <a:pt x="16" y="64"/>
                  <a:pt x="18" y="65"/>
                </a:cubicBezTo>
                <a:cubicBezTo>
                  <a:pt x="18" y="65"/>
                  <a:pt x="18" y="65"/>
                  <a:pt x="18" y="65"/>
                </a:cubicBezTo>
                <a:cubicBezTo>
                  <a:pt x="19" y="65"/>
                  <a:pt x="19" y="64"/>
                  <a:pt x="20" y="64"/>
                </a:cubicBezTo>
                <a:cubicBezTo>
                  <a:pt x="20" y="64"/>
                  <a:pt x="20" y="63"/>
                  <a:pt x="20" y="63"/>
                </a:cubicBezTo>
                <a:cubicBezTo>
                  <a:pt x="20" y="62"/>
                  <a:pt x="21" y="61"/>
                  <a:pt x="22" y="61"/>
                </a:cubicBezTo>
                <a:cubicBezTo>
                  <a:pt x="23" y="61"/>
                  <a:pt x="24" y="62"/>
                  <a:pt x="24" y="63"/>
                </a:cubicBezTo>
                <a:cubicBezTo>
                  <a:pt x="24" y="63"/>
                  <a:pt x="24" y="64"/>
                  <a:pt x="24" y="64"/>
                </a:cubicBezTo>
                <a:cubicBezTo>
                  <a:pt x="25" y="64"/>
                  <a:pt x="25" y="65"/>
                  <a:pt x="26" y="65"/>
                </a:cubicBezTo>
                <a:cubicBezTo>
                  <a:pt x="26" y="65"/>
                  <a:pt x="26" y="65"/>
                  <a:pt x="26" y="65"/>
                </a:cubicBezTo>
                <a:cubicBezTo>
                  <a:pt x="28" y="64"/>
                  <a:pt x="30" y="64"/>
                  <a:pt x="32" y="63"/>
                </a:cubicBezTo>
                <a:cubicBezTo>
                  <a:pt x="32" y="62"/>
                  <a:pt x="32" y="62"/>
                  <a:pt x="33" y="61"/>
                </a:cubicBezTo>
                <a:cubicBezTo>
                  <a:pt x="33" y="61"/>
                  <a:pt x="33" y="60"/>
                  <a:pt x="32" y="60"/>
                </a:cubicBezTo>
                <a:cubicBezTo>
                  <a:pt x="32" y="59"/>
                  <a:pt x="32" y="58"/>
                  <a:pt x="33" y="58"/>
                </a:cubicBezTo>
                <a:cubicBezTo>
                  <a:pt x="33" y="58"/>
                  <a:pt x="33" y="57"/>
                  <a:pt x="34" y="57"/>
                </a:cubicBezTo>
                <a:cubicBezTo>
                  <a:pt x="34" y="57"/>
                  <a:pt x="35" y="58"/>
                  <a:pt x="35" y="58"/>
                </a:cubicBezTo>
                <a:cubicBezTo>
                  <a:pt x="35" y="58"/>
                  <a:pt x="36" y="59"/>
                  <a:pt x="36" y="59"/>
                </a:cubicBezTo>
                <a:cubicBezTo>
                  <a:pt x="36" y="59"/>
                  <a:pt x="36" y="59"/>
                  <a:pt x="36" y="59"/>
                </a:cubicBezTo>
                <a:cubicBezTo>
                  <a:pt x="37" y="59"/>
                  <a:pt x="38" y="58"/>
                  <a:pt x="38" y="58"/>
                </a:cubicBezTo>
                <a:cubicBezTo>
                  <a:pt x="39" y="57"/>
                  <a:pt x="40" y="55"/>
                  <a:pt x="41" y="53"/>
                </a:cubicBezTo>
                <a:cubicBezTo>
                  <a:pt x="42" y="53"/>
                  <a:pt x="42" y="52"/>
                  <a:pt x="42" y="52"/>
                </a:cubicBezTo>
                <a:cubicBezTo>
                  <a:pt x="41" y="51"/>
                  <a:pt x="41" y="51"/>
                  <a:pt x="40" y="51"/>
                </a:cubicBezTo>
                <a:cubicBezTo>
                  <a:pt x="40" y="50"/>
                  <a:pt x="39" y="49"/>
                  <a:pt x="40" y="49"/>
                </a:cubicBezTo>
                <a:cubicBezTo>
                  <a:pt x="40" y="48"/>
                  <a:pt x="40" y="47"/>
                  <a:pt x="41" y="47"/>
                </a:cubicBezTo>
                <a:cubicBezTo>
                  <a:pt x="41" y="47"/>
                  <a:pt x="41" y="47"/>
                  <a:pt x="41" y="47"/>
                </a:cubicBezTo>
                <a:cubicBezTo>
                  <a:pt x="42" y="48"/>
                  <a:pt x="42" y="48"/>
                  <a:pt x="42" y="48"/>
                </a:cubicBezTo>
                <a:cubicBezTo>
                  <a:pt x="42" y="48"/>
                  <a:pt x="43" y="47"/>
                  <a:pt x="43" y="47"/>
                </a:cubicBezTo>
                <a:cubicBezTo>
                  <a:pt x="43" y="47"/>
                  <a:pt x="44" y="46"/>
                  <a:pt x="44" y="46"/>
                </a:cubicBezTo>
                <a:cubicBezTo>
                  <a:pt x="44" y="45"/>
                  <a:pt x="44" y="44"/>
                  <a:pt x="44" y="43"/>
                </a:cubicBezTo>
                <a:cubicBezTo>
                  <a:pt x="44" y="42"/>
                  <a:pt x="44" y="41"/>
                  <a:pt x="44" y="40"/>
                </a:cubicBezTo>
                <a:cubicBezTo>
                  <a:pt x="44" y="39"/>
                  <a:pt x="43" y="39"/>
                  <a:pt x="43" y="39"/>
                </a:cubicBezTo>
                <a:close/>
                <a:moveTo>
                  <a:pt x="37" y="48"/>
                </a:moveTo>
                <a:cubicBezTo>
                  <a:pt x="36" y="50"/>
                  <a:pt x="37" y="52"/>
                  <a:pt x="38" y="53"/>
                </a:cubicBezTo>
                <a:cubicBezTo>
                  <a:pt x="38" y="54"/>
                  <a:pt x="37" y="54"/>
                  <a:pt x="36" y="55"/>
                </a:cubicBezTo>
                <a:cubicBezTo>
                  <a:pt x="35" y="54"/>
                  <a:pt x="33" y="54"/>
                  <a:pt x="31" y="55"/>
                </a:cubicBezTo>
                <a:cubicBezTo>
                  <a:pt x="29" y="57"/>
                  <a:pt x="29" y="59"/>
                  <a:pt x="29" y="60"/>
                </a:cubicBezTo>
                <a:cubicBezTo>
                  <a:pt x="28" y="61"/>
                  <a:pt x="27" y="61"/>
                  <a:pt x="26" y="61"/>
                </a:cubicBezTo>
                <a:cubicBezTo>
                  <a:pt x="26" y="60"/>
                  <a:pt x="24" y="58"/>
                  <a:pt x="22" y="58"/>
                </a:cubicBezTo>
                <a:cubicBezTo>
                  <a:pt x="20" y="58"/>
                  <a:pt x="18" y="60"/>
                  <a:pt x="18" y="61"/>
                </a:cubicBezTo>
                <a:cubicBezTo>
                  <a:pt x="17" y="61"/>
                  <a:pt x="16" y="61"/>
                  <a:pt x="15" y="60"/>
                </a:cubicBezTo>
                <a:cubicBezTo>
                  <a:pt x="15" y="59"/>
                  <a:pt x="15" y="57"/>
                  <a:pt x="13" y="55"/>
                </a:cubicBezTo>
                <a:cubicBezTo>
                  <a:pt x="11" y="54"/>
                  <a:pt x="9" y="54"/>
                  <a:pt x="8" y="55"/>
                </a:cubicBezTo>
                <a:cubicBezTo>
                  <a:pt x="7" y="54"/>
                  <a:pt x="6" y="54"/>
                  <a:pt x="6" y="53"/>
                </a:cubicBezTo>
                <a:cubicBezTo>
                  <a:pt x="7" y="52"/>
                  <a:pt x="8" y="50"/>
                  <a:pt x="7" y="48"/>
                </a:cubicBezTo>
                <a:cubicBezTo>
                  <a:pt x="7" y="46"/>
                  <a:pt x="5" y="44"/>
                  <a:pt x="3" y="44"/>
                </a:cubicBezTo>
                <a:cubicBezTo>
                  <a:pt x="3" y="44"/>
                  <a:pt x="3" y="43"/>
                  <a:pt x="3" y="43"/>
                </a:cubicBezTo>
                <a:cubicBezTo>
                  <a:pt x="3" y="42"/>
                  <a:pt x="3" y="42"/>
                  <a:pt x="3" y="41"/>
                </a:cubicBezTo>
                <a:cubicBezTo>
                  <a:pt x="5" y="41"/>
                  <a:pt x="7" y="40"/>
                  <a:pt x="7" y="38"/>
                </a:cubicBezTo>
                <a:cubicBezTo>
                  <a:pt x="8" y="36"/>
                  <a:pt x="7" y="34"/>
                  <a:pt x="6" y="33"/>
                </a:cubicBezTo>
                <a:cubicBezTo>
                  <a:pt x="6" y="32"/>
                  <a:pt x="7" y="31"/>
                  <a:pt x="8" y="30"/>
                </a:cubicBezTo>
                <a:cubicBezTo>
                  <a:pt x="9" y="32"/>
                  <a:pt x="11" y="32"/>
                  <a:pt x="13" y="30"/>
                </a:cubicBezTo>
                <a:cubicBezTo>
                  <a:pt x="15" y="29"/>
                  <a:pt x="15" y="27"/>
                  <a:pt x="15" y="25"/>
                </a:cubicBezTo>
                <a:cubicBezTo>
                  <a:pt x="16" y="25"/>
                  <a:pt x="17" y="25"/>
                  <a:pt x="18" y="24"/>
                </a:cubicBezTo>
                <a:cubicBezTo>
                  <a:pt x="18" y="26"/>
                  <a:pt x="20" y="27"/>
                  <a:pt x="22" y="27"/>
                </a:cubicBezTo>
                <a:cubicBezTo>
                  <a:pt x="24" y="27"/>
                  <a:pt x="26" y="26"/>
                  <a:pt x="26" y="24"/>
                </a:cubicBezTo>
                <a:cubicBezTo>
                  <a:pt x="27" y="25"/>
                  <a:pt x="28" y="25"/>
                  <a:pt x="29" y="25"/>
                </a:cubicBezTo>
                <a:cubicBezTo>
                  <a:pt x="29" y="27"/>
                  <a:pt x="29" y="29"/>
                  <a:pt x="31" y="30"/>
                </a:cubicBezTo>
                <a:cubicBezTo>
                  <a:pt x="33" y="32"/>
                  <a:pt x="35" y="32"/>
                  <a:pt x="36" y="30"/>
                </a:cubicBezTo>
                <a:cubicBezTo>
                  <a:pt x="37" y="31"/>
                  <a:pt x="38" y="32"/>
                  <a:pt x="38" y="33"/>
                </a:cubicBezTo>
                <a:cubicBezTo>
                  <a:pt x="37" y="34"/>
                  <a:pt x="36" y="36"/>
                  <a:pt x="37" y="38"/>
                </a:cubicBezTo>
                <a:cubicBezTo>
                  <a:pt x="37" y="40"/>
                  <a:pt x="39" y="41"/>
                  <a:pt x="41" y="41"/>
                </a:cubicBezTo>
                <a:cubicBezTo>
                  <a:pt x="41" y="42"/>
                  <a:pt x="41" y="42"/>
                  <a:pt x="41" y="43"/>
                </a:cubicBezTo>
                <a:cubicBezTo>
                  <a:pt x="41" y="43"/>
                  <a:pt x="41" y="44"/>
                  <a:pt x="41" y="44"/>
                </a:cubicBezTo>
                <a:cubicBezTo>
                  <a:pt x="39" y="44"/>
                  <a:pt x="37" y="46"/>
                  <a:pt x="37" y="48"/>
                </a:cubicBezTo>
                <a:close/>
                <a:moveTo>
                  <a:pt x="61" y="12"/>
                </a:moveTo>
                <a:cubicBezTo>
                  <a:pt x="61" y="12"/>
                  <a:pt x="61" y="11"/>
                  <a:pt x="61" y="11"/>
                </a:cubicBezTo>
                <a:cubicBezTo>
                  <a:pt x="60" y="11"/>
                  <a:pt x="60" y="11"/>
                  <a:pt x="59" y="11"/>
                </a:cubicBezTo>
                <a:cubicBezTo>
                  <a:pt x="59" y="11"/>
                  <a:pt x="59" y="11"/>
                  <a:pt x="59" y="11"/>
                </a:cubicBezTo>
                <a:cubicBezTo>
                  <a:pt x="59" y="11"/>
                  <a:pt x="59" y="11"/>
                  <a:pt x="59" y="11"/>
                </a:cubicBezTo>
                <a:cubicBezTo>
                  <a:pt x="59" y="11"/>
                  <a:pt x="59" y="11"/>
                  <a:pt x="59" y="11"/>
                </a:cubicBezTo>
                <a:cubicBezTo>
                  <a:pt x="59" y="10"/>
                  <a:pt x="59" y="10"/>
                  <a:pt x="59" y="10"/>
                </a:cubicBezTo>
                <a:cubicBezTo>
                  <a:pt x="59" y="10"/>
                  <a:pt x="60" y="10"/>
                  <a:pt x="60" y="9"/>
                </a:cubicBezTo>
                <a:cubicBezTo>
                  <a:pt x="60" y="9"/>
                  <a:pt x="60" y="8"/>
                  <a:pt x="60" y="7"/>
                </a:cubicBezTo>
                <a:cubicBezTo>
                  <a:pt x="59" y="6"/>
                  <a:pt x="58" y="5"/>
                  <a:pt x="57" y="4"/>
                </a:cubicBezTo>
                <a:cubicBezTo>
                  <a:pt x="57" y="4"/>
                  <a:pt x="57" y="4"/>
                  <a:pt x="56" y="4"/>
                </a:cubicBezTo>
                <a:cubicBezTo>
                  <a:pt x="56" y="4"/>
                  <a:pt x="56" y="4"/>
                  <a:pt x="56" y="4"/>
                </a:cubicBezTo>
                <a:cubicBezTo>
                  <a:pt x="55" y="4"/>
                  <a:pt x="55" y="4"/>
                  <a:pt x="55" y="4"/>
                </a:cubicBezTo>
                <a:cubicBezTo>
                  <a:pt x="54" y="4"/>
                  <a:pt x="54" y="4"/>
                  <a:pt x="54" y="4"/>
                </a:cubicBezTo>
                <a:cubicBezTo>
                  <a:pt x="54" y="4"/>
                  <a:pt x="54" y="4"/>
                  <a:pt x="54" y="4"/>
                </a:cubicBezTo>
                <a:cubicBezTo>
                  <a:pt x="54" y="4"/>
                  <a:pt x="55" y="3"/>
                  <a:pt x="54" y="2"/>
                </a:cubicBezTo>
                <a:cubicBezTo>
                  <a:pt x="54" y="2"/>
                  <a:pt x="54" y="1"/>
                  <a:pt x="53" y="1"/>
                </a:cubicBezTo>
                <a:cubicBezTo>
                  <a:pt x="52" y="1"/>
                  <a:pt x="51" y="0"/>
                  <a:pt x="50" y="0"/>
                </a:cubicBezTo>
                <a:cubicBezTo>
                  <a:pt x="49" y="0"/>
                  <a:pt x="49" y="0"/>
                  <a:pt x="49" y="0"/>
                </a:cubicBezTo>
                <a:cubicBezTo>
                  <a:pt x="49" y="0"/>
                  <a:pt x="48" y="0"/>
                  <a:pt x="48" y="0"/>
                </a:cubicBezTo>
                <a:cubicBezTo>
                  <a:pt x="48" y="1"/>
                  <a:pt x="47" y="1"/>
                  <a:pt x="47" y="2"/>
                </a:cubicBezTo>
                <a:cubicBezTo>
                  <a:pt x="47" y="2"/>
                  <a:pt x="47" y="2"/>
                  <a:pt x="47" y="2"/>
                </a:cubicBezTo>
                <a:cubicBezTo>
                  <a:pt x="47" y="2"/>
                  <a:pt x="47" y="2"/>
                  <a:pt x="47" y="2"/>
                </a:cubicBezTo>
                <a:cubicBezTo>
                  <a:pt x="47" y="1"/>
                  <a:pt x="46" y="1"/>
                  <a:pt x="46" y="0"/>
                </a:cubicBezTo>
                <a:cubicBezTo>
                  <a:pt x="46" y="0"/>
                  <a:pt x="45" y="0"/>
                  <a:pt x="45" y="0"/>
                </a:cubicBezTo>
                <a:cubicBezTo>
                  <a:pt x="45" y="0"/>
                  <a:pt x="45" y="0"/>
                  <a:pt x="44" y="0"/>
                </a:cubicBezTo>
                <a:cubicBezTo>
                  <a:pt x="43" y="0"/>
                  <a:pt x="42" y="1"/>
                  <a:pt x="41" y="1"/>
                </a:cubicBezTo>
                <a:cubicBezTo>
                  <a:pt x="40" y="1"/>
                  <a:pt x="40" y="2"/>
                  <a:pt x="40" y="2"/>
                </a:cubicBezTo>
                <a:cubicBezTo>
                  <a:pt x="40" y="3"/>
                  <a:pt x="40" y="4"/>
                  <a:pt x="40" y="4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4"/>
                  <a:pt x="40" y="4"/>
                  <a:pt x="39" y="4"/>
                </a:cubicBezTo>
                <a:cubicBezTo>
                  <a:pt x="39" y="4"/>
                  <a:pt x="39" y="4"/>
                  <a:pt x="38" y="4"/>
                </a:cubicBezTo>
                <a:cubicBezTo>
                  <a:pt x="38" y="4"/>
                  <a:pt x="38" y="4"/>
                  <a:pt x="38" y="4"/>
                </a:cubicBezTo>
                <a:cubicBezTo>
                  <a:pt x="37" y="4"/>
                  <a:pt x="37" y="4"/>
                  <a:pt x="37" y="4"/>
                </a:cubicBezTo>
                <a:cubicBezTo>
                  <a:pt x="36" y="5"/>
                  <a:pt x="35" y="6"/>
                  <a:pt x="34" y="7"/>
                </a:cubicBezTo>
                <a:cubicBezTo>
                  <a:pt x="34" y="8"/>
                  <a:pt x="34" y="9"/>
                  <a:pt x="34" y="9"/>
                </a:cubicBezTo>
                <a:cubicBezTo>
                  <a:pt x="34" y="10"/>
                  <a:pt x="35" y="10"/>
                  <a:pt x="35" y="10"/>
                </a:cubicBezTo>
                <a:cubicBezTo>
                  <a:pt x="35" y="10"/>
                  <a:pt x="35" y="10"/>
                  <a:pt x="35" y="11"/>
                </a:cubicBezTo>
                <a:cubicBezTo>
                  <a:pt x="35" y="11"/>
                  <a:pt x="35" y="11"/>
                  <a:pt x="35" y="11"/>
                </a:cubicBezTo>
                <a:cubicBezTo>
                  <a:pt x="35" y="11"/>
                  <a:pt x="35" y="11"/>
                  <a:pt x="35" y="11"/>
                </a:cubicBezTo>
                <a:cubicBezTo>
                  <a:pt x="34" y="11"/>
                  <a:pt x="34" y="11"/>
                  <a:pt x="34" y="11"/>
                </a:cubicBezTo>
                <a:cubicBezTo>
                  <a:pt x="33" y="11"/>
                  <a:pt x="33" y="12"/>
                  <a:pt x="33" y="12"/>
                </a:cubicBezTo>
                <a:cubicBezTo>
                  <a:pt x="33" y="13"/>
                  <a:pt x="33" y="14"/>
                  <a:pt x="33" y="14"/>
                </a:cubicBezTo>
                <a:cubicBezTo>
                  <a:pt x="33" y="15"/>
                  <a:pt x="33" y="16"/>
                  <a:pt x="33" y="16"/>
                </a:cubicBezTo>
                <a:cubicBezTo>
                  <a:pt x="33" y="17"/>
                  <a:pt x="33" y="17"/>
                  <a:pt x="33" y="18"/>
                </a:cubicBezTo>
                <a:cubicBezTo>
                  <a:pt x="34" y="18"/>
                  <a:pt x="34" y="18"/>
                  <a:pt x="35" y="18"/>
                </a:cubicBezTo>
                <a:cubicBezTo>
                  <a:pt x="35" y="18"/>
                  <a:pt x="35" y="18"/>
                  <a:pt x="35" y="18"/>
                </a:cubicBezTo>
                <a:cubicBezTo>
                  <a:pt x="35" y="18"/>
                  <a:pt x="35" y="18"/>
                  <a:pt x="35" y="18"/>
                </a:cubicBezTo>
                <a:cubicBezTo>
                  <a:pt x="35" y="18"/>
                  <a:pt x="35" y="18"/>
                  <a:pt x="35" y="18"/>
                </a:cubicBezTo>
                <a:cubicBezTo>
                  <a:pt x="35" y="18"/>
                  <a:pt x="35" y="18"/>
                  <a:pt x="35" y="18"/>
                </a:cubicBezTo>
                <a:cubicBezTo>
                  <a:pt x="35" y="19"/>
                  <a:pt x="34" y="19"/>
                  <a:pt x="34" y="20"/>
                </a:cubicBezTo>
                <a:cubicBezTo>
                  <a:pt x="34" y="20"/>
                  <a:pt x="34" y="21"/>
                  <a:pt x="34" y="21"/>
                </a:cubicBezTo>
                <a:cubicBezTo>
                  <a:pt x="35" y="22"/>
                  <a:pt x="36" y="23"/>
                  <a:pt x="37" y="24"/>
                </a:cubicBezTo>
                <a:cubicBezTo>
                  <a:pt x="37" y="25"/>
                  <a:pt x="37" y="25"/>
                  <a:pt x="38" y="25"/>
                </a:cubicBezTo>
                <a:cubicBezTo>
                  <a:pt x="38" y="25"/>
                  <a:pt x="38" y="25"/>
                  <a:pt x="38" y="25"/>
                </a:cubicBezTo>
                <a:cubicBezTo>
                  <a:pt x="39" y="25"/>
                  <a:pt x="39" y="25"/>
                  <a:pt x="39" y="24"/>
                </a:cubicBezTo>
                <a:cubicBezTo>
                  <a:pt x="40" y="24"/>
                  <a:pt x="40" y="24"/>
                  <a:pt x="40" y="24"/>
                </a:cubicBezTo>
                <a:cubicBezTo>
                  <a:pt x="40" y="24"/>
                  <a:pt x="40" y="24"/>
                  <a:pt x="40" y="25"/>
                </a:cubicBezTo>
                <a:cubicBezTo>
                  <a:pt x="40" y="25"/>
                  <a:pt x="40" y="26"/>
                  <a:pt x="40" y="26"/>
                </a:cubicBezTo>
                <a:cubicBezTo>
                  <a:pt x="40" y="27"/>
                  <a:pt x="40" y="27"/>
                  <a:pt x="41" y="27"/>
                </a:cubicBezTo>
                <a:cubicBezTo>
                  <a:pt x="42" y="28"/>
                  <a:pt x="43" y="28"/>
                  <a:pt x="44" y="29"/>
                </a:cubicBezTo>
                <a:cubicBezTo>
                  <a:pt x="45" y="29"/>
                  <a:pt x="45" y="29"/>
                  <a:pt x="45" y="29"/>
                </a:cubicBezTo>
                <a:cubicBezTo>
                  <a:pt x="45" y="29"/>
                  <a:pt x="46" y="28"/>
                  <a:pt x="46" y="28"/>
                </a:cubicBezTo>
                <a:cubicBezTo>
                  <a:pt x="46" y="28"/>
                  <a:pt x="47" y="27"/>
                  <a:pt x="47" y="27"/>
                </a:cubicBezTo>
                <a:cubicBezTo>
                  <a:pt x="47" y="27"/>
                  <a:pt x="47" y="27"/>
                  <a:pt x="47" y="27"/>
                </a:cubicBezTo>
                <a:cubicBezTo>
                  <a:pt x="47" y="27"/>
                  <a:pt x="47" y="27"/>
                  <a:pt x="47" y="27"/>
                </a:cubicBezTo>
                <a:cubicBezTo>
                  <a:pt x="47" y="27"/>
                  <a:pt x="48" y="28"/>
                  <a:pt x="48" y="28"/>
                </a:cubicBezTo>
                <a:cubicBezTo>
                  <a:pt x="48" y="28"/>
                  <a:pt x="49" y="29"/>
                  <a:pt x="49" y="29"/>
                </a:cubicBezTo>
                <a:cubicBezTo>
                  <a:pt x="49" y="29"/>
                  <a:pt x="49" y="29"/>
                  <a:pt x="50" y="29"/>
                </a:cubicBezTo>
                <a:cubicBezTo>
                  <a:pt x="51" y="28"/>
                  <a:pt x="52" y="28"/>
                  <a:pt x="53" y="27"/>
                </a:cubicBezTo>
                <a:cubicBezTo>
                  <a:pt x="54" y="27"/>
                  <a:pt x="54" y="27"/>
                  <a:pt x="54" y="26"/>
                </a:cubicBezTo>
                <a:cubicBezTo>
                  <a:pt x="55" y="26"/>
                  <a:pt x="54" y="25"/>
                  <a:pt x="54" y="25"/>
                </a:cubicBezTo>
                <a:cubicBezTo>
                  <a:pt x="54" y="24"/>
                  <a:pt x="54" y="24"/>
                  <a:pt x="54" y="24"/>
                </a:cubicBezTo>
                <a:cubicBezTo>
                  <a:pt x="54" y="24"/>
                  <a:pt x="54" y="24"/>
                  <a:pt x="54" y="24"/>
                </a:cubicBezTo>
                <a:cubicBezTo>
                  <a:pt x="54" y="24"/>
                  <a:pt x="54" y="24"/>
                  <a:pt x="55" y="24"/>
                </a:cubicBezTo>
                <a:cubicBezTo>
                  <a:pt x="55" y="25"/>
                  <a:pt x="55" y="25"/>
                  <a:pt x="56" y="25"/>
                </a:cubicBezTo>
                <a:cubicBezTo>
                  <a:pt x="56" y="25"/>
                  <a:pt x="56" y="25"/>
                  <a:pt x="56" y="25"/>
                </a:cubicBezTo>
                <a:cubicBezTo>
                  <a:pt x="57" y="25"/>
                  <a:pt x="57" y="25"/>
                  <a:pt x="57" y="24"/>
                </a:cubicBezTo>
                <a:cubicBezTo>
                  <a:pt x="58" y="23"/>
                  <a:pt x="59" y="22"/>
                  <a:pt x="60" y="21"/>
                </a:cubicBezTo>
                <a:cubicBezTo>
                  <a:pt x="60" y="21"/>
                  <a:pt x="60" y="20"/>
                  <a:pt x="60" y="20"/>
                </a:cubicBezTo>
                <a:cubicBezTo>
                  <a:pt x="60" y="19"/>
                  <a:pt x="59" y="19"/>
                  <a:pt x="59" y="18"/>
                </a:cubicBezTo>
                <a:cubicBezTo>
                  <a:pt x="59" y="18"/>
                  <a:pt x="59" y="18"/>
                  <a:pt x="59" y="18"/>
                </a:cubicBezTo>
                <a:cubicBezTo>
                  <a:pt x="59" y="18"/>
                  <a:pt x="59" y="18"/>
                  <a:pt x="59" y="18"/>
                </a:cubicBezTo>
                <a:cubicBezTo>
                  <a:pt x="59" y="18"/>
                  <a:pt x="59" y="18"/>
                  <a:pt x="59" y="18"/>
                </a:cubicBezTo>
                <a:cubicBezTo>
                  <a:pt x="60" y="18"/>
                  <a:pt x="60" y="18"/>
                  <a:pt x="60" y="18"/>
                </a:cubicBezTo>
                <a:cubicBezTo>
                  <a:pt x="61" y="17"/>
                  <a:pt x="61" y="17"/>
                  <a:pt x="61" y="16"/>
                </a:cubicBezTo>
                <a:cubicBezTo>
                  <a:pt x="61" y="16"/>
                  <a:pt x="62" y="15"/>
                  <a:pt x="62" y="14"/>
                </a:cubicBezTo>
                <a:cubicBezTo>
                  <a:pt x="62" y="14"/>
                  <a:pt x="61" y="13"/>
                  <a:pt x="61" y="12"/>
                </a:cubicBezTo>
                <a:close/>
                <a:moveTo>
                  <a:pt x="58" y="15"/>
                </a:moveTo>
                <a:cubicBezTo>
                  <a:pt x="57" y="15"/>
                  <a:pt x="56" y="16"/>
                  <a:pt x="56" y="17"/>
                </a:cubicBezTo>
                <a:cubicBezTo>
                  <a:pt x="55" y="18"/>
                  <a:pt x="56" y="20"/>
                  <a:pt x="57" y="21"/>
                </a:cubicBezTo>
                <a:cubicBezTo>
                  <a:pt x="56" y="21"/>
                  <a:pt x="56" y="21"/>
                  <a:pt x="56" y="22"/>
                </a:cubicBezTo>
                <a:cubicBezTo>
                  <a:pt x="55" y="21"/>
                  <a:pt x="53" y="21"/>
                  <a:pt x="52" y="22"/>
                </a:cubicBezTo>
                <a:cubicBezTo>
                  <a:pt x="51" y="23"/>
                  <a:pt x="51" y="24"/>
                  <a:pt x="51" y="25"/>
                </a:cubicBezTo>
                <a:cubicBezTo>
                  <a:pt x="51" y="25"/>
                  <a:pt x="50" y="25"/>
                  <a:pt x="50" y="25"/>
                </a:cubicBezTo>
                <a:cubicBezTo>
                  <a:pt x="49" y="24"/>
                  <a:pt x="48" y="24"/>
                  <a:pt x="47" y="24"/>
                </a:cubicBezTo>
                <a:cubicBezTo>
                  <a:pt x="46" y="24"/>
                  <a:pt x="45" y="24"/>
                  <a:pt x="44" y="25"/>
                </a:cubicBezTo>
                <a:cubicBezTo>
                  <a:pt x="44" y="25"/>
                  <a:pt x="43" y="25"/>
                  <a:pt x="43" y="25"/>
                </a:cubicBezTo>
                <a:cubicBezTo>
                  <a:pt x="43" y="24"/>
                  <a:pt x="43" y="23"/>
                  <a:pt x="42" y="22"/>
                </a:cubicBezTo>
                <a:cubicBezTo>
                  <a:pt x="41" y="21"/>
                  <a:pt x="39" y="21"/>
                  <a:pt x="38" y="22"/>
                </a:cubicBezTo>
                <a:cubicBezTo>
                  <a:pt x="38" y="21"/>
                  <a:pt x="38" y="21"/>
                  <a:pt x="37" y="21"/>
                </a:cubicBezTo>
                <a:cubicBezTo>
                  <a:pt x="38" y="20"/>
                  <a:pt x="39" y="18"/>
                  <a:pt x="38" y="17"/>
                </a:cubicBezTo>
                <a:cubicBezTo>
                  <a:pt x="38" y="16"/>
                  <a:pt x="37" y="15"/>
                  <a:pt x="36" y="15"/>
                </a:cubicBezTo>
                <a:cubicBezTo>
                  <a:pt x="36" y="15"/>
                  <a:pt x="36" y="15"/>
                  <a:pt x="36" y="14"/>
                </a:cubicBezTo>
                <a:cubicBezTo>
                  <a:pt x="36" y="14"/>
                  <a:pt x="36" y="14"/>
                  <a:pt x="36" y="14"/>
                </a:cubicBezTo>
                <a:cubicBezTo>
                  <a:pt x="37" y="14"/>
                  <a:pt x="38" y="13"/>
                  <a:pt x="38" y="11"/>
                </a:cubicBezTo>
                <a:cubicBezTo>
                  <a:pt x="39" y="10"/>
                  <a:pt x="38" y="9"/>
                  <a:pt x="37" y="8"/>
                </a:cubicBezTo>
                <a:cubicBezTo>
                  <a:pt x="38" y="8"/>
                  <a:pt x="38" y="7"/>
                  <a:pt x="38" y="7"/>
                </a:cubicBezTo>
                <a:cubicBezTo>
                  <a:pt x="39" y="8"/>
                  <a:pt x="41" y="8"/>
                  <a:pt x="42" y="7"/>
                </a:cubicBezTo>
                <a:cubicBezTo>
                  <a:pt x="43" y="6"/>
                  <a:pt x="43" y="5"/>
                  <a:pt x="43" y="4"/>
                </a:cubicBezTo>
                <a:cubicBezTo>
                  <a:pt x="43" y="3"/>
                  <a:pt x="44" y="3"/>
                  <a:pt x="44" y="3"/>
                </a:cubicBezTo>
                <a:cubicBezTo>
                  <a:pt x="45" y="4"/>
                  <a:pt x="46" y="5"/>
                  <a:pt x="47" y="5"/>
                </a:cubicBezTo>
                <a:cubicBezTo>
                  <a:pt x="48" y="5"/>
                  <a:pt x="49" y="4"/>
                  <a:pt x="50" y="3"/>
                </a:cubicBezTo>
                <a:cubicBezTo>
                  <a:pt x="50" y="3"/>
                  <a:pt x="51" y="3"/>
                  <a:pt x="51" y="4"/>
                </a:cubicBezTo>
                <a:cubicBezTo>
                  <a:pt x="51" y="5"/>
                  <a:pt x="51" y="6"/>
                  <a:pt x="52" y="7"/>
                </a:cubicBezTo>
                <a:cubicBezTo>
                  <a:pt x="53" y="8"/>
                  <a:pt x="55" y="8"/>
                  <a:pt x="56" y="7"/>
                </a:cubicBezTo>
                <a:cubicBezTo>
                  <a:pt x="56" y="7"/>
                  <a:pt x="56" y="8"/>
                  <a:pt x="57" y="8"/>
                </a:cubicBezTo>
                <a:cubicBezTo>
                  <a:pt x="56" y="9"/>
                  <a:pt x="55" y="10"/>
                  <a:pt x="56" y="11"/>
                </a:cubicBezTo>
                <a:cubicBezTo>
                  <a:pt x="56" y="13"/>
                  <a:pt x="57" y="14"/>
                  <a:pt x="58" y="14"/>
                </a:cubicBezTo>
                <a:cubicBezTo>
                  <a:pt x="58" y="14"/>
                  <a:pt x="59" y="14"/>
                  <a:pt x="59" y="14"/>
                </a:cubicBezTo>
                <a:cubicBezTo>
                  <a:pt x="59" y="15"/>
                  <a:pt x="58" y="15"/>
                  <a:pt x="58" y="15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</p:spPr>
        <p:txBody>
          <a:bodyPr vert="horz" wrap="square" lIns="91440" tIns="45721" rIns="91440" bIns="45721" numCol="1" anchor="t" anchorCtr="0" compatLnSpc="1">
            <a:prstTxWarp prst="textNoShape">
              <a:avLst/>
            </a:prstTxWarp>
          </a:bodyPr>
          <a:lstStyle/>
          <a:p>
            <a:endParaRPr lang="en-US" sz="1801"/>
          </a:p>
        </p:txBody>
      </p:sp>
      <p:sp>
        <p:nvSpPr>
          <p:cNvPr id="79" name="iṩḻîḑê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307603B0-722E-444E-B5FF-12429CFC6C12}"/>
              </a:ext>
            </a:extLst>
          </p:cNvPr>
          <p:cNvSpPr/>
          <p:nvPr/>
        </p:nvSpPr>
        <p:spPr bwMode="auto">
          <a:xfrm>
            <a:off x="7302171" y="3364003"/>
            <a:ext cx="229192" cy="307453"/>
          </a:xfrm>
          <a:custGeom>
            <a:avLst/>
            <a:gdLst>
              <a:gd name="T0" fmla="*/ 13 w 52"/>
              <a:gd name="T1" fmla="*/ 18 h 70"/>
              <a:gd name="T2" fmla="*/ 12 w 52"/>
              <a:gd name="T3" fmla="*/ 17 h 70"/>
              <a:gd name="T4" fmla="*/ 11 w 52"/>
              <a:gd name="T5" fmla="*/ 15 h 70"/>
              <a:gd name="T6" fmla="*/ 51 w 52"/>
              <a:gd name="T7" fmla="*/ 50 h 70"/>
              <a:gd name="T8" fmla="*/ 49 w 52"/>
              <a:gd name="T9" fmla="*/ 60 h 70"/>
              <a:gd name="T10" fmla="*/ 51 w 52"/>
              <a:gd name="T11" fmla="*/ 69 h 70"/>
              <a:gd name="T12" fmla="*/ 0 w 52"/>
              <a:gd name="T13" fmla="*/ 69 h 70"/>
              <a:gd name="T14" fmla="*/ 1 w 52"/>
              <a:gd name="T15" fmla="*/ 60 h 70"/>
              <a:gd name="T16" fmla="*/ 4 w 52"/>
              <a:gd name="T17" fmla="*/ 45 h 70"/>
              <a:gd name="T18" fmla="*/ 19 w 52"/>
              <a:gd name="T19" fmla="*/ 27 h 70"/>
              <a:gd name="T20" fmla="*/ 15 w 52"/>
              <a:gd name="T21" fmla="*/ 30 h 70"/>
              <a:gd name="T22" fmla="*/ 10 w 52"/>
              <a:gd name="T23" fmla="*/ 34 h 70"/>
              <a:gd name="T24" fmla="*/ 2 w 52"/>
              <a:gd name="T25" fmla="*/ 28 h 70"/>
              <a:gd name="T26" fmla="*/ 8 w 52"/>
              <a:gd name="T27" fmla="*/ 14 h 70"/>
              <a:gd name="T28" fmla="*/ 13 w 52"/>
              <a:gd name="T29" fmla="*/ 5 h 70"/>
              <a:gd name="T30" fmla="*/ 12 w 52"/>
              <a:gd name="T31" fmla="*/ 0 h 70"/>
              <a:gd name="T32" fmla="*/ 12 w 52"/>
              <a:gd name="T33" fmla="*/ 0 h 70"/>
              <a:gd name="T34" fmla="*/ 14 w 52"/>
              <a:gd name="T35" fmla="*/ 0 h 70"/>
              <a:gd name="T36" fmla="*/ 43 w 52"/>
              <a:gd name="T37" fmla="*/ 13 h 70"/>
              <a:gd name="T38" fmla="*/ 51 w 52"/>
              <a:gd name="T39" fmla="*/ 47 h 70"/>
              <a:gd name="T40" fmla="*/ 2 w 52"/>
              <a:gd name="T41" fmla="*/ 62 h 70"/>
              <a:gd name="T42" fmla="*/ 48 w 52"/>
              <a:gd name="T43" fmla="*/ 62 h 70"/>
              <a:gd name="T44" fmla="*/ 2 w 52"/>
              <a:gd name="T45" fmla="*/ 62 h 70"/>
              <a:gd name="T46" fmla="*/ 6 w 52"/>
              <a:gd name="T47" fmla="*/ 56 h 70"/>
              <a:gd name="T48" fmla="*/ 44 w 52"/>
              <a:gd name="T49" fmla="*/ 60 h 70"/>
              <a:gd name="T50" fmla="*/ 12 w 52"/>
              <a:gd name="T51" fmla="*/ 41 h 70"/>
              <a:gd name="T52" fmla="*/ 6 w 52"/>
              <a:gd name="T53" fmla="*/ 54 h 70"/>
              <a:gd name="T54" fmla="*/ 15 w 52"/>
              <a:gd name="T55" fmla="*/ 42 h 70"/>
              <a:gd name="T56" fmla="*/ 12 w 52"/>
              <a:gd name="T57" fmla="*/ 48 h 70"/>
              <a:gd name="T58" fmla="*/ 41 w 52"/>
              <a:gd name="T59" fmla="*/ 54 h 70"/>
              <a:gd name="T60" fmla="*/ 39 w 52"/>
              <a:gd name="T61" fmla="*/ 17 h 70"/>
              <a:gd name="T62" fmla="*/ 22 w 52"/>
              <a:gd name="T63" fmla="*/ 6 h 70"/>
              <a:gd name="T64" fmla="*/ 20 w 52"/>
              <a:gd name="T65" fmla="*/ 5 h 70"/>
              <a:gd name="T66" fmla="*/ 18 w 52"/>
              <a:gd name="T67" fmla="*/ 4 h 70"/>
              <a:gd name="T68" fmla="*/ 19 w 52"/>
              <a:gd name="T69" fmla="*/ 7 h 70"/>
              <a:gd name="T70" fmla="*/ 17 w 52"/>
              <a:gd name="T71" fmla="*/ 8 h 70"/>
              <a:gd name="T72" fmla="*/ 11 w 52"/>
              <a:gd name="T73" fmla="*/ 14 h 70"/>
              <a:gd name="T74" fmla="*/ 4 w 52"/>
              <a:gd name="T75" fmla="*/ 28 h 70"/>
              <a:gd name="T76" fmla="*/ 10 w 52"/>
              <a:gd name="T77" fmla="*/ 31 h 70"/>
              <a:gd name="T78" fmla="*/ 16 w 52"/>
              <a:gd name="T79" fmla="*/ 25 h 70"/>
              <a:gd name="T80" fmla="*/ 21 w 52"/>
              <a:gd name="T81" fmla="*/ 25 h 70"/>
              <a:gd name="T82" fmla="*/ 30 w 52"/>
              <a:gd name="T83" fmla="*/ 19 h 70"/>
              <a:gd name="T84" fmla="*/ 44 w 52"/>
              <a:gd name="T85" fmla="*/ 36 h 70"/>
              <a:gd name="T86" fmla="*/ 40 w 52"/>
              <a:gd name="T87" fmla="*/ 16 h 70"/>
              <a:gd name="T88" fmla="*/ 43 w 52"/>
              <a:gd name="T89" fmla="*/ 53 h 70"/>
              <a:gd name="T90" fmla="*/ 44 w 52"/>
              <a:gd name="T91" fmla="*/ 36 h 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52" h="70">
                <a:moveTo>
                  <a:pt x="16" y="14"/>
                </a:moveTo>
                <a:cubicBezTo>
                  <a:pt x="16" y="15"/>
                  <a:pt x="16" y="15"/>
                  <a:pt x="16" y="15"/>
                </a:cubicBezTo>
                <a:cubicBezTo>
                  <a:pt x="13" y="18"/>
                  <a:pt x="13" y="18"/>
                  <a:pt x="13" y="18"/>
                </a:cubicBezTo>
                <a:cubicBezTo>
                  <a:pt x="13" y="19"/>
                  <a:pt x="13" y="19"/>
                  <a:pt x="12" y="19"/>
                </a:cubicBezTo>
                <a:cubicBezTo>
                  <a:pt x="12" y="19"/>
                  <a:pt x="12" y="19"/>
                  <a:pt x="12" y="19"/>
                </a:cubicBezTo>
                <a:cubicBezTo>
                  <a:pt x="11" y="18"/>
                  <a:pt x="11" y="18"/>
                  <a:pt x="12" y="17"/>
                </a:cubicBezTo>
                <a:cubicBezTo>
                  <a:pt x="11" y="17"/>
                  <a:pt x="11" y="17"/>
                  <a:pt x="11" y="17"/>
                </a:cubicBezTo>
                <a:cubicBezTo>
                  <a:pt x="11" y="17"/>
                  <a:pt x="10" y="17"/>
                  <a:pt x="10" y="16"/>
                </a:cubicBezTo>
                <a:cubicBezTo>
                  <a:pt x="10" y="16"/>
                  <a:pt x="10" y="15"/>
                  <a:pt x="11" y="15"/>
                </a:cubicBezTo>
                <a:cubicBezTo>
                  <a:pt x="15" y="14"/>
                  <a:pt x="15" y="14"/>
                  <a:pt x="15" y="14"/>
                </a:cubicBezTo>
                <a:cubicBezTo>
                  <a:pt x="15" y="14"/>
                  <a:pt x="16" y="14"/>
                  <a:pt x="16" y="14"/>
                </a:cubicBezTo>
                <a:close/>
                <a:moveTo>
                  <a:pt x="51" y="50"/>
                </a:moveTo>
                <a:cubicBezTo>
                  <a:pt x="46" y="54"/>
                  <a:pt x="46" y="54"/>
                  <a:pt x="46" y="54"/>
                </a:cubicBezTo>
                <a:cubicBezTo>
                  <a:pt x="48" y="55"/>
                  <a:pt x="49" y="56"/>
                  <a:pt x="49" y="58"/>
                </a:cubicBezTo>
                <a:cubicBezTo>
                  <a:pt x="49" y="59"/>
                  <a:pt x="49" y="59"/>
                  <a:pt x="49" y="60"/>
                </a:cubicBezTo>
                <a:cubicBezTo>
                  <a:pt x="49" y="60"/>
                  <a:pt x="49" y="60"/>
                  <a:pt x="49" y="60"/>
                </a:cubicBezTo>
                <a:cubicBezTo>
                  <a:pt x="50" y="60"/>
                  <a:pt x="51" y="60"/>
                  <a:pt x="51" y="61"/>
                </a:cubicBezTo>
                <a:cubicBezTo>
                  <a:pt x="51" y="69"/>
                  <a:pt x="51" y="69"/>
                  <a:pt x="51" y="69"/>
                </a:cubicBezTo>
                <a:cubicBezTo>
                  <a:pt x="51" y="69"/>
                  <a:pt x="50" y="70"/>
                  <a:pt x="49" y="70"/>
                </a:cubicBezTo>
                <a:cubicBezTo>
                  <a:pt x="1" y="70"/>
                  <a:pt x="1" y="70"/>
                  <a:pt x="1" y="70"/>
                </a:cubicBezTo>
                <a:cubicBezTo>
                  <a:pt x="0" y="70"/>
                  <a:pt x="0" y="69"/>
                  <a:pt x="0" y="69"/>
                </a:cubicBezTo>
                <a:cubicBezTo>
                  <a:pt x="0" y="61"/>
                  <a:pt x="0" y="61"/>
                  <a:pt x="0" y="61"/>
                </a:cubicBezTo>
                <a:cubicBezTo>
                  <a:pt x="0" y="60"/>
                  <a:pt x="0" y="60"/>
                  <a:pt x="1" y="60"/>
                </a:cubicBezTo>
                <a:cubicBezTo>
                  <a:pt x="1" y="60"/>
                  <a:pt x="1" y="60"/>
                  <a:pt x="1" y="60"/>
                </a:cubicBezTo>
                <a:cubicBezTo>
                  <a:pt x="1" y="59"/>
                  <a:pt x="1" y="59"/>
                  <a:pt x="1" y="58"/>
                </a:cubicBezTo>
                <a:cubicBezTo>
                  <a:pt x="1" y="57"/>
                  <a:pt x="2" y="55"/>
                  <a:pt x="3" y="54"/>
                </a:cubicBezTo>
                <a:cubicBezTo>
                  <a:pt x="3" y="53"/>
                  <a:pt x="2" y="49"/>
                  <a:pt x="4" y="45"/>
                </a:cubicBezTo>
                <a:cubicBezTo>
                  <a:pt x="5" y="43"/>
                  <a:pt x="8" y="41"/>
                  <a:pt x="11" y="39"/>
                </a:cubicBezTo>
                <a:cubicBezTo>
                  <a:pt x="13" y="37"/>
                  <a:pt x="16" y="35"/>
                  <a:pt x="18" y="33"/>
                </a:cubicBezTo>
                <a:cubicBezTo>
                  <a:pt x="19" y="31"/>
                  <a:pt x="19" y="29"/>
                  <a:pt x="19" y="27"/>
                </a:cubicBezTo>
                <a:cubicBezTo>
                  <a:pt x="19" y="27"/>
                  <a:pt x="19" y="27"/>
                  <a:pt x="19" y="27"/>
                </a:cubicBezTo>
                <a:cubicBezTo>
                  <a:pt x="18" y="27"/>
                  <a:pt x="17" y="27"/>
                  <a:pt x="16" y="27"/>
                </a:cubicBezTo>
                <a:cubicBezTo>
                  <a:pt x="16" y="27"/>
                  <a:pt x="15" y="28"/>
                  <a:pt x="15" y="30"/>
                </a:cubicBezTo>
                <a:cubicBezTo>
                  <a:pt x="14" y="31"/>
                  <a:pt x="14" y="32"/>
                  <a:pt x="13" y="32"/>
                </a:cubicBezTo>
                <a:cubicBezTo>
                  <a:pt x="13" y="33"/>
                  <a:pt x="12" y="34"/>
                  <a:pt x="10" y="34"/>
                </a:cubicBezTo>
                <a:cubicBezTo>
                  <a:pt x="10" y="34"/>
                  <a:pt x="10" y="34"/>
                  <a:pt x="10" y="34"/>
                </a:cubicBezTo>
                <a:cubicBezTo>
                  <a:pt x="9" y="34"/>
                  <a:pt x="8" y="33"/>
                  <a:pt x="7" y="32"/>
                </a:cubicBezTo>
                <a:cubicBezTo>
                  <a:pt x="6" y="32"/>
                  <a:pt x="6" y="32"/>
                  <a:pt x="5" y="31"/>
                </a:cubicBezTo>
                <a:cubicBezTo>
                  <a:pt x="4" y="31"/>
                  <a:pt x="2" y="30"/>
                  <a:pt x="2" y="28"/>
                </a:cubicBezTo>
                <a:cubicBezTo>
                  <a:pt x="2" y="27"/>
                  <a:pt x="2" y="27"/>
                  <a:pt x="2" y="27"/>
                </a:cubicBezTo>
                <a:cubicBezTo>
                  <a:pt x="2" y="25"/>
                  <a:pt x="2" y="23"/>
                  <a:pt x="4" y="20"/>
                </a:cubicBezTo>
                <a:cubicBezTo>
                  <a:pt x="7" y="17"/>
                  <a:pt x="8" y="15"/>
                  <a:pt x="8" y="14"/>
                </a:cubicBezTo>
                <a:cubicBezTo>
                  <a:pt x="8" y="13"/>
                  <a:pt x="8" y="13"/>
                  <a:pt x="8" y="13"/>
                </a:cubicBezTo>
                <a:cubicBezTo>
                  <a:pt x="8" y="13"/>
                  <a:pt x="9" y="12"/>
                  <a:pt x="14" y="6"/>
                </a:cubicBezTo>
                <a:cubicBezTo>
                  <a:pt x="14" y="6"/>
                  <a:pt x="14" y="5"/>
                  <a:pt x="13" y="5"/>
                </a:cubicBezTo>
                <a:cubicBezTo>
                  <a:pt x="13" y="4"/>
                  <a:pt x="12" y="2"/>
                  <a:pt x="12" y="2"/>
                </a:cubicBezTo>
                <a:cubicBezTo>
                  <a:pt x="12" y="1"/>
                  <a:pt x="12" y="1"/>
                  <a:pt x="12" y="1"/>
                </a:cubicBezTo>
                <a:cubicBezTo>
                  <a:pt x="12" y="0"/>
                  <a:pt x="12" y="0"/>
                  <a:pt x="12" y="0"/>
                </a:cubicBezTo>
                <a:cubicBezTo>
                  <a:pt x="12" y="0"/>
                  <a:pt x="12" y="0"/>
                  <a:pt x="12" y="0"/>
                </a:cubicBezTo>
                <a:cubicBezTo>
                  <a:pt x="12" y="0"/>
                  <a:pt x="12" y="0"/>
                  <a:pt x="12" y="0"/>
                </a:cubicBezTo>
                <a:cubicBezTo>
                  <a:pt x="12" y="0"/>
                  <a:pt x="12" y="0"/>
                  <a:pt x="12" y="0"/>
                </a:cubicBezTo>
                <a:cubicBezTo>
                  <a:pt x="13" y="0"/>
                  <a:pt x="13" y="0"/>
                  <a:pt x="13" y="0"/>
                </a:cubicBezTo>
                <a:cubicBezTo>
                  <a:pt x="13" y="0"/>
                  <a:pt x="13" y="0"/>
                  <a:pt x="13" y="0"/>
                </a:cubicBezTo>
                <a:cubicBezTo>
                  <a:pt x="14" y="0"/>
                  <a:pt x="14" y="0"/>
                  <a:pt x="14" y="0"/>
                </a:cubicBezTo>
                <a:cubicBezTo>
                  <a:pt x="15" y="0"/>
                  <a:pt x="18" y="1"/>
                  <a:pt x="20" y="2"/>
                </a:cubicBezTo>
                <a:cubicBezTo>
                  <a:pt x="21" y="2"/>
                  <a:pt x="23" y="2"/>
                  <a:pt x="24" y="2"/>
                </a:cubicBezTo>
                <a:cubicBezTo>
                  <a:pt x="30" y="2"/>
                  <a:pt x="37" y="4"/>
                  <a:pt x="43" y="13"/>
                </a:cubicBezTo>
                <a:cubicBezTo>
                  <a:pt x="48" y="22"/>
                  <a:pt x="47" y="30"/>
                  <a:pt x="47" y="36"/>
                </a:cubicBezTo>
                <a:cubicBezTo>
                  <a:pt x="47" y="39"/>
                  <a:pt x="46" y="41"/>
                  <a:pt x="47" y="42"/>
                </a:cubicBezTo>
                <a:cubicBezTo>
                  <a:pt x="48" y="45"/>
                  <a:pt x="51" y="47"/>
                  <a:pt x="51" y="47"/>
                </a:cubicBezTo>
                <a:cubicBezTo>
                  <a:pt x="52" y="48"/>
                  <a:pt x="52" y="48"/>
                  <a:pt x="52" y="48"/>
                </a:cubicBezTo>
                <a:cubicBezTo>
                  <a:pt x="52" y="49"/>
                  <a:pt x="52" y="49"/>
                  <a:pt x="51" y="50"/>
                </a:cubicBezTo>
                <a:close/>
                <a:moveTo>
                  <a:pt x="2" y="62"/>
                </a:moveTo>
                <a:cubicBezTo>
                  <a:pt x="2" y="68"/>
                  <a:pt x="2" y="68"/>
                  <a:pt x="2" y="68"/>
                </a:cubicBezTo>
                <a:cubicBezTo>
                  <a:pt x="48" y="68"/>
                  <a:pt x="48" y="68"/>
                  <a:pt x="48" y="68"/>
                </a:cubicBezTo>
                <a:cubicBezTo>
                  <a:pt x="48" y="62"/>
                  <a:pt x="48" y="62"/>
                  <a:pt x="48" y="62"/>
                </a:cubicBezTo>
                <a:cubicBezTo>
                  <a:pt x="44" y="62"/>
                  <a:pt x="44" y="62"/>
                  <a:pt x="44" y="62"/>
                </a:cubicBezTo>
                <a:cubicBezTo>
                  <a:pt x="6" y="62"/>
                  <a:pt x="6" y="62"/>
                  <a:pt x="6" y="62"/>
                </a:cubicBezTo>
                <a:lnTo>
                  <a:pt x="2" y="62"/>
                </a:lnTo>
                <a:close/>
                <a:moveTo>
                  <a:pt x="47" y="58"/>
                </a:moveTo>
                <a:cubicBezTo>
                  <a:pt x="47" y="57"/>
                  <a:pt x="46" y="56"/>
                  <a:pt x="44" y="56"/>
                </a:cubicBezTo>
                <a:cubicBezTo>
                  <a:pt x="6" y="56"/>
                  <a:pt x="6" y="56"/>
                  <a:pt x="6" y="56"/>
                </a:cubicBezTo>
                <a:cubicBezTo>
                  <a:pt x="4" y="56"/>
                  <a:pt x="3" y="57"/>
                  <a:pt x="3" y="58"/>
                </a:cubicBezTo>
                <a:cubicBezTo>
                  <a:pt x="3" y="59"/>
                  <a:pt x="4" y="60"/>
                  <a:pt x="6" y="60"/>
                </a:cubicBezTo>
                <a:cubicBezTo>
                  <a:pt x="44" y="60"/>
                  <a:pt x="44" y="60"/>
                  <a:pt x="44" y="60"/>
                </a:cubicBezTo>
                <a:cubicBezTo>
                  <a:pt x="46" y="60"/>
                  <a:pt x="47" y="59"/>
                  <a:pt x="47" y="58"/>
                </a:cubicBezTo>
                <a:close/>
                <a:moveTo>
                  <a:pt x="20" y="34"/>
                </a:moveTo>
                <a:cubicBezTo>
                  <a:pt x="18" y="36"/>
                  <a:pt x="15" y="39"/>
                  <a:pt x="12" y="41"/>
                </a:cubicBezTo>
                <a:cubicBezTo>
                  <a:pt x="10" y="43"/>
                  <a:pt x="7" y="45"/>
                  <a:pt x="7" y="46"/>
                </a:cubicBezTo>
                <a:cubicBezTo>
                  <a:pt x="4" y="50"/>
                  <a:pt x="6" y="54"/>
                  <a:pt x="6" y="54"/>
                </a:cubicBezTo>
                <a:cubicBezTo>
                  <a:pt x="6" y="54"/>
                  <a:pt x="6" y="54"/>
                  <a:pt x="6" y="54"/>
                </a:cubicBezTo>
                <a:cubicBezTo>
                  <a:pt x="8" y="54"/>
                  <a:pt x="8" y="54"/>
                  <a:pt x="8" y="54"/>
                </a:cubicBezTo>
                <a:cubicBezTo>
                  <a:pt x="8" y="53"/>
                  <a:pt x="8" y="49"/>
                  <a:pt x="10" y="46"/>
                </a:cubicBezTo>
                <a:cubicBezTo>
                  <a:pt x="13" y="44"/>
                  <a:pt x="15" y="42"/>
                  <a:pt x="15" y="42"/>
                </a:cubicBezTo>
                <a:cubicBezTo>
                  <a:pt x="16" y="42"/>
                  <a:pt x="16" y="42"/>
                  <a:pt x="17" y="43"/>
                </a:cubicBezTo>
                <a:cubicBezTo>
                  <a:pt x="17" y="43"/>
                  <a:pt x="17" y="44"/>
                  <a:pt x="16" y="44"/>
                </a:cubicBezTo>
                <a:cubicBezTo>
                  <a:pt x="16" y="44"/>
                  <a:pt x="14" y="46"/>
                  <a:pt x="12" y="48"/>
                </a:cubicBezTo>
                <a:cubicBezTo>
                  <a:pt x="10" y="50"/>
                  <a:pt x="10" y="54"/>
                  <a:pt x="10" y="54"/>
                </a:cubicBezTo>
                <a:cubicBezTo>
                  <a:pt x="10" y="54"/>
                  <a:pt x="10" y="54"/>
                  <a:pt x="10" y="54"/>
                </a:cubicBezTo>
                <a:cubicBezTo>
                  <a:pt x="41" y="54"/>
                  <a:pt x="41" y="54"/>
                  <a:pt x="41" y="54"/>
                </a:cubicBezTo>
                <a:cubicBezTo>
                  <a:pt x="41" y="53"/>
                  <a:pt x="39" y="49"/>
                  <a:pt x="39" y="45"/>
                </a:cubicBezTo>
                <a:cubicBezTo>
                  <a:pt x="39" y="44"/>
                  <a:pt x="39" y="42"/>
                  <a:pt x="40" y="40"/>
                </a:cubicBezTo>
                <a:cubicBezTo>
                  <a:pt x="40" y="35"/>
                  <a:pt x="42" y="26"/>
                  <a:pt x="39" y="17"/>
                </a:cubicBezTo>
                <a:cubicBezTo>
                  <a:pt x="35" y="7"/>
                  <a:pt x="26" y="6"/>
                  <a:pt x="23" y="6"/>
                </a:cubicBezTo>
                <a:cubicBezTo>
                  <a:pt x="23" y="6"/>
                  <a:pt x="22" y="7"/>
                  <a:pt x="22" y="7"/>
                </a:cubicBezTo>
                <a:cubicBezTo>
                  <a:pt x="22" y="7"/>
                  <a:pt x="22" y="6"/>
                  <a:pt x="22" y="6"/>
                </a:cubicBezTo>
                <a:cubicBezTo>
                  <a:pt x="22" y="6"/>
                  <a:pt x="21" y="6"/>
                  <a:pt x="21" y="6"/>
                </a:cubicBezTo>
                <a:cubicBezTo>
                  <a:pt x="21" y="6"/>
                  <a:pt x="21" y="6"/>
                  <a:pt x="21" y="6"/>
                </a:cubicBezTo>
                <a:cubicBezTo>
                  <a:pt x="20" y="6"/>
                  <a:pt x="20" y="5"/>
                  <a:pt x="20" y="5"/>
                </a:cubicBezTo>
                <a:cubicBezTo>
                  <a:pt x="19" y="5"/>
                  <a:pt x="19" y="5"/>
                  <a:pt x="19" y="5"/>
                </a:cubicBezTo>
                <a:cubicBezTo>
                  <a:pt x="19" y="5"/>
                  <a:pt x="18" y="5"/>
                  <a:pt x="18" y="4"/>
                </a:cubicBezTo>
                <a:cubicBezTo>
                  <a:pt x="18" y="4"/>
                  <a:pt x="18" y="4"/>
                  <a:pt x="18" y="4"/>
                </a:cubicBezTo>
                <a:cubicBezTo>
                  <a:pt x="17" y="4"/>
                  <a:pt x="17" y="3"/>
                  <a:pt x="16" y="3"/>
                </a:cubicBezTo>
                <a:cubicBezTo>
                  <a:pt x="18" y="7"/>
                  <a:pt x="18" y="7"/>
                  <a:pt x="18" y="7"/>
                </a:cubicBezTo>
                <a:cubicBezTo>
                  <a:pt x="19" y="7"/>
                  <a:pt x="19" y="7"/>
                  <a:pt x="19" y="7"/>
                </a:cubicBezTo>
                <a:cubicBezTo>
                  <a:pt x="19" y="8"/>
                  <a:pt x="18" y="8"/>
                  <a:pt x="18" y="8"/>
                </a:cubicBezTo>
                <a:cubicBezTo>
                  <a:pt x="18" y="8"/>
                  <a:pt x="18" y="8"/>
                  <a:pt x="18" y="8"/>
                </a:cubicBezTo>
                <a:cubicBezTo>
                  <a:pt x="17" y="8"/>
                  <a:pt x="17" y="8"/>
                  <a:pt x="17" y="8"/>
                </a:cubicBezTo>
                <a:cubicBezTo>
                  <a:pt x="17" y="8"/>
                  <a:pt x="17" y="8"/>
                  <a:pt x="16" y="7"/>
                </a:cubicBezTo>
                <a:cubicBezTo>
                  <a:pt x="14" y="10"/>
                  <a:pt x="11" y="13"/>
                  <a:pt x="11" y="14"/>
                </a:cubicBezTo>
                <a:cubicBezTo>
                  <a:pt x="11" y="14"/>
                  <a:pt x="11" y="14"/>
                  <a:pt x="11" y="14"/>
                </a:cubicBezTo>
                <a:cubicBezTo>
                  <a:pt x="10" y="15"/>
                  <a:pt x="10" y="18"/>
                  <a:pt x="6" y="22"/>
                </a:cubicBezTo>
                <a:cubicBezTo>
                  <a:pt x="4" y="24"/>
                  <a:pt x="4" y="26"/>
                  <a:pt x="4" y="27"/>
                </a:cubicBezTo>
                <a:cubicBezTo>
                  <a:pt x="4" y="28"/>
                  <a:pt x="4" y="28"/>
                  <a:pt x="4" y="28"/>
                </a:cubicBezTo>
                <a:cubicBezTo>
                  <a:pt x="4" y="28"/>
                  <a:pt x="5" y="29"/>
                  <a:pt x="6" y="29"/>
                </a:cubicBezTo>
                <a:cubicBezTo>
                  <a:pt x="7" y="30"/>
                  <a:pt x="8" y="30"/>
                  <a:pt x="9" y="31"/>
                </a:cubicBezTo>
                <a:cubicBezTo>
                  <a:pt x="9" y="31"/>
                  <a:pt x="10" y="31"/>
                  <a:pt x="10" y="31"/>
                </a:cubicBezTo>
                <a:cubicBezTo>
                  <a:pt x="11" y="31"/>
                  <a:pt x="11" y="31"/>
                  <a:pt x="11" y="31"/>
                </a:cubicBezTo>
                <a:cubicBezTo>
                  <a:pt x="12" y="30"/>
                  <a:pt x="12" y="30"/>
                  <a:pt x="12" y="29"/>
                </a:cubicBezTo>
                <a:cubicBezTo>
                  <a:pt x="13" y="27"/>
                  <a:pt x="14" y="24"/>
                  <a:pt x="16" y="25"/>
                </a:cubicBezTo>
                <a:cubicBezTo>
                  <a:pt x="18" y="25"/>
                  <a:pt x="19" y="25"/>
                  <a:pt x="20" y="25"/>
                </a:cubicBezTo>
                <a:cubicBezTo>
                  <a:pt x="20" y="25"/>
                  <a:pt x="20" y="24"/>
                  <a:pt x="20" y="24"/>
                </a:cubicBezTo>
                <a:cubicBezTo>
                  <a:pt x="21" y="24"/>
                  <a:pt x="21" y="24"/>
                  <a:pt x="21" y="25"/>
                </a:cubicBezTo>
                <a:cubicBezTo>
                  <a:pt x="26" y="24"/>
                  <a:pt x="27" y="19"/>
                  <a:pt x="28" y="19"/>
                </a:cubicBezTo>
                <a:cubicBezTo>
                  <a:pt x="28" y="18"/>
                  <a:pt x="28" y="18"/>
                  <a:pt x="29" y="18"/>
                </a:cubicBezTo>
                <a:cubicBezTo>
                  <a:pt x="29" y="18"/>
                  <a:pt x="30" y="19"/>
                  <a:pt x="30" y="19"/>
                </a:cubicBezTo>
                <a:cubicBezTo>
                  <a:pt x="29" y="19"/>
                  <a:pt x="28" y="25"/>
                  <a:pt x="22" y="27"/>
                </a:cubicBezTo>
                <a:cubicBezTo>
                  <a:pt x="22" y="29"/>
                  <a:pt x="21" y="32"/>
                  <a:pt x="20" y="34"/>
                </a:cubicBezTo>
                <a:close/>
                <a:moveTo>
                  <a:pt x="44" y="36"/>
                </a:moveTo>
                <a:cubicBezTo>
                  <a:pt x="45" y="30"/>
                  <a:pt x="45" y="22"/>
                  <a:pt x="40" y="14"/>
                </a:cubicBezTo>
                <a:cubicBezTo>
                  <a:pt x="37" y="8"/>
                  <a:pt x="32" y="6"/>
                  <a:pt x="28" y="5"/>
                </a:cubicBezTo>
                <a:cubicBezTo>
                  <a:pt x="33" y="6"/>
                  <a:pt x="38" y="9"/>
                  <a:pt x="40" y="16"/>
                </a:cubicBezTo>
                <a:cubicBezTo>
                  <a:pt x="44" y="26"/>
                  <a:pt x="42" y="35"/>
                  <a:pt x="42" y="41"/>
                </a:cubicBezTo>
                <a:cubicBezTo>
                  <a:pt x="41" y="42"/>
                  <a:pt x="41" y="44"/>
                  <a:pt x="41" y="45"/>
                </a:cubicBezTo>
                <a:cubicBezTo>
                  <a:pt x="41" y="48"/>
                  <a:pt x="42" y="51"/>
                  <a:pt x="43" y="53"/>
                </a:cubicBezTo>
                <a:cubicBezTo>
                  <a:pt x="49" y="48"/>
                  <a:pt x="49" y="48"/>
                  <a:pt x="49" y="48"/>
                </a:cubicBezTo>
                <a:cubicBezTo>
                  <a:pt x="48" y="47"/>
                  <a:pt x="46" y="45"/>
                  <a:pt x="45" y="43"/>
                </a:cubicBezTo>
                <a:cubicBezTo>
                  <a:pt x="44" y="41"/>
                  <a:pt x="44" y="39"/>
                  <a:pt x="44" y="36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xtLst/>
        </p:spPr>
        <p:txBody>
          <a:bodyPr vert="horz" wrap="square" lIns="91440" tIns="45721" rIns="91440" bIns="45721" numCol="1" anchor="t" anchorCtr="0" compatLnSpc="1">
            <a:prstTxWarp prst="textNoShape">
              <a:avLst/>
            </a:prstTxWarp>
          </a:bodyPr>
          <a:lstStyle/>
          <a:p>
            <a:endParaRPr lang="en-US" sz="1801"/>
          </a:p>
        </p:txBody>
      </p:sp>
      <p:sp>
        <p:nvSpPr>
          <p:cNvPr id="80" name="íŝḻiḓe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EBACC3C6-3536-42B3-8EB6-3306180D2194}"/>
              </a:ext>
            </a:extLst>
          </p:cNvPr>
          <p:cNvSpPr/>
          <p:nvPr/>
        </p:nvSpPr>
        <p:spPr bwMode="auto">
          <a:xfrm>
            <a:off x="5319121" y="3629393"/>
            <a:ext cx="202641" cy="207584"/>
          </a:xfrm>
          <a:custGeom>
            <a:avLst/>
            <a:gdLst>
              <a:gd name="T0" fmla="*/ 8 w 52"/>
              <a:gd name="T1" fmla="*/ 19 h 53"/>
              <a:gd name="T2" fmla="*/ 8 w 52"/>
              <a:gd name="T3" fmla="*/ 19 h 53"/>
              <a:gd name="T4" fmla="*/ 8 w 52"/>
              <a:gd name="T5" fmla="*/ 18 h 53"/>
              <a:gd name="T6" fmla="*/ 8 w 52"/>
              <a:gd name="T7" fmla="*/ 17 h 53"/>
              <a:gd name="T8" fmla="*/ 8 w 52"/>
              <a:gd name="T9" fmla="*/ 17 h 53"/>
              <a:gd name="T10" fmla="*/ 15 w 52"/>
              <a:gd name="T11" fmla="*/ 10 h 53"/>
              <a:gd name="T12" fmla="*/ 17 w 52"/>
              <a:gd name="T13" fmla="*/ 10 h 53"/>
              <a:gd name="T14" fmla="*/ 17 w 52"/>
              <a:gd name="T15" fmla="*/ 12 h 53"/>
              <a:gd name="T16" fmla="*/ 13 w 52"/>
              <a:gd name="T17" fmla="*/ 17 h 53"/>
              <a:gd name="T18" fmla="*/ 39 w 52"/>
              <a:gd name="T19" fmla="*/ 17 h 53"/>
              <a:gd name="T20" fmla="*/ 40 w 52"/>
              <a:gd name="T21" fmla="*/ 18 h 53"/>
              <a:gd name="T22" fmla="*/ 39 w 52"/>
              <a:gd name="T23" fmla="*/ 20 h 53"/>
              <a:gd name="T24" fmla="*/ 13 w 52"/>
              <a:gd name="T25" fmla="*/ 20 h 53"/>
              <a:gd name="T26" fmla="*/ 17 w 52"/>
              <a:gd name="T27" fmla="*/ 24 h 53"/>
              <a:gd name="T28" fmla="*/ 17 w 52"/>
              <a:gd name="T29" fmla="*/ 26 h 53"/>
              <a:gd name="T30" fmla="*/ 16 w 52"/>
              <a:gd name="T31" fmla="*/ 26 h 53"/>
              <a:gd name="T32" fmla="*/ 15 w 52"/>
              <a:gd name="T33" fmla="*/ 26 h 53"/>
              <a:gd name="T34" fmla="*/ 8 w 52"/>
              <a:gd name="T35" fmla="*/ 19 h 53"/>
              <a:gd name="T36" fmla="*/ 43 w 52"/>
              <a:gd name="T37" fmla="*/ 34 h 53"/>
              <a:gd name="T38" fmla="*/ 43 w 52"/>
              <a:gd name="T39" fmla="*/ 34 h 53"/>
              <a:gd name="T40" fmla="*/ 36 w 52"/>
              <a:gd name="T41" fmla="*/ 27 h 53"/>
              <a:gd name="T42" fmla="*/ 34 w 52"/>
              <a:gd name="T43" fmla="*/ 27 h 53"/>
              <a:gd name="T44" fmla="*/ 34 w 52"/>
              <a:gd name="T45" fmla="*/ 29 h 53"/>
              <a:gd name="T46" fmla="*/ 39 w 52"/>
              <a:gd name="T47" fmla="*/ 33 h 53"/>
              <a:gd name="T48" fmla="*/ 13 w 52"/>
              <a:gd name="T49" fmla="*/ 33 h 53"/>
              <a:gd name="T50" fmla="*/ 11 w 52"/>
              <a:gd name="T51" fmla="*/ 35 h 53"/>
              <a:gd name="T52" fmla="*/ 13 w 52"/>
              <a:gd name="T53" fmla="*/ 36 h 53"/>
              <a:gd name="T54" fmla="*/ 39 w 52"/>
              <a:gd name="T55" fmla="*/ 36 h 53"/>
              <a:gd name="T56" fmla="*/ 34 w 52"/>
              <a:gd name="T57" fmla="*/ 41 h 53"/>
              <a:gd name="T58" fmla="*/ 34 w 52"/>
              <a:gd name="T59" fmla="*/ 43 h 53"/>
              <a:gd name="T60" fmla="*/ 35 w 52"/>
              <a:gd name="T61" fmla="*/ 43 h 53"/>
              <a:gd name="T62" fmla="*/ 36 w 52"/>
              <a:gd name="T63" fmla="*/ 43 h 53"/>
              <a:gd name="T64" fmla="*/ 43 w 52"/>
              <a:gd name="T65" fmla="*/ 36 h 53"/>
              <a:gd name="T66" fmla="*/ 43 w 52"/>
              <a:gd name="T67" fmla="*/ 36 h 53"/>
              <a:gd name="T68" fmla="*/ 44 w 52"/>
              <a:gd name="T69" fmla="*/ 35 h 53"/>
              <a:gd name="T70" fmla="*/ 43 w 52"/>
              <a:gd name="T71" fmla="*/ 34 h 53"/>
              <a:gd name="T72" fmla="*/ 52 w 52"/>
              <a:gd name="T73" fmla="*/ 7 h 53"/>
              <a:gd name="T74" fmla="*/ 52 w 52"/>
              <a:gd name="T75" fmla="*/ 45 h 53"/>
              <a:gd name="T76" fmla="*/ 45 w 52"/>
              <a:gd name="T77" fmla="*/ 53 h 53"/>
              <a:gd name="T78" fmla="*/ 7 w 52"/>
              <a:gd name="T79" fmla="*/ 53 h 53"/>
              <a:gd name="T80" fmla="*/ 0 w 52"/>
              <a:gd name="T81" fmla="*/ 45 h 53"/>
              <a:gd name="T82" fmla="*/ 0 w 52"/>
              <a:gd name="T83" fmla="*/ 7 h 53"/>
              <a:gd name="T84" fmla="*/ 7 w 52"/>
              <a:gd name="T85" fmla="*/ 0 h 53"/>
              <a:gd name="T86" fmla="*/ 45 w 52"/>
              <a:gd name="T87" fmla="*/ 0 h 53"/>
              <a:gd name="T88" fmla="*/ 52 w 52"/>
              <a:gd name="T89" fmla="*/ 7 h 53"/>
              <a:gd name="T90" fmla="*/ 49 w 52"/>
              <a:gd name="T91" fmla="*/ 7 h 53"/>
              <a:gd name="T92" fmla="*/ 45 w 52"/>
              <a:gd name="T93" fmla="*/ 3 h 53"/>
              <a:gd name="T94" fmla="*/ 7 w 52"/>
              <a:gd name="T95" fmla="*/ 3 h 53"/>
              <a:gd name="T96" fmla="*/ 3 w 52"/>
              <a:gd name="T97" fmla="*/ 7 h 53"/>
              <a:gd name="T98" fmla="*/ 3 w 52"/>
              <a:gd name="T99" fmla="*/ 45 h 53"/>
              <a:gd name="T100" fmla="*/ 7 w 52"/>
              <a:gd name="T101" fmla="*/ 50 h 53"/>
              <a:gd name="T102" fmla="*/ 45 w 52"/>
              <a:gd name="T103" fmla="*/ 50 h 53"/>
              <a:gd name="T104" fmla="*/ 49 w 52"/>
              <a:gd name="T105" fmla="*/ 45 h 53"/>
              <a:gd name="T106" fmla="*/ 49 w 52"/>
              <a:gd name="T107" fmla="*/ 7 h 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52" h="53">
                <a:moveTo>
                  <a:pt x="8" y="19"/>
                </a:moveTo>
                <a:cubicBezTo>
                  <a:pt x="8" y="19"/>
                  <a:pt x="8" y="19"/>
                  <a:pt x="8" y="19"/>
                </a:cubicBezTo>
                <a:cubicBezTo>
                  <a:pt x="8" y="19"/>
                  <a:pt x="8" y="18"/>
                  <a:pt x="8" y="18"/>
                </a:cubicBezTo>
                <a:cubicBezTo>
                  <a:pt x="8" y="18"/>
                  <a:pt x="8" y="17"/>
                  <a:pt x="8" y="17"/>
                </a:cubicBezTo>
                <a:cubicBezTo>
                  <a:pt x="8" y="17"/>
                  <a:pt x="8" y="17"/>
                  <a:pt x="8" y="17"/>
                </a:cubicBezTo>
                <a:cubicBezTo>
                  <a:pt x="15" y="10"/>
                  <a:pt x="15" y="10"/>
                  <a:pt x="15" y="10"/>
                </a:cubicBezTo>
                <a:cubicBezTo>
                  <a:pt x="15" y="9"/>
                  <a:pt x="16" y="9"/>
                  <a:pt x="17" y="10"/>
                </a:cubicBezTo>
                <a:cubicBezTo>
                  <a:pt x="18" y="11"/>
                  <a:pt x="18" y="12"/>
                  <a:pt x="17" y="12"/>
                </a:cubicBezTo>
                <a:cubicBezTo>
                  <a:pt x="13" y="17"/>
                  <a:pt x="13" y="17"/>
                  <a:pt x="13" y="17"/>
                </a:cubicBezTo>
                <a:cubicBezTo>
                  <a:pt x="39" y="17"/>
                  <a:pt x="39" y="17"/>
                  <a:pt x="39" y="17"/>
                </a:cubicBezTo>
                <a:cubicBezTo>
                  <a:pt x="40" y="17"/>
                  <a:pt x="40" y="17"/>
                  <a:pt x="40" y="18"/>
                </a:cubicBezTo>
                <a:cubicBezTo>
                  <a:pt x="40" y="19"/>
                  <a:pt x="40" y="20"/>
                  <a:pt x="39" y="20"/>
                </a:cubicBezTo>
                <a:cubicBezTo>
                  <a:pt x="13" y="20"/>
                  <a:pt x="13" y="20"/>
                  <a:pt x="13" y="20"/>
                </a:cubicBezTo>
                <a:cubicBezTo>
                  <a:pt x="17" y="24"/>
                  <a:pt x="17" y="24"/>
                  <a:pt x="17" y="24"/>
                </a:cubicBezTo>
                <a:cubicBezTo>
                  <a:pt x="18" y="24"/>
                  <a:pt x="18" y="25"/>
                  <a:pt x="17" y="26"/>
                </a:cubicBezTo>
                <a:cubicBezTo>
                  <a:pt x="17" y="26"/>
                  <a:pt x="16" y="26"/>
                  <a:pt x="16" y="26"/>
                </a:cubicBezTo>
                <a:cubicBezTo>
                  <a:pt x="16" y="26"/>
                  <a:pt x="15" y="26"/>
                  <a:pt x="15" y="26"/>
                </a:cubicBezTo>
                <a:lnTo>
                  <a:pt x="8" y="19"/>
                </a:lnTo>
                <a:close/>
                <a:moveTo>
                  <a:pt x="43" y="34"/>
                </a:moveTo>
                <a:cubicBezTo>
                  <a:pt x="43" y="34"/>
                  <a:pt x="43" y="34"/>
                  <a:pt x="43" y="34"/>
                </a:cubicBezTo>
                <a:cubicBezTo>
                  <a:pt x="36" y="27"/>
                  <a:pt x="36" y="27"/>
                  <a:pt x="36" y="27"/>
                </a:cubicBezTo>
                <a:cubicBezTo>
                  <a:pt x="36" y="26"/>
                  <a:pt x="35" y="26"/>
                  <a:pt x="34" y="27"/>
                </a:cubicBezTo>
                <a:cubicBezTo>
                  <a:pt x="34" y="28"/>
                  <a:pt x="34" y="29"/>
                  <a:pt x="34" y="29"/>
                </a:cubicBezTo>
                <a:cubicBezTo>
                  <a:pt x="39" y="33"/>
                  <a:pt x="39" y="33"/>
                  <a:pt x="39" y="33"/>
                </a:cubicBezTo>
                <a:cubicBezTo>
                  <a:pt x="13" y="33"/>
                  <a:pt x="13" y="33"/>
                  <a:pt x="13" y="33"/>
                </a:cubicBezTo>
                <a:cubicBezTo>
                  <a:pt x="12" y="33"/>
                  <a:pt x="11" y="34"/>
                  <a:pt x="11" y="35"/>
                </a:cubicBezTo>
                <a:cubicBezTo>
                  <a:pt x="11" y="36"/>
                  <a:pt x="12" y="36"/>
                  <a:pt x="13" y="36"/>
                </a:cubicBezTo>
                <a:cubicBezTo>
                  <a:pt x="39" y="36"/>
                  <a:pt x="39" y="36"/>
                  <a:pt x="39" y="36"/>
                </a:cubicBezTo>
                <a:cubicBezTo>
                  <a:pt x="34" y="41"/>
                  <a:pt x="34" y="41"/>
                  <a:pt x="34" y="41"/>
                </a:cubicBezTo>
                <a:cubicBezTo>
                  <a:pt x="34" y="41"/>
                  <a:pt x="34" y="42"/>
                  <a:pt x="34" y="43"/>
                </a:cubicBezTo>
                <a:cubicBezTo>
                  <a:pt x="35" y="43"/>
                  <a:pt x="35" y="43"/>
                  <a:pt x="35" y="43"/>
                </a:cubicBezTo>
                <a:cubicBezTo>
                  <a:pt x="36" y="43"/>
                  <a:pt x="36" y="43"/>
                  <a:pt x="36" y="43"/>
                </a:cubicBezTo>
                <a:cubicBezTo>
                  <a:pt x="43" y="36"/>
                  <a:pt x="43" y="36"/>
                  <a:pt x="43" y="36"/>
                </a:cubicBezTo>
                <a:cubicBezTo>
                  <a:pt x="43" y="36"/>
                  <a:pt x="43" y="36"/>
                  <a:pt x="43" y="36"/>
                </a:cubicBezTo>
                <a:cubicBezTo>
                  <a:pt x="44" y="36"/>
                  <a:pt x="44" y="35"/>
                  <a:pt x="44" y="35"/>
                </a:cubicBezTo>
                <a:cubicBezTo>
                  <a:pt x="44" y="35"/>
                  <a:pt x="44" y="34"/>
                  <a:pt x="43" y="34"/>
                </a:cubicBezTo>
                <a:close/>
                <a:moveTo>
                  <a:pt x="52" y="7"/>
                </a:moveTo>
                <a:cubicBezTo>
                  <a:pt x="52" y="45"/>
                  <a:pt x="52" y="45"/>
                  <a:pt x="52" y="45"/>
                </a:cubicBezTo>
                <a:cubicBezTo>
                  <a:pt x="52" y="49"/>
                  <a:pt x="49" y="53"/>
                  <a:pt x="45" y="53"/>
                </a:cubicBezTo>
                <a:cubicBezTo>
                  <a:pt x="7" y="53"/>
                  <a:pt x="7" y="53"/>
                  <a:pt x="7" y="53"/>
                </a:cubicBezTo>
                <a:cubicBezTo>
                  <a:pt x="3" y="53"/>
                  <a:pt x="0" y="49"/>
                  <a:pt x="0" y="45"/>
                </a:cubicBezTo>
                <a:cubicBezTo>
                  <a:pt x="0" y="7"/>
                  <a:pt x="0" y="7"/>
                  <a:pt x="0" y="7"/>
                </a:cubicBezTo>
                <a:cubicBezTo>
                  <a:pt x="0" y="4"/>
                  <a:pt x="3" y="0"/>
                  <a:pt x="7" y="0"/>
                </a:cubicBezTo>
                <a:cubicBezTo>
                  <a:pt x="45" y="0"/>
                  <a:pt x="45" y="0"/>
                  <a:pt x="45" y="0"/>
                </a:cubicBezTo>
                <a:cubicBezTo>
                  <a:pt x="49" y="0"/>
                  <a:pt x="52" y="4"/>
                  <a:pt x="52" y="7"/>
                </a:cubicBezTo>
                <a:close/>
                <a:moveTo>
                  <a:pt x="49" y="7"/>
                </a:moveTo>
                <a:cubicBezTo>
                  <a:pt x="49" y="5"/>
                  <a:pt x="47" y="3"/>
                  <a:pt x="45" y="3"/>
                </a:cubicBezTo>
                <a:cubicBezTo>
                  <a:pt x="7" y="3"/>
                  <a:pt x="7" y="3"/>
                  <a:pt x="7" y="3"/>
                </a:cubicBezTo>
                <a:cubicBezTo>
                  <a:pt x="4" y="3"/>
                  <a:pt x="3" y="5"/>
                  <a:pt x="3" y="7"/>
                </a:cubicBezTo>
                <a:cubicBezTo>
                  <a:pt x="3" y="45"/>
                  <a:pt x="3" y="45"/>
                  <a:pt x="3" y="45"/>
                </a:cubicBezTo>
                <a:cubicBezTo>
                  <a:pt x="3" y="48"/>
                  <a:pt x="4" y="50"/>
                  <a:pt x="7" y="50"/>
                </a:cubicBezTo>
                <a:cubicBezTo>
                  <a:pt x="45" y="50"/>
                  <a:pt x="45" y="50"/>
                  <a:pt x="45" y="50"/>
                </a:cubicBezTo>
                <a:cubicBezTo>
                  <a:pt x="47" y="50"/>
                  <a:pt x="49" y="48"/>
                  <a:pt x="49" y="45"/>
                </a:cubicBezTo>
                <a:lnTo>
                  <a:pt x="49" y="7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xtLst/>
        </p:spPr>
        <p:txBody>
          <a:bodyPr vert="horz" wrap="square" lIns="91440" tIns="45721" rIns="91440" bIns="45721" numCol="1" anchor="t" anchorCtr="0" compatLnSpc="1">
            <a:prstTxWarp prst="textNoShape">
              <a:avLst/>
            </a:prstTxWarp>
          </a:bodyPr>
          <a:lstStyle/>
          <a:p>
            <a:endParaRPr lang="en-US" sz="1801"/>
          </a:p>
        </p:txBody>
      </p:sp>
      <p:sp>
        <p:nvSpPr>
          <p:cNvPr id="81" name="iŝlîḋè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F3457B2F-54F5-466E-B310-B54CCBE97900}"/>
              </a:ext>
            </a:extLst>
          </p:cNvPr>
          <p:cNvSpPr/>
          <p:nvPr/>
        </p:nvSpPr>
        <p:spPr bwMode="auto">
          <a:xfrm>
            <a:off x="6224027" y="3687499"/>
            <a:ext cx="245976" cy="267522"/>
          </a:xfrm>
          <a:custGeom>
            <a:avLst/>
            <a:gdLst>
              <a:gd name="T0" fmla="*/ 42 w 58"/>
              <a:gd name="T1" fmla="*/ 4 h 63"/>
              <a:gd name="T2" fmla="*/ 41 w 58"/>
              <a:gd name="T3" fmla="*/ 10 h 63"/>
              <a:gd name="T4" fmla="*/ 17 w 58"/>
              <a:gd name="T5" fmla="*/ 47 h 63"/>
              <a:gd name="T6" fmla="*/ 15 w 58"/>
              <a:gd name="T7" fmla="*/ 54 h 63"/>
              <a:gd name="T8" fmla="*/ 19 w 58"/>
              <a:gd name="T9" fmla="*/ 47 h 63"/>
              <a:gd name="T10" fmla="*/ 49 w 58"/>
              <a:gd name="T11" fmla="*/ 19 h 63"/>
              <a:gd name="T12" fmla="*/ 53 w 58"/>
              <a:gd name="T13" fmla="*/ 14 h 63"/>
              <a:gd name="T14" fmla="*/ 48 w 58"/>
              <a:gd name="T15" fmla="*/ 19 h 63"/>
              <a:gd name="T16" fmla="*/ 4 w 58"/>
              <a:gd name="T17" fmla="*/ 43 h 63"/>
              <a:gd name="T18" fmla="*/ 11 w 58"/>
              <a:gd name="T19" fmla="*/ 41 h 63"/>
              <a:gd name="T20" fmla="*/ 57 w 58"/>
              <a:gd name="T21" fmla="*/ 28 h 63"/>
              <a:gd name="T22" fmla="*/ 51 w 58"/>
              <a:gd name="T23" fmla="*/ 30 h 63"/>
              <a:gd name="T24" fmla="*/ 57 w 58"/>
              <a:gd name="T25" fmla="*/ 28 h 63"/>
              <a:gd name="T26" fmla="*/ 1 w 58"/>
              <a:gd name="T27" fmla="*/ 28 h 63"/>
              <a:gd name="T28" fmla="*/ 7 w 58"/>
              <a:gd name="T29" fmla="*/ 30 h 63"/>
              <a:gd name="T30" fmla="*/ 48 w 58"/>
              <a:gd name="T31" fmla="*/ 39 h 63"/>
              <a:gd name="T32" fmla="*/ 54 w 58"/>
              <a:gd name="T33" fmla="*/ 44 h 63"/>
              <a:gd name="T34" fmla="*/ 49 w 58"/>
              <a:gd name="T35" fmla="*/ 39 h 63"/>
              <a:gd name="T36" fmla="*/ 5 w 58"/>
              <a:gd name="T37" fmla="*/ 16 h 63"/>
              <a:gd name="T38" fmla="*/ 11 w 58"/>
              <a:gd name="T39" fmla="*/ 18 h 63"/>
              <a:gd name="T40" fmla="*/ 41 w 58"/>
              <a:gd name="T41" fmla="*/ 47 h 63"/>
              <a:gd name="T42" fmla="*/ 42 w 58"/>
              <a:gd name="T43" fmla="*/ 54 h 63"/>
              <a:gd name="T44" fmla="*/ 44 w 58"/>
              <a:gd name="T45" fmla="*/ 53 h 63"/>
              <a:gd name="T46" fmla="*/ 18 w 58"/>
              <a:gd name="T47" fmla="*/ 11 h 63"/>
              <a:gd name="T48" fmla="*/ 16 w 58"/>
              <a:gd name="T49" fmla="*/ 4 h 63"/>
              <a:gd name="T50" fmla="*/ 17 w 58"/>
              <a:gd name="T51" fmla="*/ 10 h 63"/>
              <a:gd name="T52" fmla="*/ 30 w 58"/>
              <a:gd name="T53" fmla="*/ 1 h 63"/>
              <a:gd name="T54" fmla="*/ 28 w 58"/>
              <a:gd name="T55" fmla="*/ 7 h 63"/>
              <a:gd name="T56" fmla="*/ 40 w 58"/>
              <a:gd name="T57" fmla="*/ 41 h 63"/>
              <a:gd name="T58" fmla="*/ 37 w 58"/>
              <a:gd name="T59" fmla="*/ 51 h 63"/>
              <a:gd name="T60" fmla="*/ 38 w 58"/>
              <a:gd name="T61" fmla="*/ 55 h 63"/>
              <a:gd name="T62" fmla="*/ 35 w 58"/>
              <a:gd name="T63" fmla="*/ 60 h 63"/>
              <a:gd name="T64" fmla="*/ 28 w 58"/>
              <a:gd name="T65" fmla="*/ 63 h 63"/>
              <a:gd name="T66" fmla="*/ 21 w 58"/>
              <a:gd name="T67" fmla="*/ 58 h 63"/>
              <a:gd name="T68" fmla="*/ 22 w 58"/>
              <a:gd name="T69" fmla="*/ 53 h 63"/>
              <a:gd name="T70" fmla="*/ 21 w 58"/>
              <a:gd name="T71" fmla="*/ 49 h 63"/>
              <a:gd name="T72" fmla="*/ 13 w 58"/>
              <a:gd name="T73" fmla="*/ 29 h 63"/>
              <a:gd name="T74" fmla="*/ 33 w 58"/>
              <a:gd name="T75" fmla="*/ 61 h 63"/>
              <a:gd name="T76" fmla="*/ 25 w 58"/>
              <a:gd name="T77" fmla="*/ 61 h 63"/>
              <a:gd name="T78" fmla="*/ 33 w 58"/>
              <a:gd name="T79" fmla="*/ 61 h 63"/>
              <a:gd name="T80" fmla="*/ 23 w 58"/>
              <a:gd name="T81" fmla="*/ 58 h 63"/>
              <a:gd name="T82" fmla="*/ 31 w 58"/>
              <a:gd name="T83" fmla="*/ 58 h 63"/>
              <a:gd name="T84" fmla="*/ 34 w 58"/>
              <a:gd name="T85" fmla="*/ 57 h 63"/>
              <a:gd name="T86" fmla="*/ 23 w 58"/>
              <a:gd name="T87" fmla="*/ 55 h 63"/>
              <a:gd name="T88" fmla="*/ 36 w 58"/>
              <a:gd name="T89" fmla="*/ 55 h 63"/>
              <a:gd name="T90" fmla="*/ 25 w 58"/>
              <a:gd name="T91" fmla="*/ 52 h 63"/>
              <a:gd name="T92" fmla="*/ 34 w 58"/>
              <a:gd name="T93" fmla="*/ 52 h 63"/>
              <a:gd name="T94" fmla="*/ 34 w 58"/>
              <a:gd name="T95" fmla="*/ 50 h 63"/>
              <a:gd name="T96" fmla="*/ 25 w 58"/>
              <a:gd name="T97" fmla="*/ 49 h 63"/>
              <a:gd name="T98" fmla="*/ 34 w 58"/>
              <a:gd name="T99" fmla="*/ 50 h 63"/>
              <a:gd name="T100" fmla="*/ 15 w 58"/>
              <a:gd name="T101" fmla="*/ 29 h 63"/>
              <a:gd name="T102" fmla="*/ 25 w 58"/>
              <a:gd name="T103" fmla="*/ 47 h 63"/>
              <a:gd name="T104" fmla="*/ 24 w 58"/>
              <a:gd name="T105" fmla="*/ 31 h 63"/>
              <a:gd name="T106" fmla="*/ 31 w 58"/>
              <a:gd name="T107" fmla="*/ 47 h 63"/>
              <a:gd name="T108" fmla="*/ 35 w 58"/>
              <a:gd name="T109" fmla="*/ 32 h 63"/>
              <a:gd name="T110" fmla="*/ 35 w 58"/>
              <a:gd name="T111" fmla="*/ 47 h 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58" h="63">
                <a:moveTo>
                  <a:pt x="40" y="11"/>
                </a:moveTo>
                <a:cubicBezTo>
                  <a:pt x="39" y="10"/>
                  <a:pt x="39" y="10"/>
                  <a:pt x="39" y="9"/>
                </a:cubicBezTo>
                <a:cubicBezTo>
                  <a:pt x="42" y="4"/>
                  <a:pt x="42" y="4"/>
                  <a:pt x="42" y="4"/>
                </a:cubicBezTo>
                <a:cubicBezTo>
                  <a:pt x="43" y="4"/>
                  <a:pt x="43" y="3"/>
                  <a:pt x="44" y="4"/>
                </a:cubicBezTo>
                <a:cubicBezTo>
                  <a:pt x="44" y="4"/>
                  <a:pt x="44" y="5"/>
                  <a:pt x="44" y="5"/>
                </a:cubicBezTo>
                <a:cubicBezTo>
                  <a:pt x="41" y="10"/>
                  <a:pt x="41" y="10"/>
                  <a:pt x="41" y="10"/>
                </a:cubicBezTo>
                <a:cubicBezTo>
                  <a:pt x="41" y="10"/>
                  <a:pt x="41" y="11"/>
                  <a:pt x="40" y="11"/>
                </a:cubicBezTo>
                <a:cubicBezTo>
                  <a:pt x="40" y="11"/>
                  <a:pt x="40" y="11"/>
                  <a:pt x="40" y="11"/>
                </a:cubicBezTo>
                <a:close/>
                <a:moveTo>
                  <a:pt x="17" y="47"/>
                </a:moveTo>
                <a:cubicBezTo>
                  <a:pt x="14" y="53"/>
                  <a:pt x="14" y="53"/>
                  <a:pt x="14" y="53"/>
                </a:cubicBezTo>
                <a:cubicBezTo>
                  <a:pt x="14" y="53"/>
                  <a:pt x="14" y="54"/>
                  <a:pt x="15" y="54"/>
                </a:cubicBezTo>
                <a:cubicBezTo>
                  <a:pt x="15" y="54"/>
                  <a:pt x="15" y="54"/>
                  <a:pt x="15" y="54"/>
                </a:cubicBezTo>
                <a:cubicBezTo>
                  <a:pt x="16" y="54"/>
                  <a:pt x="16" y="54"/>
                  <a:pt x="16" y="54"/>
                </a:cubicBezTo>
                <a:cubicBezTo>
                  <a:pt x="19" y="48"/>
                  <a:pt x="19" y="48"/>
                  <a:pt x="19" y="48"/>
                </a:cubicBezTo>
                <a:cubicBezTo>
                  <a:pt x="19" y="48"/>
                  <a:pt x="19" y="47"/>
                  <a:pt x="19" y="47"/>
                </a:cubicBezTo>
                <a:cubicBezTo>
                  <a:pt x="18" y="47"/>
                  <a:pt x="18" y="47"/>
                  <a:pt x="17" y="47"/>
                </a:cubicBezTo>
                <a:close/>
                <a:moveTo>
                  <a:pt x="48" y="19"/>
                </a:moveTo>
                <a:cubicBezTo>
                  <a:pt x="49" y="19"/>
                  <a:pt x="49" y="19"/>
                  <a:pt x="49" y="19"/>
                </a:cubicBezTo>
                <a:cubicBezTo>
                  <a:pt x="54" y="16"/>
                  <a:pt x="54" y="16"/>
                  <a:pt x="54" y="16"/>
                </a:cubicBezTo>
                <a:cubicBezTo>
                  <a:pt x="55" y="15"/>
                  <a:pt x="55" y="15"/>
                  <a:pt x="54" y="14"/>
                </a:cubicBezTo>
                <a:cubicBezTo>
                  <a:pt x="54" y="14"/>
                  <a:pt x="54" y="14"/>
                  <a:pt x="53" y="14"/>
                </a:cubicBezTo>
                <a:cubicBezTo>
                  <a:pt x="48" y="17"/>
                  <a:pt x="48" y="17"/>
                  <a:pt x="48" y="17"/>
                </a:cubicBezTo>
                <a:cubicBezTo>
                  <a:pt x="47" y="17"/>
                  <a:pt x="47" y="18"/>
                  <a:pt x="48" y="18"/>
                </a:cubicBezTo>
                <a:cubicBezTo>
                  <a:pt x="48" y="19"/>
                  <a:pt x="48" y="19"/>
                  <a:pt x="48" y="19"/>
                </a:cubicBezTo>
                <a:close/>
                <a:moveTo>
                  <a:pt x="10" y="39"/>
                </a:moveTo>
                <a:cubicBezTo>
                  <a:pt x="5" y="42"/>
                  <a:pt x="5" y="42"/>
                  <a:pt x="5" y="42"/>
                </a:cubicBezTo>
                <a:cubicBezTo>
                  <a:pt x="4" y="42"/>
                  <a:pt x="4" y="43"/>
                  <a:pt x="4" y="43"/>
                </a:cubicBezTo>
                <a:cubicBezTo>
                  <a:pt x="4" y="44"/>
                  <a:pt x="5" y="44"/>
                  <a:pt x="5" y="44"/>
                </a:cubicBezTo>
                <a:cubicBezTo>
                  <a:pt x="5" y="44"/>
                  <a:pt x="5" y="44"/>
                  <a:pt x="6" y="44"/>
                </a:cubicBezTo>
                <a:cubicBezTo>
                  <a:pt x="11" y="41"/>
                  <a:pt x="11" y="41"/>
                  <a:pt x="11" y="41"/>
                </a:cubicBezTo>
                <a:cubicBezTo>
                  <a:pt x="11" y="40"/>
                  <a:pt x="11" y="40"/>
                  <a:pt x="11" y="39"/>
                </a:cubicBezTo>
                <a:cubicBezTo>
                  <a:pt x="11" y="39"/>
                  <a:pt x="10" y="39"/>
                  <a:pt x="10" y="39"/>
                </a:cubicBezTo>
                <a:close/>
                <a:moveTo>
                  <a:pt x="57" y="28"/>
                </a:moveTo>
                <a:cubicBezTo>
                  <a:pt x="51" y="28"/>
                  <a:pt x="51" y="28"/>
                  <a:pt x="51" y="28"/>
                </a:cubicBezTo>
                <a:cubicBezTo>
                  <a:pt x="51" y="28"/>
                  <a:pt x="50" y="28"/>
                  <a:pt x="50" y="29"/>
                </a:cubicBezTo>
                <a:cubicBezTo>
                  <a:pt x="50" y="29"/>
                  <a:pt x="51" y="30"/>
                  <a:pt x="51" y="30"/>
                </a:cubicBezTo>
                <a:cubicBezTo>
                  <a:pt x="57" y="30"/>
                  <a:pt x="57" y="30"/>
                  <a:pt x="57" y="30"/>
                </a:cubicBezTo>
                <a:cubicBezTo>
                  <a:pt x="58" y="30"/>
                  <a:pt x="58" y="29"/>
                  <a:pt x="58" y="29"/>
                </a:cubicBezTo>
                <a:cubicBezTo>
                  <a:pt x="58" y="28"/>
                  <a:pt x="58" y="28"/>
                  <a:pt x="57" y="28"/>
                </a:cubicBezTo>
                <a:close/>
                <a:moveTo>
                  <a:pt x="8" y="29"/>
                </a:moveTo>
                <a:cubicBezTo>
                  <a:pt x="8" y="28"/>
                  <a:pt x="8" y="28"/>
                  <a:pt x="7" y="28"/>
                </a:cubicBezTo>
                <a:cubicBezTo>
                  <a:pt x="1" y="28"/>
                  <a:pt x="1" y="28"/>
                  <a:pt x="1" y="28"/>
                </a:cubicBezTo>
                <a:cubicBezTo>
                  <a:pt x="1" y="28"/>
                  <a:pt x="0" y="28"/>
                  <a:pt x="0" y="29"/>
                </a:cubicBezTo>
                <a:cubicBezTo>
                  <a:pt x="0" y="29"/>
                  <a:pt x="1" y="30"/>
                  <a:pt x="1" y="30"/>
                </a:cubicBezTo>
                <a:cubicBezTo>
                  <a:pt x="7" y="30"/>
                  <a:pt x="7" y="30"/>
                  <a:pt x="7" y="30"/>
                </a:cubicBezTo>
                <a:cubicBezTo>
                  <a:pt x="8" y="30"/>
                  <a:pt x="8" y="29"/>
                  <a:pt x="8" y="29"/>
                </a:cubicBezTo>
                <a:close/>
                <a:moveTo>
                  <a:pt x="49" y="39"/>
                </a:moveTo>
                <a:cubicBezTo>
                  <a:pt x="48" y="39"/>
                  <a:pt x="48" y="39"/>
                  <a:pt x="48" y="39"/>
                </a:cubicBezTo>
                <a:cubicBezTo>
                  <a:pt x="47" y="40"/>
                  <a:pt x="47" y="40"/>
                  <a:pt x="48" y="41"/>
                </a:cubicBezTo>
                <a:cubicBezTo>
                  <a:pt x="53" y="44"/>
                  <a:pt x="53" y="44"/>
                  <a:pt x="53" y="44"/>
                </a:cubicBezTo>
                <a:cubicBezTo>
                  <a:pt x="53" y="44"/>
                  <a:pt x="53" y="44"/>
                  <a:pt x="54" y="44"/>
                </a:cubicBezTo>
                <a:cubicBezTo>
                  <a:pt x="54" y="44"/>
                  <a:pt x="54" y="44"/>
                  <a:pt x="54" y="43"/>
                </a:cubicBezTo>
                <a:cubicBezTo>
                  <a:pt x="55" y="43"/>
                  <a:pt x="55" y="42"/>
                  <a:pt x="54" y="42"/>
                </a:cubicBezTo>
                <a:lnTo>
                  <a:pt x="49" y="39"/>
                </a:lnTo>
                <a:close/>
                <a:moveTo>
                  <a:pt x="6" y="14"/>
                </a:moveTo>
                <a:cubicBezTo>
                  <a:pt x="5" y="14"/>
                  <a:pt x="4" y="14"/>
                  <a:pt x="4" y="14"/>
                </a:cubicBezTo>
                <a:cubicBezTo>
                  <a:pt x="4" y="15"/>
                  <a:pt x="4" y="15"/>
                  <a:pt x="5" y="16"/>
                </a:cubicBezTo>
                <a:cubicBezTo>
                  <a:pt x="10" y="19"/>
                  <a:pt x="10" y="19"/>
                  <a:pt x="10" y="19"/>
                </a:cubicBezTo>
                <a:cubicBezTo>
                  <a:pt x="10" y="19"/>
                  <a:pt x="10" y="19"/>
                  <a:pt x="10" y="19"/>
                </a:cubicBezTo>
                <a:cubicBezTo>
                  <a:pt x="11" y="19"/>
                  <a:pt x="11" y="19"/>
                  <a:pt x="11" y="18"/>
                </a:cubicBezTo>
                <a:cubicBezTo>
                  <a:pt x="11" y="18"/>
                  <a:pt x="11" y="17"/>
                  <a:pt x="11" y="17"/>
                </a:cubicBezTo>
                <a:lnTo>
                  <a:pt x="6" y="14"/>
                </a:lnTo>
                <a:close/>
                <a:moveTo>
                  <a:pt x="41" y="47"/>
                </a:moveTo>
                <a:cubicBezTo>
                  <a:pt x="41" y="47"/>
                  <a:pt x="40" y="47"/>
                  <a:pt x="40" y="47"/>
                </a:cubicBezTo>
                <a:cubicBezTo>
                  <a:pt x="39" y="47"/>
                  <a:pt x="39" y="48"/>
                  <a:pt x="39" y="48"/>
                </a:cubicBezTo>
                <a:cubicBezTo>
                  <a:pt x="42" y="54"/>
                  <a:pt x="42" y="54"/>
                  <a:pt x="42" y="54"/>
                </a:cubicBezTo>
                <a:cubicBezTo>
                  <a:pt x="43" y="54"/>
                  <a:pt x="43" y="54"/>
                  <a:pt x="43" y="54"/>
                </a:cubicBezTo>
                <a:cubicBezTo>
                  <a:pt x="43" y="54"/>
                  <a:pt x="44" y="54"/>
                  <a:pt x="44" y="54"/>
                </a:cubicBezTo>
                <a:cubicBezTo>
                  <a:pt x="44" y="54"/>
                  <a:pt x="44" y="53"/>
                  <a:pt x="44" y="53"/>
                </a:cubicBezTo>
                <a:lnTo>
                  <a:pt x="41" y="47"/>
                </a:lnTo>
                <a:close/>
                <a:moveTo>
                  <a:pt x="17" y="10"/>
                </a:moveTo>
                <a:cubicBezTo>
                  <a:pt x="18" y="10"/>
                  <a:pt x="18" y="11"/>
                  <a:pt x="18" y="11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0"/>
                  <a:pt x="19" y="10"/>
                  <a:pt x="19" y="9"/>
                </a:cubicBezTo>
                <a:cubicBezTo>
                  <a:pt x="16" y="4"/>
                  <a:pt x="16" y="4"/>
                  <a:pt x="16" y="4"/>
                </a:cubicBezTo>
                <a:cubicBezTo>
                  <a:pt x="16" y="4"/>
                  <a:pt x="15" y="3"/>
                  <a:pt x="15" y="4"/>
                </a:cubicBezTo>
                <a:cubicBezTo>
                  <a:pt x="14" y="4"/>
                  <a:pt x="14" y="5"/>
                  <a:pt x="14" y="5"/>
                </a:cubicBezTo>
                <a:lnTo>
                  <a:pt x="17" y="10"/>
                </a:lnTo>
                <a:close/>
                <a:moveTo>
                  <a:pt x="29" y="8"/>
                </a:moveTo>
                <a:cubicBezTo>
                  <a:pt x="30" y="8"/>
                  <a:pt x="30" y="7"/>
                  <a:pt x="30" y="7"/>
                </a:cubicBezTo>
                <a:cubicBezTo>
                  <a:pt x="30" y="1"/>
                  <a:pt x="30" y="1"/>
                  <a:pt x="30" y="1"/>
                </a:cubicBezTo>
                <a:cubicBezTo>
                  <a:pt x="30" y="0"/>
                  <a:pt x="30" y="0"/>
                  <a:pt x="29" y="0"/>
                </a:cubicBezTo>
                <a:cubicBezTo>
                  <a:pt x="29" y="0"/>
                  <a:pt x="28" y="0"/>
                  <a:pt x="28" y="1"/>
                </a:cubicBezTo>
                <a:cubicBezTo>
                  <a:pt x="28" y="7"/>
                  <a:pt x="28" y="7"/>
                  <a:pt x="28" y="7"/>
                </a:cubicBezTo>
                <a:cubicBezTo>
                  <a:pt x="28" y="7"/>
                  <a:pt x="29" y="8"/>
                  <a:pt x="29" y="8"/>
                </a:cubicBezTo>
                <a:close/>
                <a:moveTo>
                  <a:pt x="45" y="29"/>
                </a:moveTo>
                <a:cubicBezTo>
                  <a:pt x="45" y="33"/>
                  <a:pt x="44" y="38"/>
                  <a:pt x="40" y="41"/>
                </a:cubicBezTo>
                <a:cubicBezTo>
                  <a:pt x="38" y="43"/>
                  <a:pt x="37" y="46"/>
                  <a:pt x="37" y="47"/>
                </a:cubicBezTo>
                <a:cubicBezTo>
                  <a:pt x="38" y="48"/>
                  <a:pt x="38" y="48"/>
                  <a:pt x="38" y="49"/>
                </a:cubicBezTo>
                <a:cubicBezTo>
                  <a:pt x="38" y="50"/>
                  <a:pt x="38" y="50"/>
                  <a:pt x="37" y="51"/>
                </a:cubicBezTo>
                <a:cubicBezTo>
                  <a:pt x="38" y="51"/>
                  <a:pt x="38" y="51"/>
                  <a:pt x="38" y="52"/>
                </a:cubicBezTo>
                <a:cubicBezTo>
                  <a:pt x="38" y="53"/>
                  <a:pt x="38" y="53"/>
                  <a:pt x="37" y="53"/>
                </a:cubicBezTo>
                <a:cubicBezTo>
                  <a:pt x="38" y="54"/>
                  <a:pt x="38" y="54"/>
                  <a:pt x="38" y="55"/>
                </a:cubicBezTo>
                <a:cubicBezTo>
                  <a:pt x="38" y="56"/>
                  <a:pt x="38" y="56"/>
                  <a:pt x="37" y="56"/>
                </a:cubicBezTo>
                <a:cubicBezTo>
                  <a:pt x="38" y="57"/>
                  <a:pt x="38" y="57"/>
                  <a:pt x="38" y="58"/>
                </a:cubicBezTo>
                <a:cubicBezTo>
                  <a:pt x="38" y="59"/>
                  <a:pt x="37" y="60"/>
                  <a:pt x="35" y="60"/>
                </a:cubicBezTo>
                <a:cubicBezTo>
                  <a:pt x="35" y="60"/>
                  <a:pt x="35" y="61"/>
                  <a:pt x="35" y="61"/>
                </a:cubicBezTo>
                <a:cubicBezTo>
                  <a:pt x="35" y="63"/>
                  <a:pt x="33" y="63"/>
                  <a:pt x="31" y="63"/>
                </a:cubicBezTo>
                <a:cubicBezTo>
                  <a:pt x="28" y="63"/>
                  <a:pt x="28" y="63"/>
                  <a:pt x="28" y="63"/>
                </a:cubicBezTo>
                <a:cubicBezTo>
                  <a:pt x="26" y="63"/>
                  <a:pt x="23" y="63"/>
                  <a:pt x="23" y="61"/>
                </a:cubicBezTo>
                <a:cubicBezTo>
                  <a:pt x="23" y="61"/>
                  <a:pt x="23" y="60"/>
                  <a:pt x="23" y="60"/>
                </a:cubicBezTo>
                <a:cubicBezTo>
                  <a:pt x="22" y="60"/>
                  <a:pt x="21" y="59"/>
                  <a:pt x="21" y="58"/>
                </a:cubicBezTo>
                <a:cubicBezTo>
                  <a:pt x="21" y="57"/>
                  <a:pt x="21" y="57"/>
                  <a:pt x="22" y="56"/>
                </a:cubicBezTo>
                <a:cubicBezTo>
                  <a:pt x="21" y="56"/>
                  <a:pt x="21" y="56"/>
                  <a:pt x="21" y="55"/>
                </a:cubicBezTo>
                <a:cubicBezTo>
                  <a:pt x="21" y="54"/>
                  <a:pt x="21" y="54"/>
                  <a:pt x="22" y="53"/>
                </a:cubicBezTo>
                <a:cubicBezTo>
                  <a:pt x="21" y="53"/>
                  <a:pt x="21" y="53"/>
                  <a:pt x="21" y="52"/>
                </a:cubicBezTo>
                <a:cubicBezTo>
                  <a:pt x="21" y="51"/>
                  <a:pt x="21" y="51"/>
                  <a:pt x="22" y="51"/>
                </a:cubicBezTo>
                <a:cubicBezTo>
                  <a:pt x="21" y="50"/>
                  <a:pt x="21" y="50"/>
                  <a:pt x="21" y="49"/>
                </a:cubicBezTo>
                <a:cubicBezTo>
                  <a:pt x="21" y="48"/>
                  <a:pt x="21" y="48"/>
                  <a:pt x="22" y="47"/>
                </a:cubicBezTo>
                <a:cubicBezTo>
                  <a:pt x="22" y="46"/>
                  <a:pt x="21" y="43"/>
                  <a:pt x="18" y="41"/>
                </a:cubicBezTo>
                <a:cubicBezTo>
                  <a:pt x="15" y="38"/>
                  <a:pt x="13" y="33"/>
                  <a:pt x="13" y="29"/>
                </a:cubicBezTo>
                <a:cubicBezTo>
                  <a:pt x="13" y="20"/>
                  <a:pt x="20" y="13"/>
                  <a:pt x="29" y="13"/>
                </a:cubicBezTo>
                <a:cubicBezTo>
                  <a:pt x="38" y="13"/>
                  <a:pt x="45" y="20"/>
                  <a:pt x="45" y="29"/>
                </a:cubicBezTo>
                <a:close/>
                <a:moveTo>
                  <a:pt x="33" y="61"/>
                </a:moveTo>
                <a:cubicBezTo>
                  <a:pt x="33" y="61"/>
                  <a:pt x="32" y="60"/>
                  <a:pt x="31" y="60"/>
                </a:cubicBezTo>
                <a:cubicBezTo>
                  <a:pt x="28" y="60"/>
                  <a:pt x="28" y="60"/>
                  <a:pt x="28" y="60"/>
                </a:cubicBezTo>
                <a:cubicBezTo>
                  <a:pt x="26" y="60"/>
                  <a:pt x="26" y="61"/>
                  <a:pt x="25" y="61"/>
                </a:cubicBezTo>
                <a:cubicBezTo>
                  <a:pt x="26" y="61"/>
                  <a:pt x="26" y="61"/>
                  <a:pt x="28" y="61"/>
                </a:cubicBezTo>
                <a:cubicBezTo>
                  <a:pt x="31" y="61"/>
                  <a:pt x="31" y="61"/>
                  <a:pt x="31" y="61"/>
                </a:cubicBezTo>
                <a:cubicBezTo>
                  <a:pt x="32" y="61"/>
                  <a:pt x="33" y="61"/>
                  <a:pt x="33" y="61"/>
                </a:cubicBezTo>
                <a:close/>
                <a:moveTo>
                  <a:pt x="34" y="57"/>
                </a:moveTo>
                <a:cubicBezTo>
                  <a:pt x="25" y="57"/>
                  <a:pt x="25" y="57"/>
                  <a:pt x="25" y="57"/>
                </a:cubicBezTo>
                <a:cubicBezTo>
                  <a:pt x="24" y="57"/>
                  <a:pt x="23" y="58"/>
                  <a:pt x="23" y="58"/>
                </a:cubicBezTo>
                <a:cubicBezTo>
                  <a:pt x="23" y="58"/>
                  <a:pt x="24" y="58"/>
                  <a:pt x="25" y="58"/>
                </a:cubicBezTo>
                <a:cubicBezTo>
                  <a:pt x="28" y="58"/>
                  <a:pt x="28" y="58"/>
                  <a:pt x="28" y="58"/>
                </a:cubicBezTo>
                <a:cubicBezTo>
                  <a:pt x="31" y="58"/>
                  <a:pt x="31" y="58"/>
                  <a:pt x="31" y="58"/>
                </a:cubicBezTo>
                <a:cubicBezTo>
                  <a:pt x="34" y="58"/>
                  <a:pt x="34" y="58"/>
                  <a:pt x="34" y="58"/>
                </a:cubicBezTo>
                <a:cubicBezTo>
                  <a:pt x="35" y="58"/>
                  <a:pt x="35" y="58"/>
                  <a:pt x="36" y="58"/>
                </a:cubicBezTo>
                <a:cubicBezTo>
                  <a:pt x="35" y="58"/>
                  <a:pt x="35" y="57"/>
                  <a:pt x="34" y="57"/>
                </a:cubicBezTo>
                <a:close/>
                <a:moveTo>
                  <a:pt x="34" y="54"/>
                </a:moveTo>
                <a:cubicBezTo>
                  <a:pt x="25" y="54"/>
                  <a:pt x="25" y="54"/>
                  <a:pt x="25" y="54"/>
                </a:cubicBezTo>
                <a:cubicBezTo>
                  <a:pt x="24" y="54"/>
                  <a:pt x="23" y="55"/>
                  <a:pt x="23" y="55"/>
                </a:cubicBezTo>
                <a:cubicBezTo>
                  <a:pt x="23" y="55"/>
                  <a:pt x="24" y="55"/>
                  <a:pt x="25" y="55"/>
                </a:cubicBezTo>
                <a:cubicBezTo>
                  <a:pt x="34" y="55"/>
                  <a:pt x="34" y="55"/>
                  <a:pt x="34" y="55"/>
                </a:cubicBezTo>
                <a:cubicBezTo>
                  <a:pt x="35" y="55"/>
                  <a:pt x="35" y="55"/>
                  <a:pt x="36" y="55"/>
                </a:cubicBezTo>
                <a:cubicBezTo>
                  <a:pt x="35" y="55"/>
                  <a:pt x="35" y="54"/>
                  <a:pt x="34" y="54"/>
                </a:cubicBezTo>
                <a:close/>
                <a:moveTo>
                  <a:pt x="34" y="52"/>
                </a:moveTo>
                <a:cubicBezTo>
                  <a:pt x="25" y="52"/>
                  <a:pt x="25" y="52"/>
                  <a:pt x="25" y="52"/>
                </a:cubicBezTo>
                <a:cubicBezTo>
                  <a:pt x="24" y="52"/>
                  <a:pt x="23" y="52"/>
                  <a:pt x="23" y="52"/>
                </a:cubicBezTo>
                <a:cubicBezTo>
                  <a:pt x="23" y="52"/>
                  <a:pt x="24" y="52"/>
                  <a:pt x="25" y="52"/>
                </a:cubicBezTo>
                <a:cubicBezTo>
                  <a:pt x="34" y="52"/>
                  <a:pt x="34" y="52"/>
                  <a:pt x="34" y="52"/>
                </a:cubicBezTo>
                <a:cubicBezTo>
                  <a:pt x="35" y="52"/>
                  <a:pt x="35" y="52"/>
                  <a:pt x="36" y="52"/>
                </a:cubicBezTo>
                <a:cubicBezTo>
                  <a:pt x="35" y="52"/>
                  <a:pt x="35" y="52"/>
                  <a:pt x="34" y="52"/>
                </a:cubicBezTo>
                <a:close/>
                <a:moveTo>
                  <a:pt x="34" y="50"/>
                </a:moveTo>
                <a:cubicBezTo>
                  <a:pt x="35" y="50"/>
                  <a:pt x="35" y="49"/>
                  <a:pt x="36" y="49"/>
                </a:cubicBezTo>
                <a:cubicBezTo>
                  <a:pt x="35" y="49"/>
                  <a:pt x="35" y="49"/>
                  <a:pt x="34" y="49"/>
                </a:cubicBezTo>
                <a:cubicBezTo>
                  <a:pt x="25" y="49"/>
                  <a:pt x="25" y="49"/>
                  <a:pt x="25" y="49"/>
                </a:cubicBezTo>
                <a:cubicBezTo>
                  <a:pt x="24" y="49"/>
                  <a:pt x="23" y="49"/>
                  <a:pt x="23" y="49"/>
                </a:cubicBezTo>
                <a:cubicBezTo>
                  <a:pt x="23" y="49"/>
                  <a:pt x="24" y="50"/>
                  <a:pt x="25" y="50"/>
                </a:cubicBezTo>
                <a:lnTo>
                  <a:pt x="34" y="50"/>
                </a:lnTo>
                <a:close/>
                <a:moveTo>
                  <a:pt x="43" y="29"/>
                </a:moveTo>
                <a:cubicBezTo>
                  <a:pt x="43" y="21"/>
                  <a:pt x="37" y="15"/>
                  <a:pt x="29" y="15"/>
                </a:cubicBezTo>
                <a:cubicBezTo>
                  <a:pt x="22" y="15"/>
                  <a:pt x="15" y="21"/>
                  <a:pt x="15" y="29"/>
                </a:cubicBezTo>
                <a:cubicBezTo>
                  <a:pt x="15" y="33"/>
                  <a:pt x="17" y="36"/>
                  <a:pt x="20" y="39"/>
                </a:cubicBezTo>
                <a:cubicBezTo>
                  <a:pt x="22" y="42"/>
                  <a:pt x="23" y="44"/>
                  <a:pt x="24" y="47"/>
                </a:cubicBezTo>
                <a:cubicBezTo>
                  <a:pt x="25" y="47"/>
                  <a:pt x="25" y="47"/>
                  <a:pt x="25" y="47"/>
                </a:cubicBezTo>
                <a:cubicBezTo>
                  <a:pt x="26" y="47"/>
                  <a:pt x="26" y="47"/>
                  <a:pt x="26" y="47"/>
                </a:cubicBezTo>
                <a:cubicBezTo>
                  <a:pt x="23" y="32"/>
                  <a:pt x="23" y="32"/>
                  <a:pt x="23" y="32"/>
                </a:cubicBezTo>
                <a:cubicBezTo>
                  <a:pt x="23" y="32"/>
                  <a:pt x="24" y="31"/>
                  <a:pt x="24" y="31"/>
                </a:cubicBezTo>
                <a:cubicBezTo>
                  <a:pt x="25" y="31"/>
                  <a:pt x="25" y="31"/>
                  <a:pt x="25" y="32"/>
                </a:cubicBezTo>
                <a:cubicBezTo>
                  <a:pt x="28" y="47"/>
                  <a:pt x="28" y="47"/>
                  <a:pt x="28" y="47"/>
                </a:cubicBezTo>
                <a:cubicBezTo>
                  <a:pt x="31" y="47"/>
                  <a:pt x="31" y="47"/>
                  <a:pt x="31" y="47"/>
                </a:cubicBezTo>
                <a:cubicBezTo>
                  <a:pt x="33" y="32"/>
                  <a:pt x="33" y="32"/>
                  <a:pt x="33" y="32"/>
                </a:cubicBezTo>
                <a:cubicBezTo>
                  <a:pt x="33" y="31"/>
                  <a:pt x="34" y="31"/>
                  <a:pt x="35" y="31"/>
                </a:cubicBezTo>
                <a:cubicBezTo>
                  <a:pt x="35" y="31"/>
                  <a:pt x="35" y="32"/>
                  <a:pt x="35" y="32"/>
                </a:cubicBezTo>
                <a:cubicBezTo>
                  <a:pt x="33" y="47"/>
                  <a:pt x="33" y="47"/>
                  <a:pt x="33" y="47"/>
                </a:cubicBezTo>
                <a:cubicBezTo>
                  <a:pt x="34" y="47"/>
                  <a:pt x="34" y="47"/>
                  <a:pt x="34" y="47"/>
                </a:cubicBezTo>
                <a:cubicBezTo>
                  <a:pt x="35" y="47"/>
                  <a:pt x="35" y="47"/>
                  <a:pt x="35" y="47"/>
                </a:cubicBezTo>
                <a:cubicBezTo>
                  <a:pt x="35" y="44"/>
                  <a:pt x="37" y="42"/>
                  <a:pt x="39" y="39"/>
                </a:cubicBezTo>
                <a:cubicBezTo>
                  <a:pt x="42" y="36"/>
                  <a:pt x="43" y="33"/>
                  <a:pt x="43" y="29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xtLst/>
        </p:spPr>
        <p:txBody>
          <a:bodyPr vert="horz" wrap="square" lIns="91440" tIns="45721" rIns="91440" bIns="45721" numCol="1" anchor="t" anchorCtr="0" compatLnSpc="1">
            <a:prstTxWarp prst="textNoShape">
              <a:avLst/>
            </a:prstTxWarp>
          </a:bodyPr>
          <a:lstStyle/>
          <a:p>
            <a:endParaRPr lang="en-US" sz="1801"/>
          </a:p>
        </p:txBody>
      </p:sp>
      <p:sp>
        <p:nvSpPr>
          <p:cNvPr id="82" name="ïṥlîde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78AE2178-3F22-40B1-8510-871DB4168543}"/>
              </a:ext>
            </a:extLst>
          </p:cNvPr>
          <p:cNvSpPr/>
          <p:nvPr/>
        </p:nvSpPr>
        <p:spPr bwMode="auto">
          <a:xfrm>
            <a:off x="5981824" y="3043920"/>
            <a:ext cx="212210" cy="159471"/>
          </a:xfrm>
          <a:custGeom>
            <a:avLst/>
            <a:gdLst>
              <a:gd name="T0" fmla="*/ 53 w 71"/>
              <a:gd name="T1" fmla="*/ 5 h 51"/>
              <a:gd name="T2" fmla="*/ 0 w 71"/>
              <a:gd name="T3" fmla="*/ 12 h 51"/>
              <a:gd name="T4" fmla="*/ 8 w 71"/>
              <a:gd name="T5" fmla="*/ 33 h 51"/>
              <a:gd name="T6" fmla="*/ 12 w 71"/>
              <a:gd name="T7" fmla="*/ 43 h 51"/>
              <a:gd name="T8" fmla="*/ 46 w 71"/>
              <a:gd name="T9" fmla="*/ 40 h 51"/>
              <a:gd name="T10" fmla="*/ 11 w 71"/>
              <a:gd name="T11" fmla="*/ 35 h 51"/>
              <a:gd name="T12" fmla="*/ 48 w 71"/>
              <a:gd name="T13" fmla="*/ 31 h 51"/>
              <a:gd name="T14" fmla="*/ 56 w 71"/>
              <a:gd name="T15" fmla="*/ 6 h 51"/>
              <a:gd name="T16" fmla="*/ 71 w 71"/>
              <a:gd name="T17" fmla="*/ 2 h 51"/>
              <a:gd name="T18" fmla="*/ 45 w 71"/>
              <a:gd name="T19" fmla="*/ 18 h 51"/>
              <a:gd name="T20" fmla="*/ 49 w 71"/>
              <a:gd name="T21" fmla="*/ 18 h 51"/>
              <a:gd name="T22" fmla="*/ 45 w 71"/>
              <a:gd name="T23" fmla="*/ 20 h 51"/>
              <a:gd name="T24" fmla="*/ 9 w 71"/>
              <a:gd name="T25" fmla="*/ 30 h 51"/>
              <a:gd name="T26" fmla="*/ 12 w 71"/>
              <a:gd name="T27" fmla="*/ 32 h 51"/>
              <a:gd name="T28" fmla="*/ 28 w 71"/>
              <a:gd name="T29" fmla="*/ 18 h 51"/>
              <a:gd name="T30" fmla="*/ 35 w 71"/>
              <a:gd name="T31" fmla="*/ 18 h 51"/>
              <a:gd name="T32" fmla="*/ 43 w 71"/>
              <a:gd name="T33" fmla="*/ 18 h 51"/>
              <a:gd name="T34" fmla="*/ 28 w 71"/>
              <a:gd name="T35" fmla="*/ 20 h 51"/>
              <a:gd name="T36" fmla="*/ 28 w 71"/>
              <a:gd name="T37" fmla="*/ 25 h 51"/>
              <a:gd name="T38" fmla="*/ 21 w 71"/>
              <a:gd name="T39" fmla="*/ 25 h 51"/>
              <a:gd name="T40" fmla="*/ 26 w 71"/>
              <a:gd name="T41" fmla="*/ 25 h 51"/>
              <a:gd name="T42" fmla="*/ 20 w 71"/>
              <a:gd name="T43" fmla="*/ 13 h 51"/>
              <a:gd name="T44" fmla="*/ 18 w 71"/>
              <a:gd name="T45" fmla="*/ 18 h 51"/>
              <a:gd name="T46" fmla="*/ 18 w 71"/>
              <a:gd name="T47" fmla="*/ 13 h 51"/>
              <a:gd name="T48" fmla="*/ 19 w 71"/>
              <a:gd name="T49" fmla="*/ 25 h 51"/>
              <a:gd name="T50" fmla="*/ 18 w 71"/>
              <a:gd name="T51" fmla="*/ 20 h 51"/>
              <a:gd name="T52" fmla="*/ 5 w 71"/>
              <a:gd name="T53" fmla="*/ 20 h 51"/>
              <a:gd name="T54" fmla="*/ 13 w 71"/>
              <a:gd name="T55" fmla="*/ 27 h 51"/>
              <a:gd name="T56" fmla="*/ 14 w 71"/>
              <a:gd name="T57" fmla="*/ 32 h 51"/>
              <a:gd name="T58" fmla="*/ 26 w 71"/>
              <a:gd name="T59" fmla="*/ 27 h 51"/>
              <a:gd name="T60" fmla="*/ 21 w 71"/>
              <a:gd name="T61" fmla="*/ 27 h 51"/>
              <a:gd name="T62" fmla="*/ 33 w 71"/>
              <a:gd name="T63" fmla="*/ 32 h 51"/>
              <a:gd name="T64" fmla="*/ 36 w 71"/>
              <a:gd name="T65" fmla="*/ 27 h 51"/>
              <a:gd name="T66" fmla="*/ 35 w 71"/>
              <a:gd name="T67" fmla="*/ 32 h 51"/>
              <a:gd name="T68" fmla="*/ 37 w 71"/>
              <a:gd name="T69" fmla="*/ 20 h 51"/>
              <a:gd name="T70" fmla="*/ 36 w 71"/>
              <a:gd name="T71" fmla="*/ 25 h 51"/>
              <a:gd name="T72" fmla="*/ 9 w 71"/>
              <a:gd name="T73" fmla="*/ 13 h 51"/>
              <a:gd name="T74" fmla="*/ 3 w 71"/>
              <a:gd name="T75" fmla="*/ 14 h 51"/>
              <a:gd name="T76" fmla="*/ 42 w 71"/>
              <a:gd name="T77" fmla="*/ 32 h 51"/>
              <a:gd name="T78" fmla="*/ 46 w 71"/>
              <a:gd name="T79" fmla="*/ 27 h 51"/>
              <a:gd name="T80" fmla="*/ 13 w 71"/>
              <a:gd name="T81" fmla="*/ 44 h 51"/>
              <a:gd name="T82" fmla="*/ 17 w 71"/>
              <a:gd name="T83" fmla="*/ 48 h 51"/>
              <a:gd name="T84" fmla="*/ 12 w 71"/>
              <a:gd name="T85" fmla="*/ 48 h 51"/>
              <a:gd name="T86" fmla="*/ 13 w 71"/>
              <a:gd name="T87" fmla="*/ 49 h 51"/>
              <a:gd name="T88" fmla="*/ 40 w 71"/>
              <a:gd name="T89" fmla="*/ 51 h 51"/>
              <a:gd name="T90" fmla="*/ 40 w 71"/>
              <a:gd name="T91" fmla="*/ 49 h 51"/>
              <a:gd name="T92" fmla="*/ 42 w 71"/>
              <a:gd name="T93" fmla="*/ 48 h 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71" h="51">
                <a:moveTo>
                  <a:pt x="70" y="0"/>
                </a:moveTo>
                <a:cubicBezTo>
                  <a:pt x="59" y="0"/>
                  <a:pt x="59" y="0"/>
                  <a:pt x="59" y="0"/>
                </a:cubicBezTo>
                <a:cubicBezTo>
                  <a:pt x="56" y="0"/>
                  <a:pt x="54" y="2"/>
                  <a:pt x="53" y="5"/>
                </a:cubicBezTo>
                <a:cubicBezTo>
                  <a:pt x="51" y="10"/>
                  <a:pt x="51" y="10"/>
                  <a:pt x="51" y="10"/>
                </a:cubicBezTo>
                <a:cubicBezTo>
                  <a:pt x="4" y="10"/>
                  <a:pt x="4" y="10"/>
                  <a:pt x="4" y="10"/>
                </a:cubicBezTo>
                <a:cubicBezTo>
                  <a:pt x="2" y="10"/>
                  <a:pt x="1" y="11"/>
                  <a:pt x="0" y="12"/>
                </a:cubicBezTo>
                <a:cubicBezTo>
                  <a:pt x="0" y="13"/>
                  <a:pt x="0" y="14"/>
                  <a:pt x="0" y="16"/>
                </a:cubicBezTo>
                <a:cubicBezTo>
                  <a:pt x="6" y="31"/>
                  <a:pt x="6" y="31"/>
                  <a:pt x="6" y="31"/>
                </a:cubicBezTo>
                <a:cubicBezTo>
                  <a:pt x="7" y="32"/>
                  <a:pt x="7" y="32"/>
                  <a:pt x="8" y="33"/>
                </a:cubicBezTo>
                <a:cubicBezTo>
                  <a:pt x="8" y="33"/>
                  <a:pt x="8" y="33"/>
                  <a:pt x="8" y="34"/>
                </a:cubicBezTo>
                <a:cubicBezTo>
                  <a:pt x="8" y="38"/>
                  <a:pt x="8" y="38"/>
                  <a:pt x="8" y="38"/>
                </a:cubicBezTo>
                <a:cubicBezTo>
                  <a:pt x="8" y="41"/>
                  <a:pt x="10" y="43"/>
                  <a:pt x="12" y="43"/>
                </a:cubicBezTo>
                <a:cubicBezTo>
                  <a:pt x="46" y="43"/>
                  <a:pt x="46" y="43"/>
                  <a:pt x="46" y="43"/>
                </a:cubicBezTo>
                <a:cubicBezTo>
                  <a:pt x="46" y="43"/>
                  <a:pt x="47" y="42"/>
                  <a:pt x="47" y="41"/>
                </a:cubicBezTo>
                <a:cubicBezTo>
                  <a:pt x="47" y="41"/>
                  <a:pt x="46" y="40"/>
                  <a:pt x="46" y="40"/>
                </a:cubicBezTo>
                <a:cubicBezTo>
                  <a:pt x="12" y="40"/>
                  <a:pt x="12" y="40"/>
                  <a:pt x="12" y="40"/>
                </a:cubicBezTo>
                <a:cubicBezTo>
                  <a:pt x="11" y="40"/>
                  <a:pt x="11" y="39"/>
                  <a:pt x="11" y="38"/>
                </a:cubicBezTo>
                <a:cubicBezTo>
                  <a:pt x="11" y="35"/>
                  <a:pt x="11" y="35"/>
                  <a:pt x="11" y="35"/>
                </a:cubicBezTo>
                <a:cubicBezTo>
                  <a:pt x="11" y="35"/>
                  <a:pt x="12" y="35"/>
                  <a:pt x="12" y="35"/>
                </a:cubicBezTo>
                <a:cubicBezTo>
                  <a:pt x="42" y="35"/>
                  <a:pt x="42" y="35"/>
                  <a:pt x="42" y="35"/>
                </a:cubicBezTo>
                <a:cubicBezTo>
                  <a:pt x="45" y="35"/>
                  <a:pt x="47" y="33"/>
                  <a:pt x="48" y="31"/>
                </a:cubicBezTo>
                <a:cubicBezTo>
                  <a:pt x="54" y="13"/>
                  <a:pt x="54" y="13"/>
                  <a:pt x="54" y="13"/>
                </a:cubicBezTo>
                <a:cubicBezTo>
                  <a:pt x="54" y="13"/>
                  <a:pt x="54" y="12"/>
                  <a:pt x="54" y="12"/>
                </a:cubicBezTo>
                <a:cubicBezTo>
                  <a:pt x="56" y="6"/>
                  <a:pt x="56" y="6"/>
                  <a:pt x="56" y="6"/>
                </a:cubicBezTo>
                <a:cubicBezTo>
                  <a:pt x="56" y="4"/>
                  <a:pt x="58" y="3"/>
                  <a:pt x="59" y="3"/>
                </a:cubicBezTo>
                <a:cubicBezTo>
                  <a:pt x="70" y="3"/>
                  <a:pt x="70" y="3"/>
                  <a:pt x="70" y="3"/>
                </a:cubicBezTo>
                <a:cubicBezTo>
                  <a:pt x="70" y="3"/>
                  <a:pt x="71" y="3"/>
                  <a:pt x="71" y="2"/>
                </a:cubicBezTo>
                <a:cubicBezTo>
                  <a:pt x="71" y="1"/>
                  <a:pt x="70" y="0"/>
                  <a:pt x="70" y="0"/>
                </a:cubicBezTo>
                <a:close/>
                <a:moveTo>
                  <a:pt x="49" y="18"/>
                </a:moveTo>
                <a:cubicBezTo>
                  <a:pt x="45" y="18"/>
                  <a:pt x="45" y="18"/>
                  <a:pt x="45" y="18"/>
                </a:cubicBezTo>
                <a:cubicBezTo>
                  <a:pt x="46" y="13"/>
                  <a:pt x="46" y="13"/>
                  <a:pt x="46" y="13"/>
                </a:cubicBezTo>
                <a:cubicBezTo>
                  <a:pt x="50" y="13"/>
                  <a:pt x="50" y="13"/>
                  <a:pt x="50" y="13"/>
                </a:cubicBezTo>
                <a:lnTo>
                  <a:pt x="49" y="18"/>
                </a:lnTo>
                <a:close/>
                <a:moveTo>
                  <a:pt x="47" y="25"/>
                </a:moveTo>
                <a:cubicBezTo>
                  <a:pt x="44" y="25"/>
                  <a:pt x="44" y="25"/>
                  <a:pt x="44" y="25"/>
                </a:cubicBezTo>
                <a:cubicBezTo>
                  <a:pt x="45" y="20"/>
                  <a:pt x="45" y="20"/>
                  <a:pt x="45" y="20"/>
                </a:cubicBezTo>
                <a:cubicBezTo>
                  <a:pt x="48" y="20"/>
                  <a:pt x="48" y="20"/>
                  <a:pt x="48" y="20"/>
                </a:cubicBezTo>
                <a:lnTo>
                  <a:pt x="47" y="25"/>
                </a:lnTo>
                <a:close/>
                <a:moveTo>
                  <a:pt x="9" y="30"/>
                </a:moveTo>
                <a:cubicBezTo>
                  <a:pt x="8" y="27"/>
                  <a:pt x="8" y="27"/>
                  <a:pt x="8" y="27"/>
                </a:cubicBezTo>
                <a:cubicBezTo>
                  <a:pt x="11" y="27"/>
                  <a:pt x="11" y="27"/>
                  <a:pt x="11" y="27"/>
                </a:cubicBezTo>
                <a:cubicBezTo>
                  <a:pt x="12" y="32"/>
                  <a:pt x="12" y="32"/>
                  <a:pt x="12" y="32"/>
                </a:cubicBezTo>
                <a:cubicBezTo>
                  <a:pt x="11" y="32"/>
                  <a:pt x="10" y="31"/>
                  <a:pt x="9" y="30"/>
                </a:cubicBezTo>
                <a:close/>
                <a:moveTo>
                  <a:pt x="35" y="18"/>
                </a:moveTo>
                <a:cubicBezTo>
                  <a:pt x="28" y="18"/>
                  <a:pt x="28" y="18"/>
                  <a:pt x="28" y="18"/>
                </a:cubicBezTo>
                <a:cubicBezTo>
                  <a:pt x="29" y="13"/>
                  <a:pt x="29" y="13"/>
                  <a:pt x="29" y="13"/>
                </a:cubicBezTo>
                <a:cubicBezTo>
                  <a:pt x="35" y="13"/>
                  <a:pt x="35" y="13"/>
                  <a:pt x="35" y="13"/>
                </a:cubicBezTo>
                <a:lnTo>
                  <a:pt x="35" y="18"/>
                </a:lnTo>
                <a:close/>
                <a:moveTo>
                  <a:pt x="37" y="13"/>
                </a:moveTo>
                <a:cubicBezTo>
                  <a:pt x="44" y="13"/>
                  <a:pt x="44" y="13"/>
                  <a:pt x="44" y="13"/>
                </a:cubicBezTo>
                <a:cubicBezTo>
                  <a:pt x="43" y="18"/>
                  <a:pt x="43" y="18"/>
                  <a:pt x="43" y="18"/>
                </a:cubicBezTo>
                <a:cubicBezTo>
                  <a:pt x="37" y="18"/>
                  <a:pt x="37" y="18"/>
                  <a:pt x="37" y="18"/>
                </a:cubicBezTo>
                <a:lnTo>
                  <a:pt x="37" y="13"/>
                </a:lnTo>
                <a:close/>
                <a:moveTo>
                  <a:pt x="28" y="20"/>
                </a:moveTo>
                <a:cubicBezTo>
                  <a:pt x="35" y="20"/>
                  <a:pt x="35" y="20"/>
                  <a:pt x="35" y="20"/>
                </a:cubicBezTo>
                <a:cubicBezTo>
                  <a:pt x="34" y="25"/>
                  <a:pt x="34" y="25"/>
                  <a:pt x="34" y="25"/>
                </a:cubicBezTo>
                <a:cubicBezTo>
                  <a:pt x="28" y="25"/>
                  <a:pt x="28" y="25"/>
                  <a:pt x="28" y="25"/>
                </a:cubicBezTo>
                <a:lnTo>
                  <a:pt x="28" y="20"/>
                </a:lnTo>
                <a:close/>
                <a:moveTo>
                  <a:pt x="26" y="25"/>
                </a:moveTo>
                <a:cubicBezTo>
                  <a:pt x="21" y="25"/>
                  <a:pt x="21" y="25"/>
                  <a:pt x="21" y="25"/>
                </a:cubicBezTo>
                <a:cubicBezTo>
                  <a:pt x="20" y="20"/>
                  <a:pt x="20" y="20"/>
                  <a:pt x="20" y="20"/>
                </a:cubicBezTo>
                <a:cubicBezTo>
                  <a:pt x="26" y="20"/>
                  <a:pt x="26" y="20"/>
                  <a:pt x="26" y="20"/>
                </a:cubicBezTo>
                <a:lnTo>
                  <a:pt x="26" y="25"/>
                </a:lnTo>
                <a:close/>
                <a:moveTo>
                  <a:pt x="26" y="18"/>
                </a:moveTo>
                <a:cubicBezTo>
                  <a:pt x="20" y="18"/>
                  <a:pt x="20" y="18"/>
                  <a:pt x="20" y="18"/>
                </a:cubicBezTo>
                <a:cubicBezTo>
                  <a:pt x="20" y="13"/>
                  <a:pt x="20" y="13"/>
                  <a:pt x="20" y="13"/>
                </a:cubicBezTo>
                <a:cubicBezTo>
                  <a:pt x="27" y="13"/>
                  <a:pt x="27" y="13"/>
                  <a:pt x="27" y="13"/>
                </a:cubicBezTo>
                <a:lnTo>
                  <a:pt x="26" y="18"/>
                </a:lnTo>
                <a:close/>
                <a:moveTo>
                  <a:pt x="18" y="18"/>
                </a:moveTo>
                <a:cubicBezTo>
                  <a:pt x="12" y="18"/>
                  <a:pt x="12" y="18"/>
                  <a:pt x="12" y="18"/>
                </a:cubicBezTo>
                <a:cubicBezTo>
                  <a:pt x="11" y="13"/>
                  <a:pt x="11" y="13"/>
                  <a:pt x="11" y="13"/>
                </a:cubicBezTo>
                <a:cubicBezTo>
                  <a:pt x="18" y="13"/>
                  <a:pt x="18" y="13"/>
                  <a:pt x="18" y="13"/>
                </a:cubicBezTo>
                <a:lnTo>
                  <a:pt x="18" y="18"/>
                </a:lnTo>
                <a:close/>
                <a:moveTo>
                  <a:pt x="18" y="20"/>
                </a:moveTo>
                <a:cubicBezTo>
                  <a:pt x="19" y="25"/>
                  <a:pt x="19" y="25"/>
                  <a:pt x="19" y="25"/>
                </a:cubicBezTo>
                <a:cubicBezTo>
                  <a:pt x="13" y="25"/>
                  <a:pt x="13" y="25"/>
                  <a:pt x="13" y="25"/>
                </a:cubicBezTo>
                <a:cubicBezTo>
                  <a:pt x="12" y="20"/>
                  <a:pt x="12" y="20"/>
                  <a:pt x="12" y="20"/>
                </a:cubicBezTo>
                <a:lnTo>
                  <a:pt x="18" y="20"/>
                </a:lnTo>
                <a:close/>
                <a:moveTo>
                  <a:pt x="11" y="25"/>
                </a:moveTo>
                <a:cubicBezTo>
                  <a:pt x="7" y="25"/>
                  <a:pt x="7" y="25"/>
                  <a:pt x="7" y="25"/>
                </a:cubicBezTo>
                <a:cubicBezTo>
                  <a:pt x="5" y="20"/>
                  <a:pt x="5" y="20"/>
                  <a:pt x="5" y="20"/>
                </a:cubicBezTo>
                <a:cubicBezTo>
                  <a:pt x="10" y="20"/>
                  <a:pt x="10" y="20"/>
                  <a:pt x="10" y="20"/>
                </a:cubicBezTo>
                <a:lnTo>
                  <a:pt x="11" y="25"/>
                </a:lnTo>
                <a:close/>
                <a:moveTo>
                  <a:pt x="13" y="27"/>
                </a:moveTo>
                <a:cubicBezTo>
                  <a:pt x="19" y="27"/>
                  <a:pt x="19" y="27"/>
                  <a:pt x="19" y="27"/>
                </a:cubicBezTo>
                <a:cubicBezTo>
                  <a:pt x="19" y="32"/>
                  <a:pt x="19" y="32"/>
                  <a:pt x="19" y="32"/>
                </a:cubicBezTo>
                <a:cubicBezTo>
                  <a:pt x="14" y="32"/>
                  <a:pt x="14" y="32"/>
                  <a:pt x="14" y="32"/>
                </a:cubicBezTo>
                <a:lnTo>
                  <a:pt x="13" y="27"/>
                </a:lnTo>
                <a:close/>
                <a:moveTo>
                  <a:pt x="21" y="27"/>
                </a:moveTo>
                <a:cubicBezTo>
                  <a:pt x="26" y="27"/>
                  <a:pt x="26" y="27"/>
                  <a:pt x="26" y="27"/>
                </a:cubicBezTo>
                <a:cubicBezTo>
                  <a:pt x="26" y="32"/>
                  <a:pt x="26" y="32"/>
                  <a:pt x="26" y="32"/>
                </a:cubicBezTo>
                <a:cubicBezTo>
                  <a:pt x="21" y="32"/>
                  <a:pt x="21" y="32"/>
                  <a:pt x="21" y="32"/>
                </a:cubicBezTo>
                <a:lnTo>
                  <a:pt x="21" y="27"/>
                </a:lnTo>
                <a:close/>
                <a:moveTo>
                  <a:pt x="28" y="27"/>
                </a:moveTo>
                <a:cubicBezTo>
                  <a:pt x="34" y="27"/>
                  <a:pt x="34" y="27"/>
                  <a:pt x="34" y="27"/>
                </a:cubicBezTo>
                <a:cubicBezTo>
                  <a:pt x="33" y="32"/>
                  <a:pt x="33" y="32"/>
                  <a:pt x="33" y="32"/>
                </a:cubicBezTo>
                <a:cubicBezTo>
                  <a:pt x="28" y="32"/>
                  <a:pt x="28" y="32"/>
                  <a:pt x="28" y="32"/>
                </a:cubicBezTo>
                <a:lnTo>
                  <a:pt x="28" y="27"/>
                </a:lnTo>
                <a:close/>
                <a:moveTo>
                  <a:pt x="36" y="27"/>
                </a:moveTo>
                <a:cubicBezTo>
                  <a:pt x="41" y="27"/>
                  <a:pt x="41" y="27"/>
                  <a:pt x="41" y="27"/>
                </a:cubicBezTo>
                <a:cubicBezTo>
                  <a:pt x="40" y="32"/>
                  <a:pt x="40" y="32"/>
                  <a:pt x="40" y="32"/>
                </a:cubicBezTo>
                <a:cubicBezTo>
                  <a:pt x="35" y="32"/>
                  <a:pt x="35" y="32"/>
                  <a:pt x="35" y="32"/>
                </a:cubicBezTo>
                <a:lnTo>
                  <a:pt x="36" y="27"/>
                </a:lnTo>
                <a:close/>
                <a:moveTo>
                  <a:pt x="36" y="25"/>
                </a:moveTo>
                <a:cubicBezTo>
                  <a:pt x="37" y="20"/>
                  <a:pt x="37" y="20"/>
                  <a:pt x="37" y="20"/>
                </a:cubicBezTo>
                <a:cubicBezTo>
                  <a:pt x="43" y="20"/>
                  <a:pt x="43" y="20"/>
                  <a:pt x="43" y="20"/>
                </a:cubicBezTo>
                <a:cubicBezTo>
                  <a:pt x="42" y="25"/>
                  <a:pt x="42" y="25"/>
                  <a:pt x="42" y="25"/>
                </a:cubicBezTo>
                <a:lnTo>
                  <a:pt x="36" y="25"/>
                </a:lnTo>
                <a:close/>
                <a:moveTo>
                  <a:pt x="4" y="13"/>
                </a:moveTo>
                <a:cubicBezTo>
                  <a:pt x="4" y="13"/>
                  <a:pt x="4" y="13"/>
                  <a:pt x="4" y="13"/>
                </a:cubicBezTo>
                <a:cubicBezTo>
                  <a:pt x="9" y="13"/>
                  <a:pt x="9" y="13"/>
                  <a:pt x="9" y="13"/>
                </a:cubicBezTo>
                <a:cubicBezTo>
                  <a:pt x="10" y="18"/>
                  <a:pt x="10" y="18"/>
                  <a:pt x="10" y="18"/>
                </a:cubicBezTo>
                <a:cubicBezTo>
                  <a:pt x="4" y="18"/>
                  <a:pt x="4" y="18"/>
                  <a:pt x="4" y="18"/>
                </a:cubicBezTo>
                <a:cubicBezTo>
                  <a:pt x="3" y="14"/>
                  <a:pt x="3" y="14"/>
                  <a:pt x="3" y="14"/>
                </a:cubicBezTo>
                <a:cubicBezTo>
                  <a:pt x="3" y="14"/>
                  <a:pt x="3" y="14"/>
                  <a:pt x="3" y="14"/>
                </a:cubicBezTo>
                <a:cubicBezTo>
                  <a:pt x="3" y="13"/>
                  <a:pt x="3" y="13"/>
                  <a:pt x="4" y="13"/>
                </a:cubicBezTo>
                <a:close/>
                <a:moveTo>
                  <a:pt x="42" y="32"/>
                </a:moveTo>
                <a:cubicBezTo>
                  <a:pt x="42" y="32"/>
                  <a:pt x="42" y="32"/>
                  <a:pt x="42" y="32"/>
                </a:cubicBezTo>
                <a:cubicBezTo>
                  <a:pt x="43" y="27"/>
                  <a:pt x="43" y="27"/>
                  <a:pt x="43" y="27"/>
                </a:cubicBezTo>
                <a:cubicBezTo>
                  <a:pt x="46" y="27"/>
                  <a:pt x="46" y="27"/>
                  <a:pt x="46" y="27"/>
                </a:cubicBezTo>
                <a:cubicBezTo>
                  <a:pt x="45" y="30"/>
                  <a:pt x="45" y="30"/>
                  <a:pt x="45" y="30"/>
                </a:cubicBezTo>
                <a:cubicBezTo>
                  <a:pt x="45" y="31"/>
                  <a:pt x="43" y="32"/>
                  <a:pt x="42" y="32"/>
                </a:cubicBezTo>
                <a:close/>
                <a:moveTo>
                  <a:pt x="13" y="44"/>
                </a:moveTo>
                <a:cubicBezTo>
                  <a:pt x="11" y="44"/>
                  <a:pt x="10" y="46"/>
                  <a:pt x="10" y="48"/>
                </a:cubicBezTo>
                <a:cubicBezTo>
                  <a:pt x="10" y="50"/>
                  <a:pt x="11" y="51"/>
                  <a:pt x="13" y="51"/>
                </a:cubicBezTo>
                <a:cubicBezTo>
                  <a:pt x="15" y="51"/>
                  <a:pt x="17" y="50"/>
                  <a:pt x="17" y="48"/>
                </a:cubicBezTo>
                <a:cubicBezTo>
                  <a:pt x="17" y="46"/>
                  <a:pt x="15" y="44"/>
                  <a:pt x="13" y="44"/>
                </a:cubicBezTo>
                <a:close/>
                <a:moveTo>
                  <a:pt x="13" y="49"/>
                </a:moveTo>
                <a:cubicBezTo>
                  <a:pt x="13" y="49"/>
                  <a:pt x="12" y="48"/>
                  <a:pt x="12" y="48"/>
                </a:cubicBezTo>
                <a:cubicBezTo>
                  <a:pt x="12" y="47"/>
                  <a:pt x="13" y="46"/>
                  <a:pt x="13" y="46"/>
                </a:cubicBezTo>
                <a:cubicBezTo>
                  <a:pt x="14" y="46"/>
                  <a:pt x="15" y="47"/>
                  <a:pt x="15" y="48"/>
                </a:cubicBezTo>
                <a:cubicBezTo>
                  <a:pt x="15" y="48"/>
                  <a:pt x="14" y="49"/>
                  <a:pt x="13" y="49"/>
                </a:cubicBezTo>
                <a:close/>
                <a:moveTo>
                  <a:pt x="40" y="44"/>
                </a:moveTo>
                <a:cubicBezTo>
                  <a:pt x="38" y="44"/>
                  <a:pt x="37" y="46"/>
                  <a:pt x="37" y="48"/>
                </a:cubicBezTo>
                <a:cubicBezTo>
                  <a:pt x="37" y="50"/>
                  <a:pt x="38" y="51"/>
                  <a:pt x="40" y="51"/>
                </a:cubicBezTo>
                <a:cubicBezTo>
                  <a:pt x="42" y="51"/>
                  <a:pt x="44" y="50"/>
                  <a:pt x="44" y="48"/>
                </a:cubicBezTo>
                <a:cubicBezTo>
                  <a:pt x="44" y="46"/>
                  <a:pt x="42" y="44"/>
                  <a:pt x="40" y="44"/>
                </a:cubicBezTo>
                <a:close/>
                <a:moveTo>
                  <a:pt x="40" y="49"/>
                </a:moveTo>
                <a:cubicBezTo>
                  <a:pt x="39" y="49"/>
                  <a:pt x="39" y="48"/>
                  <a:pt x="39" y="48"/>
                </a:cubicBezTo>
                <a:cubicBezTo>
                  <a:pt x="39" y="47"/>
                  <a:pt x="39" y="46"/>
                  <a:pt x="40" y="46"/>
                </a:cubicBezTo>
                <a:cubicBezTo>
                  <a:pt x="41" y="46"/>
                  <a:pt x="42" y="47"/>
                  <a:pt x="42" y="48"/>
                </a:cubicBezTo>
                <a:cubicBezTo>
                  <a:pt x="42" y="48"/>
                  <a:pt x="41" y="49"/>
                  <a:pt x="40" y="49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</p:spPr>
        <p:txBody>
          <a:bodyPr vert="horz" wrap="square" lIns="91440" tIns="45721" rIns="91440" bIns="45721" numCol="1" anchor="t" anchorCtr="0" compatLnSpc="1">
            <a:prstTxWarp prst="textNoShape">
              <a:avLst/>
            </a:prstTxWarp>
          </a:bodyPr>
          <a:lstStyle/>
          <a:p>
            <a:endParaRPr lang="en-US" sz="1801"/>
          </a:p>
        </p:txBody>
      </p:sp>
      <p:sp>
        <p:nvSpPr>
          <p:cNvPr id="83" name="îṩļiḑe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2E8AEBCD-4FC4-4378-AB56-65FD23158BE5}"/>
              </a:ext>
            </a:extLst>
          </p:cNvPr>
          <p:cNvSpPr/>
          <p:nvPr/>
        </p:nvSpPr>
        <p:spPr bwMode="auto">
          <a:xfrm>
            <a:off x="6901912" y="2382434"/>
            <a:ext cx="273376" cy="288356"/>
          </a:xfrm>
          <a:custGeom>
            <a:avLst/>
            <a:gdLst>
              <a:gd name="T0" fmla="*/ 22 w 62"/>
              <a:gd name="T1" fmla="*/ 32 h 65"/>
              <a:gd name="T2" fmla="*/ 22 w 62"/>
              <a:gd name="T3" fmla="*/ 52 h 65"/>
              <a:gd name="T4" fmla="*/ 26 w 62"/>
              <a:gd name="T5" fmla="*/ 43 h 65"/>
              <a:gd name="T6" fmla="*/ 47 w 62"/>
              <a:gd name="T7" fmla="*/ 7 h 65"/>
              <a:gd name="T8" fmla="*/ 47 w 62"/>
              <a:gd name="T9" fmla="*/ 19 h 65"/>
              <a:gd name="T10" fmla="*/ 40 w 62"/>
              <a:gd name="T11" fmla="*/ 37 h 65"/>
              <a:gd name="T12" fmla="*/ 36 w 62"/>
              <a:gd name="T13" fmla="*/ 27 h 65"/>
              <a:gd name="T14" fmla="*/ 32 w 62"/>
              <a:gd name="T15" fmla="*/ 26 h 65"/>
              <a:gd name="T16" fmla="*/ 24 w 62"/>
              <a:gd name="T17" fmla="*/ 22 h 65"/>
              <a:gd name="T18" fmla="*/ 18 w 62"/>
              <a:gd name="T19" fmla="*/ 21 h 65"/>
              <a:gd name="T20" fmla="*/ 11 w 62"/>
              <a:gd name="T21" fmla="*/ 28 h 65"/>
              <a:gd name="T22" fmla="*/ 6 w 62"/>
              <a:gd name="T23" fmla="*/ 28 h 65"/>
              <a:gd name="T24" fmla="*/ 3 w 62"/>
              <a:gd name="T25" fmla="*/ 38 h 65"/>
              <a:gd name="T26" fmla="*/ 0 w 62"/>
              <a:gd name="T27" fmla="*/ 43 h 65"/>
              <a:gd name="T28" fmla="*/ 3 w 62"/>
              <a:gd name="T29" fmla="*/ 47 h 65"/>
              <a:gd name="T30" fmla="*/ 6 w 62"/>
              <a:gd name="T31" fmla="*/ 58 h 65"/>
              <a:gd name="T32" fmla="*/ 11 w 62"/>
              <a:gd name="T33" fmla="*/ 58 h 65"/>
              <a:gd name="T34" fmla="*/ 18 w 62"/>
              <a:gd name="T35" fmla="*/ 65 h 65"/>
              <a:gd name="T36" fmla="*/ 24 w 62"/>
              <a:gd name="T37" fmla="*/ 64 h 65"/>
              <a:gd name="T38" fmla="*/ 32 w 62"/>
              <a:gd name="T39" fmla="*/ 60 h 65"/>
              <a:gd name="T40" fmla="*/ 36 w 62"/>
              <a:gd name="T41" fmla="*/ 59 h 65"/>
              <a:gd name="T42" fmla="*/ 40 w 62"/>
              <a:gd name="T43" fmla="*/ 49 h 65"/>
              <a:gd name="T44" fmla="*/ 44 w 62"/>
              <a:gd name="T45" fmla="*/ 46 h 65"/>
              <a:gd name="T46" fmla="*/ 38 w 62"/>
              <a:gd name="T47" fmla="*/ 53 h 65"/>
              <a:gd name="T48" fmla="*/ 22 w 62"/>
              <a:gd name="T49" fmla="*/ 58 h 65"/>
              <a:gd name="T50" fmla="*/ 6 w 62"/>
              <a:gd name="T51" fmla="*/ 53 h 65"/>
              <a:gd name="T52" fmla="*/ 7 w 62"/>
              <a:gd name="T53" fmla="*/ 38 h 65"/>
              <a:gd name="T54" fmla="*/ 18 w 62"/>
              <a:gd name="T55" fmla="*/ 24 h 65"/>
              <a:gd name="T56" fmla="*/ 36 w 62"/>
              <a:gd name="T57" fmla="*/ 30 h 65"/>
              <a:gd name="T58" fmla="*/ 41 w 62"/>
              <a:gd name="T59" fmla="*/ 44 h 65"/>
              <a:gd name="T60" fmla="*/ 59 w 62"/>
              <a:gd name="T61" fmla="*/ 11 h 65"/>
              <a:gd name="T62" fmla="*/ 60 w 62"/>
              <a:gd name="T63" fmla="*/ 7 h 65"/>
              <a:gd name="T64" fmla="*/ 54 w 62"/>
              <a:gd name="T65" fmla="*/ 4 h 65"/>
              <a:gd name="T66" fmla="*/ 49 w 62"/>
              <a:gd name="T67" fmla="*/ 0 h 65"/>
              <a:gd name="T68" fmla="*/ 46 w 62"/>
              <a:gd name="T69" fmla="*/ 0 h 65"/>
              <a:gd name="T70" fmla="*/ 40 w 62"/>
              <a:gd name="T71" fmla="*/ 4 h 65"/>
              <a:gd name="T72" fmla="*/ 38 w 62"/>
              <a:gd name="T73" fmla="*/ 4 h 65"/>
              <a:gd name="T74" fmla="*/ 35 w 62"/>
              <a:gd name="T75" fmla="*/ 11 h 65"/>
              <a:gd name="T76" fmla="*/ 33 w 62"/>
              <a:gd name="T77" fmla="*/ 14 h 65"/>
              <a:gd name="T78" fmla="*/ 35 w 62"/>
              <a:gd name="T79" fmla="*/ 18 h 65"/>
              <a:gd name="T80" fmla="*/ 37 w 62"/>
              <a:gd name="T81" fmla="*/ 24 h 65"/>
              <a:gd name="T82" fmla="*/ 40 w 62"/>
              <a:gd name="T83" fmla="*/ 25 h 65"/>
              <a:gd name="T84" fmla="*/ 46 w 62"/>
              <a:gd name="T85" fmla="*/ 28 h 65"/>
              <a:gd name="T86" fmla="*/ 49 w 62"/>
              <a:gd name="T87" fmla="*/ 29 h 65"/>
              <a:gd name="T88" fmla="*/ 54 w 62"/>
              <a:gd name="T89" fmla="*/ 24 h 65"/>
              <a:gd name="T90" fmla="*/ 57 w 62"/>
              <a:gd name="T91" fmla="*/ 24 h 65"/>
              <a:gd name="T92" fmla="*/ 59 w 62"/>
              <a:gd name="T93" fmla="*/ 18 h 65"/>
              <a:gd name="T94" fmla="*/ 61 w 62"/>
              <a:gd name="T95" fmla="*/ 12 h 65"/>
              <a:gd name="T96" fmla="*/ 52 w 62"/>
              <a:gd name="T97" fmla="*/ 22 h 65"/>
              <a:gd name="T98" fmla="*/ 43 w 62"/>
              <a:gd name="T99" fmla="*/ 25 h 65"/>
              <a:gd name="T100" fmla="*/ 36 w 62"/>
              <a:gd name="T101" fmla="*/ 15 h 65"/>
              <a:gd name="T102" fmla="*/ 38 w 62"/>
              <a:gd name="T103" fmla="*/ 7 h 65"/>
              <a:gd name="T104" fmla="*/ 50 w 62"/>
              <a:gd name="T105" fmla="*/ 3 h 65"/>
              <a:gd name="T106" fmla="*/ 56 w 62"/>
              <a:gd name="T107" fmla="*/ 11 h 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62" h="65">
                <a:moveTo>
                  <a:pt x="22" y="32"/>
                </a:moveTo>
                <a:cubicBezTo>
                  <a:pt x="15" y="32"/>
                  <a:pt x="11" y="37"/>
                  <a:pt x="11" y="43"/>
                </a:cubicBezTo>
                <a:cubicBezTo>
                  <a:pt x="11" y="49"/>
                  <a:pt x="15" y="54"/>
                  <a:pt x="22" y="54"/>
                </a:cubicBezTo>
                <a:cubicBezTo>
                  <a:pt x="28" y="54"/>
                  <a:pt x="33" y="49"/>
                  <a:pt x="33" y="43"/>
                </a:cubicBezTo>
                <a:cubicBezTo>
                  <a:pt x="33" y="37"/>
                  <a:pt x="28" y="32"/>
                  <a:pt x="22" y="32"/>
                </a:cubicBezTo>
                <a:close/>
                <a:moveTo>
                  <a:pt x="22" y="52"/>
                </a:moveTo>
                <a:cubicBezTo>
                  <a:pt x="17" y="52"/>
                  <a:pt x="13" y="48"/>
                  <a:pt x="13" y="43"/>
                </a:cubicBezTo>
                <a:cubicBezTo>
                  <a:pt x="13" y="38"/>
                  <a:pt x="17" y="34"/>
                  <a:pt x="22" y="34"/>
                </a:cubicBezTo>
                <a:cubicBezTo>
                  <a:pt x="27" y="34"/>
                  <a:pt x="31" y="38"/>
                  <a:pt x="31" y="43"/>
                </a:cubicBezTo>
                <a:cubicBezTo>
                  <a:pt x="31" y="48"/>
                  <a:pt x="27" y="52"/>
                  <a:pt x="22" y="52"/>
                </a:cubicBezTo>
                <a:close/>
                <a:moveTo>
                  <a:pt x="26" y="43"/>
                </a:moveTo>
                <a:cubicBezTo>
                  <a:pt x="26" y="45"/>
                  <a:pt x="24" y="47"/>
                  <a:pt x="22" y="47"/>
                </a:cubicBezTo>
                <a:cubicBezTo>
                  <a:pt x="19" y="47"/>
                  <a:pt x="17" y="45"/>
                  <a:pt x="17" y="43"/>
                </a:cubicBezTo>
                <a:cubicBezTo>
                  <a:pt x="17" y="40"/>
                  <a:pt x="19" y="38"/>
                  <a:pt x="22" y="38"/>
                </a:cubicBezTo>
                <a:cubicBezTo>
                  <a:pt x="24" y="38"/>
                  <a:pt x="26" y="40"/>
                  <a:pt x="26" y="43"/>
                </a:cubicBezTo>
                <a:close/>
                <a:moveTo>
                  <a:pt x="47" y="7"/>
                </a:moveTo>
                <a:cubicBezTo>
                  <a:pt x="43" y="7"/>
                  <a:pt x="40" y="10"/>
                  <a:pt x="40" y="14"/>
                </a:cubicBezTo>
                <a:cubicBezTo>
                  <a:pt x="40" y="18"/>
                  <a:pt x="43" y="21"/>
                  <a:pt x="47" y="21"/>
                </a:cubicBezTo>
                <a:cubicBezTo>
                  <a:pt x="51" y="21"/>
                  <a:pt x="54" y="18"/>
                  <a:pt x="54" y="14"/>
                </a:cubicBezTo>
                <a:cubicBezTo>
                  <a:pt x="54" y="10"/>
                  <a:pt x="51" y="7"/>
                  <a:pt x="47" y="7"/>
                </a:cubicBezTo>
                <a:close/>
                <a:moveTo>
                  <a:pt x="47" y="19"/>
                </a:moveTo>
                <a:cubicBezTo>
                  <a:pt x="44" y="19"/>
                  <a:pt x="42" y="17"/>
                  <a:pt x="42" y="14"/>
                </a:cubicBezTo>
                <a:cubicBezTo>
                  <a:pt x="42" y="12"/>
                  <a:pt x="44" y="9"/>
                  <a:pt x="47" y="9"/>
                </a:cubicBezTo>
                <a:cubicBezTo>
                  <a:pt x="49" y="9"/>
                  <a:pt x="52" y="12"/>
                  <a:pt x="52" y="14"/>
                </a:cubicBezTo>
                <a:cubicBezTo>
                  <a:pt x="52" y="17"/>
                  <a:pt x="49" y="19"/>
                  <a:pt x="47" y="19"/>
                </a:cubicBezTo>
                <a:close/>
                <a:moveTo>
                  <a:pt x="43" y="39"/>
                </a:moveTo>
                <a:cubicBezTo>
                  <a:pt x="43" y="38"/>
                  <a:pt x="42" y="38"/>
                  <a:pt x="42" y="38"/>
                </a:cubicBezTo>
                <a:cubicBezTo>
                  <a:pt x="42" y="38"/>
                  <a:pt x="42" y="38"/>
                  <a:pt x="41" y="38"/>
                </a:cubicBezTo>
                <a:cubicBezTo>
                  <a:pt x="41" y="38"/>
                  <a:pt x="41" y="38"/>
                  <a:pt x="41" y="38"/>
                </a:cubicBezTo>
                <a:cubicBezTo>
                  <a:pt x="40" y="38"/>
                  <a:pt x="40" y="38"/>
                  <a:pt x="40" y="37"/>
                </a:cubicBezTo>
                <a:cubicBezTo>
                  <a:pt x="39" y="36"/>
                  <a:pt x="40" y="36"/>
                  <a:pt x="40" y="35"/>
                </a:cubicBezTo>
                <a:cubicBezTo>
                  <a:pt x="41" y="35"/>
                  <a:pt x="41" y="35"/>
                  <a:pt x="42" y="34"/>
                </a:cubicBezTo>
                <a:cubicBezTo>
                  <a:pt x="42" y="33"/>
                  <a:pt x="42" y="33"/>
                  <a:pt x="41" y="32"/>
                </a:cubicBezTo>
                <a:cubicBezTo>
                  <a:pt x="40" y="31"/>
                  <a:pt x="39" y="29"/>
                  <a:pt x="38" y="28"/>
                </a:cubicBezTo>
                <a:cubicBezTo>
                  <a:pt x="38" y="27"/>
                  <a:pt x="37" y="27"/>
                  <a:pt x="36" y="27"/>
                </a:cubicBezTo>
                <a:cubicBezTo>
                  <a:pt x="36" y="27"/>
                  <a:pt x="36" y="27"/>
                  <a:pt x="36" y="27"/>
                </a:cubicBezTo>
                <a:cubicBezTo>
                  <a:pt x="36" y="27"/>
                  <a:pt x="35" y="27"/>
                  <a:pt x="35" y="28"/>
                </a:cubicBezTo>
                <a:cubicBezTo>
                  <a:pt x="35" y="28"/>
                  <a:pt x="34" y="28"/>
                  <a:pt x="34" y="28"/>
                </a:cubicBezTo>
                <a:cubicBezTo>
                  <a:pt x="33" y="28"/>
                  <a:pt x="33" y="28"/>
                  <a:pt x="33" y="28"/>
                </a:cubicBezTo>
                <a:cubicBezTo>
                  <a:pt x="32" y="27"/>
                  <a:pt x="32" y="27"/>
                  <a:pt x="32" y="26"/>
                </a:cubicBezTo>
                <a:cubicBezTo>
                  <a:pt x="33" y="25"/>
                  <a:pt x="33" y="25"/>
                  <a:pt x="33" y="24"/>
                </a:cubicBezTo>
                <a:cubicBezTo>
                  <a:pt x="32" y="24"/>
                  <a:pt x="32" y="23"/>
                  <a:pt x="32" y="23"/>
                </a:cubicBezTo>
                <a:cubicBezTo>
                  <a:pt x="30" y="22"/>
                  <a:pt x="28" y="22"/>
                  <a:pt x="26" y="21"/>
                </a:cubicBezTo>
                <a:cubicBezTo>
                  <a:pt x="26" y="21"/>
                  <a:pt x="26" y="21"/>
                  <a:pt x="26" y="21"/>
                </a:cubicBezTo>
                <a:cubicBezTo>
                  <a:pt x="25" y="21"/>
                  <a:pt x="25" y="21"/>
                  <a:pt x="24" y="22"/>
                </a:cubicBezTo>
                <a:cubicBezTo>
                  <a:pt x="24" y="22"/>
                  <a:pt x="24" y="22"/>
                  <a:pt x="24" y="23"/>
                </a:cubicBezTo>
                <a:cubicBezTo>
                  <a:pt x="24" y="24"/>
                  <a:pt x="23" y="24"/>
                  <a:pt x="22" y="24"/>
                </a:cubicBezTo>
                <a:cubicBezTo>
                  <a:pt x="21" y="24"/>
                  <a:pt x="20" y="24"/>
                  <a:pt x="20" y="23"/>
                </a:cubicBezTo>
                <a:cubicBezTo>
                  <a:pt x="20" y="22"/>
                  <a:pt x="20" y="22"/>
                  <a:pt x="20" y="22"/>
                </a:cubicBezTo>
                <a:cubicBezTo>
                  <a:pt x="19" y="21"/>
                  <a:pt x="19" y="21"/>
                  <a:pt x="18" y="21"/>
                </a:cubicBezTo>
                <a:cubicBezTo>
                  <a:pt x="18" y="21"/>
                  <a:pt x="18" y="21"/>
                  <a:pt x="18" y="21"/>
                </a:cubicBezTo>
                <a:cubicBezTo>
                  <a:pt x="16" y="22"/>
                  <a:pt x="14" y="22"/>
                  <a:pt x="12" y="23"/>
                </a:cubicBezTo>
                <a:cubicBezTo>
                  <a:pt x="12" y="23"/>
                  <a:pt x="12" y="24"/>
                  <a:pt x="11" y="24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7"/>
                  <a:pt x="12" y="27"/>
                  <a:pt x="11" y="28"/>
                </a:cubicBezTo>
                <a:cubicBezTo>
                  <a:pt x="11" y="28"/>
                  <a:pt x="11" y="28"/>
                  <a:pt x="10" y="28"/>
                </a:cubicBezTo>
                <a:cubicBezTo>
                  <a:pt x="10" y="28"/>
                  <a:pt x="9" y="28"/>
                  <a:pt x="9" y="28"/>
                </a:cubicBezTo>
                <a:cubicBezTo>
                  <a:pt x="9" y="27"/>
                  <a:pt x="8" y="27"/>
                  <a:pt x="8" y="27"/>
                </a:cubicBezTo>
                <a:cubicBezTo>
                  <a:pt x="8" y="27"/>
                  <a:pt x="8" y="27"/>
                  <a:pt x="8" y="27"/>
                </a:cubicBezTo>
                <a:cubicBezTo>
                  <a:pt x="7" y="27"/>
                  <a:pt x="6" y="27"/>
                  <a:pt x="6" y="28"/>
                </a:cubicBezTo>
                <a:cubicBezTo>
                  <a:pt x="5" y="29"/>
                  <a:pt x="4" y="31"/>
                  <a:pt x="3" y="32"/>
                </a:cubicBezTo>
                <a:cubicBezTo>
                  <a:pt x="2" y="33"/>
                  <a:pt x="2" y="33"/>
                  <a:pt x="2" y="34"/>
                </a:cubicBezTo>
                <a:cubicBezTo>
                  <a:pt x="3" y="35"/>
                  <a:pt x="3" y="35"/>
                  <a:pt x="4" y="35"/>
                </a:cubicBezTo>
                <a:cubicBezTo>
                  <a:pt x="4" y="36"/>
                  <a:pt x="5" y="36"/>
                  <a:pt x="4" y="37"/>
                </a:cubicBezTo>
                <a:cubicBezTo>
                  <a:pt x="4" y="38"/>
                  <a:pt x="4" y="38"/>
                  <a:pt x="3" y="38"/>
                </a:cubicBezTo>
                <a:cubicBezTo>
                  <a:pt x="3" y="38"/>
                  <a:pt x="3" y="38"/>
                  <a:pt x="3" y="38"/>
                </a:cubicBezTo>
                <a:cubicBezTo>
                  <a:pt x="2" y="38"/>
                  <a:pt x="2" y="38"/>
                  <a:pt x="2" y="38"/>
                </a:cubicBezTo>
                <a:cubicBezTo>
                  <a:pt x="2" y="38"/>
                  <a:pt x="1" y="38"/>
                  <a:pt x="1" y="39"/>
                </a:cubicBezTo>
                <a:cubicBezTo>
                  <a:pt x="1" y="39"/>
                  <a:pt x="0" y="39"/>
                  <a:pt x="0" y="40"/>
                </a:cubicBezTo>
                <a:cubicBezTo>
                  <a:pt x="0" y="41"/>
                  <a:pt x="0" y="42"/>
                  <a:pt x="0" y="43"/>
                </a:cubicBezTo>
                <a:cubicBezTo>
                  <a:pt x="0" y="44"/>
                  <a:pt x="0" y="45"/>
                  <a:pt x="0" y="46"/>
                </a:cubicBezTo>
                <a:cubicBezTo>
                  <a:pt x="0" y="46"/>
                  <a:pt x="1" y="47"/>
                  <a:pt x="1" y="47"/>
                </a:cubicBezTo>
                <a:cubicBezTo>
                  <a:pt x="1" y="47"/>
                  <a:pt x="2" y="48"/>
                  <a:pt x="2" y="48"/>
                </a:cubicBezTo>
                <a:cubicBezTo>
                  <a:pt x="2" y="48"/>
                  <a:pt x="2" y="48"/>
                  <a:pt x="3" y="47"/>
                </a:cubicBezTo>
                <a:cubicBezTo>
                  <a:pt x="3" y="47"/>
                  <a:pt x="3" y="47"/>
                  <a:pt x="3" y="47"/>
                </a:cubicBezTo>
                <a:cubicBezTo>
                  <a:pt x="4" y="47"/>
                  <a:pt x="4" y="48"/>
                  <a:pt x="4" y="49"/>
                </a:cubicBezTo>
                <a:cubicBezTo>
                  <a:pt x="5" y="49"/>
                  <a:pt x="4" y="50"/>
                  <a:pt x="4" y="51"/>
                </a:cubicBezTo>
                <a:cubicBezTo>
                  <a:pt x="3" y="51"/>
                  <a:pt x="3" y="51"/>
                  <a:pt x="2" y="52"/>
                </a:cubicBezTo>
                <a:cubicBezTo>
                  <a:pt x="2" y="52"/>
                  <a:pt x="2" y="53"/>
                  <a:pt x="3" y="53"/>
                </a:cubicBezTo>
                <a:cubicBezTo>
                  <a:pt x="4" y="55"/>
                  <a:pt x="5" y="57"/>
                  <a:pt x="6" y="58"/>
                </a:cubicBezTo>
                <a:cubicBezTo>
                  <a:pt x="6" y="58"/>
                  <a:pt x="7" y="59"/>
                  <a:pt x="8" y="59"/>
                </a:cubicBezTo>
                <a:cubicBezTo>
                  <a:pt x="8" y="59"/>
                  <a:pt x="8" y="59"/>
                  <a:pt x="8" y="59"/>
                </a:cubicBezTo>
                <a:cubicBezTo>
                  <a:pt x="8" y="59"/>
                  <a:pt x="9" y="58"/>
                  <a:pt x="9" y="58"/>
                </a:cubicBezTo>
                <a:cubicBezTo>
                  <a:pt x="9" y="58"/>
                  <a:pt x="10" y="57"/>
                  <a:pt x="10" y="57"/>
                </a:cubicBezTo>
                <a:cubicBezTo>
                  <a:pt x="11" y="57"/>
                  <a:pt x="11" y="58"/>
                  <a:pt x="11" y="58"/>
                </a:cubicBezTo>
                <a:cubicBezTo>
                  <a:pt x="12" y="58"/>
                  <a:pt x="12" y="59"/>
                  <a:pt x="12" y="60"/>
                </a:cubicBezTo>
                <a:cubicBezTo>
                  <a:pt x="11" y="60"/>
                  <a:pt x="11" y="61"/>
                  <a:pt x="11" y="61"/>
                </a:cubicBezTo>
                <a:cubicBezTo>
                  <a:pt x="12" y="62"/>
                  <a:pt x="12" y="62"/>
                  <a:pt x="12" y="63"/>
                </a:cubicBezTo>
                <a:cubicBezTo>
                  <a:pt x="14" y="64"/>
                  <a:pt x="16" y="64"/>
                  <a:pt x="18" y="65"/>
                </a:cubicBezTo>
                <a:cubicBezTo>
                  <a:pt x="18" y="65"/>
                  <a:pt x="18" y="65"/>
                  <a:pt x="18" y="65"/>
                </a:cubicBezTo>
                <a:cubicBezTo>
                  <a:pt x="19" y="65"/>
                  <a:pt x="19" y="64"/>
                  <a:pt x="20" y="64"/>
                </a:cubicBezTo>
                <a:cubicBezTo>
                  <a:pt x="20" y="64"/>
                  <a:pt x="20" y="63"/>
                  <a:pt x="20" y="63"/>
                </a:cubicBezTo>
                <a:cubicBezTo>
                  <a:pt x="20" y="62"/>
                  <a:pt x="21" y="61"/>
                  <a:pt x="22" y="61"/>
                </a:cubicBezTo>
                <a:cubicBezTo>
                  <a:pt x="23" y="61"/>
                  <a:pt x="24" y="62"/>
                  <a:pt x="24" y="63"/>
                </a:cubicBezTo>
                <a:cubicBezTo>
                  <a:pt x="24" y="63"/>
                  <a:pt x="24" y="64"/>
                  <a:pt x="24" y="64"/>
                </a:cubicBezTo>
                <a:cubicBezTo>
                  <a:pt x="25" y="64"/>
                  <a:pt x="25" y="65"/>
                  <a:pt x="26" y="65"/>
                </a:cubicBezTo>
                <a:cubicBezTo>
                  <a:pt x="26" y="65"/>
                  <a:pt x="26" y="65"/>
                  <a:pt x="26" y="65"/>
                </a:cubicBezTo>
                <a:cubicBezTo>
                  <a:pt x="28" y="64"/>
                  <a:pt x="30" y="64"/>
                  <a:pt x="32" y="63"/>
                </a:cubicBezTo>
                <a:cubicBezTo>
                  <a:pt x="32" y="62"/>
                  <a:pt x="32" y="62"/>
                  <a:pt x="33" y="61"/>
                </a:cubicBezTo>
                <a:cubicBezTo>
                  <a:pt x="33" y="61"/>
                  <a:pt x="33" y="60"/>
                  <a:pt x="32" y="60"/>
                </a:cubicBezTo>
                <a:cubicBezTo>
                  <a:pt x="32" y="59"/>
                  <a:pt x="32" y="58"/>
                  <a:pt x="33" y="58"/>
                </a:cubicBezTo>
                <a:cubicBezTo>
                  <a:pt x="33" y="58"/>
                  <a:pt x="33" y="57"/>
                  <a:pt x="34" y="57"/>
                </a:cubicBezTo>
                <a:cubicBezTo>
                  <a:pt x="34" y="57"/>
                  <a:pt x="35" y="58"/>
                  <a:pt x="35" y="58"/>
                </a:cubicBezTo>
                <a:cubicBezTo>
                  <a:pt x="35" y="58"/>
                  <a:pt x="36" y="59"/>
                  <a:pt x="36" y="59"/>
                </a:cubicBezTo>
                <a:cubicBezTo>
                  <a:pt x="36" y="59"/>
                  <a:pt x="36" y="59"/>
                  <a:pt x="36" y="59"/>
                </a:cubicBezTo>
                <a:cubicBezTo>
                  <a:pt x="37" y="59"/>
                  <a:pt x="38" y="58"/>
                  <a:pt x="38" y="58"/>
                </a:cubicBezTo>
                <a:cubicBezTo>
                  <a:pt x="39" y="57"/>
                  <a:pt x="40" y="55"/>
                  <a:pt x="41" y="53"/>
                </a:cubicBezTo>
                <a:cubicBezTo>
                  <a:pt x="42" y="53"/>
                  <a:pt x="42" y="52"/>
                  <a:pt x="42" y="52"/>
                </a:cubicBezTo>
                <a:cubicBezTo>
                  <a:pt x="41" y="51"/>
                  <a:pt x="41" y="51"/>
                  <a:pt x="40" y="51"/>
                </a:cubicBezTo>
                <a:cubicBezTo>
                  <a:pt x="40" y="50"/>
                  <a:pt x="39" y="49"/>
                  <a:pt x="40" y="49"/>
                </a:cubicBezTo>
                <a:cubicBezTo>
                  <a:pt x="40" y="48"/>
                  <a:pt x="40" y="47"/>
                  <a:pt x="41" y="47"/>
                </a:cubicBezTo>
                <a:cubicBezTo>
                  <a:pt x="41" y="47"/>
                  <a:pt x="41" y="47"/>
                  <a:pt x="41" y="47"/>
                </a:cubicBezTo>
                <a:cubicBezTo>
                  <a:pt x="42" y="48"/>
                  <a:pt x="42" y="48"/>
                  <a:pt x="42" y="48"/>
                </a:cubicBezTo>
                <a:cubicBezTo>
                  <a:pt x="42" y="48"/>
                  <a:pt x="43" y="47"/>
                  <a:pt x="43" y="47"/>
                </a:cubicBezTo>
                <a:cubicBezTo>
                  <a:pt x="43" y="47"/>
                  <a:pt x="44" y="46"/>
                  <a:pt x="44" y="46"/>
                </a:cubicBezTo>
                <a:cubicBezTo>
                  <a:pt x="44" y="45"/>
                  <a:pt x="44" y="44"/>
                  <a:pt x="44" y="43"/>
                </a:cubicBezTo>
                <a:cubicBezTo>
                  <a:pt x="44" y="42"/>
                  <a:pt x="44" y="41"/>
                  <a:pt x="44" y="40"/>
                </a:cubicBezTo>
                <a:cubicBezTo>
                  <a:pt x="44" y="39"/>
                  <a:pt x="43" y="39"/>
                  <a:pt x="43" y="39"/>
                </a:cubicBezTo>
                <a:close/>
                <a:moveTo>
                  <a:pt x="37" y="48"/>
                </a:moveTo>
                <a:cubicBezTo>
                  <a:pt x="36" y="50"/>
                  <a:pt x="37" y="52"/>
                  <a:pt x="38" y="53"/>
                </a:cubicBezTo>
                <a:cubicBezTo>
                  <a:pt x="38" y="54"/>
                  <a:pt x="37" y="54"/>
                  <a:pt x="36" y="55"/>
                </a:cubicBezTo>
                <a:cubicBezTo>
                  <a:pt x="35" y="54"/>
                  <a:pt x="33" y="54"/>
                  <a:pt x="31" y="55"/>
                </a:cubicBezTo>
                <a:cubicBezTo>
                  <a:pt x="29" y="57"/>
                  <a:pt x="29" y="59"/>
                  <a:pt x="29" y="60"/>
                </a:cubicBezTo>
                <a:cubicBezTo>
                  <a:pt x="28" y="61"/>
                  <a:pt x="27" y="61"/>
                  <a:pt x="26" y="61"/>
                </a:cubicBezTo>
                <a:cubicBezTo>
                  <a:pt x="26" y="60"/>
                  <a:pt x="24" y="58"/>
                  <a:pt x="22" y="58"/>
                </a:cubicBezTo>
                <a:cubicBezTo>
                  <a:pt x="20" y="58"/>
                  <a:pt x="18" y="60"/>
                  <a:pt x="18" y="61"/>
                </a:cubicBezTo>
                <a:cubicBezTo>
                  <a:pt x="17" y="61"/>
                  <a:pt x="16" y="61"/>
                  <a:pt x="15" y="60"/>
                </a:cubicBezTo>
                <a:cubicBezTo>
                  <a:pt x="15" y="59"/>
                  <a:pt x="15" y="57"/>
                  <a:pt x="13" y="55"/>
                </a:cubicBezTo>
                <a:cubicBezTo>
                  <a:pt x="11" y="54"/>
                  <a:pt x="9" y="54"/>
                  <a:pt x="8" y="55"/>
                </a:cubicBezTo>
                <a:cubicBezTo>
                  <a:pt x="7" y="54"/>
                  <a:pt x="6" y="54"/>
                  <a:pt x="6" y="53"/>
                </a:cubicBezTo>
                <a:cubicBezTo>
                  <a:pt x="7" y="52"/>
                  <a:pt x="8" y="50"/>
                  <a:pt x="7" y="48"/>
                </a:cubicBezTo>
                <a:cubicBezTo>
                  <a:pt x="7" y="46"/>
                  <a:pt x="5" y="44"/>
                  <a:pt x="3" y="44"/>
                </a:cubicBezTo>
                <a:cubicBezTo>
                  <a:pt x="3" y="44"/>
                  <a:pt x="3" y="43"/>
                  <a:pt x="3" y="43"/>
                </a:cubicBezTo>
                <a:cubicBezTo>
                  <a:pt x="3" y="42"/>
                  <a:pt x="3" y="42"/>
                  <a:pt x="3" y="41"/>
                </a:cubicBezTo>
                <a:cubicBezTo>
                  <a:pt x="5" y="41"/>
                  <a:pt x="7" y="40"/>
                  <a:pt x="7" y="38"/>
                </a:cubicBezTo>
                <a:cubicBezTo>
                  <a:pt x="8" y="36"/>
                  <a:pt x="7" y="34"/>
                  <a:pt x="6" y="33"/>
                </a:cubicBezTo>
                <a:cubicBezTo>
                  <a:pt x="6" y="32"/>
                  <a:pt x="7" y="31"/>
                  <a:pt x="8" y="30"/>
                </a:cubicBezTo>
                <a:cubicBezTo>
                  <a:pt x="9" y="32"/>
                  <a:pt x="11" y="32"/>
                  <a:pt x="13" y="30"/>
                </a:cubicBezTo>
                <a:cubicBezTo>
                  <a:pt x="15" y="29"/>
                  <a:pt x="15" y="27"/>
                  <a:pt x="15" y="25"/>
                </a:cubicBezTo>
                <a:cubicBezTo>
                  <a:pt x="16" y="25"/>
                  <a:pt x="17" y="25"/>
                  <a:pt x="18" y="24"/>
                </a:cubicBezTo>
                <a:cubicBezTo>
                  <a:pt x="18" y="26"/>
                  <a:pt x="20" y="27"/>
                  <a:pt x="22" y="27"/>
                </a:cubicBezTo>
                <a:cubicBezTo>
                  <a:pt x="24" y="27"/>
                  <a:pt x="26" y="26"/>
                  <a:pt x="26" y="24"/>
                </a:cubicBezTo>
                <a:cubicBezTo>
                  <a:pt x="27" y="25"/>
                  <a:pt x="28" y="25"/>
                  <a:pt x="29" y="25"/>
                </a:cubicBezTo>
                <a:cubicBezTo>
                  <a:pt x="29" y="27"/>
                  <a:pt x="29" y="29"/>
                  <a:pt x="31" y="30"/>
                </a:cubicBezTo>
                <a:cubicBezTo>
                  <a:pt x="33" y="32"/>
                  <a:pt x="35" y="32"/>
                  <a:pt x="36" y="30"/>
                </a:cubicBezTo>
                <a:cubicBezTo>
                  <a:pt x="37" y="31"/>
                  <a:pt x="38" y="32"/>
                  <a:pt x="38" y="33"/>
                </a:cubicBezTo>
                <a:cubicBezTo>
                  <a:pt x="37" y="34"/>
                  <a:pt x="36" y="36"/>
                  <a:pt x="37" y="38"/>
                </a:cubicBezTo>
                <a:cubicBezTo>
                  <a:pt x="37" y="40"/>
                  <a:pt x="39" y="41"/>
                  <a:pt x="41" y="41"/>
                </a:cubicBezTo>
                <a:cubicBezTo>
                  <a:pt x="41" y="42"/>
                  <a:pt x="41" y="42"/>
                  <a:pt x="41" y="43"/>
                </a:cubicBezTo>
                <a:cubicBezTo>
                  <a:pt x="41" y="43"/>
                  <a:pt x="41" y="44"/>
                  <a:pt x="41" y="44"/>
                </a:cubicBezTo>
                <a:cubicBezTo>
                  <a:pt x="39" y="44"/>
                  <a:pt x="37" y="46"/>
                  <a:pt x="37" y="48"/>
                </a:cubicBezTo>
                <a:close/>
                <a:moveTo>
                  <a:pt x="61" y="12"/>
                </a:moveTo>
                <a:cubicBezTo>
                  <a:pt x="61" y="12"/>
                  <a:pt x="61" y="11"/>
                  <a:pt x="61" y="11"/>
                </a:cubicBezTo>
                <a:cubicBezTo>
                  <a:pt x="60" y="11"/>
                  <a:pt x="60" y="11"/>
                  <a:pt x="59" y="11"/>
                </a:cubicBezTo>
                <a:cubicBezTo>
                  <a:pt x="59" y="11"/>
                  <a:pt x="59" y="11"/>
                  <a:pt x="59" y="11"/>
                </a:cubicBezTo>
                <a:cubicBezTo>
                  <a:pt x="59" y="11"/>
                  <a:pt x="59" y="11"/>
                  <a:pt x="59" y="11"/>
                </a:cubicBezTo>
                <a:cubicBezTo>
                  <a:pt x="59" y="11"/>
                  <a:pt x="59" y="11"/>
                  <a:pt x="59" y="11"/>
                </a:cubicBezTo>
                <a:cubicBezTo>
                  <a:pt x="59" y="10"/>
                  <a:pt x="59" y="10"/>
                  <a:pt x="59" y="10"/>
                </a:cubicBezTo>
                <a:cubicBezTo>
                  <a:pt x="59" y="10"/>
                  <a:pt x="60" y="10"/>
                  <a:pt x="60" y="9"/>
                </a:cubicBezTo>
                <a:cubicBezTo>
                  <a:pt x="60" y="9"/>
                  <a:pt x="60" y="8"/>
                  <a:pt x="60" y="7"/>
                </a:cubicBezTo>
                <a:cubicBezTo>
                  <a:pt x="59" y="6"/>
                  <a:pt x="58" y="5"/>
                  <a:pt x="57" y="4"/>
                </a:cubicBezTo>
                <a:cubicBezTo>
                  <a:pt x="57" y="4"/>
                  <a:pt x="57" y="4"/>
                  <a:pt x="56" y="4"/>
                </a:cubicBezTo>
                <a:cubicBezTo>
                  <a:pt x="56" y="4"/>
                  <a:pt x="56" y="4"/>
                  <a:pt x="56" y="4"/>
                </a:cubicBezTo>
                <a:cubicBezTo>
                  <a:pt x="55" y="4"/>
                  <a:pt x="55" y="4"/>
                  <a:pt x="55" y="4"/>
                </a:cubicBezTo>
                <a:cubicBezTo>
                  <a:pt x="54" y="4"/>
                  <a:pt x="54" y="4"/>
                  <a:pt x="54" y="4"/>
                </a:cubicBezTo>
                <a:cubicBezTo>
                  <a:pt x="54" y="4"/>
                  <a:pt x="54" y="4"/>
                  <a:pt x="54" y="4"/>
                </a:cubicBezTo>
                <a:cubicBezTo>
                  <a:pt x="54" y="4"/>
                  <a:pt x="55" y="3"/>
                  <a:pt x="54" y="2"/>
                </a:cubicBezTo>
                <a:cubicBezTo>
                  <a:pt x="54" y="2"/>
                  <a:pt x="54" y="1"/>
                  <a:pt x="53" y="1"/>
                </a:cubicBezTo>
                <a:cubicBezTo>
                  <a:pt x="52" y="1"/>
                  <a:pt x="51" y="0"/>
                  <a:pt x="50" y="0"/>
                </a:cubicBezTo>
                <a:cubicBezTo>
                  <a:pt x="49" y="0"/>
                  <a:pt x="49" y="0"/>
                  <a:pt x="49" y="0"/>
                </a:cubicBezTo>
                <a:cubicBezTo>
                  <a:pt x="49" y="0"/>
                  <a:pt x="48" y="0"/>
                  <a:pt x="48" y="0"/>
                </a:cubicBezTo>
                <a:cubicBezTo>
                  <a:pt x="48" y="1"/>
                  <a:pt x="47" y="1"/>
                  <a:pt x="47" y="2"/>
                </a:cubicBezTo>
                <a:cubicBezTo>
                  <a:pt x="47" y="2"/>
                  <a:pt x="47" y="2"/>
                  <a:pt x="47" y="2"/>
                </a:cubicBezTo>
                <a:cubicBezTo>
                  <a:pt x="47" y="2"/>
                  <a:pt x="47" y="2"/>
                  <a:pt x="47" y="2"/>
                </a:cubicBezTo>
                <a:cubicBezTo>
                  <a:pt x="47" y="1"/>
                  <a:pt x="46" y="1"/>
                  <a:pt x="46" y="0"/>
                </a:cubicBezTo>
                <a:cubicBezTo>
                  <a:pt x="46" y="0"/>
                  <a:pt x="45" y="0"/>
                  <a:pt x="45" y="0"/>
                </a:cubicBezTo>
                <a:cubicBezTo>
                  <a:pt x="45" y="0"/>
                  <a:pt x="45" y="0"/>
                  <a:pt x="44" y="0"/>
                </a:cubicBezTo>
                <a:cubicBezTo>
                  <a:pt x="43" y="0"/>
                  <a:pt x="42" y="1"/>
                  <a:pt x="41" y="1"/>
                </a:cubicBezTo>
                <a:cubicBezTo>
                  <a:pt x="40" y="1"/>
                  <a:pt x="40" y="2"/>
                  <a:pt x="40" y="2"/>
                </a:cubicBezTo>
                <a:cubicBezTo>
                  <a:pt x="40" y="3"/>
                  <a:pt x="40" y="4"/>
                  <a:pt x="40" y="4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4"/>
                  <a:pt x="40" y="4"/>
                  <a:pt x="39" y="4"/>
                </a:cubicBezTo>
                <a:cubicBezTo>
                  <a:pt x="39" y="4"/>
                  <a:pt x="39" y="4"/>
                  <a:pt x="38" y="4"/>
                </a:cubicBezTo>
                <a:cubicBezTo>
                  <a:pt x="38" y="4"/>
                  <a:pt x="38" y="4"/>
                  <a:pt x="38" y="4"/>
                </a:cubicBezTo>
                <a:cubicBezTo>
                  <a:pt x="37" y="4"/>
                  <a:pt x="37" y="4"/>
                  <a:pt x="37" y="4"/>
                </a:cubicBezTo>
                <a:cubicBezTo>
                  <a:pt x="36" y="5"/>
                  <a:pt x="35" y="6"/>
                  <a:pt x="34" y="7"/>
                </a:cubicBezTo>
                <a:cubicBezTo>
                  <a:pt x="34" y="8"/>
                  <a:pt x="34" y="9"/>
                  <a:pt x="34" y="9"/>
                </a:cubicBezTo>
                <a:cubicBezTo>
                  <a:pt x="34" y="10"/>
                  <a:pt x="35" y="10"/>
                  <a:pt x="35" y="10"/>
                </a:cubicBezTo>
                <a:cubicBezTo>
                  <a:pt x="35" y="10"/>
                  <a:pt x="35" y="10"/>
                  <a:pt x="35" y="11"/>
                </a:cubicBezTo>
                <a:cubicBezTo>
                  <a:pt x="35" y="11"/>
                  <a:pt x="35" y="11"/>
                  <a:pt x="35" y="11"/>
                </a:cubicBezTo>
                <a:cubicBezTo>
                  <a:pt x="35" y="11"/>
                  <a:pt x="35" y="11"/>
                  <a:pt x="35" y="11"/>
                </a:cubicBezTo>
                <a:cubicBezTo>
                  <a:pt x="34" y="11"/>
                  <a:pt x="34" y="11"/>
                  <a:pt x="34" y="11"/>
                </a:cubicBezTo>
                <a:cubicBezTo>
                  <a:pt x="33" y="11"/>
                  <a:pt x="33" y="12"/>
                  <a:pt x="33" y="12"/>
                </a:cubicBezTo>
                <a:cubicBezTo>
                  <a:pt x="33" y="13"/>
                  <a:pt x="33" y="14"/>
                  <a:pt x="33" y="14"/>
                </a:cubicBezTo>
                <a:cubicBezTo>
                  <a:pt x="33" y="15"/>
                  <a:pt x="33" y="16"/>
                  <a:pt x="33" y="16"/>
                </a:cubicBezTo>
                <a:cubicBezTo>
                  <a:pt x="33" y="17"/>
                  <a:pt x="33" y="17"/>
                  <a:pt x="33" y="18"/>
                </a:cubicBezTo>
                <a:cubicBezTo>
                  <a:pt x="34" y="18"/>
                  <a:pt x="34" y="18"/>
                  <a:pt x="35" y="18"/>
                </a:cubicBezTo>
                <a:cubicBezTo>
                  <a:pt x="35" y="18"/>
                  <a:pt x="35" y="18"/>
                  <a:pt x="35" y="18"/>
                </a:cubicBezTo>
                <a:cubicBezTo>
                  <a:pt x="35" y="18"/>
                  <a:pt x="35" y="18"/>
                  <a:pt x="35" y="18"/>
                </a:cubicBezTo>
                <a:cubicBezTo>
                  <a:pt x="35" y="18"/>
                  <a:pt x="35" y="18"/>
                  <a:pt x="35" y="18"/>
                </a:cubicBezTo>
                <a:cubicBezTo>
                  <a:pt x="35" y="18"/>
                  <a:pt x="35" y="18"/>
                  <a:pt x="35" y="18"/>
                </a:cubicBezTo>
                <a:cubicBezTo>
                  <a:pt x="35" y="19"/>
                  <a:pt x="34" y="19"/>
                  <a:pt x="34" y="20"/>
                </a:cubicBezTo>
                <a:cubicBezTo>
                  <a:pt x="34" y="20"/>
                  <a:pt x="34" y="21"/>
                  <a:pt x="34" y="21"/>
                </a:cubicBezTo>
                <a:cubicBezTo>
                  <a:pt x="35" y="22"/>
                  <a:pt x="36" y="23"/>
                  <a:pt x="37" y="24"/>
                </a:cubicBezTo>
                <a:cubicBezTo>
                  <a:pt x="37" y="25"/>
                  <a:pt x="37" y="25"/>
                  <a:pt x="38" y="25"/>
                </a:cubicBezTo>
                <a:cubicBezTo>
                  <a:pt x="38" y="25"/>
                  <a:pt x="38" y="25"/>
                  <a:pt x="38" y="25"/>
                </a:cubicBezTo>
                <a:cubicBezTo>
                  <a:pt x="39" y="25"/>
                  <a:pt x="39" y="25"/>
                  <a:pt x="39" y="24"/>
                </a:cubicBezTo>
                <a:cubicBezTo>
                  <a:pt x="40" y="24"/>
                  <a:pt x="40" y="24"/>
                  <a:pt x="40" y="24"/>
                </a:cubicBezTo>
                <a:cubicBezTo>
                  <a:pt x="40" y="24"/>
                  <a:pt x="40" y="24"/>
                  <a:pt x="40" y="25"/>
                </a:cubicBezTo>
                <a:cubicBezTo>
                  <a:pt x="40" y="25"/>
                  <a:pt x="40" y="26"/>
                  <a:pt x="40" y="26"/>
                </a:cubicBezTo>
                <a:cubicBezTo>
                  <a:pt x="40" y="27"/>
                  <a:pt x="40" y="27"/>
                  <a:pt x="41" y="27"/>
                </a:cubicBezTo>
                <a:cubicBezTo>
                  <a:pt x="42" y="28"/>
                  <a:pt x="43" y="28"/>
                  <a:pt x="44" y="29"/>
                </a:cubicBezTo>
                <a:cubicBezTo>
                  <a:pt x="45" y="29"/>
                  <a:pt x="45" y="29"/>
                  <a:pt x="45" y="29"/>
                </a:cubicBezTo>
                <a:cubicBezTo>
                  <a:pt x="45" y="29"/>
                  <a:pt x="46" y="28"/>
                  <a:pt x="46" y="28"/>
                </a:cubicBezTo>
                <a:cubicBezTo>
                  <a:pt x="46" y="28"/>
                  <a:pt x="47" y="27"/>
                  <a:pt x="47" y="27"/>
                </a:cubicBezTo>
                <a:cubicBezTo>
                  <a:pt x="47" y="27"/>
                  <a:pt x="47" y="27"/>
                  <a:pt x="47" y="27"/>
                </a:cubicBezTo>
                <a:cubicBezTo>
                  <a:pt x="47" y="27"/>
                  <a:pt x="47" y="27"/>
                  <a:pt x="47" y="27"/>
                </a:cubicBezTo>
                <a:cubicBezTo>
                  <a:pt x="47" y="27"/>
                  <a:pt x="48" y="28"/>
                  <a:pt x="48" y="28"/>
                </a:cubicBezTo>
                <a:cubicBezTo>
                  <a:pt x="48" y="28"/>
                  <a:pt x="49" y="29"/>
                  <a:pt x="49" y="29"/>
                </a:cubicBezTo>
                <a:cubicBezTo>
                  <a:pt x="49" y="29"/>
                  <a:pt x="49" y="29"/>
                  <a:pt x="50" y="29"/>
                </a:cubicBezTo>
                <a:cubicBezTo>
                  <a:pt x="51" y="28"/>
                  <a:pt x="52" y="28"/>
                  <a:pt x="53" y="27"/>
                </a:cubicBezTo>
                <a:cubicBezTo>
                  <a:pt x="54" y="27"/>
                  <a:pt x="54" y="27"/>
                  <a:pt x="54" y="26"/>
                </a:cubicBezTo>
                <a:cubicBezTo>
                  <a:pt x="55" y="26"/>
                  <a:pt x="54" y="25"/>
                  <a:pt x="54" y="25"/>
                </a:cubicBezTo>
                <a:cubicBezTo>
                  <a:pt x="54" y="24"/>
                  <a:pt x="54" y="24"/>
                  <a:pt x="54" y="24"/>
                </a:cubicBezTo>
                <a:cubicBezTo>
                  <a:pt x="54" y="24"/>
                  <a:pt x="54" y="24"/>
                  <a:pt x="54" y="24"/>
                </a:cubicBezTo>
                <a:cubicBezTo>
                  <a:pt x="54" y="24"/>
                  <a:pt x="54" y="24"/>
                  <a:pt x="55" y="24"/>
                </a:cubicBezTo>
                <a:cubicBezTo>
                  <a:pt x="55" y="25"/>
                  <a:pt x="55" y="25"/>
                  <a:pt x="56" y="25"/>
                </a:cubicBezTo>
                <a:cubicBezTo>
                  <a:pt x="56" y="25"/>
                  <a:pt x="56" y="25"/>
                  <a:pt x="56" y="25"/>
                </a:cubicBezTo>
                <a:cubicBezTo>
                  <a:pt x="57" y="25"/>
                  <a:pt x="57" y="25"/>
                  <a:pt x="57" y="24"/>
                </a:cubicBezTo>
                <a:cubicBezTo>
                  <a:pt x="58" y="23"/>
                  <a:pt x="59" y="22"/>
                  <a:pt x="60" y="21"/>
                </a:cubicBezTo>
                <a:cubicBezTo>
                  <a:pt x="60" y="21"/>
                  <a:pt x="60" y="20"/>
                  <a:pt x="60" y="20"/>
                </a:cubicBezTo>
                <a:cubicBezTo>
                  <a:pt x="60" y="19"/>
                  <a:pt x="59" y="19"/>
                  <a:pt x="59" y="18"/>
                </a:cubicBezTo>
                <a:cubicBezTo>
                  <a:pt x="59" y="18"/>
                  <a:pt x="59" y="18"/>
                  <a:pt x="59" y="18"/>
                </a:cubicBezTo>
                <a:cubicBezTo>
                  <a:pt x="59" y="18"/>
                  <a:pt x="59" y="18"/>
                  <a:pt x="59" y="18"/>
                </a:cubicBezTo>
                <a:cubicBezTo>
                  <a:pt x="59" y="18"/>
                  <a:pt x="59" y="18"/>
                  <a:pt x="59" y="18"/>
                </a:cubicBezTo>
                <a:cubicBezTo>
                  <a:pt x="60" y="18"/>
                  <a:pt x="60" y="18"/>
                  <a:pt x="60" y="18"/>
                </a:cubicBezTo>
                <a:cubicBezTo>
                  <a:pt x="61" y="17"/>
                  <a:pt x="61" y="17"/>
                  <a:pt x="61" y="16"/>
                </a:cubicBezTo>
                <a:cubicBezTo>
                  <a:pt x="61" y="16"/>
                  <a:pt x="62" y="15"/>
                  <a:pt x="62" y="14"/>
                </a:cubicBezTo>
                <a:cubicBezTo>
                  <a:pt x="62" y="14"/>
                  <a:pt x="61" y="13"/>
                  <a:pt x="61" y="12"/>
                </a:cubicBezTo>
                <a:close/>
                <a:moveTo>
                  <a:pt x="58" y="15"/>
                </a:moveTo>
                <a:cubicBezTo>
                  <a:pt x="57" y="15"/>
                  <a:pt x="56" y="16"/>
                  <a:pt x="56" y="17"/>
                </a:cubicBezTo>
                <a:cubicBezTo>
                  <a:pt x="55" y="18"/>
                  <a:pt x="56" y="20"/>
                  <a:pt x="57" y="21"/>
                </a:cubicBezTo>
                <a:cubicBezTo>
                  <a:pt x="56" y="21"/>
                  <a:pt x="56" y="21"/>
                  <a:pt x="56" y="22"/>
                </a:cubicBezTo>
                <a:cubicBezTo>
                  <a:pt x="55" y="21"/>
                  <a:pt x="53" y="21"/>
                  <a:pt x="52" y="22"/>
                </a:cubicBezTo>
                <a:cubicBezTo>
                  <a:pt x="51" y="23"/>
                  <a:pt x="51" y="24"/>
                  <a:pt x="51" y="25"/>
                </a:cubicBezTo>
                <a:cubicBezTo>
                  <a:pt x="51" y="25"/>
                  <a:pt x="50" y="25"/>
                  <a:pt x="50" y="25"/>
                </a:cubicBezTo>
                <a:cubicBezTo>
                  <a:pt x="49" y="24"/>
                  <a:pt x="48" y="24"/>
                  <a:pt x="47" y="24"/>
                </a:cubicBezTo>
                <a:cubicBezTo>
                  <a:pt x="46" y="24"/>
                  <a:pt x="45" y="24"/>
                  <a:pt x="44" y="25"/>
                </a:cubicBezTo>
                <a:cubicBezTo>
                  <a:pt x="44" y="25"/>
                  <a:pt x="43" y="25"/>
                  <a:pt x="43" y="25"/>
                </a:cubicBezTo>
                <a:cubicBezTo>
                  <a:pt x="43" y="24"/>
                  <a:pt x="43" y="23"/>
                  <a:pt x="42" y="22"/>
                </a:cubicBezTo>
                <a:cubicBezTo>
                  <a:pt x="41" y="21"/>
                  <a:pt x="39" y="21"/>
                  <a:pt x="38" y="22"/>
                </a:cubicBezTo>
                <a:cubicBezTo>
                  <a:pt x="38" y="21"/>
                  <a:pt x="38" y="21"/>
                  <a:pt x="37" y="21"/>
                </a:cubicBezTo>
                <a:cubicBezTo>
                  <a:pt x="38" y="20"/>
                  <a:pt x="39" y="18"/>
                  <a:pt x="38" y="17"/>
                </a:cubicBezTo>
                <a:cubicBezTo>
                  <a:pt x="38" y="16"/>
                  <a:pt x="37" y="15"/>
                  <a:pt x="36" y="15"/>
                </a:cubicBezTo>
                <a:cubicBezTo>
                  <a:pt x="36" y="15"/>
                  <a:pt x="36" y="15"/>
                  <a:pt x="36" y="14"/>
                </a:cubicBezTo>
                <a:cubicBezTo>
                  <a:pt x="36" y="14"/>
                  <a:pt x="36" y="14"/>
                  <a:pt x="36" y="14"/>
                </a:cubicBezTo>
                <a:cubicBezTo>
                  <a:pt x="37" y="14"/>
                  <a:pt x="38" y="13"/>
                  <a:pt x="38" y="11"/>
                </a:cubicBezTo>
                <a:cubicBezTo>
                  <a:pt x="39" y="10"/>
                  <a:pt x="38" y="9"/>
                  <a:pt x="37" y="8"/>
                </a:cubicBezTo>
                <a:cubicBezTo>
                  <a:pt x="38" y="8"/>
                  <a:pt x="38" y="7"/>
                  <a:pt x="38" y="7"/>
                </a:cubicBezTo>
                <a:cubicBezTo>
                  <a:pt x="39" y="8"/>
                  <a:pt x="41" y="8"/>
                  <a:pt x="42" y="7"/>
                </a:cubicBezTo>
                <a:cubicBezTo>
                  <a:pt x="43" y="6"/>
                  <a:pt x="43" y="5"/>
                  <a:pt x="43" y="4"/>
                </a:cubicBezTo>
                <a:cubicBezTo>
                  <a:pt x="43" y="3"/>
                  <a:pt x="44" y="3"/>
                  <a:pt x="44" y="3"/>
                </a:cubicBezTo>
                <a:cubicBezTo>
                  <a:pt x="45" y="4"/>
                  <a:pt x="46" y="5"/>
                  <a:pt x="47" y="5"/>
                </a:cubicBezTo>
                <a:cubicBezTo>
                  <a:pt x="48" y="5"/>
                  <a:pt x="49" y="4"/>
                  <a:pt x="50" y="3"/>
                </a:cubicBezTo>
                <a:cubicBezTo>
                  <a:pt x="50" y="3"/>
                  <a:pt x="51" y="3"/>
                  <a:pt x="51" y="4"/>
                </a:cubicBezTo>
                <a:cubicBezTo>
                  <a:pt x="51" y="5"/>
                  <a:pt x="51" y="6"/>
                  <a:pt x="52" y="7"/>
                </a:cubicBezTo>
                <a:cubicBezTo>
                  <a:pt x="53" y="8"/>
                  <a:pt x="55" y="8"/>
                  <a:pt x="56" y="7"/>
                </a:cubicBezTo>
                <a:cubicBezTo>
                  <a:pt x="56" y="7"/>
                  <a:pt x="56" y="8"/>
                  <a:pt x="57" y="8"/>
                </a:cubicBezTo>
                <a:cubicBezTo>
                  <a:pt x="56" y="9"/>
                  <a:pt x="55" y="10"/>
                  <a:pt x="56" y="11"/>
                </a:cubicBezTo>
                <a:cubicBezTo>
                  <a:pt x="56" y="13"/>
                  <a:pt x="57" y="14"/>
                  <a:pt x="58" y="14"/>
                </a:cubicBezTo>
                <a:cubicBezTo>
                  <a:pt x="58" y="14"/>
                  <a:pt x="59" y="14"/>
                  <a:pt x="59" y="14"/>
                </a:cubicBezTo>
                <a:cubicBezTo>
                  <a:pt x="59" y="15"/>
                  <a:pt x="58" y="15"/>
                  <a:pt x="58" y="15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</p:spPr>
        <p:txBody>
          <a:bodyPr vert="horz" wrap="square" lIns="91440" tIns="45721" rIns="91440" bIns="45721" numCol="1" anchor="t" anchorCtr="0" compatLnSpc="1">
            <a:prstTxWarp prst="textNoShape">
              <a:avLst/>
            </a:prstTxWarp>
          </a:bodyPr>
          <a:lstStyle/>
          <a:p>
            <a:endParaRPr lang="en-US" sz="1801"/>
          </a:p>
        </p:txBody>
      </p:sp>
      <p:sp>
        <p:nvSpPr>
          <p:cNvPr id="84" name="ïṧḷíďe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8BA60657-62FD-4909-A6DC-00BC35C8A80F}"/>
              </a:ext>
            </a:extLst>
          </p:cNvPr>
          <p:cNvSpPr/>
          <p:nvPr/>
        </p:nvSpPr>
        <p:spPr bwMode="auto">
          <a:xfrm>
            <a:off x="5293631" y="5681691"/>
            <a:ext cx="253620" cy="240724"/>
          </a:xfrm>
          <a:custGeom>
            <a:avLst/>
            <a:gdLst>
              <a:gd name="T0" fmla="*/ 75 w 75"/>
              <a:gd name="T1" fmla="*/ 27 h 71"/>
              <a:gd name="T2" fmla="*/ 69 w 75"/>
              <a:gd name="T3" fmla="*/ 14 h 71"/>
              <a:gd name="T4" fmla="*/ 64 w 75"/>
              <a:gd name="T5" fmla="*/ 0 h 71"/>
              <a:gd name="T6" fmla="*/ 5 w 75"/>
              <a:gd name="T7" fmla="*/ 11 h 71"/>
              <a:gd name="T8" fmla="*/ 1 w 75"/>
              <a:gd name="T9" fmla="*/ 26 h 71"/>
              <a:gd name="T10" fmla="*/ 0 w 75"/>
              <a:gd name="T11" fmla="*/ 31 h 71"/>
              <a:gd name="T12" fmla="*/ 1 w 75"/>
              <a:gd name="T13" fmla="*/ 65 h 71"/>
              <a:gd name="T14" fmla="*/ 70 w 75"/>
              <a:gd name="T15" fmla="*/ 71 h 71"/>
              <a:gd name="T16" fmla="*/ 70 w 75"/>
              <a:gd name="T17" fmla="*/ 61 h 71"/>
              <a:gd name="T18" fmla="*/ 4 w 75"/>
              <a:gd name="T19" fmla="*/ 26 h 71"/>
              <a:gd name="T20" fmla="*/ 71 w 75"/>
              <a:gd name="T21" fmla="*/ 26 h 71"/>
              <a:gd name="T22" fmla="*/ 58 w 75"/>
              <a:gd name="T23" fmla="*/ 33 h 71"/>
              <a:gd name="T24" fmla="*/ 54 w 75"/>
              <a:gd name="T25" fmla="*/ 28 h 71"/>
              <a:gd name="T26" fmla="*/ 52 w 75"/>
              <a:gd name="T27" fmla="*/ 31 h 71"/>
              <a:gd name="T28" fmla="*/ 44 w 75"/>
              <a:gd name="T29" fmla="*/ 31 h 71"/>
              <a:gd name="T30" fmla="*/ 52 w 75"/>
              <a:gd name="T31" fmla="*/ 31 h 71"/>
              <a:gd name="T32" fmla="*/ 37 w 75"/>
              <a:gd name="T33" fmla="*/ 33 h 71"/>
              <a:gd name="T34" fmla="*/ 42 w 75"/>
              <a:gd name="T35" fmla="*/ 28 h 71"/>
              <a:gd name="T36" fmla="*/ 28 w 75"/>
              <a:gd name="T37" fmla="*/ 33 h 71"/>
              <a:gd name="T38" fmla="*/ 23 w 75"/>
              <a:gd name="T39" fmla="*/ 28 h 71"/>
              <a:gd name="T40" fmla="*/ 21 w 75"/>
              <a:gd name="T41" fmla="*/ 28 h 71"/>
              <a:gd name="T42" fmla="*/ 17 w 75"/>
              <a:gd name="T43" fmla="*/ 33 h 71"/>
              <a:gd name="T44" fmla="*/ 21 w 75"/>
              <a:gd name="T45" fmla="*/ 28 h 71"/>
              <a:gd name="T46" fmla="*/ 18 w 75"/>
              <a:gd name="T47" fmla="*/ 35 h 71"/>
              <a:gd name="T48" fmla="*/ 28 w 75"/>
              <a:gd name="T49" fmla="*/ 35 h 71"/>
              <a:gd name="T50" fmla="*/ 38 w 75"/>
              <a:gd name="T51" fmla="*/ 35 h 71"/>
              <a:gd name="T52" fmla="*/ 48 w 75"/>
              <a:gd name="T53" fmla="*/ 35 h 71"/>
              <a:gd name="T54" fmla="*/ 58 w 75"/>
              <a:gd name="T55" fmla="*/ 35 h 71"/>
              <a:gd name="T56" fmla="*/ 67 w 75"/>
              <a:gd name="T57" fmla="*/ 62 h 71"/>
              <a:gd name="T58" fmla="*/ 29 w 75"/>
              <a:gd name="T59" fmla="*/ 40 h 71"/>
              <a:gd name="T60" fmla="*/ 13 w 75"/>
              <a:gd name="T61" fmla="*/ 62 h 71"/>
              <a:gd name="T62" fmla="*/ 12 w 75"/>
              <a:gd name="T63" fmla="*/ 33 h 71"/>
              <a:gd name="T64" fmla="*/ 28 w 75"/>
              <a:gd name="T65" fmla="*/ 42 h 71"/>
              <a:gd name="T66" fmla="*/ 68 w 75"/>
              <a:gd name="T67" fmla="*/ 33 h 71"/>
              <a:gd name="T68" fmla="*/ 64 w 75"/>
              <a:gd name="T69" fmla="*/ 28 h 71"/>
              <a:gd name="T70" fmla="*/ 68 w 75"/>
              <a:gd name="T71" fmla="*/ 33 h 71"/>
              <a:gd name="T72" fmla="*/ 11 w 75"/>
              <a:gd name="T73" fmla="*/ 14 h 71"/>
              <a:gd name="T74" fmla="*/ 11 w 75"/>
              <a:gd name="T75" fmla="*/ 3 h 71"/>
              <a:gd name="T76" fmla="*/ 67 w 75"/>
              <a:gd name="T77" fmla="*/ 11 h 71"/>
              <a:gd name="T78" fmla="*/ 11 w 75"/>
              <a:gd name="T79" fmla="*/ 31 h 71"/>
              <a:gd name="T80" fmla="*/ 3 w 75"/>
              <a:gd name="T81" fmla="*/ 31 h 71"/>
              <a:gd name="T82" fmla="*/ 4 w 75"/>
              <a:gd name="T83" fmla="*/ 65 h 71"/>
              <a:gd name="T84" fmla="*/ 29 w 75"/>
              <a:gd name="T85" fmla="*/ 64 h 71"/>
              <a:gd name="T86" fmla="*/ 71 w 75"/>
              <a:gd name="T87" fmla="*/ 67 h 71"/>
              <a:gd name="T88" fmla="*/ 4 w 75"/>
              <a:gd name="T89" fmla="*/ 67 h 71"/>
              <a:gd name="T90" fmla="*/ 62 w 75"/>
              <a:gd name="T91" fmla="*/ 56 h 71"/>
              <a:gd name="T92" fmla="*/ 39 w 75"/>
              <a:gd name="T93" fmla="*/ 40 h 71"/>
              <a:gd name="T94" fmla="*/ 39 w 75"/>
              <a:gd name="T95" fmla="*/ 57 h 71"/>
              <a:gd name="T96" fmla="*/ 60 w 75"/>
              <a:gd name="T97" fmla="*/ 55 h 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75" h="71">
                <a:moveTo>
                  <a:pt x="75" y="31"/>
                </a:moveTo>
                <a:cubicBezTo>
                  <a:pt x="75" y="28"/>
                  <a:pt x="75" y="28"/>
                  <a:pt x="75" y="28"/>
                </a:cubicBezTo>
                <a:cubicBezTo>
                  <a:pt x="75" y="27"/>
                  <a:pt x="75" y="27"/>
                  <a:pt x="75" y="27"/>
                </a:cubicBezTo>
                <a:cubicBezTo>
                  <a:pt x="75" y="27"/>
                  <a:pt x="75" y="26"/>
                  <a:pt x="75" y="26"/>
                </a:cubicBezTo>
                <a:cubicBezTo>
                  <a:pt x="70" y="14"/>
                  <a:pt x="70" y="14"/>
                  <a:pt x="70" y="14"/>
                </a:cubicBezTo>
                <a:cubicBezTo>
                  <a:pt x="70" y="14"/>
                  <a:pt x="69" y="14"/>
                  <a:pt x="69" y="14"/>
                </a:cubicBezTo>
                <a:cubicBezTo>
                  <a:pt x="70" y="13"/>
                  <a:pt x="70" y="12"/>
                  <a:pt x="70" y="11"/>
                </a:cubicBezTo>
                <a:cubicBezTo>
                  <a:pt x="70" y="5"/>
                  <a:pt x="70" y="5"/>
                  <a:pt x="70" y="5"/>
                </a:cubicBezTo>
                <a:cubicBezTo>
                  <a:pt x="70" y="2"/>
                  <a:pt x="67" y="0"/>
                  <a:pt x="64" y="0"/>
                </a:cubicBezTo>
                <a:cubicBezTo>
                  <a:pt x="11" y="0"/>
                  <a:pt x="11" y="0"/>
                  <a:pt x="11" y="0"/>
                </a:cubicBezTo>
                <a:cubicBezTo>
                  <a:pt x="8" y="0"/>
                  <a:pt x="5" y="2"/>
                  <a:pt x="5" y="5"/>
                </a:cubicBezTo>
                <a:cubicBezTo>
                  <a:pt x="5" y="11"/>
                  <a:pt x="5" y="11"/>
                  <a:pt x="5" y="11"/>
                </a:cubicBezTo>
                <a:cubicBezTo>
                  <a:pt x="5" y="12"/>
                  <a:pt x="5" y="13"/>
                  <a:pt x="6" y="14"/>
                </a:cubicBezTo>
                <a:cubicBezTo>
                  <a:pt x="6" y="14"/>
                  <a:pt x="6" y="14"/>
                  <a:pt x="5" y="14"/>
                </a:cubicBezTo>
                <a:cubicBezTo>
                  <a:pt x="1" y="26"/>
                  <a:pt x="1" y="26"/>
                  <a:pt x="1" y="26"/>
                </a:cubicBezTo>
                <a:cubicBezTo>
                  <a:pt x="0" y="26"/>
                  <a:pt x="0" y="27"/>
                  <a:pt x="0" y="27"/>
                </a:cubicBezTo>
                <a:cubicBezTo>
                  <a:pt x="0" y="27"/>
                  <a:pt x="0" y="27"/>
                  <a:pt x="0" y="28"/>
                </a:cubicBezTo>
                <a:cubicBezTo>
                  <a:pt x="0" y="31"/>
                  <a:pt x="0" y="31"/>
                  <a:pt x="0" y="31"/>
                </a:cubicBezTo>
                <a:cubicBezTo>
                  <a:pt x="0" y="33"/>
                  <a:pt x="2" y="36"/>
                  <a:pt x="5" y="36"/>
                </a:cubicBezTo>
                <a:cubicBezTo>
                  <a:pt x="5" y="61"/>
                  <a:pt x="5" y="61"/>
                  <a:pt x="5" y="61"/>
                </a:cubicBezTo>
                <a:cubicBezTo>
                  <a:pt x="3" y="61"/>
                  <a:pt x="1" y="63"/>
                  <a:pt x="1" y="65"/>
                </a:cubicBezTo>
                <a:cubicBezTo>
                  <a:pt x="1" y="67"/>
                  <a:pt x="1" y="67"/>
                  <a:pt x="1" y="67"/>
                </a:cubicBezTo>
                <a:cubicBezTo>
                  <a:pt x="1" y="69"/>
                  <a:pt x="3" y="71"/>
                  <a:pt x="6" y="71"/>
                </a:cubicBezTo>
                <a:cubicBezTo>
                  <a:pt x="70" y="71"/>
                  <a:pt x="70" y="71"/>
                  <a:pt x="70" y="71"/>
                </a:cubicBezTo>
                <a:cubicBezTo>
                  <a:pt x="72" y="71"/>
                  <a:pt x="74" y="69"/>
                  <a:pt x="74" y="67"/>
                </a:cubicBezTo>
                <a:cubicBezTo>
                  <a:pt x="74" y="65"/>
                  <a:pt x="74" y="65"/>
                  <a:pt x="74" y="65"/>
                </a:cubicBezTo>
                <a:cubicBezTo>
                  <a:pt x="74" y="63"/>
                  <a:pt x="72" y="61"/>
                  <a:pt x="70" y="61"/>
                </a:cubicBezTo>
                <a:cubicBezTo>
                  <a:pt x="70" y="36"/>
                  <a:pt x="70" y="36"/>
                  <a:pt x="70" y="36"/>
                </a:cubicBezTo>
                <a:cubicBezTo>
                  <a:pt x="73" y="36"/>
                  <a:pt x="75" y="33"/>
                  <a:pt x="75" y="31"/>
                </a:cubicBezTo>
                <a:close/>
                <a:moveTo>
                  <a:pt x="4" y="26"/>
                </a:moveTo>
                <a:cubicBezTo>
                  <a:pt x="8" y="16"/>
                  <a:pt x="8" y="16"/>
                  <a:pt x="8" y="16"/>
                </a:cubicBezTo>
                <a:cubicBezTo>
                  <a:pt x="67" y="16"/>
                  <a:pt x="67" y="16"/>
                  <a:pt x="67" y="16"/>
                </a:cubicBezTo>
                <a:cubicBezTo>
                  <a:pt x="71" y="26"/>
                  <a:pt x="71" y="26"/>
                  <a:pt x="71" y="26"/>
                </a:cubicBezTo>
                <a:lnTo>
                  <a:pt x="4" y="26"/>
                </a:lnTo>
                <a:close/>
                <a:moveTo>
                  <a:pt x="62" y="31"/>
                </a:moveTo>
                <a:cubicBezTo>
                  <a:pt x="62" y="32"/>
                  <a:pt x="60" y="33"/>
                  <a:pt x="58" y="33"/>
                </a:cubicBezTo>
                <a:cubicBezTo>
                  <a:pt x="57" y="33"/>
                  <a:pt x="57" y="33"/>
                  <a:pt x="57" y="33"/>
                </a:cubicBezTo>
                <a:cubicBezTo>
                  <a:pt x="55" y="33"/>
                  <a:pt x="54" y="32"/>
                  <a:pt x="54" y="31"/>
                </a:cubicBezTo>
                <a:cubicBezTo>
                  <a:pt x="54" y="28"/>
                  <a:pt x="54" y="28"/>
                  <a:pt x="54" y="28"/>
                </a:cubicBezTo>
                <a:cubicBezTo>
                  <a:pt x="62" y="28"/>
                  <a:pt x="62" y="28"/>
                  <a:pt x="62" y="28"/>
                </a:cubicBezTo>
                <a:lnTo>
                  <a:pt x="62" y="31"/>
                </a:lnTo>
                <a:close/>
                <a:moveTo>
                  <a:pt x="52" y="31"/>
                </a:moveTo>
                <a:cubicBezTo>
                  <a:pt x="52" y="32"/>
                  <a:pt x="50" y="33"/>
                  <a:pt x="48" y="33"/>
                </a:cubicBezTo>
                <a:cubicBezTo>
                  <a:pt x="47" y="33"/>
                  <a:pt x="47" y="33"/>
                  <a:pt x="47" y="33"/>
                </a:cubicBezTo>
                <a:cubicBezTo>
                  <a:pt x="45" y="33"/>
                  <a:pt x="44" y="32"/>
                  <a:pt x="44" y="31"/>
                </a:cubicBezTo>
                <a:cubicBezTo>
                  <a:pt x="44" y="28"/>
                  <a:pt x="44" y="28"/>
                  <a:pt x="44" y="28"/>
                </a:cubicBezTo>
                <a:cubicBezTo>
                  <a:pt x="52" y="28"/>
                  <a:pt x="52" y="28"/>
                  <a:pt x="52" y="28"/>
                </a:cubicBezTo>
                <a:lnTo>
                  <a:pt x="52" y="31"/>
                </a:lnTo>
                <a:close/>
                <a:moveTo>
                  <a:pt x="42" y="31"/>
                </a:moveTo>
                <a:cubicBezTo>
                  <a:pt x="42" y="32"/>
                  <a:pt x="40" y="33"/>
                  <a:pt x="38" y="33"/>
                </a:cubicBezTo>
                <a:cubicBezTo>
                  <a:pt x="37" y="33"/>
                  <a:pt x="37" y="33"/>
                  <a:pt x="37" y="33"/>
                </a:cubicBezTo>
                <a:cubicBezTo>
                  <a:pt x="35" y="33"/>
                  <a:pt x="34" y="32"/>
                  <a:pt x="34" y="31"/>
                </a:cubicBezTo>
                <a:cubicBezTo>
                  <a:pt x="34" y="28"/>
                  <a:pt x="34" y="28"/>
                  <a:pt x="34" y="28"/>
                </a:cubicBezTo>
                <a:cubicBezTo>
                  <a:pt x="42" y="28"/>
                  <a:pt x="42" y="28"/>
                  <a:pt x="42" y="28"/>
                </a:cubicBezTo>
                <a:lnTo>
                  <a:pt x="42" y="31"/>
                </a:lnTo>
                <a:close/>
                <a:moveTo>
                  <a:pt x="32" y="31"/>
                </a:moveTo>
                <a:cubicBezTo>
                  <a:pt x="32" y="32"/>
                  <a:pt x="30" y="33"/>
                  <a:pt x="28" y="33"/>
                </a:cubicBezTo>
                <a:cubicBezTo>
                  <a:pt x="27" y="33"/>
                  <a:pt x="27" y="33"/>
                  <a:pt x="27" y="33"/>
                </a:cubicBezTo>
                <a:cubicBezTo>
                  <a:pt x="25" y="33"/>
                  <a:pt x="23" y="32"/>
                  <a:pt x="23" y="31"/>
                </a:cubicBezTo>
                <a:cubicBezTo>
                  <a:pt x="23" y="28"/>
                  <a:pt x="23" y="28"/>
                  <a:pt x="23" y="28"/>
                </a:cubicBezTo>
                <a:cubicBezTo>
                  <a:pt x="32" y="28"/>
                  <a:pt x="32" y="28"/>
                  <a:pt x="32" y="28"/>
                </a:cubicBezTo>
                <a:lnTo>
                  <a:pt x="32" y="31"/>
                </a:lnTo>
                <a:close/>
                <a:moveTo>
                  <a:pt x="21" y="28"/>
                </a:moveTo>
                <a:cubicBezTo>
                  <a:pt x="21" y="31"/>
                  <a:pt x="21" y="31"/>
                  <a:pt x="21" y="31"/>
                </a:cubicBezTo>
                <a:cubicBezTo>
                  <a:pt x="21" y="32"/>
                  <a:pt x="20" y="33"/>
                  <a:pt x="18" y="33"/>
                </a:cubicBezTo>
                <a:cubicBezTo>
                  <a:pt x="17" y="33"/>
                  <a:pt x="17" y="33"/>
                  <a:pt x="17" y="33"/>
                </a:cubicBezTo>
                <a:cubicBezTo>
                  <a:pt x="15" y="33"/>
                  <a:pt x="13" y="32"/>
                  <a:pt x="13" y="31"/>
                </a:cubicBezTo>
                <a:cubicBezTo>
                  <a:pt x="13" y="28"/>
                  <a:pt x="13" y="28"/>
                  <a:pt x="13" y="28"/>
                </a:cubicBezTo>
                <a:lnTo>
                  <a:pt x="21" y="28"/>
                </a:lnTo>
                <a:close/>
                <a:moveTo>
                  <a:pt x="12" y="33"/>
                </a:moveTo>
                <a:cubicBezTo>
                  <a:pt x="13" y="35"/>
                  <a:pt x="15" y="35"/>
                  <a:pt x="17" y="35"/>
                </a:cubicBezTo>
                <a:cubicBezTo>
                  <a:pt x="18" y="35"/>
                  <a:pt x="18" y="35"/>
                  <a:pt x="18" y="35"/>
                </a:cubicBezTo>
                <a:cubicBezTo>
                  <a:pt x="20" y="35"/>
                  <a:pt x="21" y="35"/>
                  <a:pt x="22" y="33"/>
                </a:cubicBezTo>
                <a:cubicBezTo>
                  <a:pt x="23" y="35"/>
                  <a:pt x="25" y="35"/>
                  <a:pt x="27" y="35"/>
                </a:cubicBezTo>
                <a:cubicBezTo>
                  <a:pt x="28" y="35"/>
                  <a:pt x="28" y="35"/>
                  <a:pt x="28" y="35"/>
                </a:cubicBezTo>
                <a:cubicBezTo>
                  <a:pt x="30" y="35"/>
                  <a:pt x="32" y="35"/>
                  <a:pt x="33" y="33"/>
                </a:cubicBezTo>
                <a:cubicBezTo>
                  <a:pt x="34" y="35"/>
                  <a:pt x="35" y="35"/>
                  <a:pt x="37" y="35"/>
                </a:cubicBezTo>
                <a:cubicBezTo>
                  <a:pt x="38" y="35"/>
                  <a:pt x="38" y="35"/>
                  <a:pt x="38" y="35"/>
                </a:cubicBezTo>
                <a:cubicBezTo>
                  <a:pt x="40" y="35"/>
                  <a:pt x="42" y="35"/>
                  <a:pt x="43" y="33"/>
                </a:cubicBezTo>
                <a:cubicBezTo>
                  <a:pt x="44" y="35"/>
                  <a:pt x="45" y="35"/>
                  <a:pt x="47" y="35"/>
                </a:cubicBezTo>
                <a:cubicBezTo>
                  <a:pt x="48" y="35"/>
                  <a:pt x="48" y="35"/>
                  <a:pt x="48" y="35"/>
                </a:cubicBezTo>
                <a:cubicBezTo>
                  <a:pt x="50" y="35"/>
                  <a:pt x="52" y="35"/>
                  <a:pt x="53" y="33"/>
                </a:cubicBezTo>
                <a:cubicBezTo>
                  <a:pt x="54" y="35"/>
                  <a:pt x="55" y="35"/>
                  <a:pt x="57" y="35"/>
                </a:cubicBezTo>
                <a:cubicBezTo>
                  <a:pt x="58" y="35"/>
                  <a:pt x="58" y="35"/>
                  <a:pt x="58" y="35"/>
                </a:cubicBezTo>
                <a:cubicBezTo>
                  <a:pt x="60" y="35"/>
                  <a:pt x="62" y="35"/>
                  <a:pt x="63" y="33"/>
                </a:cubicBezTo>
                <a:cubicBezTo>
                  <a:pt x="64" y="35"/>
                  <a:pt x="65" y="35"/>
                  <a:pt x="67" y="35"/>
                </a:cubicBezTo>
                <a:cubicBezTo>
                  <a:pt x="67" y="62"/>
                  <a:pt x="67" y="62"/>
                  <a:pt x="67" y="62"/>
                </a:cubicBezTo>
                <a:cubicBezTo>
                  <a:pt x="30" y="62"/>
                  <a:pt x="30" y="62"/>
                  <a:pt x="30" y="62"/>
                </a:cubicBezTo>
                <a:cubicBezTo>
                  <a:pt x="30" y="41"/>
                  <a:pt x="30" y="41"/>
                  <a:pt x="30" y="41"/>
                </a:cubicBezTo>
                <a:cubicBezTo>
                  <a:pt x="30" y="40"/>
                  <a:pt x="30" y="40"/>
                  <a:pt x="29" y="40"/>
                </a:cubicBezTo>
                <a:cubicBezTo>
                  <a:pt x="14" y="40"/>
                  <a:pt x="14" y="40"/>
                  <a:pt x="14" y="40"/>
                </a:cubicBezTo>
                <a:cubicBezTo>
                  <a:pt x="13" y="40"/>
                  <a:pt x="13" y="40"/>
                  <a:pt x="13" y="41"/>
                </a:cubicBezTo>
                <a:cubicBezTo>
                  <a:pt x="13" y="62"/>
                  <a:pt x="13" y="62"/>
                  <a:pt x="13" y="62"/>
                </a:cubicBezTo>
                <a:cubicBezTo>
                  <a:pt x="8" y="62"/>
                  <a:pt x="8" y="62"/>
                  <a:pt x="8" y="62"/>
                </a:cubicBezTo>
                <a:cubicBezTo>
                  <a:pt x="8" y="35"/>
                  <a:pt x="8" y="35"/>
                  <a:pt x="8" y="35"/>
                </a:cubicBezTo>
                <a:cubicBezTo>
                  <a:pt x="10" y="35"/>
                  <a:pt x="11" y="35"/>
                  <a:pt x="12" y="33"/>
                </a:cubicBezTo>
                <a:close/>
                <a:moveTo>
                  <a:pt x="15" y="62"/>
                </a:moveTo>
                <a:cubicBezTo>
                  <a:pt x="15" y="42"/>
                  <a:pt x="15" y="42"/>
                  <a:pt x="15" y="42"/>
                </a:cubicBezTo>
                <a:cubicBezTo>
                  <a:pt x="28" y="42"/>
                  <a:pt x="28" y="42"/>
                  <a:pt x="28" y="42"/>
                </a:cubicBezTo>
                <a:cubicBezTo>
                  <a:pt x="28" y="62"/>
                  <a:pt x="28" y="62"/>
                  <a:pt x="28" y="62"/>
                </a:cubicBezTo>
                <a:lnTo>
                  <a:pt x="15" y="62"/>
                </a:lnTo>
                <a:close/>
                <a:moveTo>
                  <a:pt x="68" y="33"/>
                </a:moveTo>
                <a:cubicBezTo>
                  <a:pt x="67" y="33"/>
                  <a:pt x="67" y="33"/>
                  <a:pt x="67" y="33"/>
                </a:cubicBezTo>
                <a:cubicBezTo>
                  <a:pt x="65" y="33"/>
                  <a:pt x="64" y="32"/>
                  <a:pt x="64" y="31"/>
                </a:cubicBezTo>
                <a:cubicBezTo>
                  <a:pt x="64" y="28"/>
                  <a:pt x="64" y="28"/>
                  <a:pt x="64" y="28"/>
                </a:cubicBezTo>
                <a:cubicBezTo>
                  <a:pt x="72" y="28"/>
                  <a:pt x="72" y="28"/>
                  <a:pt x="72" y="28"/>
                </a:cubicBezTo>
                <a:cubicBezTo>
                  <a:pt x="72" y="31"/>
                  <a:pt x="72" y="31"/>
                  <a:pt x="72" y="31"/>
                </a:cubicBezTo>
                <a:cubicBezTo>
                  <a:pt x="72" y="32"/>
                  <a:pt x="70" y="33"/>
                  <a:pt x="68" y="33"/>
                </a:cubicBezTo>
                <a:close/>
                <a:moveTo>
                  <a:pt x="67" y="11"/>
                </a:moveTo>
                <a:cubicBezTo>
                  <a:pt x="67" y="13"/>
                  <a:pt x="66" y="14"/>
                  <a:pt x="64" y="14"/>
                </a:cubicBezTo>
                <a:cubicBezTo>
                  <a:pt x="11" y="14"/>
                  <a:pt x="11" y="14"/>
                  <a:pt x="11" y="14"/>
                </a:cubicBezTo>
                <a:cubicBezTo>
                  <a:pt x="9" y="14"/>
                  <a:pt x="8" y="13"/>
                  <a:pt x="8" y="11"/>
                </a:cubicBezTo>
                <a:cubicBezTo>
                  <a:pt x="8" y="5"/>
                  <a:pt x="8" y="5"/>
                  <a:pt x="8" y="5"/>
                </a:cubicBezTo>
                <a:cubicBezTo>
                  <a:pt x="8" y="4"/>
                  <a:pt x="9" y="3"/>
                  <a:pt x="11" y="3"/>
                </a:cubicBezTo>
                <a:cubicBezTo>
                  <a:pt x="64" y="3"/>
                  <a:pt x="64" y="3"/>
                  <a:pt x="64" y="3"/>
                </a:cubicBezTo>
                <a:cubicBezTo>
                  <a:pt x="66" y="3"/>
                  <a:pt x="67" y="4"/>
                  <a:pt x="67" y="5"/>
                </a:cubicBezTo>
                <a:lnTo>
                  <a:pt x="67" y="11"/>
                </a:lnTo>
                <a:close/>
                <a:moveTo>
                  <a:pt x="3" y="28"/>
                </a:moveTo>
                <a:cubicBezTo>
                  <a:pt x="11" y="28"/>
                  <a:pt x="11" y="28"/>
                  <a:pt x="11" y="28"/>
                </a:cubicBezTo>
                <a:cubicBezTo>
                  <a:pt x="11" y="31"/>
                  <a:pt x="11" y="31"/>
                  <a:pt x="11" y="31"/>
                </a:cubicBezTo>
                <a:cubicBezTo>
                  <a:pt x="11" y="32"/>
                  <a:pt x="10" y="33"/>
                  <a:pt x="8" y="33"/>
                </a:cubicBezTo>
                <a:cubicBezTo>
                  <a:pt x="7" y="33"/>
                  <a:pt x="7" y="33"/>
                  <a:pt x="7" y="33"/>
                </a:cubicBezTo>
                <a:cubicBezTo>
                  <a:pt x="5" y="33"/>
                  <a:pt x="3" y="32"/>
                  <a:pt x="3" y="31"/>
                </a:cubicBezTo>
                <a:lnTo>
                  <a:pt x="3" y="28"/>
                </a:lnTo>
                <a:close/>
                <a:moveTo>
                  <a:pt x="4" y="67"/>
                </a:moveTo>
                <a:cubicBezTo>
                  <a:pt x="4" y="65"/>
                  <a:pt x="4" y="65"/>
                  <a:pt x="4" y="65"/>
                </a:cubicBezTo>
                <a:cubicBezTo>
                  <a:pt x="4" y="65"/>
                  <a:pt x="5" y="64"/>
                  <a:pt x="6" y="64"/>
                </a:cubicBezTo>
                <a:cubicBezTo>
                  <a:pt x="14" y="64"/>
                  <a:pt x="14" y="64"/>
                  <a:pt x="14" y="64"/>
                </a:cubicBezTo>
                <a:cubicBezTo>
                  <a:pt x="29" y="64"/>
                  <a:pt x="29" y="64"/>
                  <a:pt x="29" y="64"/>
                </a:cubicBezTo>
                <a:cubicBezTo>
                  <a:pt x="70" y="64"/>
                  <a:pt x="70" y="64"/>
                  <a:pt x="70" y="64"/>
                </a:cubicBezTo>
                <a:cubicBezTo>
                  <a:pt x="70" y="64"/>
                  <a:pt x="71" y="65"/>
                  <a:pt x="71" y="65"/>
                </a:cubicBezTo>
                <a:cubicBezTo>
                  <a:pt x="71" y="67"/>
                  <a:pt x="71" y="67"/>
                  <a:pt x="71" y="67"/>
                </a:cubicBezTo>
                <a:cubicBezTo>
                  <a:pt x="71" y="68"/>
                  <a:pt x="70" y="68"/>
                  <a:pt x="70" y="68"/>
                </a:cubicBezTo>
                <a:cubicBezTo>
                  <a:pt x="6" y="68"/>
                  <a:pt x="6" y="68"/>
                  <a:pt x="6" y="68"/>
                </a:cubicBezTo>
                <a:cubicBezTo>
                  <a:pt x="5" y="68"/>
                  <a:pt x="4" y="68"/>
                  <a:pt x="4" y="67"/>
                </a:cubicBezTo>
                <a:close/>
                <a:moveTo>
                  <a:pt x="39" y="57"/>
                </a:moveTo>
                <a:cubicBezTo>
                  <a:pt x="61" y="57"/>
                  <a:pt x="61" y="57"/>
                  <a:pt x="61" y="57"/>
                </a:cubicBezTo>
                <a:cubicBezTo>
                  <a:pt x="62" y="57"/>
                  <a:pt x="62" y="56"/>
                  <a:pt x="62" y="56"/>
                </a:cubicBezTo>
                <a:cubicBezTo>
                  <a:pt x="62" y="41"/>
                  <a:pt x="62" y="41"/>
                  <a:pt x="62" y="41"/>
                </a:cubicBezTo>
                <a:cubicBezTo>
                  <a:pt x="62" y="40"/>
                  <a:pt x="62" y="40"/>
                  <a:pt x="61" y="40"/>
                </a:cubicBezTo>
                <a:cubicBezTo>
                  <a:pt x="39" y="40"/>
                  <a:pt x="39" y="40"/>
                  <a:pt x="39" y="40"/>
                </a:cubicBezTo>
                <a:cubicBezTo>
                  <a:pt x="38" y="40"/>
                  <a:pt x="38" y="40"/>
                  <a:pt x="38" y="41"/>
                </a:cubicBezTo>
                <a:cubicBezTo>
                  <a:pt x="38" y="56"/>
                  <a:pt x="38" y="56"/>
                  <a:pt x="38" y="56"/>
                </a:cubicBezTo>
                <a:cubicBezTo>
                  <a:pt x="38" y="56"/>
                  <a:pt x="38" y="57"/>
                  <a:pt x="39" y="57"/>
                </a:cubicBezTo>
                <a:close/>
                <a:moveTo>
                  <a:pt x="40" y="42"/>
                </a:moveTo>
                <a:cubicBezTo>
                  <a:pt x="60" y="42"/>
                  <a:pt x="60" y="42"/>
                  <a:pt x="60" y="42"/>
                </a:cubicBezTo>
                <a:cubicBezTo>
                  <a:pt x="60" y="55"/>
                  <a:pt x="60" y="55"/>
                  <a:pt x="60" y="55"/>
                </a:cubicBezTo>
                <a:cubicBezTo>
                  <a:pt x="40" y="55"/>
                  <a:pt x="40" y="55"/>
                  <a:pt x="40" y="55"/>
                </a:cubicBezTo>
                <a:lnTo>
                  <a:pt x="40" y="42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xtLst/>
        </p:spPr>
        <p:txBody>
          <a:bodyPr vert="horz" wrap="square" lIns="91440" tIns="45721" rIns="91440" bIns="45721" numCol="1" anchor="t" anchorCtr="0" compatLnSpc="1">
            <a:prstTxWarp prst="textNoShape">
              <a:avLst/>
            </a:prstTxWarp>
          </a:bodyPr>
          <a:lstStyle/>
          <a:p>
            <a:endParaRPr lang="en-US" sz="1801"/>
          </a:p>
        </p:txBody>
      </p:sp>
      <p:sp>
        <p:nvSpPr>
          <p:cNvPr id="85" name="isļiḑe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63C640FC-7228-4BD7-BB29-78FD056AFF8A}"/>
              </a:ext>
            </a:extLst>
          </p:cNvPr>
          <p:cNvSpPr/>
          <p:nvPr/>
        </p:nvSpPr>
        <p:spPr bwMode="auto">
          <a:xfrm>
            <a:off x="6727807" y="5688124"/>
            <a:ext cx="263163" cy="293838"/>
          </a:xfrm>
          <a:custGeom>
            <a:avLst/>
            <a:gdLst>
              <a:gd name="T0" fmla="*/ 55 w 69"/>
              <a:gd name="T1" fmla="*/ 0 h 77"/>
              <a:gd name="T2" fmla="*/ 45 w 69"/>
              <a:gd name="T3" fmla="*/ 5 h 77"/>
              <a:gd name="T4" fmla="*/ 31 w 69"/>
              <a:gd name="T5" fmla="*/ 7 h 77"/>
              <a:gd name="T6" fmla="*/ 24 w 69"/>
              <a:gd name="T7" fmla="*/ 7 h 77"/>
              <a:gd name="T8" fmla="*/ 10 w 69"/>
              <a:gd name="T9" fmla="*/ 5 h 77"/>
              <a:gd name="T10" fmla="*/ 0 w 69"/>
              <a:gd name="T11" fmla="*/ 69 h 77"/>
              <a:gd name="T12" fmla="*/ 69 w 69"/>
              <a:gd name="T13" fmla="*/ 14 h 77"/>
              <a:gd name="T14" fmla="*/ 10 w 69"/>
              <a:gd name="T15" fmla="*/ 13 h 77"/>
              <a:gd name="T16" fmla="*/ 24 w 69"/>
              <a:gd name="T17" fmla="*/ 10 h 77"/>
              <a:gd name="T18" fmla="*/ 31 w 69"/>
              <a:gd name="T19" fmla="*/ 10 h 77"/>
              <a:gd name="T20" fmla="*/ 45 w 69"/>
              <a:gd name="T21" fmla="*/ 13 h 77"/>
              <a:gd name="T22" fmla="*/ 55 w 69"/>
              <a:gd name="T23" fmla="*/ 17 h 77"/>
              <a:gd name="T24" fmla="*/ 66 w 69"/>
              <a:gd name="T25" fmla="*/ 14 h 77"/>
              <a:gd name="T26" fmla="*/ 7 w 69"/>
              <a:gd name="T27" fmla="*/ 10 h 77"/>
              <a:gd name="T28" fmla="*/ 61 w 69"/>
              <a:gd name="T29" fmla="*/ 74 h 77"/>
              <a:gd name="T30" fmla="*/ 34 w 69"/>
              <a:gd name="T31" fmla="*/ 39 h 77"/>
              <a:gd name="T32" fmla="*/ 34 w 69"/>
              <a:gd name="T33" fmla="*/ 39 h 77"/>
              <a:gd name="T34" fmla="*/ 33 w 69"/>
              <a:gd name="T35" fmla="*/ 36 h 77"/>
              <a:gd name="T36" fmla="*/ 44 w 69"/>
              <a:gd name="T37" fmla="*/ 33 h 77"/>
              <a:gd name="T38" fmla="*/ 45 w 69"/>
              <a:gd name="T39" fmla="*/ 36 h 77"/>
              <a:gd name="T40" fmla="*/ 54 w 69"/>
              <a:gd name="T41" fmla="*/ 39 h 77"/>
              <a:gd name="T42" fmla="*/ 54 w 69"/>
              <a:gd name="T43" fmla="*/ 39 h 77"/>
              <a:gd name="T44" fmla="*/ 53 w 69"/>
              <a:gd name="T45" fmla="*/ 36 h 77"/>
              <a:gd name="T46" fmla="*/ 14 w 69"/>
              <a:gd name="T47" fmla="*/ 43 h 77"/>
              <a:gd name="T48" fmla="*/ 15 w 69"/>
              <a:gd name="T49" fmla="*/ 46 h 77"/>
              <a:gd name="T50" fmla="*/ 24 w 69"/>
              <a:gd name="T51" fmla="*/ 49 h 77"/>
              <a:gd name="T52" fmla="*/ 24 w 69"/>
              <a:gd name="T53" fmla="*/ 49 h 77"/>
              <a:gd name="T54" fmla="*/ 23 w 69"/>
              <a:gd name="T55" fmla="*/ 46 h 77"/>
              <a:gd name="T56" fmla="*/ 34 w 69"/>
              <a:gd name="T57" fmla="*/ 43 h 77"/>
              <a:gd name="T58" fmla="*/ 35 w 69"/>
              <a:gd name="T59" fmla="*/ 46 h 77"/>
              <a:gd name="T60" fmla="*/ 44 w 69"/>
              <a:gd name="T61" fmla="*/ 49 h 77"/>
              <a:gd name="T62" fmla="*/ 44 w 69"/>
              <a:gd name="T63" fmla="*/ 49 h 77"/>
              <a:gd name="T64" fmla="*/ 43 w 69"/>
              <a:gd name="T65" fmla="*/ 46 h 77"/>
              <a:gd name="T66" fmla="*/ 54 w 69"/>
              <a:gd name="T67" fmla="*/ 43 h 77"/>
              <a:gd name="T68" fmla="*/ 55 w 69"/>
              <a:gd name="T69" fmla="*/ 46 h 77"/>
              <a:gd name="T70" fmla="*/ 14 w 69"/>
              <a:gd name="T71" fmla="*/ 59 h 77"/>
              <a:gd name="T72" fmla="*/ 14 w 69"/>
              <a:gd name="T73" fmla="*/ 59 h 77"/>
              <a:gd name="T74" fmla="*/ 13 w 69"/>
              <a:gd name="T75" fmla="*/ 56 h 77"/>
              <a:gd name="T76" fmla="*/ 24 w 69"/>
              <a:gd name="T77" fmla="*/ 53 h 77"/>
              <a:gd name="T78" fmla="*/ 25 w 69"/>
              <a:gd name="T79" fmla="*/ 56 h 77"/>
              <a:gd name="T80" fmla="*/ 34 w 69"/>
              <a:gd name="T81" fmla="*/ 59 h 77"/>
              <a:gd name="T82" fmla="*/ 34 w 69"/>
              <a:gd name="T83" fmla="*/ 59 h 77"/>
              <a:gd name="T84" fmla="*/ 33 w 69"/>
              <a:gd name="T85" fmla="*/ 56 h 77"/>
              <a:gd name="T86" fmla="*/ 44 w 69"/>
              <a:gd name="T87" fmla="*/ 53 h 77"/>
              <a:gd name="T88" fmla="*/ 45 w 69"/>
              <a:gd name="T89" fmla="*/ 56 h 77"/>
              <a:gd name="T90" fmla="*/ 54 w 69"/>
              <a:gd name="T91" fmla="*/ 59 h 77"/>
              <a:gd name="T92" fmla="*/ 54 w 69"/>
              <a:gd name="T93" fmla="*/ 59 h 77"/>
              <a:gd name="T94" fmla="*/ 53 w 69"/>
              <a:gd name="T95" fmla="*/ 56 h 77"/>
              <a:gd name="T96" fmla="*/ 14 w 69"/>
              <a:gd name="T97" fmla="*/ 63 h 77"/>
              <a:gd name="T98" fmla="*/ 15 w 69"/>
              <a:gd name="T99" fmla="*/ 65 h 77"/>
              <a:gd name="T100" fmla="*/ 24 w 69"/>
              <a:gd name="T101" fmla="*/ 68 h 77"/>
              <a:gd name="T102" fmla="*/ 24 w 69"/>
              <a:gd name="T103" fmla="*/ 68 h 77"/>
              <a:gd name="T104" fmla="*/ 23 w 69"/>
              <a:gd name="T105" fmla="*/ 65 h 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69" h="77">
                <a:moveTo>
                  <a:pt x="61" y="7"/>
                </a:moveTo>
                <a:cubicBezTo>
                  <a:pt x="59" y="7"/>
                  <a:pt x="59" y="7"/>
                  <a:pt x="59" y="7"/>
                </a:cubicBezTo>
                <a:cubicBezTo>
                  <a:pt x="59" y="5"/>
                  <a:pt x="59" y="5"/>
                  <a:pt x="59" y="5"/>
                </a:cubicBezTo>
                <a:cubicBezTo>
                  <a:pt x="59" y="2"/>
                  <a:pt x="57" y="0"/>
                  <a:pt x="55" y="0"/>
                </a:cubicBezTo>
                <a:cubicBezTo>
                  <a:pt x="53" y="0"/>
                  <a:pt x="51" y="2"/>
                  <a:pt x="51" y="5"/>
                </a:cubicBezTo>
                <a:cubicBezTo>
                  <a:pt x="51" y="7"/>
                  <a:pt x="51" y="7"/>
                  <a:pt x="51" y="7"/>
                </a:cubicBezTo>
                <a:cubicBezTo>
                  <a:pt x="45" y="7"/>
                  <a:pt x="45" y="7"/>
                  <a:pt x="45" y="7"/>
                </a:cubicBezTo>
                <a:cubicBezTo>
                  <a:pt x="45" y="5"/>
                  <a:pt x="45" y="5"/>
                  <a:pt x="45" y="5"/>
                </a:cubicBezTo>
                <a:cubicBezTo>
                  <a:pt x="45" y="2"/>
                  <a:pt x="43" y="0"/>
                  <a:pt x="41" y="0"/>
                </a:cubicBezTo>
                <a:cubicBezTo>
                  <a:pt x="39" y="0"/>
                  <a:pt x="37" y="2"/>
                  <a:pt x="37" y="5"/>
                </a:cubicBezTo>
                <a:cubicBezTo>
                  <a:pt x="37" y="7"/>
                  <a:pt x="37" y="7"/>
                  <a:pt x="37" y="7"/>
                </a:cubicBezTo>
                <a:cubicBezTo>
                  <a:pt x="31" y="7"/>
                  <a:pt x="31" y="7"/>
                  <a:pt x="31" y="7"/>
                </a:cubicBezTo>
                <a:cubicBezTo>
                  <a:pt x="31" y="5"/>
                  <a:pt x="31" y="5"/>
                  <a:pt x="31" y="5"/>
                </a:cubicBezTo>
                <a:cubicBezTo>
                  <a:pt x="31" y="2"/>
                  <a:pt x="29" y="0"/>
                  <a:pt x="27" y="0"/>
                </a:cubicBezTo>
                <a:cubicBezTo>
                  <a:pt x="25" y="0"/>
                  <a:pt x="24" y="2"/>
                  <a:pt x="24" y="5"/>
                </a:cubicBezTo>
                <a:cubicBezTo>
                  <a:pt x="24" y="7"/>
                  <a:pt x="24" y="7"/>
                  <a:pt x="24" y="7"/>
                </a:cubicBezTo>
                <a:cubicBezTo>
                  <a:pt x="17" y="7"/>
                  <a:pt x="17" y="7"/>
                  <a:pt x="17" y="7"/>
                </a:cubicBezTo>
                <a:cubicBezTo>
                  <a:pt x="17" y="5"/>
                  <a:pt x="17" y="5"/>
                  <a:pt x="17" y="5"/>
                </a:cubicBezTo>
                <a:cubicBezTo>
                  <a:pt x="17" y="2"/>
                  <a:pt x="16" y="0"/>
                  <a:pt x="14" y="0"/>
                </a:cubicBezTo>
                <a:cubicBezTo>
                  <a:pt x="11" y="0"/>
                  <a:pt x="10" y="2"/>
                  <a:pt x="10" y="5"/>
                </a:cubicBezTo>
                <a:cubicBezTo>
                  <a:pt x="10" y="7"/>
                  <a:pt x="10" y="7"/>
                  <a:pt x="10" y="7"/>
                </a:cubicBezTo>
                <a:cubicBezTo>
                  <a:pt x="7" y="7"/>
                  <a:pt x="7" y="7"/>
                  <a:pt x="7" y="7"/>
                </a:cubicBezTo>
                <a:cubicBezTo>
                  <a:pt x="3" y="7"/>
                  <a:pt x="0" y="10"/>
                  <a:pt x="0" y="14"/>
                </a:cubicBezTo>
                <a:cubicBezTo>
                  <a:pt x="0" y="69"/>
                  <a:pt x="0" y="69"/>
                  <a:pt x="0" y="69"/>
                </a:cubicBezTo>
                <a:cubicBezTo>
                  <a:pt x="0" y="74"/>
                  <a:pt x="3" y="77"/>
                  <a:pt x="7" y="77"/>
                </a:cubicBezTo>
                <a:cubicBezTo>
                  <a:pt x="61" y="77"/>
                  <a:pt x="61" y="77"/>
                  <a:pt x="61" y="77"/>
                </a:cubicBezTo>
                <a:cubicBezTo>
                  <a:pt x="65" y="77"/>
                  <a:pt x="69" y="74"/>
                  <a:pt x="69" y="69"/>
                </a:cubicBezTo>
                <a:cubicBezTo>
                  <a:pt x="69" y="14"/>
                  <a:pt x="69" y="14"/>
                  <a:pt x="69" y="14"/>
                </a:cubicBezTo>
                <a:cubicBezTo>
                  <a:pt x="69" y="10"/>
                  <a:pt x="65" y="7"/>
                  <a:pt x="61" y="7"/>
                </a:cubicBezTo>
                <a:close/>
                <a:moveTo>
                  <a:pt x="7" y="10"/>
                </a:moveTo>
                <a:cubicBezTo>
                  <a:pt x="10" y="10"/>
                  <a:pt x="10" y="10"/>
                  <a:pt x="10" y="10"/>
                </a:cubicBezTo>
                <a:cubicBezTo>
                  <a:pt x="10" y="13"/>
                  <a:pt x="10" y="13"/>
                  <a:pt x="10" y="13"/>
                </a:cubicBezTo>
                <a:cubicBezTo>
                  <a:pt x="10" y="15"/>
                  <a:pt x="11" y="17"/>
                  <a:pt x="14" y="17"/>
                </a:cubicBezTo>
                <a:cubicBezTo>
                  <a:pt x="16" y="17"/>
                  <a:pt x="17" y="15"/>
                  <a:pt x="17" y="13"/>
                </a:cubicBezTo>
                <a:cubicBezTo>
                  <a:pt x="17" y="10"/>
                  <a:pt x="17" y="10"/>
                  <a:pt x="17" y="10"/>
                </a:cubicBezTo>
                <a:cubicBezTo>
                  <a:pt x="24" y="10"/>
                  <a:pt x="24" y="10"/>
                  <a:pt x="24" y="10"/>
                </a:cubicBezTo>
                <a:cubicBezTo>
                  <a:pt x="24" y="13"/>
                  <a:pt x="24" y="13"/>
                  <a:pt x="24" y="13"/>
                </a:cubicBezTo>
                <a:cubicBezTo>
                  <a:pt x="24" y="15"/>
                  <a:pt x="25" y="17"/>
                  <a:pt x="27" y="17"/>
                </a:cubicBezTo>
                <a:cubicBezTo>
                  <a:pt x="29" y="17"/>
                  <a:pt x="31" y="15"/>
                  <a:pt x="31" y="13"/>
                </a:cubicBezTo>
                <a:cubicBezTo>
                  <a:pt x="31" y="10"/>
                  <a:pt x="31" y="10"/>
                  <a:pt x="31" y="10"/>
                </a:cubicBezTo>
                <a:cubicBezTo>
                  <a:pt x="37" y="10"/>
                  <a:pt x="37" y="10"/>
                  <a:pt x="37" y="10"/>
                </a:cubicBezTo>
                <a:cubicBezTo>
                  <a:pt x="37" y="13"/>
                  <a:pt x="37" y="13"/>
                  <a:pt x="37" y="13"/>
                </a:cubicBezTo>
                <a:cubicBezTo>
                  <a:pt x="37" y="15"/>
                  <a:pt x="39" y="17"/>
                  <a:pt x="41" y="17"/>
                </a:cubicBezTo>
                <a:cubicBezTo>
                  <a:pt x="43" y="17"/>
                  <a:pt x="45" y="15"/>
                  <a:pt x="45" y="13"/>
                </a:cubicBezTo>
                <a:cubicBezTo>
                  <a:pt x="45" y="10"/>
                  <a:pt x="45" y="10"/>
                  <a:pt x="45" y="10"/>
                </a:cubicBezTo>
                <a:cubicBezTo>
                  <a:pt x="51" y="10"/>
                  <a:pt x="51" y="10"/>
                  <a:pt x="51" y="10"/>
                </a:cubicBezTo>
                <a:cubicBezTo>
                  <a:pt x="51" y="13"/>
                  <a:pt x="51" y="13"/>
                  <a:pt x="51" y="13"/>
                </a:cubicBezTo>
                <a:cubicBezTo>
                  <a:pt x="51" y="15"/>
                  <a:pt x="53" y="17"/>
                  <a:pt x="55" y="17"/>
                </a:cubicBezTo>
                <a:cubicBezTo>
                  <a:pt x="57" y="17"/>
                  <a:pt x="59" y="15"/>
                  <a:pt x="59" y="13"/>
                </a:cubicBezTo>
                <a:cubicBezTo>
                  <a:pt x="59" y="10"/>
                  <a:pt x="59" y="10"/>
                  <a:pt x="59" y="10"/>
                </a:cubicBezTo>
                <a:cubicBezTo>
                  <a:pt x="61" y="10"/>
                  <a:pt x="61" y="10"/>
                  <a:pt x="61" y="10"/>
                </a:cubicBezTo>
                <a:cubicBezTo>
                  <a:pt x="64" y="10"/>
                  <a:pt x="66" y="12"/>
                  <a:pt x="66" y="14"/>
                </a:cubicBezTo>
                <a:cubicBezTo>
                  <a:pt x="66" y="26"/>
                  <a:pt x="66" y="26"/>
                  <a:pt x="66" y="26"/>
                </a:cubicBezTo>
                <a:cubicBezTo>
                  <a:pt x="3" y="26"/>
                  <a:pt x="3" y="26"/>
                  <a:pt x="3" y="26"/>
                </a:cubicBezTo>
                <a:cubicBezTo>
                  <a:pt x="3" y="14"/>
                  <a:pt x="3" y="14"/>
                  <a:pt x="3" y="14"/>
                </a:cubicBezTo>
                <a:cubicBezTo>
                  <a:pt x="3" y="12"/>
                  <a:pt x="5" y="10"/>
                  <a:pt x="7" y="10"/>
                </a:cubicBezTo>
                <a:close/>
                <a:moveTo>
                  <a:pt x="3" y="28"/>
                </a:moveTo>
                <a:cubicBezTo>
                  <a:pt x="66" y="28"/>
                  <a:pt x="66" y="28"/>
                  <a:pt x="66" y="28"/>
                </a:cubicBezTo>
                <a:cubicBezTo>
                  <a:pt x="66" y="69"/>
                  <a:pt x="66" y="69"/>
                  <a:pt x="66" y="69"/>
                </a:cubicBezTo>
                <a:cubicBezTo>
                  <a:pt x="66" y="72"/>
                  <a:pt x="64" y="74"/>
                  <a:pt x="61" y="74"/>
                </a:cubicBezTo>
                <a:cubicBezTo>
                  <a:pt x="7" y="74"/>
                  <a:pt x="7" y="74"/>
                  <a:pt x="7" y="74"/>
                </a:cubicBezTo>
                <a:cubicBezTo>
                  <a:pt x="5" y="74"/>
                  <a:pt x="3" y="72"/>
                  <a:pt x="3" y="69"/>
                </a:cubicBezTo>
                <a:lnTo>
                  <a:pt x="3" y="28"/>
                </a:lnTo>
                <a:close/>
                <a:moveTo>
                  <a:pt x="34" y="39"/>
                </a:moveTo>
                <a:cubicBezTo>
                  <a:pt x="36" y="39"/>
                  <a:pt x="37" y="38"/>
                  <a:pt x="37" y="36"/>
                </a:cubicBezTo>
                <a:cubicBezTo>
                  <a:pt x="37" y="34"/>
                  <a:pt x="36" y="33"/>
                  <a:pt x="34" y="33"/>
                </a:cubicBezTo>
                <a:cubicBezTo>
                  <a:pt x="33" y="33"/>
                  <a:pt x="31" y="34"/>
                  <a:pt x="31" y="36"/>
                </a:cubicBezTo>
                <a:cubicBezTo>
                  <a:pt x="31" y="38"/>
                  <a:pt x="33" y="39"/>
                  <a:pt x="34" y="39"/>
                </a:cubicBezTo>
                <a:close/>
                <a:moveTo>
                  <a:pt x="34" y="35"/>
                </a:moveTo>
                <a:cubicBezTo>
                  <a:pt x="35" y="35"/>
                  <a:pt x="35" y="36"/>
                  <a:pt x="35" y="36"/>
                </a:cubicBezTo>
                <a:cubicBezTo>
                  <a:pt x="35" y="36"/>
                  <a:pt x="35" y="37"/>
                  <a:pt x="34" y="37"/>
                </a:cubicBezTo>
                <a:cubicBezTo>
                  <a:pt x="34" y="37"/>
                  <a:pt x="33" y="36"/>
                  <a:pt x="33" y="36"/>
                </a:cubicBezTo>
                <a:cubicBezTo>
                  <a:pt x="33" y="36"/>
                  <a:pt x="34" y="35"/>
                  <a:pt x="34" y="35"/>
                </a:cubicBezTo>
                <a:close/>
                <a:moveTo>
                  <a:pt x="44" y="39"/>
                </a:moveTo>
                <a:cubicBezTo>
                  <a:pt x="46" y="39"/>
                  <a:pt x="47" y="38"/>
                  <a:pt x="47" y="36"/>
                </a:cubicBezTo>
                <a:cubicBezTo>
                  <a:pt x="47" y="34"/>
                  <a:pt x="46" y="33"/>
                  <a:pt x="44" y="33"/>
                </a:cubicBezTo>
                <a:cubicBezTo>
                  <a:pt x="43" y="33"/>
                  <a:pt x="41" y="34"/>
                  <a:pt x="41" y="36"/>
                </a:cubicBezTo>
                <a:cubicBezTo>
                  <a:pt x="41" y="38"/>
                  <a:pt x="43" y="39"/>
                  <a:pt x="44" y="39"/>
                </a:cubicBezTo>
                <a:close/>
                <a:moveTo>
                  <a:pt x="44" y="35"/>
                </a:moveTo>
                <a:cubicBezTo>
                  <a:pt x="45" y="35"/>
                  <a:pt x="45" y="36"/>
                  <a:pt x="45" y="36"/>
                </a:cubicBezTo>
                <a:cubicBezTo>
                  <a:pt x="45" y="36"/>
                  <a:pt x="45" y="37"/>
                  <a:pt x="44" y="37"/>
                </a:cubicBezTo>
                <a:cubicBezTo>
                  <a:pt x="44" y="37"/>
                  <a:pt x="43" y="36"/>
                  <a:pt x="43" y="36"/>
                </a:cubicBezTo>
                <a:cubicBezTo>
                  <a:pt x="43" y="36"/>
                  <a:pt x="44" y="35"/>
                  <a:pt x="44" y="35"/>
                </a:cubicBezTo>
                <a:close/>
                <a:moveTo>
                  <a:pt x="54" y="39"/>
                </a:moveTo>
                <a:cubicBezTo>
                  <a:pt x="56" y="39"/>
                  <a:pt x="57" y="38"/>
                  <a:pt x="57" y="36"/>
                </a:cubicBezTo>
                <a:cubicBezTo>
                  <a:pt x="57" y="34"/>
                  <a:pt x="56" y="33"/>
                  <a:pt x="54" y="33"/>
                </a:cubicBezTo>
                <a:cubicBezTo>
                  <a:pt x="52" y="33"/>
                  <a:pt x="51" y="34"/>
                  <a:pt x="51" y="36"/>
                </a:cubicBezTo>
                <a:cubicBezTo>
                  <a:pt x="51" y="38"/>
                  <a:pt x="52" y="39"/>
                  <a:pt x="54" y="39"/>
                </a:cubicBezTo>
                <a:close/>
                <a:moveTo>
                  <a:pt x="54" y="35"/>
                </a:moveTo>
                <a:cubicBezTo>
                  <a:pt x="55" y="35"/>
                  <a:pt x="55" y="36"/>
                  <a:pt x="55" y="36"/>
                </a:cubicBezTo>
                <a:cubicBezTo>
                  <a:pt x="55" y="36"/>
                  <a:pt x="55" y="37"/>
                  <a:pt x="54" y="37"/>
                </a:cubicBezTo>
                <a:cubicBezTo>
                  <a:pt x="54" y="37"/>
                  <a:pt x="53" y="36"/>
                  <a:pt x="53" y="36"/>
                </a:cubicBezTo>
                <a:cubicBezTo>
                  <a:pt x="53" y="36"/>
                  <a:pt x="54" y="35"/>
                  <a:pt x="54" y="35"/>
                </a:cubicBezTo>
                <a:close/>
                <a:moveTo>
                  <a:pt x="14" y="49"/>
                </a:moveTo>
                <a:cubicBezTo>
                  <a:pt x="16" y="49"/>
                  <a:pt x="17" y="47"/>
                  <a:pt x="17" y="46"/>
                </a:cubicBezTo>
                <a:cubicBezTo>
                  <a:pt x="17" y="44"/>
                  <a:pt x="16" y="43"/>
                  <a:pt x="14" y="43"/>
                </a:cubicBezTo>
                <a:cubicBezTo>
                  <a:pt x="13" y="43"/>
                  <a:pt x="11" y="44"/>
                  <a:pt x="11" y="46"/>
                </a:cubicBezTo>
                <a:cubicBezTo>
                  <a:pt x="11" y="47"/>
                  <a:pt x="13" y="49"/>
                  <a:pt x="14" y="49"/>
                </a:cubicBezTo>
                <a:close/>
                <a:moveTo>
                  <a:pt x="14" y="45"/>
                </a:moveTo>
                <a:cubicBezTo>
                  <a:pt x="15" y="45"/>
                  <a:pt x="15" y="45"/>
                  <a:pt x="15" y="46"/>
                </a:cubicBezTo>
                <a:cubicBezTo>
                  <a:pt x="15" y="46"/>
                  <a:pt x="15" y="47"/>
                  <a:pt x="14" y="47"/>
                </a:cubicBezTo>
                <a:cubicBezTo>
                  <a:pt x="14" y="47"/>
                  <a:pt x="13" y="46"/>
                  <a:pt x="13" y="46"/>
                </a:cubicBezTo>
                <a:cubicBezTo>
                  <a:pt x="13" y="45"/>
                  <a:pt x="14" y="45"/>
                  <a:pt x="14" y="45"/>
                </a:cubicBezTo>
                <a:close/>
                <a:moveTo>
                  <a:pt x="24" y="49"/>
                </a:moveTo>
                <a:cubicBezTo>
                  <a:pt x="26" y="49"/>
                  <a:pt x="27" y="47"/>
                  <a:pt x="27" y="46"/>
                </a:cubicBezTo>
                <a:cubicBezTo>
                  <a:pt x="27" y="44"/>
                  <a:pt x="26" y="43"/>
                  <a:pt x="24" y="43"/>
                </a:cubicBezTo>
                <a:cubicBezTo>
                  <a:pt x="23" y="43"/>
                  <a:pt x="21" y="44"/>
                  <a:pt x="21" y="46"/>
                </a:cubicBezTo>
                <a:cubicBezTo>
                  <a:pt x="21" y="47"/>
                  <a:pt x="23" y="49"/>
                  <a:pt x="24" y="49"/>
                </a:cubicBezTo>
                <a:close/>
                <a:moveTo>
                  <a:pt x="24" y="45"/>
                </a:moveTo>
                <a:cubicBezTo>
                  <a:pt x="25" y="45"/>
                  <a:pt x="25" y="45"/>
                  <a:pt x="25" y="46"/>
                </a:cubicBezTo>
                <a:cubicBezTo>
                  <a:pt x="25" y="46"/>
                  <a:pt x="25" y="47"/>
                  <a:pt x="24" y="47"/>
                </a:cubicBezTo>
                <a:cubicBezTo>
                  <a:pt x="24" y="47"/>
                  <a:pt x="23" y="46"/>
                  <a:pt x="23" y="46"/>
                </a:cubicBezTo>
                <a:cubicBezTo>
                  <a:pt x="23" y="45"/>
                  <a:pt x="24" y="45"/>
                  <a:pt x="24" y="45"/>
                </a:cubicBezTo>
                <a:close/>
                <a:moveTo>
                  <a:pt x="34" y="49"/>
                </a:moveTo>
                <a:cubicBezTo>
                  <a:pt x="36" y="49"/>
                  <a:pt x="37" y="47"/>
                  <a:pt x="37" y="46"/>
                </a:cubicBezTo>
                <a:cubicBezTo>
                  <a:pt x="37" y="44"/>
                  <a:pt x="36" y="43"/>
                  <a:pt x="34" y="43"/>
                </a:cubicBezTo>
                <a:cubicBezTo>
                  <a:pt x="33" y="43"/>
                  <a:pt x="31" y="44"/>
                  <a:pt x="31" y="46"/>
                </a:cubicBezTo>
                <a:cubicBezTo>
                  <a:pt x="31" y="47"/>
                  <a:pt x="33" y="49"/>
                  <a:pt x="34" y="49"/>
                </a:cubicBezTo>
                <a:close/>
                <a:moveTo>
                  <a:pt x="34" y="45"/>
                </a:moveTo>
                <a:cubicBezTo>
                  <a:pt x="35" y="45"/>
                  <a:pt x="35" y="45"/>
                  <a:pt x="35" y="46"/>
                </a:cubicBezTo>
                <a:cubicBezTo>
                  <a:pt x="35" y="46"/>
                  <a:pt x="35" y="47"/>
                  <a:pt x="34" y="47"/>
                </a:cubicBezTo>
                <a:cubicBezTo>
                  <a:pt x="34" y="47"/>
                  <a:pt x="33" y="46"/>
                  <a:pt x="33" y="46"/>
                </a:cubicBezTo>
                <a:cubicBezTo>
                  <a:pt x="33" y="45"/>
                  <a:pt x="34" y="45"/>
                  <a:pt x="34" y="45"/>
                </a:cubicBezTo>
                <a:close/>
                <a:moveTo>
                  <a:pt x="44" y="49"/>
                </a:moveTo>
                <a:cubicBezTo>
                  <a:pt x="46" y="49"/>
                  <a:pt x="47" y="47"/>
                  <a:pt x="47" y="46"/>
                </a:cubicBezTo>
                <a:cubicBezTo>
                  <a:pt x="47" y="44"/>
                  <a:pt x="46" y="43"/>
                  <a:pt x="44" y="43"/>
                </a:cubicBezTo>
                <a:cubicBezTo>
                  <a:pt x="43" y="43"/>
                  <a:pt x="41" y="44"/>
                  <a:pt x="41" y="46"/>
                </a:cubicBezTo>
                <a:cubicBezTo>
                  <a:pt x="41" y="47"/>
                  <a:pt x="43" y="49"/>
                  <a:pt x="44" y="49"/>
                </a:cubicBezTo>
                <a:close/>
                <a:moveTo>
                  <a:pt x="44" y="45"/>
                </a:moveTo>
                <a:cubicBezTo>
                  <a:pt x="45" y="45"/>
                  <a:pt x="45" y="45"/>
                  <a:pt x="45" y="46"/>
                </a:cubicBezTo>
                <a:cubicBezTo>
                  <a:pt x="45" y="46"/>
                  <a:pt x="45" y="47"/>
                  <a:pt x="44" y="47"/>
                </a:cubicBezTo>
                <a:cubicBezTo>
                  <a:pt x="44" y="47"/>
                  <a:pt x="43" y="46"/>
                  <a:pt x="43" y="46"/>
                </a:cubicBezTo>
                <a:cubicBezTo>
                  <a:pt x="43" y="45"/>
                  <a:pt x="44" y="45"/>
                  <a:pt x="44" y="45"/>
                </a:cubicBezTo>
                <a:close/>
                <a:moveTo>
                  <a:pt x="54" y="49"/>
                </a:moveTo>
                <a:cubicBezTo>
                  <a:pt x="56" y="49"/>
                  <a:pt x="57" y="47"/>
                  <a:pt x="57" y="46"/>
                </a:cubicBezTo>
                <a:cubicBezTo>
                  <a:pt x="57" y="44"/>
                  <a:pt x="56" y="43"/>
                  <a:pt x="54" y="43"/>
                </a:cubicBezTo>
                <a:cubicBezTo>
                  <a:pt x="52" y="43"/>
                  <a:pt x="51" y="44"/>
                  <a:pt x="51" y="46"/>
                </a:cubicBezTo>
                <a:cubicBezTo>
                  <a:pt x="51" y="47"/>
                  <a:pt x="52" y="49"/>
                  <a:pt x="54" y="49"/>
                </a:cubicBezTo>
                <a:close/>
                <a:moveTo>
                  <a:pt x="54" y="45"/>
                </a:moveTo>
                <a:cubicBezTo>
                  <a:pt x="55" y="45"/>
                  <a:pt x="55" y="45"/>
                  <a:pt x="55" y="46"/>
                </a:cubicBezTo>
                <a:cubicBezTo>
                  <a:pt x="55" y="46"/>
                  <a:pt x="55" y="47"/>
                  <a:pt x="54" y="47"/>
                </a:cubicBezTo>
                <a:cubicBezTo>
                  <a:pt x="54" y="47"/>
                  <a:pt x="53" y="46"/>
                  <a:pt x="53" y="46"/>
                </a:cubicBezTo>
                <a:cubicBezTo>
                  <a:pt x="53" y="45"/>
                  <a:pt x="54" y="45"/>
                  <a:pt x="54" y="45"/>
                </a:cubicBezTo>
                <a:close/>
                <a:moveTo>
                  <a:pt x="14" y="59"/>
                </a:moveTo>
                <a:cubicBezTo>
                  <a:pt x="16" y="59"/>
                  <a:pt x="17" y="57"/>
                  <a:pt x="17" y="56"/>
                </a:cubicBezTo>
                <a:cubicBezTo>
                  <a:pt x="17" y="54"/>
                  <a:pt x="16" y="53"/>
                  <a:pt x="14" y="53"/>
                </a:cubicBezTo>
                <a:cubicBezTo>
                  <a:pt x="13" y="53"/>
                  <a:pt x="11" y="54"/>
                  <a:pt x="11" y="56"/>
                </a:cubicBezTo>
                <a:cubicBezTo>
                  <a:pt x="11" y="57"/>
                  <a:pt x="13" y="59"/>
                  <a:pt x="14" y="59"/>
                </a:cubicBezTo>
                <a:close/>
                <a:moveTo>
                  <a:pt x="14" y="55"/>
                </a:moveTo>
                <a:cubicBezTo>
                  <a:pt x="15" y="55"/>
                  <a:pt x="15" y="55"/>
                  <a:pt x="15" y="56"/>
                </a:cubicBezTo>
                <a:cubicBezTo>
                  <a:pt x="15" y="56"/>
                  <a:pt x="15" y="57"/>
                  <a:pt x="14" y="57"/>
                </a:cubicBezTo>
                <a:cubicBezTo>
                  <a:pt x="14" y="57"/>
                  <a:pt x="13" y="56"/>
                  <a:pt x="13" y="56"/>
                </a:cubicBezTo>
                <a:cubicBezTo>
                  <a:pt x="13" y="55"/>
                  <a:pt x="14" y="55"/>
                  <a:pt x="14" y="55"/>
                </a:cubicBezTo>
                <a:close/>
                <a:moveTo>
                  <a:pt x="24" y="59"/>
                </a:moveTo>
                <a:cubicBezTo>
                  <a:pt x="26" y="59"/>
                  <a:pt x="27" y="57"/>
                  <a:pt x="27" y="56"/>
                </a:cubicBezTo>
                <a:cubicBezTo>
                  <a:pt x="27" y="54"/>
                  <a:pt x="26" y="53"/>
                  <a:pt x="24" y="53"/>
                </a:cubicBezTo>
                <a:cubicBezTo>
                  <a:pt x="23" y="53"/>
                  <a:pt x="21" y="54"/>
                  <a:pt x="21" y="56"/>
                </a:cubicBezTo>
                <a:cubicBezTo>
                  <a:pt x="21" y="57"/>
                  <a:pt x="23" y="59"/>
                  <a:pt x="24" y="59"/>
                </a:cubicBezTo>
                <a:close/>
                <a:moveTo>
                  <a:pt x="24" y="55"/>
                </a:moveTo>
                <a:cubicBezTo>
                  <a:pt x="25" y="55"/>
                  <a:pt x="25" y="55"/>
                  <a:pt x="25" y="56"/>
                </a:cubicBezTo>
                <a:cubicBezTo>
                  <a:pt x="25" y="56"/>
                  <a:pt x="25" y="57"/>
                  <a:pt x="24" y="57"/>
                </a:cubicBezTo>
                <a:cubicBezTo>
                  <a:pt x="24" y="57"/>
                  <a:pt x="23" y="56"/>
                  <a:pt x="23" y="56"/>
                </a:cubicBezTo>
                <a:cubicBezTo>
                  <a:pt x="23" y="55"/>
                  <a:pt x="24" y="55"/>
                  <a:pt x="24" y="55"/>
                </a:cubicBezTo>
                <a:close/>
                <a:moveTo>
                  <a:pt x="34" y="59"/>
                </a:moveTo>
                <a:cubicBezTo>
                  <a:pt x="36" y="59"/>
                  <a:pt x="37" y="57"/>
                  <a:pt x="37" y="56"/>
                </a:cubicBezTo>
                <a:cubicBezTo>
                  <a:pt x="37" y="54"/>
                  <a:pt x="36" y="53"/>
                  <a:pt x="34" y="53"/>
                </a:cubicBezTo>
                <a:cubicBezTo>
                  <a:pt x="33" y="53"/>
                  <a:pt x="31" y="54"/>
                  <a:pt x="31" y="56"/>
                </a:cubicBezTo>
                <a:cubicBezTo>
                  <a:pt x="31" y="57"/>
                  <a:pt x="33" y="59"/>
                  <a:pt x="34" y="59"/>
                </a:cubicBezTo>
                <a:close/>
                <a:moveTo>
                  <a:pt x="34" y="55"/>
                </a:moveTo>
                <a:cubicBezTo>
                  <a:pt x="35" y="55"/>
                  <a:pt x="35" y="55"/>
                  <a:pt x="35" y="56"/>
                </a:cubicBezTo>
                <a:cubicBezTo>
                  <a:pt x="35" y="56"/>
                  <a:pt x="35" y="57"/>
                  <a:pt x="34" y="57"/>
                </a:cubicBezTo>
                <a:cubicBezTo>
                  <a:pt x="34" y="57"/>
                  <a:pt x="33" y="56"/>
                  <a:pt x="33" y="56"/>
                </a:cubicBezTo>
                <a:cubicBezTo>
                  <a:pt x="33" y="55"/>
                  <a:pt x="34" y="55"/>
                  <a:pt x="34" y="55"/>
                </a:cubicBezTo>
                <a:close/>
                <a:moveTo>
                  <a:pt x="44" y="59"/>
                </a:moveTo>
                <a:cubicBezTo>
                  <a:pt x="46" y="59"/>
                  <a:pt x="47" y="57"/>
                  <a:pt x="47" y="56"/>
                </a:cubicBezTo>
                <a:cubicBezTo>
                  <a:pt x="47" y="54"/>
                  <a:pt x="46" y="53"/>
                  <a:pt x="44" y="53"/>
                </a:cubicBezTo>
                <a:cubicBezTo>
                  <a:pt x="43" y="53"/>
                  <a:pt x="41" y="54"/>
                  <a:pt x="41" y="56"/>
                </a:cubicBezTo>
                <a:cubicBezTo>
                  <a:pt x="41" y="57"/>
                  <a:pt x="43" y="59"/>
                  <a:pt x="44" y="59"/>
                </a:cubicBezTo>
                <a:close/>
                <a:moveTo>
                  <a:pt x="44" y="55"/>
                </a:moveTo>
                <a:cubicBezTo>
                  <a:pt x="45" y="55"/>
                  <a:pt x="45" y="55"/>
                  <a:pt x="45" y="56"/>
                </a:cubicBezTo>
                <a:cubicBezTo>
                  <a:pt x="45" y="56"/>
                  <a:pt x="45" y="57"/>
                  <a:pt x="44" y="57"/>
                </a:cubicBezTo>
                <a:cubicBezTo>
                  <a:pt x="44" y="57"/>
                  <a:pt x="43" y="56"/>
                  <a:pt x="43" y="56"/>
                </a:cubicBezTo>
                <a:cubicBezTo>
                  <a:pt x="43" y="55"/>
                  <a:pt x="44" y="55"/>
                  <a:pt x="44" y="55"/>
                </a:cubicBezTo>
                <a:close/>
                <a:moveTo>
                  <a:pt x="54" y="59"/>
                </a:moveTo>
                <a:cubicBezTo>
                  <a:pt x="56" y="59"/>
                  <a:pt x="57" y="57"/>
                  <a:pt x="57" y="56"/>
                </a:cubicBezTo>
                <a:cubicBezTo>
                  <a:pt x="57" y="54"/>
                  <a:pt x="56" y="53"/>
                  <a:pt x="54" y="53"/>
                </a:cubicBezTo>
                <a:cubicBezTo>
                  <a:pt x="52" y="53"/>
                  <a:pt x="51" y="54"/>
                  <a:pt x="51" y="56"/>
                </a:cubicBezTo>
                <a:cubicBezTo>
                  <a:pt x="51" y="57"/>
                  <a:pt x="52" y="59"/>
                  <a:pt x="54" y="59"/>
                </a:cubicBezTo>
                <a:close/>
                <a:moveTo>
                  <a:pt x="54" y="55"/>
                </a:moveTo>
                <a:cubicBezTo>
                  <a:pt x="55" y="55"/>
                  <a:pt x="55" y="55"/>
                  <a:pt x="55" y="56"/>
                </a:cubicBezTo>
                <a:cubicBezTo>
                  <a:pt x="55" y="56"/>
                  <a:pt x="55" y="57"/>
                  <a:pt x="54" y="57"/>
                </a:cubicBezTo>
                <a:cubicBezTo>
                  <a:pt x="54" y="57"/>
                  <a:pt x="53" y="56"/>
                  <a:pt x="53" y="56"/>
                </a:cubicBezTo>
                <a:cubicBezTo>
                  <a:pt x="53" y="55"/>
                  <a:pt x="54" y="55"/>
                  <a:pt x="54" y="55"/>
                </a:cubicBezTo>
                <a:close/>
                <a:moveTo>
                  <a:pt x="14" y="68"/>
                </a:moveTo>
                <a:cubicBezTo>
                  <a:pt x="16" y="68"/>
                  <a:pt x="17" y="67"/>
                  <a:pt x="17" y="65"/>
                </a:cubicBezTo>
                <a:cubicBezTo>
                  <a:pt x="17" y="64"/>
                  <a:pt x="16" y="63"/>
                  <a:pt x="14" y="63"/>
                </a:cubicBezTo>
                <a:cubicBezTo>
                  <a:pt x="13" y="63"/>
                  <a:pt x="11" y="64"/>
                  <a:pt x="11" y="65"/>
                </a:cubicBezTo>
                <a:cubicBezTo>
                  <a:pt x="11" y="67"/>
                  <a:pt x="13" y="68"/>
                  <a:pt x="14" y="68"/>
                </a:cubicBezTo>
                <a:close/>
                <a:moveTo>
                  <a:pt x="14" y="65"/>
                </a:moveTo>
                <a:cubicBezTo>
                  <a:pt x="15" y="65"/>
                  <a:pt x="15" y="65"/>
                  <a:pt x="15" y="65"/>
                </a:cubicBezTo>
                <a:cubicBezTo>
                  <a:pt x="15" y="66"/>
                  <a:pt x="15" y="66"/>
                  <a:pt x="14" y="66"/>
                </a:cubicBezTo>
                <a:cubicBezTo>
                  <a:pt x="14" y="66"/>
                  <a:pt x="13" y="66"/>
                  <a:pt x="13" y="65"/>
                </a:cubicBezTo>
                <a:cubicBezTo>
                  <a:pt x="13" y="65"/>
                  <a:pt x="14" y="65"/>
                  <a:pt x="14" y="65"/>
                </a:cubicBezTo>
                <a:close/>
                <a:moveTo>
                  <a:pt x="24" y="68"/>
                </a:moveTo>
                <a:cubicBezTo>
                  <a:pt x="26" y="68"/>
                  <a:pt x="27" y="67"/>
                  <a:pt x="27" y="65"/>
                </a:cubicBezTo>
                <a:cubicBezTo>
                  <a:pt x="27" y="64"/>
                  <a:pt x="26" y="63"/>
                  <a:pt x="24" y="63"/>
                </a:cubicBezTo>
                <a:cubicBezTo>
                  <a:pt x="23" y="63"/>
                  <a:pt x="21" y="64"/>
                  <a:pt x="21" y="65"/>
                </a:cubicBezTo>
                <a:cubicBezTo>
                  <a:pt x="21" y="67"/>
                  <a:pt x="23" y="68"/>
                  <a:pt x="24" y="68"/>
                </a:cubicBezTo>
                <a:close/>
                <a:moveTo>
                  <a:pt x="24" y="65"/>
                </a:moveTo>
                <a:cubicBezTo>
                  <a:pt x="25" y="65"/>
                  <a:pt x="25" y="65"/>
                  <a:pt x="25" y="65"/>
                </a:cubicBezTo>
                <a:cubicBezTo>
                  <a:pt x="25" y="66"/>
                  <a:pt x="25" y="66"/>
                  <a:pt x="24" y="66"/>
                </a:cubicBezTo>
                <a:cubicBezTo>
                  <a:pt x="24" y="66"/>
                  <a:pt x="23" y="66"/>
                  <a:pt x="23" y="65"/>
                </a:cubicBezTo>
                <a:cubicBezTo>
                  <a:pt x="23" y="65"/>
                  <a:pt x="24" y="65"/>
                  <a:pt x="24" y="65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xtLst/>
        </p:spPr>
        <p:txBody>
          <a:bodyPr vert="horz" wrap="square" lIns="91440" tIns="45721" rIns="91440" bIns="45721" numCol="1" anchor="t" anchorCtr="0" compatLnSpc="1">
            <a:prstTxWarp prst="textNoShape">
              <a:avLst/>
            </a:prstTxWarp>
          </a:bodyPr>
          <a:lstStyle/>
          <a:p>
            <a:endParaRPr lang="en-US" sz="1801"/>
          </a:p>
        </p:txBody>
      </p:sp>
      <p:sp>
        <p:nvSpPr>
          <p:cNvPr id="86" name="ïšḷîḍê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3CC09267-2212-418A-AEF2-6A71DE845B5D}"/>
              </a:ext>
            </a:extLst>
          </p:cNvPr>
          <p:cNvSpPr/>
          <p:nvPr/>
        </p:nvSpPr>
        <p:spPr bwMode="auto">
          <a:xfrm>
            <a:off x="8236017" y="4002329"/>
            <a:ext cx="277839" cy="268579"/>
          </a:xfrm>
          <a:custGeom>
            <a:avLst/>
            <a:gdLst>
              <a:gd name="T0" fmla="*/ 12 w 63"/>
              <a:gd name="T1" fmla="*/ 10 h 61"/>
              <a:gd name="T2" fmla="*/ 13 w 63"/>
              <a:gd name="T3" fmla="*/ 10 h 61"/>
              <a:gd name="T4" fmla="*/ 13 w 63"/>
              <a:gd name="T5" fmla="*/ 12 h 61"/>
              <a:gd name="T6" fmla="*/ 13 w 63"/>
              <a:gd name="T7" fmla="*/ 29 h 61"/>
              <a:gd name="T8" fmla="*/ 13 w 63"/>
              <a:gd name="T9" fmla="*/ 31 h 61"/>
              <a:gd name="T10" fmla="*/ 13 w 63"/>
              <a:gd name="T11" fmla="*/ 31 h 61"/>
              <a:gd name="T12" fmla="*/ 12 w 63"/>
              <a:gd name="T13" fmla="*/ 31 h 61"/>
              <a:gd name="T14" fmla="*/ 12 w 63"/>
              <a:gd name="T15" fmla="*/ 10 h 61"/>
              <a:gd name="T16" fmla="*/ 61 w 63"/>
              <a:gd name="T17" fmla="*/ 59 h 61"/>
              <a:gd name="T18" fmla="*/ 56 w 63"/>
              <a:gd name="T19" fmla="*/ 61 h 61"/>
              <a:gd name="T20" fmla="*/ 51 w 63"/>
              <a:gd name="T21" fmla="*/ 59 h 61"/>
              <a:gd name="T22" fmla="*/ 38 w 63"/>
              <a:gd name="T23" fmla="*/ 47 h 61"/>
              <a:gd name="T24" fmla="*/ 36 w 63"/>
              <a:gd name="T25" fmla="*/ 42 h 61"/>
              <a:gd name="T26" fmla="*/ 32 w 63"/>
              <a:gd name="T27" fmla="*/ 38 h 61"/>
              <a:gd name="T28" fmla="*/ 22 w 63"/>
              <a:gd name="T29" fmla="*/ 41 h 61"/>
              <a:gd name="T30" fmla="*/ 8 w 63"/>
              <a:gd name="T31" fmla="*/ 35 h 61"/>
              <a:gd name="T32" fmla="*/ 8 w 63"/>
              <a:gd name="T33" fmla="*/ 6 h 61"/>
              <a:gd name="T34" fmla="*/ 22 w 63"/>
              <a:gd name="T35" fmla="*/ 0 h 61"/>
              <a:gd name="T36" fmla="*/ 36 w 63"/>
              <a:gd name="T37" fmla="*/ 6 h 61"/>
              <a:gd name="T38" fmla="*/ 39 w 63"/>
              <a:gd name="T39" fmla="*/ 31 h 61"/>
              <a:gd name="T40" fmla="*/ 43 w 63"/>
              <a:gd name="T41" fmla="*/ 35 h 61"/>
              <a:gd name="T42" fmla="*/ 48 w 63"/>
              <a:gd name="T43" fmla="*/ 37 h 61"/>
              <a:gd name="T44" fmla="*/ 60 w 63"/>
              <a:gd name="T45" fmla="*/ 49 h 61"/>
              <a:gd name="T46" fmla="*/ 61 w 63"/>
              <a:gd name="T47" fmla="*/ 59 h 61"/>
              <a:gd name="T48" fmla="*/ 10 w 63"/>
              <a:gd name="T49" fmla="*/ 8 h 61"/>
              <a:gd name="T50" fmla="*/ 5 w 63"/>
              <a:gd name="T51" fmla="*/ 21 h 61"/>
              <a:gd name="T52" fmla="*/ 10 w 63"/>
              <a:gd name="T53" fmla="*/ 33 h 61"/>
              <a:gd name="T54" fmla="*/ 22 w 63"/>
              <a:gd name="T55" fmla="*/ 38 h 61"/>
              <a:gd name="T56" fmla="*/ 34 w 63"/>
              <a:gd name="T57" fmla="*/ 33 h 61"/>
              <a:gd name="T58" fmla="*/ 39 w 63"/>
              <a:gd name="T59" fmla="*/ 21 h 61"/>
              <a:gd name="T60" fmla="*/ 34 w 63"/>
              <a:gd name="T61" fmla="*/ 8 h 61"/>
              <a:gd name="T62" fmla="*/ 22 w 63"/>
              <a:gd name="T63" fmla="*/ 3 h 61"/>
              <a:gd name="T64" fmla="*/ 10 w 63"/>
              <a:gd name="T65" fmla="*/ 8 h 61"/>
              <a:gd name="T66" fmla="*/ 36 w 63"/>
              <a:gd name="T67" fmla="*/ 34 h 61"/>
              <a:gd name="T68" fmla="*/ 34 w 63"/>
              <a:gd name="T69" fmla="*/ 35 h 61"/>
              <a:gd name="T70" fmla="*/ 38 w 63"/>
              <a:gd name="T71" fmla="*/ 39 h 61"/>
              <a:gd name="T72" fmla="*/ 39 w 63"/>
              <a:gd name="T73" fmla="*/ 37 h 61"/>
              <a:gd name="T74" fmla="*/ 40 w 63"/>
              <a:gd name="T75" fmla="*/ 36 h 61"/>
              <a:gd name="T76" fmla="*/ 37 w 63"/>
              <a:gd name="T77" fmla="*/ 33 h 61"/>
              <a:gd name="T78" fmla="*/ 36 w 63"/>
              <a:gd name="T79" fmla="*/ 34 h 61"/>
              <a:gd name="T80" fmla="*/ 41 w 63"/>
              <a:gd name="T81" fmla="*/ 44 h 61"/>
              <a:gd name="T82" fmla="*/ 53 w 63"/>
              <a:gd name="T83" fmla="*/ 57 h 61"/>
              <a:gd name="T84" fmla="*/ 58 w 63"/>
              <a:gd name="T85" fmla="*/ 57 h 61"/>
              <a:gd name="T86" fmla="*/ 60 w 63"/>
              <a:gd name="T87" fmla="*/ 54 h 61"/>
              <a:gd name="T88" fmla="*/ 58 w 63"/>
              <a:gd name="T89" fmla="*/ 51 h 61"/>
              <a:gd name="T90" fmla="*/ 46 w 63"/>
              <a:gd name="T91" fmla="*/ 39 h 61"/>
              <a:gd name="T92" fmla="*/ 43 w 63"/>
              <a:gd name="T93" fmla="*/ 38 h 61"/>
              <a:gd name="T94" fmla="*/ 42 w 63"/>
              <a:gd name="T95" fmla="*/ 38 h 61"/>
              <a:gd name="T96" fmla="*/ 41 w 63"/>
              <a:gd name="T97" fmla="*/ 38 h 61"/>
              <a:gd name="T98" fmla="*/ 40 w 63"/>
              <a:gd name="T99" fmla="*/ 39 h 61"/>
              <a:gd name="T100" fmla="*/ 40 w 63"/>
              <a:gd name="T101" fmla="*/ 40 h 61"/>
              <a:gd name="T102" fmla="*/ 39 w 63"/>
              <a:gd name="T103" fmla="*/ 40 h 61"/>
              <a:gd name="T104" fmla="*/ 41 w 63"/>
              <a:gd name="T105" fmla="*/ 44 h 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63" h="61">
                <a:moveTo>
                  <a:pt x="12" y="10"/>
                </a:moveTo>
                <a:cubicBezTo>
                  <a:pt x="12" y="10"/>
                  <a:pt x="13" y="10"/>
                  <a:pt x="13" y="10"/>
                </a:cubicBezTo>
                <a:cubicBezTo>
                  <a:pt x="14" y="11"/>
                  <a:pt x="14" y="11"/>
                  <a:pt x="13" y="12"/>
                </a:cubicBezTo>
                <a:cubicBezTo>
                  <a:pt x="8" y="17"/>
                  <a:pt x="8" y="24"/>
                  <a:pt x="13" y="29"/>
                </a:cubicBezTo>
                <a:cubicBezTo>
                  <a:pt x="14" y="30"/>
                  <a:pt x="14" y="30"/>
                  <a:pt x="13" y="31"/>
                </a:cubicBezTo>
                <a:cubicBezTo>
                  <a:pt x="13" y="31"/>
                  <a:pt x="13" y="31"/>
                  <a:pt x="13" y="31"/>
                </a:cubicBezTo>
                <a:cubicBezTo>
                  <a:pt x="12" y="31"/>
                  <a:pt x="12" y="31"/>
                  <a:pt x="12" y="31"/>
                </a:cubicBezTo>
                <a:cubicBezTo>
                  <a:pt x="6" y="25"/>
                  <a:pt x="6" y="16"/>
                  <a:pt x="12" y="10"/>
                </a:cubicBezTo>
                <a:close/>
                <a:moveTo>
                  <a:pt x="61" y="59"/>
                </a:moveTo>
                <a:cubicBezTo>
                  <a:pt x="59" y="60"/>
                  <a:pt x="58" y="61"/>
                  <a:pt x="56" y="61"/>
                </a:cubicBezTo>
                <a:cubicBezTo>
                  <a:pt x="54" y="61"/>
                  <a:pt x="52" y="60"/>
                  <a:pt x="51" y="59"/>
                </a:cubicBezTo>
                <a:cubicBezTo>
                  <a:pt x="38" y="47"/>
                  <a:pt x="38" y="47"/>
                  <a:pt x="38" y="47"/>
                </a:cubicBezTo>
                <a:cubicBezTo>
                  <a:pt x="37" y="45"/>
                  <a:pt x="36" y="43"/>
                  <a:pt x="36" y="42"/>
                </a:cubicBezTo>
                <a:cubicBezTo>
                  <a:pt x="32" y="38"/>
                  <a:pt x="32" y="38"/>
                  <a:pt x="32" y="38"/>
                </a:cubicBezTo>
                <a:cubicBezTo>
                  <a:pt x="29" y="40"/>
                  <a:pt x="26" y="41"/>
                  <a:pt x="22" y="41"/>
                </a:cubicBezTo>
                <a:cubicBezTo>
                  <a:pt x="17" y="41"/>
                  <a:pt x="12" y="38"/>
                  <a:pt x="8" y="35"/>
                </a:cubicBezTo>
                <a:cubicBezTo>
                  <a:pt x="0" y="27"/>
                  <a:pt x="0" y="14"/>
                  <a:pt x="8" y="6"/>
                </a:cubicBezTo>
                <a:cubicBezTo>
                  <a:pt x="12" y="3"/>
                  <a:pt x="17" y="0"/>
                  <a:pt x="22" y="0"/>
                </a:cubicBezTo>
                <a:cubicBezTo>
                  <a:pt x="28" y="0"/>
                  <a:pt x="33" y="3"/>
                  <a:pt x="36" y="6"/>
                </a:cubicBezTo>
                <a:cubicBezTo>
                  <a:pt x="43" y="13"/>
                  <a:pt x="44" y="23"/>
                  <a:pt x="39" y="31"/>
                </a:cubicBezTo>
                <a:cubicBezTo>
                  <a:pt x="43" y="35"/>
                  <a:pt x="43" y="35"/>
                  <a:pt x="43" y="35"/>
                </a:cubicBezTo>
                <a:cubicBezTo>
                  <a:pt x="45" y="35"/>
                  <a:pt x="47" y="35"/>
                  <a:pt x="48" y="37"/>
                </a:cubicBezTo>
                <a:cubicBezTo>
                  <a:pt x="60" y="49"/>
                  <a:pt x="60" y="49"/>
                  <a:pt x="60" y="49"/>
                </a:cubicBezTo>
                <a:cubicBezTo>
                  <a:pt x="63" y="52"/>
                  <a:pt x="63" y="56"/>
                  <a:pt x="61" y="59"/>
                </a:cubicBezTo>
                <a:close/>
                <a:moveTo>
                  <a:pt x="10" y="8"/>
                </a:moveTo>
                <a:cubicBezTo>
                  <a:pt x="7" y="12"/>
                  <a:pt x="5" y="16"/>
                  <a:pt x="5" y="21"/>
                </a:cubicBezTo>
                <a:cubicBezTo>
                  <a:pt x="5" y="25"/>
                  <a:pt x="7" y="29"/>
                  <a:pt x="10" y="33"/>
                </a:cubicBezTo>
                <a:cubicBezTo>
                  <a:pt x="13" y="36"/>
                  <a:pt x="18" y="38"/>
                  <a:pt x="22" y="38"/>
                </a:cubicBezTo>
                <a:cubicBezTo>
                  <a:pt x="27" y="38"/>
                  <a:pt x="31" y="36"/>
                  <a:pt x="34" y="33"/>
                </a:cubicBezTo>
                <a:cubicBezTo>
                  <a:pt x="37" y="29"/>
                  <a:pt x="39" y="25"/>
                  <a:pt x="39" y="21"/>
                </a:cubicBezTo>
                <a:cubicBezTo>
                  <a:pt x="39" y="16"/>
                  <a:pt x="37" y="12"/>
                  <a:pt x="34" y="8"/>
                </a:cubicBezTo>
                <a:cubicBezTo>
                  <a:pt x="31" y="5"/>
                  <a:pt x="27" y="3"/>
                  <a:pt x="22" y="3"/>
                </a:cubicBezTo>
                <a:cubicBezTo>
                  <a:pt x="18" y="3"/>
                  <a:pt x="13" y="5"/>
                  <a:pt x="10" y="8"/>
                </a:cubicBezTo>
                <a:close/>
                <a:moveTo>
                  <a:pt x="36" y="34"/>
                </a:moveTo>
                <a:cubicBezTo>
                  <a:pt x="35" y="34"/>
                  <a:pt x="35" y="35"/>
                  <a:pt x="34" y="35"/>
                </a:cubicBezTo>
                <a:cubicBezTo>
                  <a:pt x="38" y="39"/>
                  <a:pt x="38" y="39"/>
                  <a:pt x="38" y="39"/>
                </a:cubicBezTo>
                <a:cubicBezTo>
                  <a:pt x="38" y="38"/>
                  <a:pt x="38" y="38"/>
                  <a:pt x="39" y="37"/>
                </a:cubicBezTo>
                <a:cubicBezTo>
                  <a:pt x="39" y="37"/>
                  <a:pt x="40" y="36"/>
                  <a:pt x="40" y="36"/>
                </a:cubicBezTo>
                <a:cubicBezTo>
                  <a:pt x="37" y="33"/>
                  <a:pt x="37" y="33"/>
                  <a:pt x="37" y="33"/>
                </a:cubicBezTo>
                <a:cubicBezTo>
                  <a:pt x="36" y="33"/>
                  <a:pt x="36" y="34"/>
                  <a:pt x="36" y="34"/>
                </a:cubicBezTo>
                <a:close/>
                <a:moveTo>
                  <a:pt x="41" y="44"/>
                </a:moveTo>
                <a:cubicBezTo>
                  <a:pt x="53" y="57"/>
                  <a:pt x="53" y="57"/>
                  <a:pt x="53" y="57"/>
                </a:cubicBezTo>
                <a:cubicBezTo>
                  <a:pt x="54" y="58"/>
                  <a:pt x="57" y="58"/>
                  <a:pt x="58" y="57"/>
                </a:cubicBezTo>
                <a:cubicBezTo>
                  <a:pt x="59" y="56"/>
                  <a:pt x="60" y="55"/>
                  <a:pt x="60" y="54"/>
                </a:cubicBezTo>
                <a:cubicBezTo>
                  <a:pt x="60" y="53"/>
                  <a:pt x="59" y="52"/>
                  <a:pt x="58" y="51"/>
                </a:cubicBezTo>
                <a:cubicBezTo>
                  <a:pt x="46" y="39"/>
                  <a:pt x="46" y="39"/>
                  <a:pt x="46" y="39"/>
                </a:cubicBezTo>
                <a:cubicBezTo>
                  <a:pt x="45" y="38"/>
                  <a:pt x="44" y="38"/>
                  <a:pt x="43" y="38"/>
                </a:cubicBezTo>
                <a:cubicBezTo>
                  <a:pt x="43" y="38"/>
                  <a:pt x="42" y="38"/>
                  <a:pt x="42" y="38"/>
                </a:cubicBezTo>
                <a:cubicBezTo>
                  <a:pt x="42" y="38"/>
                  <a:pt x="42" y="38"/>
                  <a:pt x="41" y="38"/>
                </a:cubicBezTo>
                <a:cubicBezTo>
                  <a:pt x="41" y="38"/>
                  <a:pt x="41" y="38"/>
                  <a:pt x="40" y="39"/>
                </a:cubicBezTo>
                <a:cubicBezTo>
                  <a:pt x="40" y="39"/>
                  <a:pt x="40" y="39"/>
                  <a:pt x="40" y="40"/>
                </a:cubicBezTo>
                <a:cubicBezTo>
                  <a:pt x="39" y="40"/>
                  <a:pt x="39" y="40"/>
                  <a:pt x="39" y="40"/>
                </a:cubicBezTo>
                <a:cubicBezTo>
                  <a:pt x="39" y="42"/>
                  <a:pt x="39" y="43"/>
                  <a:pt x="41" y="44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</p:spPr>
        <p:txBody>
          <a:bodyPr vert="horz" wrap="square" lIns="91440" tIns="45721" rIns="91440" bIns="45721" numCol="1" anchor="t" anchorCtr="0" compatLnSpc="1">
            <a:prstTxWarp prst="textNoShape">
              <a:avLst/>
            </a:prstTxWarp>
          </a:bodyPr>
          <a:lstStyle/>
          <a:p>
            <a:endParaRPr lang="en-US" sz="1801"/>
          </a:p>
        </p:txBody>
      </p:sp>
      <p:sp>
        <p:nvSpPr>
          <p:cNvPr id="87" name="íšľiďè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E6B12FCA-ACF2-45CB-912A-4023741345A7}"/>
              </a:ext>
            </a:extLst>
          </p:cNvPr>
          <p:cNvSpPr/>
          <p:nvPr/>
        </p:nvSpPr>
        <p:spPr bwMode="auto">
          <a:xfrm>
            <a:off x="4552360" y="4623182"/>
            <a:ext cx="299366" cy="253580"/>
          </a:xfrm>
          <a:custGeom>
            <a:avLst/>
            <a:gdLst>
              <a:gd name="T0" fmla="*/ 70 w 72"/>
              <a:gd name="T1" fmla="*/ 16 h 61"/>
              <a:gd name="T2" fmla="*/ 56 w 72"/>
              <a:gd name="T3" fmla="*/ 18 h 61"/>
              <a:gd name="T4" fmla="*/ 43 w 72"/>
              <a:gd name="T5" fmla="*/ 46 h 61"/>
              <a:gd name="T6" fmla="*/ 12 w 72"/>
              <a:gd name="T7" fmla="*/ 46 h 61"/>
              <a:gd name="T8" fmla="*/ 13 w 72"/>
              <a:gd name="T9" fmla="*/ 49 h 61"/>
              <a:gd name="T10" fmla="*/ 48 w 72"/>
              <a:gd name="T11" fmla="*/ 51 h 61"/>
              <a:gd name="T12" fmla="*/ 13 w 72"/>
              <a:gd name="T13" fmla="*/ 52 h 61"/>
              <a:gd name="T14" fmla="*/ 9 w 72"/>
              <a:gd name="T15" fmla="*/ 45 h 61"/>
              <a:gd name="T16" fmla="*/ 7 w 72"/>
              <a:gd name="T17" fmla="*/ 42 h 61"/>
              <a:gd name="T18" fmla="*/ 1 w 72"/>
              <a:gd name="T19" fmla="*/ 23 h 61"/>
              <a:gd name="T20" fmla="*/ 10 w 72"/>
              <a:gd name="T21" fmla="*/ 41 h 61"/>
              <a:gd name="T22" fmla="*/ 43 w 72"/>
              <a:gd name="T23" fmla="*/ 43 h 61"/>
              <a:gd name="T24" fmla="*/ 54 w 72"/>
              <a:gd name="T25" fmla="*/ 17 h 61"/>
              <a:gd name="T26" fmla="*/ 70 w 72"/>
              <a:gd name="T27" fmla="*/ 13 h 61"/>
              <a:gd name="T28" fmla="*/ 18 w 72"/>
              <a:gd name="T29" fmla="*/ 57 h 61"/>
              <a:gd name="T30" fmla="*/ 11 w 72"/>
              <a:gd name="T31" fmla="*/ 57 h 61"/>
              <a:gd name="T32" fmla="*/ 18 w 72"/>
              <a:gd name="T33" fmla="*/ 57 h 61"/>
              <a:gd name="T34" fmla="*/ 14 w 72"/>
              <a:gd name="T35" fmla="*/ 55 h 61"/>
              <a:gd name="T36" fmla="*/ 14 w 72"/>
              <a:gd name="T37" fmla="*/ 59 h 61"/>
              <a:gd name="T38" fmla="*/ 45 w 72"/>
              <a:gd name="T39" fmla="*/ 57 h 61"/>
              <a:gd name="T40" fmla="*/ 38 w 72"/>
              <a:gd name="T41" fmla="*/ 57 h 61"/>
              <a:gd name="T42" fmla="*/ 45 w 72"/>
              <a:gd name="T43" fmla="*/ 57 h 61"/>
              <a:gd name="T44" fmla="*/ 41 w 72"/>
              <a:gd name="T45" fmla="*/ 55 h 61"/>
              <a:gd name="T46" fmla="*/ 41 w 72"/>
              <a:gd name="T47" fmla="*/ 59 h 61"/>
              <a:gd name="T48" fmla="*/ 12 w 72"/>
              <a:gd name="T49" fmla="*/ 37 h 61"/>
              <a:gd name="T50" fmla="*/ 45 w 72"/>
              <a:gd name="T51" fmla="*/ 36 h 61"/>
              <a:gd name="T52" fmla="*/ 12 w 72"/>
              <a:gd name="T53" fmla="*/ 35 h 61"/>
              <a:gd name="T54" fmla="*/ 12 w 72"/>
              <a:gd name="T55" fmla="*/ 37 h 61"/>
              <a:gd name="T56" fmla="*/ 12 w 72"/>
              <a:gd name="T57" fmla="*/ 40 h 61"/>
              <a:gd name="T58" fmla="*/ 43 w 72"/>
              <a:gd name="T59" fmla="*/ 41 h 61"/>
              <a:gd name="T60" fmla="*/ 43 w 72"/>
              <a:gd name="T61" fmla="*/ 39 h 61"/>
              <a:gd name="T62" fmla="*/ 37 w 72"/>
              <a:gd name="T63" fmla="*/ 31 h 61"/>
              <a:gd name="T64" fmla="*/ 44 w 72"/>
              <a:gd name="T65" fmla="*/ 30 h 61"/>
              <a:gd name="T66" fmla="*/ 43 w 72"/>
              <a:gd name="T67" fmla="*/ 0 h 61"/>
              <a:gd name="T68" fmla="*/ 36 w 72"/>
              <a:gd name="T69" fmla="*/ 0 h 61"/>
              <a:gd name="T70" fmla="*/ 37 w 72"/>
              <a:gd name="T71" fmla="*/ 31 h 61"/>
              <a:gd name="T72" fmla="*/ 31 w 72"/>
              <a:gd name="T73" fmla="*/ 31 h 61"/>
              <a:gd name="T74" fmla="*/ 32 w 72"/>
              <a:gd name="T75" fmla="*/ 8 h 61"/>
              <a:gd name="T76" fmla="*/ 25 w 72"/>
              <a:gd name="T77" fmla="*/ 8 h 61"/>
              <a:gd name="T78" fmla="*/ 24 w 72"/>
              <a:gd name="T79" fmla="*/ 30 h 61"/>
              <a:gd name="T80" fmla="*/ 13 w 72"/>
              <a:gd name="T81" fmla="*/ 31 h 61"/>
              <a:gd name="T82" fmla="*/ 20 w 72"/>
              <a:gd name="T83" fmla="*/ 30 h 61"/>
              <a:gd name="T84" fmla="*/ 20 w 72"/>
              <a:gd name="T85" fmla="*/ 16 h 61"/>
              <a:gd name="T86" fmla="*/ 13 w 72"/>
              <a:gd name="T87" fmla="*/ 16 h 61"/>
              <a:gd name="T88" fmla="*/ 13 w 72"/>
              <a:gd name="T89" fmla="*/ 31 h 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72" h="61">
                <a:moveTo>
                  <a:pt x="72" y="14"/>
                </a:moveTo>
                <a:cubicBezTo>
                  <a:pt x="72" y="15"/>
                  <a:pt x="71" y="16"/>
                  <a:pt x="70" y="16"/>
                </a:cubicBezTo>
                <a:cubicBezTo>
                  <a:pt x="59" y="16"/>
                  <a:pt x="59" y="16"/>
                  <a:pt x="59" y="16"/>
                </a:cubicBezTo>
                <a:cubicBezTo>
                  <a:pt x="58" y="16"/>
                  <a:pt x="57" y="17"/>
                  <a:pt x="56" y="18"/>
                </a:cubicBezTo>
                <a:cubicBezTo>
                  <a:pt x="49" y="42"/>
                  <a:pt x="49" y="42"/>
                  <a:pt x="49" y="42"/>
                </a:cubicBezTo>
                <a:cubicBezTo>
                  <a:pt x="48" y="44"/>
                  <a:pt x="46" y="46"/>
                  <a:pt x="43" y="46"/>
                </a:cubicBezTo>
                <a:cubicBezTo>
                  <a:pt x="13" y="46"/>
                  <a:pt x="13" y="46"/>
                  <a:pt x="13" y="46"/>
                </a:cubicBezTo>
                <a:cubicBezTo>
                  <a:pt x="13" y="46"/>
                  <a:pt x="12" y="46"/>
                  <a:pt x="12" y="46"/>
                </a:cubicBezTo>
                <a:cubicBezTo>
                  <a:pt x="12" y="48"/>
                  <a:pt x="12" y="48"/>
                  <a:pt x="12" y="48"/>
                </a:cubicBezTo>
                <a:cubicBezTo>
                  <a:pt x="12" y="49"/>
                  <a:pt x="12" y="49"/>
                  <a:pt x="13" y="49"/>
                </a:cubicBezTo>
                <a:cubicBezTo>
                  <a:pt x="47" y="49"/>
                  <a:pt x="47" y="49"/>
                  <a:pt x="47" y="49"/>
                </a:cubicBezTo>
                <a:cubicBezTo>
                  <a:pt x="47" y="49"/>
                  <a:pt x="48" y="50"/>
                  <a:pt x="48" y="51"/>
                </a:cubicBezTo>
                <a:cubicBezTo>
                  <a:pt x="48" y="52"/>
                  <a:pt x="47" y="52"/>
                  <a:pt x="47" y="52"/>
                </a:cubicBezTo>
                <a:cubicBezTo>
                  <a:pt x="13" y="52"/>
                  <a:pt x="13" y="52"/>
                  <a:pt x="13" y="52"/>
                </a:cubicBezTo>
                <a:cubicBezTo>
                  <a:pt x="11" y="52"/>
                  <a:pt x="9" y="50"/>
                  <a:pt x="9" y="48"/>
                </a:cubicBezTo>
                <a:cubicBezTo>
                  <a:pt x="9" y="45"/>
                  <a:pt x="9" y="45"/>
                  <a:pt x="9" y="45"/>
                </a:cubicBezTo>
                <a:cubicBezTo>
                  <a:pt x="9" y="45"/>
                  <a:pt x="9" y="44"/>
                  <a:pt x="9" y="44"/>
                </a:cubicBezTo>
                <a:cubicBezTo>
                  <a:pt x="8" y="44"/>
                  <a:pt x="8" y="43"/>
                  <a:pt x="7" y="42"/>
                </a:cubicBezTo>
                <a:cubicBezTo>
                  <a:pt x="0" y="25"/>
                  <a:pt x="0" y="25"/>
                  <a:pt x="0" y="25"/>
                </a:cubicBezTo>
                <a:cubicBezTo>
                  <a:pt x="0" y="24"/>
                  <a:pt x="0" y="23"/>
                  <a:pt x="1" y="23"/>
                </a:cubicBezTo>
                <a:cubicBezTo>
                  <a:pt x="1" y="22"/>
                  <a:pt x="2" y="23"/>
                  <a:pt x="3" y="24"/>
                </a:cubicBezTo>
                <a:cubicBezTo>
                  <a:pt x="10" y="41"/>
                  <a:pt x="10" y="41"/>
                  <a:pt x="10" y="41"/>
                </a:cubicBezTo>
                <a:cubicBezTo>
                  <a:pt x="11" y="42"/>
                  <a:pt x="12" y="43"/>
                  <a:pt x="13" y="43"/>
                </a:cubicBezTo>
                <a:cubicBezTo>
                  <a:pt x="43" y="43"/>
                  <a:pt x="43" y="43"/>
                  <a:pt x="43" y="43"/>
                </a:cubicBezTo>
                <a:cubicBezTo>
                  <a:pt x="44" y="43"/>
                  <a:pt x="46" y="42"/>
                  <a:pt x="46" y="41"/>
                </a:cubicBezTo>
                <a:cubicBezTo>
                  <a:pt x="54" y="17"/>
                  <a:pt x="54" y="17"/>
                  <a:pt x="54" y="17"/>
                </a:cubicBezTo>
                <a:cubicBezTo>
                  <a:pt x="54" y="15"/>
                  <a:pt x="57" y="13"/>
                  <a:pt x="59" y="13"/>
                </a:cubicBezTo>
                <a:cubicBezTo>
                  <a:pt x="70" y="13"/>
                  <a:pt x="70" y="13"/>
                  <a:pt x="70" y="13"/>
                </a:cubicBezTo>
                <a:cubicBezTo>
                  <a:pt x="71" y="13"/>
                  <a:pt x="72" y="13"/>
                  <a:pt x="72" y="14"/>
                </a:cubicBezTo>
                <a:close/>
                <a:moveTo>
                  <a:pt x="18" y="57"/>
                </a:moveTo>
                <a:cubicBezTo>
                  <a:pt x="18" y="59"/>
                  <a:pt x="16" y="61"/>
                  <a:pt x="14" y="61"/>
                </a:cubicBezTo>
                <a:cubicBezTo>
                  <a:pt x="12" y="61"/>
                  <a:pt x="11" y="59"/>
                  <a:pt x="11" y="57"/>
                </a:cubicBezTo>
                <a:cubicBezTo>
                  <a:pt x="11" y="55"/>
                  <a:pt x="12" y="53"/>
                  <a:pt x="14" y="53"/>
                </a:cubicBezTo>
                <a:cubicBezTo>
                  <a:pt x="16" y="53"/>
                  <a:pt x="18" y="55"/>
                  <a:pt x="18" y="57"/>
                </a:cubicBezTo>
                <a:close/>
                <a:moveTo>
                  <a:pt x="16" y="57"/>
                </a:moveTo>
                <a:cubicBezTo>
                  <a:pt x="16" y="56"/>
                  <a:pt x="15" y="55"/>
                  <a:pt x="14" y="55"/>
                </a:cubicBezTo>
                <a:cubicBezTo>
                  <a:pt x="14" y="55"/>
                  <a:pt x="13" y="56"/>
                  <a:pt x="13" y="57"/>
                </a:cubicBezTo>
                <a:cubicBezTo>
                  <a:pt x="13" y="58"/>
                  <a:pt x="14" y="59"/>
                  <a:pt x="14" y="59"/>
                </a:cubicBezTo>
                <a:cubicBezTo>
                  <a:pt x="15" y="59"/>
                  <a:pt x="16" y="58"/>
                  <a:pt x="16" y="57"/>
                </a:cubicBezTo>
                <a:close/>
                <a:moveTo>
                  <a:pt x="45" y="57"/>
                </a:moveTo>
                <a:cubicBezTo>
                  <a:pt x="45" y="59"/>
                  <a:pt x="43" y="61"/>
                  <a:pt x="41" y="61"/>
                </a:cubicBezTo>
                <a:cubicBezTo>
                  <a:pt x="39" y="61"/>
                  <a:pt x="38" y="59"/>
                  <a:pt x="38" y="57"/>
                </a:cubicBezTo>
                <a:cubicBezTo>
                  <a:pt x="38" y="55"/>
                  <a:pt x="39" y="53"/>
                  <a:pt x="41" y="53"/>
                </a:cubicBezTo>
                <a:cubicBezTo>
                  <a:pt x="43" y="53"/>
                  <a:pt x="45" y="55"/>
                  <a:pt x="45" y="57"/>
                </a:cubicBezTo>
                <a:close/>
                <a:moveTo>
                  <a:pt x="43" y="57"/>
                </a:moveTo>
                <a:cubicBezTo>
                  <a:pt x="43" y="56"/>
                  <a:pt x="42" y="55"/>
                  <a:pt x="41" y="55"/>
                </a:cubicBezTo>
                <a:cubicBezTo>
                  <a:pt x="40" y="55"/>
                  <a:pt x="40" y="56"/>
                  <a:pt x="40" y="57"/>
                </a:cubicBezTo>
                <a:cubicBezTo>
                  <a:pt x="40" y="58"/>
                  <a:pt x="40" y="59"/>
                  <a:pt x="41" y="59"/>
                </a:cubicBezTo>
                <a:cubicBezTo>
                  <a:pt x="42" y="59"/>
                  <a:pt x="43" y="58"/>
                  <a:pt x="43" y="57"/>
                </a:cubicBezTo>
                <a:close/>
                <a:moveTo>
                  <a:pt x="12" y="37"/>
                </a:moveTo>
                <a:cubicBezTo>
                  <a:pt x="44" y="37"/>
                  <a:pt x="44" y="37"/>
                  <a:pt x="44" y="37"/>
                </a:cubicBezTo>
                <a:cubicBezTo>
                  <a:pt x="45" y="37"/>
                  <a:pt x="45" y="36"/>
                  <a:pt x="45" y="36"/>
                </a:cubicBezTo>
                <a:cubicBezTo>
                  <a:pt x="45" y="35"/>
                  <a:pt x="45" y="35"/>
                  <a:pt x="44" y="35"/>
                </a:cubicBezTo>
                <a:cubicBezTo>
                  <a:pt x="12" y="35"/>
                  <a:pt x="12" y="35"/>
                  <a:pt x="12" y="35"/>
                </a:cubicBezTo>
                <a:cubicBezTo>
                  <a:pt x="11" y="35"/>
                  <a:pt x="11" y="35"/>
                  <a:pt x="11" y="36"/>
                </a:cubicBezTo>
                <a:cubicBezTo>
                  <a:pt x="11" y="36"/>
                  <a:pt x="11" y="37"/>
                  <a:pt x="12" y="37"/>
                </a:cubicBezTo>
                <a:close/>
                <a:moveTo>
                  <a:pt x="13" y="39"/>
                </a:moveTo>
                <a:cubicBezTo>
                  <a:pt x="13" y="39"/>
                  <a:pt x="12" y="40"/>
                  <a:pt x="12" y="40"/>
                </a:cubicBezTo>
                <a:cubicBezTo>
                  <a:pt x="12" y="41"/>
                  <a:pt x="13" y="41"/>
                  <a:pt x="13" y="41"/>
                </a:cubicBezTo>
                <a:cubicBezTo>
                  <a:pt x="43" y="41"/>
                  <a:pt x="43" y="41"/>
                  <a:pt x="43" y="41"/>
                </a:cubicBezTo>
                <a:cubicBezTo>
                  <a:pt x="44" y="41"/>
                  <a:pt x="44" y="41"/>
                  <a:pt x="44" y="40"/>
                </a:cubicBezTo>
                <a:cubicBezTo>
                  <a:pt x="44" y="40"/>
                  <a:pt x="44" y="39"/>
                  <a:pt x="43" y="39"/>
                </a:cubicBezTo>
                <a:lnTo>
                  <a:pt x="13" y="39"/>
                </a:lnTo>
                <a:close/>
                <a:moveTo>
                  <a:pt x="37" y="31"/>
                </a:moveTo>
                <a:cubicBezTo>
                  <a:pt x="43" y="31"/>
                  <a:pt x="43" y="31"/>
                  <a:pt x="43" y="31"/>
                </a:cubicBezTo>
                <a:cubicBezTo>
                  <a:pt x="43" y="31"/>
                  <a:pt x="44" y="30"/>
                  <a:pt x="44" y="30"/>
                </a:cubicBezTo>
                <a:cubicBezTo>
                  <a:pt x="44" y="0"/>
                  <a:pt x="44" y="0"/>
                  <a:pt x="44" y="0"/>
                </a:cubicBezTo>
                <a:cubicBezTo>
                  <a:pt x="44" y="0"/>
                  <a:pt x="43" y="0"/>
                  <a:pt x="43" y="0"/>
                </a:cubicBezTo>
                <a:cubicBezTo>
                  <a:pt x="37" y="0"/>
                  <a:pt x="37" y="0"/>
                  <a:pt x="37" y="0"/>
                </a:cubicBezTo>
                <a:cubicBezTo>
                  <a:pt x="36" y="0"/>
                  <a:pt x="36" y="0"/>
                  <a:pt x="36" y="0"/>
                </a:cubicBezTo>
                <a:cubicBezTo>
                  <a:pt x="36" y="30"/>
                  <a:pt x="36" y="30"/>
                  <a:pt x="36" y="30"/>
                </a:cubicBezTo>
                <a:cubicBezTo>
                  <a:pt x="36" y="30"/>
                  <a:pt x="36" y="31"/>
                  <a:pt x="37" y="31"/>
                </a:cubicBezTo>
                <a:close/>
                <a:moveTo>
                  <a:pt x="25" y="31"/>
                </a:moveTo>
                <a:cubicBezTo>
                  <a:pt x="31" y="31"/>
                  <a:pt x="31" y="31"/>
                  <a:pt x="31" y="31"/>
                </a:cubicBezTo>
                <a:cubicBezTo>
                  <a:pt x="32" y="31"/>
                  <a:pt x="32" y="30"/>
                  <a:pt x="32" y="30"/>
                </a:cubicBezTo>
                <a:cubicBezTo>
                  <a:pt x="32" y="8"/>
                  <a:pt x="32" y="8"/>
                  <a:pt x="32" y="8"/>
                </a:cubicBezTo>
                <a:cubicBezTo>
                  <a:pt x="32" y="8"/>
                  <a:pt x="32" y="8"/>
                  <a:pt x="31" y="8"/>
                </a:cubicBezTo>
                <a:cubicBezTo>
                  <a:pt x="25" y="8"/>
                  <a:pt x="25" y="8"/>
                  <a:pt x="25" y="8"/>
                </a:cubicBezTo>
                <a:cubicBezTo>
                  <a:pt x="25" y="8"/>
                  <a:pt x="24" y="8"/>
                  <a:pt x="24" y="8"/>
                </a:cubicBezTo>
                <a:cubicBezTo>
                  <a:pt x="24" y="30"/>
                  <a:pt x="24" y="30"/>
                  <a:pt x="24" y="30"/>
                </a:cubicBezTo>
                <a:cubicBezTo>
                  <a:pt x="24" y="30"/>
                  <a:pt x="25" y="31"/>
                  <a:pt x="25" y="31"/>
                </a:cubicBezTo>
                <a:close/>
                <a:moveTo>
                  <a:pt x="13" y="31"/>
                </a:moveTo>
                <a:cubicBezTo>
                  <a:pt x="20" y="31"/>
                  <a:pt x="20" y="31"/>
                  <a:pt x="20" y="31"/>
                </a:cubicBezTo>
                <a:cubicBezTo>
                  <a:pt x="20" y="31"/>
                  <a:pt x="20" y="30"/>
                  <a:pt x="20" y="30"/>
                </a:cubicBezTo>
                <a:cubicBezTo>
                  <a:pt x="20" y="16"/>
                  <a:pt x="20" y="16"/>
                  <a:pt x="20" y="16"/>
                </a:cubicBezTo>
                <a:cubicBezTo>
                  <a:pt x="20" y="16"/>
                  <a:pt x="20" y="16"/>
                  <a:pt x="20" y="16"/>
                </a:cubicBezTo>
                <a:cubicBezTo>
                  <a:pt x="13" y="16"/>
                  <a:pt x="13" y="16"/>
                  <a:pt x="13" y="16"/>
                </a:cubicBezTo>
                <a:cubicBezTo>
                  <a:pt x="13" y="16"/>
                  <a:pt x="13" y="16"/>
                  <a:pt x="13" y="16"/>
                </a:cubicBezTo>
                <a:cubicBezTo>
                  <a:pt x="13" y="30"/>
                  <a:pt x="13" y="30"/>
                  <a:pt x="13" y="30"/>
                </a:cubicBezTo>
                <a:cubicBezTo>
                  <a:pt x="13" y="30"/>
                  <a:pt x="13" y="31"/>
                  <a:pt x="13" y="31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</p:spPr>
        <p:txBody>
          <a:bodyPr vert="horz" wrap="square" lIns="91440" tIns="45721" rIns="91440" bIns="45721" numCol="1" anchor="t" anchorCtr="0" compatLnSpc="1">
            <a:prstTxWarp prst="textNoShape">
              <a:avLst/>
            </a:prstTxWarp>
          </a:bodyPr>
          <a:lstStyle/>
          <a:p>
            <a:endParaRPr lang="en-US" sz="1801"/>
          </a:p>
        </p:txBody>
      </p:sp>
      <p:sp>
        <p:nvSpPr>
          <p:cNvPr id="88" name="iṩľîde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DB766728-A50F-47AA-9002-E72A9C43C21D}"/>
              </a:ext>
            </a:extLst>
          </p:cNvPr>
          <p:cNvSpPr/>
          <p:nvPr/>
        </p:nvSpPr>
        <p:spPr bwMode="auto">
          <a:xfrm>
            <a:off x="7211084" y="4832238"/>
            <a:ext cx="361611" cy="340215"/>
          </a:xfrm>
          <a:custGeom>
            <a:avLst/>
            <a:gdLst>
              <a:gd name="T0" fmla="*/ 23 w 68"/>
              <a:gd name="T1" fmla="*/ 5 h 67"/>
              <a:gd name="T2" fmla="*/ 7 w 68"/>
              <a:gd name="T3" fmla="*/ 11 h 67"/>
              <a:gd name="T4" fmla="*/ 7 w 68"/>
              <a:gd name="T5" fmla="*/ 67 h 67"/>
              <a:gd name="T6" fmla="*/ 38 w 68"/>
              <a:gd name="T7" fmla="*/ 62 h 67"/>
              <a:gd name="T8" fmla="*/ 49 w 68"/>
              <a:gd name="T9" fmla="*/ 56 h 67"/>
              <a:gd name="T10" fmla="*/ 64 w 68"/>
              <a:gd name="T11" fmla="*/ 47 h 67"/>
              <a:gd name="T12" fmla="*/ 60 w 68"/>
              <a:gd name="T13" fmla="*/ 0 h 67"/>
              <a:gd name="T14" fmla="*/ 52 w 68"/>
              <a:gd name="T15" fmla="*/ 51 h 67"/>
              <a:gd name="T16" fmla="*/ 59 w 68"/>
              <a:gd name="T17" fmla="*/ 44 h 67"/>
              <a:gd name="T18" fmla="*/ 56 w 68"/>
              <a:gd name="T19" fmla="*/ 41 h 67"/>
              <a:gd name="T20" fmla="*/ 56 w 68"/>
              <a:gd name="T21" fmla="*/ 51 h 67"/>
              <a:gd name="T22" fmla="*/ 50 w 68"/>
              <a:gd name="T23" fmla="*/ 43 h 67"/>
              <a:gd name="T24" fmla="*/ 33 w 68"/>
              <a:gd name="T25" fmla="*/ 45 h 67"/>
              <a:gd name="T26" fmla="*/ 48 w 68"/>
              <a:gd name="T27" fmla="*/ 53 h 67"/>
              <a:gd name="T28" fmla="*/ 26 w 68"/>
              <a:gd name="T29" fmla="*/ 7 h 67"/>
              <a:gd name="T30" fmla="*/ 65 w 68"/>
              <a:gd name="T31" fmla="*/ 7 h 67"/>
              <a:gd name="T32" fmla="*/ 56 w 68"/>
              <a:gd name="T33" fmla="*/ 39 h 67"/>
              <a:gd name="T34" fmla="*/ 9 w 68"/>
              <a:gd name="T35" fmla="*/ 23 h 67"/>
              <a:gd name="T36" fmla="*/ 12 w 68"/>
              <a:gd name="T37" fmla="*/ 30 h 67"/>
              <a:gd name="T38" fmla="*/ 10 w 68"/>
              <a:gd name="T39" fmla="*/ 32 h 67"/>
              <a:gd name="T40" fmla="*/ 10 w 68"/>
              <a:gd name="T41" fmla="*/ 38 h 67"/>
              <a:gd name="T42" fmla="*/ 12 w 68"/>
              <a:gd name="T43" fmla="*/ 40 h 67"/>
              <a:gd name="T44" fmla="*/ 9 w 68"/>
              <a:gd name="T45" fmla="*/ 47 h 67"/>
              <a:gd name="T46" fmla="*/ 12 w 68"/>
              <a:gd name="T47" fmla="*/ 54 h 67"/>
              <a:gd name="T48" fmla="*/ 9 w 68"/>
              <a:gd name="T49" fmla="*/ 55 h 67"/>
              <a:gd name="T50" fmla="*/ 19 w 68"/>
              <a:gd name="T51" fmla="*/ 61 h 67"/>
              <a:gd name="T52" fmla="*/ 25 w 68"/>
              <a:gd name="T53" fmla="*/ 64 h 67"/>
              <a:gd name="T54" fmla="*/ 3 w 68"/>
              <a:gd name="T55" fmla="*/ 19 h 67"/>
              <a:gd name="T56" fmla="*/ 12 w 68"/>
              <a:gd name="T57" fmla="*/ 22 h 67"/>
              <a:gd name="T58" fmla="*/ 34 w 68"/>
              <a:gd name="T59" fmla="*/ 61 h 67"/>
              <a:gd name="T60" fmla="*/ 19 w 68"/>
              <a:gd name="T61" fmla="*/ 59 h 67"/>
              <a:gd name="T62" fmla="*/ 19 w 68"/>
              <a:gd name="T63" fmla="*/ 8 h 67"/>
              <a:gd name="T64" fmla="*/ 21 w 68"/>
              <a:gd name="T65" fmla="*/ 17 h 67"/>
              <a:gd name="T66" fmla="*/ 24 w 68"/>
              <a:gd name="T67" fmla="*/ 19 h 67"/>
              <a:gd name="T68" fmla="*/ 20 w 68"/>
              <a:gd name="T69" fmla="*/ 26 h 67"/>
              <a:gd name="T70" fmla="*/ 24 w 68"/>
              <a:gd name="T71" fmla="*/ 33 h 67"/>
              <a:gd name="T72" fmla="*/ 21 w 68"/>
              <a:gd name="T73" fmla="*/ 35 h 67"/>
              <a:gd name="T74" fmla="*/ 21 w 68"/>
              <a:gd name="T75" fmla="*/ 41 h 67"/>
              <a:gd name="T76" fmla="*/ 24 w 68"/>
              <a:gd name="T77" fmla="*/ 43 h 67"/>
              <a:gd name="T78" fmla="*/ 21 w 68"/>
              <a:gd name="T79" fmla="*/ 49 h 67"/>
              <a:gd name="T80" fmla="*/ 24 w 68"/>
              <a:gd name="T81" fmla="*/ 51 h 67"/>
              <a:gd name="T82" fmla="*/ 38 w 68"/>
              <a:gd name="T83" fmla="*/ 57 h 67"/>
              <a:gd name="T84" fmla="*/ 40 w 68"/>
              <a:gd name="T85" fmla="*/ 58 h 67"/>
              <a:gd name="T86" fmla="*/ 40 w 68"/>
              <a:gd name="T87" fmla="*/ 55 h 67"/>
              <a:gd name="T88" fmla="*/ 40 w 68"/>
              <a:gd name="T89" fmla="*/ 58 h 67"/>
              <a:gd name="T90" fmla="*/ 33 w 68"/>
              <a:gd name="T91" fmla="*/ 13 h 67"/>
              <a:gd name="T92" fmla="*/ 58 w 68"/>
              <a:gd name="T93" fmla="*/ 11 h 67"/>
              <a:gd name="T94" fmla="*/ 58 w 68"/>
              <a:gd name="T95" fmla="*/ 21 h 67"/>
              <a:gd name="T96" fmla="*/ 33 w 68"/>
              <a:gd name="T97" fmla="*/ 19 h 67"/>
              <a:gd name="T98" fmla="*/ 59 w 68"/>
              <a:gd name="T99" fmla="*/ 28 h 67"/>
              <a:gd name="T100" fmla="*/ 32 w 68"/>
              <a:gd name="T101" fmla="*/ 28 h 67"/>
              <a:gd name="T102" fmla="*/ 59 w 68"/>
              <a:gd name="T103" fmla="*/ 28 h 67"/>
              <a:gd name="T104" fmla="*/ 33 w 68"/>
              <a:gd name="T105" fmla="*/ 37 h 67"/>
              <a:gd name="T106" fmla="*/ 58 w 68"/>
              <a:gd name="T107" fmla="*/ 35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68" h="67">
                <a:moveTo>
                  <a:pt x="60" y="0"/>
                </a:moveTo>
                <a:cubicBezTo>
                  <a:pt x="31" y="0"/>
                  <a:pt x="31" y="0"/>
                  <a:pt x="31" y="0"/>
                </a:cubicBezTo>
                <a:cubicBezTo>
                  <a:pt x="27" y="0"/>
                  <a:pt x="24" y="2"/>
                  <a:pt x="23" y="5"/>
                </a:cubicBezTo>
                <a:cubicBezTo>
                  <a:pt x="19" y="5"/>
                  <a:pt x="19" y="5"/>
                  <a:pt x="19" y="5"/>
                </a:cubicBezTo>
                <a:cubicBezTo>
                  <a:pt x="15" y="5"/>
                  <a:pt x="13" y="8"/>
                  <a:pt x="12" y="11"/>
                </a:cubicBezTo>
                <a:cubicBezTo>
                  <a:pt x="7" y="11"/>
                  <a:pt x="7" y="11"/>
                  <a:pt x="7" y="11"/>
                </a:cubicBezTo>
                <a:cubicBezTo>
                  <a:pt x="3" y="11"/>
                  <a:pt x="0" y="14"/>
                  <a:pt x="0" y="19"/>
                </a:cubicBezTo>
                <a:cubicBezTo>
                  <a:pt x="0" y="60"/>
                  <a:pt x="0" y="60"/>
                  <a:pt x="0" y="60"/>
                </a:cubicBezTo>
                <a:cubicBezTo>
                  <a:pt x="0" y="64"/>
                  <a:pt x="3" y="67"/>
                  <a:pt x="7" y="67"/>
                </a:cubicBezTo>
                <a:cubicBezTo>
                  <a:pt x="25" y="67"/>
                  <a:pt x="25" y="67"/>
                  <a:pt x="25" y="67"/>
                </a:cubicBezTo>
                <a:cubicBezTo>
                  <a:pt x="29" y="67"/>
                  <a:pt x="33" y="66"/>
                  <a:pt x="35" y="64"/>
                </a:cubicBezTo>
                <a:cubicBezTo>
                  <a:pt x="38" y="62"/>
                  <a:pt x="38" y="62"/>
                  <a:pt x="38" y="62"/>
                </a:cubicBezTo>
                <a:cubicBezTo>
                  <a:pt x="41" y="62"/>
                  <a:pt x="45" y="60"/>
                  <a:pt x="47" y="59"/>
                </a:cubicBezTo>
                <a:cubicBezTo>
                  <a:pt x="48" y="57"/>
                  <a:pt x="48" y="57"/>
                  <a:pt x="48" y="57"/>
                </a:cubicBezTo>
                <a:cubicBezTo>
                  <a:pt x="49" y="56"/>
                  <a:pt x="49" y="56"/>
                  <a:pt x="49" y="56"/>
                </a:cubicBezTo>
                <a:cubicBezTo>
                  <a:pt x="53" y="56"/>
                  <a:pt x="57" y="55"/>
                  <a:pt x="59" y="53"/>
                </a:cubicBezTo>
                <a:cubicBezTo>
                  <a:pt x="62" y="50"/>
                  <a:pt x="62" y="50"/>
                  <a:pt x="62" y="50"/>
                </a:cubicBezTo>
                <a:cubicBezTo>
                  <a:pt x="64" y="47"/>
                  <a:pt x="64" y="47"/>
                  <a:pt x="64" y="47"/>
                </a:cubicBezTo>
                <a:cubicBezTo>
                  <a:pt x="66" y="46"/>
                  <a:pt x="68" y="41"/>
                  <a:pt x="68" y="38"/>
                </a:cubicBezTo>
                <a:cubicBezTo>
                  <a:pt x="68" y="7"/>
                  <a:pt x="68" y="7"/>
                  <a:pt x="68" y="7"/>
                </a:cubicBezTo>
                <a:cubicBezTo>
                  <a:pt x="68" y="3"/>
                  <a:pt x="64" y="0"/>
                  <a:pt x="60" y="0"/>
                </a:cubicBezTo>
                <a:close/>
                <a:moveTo>
                  <a:pt x="52" y="53"/>
                </a:moveTo>
                <a:cubicBezTo>
                  <a:pt x="52" y="52"/>
                  <a:pt x="52" y="52"/>
                  <a:pt x="52" y="52"/>
                </a:cubicBezTo>
                <a:cubicBezTo>
                  <a:pt x="52" y="52"/>
                  <a:pt x="52" y="51"/>
                  <a:pt x="52" y="51"/>
                </a:cubicBezTo>
                <a:cubicBezTo>
                  <a:pt x="52" y="45"/>
                  <a:pt x="52" y="45"/>
                  <a:pt x="52" y="45"/>
                </a:cubicBezTo>
                <a:cubicBezTo>
                  <a:pt x="58" y="45"/>
                  <a:pt x="58" y="45"/>
                  <a:pt x="58" y="45"/>
                </a:cubicBezTo>
                <a:cubicBezTo>
                  <a:pt x="59" y="45"/>
                  <a:pt x="59" y="45"/>
                  <a:pt x="59" y="44"/>
                </a:cubicBezTo>
                <a:cubicBezTo>
                  <a:pt x="59" y="44"/>
                  <a:pt x="59" y="43"/>
                  <a:pt x="58" y="43"/>
                </a:cubicBezTo>
                <a:cubicBezTo>
                  <a:pt x="52" y="43"/>
                  <a:pt x="52" y="43"/>
                  <a:pt x="52" y="43"/>
                </a:cubicBezTo>
                <a:cubicBezTo>
                  <a:pt x="53" y="42"/>
                  <a:pt x="54" y="41"/>
                  <a:pt x="56" y="41"/>
                </a:cubicBezTo>
                <a:cubicBezTo>
                  <a:pt x="64" y="41"/>
                  <a:pt x="64" y="41"/>
                  <a:pt x="64" y="41"/>
                </a:cubicBezTo>
                <a:cubicBezTo>
                  <a:pt x="64" y="43"/>
                  <a:pt x="63" y="45"/>
                  <a:pt x="62" y="45"/>
                </a:cubicBezTo>
                <a:cubicBezTo>
                  <a:pt x="56" y="51"/>
                  <a:pt x="56" y="51"/>
                  <a:pt x="56" y="51"/>
                </a:cubicBezTo>
                <a:cubicBezTo>
                  <a:pt x="56" y="52"/>
                  <a:pt x="54" y="52"/>
                  <a:pt x="52" y="53"/>
                </a:cubicBezTo>
                <a:close/>
                <a:moveTo>
                  <a:pt x="56" y="39"/>
                </a:moveTo>
                <a:cubicBezTo>
                  <a:pt x="53" y="39"/>
                  <a:pt x="51" y="41"/>
                  <a:pt x="50" y="43"/>
                </a:cubicBezTo>
                <a:cubicBezTo>
                  <a:pt x="33" y="43"/>
                  <a:pt x="33" y="43"/>
                  <a:pt x="33" y="43"/>
                </a:cubicBezTo>
                <a:cubicBezTo>
                  <a:pt x="32" y="43"/>
                  <a:pt x="32" y="44"/>
                  <a:pt x="32" y="44"/>
                </a:cubicBezTo>
                <a:cubicBezTo>
                  <a:pt x="32" y="45"/>
                  <a:pt x="32" y="45"/>
                  <a:pt x="33" y="45"/>
                </a:cubicBezTo>
                <a:cubicBezTo>
                  <a:pt x="50" y="45"/>
                  <a:pt x="50" y="45"/>
                  <a:pt x="50" y="45"/>
                </a:cubicBezTo>
                <a:cubicBezTo>
                  <a:pt x="50" y="51"/>
                  <a:pt x="50" y="51"/>
                  <a:pt x="50" y="51"/>
                </a:cubicBezTo>
                <a:cubicBezTo>
                  <a:pt x="48" y="53"/>
                  <a:pt x="48" y="53"/>
                  <a:pt x="48" y="53"/>
                </a:cubicBezTo>
                <a:cubicBezTo>
                  <a:pt x="31" y="53"/>
                  <a:pt x="31" y="53"/>
                  <a:pt x="31" y="53"/>
                </a:cubicBezTo>
                <a:cubicBezTo>
                  <a:pt x="28" y="53"/>
                  <a:pt x="26" y="51"/>
                  <a:pt x="26" y="49"/>
                </a:cubicBezTo>
                <a:cubicBezTo>
                  <a:pt x="26" y="7"/>
                  <a:pt x="26" y="7"/>
                  <a:pt x="26" y="7"/>
                </a:cubicBezTo>
                <a:cubicBezTo>
                  <a:pt x="26" y="5"/>
                  <a:pt x="28" y="3"/>
                  <a:pt x="31" y="3"/>
                </a:cubicBezTo>
                <a:cubicBezTo>
                  <a:pt x="60" y="3"/>
                  <a:pt x="60" y="3"/>
                  <a:pt x="60" y="3"/>
                </a:cubicBezTo>
                <a:cubicBezTo>
                  <a:pt x="63" y="3"/>
                  <a:pt x="65" y="5"/>
                  <a:pt x="65" y="7"/>
                </a:cubicBezTo>
                <a:cubicBezTo>
                  <a:pt x="65" y="38"/>
                  <a:pt x="65" y="38"/>
                  <a:pt x="65" y="38"/>
                </a:cubicBezTo>
                <a:cubicBezTo>
                  <a:pt x="65" y="38"/>
                  <a:pt x="65" y="39"/>
                  <a:pt x="65" y="39"/>
                </a:cubicBezTo>
                <a:lnTo>
                  <a:pt x="56" y="39"/>
                </a:lnTo>
                <a:close/>
                <a:moveTo>
                  <a:pt x="12" y="22"/>
                </a:moveTo>
                <a:cubicBezTo>
                  <a:pt x="10" y="22"/>
                  <a:pt x="10" y="22"/>
                  <a:pt x="10" y="22"/>
                </a:cubicBezTo>
                <a:cubicBezTo>
                  <a:pt x="9" y="22"/>
                  <a:pt x="9" y="23"/>
                  <a:pt x="9" y="23"/>
                </a:cubicBezTo>
                <a:cubicBezTo>
                  <a:pt x="9" y="24"/>
                  <a:pt x="9" y="24"/>
                  <a:pt x="10" y="24"/>
                </a:cubicBezTo>
                <a:cubicBezTo>
                  <a:pt x="12" y="24"/>
                  <a:pt x="12" y="24"/>
                  <a:pt x="12" y="24"/>
                </a:cubicBezTo>
                <a:cubicBezTo>
                  <a:pt x="12" y="30"/>
                  <a:pt x="12" y="30"/>
                  <a:pt x="12" y="30"/>
                </a:cubicBezTo>
                <a:cubicBezTo>
                  <a:pt x="10" y="30"/>
                  <a:pt x="10" y="30"/>
                  <a:pt x="10" y="30"/>
                </a:cubicBezTo>
                <a:cubicBezTo>
                  <a:pt x="9" y="30"/>
                  <a:pt x="9" y="31"/>
                  <a:pt x="9" y="31"/>
                </a:cubicBezTo>
                <a:cubicBezTo>
                  <a:pt x="9" y="32"/>
                  <a:pt x="9" y="32"/>
                  <a:pt x="10" y="32"/>
                </a:cubicBezTo>
                <a:cubicBezTo>
                  <a:pt x="12" y="32"/>
                  <a:pt x="12" y="32"/>
                  <a:pt x="12" y="32"/>
                </a:cubicBezTo>
                <a:cubicBezTo>
                  <a:pt x="12" y="38"/>
                  <a:pt x="12" y="38"/>
                  <a:pt x="12" y="38"/>
                </a:cubicBezTo>
                <a:cubicBezTo>
                  <a:pt x="10" y="38"/>
                  <a:pt x="10" y="38"/>
                  <a:pt x="10" y="38"/>
                </a:cubicBezTo>
                <a:cubicBezTo>
                  <a:pt x="9" y="38"/>
                  <a:pt x="9" y="39"/>
                  <a:pt x="9" y="39"/>
                </a:cubicBezTo>
                <a:cubicBezTo>
                  <a:pt x="9" y="40"/>
                  <a:pt x="9" y="40"/>
                  <a:pt x="10" y="40"/>
                </a:cubicBezTo>
                <a:cubicBezTo>
                  <a:pt x="12" y="40"/>
                  <a:pt x="12" y="40"/>
                  <a:pt x="12" y="40"/>
                </a:cubicBezTo>
                <a:cubicBezTo>
                  <a:pt x="12" y="46"/>
                  <a:pt x="12" y="46"/>
                  <a:pt x="12" y="46"/>
                </a:cubicBezTo>
                <a:cubicBezTo>
                  <a:pt x="10" y="46"/>
                  <a:pt x="10" y="46"/>
                  <a:pt x="10" y="46"/>
                </a:cubicBezTo>
                <a:cubicBezTo>
                  <a:pt x="9" y="46"/>
                  <a:pt x="9" y="47"/>
                  <a:pt x="9" y="47"/>
                </a:cubicBezTo>
                <a:cubicBezTo>
                  <a:pt x="9" y="48"/>
                  <a:pt x="9" y="48"/>
                  <a:pt x="10" y="48"/>
                </a:cubicBezTo>
                <a:cubicBezTo>
                  <a:pt x="12" y="48"/>
                  <a:pt x="12" y="48"/>
                  <a:pt x="12" y="48"/>
                </a:cubicBezTo>
                <a:cubicBezTo>
                  <a:pt x="12" y="54"/>
                  <a:pt x="12" y="54"/>
                  <a:pt x="12" y="54"/>
                </a:cubicBezTo>
                <a:cubicBezTo>
                  <a:pt x="12" y="54"/>
                  <a:pt x="12" y="54"/>
                  <a:pt x="12" y="54"/>
                </a:cubicBezTo>
                <a:cubicBezTo>
                  <a:pt x="10" y="54"/>
                  <a:pt x="10" y="54"/>
                  <a:pt x="10" y="54"/>
                </a:cubicBezTo>
                <a:cubicBezTo>
                  <a:pt x="9" y="54"/>
                  <a:pt x="9" y="55"/>
                  <a:pt x="9" y="55"/>
                </a:cubicBezTo>
                <a:cubicBezTo>
                  <a:pt x="9" y="56"/>
                  <a:pt x="9" y="56"/>
                  <a:pt x="10" y="56"/>
                </a:cubicBezTo>
                <a:cubicBezTo>
                  <a:pt x="13" y="56"/>
                  <a:pt x="13" y="56"/>
                  <a:pt x="13" y="56"/>
                </a:cubicBezTo>
                <a:cubicBezTo>
                  <a:pt x="14" y="59"/>
                  <a:pt x="16" y="61"/>
                  <a:pt x="19" y="61"/>
                </a:cubicBezTo>
                <a:cubicBezTo>
                  <a:pt x="27" y="61"/>
                  <a:pt x="27" y="61"/>
                  <a:pt x="27" y="61"/>
                </a:cubicBezTo>
                <a:cubicBezTo>
                  <a:pt x="27" y="64"/>
                  <a:pt x="27" y="64"/>
                  <a:pt x="27" y="64"/>
                </a:cubicBezTo>
                <a:cubicBezTo>
                  <a:pt x="26" y="64"/>
                  <a:pt x="26" y="64"/>
                  <a:pt x="25" y="64"/>
                </a:cubicBezTo>
                <a:cubicBezTo>
                  <a:pt x="7" y="64"/>
                  <a:pt x="7" y="64"/>
                  <a:pt x="7" y="64"/>
                </a:cubicBezTo>
                <a:cubicBezTo>
                  <a:pt x="5" y="64"/>
                  <a:pt x="3" y="62"/>
                  <a:pt x="3" y="60"/>
                </a:cubicBezTo>
                <a:cubicBezTo>
                  <a:pt x="3" y="19"/>
                  <a:pt x="3" y="19"/>
                  <a:pt x="3" y="19"/>
                </a:cubicBezTo>
                <a:cubicBezTo>
                  <a:pt x="3" y="16"/>
                  <a:pt x="5" y="14"/>
                  <a:pt x="7" y="14"/>
                </a:cubicBezTo>
                <a:cubicBezTo>
                  <a:pt x="12" y="14"/>
                  <a:pt x="12" y="14"/>
                  <a:pt x="12" y="14"/>
                </a:cubicBezTo>
                <a:lnTo>
                  <a:pt x="12" y="22"/>
                </a:lnTo>
                <a:close/>
                <a:moveTo>
                  <a:pt x="29" y="64"/>
                </a:moveTo>
                <a:cubicBezTo>
                  <a:pt x="29" y="61"/>
                  <a:pt x="29" y="61"/>
                  <a:pt x="29" y="61"/>
                </a:cubicBezTo>
                <a:cubicBezTo>
                  <a:pt x="34" y="61"/>
                  <a:pt x="34" y="61"/>
                  <a:pt x="34" y="61"/>
                </a:cubicBezTo>
                <a:cubicBezTo>
                  <a:pt x="33" y="62"/>
                  <a:pt x="33" y="62"/>
                  <a:pt x="33" y="62"/>
                </a:cubicBezTo>
                <a:cubicBezTo>
                  <a:pt x="32" y="63"/>
                  <a:pt x="31" y="63"/>
                  <a:pt x="29" y="64"/>
                </a:cubicBezTo>
                <a:close/>
                <a:moveTo>
                  <a:pt x="19" y="59"/>
                </a:moveTo>
                <a:cubicBezTo>
                  <a:pt x="16" y="59"/>
                  <a:pt x="14" y="57"/>
                  <a:pt x="14" y="54"/>
                </a:cubicBezTo>
                <a:cubicBezTo>
                  <a:pt x="14" y="13"/>
                  <a:pt x="14" y="13"/>
                  <a:pt x="14" y="13"/>
                </a:cubicBezTo>
                <a:cubicBezTo>
                  <a:pt x="14" y="10"/>
                  <a:pt x="16" y="8"/>
                  <a:pt x="19" y="8"/>
                </a:cubicBezTo>
                <a:cubicBezTo>
                  <a:pt x="24" y="8"/>
                  <a:pt x="24" y="8"/>
                  <a:pt x="24" y="8"/>
                </a:cubicBezTo>
                <a:cubicBezTo>
                  <a:pt x="24" y="17"/>
                  <a:pt x="24" y="17"/>
                  <a:pt x="24" y="17"/>
                </a:cubicBezTo>
                <a:cubicBezTo>
                  <a:pt x="21" y="17"/>
                  <a:pt x="21" y="17"/>
                  <a:pt x="21" y="17"/>
                </a:cubicBezTo>
                <a:cubicBezTo>
                  <a:pt x="21" y="17"/>
                  <a:pt x="20" y="17"/>
                  <a:pt x="20" y="18"/>
                </a:cubicBezTo>
                <a:cubicBezTo>
                  <a:pt x="20" y="18"/>
                  <a:pt x="21" y="19"/>
                  <a:pt x="21" y="19"/>
                </a:cubicBezTo>
                <a:cubicBezTo>
                  <a:pt x="24" y="19"/>
                  <a:pt x="24" y="19"/>
                  <a:pt x="24" y="19"/>
                </a:cubicBezTo>
                <a:cubicBezTo>
                  <a:pt x="24" y="25"/>
                  <a:pt x="24" y="25"/>
                  <a:pt x="24" y="25"/>
                </a:cubicBezTo>
                <a:cubicBezTo>
                  <a:pt x="21" y="25"/>
                  <a:pt x="21" y="25"/>
                  <a:pt x="21" y="25"/>
                </a:cubicBezTo>
                <a:cubicBezTo>
                  <a:pt x="21" y="25"/>
                  <a:pt x="20" y="25"/>
                  <a:pt x="20" y="26"/>
                </a:cubicBezTo>
                <a:cubicBezTo>
                  <a:pt x="20" y="26"/>
                  <a:pt x="21" y="27"/>
                  <a:pt x="21" y="27"/>
                </a:cubicBezTo>
                <a:cubicBezTo>
                  <a:pt x="24" y="27"/>
                  <a:pt x="24" y="27"/>
                  <a:pt x="24" y="27"/>
                </a:cubicBezTo>
                <a:cubicBezTo>
                  <a:pt x="24" y="33"/>
                  <a:pt x="24" y="33"/>
                  <a:pt x="24" y="33"/>
                </a:cubicBezTo>
                <a:cubicBezTo>
                  <a:pt x="21" y="33"/>
                  <a:pt x="21" y="33"/>
                  <a:pt x="21" y="33"/>
                </a:cubicBezTo>
                <a:cubicBezTo>
                  <a:pt x="21" y="33"/>
                  <a:pt x="20" y="33"/>
                  <a:pt x="20" y="34"/>
                </a:cubicBezTo>
                <a:cubicBezTo>
                  <a:pt x="20" y="34"/>
                  <a:pt x="21" y="35"/>
                  <a:pt x="21" y="35"/>
                </a:cubicBezTo>
                <a:cubicBezTo>
                  <a:pt x="24" y="35"/>
                  <a:pt x="24" y="35"/>
                  <a:pt x="24" y="35"/>
                </a:cubicBezTo>
                <a:cubicBezTo>
                  <a:pt x="24" y="41"/>
                  <a:pt x="24" y="41"/>
                  <a:pt x="24" y="41"/>
                </a:cubicBezTo>
                <a:cubicBezTo>
                  <a:pt x="21" y="41"/>
                  <a:pt x="21" y="41"/>
                  <a:pt x="21" y="41"/>
                </a:cubicBezTo>
                <a:cubicBezTo>
                  <a:pt x="21" y="41"/>
                  <a:pt x="20" y="41"/>
                  <a:pt x="20" y="42"/>
                </a:cubicBezTo>
                <a:cubicBezTo>
                  <a:pt x="20" y="42"/>
                  <a:pt x="21" y="43"/>
                  <a:pt x="21" y="43"/>
                </a:cubicBezTo>
                <a:cubicBezTo>
                  <a:pt x="24" y="43"/>
                  <a:pt x="24" y="43"/>
                  <a:pt x="24" y="43"/>
                </a:cubicBezTo>
                <a:cubicBezTo>
                  <a:pt x="24" y="49"/>
                  <a:pt x="24" y="49"/>
                  <a:pt x="24" y="49"/>
                </a:cubicBezTo>
                <a:cubicBezTo>
                  <a:pt x="24" y="49"/>
                  <a:pt x="24" y="49"/>
                  <a:pt x="24" y="49"/>
                </a:cubicBezTo>
                <a:cubicBezTo>
                  <a:pt x="21" y="49"/>
                  <a:pt x="21" y="49"/>
                  <a:pt x="21" y="49"/>
                </a:cubicBezTo>
                <a:cubicBezTo>
                  <a:pt x="21" y="49"/>
                  <a:pt x="20" y="49"/>
                  <a:pt x="20" y="50"/>
                </a:cubicBezTo>
                <a:cubicBezTo>
                  <a:pt x="20" y="50"/>
                  <a:pt x="21" y="51"/>
                  <a:pt x="21" y="51"/>
                </a:cubicBezTo>
                <a:cubicBezTo>
                  <a:pt x="24" y="51"/>
                  <a:pt x="24" y="51"/>
                  <a:pt x="24" y="51"/>
                </a:cubicBezTo>
                <a:cubicBezTo>
                  <a:pt x="25" y="53"/>
                  <a:pt x="28" y="55"/>
                  <a:pt x="31" y="55"/>
                </a:cubicBezTo>
                <a:cubicBezTo>
                  <a:pt x="38" y="55"/>
                  <a:pt x="38" y="55"/>
                  <a:pt x="38" y="55"/>
                </a:cubicBezTo>
                <a:cubicBezTo>
                  <a:pt x="38" y="57"/>
                  <a:pt x="38" y="57"/>
                  <a:pt x="38" y="57"/>
                </a:cubicBezTo>
                <a:cubicBezTo>
                  <a:pt x="37" y="59"/>
                  <a:pt x="37" y="59"/>
                  <a:pt x="37" y="59"/>
                </a:cubicBezTo>
                <a:lnTo>
                  <a:pt x="19" y="59"/>
                </a:lnTo>
                <a:close/>
                <a:moveTo>
                  <a:pt x="40" y="58"/>
                </a:moveTo>
                <a:cubicBezTo>
                  <a:pt x="40" y="58"/>
                  <a:pt x="40" y="58"/>
                  <a:pt x="40" y="58"/>
                </a:cubicBezTo>
                <a:cubicBezTo>
                  <a:pt x="41" y="57"/>
                  <a:pt x="41" y="57"/>
                  <a:pt x="40" y="57"/>
                </a:cubicBezTo>
                <a:cubicBezTo>
                  <a:pt x="40" y="55"/>
                  <a:pt x="40" y="55"/>
                  <a:pt x="40" y="55"/>
                </a:cubicBezTo>
                <a:cubicBezTo>
                  <a:pt x="46" y="55"/>
                  <a:pt x="46" y="55"/>
                  <a:pt x="46" y="55"/>
                </a:cubicBezTo>
                <a:cubicBezTo>
                  <a:pt x="45" y="56"/>
                  <a:pt x="45" y="56"/>
                  <a:pt x="45" y="56"/>
                </a:cubicBezTo>
                <a:cubicBezTo>
                  <a:pt x="44" y="57"/>
                  <a:pt x="42" y="58"/>
                  <a:pt x="40" y="58"/>
                </a:cubicBezTo>
                <a:close/>
                <a:moveTo>
                  <a:pt x="59" y="12"/>
                </a:moveTo>
                <a:cubicBezTo>
                  <a:pt x="59" y="12"/>
                  <a:pt x="59" y="13"/>
                  <a:pt x="58" y="13"/>
                </a:cubicBezTo>
                <a:cubicBezTo>
                  <a:pt x="33" y="13"/>
                  <a:pt x="33" y="13"/>
                  <a:pt x="33" y="13"/>
                </a:cubicBezTo>
                <a:cubicBezTo>
                  <a:pt x="32" y="13"/>
                  <a:pt x="32" y="12"/>
                  <a:pt x="32" y="12"/>
                </a:cubicBezTo>
                <a:cubicBezTo>
                  <a:pt x="32" y="11"/>
                  <a:pt x="32" y="11"/>
                  <a:pt x="33" y="11"/>
                </a:cubicBezTo>
                <a:cubicBezTo>
                  <a:pt x="58" y="11"/>
                  <a:pt x="58" y="11"/>
                  <a:pt x="58" y="11"/>
                </a:cubicBezTo>
                <a:cubicBezTo>
                  <a:pt x="59" y="11"/>
                  <a:pt x="59" y="11"/>
                  <a:pt x="59" y="12"/>
                </a:cubicBezTo>
                <a:close/>
                <a:moveTo>
                  <a:pt x="59" y="20"/>
                </a:moveTo>
                <a:cubicBezTo>
                  <a:pt x="59" y="21"/>
                  <a:pt x="59" y="21"/>
                  <a:pt x="58" y="21"/>
                </a:cubicBezTo>
                <a:cubicBezTo>
                  <a:pt x="33" y="21"/>
                  <a:pt x="33" y="21"/>
                  <a:pt x="33" y="21"/>
                </a:cubicBezTo>
                <a:cubicBezTo>
                  <a:pt x="32" y="21"/>
                  <a:pt x="32" y="21"/>
                  <a:pt x="32" y="20"/>
                </a:cubicBezTo>
                <a:cubicBezTo>
                  <a:pt x="32" y="19"/>
                  <a:pt x="32" y="19"/>
                  <a:pt x="33" y="19"/>
                </a:cubicBezTo>
                <a:cubicBezTo>
                  <a:pt x="58" y="19"/>
                  <a:pt x="58" y="19"/>
                  <a:pt x="58" y="19"/>
                </a:cubicBezTo>
                <a:cubicBezTo>
                  <a:pt x="59" y="19"/>
                  <a:pt x="59" y="19"/>
                  <a:pt x="59" y="20"/>
                </a:cubicBezTo>
                <a:close/>
                <a:moveTo>
                  <a:pt x="59" y="28"/>
                </a:moveTo>
                <a:cubicBezTo>
                  <a:pt x="59" y="29"/>
                  <a:pt x="59" y="29"/>
                  <a:pt x="58" y="29"/>
                </a:cubicBezTo>
                <a:cubicBezTo>
                  <a:pt x="33" y="29"/>
                  <a:pt x="33" y="29"/>
                  <a:pt x="33" y="29"/>
                </a:cubicBezTo>
                <a:cubicBezTo>
                  <a:pt x="32" y="29"/>
                  <a:pt x="32" y="29"/>
                  <a:pt x="32" y="28"/>
                </a:cubicBezTo>
                <a:cubicBezTo>
                  <a:pt x="32" y="27"/>
                  <a:pt x="32" y="27"/>
                  <a:pt x="33" y="27"/>
                </a:cubicBezTo>
                <a:cubicBezTo>
                  <a:pt x="58" y="27"/>
                  <a:pt x="58" y="27"/>
                  <a:pt x="58" y="27"/>
                </a:cubicBezTo>
                <a:cubicBezTo>
                  <a:pt x="59" y="27"/>
                  <a:pt x="59" y="27"/>
                  <a:pt x="59" y="28"/>
                </a:cubicBezTo>
                <a:close/>
                <a:moveTo>
                  <a:pt x="59" y="36"/>
                </a:moveTo>
                <a:cubicBezTo>
                  <a:pt x="59" y="37"/>
                  <a:pt x="59" y="37"/>
                  <a:pt x="58" y="37"/>
                </a:cubicBezTo>
                <a:cubicBezTo>
                  <a:pt x="33" y="37"/>
                  <a:pt x="33" y="37"/>
                  <a:pt x="33" y="37"/>
                </a:cubicBezTo>
                <a:cubicBezTo>
                  <a:pt x="32" y="37"/>
                  <a:pt x="32" y="37"/>
                  <a:pt x="32" y="36"/>
                </a:cubicBezTo>
                <a:cubicBezTo>
                  <a:pt x="32" y="36"/>
                  <a:pt x="32" y="35"/>
                  <a:pt x="33" y="35"/>
                </a:cubicBezTo>
                <a:cubicBezTo>
                  <a:pt x="58" y="35"/>
                  <a:pt x="58" y="35"/>
                  <a:pt x="58" y="35"/>
                </a:cubicBezTo>
                <a:cubicBezTo>
                  <a:pt x="59" y="35"/>
                  <a:pt x="59" y="36"/>
                  <a:pt x="59" y="36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</p:spPr>
        <p:txBody>
          <a:bodyPr vert="horz" wrap="square" lIns="91440" tIns="45721" rIns="91440" bIns="45721" numCol="1" anchor="t" anchorCtr="0" compatLnSpc="1">
            <a:prstTxWarp prst="textNoShape">
              <a:avLst/>
            </a:prstTxWarp>
          </a:bodyPr>
          <a:lstStyle/>
          <a:p>
            <a:endParaRPr lang="en-US" sz="1801"/>
          </a:p>
        </p:txBody>
      </p:sp>
      <p:sp>
        <p:nvSpPr>
          <p:cNvPr id="89" name="í$1ïdê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DFC60DC9-0C30-4996-9602-6749711BEEF9}"/>
              </a:ext>
            </a:extLst>
          </p:cNvPr>
          <p:cNvSpPr/>
          <p:nvPr/>
        </p:nvSpPr>
        <p:spPr bwMode="auto">
          <a:xfrm>
            <a:off x="7390090" y="3875108"/>
            <a:ext cx="356801" cy="298033"/>
          </a:xfrm>
          <a:custGeom>
            <a:avLst/>
            <a:gdLst>
              <a:gd name="T0" fmla="*/ 71 w 72"/>
              <a:gd name="T1" fmla="*/ 15 h 60"/>
              <a:gd name="T2" fmla="*/ 57 w 72"/>
              <a:gd name="T3" fmla="*/ 17 h 60"/>
              <a:gd name="T4" fmla="*/ 44 w 72"/>
              <a:gd name="T5" fmla="*/ 45 h 60"/>
              <a:gd name="T6" fmla="*/ 12 w 72"/>
              <a:gd name="T7" fmla="*/ 45 h 60"/>
              <a:gd name="T8" fmla="*/ 14 w 72"/>
              <a:gd name="T9" fmla="*/ 48 h 60"/>
              <a:gd name="T10" fmla="*/ 48 w 72"/>
              <a:gd name="T11" fmla="*/ 50 h 60"/>
              <a:gd name="T12" fmla="*/ 14 w 72"/>
              <a:gd name="T13" fmla="*/ 51 h 60"/>
              <a:gd name="T14" fmla="*/ 9 w 72"/>
              <a:gd name="T15" fmla="*/ 44 h 60"/>
              <a:gd name="T16" fmla="*/ 8 w 72"/>
              <a:gd name="T17" fmla="*/ 41 h 60"/>
              <a:gd name="T18" fmla="*/ 1 w 72"/>
              <a:gd name="T19" fmla="*/ 22 h 60"/>
              <a:gd name="T20" fmla="*/ 11 w 72"/>
              <a:gd name="T21" fmla="*/ 40 h 60"/>
              <a:gd name="T22" fmla="*/ 44 w 72"/>
              <a:gd name="T23" fmla="*/ 42 h 60"/>
              <a:gd name="T24" fmla="*/ 54 w 72"/>
              <a:gd name="T25" fmla="*/ 16 h 60"/>
              <a:gd name="T26" fmla="*/ 71 w 72"/>
              <a:gd name="T27" fmla="*/ 12 h 60"/>
              <a:gd name="T28" fmla="*/ 18 w 72"/>
              <a:gd name="T29" fmla="*/ 56 h 60"/>
              <a:gd name="T30" fmla="*/ 11 w 72"/>
              <a:gd name="T31" fmla="*/ 56 h 60"/>
              <a:gd name="T32" fmla="*/ 18 w 72"/>
              <a:gd name="T33" fmla="*/ 56 h 60"/>
              <a:gd name="T34" fmla="*/ 15 w 72"/>
              <a:gd name="T35" fmla="*/ 54 h 60"/>
              <a:gd name="T36" fmla="*/ 15 w 72"/>
              <a:gd name="T37" fmla="*/ 58 h 60"/>
              <a:gd name="T38" fmla="*/ 45 w 72"/>
              <a:gd name="T39" fmla="*/ 56 h 60"/>
              <a:gd name="T40" fmla="*/ 38 w 72"/>
              <a:gd name="T41" fmla="*/ 56 h 60"/>
              <a:gd name="T42" fmla="*/ 45 w 72"/>
              <a:gd name="T43" fmla="*/ 56 h 60"/>
              <a:gd name="T44" fmla="*/ 42 w 72"/>
              <a:gd name="T45" fmla="*/ 54 h 60"/>
              <a:gd name="T46" fmla="*/ 42 w 72"/>
              <a:gd name="T47" fmla="*/ 58 h 60"/>
              <a:gd name="T48" fmla="*/ 46 w 72"/>
              <a:gd name="T49" fmla="*/ 35 h 60"/>
              <a:gd name="T50" fmla="*/ 12 w 72"/>
              <a:gd name="T51" fmla="*/ 34 h 60"/>
              <a:gd name="T52" fmla="*/ 12 w 72"/>
              <a:gd name="T53" fmla="*/ 36 h 60"/>
              <a:gd name="T54" fmla="*/ 46 w 72"/>
              <a:gd name="T55" fmla="*/ 35 h 60"/>
              <a:gd name="T56" fmla="*/ 12 w 72"/>
              <a:gd name="T57" fmla="*/ 39 h 60"/>
              <a:gd name="T58" fmla="*/ 43 w 72"/>
              <a:gd name="T59" fmla="*/ 40 h 60"/>
              <a:gd name="T60" fmla="*/ 43 w 72"/>
              <a:gd name="T61" fmla="*/ 38 h 60"/>
              <a:gd name="T62" fmla="*/ 13 w 72"/>
              <a:gd name="T63" fmla="*/ 28 h 60"/>
              <a:gd name="T64" fmla="*/ 16 w 72"/>
              <a:gd name="T65" fmla="*/ 23 h 60"/>
              <a:gd name="T66" fmla="*/ 28 w 72"/>
              <a:gd name="T67" fmla="*/ 14 h 60"/>
              <a:gd name="T68" fmla="*/ 33 w 72"/>
              <a:gd name="T69" fmla="*/ 17 h 60"/>
              <a:gd name="T70" fmla="*/ 36 w 72"/>
              <a:gd name="T71" fmla="*/ 22 h 60"/>
              <a:gd name="T72" fmla="*/ 39 w 72"/>
              <a:gd name="T73" fmla="*/ 17 h 60"/>
              <a:gd name="T74" fmla="*/ 51 w 72"/>
              <a:gd name="T75" fmla="*/ 7 h 60"/>
              <a:gd name="T76" fmla="*/ 51 w 72"/>
              <a:gd name="T77" fmla="*/ 0 h 60"/>
              <a:gd name="T78" fmla="*/ 49 w 72"/>
              <a:gd name="T79" fmla="*/ 5 h 60"/>
              <a:gd name="T80" fmla="*/ 36 w 72"/>
              <a:gd name="T81" fmla="*/ 15 h 60"/>
              <a:gd name="T82" fmla="*/ 31 w 72"/>
              <a:gd name="T83" fmla="*/ 12 h 60"/>
              <a:gd name="T84" fmla="*/ 28 w 72"/>
              <a:gd name="T85" fmla="*/ 7 h 60"/>
              <a:gd name="T86" fmla="*/ 25 w 72"/>
              <a:gd name="T87" fmla="*/ 11 h 60"/>
              <a:gd name="T88" fmla="*/ 13 w 72"/>
              <a:gd name="T89" fmla="*/ 22 h 60"/>
              <a:gd name="T90" fmla="*/ 13 w 72"/>
              <a:gd name="T91" fmla="*/ 28 h 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72" h="60">
                <a:moveTo>
                  <a:pt x="72" y="13"/>
                </a:moveTo>
                <a:cubicBezTo>
                  <a:pt x="72" y="14"/>
                  <a:pt x="71" y="15"/>
                  <a:pt x="71" y="15"/>
                </a:cubicBezTo>
                <a:cubicBezTo>
                  <a:pt x="60" y="15"/>
                  <a:pt x="60" y="15"/>
                  <a:pt x="60" y="15"/>
                </a:cubicBezTo>
                <a:cubicBezTo>
                  <a:pt x="59" y="15"/>
                  <a:pt x="57" y="16"/>
                  <a:pt x="57" y="17"/>
                </a:cubicBezTo>
                <a:cubicBezTo>
                  <a:pt x="49" y="41"/>
                  <a:pt x="49" y="41"/>
                  <a:pt x="49" y="41"/>
                </a:cubicBezTo>
                <a:cubicBezTo>
                  <a:pt x="49" y="43"/>
                  <a:pt x="46" y="45"/>
                  <a:pt x="44" y="45"/>
                </a:cubicBezTo>
                <a:cubicBezTo>
                  <a:pt x="14" y="45"/>
                  <a:pt x="14" y="45"/>
                  <a:pt x="14" y="45"/>
                </a:cubicBezTo>
                <a:cubicBezTo>
                  <a:pt x="13" y="45"/>
                  <a:pt x="13" y="45"/>
                  <a:pt x="12" y="45"/>
                </a:cubicBezTo>
                <a:cubicBezTo>
                  <a:pt x="12" y="47"/>
                  <a:pt x="12" y="47"/>
                  <a:pt x="12" y="47"/>
                </a:cubicBezTo>
                <a:cubicBezTo>
                  <a:pt x="12" y="47"/>
                  <a:pt x="13" y="48"/>
                  <a:pt x="14" y="48"/>
                </a:cubicBezTo>
                <a:cubicBezTo>
                  <a:pt x="47" y="48"/>
                  <a:pt x="47" y="48"/>
                  <a:pt x="47" y="48"/>
                </a:cubicBezTo>
                <a:cubicBezTo>
                  <a:pt x="48" y="48"/>
                  <a:pt x="48" y="49"/>
                  <a:pt x="48" y="50"/>
                </a:cubicBezTo>
                <a:cubicBezTo>
                  <a:pt x="48" y="50"/>
                  <a:pt x="48" y="51"/>
                  <a:pt x="47" y="51"/>
                </a:cubicBezTo>
                <a:cubicBezTo>
                  <a:pt x="14" y="51"/>
                  <a:pt x="14" y="51"/>
                  <a:pt x="14" y="51"/>
                </a:cubicBezTo>
                <a:cubicBezTo>
                  <a:pt x="11" y="51"/>
                  <a:pt x="9" y="49"/>
                  <a:pt x="9" y="47"/>
                </a:cubicBezTo>
                <a:cubicBezTo>
                  <a:pt x="9" y="44"/>
                  <a:pt x="9" y="44"/>
                  <a:pt x="9" y="44"/>
                </a:cubicBezTo>
                <a:cubicBezTo>
                  <a:pt x="9" y="43"/>
                  <a:pt x="9" y="43"/>
                  <a:pt x="9" y="43"/>
                </a:cubicBezTo>
                <a:cubicBezTo>
                  <a:pt x="9" y="42"/>
                  <a:pt x="8" y="42"/>
                  <a:pt x="8" y="41"/>
                </a:cubicBezTo>
                <a:cubicBezTo>
                  <a:pt x="0" y="24"/>
                  <a:pt x="0" y="24"/>
                  <a:pt x="0" y="24"/>
                </a:cubicBezTo>
                <a:cubicBezTo>
                  <a:pt x="0" y="23"/>
                  <a:pt x="0" y="22"/>
                  <a:pt x="1" y="22"/>
                </a:cubicBezTo>
                <a:cubicBezTo>
                  <a:pt x="2" y="21"/>
                  <a:pt x="3" y="22"/>
                  <a:pt x="3" y="22"/>
                </a:cubicBezTo>
                <a:cubicBezTo>
                  <a:pt x="11" y="40"/>
                  <a:pt x="11" y="40"/>
                  <a:pt x="11" y="40"/>
                </a:cubicBezTo>
                <a:cubicBezTo>
                  <a:pt x="11" y="41"/>
                  <a:pt x="13" y="42"/>
                  <a:pt x="14" y="42"/>
                </a:cubicBezTo>
                <a:cubicBezTo>
                  <a:pt x="44" y="42"/>
                  <a:pt x="44" y="42"/>
                  <a:pt x="44" y="42"/>
                </a:cubicBezTo>
                <a:cubicBezTo>
                  <a:pt x="45" y="42"/>
                  <a:pt x="46" y="41"/>
                  <a:pt x="47" y="40"/>
                </a:cubicBezTo>
                <a:cubicBezTo>
                  <a:pt x="54" y="16"/>
                  <a:pt x="54" y="16"/>
                  <a:pt x="54" y="16"/>
                </a:cubicBezTo>
                <a:cubicBezTo>
                  <a:pt x="55" y="13"/>
                  <a:pt x="57" y="12"/>
                  <a:pt x="60" y="12"/>
                </a:cubicBezTo>
                <a:cubicBezTo>
                  <a:pt x="71" y="12"/>
                  <a:pt x="71" y="12"/>
                  <a:pt x="71" y="12"/>
                </a:cubicBezTo>
                <a:cubicBezTo>
                  <a:pt x="71" y="12"/>
                  <a:pt x="72" y="12"/>
                  <a:pt x="72" y="13"/>
                </a:cubicBezTo>
                <a:close/>
                <a:moveTo>
                  <a:pt x="18" y="56"/>
                </a:moveTo>
                <a:cubicBezTo>
                  <a:pt x="18" y="58"/>
                  <a:pt x="17" y="60"/>
                  <a:pt x="15" y="60"/>
                </a:cubicBezTo>
                <a:cubicBezTo>
                  <a:pt x="13" y="60"/>
                  <a:pt x="11" y="58"/>
                  <a:pt x="11" y="56"/>
                </a:cubicBezTo>
                <a:cubicBezTo>
                  <a:pt x="11" y="54"/>
                  <a:pt x="13" y="52"/>
                  <a:pt x="15" y="52"/>
                </a:cubicBezTo>
                <a:cubicBezTo>
                  <a:pt x="17" y="52"/>
                  <a:pt x="18" y="54"/>
                  <a:pt x="18" y="56"/>
                </a:cubicBezTo>
                <a:close/>
                <a:moveTo>
                  <a:pt x="16" y="56"/>
                </a:moveTo>
                <a:cubicBezTo>
                  <a:pt x="16" y="55"/>
                  <a:pt x="16" y="54"/>
                  <a:pt x="15" y="54"/>
                </a:cubicBezTo>
                <a:cubicBezTo>
                  <a:pt x="14" y="54"/>
                  <a:pt x="13" y="55"/>
                  <a:pt x="13" y="56"/>
                </a:cubicBezTo>
                <a:cubicBezTo>
                  <a:pt x="13" y="57"/>
                  <a:pt x="14" y="58"/>
                  <a:pt x="15" y="58"/>
                </a:cubicBezTo>
                <a:cubicBezTo>
                  <a:pt x="16" y="58"/>
                  <a:pt x="16" y="57"/>
                  <a:pt x="16" y="56"/>
                </a:cubicBezTo>
                <a:close/>
                <a:moveTo>
                  <a:pt x="45" y="56"/>
                </a:moveTo>
                <a:cubicBezTo>
                  <a:pt x="45" y="58"/>
                  <a:pt x="44" y="60"/>
                  <a:pt x="42" y="60"/>
                </a:cubicBezTo>
                <a:cubicBezTo>
                  <a:pt x="40" y="60"/>
                  <a:pt x="38" y="58"/>
                  <a:pt x="38" y="56"/>
                </a:cubicBezTo>
                <a:cubicBezTo>
                  <a:pt x="38" y="54"/>
                  <a:pt x="40" y="52"/>
                  <a:pt x="42" y="52"/>
                </a:cubicBezTo>
                <a:cubicBezTo>
                  <a:pt x="44" y="52"/>
                  <a:pt x="45" y="54"/>
                  <a:pt x="45" y="56"/>
                </a:cubicBezTo>
                <a:close/>
                <a:moveTo>
                  <a:pt x="43" y="56"/>
                </a:moveTo>
                <a:cubicBezTo>
                  <a:pt x="43" y="55"/>
                  <a:pt x="43" y="54"/>
                  <a:pt x="42" y="54"/>
                </a:cubicBezTo>
                <a:cubicBezTo>
                  <a:pt x="41" y="54"/>
                  <a:pt x="40" y="55"/>
                  <a:pt x="40" y="56"/>
                </a:cubicBezTo>
                <a:cubicBezTo>
                  <a:pt x="40" y="57"/>
                  <a:pt x="41" y="58"/>
                  <a:pt x="42" y="58"/>
                </a:cubicBezTo>
                <a:cubicBezTo>
                  <a:pt x="43" y="58"/>
                  <a:pt x="43" y="57"/>
                  <a:pt x="43" y="56"/>
                </a:cubicBezTo>
                <a:close/>
                <a:moveTo>
                  <a:pt x="46" y="35"/>
                </a:moveTo>
                <a:cubicBezTo>
                  <a:pt x="46" y="34"/>
                  <a:pt x="45" y="34"/>
                  <a:pt x="45" y="34"/>
                </a:cubicBezTo>
                <a:cubicBezTo>
                  <a:pt x="12" y="34"/>
                  <a:pt x="12" y="34"/>
                  <a:pt x="12" y="34"/>
                </a:cubicBezTo>
                <a:cubicBezTo>
                  <a:pt x="11" y="34"/>
                  <a:pt x="11" y="34"/>
                  <a:pt x="11" y="35"/>
                </a:cubicBezTo>
                <a:cubicBezTo>
                  <a:pt x="11" y="35"/>
                  <a:pt x="11" y="36"/>
                  <a:pt x="12" y="36"/>
                </a:cubicBezTo>
                <a:cubicBezTo>
                  <a:pt x="45" y="36"/>
                  <a:pt x="45" y="36"/>
                  <a:pt x="45" y="36"/>
                </a:cubicBezTo>
                <a:cubicBezTo>
                  <a:pt x="45" y="36"/>
                  <a:pt x="46" y="35"/>
                  <a:pt x="46" y="35"/>
                </a:cubicBezTo>
                <a:close/>
                <a:moveTo>
                  <a:pt x="13" y="38"/>
                </a:moveTo>
                <a:cubicBezTo>
                  <a:pt x="13" y="38"/>
                  <a:pt x="12" y="39"/>
                  <a:pt x="12" y="39"/>
                </a:cubicBezTo>
                <a:cubicBezTo>
                  <a:pt x="12" y="40"/>
                  <a:pt x="13" y="40"/>
                  <a:pt x="13" y="40"/>
                </a:cubicBezTo>
                <a:cubicBezTo>
                  <a:pt x="43" y="40"/>
                  <a:pt x="43" y="40"/>
                  <a:pt x="43" y="40"/>
                </a:cubicBezTo>
                <a:cubicBezTo>
                  <a:pt x="44" y="40"/>
                  <a:pt x="44" y="40"/>
                  <a:pt x="44" y="39"/>
                </a:cubicBezTo>
                <a:cubicBezTo>
                  <a:pt x="44" y="39"/>
                  <a:pt x="44" y="38"/>
                  <a:pt x="43" y="38"/>
                </a:cubicBezTo>
                <a:lnTo>
                  <a:pt x="13" y="38"/>
                </a:lnTo>
                <a:close/>
                <a:moveTo>
                  <a:pt x="13" y="28"/>
                </a:moveTo>
                <a:cubicBezTo>
                  <a:pt x="14" y="28"/>
                  <a:pt x="16" y="27"/>
                  <a:pt x="16" y="25"/>
                </a:cubicBezTo>
                <a:cubicBezTo>
                  <a:pt x="16" y="24"/>
                  <a:pt x="16" y="24"/>
                  <a:pt x="16" y="23"/>
                </a:cubicBezTo>
                <a:cubicBezTo>
                  <a:pt x="26" y="13"/>
                  <a:pt x="26" y="13"/>
                  <a:pt x="26" y="13"/>
                </a:cubicBezTo>
                <a:cubicBezTo>
                  <a:pt x="27" y="13"/>
                  <a:pt x="27" y="14"/>
                  <a:pt x="28" y="14"/>
                </a:cubicBezTo>
                <a:cubicBezTo>
                  <a:pt x="28" y="14"/>
                  <a:pt x="29" y="13"/>
                  <a:pt x="29" y="13"/>
                </a:cubicBezTo>
                <a:cubicBezTo>
                  <a:pt x="33" y="17"/>
                  <a:pt x="33" y="17"/>
                  <a:pt x="33" y="17"/>
                </a:cubicBezTo>
                <a:cubicBezTo>
                  <a:pt x="33" y="18"/>
                  <a:pt x="33" y="18"/>
                  <a:pt x="33" y="19"/>
                </a:cubicBezTo>
                <a:cubicBezTo>
                  <a:pt x="33" y="20"/>
                  <a:pt x="34" y="22"/>
                  <a:pt x="36" y="22"/>
                </a:cubicBezTo>
                <a:cubicBezTo>
                  <a:pt x="38" y="22"/>
                  <a:pt x="39" y="20"/>
                  <a:pt x="39" y="19"/>
                </a:cubicBezTo>
                <a:cubicBezTo>
                  <a:pt x="39" y="18"/>
                  <a:pt x="39" y="18"/>
                  <a:pt x="39" y="17"/>
                </a:cubicBezTo>
                <a:cubicBezTo>
                  <a:pt x="50" y="6"/>
                  <a:pt x="50" y="6"/>
                  <a:pt x="50" y="6"/>
                </a:cubicBezTo>
                <a:cubicBezTo>
                  <a:pt x="50" y="7"/>
                  <a:pt x="51" y="7"/>
                  <a:pt x="51" y="7"/>
                </a:cubicBezTo>
                <a:cubicBezTo>
                  <a:pt x="53" y="7"/>
                  <a:pt x="54" y="5"/>
                  <a:pt x="54" y="4"/>
                </a:cubicBezTo>
                <a:cubicBezTo>
                  <a:pt x="54" y="2"/>
                  <a:pt x="53" y="0"/>
                  <a:pt x="51" y="0"/>
                </a:cubicBezTo>
                <a:cubicBezTo>
                  <a:pt x="50" y="0"/>
                  <a:pt x="48" y="2"/>
                  <a:pt x="48" y="4"/>
                </a:cubicBezTo>
                <a:cubicBezTo>
                  <a:pt x="48" y="4"/>
                  <a:pt x="48" y="5"/>
                  <a:pt x="49" y="5"/>
                </a:cubicBezTo>
                <a:cubicBezTo>
                  <a:pt x="38" y="16"/>
                  <a:pt x="38" y="16"/>
                  <a:pt x="38" y="16"/>
                </a:cubicBezTo>
                <a:cubicBezTo>
                  <a:pt x="37" y="16"/>
                  <a:pt x="37" y="15"/>
                  <a:pt x="36" y="15"/>
                </a:cubicBezTo>
                <a:cubicBezTo>
                  <a:pt x="36" y="15"/>
                  <a:pt x="35" y="16"/>
                  <a:pt x="35" y="16"/>
                </a:cubicBezTo>
                <a:cubicBezTo>
                  <a:pt x="31" y="12"/>
                  <a:pt x="31" y="12"/>
                  <a:pt x="31" y="12"/>
                </a:cubicBezTo>
                <a:cubicBezTo>
                  <a:pt x="31" y="11"/>
                  <a:pt x="31" y="11"/>
                  <a:pt x="31" y="10"/>
                </a:cubicBezTo>
                <a:cubicBezTo>
                  <a:pt x="31" y="9"/>
                  <a:pt x="30" y="7"/>
                  <a:pt x="28" y="7"/>
                </a:cubicBezTo>
                <a:cubicBezTo>
                  <a:pt x="26" y="7"/>
                  <a:pt x="25" y="9"/>
                  <a:pt x="25" y="10"/>
                </a:cubicBezTo>
                <a:cubicBezTo>
                  <a:pt x="25" y="11"/>
                  <a:pt x="25" y="11"/>
                  <a:pt x="25" y="11"/>
                </a:cubicBezTo>
                <a:cubicBezTo>
                  <a:pt x="14" y="22"/>
                  <a:pt x="14" y="22"/>
                  <a:pt x="14" y="22"/>
                </a:cubicBezTo>
                <a:cubicBezTo>
                  <a:pt x="14" y="22"/>
                  <a:pt x="13" y="22"/>
                  <a:pt x="13" y="22"/>
                </a:cubicBezTo>
                <a:cubicBezTo>
                  <a:pt x="11" y="22"/>
                  <a:pt x="10" y="23"/>
                  <a:pt x="10" y="25"/>
                </a:cubicBezTo>
                <a:cubicBezTo>
                  <a:pt x="10" y="27"/>
                  <a:pt x="11" y="28"/>
                  <a:pt x="13" y="28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xtLst/>
        </p:spPr>
        <p:txBody>
          <a:bodyPr vert="horz" wrap="square" lIns="91440" tIns="45721" rIns="91440" bIns="45721" numCol="1" anchor="t" anchorCtr="0" compatLnSpc="1">
            <a:prstTxWarp prst="textNoShape">
              <a:avLst/>
            </a:prstTxWarp>
          </a:bodyPr>
          <a:lstStyle/>
          <a:p>
            <a:endParaRPr lang="en-US" sz="1801"/>
          </a:p>
        </p:txBody>
      </p:sp>
      <p:sp>
        <p:nvSpPr>
          <p:cNvPr id="90" name="iṣḷïḍe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F770C448-EEA7-441D-AFB9-5C3607371C81}"/>
              </a:ext>
            </a:extLst>
          </p:cNvPr>
          <p:cNvSpPr/>
          <p:nvPr/>
        </p:nvSpPr>
        <p:spPr bwMode="auto">
          <a:xfrm>
            <a:off x="5723878" y="2438475"/>
            <a:ext cx="243641" cy="256990"/>
          </a:xfrm>
          <a:custGeom>
            <a:avLst/>
            <a:gdLst>
              <a:gd name="T0" fmla="*/ 22 w 62"/>
              <a:gd name="T1" fmla="*/ 32 h 65"/>
              <a:gd name="T2" fmla="*/ 22 w 62"/>
              <a:gd name="T3" fmla="*/ 52 h 65"/>
              <a:gd name="T4" fmla="*/ 26 w 62"/>
              <a:gd name="T5" fmla="*/ 43 h 65"/>
              <a:gd name="T6" fmla="*/ 47 w 62"/>
              <a:gd name="T7" fmla="*/ 7 h 65"/>
              <a:gd name="T8" fmla="*/ 47 w 62"/>
              <a:gd name="T9" fmla="*/ 19 h 65"/>
              <a:gd name="T10" fmla="*/ 40 w 62"/>
              <a:gd name="T11" fmla="*/ 37 h 65"/>
              <a:gd name="T12" fmla="*/ 36 w 62"/>
              <a:gd name="T13" fmla="*/ 27 h 65"/>
              <a:gd name="T14" fmla="*/ 32 w 62"/>
              <a:gd name="T15" fmla="*/ 26 h 65"/>
              <a:gd name="T16" fmla="*/ 24 w 62"/>
              <a:gd name="T17" fmla="*/ 22 h 65"/>
              <a:gd name="T18" fmla="*/ 18 w 62"/>
              <a:gd name="T19" fmla="*/ 21 h 65"/>
              <a:gd name="T20" fmla="*/ 11 w 62"/>
              <a:gd name="T21" fmla="*/ 28 h 65"/>
              <a:gd name="T22" fmla="*/ 6 w 62"/>
              <a:gd name="T23" fmla="*/ 28 h 65"/>
              <a:gd name="T24" fmla="*/ 3 w 62"/>
              <a:gd name="T25" fmla="*/ 38 h 65"/>
              <a:gd name="T26" fmla="*/ 0 w 62"/>
              <a:gd name="T27" fmla="*/ 43 h 65"/>
              <a:gd name="T28" fmla="*/ 3 w 62"/>
              <a:gd name="T29" fmla="*/ 47 h 65"/>
              <a:gd name="T30" fmla="*/ 6 w 62"/>
              <a:gd name="T31" fmla="*/ 58 h 65"/>
              <a:gd name="T32" fmla="*/ 11 w 62"/>
              <a:gd name="T33" fmla="*/ 58 h 65"/>
              <a:gd name="T34" fmla="*/ 18 w 62"/>
              <a:gd name="T35" fmla="*/ 65 h 65"/>
              <a:gd name="T36" fmla="*/ 24 w 62"/>
              <a:gd name="T37" fmla="*/ 64 h 65"/>
              <a:gd name="T38" fmla="*/ 32 w 62"/>
              <a:gd name="T39" fmla="*/ 60 h 65"/>
              <a:gd name="T40" fmla="*/ 36 w 62"/>
              <a:gd name="T41" fmla="*/ 59 h 65"/>
              <a:gd name="T42" fmla="*/ 40 w 62"/>
              <a:gd name="T43" fmla="*/ 49 h 65"/>
              <a:gd name="T44" fmla="*/ 44 w 62"/>
              <a:gd name="T45" fmla="*/ 46 h 65"/>
              <a:gd name="T46" fmla="*/ 38 w 62"/>
              <a:gd name="T47" fmla="*/ 53 h 65"/>
              <a:gd name="T48" fmla="*/ 22 w 62"/>
              <a:gd name="T49" fmla="*/ 58 h 65"/>
              <a:gd name="T50" fmla="*/ 6 w 62"/>
              <a:gd name="T51" fmla="*/ 53 h 65"/>
              <a:gd name="T52" fmla="*/ 7 w 62"/>
              <a:gd name="T53" fmla="*/ 38 h 65"/>
              <a:gd name="T54" fmla="*/ 18 w 62"/>
              <a:gd name="T55" fmla="*/ 24 h 65"/>
              <a:gd name="T56" fmla="*/ 36 w 62"/>
              <a:gd name="T57" fmla="*/ 30 h 65"/>
              <a:gd name="T58" fmla="*/ 41 w 62"/>
              <a:gd name="T59" fmla="*/ 44 h 65"/>
              <a:gd name="T60" fmla="*/ 59 w 62"/>
              <a:gd name="T61" fmla="*/ 11 h 65"/>
              <a:gd name="T62" fmla="*/ 60 w 62"/>
              <a:gd name="T63" fmla="*/ 7 h 65"/>
              <a:gd name="T64" fmla="*/ 54 w 62"/>
              <a:gd name="T65" fmla="*/ 4 h 65"/>
              <a:gd name="T66" fmla="*/ 49 w 62"/>
              <a:gd name="T67" fmla="*/ 0 h 65"/>
              <a:gd name="T68" fmla="*/ 46 w 62"/>
              <a:gd name="T69" fmla="*/ 0 h 65"/>
              <a:gd name="T70" fmla="*/ 40 w 62"/>
              <a:gd name="T71" fmla="*/ 4 h 65"/>
              <a:gd name="T72" fmla="*/ 38 w 62"/>
              <a:gd name="T73" fmla="*/ 4 h 65"/>
              <a:gd name="T74" fmla="*/ 35 w 62"/>
              <a:gd name="T75" fmla="*/ 11 h 65"/>
              <a:gd name="T76" fmla="*/ 33 w 62"/>
              <a:gd name="T77" fmla="*/ 14 h 65"/>
              <a:gd name="T78" fmla="*/ 35 w 62"/>
              <a:gd name="T79" fmla="*/ 18 h 65"/>
              <a:gd name="T80" fmla="*/ 37 w 62"/>
              <a:gd name="T81" fmla="*/ 24 h 65"/>
              <a:gd name="T82" fmla="*/ 40 w 62"/>
              <a:gd name="T83" fmla="*/ 25 h 65"/>
              <a:gd name="T84" fmla="*/ 46 w 62"/>
              <a:gd name="T85" fmla="*/ 28 h 65"/>
              <a:gd name="T86" fmla="*/ 49 w 62"/>
              <a:gd name="T87" fmla="*/ 29 h 65"/>
              <a:gd name="T88" fmla="*/ 54 w 62"/>
              <a:gd name="T89" fmla="*/ 24 h 65"/>
              <a:gd name="T90" fmla="*/ 57 w 62"/>
              <a:gd name="T91" fmla="*/ 24 h 65"/>
              <a:gd name="T92" fmla="*/ 59 w 62"/>
              <a:gd name="T93" fmla="*/ 18 h 65"/>
              <a:gd name="T94" fmla="*/ 61 w 62"/>
              <a:gd name="T95" fmla="*/ 12 h 65"/>
              <a:gd name="T96" fmla="*/ 52 w 62"/>
              <a:gd name="T97" fmla="*/ 22 h 65"/>
              <a:gd name="T98" fmla="*/ 43 w 62"/>
              <a:gd name="T99" fmla="*/ 25 h 65"/>
              <a:gd name="T100" fmla="*/ 36 w 62"/>
              <a:gd name="T101" fmla="*/ 15 h 65"/>
              <a:gd name="T102" fmla="*/ 38 w 62"/>
              <a:gd name="T103" fmla="*/ 7 h 65"/>
              <a:gd name="T104" fmla="*/ 50 w 62"/>
              <a:gd name="T105" fmla="*/ 3 h 65"/>
              <a:gd name="T106" fmla="*/ 56 w 62"/>
              <a:gd name="T107" fmla="*/ 11 h 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62" h="65">
                <a:moveTo>
                  <a:pt x="22" y="32"/>
                </a:moveTo>
                <a:cubicBezTo>
                  <a:pt x="15" y="32"/>
                  <a:pt x="11" y="37"/>
                  <a:pt x="11" y="43"/>
                </a:cubicBezTo>
                <a:cubicBezTo>
                  <a:pt x="11" y="49"/>
                  <a:pt x="15" y="54"/>
                  <a:pt x="22" y="54"/>
                </a:cubicBezTo>
                <a:cubicBezTo>
                  <a:pt x="28" y="54"/>
                  <a:pt x="33" y="49"/>
                  <a:pt x="33" y="43"/>
                </a:cubicBezTo>
                <a:cubicBezTo>
                  <a:pt x="33" y="37"/>
                  <a:pt x="28" y="32"/>
                  <a:pt x="22" y="32"/>
                </a:cubicBezTo>
                <a:close/>
                <a:moveTo>
                  <a:pt x="22" y="52"/>
                </a:moveTo>
                <a:cubicBezTo>
                  <a:pt x="17" y="52"/>
                  <a:pt x="13" y="48"/>
                  <a:pt x="13" y="43"/>
                </a:cubicBezTo>
                <a:cubicBezTo>
                  <a:pt x="13" y="38"/>
                  <a:pt x="17" y="34"/>
                  <a:pt x="22" y="34"/>
                </a:cubicBezTo>
                <a:cubicBezTo>
                  <a:pt x="27" y="34"/>
                  <a:pt x="31" y="38"/>
                  <a:pt x="31" y="43"/>
                </a:cubicBezTo>
                <a:cubicBezTo>
                  <a:pt x="31" y="48"/>
                  <a:pt x="27" y="52"/>
                  <a:pt x="22" y="52"/>
                </a:cubicBezTo>
                <a:close/>
                <a:moveTo>
                  <a:pt x="26" y="43"/>
                </a:moveTo>
                <a:cubicBezTo>
                  <a:pt x="26" y="45"/>
                  <a:pt x="24" y="47"/>
                  <a:pt x="22" y="47"/>
                </a:cubicBezTo>
                <a:cubicBezTo>
                  <a:pt x="19" y="47"/>
                  <a:pt x="17" y="45"/>
                  <a:pt x="17" y="43"/>
                </a:cubicBezTo>
                <a:cubicBezTo>
                  <a:pt x="17" y="40"/>
                  <a:pt x="19" y="38"/>
                  <a:pt x="22" y="38"/>
                </a:cubicBezTo>
                <a:cubicBezTo>
                  <a:pt x="24" y="38"/>
                  <a:pt x="26" y="40"/>
                  <a:pt x="26" y="43"/>
                </a:cubicBezTo>
                <a:close/>
                <a:moveTo>
                  <a:pt x="47" y="7"/>
                </a:moveTo>
                <a:cubicBezTo>
                  <a:pt x="43" y="7"/>
                  <a:pt x="40" y="10"/>
                  <a:pt x="40" y="14"/>
                </a:cubicBezTo>
                <a:cubicBezTo>
                  <a:pt x="40" y="18"/>
                  <a:pt x="43" y="21"/>
                  <a:pt x="47" y="21"/>
                </a:cubicBezTo>
                <a:cubicBezTo>
                  <a:pt x="51" y="21"/>
                  <a:pt x="54" y="18"/>
                  <a:pt x="54" y="14"/>
                </a:cubicBezTo>
                <a:cubicBezTo>
                  <a:pt x="54" y="10"/>
                  <a:pt x="51" y="7"/>
                  <a:pt x="47" y="7"/>
                </a:cubicBezTo>
                <a:close/>
                <a:moveTo>
                  <a:pt x="47" y="19"/>
                </a:moveTo>
                <a:cubicBezTo>
                  <a:pt x="44" y="19"/>
                  <a:pt x="42" y="17"/>
                  <a:pt x="42" y="14"/>
                </a:cubicBezTo>
                <a:cubicBezTo>
                  <a:pt x="42" y="12"/>
                  <a:pt x="44" y="9"/>
                  <a:pt x="47" y="9"/>
                </a:cubicBezTo>
                <a:cubicBezTo>
                  <a:pt x="49" y="9"/>
                  <a:pt x="52" y="12"/>
                  <a:pt x="52" y="14"/>
                </a:cubicBezTo>
                <a:cubicBezTo>
                  <a:pt x="52" y="17"/>
                  <a:pt x="49" y="19"/>
                  <a:pt x="47" y="19"/>
                </a:cubicBezTo>
                <a:close/>
                <a:moveTo>
                  <a:pt x="43" y="39"/>
                </a:moveTo>
                <a:cubicBezTo>
                  <a:pt x="43" y="38"/>
                  <a:pt x="42" y="38"/>
                  <a:pt x="42" y="38"/>
                </a:cubicBezTo>
                <a:cubicBezTo>
                  <a:pt x="42" y="38"/>
                  <a:pt x="42" y="38"/>
                  <a:pt x="41" y="38"/>
                </a:cubicBezTo>
                <a:cubicBezTo>
                  <a:pt x="41" y="38"/>
                  <a:pt x="41" y="38"/>
                  <a:pt x="41" y="38"/>
                </a:cubicBezTo>
                <a:cubicBezTo>
                  <a:pt x="40" y="38"/>
                  <a:pt x="40" y="38"/>
                  <a:pt x="40" y="37"/>
                </a:cubicBezTo>
                <a:cubicBezTo>
                  <a:pt x="39" y="36"/>
                  <a:pt x="40" y="36"/>
                  <a:pt x="40" y="35"/>
                </a:cubicBezTo>
                <a:cubicBezTo>
                  <a:pt x="41" y="35"/>
                  <a:pt x="41" y="35"/>
                  <a:pt x="42" y="34"/>
                </a:cubicBezTo>
                <a:cubicBezTo>
                  <a:pt x="42" y="33"/>
                  <a:pt x="42" y="33"/>
                  <a:pt x="41" y="32"/>
                </a:cubicBezTo>
                <a:cubicBezTo>
                  <a:pt x="40" y="31"/>
                  <a:pt x="39" y="29"/>
                  <a:pt x="38" y="28"/>
                </a:cubicBezTo>
                <a:cubicBezTo>
                  <a:pt x="38" y="27"/>
                  <a:pt x="37" y="27"/>
                  <a:pt x="36" y="27"/>
                </a:cubicBezTo>
                <a:cubicBezTo>
                  <a:pt x="36" y="27"/>
                  <a:pt x="36" y="27"/>
                  <a:pt x="36" y="27"/>
                </a:cubicBezTo>
                <a:cubicBezTo>
                  <a:pt x="36" y="27"/>
                  <a:pt x="35" y="27"/>
                  <a:pt x="35" y="28"/>
                </a:cubicBezTo>
                <a:cubicBezTo>
                  <a:pt x="35" y="28"/>
                  <a:pt x="34" y="28"/>
                  <a:pt x="34" y="28"/>
                </a:cubicBezTo>
                <a:cubicBezTo>
                  <a:pt x="33" y="28"/>
                  <a:pt x="33" y="28"/>
                  <a:pt x="33" y="28"/>
                </a:cubicBezTo>
                <a:cubicBezTo>
                  <a:pt x="32" y="27"/>
                  <a:pt x="32" y="27"/>
                  <a:pt x="32" y="26"/>
                </a:cubicBezTo>
                <a:cubicBezTo>
                  <a:pt x="33" y="25"/>
                  <a:pt x="33" y="25"/>
                  <a:pt x="33" y="24"/>
                </a:cubicBezTo>
                <a:cubicBezTo>
                  <a:pt x="32" y="24"/>
                  <a:pt x="32" y="23"/>
                  <a:pt x="32" y="23"/>
                </a:cubicBezTo>
                <a:cubicBezTo>
                  <a:pt x="30" y="22"/>
                  <a:pt x="28" y="22"/>
                  <a:pt x="26" y="21"/>
                </a:cubicBezTo>
                <a:cubicBezTo>
                  <a:pt x="26" y="21"/>
                  <a:pt x="26" y="21"/>
                  <a:pt x="26" y="21"/>
                </a:cubicBezTo>
                <a:cubicBezTo>
                  <a:pt x="25" y="21"/>
                  <a:pt x="25" y="21"/>
                  <a:pt x="24" y="22"/>
                </a:cubicBezTo>
                <a:cubicBezTo>
                  <a:pt x="24" y="22"/>
                  <a:pt x="24" y="22"/>
                  <a:pt x="24" y="23"/>
                </a:cubicBezTo>
                <a:cubicBezTo>
                  <a:pt x="24" y="24"/>
                  <a:pt x="23" y="24"/>
                  <a:pt x="22" y="24"/>
                </a:cubicBezTo>
                <a:cubicBezTo>
                  <a:pt x="21" y="24"/>
                  <a:pt x="20" y="24"/>
                  <a:pt x="20" y="23"/>
                </a:cubicBezTo>
                <a:cubicBezTo>
                  <a:pt x="20" y="22"/>
                  <a:pt x="20" y="22"/>
                  <a:pt x="20" y="22"/>
                </a:cubicBezTo>
                <a:cubicBezTo>
                  <a:pt x="19" y="21"/>
                  <a:pt x="19" y="21"/>
                  <a:pt x="18" y="21"/>
                </a:cubicBezTo>
                <a:cubicBezTo>
                  <a:pt x="18" y="21"/>
                  <a:pt x="18" y="21"/>
                  <a:pt x="18" y="21"/>
                </a:cubicBezTo>
                <a:cubicBezTo>
                  <a:pt x="16" y="22"/>
                  <a:pt x="14" y="22"/>
                  <a:pt x="12" y="23"/>
                </a:cubicBezTo>
                <a:cubicBezTo>
                  <a:pt x="12" y="23"/>
                  <a:pt x="12" y="24"/>
                  <a:pt x="11" y="24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7"/>
                  <a:pt x="12" y="27"/>
                  <a:pt x="11" y="28"/>
                </a:cubicBezTo>
                <a:cubicBezTo>
                  <a:pt x="11" y="28"/>
                  <a:pt x="11" y="28"/>
                  <a:pt x="10" y="28"/>
                </a:cubicBezTo>
                <a:cubicBezTo>
                  <a:pt x="10" y="28"/>
                  <a:pt x="9" y="28"/>
                  <a:pt x="9" y="28"/>
                </a:cubicBezTo>
                <a:cubicBezTo>
                  <a:pt x="9" y="27"/>
                  <a:pt x="8" y="27"/>
                  <a:pt x="8" y="27"/>
                </a:cubicBezTo>
                <a:cubicBezTo>
                  <a:pt x="8" y="27"/>
                  <a:pt x="8" y="27"/>
                  <a:pt x="8" y="27"/>
                </a:cubicBezTo>
                <a:cubicBezTo>
                  <a:pt x="7" y="27"/>
                  <a:pt x="6" y="27"/>
                  <a:pt x="6" y="28"/>
                </a:cubicBezTo>
                <a:cubicBezTo>
                  <a:pt x="5" y="29"/>
                  <a:pt x="4" y="31"/>
                  <a:pt x="3" y="32"/>
                </a:cubicBezTo>
                <a:cubicBezTo>
                  <a:pt x="2" y="33"/>
                  <a:pt x="2" y="33"/>
                  <a:pt x="2" y="34"/>
                </a:cubicBezTo>
                <a:cubicBezTo>
                  <a:pt x="3" y="35"/>
                  <a:pt x="3" y="35"/>
                  <a:pt x="4" y="35"/>
                </a:cubicBezTo>
                <a:cubicBezTo>
                  <a:pt x="4" y="36"/>
                  <a:pt x="5" y="36"/>
                  <a:pt x="4" y="37"/>
                </a:cubicBezTo>
                <a:cubicBezTo>
                  <a:pt x="4" y="38"/>
                  <a:pt x="4" y="38"/>
                  <a:pt x="3" y="38"/>
                </a:cubicBezTo>
                <a:cubicBezTo>
                  <a:pt x="3" y="38"/>
                  <a:pt x="3" y="38"/>
                  <a:pt x="3" y="38"/>
                </a:cubicBezTo>
                <a:cubicBezTo>
                  <a:pt x="2" y="38"/>
                  <a:pt x="2" y="38"/>
                  <a:pt x="2" y="38"/>
                </a:cubicBezTo>
                <a:cubicBezTo>
                  <a:pt x="2" y="38"/>
                  <a:pt x="1" y="38"/>
                  <a:pt x="1" y="39"/>
                </a:cubicBezTo>
                <a:cubicBezTo>
                  <a:pt x="1" y="39"/>
                  <a:pt x="0" y="39"/>
                  <a:pt x="0" y="40"/>
                </a:cubicBezTo>
                <a:cubicBezTo>
                  <a:pt x="0" y="41"/>
                  <a:pt x="0" y="42"/>
                  <a:pt x="0" y="43"/>
                </a:cubicBezTo>
                <a:cubicBezTo>
                  <a:pt x="0" y="44"/>
                  <a:pt x="0" y="45"/>
                  <a:pt x="0" y="46"/>
                </a:cubicBezTo>
                <a:cubicBezTo>
                  <a:pt x="0" y="46"/>
                  <a:pt x="1" y="47"/>
                  <a:pt x="1" y="47"/>
                </a:cubicBezTo>
                <a:cubicBezTo>
                  <a:pt x="1" y="47"/>
                  <a:pt x="2" y="48"/>
                  <a:pt x="2" y="48"/>
                </a:cubicBezTo>
                <a:cubicBezTo>
                  <a:pt x="2" y="48"/>
                  <a:pt x="2" y="48"/>
                  <a:pt x="3" y="47"/>
                </a:cubicBezTo>
                <a:cubicBezTo>
                  <a:pt x="3" y="47"/>
                  <a:pt x="3" y="47"/>
                  <a:pt x="3" y="47"/>
                </a:cubicBezTo>
                <a:cubicBezTo>
                  <a:pt x="4" y="47"/>
                  <a:pt x="4" y="48"/>
                  <a:pt x="4" y="49"/>
                </a:cubicBezTo>
                <a:cubicBezTo>
                  <a:pt x="5" y="49"/>
                  <a:pt x="4" y="50"/>
                  <a:pt x="4" y="51"/>
                </a:cubicBezTo>
                <a:cubicBezTo>
                  <a:pt x="3" y="51"/>
                  <a:pt x="3" y="51"/>
                  <a:pt x="2" y="52"/>
                </a:cubicBezTo>
                <a:cubicBezTo>
                  <a:pt x="2" y="52"/>
                  <a:pt x="2" y="53"/>
                  <a:pt x="3" y="53"/>
                </a:cubicBezTo>
                <a:cubicBezTo>
                  <a:pt x="4" y="55"/>
                  <a:pt x="5" y="57"/>
                  <a:pt x="6" y="58"/>
                </a:cubicBezTo>
                <a:cubicBezTo>
                  <a:pt x="6" y="58"/>
                  <a:pt x="7" y="59"/>
                  <a:pt x="8" y="59"/>
                </a:cubicBezTo>
                <a:cubicBezTo>
                  <a:pt x="8" y="59"/>
                  <a:pt x="8" y="59"/>
                  <a:pt x="8" y="59"/>
                </a:cubicBezTo>
                <a:cubicBezTo>
                  <a:pt x="8" y="59"/>
                  <a:pt x="9" y="58"/>
                  <a:pt x="9" y="58"/>
                </a:cubicBezTo>
                <a:cubicBezTo>
                  <a:pt x="9" y="58"/>
                  <a:pt x="10" y="57"/>
                  <a:pt x="10" y="57"/>
                </a:cubicBezTo>
                <a:cubicBezTo>
                  <a:pt x="11" y="57"/>
                  <a:pt x="11" y="58"/>
                  <a:pt x="11" y="58"/>
                </a:cubicBezTo>
                <a:cubicBezTo>
                  <a:pt x="12" y="58"/>
                  <a:pt x="12" y="59"/>
                  <a:pt x="12" y="60"/>
                </a:cubicBezTo>
                <a:cubicBezTo>
                  <a:pt x="11" y="60"/>
                  <a:pt x="11" y="61"/>
                  <a:pt x="11" y="61"/>
                </a:cubicBezTo>
                <a:cubicBezTo>
                  <a:pt x="12" y="62"/>
                  <a:pt x="12" y="62"/>
                  <a:pt x="12" y="63"/>
                </a:cubicBezTo>
                <a:cubicBezTo>
                  <a:pt x="14" y="64"/>
                  <a:pt x="16" y="64"/>
                  <a:pt x="18" y="65"/>
                </a:cubicBezTo>
                <a:cubicBezTo>
                  <a:pt x="18" y="65"/>
                  <a:pt x="18" y="65"/>
                  <a:pt x="18" y="65"/>
                </a:cubicBezTo>
                <a:cubicBezTo>
                  <a:pt x="19" y="65"/>
                  <a:pt x="19" y="64"/>
                  <a:pt x="20" y="64"/>
                </a:cubicBezTo>
                <a:cubicBezTo>
                  <a:pt x="20" y="64"/>
                  <a:pt x="20" y="63"/>
                  <a:pt x="20" y="63"/>
                </a:cubicBezTo>
                <a:cubicBezTo>
                  <a:pt x="20" y="62"/>
                  <a:pt x="21" y="61"/>
                  <a:pt x="22" y="61"/>
                </a:cubicBezTo>
                <a:cubicBezTo>
                  <a:pt x="23" y="61"/>
                  <a:pt x="24" y="62"/>
                  <a:pt x="24" y="63"/>
                </a:cubicBezTo>
                <a:cubicBezTo>
                  <a:pt x="24" y="63"/>
                  <a:pt x="24" y="64"/>
                  <a:pt x="24" y="64"/>
                </a:cubicBezTo>
                <a:cubicBezTo>
                  <a:pt x="25" y="64"/>
                  <a:pt x="25" y="65"/>
                  <a:pt x="26" y="65"/>
                </a:cubicBezTo>
                <a:cubicBezTo>
                  <a:pt x="26" y="65"/>
                  <a:pt x="26" y="65"/>
                  <a:pt x="26" y="65"/>
                </a:cubicBezTo>
                <a:cubicBezTo>
                  <a:pt x="28" y="64"/>
                  <a:pt x="30" y="64"/>
                  <a:pt x="32" y="63"/>
                </a:cubicBezTo>
                <a:cubicBezTo>
                  <a:pt x="32" y="62"/>
                  <a:pt x="32" y="62"/>
                  <a:pt x="33" y="61"/>
                </a:cubicBezTo>
                <a:cubicBezTo>
                  <a:pt x="33" y="61"/>
                  <a:pt x="33" y="60"/>
                  <a:pt x="32" y="60"/>
                </a:cubicBezTo>
                <a:cubicBezTo>
                  <a:pt x="32" y="59"/>
                  <a:pt x="32" y="58"/>
                  <a:pt x="33" y="58"/>
                </a:cubicBezTo>
                <a:cubicBezTo>
                  <a:pt x="33" y="58"/>
                  <a:pt x="33" y="57"/>
                  <a:pt x="34" y="57"/>
                </a:cubicBezTo>
                <a:cubicBezTo>
                  <a:pt x="34" y="57"/>
                  <a:pt x="35" y="58"/>
                  <a:pt x="35" y="58"/>
                </a:cubicBezTo>
                <a:cubicBezTo>
                  <a:pt x="35" y="58"/>
                  <a:pt x="36" y="59"/>
                  <a:pt x="36" y="59"/>
                </a:cubicBezTo>
                <a:cubicBezTo>
                  <a:pt x="36" y="59"/>
                  <a:pt x="36" y="59"/>
                  <a:pt x="36" y="59"/>
                </a:cubicBezTo>
                <a:cubicBezTo>
                  <a:pt x="37" y="59"/>
                  <a:pt x="38" y="58"/>
                  <a:pt x="38" y="58"/>
                </a:cubicBezTo>
                <a:cubicBezTo>
                  <a:pt x="39" y="57"/>
                  <a:pt x="40" y="55"/>
                  <a:pt x="41" y="53"/>
                </a:cubicBezTo>
                <a:cubicBezTo>
                  <a:pt x="42" y="53"/>
                  <a:pt x="42" y="52"/>
                  <a:pt x="42" y="52"/>
                </a:cubicBezTo>
                <a:cubicBezTo>
                  <a:pt x="41" y="51"/>
                  <a:pt x="41" y="51"/>
                  <a:pt x="40" y="51"/>
                </a:cubicBezTo>
                <a:cubicBezTo>
                  <a:pt x="40" y="50"/>
                  <a:pt x="39" y="49"/>
                  <a:pt x="40" y="49"/>
                </a:cubicBezTo>
                <a:cubicBezTo>
                  <a:pt x="40" y="48"/>
                  <a:pt x="40" y="47"/>
                  <a:pt x="41" y="47"/>
                </a:cubicBezTo>
                <a:cubicBezTo>
                  <a:pt x="41" y="47"/>
                  <a:pt x="41" y="47"/>
                  <a:pt x="41" y="47"/>
                </a:cubicBezTo>
                <a:cubicBezTo>
                  <a:pt x="42" y="48"/>
                  <a:pt x="42" y="48"/>
                  <a:pt x="42" y="48"/>
                </a:cubicBezTo>
                <a:cubicBezTo>
                  <a:pt x="42" y="48"/>
                  <a:pt x="43" y="47"/>
                  <a:pt x="43" y="47"/>
                </a:cubicBezTo>
                <a:cubicBezTo>
                  <a:pt x="43" y="47"/>
                  <a:pt x="44" y="46"/>
                  <a:pt x="44" y="46"/>
                </a:cubicBezTo>
                <a:cubicBezTo>
                  <a:pt x="44" y="45"/>
                  <a:pt x="44" y="44"/>
                  <a:pt x="44" y="43"/>
                </a:cubicBezTo>
                <a:cubicBezTo>
                  <a:pt x="44" y="42"/>
                  <a:pt x="44" y="41"/>
                  <a:pt x="44" y="40"/>
                </a:cubicBezTo>
                <a:cubicBezTo>
                  <a:pt x="44" y="39"/>
                  <a:pt x="43" y="39"/>
                  <a:pt x="43" y="39"/>
                </a:cubicBezTo>
                <a:close/>
                <a:moveTo>
                  <a:pt x="37" y="48"/>
                </a:moveTo>
                <a:cubicBezTo>
                  <a:pt x="36" y="50"/>
                  <a:pt x="37" y="52"/>
                  <a:pt x="38" y="53"/>
                </a:cubicBezTo>
                <a:cubicBezTo>
                  <a:pt x="38" y="54"/>
                  <a:pt x="37" y="54"/>
                  <a:pt x="36" y="55"/>
                </a:cubicBezTo>
                <a:cubicBezTo>
                  <a:pt x="35" y="54"/>
                  <a:pt x="33" y="54"/>
                  <a:pt x="31" y="55"/>
                </a:cubicBezTo>
                <a:cubicBezTo>
                  <a:pt x="29" y="57"/>
                  <a:pt x="29" y="59"/>
                  <a:pt x="29" y="60"/>
                </a:cubicBezTo>
                <a:cubicBezTo>
                  <a:pt x="28" y="61"/>
                  <a:pt x="27" y="61"/>
                  <a:pt x="26" y="61"/>
                </a:cubicBezTo>
                <a:cubicBezTo>
                  <a:pt x="26" y="60"/>
                  <a:pt x="24" y="58"/>
                  <a:pt x="22" y="58"/>
                </a:cubicBezTo>
                <a:cubicBezTo>
                  <a:pt x="20" y="58"/>
                  <a:pt x="18" y="60"/>
                  <a:pt x="18" y="61"/>
                </a:cubicBezTo>
                <a:cubicBezTo>
                  <a:pt x="17" y="61"/>
                  <a:pt x="16" y="61"/>
                  <a:pt x="15" y="60"/>
                </a:cubicBezTo>
                <a:cubicBezTo>
                  <a:pt x="15" y="59"/>
                  <a:pt x="15" y="57"/>
                  <a:pt x="13" y="55"/>
                </a:cubicBezTo>
                <a:cubicBezTo>
                  <a:pt x="11" y="54"/>
                  <a:pt x="9" y="54"/>
                  <a:pt x="8" y="55"/>
                </a:cubicBezTo>
                <a:cubicBezTo>
                  <a:pt x="7" y="54"/>
                  <a:pt x="6" y="54"/>
                  <a:pt x="6" y="53"/>
                </a:cubicBezTo>
                <a:cubicBezTo>
                  <a:pt x="7" y="52"/>
                  <a:pt x="8" y="50"/>
                  <a:pt x="7" y="48"/>
                </a:cubicBezTo>
                <a:cubicBezTo>
                  <a:pt x="7" y="46"/>
                  <a:pt x="5" y="44"/>
                  <a:pt x="3" y="44"/>
                </a:cubicBezTo>
                <a:cubicBezTo>
                  <a:pt x="3" y="44"/>
                  <a:pt x="3" y="43"/>
                  <a:pt x="3" y="43"/>
                </a:cubicBezTo>
                <a:cubicBezTo>
                  <a:pt x="3" y="42"/>
                  <a:pt x="3" y="42"/>
                  <a:pt x="3" y="41"/>
                </a:cubicBezTo>
                <a:cubicBezTo>
                  <a:pt x="5" y="41"/>
                  <a:pt x="7" y="40"/>
                  <a:pt x="7" y="38"/>
                </a:cubicBezTo>
                <a:cubicBezTo>
                  <a:pt x="8" y="36"/>
                  <a:pt x="7" y="34"/>
                  <a:pt x="6" y="33"/>
                </a:cubicBezTo>
                <a:cubicBezTo>
                  <a:pt x="6" y="32"/>
                  <a:pt x="7" y="31"/>
                  <a:pt x="8" y="30"/>
                </a:cubicBezTo>
                <a:cubicBezTo>
                  <a:pt x="9" y="32"/>
                  <a:pt x="11" y="32"/>
                  <a:pt x="13" y="30"/>
                </a:cubicBezTo>
                <a:cubicBezTo>
                  <a:pt x="15" y="29"/>
                  <a:pt x="15" y="27"/>
                  <a:pt x="15" y="25"/>
                </a:cubicBezTo>
                <a:cubicBezTo>
                  <a:pt x="16" y="25"/>
                  <a:pt x="17" y="25"/>
                  <a:pt x="18" y="24"/>
                </a:cubicBezTo>
                <a:cubicBezTo>
                  <a:pt x="18" y="26"/>
                  <a:pt x="20" y="27"/>
                  <a:pt x="22" y="27"/>
                </a:cubicBezTo>
                <a:cubicBezTo>
                  <a:pt x="24" y="27"/>
                  <a:pt x="26" y="26"/>
                  <a:pt x="26" y="24"/>
                </a:cubicBezTo>
                <a:cubicBezTo>
                  <a:pt x="27" y="25"/>
                  <a:pt x="28" y="25"/>
                  <a:pt x="29" y="25"/>
                </a:cubicBezTo>
                <a:cubicBezTo>
                  <a:pt x="29" y="27"/>
                  <a:pt x="29" y="29"/>
                  <a:pt x="31" y="30"/>
                </a:cubicBezTo>
                <a:cubicBezTo>
                  <a:pt x="33" y="32"/>
                  <a:pt x="35" y="32"/>
                  <a:pt x="36" y="30"/>
                </a:cubicBezTo>
                <a:cubicBezTo>
                  <a:pt x="37" y="31"/>
                  <a:pt x="38" y="32"/>
                  <a:pt x="38" y="33"/>
                </a:cubicBezTo>
                <a:cubicBezTo>
                  <a:pt x="37" y="34"/>
                  <a:pt x="36" y="36"/>
                  <a:pt x="37" y="38"/>
                </a:cubicBezTo>
                <a:cubicBezTo>
                  <a:pt x="37" y="40"/>
                  <a:pt x="39" y="41"/>
                  <a:pt x="41" y="41"/>
                </a:cubicBezTo>
                <a:cubicBezTo>
                  <a:pt x="41" y="42"/>
                  <a:pt x="41" y="42"/>
                  <a:pt x="41" y="43"/>
                </a:cubicBezTo>
                <a:cubicBezTo>
                  <a:pt x="41" y="43"/>
                  <a:pt x="41" y="44"/>
                  <a:pt x="41" y="44"/>
                </a:cubicBezTo>
                <a:cubicBezTo>
                  <a:pt x="39" y="44"/>
                  <a:pt x="37" y="46"/>
                  <a:pt x="37" y="48"/>
                </a:cubicBezTo>
                <a:close/>
                <a:moveTo>
                  <a:pt x="61" y="12"/>
                </a:moveTo>
                <a:cubicBezTo>
                  <a:pt x="61" y="12"/>
                  <a:pt x="61" y="11"/>
                  <a:pt x="61" y="11"/>
                </a:cubicBezTo>
                <a:cubicBezTo>
                  <a:pt x="60" y="11"/>
                  <a:pt x="60" y="11"/>
                  <a:pt x="59" y="11"/>
                </a:cubicBezTo>
                <a:cubicBezTo>
                  <a:pt x="59" y="11"/>
                  <a:pt x="59" y="11"/>
                  <a:pt x="59" y="11"/>
                </a:cubicBezTo>
                <a:cubicBezTo>
                  <a:pt x="59" y="11"/>
                  <a:pt x="59" y="11"/>
                  <a:pt x="59" y="11"/>
                </a:cubicBezTo>
                <a:cubicBezTo>
                  <a:pt x="59" y="11"/>
                  <a:pt x="59" y="11"/>
                  <a:pt x="59" y="11"/>
                </a:cubicBezTo>
                <a:cubicBezTo>
                  <a:pt x="59" y="10"/>
                  <a:pt x="59" y="10"/>
                  <a:pt x="59" y="10"/>
                </a:cubicBezTo>
                <a:cubicBezTo>
                  <a:pt x="59" y="10"/>
                  <a:pt x="60" y="10"/>
                  <a:pt x="60" y="9"/>
                </a:cubicBezTo>
                <a:cubicBezTo>
                  <a:pt x="60" y="9"/>
                  <a:pt x="60" y="8"/>
                  <a:pt x="60" y="7"/>
                </a:cubicBezTo>
                <a:cubicBezTo>
                  <a:pt x="59" y="6"/>
                  <a:pt x="58" y="5"/>
                  <a:pt x="57" y="4"/>
                </a:cubicBezTo>
                <a:cubicBezTo>
                  <a:pt x="57" y="4"/>
                  <a:pt x="57" y="4"/>
                  <a:pt x="56" y="4"/>
                </a:cubicBezTo>
                <a:cubicBezTo>
                  <a:pt x="56" y="4"/>
                  <a:pt x="56" y="4"/>
                  <a:pt x="56" y="4"/>
                </a:cubicBezTo>
                <a:cubicBezTo>
                  <a:pt x="55" y="4"/>
                  <a:pt x="55" y="4"/>
                  <a:pt x="55" y="4"/>
                </a:cubicBezTo>
                <a:cubicBezTo>
                  <a:pt x="54" y="4"/>
                  <a:pt x="54" y="4"/>
                  <a:pt x="54" y="4"/>
                </a:cubicBezTo>
                <a:cubicBezTo>
                  <a:pt x="54" y="4"/>
                  <a:pt x="54" y="4"/>
                  <a:pt x="54" y="4"/>
                </a:cubicBezTo>
                <a:cubicBezTo>
                  <a:pt x="54" y="4"/>
                  <a:pt x="55" y="3"/>
                  <a:pt x="54" y="2"/>
                </a:cubicBezTo>
                <a:cubicBezTo>
                  <a:pt x="54" y="2"/>
                  <a:pt x="54" y="1"/>
                  <a:pt x="53" y="1"/>
                </a:cubicBezTo>
                <a:cubicBezTo>
                  <a:pt x="52" y="1"/>
                  <a:pt x="51" y="0"/>
                  <a:pt x="50" y="0"/>
                </a:cubicBezTo>
                <a:cubicBezTo>
                  <a:pt x="49" y="0"/>
                  <a:pt x="49" y="0"/>
                  <a:pt x="49" y="0"/>
                </a:cubicBezTo>
                <a:cubicBezTo>
                  <a:pt x="49" y="0"/>
                  <a:pt x="48" y="0"/>
                  <a:pt x="48" y="0"/>
                </a:cubicBezTo>
                <a:cubicBezTo>
                  <a:pt x="48" y="1"/>
                  <a:pt x="47" y="1"/>
                  <a:pt x="47" y="2"/>
                </a:cubicBezTo>
                <a:cubicBezTo>
                  <a:pt x="47" y="2"/>
                  <a:pt x="47" y="2"/>
                  <a:pt x="47" y="2"/>
                </a:cubicBezTo>
                <a:cubicBezTo>
                  <a:pt x="47" y="2"/>
                  <a:pt x="47" y="2"/>
                  <a:pt x="47" y="2"/>
                </a:cubicBezTo>
                <a:cubicBezTo>
                  <a:pt x="47" y="1"/>
                  <a:pt x="46" y="1"/>
                  <a:pt x="46" y="0"/>
                </a:cubicBezTo>
                <a:cubicBezTo>
                  <a:pt x="46" y="0"/>
                  <a:pt x="45" y="0"/>
                  <a:pt x="45" y="0"/>
                </a:cubicBezTo>
                <a:cubicBezTo>
                  <a:pt x="45" y="0"/>
                  <a:pt x="45" y="0"/>
                  <a:pt x="44" y="0"/>
                </a:cubicBezTo>
                <a:cubicBezTo>
                  <a:pt x="43" y="0"/>
                  <a:pt x="42" y="1"/>
                  <a:pt x="41" y="1"/>
                </a:cubicBezTo>
                <a:cubicBezTo>
                  <a:pt x="40" y="1"/>
                  <a:pt x="40" y="2"/>
                  <a:pt x="40" y="2"/>
                </a:cubicBezTo>
                <a:cubicBezTo>
                  <a:pt x="40" y="3"/>
                  <a:pt x="40" y="4"/>
                  <a:pt x="40" y="4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4"/>
                  <a:pt x="40" y="4"/>
                  <a:pt x="39" y="4"/>
                </a:cubicBezTo>
                <a:cubicBezTo>
                  <a:pt x="39" y="4"/>
                  <a:pt x="39" y="4"/>
                  <a:pt x="38" y="4"/>
                </a:cubicBezTo>
                <a:cubicBezTo>
                  <a:pt x="38" y="4"/>
                  <a:pt x="38" y="4"/>
                  <a:pt x="38" y="4"/>
                </a:cubicBezTo>
                <a:cubicBezTo>
                  <a:pt x="37" y="4"/>
                  <a:pt x="37" y="4"/>
                  <a:pt x="37" y="4"/>
                </a:cubicBezTo>
                <a:cubicBezTo>
                  <a:pt x="36" y="5"/>
                  <a:pt x="35" y="6"/>
                  <a:pt x="34" y="7"/>
                </a:cubicBezTo>
                <a:cubicBezTo>
                  <a:pt x="34" y="8"/>
                  <a:pt x="34" y="9"/>
                  <a:pt x="34" y="9"/>
                </a:cubicBezTo>
                <a:cubicBezTo>
                  <a:pt x="34" y="10"/>
                  <a:pt x="35" y="10"/>
                  <a:pt x="35" y="10"/>
                </a:cubicBezTo>
                <a:cubicBezTo>
                  <a:pt x="35" y="10"/>
                  <a:pt x="35" y="10"/>
                  <a:pt x="35" y="11"/>
                </a:cubicBezTo>
                <a:cubicBezTo>
                  <a:pt x="35" y="11"/>
                  <a:pt x="35" y="11"/>
                  <a:pt x="35" y="11"/>
                </a:cubicBezTo>
                <a:cubicBezTo>
                  <a:pt x="35" y="11"/>
                  <a:pt x="35" y="11"/>
                  <a:pt x="35" y="11"/>
                </a:cubicBezTo>
                <a:cubicBezTo>
                  <a:pt x="34" y="11"/>
                  <a:pt x="34" y="11"/>
                  <a:pt x="34" y="11"/>
                </a:cubicBezTo>
                <a:cubicBezTo>
                  <a:pt x="33" y="11"/>
                  <a:pt x="33" y="12"/>
                  <a:pt x="33" y="12"/>
                </a:cubicBezTo>
                <a:cubicBezTo>
                  <a:pt x="33" y="13"/>
                  <a:pt x="33" y="14"/>
                  <a:pt x="33" y="14"/>
                </a:cubicBezTo>
                <a:cubicBezTo>
                  <a:pt x="33" y="15"/>
                  <a:pt x="33" y="16"/>
                  <a:pt x="33" y="16"/>
                </a:cubicBezTo>
                <a:cubicBezTo>
                  <a:pt x="33" y="17"/>
                  <a:pt x="33" y="17"/>
                  <a:pt x="33" y="18"/>
                </a:cubicBezTo>
                <a:cubicBezTo>
                  <a:pt x="34" y="18"/>
                  <a:pt x="34" y="18"/>
                  <a:pt x="35" y="18"/>
                </a:cubicBezTo>
                <a:cubicBezTo>
                  <a:pt x="35" y="18"/>
                  <a:pt x="35" y="18"/>
                  <a:pt x="35" y="18"/>
                </a:cubicBezTo>
                <a:cubicBezTo>
                  <a:pt x="35" y="18"/>
                  <a:pt x="35" y="18"/>
                  <a:pt x="35" y="18"/>
                </a:cubicBezTo>
                <a:cubicBezTo>
                  <a:pt x="35" y="18"/>
                  <a:pt x="35" y="18"/>
                  <a:pt x="35" y="18"/>
                </a:cubicBezTo>
                <a:cubicBezTo>
                  <a:pt x="35" y="18"/>
                  <a:pt x="35" y="18"/>
                  <a:pt x="35" y="18"/>
                </a:cubicBezTo>
                <a:cubicBezTo>
                  <a:pt x="35" y="19"/>
                  <a:pt x="34" y="19"/>
                  <a:pt x="34" y="20"/>
                </a:cubicBezTo>
                <a:cubicBezTo>
                  <a:pt x="34" y="20"/>
                  <a:pt x="34" y="21"/>
                  <a:pt x="34" y="21"/>
                </a:cubicBezTo>
                <a:cubicBezTo>
                  <a:pt x="35" y="22"/>
                  <a:pt x="36" y="23"/>
                  <a:pt x="37" y="24"/>
                </a:cubicBezTo>
                <a:cubicBezTo>
                  <a:pt x="37" y="25"/>
                  <a:pt x="37" y="25"/>
                  <a:pt x="38" y="25"/>
                </a:cubicBezTo>
                <a:cubicBezTo>
                  <a:pt x="38" y="25"/>
                  <a:pt x="38" y="25"/>
                  <a:pt x="38" y="25"/>
                </a:cubicBezTo>
                <a:cubicBezTo>
                  <a:pt x="39" y="25"/>
                  <a:pt x="39" y="25"/>
                  <a:pt x="39" y="24"/>
                </a:cubicBezTo>
                <a:cubicBezTo>
                  <a:pt x="40" y="24"/>
                  <a:pt x="40" y="24"/>
                  <a:pt x="40" y="24"/>
                </a:cubicBezTo>
                <a:cubicBezTo>
                  <a:pt x="40" y="24"/>
                  <a:pt x="40" y="24"/>
                  <a:pt x="40" y="25"/>
                </a:cubicBezTo>
                <a:cubicBezTo>
                  <a:pt x="40" y="25"/>
                  <a:pt x="40" y="26"/>
                  <a:pt x="40" y="26"/>
                </a:cubicBezTo>
                <a:cubicBezTo>
                  <a:pt x="40" y="27"/>
                  <a:pt x="40" y="27"/>
                  <a:pt x="41" y="27"/>
                </a:cubicBezTo>
                <a:cubicBezTo>
                  <a:pt x="42" y="28"/>
                  <a:pt x="43" y="28"/>
                  <a:pt x="44" y="29"/>
                </a:cubicBezTo>
                <a:cubicBezTo>
                  <a:pt x="45" y="29"/>
                  <a:pt x="45" y="29"/>
                  <a:pt x="45" y="29"/>
                </a:cubicBezTo>
                <a:cubicBezTo>
                  <a:pt x="45" y="29"/>
                  <a:pt x="46" y="28"/>
                  <a:pt x="46" y="28"/>
                </a:cubicBezTo>
                <a:cubicBezTo>
                  <a:pt x="46" y="28"/>
                  <a:pt x="47" y="27"/>
                  <a:pt x="47" y="27"/>
                </a:cubicBezTo>
                <a:cubicBezTo>
                  <a:pt x="47" y="27"/>
                  <a:pt x="47" y="27"/>
                  <a:pt x="47" y="27"/>
                </a:cubicBezTo>
                <a:cubicBezTo>
                  <a:pt x="47" y="27"/>
                  <a:pt x="47" y="27"/>
                  <a:pt x="47" y="27"/>
                </a:cubicBezTo>
                <a:cubicBezTo>
                  <a:pt x="47" y="27"/>
                  <a:pt x="48" y="28"/>
                  <a:pt x="48" y="28"/>
                </a:cubicBezTo>
                <a:cubicBezTo>
                  <a:pt x="48" y="28"/>
                  <a:pt x="49" y="29"/>
                  <a:pt x="49" y="29"/>
                </a:cubicBezTo>
                <a:cubicBezTo>
                  <a:pt x="49" y="29"/>
                  <a:pt x="49" y="29"/>
                  <a:pt x="50" y="29"/>
                </a:cubicBezTo>
                <a:cubicBezTo>
                  <a:pt x="51" y="28"/>
                  <a:pt x="52" y="28"/>
                  <a:pt x="53" y="27"/>
                </a:cubicBezTo>
                <a:cubicBezTo>
                  <a:pt x="54" y="27"/>
                  <a:pt x="54" y="27"/>
                  <a:pt x="54" y="26"/>
                </a:cubicBezTo>
                <a:cubicBezTo>
                  <a:pt x="55" y="26"/>
                  <a:pt x="54" y="25"/>
                  <a:pt x="54" y="25"/>
                </a:cubicBezTo>
                <a:cubicBezTo>
                  <a:pt x="54" y="24"/>
                  <a:pt x="54" y="24"/>
                  <a:pt x="54" y="24"/>
                </a:cubicBezTo>
                <a:cubicBezTo>
                  <a:pt x="54" y="24"/>
                  <a:pt x="54" y="24"/>
                  <a:pt x="54" y="24"/>
                </a:cubicBezTo>
                <a:cubicBezTo>
                  <a:pt x="54" y="24"/>
                  <a:pt x="54" y="24"/>
                  <a:pt x="55" y="24"/>
                </a:cubicBezTo>
                <a:cubicBezTo>
                  <a:pt x="55" y="25"/>
                  <a:pt x="55" y="25"/>
                  <a:pt x="56" y="25"/>
                </a:cubicBezTo>
                <a:cubicBezTo>
                  <a:pt x="56" y="25"/>
                  <a:pt x="56" y="25"/>
                  <a:pt x="56" y="25"/>
                </a:cubicBezTo>
                <a:cubicBezTo>
                  <a:pt x="57" y="25"/>
                  <a:pt x="57" y="25"/>
                  <a:pt x="57" y="24"/>
                </a:cubicBezTo>
                <a:cubicBezTo>
                  <a:pt x="58" y="23"/>
                  <a:pt x="59" y="22"/>
                  <a:pt x="60" y="21"/>
                </a:cubicBezTo>
                <a:cubicBezTo>
                  <a:pt x="60" y="21"/>
                  <a:pt x="60" y="20"/>
                  <a:pt x="60" y="20"/>
                </a:cubicBezTo>
                <a:cubicBezTo>
                  <a:pt x="60" y="19"/>
                  <a:pt x="59" y="19"/>
                  <a:pt x="59" y="18"/>
                </a:cubicBezTo>
                <a:cubicBezTo>
                  <a:pt x="59" y="18"/>
                  <a:pt x="59" y="18"/>
                  <a:pt x="59" y="18"/>
                </a:cubicBezTo>
                <a:cubicBezTo>
                  <a:pt x="59" y="18"/>
                  <a:pt x="59" y="18"/>
                  <a:pt x="59" y="18"/>
                </a:cubicBezTo>
                <a:cubicBezTo>
                  <a:pt x="59" y="18"/>
                  <a:pt x="59" y="18"/>
                  <a:pt x="59" y="18"/>
                </a:cubicBezTo>
                <a:cubicBezTo>
                  <a:pt x="60" y="18"/>
                  <a:pt x="60" y="18"/>
                  <a:pt x="60" y="18"/>
                </a:cubicBezTo>
                <a:cubicBezTo>
                  <a:pt x="61" y="17"/>
                  <a:pt x="61" y="17"/>
                  <a:pt x="61" y="16"/>
                </a:cubicBezTo>
                <a:cubicBezTo>
                  <a:pt x="61" y="16"/>
                  <a:pt x="62" y="15"/>
                  <a:pt x="62" y="14"/>
                </a:cubicBezTo>
                <a:cubicBezTo>
                  <a:pt x="62" y="14"/>
                  <a:pt x="61" y="13"/>
                  <a:pt x="61" y="12"/>
                </a:cubicBezTo>
                <a:close/>
                <a:moveTo>
                  <a:pt x="58" y="15"/>
                </a:moveTo>
                <a:cubicBezTo>
                  <a:pt x="57" y="15"/>
                  <a:pt x="56" y="16"/>
                  <a:pt x="56" y="17"/>
                </a:cubicBezTo>
                <a:cubicBezTo>
                  <a:pt x="55" y="18"/>
                  <a:pt x="56" y="20"/>
                  <a:pt x="57" y="21"/>
                </a:cubicBezTo>
                <a:cubicBezTo>
                  <a:pt x="56" y="21"/>
                  <a:pt x="56" y="21"/>
                  <a:pt x="56" y="22"/>
                </a:cubicBezTo>
                <a:cubicBezTo>
                  <a:pt x="55" y="21"/>
                  <a:pt x="53" y="21"/>
                  <a:pt x="52" y="22"/>
                </a:cubicBezTo>
                <a:cubicBezTo>
                  <a:pt x="51" y="23"/>
                  <a:pt x="51" y="24"/>
                  <a:pt x="51" y="25"/>
                </a:cubicBezTo>
                <a:cubicBezTo>
                  <a:pt x="51" y="25"/>
                  <a:pt x="50" y="25"/>
                  <a:pt x="50" y="25"/>
                </a:cubicBezTo>
                <a:cubicBezTo>
                  <a:pt x="49" y="24"/>
                  <a:pt x="48" y="24"/>
                  <a:pt x="47" y="24"/>
                </a:cubicBezTo>
                <a:cubicBezTo>
                  <a:pt x="46" y="24"/>
                  <a:pt x="45" y="24"/>
                  <a:pt x="44" y="25"/>
                </a:cubicBezTo>
                <a:cubicBezTo>
                  <a:pt x="44" y="25"/>
                  <a:pt x="43" y="25"/>
                  <a:pt x="43" y="25"/>
                </a:cubicBezTo>
                <a:cubicBezTo>
                  <a:pt x="43" y="24"/>
                  <a:pt x="43" y="23"/>
                  <a:pt x="42" y="22"/>
                </a:cubicBezTo>
                <a:cubicBezTo>
                  <a:pt x="41" y="21"/>
                  <a:pt x="39" y="21"/>
                  <a:pt x="38" y="22"/>
                </a:cubicBezTo>
                <a:cubicBezTo>
                  <a:pt x="38" y="21"/>
                  <a:pt x="38" y="21"/>
                  <a:pt x="37" y="21"/>
                </a:cubicBezTo>
                <a:cubicBezTo>
                  <a:pt x="38" y="20"/>
                  <a:pt x="39" y="18"/>
                  <a:pt x="38" y="17"/>
                </a:cubicBezTo>
                <a:cubicBezTo>
                  <a:pt x="38" y="16"/>
                  <a:pt x="37" y="15"/>
                  <a:pt x="36" y="15"/>
                </a:cubicBezTo>
                <a:cubicBezTo>
                  <a:pt x="36" y="15"/>
                  <a:pt x="36" y="15"/>
                  <a:pt x="36" y="14"/>
                </a:cubicBezTo>
                <a:cubicBezTo>
                  <a:pt x="36" y="14"/>
                  <a:pt x="36" y="14"/>
                  <a:pt x="36" y="14"/>
                </a:cubicBezTo>
                <a:cubicBezTo>
                  <a:pt x="37" y="14"/>
                  <a:pt x="38" y="13"/>
                  <a:pt x="38" y="11"/>
                </a:cubicBezTo>
                <a:cubicBezTo>
                  <a:pt x="39" y="10"/>
                  <a:pt x="38" y="9"/>
                  <a:pt x="37" y="8"/>
                </a:cubicBezTo>
                <a:cubicBezTo>
                  <a:pt x="38" y="8"/>
                  <a:pt x="38" y="7"/>
                  <a:pt x="38" y="7"/>
                </a:cubicBezTo>
                <a:cubicBezTo>
                  <a:pt x="39" y="8"/>
                  <a:pt x="41" y="8"/>
                  <a:pt x="42" y="7"/>
                </a:cubicBezTo>
                <a:cubicBezTo>
                  <a:pt x="43" y="6"/>
                  <a:pt x="43" y="5"/>
                  <a:pt x="43" y="4"/>
                </a:cubicBezTo>
                <a:cubicBezTo>
                  <a:pt x="43" y="3"/>
                  <a:pt x="44" y="3"/>
                  <a:pt x="44" y="3"/>
                </a:cubicBezTo>
                <a:cubicBezTo>
                  <a:pt x="45" y="4"/>
                  <a:pt x="46" y="5"/>
                  <a:pt x="47" y="5"/>
                </a:cubicBezTo>
                <a:cubicBezTo>
                  <a:pt x="48" y="5"/>
                  <a:pt x="49" y="4"/>
                  <a:pt x="50" y="3"/>
                </a:cubicBezTo>
                <a:cubicBezTo>
                  <a:pt x="50" y="3"/>
                  <a:pt x="51" y="3"/>
                  <a:pt x="51" y="4"/>
                </a:cubicBezTo>
                <a:cubicBezTo>
                  <a:pt x="51" y="5"/>
                  <a:pt x="51" y="6"/>
                  <a:pt x="52" y="7"/>
                </a:cubicBezTo>
                <a:cubicBezTo>
                  <a:pt x="53" y="8"/>
                  <a:pt x="55" y="8"/>
                  <a:pt x="56" y="7"/>
                </a:cubicBezTo>
                <a:cubicBezTo>
                  <a:pt x="56" y="7"/>
                  <a:pt x="56" y="8"/>
                  <a:pt x="57" y="8"/>
                </a:cubicBezTo>
                <a:cubicBezTo>
                  <a:pt x="56" y="9"/>
                  <a:pt x="55" y="10"/>
                  <a:pt x="56" y="11"/>
                </a:cubicBezTo>
                <a:cubicBezTo>
                  <a:pt x="56" y="13"/>
                  <a:pt x="57" y="14"/>
                  <a:pt x="58" y="14"/>
                </a:cubicBezTo>
                <a:cubicBezTo>
                  <a:pt x="58" y="14"/>
                  <a:pt x="59" y="14"/>
                  <a:pt x="59" y="14"/>
                </a:cubicBezTo>
                <a:cubicBezTo>
                  <a:pt x="59" y="15"/>
                  <a:pt x="58" y="15"/>
                  <a:pt x="58" y="15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</p:spPr>
        <p:txBody>
          <a:bodyPr vert="horz" wrap="square" lIns="91440" tIns="45721" rIns="91440" bIns="45721" numCol="1" anchor="t" anchorCtr="0" compatLnSpc="1">
            <a:prstTxWarp prst="textNoShape">
              <a:avLst/>
            </a:prstTxWarp>
          </a:bodyPr>
          <a:lstStyle/>
          <a:p>
            <a:endParaRPr lang="en-US" sz="1801"/>
          </a:p>
        </p:txBody>
      </p:sp>
      <p:sp>
        <p:nvSpPr>
          <p:cNvPr id="91" name="ïš1iďe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B640D9F0-E7E8-47E2-BEBC-05E440ABE0D1}"/>
              </a:ext>
            </a:extLst>
          </p:cNvPr>
          <p:cNvSpPr/>
          <p:nvPr/>
        </p:nvSpPr>
        <p:spPr bwMode="auto">
          <a:xfrm>
            <a:off x="4992464" y="5413094"/>
            <a:ext cx="278334" cy="323302"/>
          </a:xfrm>
          <a:custGeom>
            <a:avLst/>
            <a:gdLst>
              <a:gd name="T0" fmla="*/ 31 w 62"/>
              <a:gd name="T1" fmla="*/ 49 h 70"/>
              <a:gd name="T2" fmla="*/ 45 w 62"/>
              <a:gd name="T3" fmla="*/ 35 h 70"/>
              <a:gd name="T4" fmla="*/ 45 w 62"/>
              <a:gd name="T5" fmla="*/ 8 h 70"/>
              <a:gd name="T6" fmla="*/ 17 w 62"/>
              <a:gd name="T7" fmla="*/ 8 h 70"/>
              <a:gd name="T8" fmla="*/ 17 w 62"/>
              <a:gd name="T9" fmla="*/ 35 h 70"/>
              <a:gd name="T10" fmla="*/ 31 w 62"/>
              <a:gd name="T11" fmla="*/ 49 h 70"/>
              <a:gd name="T12" fmla="*/ 31 w 62"/>
              <a:gd name="T13" fmla="*/ 8 h 70"/>
              <a:gd name="T14" fmla="*/ 44 w 62"/>
              <a:gd name="T15" fmla="*/ 21 h 70"/>
              <a:gd name="T16" fmla="*/ 31 w 62"/>
              <a:gd name="T17" fmla="*/ 34 h 70"/>
              <a:gd name="T18" fmla="*/ 18 w 62"/>
              <a:gd name="T19" fmla="*/ 21 h 70"/>
              <a:gd name="T20" fmla="*/ 31 w 62"/>
              <a:gd name="T21" fmla="*/ 8 h 70"/>
              <a:gd name="T22" fmla="*/ 25 w 62"/>
              <a:gd name="T23" fmla="*/ 50 h 70"/>
              <a:gd name="T24" fmla="*/ 27 w 62"/>
              <a:gd name="T25" fmla="*/ 48 h 70"/>
              <a:gd name="T26" fmla="*/ 30 w 62"/>
              <a:gd name="T27" fmla="*/ 50 h 70"/>
              <a:gd name="T28" fmla="*/ 31 w 62"/>
              <a:gd name="T29" fmla="*/ 51 h 70"/>
              <a:gd name="T30" fmla="*/ 32 w 62"/>
              <a:gd name="T31" fmla="*/ 50 h 70"/>
              <a:gd name="T32" fmla="*/ 34 w 62"/>
              <a:gd name="T33" fmla="*/ 48 h 70"/>
              <a:gd name="T34" fmla="*/ 37 w 62"/>
              <a:gd name="T35" fmla="*/ 50 h 70"/>
              <a:gd name="T36" fmla="*/ 31 w 62"/>
              <a:gd name="T37" fmla="*/ 53 h 70"/>
              <a:gd name="T38" fmla="*/ 25 w 62"/>
              <a:gd name="T39" fmla="*/ 50 h 70"/>
              <a:gd name="T40" fmla="*/ 8 w 62"/>
              <a:gd name="T41" fmla="*/ 53 h 70"/>
              <a:gd name="T42" fmla="*/ 31 w 62"/>
              <a:gd name="T43" fmla="*/ 62 h 70"/>
              <a:gd name="T44" fmla="*/ 54 w 62"/>
              <a:gd name="T45" fmla="*/ 53 h 70"/>
              <a:gd name="T46" fmla="*/ 39 w 62"/>
              <a:gd name="T47" fmla="*/ 44 h 70"/>
              <a:gd name="T48" fmla="*/ 35 w 62"/>
              <a:gd name="T49" fmla="*/ 47 h 70"/>
              <a:gd name="T50" fmla="*/ 44 w 62"/>
              <a:gd name="T51" fmla="*/ 51 h 70"/>
              <a:gd name="T52" fmla="*/ 31 w 62"/>
              <a:gd name="T53" fmla="*/ 54 h 70"/>
              <a:gd name="T54" fmla="*/ 18 w 62"/>
              <a:gd name="T55" fmla="*/ 51 h 70"/>
              <a:gd name="T56" fmla="*/ 26 w 62"/>
              <a:gd name="T57" fmla="*/ 47 h 70"/>
              <a:gd name="T58" fmla="*/ 23 w 62"/>
              <a:gd name="T59" fmla="*/ 44 h 70"/>
              <a:gd name="T60" fmla="*/ 8 w 62"/>
              <a:gd name="T61" fmla="*/ 53 h 70"/>
              <a:gd name="T62" fmla="*/ 16 w 62"/>
              <a:gd name="T63" fmla="*/ 51 h 70"/>
              <a:gd name="T64" fmla="*/ 31 w 62"/>
              <a:gd name="T65" fmla="*/ 56 h 70"/>
              <a:gd name="T66" fmla="*/ 46 w 62"/>
              <a:gd name="T67" fmla="*/ 51 h 70"/>
              <a:gd name="T68" fmla="*/ 42 w 62"/>
              <a:gd name="T69" fmla="*/ 47 h 70"/>
              <a:gd name="T70" fmla="*/ 52 w 62"/>
              <a:gd name="T71" fmla="*/ 53 h 70"/>
              <a:gd name="T72" fmla="*/ 31 w 62"/>
              <a:gd name="T73" fmla="*/ 60 h 70"/>
              <a:gd name="T74" fmla="*/ 10 w 62"/>
              <a:gd name="T75" fmla="*/ 53 h 70"/>
              <a:gd name="T76" fmla="*/ 20 w 62"/>
              <a:gd name="T77" fmla="*/ 47 h 70"/>
              <a:gd name="T78" fmla="*/ 16 w 62"/>
              <a:gd name="T79" fmla="*/ 51 h 70"/>
              <a:gd name="T80" fmla="*/ 62 w 62"/>
              <a:gd name="T81" fmla="*/ 55 h 70"/>
              <a:gd name="T82" fmla="*/ 31 w 62"/>
              <a:gd name="T83" fmla="*/ 70 h 70"/>
              <a:gd name="T84" fmla="*/ 0 w 62"/>
              <a:gd name="T85" fmla="*/ 55 h 70"/>
              <a:gd name="T86" fmla="*/ 20 w 62"/>
              <a:gd name="T87" fmla="*/ 41 h 70"/>
              <a:gd name="T88" fmla="*/ 23 w 62"/>
              <a:gd name="T89" fmla="*/ 44 h 70"/>
              <a:gd name="T90" fmla="*/ 3 w 62"/>
              <a:gd name="T91" fmla="*/ 55 h 70"/>
              <a:gd name="T92" fmla="*/ 31 w 62"/>
              <a:gd name="T93" fmla="*/ 67 h 70"/>
              <a:gd name="T94" fmla="*/ 59 w 62"/>
              <a:gd name="T95" fmla="*/ 55 h 70"/>
              <a:gd name="T96" fmla="*/ 39 w 62"/>
              <a:gd name="T97" fmla="*/ 44 h 70"/>
              <a:gd name="T98" fmla="*/ 42 w 62"/>
              <a:gd name="T99" fmla="*/ 41 h 70"/>
              <a:gd name="T100" fmla="*/ 62 w 62"/>
              <a:gd name="T101" fmla="*/ 55 h 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62" h="70">
                <a:moveTo>
                  <a:pt x="31" y="49"/>
                </a:moveTo>
                <a:cubicBezTo>
                  <a:pt x="45" y="35"/>
                  <a:pt x="45" y="35"/>
                  <a:pt x="45" y="35"/>
                </a:cubicBezTo>
                <a:cubicBezTo>
                  <a:pt x="52" y="27"/>
                  <a:pt x="52" y="15"/>
                  <a:pt x="45" y="8"/>
                </a:cubicBezTo>
                <a:cubicBezTo>
                  <a:pt x="37" y="0"/>
                  <a:pt x="25" y="0"/>
                  <a:pt x="17" y="8"/>
                </a:cubicBezTo>
                <a:cubicBezTo>
                  <a:pt x="10" y="15"/>
                  <a:pt x="10" y="27"/>
                  <a:pt x="17" y="35"/>
                </a:cubicBezTo>
                <a:lnTo>
                  <a:pt x="31" y="49"/>
                </a:lnTo>
                <a:close/>
                <a:moveTo>
                  <a:pt x="31" y="8"/>
                </a:moveTo>
                <a:cubicBezTo>
                  <a:pt x="38" y="8"/>
                  <a:pt x="44" y="14"/>
                  <a:pt x="44" y="21"/>
                </a:cubicBezTo>
                <a:cubicBezTo>
                  <a:pt x="44" y="29"/>
                  <a:pt x="38" y="34"/>
                  <a:pt x="31" y="34"/>
                </a:cubicBezTo>
                <a:cubicBezTo>
                  <a:pt x="24" y="34"/>
                  <a:pt x="18" y="29"/>
                  <a:pt x="18" y="21"/>
                </a:cubicBezTo>
                <a:cubicBezTo>
                  <a:pt x="18" y="14"/>
                  <a:pt x="24" y="8"/>
                  <a:pt x="31" y="8"/>
                </a:cubicBezTo>
                <a:close/>
                <a:moveTo>
                  <a:pt x="25" y="50"/>
                </a:moveTo>
                <a:cubicBezTo>
                  <a:pt x="25" y="49"/>
                  <a:pt x="26" y="49"/>
                  <a:pt x="27" y="48"/>
                </a:cubicBezTo>
                <a:cubicBezTo>
                  <a:pt x="30" y="50"/>
                  <a:pt x="30" y="50"/>
                  <a:pt x="30" y="50"/>
                </a:cubicBezTo>
                <a:cubicBezTo>
                  <a:pt x="30" y="51"/>
                  <a:pt x="30" y="51"/>
                  <a:pt x="31" y="51"/>
                </a:cubicBezTo>
                <a:cubicBezTo>
                  <a:pt x="31" y="51"/>
                  <a:pt x="32" y="51"/>
                  <a:pt x="32" y="50"/>
                </a:cubicBezTo>
                <a:cubicBezTo>
                  <a:pt x="34" y="48"/>
                  <a:pt x="34" y="48"/>
                  <a:pt x="34" y="48"/>
                </a:cubicBezTo>
                <a:cubicBezTo>
                  <a:pt x="36" y="49"/>
                  <a:pt x="37" y="49"/>
                  <a:pt x="37" y="50"/>
                </a:cubicBezTo>
                <a:cubicBezTo>
                  <a:pt x="37" y="52"/>
                  <a:pt x="34" y="53"/>
                  <a:pt x="31" y="53"/>
                </a:cubicBezTo>
                <a:cubicBezTo>
                  <a:pt x="28" y="53"/>
                  <a:pt x="25" y="52"/>
                  <a:pt x="25" y="50"/>
                </a:cubicBezTo>
                <a:close/>
                <a:moveTo>
                  <a:pt x="8" y="53"/>
                </a:moveTo>
                <a:cubicBezTo>
                  <a:pt x="8" y="58"/>
                  <a:pt x="18" y="62"/>
                  <a:pt x="31" y="62"/>
                </a:cubicBezTo>
                <a:cubicBezTo>
                  <a:pt x="44" y="62"/>
                  <a:pt x="54" y="58"/>
                  <a:pt x="54" y="53"/>
                </a:cubicBezTo>
                <a:cubicBezTo>
                  <a:pt x="54" y="49"/>
                  <a:pt x="48" y="45"/>
                  <a:pt x="39" y="44"/>
                </a:cubicBezTo>
                <a:cubicBezTo>
                  <a:pt x="35" y="47"/>
                  <a:pt x="35" y="47"/>
                  <a:pt x="35" y="47"/>
                </a:cubicBezTo>
                <a:cubicBezTo>
                  <a:pt x="41" y="48"/>
                  <a:pt x="44" y="49"/>
                  <a:pt x="44" y="51"/>
                </a:cubicBezTo>
                <a:cubicBezTo>
                  <a:pt x="44" y="52"/>
                  <a:pt x="39" y="54"/>
                  <a:pt x="31" y="54"/>
                </a:cubicBezTo>
                <a:cubicBezTo>
                  <a:pt x="23" y="54"/>
                  <a:pt x="18" y="52"/>
                  <a:pt x="18" y="51"/>
                </a:cubicBezTo>
                <a:cubicBezTo>
                  <a:pt x="18" y="49"/>
                  <a:pt x="21" y="48"/>
                  <a:pt x="26" y="47"/>
                </a:cubicBezTo>
                <a:cubicBezTo>
                  <a:pt x="23" y="44"/>
                  <a:pt x="23" y="44"/>
                  <a:pt x="23" y="44"/>
                </a:cubicBezTo>
                <a:cubicBezTo>
                  <a:pt x="14" y="45"/>
                  <a:pt x="8" y="49"/>
                  <a:pt x="8" y="53"/>
                </a:cubicBezTo>
                <a:close/>
                <a:moveTo>
                  <a:pt x="16" y="51"/>
                </a:moveTo>
                <a:cubicBezTo>
                  <a:pt x="16" y="54"/>
                  <a:pt x="23" y="56"/>
                  <a:pt x="31" y="56"/>
                </a:cubicBezTo>
                <a:cubicBezTo>
                  <a:pt x="39" y="56"/>
                  <a:pt x="46" y="54"/>
                  <a:pt x="46" y="51"/>
                </a:cubicBezTo>
                <a:cubicBezTo>
                  <a:pt x="46" y="49"/>
                  <a:pt x="44" y="47"/>
                  <a:pt x="42" y="47"/>
                </a:cubicBezTo>
                <a:cubicBezTo>
                  <a:pt x="48" y="48"/>
                  <a:pt x="52" y="50"/>
                  <a:pt x="52" y="53"/>
                </a:cubicBezTo>
                <a:cubicBezTo>
                  <a:pt x="52" y="56"/>
                  <a:pt x="43" y="60"/>
                  <a:pt x="31" y="60"/>
                </a:cubicBezTo>
                <a:cubicBezTo>
                  <a:pt x="19" y="60"/>
                  <a:pt x="10" y="56"/>
                  <a:pt x="10" y="53"/>
                </a:cubicBezTo>
                <a:cubicBezTo>
                  <a:pt x="10" y="50"/>
                  <a:pt x="14" y="48"/>
                  <a:pt x="20" y="47"/>
                </a:cubicBezTo>
                <a:cubicBezTo>
                  <a:pt x="17" y="47"/>
                  <a:pt x="16" y="49"/>
                  <a:pt x="16" y="51"/>
                </a:cubicBezTo>
                <a:close/>
                <a:moveTo>
                  <a:pt x="62" y="55"/>
                </a:moveTo>
                <a:cubicBezTo>
                  <a:pt x="62" y="64"/>
                  <a:pt x="49" y="70"/>
                  <a:pt x="31" y="70"/>
                </a:cubicBezTo>
                <a:cubicBezTo>
                  <a:pt x="13" y="70"/>
                  <a:pt x="0" y="64"/>
                  <a:pt x="0" y="55"/>
                </a:cubicBezTo>
                <a:cubicBezTo>
                  <a:pt x="0" y="49"/>
                  <a:pt x="8" y="43"/>
                  <a:pt x="20" y="41"/>
                </a:cubicBezTo>
                <a:cubicBezTo>
                  <a:pt x="23" y="44"/>
                  <a:pt x="23" y="44"/>
                  <a:pt x="23" y="44"/>
                </a:cubicBezTo>
                <a:cubicBezTo>
                  <a:pt x="10" y="45"/>
                  <a:pt x="3" y="50"/>
                  <a:pt x="3" y="55"/>
                </a:cubicBezTo>
                <a:cubicBezTo>
                  <a:pt x="3" y="61"/>
                  <a:pt x="14" y="67"/>
                  <a:pt x="31" y="67"/>
                </a:cubicBezTo>
                <a:cubicBezTo>
                  <a:pt x="48" y="67"/>
                  <a:pt x="59" y="61"/>
                  <a:pt x="59" y="55"/>
                </a:cubicBezTo>
                <a:cubicBezTo>
                  <a:pt x="59" y="50"/>
                  <a:pt x="51" y="45"/>
                  <a:pt x="39" y="44"/>
                </a:cubicBezTo>
                <a:cubicBezTo>
                  <a:pt x="42" y="41"/>
                  <a:pt x="42" y="41"/>
                  <a:pt x="42" y="41"/>
                </a:cubicBezTo>
                <a:cubicBezTo>
                  <a:pt x="54" y="43"/>
                  <a:pt x="62" y="49"/>
                  <a:pt x="62" y="55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</p:spPr>
        <p:txBody>
          <a:bodyPr vert="horz" wrap="square" lIns="91440" tIns="45721" rIns="91440" bIns="45721" numCol="1" anchor="t" anchorCtr="0" compatLnSpc="1">
            <a:prstTxWarp prst="textNoShape">
              <a:avLst/>
            </a:prstTxWarp>
          </a:bodyPr>
          <a:lstStyle/>
          <a:p>
            <a:endParaRPr lang="en-US" sz="1801"/>
          </a:p>
        </p:txBody>
      </p:sp>
      <p:sp>
        <p:nvSpPr>
          <p:cNvPr id="92" name="îs1ïḑê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1951B518-58BE-46BB-97B1-3E16679B0B2C}"/>
              </a:ext>
            </a:extLst>
          </p:cNvPr>
          <p:cNvSpPr/>
          <p:nvPr/>
        </p:nvSpPr>
        <p:spPr bwMode="auto">
          <a:xfrm>
            <a:off x="8388133" y="4396436"/>
            <a:ext cx="287595" cy="315248"/>
          </a:xfrm>
          <a:custGeom>
            <a:avLst/>
            <a:gdLst>
              <a:gd name="T0" fmla="*/ 31 w 63"/>
              <a:gd name="T1" fmla="*/ 45 h 67"/>
              <a:gd name="T2" fmla="*/ 42 w 63"/>
              <a:gd name="T3" fmla="*/ 33 h 67"/>
              <a:gd name="T4" fmla="*/ 52 w 63"/>
              <a:gd name="T5" fmla="*/ 33 h 67"/>
              <a:gd name="T6" fmla="*/ 52 w 63"/>
              <a:gd name="T7" fmla="*/ 0 h 67"/>
              <a:gd name="T8" fmla="*/ 11 w 63"/>
              <a:gd name="T9" fmla="*/ 0 h 67"/>
              <a:gd name="T10" fmla="*/ 11 w 63"/>
              <a:gd name="T11" fmla="*/ 33 h 67"/>
              <a:gd name="T12" fmla="*/ 21 w 63"/>
              <a:gd name="T13" fmla="*/ 33 h 67"/>
              <a:gd name="T14" fmla="*/ 31 w 63"/>
              <a:gd name="T15" fmla="*/ 45 h 67"/>
              <a:gd name="T16" fmla="*/ 15 w 63"/>
              <a:gd name="T17" fmla="*/ 29 h 67"/>
              <a:gd name="T18" fmla="*/ 15 w 63"/>
              <a:gd name="T19" fmla="*/ 4 h 67"/>
              <a:gd name="T20" fmla="*/ 48 w 63"/>
              <a:gd name="T21" fmla="*/ 4 h 67"/>
              <a:gd name="T22" fmla="*/ 48 w 63"/>
              <a:gd name="T23" fmla="*/ 29 h 67"/>
              <a:gd name="T24" fmla="*/ 45 w 63"/>
              <a:gd name="T25" fmla="*/ 29 h 67"/>
              <a:gd name="T26" fmla="*/ 17 w 63"/>
              <a:gd name="T27" fmla="*/ 29 h 67"/>
              <a:gd name="T28" fmla="*/ 15 w 63"/>
              <a:gd name="T29" fmla="*/ 29 h 67"/>
              <a:gd name="T30" fmla="*/ 25 w 63"/>
              <a:gd name="T31" fmla="*/ 47 h 67"/>
              <a:gd name="T32" fmla="*/ 29 w 63"/>
              <a:gd name="T33" fmla="*/ 45 h 67"/>
              <a:gd name="T34" fmla="*/ 30 w 63"/>
              <a:gd name="T35" fmla="*/ 46 h 67"/>
              <a:gd name="T36" fmla="*/ 31 w 63"/>
              <a:gd name="T37" fmla="*/ 47 h 67"/>
              <a:gd name="T38" fmla="*/ 33 w 63"/>
              <a:gd name="T39" fmla="*/ 46 h 67"/>
              <a:gd name="T40" fmla="*/ 34 w 63"/>
              <a:gd name="T41" fmla="*/ 45 h 67"/>
              <a:gd name="T42" fmla="*/ 37 w 63"/>
              <a:gd name="T43" fmla="*/ 47 h 67"/>
              <a:gd name="T44" fmla="*/ 31 w 63"/>
              <a:gd name="T45" fmla="*/ 50 h 67"/>
              <a:gd name="T46" fmla="*/ 25 w 63"/>
              <a:gd name="T47" fmla="*/ 47 h 67"/>
              <a:gd name="T48" fmla="*/ 8 w 63"/>
              <a:gd name="T49" fmla="*/ 50 h 67"/>
              <a:gd name="T50" fmla="*/ 31 w 63"/>
              <a:gd name="T51" fmla="*/ 59 h 67"/>
              <a:gd name="T52" fmla="*/ 54 w 63"/>
              <a:gd name="T53" fmla="*/ 50 h 67"/>
              <a:gd name="T54" fmla="*/ 37 w 63"/>
              <a:gd name="T55" fmla="*/ 41 h 67"/>
              <a:gd name="T56" fmla="*/ 34 w 63"/>
              <a:gd name="T57" fmla="*/ 44 h 67"/>
              <a:gd name="T58" fmla="*/ 44 w 63"/>
              <a:gd name="T59" fmla="*/ 48 h 67"/>
              <a:gd name="T60" fmla="*/ 31 w 63"/>
              <a:gd name="T61" fmla="*/ 51 h 67"/>
              <a:gd name="T62" fmla="*/ 18 w 63"/>
              <a:gd name="T63" fmla="*/ 48 h 67"/>
              <a:gd name="T64" fmla="*/ 28 w 63"/>
              <a:gd name="T65" fmla="*/ 44 h 67"/>
              <a:gd name="T66" fmla="*/ 25 w 63"/>
              <a:gd name="T67" fmla="*/ 41 h 67"/>
              <a:gd name="T68" fmla="*/ 8 w 63"/>
              <a:gd name="T69" fmla="*/ 50 h 67"/>
              <a:gd name="T70" fmla="*/ 16 w 63"/>
              <a:gd name="T71" fmla="*/ 48 h 67"/>
              <a:gd name="T72" fmla="*/ 31 w 63"/>
              <a:gd name="T73" fmla="*/ 53 h 67"/>
              <a:gd name="T74" fmla="*/ 46 w 63"/>
              <a:gd name="T75" fmla="*/ 48 h 67"/>
              <a:gd name="T76" fmla="*/ 42 w 63"/>
              <a:gd name="T77" fmla="*/ 44 h 67"/>
              <a:gd name="T78" fmla="*/ 52 w 63"/>
              <a:gd name="T79" fmla="*/ 50 h 67"/>
              <a:gd name="T80" fmla="*/ 31 w 63"/>
              <a:gd name="T81" fmla="*/ 57 h 67"/>
              <a:gd name="T82" fmla="*/ 10 w 63"/>
              <a:gd name="T83" fmla="*/ 50 h 67"/>
              <a:gd name="T84" fmla="*/ 20 w 63"/>
              <a:gd name="T85" fmla="*/ 44 h 67"/>
              <a:gd name="T86" fmla="*/ 16 w 63"/>
              <a:gd name="T87" fmla="*/ 48 h 67"/>
              <a:gd name="T88" fmla="*/ 63 w 63"/>
              <a:gd name="T89" fmla="*/ 52 h 67"/>
              <a:gd name="T90" fmla="*/ 31 w 63"/>
              <a:gd name="T91" fmla="*/ 67 h 67"/>
              <a:gd name="T92" fmla="*/ 0 w 63"/>
              <a:gd name="T93" fmla="*/ 52 h 67"/>
              <a:gd name="T94" fmla="*/ 22 w 63"/>
              <a:gd name="T95" fmla="*/ 38 h 67"/>
              <a:gd name="T96" fmla="*/ 25 w 63"/>
              <a:gd name="T97" fmla="*/ 40 h 67"/>
              <a:gd name="T98" fmla="*/ 3 w 63"/>
              <a:gd name="T99" fmla="*/ 52 h 67"/>
              <a:gd name="T100" fmla="*/ 31 w 63"/>
              <a:gd name="T101" fmla="*/ 64 h 67"/>
              <a:gd name="T102" fmla="*/ 60 w 63"/>
              <a:gd name="T103" fmla="*/ 52 h 67"/>
              <a:gd name="T104" fmla="*/ 38 w 63"/>
              <a:gd name="T105" fmla="*/ 40 h 67"/>
              <a:gd name="T106" fmla="*/ 40 w 63"/>
              <a:gd name="T107" fmla="*/ 38 h 67"/>
              <a:gd name="T108" fmla="*/ 63 w 63"/>
              <a:gd name="T109" fmla="*/ 52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63" h="67">
                <a:moveTo>
                  <a:pt x="31" y="45"/>
                </a:moveTo>
                <a:cubicBezTo>
                  <a:pt x="42" y="33"/>
                  <a:pt x="42" y="33"/>
                  <a:pt x="42" y="33"/>
                </a:cubicBezTo>
                <a:cubicBezTo>
                  <a:pt x="52" y="33"/>
                  <a:pt x="52" y="33"/>
                  <a:pt x="52" y="33"/>
                </a:cubicBezTo>
                <a:cubicBezTo>
                  <a:pt x="52" y="0"/>
                  <a:pt x="52" y="0"/>
                  <a:pt x="52" y="0"/>
                </a:cubicBezTo>
                <a:cubicBezTo>
                  <a:pt x="11" y="0"/>
                  <a:pt x="11" y="0"/>
                  <a:pt x="11" y="0"/>
                </a:cubicBezTo>
                <a:cubicBezTo>
                  <a:pt x="11" y="33"/>
                  <a:pt x="11" y="33"/>
                  <a:pt x="11" y="33"/>
                </a:cubicBezTo>
                <a:cubicBezTo>
                  <a:pt x="21" y="33"/>
                  <a:pt x="21" y="33"/>
                  <a:pt x="21" y="33"/>
                </a:cubicBezTo>
                <a:lnTo>
                  <a:pt x="31" y="45"/>
                </a:lnTo>
                <a:close/>
                <a:moveTo>
                  <a:pt x="15" y="29"/>
                </a:moveTo>
                <a:cubicBezTo>
                  <a:pt x="15" y="4"/>
                  <a:pt x="15" y="4"/>
                  <a:pt x="15" y="4"/>
                </a:cubicBezTo>
                <a:cubicBezTo>
                  <a:pt x="48" y="4"/>
                  <a:pt x="48" y="4"/>
                  <a:pt x="48" y="4"/>
                </a:cubicBezTo>
                <a:cubicBezTo>
                  <a:pt x="48" y="29"/>
                  <a:pt x="48" y="29"/>
                  <a:pt x="48" y="29"/>
                </a:cubicBezTo>
                <a:cubicBezTo>
                  <a:pt x="45" y="29"/>
                  <a:pt x="45" y="29"/>
                  <a:pt x="45" y="29"/>
                </a:cubicBezTo>
                <a:cubicBezTo>
                  <a:pt x="17" y="29"/>
                  <a:pt x="17" y="29"/>
                  <a:pt x="17" y="29"/>
                </a:cubicBezTo>
                <a:lnTo>
                  <a:pt x="15" y="29"/>
                </a:lnTo>
                <a:close/>
                <a:moveTo>
                  <a:pt x="25" y="47"/>
                </a:moveTo>
                <a:cubicBezTo>
                  <a:pt x="25" y="46"/>
                  <a:pt x="27" y="45"/>
                  <a:pt x="29" y="45"/>
                </a:cubicBezTo>
                <a:cubicBezTo>
                  <a:pt x="30" y="46"/>
                  <a:pt x="30" y="46"/>
                  <a:pt x="30" y="46"/>
                </a:cubicBezTo>
                <a:cubicBezTo>
                  <a:pt x="30" y="46"/>
                  <a:pt x="31" y="47"/>
                  <a:pt x="31" y="47"/>
                </a:cubicBezTo>
                <a:cubicBezTo>
                  <a:pt x="32" y="47"/>
                  <a:pt x="32" y="46"/>
                  <a:pt x="33" y="46"/>
                </a:cubicBezTo>
                <a:cubicBezTo>
                  <a:pt x="34" y="45"/>
                  <a:pt x="34" y="45"/>
                  <a:pt x="34" y="45"/>
                </a:cubicBezTo>
                <a:cubicBezTo>
                  <a:pt x="36" y="45"/>
                  <a:pt x="37" y="46"/>
                  <a:pt x="37" y="47"/>
                </a:cubicBezTo>
                <a:cubicBezTo>
                  <a:pt x="37" y="49"/>
                  <a:pt x="34" y="50"/>
                  <a:pt x="31" y="50"/>
                </a:cubicBezTo>
                <a:cubicBezTo>
                  <a:pt x="28" y="50"/>
                  <a:pt x="25" y="49"/>
                  <a:pt x="25" y="47"/>
                </a:cubicBezTo>
                <a:close/>
                <a:moveTo>
                  <a:pt x="8" y="50"/>
                </a:moveTo>
                <a:cubicBezTo>
                  <a:pt x="8" y="55"/>
                  <a:pt x="18" y="59"/>
                  <a:pt x="31" y="59"/>
                </a:cubicBezTo>
                <a:cubicBezTo>
                  <a:pt x="44" y="59"/>
                  <a:pt x="54" y="55"/>
                  <a:pt x="54" y="50"/>
                </a:cubicBezTo>
                <a:cubicBezTo>
                  <a:pt x="54" y="45"/>
                  <a:pt x="47" y="42"/>
                  <a:pt x="37" y="41"/>
                </a:cubicBezTo>
                <a:cubicBezTo>
                  <a:pt x="34" y="44"/>
                  <a:pt x="34" y="44"/>
                  <a:pt x="34" y="44"/>
                </a:cubicBezTo>
                <a:cubicBezTo>
                  <a:pt x="41" y="45"/>
                  <a:pt x="44" y="46"/>
                  <a:pt x="44" y="48"/>
                </a:cubicBezTo>
                <a:cubicBezTo>
                  <a:pt x="44" y="49"/>
                  <a:pt x="39" y="51"/>
                  <a:pt x="31" y="51"/>
                </a:cubicBezTo>
                <a:cubicBezTo>
                  <a:pt x="23" y="51"/>
                  <a:pt x="18" y="49"/>
                  <a:pt x="18" y="48"/>
                </a:cubicBezTo>
                <a:cubicBezTo>
                  <a:pt x="18" y="46"/>
                  <a:pt x="22" y="45"/>
                  <a:pt x="28" y="44"/>
                </a:cubicBezTo>
                <a:cubicBezTo>
                  <a:pt x="25" y="41"/>
                  <a:pt x="25" y="41"/>
                  <a:pt x="25" y="41"/>
                </a:cubicBezTo>
                <a:cubicBezTo>
                  <a:pt x="15" y="42"/>
                  <a:pt x="8" y="45"/>
                  <a:pt x="8" y="50"/>
                </a:cubicBezTo>
                <a:close/>
                <a:moveTo>
                  <a:pt x="16" y="48"/>
                </a:moveTo>
                <a:cubicBezTo>
                  <a:pt x="16" y="51"/>
                  <a:pt x="24" y="53"/>
                  <a:pt x="31" y="53"/>
                </a:cubicBezTo>
                <a:cubicBezTo>
                  <a:pt x="39" y="53"/>
                  <a:pt x="46" y="51"/>
                  <a:pt x="46" y="48"/>
                </a:cubicBezTo>
                <a:cubicBezTo>
                  <a:pt x="46" y="46"/>
                  <a:pt x="45" y="44"/>
                  <a:pt x="42" y="44"/>
                </a:cubicBezTo>
                <a:cubicBezTo>
                  <a:pt x="48" y="45"/>
                  <a:pt x="52" y="47"/>
                  <a:pt x="52" y="50"/>
                </a:cubicBezTo>
                <a:cubicBezTo>
                  <a:pt x="52" y="53"/>
                  <a:pt x="44" y="57"/>
                  <a:pt x="31" y="57"/>
                </a:cubicBezTo>
                <a:cubicBezTo>
                  <a:pt x="19" y="57"/>
                  <a:pt x="10" y="53"/>
                  <a:pt x="10" y="50"/>
                </a:cubicBezTo>
                <a:cubicBezTo>
                  <a:pt x="10" y="47"/>
                  <a:pt x="14" y="45"/>
                  <a:pt x="20" y="44"/>
                </a:cubicBezTo>
                <a:cubicBezTo>
                  <a:pt x="18" y="44"/>
                  <a:pt x="16" y="46"/>
                  <a:pt x="16" y="48"/>
                </a:cubicBezTo>
                <a:close/>
                <a:moveTo>
                  <a:pt x="63" y="52"/>
                </a:moveTo>
                <a:cubicBezTo>
                  <a:pt x="63" y="61"/>
                  <a:pt x="49" y="67"/>
                  <a:pt x="31" y="67"/>
                </a:cubicBezTo>
                <a:cubicBezTo>
                  <a:pt x="14" y="67"/>
                  <a:pt x="0" y="61"/>
                  <a:pt x="0" y="52"/>
                </a:cubicBezTo>
                <a:cubicBezTo>
                  <a:pt x="0" y="45"/>
                  <a:pt x="9" y="40"/>
                  <a:pt x="22" y="38"/>
                </a:cubicBezTo>
                <a:cubicBezTo>
                  <a:pt x="25" y="40"/>
                  <a:pt x="25" y="40"/>
                  <a:pt x="25" y="40"/>
                </a:cubicBezTo>
                <a:cubicBezTo>
                  <a:pt x="11" y="42"/>
                  <a:pt x="3" y="47"/>
                  <a:pt x="3" y="52"/>
                </a:cubicBezTo>
                <a:cubicBezTo>
                  <a:pt x="3" y="58"/>
                  <a:pt x="14" y="64"/>
                  <a:pt x="31" y="64"/>
                </a:cubicBezTo>
                <a:cubicBezTo>
                  <a:pt x="48" y="64"/>
                  <a:pt x="60" y="58"/>
                  <a:pt x="60" y="52"/>
                </a:cubicBezTo>
                <a:cubicBezTo>
                  <a:pt x="60" y="47"/>
                  <a:pt x="51" y="42"/>
                  <a:pt x="38" y="40"/>
                </a:cubicBezTo>
                <a:cubicBezTo>
                  <a:pt x="40" y="38"/>
                  <a:pt x="40" y="38"/>
                  <a:pt x="40" y="38"/>
                </a:cubicBezTo>
                <a:cubicBezTo>
                  <a:pt x="53" y="40"/>
                  <a:pt x="63" y="45"/>
                  <a:pt x="63" y="52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</p:spPr>
        <p:txBody>
          <a:bodyPr vert="horz" wrap="square" lIns="91440" tIns="45721" rIns="91440" bIns="45721" numCol="1" anchor="t" anchorCtr="0" compatLnSpc="1">
            <a:prstTxWarp prst="textNoShape">
              <a:avLst/>
            </a:prstTxWarp>
          </a:bodyPr>
          <a:lstStyle/>
          <a:p>
            <a:endParaRPr lang="en-US" sz="1801"/>
          </a:p>
        </p:txBody>
      </p:sp>
      <p:sp>
        <p:nvSpPr>
          <p:cNvPr id="93" name="îṧḷíḋè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5CB3755E-A3E7-4AF3-855F-710C8EBDC061}"/>
              </a:ext>
            </a:extLst>
          </p:cNvPr>
          <p:cNvSpPr/>
          <p:nvPr/>
        </p:nvSpPr>
        <p:spPr bwMode="auto">
          <a:xfrm>
            <a:off x="3995968" y="2710268"/>
            <a:ext cx="226753" cy="248556"/>
          </a:xfrm>
          <a:custGeom>
            <a:avLst/>
            <a:gdLst>
              <a:gd name="T0" fmla="*/ 31 w 63"/>
              <a:gd name="T1" fmla="*/ 45 h 67"/>
              <a:gd name="T2" fmla="*/ 42 w 63"/>
              <a:gd name="T3" fmla="*/ 33 h 67"/>
              <a:gd name="T4" fmla="*/ 52 w 63"/>
              <a:gd name="T5" fmla="*/ 33 h 67"/>
              <a:gd name="T6" fmla="*/ 52 w 63"/>
              <a:gd name="T7" fmla="*/ 0 h 67"/>
              <a:gd name="T8" fmla="*/ 11 w 63"/>
              <a:gd name="T9" fmla="*/ 0 h 67"/>
              <a:gd name="T10" fmla="*/ 11 w 63"/>
              <a:gd name="T11" fmla="*/ 33 h 67"/>
              <a:gd name="T12" fmla="*/ 21 w 63"/>
              <a:gd name="T13" fmla="*/ 33 h 67"/>
              <a:gd name="T14" fmla="*/ 31 w 63"/>
              <a:gd name="T15" fmla="*/ 45 h 67"/>
              <a:gd name="T16" fmla="*/ 15 w 63"/>
              <a:gd name="T17" fmla="*/ 29 h 67"/>
              <a:gd name="T18" fmla="*/ 15 w 63"/>
              <a:gd name="T19" fmla="*/ 4 h 67"/>
              <a:gd name="T20" fmla="*/ 48 w 63"/>
              <a:gd name="T21" fmla="*/ 4 h 67"/>
              <a:gd name="T22" fmla="*/ 48 w 63"/>
              <a:gd name="T23" fmla="*/ 29 h 67"/>
              <a:gd name="T24" fmla="*/ 45 w 63"/>
              <a:gd name="T25" fmla="*/ 29 h 67"/>
              <a:gd name="T26" fmla="*/ 17 w 63"/>
              <a:gd name="T27" fmla="*/ 29 h 67"/>
              <a:gd name="T28" fmla="*/ 15 w 63"/>
              <a:gd name="T29" fmla="*/ 29 h 67"/>
              <a:gd name="T30" fmla="*/ 25 w 63"/>
              <a:gd name="T31" fmla="*/ 47 h 67"/>
              <a:gd name="T32" fmla="*/ 29 w 63"/>
              <a:gd name="T33" fmla="*/ 45 h 67"/>
              <a:gd name="T34" fmla="*/ 30 w 63"/>
              <a:gd name="T35" fmla="*/ 46 h 67"/>
              <a:gd name="T36" fmla="*/ 31 w 63"/>
              <a:gd name="T37" fmla="*/ 47 h 67"/>
              <a:gd name="T38" fmla="*/ 33 w 63"/>
              <a:gd name="T39" fmla="*/ 46 h 67"/>
              <a:gd name="T40" fmla="*/ 34 w 63"/>
              <a:gd name="T41" fmla="*/ 45 h 67"/>
              <a:gd name="T42" fmla="*/ 37 w 63"/>
              <a:gd name="T43" fmla="*/ 47 h 67"/>
              <a:gd name="T44" fmla="*/ 31 w 63"/>
              <a:gd name="T45" fmla="*/ 50 h 67"/>
              <a:gd name="T46" fmla="*/ 25 w 63"/>
              <a:gd name="T47" fmla="*/ 47 h 67"/>
              <a:gd name="T48" fmla="*/ 8 w 63"/>
              <a:gd name="T49" fmla="*/ 50 h 67"/>
              <a:gd name="T50" fmla="*/ 31 w 63"/>
              <a:gd name="T51" fmla="*/ 59 h 67"/>
              <a:gd name="T52" fmla="*/ 54 w 63"/>
              <a:gd name="T53" fmla="*/ 50 h 67"/>
              <a:gd name="T54" fmla="*/ 37 w 63"/>
              <a:gd name="T55" fmla="*/ 41 h 67"/>
              <a:gd name="T56" fmla="*/ 34 w 63"/>
              <a:gd name="T57" fmla="*/ 44 h 67"/>
              <a:gd name="T58" fmla="*/ 44 w 63"/>
              <a:gd name="T59" fmla="*/ 48 h 67"/>
              <a:gd name="T60" fmla="*/ 31 w 63"/>
              <a:gd name="T61" fmla="*/ 51 h 67"/>
              <a:gd name="T62" fmla="*/ 18 w 63"/>
              <a:gd name="T63" fmla="*/ 48 h 67"/>
              <a:gd name="T64" fmla="*/ 28 w 63"/>
              <a:gd name="T65" fmla="*/ 44 h 67"/>
              <a:gd name="T66" fmla="*/ 25 w 63"/>
              <a:gd name="T67" fmla="*/ 41 h 67"/>
              <a:gd name="T68" fmla="*/ 8 w 63"/>
              <a:gd name="T69" fmla="*/ 50 h 67"/>
              <a:gd name="T70" fmla="*/ 16 w 63"/>
              <a:gd name="T71" fmla="*/ 48 h 67"/>
              <a:gd name="T72" fmla="*/ 31 w 63"/>
              <a:gd name="T73" fmla="*/ 53 h 67"/>
              <a:gd name="T74" fmla="*/ 46 w 63"/>
              <a:gd name="T75" fmla="*/ 48 h 67"/>
              <a:gd name="T76" fmla="*/ 42 w 63"/>
              <a:gd name="T77" fmla="*/ 44 h 67"/>
              <a:gd name="T78" fmla="*/ 52 w 63"/>
              <a:gd name="T79" fmla="*/ 50 h 67"/>
              <a:gd name="T80" fmla="*/ 31 w 63"/>
              <a:gd name="T81" fmla="*/ 57 h 67"/>
              <a:gd name="T82" fmla="*/ 10 w 63"/>
              <a:gd name="T83" fmla="*/ 50 h 67"/>
              <a:gd name="T84" fmla="*/ 20 w 63"/>
              <a:gd name="T85" fmla="*/ 44 h 67"/>
              <a:gd name="T86" fmla="*/ 16 w 63"/>
              <a:gd name="T87" fmla="*/ 48 h 67"/>
              <a:gd name="T88" fmla="*/ 63 w 63"/>
              <a:gd name="T89" fmla="*/ 52 h 67"/>
              <a:gd name="T90" fmla="*/ 31 w 63"/>
              <a:gd name="T91" fmla="*/ 67 h 67"/>
              <a:gd name="T92" fmla="*/ 0 w 63"/>
              <a:gd name="T93" fmla="*/ 52 h 67"/>
              <a:gd name="T94" fmla="*/ 22 w 63"/>
              <a:gd name="T95" fmla="*/ 38 h 67"/>
              <a:gd name="T96" fmla="*/ 25 w 63"/>
              <a:gd name="T97" fmla="*/ 40 h 67"/>
              <a:gd name="T98" fmla="*/ 3 w 63"/>
              <a:gd name="T99" fmla="*/ 52 h 67"/>
              <a:gd name="T100" fmla="*/ 31 w 63"/>
              <a:gd name="T101" fmla="*/ 64 h 67"/>
              <a:gd name="T102" fmla="*/ 60 w 63"/>
              <a:gd name="T103" fmla="*/ 52 h 67"/>
              <a:gd name="T104" fmla="*/ 38 w 63"/>
              <a:gd name="T105" fmla="*/ 40 h 67"/>
              <a:gd name="T106" fmla="*/ 40 w 63"/>
              <a:gd name="T107" fmla="*/ 38 h 67"/>
              <a:gd name="T108" fmla="*/ 63 w 63"/>
              <a:gd name="T109" fmla="*/ 52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63" h="67">
                <a:moveTo>
                  <a:pt x="31" y="45"/>
                </a:moveTo>
                <a:cubicBezTo>
                  <a:pt x="42" y="33"/>
                  <a:pt x="42" y="33"/>
                  <a:pt x="42" y="33"/>
                </a:cubicBezTo>
                <a:cubicBezTo>
                  <a:pt x="52" y="33"/>
                  <a:pt x="52" y="33"/>
                  <a:pt x="52" y="33"/>
                </a:cubicBezTo>
                <a:cubicBezTo>
                  <a:pt x="52" y="0"/>
                  <a:pt x="52" y="0"/>
                  <a:pt x="52" y="0"/>
                </a:cubicBezTo>
                <a:cubicBezTo>
                  <a:pt x="11" y="0"/>
                  <a:pt x="11" y="0"/>
                  <a:pt x="11" y="0"/>
                </a:cubicBezTo>
                <a:cubicBezTo>
                  <a:pt x="11" y="33"/>
                  <a:pt x="11" y="33"/>
                  <a:pt x="11" y="33"/>
                </a:cubicBezTo>
                <a:cubicBezTo>
                  <a:pt x="21" y="33"/>
                  <a:pt x="21" y="33"/>
                  <a:pt x="21" y="33"/>
                </a:cubicBezTo>
                <a:lnTo>
                  <a:pt x="31" y="45"/>
                </a:lnTo>
                <a:close/>
                <a:moveTo>
                  <a:pt x="15" y="29"/>
                </a:moveTo>
                <a:cubicBezTo>
                  <a:pt x="15" y="4"/>
                  <a:pt x="15" y="4"/>
                  <a:pt x="15" y="4"/>
                </a:cubicBezTo>
                <a:cubicBezTo>
                  <a:pt x="48" y="4"/>
                  <a:pt x="48" y="4"/>
                  <a:pt x="48" y="4"/>
                </a:cubicBezTo>
                <a:cubicBezTo>
                  <a:pt x="48" y="29"/>
                  <a:pt x="48" y="29"/>
                  <a:pt x="48" y="29"/>
                </a:cubicBezTo>
                <a:cubicBezTo>
                  <a:pt x="45" y="29"/>
                  <a:pt x="45" y="29"/>
                  <a:pt x="45" y="29"/>
                </a:cubicBezTo>
                <a:cubicBezTo>
                  <a:pt x="17" y="29"/>
                  <a:pt x="17" y="29"/>
                  <a:pt x="17" y="29"/>
                </a:cubicBezTo>
                <a:lnTo>
                  <a:pt x="15" y="29"/>
                </a:lnTo>
                <a:close/>
                <a:moveTo>
                  <a:pt x="25" y="47"/>
                </a:moveTo>
                <a:cubicBezTo>
                  <a:pt x="25" y="46"/>
                  <a:pt x="27" y="45"/>
                  <a:pt x="29" y="45"/>
                </a:cubicBezTo>
                <a:cubicBezTo>
                  <a:pt x="30" y="46"/>
                  <a:pt x="30" y="46"/>
                  <a:pt x="30" y="46"/>
                </a:cubicBezTo>
                <a:cubicBezTo>
                  <a:pt x="30" y="46"/>
                  <a:pt x="31" y="47"/>
                  <a:pt x="31" y="47"/>
                </a:cubicBezTo>
                <a:cubicBezTo>
                  <a:pt x="32" y="47"/>
                  <a:pt x="32" y="46"/>
                  <a:pt x="33" y="46"/>
                </a:cubicBezTo>
                <a:cubicBezTo>
                  <a:pt x="34" y="45"/>
                  <a:pt x="34" y="45"/>
                  <a:pt x="34" y="45"/>
                </a:cubicBezTo>
                <a:cubicBezTo>
                  <a:pt x="36" y="45"/>
                  <a:pt x="37" y="46"/>
                  <a:pt x="37" y="47"/>
                </a:cubicBezTo>
                <a:cubicBezTo>
                  <a:pt x="37" y="49"/>
                  <a:pt x="34" y="50"/>
                  <a:pt x="31" y="50"/>
                </a:cubicBezTo>
                <a:cubicBezTo>
                  <a:pt x="28" y="50"/>
                  <a:pt x="25" y="49"/>
                  <a:pt x="25" y="47"/>
                </a:cubicBezTo>
                <a:close/>
                <a:moveTo>
                  <a:pt x="8" y="50"/>
                </a:moveTo>
                <a:cubicBezTo>
                  <a:pt x="8" y="55"/>
                  <a:pt x="18" y="59"/>
                  <a:pt x="31" y="59"/>
                </a:cubicBezTo>
                <a:cubicBezTo>
                  <a:pt x="44" y="59"/>
                  <a:pt x="54" y="55"/>
                  <a:pt x="54" y="50"/>
                </a:cubicBezTo>
                <a:cubicBezTo>
                  <a:pt x="54" y="45"/>
                  <a:pt x="47" y="42"/>
                  <a:pt x="37" y="41"/>
                </a:cubicBezTo>
                <a:cubicBezTo>
                  <a:pt x="34" y="44"/>
                  <a:pt x="34" y="44"/>
                  <a:pt x="34" y="44"/>
                </a:cubicBezTo>
                <a:cubicBezTo>
                  <a:pt x="41" y="45"/>
                  <a:pt x="44" y="46"/>
                  <a:pt x="44" y="48"/>
                </a:cubicBezTo>
                <a:cubicBezTo>
                  <a:pt x="44" y="49"/>
                  <a:pt x="39" y="51"/>
                  <a:pt x="31" y="51"/>
                </a:cubicBezTo>
                <a:cubicBezTo>
                  <a:pt x="23" y="51"/>
                  <a:pt x="18" y="49"/>
                  <a:pt x="18" y="48"/>
                </a:cubicBezTo>
                <a:cubicBezTo>
                  <a:pt x="18" y="46"/>
                  <a:pt x="22" y="45"/>
                  <a:pt x="28" y="44"/>
                </a:cubicBezTo>
                <a:cubicBezTo>
                  <a:pt x="25" y="41"/>
                  <a:pt x="25" y="41"/>
                  <a:pt x="25" y="41"/>
                </a:cubicBezTo>
                <a:cubicBezTo>
                  <a:pt x="15" y="42"/>
                  <a:pt x="8" y="45"/>
                  <a:pt x="8" y="50"/>
                </a:cubicBezTo>
                <a:close/>
                <a:moveTo>
                  <a:pt x="16" y="48"/>
                </a:moveTo>
                <a:cubicBezTo>
                  <a:pt x="16" y="51"/>
                  <a:pt x="24" y="53"/>
                  <a:pt x="31" y="53"/>
                </a:cubicBezTo>
                <a:cubicBezTo>
                  <a:pt x="39" y="53"/>
                  <a:pt x="46" y="51"/>
                  <a:pt x="46" y="48"/>
                </a:cubicBezTo>
                <a:cubicBezTo>
                  <a:pt x="46" y="46"/>
                  <a:pt x="45" y="44"/>
                  <a:pt x="42" y="44"/>
                </a:cubicBezTo>
                <a:cubicBezTo>
                  <a:pt x="48" y="45"/>
                  <a:pt x="52" y="47"/>
                  <a:pt x="52" y="50"/>
                </a:cubicBezTo>
                <a:cubicBezTo>
                  <a:pt x="52" y="53"/>
                  <a:pt x="44" y="57"/>
                  <a:pt x="31" y="57"/>
                </a:cubicBezTo>
                <a:cubicBezTo>
                  <a:pt x="19" y="57"/>
                  <a:pt x="10" y="53"/>
                  <a:pt x="10" y="50"/>
                </a:cubicBezTo>
                <a:cubicBezTo>
                  <a:pt x="10" y="47"/>
                  <a:pt x="14" y="45"/>
                  <a:pt x="20" y="44"/>
                </a:cubicBezTo>
                <a:cubicBezTo>
                  <a:pt x="18" y="44"/>
                  <a:pt x="16" y="46"/>
                  <a:pt x="16" y="48"/>
                </a:cubicBezTo>
                <a:close/>
                <a:moveTo>
                  <a:pt x="63" y="52"/>
                </a:moveTo>
                <a:cubicBezTo>
                  <a:pt x="63" y="61"/>
                  <a:pt x="49" y="67"/>
                  <a:pt x="31" y="67"/>
                </a:cubicBezTo>
                <a:cubicBezTo>
                  <a:pt x="14" y="67"/>
                  <a:pt x="0" y="61"/>
                  <a:pt x="0" y="52"/>
                </a:cubicBezTo>
                <a:cubicBezTo>
                  <a:pt x="0" y="45"/>
                  <a:pt x="9" y="40"/>
                  <a:pt x="22" y="38"/>
                </a:cubicBezTo>
                <a:cubicBezTo>
                  <a:pt x="25" y="40"/>
                  <a:pt x="25" y="40"/>
                  <a:pt x="25" y="40"/>
                </a:cubicBezTo>
                <a:cubicBezTo>
                  <a:pt x="11" y="42"/>
                  <a:pt x="3" y="47"/>
                  <a:pt x="3" y="52"/>
                </a:cubicBezTo>
                <a:cubicBezTo>
                  <a:pt x="3" y="58"/>
                  <a:pt x="14" y="64"/>
                  <a:pt x="31" y="64"/>
                </a:cubicBezTo>
                <a:cubicBezTo>
                  <a:pt x="48" y="64"/>
                  <a:pt x="60" y="58"/>
                  <a:pt x="60" y="52"/>
                </a:cubicBezTo>
                <a:cubicBezTo>
                  <a:pt x="60" y="47"/>
                  <a:pt x="51" y="42"/>
                  <a:pt x="38" y="40"/>
                </a:cubicBezTo>
                <a:cubicBezTo>
                  <a:pt x="40" y="38"/>
                  <a:pt x="40" y="38"/>
                  <a:pt x="40" y="38"/>
                </a:cubicBezTo>
                <a:cubicBezTo>
                  <a:pt x="53" y="40"/>
                  <a:pt x="63" y="45"/>
                  <a:pt x="63" y="52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</p:spPr>
        <p:txBody>
          <a:bodyPr vert="horz" wrap="square" lIns="91440" tIns="45721" rIns="91440" bIns="45721" numCol="1" anchor="t" anchorCtr="0" compatLnSpc="1">
            <a:prstTxWarp prst="textNoShape">
              <a:avLst/>
            </a:prstTxWarp>
          </a:bodyPr>
          <a:lstStyle/>
          <a:p>
            <a:endParaRPr lang="en-US" sz="1801"/>
          </a:p>
        </p:txBody>
      </p:sp>
      <p:sp>
        <p:nvSpPr>
          <p:cNvPr id="94" name="ïṥ1îḑè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60076044-BE9B-4748-9A31-181EABA77266}"/>
              </a:ext>
            </a:extLst>
          </p:cNvPr>
          <p:cNvSpPr/>
          <p:nvPr/>
        </p:nvSpPr>
        <p:spPr bwMode="auto">
          <a:xfrm>
            <a:off x="6739400" y="2613581"/>
            <a:ext cx="216427" cy="216427"/>
          </a:xfrm>
          <a:custGeom>
            <a:avLst/>
            <a:gdLst>
              <a:gd name="T0" fmla="*/ 45 w 62"/>
              <a:gd name="T1" fmla="*/ 4 h 62"/>
              <a:gd name="T2" fmla="*/ 45 w 62"/>
              <a:gd name="T3" fmla="*/ 9 h 62"/>
              <a:gd name="T4" fmla="*/ 17 w 62"/>
              <a:gd name="T5" fmla="*/ 52 h 62"/>
              <a:gd name="T6" fmla="*/ 16 w 62"/>
              <a:gd name="T7" fmla="*/ 58 h 62"/>
              <a:gd name="T8" fmla="*/ 19 w 62"/>
              <a:gd name="T9" fmla="*/ 52 h 62"/>
              <a:gd name="T10" fmla="*/ 54 w 62"/>
              <a:gd name="T11" fmla="*/ 19 h 62"/>
              <a:gd name="T12" fmla="*/ 56 w 62"/>
              <a:gd name="T13" fmla="*/ 15 h 62"/>
              <a:gd name="T14" fmla="*/ 53 w 62"/>
              <a:gd name="T15" fmla="*/ 19 h 62"/>
              <a:gd name="T16" fmla="*/ 4 w 62"/>
              <a:gd name="T17" fmla="*/ 46 h 62"/>
              <a:gd name="T18" fmla="*/ 9 w 62"/>
              <a:gd name="T19" fmla="*/ 44 h 62"/>
              <a:gd name="T20" fmla="*/ 61 w 62"/>
              <a:gd name="T21" fmla="*/ 30 h 62"/>
              <a:gd name="T22" fmla="*/ 56 w 62"/>
              <a:gd name="T23" fmla="*/ 32 h 62"/>
              <a:gd name="T24" fmla="*/ 61 w 62"/>
              <a:gd name="T25" fmla="*/ 30 h 62"/>
              <a:gd name="T26" fmla="*/ 1 w 62"/>
              <a:gd name="T27" fmla="*/ 30 h 62"/>
              <a:gd name="T28" fmla="*/ 5 w 62"/>
              <a:gd name="T29" fmla="*/ 32 h 62"/>
              <a:gd name="T30" fmla="*/ 52 w 62"/>
              <a:gd name="T31" fmla="*/ 43 h 62"/>
              <a:gd name="T32" fmla="*/ 57 w 62"/>
              <a:gd name="T33" fmla="*/ 47 h 62"/>
              <a:gd name="T34" fmla="*/ 54 w 62"/>
              <a:gd name="T35" fmla="*/ 43 h 62"/>
              <a:gd name="T36" fmla="*/ 10 w 62"/>
              <a:gd name="T37" fmla="*/ 18 h 62"/>
              <a:gd name="T38" fmla="*/ 4 w 62"/>
              <a:gd name="T39" fmla="*/ 15 h 62"/>
              <a:gd name="T40" fmla="*/ 45 w 62"/>
              <a:gd name="T41" fmla="*/ 52 h 62"/>
              <a:gd name="T42" fmla="*/ 45 w 62"/>
              <a:gd name="T43" fmla="*/ 57 h 62"/>
              <a:gd name="T44" fmla="*/ 47 w 62"/>
              <a:gd name="T45" fmla="*/ 56 h 62"/>
              <a:gd name="T46" fmla="*/ 30 w 62"/>
              <a:gd name="T47" fmla="*/ 56 h 62"/>
              <a:gd name="T48" fmla="*/ 32 w 62"/>
              <a:gd name="T49" fmla="*/ 61 h 62"/>
              <a:gd name="T50" fmla="*/ 17 w 62"/>
              <a:gd name="T51" fmla="*/ 9 h 62"/>
              <a:gd name="T52" fmla="*/ 19 w 62"/>
              <a:gd name="T53" fmla="*/ 8 h 62"/>
              <a:gd name="T54" fmla="*/ 15 w 62"/>
              <a:gd name="T55" fmla="*/ 5 h 62"/>
              <a:gd name="T56" fmla="*/ 32 w 62"/>
              <a:gd name="T57" fmla="*/ 5 h 62"/>
              <a:gd name="T58" fmla="*/ 30 w 62"/>
              <a:gd name="T59" fmla="*/ 1 h 62"/>
              <a:gd name="T60" fmla="*/ 53 w 62"/>
              <a:gd name="T61" fmla="*/ 30 h 62"/>
              <a:gd name="T62" fmla="*/ 29 w 62"/>
              <a:gd name="T63" fmla="*/ 53 h 62"/>
              <a:gd name="T64" fmla="*/ 14 w 62"/>
              <a:gd name="T65" fmla="*/ 19 h 62"/>
              <a:gd name="T66" fmla="*/ 48 w 62"/>
              <a:gd name="T67" fmla="*/ 19 h 62"/>
              <a:gd name="T68" fmla="*/ 46 w 62"/>
              <a:gd name="T69" fmla="*/ 22 h 62"/>
              <a:gd name="T70" fmla="*/ 46 w 62"/>
              <a:gd name="T71" fmla="*/ 22 h 62"/>
              <a:gd name="T72" fmla="*/ 39 w 62"/>
              <a:gd name="T73" fmla="*/ 27 h 62"/>
              <a:gd name="T74" fmla="*/ 31 w 62"/>
              <a:gd name="T75" fmla="*/ 48 h 62"/>
              <a:gd name="T76" fmla="*/ 36 w 62"/>
              <a:gd name="T77" fmla="*/ 27 h 62"/>
              <a:gd name="T78" fmla="*/ 36 w 62"/>
              <a:gd name="T79" fmla="*/ 27 h 62"/>
              <a:gd name="T80" fmla="*/ 23 w 62"/>
              <a:gd name="T81" fmla="*/ 27 h 62"/>
              <a:gd name="T82" fmla="*/ 21 w 62"/>
              <a:gd name="T83" fmla="*/ 27 h 62"/>
              <a:gd name="T84" fmla="*/ 28 w 62"/>
              <a:gd name="T85" fmla="*/ 47 h 62"/>
              <a:gd name="T86" fmla="*/ 28 w 62"/>
              <a:gd name="T87" fmla="*/ 47 h 62"/>
              <a:gd name="T88" fmla="*/ 39 w 62"/>
              <a:gd name="T89" fmla="*/ 29 h 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62" h="62">
                <a:moveTo>
                  <a:pt x="43" y="9"/>
                </a:moveTo>
                <a:cubicBezTo>
                  <a:pt x="43" y="9"/>
                  <a:pt x="43" y="9"/>
                  <a:pt x="43" y="8"/>
                </a:cubicBezTo>
                <a:cubicBezTo>
                  <a:pt x="45" y="4"/>
                  <a:pt x="45" y="4"/>
                  <a:pt x="45" y="4"/>
                </a:cubicBezTo>
                <a:cubicBezTo>
                  <a:pt x="45" y="4"/>
                  <a:pt x="46" y="4"/>
                  <a:pt x="46" y="4"/>
                </a:cubicBezTo>
                <a:cubicBezTo>
                  <a:pt x="47" y="4"/>
                  <a:pt x="47" y="5"/>
                  <a:pt x="47" y="5"/>
                </a:cubicBezTo>
                <a:cubicBezTo>
                  <a:pt x="45" y="9"/>
                  <a:pt x="45" y="9"/>
                  <a:pt x="45" y="9"/>
                </a:cubicBezTo>
                <a:cubicBezTo>
                  <a:pt x="44" y="9"/>
                  <a:pt x="44" y="10"/>
                  <a:pt x="44" y="10"/>
                </a:cubicBezTo>
                <a:cubicBezTo>
                  <a:pt x="43" y="10"/>
                  <a:pt x="43" y="9"/>
                  <a:pt x="43" y="9"/>
                </a:cubicBezTo>
                <a:close/>
                <a:moveTo>
                  <a:pt x="17" y="52"/>
                </a:moveTo>
                <a:cubicBezTo>
                  <a:pt x="15" y="56"/>
                  <a:pt x="15" y="56"/>
                  <a:pt x="15" y="56"/>
                </a:cubicBezTo>
                <a:cubicBezTo>
                  <a:pt x="15" y="57"/>
                  <a:pt x="15" y="57"/>
                  <a:pt x="15" y="58"/>
                </a:cubicBezTo>
                <a:cubicBezTo>
                  <a:pt x="16" y="58"/>
                  <a:pt x="16" y="58"/>
                  <a:pt x="16" y="58"/>
                </a:cubicBezTo>
                <a:cubicBezTo>
                  <a:pt x="16" y="58"/>
                  <a:pt x="17" y="57"/>
                  <a:pt x="17" y="57"/>
                </a:cubicBezTo>
                <a:cubicBezTo>
                  <a:pt x="19" y="53"/>
                  <a:pt x="19" y="53"/>
                  <a:pt x="19" y="53"/>
                </a:cubicBezTo>
                <a:cubicBezTo>
                  <a:pt x="19" y="53"/>
                  <a:pt x="19" y="52"/>
                  <a:pt x="19" y="52"/>
                </a:cubicBezTo>
                <a:cubicBezTo>
                  <a:pt x="18" y="52"/>
                  <a:pt x="18" y="52"/>
                  <a:pt x="17" y="52"/>
                </a:cubicBezTo>
                <a:close/>
                <a:moveTo>
                  <a:pt x="53" y="19"/>
                </a:moveTo>
                <a:cubicBezTo>
                  <a:pt x="53" y="19"/>
                  <a:pt x="53" y="19"/>
                  <a:pt x="54" y="19"/>
                </a:cubicBezTo>
                <a:cubicBezTo>
                  <a:pt x="57" y="17"/>
                  <a:pt x="57" y="17"/>
                  <a:pt x="57" y="17"/>
                </a:cubicBezTo>
                <a:cubicBezTo>
                  <a:pt x="58" y="16"/>
                  <a:pt x="58" y="16"/>
                  <a:pt x="58" y="15"/>
                </a:cubicBezTo>
                <a:cubicBezTo>
                  <a:pt x="57" y="15"/>
                  <a:pt x="57" y="14"/>
                  <a:pt x="56" y="15"/>
                </a:cubicBezTo>
                <a:cubicBezTo>
                  <a:pt x="53" y="17"/>
                  <a:pt x="53" y="17"/>
                  <a:pt x="53" y="17"/>
                </a:cubicBezTo>
                <a:cubicBezTo>
                  <a:pt x="52" y="17"/>
                  <a:pt x="52" y="18"/>
                  <a:pt x="52" y="18"/>
                </a:cubicBezTo>
                <a:cubicBezTo>
                  <a:pt x="52" y="19"/>
                  <a:pt x="53" y="19"/>
                  <a:pt x="53" y="19"/>
                </a:cubicBezTo>
                <a:close/>
                <a:moveTo>
                  <a:pt x="8" y="43"/>
                </a:moveTo>
                <a:cubicBezTo>
                  <a:pt x="4" y="45"/>
                  <a:pt x="4" y="45"/>
                  <a:pt x="4" y="45"/>
                </a:cubicBezTo>
                <a:cubicBezTo>
                  <a:pt x="4" y="45"/>
                  <a:pt x="4" y="46"/>
                  <a:pt x="4" y="46"/>
                </a:cubicBezTo>
                <a:cubicBezTo>
                  <a:pt x="4" y="46"/>
                  <a:pt x="5" y="47"/>
                  <a:pt x="5" y="47"/>
                </a:cubicBezTo>
                <a:cubicBezTo>
                  <a:pt x="5" y="47"/>
                  <a:pt x="5" y="47"/>
                  <a:pt x="5" y="47"/>
                </a:cubicBezTo>
                <a:cubicBezTo>
                  <a:pt x="9" y="44"/>
                  <a:pt x="9" y="44"/>
                  <a:pt x="9" y="44"/>
                </a:cubicBezTo>
                <a:cubicBezTo>
                  <a:pt x="10" y="44"/>
                  <a:pt x="10" y="43"/>
                  <a:pt x="10" y="43"/>
                </a:cubicBezTo>
                <a:cubicBezTo>
                  <a:pt x="9" y="42"/>
                  <a:pt x="9" y="42"/>
                  <a:pt x="8" y="43"/>
                </a:cubicBezTo>
                <a:close/>
                <a:moveTo>
                  <a:pt x="61" y="30"/>
                </a:moveTo>
                <a:cubicBezTo>
                  <a:pt x="56" y="30"/>
                  <a:pt x="56" y="30"/>
                  <a:pt x="56" y="30"/>
                </a:cubicBezTo>
                <a:cubicBezTo>
                  <a:pt x="56" y="30"/>
                  <a:pt x="55" y="30"/>
                  <a:pt x="55" y="31"/>
                </a:cubicBezTo>
                <a:cubicBezTo>
                  <a:pt x="55" y="31"/>
                  <a:pt x="56" y="32"/>
                  <a:pt x="56" y="32"/>
                </a:cubicBezTo>
                <a:cubicBezTo>
                  <a:pt x="61" y="32"/>
                  <a:pt x="61" y="32"/>
                  <a:pt x="61" y="32"/>
                </a:cubicBezTo>
                <a:cubicBezTo>
                  <a:pt x="61" y="32"/>
                  <a:pt x="62" y="31"/>
                  <a:pt x="62" y="31"/>
                </a:cubicBezTo>
                <a:cubicBezTo>
                  <a:pt x="62" y="30"/>
                  <a:pt x="61" y="30"/>
                  <a:pt x="61" y="30"/>
                </a:cubicBezTo>
                <a:close/>
                <a:moveTo>
                  <a:pt x="6" y="31"/>
                </a:moveTo>
                <a:cubicBezTo>
                  <a:pt x="6" y="30"/>
                  <a:pt x="6" y="30"/>
                  <a:pt x="5" y="30"/>
                </a:cubicBezTo>
                <a:cubicBezTo>
                  <a:pt x="1" y="30"/>
                  <a:pt x="1" y="30"/>
                  <a:pt x="1" y="30"/>
                </a:cubicBezTo>
                <a:cubicBezTo>
                  <a:pt x="0" y="30"/>
                  <a:pt x="0" y="30"/>
                  <a:pt x="0" y="31"/>
                </a:cubicBezTo>
                <a:cubicBezTo>
                  <a:pt x="0" y="31"/>
                  <a:pt x="0" y="32"/>
                  <a:pt x="1" y="32"/>
                </a:cubicBezTo>
                <a:cubicBezTo>
                  <a:pt x="5" y="32"/>
                  <a:pt x="5" y="32"/>
                  <a:pt x="5" y="32"/>
                </a:cubicBezTo>
                <a:cubicBezTo>
                  <a:pt x="6" y="32"/>
                  <a:pt x="6" y="31"/>
                  <a:pt x="6" y="31"/>
                </a:cubicBezTo>
                <a:close/>
                <a:moveTo>
                  <a:pt x="54" y="43"/>
                </a:moveTo>
                <a:cubicBezTo>
                  <a:pt x="53" y="42"/>
                  <a:pt x="52" y="42"/>
                  <a:pt x="52" y="43"/>
                </a:cubicBezTo>
                <a:cubicBezTo>
                  <a:pt x="52" y="43"/>
                  <a:pt x="52" y="44"/>
                  <a:pt x="53" y="44"/>
                </a:cubicBezTo>
                <a:cubicBezTo>
                  <a:pt x="56" y="47"/>
                  <a:pt x="56" y="47"/>
                  <a:pt x="56" y="47"/>
                </a:cubicBezTo>
                <a:cubicBezTo>
                  <a:pt x="57" y="47"/>
                  <a:pt x="57" y="47"/>
                  <a:pt x="57" y="47"/>
                </a:cubicBezTo>
                <a:cubicBezTo>
                  <a:pt x="57" y="47"/>
                  <a:pt x="58" y="46"/>
                  <a:pt x="58" y="46"/>
                </a:cubicBezTo>
                <a:cubicBezTo>
                  <a:pt x="58" y="46"/>
                  <a:pt x="58" y="45"/>
                  <a:pt x="57" y="45"/>
                </a:cubicBezTo>
                <a:lnTo>
                  <a:pt x="54" y="43"/>
                </a:lnTo>
                <a:close/>
                <a:moveTo>
                  <a:pt x="8" y="19"/>
                </a:moveTo>
                <a:cubicBezTo>
                  <a:pt x="8" y="19"/>
                  <a:pt x="9" y="19"/>
                  <a:pt x="9" y="19"/>
                </a:cubicBezTo>
                <a:cubicBezTo>
                  <a:pt x="9" y="19"/>
                  <a:pt x="9" y="19"/>
                  <a:pt x="10" y="18"/>
                </a:cubicBezTo>
                <a:cubicBezTo>
                  <a:pt x="10" y="18"/>
                  <a:pt x="10" y="17"/>
                  <a:pt x="9" y="17"/>
                </a:cubicBezTo>
                <a:cubicBezTo>
                  <a:pt x="5" y="15"/>
                  <a:pt x="5" y="15"/>
                  <a:pt x="5" y="15"/>
                </a:cubicBezTo>
                <a:cubicBezTo>
                  <a:pt x="5" y="14"/>
                  <a:pt x="4" y="15"/>
                  <a:pt x="4" y="15"/>
                </a:cubicBezTo>
                <a:cubicBezTo>
                  <a:pt x="4" y="16"/>
                  <a:pt x="4" y="16"/>
                  <a:pt x="4" y="17"/>
                </a:cubicBezTo>
                <a:lnTo>
                  <a:pt x="8" y="19"/>
                </a:lnTo>
                <a:close/>
                <a:moveTo>
                  <a:pt x="45" y="52"/>
                </a:moveTo>
                <a:cubicBezTo>
                  <a:pt x="44" y="52"/>
                  <a:pt x="44" y="52"/>
                  <a:pt x="43" y="52"/>
                </a:cubicBezTo>
                <a:cubicBezTo>
                  <a:pt x="43" y="52"/>
                  <a:pt x="43" y="53"/>
                  <a:pt x="43" y="53"/>
                </a:cubicBezTo>
                <a:cubicBezTo>
                  <a:pt x="45" y="57"/>
                  <a:pt x="45" y="57"/>
                  <a:pt x="45" y="57"/>
                </a:cubicBezTo>
                <a:cubicBezTo>
                  <a:pt x="45" y="57"/>
                  <a:pt x="46" y="58"/>
                  <a:pt x="46" y="58"/>
                </a:cubicBezTo>
                <a:cubicBezTo>
                  <a:pt x="46" y="58"/>
                  <a:pt x="46" y="58"/>
                  <a:pt x="46" y="58"/>
                </a:cubicBezTo>
                <a:cubicBezTo>
                  <a:pt x="47" y="57"/>
                  <a:pt x="47" y="57"/>
                  <a:pt x="47" y="56"/>
                </a:cubicBezTo>
                <a:lnTo>
                  <a:pt x="45" y="52"/>
                </a:lnTo>
                <a:close/>
                <a:moveTo>
                  <a:pt x="31" y="55"/>
                </a:moveTo>
                <a:cubicBezTo>
                  <a:pt x="30" y="55"/>
                  <a:pt x="30" y="56"/>
                  <a:pt x="30" y="56"/>
                </a:cubicBezTo>
                <a:cubicBezTo>
                  <a:pt x="30" y="61"/>
                  <a:pt x="30" y="61"/>
                  <a:pt x="30" y="61"/>
                </a:cubicBezTo>
                <a:cubicBezTo>
                  <a:pt x="30" y="61"/>
                  <a:pt x="30" y="62"/>
                  <a:pt x="31" y="62"/>
                </a:cubicBezTo>
                <a:cubicBezTo>
                  <a:pt x="31" y="62"/>
                  <a:pt x="32" y="61"/>
                  <a:pt x="32" y="61"/>
                </a:cubicBezTo>
                <a:cubicBezTo>
                  <a:pt x="32" y="56"/>
                  <a:pt x="32" y="56"/>
                  <a:pt x="32" y="56"/>
                </a:cubicBezTo>
                <a:cubicBezTo>
                  <a:pt x="32" y="56"/>
                  <a:pt x="31" y="55"/>
                  <a:pt x="31" y="55"/>
                </a:cubicBezTo>
                <a:close/>
                <a:moveTo>
                  <a:pt x="17" y="9"/>
                </a:moveTo>
                <a:cubicBezTo>
                  <a:pt x="17" y="9"/>
                  <a:pt x="18" y="10"/>
                  <a:pt x="18" y="10"/>
                </a:cubicBezTo>
                <a:cubicBezTo>
                  <a:pt x="18" y="10"/>
                  <a:pt x="18" y="9"/>
                  <a:pt x="19" y="9"/>
                </a:cubicBezTo>
                <a:cubicBezTo>
                  <a:pt x="19" y="9"/>
                  <a:pt x="19" y="9"/>
                  <a:pt x="19" y="8"/>
                </a:cubicBezTo>
                <a:cubicBezTo>
                  <a:pt x="17" y="4"/>
                  <a:pt x="17" y="4"/>
                  <a:pt x="17" y="4"/>
                </a:cubicBezTo>
                <a:cubicBezTo>
                  <a:pt x="16" y="4"/>
                  <a:pt x="16" y="4"/>
                  <a:pt x="15" y="4"/>
                </a:cubicBezTo>
                <a:cubicBezTo>
                  <a:pt x="15" y="4"/>
                  <a:pt x="15" y="5"/>
                  <a:pt x="15" y="5"/>
                </a:cubicBezTo>
                <a:lnTo>
                  <a:pt x="17" y="9"/>
                </a:lnTo>
                <a:close/>
                <a:moveTo>
                  <a:pt x="31" y="6"/>
                </a:moveTo>
                <a:cubicBezTo>
                  <a:pt x="31" y="6"/>
                  <a:pt x="32" y="6"/>
                  <a:pt x="32" y="5"/>
                </a:cubicBezTo>
                <a:cubicBezTo>
                  <a:pt x="32" y="1"/>
                  <a:pt x="32" y="1"/>
                  <a:pt x="32" y="1"/>
                </a:cubicBezTo>
                <a:cubicBezTo>
                  <a:pt x="32" y="0"/>
                  <a:pt x="31" y="0"/>
                  <a:pt x="31" y="0"/>
                </a:cubicBezTo>
                <a:cubicBezTo>
                  <a:pt x="30" y="0"/>
                  <a:pt x="30" y="0"/>
                  <a:pt x="30" y="1"/>
                </a:cubicBezTo>
                <a:cubicBezTo>
                  <a:pt x="30" y="5"/>
                  <a:pt x="30" y="5"/>
                  <a:pt x="30" y="5"/>
                </a:cubicBezTo>
                <a:cubicBezTo>
                  <a:pt x="30" y="6"/>
                  <a:pt x="30" y="6"/>
                  <a:pt x="31" y="6"/>
                </a:cubicBezTo>
                <a:close/>
                <a:moveTo>
                  <a:pt x="53" y="30"/>
                </a:moveTo>
                <a:cubicBezTo>
                  <a:pt x="32" y="53"/>
                  <a:pt x="32" y="53"/>
                  <a:pt x="32" y="53"/>
                </a:cubicBezTo>
                <a:cubicBezTo>
                  <a:pt x="32" y="53"/>
                  <a:pt x="31" y="53"/>
                  <a:pt x="31" y="53"/>
                </a:cubicBezTo>
                <a:cubicBezTo>
                  <a:pt x="30" y="53"/>
                  <a:pt x="30" y="53"/>
                  <a:pt x="29" y="53"/>
                </a:cubicBezTo>
                <a:cubicBezTo>
                  <a:pt x="9" y="30"/>
                  <a:pt x="9" y="30"/>
                  <a:pt x="9" y="30"/>
                </a:cubicBezTo>
                <a:cubicBezTo>
                  <a:pt x="8" y="29"/>
                  <a:pt x="8" y="28"/>
                  <a:pt x="9" y="27"/>
                </a:cubicBezTo>
                <a:cubicBezTo>
                  <a:pt x="14" y="19"/>
                  <a:pt x="14" y="19"/>
                  <a:pt x="14" y="19"/>
                </a:cubicBezTo>
                <a:cubicBezTo>
                  <a:pt x="14" y="19"/>
                  <a:pt x="15" y="18"/>
                  <a:pt x="15" y="18"/>
                </a:cubicBezTo>
                <a:cubicBezTo>
                  <a:pt x="46" y="18"/>
                  <a:pt x="46" y="18"/>
                  <a:pt x="46" y="18"/>
                </a:cubicBezTo>
                <a:cubicBezTo>
                  <a:pt x="47" y="18"/>
                  <a:pt x="48" y="19"/>
                  <a:pt x="48" y="19"/>
                </a:cubicBezTo>
                <a:cubicBezTo>
                  <a:pt x="53" y="27"/>
                  <a:pt x="53" y="27"/>
                  <a:pt x="53" y="27"/>
                </a:cubicBezTo>
                <a:cubicBezTo>
                  <a:pt x="54" y="28"/>
                  <a:pt x="54" y="29"/>
                  <a:pt x="53" y="30"/>
                </a:cubicBezTo>
                <a:close/>
                <a:moveTo>
                  <a:pt x="46" y="22"/>
                </a:moveTo>
                <a:cubicBezTo>
                  <a:pt x="41" y="27"/>
                  <a:pt x="41" y="27"/>
                  <a:pt x="41" y="27"/>
                </a:cubicBezTo>
                <a:cubicBezTo>
                  <a:pt x="50" y="27"/>
                  <a:pt x="50" y="27"/>
                  <a:pt x="50" y="27"/>
                </a:cubicBezTo>
                <a:lnTo>
                  <a:pt x="46" y="22"/>
                </a:lnTo>
                <a:close/>
                <a:moveTo>
                  <a:pt x="44" y="21"/>
                </a:moveTo>
                <a:cubicBezTo>
                  <a:pt x="33" y="21"/>
                  <a:pt x="33" y="21"/>
                  <a:pt x="33" y="21"/>
                </a:cubicBezTo>
                <a:cubicBezTo>
                  <a:pt x="39" y="27"/>
                  <a:pt x="39" y="27"/>
                  <a:pt x="39" y="27"/>
                </a:cubicBezTo>
                <a:lnTo>
                  <a:pt x="44" y="21"/>
                </a:lnTo>
                <a:close/>
                <a:moveTo>
                  <a:pt x="25" y="29"/>
                </a:moveTo>
                <a:cubicBezTo>
                  <a:pt x="31" y="48"/>
                  <a:pt x="31" y="48"/>
                  <a:pt x="31" y="48"/>
                </a:cubicBezTo>
                <a:cubicBezTo>
                  <a:pt x="37" y="29"/>
                  <a:pt x="37" y="29"/>
                  <a:pt x="37" y="29"/>
                </a:cubicBezTo>
                <a:lnTo>
                  <a:pt x="25" y="29"/>
                </a:lnTo>
                <a:close/>
                <a:moveTo>
                  <a:pt x="36" y="27"/>
                </a:moveTo>
                <a:cubicBezTo>
                  <a:pt x="31" y="22"/>
                  <a:pt x="31" y="22"/>
                  <a:pt x="31" y="22"/>
                </a:cubicBezTo>
                <a:cubicBezTo>
                  <a:pt x="26" y="27"/>
                  <a:pt x="26" y="27"/>
                  <a:pt x="26" y="27"/>
                </a:cubicBezTo>
                <a:lnTo>
                  <a:pt x="36" y="27"/>
                </a:lnTo>
                <a:close/>
                <a:moveTo>
                  <a:pt x="28" y="21"/>
                </a:moveTo>
                <a:cubicBezTo>
                  <a:pt x="18" y="21"/>
                  <a:pt x="18" y="21"/>
                  <a:pt x="18" y="21"/>
                </a:cubicBezTo>
                <a:cubicBezTo>
                  <a:pt x="23" y="27"/>
                  <a:pt x="23" y="27"/>
                  <a:pt x="23" y="27"/>
                </a:cubicBezTo>
                <a:lnTo>
                  <a:pt x="28" y="21"/>
                </a:lnTo>
                <a:close/>
                <a:moveTo>
                  <a:pt x="12" y="27"/>
                </a:moveTo>
                <a:cubicBezTo>
                  <a:pt x="21" y="27"/>
                  <a:pt x="21" y="27"/>
                  <a:pt x="21" y="27"/>
                </a:cubicBezTo>
                <a:cubicBezTo>
                  <a:pt x="16" y="22"/>
                  <a:pt x="16" y="22"/>
                  <a:pt x="16" y="22"/>
                </a:cubicBezTo>
                <a:lnTo>
                  <a:pt x="12" y="27"/>
                </a:lnTo>
                <a:close/>
                <a:moveTo>
                  <a:pt x="28" y="47"/>
                </a:moveTo>
                <a:cubicBezTo>
                  <a:pt x="22" y="29"/>
                  <a:pt x="22" y="29"/>
                  <a:pt x="22" y="29"/>
                </a:cubicBezTo>
                <a:cubicBezTo>
                  <a:pt x="12" y="29"/>
                  <a:pt x="12" y="29"/>
                  <a:pt x="12" y="29"/>
                </a:cubicBezTo>
                <a:lnTo>
                  <a:pt x="28" y="47"/>
                </a:lnTo>
                <a:close/>
                <a:moveTo>
                  <a:pt x="33" y="47"/>
                </a:moveTo>
                <a:cubicBezTo>
                  <a:pt x="49" y="29"/>
                  <a:pt x="49" y="29"/>
                  <a:pt x="49" y="29"/>
                </a:cubicBezTo>
                <a:cubicBezTo>
                  <a:pt x="39" y="29"/>
                  <a:pt x="39" y="29"/>
                  <a:pt x="39" y="29"/>
                </a:cubicBezTo>
                <a:lnTo>
                  <a:pt x="33" y="47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</p:spPr>
        <p:txBody>
          <a:bodyPr vert="horz" wrap="square" lIns="91440" tIns="45721" rIns="91440" bIns="45721" numCol="1" anchor="t" anchorCtr="0" compatLnSpc="1">
            <a:prstTxWarp prst="textNoShape">
              <a:avLst/>
            </a:prstTxWarp>
          </a:bodyPr>
          <a:lstStyle/>
          <a:p>
            <a:endParaRPr lang="en-US" sz="1801"/>
          </a:p>
        </p:txBody>
      </p:sp>
      <p:sp>
        <p:nvSpPr>
          <p:cNvPr id="95" name="išḷïḋé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DE7A5A5D-EAF6-4F34-8A91-6C125758BBF8}"/>
              </a:ext>
            </a:extLst>
          </p:cNvPr>
          <p:cNvSpPr/>
          <p:nvPr/>
        </p:nvSpPr>
        <p:spPr bwMode="auto">
          <a:xfrm>
            <a:off x="7070293" y="4219628"/>
            <a:ext cx="218553" cy="253861"/>
          </a:xfrm>
          <a:custGeom>
            <a:avLst/>
            <a:gdLst>
              <a:gd name="T0" fmla="*/ 31 w 62"/>
              <a:gd name="T1" fmla="*/ 49 h 70"/>
              <a:gd name="T2" fmla="*/ 45 w 62"/>
              <a:gd name="T3" fmla="*/ 35 h 70"/>
              <a:gd name="T4" fmla="*/ 45 w 62"/>
              <a:gd name="T5" fmla="*/ 8 h 70"/>
              <a:gd name="T6" fmla="*/ 17 w 62"/>
              <a:gd name="T7" fmla="*/ 8 h 70"/>
              <a:gd name="T8" fmla="*/ 17 w 62"/>
              <a:gd name="T9" fmla="*/ 35 h 70"/>
              <a:gd name="T10" fmla="*/ 31 w 62"/>
              <a:gd name="T11" fmla="*/ 49 h 70"/>
              <a:gd name="T12" fmla="*/ 31 w 62"/>
              <a:gd name="T13" fmla="*/ 8 h 70"/>
              <a:gd name="T14" fmla="*/ 44 w 62"/>
              <a:gd name="T15" fmla="*/ 21 h 70"/>
              <a:gd name="T16" fmla="*/ 31 w 62"/>
              <a:gd name="T17" fmla="*/ 34 h 70"/>
              <a:gd name="T18" fmla="*/ 18 w 62"/>
              <a:gd name="T19" fmla="*/ 21 h 70"/>
              <a:gd name="T20" fmla="*/ 31 w 62"/>
              <a:gd name="T21" fmla="*/ 8 h 70"/>
              <a:gd name="T22" fmla="*/ 25 w 62"/>
              <a:gd name="T23" fmla="*/ 50 h 70"/>
              <a:gd name="T24" fmla="*/ 27 w 62"/>
              <a:gd name="T25" fmla="*/ 48 h 70"/>
              <a:gd name="T26" fmla="*/ 30 w 62"/>
              <a:gd name="T27" fmla="*/ 50 h 70"/>
              <a:gd name="T28" fmla="*/ 31 w 62"/>
              <a:gd name="T29" fmla="*/ 51 h 70"/>
              <a:gd name="T30" fmla="*/ 32 w 62"/>
              <a:gd name="T31" fmla="*/ 50 h 70"/>
              <a:gd name="T32" fmla="*/ 34 w 62"/>
              <a:gd name="T33" fmla="*/ 48 h 70"/>
              <a:gd name="T34" fmla="*/ 37 w 62"/>
              <a:gd name="T35" fmla="*/ 50 h 70"/>
              <a:gd name="T36" fmla="*/ 31 w 62"/>
              <a:gd name="T37" fmla="*/ 53 h 70"/>
              <a:gd name="T38" fmla="*/ 25 w 62"/>
              <a:gd name="T39" fmla="*/ 50 h 70"/>
              <a:gd name="T40" fmla="*/ 8 w 62"/>
              <a:gd name="T41" fmla="*/ 53 h 70"/>
              <a:gd name="T42" fmla="*/ 31 w 62"/>
              <a:gd name="T43" fmla="*/ 62 h 70"/>
              <a:gd name="T44" fmla="*/ 54 w 62"/>
              <a:gd name="T45" fmla="*/ 53 h 70"/>
              <a:gd name="T46" fmla="*/ 39 w 62"/>
              <a:gd name="T47" fmla="*/ 44 h 70"/>
              <a:gd name="T48" fmla="*/ 35 w 62"/>
              <a:gd name="T49" fmla="*/ 47 h 70"/>
              <a:gd name="T50" fmla="*/ 44 w 62"/>
              <a:gd name="T51" fmla="*/ 51 h 70"/>
              <a:gd name="T52" fmla="*/ 31 w 62"/>
              <a:gd name="T53" fmla="*/ 54 h 70"/>
              <a:gd name="T54" fmla="*/ 18 w 62"/>
              <a:gd name="T55" fmla="*/ 51 h 70"/>
              <a:gd name="T56" fmla="*/ 26 w 62"/>
              <a:gd name="T57" fmla="*/ 47 h 70"/>
              <a:gd name="T58" fmla="*/ 23 w 62"/>
              <a:gd name="T59" fmla="*/ 44 h 70"/>
              <a:gd name="T60" fmla="*/ 8 w 62"/>
              <a:gd name="T61" fmla="*/ 53 h 70"/>
              <a:gd name="T62" fmla="*/ 16 w 62"/>
              <a:gd name="T63" fmla="*/ 51 h 70"/>
              <a:gd name="T64" fmla="*/ 31 w 62"/>
              <a:gd name="T65" fmla="*/ 56 h 70"/>
              <a:gd name="T66" fmla="*/ 46 w 62"/>
              <a:gd name="T67" fmla="*/ 51 h 70"/>
              <a:gd name="T68" fmla="*/ 42 w 62"/>
              <a:gd name="T69" fmla="*/ 47 h 70"/>
              <a:gd name="T70" fmla="*/ 52 w 62"/>
              <a:gd name="T71" fmla="*/ 53 h 70"/>
              <a:gd name="T72" fmla="*/ 31 w 62"/>
              <a:gd name="T73" fmla="*/ 60 h 70"/>
              <a:gd name="T74" fmla="*/ 10 w 62"/>
              <a:gd name="T75" fmla="*/ 53 h 70"/>
              <a:gd name="T76" fmla="*/ 20 w 62"/>
              <a:gd name="T77" fmla="*/ 47 h 70"/>
              <a:gd name="T78" fmla="*/ 16 w 62"/>
              <a:gd name="T79" fmla="*/ 51 h 70"/>
              <a:gd name="T80" fmla="*/ 62 w 62"/>
              <a:gd name="T81" fmla="*/ 55 h 70"/>
              <a:gd name="T82" fmla="*/ 31 w 62"/>
              <a:gd name="T83" fmla="*/ 70 h 70"/>
              <a:gd name="T84" fmla="*/ 0 w 62"/>
              <a:gd name="T85" fmla="*/ 55 h 70"/>
              <a:gd name="T86" fmla="*/ 20 w 62"/>
              <a:gd name="T87" fmla="*/ 41 h 70"/>
              <a:gd name="T88" fmla="*/ 23 w 62"/>
              <a:gd name="T89" fmla="*/ 44 h 70"/>
              <a:gd name="T90" fmla="*/ 3 w 62"/>
              <a:gd name="T91" fmla="*/ 55 h 70"/>
              <a:gd name="T92" fmla="*/ 31 w 62"/>
              <a:gd name="T93" fmla="*/ 67 h 70"/>
              <a:gd name="T94" fmla="*/ 59 w 62"/>
              <a:gd name="T95" fmla="*/ 55 h 70"/>
              <a:gd name="T96" fmla="*/ 39 w 62"/>
              <a:gd name="T97" fmla="*/ 44 h 70"/>
              <a:gd name="T98" fmla="*/ 42 w 62"/>
              <a:gd name="T99" fmla="*/ 41 h 70"/>
              <a:gd name="T100" fmla="*/ 62 w 62"/>
              <a:gd name="T101" fmla="*/ 55 h 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62" h="70">
                <a:moveTo>
                  <a:pt x="31" y="49"/>
                </a:moveTo>
                <a:cubicBezTo>
                  <a:pt x="45" y="35"/>
                  <a:pt x="45" y="35"/>
                  <a:pt x="45" y="35"/>
                </a:cubicBezTo>
                <a:cubicBezTo>
                  <a:pt x="52" y="27"/>
                  <a:pt x="52" y="15"/>
                  <a:pt x="45" y="8"/>
                </a:cubicBezTo>
                <a:cubicBezTo>
                  <a:pt x="37" y="0"/>
                  <a:pt x="25" y="0"/>
                  <a:pt x="17" y="8"/>
                </a:cubicBezTo>
                <a:cubicBezTo>
                  <a:pt x="10" y="15"/>
                  <a:pt x="10" y="27"/>
                  <a:pt x="17" y="35"/>
                </a:cubicBezTo>
                <a:lnTo>
                  <a:pt x="31" y="49"/>
                </a:lnTo>
                <a:close/>
                <a:moveTo>
                  <a:pt x="31" y="8"/>
                </a:moveTo>
                <a:cubicBezTo>
                  <a:pt x="38" y="8"/>
                  <a:pt x="44" y="14"/>
                  <a:pt x="44" y="21"/>
                </a:cubicBezTo>
                <a:cubicBezTo>
                  <a:pt x="44" y="29"/>
                  <a:pt x="38" y="34"/>
                  <a:pt x="31" y="34"/>
                </a:cubicBezTo>
                <a:cubicBezTo>
                  <a:pt x="24" y="34"/>
                  <a:pt x="18" y="29"/>
                  <a:pt x="18" y="21"/>
                </a:cubicBezTo>
                <a:cubicBezTo>
                  <a:pt x="18" y="14"/>
                  <a:pt x="24" y="8"/>
                  <a:pt x="31" y="8"/>
                </a:cubicBezTo>
                <a:close/>
                <a:moveTo>
                  <a:pt x="25" y="50"/>
                </a:moveTo>
                <a:cubicBezTo>
                  <a:pt x="25" y="49"/>
                  <a:pt x="26" y="49"/>
                  <a:pt x="27" y="48"/>
                </a:cubicBezTo>
                <a:cubicBezTo>
                  <a:pt x="30" y="50"/>
                  <a:pt x="30" y="50"/>
                  <a:pt x="30" y="50"/>
                </a:cubicBezTo>
                <a:cubicBezTo>
                  <a:pt x="30" y="51"/>
                  <a:pt x="30" y="51"/>
                  <a:pt x="31" y="51"/>
                </a:cubicBezTo>
                <a:cubicBezTo>
                  <a:pt x="31" y="51"/>
                  <a:pt x="32" y="51"/>
                  <a:pt x="32" y="50"/>
                </a:cubicBezTo>
                <a:cubicBezTo>
                  <a:pt x="34" y="48"/>
                  <a:pt x="34" y="48"/>
                  <a:pt x="34" y="48"/>
                </a:cubicBezTo>
                <a:cubicBezTo>
                  <a:pt x="36" y="49"/>
                  <a:pt x="37" y="49"/>
                  <a:pt x="37" y="50"/>
                </a:cubicBezTo>
                <a:cubicBezTo>
                  <a:pt x="37" y="52"/>
                  <a:pt x="34" y="53"/>
                  <a:pt x="31" y="53"/>
                </a:cubicBezTo>
                <a:cubicBezTo>
                  <a:pt x="28" y="53"/>
                  <a:pt x="25" y="52"/>
                  <a:pt x="25" y="50"/>
                </a:cubicBezTo>
                <a:close/>
                <a:moveTo>
                  <a:pt x="8" y="53"/>
                </a:moveTo>
                <a:cubicBezTo>
                  <a:pt x="8" y="58"/>
                  <a:pt x="18" y="62"/>
                  <a:pt x="31" y="62"/>
                </a:cubicBezTo>
                <a:cubicBezTo>
                  <a:pt x="44" y="62"/>
                  <a:pt x="54" y="58"/>
                  <a:pt x="54" y="53"/>
                </a:cubicBezTo>
                <a:cubicBezTo>
                  <a:pt x="54" y="49"/>
                  <a:pt x="48" y="45"/>
                  <a:pt x="39" y="44"/>
                </a:cubicBezTo>
                <a:cubicBezTo>
                  <a:pt x="35" y="47"/>
                  <a:pt x="35" y="47"/>
                  <a:pt x="35" y="47"/>
                </a:cubicBezTo>
                <a:cubicBezTo>
                  <a:pt x="41" y="48"/>
                  <a:pt x="44" y="49"/>
                  <a:pt x="44" y="51"/>
                </a:cubicBezTo>
                <a:cubicBezTo>
                  <a:pt x="44" y="52"/>
                  <a:pt x="39" y="54"/>
                  <a:pt x="31" y="54"/>
                </a:cubicBezTo>
                <a:cubicBezTo>
                  <a:pt x="23" y="54"/>
                  <a:pt x="18" y="52"/>
                  <a:pt x="18" y="51"/>
                </a:cubicBezTo>
                <a:cubicBezTo>
                  <a:pt x="18" y="49"/>
                  <a:pt x="21" y="48"/>
                  <a:pt x="26" y="47"/>
                </a:cubicBezTo>
                <a:cubicBezTo>
                  <a:pt x="23" y="44"/>
                  <a:pt x="23" y="44"/>
                  <a:pt x="23" y="44"/>
                </a:cubicBezTo>
                <a:cubicBezTo>
                  <a:pt x="14" y="45"/>
                  <a:pt x="8" y="49"/>
                  <a:pt x="8" y="53"/>
                </a:cubicBezTo>
                <a:close/>
                <a:moveTo>
                  <a:pt x="16" y="51"/>
                </a:moveTo>
                <a:cubicBezTo>
                  <a:pt x="16" y="54"/>
                  <a:pt x="23" y="56"/>
                  <a:pt x="31" y="56"/>
                </a:cubicBezTo>
                <a:cubicBezTo>
                  <a:pt x="39" y="56"/>
                  <a:pt x="46" y="54"/>
                  <a:pt x="46" y="51"/>
                </a:cubicBezTo>
                <a:cubicBezTo>
                  <a:pt x="46" y="49"/>
                  <a:pt x="44" y="47"/>
                  <a:pt x="42" y="47"/>
                </a:cubicBezTo>
                <a:cubicBezTo>
                  <a:pt x="48" y="48"/>
                  <a:pt x="52" y="50"/>
                  <a:pt x="52" y="53"/>
                </a:cubicBezTo>
                <a:cubicBezTo>
                  <a:pt x="52" y="56"/>
                  <a:pt x="43" y="60"/>
                  <a:pt x="31" y="60"/>
                </a:cubicBezTo>
                <a:cubicBezTo>
                  <a:pt x="19" y="60"/>
                  <a:pt x="10" y="56"/>
                  <a:pt x="10" y="53"/>
                </a:cubicBezTo>
                <a:cubicBezTo>
                  <a:pt x="10" y="50"/>
                  <a:pt x="14" y="48"/>
                  <a:pt x="20" y="47"/>
                </a:cubicBezTo>
                <a:cubicBezTo>
                  <a:pt x="17" y="47"/>
                  <a:pt x="16" y="49"/>
                  <a:pt x="16" y="51"/>
                </a:cubicBezTo>
                <a:close/>
                <a:moveTo>
                  <a:pt x="62" y="55"/>
                </a:moveTo>
                <a:cubicBezTo>
                  <a:pt x="62" y="64"/>
                  <a:pt x="49" y="70"/>
                  <a:pt x="31" y="70"/>
                </a:cubicBezTo>
                <a:cubicBezTo>
                  <a:pt x="13" y="70"/>
                  <a:pt x="0" y="64"/>
                  <a:pt x="0" y="55"/>
                </a:cubicBezTo>
                <a:cubicBezTo>
                  <a:pt x="0" y="49"/>
                  <a:pt x="8" y="43"/>
                  <a:pt x="20" y="41"/>
                </a:cubicBezTo>
                <a:cubicBezTo>
                  <a:pt x="23" y="44"/>
                  <a:pt x="23" y="44"/>
                  <a:pt x="23" y="44"/>
                </a:cubicBezTo>
                <a:cubicBezTo>
                  <a:pt x="10" y="45"/>
                  <a:pt x="3" y="50"/>
                  <a:pt x="3" y="55"/>
                </a:cubicBezTo>
                <a:cubicBezTo>
                  <a:pt x="3" y="61"/>
                  <a:pt x="14" y="67"/>
                  <a:pt x="31" y="67"/>
                </a:cubicBezTo>
                <a:cubicBezTo>
                  <a:pt x="48" y="67"/>
                  <a:pt x="59" y="61"/>
                  <a:pt x="59" y="55"/>
                </a:cubicBezTo>
                <a:cubicBezTo>
                  <a:pt x="59" y="50"/>
                  <a:pt x="51" y="45"/>
                  <a:pt x="39" y="44"/>
                </a:cubicBezTo>
                <a:cubicBezTo>
                  <a:pt x="42" y="41"/>
                  <a:pt x="42" y="41"/>
                  <a:pt x="42" y="41"/>
                </a:cubicBezTo>
                <a:cubicBezTo>
                  <a:pt x="54" y="43"/>
                  <a:pt x="62" y="49"/>
                  <a:pt x="62" y="55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</p:spPr>
        <p:txBody>
          <a:bodyPr vert="horz" wrap="square" lIns="91440" tIns="45721" rIns="91440" bIns="45721" numCol="1" anchor="t" anchorCtr="0" compatLnSpc="1">
            <a:prstTxWarp prst="textNoShape">
              <a:avLst/>
            </a:prstTxWarp>
          </a:bodyPr>
          <a:lstStyle/>
          <a:p>
            <a:endParaRPr lang="en-US" sz="1801"/>
          </a:p>
        </p:txBody>
      </p:sp>
      <p:sp>
        <p:nvSpPr>
          <p:cNvPr id="96" name="ïṩľíḍe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BBDC2A4E-4262-4966-81B3-CE2CFDEE8DF0}"/>
              </a:ext>
            </a:extLst>
          </p:cNvPr>
          <p:cNvSpPr/>
          <p:nvPr/>
        </p:nvSpPr>
        <p:spPr bwMode="auto">
          <a:xfrm>
            <a:off x="6696121" y="5223508"/>
            <a:ext cx="239056" cy="239055"/>
          </a:xfrm>
          <a:custGeom>
            <a:avLst/>
            <a:gdLst>
              <a:gd name="T0" fmla="*/ 45 w 62"/>
              <a:gd name="T1" fmla="*/ 4 h 62"/>
              <a:gd name="T2" fmla="*/ 45 w 62"/>
              <a:gd name="T3" fmla="*/ 9 h 62"/>
              <a:gd name="T4" fmla="*/ 17 w 62"/>
              <a:gd name="T5" fmla="*/ 52 h 62"/>
              <a:gd name="T6" fmla="*/ 16 w 62"/>
              <a:gd name="T7" fmla="*/ 58 h 62"/>
              <a:gd name="T8" fmla="*/ 19 w 62"/>
              <a:gd name="T9" fmla="*/ 52 h 62"/>
              <a:gd name="T10" fmla="*/ 54 w 62"/>
              <a:gd name="T11" fmla="*/ 19 h 62"/>
              <a:gd name="T12" fmla="*/ 56 w 62"/>
              <a:gd name="T13" fmla="*/ 15 h 62"/>
              <a:gd name="T14" fmla="*/ 53 w 62"/>
              <a:gd name="T15" fmla="*/ 19 h 62"/>
              <a:gd name="T16" fmla="*/ 4 w 62"/>
              <a:gd name="T17" fmla="*/ 46 h 62"/>
              <a:gd name="T18" fmla="*/ 9 w 62"/>
              <a:gd name="T19" fmla="*/ 44 h 62"/>
              <a:gd name="T20" fmla="*/ 61 w 62"/>
              <a:gd name="T21" fmla="*/ 30 h 62"/>
              <a:gd name="T22" fmla="*/ 56 w 62"/>
              <a:gd name="T23" fmla="*/ 32 h 62"/>
              <a:gd name="T24" fmla="*/ 61 w 62"/>
              <a:gd name="T25" fmla="*/ 30 h 62"/>
              <a:gd name="T26" fmla="*/ 1 w 62"/>
              <a:gd name="T27" fmla="*/ 30 h 62"/>
              <a:gd name="T28" fmla="*/ 5 w 62"/>
              <a:gd name="T29" fmla="*/ 32 h 62"/>
              <a:gd name="T30" fmla="*/ 52 w 62"/>
              <a:gd name="T31" fmla="*/ 43 h 62"/>
              <a:gd name="T32" fmla="*/ 57 w 62"/>
              <a:gd name="T33" fmla="*/ 47 h 62"/>
              <a:gd name="T34" fmla="*/ 54 w 62"/>
              <a:gd name="T35" fmla="*/ 43 h 62"/>
              <a:gd name="T36" fmla="*/ 10 w 62"/>
              <a:gd name="T37" fmla="*/ 18 h 62"/>
              <a:gd name="T38" fmla="*/ 4 w 62"/>
              <a:gd name="T39" fmla="*/ 15 h 62"/>
              <a:gd name="T40" fmla="*/ 45 w 62"/>
              <a:gd name="T41" fmla="*/ 52 h 62"/>
              <a:gd name="T42" fmla="*/ 45 w 62"/>
              <a:gd name="T43" fmla="*/ 57 h 62"/>
              <a:gd name="T44" fmla="*/ 47 w 62"/>
              <a:gd name="T45" fmla="*/ 56 h 62"/>
              <a:gd name="T46" fmla="*/ 30 w 62"/>
              <a:gd name="T47" fmla="*/ 56 h 62"/>
              <a:gd name="T48" fmla="*/ 32 w 62"/>
              <a:gd name="T49" fmla="*/ 61 h 62"/>
              <a:gd name="T50" fmla="*/ 17 w 62"/>
              <a:gd name="T51" fmla="*/ 9 h 62"/>
              <a:gd name="T52" fmla="*/ 19 w 62"/>
              <a:gd name="T53" fmla="*/ 8 h 62"/>
              <a:gd name="T54" fmla="*/ 15 w 62"/>
              <a:gd name="T55" fmla="*/ 5 h 62"/>
              <a:gd name="T56" fmla="*/ 32 w 62"/>
              <a:gd name="T57" fmla="*/ 5 h 62"/>
              <a:gd name="T58" fmla="*/ 30 w 62"/>
              <a:gd name="T59" fmla="*/ 1 h 62"/>
              <a:gd name="T60" fmla="*/ 53 w 62"/>
              <a:gd name="T61" fmla="*/ 30 h 62"/>
              <a:gd name="T62" fmla="*/ 29 w 62"/>
              <a:gd name="T63" fmla="*/ 53 h 62"/>
              <a:gd name="T64" fmla="*/ 14 w 62"/>
              <a:gd name="T65" fmla="*/ 19 h 62"/>
              <a:gd name="T66" fmla="*/ 48 w 62"/>
              <a:gd name="T67" fmla="*/ 19 h 62"/>
              <a:gd name="T68" fmla="*/ 46 w 62"/>
              <a:gd name="T69" fmla="*/ 22 h 62"/>
              <a:gd name="T70" fmla="*/ 46 w 62"/>
              <a:gd name="T71" fmla="*/ 22 h 62"/>
              <a:gd name="T72" fmla="*/ 39 w 62"/>
              <a:gd name="T73" fmla="*/ 27 h 62"/>
              <a:gd name="T74" fmla="*/ 31 w 62"/>
              <a:gd name="T75" fmla="*/ 48 h 62"/>
              <a:gd name="T76" fmla="*/ 36 w 62"/>
              <a:gd name="T77" fmla="*/ 27 h 62"/>
              <a:gd name="T78" fmla="*/ 36 w 62"/>
              <a:gd name="T79" fmla="*/ 27 h 62"/>
              <a:gd name="T80" fmla="*/ 23 w 62"/>
              <a:gd name="T81" fmla="*/ 27 h 62"/>
              <a:gd name="T82" fmla="*/ 21 w 62"/>
              <a:gd name="T83" fmla="*/ 27 h 62"/>
              <a:gd name="T84" fmla="*/ 28 w 62"/>
              <a:gd name="T85" fmla="*/ 47 h 62"/>
              <a:gd name="T86" fmla="*/ 28 w 62"/>
              <a:gd name="T87" fmla="*/ 47 h 62"/>
              <a:gd name="T88" fmla="*/ 39 w 62"/>
              <a:gd name="T89" fmla="*/ 29 h 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62" h="62">
                <a:moveTo>
                  <a:pt x="43" y="9"/>
                </a:moveTo>
                <a:cubicBezTo>
                  <a:pt x="43" y="9"/>
                  <a:pt x="43" y="9"/>
                  <a:pt x="43" y="8"/>
                </a:cubicBezTo>
                <a:cubicBezTo>
                  <a:pt x="45" y="4"/>
                  <a:pt x="45" y="4"/>
                  <a:pt x="45" y="4"/>
                </a:cubicBezTo>
                <a:cubicBezTo>
                  <a:pt x="45" y="4"/>
                  <a:pt x="46" y="4"/>
                  <a:pt x="46" y="4"/>
                </a:cubicBezTo>
                <a:cubicBezTo>
                  <a:pt x="47" y="4"/>
                  <a:pt x="47" y="5"/>
                  <a:pt x="47" y="5"/>
                </a:cubicBezTo>
                <a:cubicBezTo>
                  <a:pt x="45" y="9"/>
                  <a:pt x="45" y="9"/>
                  <a:pt x="45" y="9"/>
                </a:cubicBezTo>
                <a:cubicBezTo>
                  <a:pt x="44" y="9"/>
                  <a:pt x="44" y="10"/>
                  <a:pt x="44" y="10"/>
                </a:cubicBezTo>
                <a:cubicBezTo>
                  <a:pt x="43" y="10"/>
                  <a:pt x="43" y="9"/>
                  <a:pt x="43" y="9"/>
                </a:cubicBezTo>
                <a:close/>
                <a:moveTo>
                  <a:pt x="17" y="52"/>
                </a:moveTo>
                <a:cubicBezTo>
                  <a:pt x="15" y="56"/>
                  <a:pt x="15" y="56"/>
                  <a:pt x="15" y="56"/>
                </a:cubicBezTo>
                <a:cubicBezTo>
                  <a:pt x="15" y="57"/>
                  <a:pt x="15" y="57"/>
                  <a:pt x="15" y="58"/>
                </a:cubicBezTo>
                <a:cubicBezTo>
                  <a:pt x="16" y="58"/>
                  <a:pt x="16" y="58"/>
                  <a:pt x="16" y="58"/>
                </a:cubicBezTo>
                <a:cubicBezTo>
                  <a:pt x="16" y="58"/>
                  <a:pt x="17" y="57"/>
                  <a:pt x="17" y="57"/>
                </a:cubicBezTo>
                <a:cubicBezTo>
                  <a:pt x="19" y="53"/>
                  <a:pt x="19" y="53"/>
                  <a:pt x="19" y="53"/>
                </a:cubicBezTo>
                <a:cubicBezTo>
                  <a:pt x="19" y="53"/>
                  <a:pt x="19" y="52"/>
                  <a:pt x="19" y="52"/>
                </a:cubicBezTo>
                <a:cubicBezTo>
                  <a:pt x="18" y="52"/>
                  <a:pt x="18" y="52"/>
                  <a:pt x="17" y="52"/>
                </a:cubicBezTo>
                <a:close/>
                <a:moveTo>
                  <a:pt x="53" y="19"/>
                </a:moveTo>
                <a:cubicBezTo>
                  <a:pt x="53" y="19"/>
                  <a:pt x="53" y="19"/>
                  <a:pt x="54" y="19"/>
                </a:cubicBezTo>
                <a:cubicBezTo>
                  <a:pt x="57" y="17"/>
                  <a:pt x="57" y="17"/>
                  <a:pt x="57" y="17"/>
                </a:cubicBezTo>
                <a:cubicBezTo>
                  <a:pt x="58" y="16"/>
                  <a:pt x="58" y="16"/>
                  <a:pt x="58" y="15"/>
                </a:cubicBezTo>
                <a:cubicBezTo>
                  <a:pt x="57" y="15"/>
                  <a:pt x="57" y="14"/>
                  <a:pt x="56" y="15"/>
                </a:cubicBezTo>
                <a:cubicBezTo>
                  <a:pt x="53" y="17"/>
                  <a:pt x="53" y="17"/>
                  <a:pt x="53" y="17"/>
                </a:cubicBezTo>
                <a:cubicBezTo>
                  <a:pt x="52" y="17"/>
                  <a:pt x="52" y="18"/>
                  <a:pt x="52" y="18"/>
                </a:cubicBezTo>
                <a:cubicBezTo>
                  <a:pt x="52" y="19"/>
                  <a:pt x="53" y="19"/>
                  <a:pt x="53" y="19"/>
                </a:cubicBezTo>
                <a:close/>
                <a:moveTo>
                  <a:pt x="8" y="43"/>
                </a:moveTo>
                <a:cubicBezTo>
                  <a:pt x="4" y="45"/>
                  <a:pt x="4" y="45"/>
                  <a:pt x="4" y="45"/>
                </a:cubicBezTo>
                <a:cubicBezTo>
                  <a:pt x="4" y="45"/>
                  <a:pt x="4" y="46"/>
                  <a:pt x="4" y="46"/>
                </a:cubicBezTo>
                <a:cubicBezTo>
                  <a:pt x="4" y="46"/>
                  <a:pt x="5" y="47"/>
                  <a:pt x="5" y="47"/>
                </a:cubicBezTo>
                <a:cubicBezTo>
                  <a:pt x="5" y="47"/>
                  <a:pt x="5" y="47"/>
                  <a:pt x="5" y="47"/>
                </a:cubicBezTo>
                <a:cubicBezTo>
                  <a:pt x="9" y="44"/>
                  <a:pt x="9" y="44"/>
                  <a:pt x="9" y="44"/>
                </a:cubicBezTo>
                <a:cubicBezTo>
                  <a:pt x="10" y="44"/>
                  <a:pt x="10" y="43"/>
                  <a:pt x="10" y="43"/>
                </a:cubicBezTo>
                <a:cubicBezTo>
                  <a:pt x="9" y="42"/>
                  <a:pt x="9" y="42"/>
                  <a:pt x="8" y="43"/>
                </a:cubicBezTo>
                <a:close/>
                <a:moveTo>
                  <a:pt x="61" y="30"/>
                </a:moveTo>
                <a:cubicBezTo>
                  <a:pt x="56" y="30"/>
                  <a:pt x="56" y="30"/>
                  <a:pt x="56" y="30"/>
                </a:cubicBezTo>
                <a:cubicBezTo>
                  <a:pt x="56" y="30"/>
                  <a:pt x="55" y="30"/>
                  <a:pt x="55" y="31"/>
                </a:cubicBezTo>
                <a:cubicBezTo>
                  <a:pt x="55" y="31"/>
                  <a:pt x="56" y="32"/>
                  <a:pt x="56" y="32"/>
                </a:cubicBezTo>
                <a:cubicBezTo>
                  <a:pt x="61" y="32"/>
                  <a:pt x="61" y="32"/>
                  <a:pt x="61" y="32"/>
                </a:cubicBezTo>
                <a:cubicBezTo>
                  <a:pt x="61" y="32"/>
                  <a:pt x="62" y="31"/>
                  <a:pt x="62" y="31"/>
                </a:cubicBezTo>
                <a:cubicBezTo>
                  <a:pt x="62" y="30"/>
                  <a:pt x="61" y="30"/>
                  <a:pt x="61" y="30"/>
                </a:cubicBezTo>
                <a:close/>
                <a:moveTo>
                  <a:pt x="6" y="31"/>
                </a:moveTo>
                <a:cubicBezTo>
                  <a:pt x="6" y="30"/>
                  <a:pt x="6" y="30"/>
                  <a:pt x="5" y="30"/>
                </a:cubicBezTo>
                <a:cubicBezTo>
                  <a:pt x="1" y="30"/>
                  <a:pt x="1" y="30"/>
                  <a:pt x="1" y="30"/>
                </a:cubicBezTo>
                <a:cubicBezTo>
                  <a:pt x="0" y="30"/>
                  <a:pt x="0" y="30"/>
                  <a:pt x="0" y="31"/>
                </a:cubicBezTo>
                <a:cubicBezTo>
                  <a:pt x="0" y="31"/>
                  <a:pt x="0" y="32"/>
                  <a:pt x="1" y="32"/>
                </a:cubicBezTo>
                <a:cubicBezTo>
                  <a:pt x="5" y="32"/>
                  <a:pt x="5" y="32"/>
                  <a:pt x="5" y="32"/>
                </a:cubicBezTo>
                <a:cubicBezTo>
                  <a:pt x="6" y="32"/>
                  <a:pt x="6" y="31"/>
                  <a:pt x="6" y="31"/>
                </a:cubicBezTo>
                <a:close/>
                <a:moveTo>
                  <a:pt x="54" y="43"/>
                </a:moveTo>
                <a:cubicBezTo>
                  <a:pt x="53" y="42"/>
                  <a:pt x="52" y="42"/>
                  <a:pt x="52" y="43"/>
                </a:cubicBezTo>
                <a:cubicBezTo>
                  <a:pt x="52" y="43"/>
                  <a:pt x="52" y="44"/>
                  <a:pt x="53" y="44"/>
                </a:cubicBezTo>
                <a:cubicBezTo>
                  <a:pt x="56" y="47"/>
                  <a:pt x="56" y="47"/>
                  <a:pt x="56" y="47"/>
                </a:cubicBezTo>
                <a:cubicBezTo>
                  <a:pt x="57" y="47"/>
                  <a:pt x="57" y="47"/>
                  <a:pt x="57" y="47"/>
                </a:cubicBezTo>
                <a:cubicBezTo>
                  <a:pt x="57" y="47"/>
                  <a:pt x="58" y="46"/>
                  <a:pt x="58" y="46"/>
                </a:cubicBezTo>
                <a:cubicBezTo>
                  <a:pt x="58" y="46"/>
                  <a:pt x="58" y="45"/>
                  <a:pt x="57" y="45"/>
                </a:cubicBezTo>
                <a:lnTo>
                  <a:pt x="54" y="43"/>
                </a:lnTo>
                <a:close/>
                <a:moveTo>
                  <a:pt x="8" y="19"/>
                </a:moveTo>
                <a:cubicBezTo>
                  <a:pt x="8" y="19"/>
                  <a:pt x="9" y="19"/>
                  <a:pt x="9" y="19"/>
                </a:cubicBezTo>
                <a:cubicBezTo>
                  <a:pt x="9" y="19"/>
                  <a:pt x="9" y="19"/>
                  <a:pt x="10" y="18"/>
                </a:cubicBezTo>
                <a:cubicBezTo>
                  <a:pt x="10" y="18"/>
                  <a:pt x="10" y="17"/>
                  <a:pt x="9" y="17"/>
                </a:cubicBezTo>
                <a:cubicBezTo>
                  <a:pt x="5" y="15"/>
                  <a:pt x="5" y="15"/>
                  <a:pt x="5" y="15"/>
                </a:cubicBezTo>
                <a:cubicBezTo>
                  <a:pt x="5" y="14"/>
                  <a:pt x="4" y="15"/>
                  <a:pt x="4" y="15"/>
                </a:cubicBezTo>
                <a:cubicBezTo>
                  <a:pt x="4" y="16"/>
                  <a:pt x="4" y="16"/>
                  <a:pt x="4" y="17"/>
                </a:cubicBezTo>
                <a:lnTo>
                  <a:pt x="8" y="19"/>
                </a:lnTo>
                <a:close/>
                <a:moveTo>
                  <a:pt x="45" y="52"/>
                </a:moveTo>
                <a:cubicBezTo>
                  <a:pt x="44" y="52"/>
                  <a:pt x="44" y="52"/>
                  <a:pt x="43" y="52"/>
                </a:cubicBezTo>
                <a:cubicBezTo>
                  <a:pt x="43" y="52"/>
                  <a:pt x="43" y="53"/>
                  <a:pt x="43" y="53"/>
                </a:cubicBezTo>
                <a:cubicBezTo>
                  <a:pt x="45" y="57"/>
                  <a:pt x="45" y="57"/>
                  <a:pt x="45" y="57"/>
                </a:cubicBezTo>
                <a:cubicBezTo>
                  <a:pt x="45" y="57"/>
                  <a:pt x="46" y="58"/>
                  <a:pt x="46" y="58"/>
                </a:cubicBezTo>
                <a:cubicBezTo>
                  <a:pt x="46" y="58"/>
                  <a:pt x="46" y="58"/>
                  <a:pt x="46" y="58"/>
                </a:cubicBezTo>
                <a:cubicBezTo>
                  <a:pt x="47" y="57"/>
                  <a:pt x="47" y="57"/>
                  <a:pt x="47" y="56"/>
                </a:cubicBezTo>
                <a:lnTo>
                  <a:pt x="45" y="52"/>
                </a:lnTo>
                <a:close/>
                <a:moveTo>
                  <a:pt x="31" y="55"/>
                </a:moveTo>
                <a:cubicBezTo>
                  <a:pt x="30" y="55"/>
                  <a:pt x="30" y="56"/>
                  <a:pt x="30" y="56"/>
                </a:cubicBezTo>
                <a:cubicBezTo>
                  <a:pt x="30" y="61"/>
                  <a:pt x="30" y="61"/>
                  <a:pt x="30" y="61"/>
                </a:cubicBezTo>
                <a:cubicBezTo>
                  <a:pt x="30" y="61"/>
                  <a:pt x="30" y="62"/>
                  <a:pt x="31" y="62"/>
                </a:cubicBezTo>
                <a:cubicBezTo>
                  <a:pt x="31" y="62"/>
                  <a:pt x="32" y="61"/>
                  <a:pt x="32" y="61"/>
                </a:cubicBezTo>
                <a:cubicBezTo>
                  <a:pt x="32" y="56"/>
                  <a:pt x="32" y="56"/>
                  <a:pt x="32" y="56"/>
                </a:cubicBezTo>
                <a:cubicBezTo>
                  <a:pt x="32" y="56"/>
                  <a:pt x="31" y="55"/>
                  <a:pt x="31" y="55"/>
                </a:cubicBezTo>
                <a:close/>
                <a:moveTo>
                  <a:pt x="17" y="9"/>
                </a:moveTo>
                <a:cubicBezTo>
                  <a:pt x="17" y="9"/>
                  <a:pt x="18" y="10"/>
                  <a:pt x="18" y="10"/>
                </a:cubicBezTo>
                <a:cubicBezTo>
                  <a:pt x="18" y="10"/>
                  <a:pt x="18" y="9"/>
                  <a:pt x="19" y="9"/>
                </a:cubicBezTo>
                <a:cubicBezTo>
                  <a:pt x="19" y="9"/>
                  <a:pt x="19" y="9"/>
                  <a:pt x="19" y="8"/>
                </a:cubicBezTo>
                <a:cubicBezTo>
                  <a:pt x="17" y="4"/>
                  <a:pt x="17" y="4"/>
                  <a:pt x="17" y="4"/>
                </a:cubicBezTo>
                <a:cubicBezTo>
                  <a:pt x="16" y="4"/>
                  <a:pt x="16" y="4"/>
                  <a:pt x="15" y="4"/>
                </a:cubicBezTo>
                <a:cubicBezTo>
                  <a:pt x="15" y="4"/>
                  <a:pt x="15" y="5"/>
                  <a:pt x="15" y="5"/>
                </a:cubicBezTo>
                <a:lnTo>
                  <a:pt x="17" y="9"/>
                </a:lnTo>
                <a:close/>
                <a:moveTo>
                  <a:pt x="31" y="6"/>
                </a:moveTo>
                <a:cubicBezTo>
                  <a:pt x="31" y="6"/>
                  <a:pt x="32" y="6"/>
                  <a:pt x="32" y="5"/>
                </a:cubicBezTo>
                <a:cubicBezTo>
                  <a:pt x="32" y="1"/>
                  <a:pt x="32" y="1"/>
                  <a:pt x="32" y="1"/>
                </a:cubicBezTo>
                <a:cubicBezTo>
                  <a:pt x="32" y="0"/>
                  <a:pt x="31" y="0"/>
                  <a:pt x="31" y="0"/>
                </a:cubicBezTo>
                <a:cubicBezTo>
                  <a:pt x="30" y="0"/>
                  <a:pt x="30" y="0"/>
                  <a:pt x="30" y="1"/>
                </a:cubicBezTo>
                <a:cubicBezTo>
                  <a:pt x="30" y="5"/>
                  <a:pt x="30" y="5"/>
                  <a:pt x="30" y="5"/>
                </a:cubicBezTo>
                <a:cubicBezTo>
                  <a:pt x="30" y="6"/>
                  <a:pt x="30" y="6"/>
                  <a:pt x="31" y="6"/>
                </a:cubicBezTo>
                <a:close/>
                <a:moveTo>
                  <a:pt x="53" y="30"/>
                </a:moveTo>
                <a:cubicBezTo>
                  <a:pt x="32" y="53"/>
                  <a:pt x="32" y="53"/>
                  <a:pt x="32" y="53"/>
                </a:cubicBezTo>
                <a:cubicBezTo>
                  <a:pt x="32" y="53"/>
                  <a:pt x="31" y="53"/>
                  <a:pt x="31" y="53"/>
                </a:cubicBezTo>
                <a:cubicBezTo>
                  <a:pt x="30" y="53"/>
                  <a:pt x="30" y="53"/>
                  <a:pt x="29" y="53"/>
                </a:cubicBezTo>
                <a:cubicBezTo>
                  <a:pt x="9" y="30"/>
                  <a:pt x="9" y="30"/>
                  <a:pt x="9" y="30"/>
                </a:cubicBezTo>
                <a:cubicBezTo>
                  <a:pt x="8" y="29"/>
                  <a:pt x="8" y="28"/>
                  <a:pt x="9" y="27"/>
                </a:cubicBezTo>
                <a:cubicBezTo>
                  <a:pt x="14" y="19"/>
                  <a:pt x="14" y="19"/>
                  <a:pt x="14" y="19"/>
                </a:cubicBezTo>
                <a:cubicBezTo>
                  <a:pt x="14" y="19"/>
                  <a:pt x="15" y="18"/>
                  <a:pt x="15" y="18"/>
                </a:cubicBezTo>
                <a:cubicBezTo>
                  <a:pt x="46" y="18"/>
                  <a:pt x="46" y="18"/>
                  <a:pt x="46" y="18"/>
                </a:cubicBezTo>
                <a:cubicBezTo>
                  <a:pt x="47" y="18"/>
                  <a:pt x="48" y="19"/>
                  <a:pt x="48" y="19"/>
                </a:cubicBezTo>
                <a:cubicBezTo>
                  <a:pt x="53" y="27"/>
                  <a:pt x="53" y="27"/>
                  <a:pt x="53" y="27"/>
                </a:cubicBezTo>
                <a:cubicBezTo>
                  <a:pt x="54" y="28"/>
                  <a:pt x="54" y="29"/>
                  <a:pt x="53" y="30"/>
                </a:cubicBezTo>
                <a:close/>
                <a:moveTo>
                  <a:pt x="46" y="22"/>
                </a:moveTo>
                <a:cubicBezTo>
                  <a:pt x="41" y="27"/>
                  <a:pt x="41" y="27"/>
                  <a:pt x="41" y="27"/>
                </a:cubicBezTo>
                <a:cubicBezTo>
                  <a:pt x="50" y="27"/>
                  <a:pt x="50" y="27"/>
                  <a:pt x="50" y="27"/>
                </a:cubicBezTo>
                <a:lnTo>
                  <a:pt x="46" y="22"/>
                </a:lnTo>
                <a:close/>
                <a:moveTo>
                  <a:pt x="44" y="21"/>
                </a:moveTo>
                <a:cubicBezTo>
                  <a:pt x="33" y="21"/>
                  <a:pt x="33" y="21"/>
                  <a:pt x="33" y="21"/>
                </a:cubicBezTo>
                <a:cubicBezTo>
                  <a:pt x="39" y="27"/>
                  <a:pt x="39" y="27"/>
                  <a:pt x="39" y="27"/>
                </a:cubicBezTo>
                <a:lnTo>
                  <a:pt x="44" y="21"/>
                </a:lnTo>
                <a:close/>
                <a:moveTo>
                  <a:pt x="25" y="29"/>
                </a:moveTo>
                <a:cubicBezTo>
                  <a:pt x="31" y="48"/>
                  <a:pt x="31" y="48"/>
                  <a:pt x="31" y="48"/>
                </a:cubicBezTo>
                <a:cubicBezTo>
                  <a:pt x="37" y="29"/>
                  <a:pt x="37" y="29"/>
                  <a:pt x="37" y="29"/>
                </a:cubicBezTo>
                <a:lnTo>
                  <a:pt x="25" y="29"/>
                </a:lnTo>
                <a:close/>
                <a:moveTo>
                  <a:pt x="36" y="27"/>
                </a:moveTo>
                <a:cubicBezTo>
                  <a:pt x="31" y="22"/>
                  <a:pt x="31" y="22"/>
                  <a:pt x="31" y="22"/>
                </a:cubicBezTo>
                <a:cubicBezTo>
                  <a:pt x="26" y="27"/>
                  <a:pt x="26" y="27"/>
                  <a:pt x="26" y="27"/>
                </a:cubicBezTo>
                <a:lnTo>
                  <a:pt x="36" y="27"/>
                </a:lnTo>
                <a:close/>
                <a:moveTo>
                  <a:pt x="28" y="21"/>
                </a:moveTo>
                <a:cubicBezTo>
                  <a:pt x="18" y="21"/>
                  <a:pt x="18" y="21"/>
                  <a:pt x="18" y="21"/>
                </a:cubicBezTo>
                <a:cubicBezTo>
                  <a:pt x="23" y="27"/>
                  <a:pt x="23" y="27"/>
                  <a:pt x="23" y="27"/>
                </a:cubicBezTo>
                <a:lnTo>
                  <a:pt x="28" y="21"/>
                </a:lnTo>
                <a:close/>
                <a:moveTo>
                  <a:pt x="12" y="27"/>
                </a:moveTo>
                <a:cubicBezTo>
                  <a:pt x="21" y="27"/>
                  <a:pt x="21" y="27"/>
                  <a:pt x="21" y="27"/>
                </a:cubicBezTo>
                <a:cubicBezTo>
                  <a:pt x="16" y="22"/>
                  <a:pt x="16" y="22"/>
                  <a:pt x="16" y="22"/>
                </a:cubicBezTo>
                <a:lnTo>
                  <a:pt x="12" y="27"/>
                </a:lnTo>
                <a:close/>
                <a:moveTo>
                  <a:pt x="28" y="47"/>
                </a:moveTo>
                <a:cubicBezTo>
                  <a:pt x="22" y="29"/>
                  <a:pt x="22" y="29"/>
                  <a:pt x="22" y="29"/>
                </a:cubicBezTo>
                <a:cubicBezTo>
                  <a:pt x="12" y="29"/>
                  <a:pt x="12" y="29"/>
                  <a:pt x="12" y="29"/>
                </a:cubicBezTo>
                <a:lnTo>
                  <a:pt x="28" y="47"/>
                </a:lnTo>
                <a:close/>
                <a:moveTo>
                  <a:pt x="33" y="47"/>
                </a:moveTo>
                <a:cubicBezTo>
                  <a:pt x="49" y="29"/>
                  <a:pt x="49" y="29"/>
                  <a:pt x="49" y="29"/>
                </a:cubicBezTo>
                <a:cubicBezTo>
                  <a:pt x="39" y="29"/>
                  <a:pt x="39" y="29"/>
                  <a:pt x="39" y="29"/>
                </a:cubicBezTo>
                <a:lnTo>
                  <a:pt x="33" y="47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</p:spPr>
        <p:txBody>
          <a:bodyPr vert="horz" wrap="square" lIns="91440" tIns="45721" rIns="91440" bIns="45721" numCol="1" anchor="t" anchorCtr="0" compatLnSpc="1">
            <a:prstTxWarp prst="textNoShape">
              <a:avLst/>
            </a:prstTxWarp>
          </a:bodyPr>
          <a:lstStyle/>
          <a:p>
            <a:endParaRPr lang="en-US" sz="1801"/>
          </a:p>
        </p:txBody>
      </p:sp>
      <p:sp>
        <p:nvSpPr>
          <p:cNvPr id="97" name="íşļídê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B4578043-1C52-47FE-A68F-A53B2AFCBD00}"/>
              </a:ext>
            </a:extLst>
          </p:cNvPr>
          <p:cNvSpPr/>
          <p:nvPr/>
        </p:nvSpPr>
        <p:spPr bwMode="auto">
          <a:xfrm>
            <a:off x="5591375" y="5576856"/>
            <a:ext cx="227551" cy="214088"/>
          </a:xfrm>
          <a:custGeom>
            <a:avLst/>
            <a:gdLst>
              <a:gd name="T0" fmla="*/ 23 w 68"/>
              <a:gd name="T1" fmla="*/ 5 h 67"/>
              <a:gd name="T2" fmla="*/ 7 w 68"/>
              <a:gd name="T3" fmla="*/ 11 h 67"/>
              <a:gd name="T4" fmla="*/ 7 w 68"/>
              <a:gd name="T5" fmla="*/ 67 h 67"/>
              <a:gd name="T6" fmla="*/ 38 w 68"/>
              <a:gd name="T7" fmla="*/ 62 h 67"/>
              <a:gd name="T8" fmla="*/ 49 w 68"/>
              <a:gd name="T9" fmla="*/ 56 h 67"/>
              <a:gd name="T10" fmla="*/ 64 w 68"/>
              <a:gd name="T11" fmla="*/ 47 h 67"/>
              <a:gd name="T12" fmla="*/ 60 w 68"/>
              <a:gd name="T13" fmla="*/ 0 h 67"/>
              <a:gd name="T14" fmla="*/ 52 w 68"/>
              <a:gd name="T15" fmla="*/ 51 h 67"/>
              <a:gd name="T16" fmla="*/ 59 w 68"/>
              <a:gd name="T17" fmla="*/ 44 h 67"/>
              <a:gd name="T18" fmla="*/ 56 w 68"/>
              <a:gd name="T19" fmla="*/ 41 h 67"/>
              <a:gd name="T20" fmla="*/ 56 w 68"/>
              <a:gd name="T21" fmla="*/ 51 h 67"/>
              <a:gd name="T22" fmla="*/ 50 w 68"/>
              <a:gd name="T23" fmla="*/ 43 h 67"/>
              <a:gd name="T24" fmla="*/ 33 w 68"/>
              <a:gd name="T25" fmla="*/ 45 h 67"/>
              <a:gd name="T26" fmla="*/ 48 w 68"/>
              <a:gd name="T27" fmla="*/ 53 h 67"/>
              <a:gd name="T28" fmla="*/ 26 w 68"/>
              <a:gd name="T29" fmla="*/ 7 h 67"/>
              <a:gd name="T30" fmla="*/ 65 w 68"/>
              <a:gd name="T31" fmla="*/ 7 h 67"/>
              <a:gd name="T32" fmla="*/ 56 w 68"/>
              <a:gd name="T33" fmla="*/ 39 h 67"/>
              <a:gd name="T34" fmla="*/ 9 w 68"/>
              <a:gd name="T35" fmla="*/ 23 h 67"/>
              <a:gd name="T36" fmla="*/ 12 w 68"/>
              <a:gd name="T37" fmla="*/ 30 h 67"/>
              <a:gd name="T38" fmla="*/ 10 w 68"/>
              <a:gd name="T39" fmla="*/ 32 h 67"/>
              <a:gd name="T40" fmla="*/ 10 w 68"/>
              <a:gd name="T41" fmla="*/ 38 h 67"/>
              <a:gd name="T42" fmla="*/ 12 w 68"/>
              <a:gd name="T43" fmla="*/ 40 h 67"/>
              <a:gd name="T44" fmla="*/ 9 w 68"/>
              <a:gd name="T45" fmla="*/ 47 h 67"/>
              <a:gd name="T46" fmla="*/ 12 w 68"/>
              <a:gd name="T47" fmla="*/ 54 h 67"/>
              <a:gd name="T48" fmla="*/ 9 w 68"/>
              <a:gd name="T49" fmla="*/ 55 h 67"/>
              <a:gd name="T50" fmla="*/ 19 w 68"/>
              <a:gd name="T51" fmla="*/ 61 h 67"/>
              <a:gd name="T52" fmla="*/ 25 w 68"/>
              <a:gd name="T53" fmla="*/ 64 h 67"/>
              <a:gd name="T54" fmla="*/ 3 w 68"/>
              <a:gd name="T55" fmla="*/ 19 h 67"/>
              <a:gd name="T56" fmla="*/ 12 w 68"/>
              <a:gd name="T57" fmla="*/ 22 h 67"/>
              <a:gd name="T58" fmla="*/ 34 w 68"/>
              <a:gd name="T59" fmla="*/ 61 h 67"/>
              <a:gd name="T60" fmla="*/ 19 w 68"/>
              <a:gd name="T61" fmla="*/ 59 h 67"/>
              <a:gd name="T62" fmla="*/ 19 w 68"/>
              <a:gd name="T63" fmla="*/ 8 h 67"/>
              <a:gd name="T64" fmla="*/ 21 w 68"/>
              <a:gd name="T65" fmla="*/ 17 h 67"/>
              <a:gd name="T66" fmla="*/ 24 w 68"/>
              <a:gd name="T67" fmla="*/ 19 h 67"/>
              <a:gd name="T68" fmla="*/ 20 w 68"/>
              <a:gd name="T69" fmla="*/ 26 h 67"/>
              <a:gd name="T70" fmla="*/ 24 w 68"/>
              <a:gd name="T71" fmla="*/ 33 h 67"/>
              <a:gd name="T72" fmla="*/ 21 w 68"/>
              <a:gd name="T73" fmla="*/ 35 h 67"/>
              <a:gd name="T74" fmla="*/ 21 w 68"/>
              <a:gd name="T75" fmla="*/ 41 h 67"/>
              <a:gd name="T76" fmla="*/ 24 w 68"/>
              <a:gd name="T77" fmla="*/ 43 h 67"/>
              <a:gd name="T78" fmla="*/ 21 w 68"/>
              <a:gd name="T79" fmla="*/ 49 h 67"/>
              <a:gd name="T80" fmla="*/ 24 w 68"/>
              <a:gd name="T81" fmla="*/ 51 h 67"/>
              <a:gd name="T82" fmla="*/ 38 w 68"/>
              <a:gd name="T83" fmla="*/ 57 h 67"/>
              <a:gd name="T84" fmla="*/ 40 w 68"/>
              <a:gd name="T85" fmla="*/ 58 h 67"/>
              <a:gd name="T86" fmla="*/ 40 w 68"/>
              <a:gd name="T87" fmla="*/ 55 h 67"/>
              <a:gd name="T88" fmla="*/ 40 w 68"/>
              <a:gd name="T89" fmla="*/ 58 h 67"/>
              <a:gd name="T90" fmla="*/ 33 w 68"/>
              <a:gd name="T91" fmla="*/ 13 h 67"/>
              <a:gd name="T92" fmla="*/ 58 w 68"/>
              <a:gd name="T93" fmla="*/ 11 h 67"/>
              <a:gd name="T94" fmla="*/ 58 w 68"/>
              <a:gd name="T95" fmla="*/ 21 h 67"/>
              <a:gd name="T96" fmla="*/ 33 w 68"/>
              <a:gd name="T97" fmla="*/ 19 h 67"/>
              <a:gd name="T98" fmla="*/ 59 w 68"/>
              <a:gd name="T99" fmla="*/ 28 h 67"/>
              <a:gd name="T100" fmla="*/ 32 w 68"/>
              <a:gd name="T101" fmla="*/ 28 h 67"/>
              <a:gd name="T102" fmla="*/ 59 w 68"/>
              <a:gd name="T103" fmla="*/ 28 h 67"/>
              <a:gd name="T104" fmla="*/ 33 w 68"/>
              <a:gd name="T105" fmla="*/ 37 h 67"/>
              <a:gd name="T106" fmla="*/ 58 w 68"/>
              <a:gd name="T107" fmla="*/ 35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68" h="67">
                <a:moveTo>
                  <a:pt x="60" y="0"/>
                </a:moveTo>
                <a:cubicBezTo>
                  <a:pt x="31" y="0"/>
                  <a:pt x="31" y="0"/>
                  <a:pt x="31" y="0"/>
                </a:cubicBezTo>
                <a:cubicBezTo>
                  <a:pt x="27" y="0"/>
                  <a:pt x="24" y="2"/>
                  <a:pt x="23" y="5"/>
                </a:cubicBezTo>
                <a:cubicBezTo>
                  <a:pt x="19" y="5"/>
                  <a:pt x="19" y="5"/>
                  <a:pt x="19" y="5"/>
                </a:cubicBezTo>
                <a:cubicBezTo>
                  <a:pt x="15" y="5"/>
                  <a:pt x="13" y="8"/>
                  <a:pt x="12" y="11"/>
                </a:cubicBezTo>
                <a:cubicBezTo>
                  <a:pt x="7" y="11"/>
                  <a:pt x="7" y="11"/>
                  <a:pt x="7" y="11"/>
                </a:cubicBezTo>
                <a:cubicBezTo>
                  <a:pt x="3" y="11"/>
                  <a:pt x="0" y="14"/>
                  <a:pt x="0" y="19"/>
                </a:cubicBezTo>
                <a:cubicBezTo>
                  <a:pt x="0" y="60"/>
                  <a:pt x="0" y="60"/>
                  <a:pt x="0" y="60"/>
                </a:cubicBezTo>
                <a:cubicBezTo>
                  <a:pt x="0" y="64"/>
                  <a:pt x="3" y="67"/>
                  <a:pt x="7" y="67"/>
                </a:cubicBezTo>
                <a:cubicBezTo>
                  <a:pt x="25" y="67"/>
                  <a:pt x="25" y="67"/>
                  <a:pt x="25" y="67"/>
                </a:cubicBezTo>
                <a:cubicBezTo>
                  <a:pt x="29" y="67"/>
                  <a:pt x="33" y="66"/>
                  <a:pt x="35" y="64"/>
                </a:cubicBezTo>
                <a:cubicBezTo>
                  <a:pt x="38" y="62"/>
                  <a:pt x="38" y="62"/>
                  <a:pt x="38" y="62"/>
                </a:cubicBezTo>
                <a:cubicBezTo>
                  <a:pt x="41" y="62"/>
                  <a:pt x="45" y="60"/>
                  <a:pt x="47" y="59"/>
                </a:cubicBezTo>
                <a:cubicBezTo>
                  <a:pt x="48" y="57"/>
                  <a:pt x="48" y="57"/>
                  <a:pt x="48" y="57"/>
                </a:cubicBezTo>
                <a:cubicBezTo>
                  <a:pt x="49" y="56"/>
                  <a:pt x="49" y="56"/>
                  <a:pt x="49" y="56"/>
                </a:cubicBezTo>
                <a:cubicBezTo>
                  <a:pt x="53" y="56"/>
                  <a:pt x="57" y="55"/>
                  <a:pt x="59" y="53"/>
                </a:cubicBezTo>
                <a:cubicBezTo>
                  <a:pt x="62" y="50"/>
                  <a:pt x="62" y="50"/>
                  <a:pt x="62" y="50"/>
                </a:cubicBezTo>
                <a:cubicBezTo>
                  <a:pt x="64" y="47"/>
                  <a:pt x="64" y="47"/>
                  <a:pt x="64" y="47"/>
                </a:cubicBezTo>
                <a:cubicBezTo>
                  <a:pt x="66" y="46"/>
                  <a:pt x="68" y="41"/>
                  <a:pt x="68" y="38"/>
                </a:cubicBezTo>
                <a:cubicBezTo>
                  <a:pt x="68" y="7"/>
                  <a:pt x="68" y="7"/>
                  <a:pt x="68" y="7"/>
                </a:cubicBezTo>
                <a:cubicBezTo>
                  <a:pt x="68" y="3"/>
                  <a:pt x="64" y="0"/>
                  <a:pt x="60" y="0"/>
                </a:cubicBezTo>
                <a:close/>
                <a:moveTo>
                  <a:pt x="52" y="53"/>
                </a:moveTo>
                <a:cubicBezTo>
                  <a:pt x="52" y="52"/>
                  <a:pt x="52" y="52"/>
                  <a:pt x="52" y="52"/>
                </a:cubicBezTo>
                <a:cubicBezTo>
                  <a:pt x="52" y="52"/>
                  <a:pt x="52" y="51"/>
                  <a:pt x="52" y="51"/>
                </a:cubicBezTo>
                <a:cubicBezTo>
                  <a:pt x="52" y="45"/>
                  <a:pt x="52" y="45"/>
                  <a:pt x="52" y="45"/>
                </a:cubicBezTo>
                <a:cubicBezTo>
                  <a:pt x="58" y="45"/>
                  <a:pt x="58" y="45"/>
                  <a:pt x="58" y="45"/>
                </a:cubicBezTo>
                <a:cubicBezTo>
                  <a:pt x="59" y="45"/>
                  <a:pt x="59" y="45"/>
                  <a:pt x="59" y="44"/>
                </a:cubicBezTo>
                <a:cubicBezTo>
                  <a:pt x="59" y="44"/>
                  <a:pt x="59" y="43"/>
                  <a:pt x="58" y="43"/>
                </a:cubicBezTo>
                <a:cubicBezTo>
                  <a:pt x="52" y="43"/>
                  <a:pt x="52" y="43"/>
                  <a:pt x="52" y="43"/>
                </a:cubicBezTo>
                <a:cubicBezTo>
                  <a:pt x="53" y="42"/>
                  <a:pt x="54" y="41"/>
                  <a:pt x="56" y="41"/>
                </a:cubicBezTo>
                <a:cubicBezTo>
                  <a:pt x="64" y="41"/>
                  <a:pt x="64" y="41"/>
                  <a:pt x="64" y="41"/>
                </a:cubicBezTo>
                <a:cubicBezTo>
                  <a:pt x="64" y="43"/>
                  <a:pt x="63" y="45"/>
                  <a:pt x="62" y="45"/>
                </a:cubicBezTo>
                <a:cubicBezTo>
                  <a:pt x="56" y="51"/>
                  <a:pt x="56" y="51"/>
                  <a:pt x="56" y="51"/>
                </a:cubicBezTo>
                <a:cubicBezTo>
                  <a:pt x="56" y="52"/>
                  <a:pt x="54" y="52"/>
                  <a:pt x="52" y="53"/>
                </a:cubicBezTo>
                <a:close/>
                <a:moveTo>
                  <a:pt x="56" y="39"/>
                </a:moveTo>
                <a:cubicBezTo>
                  <a:pt x="53" y="39"/>
                  <a:pt x="51" y="41"/>
                  <a:pt x="50" y="43"/>
                </a:cubicBezTo>
                <a:cubicBezTo>
                  <a:pt x="33" y="43"/>
                  <a:pt x="33" y="43"/>
                  <a:pt x="33" y="43"/>
                </a:cubicBezTo>
                <a:cubicBezTo>
                  <a:pt x="32" y="43"/>
                  <a:pt x="32" y="44"/>
                  <a:pt x="32" y="44"/>
                </a:cubicBezTo>
                <a:cubicBezTo>
                  <a:pt x="32" y="45"/>
                  <a:pt x="32" y="45"/>
                  <a:pt x="33" y="45"/>
                </a:cubicBezTo>
                <a:cubicBezTo>
                  <a:pt x="50" y="45"/>
                  <a:pt x="50" y="45"/>
                  <a:pt x="50" y="45"/>
                </a:cubicBezTo>
                <a:cubicBezTo>
                  <a:pt x="50" y="51"/>
                  <a:pt x="50" y="51"/>
                  <a:pt x="50" y="51"/>
                </a:cubicBezTo>
                <a:cubicBezTo>
                  <a:pt x="48" y="53"/>
                  <a:pt x="48" y="53"/>
                  <a:pt x="48" y="53"/>
                </a:cubicBezTo>
                <a:cubicBezTo>
                  <a:pt x="31" y="53"/>
                  <a:pt x="31" y="53"/>
                  <a:pt x="31" y="53"/>
                </a:cubicBezTo>
                <a:cubicBezTo>
                  <a:pt x="28" y="53"/>
                  <a:pt x="26" y="51"/>
                  <a:pt x="26" y="49"/>
                </a:cubicBezTo>
                <a:cubicBezTo>
                  <a:pt x="26" y="7"/>
                  <a:pt x="26" y="7"/>
                  <a:pt x="26" y="7"/>
                </a:cubicBezTo>
                <a:cubicBezTo>
                  <a:pt x="26" y="5"/>
                  <a:pt x="28" y="3"/>
                  <a:pt x="31" y="3"/>
                </a:cubicBezTo>
                <a:cubicBezTo>
                  <a:pt x="60" y="3"/>
                  <a:pt x="60" y="3"/>
                  <a:pt x="60" y="3"/>
                </a:cubicBezTo>
                <a:cubicBezTo>
                  <a:pt x="63" y="3"/>
                  <a:pt x="65" y="5"/>
                  <a:pt x="65" y="7"/>
                </a:cubicBezTo>
                <a:cubicBezTo>
                  <a:pt x="65" y="38"/>
                  <a:pt x="65" y="38"/>
                  <a:pt x="65" y="38"/>
                </a:cubicBezTo>
                <a:cubicBezTo>
                  <a:pt x="65" y="38"/>
                  <a:pt x="65" y="39"/>
                  <a:pt x="65" y="39"/>
                </a:cubicBezTo>
                <a:lnTo>
                  <a:pt x="56" y="39"/>
                </a:lnTo>
                <a:close/>
                <a:moveTo>
                  <a:pt x="12" y="22"/>
                </a:moveTo>
                <a:cubicBezTo>
                  <a:pt x="10" y="22"/>
                  <a:pt x="10" y="22"/>
                  <a:pt x="10" y="22"/>
                </a:cubicBezTo>
                <a:cubicBezTo>
                  <a:pt x="9" y="22"/>
                  <a:pt x="9" y="23"/>
                  <a:pt x="9" y="23"/>
                </a:cubicBezTo>
                <a:cubicBezTo>
                  <a:pt x="9" y="24"/>
                  <a:pt x="9" y="24"/>
                  <a:pt x="10" y="24"/>
                </a:cubicBezTo>
                <a:cubicBezTo>
                  <a:pt x="12" y="24"/>
                  <a:pt x="12" y="24"/>
                  <a:pt x="12" y="24"/>
                </a:cubicBezTo>
                <a:cubicBezTo>
                  <a:pt x="12" y="30"/>
                  <a:pt x="12" y="30"/>
                  <a:pt x="12" y="30"/>
                </a:cubicBezTo>
                <a:cubicBezTo>
                  <a:pt x="10" y="30"/>
                  <a:pt x="10" y="30"/>
                  <a:pt x="10" y="30"/>
                </a:cubicBezTo>
                <a:cubicBezTo>
                  <a:pt x="9" y="30"/>
                  <a:pt x="9" y="31"/>
                  <a:pt x="9" y="31"/>
                </a:cubicBezTo>
                <a:cubicBezTo>
                  <a:pt x="9" y="32"/>
                  <a:pt x="9" y="32"/>
                  <a:pt x="10" y="32"/>
                </a:cubicBezTo>
                <a:cubicBezTo>
                  <a:pt x="12" y="32"/>
                  <a:pt x="12" y="32"/>
                  <a:pt x="12" y="32"/>
                </a:cubicBezTo>
                <a:cubicBezTo>
                  <a:pt x="12" y="38"/>
                  <a:pt x="12" y="38"/>
                  <a:pt x="12" y="38"/>
                </a:cubicBezTo>
                <a:cubicBezTo>
                  <a:pt x="10" y="38"/>
                  <a:pt x="10" y="38"/>
                  <a:pt x="10" y="38"/>
                </a:cubicBezTo>
                <a:cubicBezTo>
                  <a:pt x="9" y="38"/>
                  <a:pt x="9" y="39"/>
                  <a:pt x="9" y="39"/>
                </a:cubicBezTo>
                <a:cubicBezTo>
                  <a:pt x="9" y="40"/>
                  <a:pt x="9" y="40"/>
                  <a:pt x="10" y="40"/>
                </a:cubicBezTo>
                <a:cubicBezTo>
                  <a:pt x="12" y="40"/>
                  <a:pt x="12" y="40"/>
                  <a:pt x="12" y="40"/>
                </a:cubicBezTo>
                <a:cubicBezTo>
                  <a:pt x="12" y="46"/>
                  <a:pt x="12" y="46"/>
                  <a:pt x="12" y="46"/>
                </a:cubicBezTo>
                <a:cubicBezTo>
                  <a:pt x="10" y="46"/>
                  <a:pt x="10" y="46"/>
                  <a:pt x="10" y="46"/>
                </a:cubicBezTo>
                <a:cubicBezTo>
                  <a:pt x="9" y="46"/>
                  <a:pt x="9" y="47"/>
                  <a:pt x="9" y="47"/>
                </a:cubicBezTo>
                <a:cubicBezTo>
                  <a:pt x="9" y="48"/>
                  <a:pt x="9" y="48"/>
                  <a:pt x="10" y="48"/>
                </a:cubicBezTo>
                <a:cubicBezTo>
                  <a:pt x="12" y="48"/>
                  <a:pt x="12" y="48"/>
                  <a:pt x="12" y="48"/>
                </a:cubicBezTo>
                <a:cubicBezTo>
                  <a:pt x="12" y="54"/>
                  <a:pt x="12" y="54"/>
                  <a:pt x="12" y="54"/>
                </a:cubicBezTo>
                <a:cubicBezTo>
                  <a:pt x="12" y="54"/>
                  <a:pt x="12" y="54"/>
                  <a:pt x="12" y="54"/>
                </a:cubicBezTo>
                <a:cubicBezTo>
                  <a:pt x="10" y="54"/>
                  <a:pt x="10" y="54"/>
                  <a:pt x="10" y="54"/>
                </a:cubicBezTo>
                <a:cubicBezTo>
                  <a:pt x="9" y="54"/>
                  <a:pt x="9" y="55"/>
                  <a:pt x="9" y="55"/>
                </a:cubicBezTo>
                <a:cubicBezTo>
                  <a:pt x="9" y="56"/>
                  <a:pt x="9" y="56"/>
                  <a:pt x="10" y="56"/>
                </a:cubicBezTo>
                <a:cubicBezTo>
                  <a:pt x="13" y="56"/>
                  <a:pt x="13" y="56"/>
                  <a:pt x="13" y="56"/>
                </a:cubicBezTo>
                <a:cubicBezTo>
                  <a:pt x="14" y="59"/>
                  <a:pt x="16" y="61"/>
                  <a:pt x="19" y="61"/>
                </a:cubicBezTo>
                <a:cubicBezTo>
                  <a:pt x="27" y="61"/>
                  <a:pt x="27" y="61"/>
                  <a:pt x="27" y="61"/>
                </a:cubicBezTo>
                <a:cubicBezTo>
                  <a:pt x="27" y="64"/>
                  <a:pt x="27" y="64"/>
                  <a:pt x="27" y="64"/>
                </a:cubicBezTo>
                <a:cubicBezTo>
                  <a:pt x="26" y="64"/>
                  <a:pt x="26" y="64"/>
                  <a:pt x="25" y="64"/>
                </a:cubicBezTo>
                <a:cubicBezTo>
                  <a:pt x="7" y="64"/>
                  <a:pt x="7" y="64"/>
                  <a:pt x="7" y="64"/>
                </a:cubicBezTo>
                <a:cubicBezTo>
                  <a:pt x="5" y="64"/>
                  <a:pt x="3" y="62"/>
                  <a:pt x="3" y="60"/>
                </a:cubicBezTo>
                <a:cubicBezTo>
                  <a:pt x="3" y="19"/>
                  <a:pt x="3" y="19"/>
                  <a:pt x="3" y="19"/>
                </a:cubicBezTo>
                <a:cubicBezTo>
                  <a:pt x="3" y="16"/>
                  <a:pt x="5" y="14"/>
                  <a:pt x="7" y="14"/>
                </a:cubicBezTo>
                <a:cubicBezTo>
                  <a:pt x="12" y="14"/>
                  <a:pt x="12" y="14"/>
                  <a:pt x="12" y="14"/>
                </a:cubicBezTo>
                <a:lnTo>
                  <a:pt x="12" y="22"/>
                </a:lnTo>
                <a:close/>
                <a:moveTo>
                  <a:pt x="29" y="64"/>
                </a:moveTo>
                <a:cubicBezTo>
                  <a:pt x="29" y="61"/>
                  <a:pt x="29" y="61"/>
                  <a:pt x="29" y="61"/>
                </a:cubicBezTo>
                <a:cubicBezTo>
                  <a:pt x="34" y="61"/>
                  <a:pt x="34" y="61"/>
                  <a:pt x="34" y="61"/>
                </a:cubicBezTo>
                <a:cubicBezTo>
                  <a:pt x="33" y="62"/>
                  <a:pt x="33" y="62"/>
                  <a:pt x="33" y="62"/>
                </a:cubicBezTo>
                <a:cubicBezTo>
                  <a:pt x="32" y="63"/>
                  <a:pt x="31" y="63"/>
                  <a:pt x="29" y="64"/>
                </a:cubicBezTo>
                <a:close/>
                <a:moveTo>
                  <a:pt x="19" y="59"/>
                </a:moveTo>
                <a:cubicBezTo>
                  <a:pt x="16" y="59"/>
                  <a:pt x="14" y="57"/>
                  <a:pt x="14" y="54"/>
                </a:cubicBezTo>
                <a:cubicBezTo>
                  <a:pt x="14" y="13"/>
                  <a:pt x="14" y="13"/>
                  <a:pt x="14" y="13"/>
                </a:cubicBezTo>
                <a:cubicBezTo>
                  <a:pt x="14" y="10"/>
                  <a:pt x="16" y="8"/>
                  <a:pt x="19" y="8"/>
                </a:cubicBezTo>
                <a:cubicBezTo>
                  <a:pt x="24" y="8"/>
                  <a:pt x="24" y="8"/>
                  <a:pt x="24" y="8"/>
                </a:cubicBezTo>
                <a:cubicBezTo>
                  <a:pt x="24" y="17"/>
                  <a:pt x="24" y="17"/>
                  <a:pt x="24" y="17"/>
                </a:cubicBezTo>
                <a:cubicBezTo>
                  <a:pt x="21" y="17"/>
                  <a:pt x="21" y="17"/>
                  <a:pt x="21" y="17"/>
                </a:cubicBezTo>
                <a:cubicBezTo>
                  <a:pt x="21" y="17"/>
                  <a:pt x="20" y="17"/>
                  <a:pt x="20" y="18"/>
                </a:cubicBezTo>
                <a:cubicBezTo>
                  <a:pt x="20" y="18"/>
                  <a:pt x="21" y="19"/>
                  <a:pt x="21" y="19"/>
                </a:cubicBezTo>
                <a:cubicBezTo>
                  <a:pt x="24" y="19"/>
                  <a:pt x="24" y="19"/>
                  <a:pt x="24" y="19"/>
                </a:cubicBezTo>
                <a:cubicBezTo>
                  <a:pt x="24" y="25"/>
                  <a:pt x="24" y="25"/>
                  <a:pt x="24" y="25"/>
                </a:cubicBezTo>
                <a:cubicBezTo>
                  <a:pt x="21" y="25"/>
                  <a:pt x="21" y="25"/>
                  <a:pt x="21" y="25"/>
                </a:cubicBezTo>
                <a:cubicBezTo>
                  <a:pt x="21" y="25"/>
                  <a:pt x="20" y="25"/>
                  <a:pt x="20" y="26"/>
                </a:cubicBezTo>
                <a:cubicBezTo>
                  <a:pt x="20" y="26"/>
                  <a:pt x="21" y="27"/>
                  <a:pt x="21" y="27"/>
                </a:cubicBezTo>
                <a:cubicBezTo>
                  <a:pt x="24" y="27"/>
                  <a:pt x="24" y="27"/>
                  <a:pt x="24" y="27"/>
                </a:cubicBezTo>
                <a:cubicBezTo>
                  <a:pt x="24" y="33"/>
                  <a:pt x="24" y="33"/>
                  <a:pt x="24" y="33"/>
                </a:cubicBezTo>
                <a:cubicBezTo>
                  <a:pt x="21" y="33"/>
                  <a:pt x="21" y="33"/>
                  <a:pt x="21" y="33"/>
                </a:cubicBezTo>
                <a:cubicBezTo>
                  <a:pt x="21" y="33"/>
                  <a:pt x="20" y="33"/>
                  <a:pt x="20" y="34"/>
                </a:cubicBezTo>
                <a:cubicBezTo>
                  <a:pt x="20" y="34"/>
                  <a:pt x="21" y="35"/>
                  <a:pt x="21" y="35"/>
                </a:cubicBezTo>
                <a:cubicBezTo>
                  <a:pt x="24" y="35"/>
                  <a:pt x="24" y="35"/>
                  <a:pt x="24" y="35"/>
                </a:cubicBezTo>
                <a:cubicBezTo>
                  <a:pt x="24" y="41"/>
                  <a:pt x="24" y="41"/>
                  <a:pt x="24" y="41"/>
                </a:cubicBezTo>
                <a:cubicBezTo>
                  <a:pt x="21" y="41"/>
                  <a:pt x="21" y="41"/>
                  <a:pt x="21" y="41"/>
                </a:cubicBezTo>
                <a:cubicBezTo>
                  <a:pt x="21" y="41"/>
                  <a:pt x="20" y="41"/>
                  <a:pt x="20" y="42"/>
                </a:cubicBezTo>
                <a:cubicBezTo>
                  <a:pt x="20" y="42"/>
                  <a:pt x="21" y="43"/>
                  <a:pt x="21" y="43"/>
                </a:cubicBezTo>
                <a:cubicBezTo>
                  <a:pt x="24" y="43"/>
                  <a:pt x="24" y="43"/>
                  <a:pt x="24" y="43"/>
                </a:cubicBezTo>
                <a:cubicBezTo>
                  <a:pt x="24" y="49"/>
                  <a:pt x="24" y="49"/>
                  <a:pt x="24" y="49"/>
                </a:cubicBezTo>
                <a:cubicBezTo>
                  <a:pt x="24" y="49"/>
                  <a:pt x="24" y="49"/>
                  <a:pt x="24" y="49"/>
                </a:cubicBezTo>
                <a:cubicBezTo>
                  <a:pt x="21" y="49"/>
                  <a:pt x="21" y="49"/>
                  <a:pt x="21" y="49"/>
                </a:cubicBezTo>
                <a:cubicBezTo>
                  <a:pt x="21" y="49"/>
                  <a:pt x="20" y="49"/>
                  <a:pt x="20" y="50"/>
                </a:cubicBezTo>
                <a:cubicBezTo>
                  <a:pt x="20" y="50"/>
                  <a:pt x="21" y="51"/>
                  <a:pt x="21" y="51"/>
                </a:cubicBezTo>
                <a:cubicBezTo>
                  <a:pt x="24" y="51"/>
                  <a:pt x="24" y="51"/>
                  <a:pt x="24" y="51"/>
                </a:cubicBezTo>
                <a:cubicBezTo>
                  <a:pt x="25" y="53"/>
                  <a:pt x="28" y="55"/>
                  <a:pt x="31" y="55"/>
                </a:cubicBezTo>
                <a:cubicBezTo>
                  <a:pt x="38" y="55"/>
                  <a:pt x="38" y="55"/>
                  <a:pt x="38" y="55"/>
                </a:cubicBezTo>
                <a:cubicBezTo>
                  <a:pt x="38" y="57"/>
                  <a:pt x="38" y="57"/>
                  <a:pt x="38" y="57"/>
                </a:cubicBezTo>
                <a:cubicBezTo>
                  <a:pt x="37" y="59"/>
                  <a:pt x="37" y="59"/>
                  <a:pt x="37" y="59"/>
                </a:cubicBezTo>
                <a:lnTo>
                  <a:pt x="19" y="59"/>
                </a:lnTo>
                <a:close/>
                <a:moveTo>
                  <a:pt x="40" y="58"/>
                </a:moveTo>
                <a:cubicBezTo>
                  <a:pt x="40" y="58"/>
                  <a:pt x="40" y="58"/>
                  <a:pt x="40" y="58"/>
                </a:cubicBezTo>
                <a:cubicBezTo>
                  <a:pt x="41" y="57"/>
                  <a:pt x="41" y="57"/>
                  <a:pt x="40" y="57"/>
                </a:cubicBezTo>
                <a:cubicBezTo>
                  <a:pt x="40" y="55"/>
                  <a:pt x="40" y="55"/>
                  <a:pt x="40" y="55"/>
                </a:cubicBezTo>
                <a:cubicBezTo>
                  <a:pt x="46" y="55"/>
                  <a:pt x="46" y="55"/>
                  <a:pt x="46" y="55"/>
                </a:cubicBezTo>
                <a:cubicBezTo>
                  <a:pt x="45" y="56"/>
                  <a:pt x="45" y="56"/>
                  <a:pt x="45" y="56"/>
                </a:cubicBezTo>
                <a:cubicBezTo>
                  <a:pt x="44" y="57"/>
                  <a:pt x="42" y="58"/>
                  <a:pt x="40" y="58"/>
                </a:cubicBezTo>
                <a:close/>
                <a:moveTo>
                  <a:pt x="59" y="12"/>
                </a:moveTo>
                <a:cubicBezTo>
                  <a:pt x="59" y="12"/>
                  <a:pt x="59" y="13"/>
                  <a:pt x="58" y="13"/>
                </a:cubicBezTo>
                <a:cubicBezTo>
                  <a:pt x="33" y="13"/>
                  <a:pt x="33" y="13"/>
                  <a:pt x="33" y="13"/>
                </a:cubicBezTo>
                <a:cubicBezTo>
                  <a:pt x="32" y="13"/>
                  <a:pt x="32" y="12"/>
                  <a:pt x="32" y="12"/>
                </a:cubicBezTo>
                <a:cubicBezTo>
                  <a:pt x="32" y="11"/>
                  <a:pt x="32" y="11"/>
                  <a:pt x="33" y="11"/>
                </a:cubicBezTo>
                <a:cubicBezTo>
                  <a:pt x="58" y="11"/>
                  <a:pt x="58" y="11"/>
                  <a:pt x="58" y="11"/>
                </a:cubicBezTo>
                <a:cubicBezTo>
                  <a:pt x="59" y="11"/>
                  <a:pt x="59" y="11"/>
                  <a:pt x="59" y="12"/>
                </a:cubicBezTo>
                <a:close/>
                <a:moveTo>
                  <a:pt x="59" y="20"/>
                </a:moveTo>
                <a:cubicBezTo>
                  <a:pt x="59" y="21"/>
                  <a:pt x="59" y="21"/>
                  <a:pt x="58" y="21"/>
                </a:cubicBezTo>
                <a:cubicBezTo>
                  <a:pt x="33" y="21"/>
                  <a:pt x="33" y="21"/>
                  <a:pt x="33" y="21"/>
                </a:cubicBezTo>
                <a:cubicBezTo>
                  <a:pt x="32" y="21"/>
                  <a:pt x="32" y="21"/>
                  <a:pt x="32" y="20"/>
                </a:cubicBezTo>
                <a:cubicBezTo>
                  <a:pt x="32" y="19"/>
                  <a:pt x="32" y="19"/>
                  <a:pt x="33" y="19"/>
                </a:cubicBezTo>
                <a:cubicBezTo>
                  <a:pt x="58" y="19"/>
                  <a:pt x="58" y="19"/>
                  <a:pt x="58" y="19"/>
                </a:cubicBezTo>
                <a:cubicBezTo>
                  <a:pt x="59" y="19"/>
                  <a:pt x="59" y="19"/>
                  <a:pt x="59" y="20"/>
                </a:cubicBezTo>
                <a:close/>
                <a:moveTo>
                  <a:pt x="59" y="28"/>
                </a:moveTo>
                <a:cubicBezTo>
                  <a:pt x="59" y="29"/>
                  <a:pt x="59" y="29"/>
                  <a:pt x="58" y="29"/>
                </a:cubicBezTo>
                <a:cubicBezTo>
                  <a:pt x="33" y="29"/>
                  <a:pt x="33" y="29"/>
                  <a:pt x="33" y="29"/>
                </a:cubicBezTo>
                <a:cubicBezTo>
                  <a:pt x="32" y="29"/>
                  <a:pt x="32" y="29"/>
                  <a:pt x="32" y="28"/>
                </a:cubicBezTo>
                <a:cubicBezTo>
                  <a:pt x="32" y="27"/>
                  <a:pt x="32" y="27"/>
                  <a:pt x="33" y="27"/>
                </a:cubicBezTo>
                <a:cubicBezTo>
                  <a:pt x="58" y="27"/>
                  <a:pt x="58" y="27"/>
                  <a:pt x="58" y="27"/>
                </a:cubicBezTo>
                <a:cubicBezTo>
                  <a:pt x="59" y="27"/>
                  <a:pt x="59" y="27"/>
                  <a:pt x="59" y="28"/>
                </a:cubicBezTo>
                <a:close/>
                <a:moveTo>
                  <a:pt x="59" y="36"/>
                </a:moveTo>
                <a:cubicBezTo>
                  <a:pt x="59" y="37"/>
                  <a:pt x="59" y="37"/>
                  <a:pt x="58" y="37"/>
                </a:cubicBezTo>
                <a:cubicBezTo>
                  <a:pt x="33" y="37"/>
                  <a:pt x="33" y="37"/>
                  <a:pt x="33" y="37"/>
                </a:cubicBezTo>
                <a:cubicBezTo>
                  <a:pt x="32" y="37"/>
                  <a:pt x="32" y="37"/>
                  <a:pt x="32" y="36"/>
                </a:cubicBezTo>
                <a:cubicBezTo>
                  <a:pt x="32" y="36"/>
                  <a:pt x="32" y="35"/>
                  <a:pt x="33" y="35"/>
                </a:cubicBezTo>
                <a:cubicBezTo>
                  <a:pt x="58" y="35"/>
                  <a:pt x="58" y="35"/>
                  <a:pt x="58" y="35"/>
                </a:cubicBezTo>
                <a:cubicBezTo>
                  <a:pt x="59" y="35"/>
                  <a:pt x="59" y="36"/>
                  <a:pt x="59" y="36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</p:spPr>
        <p:txBody>
          <a:bodyPr vert="horz" wrap="square" lIns="91440" tIns="45721" rIns="91440" bIns="45721" numCol="1" anchor="t" anchorCtr="0" compatLnSpc="1">
            <a:prstTxWarp prst="textNoShape">
              <a:avLst/>
            </a:prstTxWarp>
          </a:bodyPr>
          <a:lstStyle/>
          <a:p>
            <a:endParaRPr lang="en-US" sz="1801"/>
          </a:p>
        </p:txBody>
      </p:sp>
      <p:sp>
        <p:nvSpPr>
          <p:cNvPr id="98" name="ïŝļíḋè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F2511DD6-C33F-461D-98EE-16C22F50CCDF}"/>
              </a:ext>
            </a:extLst>
          </p:cNvPr>
          <p:cNvSpPr/>
          <p:nvPr/>
        </p:nvSpPr>
        <p:spPr bwMode="auto">
          <a:xfrm>
            <a:off x="6610904" y="4357583"/>
            <a:ext cx="381124" cy="309256"/>
          </a:xfrm>
          <a:custGeom>
            <a:avLst/>
            <a:gdLst>
              <a:gd name="T0" fmla="*/ 26 w 74"/>
              <a:gd name="T1" fmla="*/ 0 h 60"/>
              <a:gd name="T2" fmla="*/ 19 w 74"/>
              <a:gd name="T3" fmla="*/ 53 h 60"/>
              <a:gd name="T4" fmla="*/ 49 w 74"/>
              <a:gd name="T5" fmla="*/ 60 h 60"/>
              <a:gd name="T6" fmla="*/ 56 w 74"/>
              <a:gd name="T7" fmla="*/ 7 h 60"/>
              <a:gd name="T8" fmla="*/ 53 w 74"/>
              <a:gd name="T9" fmla="*/ 7 h 60"/>
              <a:gd name="T10" fmla="*/ 49 w 74"/>
              <a:gd name="T11" fmla="*/ 57 h 60"/>
              <a:gd name="T12" fmla="*/ 22 w 74"/>
              <a:gd name="T13" fmla="*/ 53 h 60"/>
              <a:gd name="T14" fmla="*/ 26 w 74"/>
              <a:gd name="T15" fmla="*/ 3 h 60"/>
              <a:gd name="T16" fmla="*/ 53 w 74"/>
              <a:gd name="T17" fmla="*/ 7 h 60"/>
              <a:gd name="T18" fmla="*/ 25 w 74"/>
              <a:gd name="T19" fmla="*/ 6 h 60"/>
              <a:gd name="T20" fmla="*/ 24 w 74"/>
              <a:gd name="T21" fmla="*/ 50 h 60"/>
              <a:gd name="T22" fmla="*/ 50 w 74"/>
              <a:gd name="T23" fmla="*/ 51 h 60"/>
              <a:gd name="T24" fmla="*/ 51 w 74"/>
              <a:gd name="T25" fmla="*/ 7 h 60"/>
              <a:gd name="T26" fmla="*/ 49 w 74"/>
              <a:gd name="T27" fmla="*/ 49 h 60"/>
              <a:gd name="T28" fmla="*/ 26 w 74"/>
              <a:gd name="T29" fmla="*/ 8 h 60"/>
              <a:gd name="T30" fmla="*/ 49 w 74"/>
              <a:gd name="T31" fmla="*/ 49 h 60"/>
              <a:gd name="T32" fmla="*/ 37 w 74"/>
              <a:gd name="T33" fmla="*/ 56 h 60"/>
              <a:gd name="T34" fmla="*/ 37 w 74"/>
              <a:gd name="T35" fmla="*/ 52 h 60"/>
              <a:gd name="T36" fmla="*/ 74 w 74"/>
              <a:gd name="T37" fmla="*/ 23 h 60"/>
              <a:gd name="T38" fmla="*/ 67 w 74"/>
              <a:gd name="T39" fmla="*/ 41 h 60"/>
              <a:gd name="T40" fmla="*/ 66 w 74"/>
              <a:gd name="T41" fmla="*/ 39 h 60"/>
              <a:gd name="T42" fmla="*/ 66 w 74"/>
              <a:gd name="T43" fmla="*/ 7 h 60"/>
              <a:gd name="T44" fmla="*/ 68 w 74"/>
              <a:gd name="T45" fmla="*/ 6 h 60"/>
              <a:gd name="T46" fmla="*/ 69 w 74"/>
              <a:gd name="T47" fmla="*/ 23 h 60"/>
              <a:gd name="T48" fmla="*/ 64 w 74"/>
              <a:gd name="T49" fmla="*/ 37 h 60"/>
              <a:gd name="T50" fmla="*/ 63 w 74"/>
              <a:gd name="T51" fmla="*/ 35 h 60"/>
              <a:gd name="T52" fmla="*/ 63 w 74"/>
              <a:gd name="T53" fmla="*/ 11 h 60"/>
              <a:gd name="T54" fmla="*/ 65 w 74"/>
              <a:gd name="T55" fmla="*/ 10 h 60"/>
              <a:gd name="T56" fmla="*/ 64 w 74"/>
              <a:gd name="T57" fmla="*/ 23 h 60"/>
              <a:gd name="T58" fmla="*/ 60 w 74"/>
              <a:gd name="T59" fmla="*/ 33 h 60"/>
              <a:gd name="T60" fmla="*/ 60 w 74"/>
              <a:gd name="T61" fmla="*/ 31 h 60"/>
              <a:gd name="T62" fmla="*/ 60 w 74"/>
              <a:gd name="T63" fmla="*/ 15 h 60"/>
              <a:gd name="T64" fmla="*/ 61 w 74"/>
              <a:gd name="T65" fmla="*/ 14 h 60"/>
              <a:gd name="T66" fmla="*/ 8 w 74"/>
              <a:gd name="T67" fmla="*/ 39 h 60"/>
              <a:gd name="T68" fmla="*/ 7 w 74"/>
              <a:gd name="T69" fmla="*/ 41 h 60"/>
              <a:gd name="T70" fmla="*/ 0 w 74"/>
              <a:gd name="T71" fmla="*/ 23 h 60"/>
              <a:gd name="T72" fmla="*/ 8 w 74"/>
              <a:gd name="T73" fmla="*/ 6 h 60"/>
              <a:gd name="T74" fmla="*/ 2 w 74"/>
              <a:gd name="T75" fmla="*/ 23 h 60"/>
              <a:gd name="T76" fmla="*/ 12 w 74"/>
              <a:gd name="T77" fmla="*/ 35 h 60"/>
              <a:gd name="T78" fmla="*/ 11 w 74"/>
              <a:gd name="T79" fmla="*/ 37 h 60"/>
              <a:gd name="T80" fmla="*/ 6 w 74"/>
              <a:gd name="T81" fmla="*/ 23 h 60"/>
              <a:gd name="T82" fmla="*/ 11 w 74"/>
              <a:gd name="T83" fmla="*/ 10 h 60"/>
              <a:gd name="T84" fmla="*/ 8 w 74"/>
              <a:gd name="T85" fmla="*/ 23 h 60"/>
              <a:gd name="T86" fmla="*/ 15 w 74"/>
              <a:gd name="T87" fmla="*/ 15 h 60"/>
              <a:gd name="T88" fmla="*/ 15 w 74"/>
              <a:gd name="T89" fmla="*/ 31 h 60"/>
              <a:gd name="T90" fmla="*/ 14 w 74"/>
              <a:gd name="T91" fmla="*/ 33 h 60"/>
              <a:gd name="T92" fmla="*/ 11 w 74"/>
              <a:gd name="T93" fmla="*/ 23 h 60"/>
              <a:gd name="T94" fmla="*/ 15 w 74"/>
              <a:gd name="T95" fmla="*/ 14 h 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74" h="60">
                <a:moveTo>
                  <a:pt x="49" y="0"/>
                </a:moveTo>
                <a:cubicBezTo>
                  <a:pt x="26" y="0"/>
                  <a:pt x="26" y="0"/>
                  <a:pt x="26" y="0"/>
                </a:cubicBezTo>
                <a:cubicBezTo>
                  <a:pt x="22" y="0"/>
                  <a:pt x="19" y="3"/>
                  <a:pt x="19" y="7"/>
                </a:cubicBezTo>
                <a:cubicBezTo>
                  <a:pt x="19" y="53"/>
                  <a:pt x="19" y="53"/>
                  <a:pt x="19" y="53"/>
                </a:cubicBezTo>
                <a:cubicBezTo>
                  <a:pt x="19" y="56"/>
                  <a:pt x="22" y="60"/>
                  <a:pt x="26" y="60"/>
                </a:cubicBezTo>
                <a:cubicBezTo>
                  <a:pt x="49" y="60"/>
                  <a:pt x="49" y="60"/>
                  <a:pt x="49" y="60"/>
                </a:cubicBezTo>
                <a:cubicBezTo>
                  <a:pt x="53" y="60"/>
                  <a:pt x="56" y="56"/>
                  <a:pt x="56" y="53"/>
                </a:cubicBezTo>
                <a:cubicBezTo>
                  <a:pt x="56" y="7"/>
                  <a:pt x="56" y="7"/>
                  <a:pt x="56" y="7"/>
                </a:cubicBezTo>
                <a:cubicBezTo>
                  <a:pt x="56" y="3"/>
                  <a:pt x="53" y="0"/>
                  <a:pt x="49" y="0"/>
                </a:cubicBezTo>
                <a:close/>
                <a:moveTo>
                  <a:pt x="53" y="7"/>
                </a:moveTo>
                <a:cubicBezTo>
                  <a:pt x="53" y="53"/>
                  <a:pt x="53" y="53"/>
                  <a:pt x="53" y="53"/>
                </a:cubicBezTo>
                <a:cubicBezTo>
                  <a:pt x="53" y="55"/>
                  <a:pt x="51" y="57"/>
                  <a:pt x="49" y="57"/>
                </a:cubicBezTo>
                <a:cubicBezTo>
                  <a:pt x="26" y="57"/>
                  <a:pt x="26" y="57"/>
                  <a:pt x="26" y="57"/>
                </a:cubicBezTo>
                <a:cubicBezTo>
                  <a:pt x="24" y="57"/>
                  <a:pt x="22" y="55"/>
                  <a:pt x="22" y="53"/>
                </a:cubicBezTo>
                <a:cubicBezTo>
                  <a:pt x="22" y="7"/>
                  <a:pt x="22" y="7"/>
                  <a:pt x="22" y="7"/>
                </a:cubicBezTo>
                <a:cubicBezTo>
                  <a:pt x="22" y="5"/>
                  <a:pt x="24" y="3"/>
                  <a:pt x="26" y="3"/>
                </a:cubicBezTo>
                <a:cubicBezTo>
                  <a:pt x="49" y="3"/>
                  <a:pt x="49" y="3"/>
                  <a:pt x="49" y="3"/>
                </a:cubicBezTo>
                <a:cubicBezTo>
                  <a:pt x="51" y="3"/>
                  <a:pt x="53" y="5"/>
                  <a:pt x="53" y="7"/>
                </a:cubicBezTo>
                <a:close/>
                <a:moveTo>
                  <a:pt x="50" y="6"/>
                </a:moveTo>
                <a:cubicBezTo>
                  <a:pt x="25" y="6"/>
                  <a:pt x="25" y="6"/>
                  <a:pt x="25" y="6"/>
                </a:cubicBezTo>
                <a:cubicBezTo>
                  <a:pt x="24" y="6"/>
                  <a:pt x="24" y="6"/>
                  <a:pt x="24" y="7"/>
                </a:cubicBezTo>
                <a:cubicBezTo>
                  <a:pt x="24" y="50"/>
                  <a:pt x="24" y="50"/>
                  <a:pt x="24" y="50"/>
                </a:cubicBezTo>
                <a:cubicBezTo>
                  <a:pt x="24" y="51"/>
                  <a:pt x="24" y="51"/>
                  <a:pt x="25" y="51"/>
                </a:cubicBezTo>
                <a:cubicBezTo>
                  <a:pt x="50" y="51"/>
                  <a:pt x="50" y="51"/>
                  <a:pt x="50" y="51"/>
                </a:cubicBezTo>
                <a:cubicBezTo>
                  <a:pt x="50" y="51"/>
                  <a:pt x="51" y="51"/>
                  <a:pt x="51" y="50"/>
                </a:cubicBezTo>
                <a:cubicBezTo>
                  <a:pt x="51" y="7"/>
                  <a:pt x="51" y="7"/>
                  <a:pt x="51" y="7"/>
                </a:cubicBezTo>
                <a:cubicBezTo>
                  <a:pt x="51" y="6"/>
                  <a:pt x="50" y="6"/>
                  <a:pt x="50" y="6"/>
                </a:cubicBezTo>
                <a:close/>
                <a:moveTo>
                  <a:pt x="49" y="49"/>
                </a:moveTo>
                <a:cubicBezTo>
                  <a:pt x="26" y="49"/>
                  <a:pt x="26" y="49"/>
                  <a:pt x="26" y="49"/>
                </a:cubicBezTo>
                <a:cubicBezTo>
                  <a:pt x="26" y="8"/>
                  <a:pt x="26" y="8"/>
                  <a:pt x="26" y="8"/>
                </a:cubicBezTo>
                <a:cubicBezTo>
                  <a:pt x="49" y="8"/>
                  <a:pt x="49" y="8"/>
                  <a:pt x="49" y="8"/>
                </a:cubicBezTo>
                <a:lnTo>
                  <a:pt x="49" y="49"/>
                </a:lnTo>
                <a:close/>
                <a:moveTo>
                  <a:pt x="39" y="54"/>
                </a:moveTo>
                <a:cubicBezTo>
                  <a:pt x="39" y="55"/>
                  <a:pt x="38" y="56"/>
                  <a:pt x="37" y="56"/>
                </a:cubicBezTo>
                <a:cubicBezTo>
                  <a:pt x="36" y="56"/>
                  <a:pt x="35" y="55"/>
                  <a:pt x="35" y="54"/>
                </a:cubicBezTo>
                <a:cubicBezTo>
                  <a:pt x="35" y="53"/>
                  <a:pt x="36" y="52"/>
                  <a:pt x="37" y="52"/>
                </a:cubicBezTo>
                <a:cubicBezTo>
                  <a:pt x="38" y="52"/>
                  <a:pt x="39" y="53"/>
                  <a:pt x="39" y="54"/>
                </a:cubicBezTo>
                <a:close/>
                <a:moveTo>
                  <a:pt x="74" y="23"/>
                </a:moveTo>
                <a:cubicBezTo>
                  <a:pt x="74" y="30"/>
                  <a:pt x="72" y="36"/>
                  <a:pt x="68" y="41"/>
                </a:cubicBezTo>
                <a:cubicBezTo>
                  <a:pt x="68" y="41"/>
                  <a:pt x="67" y="41"/>
                  <a:pt x="67" y="41"/>
                </a:cubicBezTo>
                <a:cubicBezTo>
                  <a:pt x="67" y="41"/>
                  <a:pt x="67" y="41"/>
                  <a:pt x="67" y="41"/>
                </a:cubicBezTo>
                <a:cubicBezTo>
                  <a:pt x="66" y="40"/>
                  <a:pt x="66" y="40"/>
                  <a:pt x="66" y="39"/>
                </a:cubicBezTo>
                <a:cubicBezTo>
                  <a:pt x="70" y="35"/>
                  <a:pt x="72" y="29"/>
                  <a:pt x="72" y="23"/>
                </a:cubicBezTo>
                <a:cubicBezTo>
                  <a:pt x="72" y="17"/>
                  <a:pt x="70" y="12"/>
                  <a:pt x="66" y="7"/>
                </a:cubicBezTo>
                <a:cubicBezTo>
                  <a:pt x="66" y="7"/>
                  <a:pt x="66" y="6"/>
                  <a:pt x="67" y="6"/>
                </a:cubicBezTo>
                <a:cubicBezTo>
                  <a:pt x="67" y="5"/>
                  <a:pt x="68" y="6"/>
                  <a:pt x="68" y="6"/>
                </a:cubicBezTo>
                <a:cubicBezTo>
                  <a:pt x="72" y="11"/>
                  <a:pt x="74" y="17"/>
                  <a:pt x="74" y="23"/>
                </a:cubicBezTo>
                <a:close/>
                <a:moveTo>
                  <a:pt x="69" y="23"/>
                </a:moveTo>
                <a:cubicBezTo>
                  <a:pt x="69" y="28"/>
                  <a:pt x="67" y="33"/>
                  <a:pt x="65" y="36"/>
                </a:cubicBezTo>
                <a:cubicBezTo>
                  <a:pt x="64" y="37"/>
                  <a:pt x="64" y="37"/>
                  <a:pt x="64" y="37"/>
                </a:cubicBezTo>
                <a:cubicBezTo>
                  <a:pt x="64" y="37"/>
                  <a:pt x="63" y="37"/>
                  <a:pt x="63" y="37"/>
                </a:cubicBezTo>
                <a:cubicBezTo>
                  <a:pt x="63" y="36"/>
                  <a:pt x="63" y="36"/>
                  <a:pt x="63" y="35"/>
                </a:cubicBezTo>
                <a:cubicBezTo>
                  <a:pt x="66" y="32"/>
                  <a:pt x="67" y="28"/>
                  <a:pt x="67" y="23"/>
                </a:cubicBezTo>
                <a:cubicBezTo>
                  <a:pt x="67" y="19"/>
                  <a:pt x="66" y="15"/>
                  <a:pt x="63" y="11"/>
                </a:cubicBezTo>
                <a:cubicBezTo>
                  <a:pt x="63" y="11"/>
                  <a:pt x="63" y="10"/>
                  <a:pt x="63" y="10"/>
                </a:cubicBezTo>
                <a:cubicBezTo>
                  <a:pt x="64" y="10"/>
                  <a:pt x="64" y="10"/>
                  <a:pt x="65" y="10"/>
                </a:cubicBezTo>
                <a:cubicBezTo>
                  <a:pt x="67" y="14"/>
                  <a:pt x="69" y="19"/>
                  <a:pt x="69" y="23"/>
                </a:cubicBezTo>
                <a:close/>
                <a:moveTo>
                  <a:pt x="64" y="23"/>
                </a:moveTo>
                <a:cubicBezTo>
                  <a:pt x="64" y="26"/>
                  <a:pt x="63" y="29"/>
                  <a:pt x="61" y="32"/>
                </a:cubicBezTo>
                <a:cubicBezTo>
                  <a:pt x="61" y="32"/>
                  <a:pt x="61" y="33"/>
                  <a:pt x="60" y="33"/>
                </a:cubicBezTo>
                <a:cubicBezTo>
                  <a:pt x="60" y="33"/>
                  <a:pt x="60" y="33"/>
                  <a:pt x="60" y="33"/>
                </a:cubicBezTo>
                <a:cubicBezTo>
                  <a:pt x="59" y="32"/>
                  <a:pt x="59" y="32"/>
                  <a:pt x="60" y="31"/>
                </a:cubicBezTo>
                <a:cubicBezTo>
                  <a:pt x="61" y="29"/>
                  <a:pt x="62" y="26"/>
                  <a:pt x="62" y="23"/>
                </a:cubicBezTo>
                <a:cubicBezTo>
                  <a:pt x="62" y="21"/>
                  <a:pt x="61" y="18"/>
                  <a:pt x="60" y="15"/>
                </a:cubicBezTo>
                <a:cubicBezTo>
                  <a:pt x="59" y="15"/>
                  <a:pt x="59" y="14"/>
                  <a:pt x="60" y="14"/>
                </a:cubicBezTo>
                <a:cubicBezTo>
                  <a:pt x="60" y="14"/>
                  <a:pt x="61" y="14"/>
                  <a:pt x="61" y="14"/>
                </a:cubicBezTo>
                <a:cubicBezTo>
                  <a:pt x="63" y="17"/>
                  <a:pt x="64" y="20"/>
                  <a:pt x="64" y="23"/>
                </a:cubicBezTo>
                <a:close/>
                <a:moveTo>
                  <a:pt x="8" y="39"/>
                </a:moveTo>
                <a:cubicBezTo>
                  <a:pt x="9" y="40"/>
                  <a:pt x="8" y="40"/>
                  <a:pt x="8" y="41"/>
                </a:cubicBezTo>
                <a:cubicBezTo>
                  <a:pt x="8" y="41"/>
                  <a:pt x="8" y="41"/>
                  <a:pt x="7" y="41"/>
                </a:cubicBezTo>
                <a:cubicBezTo>
                  <a:pt x="7" y="41"/>
                  <a:pt x="7" y="41"/>
                  <a:pt x="7" y="41"/>
                </a:cubicBezTo>
                <a:cubicBezTo>
                  <a:pt x="3" y="36"/>
                  <a:pt x="0" y="30"/>
                  <a:pt x="0" y="23"/>
                </a:cubicBezTo>
                <a:cubicBezTo>
                  <a:pt x="0" y="17"/>
                  <a:pt x="3" y="11"/>
                  <a:pt x="7" y="6"/>
                </a:cubicBezTo>
                <a:cubicBezTo>
                  <a:pt x="7" y="6"/>
                  <a:pt x="8" y="5"/>
                  <a:pt x="8" y="6"/>
                </a:cubicBezTo>
                <a:cubicBezTo>
                  <a:pt x="8" y="6"/>
                  <a:pt x="9" y="7"/>
                  <a:pt x="8" y="7"/>
                </a:cubicBezTo>
                <a:cubicBezTo>
                  <a:pt x="5" y="12"/>
                  <a:pt x="2" y="17"/>
                  <a:pt x="2" y="23"/>
                </a:cubicBezTo>
                <a:cubicBezTo>
                  <a:pt x="2" y="29"/>
                  <a:pt x="5" y="35"/>
                  <a:pt x="8" y="39"/>
                </a:cubicBezTo>
                <a:close/>
                <a:moveTo>
                  <a:pt x="12" y="35"/>
                </a:moveTo>
                <a:cubicBezTo>
                  <a:pt x="12" y="36"/>
                  <a:pt x="12" y="36"/>
                  <a:pt x="11" y="37"/>
                </a:cubicBezTo>
                <a:cubicBezTo>
                  <a:pt x="11" y="37"/>
                  <a:pt x="11" y="37"/>
                  <a:pt x="11" y="37"/>
                </a:cubicBezTo>
                <a:cubicBezTo>
                  <a:pt x="10" y="37"/>
                  <a:pt x="10" y="37"/>
                  <a:pt x="10" y="36"/>
                </a:cubicBezTo>
                <a:cubicBezTo>
                  <a:pt x="7" y="33"/>
                  <a:pt x="6" y="28"/>
                  <a:pt x="6" y="23"/>
                </a:cubicBezTo>
                <a:cubicBezTo>
                  <a:pt x="6" y="19"/>
                  <a:pt x="7" y="14"/>
                  <a:pt x="10" y="10"/>
                </a:cubicBezTo>
                <a:cubicBezTo>
                  <a:pt x="10" y="10"/>
                  <a:pt x="11" y="10"/>
                  <a:pt x="11" y="10"/>
                </a:cubicBezTo>
                <a:cubicBezTo>
                  <a:pt x="12" y="10"/>
                  <a:pt x="12" y="11"/>
                  <a:pt x="12" y="11"/>
                </a:cubicBezTo>
                <a:cubicBezTo>
                  <a:pt x="9" y="15"/>
                  <a:pt x="8" y="19"/>
                  <a:pt x="8" y="23"/>
                </a:cubicBezTo>
                <a:cubicBezTo>
                  <a:pt x="8" y="28"/>
                  <a:pt x="9" y="32"/>
                  <a:pt x="12" y="35"/>
                </a:cubicBezTo>
                <a:close/>
                <a:moveTo>
                  <a:pt x="15" y="15"/>
                </a:moveTo>
                <a:cubicBezTo>
                  <a:pt x="14" y="18"/>
                  <a:pt x="13" y="21"/>
                  <a:pt x="13" y="23"/>
                </a:cubicBezTo>
                <a:cubicBezTo>
                  <a:pt x="13" y="26"/>
                  <a:pt x="14" y="29"/>
                  <a:pt x="15" y="31"/>
                </a:cubicBezTo>
                <a:cubicBezTo>
                  <a:pt x="15" y="32"/>
                  <a:pt x="15" y="32"/>
                  <a:pt x="15" y="33"/>
                </a:cubicBezTo>
                <a:cubicBezTo>
                  <a:pt x="15" y="33"/>
                  <a:pt x="14" y="33"/>
                  <a:pt x="14" y="33"/>
                </a:cubicBezTo>
                <a:cubicBezTo>
                  <a:pt x="14" y="33"/>
                  <a:pt x="14" y="32"/>
                  <a:pt x="13" y="32"/>
                </a:cubicBezTo>
                <a:cubicBezTo>
                  <a:pt x="12" y="29"/>
                  <a:pt x="11" y="26"/>
                  <a:pt x="11" y="23"/>
                </a:cubicBezTo>
                <a:cubicBezTo>
                  <a:pt x="11" y="20"/>
                  <a:pt x="12" y="17"/>
                  <a:pt x="13" y="14"/>
                </a:cubicBezTo>
                <a:cubicBezTo>
                  <a:pt x="14" y="14"/>
                  <a:pt x="14" y="14"/>
                  <a:pt x="15" y="14"/>
                </a:cubicBezTo>
                <a:cubicBezTo>
                  <a:pt x="15" y="14"/>
                  <a:pt x="15" y="15"/>
                  <a:pt x="15" y="15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</p:spPr>
        <p:txBody>
          <a:bodyPr vert="horz" wrap="square" lIns="91440" tIns="45721" rIns="91440" bIns="45721" numCol="1" anchor="t" anchorCtr="0" compatLnSpc="1">
            <a:prstTxWarp prst="textNoShape">
              <a:avLst/>
            </a:prstTxWarp>
          </a:bodyPr>
          <a:lstStyle/>
          <a:p>
            <a:endParaRPr lang="en-US" sz="1801"/>
          </a:p>
        </p:txBody>
      </p:sp>
      <p:sp>
        <p:nvSpPr>
          <p:cNvPr id="99" name="išľíḋê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02A0BEBB-EF97-4429-BB29-4894C0671CF3}"/>
              </a:ext>
            </a:extLst>
          </p:cNvPr>
          <p:cNvSpPr/>
          <p:nvPr/>
        </p:nvSpPr>
        <p:spPr bwMode="auto">
          <a:xfrm>
            <a:off x="5830547" y="4384501"/>
            <a:ext cx="130752" cy="130752"/>
          </a:xfrm>
          <a:custGeom>
            <a:avLst/>
            <a:gdLst>
              <a:gd name="T0" fmla="*/ 18 w 35"/>
              <a:gd name="T1" fmla="*/ 0 h 35"/>
              <a:gd name="T2" fmla="*/ 0 w 35"/>
              <a:gd name="T3" fmla="*/ 18 h 35"/>
              <a:gd name="T4" fmla="*/ 18 w 35"/>
              <a:gd name="T5" fmla="*/ 35 h 35"/>
              <a:gd name="T6" fmla="*/ 35 w 35"/>
              <a:gd name="T7" fmla="*/ 18 h 35"/>
              <a:gd name="T8" fmla="*/ 18 w 35"/>
              <a:gd name="T9" fmla="*/ 0 h 35"/>
              <a:gd name="T10" fmla="*/ 18 w 35"/>
              <a:gd name="T11" fmla="*/ 32 h 35"/>
              <a:gd name="T12" fmla="*/ 3 w 35"/>
              <a:gd name="T13" fmla="*/ 18 h 35"/>
              <a:gd name="T14" fmla="*/ 18 w 35"/>
              <a:gd name="T15" fmla="*/ 3 h 35"/>
              <a:gd name="T16" fmla="*/ 32 w 35"/>
              <a:gd name="T17" fmla="*/ 18 h 35"/>
              <a:gd name="T18" fmla="*/ 18 w 35"/>
              <a:gd name="T19" fmla="*/ 32 h 35"/>
              <a:gd name="T20" fmla="*/ 27 w 35"/>
              <a:gd name="T21" fmla="*/ 12 h 35"/>
              <a:gd name="T22" fmla="*/ 27 w 35"/>
              <a:gd name="T23" fmla="*/ 14 h 35"/>
              <a:gd name="T24" fmla="*/ 16 w 35"/>
              <a:gd name="T25" fmla="*/ 23 h 35"/>
              <a:gd name="T26" fmla="*/ 16 w 35"/>
              <a:gd name="T27" fmla="*/ 23 h 35"/>
              <a:gd name="T28" fmla="*/ 15 w 35"/>
              <a:gd name="T29" fmla="*/ 23 h 35"/>
              <a:gd name="T30" fmla="*/ 9 w 35"/>
              <a:gd name="T31" fmla="*/ 18 h 35"/>
              <a:gd name="T32" fmla="*/ 9 w 35"/>
              <a:gd name="T33" fmla="*/ 16 h 35"/>
              <a:gd name="T34" fmla="*/ 10 w 35"/>
              <a:gd name="T35" fmla="*/ 16 h 35"/>
              <a:gd name="T36" fmla="*/ 16 w 35"/>
              <a:gd name="T37" fmla="*/ 21 h 35"/>
              <a:gd name="T38" fmla="*/ 26 w 35"/>
              <a:gd name="T39" fmla="*/ 12 h 35"/>
              <a:gd name="T40" fmla="*/ 27 w 35"/>
              <a:gd name="T41" fmla="*/ 12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35" h="35">
                <a:moveTo>
                  <a:pt x="18" y="0"/>
                </a:moveTo>
                <a:cubicBezTo>
                  <a:pt x="8" y="0"/>
                  <a:pt x="0" y="8"/>
                  <a:pt x="0" y="18"/>
                </a:cubicBezTo>
                <a:cubicBezTo>
                  <a:pt x="0" y="27"/>
                  <a:pt x="8" y="35"/>
                  <a:pt x="18" y="35"/>
                </a:cubicBezTo>
                <a:cubicBezTo>
                  <a:pt x="28" y="35"/>
                  <a:pt x="35" y="27"/>
                  <a:pt x="35" y="18"/>
                </a:cubicBezTo>
                <a:cubicBezTo>
                  <a:pt x="35" y="8"/>
                  <a:pt x="28" y="0"/>
                  <a:pt x="18" y="0"/>
                </a:cubicBezTo>
                <a:close/>
                <a:moveTo>
                  <a:pt x="18" y="32"/>
                </a:moveTo>
                <a:cubicBezTo>
                  <a:pt x="10" y="32"/>
                  <a:pt x="3" y="26"/>
                  <a:pt x="3" y="18"/>
                </a:cubicBezTo>
                <a:cubicBezTo>
                  <a:pt x="3" y="10"/>
                  <a:pt x="10" y="3"/>
                  <a:pt x="18" y="3"/>
                </a:cubicBezTo>
                <a:cubicBezTo>
                  <a:pt x="26" y="3"/>
                  <a:pt x="32" y="10"/>
                  <a:pt x="32" y="18"/>
                </a:cubicBezTo>
                <a:cubicBezTo>
                  <a:pt x="32" y="26"/>
                  <a:pt x="26" y="32"/>
                  <a:pt x="18" y="32"/>
                </a:cubicBezTo>
                <a:close/>
                <a:moveTo>
                  <a:pt x="27" y="12"/>
                </a:moveTo>
                <a:cubicBezTo>
                  <a:pt x="28" y="13"/>
                  <a:pt x="28" y="13"/>
                  <a:pt x="27" y="14"/>
                </a:cubicBezTo>
                <a:cubicBezTo>
                  <a:pt x="16" y="23"/>
                  <a:pt x="16" y="23"/>
                  <a:pt x="16" y="23"/>
                </a:cubicBezTo>
                <a:cubicBezTo>
                  <a:pt x="16" y="23"/>
                  <a:pt x="16" y="23"/>
                  <a:pt x="16" y="23"/>
                </a:cubicBezTo>
                <a:cubicBezTo>
                  <a:pt x="15" y="23"/>
                  <a:pt x="15" y="23"/>
                  <a:pt x="15" y="23"/>
                </a:cubicBezTo>
                <a:cubicBezTo>
                  <a:pt x="9" y="18"/>
                  <a:pt x="9" y="18"/>
                  <a:pt x="9" y="18"/>
                </a:cubicBezTo>
                <a:cubicBezTo>
                  <a:pt x="8" y="18"/>
                  <a:pt x="8" y="17"/>
                  <a:pt x="9" y="16"/>
                </a:cubicBezTo>
                <a:cubicBezTo>
                  <a:pt x="9" y="16"/>
                  <a:pt x="10" y="16"/>
                  <a:pt x="10" y="16"/>
                </a:cubicBezTo>
                <a:cubicBezTo>
                  <a:pt x="16" y="21"/>
                  <a:pt x="16" y="21"/>
                  <a:pt x="16" y="21"/>
                </a:cubicBezTo>
                <a:cubicBezTo>
                  <a:pt x="26" y="12"/>
                  <a:pt x="26" y="12"/>
                  <a:pt x="26" y="12"/>
                </a:cubicBezTo>
                <a:cubicBezTo>
                  <a:pt x="26" y="12"/>
                  <a:pt x="27" y="12"/>
                  <a:pt x="27" y="12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</p:spPr>
        <p:txBody>
          <a:bodyPr vert="horz" wrap="square" lIns="91440" tIns="45721" rIns="91440" bIns="45721" numCol="1" anchor="t" anchorCtr="0" compatLnSpc="1">
            <a:prstTxWarp prst="textNoShape">
              <a:avLst/>
            </a:prstTxWarp>
          </a:bodyPr>
          <a:lstStyle/>
          <a:p>
            <a:endParaRPr lang="en-US" sz="1801"/>
          </a:p>
        </p:txBody>
      </p:sp>
      <p:sp>
        <p:nvSpPr>
          <p:cNvPr id="100" name="ï$lïde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A3AF9D11-41FB-4BFF-8699-DF63323BC92F}"/>
              </a:ext>
            </a:extLst>
          </p:cNvPr>
          <p:cNvSpPr/>
          <p:nvPr/>
        </p:nvSpPr>
        <p:spPr bwMode="auto">
          <a:xfrm>
            <a:off x="5318322" y="5251738"/>
            <a:ext cx="365681" cy="385718"/>
          </a:xfrm>
          <a:custGeom>
            <a:avLst/>
            <a:gdLst>
              <a:gd name="T0" fmla="*/ 22 w 62"/>
              <a:gd name="T1" fmla="*/ 32 h 65"/>
              <a:gd name="T2" fmla="*/ 22 w 62"/>
              <a:gd name="T3" fmla="*/ 52 h 65"/>
              <a:gd name="T4" fmla="*/ 26 w 62"/>
              <a:gd name="T5" fmla="*/ 43 h 65"/>
              <a:gd name="T6" fmla="*/ 47 w 62"/>
              <a:gd name="T7" fmla="*/ 7 h 65"/>
              <a:gd name="T8" fmla="*/ 47 w 62"/>
              <a:gd name="T9" fmla="*/ 19 h 65"/>
              <a:gd name="T10" fmla="*/ 40 w 62"/>
              <a:gd name="T11" fmla="*/ 37 h 65"/>
              <a:gd name="T12" fmla="*/ 36 w 62"/>
              <a:gd name="T13" fmla="*/ 27 h 65"/>
              <a:gd name="T14" fmla="*/ 32 w 62"/>
              <a:gd name="T15" fmla="*/ 26 h 65"/>
              <a:gd name="T16" fmla="*/ 24 w 62"/>
              <a:gd name="T17" fmla="*/ 22 h 65"/>
              <a:gd name="T18" fmla="*/ 18 w 62"/>
              <a:gd name="T19" fmla="*/ 21 h 65"/>
              <a:gd name="T20" fmla="*/ 11 w 62"/>
              <a:gd name="T21" fmla="*/ 28 h 65"/>
              <a:gd name="T22" fmla="*/ 6 w 62"/>
              <a:gd name="T23" fmla="*/ 28 h 65"/>
              <a:gd name="T24" fmla="*/ 3 w 62"/>
              <a:gd name="T25" fmla="*/ 38 h 65"/>
              <a:gd name="T26" fmla="*/ 0 w 62"/>
              <a:gd name="T27" fmla="*/ 43 h 65"/>
              <a:gd name="T28" fmla="*/ 3 w 62"/>
              <a:gd name="T29" fmla="*/ 47 h 65"/>
              <a:gd name="T30" fmla="*/ 6 w 62"/>
              <a:gd name="T31" fmla="*/ 58 h 65"/>
              <a:gd name="T32" fmla="*/ 11 w 62"/>
              <a:gd name="T33" fmla="*/ 58 h 65"/>
              <a:gd name="T34" fmla="*/ 18 w 62"/>
              <a:gd name="T35" fmla="*/ 65 h 65"/>
              <a:gd name="T36" fmla="*/ 24 w 62"/>
              <a:gd name="T37" fmla="*/ 64 h 65"/>
              <a:gd name="T38" fmla="*/ 32 w 62"/>
              <a:gd name="T39" fmla="*/ 60 h 65"/>
              <a:gd name="T40" fmla="*/ 36 w 62"/>
              <a:gd name="T41" fmla="*/ 59 h 65"/>
              <a:gd name="T42" fmla="*/ 40 w 62"/>
              <a:gd name="T43" fmla="*/ 49 h 65"/>
              <a:gd name="T44" fmla="*/ 44 w 62"/>
              <a:gd name="T45" fmla="*/ 46 h 65"/>
              <a:gd name="T46" fmla="*/ 38 w 62"/>
              <a:gd name="T47" fmla="*/ 53 h 65"/>
              <a:gd name="T48" fmla="*/ 22 w 62"/>
              <a:gd name="T49" fmla="*/ 58 h 65"/>
              <a:gd name="T50" fmla="*/ 6 w 62"/>
              <a:gd name="T51" fmla="*/ 53 h 65"/>
              <a:gd name="T52" fmla="*/ 7 w 62"/>
              <a:gd name="T53" fmla="*/ 38 h 65"/>
              <a:gd name="T54" fmla="*/ 18 w 62"/>
              <a:gd name="T55" fmla="*/ 24 h 65"/>
              <a:gd name="T56" fmla="*/ 36 w 62"/>
              <a:gd name="T57" fmla="*/ 30 h 65"/>
              <a:gd name="T58" fmla="*/ 41 w 62"/>
              <a:gd name="T59" fmla="*/ 44 h 65"/>
              <a:gd name="T60" fmla="*/ 59 w 62"/>
              <a:gd name="T61" fmla="*/ 11 h 65"/>
              <a:gd name="T62" fmla="*/ 60 w 62"/>
              <a:gd name="T63" fmla="*/ 7 h 65"/>
              <a:gd name="T64" fmla="*/ 54 w 62"/>
              <a:gd name="T65" fmla="*/ 4 h 65"/>
              <a:gd name="T66" fmla="*/ 49 w 62"/>
              <a:gd name="T67" fmla="*/ 0 h 65"/>
              <a:gd name="T68" fmla="*/ 46 w 62"/>
              <a:gd name="T69" fmla="*/ 0 h 65"/>
              <a:gd name="T70" fmla="*/ 40 w 62"/>
              <a:gd name="T71" fmla="*/ 4 h 65"/>
              <a:gd name="T72" fmla="*/ 38 w 62"/>
              <a:gd name="T73" fmla="*/ 4 h 65"/>
              <a:gd name="T74" fmla="*/ 35 w 62"/>
              <a:gd name="T75" fmla="*/ 11 h 65"/>
              <a:gd name="T76" fmla="*/ 33 w 62"/>
              <a:gd name="T77" fmla="*/ 14 h 65"/>
              <a:gd name="T78" fmla="*/ 35 w 62"/>
              <a:gd name="T79" fmla="*/ 18 h 65"/>
              <a:gd name="T80" fmla="*/ 37 w 62"/>
              <a:gd name="T81" fmla="*/ 24 h 65"/>
              <a:gd name="T82" fmla="*/ 40 w 62"/>
              <a:gd name="T83" fmla="*/ 25 h 65"/>
              <a:gd name="T84" fmla="*/ 46 w 62"/>
              <a:gd name="T85" fmla="*/ 28 h 65"/>
              <a:gd name="T86" fmla="*/ 49 w 62"/>
              <a:gd name="T87" fmla="*/ 29 h 65"/>
              <a:gd name="T88" fmla="*/ 54 w 62"/>
              <a:gd name="T89" fmla="*/ 24 h 65"/>
              <a:gd name="T90" fmla="*/ 57 w 62"/>
              <a:gd name="T91" fmla="*/ 24 h 65"/>
              <a:gd name="T92" fmla="*/ 59 w 62"/>
              <a:gd name="T93" fmla="*/ 18 h 65"/>
              <a:gd name="T94" fmla="*/ 61 w 62"/>
              <a:gd name="T95" fmla="*/ 12 h 65"/>
              <a:gd name="T96" fmla="*/ 52 w 62"/>
              <a:gd name="T97" fmla="*/ 22 h 65"/>
              <a:gd name="T98" fmla="*/ 43 w 62"/>
              <a:gd name="T99" fmla="*/ 25 h 65"/>
              <a:gd name="T100" fmla="*/ 36 w 62"/>
              <a:gd name="T101" fmla="*/ 15 h 65"/>
              <a:gd name="T102" fmla="*/ 38 w 62"/>
              <a:gd name="T103" fmla="*/ 7 h 65"/>
              <a:gd name="T104" fmla="*/ 50 w 62"/>
              <a:gd name="T105" fmla="*/ 3 h 65"/>
              <a:gd name="T106" fmla="*/ 56 w 62"/>
              <a:gd name="T107" fmla="*/ 11 h 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62" h="65">
                <a:moveTo>
                  <a:pt x="22" y="32"/>
                </a:moveTo>
                <a:cubicBezTo>
                  <a:pt x="15" y="32"/>
                  <a:pt x="11" y="37"/>
                  <a:pt x="11" y="43"/>
                </a:cubicBezTo>
                <a:cubicBezTo>
                  <a:pt x="11" y="49"/>
                  <a:pt x="15" y="54"/>
                  <a:pt x="22" y="54"/>
                </a:cubicBezTo>
                <a:cubicBezTo>
                  <a:pt x="28" y="54"/>
                  <a:pt x="33" y="49"/>
                  <a:pt x="33" y="43"/>
                </a:cubicBezTo>
                <a:cubicBezTo>
                  <a:pt x="33" y="37"/>
                  <a:pt x="28" y="32"/>
                  <a:pt x="22" y="32"/>
                </a:cubicBezTo>
                <a:close/>
                <a:moveTo>
                  <a:pt x="22" y="52"/>
                </a:moveTo>
                <a:cubicBezTo>
                  <a:pt x="17" y="52"/>
                  <a:pt x="13" y="48"/>
                  <a:pt x="13" y="43"/>
                </a:cubicBezTo>
                <a:cubicBezTo>
                  <a:pt x="13" y="38"/>
                  <a:pt x="17" y="34"/>
                  <a:pt x="22" y="34"/>
                </a:cubicBezTo>
                <a:cubicBezTo>
                  <a:pt x="27" y="34"/>
                  <a:pt x="31" y="38"/>
                  <a:pt x="31" y="43"/>
                </a:cubicBezTo>
                <a:cubicBezTo>
                  <a:pt x="31" y="48"/>
                  <a:pt x="27" y="52"/>
                  <a:pt x="22" y="52"/>
                </a:cubicBezTo>
                <a:close/>
                <a:moveTo>
                  <a:pt x="26" y="43"/>
                </a:moveTo>
                <a:cubicBezTo>
                  <a:pt x="26" y="45"/>
                  <a:pt x="24" y="47"/>
                  <a:pt x="22" y="47"/>
                </a:cubicBezTo>
                <a:cubicBezTo>
                  <a:pt x="19" y="47"/>
                  <a:pt x="17" y="45"/>
                  <a:pt x="17" y="43"/>
                </a:cubicBezTo>
                <a:cubicBezTo>
                  <a:pt x="17" y="40"/>
                  <a:pt x="19" y="38"/>
                  <a:pt x="22" y="38"/>
                </a:cubicBezTo>
                <a:cubicBezTo>
                  <a:pt x="24" y="38"/>
                  <a:pt x="26" y="40"/>
                  <a:pt x="26" y="43"/>
                </a:cubicBezTo>
                <a:close/>
                <a:moveTo>
                  <a:pt x="47" y="7"/>
                </a:moveTo>
                <a:cubicBezTo>
                  <a:pt x="43" y="7"/>
                  <a:pt x="40" y="10"/>
                  <a:pt x="40" y="14"/>
                </a:cubicBezTo>
                <a:cubicBezTo>
                  <a:pt x="40" y="18"/>
                  <a:pt x="43" y="21"/>
                  <a:pt x="47" y="21"/>
                </a:cubicBezTo>
                <a:cubicBezTo>
                  <a:pt x="51" y="21"/>
                  <a:pt x="54" y="18"/>
                  <a:pt x="54" y="14"/>
                </a:cubicBezTo>
                <a:cubicBezTo>
                  <a:pt x="54" y="10"/>
                  <a:pt x="51" y="7"/>
                  <a:pt x="47" y="7"/>
                </a:cubicBezTo>
                <a:close/>
                <a:moveTo>
                  <a:pt x="47" y="19"/>
                </a:moveTo>
                <a:cubicBezTo>
                  <a:pt x="44" y="19"/>
                  <a:pt x="42" y="17"/>
                  <a:pt x="42" y="14"/>
                </a:cubicBezTo>
                <a:cubicBezTo>
                  <a:pt x="42" y="12"/>
                  <a:pt x="44" y="9"/>
                  <a:pt x="47" y="9"/>
                </a:cubicBezTo>
                <a:cubicBezTo>
                  <a:pt x="49" y="9"/>
                  <a:pt x="52" y="12"/>
                  <a:pt x="52" y="14"/>
                </a:cubicBezTo>
                <a:cubicBezTo>
                  <a:pt x="52" y="17"/>
                  <a:pt x="49" y="19"/>
                  <a:pt x="47" y="19"/>
                </a:cubicBezTo>
                <a:close/>
                <a:moveTo>
                  <a:pt x="43" y="39"/>
                </a:moveTo>
                <a:cubicBezTo>
                  <a:pt x="43" y="38"/>
                  <a:pt x="42" y="38"/>
                  <a:pt x="42" y="38"/>
                </a:cubicBezTo>
                <a:cubicBezTo>
                  <a:pt x="42" y="38"/>
                  <a:pt x="42" y="38"/>
                  <a:pt x="41" y="38"/>
                </a:cubicBezTo>
                <a:cubicBezTo>
                  <a:pt x="41" y="38"/>
                  <a:pt x="41" y="38"/>
                  <a:pt x="41" y="38"/>
                </a:cubicBezTo>
                <a:cubicBezTo>
                  <a:pt x="40" y="38"/>
                  <a:pt x="40" y="38"/>
                  <a:pt x="40" y="37"/>
                </a:cubicBezTo>
                <a:cubicBezTo>
                  <a:pt x="39" y="36"/>
                  <a:pt x="40" y="36"/>
                  <a:pt x="40" y="35"/>
                </a:cubicBezTo>
                <a:cubicBezTo>
                  <a:pt x="41" y="35"/>
                  <a:pt x="41" y="35"/>
                  <a:pt x="42" y="34"/>
                </a:cubicBezTo>
                <a:cubicBezTo>
                  <a:pt x="42" y="33"/>
                  <a:pt x="42" y="33"/>
                  <a:pt x="41" y="32"/>
                </a:cubicBezTo>
                <a:cubicBezTo>
                  <a:pt x="40" y="31"/>
                  <a:pt x="39" y="29"/>
                  <a:pt x="38" y="28"/>
                </a:cubicBezTo>
                <a:cubicBezTo>
                  <a:pt x="38" y="27"/>
                  <a:pt x="37" y="27"/>
                  <a:pt x="36" y="27"/>
                </a:cubicBezTo>
                <a:cubicBezTo>
                  <a:pt x="36" y="27"/>
                  <a:pt x="36" y="27"/>
                  <a:pt x="36" y="27"/>
                </a:cubicBezTo>
                <a:cubicBezTo>
                  <a:pt x="36" y="27"/>
                  <a:pt x="35" y="27"/>
                  <a:pt x="35" y="28"/>
                </a:cubicBezTo>
                <a:cubicBezTo>
                  <a:pt x="35" y="28"/>
                  <a:pt x="34" y="28"/>
                  <a:pt x="34" y="28"/>
                </a:cubicBezTo>
                <a:cubicBezTo>
                  <a:pt x="33" y="28"/>
                  <a:pt x="33" y="28"/>
                  <a:pt x="33" y="28"/>
                </a:cubicBezTo>
                <a:cubicBezTo>
                  <a:pt x="32" y="27"/>
                  <a:pt x="32" y="27"/>
                  <a:pt x="32" y="26"/>
                </a:cubicBezTo>
                <a:cubicBezTo>
                  <a:pt x="33" y="25"/>
                  <a:pt x="33" y="25"/>
                  <a:pt x="33" y="24"/>
                </a:cubicBezTo>
                <a:cubicBezTo>
                  <a:pt x="32" y="24"/>
                  <a:pt x="32" y="23"/>
                  <a:pt x="32" y="23"/>
                </a:cubicBezTo>
                <a:cubicBezTo>
                  <a:pt x="30" y="22"/>
                  <a:pt x="28" y="22"/>
                  <a:pt x="26" y="21"/>
                </a:cubicBezTo>
                <a:cubicBezTo>
                  <a:pt x="26" y="21"/>
                  <a:pt x="26" y="21"/>
                  <a:pt x="26" y="21"/>
                </a:cubicBezTo>
                <a:cubicBezTo>
                  <a:pt x="25" y="21"/>
                  <a:pt x="25" y="21"/>
                  <a:pt x="24" y="22"/>
                </a:cubicBezTo>
                <a:cubicBezTo>
                  <a:pt x="24" y="22"/>
                  <a:pt x="24" y="22"/>
                  <a:pt x="24" y="23"/>
                </a:cubicBezTo>
                <a:cubicBezTo>
                  <a:pt x="24" y="24"/>
                  <a:pt x="23" y="24"/>
                  <a:pt x="22" y="24"/>
                </a:cubicBezTo>
                <a:cubicBezTo>
                  <a:pt x="21" y="24"/>
                  <a:pt x="20" y="24"/>
                  <a:pt x="20" y="23"/>
                </a:cubicBezTo>
                <a:cubicBezTo>
                  <a:pt x="20" y="22"/>
                  <a:pt x="20" y="22"/>
                  <a:pt x="20" y="22"/>
                </a:cubicBezTo>
                <a:cubicBezTo>
                  <a:pt x="19" y="21"/>
                  <a:pt x="19" y="21"/>
                  <a:pt x="18" y="21"/>
                </a:cubicBezTo>
                <a:cubicBezTo>
                  <a:pt x="18" y="21"/>
                  <a:pt x="18" y="21"/>
                  <a:pt x="18" y="21"/>
                </a:cubicBezTo>
                <a:cubicBezTo>
                  <a:pt x="16" y="22"/>
                  <a:pt x="14" y="22"/>
                  <a:pt x="12" y="23"/>
                </a:cubicBezTo>
                <a:cubicBezTo>
                  <a:pt x="12" y="23"/>
                  <a:pt x="12" y="24"/>
                  <a:pt x="11" y="24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7"/>
                  <a:pt x="12" y="27"/>
                  <a:pt x="11" y="28"/>
                </a:cubicBezTo>
                <a:cubicBezTo>
                  <a:pt x="11" y="28"/>
                  <a:pt x="11" y="28"/>
                  <a:pt x="10" y="28"/>
                </a:cubicBezTo>
                <a:cubicBezTo>
                  <a:pt x="10" y="28"/>
                  <a:pt x="9" y="28"/>
                  <a:pt x="9" y="28"/>
                </a:cubicBezTo>
                <a:cubicBezTo>
                  <a:pt x="9" y="27"/>
                  <a:pt x="8" y="27"/>
                  <a:pt x="8" y="27"/>
                </a:cubicBezTo>
                <a:cubicBezTo>
                  <a:pt x="8" y="27"/>
                  <a:pt x="8" y="27"/>
                  <a:pt x="8" y="27"/>
                </a:cubicBezTo>
                <a:cubicBezTo>
                  <a:pt x="7" y="27"/>
                  <a:pt x="6" y="27"/>
                  <a:pt x="6" y="28"/>
                </a:cubicBezTo>
                <a:cubicBezTo>
                  <a:pt x="5" y="29"/>
                  <a:pt x="4" y="31"/>
                  <a:pt x="3" y="32"/>
                </a:cubicBezTo>
                <a:cubicBezTo>
                  <a:pt x="2" y="33"/>
                  <a:pt x="2" y="33"/>
                  <a:pt x="2" y="34"/>
                </a:cubicBezTo>
                <a:cubicBezTo>
                  <a:pt x="3" y="35"/>
                  <a:pt x="3" y="35"/>
                  <a:pt x="4" y="35"/>
                </a:cubicBezTo>
                <a:cubicBezTo>
                  <a:pt x="4" y="36"/>
                  <a:pt x="5" y="36"/>
                  <a:pt x="4" y="37"/>
                </a:cubicBezTo>
                <a:cubicBezTo>
                  <a:pt x="4" y="38"/>
                  <a:pt x="4" y="38"/>
                  <a:pt x="3" y="38"/>
                </a:cubicBezTo>
                <a:cubicBezTo>
                  <a:pt x="3" y="38"/>
                  <a:pt x="3" y="38"/>
                  <a:pt x="3" y="38"/>
                </a:cubicBezTo>
                <a:cubicBezTo>
                  <a:pt x="2" y="38"/>
                  <a:pt x="2" y="38"/>
                  <a:pt x="2" y="38"/>
                </a:cubicBezTo>
                <a:cubicBezTo>
                  <a:pt x="2" y="38"/>
                  <a:pt x="1" y="38"/>
                  <a:pt x="1" y="39"/>
                </a:cubicBezTo>
                <a:cubicBezTo>
                  <a:pt x="1" y="39"/>
                  <a:pt x="0" y="39"/>
                  <a:pt x="0" y="40"/>
                </a:cubicBezTo>
                <a:cubicBezTo>
                  <a:pt x="0" y="41"/>
                  <a:pt x="0" y="42"/>
                  <a:pt x="0" y="43"/>
                </a:cubicBezTo>
                <a:cubicBezTo>
                  <a:pt x="0" y="44"/>
                  <a:pt x="0" y="45"/>
                  <a:pt x="0" y="46"/>
                </a:cubicBezTo>
                <a:cubicBezTo>
                  <a:pt x="0" y="46"/>
                  <a:pt x="1" y="47"/>
                  <a:pt x="1" y="47"/>
                </a:cubicBezTo>
                <a:cubicBezTo>
                  <a:pt x="1" y="47"/>
                  <a:pt x="2" y="48"/>
                  <a:pt x="2" y="48"/>
                </a:cubicBezTo>
                <a:cubicBezTo>
                  <a:pt x="2" y="48"/>
                  <a:pt x="2" y="48"/>
                  <a:pt x="3" y="47"/>
                </a:cubicBezTo>
                <a:cubicBezTo>
                  <a:pt x="3" y="47"/>
                  <a:pt x="3" y="47"/>
                  <a:pt x="3" y="47"/>
                </a:cubicBezTo>
                <a:cubicBezTo>
                  <a:pt x="4" y="47"/>
                  <a:pt x="4" y="48"/>
                  <a:pt x="4" y="49"/>
                </a:cubicBezTo>
                <a:cubicBezTo>
                  <a:pt x="5" y="49"/>
                  <a:pt x="4" y="50"/>
                  <a:pt x="4" y="51"/>
                </a:cubicBezTo>
                <a:cubicBezTo>
                  <a:pt x="3" y="51"/>
                  <a:pt x="3" y="51"/>
                  <a:pt x="2" y="52"/>
                </a:cubicBezTo>
                <a:cubicBezTo>
                  <a:pt x="2" y="52"/>
                  <a:pt x="2" y="53"/>
                  <a:pt x="3" y="53"/>
                </a:cubicBezTo>
                <a:cubicBezTo>
                  <a:pt x="4" y="55"/>
                  <a:pt x="5" y="57"/>
                  <a:pt x="6" y="58"/>
                </a:cubicBezTo>
                <a:cubicBezTo>
                  <a:pt x="6" y="58"/>
                  <a:pt x="7" y="59"/>
                  <a:pt x="8" y="59"/>
                </a:cubicBezTo>
                <a:cubicBezTo>
                  <a:pt x="8" y="59"/>
                  <a:pt x="8" y="59"/>
                  <a:pt x="8" y="59"/>
                </a:cubicBezTo>
                <a:cubicBezTo>
                  <a:pt x="8" y="59"/>
                  <a:pt x="9" y="58"/>
                  <a:pt x="9" y="58"/>
                </a:cubicBezTo>
                <a:cubicBezTo>
                  <a:pt x="9" y="58"/>
                  <a:pt x="10" y="57"/>
                  <a:pt x="10" y="57"/>
                </a:cubicBezTo>
                <a:cubicBezTo>
                  <a:pt x="11" y="57"/>
                  <a:pt x="11" y="58"/>
                  <a:pt x="11" y="58"/>
                </a:cubicBezTo>
                <a:cubicBezTo>
                  <a:pt x="12" y="58"/>
                  <a:pt x="12" y="59"/>
                  <a:pt x="12" y="60"/>
                </a:cubicBezTo>
                <a:cubicBezTo>
                  <a:pt x="11" y="60"/>
                  <a:pt x="11" y="61"/>
                  <a:pt x="11" y="61"/>
                </a:cubicBezTo>
                <a:cubicBezTo>
                  <a:pt x="12" y="62"/>
                  <a:pt x="12" y="62"/>
                  <a:pt x="12" y="63"/>
                </a:cubicBezTo>
                <a:cubicBezTo>
                  <a:pt x="14" y="64"/>
                  <a:pt x="16" y="64"/>
                  <a:pt x="18" y="65"/>
                </a:cubicBezTo>
                <a:cubicBezTo>
                  <a:pt x="18" y="65"/>
                  <a:pt x="18" y="65"/>
                  <a:pt x="18" y="65"/>
                </a:cubicBezTo>
                <a:cubicBezTo>
                  <a:pt x="19" y="65"/>
                  <a:pt x="19" y="64"/>
                  <a:pt x="20" y="64"/>
                </a:cubicBezTo>
                <a:cubicBezTo>
                  <a:pt x="20" y="64"/>
                  <a:pt x="20" y="63"/>
                  <a:pt x="20" y="63"/>
                </a:cubicBezTo>
                <a:cubicBezTo>
                  <a:pt x="20" y="62"/>
                  <a:pt x="21" y="61"/>
                  <a:pt x="22" y="61"/>
                </a:cubicBezTo>
                <a:cubicBezTo>
                  <a:pt x="23" y="61"/>
                  <a:pt x="24" y="62"/>
                  <a:pt x="24" y="63"/>
                </a:cubicBezTo>
                <a:cubicBezTo>
                  <a:pt x="24" y="63"/>
                  <a:pt x="24" y="64"/>
                  <a:pt x="24" y="64"/>
                </a:cubicBezTo>
                <a:cubicBezTo>
                  <a:pt x="25" y="64"/>
                  <a:pt x="25" y="65"/>
                  <a:pt x="26" y="65"/>
                </a:cubicBezTo>
                <a:cubicBezTo>
                  <a:pt x="26" y="65"/>
                  <a:pt x="26" y="65"/>
                  <a:pt x="26" y="65"/>
                </a:cubicBezTo>
                <a:cubicBezTo>
                  <a:pt x="28" y="64"/>
                  <a:pt x="30" y="64"/>
                  <a:pt x="32" y="63"/>
                </a:cubicBezTo>
                <a:cubicBezTo>
                  <a:pt x="32" y="62"/>
                  <a:pt x="32" y="62"/>
                  <a:pt x="33" y="61"/>
                </a:cubicBezTo>
                <a:cubicBezTo>
                  <a:pt x="33" y="61"/>
                  <a:pt x="33" y="60"/>
                  <a:pt x="32" y="60"/>
                </a:cubicBezTo>
                <a:cubicBezTo>
                  <a:pt x="32" y="59"/>
                  <a:pt x="32" y="58"/>
                  <a:pt x="33" y="58"/>
                </a:cubicBezTo>
                <a:cubicBezTo>
                  <a:pt x="33" y="58"/>
                  <a:pt x="33" y="57"/>
                  <a:pt x="34" y="57"/>
                </a:cubicBezTo>
                <a:cubicBezTo>
                  <a:pt x="34" y="57"/>
                  <a:pt x="35" y="58"/>
                  <a:pt x="35" y="58"/>
                </a:cubicBezTo>
                <a:cubicBezTo>
                  <a:pt x="35" y="58"/>
                  <a:pt x="36" y="59"/>
                  <a:pt x="36" y="59"/>
                </a:cubicBezTo>
                <a:cubicBezTo>
                  <a:pt x="36" y="59"/>
                  <a:pt x="36" y="59"/>
                  <a:pt x="36" y="59"/>
                </a:cubicBezTo>
                <a:cubicBezTo>
                  <a:pt x="37" y="59"/>
                  <a:pt x="38" y="58"/>
                  <a:pt x="38" y="58"/>
                </a:cubicBezTo>
                <a:cubicBezTo>
                  <a:pt x="39" y="57"/>
                  <a:pt x="40" y="55"/>
                  <a:pt x="41" y="53"/>
                </a:cubicBezTo>
                <a:cubicBezTo>
                  <a:pt x="42" y="53"/>
                  <a:pt x="42" y="52"/>
                  <a:pt x="42" y="52"/>
                </a:cubicBezTo>
                <a:cubicBezTo>
                  <a:pt x="41" y="51"/>
                  <a:pt x="41" y="51"/>
                  <a:pt x="40" y="51"/>
                </a:cubicBezTo>
                <a:cubicBezTo>
                  <a:pt x="40" y="50"/>
                  <a:pt x="39" y="49"/>
                  <a:pt x="40" y="49"/>
                </a:cubicBezTo>
                <a:cubicBezTo>
                  <a:pt x="40" y="48"/>
                  <a:pt x="40" y="47"/>
                  <a:pt x="41" y="47"/>
                </a:cubicBezTo>
                <a:cubicBezTo>
                  <a:pt x="41" y="47"/>
                  <a:pt x="41" y="47"/>
                  <a:pt x="41" y="47"/>
                </a:cubicBezTo>
                <a:cubicBezTo>
                  <a:pt x="42" y="48"/>
                  <a:pt x="42" y="48"/>
                  <a:pt x="42" y="48"/>
                </a:cubicBezTo>
                <a:cubicBezTo>
                  <a:pt x="42" y="48"/>
                  <a:pt x="43" y="47"/>
                  <a:pt x="43" y="47"/>
                </a:cubicBezTo>
                <a:cubicBezTo>
                  <a:pt x="43" y="47"/>
                  <a:pt x="44" y="46"/>
                  <a:pt x="44" y="46"/>
                </a:cubicBezTo>
                <a:cubicBezTo>
                  <a:pt x="44" y="45"/>
                  <a:pt x="44" y="44"/>
                  <a:pt x="44" y="43"/>
                </a:cubicBezTo>
                <a:cubicBezTo>
                  <a:pt x="44" y="42"/>
                  <a:pt x="44" y="41"/>
                  <a:pt x="44" y="40"/>
                </a:cubicBezTo>
                <a:cubicBezTo>
                  <a:pt x="44" y="39"/>
                  <a:pt x="43" y="39"/>
                  <a:pt x="43" y="39"/>
                </a:cubicBezTo>
                <a:close/>
                <a:moveTo>
                  <a:pt x="37" y="48"/>
                </a:moveTo>
                <a:cubicBezTo>
                  <a:pt x="36" y="50"/>
                  <a:pt x="37" y="52"/>
                  <a:pt x="38" y="53"/>
                </a:cubicBezTo>
                <a:cubicBezTo>
                  <a:pt x="38" y="54"/>
                  <a:pt x="37" y="54"/>
                  <a:pt x="36" y="55"/>
                </a:cubicBezTo>
                <a:cubicBezTo>
                  <a:pt x="35" y="54"/>
                  <a:pt x="33" y="54"/>
                  <a:pt x="31" y="55"/>
                </a:cubicBezTo>
                <a:cubicBezTo>
                  <a:pt x="29" y="57"/>
                  <a:pt x="29" y="59"/>
                  <a:pt x="29" y="60"/>
                </a:cubicBezTo>
                <a:cubicBezTo>
                  <a:pt x="28" y="61"/>
                  <a:pt x="27" y="61"/>
                  <a:pt x="26" y="61"/>
                </a:cubicBezTo>
                <a:cubicBezTo>
                  <a:pt x="26" y="60"/>
                  <a:pt x="24" y="58"/>
                  <a:pt x="22" y="58"/>
                </a:cubicBezTo>
                <a:cubicBezTo>
                  <a:pt x="20" y="58"/>
                  <a:pt x="18" y="60"/>
                  <a:pt x="18" y="61"/>
                </a:cubicBezTo>
                <a:cubicBezTo>
                  <a:pt x="17" y="61"/>
                  <a:pt x="16" y="61"/>
                  <a:pt x="15" y="60"/>
                </a:cubicBezTo>
                <a:cubicBezTo>
                  <a:pt x="15" y="59"/>
                  <a:pt x="15" y="57"/>
                  <a:pt x="13" y="55"/>
                </a:cubicBezTo>
                <a:cubicBezTo>
                  <a:pt x="11" y="54"/>
                  <a:pt x="9" y="54"/>
                  <a:pt x="8" y="55"/>
                </a:cubicBezTo>
                <a:cubicBezTo>
                  <a:pt x="7" y="54"/>
                  <a:pt x="6" y="54"/>
                  <a:pt x="6" y="53"/>
                </a:cubicBezTo>
                <a:cubicBezTo>
                  <a:pt x="7" y="52"/>
                  <a:pt x="8" y="50"/>
                  <a:pt x="7" y="48"/>
                </a:cubicBezTo>
                <a:cubicBezTo>
                  <a:pt x="7" y="46"/>
                  <a:pt x="5" y="44"/>
                  <a:pt x="3" y="44"/>
                </a:cubicBezTo>
                <a:cubicBezTo>
                  <a:pt x="3" y="44"/>
                  <a:pt x="3" y="43"/>
                  <a:pt x="3" y="43"/>
                </a:cubicBezTo>
                <a:cubicBezTo>
                  <a:pt x="3" y="42"/>
                  <a:pt x="3" y="42"/>
                  <a:pt x="3" y="41"/>
                </a:cubicBezTo>
                <a:cubicBezTo>
                  <a:pt x="5" y="41"/>
                  <a:pt x="7" y="40"/>
                  <a:pt x="7" y="38"/>
                </a:cubicBezTo>
                <a:cubicBezTo>
                  <a:pt x="8" y="36"/>
                  <a:pt x="7" y="34"/>
                  <a:pt x="6" y="33"/>
                </a:cubicBezTo>
                <a:cubicBezTo>
                  <a:pt x="6" y="32"/>
                  <a:pt x="7" y="31"/>
                  <a:pt x="8" y="30"/>
                </a:cubicBezTo>
                <a:cubicBezTo>
                  <a:pt x="9" y="32"/>
                  <a:pt x="11" y="32"/>
                  <a:pt x="13" y="30"/>
                </a:cubicBezTo>
                <a:cubicBezTo>
                  <a:pt x="15" y="29"/>
                  <a:pt x="15" y="27"/>
                  <a:pt x="15" y="25"/>
                </a:cubicBezTo>
                <a:cubicBezTo>
                  <a:pt x="16" y="25"/>
                  <a:pt x="17" y="25"/>
                  <a:pt x="18" y="24"/>
                </a:cubicBezTo>
                <a:cubicBezTo>
                  <a:pt x="18" y="26"/>
                  <a:pt x="20" y="27"/>
                  <a:pt x="22" y="27"/>
                </a:cubicBezTo>
                <a:cubicBezTo>
                  <a:pt x="24" y="27"/>
                  <a:pt x="26" y="26"/>
                  <a:pt x="26" y="24"/>
                </a:cubicBezTo>
                <a:cubicBezTo>
                  <a:pt x="27" y="25"/>
                  <a:pt x="28" y="25"/>
                  <a:pt x="29" y="25"/>
                </a:cubicBezTo>
                <a:cubicBezTo>
                  <a:pt x="29" y="27"/>
                  <a:pt x="29" y="29"/>
                  <a:pt x="31" y="30"/>
                </a:cubicBezTo>
                <a:cubicBezTo>
                  <a:pt x="33" y="32"/>
                  <a:pt x="35" y="32"/>
                  <a:pt x="36" y="30"/>
                </a:cubicBezTo>
                <a:cubicBezTo>
                  <a:pt x="37" y="31"/>
                  <a:pt x="38" y="32"/>
                  <a:pt x="38" y="33"/>
                </a:cubicBezTo>
                <a:cubicBezTo>
                  <a:pt x="37" y="34"/>
                  <a:pt x="36" y="36"/>
                  <a:pt x="37" y="38"/>
                </a:cubicBezTo>
                <a:cubicBezTo>
                  <a:pt x="37" y="40"/>
                  <a:pt x="39" y="41"/>
                  <a:pt x="41" y="41"/>
                </a:cubicBezTo>
                <a:cubicBezTo>
                  <a:pt x="41" y="42"/>
                  <a:pt x="41" y="42"/>
                  <a:pt x="41" y="43"/>
                </a:cubicBezTo>
                <a:cubicBezTo>
                  <a:pt x="41" y="43"/>
                  <a:pt x="41" y="44"/>
                  <a:pt x="41" y="44"/>
                </a:cubicBezTo>
                <a:cubicBezTo>
                  <a:pt x="39" y="44"/>
                  <a:pt x="37" y="46"/>
                  <a:pt x="37" y="48"/>
                </a:cubicBezTo>
                <a:close/>
                <a:moveTo>
                  <a:pt x="61" y="12"/>
                </a:moveTo>
                <a:cubicBezTo>
                  <a:pt x="61" y="12"/>
                  <a:pt x="61" y="11"/>
                  <a:pt x="61" y="11"/>
                </a:cubicBezTo>
                <a:cubicBezTo>
                  <a:pt x="60" y="11"/>
                  <a:pt x="60" y="11"/>
                  <a:pt x="59" y="11"/>
                </a:cubicBezTo>
                <a:cubicBezTo>
                  <a:pt x="59" y="11"/>
                  <a:pt x="59" y="11"/>
                  <a:pt x="59" y="11"/>
                </a:cubicBezTo>
                <a:cubicBezTo>
                  <a:pt x="59" y="11"/>
                  <a:pt x="59" y="11"/>
                  <a:pt x="59" y="11"/>
                </a:cubicBezTo>
                <a:cubicBezTo>
                  <a:pt x="59" y="11"/>
                  <a:pt x="59" y="11"/>
                  <a:pt x="59" y="11"/>
                </a:cubicBezTo>
                <a:cubicBezTo>
                  <a:pt x="59" y="10"/>
                  <a:pt x="59" y="10"/>
                  <a:pt x="59" y="10"/>
                </a:cubicBezTo>
                <a:cubicBezTo>
                  <a:pt x="59" y="10"/>
                  <a:pt x="60" y="10"/>
                  <a:pt x="60" y="9"/>
                </a:cubicBezTo>
                <a:cubicBezTo>
                  <a:pt x="60" y="9"/>
                  <a:pt x="60" y="8"/>
                  <a:pt x="60" y="7"/>
                </a:cubicBezTo>
                <a:cubicBezTo>
                  <a:pt x="59" y="6"/>
                  <a:pt x="58" y="5"/>
                  <a:pt x="57" y="4"/>
                </a:cubicBezTo>
                <a:cubicBezTo>
                  <a:pt x="57" y="4"/>
                  <a:pt x="57" y="4"/>
                  <a:pt x="56" y="4"/>
                </a:cubicBezTo>
                <a:cubicBezTo>
                  <a:pt x="56" y="4"/>
                  <a:pt x="56" y="4"/>
                  <a:pt x="56" y="4"/>
                </a:cubicBezTo>
                <a:cubicBezTo>
                  <a:pt x="55" y="4"/>
                  <a:pt x="55" y="4"/>
                  <a:pt x="55" y="4"/>
                </a:cubicBezTo>
                <a:cubicBezTo>
                  <a:pt x="54" y="4"/>
                  <a:pt x="54" y="4"/>
                  <a:pt x="54" y="4"/>
                </a:cubicBezTo>
                <a:cubicBezTo>
                  <a:pt x="54" y="4"/>
                  <a:pt x="54" y="4"/>
                  <a:pt x="54" y="4"/>
                </a:cubicBezTo>
                <a:cubicBezTo>
                  <a:pt x="54" y="4"/>
                  <a:pt x="55" y="3"/>
                  <a:pt x="54" y="2"/>
                </a:cubicBezTo>
                <a:cubicBezTo>
                  <a:pt x="54" y="2"/>
                  <a:pt x="54" y="1"/>
                  <a:pt x="53" y="1"/>
                </a:cubicBezTo>
                <a:cubicBezTo>
                  <a:pt x="52" y="1"/>
                  <a:pt x="51" y="0"/>
                  <a:pt x="50" y="0"/>
                </a:cubicBezTo>
                <a:cubicBezTo>
                  <a:pt x="49" y="0"/>
                  <a:pt x="49" y="0"/>
                  <a:pt x="49" y="0"/>
                </a:cubicBezTo>
                <a:cubicBezTo>
                  <a:pt x="49" y="0"/>
                  <a:pt x="48" y="0"/>
                  <a:pt x="48" y="0"/>
                </a:cubicBezTo>
                <a:cubicBezTo>
                  <a:pt x="48" y="1"/>
                  <a:pt x="47" y="1"/>
                  <a:pt x="47" y="2"/>
                </a:cubicBezTo>
                <a:cubicBezTo>
                  <a:pt x="47" y="2"/>
                  <a:pt x="47" y="2"/>
                  <a:pt x="47" y="2"/>
                </a:cubicBezTo>
                <a:cubicBezTo>
                  <a:pt x="47" y="2"/>
                  <a:pt x="47" y="2"/>
                  <a:pt x="47" y="2"/>
                </a:cubicBezTo>
                <a:cubicBezTo>
                  <a:pt x="47" y="1"/>
                  <a:pt x="46" y="1"/>
                  <a:pt x="46" y="0"/>
                </a:cubicBezTo>
                <a:cubicBezTo>
                  <a:pt x="46" y="0"/>
                  <a:pt x="45" y="0"/>
                  <a:pt x="45" y="0"/>
                </a:cubicBezTo>
                <a:cubicBezTo>
                  <a:pt x="45" y="0"/>
                  <a:pt x="45" y="0"/>
                  <a:pt x="44" y="0"/>
                </a:cubicBezTo>
                <a:cubicBezTo>
                  <a:pt x="43" y="0"/>
                  <a:pt x="42" y="1"/>
                  <a:pt x="41" y="1"/>
                </a:cubicBezTo>
                <a:cubicBezTo>
                  <a:pt x="40" y="1"/>
                  <a:pt x="40" y="2"/>
                  <a:pt x="40" y="2"/>
                </a:cubicBezTo>
                <a:cubicBezTo>
                  <a:pt x="40" y="3"/>
                  <a:pt x="40" y="4"/>
                  <a:pt x="40" y="4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4"/>
                  <a:pt x="40" y="4"/>
                  <a:pt x="39" y="4"/>
                </a:cubicBezTo>
                <a:cubicBezTo>
                  <a:pt x="39" y="4"/>
                  <a:pt x="39" y="4"/>
                  <a:pt x="38" y="4"/>
                </a:cubicBezTo>
                <a:cubicBezTo>
                  <a:pt x="38" y="4"/>
                  <a:pt x="38" y="4"/>
                  <a:pt x="38" y="4"/>
                </a:cubicBezTo>
                <a:cubicBezTo>
                  <a:pt x="37" y="4"/>
                  <a:pt x="37" y="4"/>
                  <a:pt x="37" y="4"/>
                </a:cubicBezTo>
                <a:cubicBezTo>
                  <a:pt x="36" y="5"/>
                  <a:pt x="35" y="6"/>
                  <a:pt x="34" y="7"/>
                </a:cubicBezTo>
                <a:cubicBezTo>
                  <a:pt x="34" y="8"/>
                  <a:pt x="34" y="9"/>
                  <a:pt x="34" y="9"/>
                </a:cubicBezTo>
                <a:cubicBezTo>
                  <a:pt x="34" y="10"/>
                  <a:pt x="35" y="10"/>
                  <a:pt x="35" y="10"/>
                </a:cubicBezTo>
                <a:cubicBezTo>
                  <a:pt x="35" y="10"/>
                  <a:pt x="35" y="10"/>
                  <a:pt x="35" y="11"/>
                </a:cubicBezTo>
                <a:cubicBezTo>
                  <a:pt x="35" y="11"/>
                  <a:pt x="35" y="11"/>
                  <a:pt x="35" y="11"/>
                </a:cubicBezTo>
                <a:cubicBezTo>
                  <a:pt x="35" y="11"/>
                  <a:pt x="35" y="11"/>
                  <a:pt x="35" y="11"/>
                </a:cubicBezTo>
                <a:cubicBezTo>
                  <a:pt x="34" y="11"/>
                  <a:pt x="34" y="11"/>
                  <a:pt x="34" y="11"/>
                </a:cubicBezTo>
                <a:cubicBezTo>
                  <a:pt x="33" y="11"/>
                  <a:pt x="33" y="12"/>
                  <a:pt x="33" y="12"/>
                </a:cubicBezTo>
                <a:cubicBezTo>
                  <a:pt x="33" y="13"/>
                  <a:pt x="33" y="14"/>
                  <a:pt x="33" y="14"/>
                </a:cubicBezTo>
                <a:cubicBezTo>
                  <a:pt x="33" y="15"/>
                  <a:pt x="33" y="16"/>
                  <a:pt x="33" y="16"/>
                </a:cubicBezTo>
                <a:cubicBezTo>
                  <a:pt x="33" y="17"/>
                  <a:pt x="33" y="17"/>
                  <a:pt x="33" y="18"/>
                </a:cubicBezTo>
                <a:cubicBezTo>
                  <a:pt x="34" y="18"/>
                  <a:pt x="34" y="18"/>
                  <a:pt x="35" y="18"/>
                </a:cubicBezTo>
                <a:cubicBezTo>
                  <a:pt x="35" y="18"/>
                  <a:pt x="35" y="18"/>
                  <a:pt x="35" y="18"/>
                </a:cubicBezTo>
                <a:cubicBezTo>
                  <a:pt x="35" y="18"/>
                  <a:pt x="35" y="18"/>
                  <a:pt x="35" y="18"/>
                </a:cubicBezTo>
                <a:cubicBezTo>
                  <a:pt x="35" y="18"/>
                  <a:pt x="35" y="18"/>
                  <a:pt x="35" y="18"/>
                </a:cubicBezTo>
                <a:cubicBezTo>
                  <a:pt x="35" y="18"/>
                  <a:pt x="35" y="18"/>
                  <a:pt x="35" y="18"/>
                </a:cubicBezTo>
                <a:cubicBezTo>
                  <a:pt x="35" y="19"/>
                  <a:pt x="34" y="19"/>
                  <a:pt x="34" y="20"/>
                </a:cubicBezTo>
                <a:cubicBezTo>
                  <a:pt x="34" y="20"/>
                  <a:pt x="34" y="21"/>
                  <a:pt x="34" y="21"/>
                </a:cubicBezTo>
                <a:cubicBezTo>
                  <a:pt x="35" y="22"/>
                  <a:pt x="36" y="23"/>
                  <a:pt x="37" y="24"/>
                </a:cubicBezTo>
                <a:cubicBezTo>
                  <a:pt x="37" y="25"/>
                  <a:pt x="37" y="25"/>
                  <a:pt x="38" y="25"/>
                </a:cubicBezTo>
                <a:cubicBezTo>
                  <a:pt x="38" y="25"/>
                  <a:pt x="38" y="25"/>
                  <a:pt x="38" y="25"/>
                </a:cubicBezTo>
                <a:cubicBezTo>
                  <a:pt x="39" y="25"/>
                  <a:pt x="39" y="25"/>
                  <a:pt x="39" y="24"/>
                </a:cubicBezTo>
                <a:cubicBezTo>
                  <a:pt x="40" y="24"/>
                  <a:pt x="40" y="24"/>
                  <a:pt x="40" y="24"/>
                </a:cubicBezTo>
                <a:cubicBezTo>
                  <a:pt x="40" y="24"/>
                  <a:pt x="40" y="24"/>
                  <a:pt x="40" y="25"/>
                </a:cubicBezTo>
                <a:cubicBezTo>
                  <a:pt x="40" y="25"/>
                  <a:pt x="40" y="26"/>
                  <a:pt x="40" y="26"/>
                </a:cubicBezTo>
                <a:cubicBezTo>
                  <a:pt x="40" y="27"/>
                  <a:pt x="40" y="27"/>
                  <a:pt x="41" y="27"/>
                </a:cubicBezTo>
                <a:cubicBezTo>
                  <a:pt x="42" y="28"/>
                  <a:pt x="43" y="28"/>
                  <a:pt x="44" y="29"/>
                </a:cubicBezTo>
                <a:cubicBezTo>
                  <a:pt x="45" y="29"/>
                  <a:pt x="45" y="29"/>
                  <a:pt x="45" y="29"/>
                </a:cubicBezTo>
                <a:cubicBezTo>
                  <a:pt x="45" y="29"/>
                  <a:pt x="46" y="28"/>
                  <a:pt x="46" y="28"/>
                </a:cubicBezTo>
                <a:cubicBezTo>
                  <a:pt x="46" y="28"/>
                  <a:pt x="47" y="27"/>
                  <a:pt x="47" y="27"/>
                </a:cubicBezTo>
                <a:cubicBezTo>
                  <a:pt x="47" y="27"/>
                  <a:pt x="47" y="27"/>
                  <a:pt x="47" y="27"/>
                </a:cubicBezTo>
                <a:cubicBezTo>
                  <a:pt x="47" y="27"/>
                  <a:pt x="47" y="27"/>
                  <a:pt x="47" y="27"/>
                </a:cubicBezTo>
                <a:cubicBezTo>
                  <a:pt x="47" y="27"/>
                  <a:pt x="48" y="28"/>
                  <a:pt x="48" y="28"/>
                </a:cubicBezTo>
                <a:cubicBezTo>
                  <a:pt x="48" y="28"/>
                  <a:pt x="49" y="29"/>
                  <a:pt x="49" y="29"/>
                </a:cubicBezTo>
                <a:cubicBezTo>
                  <a:pt x="49" y="29"/>
                  <a:pt x="49" y="29"/>
                  <a:pt x="50" y="29"/>
                </a:cubicBezTo>
                <a:cubicBezTo>
                  <a:pt x="51" y="28"/>
                  <a:pt x="52" y="28"/>
                  <a:pt x="53" y="27"/>
                </a:cubicBezTo>
                <a:cubicBezTo>
                  <a:pt x="54" y="27"/>
                  <a:pt x="54" y="27"/>
                  <a:pt x="54" y="26"/>
                </a:cubicBezTo>
                <a:cubicBezTo>
                  <a:pt x="55" y="26"/>
                  <a:pt x="54" y="25"/>
                  <a:pt x="54" y="25"/>
                </a:cubicBezTo>
                <a:cubicBezTo>
                  <a:pt x="54" y="24"/>
                  <a:pt x="54" y="24"/>
                  <a:pt x="54" y="24"/>
                </a:cubicBezTo>
                <a:cubicBezTo>
                  <a:pt x="54" y="24"/>
                  <a:pt x="54" y="24"/>
                  <a:pt x="54" y="24"/>
                </a:cubicBezTo>
                <a:cubicBezTo>
                  <a:pt x="54" y="24"/>
                  <a:pt x="54" y="24"/>
                  <a:pt x="55" y="24"/>
                </a:cubicBezTo>
                <a:cubicBezTo>
                  <a:pt x="55" y="25"/>
                  <a:pt x="55" y="25"/>
                  <a:pt x="56" y="25"/>
                </a:cubicBezTo>
                <a:cubicBezTo>
                  <a:pt x="56" y="25"/>
                  <a:pt x="56" y="25"/>
                  <a:pt x="56" y="25"/>
                </a:cubicBezTo>
                <a:cubicBezTo>
                  <a:pt x="57" y="25"/>
                  <a:pt x="57" y="25"/>
                  <a:pt x="57" y="24"/>
                </a:cubicBezTo>
                <a:cubicBezTo>
                  <a:pt x="58" y="23"/>
                  <a:pt x="59" y="22"/>
                  <a:pt x="60" y="21"/>
                </a:cubicBezTo>
                <a:cubicBezTo>
                  <a:pt x="60" y="21"/>
                  <a:pt x="60" y="20"/>
                  <a:pt x="60" y="20"/>
                </a:cubicBezTo>
                <a:cubicBezTo>
                  <a:pt x="60" y="19"/>
                  <a:pt x="59" y="19"/>
                  <a:pt x="59" y="18"/>
                </a:cubicBezTo>
                <a:cubicBezTo>
                  <a:pt x="59" y="18"/>
                  <a:pt x="59" y="18"/>
                  <a:pt x="59" y="18"/>
                </a:cubicBezTo>
                <a:cubicBezTo>
                  <a:pt x="59" y="18"/>
                  <a:pt x="59" y="18"/>
                  <a:pt x="59" y="18"/>
                </a:cubicBezTo>
                <a:cubicBezTo>
                  <a:pt x="59" y="18"/>
                  <a:pt x="59" y="18"/>
                  <a:pt x="59" y="18"/>
                </a:cubicBezTo>
                <a:cubicBezTo>
                  <a:pt x="60" y="18"/>
                  <a:pt x="60" y="18"/>
                  <a:pt x="60" y="18"/>
                </a:cubicBezTo>
                <a:cubicBezTo>
                  <a:pt x="61" y="17"/>
                  <a:pt x="61" y="17"/>
                  <a:pt x="61" y="16"/>
                </a:cubicBezTo>
                <a:cubicBezTo>
                  <a:pt x="61" y="16"/>
                  <a:pt x="62" y="15"/>
                  <a:pt x="62" y="14"/>
                </a:cubicBezTo>
                <a:cubicBezTo>
                  <a:pt x="62" y="14"/>
                  <a:pt x="61" y="13"/>
                  <a:pt x="61" y="12"/>
                </a:cubicBezTo>
                <a:close/>
                <a:moveTo>
                  <a:pt x="58" y="15"/>
                </a:moveTo>
                <a:cubicBezTo>
                  <a:pt x="57" y="15"/>
                  <a:pt x="56" y="16"/>
                  <a:pt x="56" y="17"/>
                </a:cubicBezTo>
                <a:cubicBezTo>
                  <a:pt x="55" y="18"/>
                  <a:pt x="56" y="20"/>
                  <a:pt x="57" y="21"/>
                </a:cubicBezTo>
                <a:cubicBezTo>
                  <a:pt x="56" y="21"/>
                  <a:pt x="56" y="21"/>
                  <a:pt x="56" y="22"/>
                </a:cubicBezTo>
                <a:cubicBezTo>
                  <a:pt x="55" y="21"/>
                  <a:pt x="53" y="21"/>
                  <a:pt x="52" y="22"/>
                </a:cubicBezTo>
                <a:cubicBezTo>
                  <a:pt x="51" y="23"/>
                  <a:pt x="51" y="24"/>
                  <a:pt x="51" y="25"/>
                </a:cubicBezTo>
                <a:cubicBezTo>
                  <a:pt x="51" y="25"/>
                  <a:pt x="50" y="25"/>
                  <a:pt x="50" y="25"/>
                </a:cubicBezTo>
                <a:cubicBezTo>
                  <a:pt x="49" y="24"/>
                  <a:pt x="48" y="24"/>
                  <a:pt x="47" y="24"/>
                </a:cubicBezTo>
                <a:cubicBezTo>
                  <a:pt x="46" y="24"/>
                  <a:pt x="45" y="24"/>
                  <a:pt x="44" y="25"/>
                </a:cubicBezTo>
                <a:cubicBezTo>
                  <a:pt x="44" y="25"/>
                  <a:pt x="43" y="25"/>
                  <a:pt x="43" y="25"/>
                </a:cubicBezTo>
                <a:cubicBezTo>
                  <a:pt x="43" y="24"/>
                  <a:pt x="43" y="23"/>
                  <a:pt x="42" y="22"/>
                </a:cubicBezTo>
                <a:cubicBezTo>
                  <a:pt x="41" y="21"/>
                  <a:pt x="39" y="21"/>
                  <a:pt x="38" y="22"/>
                </a:cubicBezTo>
                <a:cubicBezTo>
                  <a:pt x="38" y="21"/>
                  <a:pt x="38" y="21"/>
                  <a:pt x="37" y="21"/>
                </a:cubicBezTo>
                <a:cubicBezTo>
                  <a:pt x="38" y="20"/>
                  <a:pt x="39" y="18"/>
                  <a:pt x="38" y="17"/>
                </a:cubicBezTo>
                <a:cubicBezTo>
                  <a:pt x="38" y="16"/>
                  <a:pt x="37" y="15"/>
                  <a:pt x="36" y="15"/>
                </a:cubicBezTo>
                <a:cubicBezTo>
                  <a:pt x="36" y="15"/>
                  <a:pt x="36" y="15"/>
                  <a:pt x="36" y="14"/>
                </a:cubicBezTo>
                <a:cubicBezTo>
                  <a:pt x="36" y="14"/>
                  <a:pt x="36" y="14"/>
                  <a:pt x="36" y="14"/>
                </a:cubicBezTo>
                <a:cubicBezTo>
                  <a:pt x="37" y="14"/>
                  <a:pt x="38" y="13"/>
                  <a:pt x="38" y="11"/>
                </a:cubicBezTo>
                <a:cubicBezTo>
                  <a:pt x="39" y="10"/>
                  <a:pt x="38" y="9"/>
                  <a:pt x="37" y="8"/>
                </a:cubicBezTo>
                <a:cubicBezTo>
                  <a:pt x="38" y="8"/>
                  <a:pt x="38" y="7"/>
                  <a:pt x="38" y="7"/>
                </a:cubicBezTo>
                <a:cubicBezTo>
                  <a:pt x="39" y="8"/>
                  <a:pt x="41" y="8"/>
                  <a:pt x="42" y="7"/>
                </a:cubicBezTo>
                <a:cubicBezTo>
                  <a:pt x="43" y="6"/>
                  <a:pt x="43" y="5"/>
                  <a:pt x="43" y="4"/>
                </a:cubicBezTo>
                <a:cubicBezTo>
                  <a:pt x="43" y="3"/>
                  <a:pt x="44" y="3"/>
                  <a:pt x="44" y="3"/>
                </a:cubicBezTo>
                <a:cubicBezTo>
                  <a:pt x="45" y="4"/>
                  <a:pt x="46" y="5"/>
                  <a:pt x="47" y="5"/>
                </a:cubicBezTo>
                <a:cubicBezTo>
                  <a:pt x="48" y="5"/>
                  <a:pt x="49" y="4"/>
                  <a:pt x="50" y="3"/>
                </a:cubicBezTo>
                <a:cubicBezTo>
                  <a:pt x="50" y="3"/>
                  <a:pt x="51" y="3"/>
                  <a:pt x="51" y="4"/>
                </a:cubicBezTo>
                <a:cubicBezTo>
                  <a:pt x="51" y="5"/>
                  <a:pt x="51" y="6"/>
                  <a:pt x="52" y="7"/>
                </a:cubicBezTo>
                <a:cubicBezTo>
                  <a:pt x="53" y="8"/>
                  <a:pt x="55" y="8"/>
                  <a:pt x="56" y="7"/>
                </a:cubicBezTo>
                <a:cubicBezTo>
                  <a:pt x="56" y="7"/>
                  <a:pt x="56" y="8"/>
                  <a:pt x="57" y="8"/>
                </a:cubicBezTo>
                <a:cubicBezTo>
                  <a:pt x="56" y="9"/>
                  <a:pt x="55" y="10"/>
                  <a:pt x="56" y="11"/>
                </a:cubicBezTo>
                <a:cubicBezTo>
                  <a:pt x="56" y="13"/>
                  <a:pt x="57" y="14"/>
                  <a:pt x="58" y="14"/>
                </a:cubicBezTo>
                <a:cubicBezTo>
                  <a:pt x="58" y="14"/>
                  <a:pt x="59" y="14"/>
                  <a:pt x="59" y="14"/>
                </a:cubicBezTo>
                <a:cubicBezTo>
                  <a:pt x="59" y="15"/>
                  <a:pt x="58" y="15"/>
                  <a:pt x="58" y="15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</p:spPr>
        <p:txBody>
          <a:bodyPr vert="horz" wrap="square" lIns="91440" tIns="45721" rIns="91440" bIns="45721" numCol="1" anchor="t" anchorCtr="0" compatLnSpc="1">
            <a:prstTxWarp prst="textNoShape">
              <a:avLst/>
            </a:prstTxWarp>
          </a:bodyPr>
          <a:lstStyle/>
          <a:p>
            <a:endParaRPr lang="en-US" sz="1801"/>
          </a:p>
        </p:txBody>
      </p:sp>
      <p:sp>
        <p:nvSpPr>
          <p:cNvPr id="101" name="íṧḻíḓe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11565326-5644-4CF3-BA9D-791E166FC538}"/>
              </a:ext>
            </a:extLst>
          </p:cNvPr>
          <p:cNvSpPr/>
          <p:nvPr/>
        </p:nvSpPr>
        <p:spPr bwMode="auto">
          <a:xfrm>
            <a:off x="7944871" y="4024145"/>
            <a:ext cx="234650" cy="240374"/>
          </a:xfrm>
          <a:custGeom>
            <a:avLst/>
            <a:gdLst>
              <a:gd name="T0" fmla="*/ 8 w 52"/>
              <a:gd name="T1" fmla="*/ 19 h 53"/>
              <a:gd name="T2" fmla="*/ 8 w 52"/>
              <a:gd name="T3" fmla="*/ 19 h 53"/>
              <a:gd name="T4" fmla="*/ 8 w 52"/>
              <a:gd name="T5" fmla="*/ 18 h 53"/>
              <a:gd name="T6" fmla="*/ 8 w 52"/>
              <a:gd name="T7" fmla="*/ 17 h 53"/>
              <a:gd name="T8" fmla="*/ 8 w 52"/>
              <a:gd name="T9" fmla="*/ 17 h 53"/>
              <a:gd name="T10" fmla="*/ 15 w 52"/>
              <a:gd name="T11" fmla="*/ 10 h 53"/>
              <a:gd name="T12" fmla="*/ 17 w 52"/>
              <a:gd name="T13" fmla="*/ 10 h 53"/>
              <a:gd name="T14" fmla="*/ 17 w 52"/>
              <a:gd name="T15" fmla="*/ 12 h 53"/>
              <a:gd name="T16" fmla="*/ 13 w 52"/>
              <a:gd name="T17" fmla="*/ 17 h 53"/>
              <a:gd name="T18" fmla="*/ 39 w 52"/>
              <a:gd name="T19" fmla="*/ 17 h 53"/>
              <a:gd name="T20" fmla="*/ 40 w 52"/>
              <a:gd name="T21" fmla="*/ 18 h 53"/>
              <a:gd name="T22" fmla="*/ 39 w 52"/>
              <a:gd name="T23" fmla="*/ 20 h 53"/>
              <a:gd name="T24" fmla="*/ 13 w 52"/>
              <a:gd name="T25" fmla="*/ 20 h 53"/>
              <a:gd name="T26" fmla="*/ 17 w 52"/>
              <a:gd name="T27" fmla="*/ 24 h 53"/>
              <a:gd name="T28" fmla="*/ 17 w 52"/>
              <a:gd name="T29" fmla="*/ 26 h 53"/>
              <a:gd name="T30" fmla="*/ 16 w 52"/>
              <a:gd name="T31" fmla="*/ 26 h 53"/>
              <a:gd name="T32" fmla="*/ 15 w 52"/>
              <a:gd name="T33" fmla="*/ 26 h 53"/>
              <a:gd name="T34" fmla="*/ 8 w 52"/>
              <a:gd name="T35" fmla="*/ 19 h 53"/>
              <a:gd name="T36" fmla="*/ 43 w 52"/>
              <a:gd name="T37" fmla="*/ 34 h 53"/>
              <a:gd name="T38" fmla="*/ 43 w 52"/>
              <a:gd name="T39" fmla="*/ 34 h 53"/>
              <a:gd name="T40" fmla="*/ 36 w 52"/>
              <a:gd name="T41" fmla="*/ 27 h 53"/>
              <a:gd name="T42" fmla="*/ 34 w 52"/>
              <a:gd name="T43" fmla="*/ 27 h 53"/>
              <a:gd name="T44" fmla="*/ 34 w 52"/>
              <a:gd name="T45" fmla="*/ 29 h 53"/>
              <a:gd name="T46" fmla="*/ 39 w 52"/>
              <a:gd name="T47" fmla="*/ 33 h 53"/>
              <a:gd name="T48" fmla="*/ 13 w 52"/>
              <a:gd name="T49" fmla="*/ 33 h 53"/>
              <a:gd name="T50" fmla="*/ 11 w 52"/>
              <a:gd name="T51" fmla="*/ 35 h 53"/>
              <a:gd name="T52" fmla="*/ 13 w 52"/>
              <a:gd name="T53" fmla="*/ 36 h 53"/>
              <a:gd name="T54" fmla="*/ 39 w 52"/>
              <a:gd name="T55" fmla="*/ 36 h 53"/>
              <a:gd name="T56" fmla="*/ 34 w 52"/>
              <a:gd name="T57" fmla="*/ 41 h 53"/>
              <a:gd name="T58" fmla="*/ 34 w 52"/>
              <a:gd name="T59" fmla="*/ 43 h 53"/>
              <a:gd name="T60" fmla="*/ 35 w 52"/>
              <a:gd name="T61" fmla="*/ 43 h 53"/>
              <a:gd name="T62" fmla="*/ 36 w 52"/>
              <a:gd name="T63" fmla="*/ 43 h 53"/>
              <a:gd name="T64" fmla="*/ 43 w 52"/>
              <a:gd name="T65" fmla="*/ 36 h 53"/>
              <a:gd name="T66" fmla="*/ 43 w 52"/>
              <a:gd name="T67" fmla="*/ 36 h 53"/>
              <a:gd name="T68" fmla="*/ 44 w 52"/>
              <a:gd name="T69" fmla="*/ 35 h 53"/>
              <a:gd name="T70" fmla="*/ 43 w 52"/>
              <a:gd name="T71" fmla="*/ 34 h 53"/>
              <a:gd name="T72" fmla="*/ 52 w 52"/>
              <a:gd name="T73" fmla="*/ 7 h 53"/>
              <a:gd name="T74" fmla="*/ 52 w 52"/>
              <a:gd name="T75" fmla="*/ 45 h 53"/>
              <a:gd name="T76" fmla="*/ 45 w 52"/>
              <a:gd name="T77" fmla="*/ 53 h 53"/>
              <a:gd name="T78" fmla="*/ 7 w 52"/>
              <a:gd name="T79" fmla="*/ 53 h 53"/>
              <a:gd name="T80" fmla="*/ 0 w 52"/>
              <a:gd name="T81" fmla="*/ 45 h 53"/>
              <a:gd name="T82" fmla="*/ 0 w 52"/>
              <a:gd name="T83" fmla="*/ 7 h 53"/>
              <a:gd name="T84" fmla="*/ 7 w 52"/>
              <a:gd name="T85" fmla="*/ 0 h 53"/>
              <a:gd name="T86" fmla="*/ 45 w 52"/>
              <a:gd name="T87" fmla="*/ 0 h 53"/>
              <a:gd name="T88" fmla="*/ 52 w 52"/>
              <a:gd name="T89" fmla="*/ 7 h 53"/>
              <a:gd name="T90" fmla="*/ 49 w 52"/>
              <a:gd name="T91" fmla="*/ 7 h 53"/>
              <a:gd name="T92" fmla="*/ 45 w 52"/>
              <a:gd name="T93" fmla="*/ 3 h 53"/>
              <a:gd name="T94" fmla="*/ 7 w 52"/>
              <a:gd name="T95" fmla="*/ 3 h 53"/>
              <a:gd name="T96" fmla="*/ 3 w 52"/>
              <a:gd name="T97" fmla="*/ 7 h 53"/>
              <a:gd name="T98" fmla="*/ 3 w 52"/>
              <a:gd name="T99" fmla="*/ 45 h 53"/>
              <a:gd name="T100" fmla="*/ 7 w 52"/>
              <a:gd name="T101" fmla="*/ 50 h 53"/>
              <a:gd name="T102" fmla="*/ 45 w 52"/>
              <a:gd name="T103" fmla="*/ 50 h 53"/>
              <a:gd name="T104" fmla="*/ 49 w 52"/>
              <a:gd name="T105" fmla="*/ 45 h 53"/>
              <a:gd name="T106" fmla="*/ 49 w 52"/>
              <a:gd name="T107" fmla="*/ 7 h 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52" h="53">
                <a:moveTo>
                  <a:pt x="8" y="19"/>
                </a:moveTo>
                <a:cubicBezTo>
                  <a:pt x="8" y="19"/>
                  <a:pt x="8" y="19"/>
                  <a:pt x="8" y="19"/>
                </a:cubicBezTo>
                <a:cubicBezTo>
                  <a:pt x="8" y="19"/>
                  <a:pt x="8" y="18"/>
                  <a:pt x="8" y="18"/>
                </a:cubicBezTo>
                <a:cubicBezTo>
                  <a:pt x="8" y="18"/>
                  <a:pt x="8" y="17"/>
                  <a:pt x="8" y="17"/>
                </a:cubicBezTo>
                <a:cubicBezTo>
                  <a:pt x="8" y="17"/>
                  <a:pt x="8" y="17"/>
                  <a:pt x="8" y="17"/>
                </a:cubicBezTo>
                <a:cubicBezTo>
                  <a:pt x="15" y="10"/>
                  <a:pt x="15" y="10"/>
                  <a:pt x="15" y="10"/>
                </a:cubicBezTo>
                <a:cubicBezTo>
                  <a:pt x="15" y="9"/>
                  <a:pt x="16" y="9"/>
                  <a:pt x="17" y="10"/>
                </a:cubicBezTo>
                <a:cubicBezTo>
                  <a:pt x="18" y="11"/>
                  <a:pt x="18" y="12"/>
                  <a:pt x="17" y="12"/>
                </a:cubicBezTo>
                <a:cubicBezTo>
                  <a:pt x="13" y="17"/>
                  <a:pt x="13" y="17"/>
                  <a:pt x="13" y="17"/>
                </a:cubicBezTo>
                <a:cubicBezTo>
                  <a:pt x="39" y="17"/>
                  <a:pt x="39" y="17"/>
                  <a:pt x="39" y="17"/>
                </a:cubicBezTo>
                <a:cubicBezTo>
                  <a:pt x="40" y="17"/>
                  <a:pt x="40" y="17"/>
                  <a:pt x="40" y="18"/>
                </a:cubicBezTo>
                <a:cubicBezTo>
                  <a:pt x="40" y="19"/>
                  <a:pt x="40" y="20"/>
                  <a:pt x="39" y="20"/>
                </a:cubicBezTo>
                <a:cubicBezTo>
                  <a:pt x="13" y="20"/>
                  <a:pt x="13" y="20"/>
                  <a:pt x="13" y="20"/>
                </a:cubicBezTo>
                <a:cubicBezTo>
                  <a:pt x="17" y="24"/>
                  <a:pt x="17" y="24"/>
                  <a:pt x="17" y="24"/>
                </a:cubicBezTo>
                <a:cubicBezTo>
                  <a:pt x="18" y="24"/>
                  <a:pt x="18" y="25"/>
                  <a:pt x="17" y="26"/>
                </a:cubicBezTo>
                <a:cubicBezTo>
                  <a:pt x="17" y="26"/>
                  <a:pt x="16" y="26"/>
                  <a:pt x="16" y="26"/>
                </a:cubicBezTo>
                <a:cubicBezTo>
                  <a:pt x="16" y="26"/>
                  <a:pt x="15" y="26"/>
                  <a:pt x="15" y="26"/>
                </a:cubicBezTo>
                <a:lnTo>
                  <a:pt x="8" y="19"/>
                </a:lnTo>
                <a:close/>
                <a:moveTo>
                  <a:pt x="43" y="34"/>
                </a:moveTo>
                <a:cubicBezTo>
                  <a:pt x="43" y="34"/>
                  <a:pt x="43" y="34"/>
                  <a:pt x="43" y="34"/>
                </a:cubicBezTo>
                <a:cubicBezTo>
                  <a:pt x="36" y="27"/>
                  <a:pt x="36" y="27"/>
                  <a:pt x="36" y="27"/>
                </a:cubicBezTo>
                <a:cubicBezTo>
                  <a:pt x="36" y="26"/>
                  <a:pt x="35" y="26"/>
                  <a:pt x="34" y="27"/>
                </a:cubicBezTo>
                <a:cubicBezTo>
                  <a:pt x="34" y="28"/>
                  <a:pt x="34" y="29"/>
                  <a:pt x="34" y="29"/>
                </a:cubicBezTo>
                <a:cubicBezTo>
                  <a:pt x="39" y="33"/>
                  <a:pt x="39" y="33"/>
                  <a:pt x="39" y="33"/>
                </a:cubicBezTo>
                <a:cubicBezTo>
                  <a:pt x="13" y="33"/>
                  <a:pt x="13" y="33"/>
                  <a:pt x="13" y="33"/>
                </a:cubicBezTo>
                <a:cubicBezTo>
                  <a:pt x="12" y="33"/>
                  <a:pt x="11" y="34"/>
                  <a:pt x="11" y="35"/>
                </a:cubicBezTo>
                <a:cubicBezTo>
                  <a:pt x="11" y="36"/>
                  <a:pt x="12" y="36"/>
                  <a:pt x="13" y="36"/>
                </a:cubicBezTo>
                <a:cubicBezTo>
                  <a:pt x="39" y="36"/>
                  <a:pt x="39" y="36"/>
                  <a:pt x="39" y="36"/>
                </a:cubicBezTo>
                <a:cubicBezTo>
                  <a:pt x="34" y="41"/>
                  <a:pt x="34" y="41"/>
                  <a:pt x="34" y="41"/>
                </a:cubicBezTo>
                <a:cubicBezTo>
                  <a:pt x="34" y="41"/>
                  <a:pt x="34" y="42"/>
                  <a:pt x="34" y="43"/>
                </a:cubicBezTo>
                <a:cubicBezTo>
                  <a:pt x="35" y="43"/>
                  <a:pt x="35" y="43"/>
                  <a:pt x="35" y="43"/>
                </a:cubicBezTo>
                <a:cubicBezTo>
                  <a:pt x="36" y="43"/>
                  <a:pt x="36" y="43"/>
                  <a:pt x="36" y="43"/>
                </a:cubicBezTo>
                <a:cubicBezTo>
                  <a:pt x="43" y="36"/>
                  <a:pt x="43" y="36"/>
                  <a:pt x="43" y="36"/>
                </a:cubicBezTo>
                <a:cubicBezTo>
                  <a:pt x="43" y="36"/>
                  <a:pt x="43" y="36"/>
                  <a:pt x="43" y="36"/>
                </a:cubicBezTo>
                <a:cubicBezTo>
                  <a:pt x="44" y="36"/>
                  <a:pt x="44" y="35"/>
                  <a:pt x="44" y="35"/>
                </a:cubicBezTo>
                <a:cubicBezTo>
                  <a:pt x="44" y="35"/>
                  <a:pt x="44" y="34"/>
                  <a:pt x="43" y="34"/>
                </a:cubicBezTo>
                <a:close/>
                <a:moveTo>
                  <a:pt x="52" y="7"/>
                </a:moveTo>
                <a:cubicBezTo>
                  <a:pt x="52" y="45"/>
                  <a:pt x="52" y="45"/>
                  <a:pt x="52" y="45"/>
                </a:cubicBezTo>
                <a:cubicBezTo>
                  <a:pt x="52" y="49"/>
                  <a:pt x="49" y="53"/>
                  <a:pt x="45" y="53"/>
                </a:cubicBezTo>
                <a:cubicBezTo>
                  <a:pt x="7" y="53"/>
                  <a:pt x="7" y="53"/>
                  <a:pt x="7" y="53"/>
                </a:cubicBezTo>
                <a:cubicBezTo>
                  <a:pt x="3" y="53"/>
                  <a:pt x="0" y="49"/>
                  <a:pt x="0" y="45"/>
                </a:cubicBezTo>
                <a:cubicBezTo>
                  <a:pt x="0" y="7"/>
                  <a:pt x="0" y="7"/>
                  <a:pt x="0" y="7"/>
                </a:cubicBezTo>
                <a:cubicBezTo>
                  <a:pt x="0" y="4"/>
                  <a:pt x="3" y="0"/>
                  <a:pt x="7" y="0"/>
                </a:cubicBezTo>
                <a:cubicBezTo>
                  <a:pt x="45" y="0"/>
                  <a:pt x="45" y="0"/>
                  <a:pt x="45" y="0"/>
                </a:cubicBezTo>
                <a:cubicBezTo>
                  <a:pt x="49" y="0"/>
                  <a:pt x="52" y="4"/>
                  <a:pt x="52" y="7"/>
                </a:cubicBezTo>
                <a:close/>
                <a:moveTo>
                  <a:pt x="49" y="7"/>
                </a:moveTo>
                <a:cubicBezTo>
                  <a:pt x="49" y="5"/>
                  <a:pt x="47" y="3"/>
                  <a:pt x="45" y="3"/>
                </a:cubicBezTo>
                <a:cubicBezTo>
                  <a:pt x="7" y="3"/>
                  <a:pt x="7" y="3"/>
                  <a:pt x="7" y="3"/>
                </a:cubicBezTo>
                <a:cubicBezTo>
                  <a:pt x="4" y="3"/>
                  <a:pt x="3" y="5"/>
                  <a:pt x="3" y="7"/>
                </a:cubicBezTo>
                <a:cubicBezTo>
                  <a:pt x="3" y="45"/>
                  <a:pt x="3" y="45"/>
                  <a:pt x="3" y="45"/>
                </a:cubicBezTo>
                <a:cubicBezTo>
                  <a:pt x="3" y="48"/>
                  <a:pt x="4" y="50"/>
                  <a:pt x="7" y="50"/>
                </a:cubicBezTo>
                <a:cubicBezTo>
                  <a:pt x="45" y="50"/>
                  <a:pt x="45" y="50"/>
                  <a:pt x="45" y="50"/>
                </a:cubicBezTo>
                <a:cubicBezTo>
                  <a:pt x="47" y="50"/>
                  <a:pt x="49" y="48"/>
                  <a:pt x="49" y="45"/>
                </a:cubicBezTo>
                <a:lnTo>
                  <a:pt x="49" y="7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xtLst/>
        </p:spPr>
        <p:txBody>
          <a:bodyPr vert="horz" wrap="square" lIns="91440" tIns="45721" rIns="91440" bIns="45721" numCol="1" anchor="t" anchorCtr="0" compatLnSpc="1">
            <a:prstTxWarp prst="textNoShape">
              <a:avLst/>
            </a:prstTxWarp>
          </a:bodyPr>
          <a:lstStyle/>
          <a:p>
            <a:endParaRPr lang="en-US" sz="1801"/>
          </a:p>
        </p:txBody>
      </p:sp>
      <p:sp>
        <p:nvSpPr>
          <p:cNvPr id="102" name="í$ľîďè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F7221E2A-7068-42E2-A14F-10409E55A18F}"/>
              </a:ext>
            </a:extLst>
          </p:cNvPr>
          <p:cNvSpPr/>
          <p:nvPr/>
        </p:nvSpPr>
        <p:spPr bwMode="auto">
          <a:xfrm>
            <a:off x="4811799" y="4987200"/>
            <a:ext cx="257132" cy="283506"/>
          </a:xfrm>
          <a:custGeom>
            <a:avLst/>
            <a:gdLst>
              <a:gd name="T0" fmla="*/ 33 w 66"/>
              <a:gd name="T1" fmla="*/ 0 h 73"/>
              <a:gd name="T2" fmla="*/ 26 w 66"/>
              <a:gd name="T3" fmla="*/ 6 h 73"/>
              <a:gd name="T4" fmla="*/ 39 w 66"/>
              <a:gd name="T5" fmla="*/ 7 h 73"/>
              <a:gd name="T6" fmla="*/ 28 w 66"/>
              <a:gd name="T7" fmla="*/ 5 h 73"/>
              <a:gd name="T8" fmla="*/ 33 w 66"/>
              <a:gd name="T9" fmla="*/ 1 h 73"/>
              <a:gd name="T10" fmla="*/ 28 w 66"/>
              <a:gd name="T11" fmla="*/ 5 h 73"/>
              <a:gd name="T12" fmla="*/ 50 w 66"/>
              <a:gd name="T13" fmla="*/ 13 h 73"/>
              <a:gd name="T14" fmla="*/ 55 w 66"/>
              <a:gd name="T15" fmla="*/ 15 h 73"/>
              <a:gd name="T16" fmla="*/ 54 w 66"/>
              <a:gd name="T17" fmla="*/ 8 h 73"/>
              <a:gd name="T18" fmla="*/ 45 w 66"/>
              <a:gd name="T19" fmla="*/ 8 h 73"/>
              <a:gd name="T20" fmla="*/ 49 w 66"/>
              <a:gd name="T21" fmla="*/ 11 h 73"/>
              <a:gd name="T22" fmla="*/ 33 w 66"/>
              <a:gd name="T23" fmla="*/ 7 h 73"/>
              <a:gd name="T24" fmla="*/ 17 w 66"/>
              <a:gd name="T25" fmla="*/ 12 h 73"/>
              <a:gd name="T26" fmla="*/ 21 w 66"/>
              <a:gd name="T27" fmla="*/ 8 h 73"/>
              <a:gd name="T28" fmla="*/ 14 w 66"/>
              <a:gd name="T29" fmla="*/ 6 h 73"/>
              <a:gd name="T30" fmla="*/ 10 w 66"/>
              <a:gd name="T31" fmla="*/ 15 h 73"/>
              <a:gd name="T32" fmla="*/ 15 w 66"/>
              <a:gd name="T33" fmla="*/ 12 h 73"/>
              <a:gd name="T34" fmla="*/ 15 w 66"/>
              <a:gd name="T35" fmla="*/ 13 h 73"/>
              <a:gd name="T36" fmla="*/ 0 w 66"/>
              <a:gd name="T37" fmla="*/ 35 h 73"/>
              <a:gd name="T38" fmla="*/ 4 w 66"/>
              <a:gd name="T39" fmla="*/ 43 h 73"/>
              <a:gd name="T40" fmla="*/ 14 w 66"/>
              <a:gd name="T41" fmla="*/ 60 h 73"/>
              <a:gd name="T42" fmla="*/ 11 w 66"/>
              <a:gd name="T43" fmla="*/ 68 h 73"/>
              <a:gd name="T44" fmla="*/ 12 w 66"/>
              <a:gd name="T45" fmla="*/ 73 h 73"/>
              <a:gd name="T46" fmla="*/ 15 w 66"/>
              <a:gd name="T47" fmla="*/ 70 h 73"/>
              <a:gd name="T48" fmla="*/ 20 w 66"/>
              <a:gd name="T49" fmla="*/ 63 h 73"/>
              <a:gd name="T50" fmla="*/ 46 w 66"/>
              <a:gd name="T51" fmla="*/ 63 h 73"/>
              <a:gd name="T52" fmla="*/ 52 w 66"/>
              <a:gd name="T53" fmla="*/ 70 h 73"/>
              <a:gd name="T54" fmla="*/ 57 w 66"/>
              <a:gd name="T55" fmla="*/ 71 h 73"/>
              <a:gd name="T56" fmla="*/ 56 w 66"/>
              <a:gd name="T57" fmla="*/ 67 h 73"/>
              <a:gd name="T58" fmla="*/ 62 w 66"/>
              <a:gd name="T59" fmla="*/ 43 h 73"/>
              <a:gd name="T60" fmla="*/ 66 w 66"/>
              <a:gd name="T61" fmla="*/ 35 h 73"/>
              <a:gd name="T62" fmla="*/ 2 w 66"/>
              <a:gd name="T63" fmla="*/ 38 h 73"/>
              <a:gd name="T64" fmla="*/ 3 w 66"/>
              <a:gd name="T65" fmla="*/ 32 h 73"/>
              <a:gd name="T66" fmla="*/ 3 w 66"/>
              <a:gd name="T67" fmla="*/ 41 h 73"/>
              <a:gd name="T68" fmla="*/ 47 w 66"/>
              <a:gd name="T69" fmla="*/ 8 h 73"/>
              <a:gd name="T70" fmla="*/ 53 w 66"/>
              <a:gd name="T71" fmla="*/ 10 h 73"/>
              <a:gd name="T72" fmla="*/ 47 w 66"/>
              <a:gd name="T73" fmla="*/ 8 h 73"/>
              <a:gd name="T74" fmla="*/ 12 w 66"/>
              <a:gd name="T75" fmla="*/ 10 h 73"/>
              <a:gd name="T76" fmla="*/ 17 w 66"/>
              <a:gd name="T77" fmla="*/ 7 h 73"/>
              <a:gd name="T78" fmla="*/ 11 w 66"/>
              <a:gd name="T79" fmla="*/ 13 h 73"/>
              <a:gd name="T80" fmla="*/ 12 w 66"/>
              <a:gd name="T81" fmla="*/ 66 h 73"/>
              <a:gd name="T82" fmla="*/ 17 w 66"/>
              <a:gd name="T83" fmla="*/ 64 h 73"/>
              <a:gd name="T84" fmla="*/ 53 w 66"/>
              <a:gd name="T85" fmla="*/ 66 h 73"/>
              <a:gd name="T86" fmla="*/ 48 w 66"/>
              <a:gd name="T87" fmla="*/ 64 h 73"/>
              <a:gd name="T88" fmla="*/ 53 w 66"/>
              <a:gd name="T89" fmla="*/ 66 h 73"/>
              <a:gd name="T90" fmla="*/ 6 w 66"/>
              <a:gd name="T91" fmla="*/ 37 h 73"/>
              <a:gd name="T92" fmla="*/ 60 w 66"/>
              <a:gd name="T93" fmla="*/ 37 h 73"/>
              <a:gd name="T94" fmla="*/ 64 w 66"/>
              <a:gd name="T95" fmla="*/ 38 h 73"/>
              <a:gd name="T96" fmla="*/ 62 w 66"/>
              <a:gd name="T97" fmla="*/ 37 h 73"/>
              <a:gd name="T98" fmla="*/ 64 w 66"/>
              <a:gd name="T99" fmla="*/ 35 h 73"/>
              <a:gd name="T100" fmla="*/ 33 w 66"/>
              <a:gd name="T101" fmla="*/ 12 h 73"/>
              <a:gd name="T102" fmla="*/ 33 w 66"/>
              <a:gd name="T103" fmla="*/ 61 h 73"/>
              <a:gd name="T104" fmla="*/ 33 w 66"/>
              <a:gd name="T105" fmla="*/ 12 h 73"/>
              <a:gd name="T106" fmla="*/ 10 w 66"/>
              <a:gd name="T107" fmla="*/ 37 h 73"/>
              <a:gd name="T108" fmla="*/ 56 w 66"/>
              <a:gd name="T109" fmla="*/ 37 h 73"/>
              <a:gd name="T110" fmla="*/ 36 w 66"/>
              <a:gd name="T111" fmla="*/ 35 h 73"/>
              <a:gd name="T112" fmla="*/ 49 w 66"/>
              <a:gd name="T113" fmla="*/ 38 h 73"/>
              <a:gd name="T114" fmla="*/ 32 w 66"/>
              <a:gd name="T115" fmla="*/ 40 h 73"/>
              <a:gd name="T116" fmla="*/ 31 w 66"/>
              <a:gd name="T117" fmla="*/ 32 h 73"/>
              <a:gd name="T118" fmla="*/ 34 w 66"/>
              <a:gd name="T119" fmla="*/ 16 h 73"/>
              <a:gd name="T120" fmla="*/ 36 w 66"/>
              <a:gd name="T121" fmla="*/ 35 h 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66" h="73">
                <a:moveTo>
                  <a:pt x="39" y="6"/>
                </a:moveTo>
                <a:cubicBezTo>
                  <a:pt x="39" y="2"/>
                  <a:pt x="37" y="0"/>
                  <a:pt x="33" y="0"/>
                </a:cubicBezTo>
                <a:cubicBezTo>
                  <a:pt x="32" y="0"/>
                  <a:pt x="32" y="0"/>
                  <a:pt x="32" y="0"/>
                </a:cubicBezTo>
                <a:cubicBezTo>
                  <a:pt x="29" y="0"/>
                  <a:pt x="26" y="2"/>
                  <a:pt x="26" y="6"/>
                </a:cubicBezTo>
                <a:cubicBezTo>
                  <a:pt x="26" y="7"/>
                  <a:pt x="26" y="7"/>
                  <a:pt x="26" y="7"/>
                </a:cubicBezTo>
                <a:cubicBezTo>
                  <a:pt x="39" y="7"/>
                  <a:pt x="39" y="7"/>
                  <a:pt x="39" y="7"/>
                </a:cubicBezTo>
                <a:lnTo>
                  <a:pt x="39" y="6"/>
                </a:lnTo>
                <a:close/>
                <a:moveTo>
                  <a:pt x="28" y="5"/>
                </a:moveTo>
                <a:cubicBezTo>
                  <a:pt x="28" y="3"/>
                  <a:pt x="30" y="1"/>
                  <a:pt x="32" y="1"/>
                </a:cubicBezTo>
                <a:cubicBezTo>
                  <a:pt x="33" y="1"/>
                  <a:pt x="33" y="1"/>
                  <a:pt x="33" y="1"/>
                </a:cubicBezTo>
                <a:cubicBezTo>
                  <a:pt x="35" y="1"/>
                  <a:pt x="37" y="3"/>
                  <a:pt x="38" y="5"/>
                </a:cubicBezTo>
                <a:lnTo>
                  <a:pt x="28" y="5"/>
                </a:lnTo>
                <a:close/>
                <a:moveTo>
                  <a:pt x="62" y="30"/>
                </a:moveTo>
                <a:cubicBezTo>
                  <a:pt x="60" y="23"/>
                  <a:pt x="56" y="17"/>
                  <a:pt x="50" y="13"/>
                </a:cubicBezTo>
                <a:cubicBezTo>
                  <a:pt x="50" y="12"/>
                  <a:pt x="50" y="12"/>
                  <a:pt x="50" y="12"/>
                </a:cubicBezTo>
                <a:cubicBezTo>
                  <a:pt x="55" y="15"/>
                  <a:pt x="55" y="15"/>
                  <a:pt x="55" y="15"/>
                </a:cubicBezTo>
                <a:cubicBezTo>
                  <a:pt x="55" y="15"/>
                  <a:pt x="55" y="15"/>
                  <a:pt x="55" y="15"/>
                </a:cubicBezTo>
                <a:cubicBezTo>
                  <a:pt x="57" y="13"/>
                  <a:pt x="56" y="10"/>
                  <a:pt x="54" y="8"/>
                </a:cubicBezTo>
                <a:cubicBezTo>
                  <a:pt x="51" y="6"/>
                  <a:pt x="51" y="6"/>
                  <a:pt x="51" y="6"/>
                </a:cubicBezTo>
                <a:cubicBezTo>
                  <a:pt x="49" y="5"/>
                  <a:pt x="46" y="6"/>
                  <a:pt x="45" y="8"/>
                </a:cubicBezTo>
                <a:cubicBezTo>
                  <a:pt x="44" y="8"/>
                  <a:pt x="44" y="8"/>
                  <a:pt x="44" y="8"/>
                </a:cubicBezTo>
                <a:cubicBezTo>
                  <a:pt x="49" y="11"/>
                  <a:pt x="49" y="11"/>
                  <a:pt x="49" y="11"/>
                </a:cubicBezTo>
                <a:cubicBezTo>
                  <a:pt x="49" y="12"/>
                  <a:pt x="49" y="12"/>
                  <a:pt x="49" y="12"/>
                </a:cubicBezTo>
                <a:cubicBezTo>
                  <a:pt x="44" y="9"/>
                  <a:pt x="39" y="7"/>
                  <a:pt x="33" y="7"/>
                </a:cubicBezTo>
                <a:cubicBezTo>
                  <a:pt x="27" y="7"/>
                  <a:pt x="21" y="9"/>
                  <a:pt x="17" y="12"/>
                </a:cubicBezTo>
                <a:cubicBezTo>
                  <a:pt x="17" y="12"/>
                  <a:pt x="17" y="12"/>
                  <a:pt x="17" y="12"/>
                </a:cubicBezTo>
                <a:cubicBezTo>
                  <a:pt x="17" y="11"/>
                  <a:pt x="17" y="11"/>
                  <a:pt x="17" y="11"/>
                </a:cubicBezTo>
                <a:cubicBezTo>
                  <a:pt x="21" y="8"/>
                  <a:pt x="21" y="8"/>
                  <a:pt x="21" y="8"/>
                </a:cubicBezTo>
                <a:cubicBezTo>
                  <a:pt x="21" y="8"/>
                  <a:pt x="21" y="8"/>
                  <a:pt x="21" y="8"/>
                </a:cubicBezTo>
                <a:cubicBezTo>
                  <a:pt x="20" y="6"/>
                  <a:pt x="17" y="5"/>
                  <a:pt x="14" y="6"/>
                </a:cubicBezTo>
                <a:cubicBezTo>
                  <a:pt x="11" y="8"/>
                  <a:pt x="11" y="8"/>
                  <a:pt x="11" y="8"/>
                </a:cubicBezTo>
                <a:cubicBezTo>
                  <a:pt x="9" y="10"/>
                  <a:pt x="9" y="13"/>
                  <a:pt x="10" y="15"/>
                </a:cubicBezTo>
                <a:cubicBezTo>
                  <a:pt x="11" y="15"/>
                  <a:pt x="11" y="15"/>
                  <a:pt x="11" y="15"/>
                </a:cubicBezTo>
                <a:cubicBezTo>
                  <a:pt x="15" y="12"/>
                  <a:pt x="15" y="12"/>
                  <a:pt x="15" y="12"/>
                </a:cubicBezTo>
                <a:cubicBezTo>
                  <a:pt x="15" y="13"/>
                  <a:pt x="15" y="13"/>
                  <a:pt x="15" y="13"/>
                </a:cubicBezTo>
                <a:cubicBezTo>
                  <a:pt x="15" y="13"/>
                  <a:pt x="15" y="13"/>
                  <a:pt x="15" y="13"/>
                </a:cubicBezTo>
                <a:cubicBezTo>
                  <a:pt x="10" y="17"/>
                  <a:pt x="5" y="23"/>
                  <a:pt x="4" y="30"/>
                </a:cubicBezTo>
                <a:cubicBezTo>
                  <a:pt x="2" y="31"/>
                  <a:pt x="0" y="33"/>
                  <a:pt x="0" y="35"/>
                </a:cubicBezTo>
                <a:cubicBezTo>
                  <a:pt x="0" y="38"/>
                  <a:pt x="0" y="38"/>
                  <a:pt x="0" y="38"/>
                </a:cubicBezTo>
                <a:cubicBezTo>
                  <a:pt x="0" y="41"/>
                  <a:pt x="2" y="43"/>
                  <a:pt x="4" y="43"/>
                </a:cubicBezTo>
                <a:cubicBezTo>
                  <a:pt x="5" y="50"/>
                  <a:pt x="9" y="56"/>
                  <a:pt x="14" y="60"/>
                </a:cubicBezTo>
                <a:cubicBezTo>
                  <a:pt x="14" y="60"/>
                  <a:pt x="14" y="60"/>
                  <a:pt x="14" y="60"/>
                </a:cubicBezTo>
                <a:cubicBezTo>
                  <a:pt x="10" y="67"/>
                  <a:pt x="10" y="67"/>
                  <a:pt x="10" y="67"/>
                </a:cubicBezTo>
                <a:cubicBezTo>
                  <a:pt x="11" y="68"/>
                  <a:pt x="11" y="68"/>
                  <a:pt x="11" y="68"/>
                </a:cubicBezTo>
                <a:cubicBezTo>
                  <a:pt x="9" y="71"/>
                  <a:pt x="9" y="71"/>
                  <a:pt x="9" y="71"/>
                </a:cubicBezTo>
                <a:cubicBezTo>
                  <a:pt x="12" y="73"/>
                  <a:pt x="12" y="73"/>
                  <a:pt x="12" y="73"/>
                </a:cubicBezTo>
                <a:cubicBezTo>
                  <a:pt x="14" y="70"/>
                  <a:pt x="14" y="70"/>
                  <a:pt x="14" y="70"/>
                </a:cubicBezTo>
                <a:cubicBezTo>
                  <a:pt x="15" y="70"/>
                  <a:pt x="15" y="70"/>
                  <a:pt x="15" y="70"/>
                </a:cubicBezTo>
                <a:cubicBezTo>
                  <a:pt x="20" y="63"/>
                  <a:pt x="20" y="63"/>
                  <a:pt x="20" y="63"/>
                </a:cubicBezTo>
                <a:cubicBezTo>
                  <a:pt x="20" y="63"/>
                  <a:pt x="20" y="63"/>
                  <a:pt x="20" y="63"/>
                </a:cubicBezTo>
                <a:cubicBezTo>
                  <a:pt x="24" y="65"/>
                  <a:pt x="28" y="66"/>
                  <a:pt x="33" y="66"/>
                </a:cubicBezTo>
                <a:cubicBezTo>
                  <a:pt x="37" y="66"/>
                  <a:pt x="42" y="65"/>
                  <a:pt x="46" y="63"/>
                </a:cubicBezTo>
                <a:cubicBezTo>
                  <a:pt x="50" y="70"/>
                  <a:pt x="50" y="70"/>
                  <a:pt x="50" y="70"/>
                </a:cubicBezTo>
                <a:cubicBezTo>
                  <a:pt x="52" y="70"/>
                  <a:pt x="52" y="70"/>
                  <a:pt x="52" y="70"/>
                </a:cubicBezTo>
                <a:cubicBezTo>
                  <a:pt x="54" y="73"/>
                  <a:pt x="54" y="73"/>
                  <a:pt x="54" y="73"/>
                </a:cubicBezTo>
                <a:cubicBezTo>
                  <a:pt x="57" y="71"/>
                  <a:pt x="57" y="71"/>
                  <a:pt x="57" y="71"/>
                </a:cubicBezTo>
                <a:cubicBezTo>
                  <a:pt x="55" y="68"/>
                  <a:pt x="55" y="68"/>
                  <a:pt x="55" y="68"/>
                </a:cubicBezTo>
                <a:cubicBezTo>
                  <a:pt x="56" y="67"/>
                  <a:pt x="56" y="67"/>
                  <a:pt x="56" y="67"/>
                </a:cubicBezTo>
                <a:cubicBezTo>
                  <a:pt x="51" y="60"/>
                  <a:pt x="51" y="60"/>
                  <a:pt x="51" y="60"/>
                </a:cubicBezTo>
                <a:cubicBezTo>
                  <a:pt x="57" y="56"/>
                  <a:pt x="60" y="50"/>
                  <a:pt x="62" y="43"/>
                </a:cubicBezTo>
                <a:cubicBezTo>
                  <a:pt x="64" y="43"/>
                  <a:pt x="66" y="41"/>
                  <a:pt x="66" y="38"/>
                </a:cubicBezTo>
                <a:cubicBezTo>
                  <a:pt x="66" y="35"/>
                  <a:pt x="66" y="35"/>
                  <a:pt x="66" y="35"/>
                </a:cubicBezTo>
                <a:cubicBezTo>
                  <a:pt x="66" y="33"/>
                  <a:pt x="64" y="31"/>
                  <a:pt x="62" y="30"/>
                </a:cubicBezTo>
                <a:close/>
                <a:moveTo>
                  <a:pt x="2" y="38"/>
                </a:moveTo>
                <a:cubicBezTo>
                  <a:pt x="2" y="35"/>
                  <a:pt x="2" y="35"/>
                  <a:pt x="2" y="35"/>
                </a:cubicBezTo>
                <a:cubicBezTo>
                  <a:pt x="2" y="34"/>
                  <a:pt x="2" y="33"/>
                  <a:pt x="3" y="32"/>
                </a:cubicBezTo>
                <a:cubicBezTo>
                  <a:pt x="3" y="34"/>
                  <a:pt x="3" y="35"/>
                  <a:pt x="3" y="37"/>
                </a:cubicBezTo>
                <a:cubicBezTo>
                  <a:pt x="3" y="38"/>
                  <a:pt x="3" y="40"/>
                  <a:pt x="3" y="41"/>
                </a:cubicBezTo>
                <a:cubicBezTo>
                  <a:pt x="2" y="41"/>
                  <a:pt x="2" y="40"/>
                  <a:pt x="2" y="38"/>
                </a:cubicBezTo>
                <a:close/>
                <a:moveTo>
                  <a:pt x="47" y="8"/>
                </a:moveTo>
                <a:cubicBezTo>
                  <a:pt x="48" y="7"/>
                  <a:pt x="49" y="7"/>
                  <a:pt x="50" y="8"/>
                </a:cubicBezTo>
                <a:cubicBezTo>
                  <a:pt x="53" y="10"/>
                  <a:pt x="53" y="10"/>
                  <a:pt x="53" y="10"/>
                </a:cubicBezTo>
                <a:cubicBezTo>
                  <a:pt x="54" y="10"/>
                  <a:pt x="55" y="12"/>
                  <a:pt x="54" y="13"/>
                </a:cubicBezTo>
                <a:lnTo>
                  <a:pt x="47" y="8"/>
                </a:lnTo>
                <a:close/>
                <a:moveTo>
                  <a:pt x="11" y="13"/>
                </a:moveTo>
                <a:cubicBezTo>
                  <a:pt x="11" y="12"/>
                  <a:pt x="11" y="10"/>
                  <a:pt x="12" y="10"/>
                </a:cubicBezTo>
                <a:cubicBezTo>
                  <a:pt x="15" y="8"/>
                  <a:pt x="15" y="8"/>
                  <a:pt x="15" y="8"/>
                </a:cubicBezTo>
                <a:cubicBezTo>
                  <a:pt x="16" y="7"/>
                  <a:pt x="16" y="7"/>
                  <a:pt x="17" y="7"/>
                </a:cubicBezTo>
                <a:cubicBezTo>
                  <a:pt x="18" y="7"/>
                  <a:pt x="18" y="8"/>
                  <a:pt x="19" y="8"/>
                </a:cubicBezTo>
                <a:lnTo>
                  <a:pt x="11" y="13"/>
                </a:lnTo>
                <a:close/>
                <a:moveTo>
                  <a:pt x="15" y="68"/>
                </a:moveTo>
                <a:cubicBezTo>
                  <a:pt x="12" y="66"/>
                  <a:pt x="12" y="66"/>
                  <a:pt x="12" y="66"/>
                </a:cubicBezTo>
                <a:cubicBezTo>
                  <a:pt x="15" y="62"/>
                  <a:pt x="15" y="62"/>
                  <a:pt x="15" y="62"/>
                </a:cubicBezTo>
                <a:cubicBezTo>
                  <a:pt x="17" y="64"/>
                  <a:pt x="17" y="64"/>
                  <a:pt x="17" y="64"/>
                </a:cubicBezTo>
                <a:lnTo>
                  <a:pt x="15" y="68"/>
                </a:lnTo>
                <a:close/>
                <a:moveTo>
                  <a:pt x="53" y="66"/>
                </a:moveTo>
                <a:cubicBezTo>
                  <a:pt x="51" y="68"/>
                  <a:pt x="51" y="68"/>
                  <a:pt x="51" y="68"/>
                </a:cubicBezTo>
                <a:cubicBezTo>
                  <a:pt x="48" y="64"/>
                  <a:pt x="48" y="64"/>
                  <a:pt x="48" y="64"/>
                </a:cubicBezTo>
                <a:cubicBezTo>
                  <a:pt x="50" y="62"/>
                  <a:pt x="50" y="62"/>
                  <a:pt x="50" y="62"/>
                </a:cubicBezTo>
                <a:lnTo>
                  <a:pt x="53" y="66"/>
                </a:lnTo>
                <a:close/>
                <a:moveTo>
                  <a:pt x="33" y="64"/>
                </a:moveTo>
                <a:cubicBezTo>
                  <a:pt x="18" y="64"/>
                  <a:pt x="6" y="52"/>
                  <a:pt x="6" y="37"/>
                </a:cubicBezTo>
                <a:cubicBezTo>
                  <a:pt x="6" y="22"/>
                  <a:pt x="18" y="10"/>
                  <a:pt x="33" y="10"/>
                </a:cubicBezTo>
                <a:cubicBezTo>
                  <a:pt x="48" y="10"/>
                  <a:pt x="60" y="22"/>
                  <a:pt x="60" y="37"/>
                </a:cubicBezTo>
                <a:cubicBezTo>
                  <a:pt x="60" y="52"/>
                  <a:pt x="48" y="64"/>
                  <a:pt x="33" y="64"/>
                </a:cubicBezTo>
                <a:close/>
                <a:moveTo>
                  <a:pt x="64" y="38"/>
                </a:moveTo>
                <a:cubicBezTo>
                  <a:pt x="64" y="40"/>
                  <a:pt x="63" y="41"/>
                  <a:pt x="62" y="41"/>
                </a:cubicBezTo>
                <a:cubicBezTo>
                  <a:pt x="62" y="40"/>
                  <a:pt x="62" y="38"/>
                  <a:pt x="62" y="37"/>
                </a:cubicBezTo>
                <a:cubicBezTo>
                  <a:pt x="62" y="35"/>
                  <a:pt x="62" y="34"/>
                  <a:pt x="62" y="32"/>
                </a:cubicBezTo>
                <a:cubicBezTo>
                  <a:pt x="63" y="33"/>
                  <a:pt x="64" y="34"/>
                  <a:pt x="64" y="35"/>
                </a:cubicBezTo>
                <a:lnTo>
                  <a:pt x="64" y="38"/>
                </a:lnTo>
                <a:close/>
                <a:moveTo>
                  <a:pt x="33" y="12"/>
                </a:moveTo>
                <a:cubicBezTo>
                  <a:pt x="19" y="12"/>
                  <a:pt x="8" y="23"/>
                  <a:pt x="8" y="37"/>
                </a:cubicBezTo>
                <a:cubicBezTo>
                  <a:pt x="8" y="50"/>
                  <a:pt x="19" y="61"/>
                  <a:pt x="33" y="61"/>
                </a:cubicBezTo>
                <a:cubicBezTo>
                  <a:pt x="46" y="61"/>
                  <a:pt x="57" y="50"/>
                  <a:pt x="57" y="37"/>
                </a:cubicBezTo>
                <a:cubicBezTo>
                  <a:pt x="57" y="23"/>
                  <a:pt x="46" y="12"/>
                  <a:pt x="33" y="12"/>
                </a:cubicBezTo>
                <a:close/>
                <a:moveTo>
                  <a:pt x="33" y="60"/>
                </a:moveTo>
                <a:cubicBezTo>
                  <a:pt x="20" y="60"/>
                  <a:pt x="10" y="49"/>
                  <a:pt x="10" y="37"/>
                </a:cubicBezTo>
                <a:cubicBezTo>
                  <a:pt x="10" y="24"/>
                  <a:pt x="20" y="14"/>
                  <a:pt x="33" y="14"/>
                </a:cubicBezTo>
                <a:cubicBezTo>
                  <a:pt x="45" y="14"/>
                  <a:pt x="56" y="24"/>
                  <a:pt x="56" y="37"/>
                </a:cubicBezTo>
                <a:cubicBezTo>
                  <a:pt x="56" y="49"/>
                  <a:pt x="45" y="60"/>
                  <a:pt x="33" y="60"/>
                </a:cubicBezTo>
                <a:close/>
                <a:moveTo>
                  <a:pt x="36" y="35"/>
                </a:moveTo>
                <a:cubicBezTo>
                  <a:pt x="49" y="35"/>
                  <a:pt x="49" y="35"/>
                  <a:pt x="49" y="35"/>
                </a:cubicBezTo>
                <a:cubicBezTo>
                  <a:pt x="49" y="38"/>
                  <a:pt x="49" y="38"/>
                  <a:pt x="49" y="38"/>
                </a:cubicBezTo>
                <a:cubicBezTo>
                  <a:pt x="36" y="38"/>
                  <a:pt x="36" y="38"/>
                  <a:pt x="36" y="38"/>
                </a:cubicBezTo>
                <a:cubicBezTo>
                  <a:pt x="35" y="40"/>
                  <a:pt x="34" y="40"/>
                  <a:pt x="32" y="40"/>
                </a:cubicBezTo>
                <a:cubicBezTo>
                  <a:pt x="30" y="40"/>
                  <a:pt x="28" y="39"/>
                  <a:pt x="28" y="36"/>
                </a:cubicBezTo>
                <a:cubicBezTo>
                  <a:pt x="28" y="34"/>
                  <a:pt x="29" y="33"/>
                  <a:pt x="31" y="32"/>
                </a:cubicBezTo>
                <a:cubicBezTo>
                  <a:pt x="31" y="16"/>
                  <a:pt x="31" y="16"/>
                  <a:pt x="31" y="16"/>
                </a:cubicBezTo>
                <a:cubicBezTo>
                  <a:pt x="34" y="16"/>
                  <a:pt x="34" y="16"/>
                  <a:pt x="34" y="16"/>
                </a:cubicBezTo>
                <a:cubicBezTo>
                  <a:pt x="34" y="32"/>
                  <a:pt x="34" y="32"/>
                  <a:pt x="34" y="32"/>
                </a:cubicBezTo>
                <a:cubicBezTo>
                  <a:pt x="35" y="33"/>
                  <a:pt x="36" y="34"/>
                  <a:pt x="36" y="35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</p:spPr>
        <p:txBody>
          <a:bodyPr vert="horz" wrap="square" lIns="91440" tIns="45721" rIns="91440" bIns="45721" numCol="1" anchor="t" anchorCtr="0" compatLnSpc="1">
            <a:prstTxWarp prst="textNoShape">
              <a:avLst/>
            </a:prstTxWarp>
          </a:bodyPr>
          <a:lstStyle/>
          <a:p>
            <a:endParaRPr lang="en-US" sz="1801"/>
          </a:p>
        </p:txBody>
      </p:sp>
      <p:sp>
        <p:nvSpPr>
          <p:cNvPr id="103" name="ïṩľíḑê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B32377E3-B462-4D84-9ACA-BB099A1B5D9D}"/>
              </a:ext>
            </a:extLst>
          </p:cNvPr>
          <p:cNvSpPr/>
          <p:nvPr/>
        </p:nvSpPr>
        <p:spPr bwMode="auto">
          <a:xfrm>
            <a:off x="4428261" y="4925356"/>
            <a:ext cx="273617" cy="259703"/>
          </a:xfrm>
          <a:custGeom>
            <a:avLst/>
            <a:gdLst>
              <a:gd name="T0" fmla="*/ 75 w 75"/>
              <a:gd name="T1" fmla="*/ 27 h 71"/>
              <a:gd name="T2" fmla="*/ 69 w 75"/>
              <a:gd name="T3" fmla="*/ 14 h 71"/>
              <a:gd name="T4" fmla="*/ 64 w 75"/>
              <a:gd name="T5" fmla="*/ 0 h 71"/>
              <a:gd name="T6" fmla="*/ 5 w 75"/>
              <a:gd name="T7" fmla="*/ 11 h 71"/>
              <a:gd name="T8" fmla="*/ 1 w 75"/>
              <a:gd name="T9" fmla="*/ 26 h 71"/>
              <a:gd name="T10" fmla="*/ 0 w 75"/>
              <a:gd name="T11" fmla="*/ 31 h 71"/>
              <a:gd name="T12" fmla="*/ 1 w 75"/>
              <a:gd name="T13" fmla="*/ 65 h 71"/>
              <a:gd name="T14" fmla="*/ 70 w 75"/>
              <a:gd name="T15" fmla="*/ 71 h 71"/>
              <a:gd name="T16" fmla="*/ 70 w 75"/>
              <a:gd name="T17" fmla="*/ 61 h 71"/>
              <a:gd name="T18" fmla="*/ 4 w 75"/>
              <a:gd name="T19" fmla="*/ 26 h 71"/>
              <a:gd name="T20" fmla="*/ 71 w 75"/>
              <a:gd name="T21" fmla="*/ 26 h 71"/>
              <a:gd name="T22" fmla="*/ 58 w 75"/>
              <a:gd name="T23" fmla="*/ 33 h 71"/>
              <a:gd name="T24" fmla="*/ 54 w 75"/>
              <a:gd name="T25" fmla="*/ 28 h 71"/>
              <a:gd name="T26" fmla="*/ 52 w 75"/>
              <a:gd name="T27" fmla="*/ 31 h 71"/>
              <a:gd name="T28" fmla="*/ 44 w 75"/>
              <a:gd name="T29" fmla="*/ 31 h 71"/>
              <a:gd name="T30" fmla="*/ 52 w 75"/>
              <a:gd name="T31" fmla="*/ 31 h 71"/>
              <a:gd name="T32" fmla="*/ 37 w 75"/>
              <a:gd name="T33" fmla="*/ 33 h 71"/>
              <a:gd name="T34" fmla="*/ 42 w 75"/>
              <a:gd name="T35" fmla="*/ 28 h 71"/>
              <a:gd name="T36" fmla="*/ 28 w 75"/>
              <a:gd name="T37" fmla="*/ 33 h 71"/>
              <a:gd name="T38" fmla="*/ 23 w 75"/>
              <a:gd name="T39" fmla="*/ 28 h 71"/>
              <a:gd name="T40" fmla="*/ 21 w 75"/>
              <a:gd name="T41" fmla="*/ 28 h 71"/>
              <a:gd name="T42" fmla="*/ 17 w 75"/>
              <a:gd name="T43" fmla="*/ 33 h 71"/>
              <a:gd name="T44" fmla="*/ 21 w 75"/>
              <a:gd name="T45" fmla="*/ 28 h 71"/>
              <a:gd name="T46" fmla="*/ 18 w 75"/>
              <a:gd name="T47" fmla="*/ 35 h 71"/>
              <a:gd name="T48" fmla="*/ 28 w 75"/>
              <a:gd name="T49" fmla="*/ 35 h 71"/>
              <a:gd name="T50" fmla="*/ 38 w 75"/>
              <a:gd name="T51" fmla="*/ 35 h 71"/>
              <a:gd name="T52" fmla="*/ 48 w 75"/>
              <a:gd name="T53" fmla="*/ 35 h 71"/>
              <a:gd name="T54" fmla="*/ 58 w 75"/>
              <a:gd name="T55" fmla="*/ 35 h 71"/>
              <a:gd name="T56" fmla="*/ 67 w 75"/>
              <a:gd name="T57" fmla="*/ 62 h 71"/>
              <a:gd name="T58" fmla="*/ 29 w 75"/>
              <a:gd name="T59" fmla="*/ 40 h 71"/>
              <a:gd name="T60" fmla="*/ 13 w 75"/>
              <a:gd name="T61" fmla="*/ 62 h 71"/>
              <a:gd name="T62" fmla="*/ 12 w 75"/>
              <a:gd name="T63" fmla="*/ 33 h 71"/>
              <a:gd name="T64" fmla="*/ 28 w 75"/>
              <a:gd name="T65" fmla="*/ 42 h 71"/>
              <a:gd name="T66" fmla="*/ 68 w 75"/>
              <a:gd name="T67" fmla="*/ 33 h 71"/>
              <a:gd name="T68" fmla="*/ 64 w 75"/>
              <a:gd name="T69" fmla="*/ 28 h 71"/>
              <a:gd name="T70" fmla="*/ 68 w 75"/>
              <a:gd name="T71" fmla="*/ 33 h 71"/>
              <a:gd name="T72" fmla="*/ 11 w 75"/>
              <a:gd name="T73" fmla="*/ 14 h 71"/>
              <a:gd name="T74" fmla="*/ 11 w 75"/>
              <a:gd name="T75" fmla="*/ 3 h 71"/>
              <a:gd name="T76" fmla="*/ 67 w 75"/>
              <a:gd name="T77" fmla="*/ 11 h 71"/>
              <a:gd name="T78" fmla="*/ 11 w 75"/>
              <a:gd name="T79" fmla="*/ 31 h 71"/>
              <a:gd name="T80" fmla="*/ 3 w 75"/>
              <a:gd name="T81" fmla="*/ 31 h 71"/>
              <a:gd name="T82" fmla="*/ 4 w 75"/>
              <a:gd name="T83" fmla="*/ 65 h 71"/>
              <a:gd name="T84" fmla="*/ 29 w 75"/>
              <a:gd name="T85" fmla="*/ 64 h 71"/>
              <a:gd name="T86" fmla="*/ 71 w 75"/>
              <a:gd name="T87" fmla="*/ 67 h 71"/>
              <a:gd name="T88" fmla="*/ 4 w 75"/>
              <a:gd name="T89" fmla="*/ 67 h 71"/>
              <a:gd name="T90" fmla="*/ 62 w 75"/>
              <a:gd name="T91" fmla="*/ 56 h 71"/>
              <a:gd name="T92" fmla="*/ 39 w 75"/>
              <a:gd name="T93" fmla="*/ 40 h 71"/>
              <a:gd name="T94" fmla="*/ 39 w 75"/>
              <a:gd name="T95" fmla="*/ 57 h 71"/>
              <a:gd name="T96" fmla="*/ 60 w 75"/>
              <a:gd name="T97" fmla="*/ 55 h 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75" h="71">
                <a:moveTo>
                  <a:pt x="75" y="31"/>
                </a:moveTo>
                <a:cubicBezTo>
                  <a:pt x="75" y="28"/>
                  <a:pt x="75" y="28"/>
                  <a:pt x="75" y="28"/>
                </a:cubicBezTo>
                <a:cubicBezTo>
                  <a:pt x="75" y="27"/>
                  <a:pt x="75" y="27"/>
                  <a:pt x="75" y="27"/>
                </a:cubicBezTo>
                <a:cubicBezTo>
                  <a:pt x="75" y="27"/>
                  <a:pt x="75" y="26"/>
                  <a:pt x="75" y="26"/>
                </a:cubicBezTo>
                <a:cubicBezTo>
                  <a:pt x="70" y="14"/>
                  <a:pt x="70" y="14"/>
                  <a:pt x="70" y="14"/>
                </a:cubicBezTo>
                <a:cubicBezTo>
                  <a:pt x="70" y="14"/>
                  <a:pt x="69" y="14"/>
                  <a:pt x="69" y="14"/>
                </a:cubicBezTo>
                <a:cubicBezTo>
                  <a:pt x="70" y="13"/>
                  <a:pt x="70" y="12"/>
                  <a:pt x="70" y="11"/>
                </a:cubicBezTo>
                <a:cubicBezTo>
                  <a:pt x="70" y="5"/>
                  <a:pt x="70" y="5"/>
                  <a:pt x="70" y="5"/>
                </a:cubicBezTo>
                <a:cubicBezTo>
                  <a:pt x="70" y="2"/>
                  <a:pt x="67" y="0"/>
                  <a:pt x="64" y="0"/>
                </a:cubicBezTo>
                <a:cubicBezTo>
                  <a:pt x="11" y="0"/>
                  <a:pt x="11" y="0"/>
                  <a:pt x="11" y="0"/>
                </a:cubicBezTo>
                <a:cubicBezTo>
                  <a:pt x="8" y="0"/>
                  <a:pt x="5" y="2"/>
                  <a:pt x="5" y="5"/>
                </a:cubicBezTo>
                <a:cubicBezTo>
                  <a:pt x="5" y="11"/>
                  <a:pt x="5" y="11"/>
                  <a:pt x="5" y="11"/>
                </a:cubicBezTo>
                <a:cubicBezTo>
                  <a:pt x="5" y="12"/>
                  <a:pt x="5" y="13"/>
                  <a:pt x="6" y="14"/>
                </a:cubicBezTo>
                <a:cubicBezTo>
                  <a:pt x="6" y="14"/>
                  <a:pt x="6" y="14"/>
                  <a:pt x="5" y="14"/>
                </a:cubicBezTo>
                <a:cubicBezTo>
                  <a:pt x="1" y="26"/>
                  <a:pt x="1" y="26"/>
                  <a:pt x="1" y="26"/>
                </a:cubicBezTo>
                <a:cubicBezTo>
                  <a:pt x="0" y="26"/>
                  <a:pt x="0" y="27"/>
                  <a:pt x="0" y="27"/>
                </a:cubicBezTo>
                <a:cubicBezTo>
                  <a:pt x="0" y="27"/>
                  <a:pt x="0" y="27"/>
                  <a:pt x="0" y="28"/>
                </a:cubicBezTo>
                <a:cubicBezTo>
                  <a:pt x="0" y="31"/>
                  <a:pt x="0" y="31"/>
                  <a:pt x="0" y="31"/>
                </a:cubicBezTo>
                <a:cubicBezTo>
                  <a:pt x="0" y="33"/>
                  <a:pt x="2" y="36"/>
                  <a:pt x="5" y="36"/>
                </a:cubicBezTo>
                <a:cubicBezTo>
                  <a:pt x="5" y="61"/>
                  <a:pt x="5" y="61"/>
                  <a:pt x="5" y="61"/>
                </a:cubicBezTo>
                <a:cubicBezTo>
                  <a:pt x="3" y="61"/>
                  <a:pt x="1" y="63"/>
                  <a:pt x="1" y="65"/>
                </a:cubicBezTo>
                <a:cubicBezTo>
                  <a:pt x="1" y="67"/>
                  <a:pt x="1" y="67"/>
                  <a:pt x="1" y="67"/>
                </a:cubicBezTo>
                <a:cubicBezTo>
                  <a:pt x="1" y="69"/>
                  <a:pt x="3" y="71"/>
                  <a:pt x="6" y="71"/>
                </a:cubicBezTo>
                <a:cubicBezTo>
                  <a:pt x="70" y="71"/>
                  <a:pt x="70" y="71"/>
                  <a:pt x="70" y="71"/>
                </a:cubicBezTo>
                <a:cubicBezTo>
                  <a:pt x="72" y="71"/>
                  <a:pt x="74" y="69"/>
                  <a:pt x="74" y="67"/>
                </a:cubicBezTo>
                <a:cubicBezTo>
                  <a:pt x="74" y="65"/>
                  <a:pt x="74" y="65"/>
                  <a:pt x="74" y="65"/>
                </a:cubicBezTo>
                <a:cubicBezTo>
                  <a:pt x="74" y="63"/>
                  <a:pt x="72" y="61"/>
                  <a:pt x="70" y="61"/>
                </a:cubicBezTo>
                <a:cubicBezTo>
                  <a:pt x="70" y="36"/>
                  <a:pt x="70" y="36"/>
                  <a:pt x="70" y="36"/>
                </a:cubicBezTo>
                <a:cubicBezTo>
                  <a:pt x="73" y="36"/>
                  <a:pt x="75" y="33"/>
                  <a:pt x="75" y="31"/>
                </a:cubicBezTo>
                <a:close/>
                <a:moveTo>
                  <a:pt x="4" y="26"/>
                </a:moveTo>
                <a:cubicBezTo>
                  <a:pt x="8" y="16"/>
                  <a:pt x="8" y="16"/>
                  <a:pt x="8" y="16"/>
                </a:cubicBezTo>
                <a:cubicBezTo>
                  <a:pt x="67" y="16"/>
                  <a:pt x="67" y="16"/>
                  <a:pt x="67" y="16"/>
                </a:cubicBezTo>
                <a:cubicBezTo>
                  <a:pt x="71" y="26"/>
                  <a:pt x="71" y="26"/>
                  <a:pt x="71" y="26"/>
                </a:cubicBezTo>
                <a:lnTo>
                  <a:pt x="4" y="26"/>
                </a:lnTo>
                <a:close/>
                <a:moveTo>
                  <a:pt x="62" y="31"/>
                </a:moveTo>
                <a:cubicBezTo>
                  <a:pt x="62" y="32"/>
                  <a:pt x="60" y="33"/>
                  <a:pt x="58" y="33"/>
                </a:cubicBezTo>
                <a:cubicBezTo>
                  <a:pt x="57" y="33"/>
                  <a:pt x="57" y="33"/>
                  <a:pt x="57" y="33"/>
                </a:cubicBezTo>
                <a:cubicBezTo>
                  <a:pt x="55" y="33"/>
                  <a:pt x="54" y="32"/>
                  <a:pt x="54" y="31"/>
                </a:cubicBezTo>
                <a:cubicBezTo>
                  <a:pt x="54" y="28"/>
                  <a:pt x="54" y="28"/>
                  <a:pt x="54" y="28"/>
                </a:cubicBezTo>
                <a:cubicBezTo>
                  <a:pt x="62" y="28"/>
                  <a:pt x="62" y="28"/>
                  <a:pt x="62" y="28"/>
                </a:cubicBezTo>
                <a:lnTo>
                  <a:pt x="62" y="31"/>
                </a:lnTo>
                <a:close/>
                <a:moveTo>
                  <a:pt x="52" y="31"/>
                </a:moveTo>
                <a:cubicBezTo>
                  <a:pt x="52" y="32"/>
                  <a:pt x="50" y="33"/>
                  <a:pt x="48" y="33"/>
                </a:cubicBezTo>
                <a:cubicBezTo>
                  <a:pt x="47" y="33"/>
                  <a:pt x="47" y="33"/>
                  <a:pt x="47" y="33"/>
                </a:cubicBezTo>
                <a:cubicBezTo>
                  <a:pt x="45" y="33"/>
                  <a:pt x="44" y="32"/>
                  <a:pt x="44" y="31"/>
                </a:cubicBezTo>
                <a:cubicBezTo>
                  <a:pt x="44" y="28"/>
                  <a:pt x="44" y="28"/>
                  <a:pt x="44" y="28"/>
                </a:cubicBezTo>
                <a:cubicBezTo>
                  <a:pt x="52" y="28"/>
                  <a:pt x="52" y="28"/>
                  <a:pt x="52" y="28"/>
                </a:cubicBezTo>
                <a:lnTo>
                  <a:pt x="52" y="31"/>
                </a:lnTo>
                <a:close/>
                <a:moveTo>
                  <a:pt x="42" y="31"/>
                </a:moveTo>
                <a:cubicBezTo>
                  <a:pt x="42" y="32"/>
                  <a:pt x="40" y="33"/>
                  <a:pt x="38" y="33"/>
                </a:cubicBezTo>
                <a:cubicBezTo>
                  <a:pt x="37" y="33"/>
                  <a:pt x="37" y="33"/>
                  <a:pt x="37" y="33"/>
                </a:cubicBezTo>
                <a:cubicBezTo>
                  <a:pt x="35" y="33"/>
                  <a:pt x="34" y="32"/>
                  <a:pt x="34" y="31"/>
                </a:cubicBezTo>
                <a:cubicBezTo>
                  <a:pt x="34" y="28"/>
                  <a:pt x="34" y="28"/>
                  <a:pt x="34" y="28"/>
                </a:cubicBezTo>
                <a:cubicBezTo>
                  <a:pt x="42" y="28"/>
                  <a:pt x="42" y="28"/>
                  <a:pt x="42" y="28"/>
                </a:cubicBezTo>
                <a:lnTo>
                  <a:pt x="42" y="31"/>
                </a:lnTo>
                <a:close/>
                <a:moveTo>
                  <a:pt x="32" y="31"/>
                </a:moveTo>
                <a:cubicBezTo>
                  <a:pt x="32" y="32"/>
                  <a:pt x="30" y="33"/>
                  <a:pt x="28" y="33"/>
                </a:cubicBezTo>
                <a:cubicBezTo>
                  <a:pt x="27" y="33"/>
                  <a:pt x="27" y="33"/>
                  <a:pt x="27" y="33"/>
                </a:cubicBezTo>
                <a:cubicBezTo>
                  <a:pt x="25" y="33"/>
                  <a:pt x="23" y="32"/>
                  <a:pt x="23" y="31"/>
                </a:cubicBezTo>
                <a:cubicBezTo>
                  <a:pt x="23" y="28"/>
                  <a:pt x="23" y="28"/>
                  <a:pt x="23" y="28"/>
                </a:cubicBezTo>
                <a:cubicBezTo>
                  <a:pt x="32" y="28"/>
                  <a:pt x="32" y="28"/>
                  <a:pt x="32" y="28"/>
                </a:cubicBezTo>
                <a:lnTo>
                  <a:pt x="32" y="31"/>
                </a:lnTo>
                <a:close/>
                <a:moveTo>
                  <a:pt x="21" y="28"/>
                </a:moveTo>
                <a:cubicBezTo>
                  <a:pt x="21" y="31"/>
                  <a:pt x="21" y="31"/>
                  <a:pt x="21" y="31"/>
                </a:cubicBezTo>
                <a:cubicBezTo>
                  <a:pt x="21" y="32"/>
                  <a:pt x="20" y="33"/>
                  <a:pt x="18" y="33"/>
                </a:cubicBezTo>
                <a:cubicBezTo>
                  <a:pt x="17" y="33"/>
                  <a:pt x="17" y="33"/>
                  <a:pt x="17" y="33"/>
                </a:cubicBezTo>
                <a:cubicBezTo>
                  <a:pt x="15" y="33"/>
                  <a:pt x="13" y="32"/>
                  <a:pt x="13" y="31"/>
                </a:cubicBezTo>
                <a:cubicBezTo>
                  <a:pt x="13" y="28"/>
                  <a:pt x="13" y="28"/>
                  <a:pt x="13" y="28"/>
                </a:cubicBezTo>
                <a:lnTo>
                  <a:pt x="21" y="28"/>
                </a:lnTo>
                <a:close/>
                <a:moveTo>
                  <a:pt x="12" y="33"/>
                </a:moveTo>
                <a:cubicBezTo>
                  <a:pt x="13" y="35"/>
                  <a:pt x="15" y="35"/>
                  <a:pt x="17" y="35"/>
                </a:cubicBezTo>
                <a:cubicBezTo>
                  <a:pt x="18" y="35"/>
                  <a:pt x="18" y="35"/>
                  <a:pt x="18" y="35"/>
                </a:cubicBezTo>
                <a:cubicBezTo>
                  <a:pt x="20" y="35"/>
                  <a:pt x="21" y="35"/>
                  <a:pt x="22" y="33"/>
                </a:cubicBezTo>
                <a:cubicBezTo>
                  <a:pt x="23" y="35"/>
                  <a:pt x="25" y="35"/>
                  <a:pt x="27" y="35"/>
                </a:cubicBezTo>
                <a:cubicBezTo>
                  <a:pt x="28" y="35"/>
                  <a:pt x="28" y="35"/>
                  <a:pt x="28" y="35"/>
                </a:cubicBezTo>
                <a:cubicBezTo>
                  <a:pt x="30" y="35"/>
                  <a:pt x="32" y="35"/>
                  <a:pt x="33" y="33"/>
                </a:cubicBezTo>
                <a:cubicBezTo>
                  <a:pt x="34" y="35"/>
                  <a:pt x="35" y="35"/>
                  <a:pt x="37" y="35"/>
                </a:cubicBezTo>
                <a:cubicBezTo>
                  <a:pt x="38" y="35"/>
                  <a:pt x="38" y="35"/>
                  <a:pt x="38" y="35"/>
                </a:cubicBezTo>
                <a:cubicBezTo>
                  <a:pt x="40" y="35"/>
                  <a:pt x="42" y="35"/>
                  <a:pt x="43" y="33"/>
                </a:cubicBezTo>
                <a:cubicBezTo>
                  <a:pt x="44" y="35"/>
                  <a:pt x="45" y="35"/>
                  <a:pt x="47" y="35"/>
                </a:cubicBezTo>
                <a:cubicBezTo>
                  <a:pt x="48" y="35"/>
                  <a:pt x="48" y="35"/>
                  <a:pt x="48" y="35"/>
                </a:cubicBezTo>
                <a:cubicBezTo>
                  <a:pt x="50" y="35"/>
                  <a:pt x="52" y="35"/>
                  <a:pt x="53" y="33"/>
                </a:cubicBezTo>
                <a:cubicBezTo>
                  <a:pt x="54" y="35"/>
                  <a:pt x="55" y="35"/>
                  <a:pt x="57" y="35"/>
                </a:cubicBezTo>
                <a:cubicBezTo>
                  <a:pt x="58" y="35"/>
                  <a:pt x="58" y="35"/>
                  <a:pt x="58" y="35"/>
                </a:cubicBezTo>
                <a:cubicBezTo>
                  <a:pt x="60" y="35"/>
                  <a:pt x="62" y="35"/>
                  <a:pt x="63" y="33"/>
                </a:cubicBezTo>
                <a:cubicBezTo>
                  <a:pt x="64" y="35"/>
                  <a:pt x="65" y="35"/>
                  <a:pt x="67" y="35"/>
                </a:cubicBezTo>
                <a:cubicBezTo>
                  <a:pt x="67" y="62"/>
                  <a:pt x="67" y="62"/>
                  <a:pt x="67" y="62"/>
                </a:cubicBezTo>
                <a:cubicBezTo>
                  <a:pt x="30" y="62"/>
                  <a:pt x="30" y="62"/>
                  <a:pt x="30" y="62"/>
                </a:cubicBezTo>
                <a:cubicBezTo>
                  <a:pt x="30" y="41"/>
                  <a:pt x="30" y="41"/>
                  <a:pt x="30" y="41"/>
                </a:cubicBezTo>
                <a:cubicBezTo>
                  <a:pt x="30" y="40"/>
                  <a:pt x="30" y="40"/>
                  <a:pt x="29" y="40"/>
                </a:cubicBezTo>
                <a:cubicBezTo>
                  <a:pt x="14" y="40"/>
                  <a:pt x="14" y="40"/>
                  <a:pt x="14" y="40"/>
                </a:cubicBezTo>
                <a:cubicBezTo>
                  <a:pt x="13" y="40"/>
                  <a:pt x="13" y="40"/>
                  <a:pt x="13" y="41"/>
                </a:cubicBezTo>
                <a:cubicBezTo>
                  <a:pt x="13" y="62"/>
                  <a:pt x="13" y="62"/>
                  <a:pt x="13" y="62"/>
                </a:cubicBezTo>
                <a:cubicBezTo>
                  <a:pt x="8" y="62"/>
                  <a:pt x="8" y="62"/>
                  <a:pt x="8" y="62"/>
                </a:cubicBezTo>
                <a:cubicBezTo>
                  <a:pt x="8" y="35"/>
                  <a:pt x="8" y="35"/>
                  <a:pt x="8" y="35"/>
                </a:cubicBezTo>
                <a:cubicBezTo>
                  <a:pt x="10" y="35"/>
                  <a:pt x="11" y="35"/>
                  <a:pt x="12" y="33"/>
                </a:cubicBezTo>
                <a:close/>
                <a:moveTo>
                  <a:pt x="15" y="62"/>
                </a:moveTo>
                <a:cubicBezTo>
                  <a:pt x="15" y="42"/>
                  <a:pt x="15" y="42"/>
                  <a:pt x="15" y="42"/>
                </a:cubicBezTo>
                <a:cubicBezTo>
                  <a:pt x="28" y="42"/>
                  <a:pt x="28" y="42"/>
                  <a:pt x="28" y="42"/>
                </a:cubicBezTo>
                <a:cubicBezTo>
                  <a:pt x="28" y="62"/>
                  <a:pt x="28" y="62"/>
                  <a:pt x="28" y="62"/>
                </a:cubicBezTo>
                <a:lnTo>
                  <a:pt x="15" y="62"/>
                </a:lnTo>
                <a:close/>
                <a:moveTo>
                  <a:pt x="68" y="33"/>
                </a:moveTo>
                <a:cubicBezTo>
                  <a:pt x="67" y="33"/>
                  <a:pt x="67" y="33"/>
                  <a:pt x="67" y="33"/>
                </a:cubicBezTo>
                <a:cubicBezTo>
                  <a:pt x="65" y="33"/>
                  <a:pt x="64" y="32"/>
                  <a:pt x="64" y="31"/>
                </a:cubicBezTo>
                <a:cubicBezTo>
                  <a:pt x="64" y="28"/>
                  <a:pt x="64" y="28"/>
                  <a:pt x="64" y="28"/>
                </a:cubicBezTo>
                <a:cubicBezTo>
                  <a:pt x="72" y="28"/>
                  <a:pt x="72" y="28"/>
                  <a:pt x="72" y="28"/>
                </a:cubicBezTo>
                <a:cubicBezTo>
                  <a:pt x="72" y="31"/>
                  <a:pt x="72" y="31"/>
                  <a:pt x="72" y="31"/>
                </a:cubicBezTo>
                <a:cubicBezTo>
                  <a:pt x="72" y="32"/>
                  <a:pt x="70" y="33"/>
                  <a:pt x="68" y="33"/>
                </a:cubicBezTo>
                <a:close/>
                <a:moveTo>
                  <a:pt x="67" y="11"/>
                </a:moveTo>
                <a:cubicBezTo>
                  <a:pt x="67" y="13"/>
                  <a:pt x="66" y="14"/>
                  <a:pt x="64" y="14"/>
                </a:cubicBezTo>
                <a:cubicBezTo>
                  <a:pt x="11" y="14"/>
                  <a:pt x="11" y="14"/>
                  <a:pt x="11" y="14"/>
                </a:cubicBezTo>
                <a:cubicBezTo>
                  <a:pt x="9" y="14"/>
                  <a:pt x="8" y="13"/>
                  <a:pt x="8" y="11"/>
                </a:cubicBezTo>
                <a:cubicBezTo>
                  <a:pt x="8" y="5"/>
                  <a:pt x="8" y="5"/>
                  <a:pt x="8" y="5"/>
                </a:cubicBezTo>
                <a:cubicBezTo>
                  <a:pt x="8" y="4"/>
                  <a:pt x="9" y="3"/>
                  <a:pt x="11" y="3"/>
                </a:cubicBezTo>
                <a:cubicBezTo>
                  <a:pt x="64" y="3"/>
                  <a:pt x="64" y="3"/>
                  <a:pt x="64" y="3"/>
                </a:cubicBezTo>
                <a:cubicBezTo>
                  <a:pt x="66" y="3"/>
                  <a:pt x="67" y="4"/>
                  <a:pt x="67" y="5"/>
                </a:cubicBezTo>
                <a:lnTo>
                  <a:pt x="67" y="11"/>
                </a:lnTo>
                <a:close/>
                <a:moveTo>
                  <a:pt x="3" y="28"/>
                </a:moveTo>
                <a:cubicBezTo>
                  <a:pt x="11" y="28"/>
                  <a:pt x="11" y="28"/>
                  <a:pt x="11" y="28"/>
                </a:cubicBezTo>
                <a:cubicBezTo>
                  <a:pt x="11" y="31"/>
                  <a:pt x="11" y="31"/>
                  <a:pt x="11" y="31"/>
                </a:cubicBezTo>
                <a:cubicBezTo>
                  <a:pt x="11" y="32"/>
                  <a:pt x="10" y="33"/>
                  <a:pt x="8" y="33"/>
                </a:cubicBezTo>
                <a:cubicBezTo>
                  <a:pt x="7" y="33"/>
                  <a:pt x="7" y="33"/>
                  <a:pt x="7" y="33"/>
                </a:cubicBezTo>
                <a:cubicBezTo>
                  <a:pt x="5" y="33"/>
                  <a:pt x="3" y="32"/>
                  <a:pt x="3" y="31"/>
                </a:cubicBezTo>
                <a:lnTo>
                  <a:pt x="3" y="28"/>
                </a:lnTo>
                <a:close/>
                <a:moveTo>
                  <a:pt x="4" y="67"/>
                </a:moveTo>
                <a:cubicBezTo>
                  <a:pt x="4" y="65"/>
                  <a:pt x="4" y="65"/>
                  <a:pt x="4" y="65"/>
                </a:cubicBezTo>
                <a:cubicBezTo>
                  <a:pt x="4" y="65"/>
                  <a:pt x="5" y="64"/>
                  <a:pt x="6" y="64"/>
                </a:cubicBezTo>
                <a:cubicBezTo>
                  <a:pt x="14" y="64"/>
                  <a:pt x="14" y="64"/>
                  <a:pt x="14" y="64"/>
                </a:cubicBezTo>
                <a:cubicBezTo>
                  <a:pt x="29" y="64"/>
                  <a:pt x="29" y="64"/>
                  <a:pt x="29" y="64"/>
                </a:cubicBezTo>
                <a:cubicBezTo>
                  <a:pt x="70" y="64"/>
                  <a:pt x="70" y="64"/>
                  <a:pt x="70" y="64"/>
                </a:cubicBezTo>
                <a:cubicBezTo>
                  <a:pt x="70" y="64"/>
                  <a:pt x="71" y="65"/>
                  <a:pt x="71" y="65"/>
                </a:cubicBezTo>
                <a:cubicBezTo>
                  <a:pt x="71" y="67"/>
                  <a:pt x="71" y="67"/>
                  <a:pt x="71" y="67"/>
                </a:cubicBezTo>
                <a:cubicBezTo>
                  <a:pt x="71" y="68"/>
                  <a:pt x="70" y="68"/>
                  <a:pt x="70" y="68"/>
                </a:cubicBezTo>
                <a:cubicBezTo>
                  <a:pt x="6" y="68"/>
                  <a:pt x="6" y="68"/>
                  <a:pt x="6" y="68"/>
                </a:cubicBezTo>
                <a:cubicBezTo>
                  <a:pt x="5" y="68"/>
                  <a:pt x="4" y="68"/>
                  <a:pt x="4" y="67"/>
                </a:cubicBezTo>
                <a:close/>
                <a:moveTo>
                  <a:pt x="39" y="57"/>
                </a:moveTo>
                <a:cubicBezTo>
                  <a:pt x="61" y="57"/>
                  <a:pt x="61" y="57"/>
                  <a:pt x="61" y="57"/>
                </a:cubicBezTo>
                <a:cubicBezTo>
                  <a:pt x="62" y="57"/>
                  <a:pt x="62" y="56"/>
                  <a:pt x="62" y="56"/>
                </a:cubicBezTo>
                <a:cubicBezTo>
                  <a:pt x="62" y="41"/>
                  <a:pt x="62" y="41"/>
                  <a:pt x="62" y="41"/>
                </a:cubicBezTo>
                <a:cubicBezTo>
                  <a:pt x="62" y="40"/>
                  <a:pt x="62" y="40"/>
                  <a:pt x="61" y="40"/>
                </a:cubicBezTo>
                <a:cubicBezTo>
                  <a:pt x="39" y="40"/>
                  <a:pt x="39" y="40"/>
                  <a:pt x="39" y="40"/>
                </a:cubicBezTo>
                <a:cubicBezTo>
                  <a:pt x="38" y="40"/>
                  <a:pt x="38" y="40"/>
                  <a:pt x="38" y="41"/>
                </a:cubicBezTo>
                <a:cubicBezTo>
                  <a:pt x="38" y="56"/>
                  <a:pt x="38" y="56"/>
                  <a:pt x="38" y="56"/>
                </a:cubicBezTo>
                <a:cubicBezTo>
                  <a:pt x="38" y="56"/>
                  <a:pt x="38" y="57"/>
                  <a:pt x="39" y="57"/>
                </a:cubicBezTo>
                <a:close/>
                <a:moveTo>
                  <a:pt x="40" y="42"/>
                </a:moveTo>
                <a:cubicBezTo>
                  <a:pt x="60" y="42"/>
                  <a:pt x="60" y="42"/>
                  <a:pt x="60" y="42"/>
                </a:cubicBezTo>
                <a:cubicBezTo>
                  <a:pt x="60" y="55"/>
                  <a:pt x="60" y="55"/>
                  <a:pt x="60" y="55"/>
                </a:cubicBezTo>
                <a:cubicBezTo>
                  <a:pt x="40" y="55"/>
                  <a:pt x="40" y="55"/>
                  <a:pt x="40" y="55"/>
                </a:cubicBezTo>
                <a:lnTo>
                  <a:pt x="40" y="42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xtLst/>
        </p:spPr>
        <p:txBody>
          <a:bodyPr vert="horz" wrap="square" lIns="91440" tIns="45721" rIns="91440" bIns="45721" numCol="1" anchor="t" anchorCtr="0" compatLnSpc="1">
            <a:prstTxWarp prst="textNoShape">
              <a:avLst/>
            </a:prstTxWarp>
          </a:bodyPr>
          <a:lstStyle/>
          <a:p>
            <a:endParaRPr lang="en-US" sz="1801"/>
          </a:p>
        </p:txBody>
      </p:sp>
      <p:sp>
        <p:nvSpPr>
          <p:cNvPr id="104" name="îŝļíḑè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751AB7DF-5BED-47F7-9B4B-442C8F99E262}"/>
              </a:ext>
            </a:extLst>
          </p:cNvPr>
          <p:cNvSpPr/>
          <p:nvPr/>
        </p:nvSpPr>
        <p:spPr bwMode="auto">
          <a:xfrm>
            <a:off x="7907974" y="4602231"/>
            <a:ext cx="334500" cy="283341"/>
          </a:xfrm>
          <a:custGeom>
            <a:avLst/>
            <a:gdLst>
              <a:gd name="T0" fmla="*/ 70 w 72"/>
              <a:gd name="T1" fmla="*/ 16 h 61"/>
              <a:gd name="T2" fmla="*/ 56 w 72"/>
              <a:gd name="T3" fmla="*/ 18 h 61"/>
              <a:gd name="T4" fmla="*/ 43 w 72"/>
              <a:gd name="T5" fmla="*/ 46 h 61"/>
              <a:gd name="T6" fmla="*/ 12 w 72"/>
              <a:gd name="T7" fmla="*/ 46 h 61"/>
              <a:gd name="T8" fmla="*/ 13 w 72"/>
              <a:gd name="T9" fmla="*/ 49 h 61"/>
              <a:gd name="T10" fmla="*/ 48 w 72"/>
              <a:gd name="T11" fmla="*/ 51 h 61"/>
              <a:gd name="T12" fmla="*/ 13 w 72"/>
              <a:gd name="T13" fmla="*/ 52 h 61"/>
              <a:gd name="T14" fmla="*/ 9 w 72"/>
              <a:gd name="T15" fmla="*/ 45 h 61"/>
              <a:gd name="T16" fmla="*/ 7 w 72"/>
              <a:gd name="T17" fmla="*/ 42 h 61"/>
              <a:gd name="T18" fmla="*/ 1 w 72"/>
              <a:gd name="T19" fmla="*/ 23 h 61"/>
              <a:gd name="T20" fmla="*/ 10 w 72"/>
              <a:gd name="T21" fmla="*/ 41 h 61"/>
              <a:gd name="T22" fmla="*/ 43 w 72"/>
              <a:gd name="T23" fmla="*/ 43 h 61"/>
              <a:gd name="T24" fmla="*/ 54 w 72"/>
              <a:gd name="T25" fmla="*/ 17 h 61"/>
              <a:gd name="T26" fmla="*/ 70 w 72"/>
              <a:gd name="T27" fmla="*/ 13 h 61"/>
              <a:gd name="T28" fmla="*/ 18 w 72"/>
              <a:gd name="T29" fmla="*/ 57 h 61"/>
              <a:gd name="T30" fmla="*/ 11 w 72"/>
              <a:gd name="T31" fmla="*/ 57 h 61"/>
              <a:gd name="T32" fmla="*/ 18 w 72"/>
              <a:gd name="T33" fmla="*/ 57 h 61"/>
              <a:gd name="T34" fmla="*/ 14 w 72"/>
              <a:gd name="T35" fmla="*/ 55 h 61"/>
              <a:gd name="T36" fmla="*/ 14 w 72"/>
              <a:gd name="T37" fmla="*/ 59 h 61"/>
              <a:gd name="T38" fmla="*/ 45 w 72"/>
              <a:gd name="T39" fmla="*/ 57 h 61"/>
              <a:gd name="T40" fmla="*/ 38 w 72"/>
              <a:gd name="T41" fmla="*/ 57 h 61"/>
              <a:gd name="T42" fmla="*/ 45 w 72"/>
              <a:gd name="T43" fmla="*/ 57 h 61"/>
              <a:gd name="T44" fmla="*/ 41 w 72"/>
              <a:gd name="T45" fmla="*/ 55 h 61"/>
              <a:gd name="T46" fmla="*/ 41 w 72"/>
              <a:gd name="T47" fmla="*/ 59 h 61"/>
              <a:gd name="T48" fmla="*/ 12 w 72"/>
              <a:gd name="T49" fmla="*/ 37 h 61"/>
              <a:gd name="T50" fmla="*/ 45 w 72"/>
              <a:gd name="T51" fmla="*/ 36 h 61"/>
              <a:gd name="T52" fmla="*/ 12 w 72"/>
              <a:gd name="T53" fmla="*/ 35 h 61"/>
              <a:gd name="T54" fmla="*/ 12 w 72"/>
              <a:gd name="T55" fmla="*/ 37 h 61"/>
              <a:gd name="T56" fmla="*/ 12 w 72"/>
              <a:gd name="T57" fmla="*/ 40 h 61"/>
              <a:gd name="T58" fmla="*/ 43 w 72"/>
              <a:gd name="T59" fmla="*/ 41 h 61"/>
              <a:gd name="T60" fmla="*/ 43 w 72"/>
              <a:gd name="T61" fmla="*/ 39 h 61"/>
              <a:gd name="T62" fmla="*/ 37 w 72"/>
              <a:gd name="T63" fmla="*/ 31 h 61"/>
              <a:gd name="T64" fmla="*/ 44 w 72"/>
              <a:gd name="T65" fmla="*/ 30 h 61"/>
              <a:gd name="T66" fmla="*/ 43 w 72"/>
              <a:gd name="T67" fmla="*/ 0 h 61"/>
              <a:gd name="T68" fmla="*/ 36 w 72"/>
              <a:gd name="T69" fmla="*/ 0 h 61"/>
              <a:gd name="T70" fmla="*/ 37 w 72"/>
              <a:gd name="T71" fmla="*/ 31 h 61"/>
              <a:gd name="T72" fmla="*/ 31 w 72"/>
              <a:gd name="T73" fmla="*/ 31 h 61"/>
              <a:gd name="T74" fmla="*/ 32 w 72"/>
              <a:gd name="T75" fmla="*/ 8 h 61"/>
              <a:gd name="T76" fmla="*/ 25 w 72"/>
              <a:gd name="T77" fmla="*/ 8 h 61"/>
              <a:gd name="T78" fmla="*/ 24 w 72"/>
              <a:gd name="T79" fmla="*/ 30 h 61"/>
              <a:gd name="T80" fmla="*/ 13 w 72"/>
              <a:gd name="T81" fmla="*/ 31 h 61"/>
              <a:gd name="T82" fmla="*/ 20 w 72"/>
              <a:gd name="T83" fmla="*/ 30 h 61"/>
              <a:gd name="T84" fmla="*/ 20 w 72"/>
              <a:gd name="T85" fmla="*/ 16 h 61"/>
              <a:gd name="T86" fmla="*/ 13 w 72"/>
              <a:gd name="T87" fmla="*/ 16 h 61"/>
              <a:gd name="T88" fmla="*/ 13 w 72"/>
              <a:gd name="T89" fmla="*/ 31 h 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72" h="61">
                <a:moveTo>
                  <a:pt x="72" y="14"/>
                </a:moveTo>
                <a:cubicBezTo>
                  <a:pt x="72" y="15"/>
                  <a:pt x="71" y="16"/>
                  <a:pt x="70" y="16"/>
                </a:cubicBezTo>
                <a:cubicBezTo>
                  <a:pt x="59" y="16"/>
                  <a:pt x="59" y="16"/>
                  <a:pt x="59" y="16"/>
                </a:cubicBezTo>
                <a:cubicBezTo>
                  <a:pt x="58" y="16"/>
                  <a:pt x="57" y="17"/>
                  <a:pt x="56" y="18"/>
                </a:cubicBezTo>
                <a:cubicBezTo>
                  <a:pt x="49" y="42"/>
                  <a:pt x="49" y="42"/>
                  <a:pt x="49" y="42"/>
                </a:cubicBezTo>
                <a:cubicBezTo>
                  <a:pt x="48" y="44"/>
                  <a:pt x="46" y="46"/>
                  <a:pt x="43" y="46"/>
                </a:cubicBezTo>
                <a:cubicBezTo>
                  <a:pt x="13" y="46"/>
                  <a:pt x="13" y="46"/>
                  <a:pt x="13" y="46"/>
                </a:cubicBezTo>
                <a:cubicBezTo>
                  <a:pt x="13" y="46"/>
                  <a:pt x="12" y="46"/>
                  <a:pt x="12" y="46"/>
                </a:cubicBezTo>
                <a:cubicBezTo>
                  <a:pt x="12" y="48"/>
                  <a:pt x="12" y="48"/>
                  <a:pt x="12" y="48"/>
                </a:cubicBezTo>
                <a:cubicBezTo>
                  <a:pt x="12" y="49"/>
                  <a:pt x="12" y="49"/>
                  <a:pt x="13" y="49"/>
                </a:cubicBezTo>
                <a:cubicBezTo>
                  <a:pt x="47" y="49"/>
                  <a:pt x="47" y="49"/>
                  <a:pt x="47" y="49"/>
                </a:cubicBezTo>
                <a:cubicBezTo>
                  <a:pt x="47" y="49"/>
                  <a:pt x="48" y="50"/>
                  <a:pt x="48" y="51"/>
                </a:cubicBezTo>
                <a:cubicBezTo>
                  <a:pt x="48" y="52"/>
                  <a:pt x="47" y="52"/>
                  <a:pt x="47" y="52"/>
                </a:cubicBezTo>
                <a:cubicBezTo>
                  <a:pt x="13" y="52"/>
                  <a:pt x="13" y="52"/>
                  <a:pt x="13" y="52"/>
                </a:cubicBezTo>
                <a:cubicBezTo>
                  <a:pt x="11" y="52"/>
                  <a:pt x="9" y="50"/>
                  <a:pt x="9" y="48"/>
                </a:cubicBezTo>
                <a:cubicBezTo>
                  <a:pt x="9" y="45"/>
                  <a:pt x="9" y="45"/>
                  <a:pt x="9" y="45"/>
                </a:cubicBezTo>
                <a:cubicBezTo>
                  <a:pt x="9" y="45"/>
                  <a:pt x="9" y="44"/>
                  <a:pt x="9" y="44"/>
                </a:cubicBezTo>
                <a:cubicBezTo>
                  <a:pt x="8" y="44"/>
                  <a:pt x="8" y="43"/>
                  <a:pt x="7" y="42"/>
                </a:cubicBezTo>
                <a:cubicBezTo>
                  <a:pt x="0" y="25"/>
                  <a:pt x="0" y="25"/>
                  <a:pt x="0" y="25"/>
                </a:cubicBezTo>
                <a:cubicBezTo>
                  <a:pt x="0" y="24"/>
                  <a:pt x="0" y="23"/>
                  <a:pt x="1" y="23"/>
                </a:cubicBezTo>
                <a:cubicBezTo>
                  <a:pt x="1" y="22"/>
                  <a:pt x="2" y="23"/>
                  <a:pt x="3" y="24"/>
                </a:cubicBezTo>
                <a:cubicBezTo>
                  <a:pt x="10" y="41"/>
                  <a:pt x="10" y="41"/>
                  <a:pt x="10" y="41"/>
                </a:cubicBezTo>
                <a:cubicBezTo>
                  <a:pt x="11" y="42"/>
                  <a:pt x="12" y="43"/>
                  <a:pt x="13" y="43"/>
                </a:cubicBezTo>
                <a:cubicBezTo>
                  <a:pt x="43" y="43"/>
                  <a:pt x="43" y="43"/>
                  <a:pt x="43" y="43"/>
                </a:cubicBezTo>
                <a:cubicBezTo>
                  <a:pt x="44" y="43"/>
                  <a:pt x="46" y="42"/>
                  <a:pt x="46" y="41"/>
                </a:cubicBezTo>
                <a:cubicBezTo>
                  <a:pt x="54" y="17"/>
                  <a:pt x="54" y="17"/>
                  <a:pt x="54" y="17"/>
                </a:cubicBezTo>
                <a:cubicBezTo>
                  <a:pt x="54" y="15"/>
                  <a:pt x="57" y="13"/>
                  <a:pt x="59" y="13"/>
                </a:cubicBezTo>
                <a:cubicBezTo>
                  <a:pt x="70" y="13"/>
                  <a:pt x="70" y="13"/>
                  <a:pt x="70" y="13"/>
                </a:cubicBezTo>
                <a:cubicBezTo>
                  <a:pt x="71" y="13"/>
                  <a:pt x="72" y="13"/>
                  <a:pt x="72" y="14"/>
                </a:cubicBezTo>
                <a:close/>
                <a:moveTo>
                  <a:pt x="18" y="57"/>
                </a:moveTo>
                <a:cubicBezTo>
                  <a:pt x="18" y="59"/>
                  <a:pt x="16" y="61"/>
                  <a:pt x="14" y="61"/>
                </a:cubicBezTo>
                <a:cubicBezTo>
                  <a:pt x="12" y="61"/>
                  <a:pt x="11" y="59"/>
                  <a:pt x="11" y="57"/>
                </a:cubicBezTo>
                <a:cubicBezTo>
                  <a:pt x="11" y="55"/>
                  <a:pt x="12" y="53"/>
                  <a:pt x="14" y="53"/>
                </a:cubicBezTo>
                <a:cubicBezTo>
                  <a:pt x="16" y="53"/>
                  <a:pt x="18" y="55"/>
                  <a:pt x="18" y="57"/>
                </a:cubicBezTo>
                <a:close/>
                <a:moveTo>
                  <a:pt x="16" y="57"/>
                </a:moveTo>
                <a:cubicBezTo>
                  <a:pt x="16" y="56"/>
                  <a:pt x="15" y="55"/>
                  <a:pt x="14" y="55"/>
                </a:cubicBezTo>
                <a:cubicBezTo>
                  <a:pt x="14" y="55"/>
                  <a:pt x="13" y="56"/>
                  <a:pt x="13" y="57"/>
                </a:cubicBezTo>
                <a:cubicBezTo>
                  <a:pt x="13" y="58"/>
                  <a:pt x="14" y="59"/>
                  <a:pt x="14" y="59"/>
                </a:cubicBezTo>
                <a:cubicBezTo>
                  <a:pt x="15" y="59"/>
                  <a:pt x="16" y="58"/>
                  <a:pt x="16" y="57"/>
                </a:cubicBezTo>
                <a:close/>
                <a:moveTo>
                  <a:pt x="45" y="57"/>
                </a:moveTo>
                <a:cubicBezTo>
                  <a:pt x="45" y="59"/>
                  <a:pt x="43" y="61"/>
                  <a:pt x="41" y="61"/>
                </a:cubicBezTo>
                <a:cubicBezTo>
                  <a:pt x="39" y="61"/>
                  <a:pt x="38" y="59"/>
                  <a:pt x="38" y="57"/>
                </a:cubicBezTo>
                <a:cubicBezTo>
                  <a:pt x="38" y="55"/>
                  <a:pt x="39" y="53"/>
                  <a:pt x="41" y="53"/>
                </a:cubicBezTo>
                <a:cubicBezTo>
                  <a:pt x="43" y="53"/>
                  <a:pt x="45" y="55"/>
                  <a:pt x="45" y="57"/>
                </a:cubicBezTo>
                <a:close/>
                <a:moveTo>
                  <a:pt x="43" y="57"/>
                </a:moveTo>
                <a:cubicBezTo>
                  <a:pt x="43" y="56"/>
                  <a:pt x="42" y="55"/>
                  <a:pt x="41" y="55"/>
                </a:cubicBezTo>
                <a:cubicBezTo>
                  <a:pt x="40" y="55"/>
                  <a:pt x="40" y="56"/>
                  <a:pt x="40" y="57"/>
                </a:cubicBezTo>
                <a:cubicBezTo>
                  <a:pt x="40" y="58"/>
                  <a:pt x="40" y="59"/>
                  <a:pt x="41" y="59"/>
                </a:cubicBezTo>
                <a:cubicBezTo>
                  <a:pt x="42" y="59"/>
                  <a:pt x="43" y="58"/>
                  <a:pt x="43" y="57"/>
                </a:cubicBezTo>
                <a:close/>
                <a:moveTo>
                  <a:pt x="12" y="37"/>
                </a:moveTo>
                <a:cubicBezTo>
                  <a:pt x="44" y="37"/>
                  <a:pt x="44" y="37"/>
                  <a:pt x="44" y="37"/>
                </a:cubicBezTo>
                <a:cubicBezTo>
                  <a:pt x="45" y="37"/>
                  <a:pt x="45" y="36"/>
                  <a:pt x="45" y="36"/>
                </a:cubicBezTo>
                <a:cubicBezTo>
                  <a:pt x="45" y="35"/>
                  <a:pt x="45" y="35"/>
                  <a:pt x="44" y="35"/>
                </a:cubicBezTo>
                <a:cubicBezTo>
                  <a:pt x="12" y="35"/>
                  <a:pt x="12" y="35"/>
                  <a:pt x="12" y="35"/>
                </a:cubicBezTo>
                <a:cubicBezTo>
                  <a:pt x="11" y="35"/>
                  <a:pt x="11" y="35"/>
                  <a:pt x="11" y="36"/>
                </a:cubicBezTo>
                <a:cubicBezTo>
                  <a:pt x="11" y="36"/>
                  <a:pt x="11" y="37"/>
                  <a:pt x="12" y="37"/>
                </a:cubicBezTo>
                <a:close/>
                <a:moveTo>
                  <a:pt x="13" y="39"/>
                </a:moveTo>
                <a:cubicBezTo>
                  <a:pt x="13" y="39"/>
                  <a:pt x="12" y="40"/>
                  <a:pt x="12" y="40"/>
                </a:cubicBezTo>
                <a:cubicBezTo>
                  <a:pt x="12" y="41"/>
                  <a:pt x="13" y="41"/>
                  <a:pt x="13" y="41"/>
                </a:cubicBezTo>
                <a:cubicBezTo>
                  <a:pt x="43" y="41"/>
                  <a:pt x="43" y="41"/>
                  <a:pt x="43" y="41"/>
                </a:cubicBezTo>
                <a:cubicBezTo>
                  <a:pt x="44" y="41"/>
                  <a:pt x="44" y="41"/>
                  <a:pt x="44" y="40"/>
                </a:cubicBezTo>
                <a:cubicBezTo>
                  <a:pt x="44" y="40"/>
                  <a:pt x="44" y="39"/>
                  <a:pt x="43" y="39"/>
                </a:cubicBezTo>
                <a:lnTo>
                  <a:pt x="13" y="39"/>
                </a:lnTo>
                <a:close/>
                <a:moveTo>
                  <a:pt x="37" y="31"/>
                </a:moveTo>
                <a:cubicBezTo>
                  <a:pt x="43" y="31"/>
                  <a:pt x="43" y="31"/>
                  <a:pt x="43" y="31"/>
                </a:cubicBezTo>
                <a:cubicBezTo>
                  <a:pt x="43" y="31"/>
                  <a:pt x="44" y="30"/>
                  <a:pt x="44" y="30"/>
                </a:cubicBezTo>
                <a:cubicBezTo>
                  <a:pt x="44" y="0"/>
                  <a:pt x="44" y="0"/>
                  <a:pt x="44" y="0"/>
                </a:cubicBezTo>
                <a:cubicBezTo>
                  <a:pt x="44" y="0"/>
                  <a:pt x="43" y="0"/>
                  <a:pt x="43" y="0"/>
                </a:cubicBezTo>
                <a:cubicBezTo>
                  <a:pt x="37" y="0"/>
                  <a:pt x="37" y="0"/>
                  <a:pt x="37" y="0"/>
                </a:cubicBezTo>
                <a:cubicBezTo>
                  <a:pt x="36" y="0"/>
                  <a:pt x="36" y="0"/>
                  <a:pt x="36" y="0"/>
                </a:cubicBezTo>
                <a:cubicBezTo>
                  <a:pt x="36" y="30"/>
                  <a:pt x="36" y="30"/>
                  <a:pt x="36" y="30"/>
                </a:cubicBezTo>
                <a:cubicBezTo>
                  <a:pt x="36" y="30"/>
                  <a:pt x="36" y="31"/>
                  <a:pt x="37" y="31"/>
                </a:cubicBezTo>
                <a:close/>
                <a:moveTo>
                  <a:pt x="25" y="31"/>
                </a:moveTo>
                <a:cubicBezTo>
                  <a:pt x="31" y="31"/>
                  <a:pt x="31" y="31"/>
                  <a:pt x="31" y="31"/>
                </a:cubicBezTo>
                <a:cubicBezTo>
                  <a:pt x="32" y="31"/>
                  <a:pt x="32" y="30"/>
                  <a:pt x="32" y="30"/>
                </a:cubicBezTo>
                <a:cubicBezTo>
                  <a:pt x="32" y="8"/>
                  <a:pt x="32" y="8"/>
                  <a:pt x="32" y="8"/>
                </a:cubicBezTo>
                <a:cubicBezTo>
                  <a:pt x="32" y="8"/>
                  <a:pt x="32" y="8"/>
                  <a:pt x="31" y="8"/>
                </a:cubicBezTo>
                <a:cubicBezTo>
                  <a:pt x="25" y="8"/>
                  <a:pt x="25" y="8"/>
                  <a:pt x="25" y="8"/>
                </a:cubicBezTo>
                <a:cubicBezTo>
                  <a:pt x="25" y="8"/>
                  <a:pt x="24" y="8"/>
                  <a:pt x="24" y="8"/>
                </a:cubicBezTo>
                <a:cubicBezTo>
                  <a:pt x="24" y="30"/>
                  <a:pt x="24" y="30"/>
                  <a:pt x="24" y="30"/>
                </a:cubicBezTo>
                <a:cubicBezTo>
                  <a:pt x="24" y="30"/>
                  <a:pt x="25" y="31"/>
                  <a:pt x="25" y="31"/>
                </a:cubicBezTo>
                <a:close/>
                <a:moveTo>
                  <a:pt x="13" y="31"/>
                </a:moveTo>
                <a:cubicBezTo>
                  <a:pt x="20" y="31"/>
                  <a:pt x="20" y="31"/>
                  <a:pt x="20" y="31"/>
                </a:cubicBezTo>
                <a:cubicBezTo>
                  <a:pt x="20" y="31"/>
                  <a:pt x="20" y="30"/>
                  <a:pt x="20" y="30"/>
                </a:cubicBezTo>
                <a:cubicBezTo>
                  <a:pt x="20" y="16"/>
                  <a:pt x="20" y="16"/>
                  <a:pt x="20" y="16"/>
                </a:cubicBezTo>
                <a:cubicBezTo>
                  <a:pt x="20" y="16"/>
                  <a:pt x="20" y="16"/>
                  <a:pt x="20" y="16"/>
                </a:cubicBezTo>
                <a:cubicBezTo>
                  <a:pt x="13" y="16"/>
                  <a:pt x="13" y="16"/>
                  <a:pt x="13" y="16"/>
                </a:cubicBezTo>
                <a:cubicBezTo>
                  <a:pt x="13" y="16"/>
                  <a:pt x="13" y="16"/>
                  <a:pt x="13" y="16"/>
                </a:cubicBezTo>
                <a:cubicBezTo>
                  <a:pt x="13" y="30"/>
                  <a:pt x="13" y="30"/>
                  <a:pt x="13" y="30"/>
                </a:cubicBezTo>
                <a:cubicBezTo>
                  <a:pt x="13" y="30"/>
                  <a:pt x="13" y="31"/>
                  <a:pt x="13" y="31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</p:spPr>
        <p:txBody>
          <a:bodyPr vert="horz" wrap="square" lIns="91440" tIns="45721" rIns="91440" bIns="45721" numCol="1" anchor="t" anchorCtr="0" compatLnSpc="1">
            <a:prstTxWarp prst="textNoShape">
              <a:avLst/>
            </a:prstTxWarp>
          </a:bodyPr>
          <a:lstStyle/>
          <a:p>
            <a:endParaRPr lang="en-US" sz="1801"/>
          </a:p>
        </p:txBody>
      </p:sp>
      <p:sp>
        <p:nvSpPr>
          <p:cNvPr id="105" name="íṣlîḑe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15391A2E-0F0C-4E34-8343-C8CE967A97E9}"/>
              </a:ext>
            </a:extLst>
          </p:cNvPr>
          <p:cNvSpPr/>
          <p:nvPr/>
        </p:nvSpPr>
        <p:spPr bwMode="auto">
          <a:xfrm>
            <a:off x="7460774" y="4379715"/>
            <a:ext cx="226323" cy="252704"/>
          </a:xfrm>
          <a:custGeom>
            <a:avLst/>
            <a:gdLst>
              <a:gd name="T0" fmla="*/ 55 w 69"/>
              <a:gd name="T1" fmla="*/ 0 h 77"/>
              <a:gd name="T2" fmla="*/ 45 w 69"/>
              <a:gd name="T3" fmla="*/ 5 h 77"/>
              <a:gd name="T4" fmla="*/ 31 w 69"/>
              <a:gd name="T5" fmla="*/ 7 h 77"/>
              <a:gd name="T6" fmla="*/ 24 w 69"/>
              <a:gd name="T7" fmla="*/ 7 h 77"/>
              <a:gd name="T8" fmla="*/ 10 w 69"/>
              <a:gd name="T9" fmla="*/ 5 h 77"/>
              <a:gd name="T10" fmla="*/ 0 w 69"/>
              <a:gd name="T11" fmla="*/ 69 h 77"/>
              <a:gd name="T12" fmla="*/ 69 w 69"/>
              <a:gd name="T13" fmla="*/ 14 h 77"/>
              <a:gd name="T14" fmla="*/ 10 w 69"/>
              <a:gd name="T15" fmla="*/ 13 h 77"/>
              <a:gd name="T16" fmla="*/ 24 w 69"/>
              <a:gd name="T17" fmla="*/ 10 h 77"/>
              <a:gd name="T18" fmla="*/ 31 w 69"/>
              <a:gd name="T19" fmla="*/ 10 h 77"/>
              <a:gd name="T20" fmla="*/ 45 w 69"/>
              <a:gd name="T21" fmla="*/ 13 h 77"/>
              <a:gd name="T22" fmla="*/ 55 w 69"/>
              <a:gd name="T23" fmla="*/ 17 h 77"/>
              <a:gd name="T24" fmla="*/ 66 w 69"/>
              <a:gd name="T25" fmla="*/ 14 h 77"/>
              <a:gd name="T26" fmla="*/ 7 w 69"/>
              <a:gd name="T27" fmla="*/ 10 h 77"/>
              <a:gd name="T28" fmla="*/ 61 w 69"/>
              <a:gd name="T29" fmla="*/ 74 h 77"/>
              <a:gd name="T30" fmla="*/ 34 w 69"/>
              <a:gd name="T31" fmla="*/ 39 h 77"/>
              <a:gd name="T32" fmla="*/ 34 w 69"/>
              <a:gd name="T33" fmla="*/ 39 h 77"/>
              <a:gd name="T34" fmla="*/ 33 w 69"/>
              <a:gd name="T35" fmla="*/ 36 h 77"/>
              <a:gd name="T36" fmla="*/ 44 w 69"/>
              <a:gd name="T37" fmla="*/ 33 h 77"/>
              <a:gd name="T38" fmla="*/ 45 w 69"/>
              <a:gd name="T39" fmla="*/ 36 h 77"/>
              <a:gd name="T40" fmla="*/ 54 w 69"/>
              <a:gd name="T41" fmla="*/ 39 h 77"/>
              <a:gd name="T42" fmla="*/ 54 w 69"/>
              <a:gd name="T43" fmla="*/ 39 h 77"/>
              <a:gd name="T44" fmla="*/ 53 w 69"/>
              <a:gd name="T45" fmla="*/ 36 h 77"/>
              <a:gd name="T46" fmla="*/ 14 w 69"/>
              <a:gd name="T47" fmla="*/ 43 h 77"/>
              <a:gd name="T48" fmla="*/ 15 w 69"/>
              <a:gd name="T49" fmla="*/ 46 h 77"/>
              <a:gd name="T50" fmla="*/ 24 w 69"/>
              <a:gd name="T51" fmla="*/ 49 h 77"/>
              <a:gd name="T52" fmla="*/ 24 w 69"/>
              <a:gd name="T53" fmla="*/ 49 h 77"/>
              <a:gd name="T54" fmla="*/ 23 w 69"/>
              <a:gd name="T55" fmla="*/ 46 h 77"/>
              <a:gd name="T56" fmla="*/ 34 w 69"/>
              <a:gd name="T57" fmla="*/ 43 h 77"/>
              <a:gd name="T58" fmla="*/ 35 w 69"/>
              <a:gd name="T59" fmla="*/ 46 h 77"/>
              <a:gd name="T60" fmla="*/ 44 w 69"/>
              <a:gd name="T61" fmla="*/ 49 h 77"/>
              <a:gd name="T62" fmla="*/ 44 w 69"/>
              <a:gd name="T63" fmla="*/ 49 h 77"/>
              <a:gd name="T64" fmla="*/ 43 w 69"/>
              <a:gd name="T65" fmla="*/ 46 h 77"/>
              <a:gd name="T66" fmla="*/ 54 w 69"/>
              <a:gd name="T67" fmla="*/ 43 h 77"/>
              <a:gd name="T68" fmla="*/ 55 w 69"/>
              <a:gd name="T69" fmla="*/ 46 h 77"/>
              <a:gd name="T70" fmla="*/ 14 w 69"/>
              <a:gd name="T71" fmla="*/ 59 h 77"/>
              <a:gd name="T72" fmla="*/ 14 w 69"/>
              <a:gd name="T73" fmla="*/ 59 h 77"/>
              <a:gd name="T74" fmla="*/ 13 w 69"/>
              <a:gd name="T75" fmla="*/ 56 h 77"/>
              <a:gd name="T76" fmla="*/ 24 w 69"/>
              <a:gd name="T77" fmla="*/ 53 h 77"/>
              <a:gd name="T78" fmla="*/ 25 w 69"/>
              <a:gd name="T79" fmla="*/ 56 h 77"/>
              <a:gd name="T80" fmla="*/ 34 w 69"/>
              <a:gd name="T81" fmla="*/ 59 h 77"/>
              <a:gd name="T82" fmla="*/ 34 w 69"/>
              <a:gd name="T83" fmla="*/ 59 h 77"/>
              <a:gd name="T84" fmla="*/ 33 w 69"/>
              <a:gd name="T85" fmla="*/ 56 h 77"/>
              <a:gd name="T86" fmla="*/ 44 w 69"/>
              <a:gd name="T87" fmla="*/ 53 h 77"/>
              <a:gd name="T88" fmla="*/ 45 w 69"/>
              <a:gd name="T89" fmla="*/ 56 h 77"/>
              <a:gd name="T90" fmla="*/ 54 w 69"/>
              <a:gd name="T91" fmla="*/ 59 h 77"/>
              <a:gd name="T92" fmla="*/ 54 w 69"/>
              <a:gd name="T93" fmla="*/ 59 h 77"/>
              <a:gd name="T94" fmla="*/ 53 w 69"/>
              <a:gd name="T95" fmla="*/ 56 h 77"/>
              <a:gd name="T96" fmla="*/ 14 w 69"/>
              <a:gd name="T97" fmla="*/ 63 h 77"/>
              <a:gd name="T98" fmla="*/ 15 w 69"/>
              <a:gd name="T99" fmla="*/ 65 h 77"/>
              <a:gd name="T100" fmla="*/ 24 w 69"/>
              <a:gd name="T101" fmla="*/ 68 h 77"/>
              <a:gd name="T102" fmla="*/ 24 w 69"/>
              <a:gd name="T103" fmla="*/ 68 h 77"/>
              <a:gd name="T104" fmla="*/ 23 w 69"/>
              <a:gd name="T105" fmla="*/ 65 h 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69" h="77">
                <a:moveTo>
                  <a:pt x="61" y="7"/>
                </a:moveTo>
                <a:cubicBezTo>
                  <a:pt x="59" y="7"/>
                  <a:pt x="59" y="7"/>
                  <a:pt x="59" y="7"/>
                </a:cubicBezTo>
                <a:cubicBezTo>
                  <a:pt x="59" y="5"/>
                  <a:pt x="59" y="5"/>
                  <a:pt x="59" y="5"/>
                </a:cubicBezTo>
                <a:cubicBezTo>
                  <a:pt x="59" y="2"/>
                  <a:pt x="57" y="0"/>
                  <a:pt x="55" y="0"/>
                </a:cubicBezTo>
                <a:cubicBezTo>
                  <a:pt x="53" y="0"/>
                  <a:pt x="51" y="2"/>
                  <a:pt x="51" y="5"/>
                </a:cubicBezTo>
                <a:cubicBezTo>
                  <a:pt x="51" y="7"/>
                  <a:pt x="51" y="7"/>
                  <a:pt x="51" y="7"/>
                </a:cubicBezTo>
                <a:cubicBezTo>
                  <a:pt x="45" y="7"/>
                  <a:pt x="45" y="7"/>
                  <a:pt x="45" y="7"/>
                </a:cubicBezTo>
                <a:cubicBezTo>
                  <a:pt x="45" y="5"/>
                  <a:pt x="45" y="5"/>
                  <a:pt x="45" y="5"/>
                </a:cubicBezTo>
                <a:cubicBezTo>
                  <a:pt x="45" y="2"/>
                  <a:pt x="43" y="0"/>
                  <a:pt x="41" y="0"/>
                </a:cubicBezTo>
                <a:cubicBezTo>
                  <a:pt x="39" y="0"/>
                  <a:pt x="37" y="2"/>
                  <a:pt x="37" y="5"/>
                </a:cubicBezTo>
                <a:cubicBezTo>
                  <a:pt x="37" y="7"/>
                  <a:pt x="37" y="7"/>
                  <a:pt x="37" y="7"/>
                </a:cubicBezTo>
                <a:cubicBezTo>
                  <a:pt x="31" y="7"/>
                  <a:pt x="31" y="7"/>
                  <a:pt x="31" y="7"/>
                </a:cubicBezTo>
                <a:cubicBezTo>
                  <a:pt x="31" y="5"/>
                  <a:pt x="31" y="5"/>
                  <a:pt x="31" y="5"/>
                </a:cubicBezTo>
                <a:cubicBezTo>
                  <a:pt x="31" y="2"/>
                  <a:pt x="29" y="0"/>
                  <a:pt x="27" y="0"/>
                </a:cubicBezTo>
                <a:cubicBezTo>
                  <a:pt x="25" y="0"/>
                  <a:pt x="24" y="2"/>
                  <a:pt x="24" y="5"/>
                </a:cubicBezTo>
                <a:cubicBezTo>
                  <a:pt x="24" y="7"/>
                  <a:pt x="24" y="7"/>
                  <a:pt x="24" y="7"/>
                </a:cubicBezTo>
                <a:cubicBezTo>
                  <a:pt x="17" y="7"/>
                  <a:pt x="17" y="7"/>
                  <a:pt x="17" y="7"/>
                </a:cubicBezTo>
                <a:cubicBezTo>
                  <a:pt x="17" y="5"/>
                  <a:pt x="17" y="5"/>
                  <a:pt x="17" y="5"/>
                </a:cubicBezTo>
                <a:cubicBezTo>
                  <a:pt x="17" y="2"/>
                  <a:pt x="16" y="0"/>
                  <a:pt x="14" y="0"/>
                </a:cubicBezTo>
                <a:cubicBezTo>
                  <a:pt x="11" y="0"/>
                  <a:pt x="10" y="2"/>
                  <a:pt x="10" y="5"/>
                </a:cubicBezTo>
                <a:cubicBezTo>
                  <a:pt x="10" y="7"/>
                  <a:pt x="10" y="7"/>
                  <a:pt x="10" y="7"/>
                </a:cubicBezTo>
                <a:cubicBezTo>
                  <a:pt x="7" y="7"/>
                  <a:pt x="7" y="7"/>
                  <a:pt x="7" y="7"/>
                </a:cubicBezTo>
                <a:cubicBezTo>
                  <a:pt x="3" y="7"/>
                  <a:pt x="0" y="10"/>
                  <a:pt x="0" y="14"/>
                </a:cubicBezTo>
                <a:cubicBezTo>
                  <a:pt x="0" y="69"/>
                  <a:pt x="0" y="69"/>
                  <a:pt x="0" y="69"/>
                </a:cubicBezTo>
                <a:cubicBezTo>
                  <a:pt x="0" y="74"/>
                  <a:pt x="3" y="77"/>
                  <a:pt x="7" y="77"/>
                </a:cubicBezTo>
                <a:cubicBezTo>
                  <a:pt x="61" y="77"/>
                  <a:pt x="61" y="77"/>
                  <a:pt x="61" y="77"/>
                </a:cubicBezTo>
                <a:cubicBezTo>
                  <a:pt x="65" y="77"/>
                  <a:pt x="69" y="74"/>
                  <a:pt x="69" y="69"/>
                </a:cubicBezTo>
                <a:cubicBezTo>
                  <a:pt x="69" y="14"/>
                  <a:pt x="69" y="14"/>
                  <a:pt x="69" y="14"/>
                </a:cubicBezTo>
                <a:cubicBezTo>
                  <a:pt x="69" y="10"/>
                  <a:pt x="65" y="7"/>
                  <a:pt x="61" y="7"/>
                </a:cubicBezTo>
                <a:close/>
                <a:moveTo>
                  <a:pt x="7" y="10"/>
                </a:moveTo>
                <a:cubicBezTo>
                  <a:pt x="10" y="10"/>
                  <a:pt x="10" y="10"/>
                  <a:pt x="10" y="10"/>
                </a:cubicBezTo>
                <a:cubicBezTo>
                  <a:pt x="10" y="13"/>
                  <a:pt x="10" y="13"/>
                  <a:pt x="10" y="13"/>
                </a:cubicBezTo>
                <a:cubicBezTo>
                  <a:pt x="10" y="15"/>
                  <a:pt x="11" y="17"/>
                  <a:pt x="14" y="17"/>
                </a:cubicBezTo>
                <a:cubicBezTo>
                  <a:pt x="16" y="17"/>
                  <a:pt x="17" y="15"/>
                  <a:pt x="17" y="13"/>
                </a:cubicBezTo>
                <a:cubicBezTo>
                  <a:pt x="17" y="10"/>
                  <a:pt x="17" y="10"/>
                  <a:pt x="17" y="10"/>
                </a:cubicBezTo>
                <a:cubicBezTo>
                  <a:pt x="24" y="10"/>
                  <a:pt x="24" y="10"/>
                  <a:pt x="24" y="10"/>
                </a:cubicBezTo>
                <a:cubicBezTo>
                  <a:pt x="24" y="13"/>
                  <a:pt x="24" y="13"/>
                  <a:pt x="24" y="13"/>
                </a:cubicBezTo>
                <a:cubicBezTo>
                  <a:pt x="24" y="15"/>
                  <a:pt x="25" y="17"/>
                  <a:pt x="27" y="17"/>
                </a:cubicBezTo>
                <a:cubicBezTo>
                  <a:pt x="29" y="17"/>
                  <a:pt x="31" y="15"/>
                  <a:pt x="31" y="13"/>
                </a:cubicBezTo>
                <a:cubicBezTo>
                  <a:pt x="31" y="10"/>
                  <a:pt x="31" y="10"/>
                  <a:pt x="31" y="10"/>
                </a:cubicBezTo>
                <a:cubicBezTo>
                  <a:pt x="37" y="10"/>
                  <a:pt x="37" y="10"/>
                  <a:pt x="37" y="10"/>
                </a:cubicBezTo>
                <a:cubicBezTo>
                  <a:pt x="37" y="13"/>
                  <a:pt x="37" y="13"/>
                  <a:pt x="37" y="13"/>
                </a:cubicBezTo>
                <a:cubicBezTo>
                  <a:pt x="37" y="15"/>
                  <a:pt x="39" y="17"/>
                  <a:pt x="41" y="17"/>
                </a:cubicBezTo>
                <a:cubicBezTo>
                  <a:pt x="43" y="17"/>
                  <a:pt x="45" y="15"/>
                  <a:pt x="45" y="13"/>
                </a:cubicBezTo>
                <a:cubicBezTo>
                  <a:pt x="45" y="10"/>
                  <a:pt x="45" y="10"/>
                  <a:pt x="45" y="10"/>
                </a:cubicBezTo>
                <a:cubicBezTo>
                  <a:pt x="51" y="10"/>
                  <a:pt x="51" y="10"/>
                  <a:pt x="51" y="10"/>
                </a:cubicBezTo>
                <a:cubicBezTo>
                  <a:pt x="51" y="13"/>
                  <a:pt x="51" y="13"/>
                  <a:pt x="51" y="13"/>
                </a:cubicBezTo>
                <a:cubicBezTo>
                  <a:pt x="51" y="15"/>
                  <a:pt x="53" y="17"/>
                  <a:pt x="55" y="17"/>
                </a:cubicBezTo>
                <a:cubicBezTo>
                  <a:pt x="57" y="17"/>
                  <a:pt x="59" y="15"/>
                  <a:pt x="59" y="13"/>
                </a:cubicBezTo>
                <a:cubicBezTo>
                  <a:pt x="59" y="10"/>
                  <a:pt x="59" y="10"/>
                  <a:pt x="59" y="10"/>
                </a:cubicBezTo>
                <a:cubicBezTo>
                  <a:pt x="61" y="10"/>
                  <a:pt x="61" y="10"/>
                  <a:pt x="61" y="10"/>
                </a:cubicBezTo>
                <a:cubicBezTo>
                  <a:pt x="64" y="10"/>
                  <a:pt x="66" y="12"/>
                  <a:pt x="66" y="14"/>
                </a:cubicBezTo>
                <a:cubicBezTo>
                  <a:pt x="66" y="26"/>
                  <a:pt x="66" y="26"/>
                  <a:pt x="66" y="26"/>
                </a:cubicBezTo>
                <a:cubicBezTo>
                  <a:pt x="3" y="26"/>
                  <a:pt x="3" y="26"/>
                  <a:pt x="3" y="26"/>
                </a:cubicBezTo>
                <a:cubicBezTo>
                  <a:pt x="3" y="14"/>
                  <a:pt x="3" y="14"/>
                  <a:pt x="3" y="14"/>
                </a:cubicBezTo>
                <a:cubicBezTo>
                  <a:pt x="3" y="12"/>
                  <a:pt x="5" y="10"/>
                  <a:pt x="7" y="10"/>
                </a:cubicBezTo>
                <a:close/>
                <a:moveTo>
                  <a:pt x="3" y="28"/>
                </a:moveTo>
                <a:cubicBezTo>
                  <a:pt x="66" y="28"/>
                  <a:pt x="66" y="28"/>
                  <a:pt x="66" y="28"/>
                </a:cubicBezTo>
                <a:cubicBezTo>
                  <a:pt x="66" y="69"/>
                  <a:pt x="66" y="69"/>
                  <a:pt x="66" y="69"/>
                </a:cubicBezTo>
                <a:cubicBezTo>
                  <a:pt x="66" y="72"/>
                  <a:pt x="64" y="74"/>
                  <a:pt x="61" y="74"/>
                </a:cubicBezTo>
                <a:cubicBezTo>
                  <a:pt x="7" y="74"/>
                  <a:pt x="7" y="74"/>
                  <a:pt x="7" y="74"/>
                </a:cubicBezTo>
                <a:cubicBezTo>
                  <a:pt x="5" y="74"/>
                  <a:pt x="3" y="72"/>
                  <a:pt x="3" y="69"/>
                </a:cubicBezTo>
                <a:lnTo>
                  <a:pt x="3" y="28"/>
                </a:lnTo>
                <a:close/>
                <a:moveTo>
                  <a:pt x="34" y="39"/>
                </a:moveTo>
                <a:cubicBezTo>
                  <a:pt x="36" y="39"/>
                  <a:pt x="37" y="38"/>
                  <a:pt x="37" y="36"/>
                </a:cubicBezTo>
                <a:cubicBezTo>
                  <a:pt x="37" y="34"/>
                  <a:pt x="36" y="33"/>
                  <a:pt x="34" y="33"/>
                </a:cubicBezTo>
                <a:cubicBezTo>
                  <a:pt x="33" y="33"/>
                  <a:pt x="31" y="34"/>
                  <a:pt x="31" y="36"/>
                </a:cubicBezTo>
                <a:cubicBezTo>
                  <a:pt x="31" y="38"/>
                  <a:pt x="33" y="39"/>
                  <a:pt x="34" y="39"/>
                </a:cubicBezTo>
                <a:close/>
                <a:moveTo>
                  <a:pt x="34" y="35"/>
                </a:moveTo>
                <a:cubicBezTo>
                  <a:pt x="35" y="35"/>
                  <a:pt x="35" y="36"/>
                  <a:pt x="35" y="36"/>
                </a:cubicBezTo>
                <a:cubicBezTo>
                  <a:pt x="35" y="36"/>
                  <a:pt x="35" y="37"/>
                  <a:pt x="34" y="37"/>
                </a:cubicBezTo>
                <a:cubicBezTo>
                  <a:pt x="34" y="37"/>
                  <a:pt x="33" y="36"/>
                  <a:pt x="33" y="36"/>
                </a:cubicBezTo>
                <a:cubicBezTo>
                  <a:pt x="33" y="36"/>
                  <a:pt x="34" y="35"/>
                  <a:pt x="34" y="35"/>
                </a:cubicBezTo>
                <a:close/>
                <a:moveTo>
                  <a:pt x="44" y="39"/>
                </a:moveTo>
                <a:cubicBezTo>
                  <a:pt x="46" y="39"/>
                  <a:pt x="47" y="38"/>
                  <a:pt x="47" y="36"/>
                </a:cubicBezTo>
                <a:cubicBezTo>
                  <a:pt x="47" y="34"/>
                  <a:pt x="46" y="33"/>
                  <a:pt x="44" y="33"/>
                </a:cubicBezTo>
                <a:cubicBezTo>
                  <a:pt x="43" y="33"/>
                  <a:pt x="41" y="34"/>
                  <a:pt x="41" y="36"/>
                </a:cubicBezTo>
                <a:cubicBezTo>
                  <a:pt x="41" y="38"/>
                  <a:pt x="43" y="39"/>
                  <a:pt x="44" y="39"/>
                </a:cubicBezTo>
                <a:close/>
                <a:moveTo>
                  <a:pt x="44" y="35"/>
                </a:moveTo>
                <a:cubicBezTo>
                  <a:pt x="45" y="35"/>
                  <a:pt x="45" y="36"/>
                  <a:pt x="45" y="36"/>
                </a:cubicBezTo>
                <a:cubicBezTo>
                  <a:pt x="45" y="36"/>
                  <a:pt x="45" y="37"/>
                  <a:pt x="44" y="37"/>
                </a:cubicBezTo>
                <a:cubicBezTo>
                  <a:pt x="44" y="37"/>
                  <a:pt x="43" y="36"/>
                  <a:pt x="43" y="36"/>
                </a:cubicBezTo>
                <a:cubicBezTo>
                  <a:pt x="43" y="36"/>
                  <a:pt x="44" y="35"/>
                  <a:pt x="44" y="35"/>
                </a:cubicBezTo>
                <a:close/>
                <a:moveTo>
                  <a:pt x="54" y="39"/>
                </a:moveTo>
                <a:cubicBezTo>
                  <a:pt x="56" y="39"/>
                  <a:pt x="57" y="38"/>
                  <a:pt x="57" y="36"/>
                </a:cubicBezTo>
                <a:cubicBezTo>
                  <a:pt x="57" y="34"/>
                  <a:pt x="56" y="33"/>
                  <a:pt x="54" y="33"/>
                </a:cubicBezTo>
                <a:cubicBezTo>
                  <a:pt x="52" y="33"/>
                  <a:pt x="51" y="34"/>
                  <a:pt x="51" y="36"/>
                </a:cubicBezTo>
                <a:cubicBezTo>
                  <a:pt x="51" y="38"/>
                  <a:pt x="52" y="39"/>
                  <a:pt x="54" y="39"/>
                </a:cubicBezTo>
                <a:close/>
                <a:moveTo>
                  <a:pt x="54" y="35"/>
                </a:moveTo>
                <a:cubicBezTo>
                  <a:pt x="55" y="35"/>
                  <a:pt x="55" y="36"/>
                  <a:pt x="55" y="36"/>
                </a:cubicBezTo>
                <a:cubicBezTo>
                  <a:pt x="55" y="36"/>
                  <a:pt x="55" y="37"/>
                  <a:pt x="54" y="37"/>
                </a:cubicBezTo>
                <a:cubicBezTo>
                  <a:pt x="54" y="37"/>
                  <a:pt x="53" y="36"/>
                  <a:pt x="53" y="36"/>
                </a:cubicBezTo>
                <a:cubicBezTo>
                  <a:pt x="53" y="36"/>
                  <a:pt x="54" y="35"/>
                  <a:pt x="54" y="35"/>
                </a:cubicBezTo>
                <a:close/>
                <a:moveTo>
                  <a:pt x="14" y="49"/>
                </a:moveTo>
                <a:cubicBezTo>
                  <a:pt x="16" y="49"/>
                  <a:pt x="17" y="47"/>
                  <a:pt x="17" y="46"/>
                </a:cubicBezTo>
                <a:cubicBezTo>
                  <a:pt x="17" y="44"/>
                  <a:pt x="16" y="43"/>
                  <a:pt x="14" y="43"/>
                </a:cubicBezTo>
                <a:cubicBezTo>
                  <a:pt x="13" y="43"/>
                  <a:pt x="11" y="44"/>
                  <a:pt x="11" y="46"/>
                </a:cubicBezTo>
                <a:cubicBezTo>
                  <a:pt x="11" y="47"/>
                  <a:pt x="13" y="49"/>
                  <a:pt x="14" y="49"/>
                </a:cubicBezTo>
                <a:close/>
                <a:moveTo>
                  <a:pt x="14" y="45"/>
                </a:moveTo>
                <a:cubicBezTo>
                  <a:pt x="15" y="45"/>
                  <a:pt x="15" y="45"/>
                  <a:pt x="15" y="46"/>
                </a:cubicBezTo>
                <a:cubicBezTo>
                  <a:pt x="15" y="46"/>
                  <a:pt x="15" y="47"/>
                  <a:pt x="14" y="47"/>
                </a:cubicBezTo>
                <a:cubicBezTo>
                  <a:pt x="14" y="47"/>
                  <a:pt x="13" y="46"/>
                  <a:pt x="13" y="46"/>
                </a:cubicBezTo>
                <a:cubicBezTo>
                  <a:pt x="13" y="45"/>
                  <a:pt x="14" y="45"/>
                  <a:pt x="14" y="45"/>
                </a:cubicBezTo>
                <a:close/>
                <a:moveTo>
                  <a:pt x="24" y="49"/>
                </a:moveTo>
                <a:cubicBezTo>
                  <a:pt x="26" y="49"/>
                  <a:pt x="27" y="47"/>
                  <a:pt x="27" y="46"/>
                </a:cubicBezTo>
                <a:cubicBezTo>
                  <a:pt x="27" y="44"/>
                  <a:pt x="26" y="43"/>
                  <a:pt x="24" y="43"/>
                </a:cubicBezTo>
                <a:cubicBezTo>
                  <a:pt x="23" y="43"/>
                  <a:pt x="21" y="44"/>
                  <a:pt x="21" y="46"/>
                </a:cubicBezTo>
                <a:cubicBezTo>
                  <a:pt x="21" y="47"/>
                  <a:pt x="23" y="49"/>
                  <a:pt x="24" y="49"/>
                </a:cubicBezTo>
                <a:close/>
                <a:moveTo>
                  <a:pt x="24" y="45"/>
                </a:moveTo>
                <a:cubicBezTo>
                  <a:pt x="25" y="45"/>
                  <a:pt x="25" y="45"/>
                  <a:pt x="25" y="46"/>
                </a:cubicBezTo>
                <a:cubicBezTo>
                  <a:pt x="25" y="46"/>
                  <a:pt x="25" y="47"/>
                  <a:pt x="24" y="47"/>
                </a:cubicBezTo>
                <a:cubicBezTo>
                  <a:pt x="24" y="47"/>
                  <a:pt x="23" y="46"/>
                  <a:pt x="23" y="46"/>
                </a:cubicBezTo>
                <a:cubicBezTo>
                  <a:pt x="23" y="45"/>
                  <a:pt x="24" y="45"/>
                  <a:pt x="24" y="45"/>
                </a:cubicBezTo>
                <a:close/>
                <a:moveTo>
                  <a:pt x="34" y="49"/>
                </a:moveTo>
                <a:cubicBezTo>
                  <a:pt x="36" y="49"/>
                  <a:pt x="37" y="47"/>
                  <a:pt x="37" y="46"/>
                </a:cubicBezTo>
                <a:cubicBezTo>
                  <a:pt x="37" y="44"/>
                  <a:pt x="36" y="43"/>
                  <a:pt x="34" y="43"/>
                </a:cubicBezTo>
                <a:cubicBezTo>
                  <a:pt x="33" y="43"/>
                  <a:pt x="31" y="44"/>
                  <a:pt x="31" y="46"/>
                </a:cubicBezTo>
                <a:cubicBezTo>
                  <a:pt x="31" y="47"/>
                  <a:pt x="33" y="49"/>
                  <a:pt x="34" y="49"/>
                </a:cubicBezTo>
                <a:close/>
                <a:moveTo>
                  <a:pt x="34" y="45"/>
                </a:moveTo>
                <a:cubicBezTo>
                  <a:pt x="35" y="45"/>
                  <a:pt x="35" y="45"/>
                  <a:pt x="35" y="46"/>
                </a:cubicBezTo>
                <a:cubicBezTo>
                  <a:pt x="35" y="46"/>
                  <a:pt x="35" y="47"/>
                  <a:pt x="34" y="47"/>
                </a:cubicBezTo>
                <a:cubicBezTo>
                  <a:pt x="34" y="47"/>
                  <a:pt x="33" y="46"/>
                  <a:pt x="33" y="46"/>
                </a:cubicBezTo>
                <a:cubicBezTo>
                  <a:pt x="33" y="45"/>
                  <a:pt x="34" y="45"/>
                  <a:pt x="34" y="45"/>
                </a:cubicBezTo>
                <a:close/>
                <a:moveTo>
                  <a:pt x="44" y="49"/>
                </a:moveTo>
                <a:cubicBezTo>
                  <a:pt x="46" y="49"/>
                  <a:pt x="47" y="47"/>
                  <a:pt x="47" y="46"/>
                </a:cubicBezTo>
                <a:cubicBezTo>
                  <a:pt x="47" y="44"/>
                  <a:pt x="46" y="43"/>
                  <a:pt x="44" y="43"/>
                </a:cubicBezTo>
                <a:cubicBezTo>
                  <a:pt x="43" y="43"/>
                  <a:pt x="41" y="44"/>
                  <a:pt x="41" y="46"/>
                </a:cubicBezTo>
                <a:cubicBezTo>
                  <a:pt x="41" y="47"/>
                  <a:pt x="43" y="49"/>
                  <a:pt x="44" y="49"/>
                </a:cubicBezTo>
                <a:close/>
                <a:moveTo>
                  <a:pt x="44" y="45"/>
                </a:moveTo>
                <a:cubicBezTo>
                  <a:pt x="45" y="45"/>
                  <a:pt x="45" y="45"/>
                  <a:pt x="45" y="46"/>
                </a:cubicBezTo>
                <a:cubicBezTo>
                  <a:pt x="45" y="46"/>
                  <a:pt x="45" y="47"/>
                  <a:pt x="44" y="47"/>
                </a:cubicBezTo>
                <a:cubicBezTo>
                  <a:pt x="44" y="47"/>
                  <a:pt x="43" y="46"/>
                  <a:pt x="43" y="46"/>
                </a:cubicBezTo>
                <a:cubicBezTo>
                  <a:pt x="43" y="45"/>
                  <a:pt x="44" y="45"/>
                  <a:pt x="44" y="45"/>
                </a:cubicBezTo>
                <a:close/>
                <a:moveTo>
                  <a:pt x="54" y="49"/>
                </a:moveTo>
                <a:cubicBezTo>
                  <a:pt x="56" y="49"/>
                  <a:pt x="57" y="47"/>
                  <a:pt x="57" y="46"/>
                </a:cubicBezTo>
                <a:cubicBezTo>
                  <a:pt x="57" y="44"/>
                  <a:pt x="56" y="43"/>
                  <a:pt x="54" y="43"/>
                </a:cubicBezTo>
                <a:cubicBezTo>
                  <a:pt x="52" y="43"/>
                  <a:pt x="51" y="44"/>
                  <a:pt x="51" y="46"/>
                </a:cubicBezTo>
                <a:cubicBezTo>
                  <a:pt x="51" y="47"/>
                  <a:pt x="52" y="49"/>
                  <a:pt x="54" y="49"/>
                </a:cubicBezTo>
                <a:close/>
                <a:moveTo>
                  <a:pt x="54" y="45"/>
                </a:moveTo>
                <a:cubicBezTo>
                  <a:pt x="55" y="45"/>
                  <a:pt x="55" y="45"/>
                  <a:pt x="55" y="46"/>
                </a:cubicBezTo>
                <a:cubicBezTo>
                  <a:pt x="55" y="46"/>
                  <a:pt x="55" y="47"/>
                  <a:pt x="54" y="47"/>
                </a:cubicBezTo>
                <a:cubicBezTo>
                  <a:pt x="54" y="47"/>
                  <a:pt x="53" y="46"/>
                  <a:pt x="53" y="46"/>
                </a:cubicBezTo>
                <a:cubicBezTo>
                  <a:pt x="53" y="45"/>
                  <a:pt x="54" y="45"/>
                  <a:pt x="54" y="45"/>
                </a:cubicBezTo>
                <a:close/>
                <a:moveTo>
                  <a:pt x="14" y="59"/>
                </a:moveTo>
                <a:cubicBezTo>
                  <a:pt x="16" y="59"/>
                  <a:pt x="17" y="57"/>
                  <a:pt x="17" y="56"/>
                </a:cubicBezTo>
                <a:cubicBezTo>
                  <a:pt x="17" y="54"/>
                  <a:pt x="16" y="53"/>
                  <a:pt x="14" y="53"/>
                </a:cubicBezTo>
                <a:cubicBezTo>
                  <a:pt x="13" y="53"/>
                  <a:pt x="11" y="54"/>
                  <a:pt x="11" y="56"/>
                </a:cubicBezTo>
                <a:cubicBezTo>
                  <a:pt x="11" y="57"/>
                  <a:pt x="13" y="59"/>
                  <a:pt x="14" y="59"/>
                </a:cubicBezTo>
                <a:close/>
                <a:moveTo>
                  <a:pt x="14" y="55"/>
                </a:moveTo>
                <a:cubicBezTo>
                  <a:pt x="15" y="55"/>
                  <a:pt x="15" y="55"/>
                  <a:pt x="15" y="56"/>
                </a:cubicBezTo>
                <a:cubicBezTo>
                  <a:pt x="15" y="56"/>
                  <a:pt x="15" y="57"/>
                  <a:pt x="14" y="57"/>
                </a:cubicBezTo>
                <a:cubicBezTo>
                  <a:pt x="14" y="57"/>
                  <a:pt x="13" y="56"/>
                  <a:pt x="13" y="56"/>
                </a:cubicBezTo>
                <a:cubicBezTo>
                  <a:pt x="13" y="55"/>
                  <a:pt x="14" y="55"/>
                  <a:pt x="14" y="55"/>
                </a:cubicBezTo>
                <a:close/>
                <a:moveTo>
                  <a:pt x="24" y="59"/>
                </a:moveTo>
                <a:cubicBezTo>
                  <a:pt x="26" y="59"/>
                  <a:pt x="27" y="57"/>
                  <a:pt x="27" y="56"/>
                </a:cubicBezTo>
                <a:cubicBezTo>
                  <a:pt x="27" y="54"/>
                  <a:pt x="26" y="53"/>
                  <a:pt x="24" y="53"/>
                </a:cubicBezTo>
                <a:cubicBezTo>
                  <a:pt x="23" y="53"/>
                  <a:pt x="21" y="54"/>
                  <a:pt x="21" y="56"/>
                </a:cubicBezTo>
                <a:cubicBezTo>
                  <a:pt x="21" y="57"/>
                  <a:pt x="23" y="59"/>
                  <a:pt x="24" y="59"/>
                </a:cubicBezTo>
                <a:close/>
                <a:moveTo>
                  <a:pt x="24" y="55"/>
                </a:moveTo>
                <a:cubicBezTo>
                  <a:pt x="25" y="55"/>
                  <a:pt x="25" y="55"/>
                  <a:pt x="25" y="56"/>
                </a:cubicBezTo>
                <a:cubicBezTo>
                  <a:pt x="25" y="56"/>
                  <a:pt x="25" y="57"/>
                  <a:pt x="24" y="57"/>
                </a:cubicBezTo>
                <a:cubicBezTo>
                  <a:pt x="24" y="57"/>
                  <a:pt x="23" y="56"/>
                  <a:pt x="23" y="56"/>
                </a:cubicBezTo>
                <a:cubicBezTo>
                  <a:pt x="23" y="55"/>
                  <a:pt x="24" y="55"/>
                  <a:pt x="24" y="55"/>
                </a:cubicBezTo>
                <a:close/>
                <a:moveTo>
                  <a:pt x="34" y="59"/>
                </a:moveTo>
                <a:cubicBezTo>
                  <a:pt x="36" y="59"/>
                  <a:pt x="37" y="57"/>
                  <a:pt x="37" y="56"/>
                </a:cubicBezTo>
                <a:cubicBezTo>
                  <a:pt x="37" y="54"/>
                  <a:pt x="36" y="53"/>
                  <a:pt x="34" y="53"/>
                </a:cubicBezTo>
                <a:cubicBezTo>
                  <a:pt x="33" y="53"/>
                  <a:pt x="31" y="54"/>
                  <a:pt x="31" y="56"/>
                </a:cubicBezTo>
                <a:cubicBezTo>
                  <a:pt x="31" y="57"/>
                  <a:pt x="33" y="59"/>
                  <a:pt x="34" y="59"/>
                </a:cubicBezTo>
                <a:close/>
                <a:moveTo>
                  <a:pt x="34" y="55"/>
                </a:moveTo>
                <a:cubicBezTo>
                  <a:pt x="35" y="55"/>
                  <a:pt x="35" y="55"/>
                  <a:pt x="35" y="56"/>
                </a:cubicBezTo>
                <a:cubicBezTo>
                  <a:pt x="35" y="56"/>
                  <a:pt x="35" y="57"/>
                  <a:pt x="34" y="57"/>
                </a:cubicBezTo>
                <a:cubicBezTo>
                  <a:pt x="34" y="57"/>
                  <a:pt x="33" y="56"/>
                  <a:pt x="33" y="56"/>
                </a:cubicBezTo>
                <a:cubicBezTo>
                  <a:pt x="33" y="55"/>
                  <a:pt x="34" y="55"/>
                  <a:pt x="34" y="55"/>
                </a:cubicBezTo>
                <a:close/>
                <a:moveTo>
                  <a:pt x="44" y="59"/>
                </a:moveTo>
                <a:cubicBezTo>
                  <a:pt x="46" y="59"/>
                  <a:pt x="47" y="57"/>
                  <a:pt x="47" y="56"/>
                </a:cubicBezTo>
                <a:cubicBezTo>
                  <a:pt x="47" y="54"/>
                  <a:pt x="46" y="53"/>
                  <a:pt x="44" y="53"/>
                </a:cubicBezTo>
                <a:cubicBezTo>
                  <a:pt x="43" y="53"/>
                  <a:pt x="41" y="54"/>
                  <a:pt x="41" y="56"/>
                </a:cubicBezTo>
                <a:cubicBezTo>
                  <a:pt x="41" y="57"/>
                  <a:pt x="43" y="59"/>
                  <a:pt x="44" y="59"/>
                </a:cubicBezTo>
                <a:close/>
                <a:moveTo>
                  <a:pt x="44" y="55"/>
                </a:moveTo>
                <a:cubicBezTo>
                  <a:pt x="45" y="55"/>
                  <a:pt x="45" y="55"/>
                  <a:pt x="45" y="56"/>
                </a:cubicBezTo>
                <a:cubicBezTo>
                  <a:pt x="45" y="56"/>
                  <a:pt x="45" y="57"/>
                  <a:pt x="44" y="57"/>
                </a:cubicBezTo>
                <a:cubicBezTo>
                  <a:pt x="44" y="57"/>
                  <a:pt x="43" y="56"/>
                  <a:pt x="43" y="56"/>
                </a:cubicBezTo>
                <a:cubicBezTo>
                  <a:pt x="43" y="55"/>
                  <a:pt x="44" y="55"/>
                  <a:pt x="44" y="55"/>
                </a:cubicBezTo>
                <a:close/>
                <a:moveTo>
                  <a:pt x="54" y="59"/>
                </a:moveTo>
                <a:cubicBezTo>
                  <a:pt x="56" y="59"/>
                  <a:pt x="57" y="57"/>
                  <a:pt x="57" y="56"/>
                </a:cubicBezTo>
                <a:cubicBezTo>
                  <a:pt x="57" y="54"/>
                  <a:pt x="56" y="53"/>
                  <a:pt x="54" y="53"/>
                </a:cubicBezTo>
                <a:cubicBezTo>
                  <a:pt x="52" y="53"/>
                  <a:pt x="51" y="54"/>
                  <a:pt x="51" y="56"/>
                </a:cubicBezTo>
                <a:cubicBezTo>
                  <a:pt x="51" y="57"/>
                  <a:pt x="52" y="59"/>
                  <a:pt x="54" y="59"/>
                </a:cubicBezTo>
                <a:close/>
                <a:moveTo>
                  <a:pt x="54" y="55"/>
                </a:moveTo>
                <a:cubicBezTo>
                  <a:pt x="55" y="55"/>
                  <a:pt x="55" y="55"/>
                  <a:pt x="55" y="56"/>
                </a:cubicBezTo>
                <a:cubicBezTo>
                  <a:pt x="55" y="56"/>
                  <a:pt x="55" y="57"/>
                  <a:pt x="54" y="57"/>
                </a:cubicBezTo>
                <a:cubicBezTo>
                  <a:pt x="54" y="57"/>
                  <a:pt x="53" y="56"/>
                  <a:pt x="53" y="56"/>
                </a:cubicBezTo>
                <a:cubicBezTo>
                  <a:pt x="53" y="55"/>
                  <a:pt x="54" y="55"/>
                  <a:pt x="54" y="55"/>
                </a:cubicBezTo>
                <a:close/>
                <a:moveTo>
                  <a:pt x="14" y="68"/>
                </a:moveTo>
                <a:cubicBezTo>
                  <a:pt x="16" y="68"/>
                  <a:pt x="17" y="67"/>
                  <a:pt x="17" y="65"/>
                </a:cubicBezTo>
                <a:cubicBezTo>
                  <a:pt x="17" y="64"/>
                  <a:pt x="16" y="63"/>
                  <a:pt x="14" y="63"/>
                </a:cubicBezTo>
                <a:cubicBezTo>
                  <a:pt x="13" y="63"/>
                  <a:pt x="11" y="64"/>
                  <a:pt x="11" y="65"/>
                </a:cubicBezTo>
                <a:cubicBezTo>
                  <a:pt x="11" y="67"/>
                  <a:pt x="13" y="68"/>
                  <a:pt x="14" y="68"/>
                </a:cubicBezTo>
                <a:close/>
                <a:moveTo>
                  <a:pt x="14" y="65"/>
                </a:moveTo>
                <a:cubicBezTo>
                  <a:pt x="15" y="65"/>
                  <a:pt x="15" y="65"/>
                  <a:pt x="15" y="65"/>
                </a:cubicBezTo>
                <a:cubicBezTo>
                  <a:pt x="15" y="66"/>
                  <a:pt x="15" y="66"/>
                  <a:pt x="14" y="66"/>
                </a:cubicBezTo>
                <a:cubicBezTo>
                  <a:pt x="14" y="66"/>
                  <a:pt x="13" y="66"/>
                  <a:pt x="13" y="65"/>
                </a:cubicBezTo>
                <a:cubicBezTo>
                  <a:pt x="13" y="65"/>
                  <a:pt x="14" y="65"/>
                  <a:pt x="14" y="65"/>
                </a:cubicBezTo>
                <a:close/>
                <a:moveTo>
                  <a:pt x="24" y="68"/>
                </a:moveTo>
                <a:cubicBezTo>
                  <a:pt x="26" y="68"/>
                  <a:pt x="27" y="67"/>
                  <a:pt x="27" y="65"/>
                </a:cubicBezTo>
                <a:cubicBezTo>
                  <a:pt x="27" y="64"/>
                  <a:pt x="26" y="63"/>
                  <a:pt x="24" y="63"/>
                </a:cubicBezTo>
                <a:cubicBezTo>
                  <a:pt x="23" y="63"/>
                  <a:pt x="21" y="64"/>
                  <a:pt x="21" y="65"/>
                </a:cubicBezTo>
                <a:cubicBezTo>
                  <a:pt x="21" y="67"/>
                  <a:pt x="23" y="68"/>
                  <a:pt x="24" y="68"/>
                </a:cubicBezTo>
                <a:close/>
                <a:moveTo>
                  <a:pt x="24" y="65"/>
                </a:moveTo>
                <a:cubicBezTo>
                  <a:pt x="25" y="65"/>
                  <a:pt x="25" y="65"/>
                  <a:pt x="25" y="65"/>
                </a:cubicBezTo>
                <a:cubicBezTo>
                  <a:pt x="25" y="66"/>
                  <a:pt x="25" y="66"/>
                  <a:pt x="24" y="66"/>
                </a:cubicBezTo>
                <a:cubicBezTo>
                  <a:pt x="24" y="66"/>
                  <a:pt x="23" y="66"/>
                  <a:pt x="23" y="65"/>
                </a:cubicBezTo>
                <a:cubicBezTo>
                  <a:pt x="23" y="65"/>
                  <a:pt x="24" y="65"/>
                  <a:pt x="24" y="65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xtLst/>
        </p:spPr>
        <p:txBody>
          <a:bodyPr vert="horz" wrap="square" lIns="91440" tIns="45721" rIns="91440" bIns="45721" numCol="1" anchor="t" anchorCtr="0" compatLnSpc="1">
            <a:prstTxWarp prst="textNoShape">
              <a:avLst/>
            </a:prstTxWarp>
          </a:bodyPr>
          <a:lstStyle/>
          <a:p>
            <a:endParaRPr lang="en-US" sz="1801"/>
          </a:p>
        </p:txBody>
      </p:sp>
      <p:sp>
        <p:nvSpPr>
          <p:cNvPr id="106" name="ïṣḻíďè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CD1CB930-649E-41D1-BE9F-4CC2266AFAC2}"/>
              </a:ext>
            </a:extLst>
          </p:cNvPr>
          <p:cNvSpPr/>
          <p:nvPr/>
        </p:nvSpPr>
        <p:spPr bwMode="auto">
          <a:xfrm>
            <a:off x="5175437" y="2578393"/>
            <a:ext cx="253655" cy="165427"/>
          </a:xfrm>
          <a:custGeom>
            <a:avLst/>
            <a:gdLst>
              <a:gd name="T0" fmla="*/ 28 w 77"/>
              <a:gd name="T1" fmla="*/ 2 h 48"/>
              <a:gd name="T2" fmla="*/ 10 w 77"/>
              <a:gd name="T3" fmla="*/ 9 h 48"/>
              <a:gd name="T4" fmla="*/ 0 w 77"/>
              <a:gd name="T5" fmla="*/ 34 h 48"/>
              <a:gd name="T6" fmla="*/ 9 w 77"/>
              <a:gd name="T7" fmla="*/ 42 h 48"/>
              <a:gd name="T8" fmla="*/ 10 w 77"/>
              <a:gd name="T9" fmla="*/ 44 h 48"/>
              <a:gd name="T10" fmla="*/ 11 w 77"/>
              <a:gd name="T11" fmla="*/ 46 h 48"/>
              <a:gd name="T12" fmla="*/ 13 w 77"/>
              <a:gd name="T13" fmla="*/ 47 h 48"/>
              <a:gd name="T14" fmla="*/ 15 w 77"/>
              <a:gd name="T15" fmla="*/ 48 h 48"/>
              <a:gd name="T16" fmla="*/ 19 w 77"/>
              <a:gd name="T17" fmla="*/ 48 h 48"/>
              <a:gd name="T18" fmla="*/ 21 w 77"/>
              <a:gd name="T19" fmla="*/ 47 h 48"/>
              <a:gd name="T20" fmla="*/ 23 w 77"/>
              <a:gd name="T21" fmla="*/ 46 h 48"/>
              <a:gd name="T22" fmla="*/ 25 w 77"/>
              <a:gd name="T23" fmla="*/ 43 h 48"/>
              <a:gd name="T24" fmla="*/ 49 w 77"/>
              <a:gd name="T25" fmla="*/ 42 h 48"/>
              <a:gd name="T26" fmla="*/ 50 w 77"/>
              <a:gd name="T27" fmla="*/ 44 h 48"/>
              <a:gd name="T28" fmla="*/ 52 w 77"/>
              <a:gd name="T29" fmla="*/ 46 h 48"/>
              <a:gd name="T30" fmla="*/ 54 w 77"/>
              <a:gd name="T31" fmla="*/ 47 h 48"/>
              <a:gd name="T32" fmla="*/ 56 w 77"/>
              <a:gd name="T33" fmla="*/ 48 h 48"/>
              <a:gd name="T34" fmla="*/ 60 w 77"/>
              <a:gd name="T35" fmla="*/ 48 h 48"/>
              <a:gd name="T36" fmla="*/ 62 w 77"/>
              <a:gd name="T37" fmla="*/ 47 h 48"/>
              <a:gd name="T38" fmla="*/ 64 w 77"/>
              <a:gd name="T39" fmla="*/ 46 h 48"/>
              <a:gd name="T40" fmla="*/ 65 w 77"/>
              <a:gd name="T41" fmla="*/ 43 h 48"/>
              <a:gd name="T42" fmla="*/ 75 w 77"/>
              <a:gd name="T43" fmla="*/ 42 h 48"/>
              <a:gd name="T44" fmla="*/ 77 w 77"/>
              <a:gd name="T45" fmla="*/ 2 h 48"/>
              <a:gd name="T46" fmla="*/ 3 w 77"/>
              <a:gd name="T47" fmla="*/ 39 h 48"/>
              <a:gd name="T48" fmla="*/ 10 w 77"/>
              <a:gd name="T49" fmla="*/ 35 h 48"/>
              <a:gd name="T50" fmla="*/ 21 w 77"/>
              <a:gd name="T51" fmla="*/ 42 h 48"/>
              <a:gd name="T52" fmla="*/ 19 w 77"/>
              <a:gd name="T53" fmla="*/ 43 h 48"/>
              <a:gd name="T54" fmla="*/ 15 w 77"/>
              <a:gd name="T55" fmla="*/ 44 h 48"/>
              <a:gd name="T56" fmla="*/ 13 w 77"/>
              <a:gd name="T57" fmla="*/ 42 h 48"/>
              <a:gd name="T58" fmla="*/ 12 w 77"/>
              <a:gd name="T59" fmla="*/ 40 h 48"/>
              <a:gd name="T60" fmla="*/ 14 w 77"/>
              <a:gd name="T61" fmla="*/ 36 h 48"/>
              <a:gd name="T62" fmla="*/ 17 w 77"/>
              <a:gd name="T63" fmla="*/ 35 h 48"/>
              <a:gd name="T64" fmla="*/ 20 w 77"/>
              <a:gd name="T65" fmla="*/ 36 h 48"/>
              <a:gd name="T66" fmla="*/ 21 w 77"/>
              <a:gd name="T67" fmla="*/ 40 h 48"/>
              <a:gd name="T68" fmla="*/ 17 w 77"/>
              <a:gd name="T69" fmla="*/ 31 h 48"/>
              <a:gd name="T70" fmla="*/ 3 w 77"/>
              <a:gd name="T71" fmla="*/ 32 h 48"/>
              <a:gd name="T72" fmla="*/ 11 w 77"/>
              <a:gd name="T73" fmla="*/ 12 h 48"/>
              <a:gd name="T74" fmla="*/ 29 w 77"/>
              <a:gd name="T75" fmla="*/ 12 h 48"/>
              <a:gd name="T76" fmla="*/ 22 w 77"/>
              <a:gd name="T77" fmla="*/ 33 h 48"/>
              <a:gd name="T78" fmla="*/ 24 w 77"/>
              <a:gd name="T79" fmla="*/ 35 h 48"/>
              <a:gd name="T80" fmla="*/ 50 w 77"/>
              <a:gd name="T81" fmla="*/ 35 h 48"/>
              <a:gd name="T82" fmla="*/ 61 w 77"/>
              <a:gd name="T83" fmla="*/ 42 h 48"/>
              <a:gd name="T84" fmla="*/ 60 w 77"/>
              <a:gd name="T85" fmla="*/ 43 h 48"/>
              <a:gd name="T86" fmla="*/ 56 w 77"/>
              <a:gd name="T87" fmla="*/ 44 h 48"/>
              <a:gd name="T88" fmla="*/ 54 w 77"/>
              <a:gd name="T89" fmla="*/ 42 h 48"/>
              <a:gd name="T90" fmla="*/ 53 w 77"/>
              <a:gd name="T91" fmla="*/ 40 h 48"/>
              <a:gd name="T92" fmla="*/ 55 w 77"/>
              <a:gd name="T93" fmla="*/ 36 h 48"/>
              <a:gd name="T94" fmla="*/ 58 w 77"/>
              <a:gd name="T95" fmla="*/ 35 h 48"/>
              <a:gd name="T96" fmla="*/ 60 w 77"/>
              <a:gd name="T97" fmla="*/ 36 h 48"/>
              <a:gd name="T98" fmla="*/ 62 w 77"/>
              <a:gd name="T99" fmla="*/ 40 h 48"/>
              <a:gd name="T100" fmla="*/ 66 w 77"/>
              <a:gd name="T101" fmla="*/ 39 h 48"/>
              <a:gd name="T102" fmla="*/ 74 w 77"/>
              <a:gd name="T103" fmla="*/ 39 h 48"/>
              <a:gd name="T104" fmla="*/ 12 w 77"/>
              <a:gd name="T105" fmla="*/ 14 h 48"/>
              <a:gd name="T106" fmla="*/ 7 w 77"/>
              <a:gd name="T107" fmla="*/ 25 h 48"/>
              <a:gd name="T108" fmla="*/ 27 w 77"/>
              <a:gd name="T109" fmla="*/ 14 h 48"/>
              <a:gd name="T110" fmla="*/ 8 w 77"/>
              <a:gd name="T111" fmla="*/ 23 h 48"/>
              <a:gd name="T112" fmla="*/ 25 w 77"/>
              <a:gd name="T113" fmla="*/ 23 h 48"/>
              <a:gd name="T114" fmla="*/ 14 w 77"/>
              <a:gd name="T115" fmla="*/ 29 h 48"/>
              <a:gd name="T116" fmla="*/ 17 w 77"/>
              <a:gd name="T117" fmla="*/ 27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77" h="48">
                <a:moveTo>
                  <a:pt x="75" y="0"/>
                </a:moveTo>
                <a:cubicBezTo>
                  <a:pt x="30" y="0"/>
                  <a:pt x="30" y="0"/>
                  <a:pt x="30" y="0"/>
                </a:cubicBezTo>
                <a:cubicBezTo>
                  <a:pt x="29" y="0"/>
                  <a:pt x="28" y="1"/>
                  <a:pt x="28" y="2"/>
                </a:cubicBezTo>
                <a:cubicBezTo>
                  <a:pt x="28" y="8"/>
                  <a:pt x="28" y="8"/>
                  <a:pt x="28" y="8"/>
                </a:cubicBezTo>
                <a:cubicBezTo>
                  <a:pt x="11" y="8"/>
                  <a:pt x="11" y="8"/>
                  <a:pt x="11" y="8"/>
                </a:cubicBezTo>
                <a:cubicBezTo>
                  <a:pt x="11" y="8"/>
                  <a:pt x="10" y="8"/>
                  <a:pt x="10" y="9"/>
                </a:cubicBezTo>
                <a:cubicBezTo>
                  <a:pt x="0" y="22"/>
                  <a:pt x="0" y="22"/>
                  <a:pt x="0" y="22"/>
                </a:cubicBezTo>
                <a:cubicBezTo>
                  <a:pt x="0" y="22"/>
                  <a:pt x="0" y="22"/>
                  <a:pt x="0" y="23"/>
                </a:cubicBezTo>
                <a:cubicBezTo>
                  <a:pt x="0" y="34"/>
                  <a:pt x="0" y="34"/>
                  <a:pt x="0" y="34"/>
                </a:cubicBezTo>
                <a:cubicBezTo>
                  <a:pt x="0" y="40"/>
                  <a:pt x="0" y="40"/>
                  <a:pt x="0" y="40"/>
                </a:cubicBezTo>
                <a:cubicBezTo>
                  <a:pt x="0" y="41"/>
                  <a:pt x="1" y="42"/>
                  <a:pt x="2" y="42"/>
                </a:cubicBezTo>
                <a:cubicBezTo>
                  <a:pt x="9" y="42"/>
                  <a:pt x="9" y="42"/>
                  <a:pt x="9" y="42"/>
                </a:cubicBezTo>
                <a:cubicBezTo>
                  <a:pt x="9" y="42"/>
                  <a:pt x="9" y="43"/>
                  <a:pt x="9" y="43"/>
                </a:cubicBezTo>
                <a:cubicBezTo>
                  <a:pt x="9" y="43"/>
                  <a:pt x="9" y="43"/>
                  <a:pt x="9" y="43"/>
                </a:cubicBezTo>
                <a:cubicBezTo>
                  <a:pt x="9" y="44"/>
                  <a:pt x="10" y="44"/>
                  <a:pt x="10" y="44"/>
                </a:cubicBezTo>
                <a:cubicBezTo>
                  <a:pt x="10" y="45"/>
                  <a:pt x="10" y="45"/>
                  <a:pt x="10" y="45"/>
                </a:cubicBezTo>
                <a:cubicBezTo>
                  <a:pt x="10" y="45"/>
                  <a:pt x="11" y="45"/>
                  <a:pt x="11" y="46"/>
                </a:cubicBezTo>
                <a:cubicBezTo>
                  <a:pt x="11" y="46"/>
                  <a:pt x="11" y="46"/>
                  <a:pt x="11" y="46"/>
                </a:cubicBezTo>
                <a:cubicBezTo>
                  <a:pt x="11" y="46"/>
                  <a:pt x="12" y="46"/>
                  <a:pt x="12" y="47"/>
                </a:cubicBezTo>
                <a:cubicBezTo>
                  <a:pt x="12" y="47"/>
                  <a:pt x="12" y="47"/>
                  <a:pt x="12" y="47"/>
                </a:cubicBezTo>
                <a:cubicBezTo>
                  <a:pt x="13" y="47"/>
                  <a:pt x="13" y="47"/>
                  <a:pt x="13" y="47"/>
                </a:cubicBezTo>
                <a:cubicBezTo>
                  <a:pt x="13" y="48"/>
                  <a:pt x="14" y="48"/>
                  <a:pt x="14" y="48"/>
                </a:cubicBezTo>
                <a:cubicBezTo>
                  <a:pt x="14" y="48"/>
                  <a:pt x="14" y="48"/>
                  <a:pt x="15" y="48"/>
                </a:cubicBezTo>
                <a:cubicBezTo>
                  <a:pt x="15" y="48"/>
                  <a:pt x="15" y="48"/>
                  <a:pt x="15" y="48"/>
                </a:cubicBezTo>
                <a:cubicBezTo>
                  <a:pt x="16" y="48"/>
                  <a:pt x="16" y="48"/>
                  <a:pt x="17" y="48"/>
                </a:cubicBezTo>
                <a:cubicBezTo>
                  <a:pt x="17" y="48"/>
                  <a:pt x="18" y="48"/>
                  <a:pt x="19" y="48"/>
                </a:cubicBezTo>
                <a:cubicBezTo>
                  <a:pt x="19" y="48"/>
                  <a:pt x="19" y="48"/>
                  <a:pt x="19" y="48"/>
                </a:cubicBezTo>
                <a:cubicBezTo>
                  <a:pt x="19" y="48"/>
                  <a:pt x="20" y="48"/>
                  <a:pt x="20" y="48"/>
                </a:cubicBezTo>
                <a:cubicBezTo>
                  <a:pt x="20" y="48"/>
                  <a:pt x="20" y="48"/>
                  <a:pt x="21" y="47"/>
                </a:cubicBezTo>
                <a:cubicBezTo>
                  <a:pt x="21" y="47"/>
                  <a:pt x="21" y="47"/>
                  <a:pt x="21" y="47"/>
                </a:cubicBezTo>
                <a:cubicBezTo>
                  <a:pt x="22" y="47"/>
                  <a:pt x="22" y="47"/>
                  <a:pt x="22" y="47"/>
                </a:cubicBezTo>
                <a:cubicBezTo>
                  <a:pt x="22" y="46"/>
                  <a:pt x="22" y="46"/>
                  <a:pt x="23" y="46"/>
                </a:cubicBezTo>
                <a:cubicBezTo>
                  <a:pt x="23" y="46"/>
                  <a:pt x="23" y="46"/>
                  <a:pt x="23" y="46"/>
                </a:cubicBezTo>
                <a:cubicBezTo>
                  <a:pt x="23" y="45"/>
                  <a:pt x="24" y="45"/>
                  <a:pt x="24" y="45"/>
                </a:cubicBezTo>
                <a:cubicBezTo>
                  <a:pt x="24" y="45"/>
                  <a:pt x="24" y="45"/>
                  <a:pt x="24" y="44"/>
                </a:cubicBezTo>
                <a:cubicBezTo>
                  <a:pt x="24" y="44"/>
                  <a:pt x="25" y="44"/>
                  <a:pt x="25" y="43"/>
                </a:cubicBezTo>
                <a:cubicBezTo>
                  <a:pt x="25" y="43"/>
                  <a:pt x="25" y="43"/>
                  <a:pt x="25" y="43"/>
                </a:cubicBezTo>
                <a:cubicBezTo>
                  <a:pt x="25" y="43"/>
                  <a:pt x="25" y="42"/>
                  <a:pt x="25" y="42"/>
                </a:cubicBezTo>
                <a:cubicBezTo>
                  <a:pt x="49" y="42"/>
                  <a:pt x="49" y="42"/>
                  <a:pt x="49" y="42"/>
                </a:cubicBezTo>
                <a:cubicBezTo>
                  <a:pt x="49" y="42"/>
                  <a:pt x="49" y="43"/>
                  <a:pt x="50" y="43"/>
                </a:cubicBezTo>
                <a:cubicBezTo>
                  <a:pt x="50" y="43"/>
                  <a:pt x="50" y="43"/>
                  <a:pt x="50" y="43"/>
                </a:cubicBezTo>
                <a:cubicBezTo>
                  <a:pt x="50" y="44"/>
                  <a:pt x="50" y="44"/>
                  <a:pt x="50" y="44"/>
                </a:cubicBezTo>
                <a:cubicBezTo>
                  <a:pt x="51" y="45"/>
                  <a:pt x="51" y="45"/>
                  <a:pt x="51" y="45"/>
                </a:cubicBezTo>
                <a:cubicBezTo>
                  <a:pt x="51" y="45"/>
                  <a:pt x="51" y="45"/>
                  <a:pt x="51" y="46"/>
                </a:cubicBezTo>
                <a:cubicBezTo>
                  <a:pt x="52" y="46"/>
                  <a:pt x="52" y="46"/>
                  <a:pt x="52" y="46"/>
                </a:cubicBezTo>
                <a:cubicBezTo>
                  <a:pt x="52" y="46"/>
                  <a:pt x="52" y="46"/>
                  <a:pt x="53" y="47"/>
                </a:cubicBezTo>
                <a:cubicBezTo>
                  <a:pt x="53" y="47"/>
                  <a:pt x="53" y="47"/>
                  <a:pt x="53" y="47"/>
                </a:cubicBezTo>
                <a:cubicBezTo>
                  <a:pt x="53" y="47"/>
                  <a:pt x="54" y="47"/>
                  <a:pt x="54" y="47"/>
                </a:cubicBezTo>
                <a:cubicBezTo>
                  <a:pt x="54" y="48"/>
                  <a:pt x="54" y="48"/>
                  <a:pt x="54" y="48"/>
                </a:cubicBezTo>
                <a:cubicBezTo>
                  <a:pt x="55" y="48"/>
                  <a:pt x="55" y="48"/>
                  <a:pt x="55" y="48"/>
                </a:cubicBezTo>
                <a:cubicBezTo>
                  <a:pt x="56" y="48"/>
                  <a:pt x="56" y="48"/>
                  <a:pt x="56" y="48"/>
                </a:cubicBezTo>
                <a:cubicBezTo>
                  <a:pt x="56" y="48"/>
                  <a:pt x="57" y="48"/>
                  <a:pt x="58" y="48"/>
                </a:cubicBezTo>
                <a:cubicBezTo>
                  <a:pt x="58" y="48"/>
                  <a:pt x="59" y="48"/>
                  <a:pt x="59" y="48"/>
                </a:cubicBezTo>
                <a:cubicBezTo>
                  <a:pt x="59" y="48"/>
                  <a:pt x="59" y="48"/>
                  <a:pt x="60" y="48"/>
                </a:cubicBezTo>
                <a:cubicBezTo>
                  <a:pt x="60" y="48"/>
                  <a:pt x="60" y="48"/>
                  <a:pt x="61" y="48"/>
                </a:cubicBezTo>
                <a:cubicBezTo>
                  <a:pt x="61" y="48"/>
                  <a:pt x="61" y="48"/>
                  <a:pt x="61" y="47"/>
                </a:cubicBezTo>
                <a:cubicBezTo>
                  <a:pt x="61" y="47"/>
                  <a:pt x="62" y="47"/>
                  <a:pt x="62" y="47"/>
                </a:cubicBezTo>
                <a:cubicBezTo>
                  <a:pt x="62" y="47"/>
                  <a:pt x="62" y="47"/>
                  <a:pt x="63" y="47"/>
                </a:cubicBezTo>
                <a:cubicBezTo>
                  <a:pt x="63" y="46"/>
                  <a:pt x="63" y="46"/>
                  <a:pt x="63" y="46"/>
                </a:cubicBezTo>
                <a:cubicBezTo>
                  <a:pt x="63" y="46"/>
                  <a:pt x="64" y="46"/>
                  <a:pt x="64" y="46"/>
                </a:cubicBezTo>
                <a:cubicBezTo>
                  <a:pt x="64" y="45"/>
                  <a:pt x="64" y="45"/>
                  <a:pt x="64" y="45"/>
                </a:cubicBezTo>
                <a:cubicBezTo>
                  <a:pt x="64" y="45"/>
                  <a:pt x="65" y="45"/>
                  <a:pt x="65" y="44"/>
                </a:cubicBezTo>
                <a:cubicBezTo>
                  <a:pt x="65" y="44"/>
                  <a:pt x="65" y="44"/>
                  <a:pt x="65" y="43"/>
                </a:cubicBezTo>
                <a:cubicBezTo>
                  <a:pt x="65" y="43"/>
                  <a:pt x="65" y="43"/>
                  <a:pt x="65" y="43"/>
                </a:cubicBezTo>
                <a:cubicBezTo>
                  <a:pt x="66" y="43"/>
                  <a:pt x="66" y="42"/>
                  <a:pt x="66" y="42"/>
                </a:cubicBezTo>
                <a:cubicBezTo>
                  <a:pt x="75" y="42"/>
                  <a:pt x="75" y="42"/>
                  <a:pt x="75" y="42"/>
                </a:cubicBezTo>
                <a:cubicBezTo>
                  <a:pt x="76" y="42"/>
                  <a:pt x="77" y="41"/>
                  <a:pt x="77" y="40"/>
                </a:cubicBezTo>
                <a:cubicBezTo>
                  <a:pt x="77" y="34"/>
                  <a:pt x="77" y="34"/>
                  <a:pt x="77" y="34"/>
                </a:cubicBezTo>
                <a:cubicBezTo>
                  <a:pt x="77" y="2"/>
                  <a:pt x="77" y="2"/>
                  <a:pt x="77" y="2"/>
                </a:cubicBezTo>
                <a:cubicBezTo>
                  <a:pt x="77" y="1"/>
                  <a:pt x="76" y="0"/>
                  <a:pt x="75" y="0"/>
                </a:cubicBezTo>
                <a:close/>
                <a:moveTo>
                  <a:pt x="8" y="39"/>
                </a:moveTo>
                <a:cubicBezTo>
                  <a:pt x="3" y="39"/>
                  <a:pt x="3" y="39"/>
                  <a:pt x="3" y="39"/>
                </a:cubicBezTo>
                <a:cubicBezTo>
                  <a:pt x="3" y="35"/>
                  <a:pt x="3" y="35"/>
                  <a:pt x="3" y="35"/>
                </a:cubicBezTo>
                <a:cubicBezTo>
                  <a:pt x="4" y="35"/>
                  <a:pt x="4" y="35"/>
                  <a:pt x="4" y="35"/>
                </a:cubicBezTo>
                <a:cubicBezTo>
                  <a:pt x="10" y="35"/>
                  <a:pt x="10" y="35"/>
                  <a:pt x="10" y="35"/>
                </a:cubicBezTo>
                <a:cubicBezTo>
                  <a:pt x="9" y="36"/>
                  <a:pt x="9" y="37"/>
                  <a:pt x="8" y="39"/>
                </a:cubicBezTo>
                <a:close/>
                <a:moveTo>
                  <a:pt x="21" y="41"/>
                </a:moveTo>
                <a:cubicBezTo>
                  <a:pt x="21" y="41"/>
                  <a:pt x="21" y="42"/>
                  <a:pt x="21" y="42"/>
                </a:cubicBezTo>
                <a:cubicBezTo>
                  <a:pt x="21" y="42"/>
                  <a:pt x="21" y="42"/>
                  <a:pt x="21" y="42"/>
                </a:cubicBezTo>
                <a:cubicBezTo>
                  <a:pt x="20" y="43"/>
                  <a:pt x="20" y="43"/>
                  <a:pt x="20" y="43"/>
                </a:cubicBezTo>
                <a:cubicBezTo>
                  <a:pt x="20" y="43"/>
                  <a:pt x="19" y="43"/>
                  <a:pt x="19" y="43"/>
                </a:cubicBezTo>
                <a:cubicBezTo>
                  <a:pt x="19" y="44"/>
                  <a:pt x="19" y="44"/>
                  <a:pt x="19" y="44"/>
                </a:cubicBezTo>
                <a:cubicBezTo>
                  <a:pt x="18" y="44"/>
                  <a:pt x="17" y="44"/>
                  <a:pt x="17" y="44"/>
                </a:cubicBezTo>
                <a:cubicBezTo>
                  <a:pt x="16" y="44"/>
                  <a:pt x="16" y="44"/>
                  <a:pt x="15" y="44"/>
                </a:cubicBezTo>
                <a:cubicBezTo>
                  <a:pt x="15" y="44"/>
                  <a:pt x="15" y="44"/>
                  <a:pt x="15" y="43"/>
                </a:cubicBezTo>
                <a:cubicBezTo>
                  <a:pt x="14" y="43"/>
                  <a:pt x="14" y="43"/>
                  <a:pt x="14" y="43"/>
                </a:cubicBezTo>
                <a:cubicBezTo>
                  <a:pt x="14" y="43"/>
                  <a:pt x="13" y="43"/>
                  <a:pt x="13" y="42"/>
                </a:cubicBezTo>
                <a:cubicBezTo>
                  <a:pt x="13" y="42"/>
                  <a:pt x="13" y="42"/>
                  <a:pt x="13" y="42"/>
                </a:cubicBezTo>
                <a:cubicBezTo>
                  <a:pt x="13" y="42"/>
                  <a:pt x="13" y="41"/>
                  <a:pt x="13" y="41"/>
                </a:cubicBezTo>
                <a:cubicBezTo>
                  <a:pt x="13" y="40"/>
                  <a:pt x="12" y="40"/>
                  <a:pt x="12" y="40"/>
                </a:cubicBezTo>
                <a:cubicBezTo>
                  <a:pt x="12" y="39"/>
                  <a:pt x="13" y="38"/>
                  <a:pt x="13" y="37"/>
                </a:cubicBezTo>
                <a:cubicBezTo>
                  <a:pt x="13" y="37"/>
                  <a:pt x="13" y="37"/>
                  <a:pt x="13" y="37"/>
                </a:cubicBezTo>
                <a:cubicBezTo>
                  <a:pt x="13" y="37"/>
                  <a:pt x="14" y="37"/>
                  <a:pt x="14" y="36"/>
                </a:cubicBezTo>
                <a:cubicBezTo>
                  <a:pt x="14" y="36"/>
                  <a:pt x="14" y="36"/>
                  <a:pt x="15" y="36"/>
                </a:cubicBezTo>
                <a:cubicBezTo>
                  <a:pt x="15" y="36"/>
                  <a:pt x="15" y="36"/>
                  <a:pt x="15" y="36"/>
                </a:cubicBezTo>
                <a:cubicBezTo>
                  <a:pt x="16" y="35"/>
                  <a:pt x="16" y="35"/>
                  <a:pt x="17" y="35"/>
                </a:cubicBezTo>
                <a:cubicBezTo>
                  <a:pt x="17" y="35"/>
                  <a:pt x="18" y="35"/>
                  <a:pt x="19" y="36"/>
                </a:cubicBezTo>
                <a:cubicBezTo>
                  <a:pt x="19" y="36"/>
                  <a:pt x="19" y="36"/>
                  <a:pt x="19" y="36"/>
                </a:cubicBezTo>
                <a:cubicBezTo>
                  <a:pt x="19" y="36"/>
                  <a:pt x="20" y="36"/>
                  <a:pt x="20" y="36"/>
                </a:cubicBezTo>
                <a:cubicBezTo>
                  <a:pt x="20" y="37"/>
                  <a:pt x="20" y="37"/>
                  <a:pt x="21" y="37"/>
                </a:cubicBezTo>
                <a:cubicBezTo>
                  <a:pt x="21" y="37"/>
                  <a:pt x="21" y="37"/>
                  <a:pt x="21" y="37"/>
                </a:cubicBezTo>
                <a:cubicBezTo>
                  <a:pt x="21" y="38"/>
                  <a:pt x="21" y="39"/>
                  <a:pt x="21" y="40"/>
                </a:cubicBezTo>
                <a:cubicBezTo>
                  <a:pt x="21" y="40"/>
                  <a:pt x="21" y="40"/>
                  <a:pt x="21" y="41"/>
                </a:cubicBezTo>
                <a:close/>
                <a:moveTo>
                  <a:pt x="22" y="33"/>
                </a:moveTo>
                <a:cubicBezTo>
                  <a:pt x="21" y="32"/>
                  <a:pt x="19" y="31"/>
                  <a:pt x="17" y="31"/>
                </a:cubicBezTo>
                <a:cubicBezTo>
                  <a:pt x="15" y="31"/>
                  <a:pt x="13" y="32"/>
                  <a:pt x="12" y="33"/>
                </a:cubicBezTo>
                <a:cubicBezTo>
                  <a:pt x="4" y="33"/>
                  <a:pt x="4" y="33"/>
                  <a:pt x="4" y="33"/>
                </a:cubicBezTo>
                <a:cubicBezTo>
                  <a:pt x="3" y="33"/>
                  <a:pt x="3" y="33"/>
                  <a:pt x="3" y="32"/>
                </a:cubicBezTo>
                <a:cubicBezTo>
                  <a:pt x="3" y="25"/>
                  <a:pt x="3" y="25"/>
                  <a:pt x="3" y="25"/>
                </a:cubicBezTo>
                <a:cubicBezTo>
                  <a:pt x="3" y="24"/>
                  <a:pt x="3" y="23"/>
                  <a:pt x="4" y="22"/>
                </a:cubicBezTo>
                <a:cubicBezTo>
                  <a:pt x="11" y="12"/>
                  <a:pt x="11" y="12"/>
                  <a:pt x="11" y="12"/>
                </a:cubicBezTo>
                <a:cubicBezTo>
                  <a:pt x="12" y="11"/>
                  <a:pt x="13" y="11"/>
                  <a:pt x="13" y="11"/>
                </a:cubicBezTo>
                <a:cubicBezTo>
                  <a:pt x="28" y="11"/>
                  <a:pt x="28" y="11"/>
                  <a:pt x="28" y="11"/>
                </a:cubicBezTo>
                <a:cubicBezTo>
                  <a:pt x="28" y="11"/>
                  <a:pt x="29" y="11"/>
                  <a:pt x="29" y="12"/>
                </a:cubicBezTo>
                <a:cubicBezTo>
                  <a:pt x="29" y="32"/>
                  <a:pt x="29" y="32"/>
                  <a:pt x="29" y="32"/>
                </a:cubicBezTo>
                <a:cubicBezTo>
                  <a:pt x="29" y="33"/>
                  <a:pt x="28" y="33"/>
                  <a:pt x="28" y="33"/>
                </a:cubicBezTo>
                <a:lnTo>
                  <a:pt x="22" y="33"/>
                </a:lnTo>
                <a:close/>
                <a:moveTo>
                  <a:pt x="49" y="39"/>
                </a:moveTo>
                <a:cubicBezTo>
                  <a:pt x="25" y="39"/>
                  <a:pt x="25" y="39"/>
                  <a:pt x="25" y="39"/>
                </a:cubicBezTo>
                <a:cubicBezTo>
                  <a:pt x="25" y="37"/>
                  <a:pt x="25" y="36"/>
                  <a:pt x="24" y="35"/>
                </a:cubicBezTo>
                <a:cubicBezTo>
                  <a:pt x="28" y="35"/>
                  <a:pt x="28" y="35"/>
                  <a:pt x="28" y="35"/>
                </a:cubicBezTo>
                <a:cubicBezTo>
                  <a:pt x="30" y="35"/>
                  <a:pt x="30" y="35"/>
                  <a:pt x="30" y="35"/>
                </a:cubicBezTo>
                <a:cubicBezTo>
                  <a:pt x="50" y="35"/>
                  <a:pt x="50" y="35"/>
                  <a:pt x="50" y="35"/>
                </a:cubicBezTo>
                <a:cubicBezTo>
                  <a:pt x="50" y="36"/>
                  <a:pt x="49" y="37"/>
                  <a:pt x="49" y="39"/>
                </a:cubicBezTo>
                <a:close/>
                <a:moveTo>
                  <a:pt x="62" y="41"/>
                </a:moveTo>
                <a:cubicBezTo>
                  <a:pt x="62" y="41"/>
                  <a:pt x="62" y="42"/>
                  <a:pt x="61" y="42"/>
                </a:cubicBezTo>
                <a:cubicBezTo>
                  <a:pt x="61" y="42"/>
                  <a:pt x="61" y="42"/>
                  <a:pt x="61" y="42"/>
                </a:cubicBezTo>
                <a:cubicBezTo>
                  <a:pt x="61" y="43"/>
                  <a:pt x="61" y="43"/>
                  <a:pt x="60" y="43"/>
                </a:cubicBezTo>
                <a:cubicBezTo>
                  <a:pt x="60" y="43"/>
                  <a:pt x="60" y="43"/>
                  <a:pt x="60" y="43"/>
                </a:cubicBezTo>
                <a:cubicBezTo>
                  <a:pt x="60" y="44"/>
                  <a:pt x="59" y="44"/>
                  <a:pt x="59" y="44"/>
                </a:cubicBezTo>
                <a:cubicBezTo>
                  <a:pt x="59" y="44"/>
                  <a:pt x="58" y="44"/>
                  <a:pt x="58" y="44"/>
                </a:cubicBezTo>
                <a:cubicBezTo>
                  <a:pt x="57" y="44"/>
                  <a:pt x="56" y="44"/>
                  <a:pt x="56" y="44"/>
                </a:cubicBezTo>
                <a:cubicBezTo>
                  <a:pt x="56" y="44"/>
                  <a:pt x="55" y="44"/>
                  <a:pt x="55" y="43"/>
                </a:cubicBezTo>
                <a:cubicBezTo>
                  <a:pt x="55" y="43"/>
                  <a:pt x="55" y="43"/>
                  <a:pt x="55" y="43"/>
                </a:cubicBezTo>
                <a:cubicBezTo>
                  <a:pt x="54" y="43"/>
                  <a:pt x="54" y="43"/>
                  <a:pt x="54" y="42"/>
                </a:cubicBezTo>
                <a:cubicBezTo>
                  <a:pt x="54" y="42"/>
                  <a:pt x="54" y="42"/>
                  <a:pt x="54" y="42"/>
                </a:cubicBezTo>
                <a:cubicBezTo>
                  <a:pt x="54" y="42"/>
                  <a:pt x="53" y="41"/>
                  <a:pt x="53" y="41"/>
                </a:cubicBezTo>
                <a:cubicBezTo>
                  <a:pt x="53" y="40"/>
                  <a:pt x="53" y="40"/>
                  <a:pt x="53" y="40"/>
                </a:cubicBezTo>
                <a:cubicBezTo>
                  <a:pt x="53" y="39"/>
                  <a:pt x="53" y="38"/>
                  <a:pt x="54" y="37"/>
                </a:cubicBezTo>
                <a:cubicBezTo>
                  <a:pt x="54" y="37"/>
                  <a:pt x="54" y="37"/>
                  <a:pt x="54" y="37"/>
                </a:cubicBezTo>
                <a:cubicBezTo>
                  <a:pt x="54" y="37"/>
                  <a:pt x="54" y="37"/>
                  <a:pt x="55" y="36"/>
                </a:cubicBezTo>
                <a:cubicBezTo>
                  <a:pt x="55" y="36"/>
                  <a:pt x="55" y="36"/>
                  <a:pt x="55" y="36"/>
                </a:cubicBezTo>
                <a:cubicBezTo>
                  <a:pt x="55" y="36"/>
                  <a:pt x="56" y="36"/>
                  <a:pt x="56" y="36"/>
                </a:cubicBezTo>
                <a:cubicBezTo>
                  <a:pt x="56" y="35"/>
                  <a:pt x="57" y="35"/>
                  <a:pt x="58" y="35"/>
                </a:cubicBezTo>
                <a:cubicBezTo>
                  <a:pt x="58" y="35"/>
                  <a:pt x="59" y="35"/>
                  <a:pt x="59" y="36"/>
                </a:cubicBezTo>
                <a:cubicBezTo>
                  <a:pt x="59" y="36"/>
                  <a:pt x="60" y="36"/>
                  <a:pt x="60" y="36"/>
                </a:cubicBezTo>
                <a:cubicBezTo>
                  <a:pt x="60" y="36"/>
                  <a:pt x="60" y="36"/>
                  <a:pt x="60" y="36"/>
                </a:cubicBezTo>
                <a:cubicBezTo>
                  <a:pt x="61" y="37"/>
                  <a:pt x="61" y="37"/>
                  <a:pt x="61" y="37"/>
                </a:cubicBezTo>
                <a:cubicBezTo>
                  <a:pt x="61" y="37"/>
                  <a:pt x="61" y="37"/>
                  <a:pt x="61" y="37"/>
                </a:cubicBezTo>
                <a:cubicBezTo>
                  <a:pt x="62" y="38"/>
                  <a:pt x="62" y="39"/>
                  <a:pt x="62" y="40"/>
                </a:cubicBezTo>
                <a:cubicBezTo>
                  <a:pt x="62" y="40"/>
                  <a:pt x="62" y="40"/>
                  <a:pt x="62" y="41"/>
                </a:cubicBezTo>
                <a:close/>
                <a:moveTo>
                  <a:pt x="74" y="39"/>
                </a:moveTo>
                <a:cubicBezTo>
                  <a:pt x="66" y="39"/>
                  <a:pt x="66" y="39"/>
                  <a:pt x="66" y="39"/>
                </a:cubicBezTo>
                <a:cubicBezTo>
                  <a:pt x="66" y="37"/>
                  <a:pt x="65" y="36"/>
                  <a:pt x="65" y="35"/>
                </a:cubicBezTo>
                <a:cubicBezTo>
                  <a:pt x="74" y="35"/>
                  <a:pt x="74" y="35"/>
                  <a:pt x="74" y="35"/>
                </a:cubicBezTo>
                <a:lnTo>
                  <a:pt x="74" y="39"/>
                </a:lnTo>
                <a:close/>
                <a:moveTo>
                  <a:pt x="26" y="13"/>
                </a:moveTo>
                <a:cubicBezTo>
                  <a:pt x="13" y="13"/>
                  <a:pt x="13" y="13"/>
                  <a:pt x="13" y="13"/>
                </a:cubicBezTo>
                <a:cubicBezTo>
                  <a:pt x="12" y="13"/>
                  <a:pt x="12" y="14"/>
                  <a:pt x="12" y="14"/>
                </a:cubicBezTo>
                <a:cubicBezTo>
                  <a:pt x="6" y="23"/>
                  <a:pt x="6" y="23"/>
                  <a:pt x="6" y="23"/>
                </a:cubicBezTo>
                <a:cubicBezTo>
                  <a:pt x="5" y="24"/>
                  <a:pt x="5" y="24"/>
                  <a:pt x="6" y="24"/>
                </a:cubicBezTo>
                <a:cubicBezTo>
                  <a:pt x="6" y="25"/>
                  <a:pt x="6" y="25"/>
                  <a:pt x="7" y="25"/>
                </a:cubicBezTo>
                <a:cubicBezTo>
                  <a:pt x="26" y="25"/>
                  <a:pt x="26" y="25"/>
                  <a:pt x="26" y="25"/>
                </a:cubicBezTo>
                <a:cubicBezTo>
                  <a:pt x="26" y="25"/>
                  <a:pt x="27" y="25"/>
                  <a:pt x="27" y="24"/>
                </a:cubicBezTo>
                <a:cubicBezTo>
                  <a:pt x="27" y="14"/>
                  <a:pt x="27" y="14"/>
                  <a:pt x="27" y="14"/>
                </a:cubicBezTo>
                <a:cubicBezTo>
                  <a:pt x="27" y="14"/>
                  <a:pt x="26" y="13"/>
                  <a:pt x="26" y="13"/>
                </a:cubicBezTo>
                <a:close/>
                <a:moveTo>
                  <a:pt x="25" y="23"/>
                </a:moveTo>
                <a:cubicBezTo>
                  <a:pt x="8" y="23"/>
                  <a:pt x="8" y="23"/>
                  <a:pt x="8" y="23"/>
                </a:cubicBezTo>
                <a:cubicBezTo>
                  <a:pt x="13" y="15"/>
                  <a:pt x="13" y="15"/>
                  <a:pt x="13" y="15"/>
                </a:cubicBezTo>
                <a:cubicBezTo>
                  <a:pt x="25" y="15"/>
                  <a:pt x="25" y="15"/>
                  <a:pt x="25" y="15"/>
                </a:cubicBezTo>
                <a:lnTo>
                  <a:pt x="25" y="23"/>
                </a:lnTo>
                <a:close/>
                <a:moveTo>
                  <a:pt x="18" y="28"/>
                </a:moveTo>
                <a:cubicBezTo>
                  <a:pt x="18" y="28"/>
                  <a:pt x="18" y="29"/>
                  <a:pt x="17" y="29"/>
                </a:cubicBezTo>
                <a:cubicBezTo>
                  <a:pt x="14" y="29"/>
                  <a:pt x="14" y="29"/>
                  <a:pt x="14" y="29"/>
                </a:cubicBezTo>
                <a:cubicBezTo>
                  <a:pt x="13" y="29"/>
                  <a:pt x="13" y="28"/>
                  <a:pt x="13" y="28"/>
                </a:cubicBezTo>
                <a:cubicBezTo>
                  <a:pt x="13" y="27"/>
                  <a:pt x="13" y="27"/>
                  <a:pt x="14" y="27"/>
                </a:cubicBezTo>
                <a:cubicBezTo>
                  <a:pt x="17" y="27"/>
                  <a:pt x="17" y="27"/>
                  <a:pt x="17" y="27"/>
                </a:cubicBezTo>
                <a:cubicBezTo>
                  <a:pt x="18" y="27"/>
                  <a:pt x="18" y="27"/>
                  <a:pt x="18" y="28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</p:spPr>
        <p:txBody>
          <a:bodyPr vert="horz" wrap="square" lIns="91440" tIns="45721" rIns="91440" bIns="45721" numCol="1" anchor="t" anchorCtr="0" compatLnSpc="1">
            <a:prstTxWarp prst="textNoShape">
              <a:avLst/>
            </a:prstTxWarp>
          </a:bodyPr>
          <a:lstStyle/>
          <a:p>
            <a:endParaRPr lang="en-US" sz="1801"/>
          </a:p>
        </p:txBody>
      </p:sp>
      <p:sp>
        <p:nvSpPr>
          <p:cNvPr id="107" name="iṩḻíde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26BCE3B8-A972-40C6-AB99-33BD323458C6}"/>
              </a:ext>
            </a:extLst>
          </p:cNvPr>
          <p:cNvSpPr/>
          <p:nvPr/>
        </p:nvSpPr>
        <p:spPr bwMode="auto">
          <a:xfrm>
            <a:off x="4042594" y="5273046"/>
            <a:ext cx="253655" cy="165427"/>
          </a:xfrm>
          <a:custGeom>
            <a:avLst/>
            <a:gdLst>
              <a:gd name="T0" fmla="*/ 28 w 77"/>
              <a:gd name="T1" fmla="*/ 2 h 48"/>
              <a:gd name="T2" fmla="*/ 10 w 77"/>
              <a:gd name="T3" fmla="*/ 9 h 48"/>
              <a:gd name="T4" fmla="*/ 0 w 77"/>
              <a:gd name="T5" fmla="*/ 34 h 48"/>
              <a:gd name="T6" fmla="*/ 9 w 77"/>
              <a:gd name="T7" fmla="*/ 42 h 48"/>
              <a:gd name="T8" fmla="*/ 10 w 77"/>
              <a:gd name="T9" fmla="*/ 44 h 48"/>
              <a:gd name="T10" fmla="*/ 11 w 77"/>
              <a:gd name="T11" fmla="*/ 46 h 48"/>
              <a:gd name="T12" fmla="*/ 13 w 77"/>
              <a:gd name="T13" fmla="*/ 47 h 48"/>
              <a:gd name="T14" fmla="*/ 15 w 77"/>
              <a:gd name="T15" fmla="*/ 48 h 48"/>
              <a:gd name="T16" fmla="*/ 19 w 77"/>
              <a:gd name="T17" fmla="*/ 48 h 48"/>
              <a:gd name="T18" fmla="*/ 21 w 77"/>
              <a:gd name="T19" fmla="*/ 47 h 48"/>
              <a:gd name="T20" fmla="*/ 23 w 77"/>
              <a:gd name="T21" fmla="*/ 46 h 48"/>
              <a:gd name="T22" fmla="*/ 25 w 77"/>
              <a:gd name="T23" fmla="*/ 43 h 48"/>
              <a:gd name="T24" fmla="*/ 49 w 77"/>
              <a:gd name="T25" fmla="*/ 42 h 48"/>
              <a:gd name="T26" fmla="*/ 50 w 77"/>
              <a:gd name="T27" fmla="*/ 44 h 48"/>
              <a:gd name="T28" fmla="*/ 52 w 77"/>
              <a:gd name="T29" fmla="*/ 46 h 48"/>
              <a:gd name="T30" fmla="*/ 54 w 77"/>
              <a:gd name="T31" fmla="*/ 47 h 48"/>
              <a:gd name="T32" fmla="*/ 56 w 77"/>
              <a:gd name="T33" fmla="*/ 48 h 48"/>
              <a:gd name="T34" fmla="*/ 60 w 77"/>
              <a:gd name="T35" fmla="*/ 48 h 48"/>
              <a:gd name="T36" fmla="*/ 62 w 77"/>
              <a:gd name="T37" fmla="*/ 47 h 48"/>
              <a:gd name="T38" fmla="*/ 64 w 77"/>
              <a:gd name="T39" fmla="*/ 46 h 48"/>
              <a:gd name="T40" fmla="*/ 65 w 77"/>
              <a:gd name="T41" fmla="*/ 43 h 48"/>
              <a:gd name="T42" fmla="*/ 75 w 77"/>
              <a:gd name="T43" fmla="*/ 42 h 48"/>
              <a:gd name="T44" fmla="*/ 77 w 77"/>
              <a:gd name="T45" fmla="*/ 2 h 48"/>
              <a:gd name="T46" fmla="*/ 3 w 77"/>
              <a:gd name="T47" fmla="*/ 39 h 48"/>
              <a:gd name="T48" fmla="*/ 10 w 77"/>
              <a:gd name="T49" fmla="*/ 35 h 48"/>
              <a:gd name="T50" fmla="*/ 21 w 77"/>
              <a:gd name="T51" fmla="*/ 42 h 48"/>
              <a:gd name="T52" fmla="*/ 19 w 77"/>
              <a:gd name="T53" fmla="*/ 43 h 48"/>
              <a:gd name="T54" fmla="*/ 15 w 77"/>
              <a:gd name="T55" fmla="*/ 44 h 48"/>
              <a:gd name="T56" fmla="*/ 13 w 77"/>
              <a:gd name="T57" fmla="*/ 42 h 48"/>
              <a:gd name="T58" fmla="*/ 12 w 77"/>
              <a:gd name="T59" fmla="*/ 40 h 48"/>
              <a:gd name="T60" fmla="*/ 14 w 77"/>
              <a:gd name="T61" fmla="*/ 36 h 48"/>
              <a:gd name="T62" fmla="*/ 17 w 77"/>
              <a:gd name="T63" fmla="*/ 35 h 48"/>
              <a:gd name="T64" fmla="*/ 20 w 77"/>
              <a:gd name="T65" fmla="*/ 36 h 48"/>
              <a:gd name="T66" fmla="*/ 21 w 77"/>
              <a:gd name="T67" fmla="*/ 40 h 48"/>
              <a:gd name="T68" fmla="*/ 17 w 77"/>
              <a:gd name="T69" fmla="*/ 31 h 48"/>
              <a:gd name="T70" fmla="*/ 3 w 77"/>
              <a:gd name="T71" fmla="*/ 32 h 48"/>
              <a:gd name="T72" fmla="*/ 11 w 77"/>
              <a:gd name="T73" fmla="*/ 12 h 48"/>
              <a:gd name="T74" fmla="*/ 29 w 77"/>
              <a:gd name="T75" fmla="*/ 12 h 48"/>
              <a:gd name="T76" fmla="*/ 22 w 77"/>
              <a:gd name="T77" fmla="*/ 33 h 48"/>
              <a:gd name="T78" fmla="*/ 24 w 77"/>
              <a:gd name="T79" fmla="*/ 35 h 48"/>
              <a:gd name="T80" fmla="*/ 50 w 77"/>
              <a:gd name="T81" fmla="*/ 35 h 48"/>
              <a:gd name="T82" fmla="*/ 61 w 77"/>
              <a:gd name="T83" fmla="*/ 42 h 48"/>
              <a:gd name="T84" fmla="*/ 60 w 77"/>
              <a:gd name="T85" fmla="*/ 43 h 48"/>
              <a:gd name="T86" fmla="*/ 56 w 77"/>
              <a:gd name="T87" fmla="*/ 44 h 48"/>
              <a:gd name="T88" fmla="*/ 54 w 77"/>
              <a:gd name="T89" fmla="*/ 42 h 48"/>
              <a:gd name="T90" fmla="*/ 53 w 77"/>
              <a:gd name="T91" fmla="*/ 40 h 48"/>
              <a:gd name="T92" fmla="*/ 55 w 77"/>
              <a:gd name="T93" fmla="*/ 36 h 48"/>
              <a:gd name="T94" fmla="*/ 58 w 77"/>
              <a:gd name="T95" fmla="*/ 35 h 48"/>
              <a:gd name="T96" fmla="*/ 60 w 77"/>
              <a:gd name="T97" fmla="*/ 36 h 48"/>
              <a:gd name="T98" fmla="*/ 62 w 77"/>
              <a:gd name="T99" fmla="*/ 40 h 48"/>
              <a:gd name="T100" fmla="*/ 66 w 77"/>
              <a:gd name="T101" fmla="*/ 39 h 48"/>
              <a:gd name="T102" fmla="*/ 74 w 77"/>
              <a:gd name="T103" fmla="*/ 39 h 48"/>
              <a:gd name="T104" fmla="*/ 12 w 77"/>
              <a:gd name="T105" fmla="*/ 14 h 48"/>
              <a:gd name="T106" fmla="*/ 7 w 77"/>
              <a:gd name="T107" fmla="*/ 25 h 48"/>
              <a:gd name="T108" fmla="*/ 27 w 77"/>
              <a:gd name="T109" fmla="*/ 14 h 48"/>
              <a:gd name="T110" fmla="*/ 8 w 77"/>
              <a:gd name="T111" fmla="*/ 23 h 48"/>
              <a:gd name="T112" fmla="*/ 25 w 77"/>
              <a:gd name="T113" fmla="*/ 23 h 48"/>
              <a:gd name="T114" fmla="*/ 14 w 77"/>
              <a:gd name="T115" fmla="*/ 29 h 48"/>
              <a:gd name="T116" fmla="*/ 17 w 77"/>
              <a:gd name="T117" fmla="*/ 27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77" h="48">
                <a:moveTo>
                  <a:pt x="75" y="0"/>
                </a:moveTo>
                <a:cubicBezTo>
                  <a:pt x="30" y="0"/>
                  <a:pt x="30" y="0"/>
                  <a:pt x="30" y="0"/>
                </a:cubicBezTo>
                <a:cubicBezTo>
                  <a:pt x="29" y="0"/>
                  <a:pt x="28" y="1"/>
                  <a:pt x="28" y="2"/>
                </a:cubicBezTo>
                <a:cubicBezTo>
                  <a:pt x="28" y="8"/>
                  <a:pt x="28" y="8"/>
                  <a:pt x="28" y="8"/>
                </a:cubicBezTo>
                <a:cubicBezTo>
                  <a:pt x="11" y="8"/>
                  <a:pt x="11" y="8"/>
                  <a:pt x="11" y="8"/>
                </a:cubicBezTo>
                <a:cubicBezTo>
                  <a:pt x="11" y="8"/>
                  <a:pt x="10" y="8"/>
                  <a:pt x="10" y="9"/>
                </a:cubicBezTo>
                <a:cubicBezTo>
                  <a:pt x="0" y="22"/>
                  <a:pt x="0" y="22"/>
                  <a:pt x="0" y="22"/>
                </a:cubicBezTo>
                <a:cubicBezTo>
                  <a:pt x="0" y="22"/>
                  <a:pt x="0" y="22"/>
                  <a:pt x="0" y="23"/>
                </a:cubicBezTo>
                <a:cubicBezTo>
                  <a:pt x="0" y="34"/>
                  <a:pt x="0" y="34"/>
                  <a:pt x="0" y="34"/>
                </a:cubicBezTo>
                <a:cubicBezTo>
                  <a:pt x="0" y="40"/>
                  <a:pt x="0" y="40"/>
                  <a:pt x="0" y="40"/>
                </a:cubicBezTo>
                <a:cubicBezTo>
                  <a:pt x="0" y="41"/>
                  <a:pt x="1" y="42"/>
                  <a:pt x="2" y="42"/>
                </a:cubicBezTo>
                <a:cubicBezTo>
                  <a:pt x="9" y="42"/>
                  <a:pt x="9" y="42"/>
                  <a:pt x="9" y="42"/>
                </a:cubicBezTo>
                <a:cubicBezTo>
                  <a:pt x="9" y="42"/>
                  <a:pt x="9" y="43"/>
                  <a:pt x="9" y="43"/>
                </a:cubicBezTo>
                <a:cubicBezTo>
                  <a:pt x="9" y="43"/>
                  <a:pt x="9" y="43"/>
                  <a:pt x="9" y="43"/>
                </a:cubicBezTo>
                <a:cubicBezTo>
                  <a:pt x="9" y="44"/>
                  <a:pt x="10" y="44"/>
                  <a:pt x="10" y="44"/>
                </a:cubicBezTo>
                <a:cubicBezTo>
                  <a:pt x="10" y="45"/>
                  <a:pt x="10" y="45"/>
                  <a:pt x="10" y="45"/>
                </a:cubicBezTo>
                <a:cubicBezTo>
                  <a:pt x="10" y="45"/>
                  <a:pt x="11" y="45"/>
                  <a:pt x="11" y="46"/>
                </a:cubicBezTo>
                <a:cubicBezTo>
                  <a:pt x="11" y="46"/>
                  <a:pt x="11" y="46"/>
                  <a:pt x="11" y="46"/>
                </a:cubicBezTo>
                <a:cubicBezTo>
                  <a:pt x="11" y="46"/>
                  <a:pt x="12" y="46"/>
                  <a:pt x="12" y="47"/>
                </a:cubicBezTo>
                <a:cubicBezTo>
                  <a:pt x="12" y="47"/>
                  <a:pt x="12" y="47"/>
                  <a:pt x="12" y="47"/>
                </a:cubicBezTo>
                <a:cubicBezTo>
                  <a:pt x="13" y="47"/>
                  <a:pt x="13" y="47"/>
                  <a:pt x="13" y="47"/>
                </a:cubicBezTo>
                <a:cubicBezTo>
                  <a:pt x="13" y="48"/>
                  <a:pt x="14" y="48"/>
                  <a:pt x="14" y="48"/>
                </a:cubicBezTo>
                <a:cubicBezTo>
                  <a:pt x="14" y="48"/>
                  <a:pt x="14" y="48"/>
                  <a:pt x="15" y="48"/>
                </a:cubicBezTo>
                <a:cubicBezTo>
                  <a:pt x="15" y="48"/>
                  <a:pt x="15" y="48"/>
                  <a:pt x="15" y="48"/>
                </a:cubicBezTo>
                <a:cubicBezTo>
                  <a:pt x="16" y="48"/>
                  <a:pt x="16" y="48"/>
                  <a:pt x="17" y="48"/>
                </a:cubicBezTo>
                <a:cubicBezTo>
                  <a:pt x="17" y="48"/>
                  <a:pt x="18" y="48"/>
                  <a:pt x="19" y="48"/>
                </a:cubicBezTo>
                <a:cubicBezTo>
                  <a:pt x="19" y="48"/>
                  <a:pt x="19" y="48"/>
                  <a:pt x="19" y="48"/>
                </a:cubicBezTo>
                <a:cubicBezTo>
                  <a:pt x="19" y="48"/>
                  <a:pt x="20" y="48"/>
                  <a:pt x="20" y="48"/>
                </a:cubicBezTo>
                <a:cubicBezTo>
                  <a:pt x="20" y="48"/>
                  <a:pt x="20" y="48"/>
                  <a:pt x="21" y="47"/>
                </a:cubicBezTo>
                <a:cubicBezTo>
                  <a:pt x="21" y="47"/>
                  <a:pt x="21" y="47"/>
                  <a:pt x="21" y="47"/>
                </a:cubicBezTo>
                <a:cubicBezTo>
                  <a:pt x="22" y="47"/>
                  <a:pt x="22" y="47"/>
                  <a:pt x="22" y="47"/>
                </a:cubicBezTo>
                <a:cubicBezTo>
                  <a:pt x="22" y="46"/>
                  <a:pt x="22" y="46"/>
                  <a:pt x="23" y="46"/>
                </a:cubicBezTo>
                <a:cubicBezTo>
                  <a:pt x="23" y="46"/>
                  <a:pt x="23" y="46"/>
                  <a:pt x="23" y="46"/>
                </a:cubicBezTo>
                <a:cubicBezTo>
                  <a:pt x="23" y="45"/>
                  <a:pt x="24" y="45"/>
                  <a:pt x="24" y="45"/>
                </a:cubicBezTo>
                <a:cubicBezTo>
                  <a:pt x="24" y="45"/>
                  <a:pt x="24" y="45"/>
                  <a:pt x="24" y="44"/>
                </a:cubicBezTo>
                <a:cubicBezTo>
                  <a:pt x="24" y="44"/>
                  <a:pt x="25" y="44"/>
                  <a:pt x="25" y="43"/>
                </a:cubicBezTo>
                <a:cubicBezTo>
                  <a:pt x="25" y="43"/>
                  <a:pt x="25" y="43"/>
                  <a:pt x="25" y="43"/>
                </a:cubicBezTo>
                <a:cubicBezTo>
                  <a:pt x="25" y="43"/>
                  <a:pt x="25" y="42"/>
                  <a:pt x="25" y="42"/>
                </a:cubicBezTo>
                <a:cubicBezTo>
                  <a:pt x="49" y="42"/>
                  <a:pt x="49" y="42"/>
                  <a:pt x="49" y="42"/>
                </a:cubicBezTo>
                <a:cubicBezTo>
                  <a:pt x="49" y="42"/>
                  <a:pt x="49" y="43"/>
                  <a:pt x="50" y="43"/>
                </a:cubicBezTo>
                <a:cubicBezTo>
                  <a:pt x="50" y="43"/>
                  <a:pt x="50" y="43"/>
                  <a:pt x="50" y="43"/>
                </a:cubicBezTo>
                <a:cubicBezTo>
                  <a:pt x="50" y="44"/>
                  <a:pt x="50" y="44"/>
                  <a:pt x="50" y="44"/>
                </a:cubicBezTo>
                <a:cubicBezTo>
                  <a:pt x="51" y="45"/>
                  <a:pt x="51" y="45"/>
                  <a:pt x="51" y="45"/>
                </a:cubicBezTo>
                <a:cubicBezTo>
                  <a:pt x="51" y="45"/>
                  <a:pt x="51" y="45"/>
                  <a:pt x="51" y="46"/>
                </a:cubicBezTo>
                <a:cubicBezTo>
                  <a:pt x="52" y="46"/>
                  <a:pt x="52" y="46"/>
                  <a:pt x="52" y="46"/>
                </a:cubicBezTo>
                <a:cubicBezTo>
                  <a:pt x="52" y="46"/>
                  <a:pt x="52" y="46"/>
                  <a:pt x="53" y="47"/>
                </a:cubicBezTo>
                <a:cubicBezTo>
                  <a:pt x="53" y="47"/>
                  <a:pt x="53" y="47"/>
                  <a:pt x="53" y="47"/>
                </a:cubicBezTo>
                <a:cubicBezTo>
                  <a:pt x="53" y="47"/>
                  <a:pt x="54" y="47"/>
                  <a:pt x="54" y="47"/>
                </a:cubicBezTo>
                <a:cubicBezTo>
                  <a:pt x="54" y="48"/>
                  <a:pt x="54" y="48"/>
                  <a:pt x="54" y="48"/>
                </a:cubicBezTo>
                <a:cubicBezTo>
                  <a:pt x="55" y="48"/>
                  <a:pt x="55" y="48"/>
                  <a:pt x="55" y="48"/>
                </a:cubicBezTo>
                <a:cubicBezTo>
                  <a:pt x="56" y="48"/>
                  <a:pt x="56" y="48"/>
                  <a:pt x="56" y="48"/>
                </a:cubicBezTo>
                <a:cubicBezTo>
                  <a:pt x="56" y="48"/>
                  <a:pt x="57" y="48"/>
                  <a:pt x="58" y="48"/>
                </a:cubicBezTo>
                <a:cubicBezTo>
                  <a:pt x="58" y="48"/>
                  <a:pt x="59" y="48"/>
                  <a:pt x="59" y="48"/>
                </a:cubicBezTo>
                <a:cubicBezTo>
                  <a:pt x="59" y="48"/>
                  <a:pt x="59" y="48"/>
                  <a:pt x="60" y="48"/>
                </a:cubicBezTo>
                <a:cubicBezTo>
                  <a:pt x="60" y="48"/>
                  <a:pt x="60" y="48"/>
                  <a:pt x="61" y="48"/>
                </a:cubicBezTo>
                <a:cubicBezTo>
                  <a:pt x="61" y="48"/>
                  <a:pt x="61" y="48"/>
                  <a:pt x="61" y="47"/>
                </a:cubicBezTo>
                <a:cubicBezTo>
                  <a:pt x="61" y="47"/>
                  <a:pt x="62" y="47"/>
                  <a:pt x="62" y="47"/>
                </a:cubicBezTo>
                <a:cubicBezTo>
                  <a:pt x="62" y="47"/>
                  <a:pt x="62" y="47"/>
                  <a:pt x="63" y="47"/>
                </a:cubicBezTo>
                <a:cubicBezTo>
                  <a:pt x="63" y="46"/>
                  <a:pt x="63" y="46"/>
                  <a:pt x="63" y="46"/>
                </a:cubicBezTo>
                <a:cubicBezTo>
                  <a:pt x="63" y="46"/>
                  <a:pt x="64" y="46"/>
                  <a:pt x="64" y="46"/>
                </a:cubicBezTo>
                <a:cubicBezTo>
                  <a:pt x="64" y="45"/>
                  <a:pt x="64" y="45"/>
                  <a:pt x="64" y="45"/>
                </a:cubicBezTo>
                <a:cubicBezTo>
                  <a:pt x="64" y="45"/>
                  <a:pt x="65" y="45"/>
                  <a:pt x="65" y="44"/>
                </a:cubicBezTo>
                <a:cubicBezTo>
                  <a:pt x="65" y="44"/>
                  <a:pt x="65" y="44"/>
                  <a:pt x="65" y="43"/>
                </a:cubicBezTo>
                <a:cubicBezTo>
                  <a:pt x="65" y="43"/>
                  <a:pt x="65" y="43"/>
                  <a:pt x="65" y="43"/>
                </a:cubicBezTo>
                <a:cubicBezTo>
                  <a:pt x="66" y="43"/>
                  <a:pt x="66" y="42"/>
                  <a:pt x="66" y="42"/>
                </a:cubicBezTo>
                <a:cubicBezTo>
                  <a:pt x="75" y="42"/>
                  <a:pt x="75" y="42"/>
                  <a:pt x="75" y="42"/>
                </a:cubicBezTo>
                <a:cubicBezTo>
                  <a:pt x="76" y="42"/>
                  <a:pt x="77" y="41"/>
                  <a:pt x="77" y="40"/>
                </a:cubicBezTo>
                <a:cubicBezTo>
                  <a:pt x="77" y="34"/>
                  <a:pt x="77" y="34"/>
                  <a:pt x="77" y="34"/>
                </a:cubicBezTo>
                <a:cubicBezTo>
                  <a:pt x="77" y="2"/>
                  <a:pt x="77" y="2"/>
                  <a:pt x="77" y="2"/>
                </a:cubicBezTo>
                <a:cubicBezTo>
                  <a:pt x="77" y="1"/>
                  <a:pt x="76" y="0"/>
                  <a:pt x="75" y="0"/>
                </a:cubicBezTo>
                <a:close/>
                <a:moveTo>
                  <a:pt x="8" y="39"/>
                </a:moveTo>
                <a:cubicBezTo>
                  <a:pt x="3" y="39"/>
                  <a:pt x="3" y="39"/>
                  <a:pt x="3" y="39"/>
                </a:cubicBezTo>
                <a:cubicBezTo>
                  <a:pt x="3" y="35"/>
                  <a:pt x="3" y="35"/>
                  <a:pt x="3" y="35"/>
                </a:cubicBezTo>
                <a:cubicBezTo>
                  <a:pt x="4" y="35"/>
                  <a:pt x="4" y="35"/>
                  <a:pt x="4" y="35"/>
                </a:cubicBezTo>
                <a:cubicBezTo>
                  <a:pt x="10" y="35"/>
                  <a:pt x="10" y="35"/>
                  <a:pt x="10" y="35"/>
                </a:cubicBezTo>
                <a:cubicBezTo>
                  <a:pt x="9" y="36"/>
                  <a:pt x="9" y="37"/>
                  <a:pt x="8" y="39"/>
                </a:cubicBezTo>
                <a:close/>
                <a:moveTo>
                  <a:pt x="21" y="41"/>
                </a:moveTo>
                <a:cubicBezTo>
                  <a:pt x="21" y="41"/>
                  <a:pt x="21" y="42"/>
                  <a:pt x="21" y="42"/>
                </a:cubicBezTo>
                <a:cubicBezTo>
                  <a:pt x="21" y="42"/>
                  <a:pt x="21" y="42"/>
                  <a:pt x="21" y="42"/>
                </a:cubicBezTo>
                <a:cubicBezTo>
                  <a:pt x="20" y="43"/>
                  <a:pt x="20" y="43"/>
                  <a:pt x="20" y="43"/>
                </a:cubicBezTo>
                <a:cubicBezTo>
                  <a:pt x="20" y="43"/>
                  <a:pt x="19" y="43"/>
                  <a:pt x="19" y="43"/>
                </a:cubicBezTo>
                <a:cubicBezTo>
                  <a:pt x="19" y="44"/>
                  <a:pt x="19" y="44"/>
                  <a:pt x="19" y="44"/>
                </a:cubicBezTo>
                <a:cubicBezTo>
                  <a:pt x="18" y="44"/>
                  <a:pt x="17" y="44"/>
                  <a:pt x="17" y="44"/>
                </a:cubicBezTo>
                <a:cubicBezTo>
                  <a:pt x="16" y="44"/>
                  <a:pt x="16" y="44"/>
                  <a:pt x="15" y="44"/>
                </a:cubicBezTo>
                <a:cubicBezTo>
                  <a:pt x="15" y="44"/>
                  <a:pt x="15" y="44"/>
                  <a:pt x="15" y="43"/>
                </a:cubicBezTo>
                <a:cubicBezTo>
                  <a:pt x="14" y="43"/>
                  <a:pt x="14" y="43"/>
                  <a:pt x="14" y="43"/>
                </a:cubicBezTo>
                <a:cubicBezTo>
                  <a:pt x="14" y="43"/>
                  <a:pt x="13" y="43"/>
                  <a:pt x="13" y="42"/>
                </a:cubicBezTo>
                <a:cubicBezTo>
                  <a:pt x="13" y="42"/>
                  <a:pt x="13" y="42"/>
                  <a:pt x="13" y="42"/>
                </a:cubicBezTo>
                <a:cubicBezTo>
                  <a:pt x="13" y="42"/>
                  <a:pt x="13" y="41"/>
                  <a:pt x="13" y="41"/>
                </a:cubicBezTo>
                <a:cubicBezTo>
                  <a:pt x="13" y="40"/>
                  <a:pt x="12" y="40"/>
                  <a:pt x="12" y="40"/>
                </a:cubicBezTo>
                <a:cubicBezTo>
                  <a:pt x="12" y="39"/>
                  <a:pt x="13" y="38"/>
                  <a:pt x="13" y="37"/>
                </a:cubicBezTo>
                <a:cubicBezTo>
                  <a:pt x="13" y="37"/>
                  <a:pt x="13" y="37"/>
                  <a:pt x="13" y="37"/>
                </a:cubicBezTo>
                <a:cubicBezTo>
                  <a:pt x="13" y="37"/>
                  <a:pt x="14" y="37"/>
                  <a:pt x="14" y="36"/>
                </a:cubicBezTo>
                <a:cubicBezTo>
                  <a:pt x="14" y="36"/>
                  <a:pt x="14" y="36"/>
                  <a:pt x="15" y="36"/>
                </a:cubicBezTo>
                <a:cubicBezTo>
                  <a:pt x="15" y="36"/>
                  <a:pt x="15" y="36"/>
                  <a:pt x="15" y="36"/>
                </a:cubicBezTo>
                <a:cubicBezTo>
                  <a:pt x="16" y="35"/>
                  <a:pt x="16" y="35"/>
                  <a:pt x="17" y="35"/>
                </a:cubicBezTo>
                <a:cubicBezTo>
                  <a:pt x="17" y="35"/>
                  <a:pt x="18" y="35"/>
                  <a:pt x="19" y="36"/>
                </a:cubicBezTo>
                <a:cubicBezTo>
                  <a:pt x="19" y="36"/>
                  <a:pt x="19" y="36"/>
                  <a:pt x="19" y="36"/>
                </a:cubicBezTo>
                <a:cubicBezTo>
                  <a:pt x="19" y="36"/>
                  <a:pt x="20" y="36"/>
                  <a:pt x="20" y="36"/>
                </a:cubicBezTo>
                <a:cubicBezTo>
                  <a:pt x="20" y="37"/>
                  <a:pt x="20" y="37"/>
                  <a:pt x="21" y="37"/>
                </a:cubicBezTo>
                <a:cubicBezTo>
                  <a:pt x="21" y="37"/>
                  <a:pt x="21" y="37"/>
                  <a:pt x="21" y="37"/>
                </a:cubicBezTo>
                <a:cubicBezTo>
                  <a:pt x="21" y="38"/>
                  <a:pt x="21" y="39"/>
                  <a:pt x="21" y="40"/>
                </a:cubicBezTo>
                <a:cubicBezTo>
                  <a:pt x="21" y="40"/>
                  <a:pt x="21" y="40"/>
                  <a:pt x="21" y="41"/>
                </a:cubicBezTo>
                <a:close/>
                <a:moveTo>
                  <a:pt x="22" y="33"/>
                </a:moveTo>
                <a:cubicBezTo>
                  <a:pt x="21" y="32"/>
                  <a:pt x="19" y="31"/>
                  <a:pt x="17" y="31"/>
                </a:cubicBezTo>
                <a:cubicBezTo>
                  <a:pt x="15" y="31"/>
                  <a:pt x="13" y="32"/>
                  <a:pt x="12" y="33"/>
                </a:cubicBezTo>
                <a:cubicBezTo>
                  <a:pt x="4" y="33"/>
                  <a:pt x="4" y="33"/>
                  <a:pt x="4" y="33"/>
                </a:cubicBezTo>
                <a:cubicBezTo>
                  <a:pt x="3" y="33"/>
                  <a:pt x="3" y="33"/>
                  <a:pt x="3" y="32"/>
                </a:cubicBezTo>
                <a:cubicBezTo>
                  <a:pt x="3" y="25"/>
                  <a:pt x="3" y="25"/>
                  <a:pt x="3" y="25"/>
                </a:cubicBezTo>
                <a:cubicBezTo>
                  <a:pt x="3" y="24"/>
                  <a:pt x="3" y="23"/>
                  <a:pt x="4" y="22"/>
                </a:cubicBezTo>
                <a:cubicBezTo>
                  <a:pt x="11" y="12"/>
                  <a:pt x="11" y="12"/>
                  <a:pt x="11" y="12"/>
                </a:cubicBezTo>
                <a:cubicBezTo>
                  <a:pt x="12" y="11"/>
                  <a:pt x="13" y="11"/>
                  <a:pt x="13" y="11"/>
                </a:cubicBezTo>
                <a:cubicBezTo>
                  <a:pt x="28" y="11"/>
                  <a:pt x="28" y="11"/>
                  <a:pt x="28" y="11"/>
                </a:cubicBezTo>
                <a:cubicBezTo>
                  <a:pt x="28" y="11"/>
                  <a:pt x="29" y="11"/>
                  <a:pt x="29" y="12"/>
                </a:cubicBezTo>
                <a:cubicBezTo>
                  <a:pt x="29" y="32"/>
                  <a:pt x="29" y="32"/>
                  <a:pt x="29" y="32"/>
                </a:cubicBezTo>
                <a:cubicBezTo>
                  <a:pt x="29" y="33"/>
                  <a:pt x="28" y="33"/>
                  <a:pt x="28" y="33"/>
                </a:cubicBezTo>
                <a:lnTo>
                  <a:pt x="22" y="33"/>
                </a:lnTo>
                <a:close/>
                <a:moveTo>
                  <a:pt x="49" y="39"/>
                </a:moveTo>
                <a:cubicBezTo>
                  <a:pt x="25" y="39"/>
                  <a:pt x="25" y="39"/>
                  <a:pt x="25" y="39"/>
                </a:cubicBezTo>
                <a:cubicBezTo>
                  <a:pt x="25" y="37"/>
                  <a:pt x="25" y="36"/>
                  <a:pt x="24" y="35"/>
                </a:cubicBezTo>
                <a:cubicBezTo>
                  <a:pt x="28" y="35"/>
                  <a:pt x="28" y="35"/>
                  <a:pt x="28" y="35"/>
                </a:cubicBezTo>
                <a:cubicBezTo>
                  <a:pt x="30" y="35"/>
                  <a:pt x="30" y="35"/>
                  <a:pt x="30" y="35"/>
                </a:cubicBezTo>
                <a:cubicBezTo>
                  <a:pt x="50" y="35"/>
                  <a:pt x="50" y="35"/>
                  <a:pt x="50" y="35"/>
                </a:cubicBezTo>
                <a:cubicBezTo>
                  <a:pt x="50" y="36"/>
                  <a:pt x="49" y="37"/>
                  <a:pt x="49" y="39"/>
                </a:cubicBezTo>
                <a:close/>
                <a:moveTo>
                  <a:pt x="62" y="41"/>
                </a:moveTo>
                <a:cubicBezTo>
                  <a:pt x="62" y="41"/>
                  <a:pt x="62" y="42"/>
                  <a:pt x="61" y="42"/>
                </a:cubicBezTo>
                <a:cubicBezTo>
                  <a:pt x="61" y="42"/>
                  <a:pt x="61" y="42"/>
                  <a:pt x="61" y="42"/>
                </a:cubicBezTo>
                <a:cubicBezTo>
                  <a:pt x="61" y="43"/>
                  <a:pt x="61" y="43"/>
                  <a:pt x="60" y="43"/>
                </a:cubicBezTo>
                <a:cubicBezTo>
                  <a:pt x="60" y="43"/>
                  <a:pt x="60" y="43"/>
                  <a:pt x="60" y="43"/>
                </a:cubicBezTo>
                <a:cubicBezTo>
                  <a:pt x="60" y="44"/>
                  <a:pt x="59" y="44"/>
                  <a:pt x="59" y="44"/>
                </a:cubicBezTo>
                <a:cubicBezTo>
                  <a:pt x="59" y="44"/>
                  <a:pt x="58" y="44"/>
                  <a:pt x="58" y="44"/>
                </a:cubicBezTo>
                <a:cubicBezTo>
                  <a:pt x="57" y="44"/>
                  <a:pt x="56" y="44"/>
                  <a:pt x="56" y="44"/>
                </a:cubicBezTo>
                <a:cubicBezTo>
                  <a:pt x="56" y="44"/>
                  <a:pt x="55" y="44"/>
                  <a:pt x="55" y="43"/>
                </a:cubicBezTo>
                <a:cubicBezTo>
                  <a:pt x="55" y="43"/>
                  <a:pt x="55" y="43"/>
                  <a:pt x="55" y="43"/>
                </a:cubicBezTo>
                <a:cubicBezTo>
                  <a:pt x="54" y="43"/>
                  <a:pt x="54" y="43"/>
                  <a:pt x="54" y="42"/>
                </a:cubicBezTo>
                <a:cubicBezTo>
                  <a:pt x="54" y="42"/>
                  <a:pt x="54" y="42"/>
                  <a:pt x="54" y="42"/>
                </a:cubicBezTo>
                <a:cubicBezTo>
                  <a:pt x="54" y="42"/>
                  <a:pt x="53" y="41"/>
                  <a:pt x="53" y="41"/>
                </a:cubicBezTo>
                <a:cubicBezTo>
                  <a:pt x="53" y="40"/>
                  <a:pt x="53" y="40"/>
                  <a:pt x="53" y="40"/>
                </a:cubicBezTo>
                <a:cubicBezTo>
                  <a:pt x="53" y="39"/>
                  <a:pt x="53" y="38"/>
                  <a:pt x="54" y="37"/>
                </a:cubicBezTo>
                <a:cubicBezTo>
                  <a:pt x="54" y="37"/>
                  <a:pt x="54" y="37"/>
                  <a:pt x="54" y="37"/>
                </a:cubicBezTo>
                <a:cubicBezTo>
                  <a:pt x="54" y="37"/>
                  <a:pt x="54" y="37"/>
                  <a:pt x="55" y="36"/>
                </a:cubicBezTo>
                <a:cubicBezTo>
                  <a:pt x="55" y="36"/>
                  <a:pt x="55" y="36"/>
                  <a:pt x="55" y="36"/>
                </a:cubicBezTo>
                <a:cubicBezTo>
                  <a:pt x="55" y="36"/>
                  <a:pt x="56" y="36"/>
                  <a:pt x="56" y="36"/>
                </a:cubicBezTo>
                <a:cubicBezTo>
                  <a:pt x="56" y="35"/>
                  <a:pt x="57" y="35"/>
                  <a:pt x="58" y="35"/>
                </a:cubicBezTo>
                <a:cubicBezTo>
                  <a:pt x="58" y="35"/>
                  <a:pt x="59" y="35"/>
                  <a:pt x="59" y="36"/>
                </a:cubicBezTo>
                <a:cubicBezTo>
                  <a:pt x="59" y="36"/>
                  <a:pt x="60" y="36"/>
                  <a:pt x="60" y="36"/>
                </a:cubicBezTo>
                <a:cubicBezTo>
                  <a:pt x="60" y="36"/>
                  <a:pt x="60" y="36"/>
                  <a:pt x="60" y="36"/>
                </a:cubicBezTo>
                <a:cubicBezTo>
                  <a:pt x="61" y="37"/>
                  <a:pt x="61" y="37"/>
                  <a:pt x="61" y="37"/>
                </a:cubicBezTo>
                <a:cubicBezTo>
                  <a:pt x="61" y="37"/>
                  <a:pt x="61" y="37"/>
                  <a:pt x="61" y="37"/>
                </a:cubicBezTo>
                <a:cubicBezTo>
                  <a:pt x="62" y="38"/>
                  <a:pt x="62" y="39"/>
                  <a:pt x="62" y="40"/>
                </a:cubicBezTo>
                <a:cubicBezTo>
                  <a:pt x="62" y="40"/>
                  <a:pt x="62" y="40"/>
                  <a:pt x="62" y="41"/>
                </a:cubicBezTo>
                <a:close/>
                <a:moveTo>
                  <a:pt x="74" y="39"/>
                </a:moveTo>
                <a:cubicBezTo>
                  <a:pt x="66" y="39"/>
                  <a:pt x="66" y="39"/>
                  <a:pt x="66" y="39"/>
                </a:cubicBezTo>
                <a:cubicBezTo>
                  <a:pt x="66" y="37"/>
                  <a:pt x="65" y="36"/>
                  <a:pt x="65" y="35"/>
                </a:cubicBezTo>
                <a:cubicBezTo>
                  <a:pt x="74" y="35"/>
                  <a:pt x="74" y="35"/>
                  <a:pt x="74" y="35"/>
                </a:cubicBezTo>
                <a:lnTo>
                  <a:pt x="74" y="39"/>
                </a:lnTo>
                <a:close/>
                <a:moveTo>
                  <a:pt x="26" y="13"/>
                </a:moveTo>
                <a:cubicBezTo>
                  <a:pt x="13" y="13"/>
                  <a:pt x="13" y="13"/>
                  <a:pt x="13" y="13"/>
                </a:cubicBezTo>
                <a:cubicBezTo>
                  <a:pt x="12" y="13"/>
                  <a:pt x="12" y="14"/>
                  <a:pt x="12" y="14"/>
                </a:cubicBezTo>
                <a:cubicBezTo>
                  <a:pt x="6" y="23"/>
                  <a:pt x="6" y="23"/>
                  <a:pt x="6" y="23"/>
                </a:cubicBezTo>
                <a:cubicBezTo>
                  <a:pt x="5" y="24"/>
                  <a:pt x="5" y="24"/>
                  <a:pt x="6" y="24"/>
                </a:cubicBezTo>
                <a:cubicBezTo>
                  <a:pt x="6" y="25"/>
                  <a:pt x="6" y="25"/>
                  <a:pt x="7" y="25"/>
                </a:cubicBezTo>
                <a:cubicBezTo>
                  <a:pt x="26" y="25"/>
                  <a:pt x="26" y="25"/>
                  <a:pt x="26" y="25"/>
                </a:cubicBezTo>
                <a:cubicBezTo>
                  <a:pt x="26" y="25"/>
                  <a:pt x="27" y="25"/>
                  <a:pt x="27" y="24"/>
                </a:cubicBezTo>
                <a:cubicBezTo>
                  <a:pt x="27" y="14"/>
                  <a:pt x="27" y="14"/>
                  <a:pt x="27" y="14"/>
                </a:cubicBezTo>
                <a:cubicBezTo>
                  <a:pt x="27" y="14"/>
                  <a:pt x="26" y="13"/>
                  <a:pt x="26" y="13"/>
                </a:cubicBezTo>
                <a:close/>
                <a:moveTo>
                  <a:pt x="25" y="23"/>
                </a:moveTo>
                <a:cubicBezTo>
                  <a:pt x="8" y="23"/>
                  <a:pt x="8" y="23"/>
                  <a:pt x="8" y="23"/>
                </a:cubicBezTo>
                <a:cubicBezTo>
                  <a:pt x="13" y="15"/>
                  <a:pt x="13" y="15"/>
                  <a:pt x="13" y="15"/>
                </a:cubicBezTo>
                <a:cubicBezTo>
                  <a:pt x="25" y="15"/>
                  <a:pt x="25" y="15"/>
                  <a:pt x="25" y="15"/>
                </a:cubicBezTo>
                <a:lnTo>
                  <a:pt x="25" y="23"/>
                </a:lnTo>
                <a:close/>
                <a:moveTo>
                  <a:pt x="18" y="28"/>
                </a:moveTo>
                <a:cubicBezTo>
                  <a:pt x="18" y="28"/>
                  <a:pt x="18" y="29"/>
                  <a:pt x="17" y="29"/>
                </a:cubicBezTo>
                <a:cubicBezTo>
                  <a:pt x="14" y="29"/>
                  <a:pt x="14" y="29"/>
                  <a:pt x="14" y="29"/>
                </a:cubicBezTo>
                <a:cubicBezTo>
                  <a:pt x="13" y="29"/>
                  <a:pt x="13" y="28"/>
                  <a:pt x="13" y="28"/>
                </a:cubicBezTo>
                <a:cubicBezTo>
                  <a:pt x="13" y="27"/>
                  <a:pt x="13" y="27"/>
                  <a:pt x="14" y="27"/>
                </a:cubicBezTo>
                <a:cubicBezTo>
                  <a:pt x="17" y="27"/>
                  <a:pt x="17" y="27"/>
                  <a:pt x="17" y="27"/>
                </a:cubicBezTo>
                <a:cubicBezTo>
                  <a:pt x="18" y="27"/>
                  <a:pt x="18" y="27"/>
                  <a:pt x="18" y="28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</p:spPr>
        <p:txBody>
          <a:bodyPr vert="horz" wrap="square" lIns="91440" tIns="45721" rIns="91440" bIns="45721" numCol="1" anchor="t" anchorCtr="0" compatLnSpc="1">
            <a:prstTxWarp prst="textNoShape">
              <a:avLst/>
            </a:prstTxWarp>
          </a:bodyPr>
          <a:lstStyle/>
          <a:p>
            <a:endParaRPr lang="en-US" sz="1801"/>
          </a:p>
        </p:txBody>
      </p:sp>
      <p:sp>
        <p:nvSpPr>
          <p:cNvPr id="108" name="ïṩḻiḍé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D4A161D8-5C62-45FC-8A22-28096AC7DC65}"/>
              </a:ext>
            </a:extLst>
          </p:cNvPr>
          <p:cNvSpPr/>
          <p:nvPr/>
        </p:nvSpPr>
        <p:spPr bwMode="auto">
          <a:xfrm>
            <a:off x="4700744" y="2548110"/>
            <a:ext cx="240966" cy="162410"/>
          </a:xfrm>
          <a:custGeom>
            <a:avLst/>
            <a:gdLst>
              <a:gd name="T0" fmla="*/ 58 w 58"/>
              <a:gd name="T1" fmla="*/ 18 h 38"/>
              <a:gd name="T2" fmla="*/ 31 w 58"/>
              <a:gd name="T3" fmla="*/ 0 h 38"/>
              <a:gd name="T4" fmla="*/ 1 w 58"/>
              <a:gd name="T5" fmla="*/ 18 h 38"/>
              <a:gd name="T6" fmla="*/ 0 w 58"/>
              <a:gd name="T7" fmla="*/ 20 h 38"/>
              <a:gd name="T8" fmla="*/ 31 w 58"/>
              <a:gd name="T9" fmla="*/ 38 h 38"/>
              <a:gd name="T10" fmla="*/ 58 w 58"/>
              <a:gd name="T11" fmla="*/ 20 h 38"/>
              <a:gd name="T12" fmla="*/ 58 w 58"/>
              <a:gd name="T13" fmla="*/ 18 h 38"/>
              <a:gd name="T14" fmla="*/ 18 w 58"/>
              <a:gd name="T15" fmla="*/ 19 h 38"/>
              <a:gd name="T16" fmla="*/ 16 w 58"/>
              <a:gd name="T17" fmla="*/ 19 h 38"/>
              <a:gd name="T18" fmla="*/ 28 w 58"/>
              <a:gd name="T19" fmla="*/ 34 h 38"/>
              <a:gd name="T20" fmla="*/ 4 w 58"/>
              <a:gd name="T21" fmla="*/ 19 h 38"/>
              <a:gd name="T22" fmla="*/ 27 w 58"/>
              <a:gd name="T23" fmla="*/ 4 h 38"/>
              <a:gd name="T24" fmla="*/ 19 w 58"/>
              <a:gd name="T25" fmla="*/ 9 h 38"/>
              <a:gd name="T26" fmla="*/ 21 w 58"/>
              <a:gd name="T27" fmla="*/ 10 h 38"/>
              <a:gd name="T28" fmla="*/ 31 w 58"/>
              <a:gd name="T29" fmla="*/ 5 h 38"/>
              <a:gd name="T30" fmla="*/ 45 w 58"/>
              <a:gd name="T31" fmla="*/ 19 h 38"/>
              <a:gd name="T32" fmla="*/ 31 w 58"/>
              <a:gd name="T33" fmla="*/ 33 h 38"/>
              <a:gd name="T34" fmla="*/ 18 w 58"/>
              <a:gd name="T35" fmla="*/ 19 h 38"/>
              <a:gd name="T36" fmla="*/ 36 w 58"/>
              <a:gd name="T37" fmla="*/ 34 h 38"/>
              <a:gd name="T38" fmla="*/ 47 w 58"/>
              <a:gd name="T39" fmla="*/ 19 h 38"/>
              <a:gd name="T40" fmla="*/ 38 w 58"/>
              <a:gd name="T41" fmla="*/ 4 h 38"/>
              <a:gd name="T42" fmla="*/ 55 w 58"/>
              <a:gd name="T43" fmla="*/ 19 h 38"/>
              <a:gd name="T44" fmla="*/ 36 w 58"/>
              <a:gd name="T45" fmla="*/ 34 h 38"/>
              <a:gd name="T46" fmla="*/ 40 w 58"/>
              <a:gd name="T47" fmla="*/ 19 h 38"/>
              <a:gd name="T48" fmla="*/ 31 w 58"/>
              <a:gd name="T49" fmla="*/ 28 h 38"/>
              <a:gd name="T50" fmla="*/ 23 w 58"/>
              <a:gd name="T51" fmla="*/ 19 h 38"/>
              <a:gd name="T52" fmla="*/ 31 w 58"/>
              <a:gd name="T53" fmla="*/ 19 h 38"/>
              <a:gd name="T54" fmla="*/ 24 w 58"/>
              <a:gd name="T55" fmla="*/ 14 h 38"/>
              <a:gd name="T56" fmla="*/ 31 w 58"/>
              <a:gd name="T57" fmla="*/ 10 h 38"/>
              <a:gd name="T58" fmla="*/ 40 w 58"/>
              <a:gd name="T59" fmla="*/ 19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58" h="38">
                <a:moveTo>
                  <a:pt x="58" y="18"/>
                </a:moveTo>
                <a:cubicBezTo>
                  <a:pt x="57" y="18"/>
                  <a:pt x="47" y="0"/>
                  <a:pt x="31" y="0"/>
                </a:cubicBezTo>
                <a:cubicBezTo>
                  <a:pt x="15" y="0"/>
                  <a:pt x="1" y="17"/>
                  <a:pt x="1" y="18"/>
                </a:cubicBezTo>
                <a:cubicBezTo>
                  <a:pt x="0" y="19"/>
                  <a:pt x="0" y="19"/>
                  <a:pt x="0" y="20"/>
                </a:cubicBezTo>
                <a:cubicBezTo>
                  <a:pt x="1" y="21"/>
                  <a:pt x="13" y="38"/>
                  <a:pt x="31" y="38"/>
                </a:cubicBezTo>
                <a:cubicBezTo>
                  <a:pt x="49" y="38"/>
                  <a:pt x="57" y="20"/>
                  <a:pt x="58" y="20"/>
                </a:cubicBezTo>
                <a:cubicBezTo>
                  <a:pt x="58" y="19"/>
                  <a:pt x="58" y="19"/>
                  <a:pt x="58" y="18"/>
                </a:cubicBezTo>
                <a:close/>
                <a:moveTo>
                  <a:pt x="18" y="19"/>
                </a:moveTo>
                <a:cubicBezTo>
                  <a:pt x="16" y="19"/>
                  <a:pt x="16" y="19"/>
                  <a:pt x="16" y="19"/>
                </a:cubicBezTo>
                <a:cubicBezTo>
                  <a:pt x="16" y="27"/>
                  <a:pt x="21" y="33"/>
                  <a:pt x="28" y="34"/>
                </a:cubicBezTo>
                <a:cubicBezTo>
                  <a:pt x="16" y="33"/>
                  <a:pt x="6" y="22"/>
                  <a:pt x="4" y="19"/>
                </a:cubicBezTo>
                <a:cubicBezTo>
                  <a:pt x="6" y="16"/>
                  <a:pt x="16" y="6"/>
                  <a:pt x="27" y="4"/>
                </a:cubicBezTo>
                <a:cubicBezTo>
                  <a:pt x="24" y="5"/>
                  <a:pt x="21" y="7"/>
                  <a:pt x="19" y="9"/>
                </a:cubicBezTo>
                <a:cubicBezTo>
                  <a:pt x="21" y="10"/>
                  <a:pt x="21" y="10"/>
                  <a:pt x="21" y="10"/>
                </a:cubicBezTo>
                <a:cubicBezTo>
                  <a:pt x="23" y="7"/>
                  <a:pt x="27" y="5"/>
                  <a:pt x="31" y="5"/>
                </a:cubicBezTo>
                <a:cubicBezTo>
                  <a:pt x="39" y="5"/>
                  <a:pt x="45" y="11"/>
                  <a:pt x="45" y="19"/>
                </a:cubicBezTo>
                <a:cubicBezTo>
                  <a:pt x="45" y="27"/>
                  <a:pt x="39" y="33"/>
                  <a:pt x="31" y="33"/>
                </a:cubicBezTo>
                <a:cubicBezTo>
                  <a:pt x="24" y="33"/>
                  <a:pt x="18" y="27"/>
                  <a:pt x="18" y="19"/>
                </a:cubicBezTo>
                <a:close/>
                <a:moveTo>
                  <a:pt x="36" y="34"/>
                </a:moveTo>
                <a:cubicBezTo>
                  <a:pt x="42" y="32"/>
                  <a:pt x="47" y="26"/>
                  <a:pt x="47" y="19"/>
                </a:cubicBezTo>
                <a:cubicBezTo>
                  <a:pt x="47" y="12"/>
                  <a:pt x="43" y="7"/>
                  <a:pt x="38" y="4"/>
                </a:cubicBezTo>
                <a:cubicBezTo>
                  <a:pt x="47" y="8"/>
                  <a:pt x="53" y="17"/>
                  <a:pt x="55" y="19"/>
                </a:cubicBezTo>
                <a:cubicBezTo>
                  <a:pt x="53" y="22"/>
                  <a:pt x="47" y="32"/>
                  <a:pt x="36" y="34"/>
                </a:cubicBezTo>
                <a:close/>
                <a:moveTo>
                  <a:pt x="40" y="19"/>
                </a:moveTo>
                <a:cubicBezTo>
                  <a:pt x="40" y="24"/>
                  <a:pt x="36" y="28"/>
                  <a:pt x="31" y="28"/>
                </a:cubicBezTo>
                <a:cubicBezTo>
                  <a:pt x="27" y="28"/>
                  <a:pt x="23" y="24"/>
                  <a:pt x="23" y="19"/>
                </a:cubicBezTo>
                <a:cubicBezTo>
                  <a:pt x="31" y="19"/>
                  <a:pt x="31" y="19"/>
                  <a:pt x="31" y="19"/>
                </a:cubicBezTo>
                <a:cubicBezTo>
                  <a:pt x="24" y="14"/>
                  <a:pt x="24" y="14"/>
                  <a:pt x="24" y="14"/>
                </a:cubicBezTo>
                <a:cubicBezTo>
                  <a:pt x="26" y="12"/>
                  <a:pt x="29" y="10"/>
                  <a:pt x="31" y="10"/>
                </a:cubicBezTo>
                <a:cubicBezTo>
                  <a:pt x="36" y="10"/>
                  <a:pt x="40" y="14"/>
                  <a:pt x="40" y="19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</p:spPr>
        <p:txBody>
          <a:bodyPr vert="horz" wrap="square" lIns="91440" tIns="45721" rIns="91440" bIns="45721" numCol="1" anchor="t" anchorCtr="0" compatLnSpc="1">
            <a:prstTxWarp prst="textNoShape">
              <a:avLst/>
            </a:prstTxWarp>
          </a:bodyPr>
          <a:lstStyle/>
          <a:p>
            <a:endParaRPr lang="en-US" sz="1801"/>
          </a:p>
        </p:txBody>
      </p:sp>
      <p:sp>
        <p:nvSpPr>
          <p:cNvPr id="109" name="îṣļídè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6D8D1124-7B20-4A56-92B4-8E3F055F6C6B}"/>
              </a:ext>
            </a:extLst>
          </p:cNvPr>
          <p:cNvSpPr/>
          <p:nvPr/>
        </p:nvSpPr>
        <p:spPr bwMode="auto">
          <a:xfrm>
            <a:off x="7677726" y="4754486"/>
            <a:ext cx="209978" cy="194800"/>
          </a:xfrm>
          <a:custGeom>
            <a:avLst/>
            <a:gdLst>
              <a:gd name="T0" fmla="*/ 55 w 70"/>
              <a:gd name="T1" fmla="*/ 45 h 65"/>
              <a:gd name="T2" fmla="*/ 55 w 70"/>
              <a:gd name="T3" fmla="*/ 35 h 65"/>
              <a:gd name="T4" fmla="*/ 29 w 70"/>
              <a:gd name="T5" fmla="*/ 25 h 65"/>
              <a:gd name="T6" fmla="*/ 40 w 70"/>
              <a:gd name="T7" fmla="*/ 50 h 65"/>
              <a:gd name="T8" fmla="*/ 49 w 70"/>
              <a:gd name="T9" fmla="*/ 51 h 65"/>
              <a:gd name="T10" fmla="*/ 64 w 70"/>
              <a:gd name="T11" fmla="*/ 65 h 65"/>
              <a:gd name="T12" fmla="*/ 48 w 70"/>
              <a:gd name="T13" fmla="*/ 44 h 65"/>
              <a:gd name="T14" fmla="*/ 28 w 70"/>
              <a:gd name="T15" fmla="*/ 35 h 65"/>
              <a:gd name="T16" fmla="*/ 48 w 70"/>
              <a:gd name="T17" fmla="*/ 27 h 65"/>
              <a:gd name="T18" fmla="*/ 50 w 70"/>
              <a:gd name="T19" fmla="*/ 47 h 65"/>
              <a:gd name="T20" fmla="*/ 51 w 70"/>
              <a:gd name="T21" fmla="*/ 45 h 65"/>
              <a:gd name="T22" fmla="*/ 66 w 70"/>
              <a:gd name="T23" fmla="*/ 61 h 65"/>
              <a:gd name="T24" fmla="*/ 52 w 70"/>
              <a:gd name="T25" fmla="*/ 50 h 65"/>
              <a:gd name="T26" fmla="*/ 53 w 70"/>
              <a:gd name="T27" fmla="*/ 49 h 65"/>
              <a:gd name="T28" fmla="*/ 55 w 70"/>
              <a:gd name="T29" fmla="*/ 48 h 65"/>
              <a:gd name="T30" fmla="*/ 66 w 70"/>
              <a:gd name="T31" fmla="*/ 61 h 65"/>
              <a:gd name="T32" fmla="*/ 34 w 70"/>
              <a:gd name="T33" fmla="*/ 42 h 65"/>
              <a:gd name="T34" fmla="*/ 32 w 70"/>
              <a:gd name="T35" fmla="*/ 43 h 65"/>
              <a:gd name="T36" fmla="*/ 34 w 70"/>
              <a:gd name="T37" fmla="*/ 28 h 65"/>
              <a:gd name="T38" fmla="*/ 39 w 70"/>
              <a:gd name="T39" fmla="*/ 60 h 65"/>
              <a:gd name="T40" fmla="*/ 33 w 70"/>
              <a:gd name="T41" fmla="*/ 60 h 65"/>
              <a:gd name="T42" fmla="*/ 31 w 70"/>
              <a:gd name="T43" fmla="*/ 60 h 65"/>
              <a:gd name="T44" fmla="*/ 28 w 70"/>
              <a:gd name="T45" fmla="*/ 47 h 65"/>
              <a:gd name="T46" fmla="*/ 18 w 70"/>
              <a:gd name="T47" fmla="*/ 33 h 65"/>
              <a:gd name="T48" fmla="*/ 18 w 70"/>
              <a:gd name="T49" fmla="*/ 31 h 65"/>
              <a:gd name="T50" fmla="*/ 31 w 70"/>
              <a:gd name="T51" fmla="*/ 21 h 65"/>
              <a:gd name="T52" fmla="*/ 45 w 70"/>
              <a:gd name="T53" fmla="*/ 19 h 65"/>
              <a:gd name="T54" fmla="*/ 47 w 70"/>
              <a:gd name="T55" fmla="*/ 19 h 65"/>
              <a:gd name="T56" fmla="*/ 56 w 70"/>
              <a:gd name="T57" fmla="*/ 33 h 65"/>
              <a:gd name="T58" fmla="*/ 55 w 70"/>
              <a:gd name="T59" fmla="*/ 43 h 65"/>
              <a:gd name="T60" fmla="*/ 60 w 70"/>
              <a:gd name="T61" fmla="*/ 45 h 65"/>
              <a:gd name="T62" fmla="*/ 32 w 70"/>
              <a:gd name="T63" fmla="*/ 0 h 65"/>
              <a:gd name="T64" fmla="*/ 51 w 70"/>
              <a:gd name="T65" fmla="*/ 57 h 65"/>
              <a:gd name="T66" fmla="*/ 60 w 70"/>
              <a:gd name="T67" fmla="*/ 24 h 65"/>
              <a:gd name="T68" fmla="*/ 60 w 70"/>
              <a:gd name="T69" fmla="*/ 24 h 65"/>
              <a:gd name="T70" fmla="*/ 33 w 70"/>
              <a:gd name="T71" fmla="*/ 15 h 65"/>
              <a:gd name="T72" fmla="*/ 31 w 70"/>
              <a:gd name="T73" fmla="*/ 15 h 65"/>
              <a:gd name="T74" fmla="*/ 25 w 70"/>
              <a:gd name="T75" fmla="*/ 4 h 65"/>
              <a:gd name="T76" fmla="*/ 25 w 70"/>
              <a:gd name="T77" fmla="*/ 4 h 65"/>
              <a:gd name="T78" fmla="*/ 3 w 70"/>
              <a:gd name="T79" fmla="*/ 31 h 65"/>
              <a:gd name="T80" fmla="*/ 17 w 70"/>
              <a:gd name="T81" fmla="*/ 44 h 65"/>
              <a:gd name="T82" fmla="*/ 4 w 70"/>
              <a:gd name="T83" fmla="*/ 39 h 65"/>
              <a:gd name="T84" fmla="*/ 4 w 70"/>
              <a:gd name="T85" fmla="*/ 39 h 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70" h="65">
                <a:moveTo>
                  <a:pt x="68" y="55"/>
                </a:moveTo>
                <a:cubicBezTo>
                  <a:pt x="59" y="47"/>
                  <a:pt x="59" y="47"/>
                  <a:pt x="59" y="47"/>
                </a:cubicBezTo>
                <a:cubicBezTo>
                  <a:pt x="58" y="46"/>
                  <a:pt x="56" y="45"/>
                  <a:pt x="55" y="45"/>
                </a:cubicBezTo>
                <a:cubicBezTo>
                  <a:pt x="54" y="45"/>
                  <a:pt x="54" y="45"/>
                  <a:pt x="54" y="45"/>
                </a:cubicBezTo>
                <a:cubicBezTo>
                  <a:pt x="52" y="44"/>
                  <a:pt x="52" y="44"/>
                  <a:pt x="52" y="44"/>
                </a:cubicBezTo>
                <a:cubicBezTo>
                  <a:pt x="54" y="41"/>
                  <a:pt x="55" y="38"/>
                  <a:pt x="55" y="35"/>
                </a:cubicBezTo>
                <a:cubicBezTo>
                  <a:pt x="55" y="31"/>
                  <a:pt x="53" y="28"/>
                  <a:pt x="50" y="25"/>
                </a:cubicBezTo>
                <a:cubicBezTo>
                  <a:pt x="47" y="22"/>
                  <a:pt x="44" y="21"/>
                  <a:pt x="40" y="21"/>
                </a:cubicBezTo>
                <a:cubicBezTo>
                  <a:pt x="36" y="21"/>
                  <a:pt x="32" y="22"/>
                  <a:pt x="29" y="25"/>
                </a:cubicBezTo>
                <a:cubicBezTo>
                  <a:pt x="26" y="28"/>
                  <a:pt x="25" y="31"/>
                  <a:pt x="25" y="35"/>
                </a:cubicBezTo>
                <a:cubicBezTo>
                  <a:pt x="25" y="39"/>
                  <a:pt x="26" y="43"/>
                  <a:pt x="29" y="46"/>
                </a:cubicBezTo>
                <a:cubicBezTo>
                  <a:pt x="32" y="49"/>
                  <a:pt x="36" y="50"/>
                  <a:pt x="40" y="50"/>
                </a:cubicBezTo>
                <a:cubicBezTo>
                  <a:pt x="43" y="50"/>
                  <a:pt x="46" y="50"/>
                  <a:pt x="48" y="48"/>
                </a:cubicBezTo>
                <a:cubicBezTo>
                  <a:pt x="49" y="49"/>
                  <a:pt x="49" y="49"/>
                  <a:pt x="49" y="49"/>
                </a:cubicBezTo>
                <a:cubicBezTo>
                  <a:pt x="49" y="50"/>
                  <a:pt x="49" y="50"/>
                  <a:pt x="49" y="51"/>
                </a:cubicBezTo>
                <a:cubicBezTo>
                  <a:pt x="49" y="52"/>
                  <a:pt x="50" y="53"/>
                  <a:pt x="51" y="55"/>
                </a:cubicBezTo>
                <a:cubicBezTo>
                  <a:pt x="60" y="63"/>
                  <a:pt x="60" y="63"/>
                  <a:pt x="60" y="63"/>
                </a:cubicBezTo>
                <a:cubicBezTo>
                  <a:pt x="61" y="64"/>
                  <a:pt x="62" y="65"/>
                  <a:pt x="64" y="65"/>
                </a:cubicBezTo>
                <a:cubicBezTo>
                  <a:pt x="65" y="65"/>
                  <a:pt x="67" y="64"/>
                  <a:pt x="68" y="63"/>
                </a:cubicBezTo>
                <a:cubicBezTo>
                  <a:pt x="70" y="61"/>
                  <a:pt x="70" y="58"/>
                  <a:pt x="68" y="55"/>
                </a:cubicBezTo>
                <a:close/>
                <a:moveTo>
                  <a:pt x="48" y="44"/>
                </a:moveTo>
                <a:cubicBezTo>
                  <a:pt x="46" y="46"/>
                  <a:pt x="43" y="47"/>
                  <a:pt x="40" y="47"/>
                </a:cubicBezTo>
                <a:cubicBezTo>
                  <a:pt x="37" y="47"/>
                  <a:pt x="34" y="46"/>
                  <a:pt x="31" y="44"/>
                </a:cubicBezTo>
                <a:cubicBezTo>
                  <a:pt x="29" y="42"/>
                  <a:pt x="28" y="39"/>
                  <a:pt x="28" y="35"/>
                </a:cubicBezTo>
                <a:cubicBezTo>
                  <a:pt x="28" y="32"/>
                  <a:pt x="29" y="29"/>
                  <a:pt x="31" y="27"/>
                </a:cubicBezTo>
                <a:cubicBezTo>
                  <a:pt x="34" y="25"/>
                  <a:pt x="37" y="24"/>
                  <a:pt x="40" y="24"/>
                </a:cubicBezTo>
                <a:cubicBezTo>
                  <a:pt x="43" y="24"/>
                  <a:pt x="46" y="25"/>
                  <a:pt x="48" y="27"/>
                </a:cubicBezTo>
                <a:cubicBezTo>
                  <a:pt x="53" y="32"/>
                  <a:pt x="53" y="39"/>
                  <a:pt x="48" y="44"/>
                </a:cubicBezTo>
                <a:close/>
                <a:moveTo>
                  <a:pt x="51" y="47"/>
                </a:moveTo>
                <a:cubicBezTo>
                  <a:pt x="51" y="47"/>
                  <a:pt x="50" y="47"/>
                  <a:pt x="50" y="47"/>
                </a:cubicBezTo>
                <a:cubicBezTo>
                  <a:pt x="49" y="47"/>
                  <a:pt x="49" y="47"/>
                  <a:pt x="49" y="47"/>
                </a:cubicBezTo>
                <a:cubicBezTo>
                  <a:pt x="50" y="46"/>
                  <a:pt x="50" y="46"/>
                  <a:pt x="50" y="46"/>
                </a:cubicBezTo>
                <a:cubicBezTo>
                  <a:pt x="51" y="46"/>
                  <a:pt x="51" y="45"/>
                  <a:pt x="51" y="45"/>
                </a:cubicBezTo>
                <a:cubicBezTo>
                  <a:pt x="52" y="46"/>
                  <a:pt x="52" y="46"/>
                  <a:pt x="52" y="46"/>
                </a:cubicBezTo>
                <a:cubicBezTo>
                  <a:pt x="51" y="46"/>
                  <a:pt x="51" y="46"/>
                  <a:pt x="51" y="47"/>
                </a:cubicBezTo>
                <a:close/>
                <a:moveTo>
                  <a:pt x="66" y="61"/>
                </a:moveTo>
                <a:cubicBezTo>
                  <a:pt x="65" y="62"/>
                  <a:pt x="63" y="62"/>
                  <a:pt x="62" y="61"/>
                </a:cubicBezTo>
                <a:cubicBezTo>
                  <a:pt x="53" y="52"/>
                  <a:pt x="53" y="52"/>
                  <a:pt x="53" y="52"/>
                </a:cubicBezTo>
                <a:cubicBezTo>
                  <a:pt x="53" y="52"/>
                  <a:pt x="52" y="51"/>
                  <a:pt x="52" y="50"/>
                </a:cubicBezTo>
                <a:cubicBezTo>
                  <a:pt x="52" y="50"/>
                  <a:pt x="52" y="50"/>
                  <a:pt x="52" y="50"/>
                </a:cubicBezTo>
                <a:cubicBezTo>
                  <a:pt x="52" y="50"/>
                  <a:pt x="52" y="49"/>
                  <a:pt x="52" y="49"/>
                </a:cubicBezTo>
                <a:cubicBezTo>
                  <a:pt x="53" y="49"/>
                  <a:pt x="53" y="49"/>
                  <a:pt x="53" y="49"/>
                </a:cubicBezTo>
                <a:cubicBezTo>
                  <a:pt x="53" y="48"/>
                  <a:pt x="53" y="48"/>
                  <a:pt x="54" y="48"/>
                </a:cubicBezTo>
                <a:cubicBezTo>
                  <a:pt x="54" y="48"/>
                  <a:pt x="54" y="48"/>
                  <a:pt x="54" y="48"/>
                </a:cubicBezTo>
                <a:cubicBezTo>
                  <a:pt x="54" y="48"/>
                  <a:pt x="54" y="48"/>
                  <a:pt x="55" y="48"/>
                </a:cubicBezTo>
                <a:cubicBezTo>
                  <a:pt x="55" y="48"/>
                  <a:pt x="56" y="48"/>
                  <a:pt x="57" y="49"/>
                </a:cubicBezTo>
                <a:cubicBezTo>
                  <a:pt x="65" y="58"/>
                  <a:pt x="65" y="58"/>
                  <a:pt x="65" y="58"/>
                </a:cubicBezTo>
                <a:cubicBezTo>
                  <a:pt x="66" y="59"/>
                  <a:pt x="67" y="60"/>
                  <a:pt x="66" y="61"/>
                </a:cubicBezTo>
                <a:close/>
                <a:moveTo>
                  <a:pt x="34" y="29"/>
                </a:moveTo>
                <a:cubicBezTo>
                  <a:pt x="32" y="31"/>
                  <a:pt x="31" y="33"/>
                  <a:pt x="31" y="35"/>
                </a:cubicBezTo>
                <a:cubicBezTo>
                  <a:pt x="31" y="38"/>
                  <a:pt x="32" y="40"/>
                  <a:pt x="34" y="42"/>
                </a:cubicBezTo>
                <a:cubicBezTo>
                  <a:pt x="34" y="42"/>
                  <a:pt x="34" y="43"/>
                  <a:pt x="34" y="43"/>
                </a:cubicBezTo>
                <a:cubicBezTo>
                  <a:pt x="33" y="43"/>
                  <a:pt x="33" y="43"/>
                  <a:pt x="33" y="43"/>
                </a:cubicBezTo>
                <a:cubicBezTo>
                  <a:pt x="33" y="43"/>
                  <a:pt x="32" y="43"/>
                  <a:pt x="32" y="43"/>
                </a:cubicBezTo>
                <a:cubicBezTo>
                  <a:pt x="30" y="41"/>
                  <a:pt x="29" y="38"/>
                  <a:pt x="29" y="35"/>
                </a:cubicBezTo>
                <a:cubicBezTo>
                  <a:pt x="29" y="33"/>
                  <a:pt x="30" y="30"/>
                  <a:pt x="32" y="28"/>
                </a:cubicBezTo>
                <a:cubicBezTo>
                  <a:pt x="33" y="28"/>
                  <a:pt x="33" y="28"/>
                  <a:pt x="34" y="28"/>
                </a:cubicBezTo>
                <a:cubicBezTo>
                  <a:pt x="34" y="28"/>
                  <a:pt x="34" y="29"/>
                  <a:pt x="34" y="29"/>
                </a:cubicBezTo>
                <a:close/>
                <a:moveTo>
                  <a:pt x="49" y="55"/>
                </a:moveTo>
                <a:cubicBezTo>
                  <a:pt x="46" y="57"/>
                  <a:pt x="43" y="59"/>
                  <a:pt x="39" y="60"/>
                </a:cubicBezTo>
                <a:cubicBezTo>
                  <a:pt x="41" y="58"/>
                  <a:pt x="43" y="55"/>
                  <a:pt x="45" y="52"/>
                </a:cubicBezTo>
                <a:cubicBezTo>
                  <a:pt x="44" y="52"/>
                  <a:pt x="43" y="52"/>
                  <a:pt x="42" y="52"/>
                </a:cubicBezTo>
                <a:cubicBezTo>
                  <a:pt x="40" y="57"/>
                  <a:pt x="37" y="60"/>
                  <a:pt x="33" y="60"/>
                </a:cubicBezTo>
                <a:cubicBezTo>
                  <a:pt x="33" y="51"/>
                  <a:pt x="33" y="51"/>
                  <a:pt x="33" y="51"/>
                </a:cubicBezTo>
                <a:cubicBezTo>
                  <a:pt x="32" y="51"/>
                  <a:pt x="32" y="50"/>
                  <a:pt x="31" y="50"/>
                </a:cubicBezTo>
                <a:cubicBezTo>
                  <a:pt x="31" y="60"/>
                  <a:pt x="31" y="60"/>
                  <a:pt x="31" y="60"/>
                </a:cubicBezTo>
                <a:cubicBezTo>
                  <a:pt x="26" y="60"/>
                  <a:pt x="22" y="54"/>
                  <a:pt x="20" y="47"/>
                </a:cubicBezTo>
                <a:cubicBezTo>
                  <a:pt x="22" y="47"/>
                  <a:pt x="25" y="48"/>
                  <a:pt x="28" y="48"/>
                </a:cubicBezTo>
                <a:cubicBezTo>
                  <a:pt x="28" y="48"/>
                  <a:pt x="28" y="48"/>
                  <a:pt x="28" y="47"/>
                </a:cubicBezTo>
                <a:cubicBezTo>
                  <a:pt x="27" y="47"/>
                  <a:pt x="27" y="46"/>
                  <a:pt x="26" y="46"/>
                </a:cubicBezTo>
                <a:cubicBezTo>
                  <a:pt x="24" y="45"/>
                  <a:pt x="21" y="45"/>
                  <a:pt x="19" y="44"/>
                </a:cubicBezTo>
                <a:cubicBezTo>
                  <a:pt x="18" y="41"/>
                  <a:pt x="18" y="37"/>
                  <a:pt x="18" y="33"/>
                </a:cubicBezTo>
                <a:cubicBezTo>
                  <a:pt x="23" y="33"/>
                  <a:pt x="23" y="33"/>
                  <a:pt x="23" y="33"/>
                </a:cubicBezTo>
                <a:cubicBezTo>
                  <a:pt x="23" y="32"/>
                  <a:pt x="23" y="31"/>
                  <a:pt x="24" y="31"/>
                </a:cubicBezTo>
                <a:cubicBezTo>
                  <a:pt x="18" y="31"/>
                  <a:pt x="18" y="31"/>
                  <a:pt x="18" y="31"/>
                </a:cubicBezTo>
                <a:cubicBezTo>
                  <a:pt x="18" y="26"/>
                  <a:pt x="18" y="22"/>
                  <a:pt x="19" y="19"/>
                </a:cubicBezTo>
                <a:cubicBezTo>
                  <a:pt x="23" y="18"/>
                  <a:pt x="27" y="17"/>
                  <a:pt x="31" y="17"/>
                </a:cubicBezTo>
                <a:cubicBezTo>
                  <a:pt x="31" y="21"/>
                  <a:pt x="31" y="21"/>
                  <a:pt x="31" y="21"/>
                </a:cubicBezTo>
                <a:cubicBezTo>
                  <a:pt x="32" y="21"/>
                  <a:pt x="32" y="20"/>
                  <a:pt x="33" y="20"/>
                </a:cubicBezTo>
                <a:cubicBezTo>
                  <a:pt x="33" y="17"/>
                  <a:pt x="33" y="17"/>
                  <a:pt x="33" y="17"/>
                </a:cubicBezTo>
                <a:cubicBezTo>
                  <a:pt x="37" y="17"/>
                  <a:pt x="41" y="18"/>
                  <a:pt x="45" y="19"/>
                </a:cubicBezTo>
                <a:cubicBezTo>
                  <a:pt x="45" y="19"/>
                  <a:pt x="45" y="19"/>
                  <a:pt x="45" y="20"/>
                </a:cubicBezTo>
                <a:cubicBezTo>
                  <a:pt x="46" y="20"/>
                  <a:pt x="47" y="20"/>
                  <a:pt x="48" y="21"/>
                </a:cubicBezTo>
                <a:cubicBezTo>
                  <a:pt x="47" y="20"/>
                  <a:pt x="47" y="20"/>
                  <a:pt x="47" y="19"/>
                </a:cubicBezTo>
                <a:cubicBezTo>
                  <a:pt x="55" y="22"/>
                  <a:pt x="60" y="26"/>
                  <a:pt x="61" y="31"/>
                </a:cubicBezTo>
                <a:cubicBezTo>
                  <a:pt x="56" y="31"/>
                  <a:pt x="56" y="31"/>
                  <a:pt x="56" y="31"/>
                </a:cubicBezTo>
                <a:cubicBezTo>
                  <a:pt x="56" y="31"/>
                  <a:pt x="56" y="32"/>
                  <a:pt x="56" y="33"/>
                </a:cubicBezTo>
                <a:cubicBezTo>
                  <a:pt x="61" y="33"/>
                  <a:pt x="61" y="33"/>
                  <a:pt x="61" y="33"/>
                </a:cubicBezTo>
                <a:cubicBezTo>
                  <a:pt x="61" y="35"/>
                  <a:pt x="59" y="38"/>
                  <a:pt x="56" y="40"/>
                </a:cubicBezTo>
                <a:cubicBezTo>
                  <a:pt x="56" y="41"/>
                  <a:pt x="55" y="42"/>
                  <a:pt x="55" y="43"/>
                </a:cubicBezTo>
                <a:cubicBezTo>
                  <a:pt x="57" y="41"/>
                  <a:pt x="59" y="40"/>
                  <a:pt x="60" y="39"/>
                </a:cubicBezTo>
                <a:cubicBezTo>
                  <a:pt x="60" y="40"/>
                  <a:pt x="59" y="42"/>
                  <a:pt x="58" y="44"/>
                </a:cubicBezTo>
                <a:cubicBezTo>
                  <a:pt x="59" y="44"/>
                  <a:pt x="60" y="45"/>
                  <a:pt x="60" y="45"/>
                </a:cubicBezTo>
                <a:cubicBezTo>
                  <a:pt x="61" y="46"/>
                  <a:pt x="61" y="46"/>
                  <a:pt x="61" y="46"/>
                </a:cubicBezTo>
                <a:cubicBezTo>
                  <a:pt x="63" y="41"/>
                  <a:pt x="64" y="37"/>
                  <a:pt x="64" y="32"/>
                </a:cubicBezTo>
                <a:cubicBezTo>
                  <a:pt x="64" y="14"/>
                  <a:pt x="50" y="0"/>
                  <a:pt x="32" y="0"/>
                </a:cubicBezTo>
                <a:cubicBezTo>
                  <a:pt x="15" y="0"/>
                  <a:pt x="0" y="14"/>
                  <a:pt x="0" y="32"/>
                </a:cubicBezTo>
                <a:cubicBezTo>
                  <a:pt x="0" y="49"/>
                  <a:pt x="15" y="63"/>
                  <a:pt x="32" y="63"/>
                </a:cubicBezTo>
                <a:cubicBezTo>
                  <a:pt x="39" y="63"/>
                  <a:pt x="46" y="61"/>
                  <a:pt x="51" y="57"/>
                </a:cubicBezTo>
                <a:cubicBezTo>
                  <a:pt x="50" y="56"/>
                  <a:pt x="50" y="56"/>
                  <a:pt x="50" y="56"/>
                </a:cubicBezTo>
                <a:cubicBezTo>
                  <a:pt x="49" y="56"/>
                  <a:pt x="49" y="55"/>
                  <a:pt x="49" y="55"/>
                </a:cubicBezTo>
                <a:close/>
                <a:moveTo>
                  <a:pt x="60" y="24"/>
                </a:moveTo>
                <a:cubicBezTo>
                  <a:pt x="57" y="21"/>
                  <a:pt x="53" y="19"/>
                  <a:pt x="47" y="17"/>
                </a:cubicBezTo>
                <a:cubicBezTo>
                  <a:pt x="45" y="11"/>
                  <a:pt x="42" y="6"/>
                  <a:pt x="39" y="4"/>
                </a:cubicBezTo>
                <a:cubicBezTo>
                  <a:pt x="50" y="6"/>
                  <a:pt x="58" y="14"/>
                  <a:pt x="60" y="24"/>
                </a:cubicBezTo>
                <a:close/>
                <a:moveTo>
                  <a:pt x="33" y="3"/>
                </a:moveTo>
                <a:cubicBezTo>
                  <a:pt x="38" y="3"/>
                  <a:pt x="42" y="9"/>
                  <a:pt x="44" y="16"/>
                </a:cubicBezTo>
                <a:cubicBezTo>
                  <a:pt x="41" y="16"/>
                  <a:pt x="37" y="15"/>
                  <a:pt x="33" y="15"/>
                </a:cubicBezTo>
                <a:lnTo>
                  <a:pt x="33" y="3"/>
                </a:lnTo>
                <a:close/>
                <a:moveTo>
                  <a:pt x="31" y="3"/>
                </a:moveTo>
                <a:cubicBezTo>
                  <a:pt x="31" y="15"/>
                  <a:pt x="31" y="15"/>
                  <a:pt x="31" y="15"/>
                </a:cubicBezTo>
                <a:cubicBezTo>
                  <a:pt x="27" y="15"/>
                  <a:pt x="23" y="16"/>
                  <a:pt x="20" y="16"/>
                </a:cubicBezTo>
                <a:cubicBezTo>
                  <a:pt x="22" y="9"/>
                  <a:pt x="26" y="3"/>
                  <a:pt x="31" y="3"/>
                </a:cubicBezTo>
                <a:close/>
                <a:moveTo>
                  <a:pt x="25" y="4"/>
                </a:moveTo>
                <a:cubicBezTo>
                  <a:pt x="22" y="6"/>
                  <a:pt x="19" y="11"/>
                  <a:pt x="18" y="17"/>
                </a:cubicBezTo>
                <a:cubicBezTo>
                  <a:pt x="12" y="19"/>
                  <a:pt x="7" y="21"/>
                  <a:pt x="4" y="24"/>
                </a:cubicBezTo>
                <a:cubicBezTo>
                  <a:pt x="7" y="14"/>
                  <a:pt x="15" y="6"/>
                  <a:pt x="25" y="4"/>
                </a:cubicBezTo>
                <a:close/>
                <a:moveTo>
                  <a:pt x="17" y="19"/>
                </a:moveTo>
                <a:cubicBezTo>
                  <a:pt x="16" y="23"/>
                  <a:pt x="16" y="27"/>
                  <a:pt x="16" y="31"/>
                </a:cubicBezTo>
                <a:cubicBezTo>
                  <a:pt x="3" y="31"/>
                  <a:pt x="3" y="31"/>
                  <a:pt x="3" y="31"/>
                </a:cubicBezTo>
                <a:cubicBezTo>
                  <a:pt x="4" y="26"/>
                  <a:pt x="9" y="22"/>
                  <a:pt x="17" y="19"/>
                </a:cubicBezTo>
                <a:close/>
                <a:moveTo>
                  <a:pt x="16" y="33"/>
                </a:moveTo>
                <a:cubicBezTo>
                  <a:pt x="16" y="37"/>
                  <a:pt x="16" y="40"/>
                  <a:pt x="17" y="44"/>
                </a:cubicBezTo>
                <a:cubicBezTo>
                  <a:pt x="9" y="41"/>
                  <a:pt x="4" y="37"/>
                  <a:pt x="3" y="33"/>
                </a:cubicBezTo>
                <a:lnTo>
                  <a:pt x="16" y="33"/>
                </a:lnTo>
                <a:close/>
                <a:moveTo>
                  <a:pt x="4" y="39"/>
                </a:moveTo>
                <a:cubicBezTo>
                  <a:pt x="7" y="42"/>
                  <a:pt x="12" y="44"/>
                  <a:pt x="18" y="46"/>
                </a:cubicBezTo>
                <a:cubicBezTo>
                  <a:pt x="19" y="52"/>
                  <a:pt x="22" y="57"/>
                  <a:pt x="25" y="60"/>
                </a:cubicBezTo>
                <a:cubicBezTo>
                  <a:pt x="15" y="57"/>
                  <a:pt x="7" y="49"/>
                  <a:pt x="4" y="39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</p:spPr>
        <p:txBody>
          <a:bodyPr vert="horz" wrap="square" lIns="91440" tIns="45721" rIns="91440" bIns="45721" numCol="1" anchor="t" anchorCtr="0" compatLnSpc="1">
            <a:prstTxWarp prst="textNoShape">
              <a:avLst/>
            </a:prstTxWarp>
          </a:bodyPr>
          <a:lstStyle/>
          <a:p>
            <a:endParaRPr lang="en-US" sz="1801"/>
          </a:p>
        </p:txBody>
      </p:sp>
      <p:sp>
        <p:nvSpPr>
          <p:cNvPr id="110" name="íş1íde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69B97102-7F5A-4CE6-84DB-42F5C820A5B8}"/>
              </a:ext>
            </a:extLst>
          </p:cNvPr>
          <p:cNvSpPr/>
          <p:nvPr/>
        </p:nvSpPr>
        <p:spPr bwMode="auto">
          <a:xfrm>
            <a:off x="6739523" y="4112680"/>
            <a:ext cx="202240" cy="193280"/>
          </a:xfrm>
          <a:custGeom>
            <a:avLst/>
            <a:gdLst>
              <a:gd name="T0" fmla="*/ 44 w 67"/>
              <a:gd name="T1" fmla="*/ 21 h 64"/>
              <a:gd name="T2" fmla="*/ 25 w 67"/>
              <a:gd name="T3" fmla="*/ 19 h 64"/>
              <a:gd name="T4" fmla="*/ 24 w 67"/>
              <a:gd name="T5" fmla="*/ 21 h 64"/>
              <a:gd name="T6" fmla="*/ 16 w 67"/>
              <a:gd name="T7" fmla="*/ 30 h 64"/>
              <a:gd name="T8" fmla="*/ 26 w 67"/>
              <a:gd name="T9" fmla="*/ 36 h 64"/>
              <a:gd name="T10" fmla="*/ 32 w 67"/>
              <a:gd name="T11" fmla="*/ 42 h 64"/>
              <a:gd name="T12" fmla="*/ 26 w 67"/>
              <a:gd name="T13" fmla="*/ 48 h 64"/>
              <a:gd name="T14" fmla="*/ 42 w 67"/>
              <a:gd name="T15" fmla="*/ 48 h 64"/>
              <a:gd name="T16" fmla="*/ 36 w 67"/>
              <a:gd name="T17" fmla="*/ 42 h 64"/>
              <a:gd name="T18" fmla="*/ 42 w 67"/>
              <a:gd name="T19" fmla="*/ 36 h 64"/>
              <a:gd name="T20" fmla="*/ 51 w 67"/>
              <a:gd name="T21" fmla="*/ 30 h 64"/>
              <a:gd name="T22" fmla="*/ 19 w 67"/>
              <a:gd name="T23" fmla="*/ 30 h 64"/>
              <a:gd name="T24" fmla="*/ 24 w 67"/>
              <a:gd name="T25" fmla="*/ 31 h 64"/>
              <a:gd name="T26" fmla="*/ 48 w 67"/>
              <a:gd name="T27" fmla="*/ 30 h 64"/>
              <a:gd name="T28" fmla="*/ 44 w 67"/>
              <a:gd name="T29" fmla="*/ 31 h 64"/>
              <a:gd name="T30" fmla="*/ 48 w 67"/>
              <a:gd name="T31" fmla="*/ 30 h 64"/>
              <a:gd name="T32" fmla="*/ 61 w 67"/>
              <a:gd name="T33" fmla="*/ 20 h 64"/>
              <a:gd name="T34" fmla="*/ 51 w 67"/>
              <a:gd name="T35" fmla="*/ 9 h 64"/>
              <a:gd name="T36" fmla="*/ 43 w 67"/>
              <a:gd name="T37" fmla="*/ 0 h 64"/>
              <a:gd name="T38" fmla="*/ 30 w 67"/>
              <a:gd name="T39" fmla="*/ 2 h 64"/>
              <a:gd name="T40" fmla="*/ 19 w 67"/>
              <a:gd name="T41" fmla="*/ 6 h 64"/>
              <a:gd name="T42" fmla="*/ 7 w 67"/>
              <a:gd name="T43" fmla="*/ 13 h 64"/>
              <a:gd name="T44" fmla="*/ 4 w 67"/>
              <a:gd name="T45" fmla="*/ 26 h 64"/>
              <a:gd name="T46" fmla="*/ 7 w 67"/>
              <a:gd name="T47" fmla="*/ 41 h 64"/>
              <a:gd name="T48" fmla="*/ 13 w 67"/>
              <a:gd name="T49" fmla="*/ 55 h 64"/>
              <a:gd name="T50" fmla="*/ 24 w 67"/>
              <a:gd name="T51" fmla="*/ 64 h 64"/>
              <a:gd name="T52" fmla="*/ 34 w 67"/>
              <a:gd name="T53" fmla="*/ 61 h 64"/>
              <a:gd name="T54" fmla="*/ 44 w 67"/>
              <a:gd name="T55" fmla="*/ 64 h 64"/>
              <a:gd name="T56" fmla="*/ 54 w 67"/>
              <a:gd name="T57" fmla="*/ 55 h 64"/>
              <a:gd name="T58" fmla="*/ 61 w 67"/>
              <a:gd name="T59" fmla="*/ 41 h 64"/>
              <a:gd name="T60" fmla="*/ 63 w 67"/>
              <a:gd name="T61" fmla="*/ 26 h 64"/>
              <a:gd name="T62" fmla="*/ 58 w 67"/>
              <a:gd name="T63" fmla="*/ 19 h 64"/>
              <a:gd name="T64" fmla="*/ 54 w 67"/>
              <a:gd name="T65" fmla="*/ 13 h 64"/>
              <a:gd name="T66" fmla="*/ 46 w 67"/>
              <a:gd name="T67" fmla="*/ 7 h 64"/>
              <a:gd name="T68" fmla="*/ 39 w 67"/>
              <a:gd name="T69" fmla="*/ 5 h 64"/>
              <a:gd name="T70" fmla="*/ 29 w 67"/>
              <a:gd name="T71" fmla="*/ 5 h 64"/>
              <a:gd name="T72" fmla="*/ 22 w 67"/>
              <a:gd name="T73" fmla="*/ 7 h 64"/>
              <a:gd name="T74" fmla="*/ 18 w 67"/>
              <a:gd name="T75" fmla="*/ 12 h 64"/>
              <a:gd name="T76" fmla="*/ 9 w 67"/>
              <a:gd name="T77" fmla="*/ 14 h 64"/>
              <a:gd name="T78" fmla="*/ 6 w 67"/>
              <a:gd name="T79" fmla="*/ 28 h 64"/>
              <a:gd name="T80" fmla="*/ 9 w 67"/>
              <a:gd name="T81" fmla="*/ 40 h 64"/>
              <a:gd name="T82" fmla="*/ 9 w 67"/>
              <a:gd name="T83" fmla="*/ 50 h 64"/>
              <a:gd name="T84" fmla="*/ 18 w 67"/>
              <a:gd name="T85" fmla="*/ 53 h 64"/>
              <a:gd name="T86" fmla="*/ 24 w 67"/>
              <a:gd name="T87" fmla="*/ 61 h 64"/>
              <a:gd name="T88" fmla="*/ 33 w 67"/>
              <a:gd name="T89" fmla="*/ 58 h 64"/>
              <a:gd name="T90" fmla="*/ 43 w 67"/>
              <a:gd name="T91" fmla="*/ 61 h 64"/>
              <a:gd name="T92" fmla="*/ 48 w 67"/>
              <a:gd name="T93" fmla="*/ 53 h 64"/>
              <a:gd name="T94" fmla="*/ 10 w 67"/>
              <a:gd name="T95" fmla="*/ 32 h 64"/>
              <a:gd name="T96" fmla="*/ 34 w 67"/>
              <a:gd name="T97" fmla="*/ 56 h 64"/>
              <a:gd name="T98" fmla="*/ 49 w 67"/>
              <a:gd name="T99" fmla="*/ 53 h 64"/>
              <a:gd name="T100" fmla="*/ 58 w 67"/>
              <a:gd name="T101" fmla="*/ 50 h 64"/>
              <a:gd name="T102" fmla="*/ 60 w 67"/>
              <a:gd name="T103" fmla="*/ 32 h 64"/>
              <a:gd name="T104" fmla="*/ 64 w 67"/>
              <a:gd name="T105" fmla="*/ 32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67" h="64">
                <a:moveTo>
                  <a:pt x="51" y="23"/>
                </a:moveTo>
                <a:cubicBezTo>
                  <a:pt x="51" y="22"/>
                  <a:pt x="51" y="21"/>
                  <a:pt x="50" y="21"/>
                </a:cubicBezTo>
                <a:cubicBezTo>
                  <a:pt x="44" y="21"/>
                  <a:pt x="44" y="21"/>
                  <a:pt x="44" y="21"/>
                </a:cubicBezTo>
                <a:cubicBezTo>
                  <a:pt x="44" y="20"/>
                  <a:pt x="44" y="20"/>
                  <a:pt x="44" y="20"/>
                </a:cubicBezTo>
                <a:cubicBezTo>
                  <a:pt x="44" y="20"/>
                  <a:pt x="44" y="19"/>
                  <a:pt x="43" y="19"/>
                </a:cubicBezTo>
                <a:cubicBezTo>
                  <a:pt x="25" y="19"/>
                  <a:pt x="25" y="19"/>
                  <a:pt x="25" y="19"/>
                </a:cubicBezTo>
                <a:cubicBezTo>
                  <a:pt x="24" y="19"/>
                  <a:pt x="24" y="19"/>
                  <a:pt x="24" y="19"/>
                </a:cubicBezTo>
                <a:cubicBezTo>
                  <a:pt x="24" y="20"/>
                  <a:pt x="24" y="20"/>
                  <a:pt x="24" y="20"/>
                </a:cubicBezTo>
                <a:cubicBezTo>
                  <a:pt x="24" y="21"/>
                  <a:pt x="24" y="21"/>
                  <a:pt x="24" y="21"/>
                </a:cubicBezTo>
                <a:cubicBezTo>
                  <a:pt x="18" y="21"/>
                  <a:pt x="18" y="21"/>
                  <a:pt x="18" y="21"/>
                </a:cubicBezTo>
                <a:cubicBezTo>
                  <a:pt x="17" y="21"/>
                  <a:pt x="16" y="22"/>
                  <a:pt x="16" y="23"/>
                </a:cubicBezTo>
                <a:cubicBezTo>
                  <a:pt x="16" y="30"/>
                  <a:pt x="16" y="30"/>
                  <a:pt x="16" y="30"/>
                </a:cubicBezTo>
                <a:cubicBezTo>
                  <a:pt x="16" y="33"/>
                  <a:pt x="20" y="35"/>
                  <a:pt x="22" y="37"/>
                </a:cubicBezTo>
                <a:cubicBezTo>
                  <a:pt x="23" y="37"/>
                  <a:pt x="23" y="37"/>
                  <a:pt x="23" y="37"/>
                </a:cubicBezTo>
                <a:cubicBezTo>
                  <a:pt x="24" y="37"/>
                  <a:pt x="25" y="37"/>
                  <a:pt x="26" y="36"/>
                </a:cubicBezTo>
                <a:cubicBezTo>
                  <a:pt x="27" y="37"/>
                  <a:pt x="28" y="38"/>
                  <a:pt x="30" y="39"/>
                </a:cubicBezTo>
                <a:cubicBezTo>
                  <a:pt x="30" y="39"/>
                  <a:pt x="31" y="39"/>
                  <a:pt x="31" y="40"/>
                </a:cubicBezTo>
                <a:cubicBezTo>
                  <a:pt x="31" y="40"/>
                  <a:pt x="32" y="41"/>
                  <a:pt x="32" y="42"/>
                </a:cubicBezTo>
                <a:cubicBezTo>
                  <a:pt x="32" y="45"/>
                  <a:pt x="30" y="46"/>
                  <a:pt x="30" y="46"/>
                </a:cubicBezTo>
                <a:cubicBezTo>
                  <a:pt x="30" y="46"/>
                  <a:pt x="28" y="47"/>
                  <a:pt x="26" y="47"/>
                </a:cubicBezTo>
                <a:cubicBezTo>
                  <a:pt x="26" y="47"/>
                  <a:pt x="26" y="48"/>
                  <a:pt x="26" y="48"/>
                </a:cubicBezTo>
                <a:cubicBezTo>
                  <a:pt x="26" y="49"/>
                  <a:pt x="26" y="49"/>
                  <a:pt x="27" y="49"/>
                </a:cubicBezTo>
                <a:cubicBezTo>
                  <a:pt x="41" y="49"/>
                  <a:pt x="41" y="49"/>
                  <a:pt x="41" y="49"/>
                </a:cubicBezTo>
                <a:cubicBezTo>
                  <a:pt x="42" y="49"/>
                  <a:pt x="42" y="49"/>
                  <a:pt x="42" y="48"/>
                </a:cubicBezTo>
                <a:cubicBezTo>
                  <a:pt x="42" y="48"/>
                  <a:pt x="42" y="47"/>
                  <a:pt x="42" y="47"/>
                </a:cubicBezTo>
                <a:cubicBezTo>
                  <a:pt x="40" y="47"/>
                  <a:pt x="38" y="46"/>
                  <a:pt x="38" y="46"/>
                </a:cubicBezTo>
                <a:cubicBezTo>
                  <a:pt x="37" y="46"/>
                  <a:pt x="36" y="45"/>
                  <a:pt x="36" y="42"/>
                </a:cubicBezTo>
                <a:cubicBezTo>
                  <a:pt x="36" y="41"/>
                  <a:pt x="37" y="40"/>
                  <a:pt x="37" y="39"/>
                </a:cubicBezTo>
                <a:cubicBezTo>
                  <a:pt x="37" y="39"/>
                  <a:pt x="38" y="39"/>
                  <a:pt x="38" y="39"/>
                </a:cubicBezTo>
                <a:cubicBezTo>
                  <a:pt x="40" y="38"/>
                  <a:pt x="41" y="37"/>
                  <a:pt x="42" y="36"/>
                </a:cubicBezTo>
                <a:cubicBezTo>
                  <a:pt x="43" y="37"/>
                  <a:pt x="44" y="37"/>
                  <a:pt x="44" y="37"/>
                </a:cubicBezTo>
                <a:cubicBezTo>
                  <a:pt x="45" y="37"/>
                  <a:pt x="45" y="37"/>
                  <a:pt x="46" y="37"/>
                </a:cubicBezTo>
                <a:cubicBezTo>
                  <a:pt x="48" y="35"/>
                  <a:pt x="51" y="33"/>
                  <a:pt x="51" y="30"/>
                </a:cubicBezTo>
                <a:lnTo>
                  <a:pt x="51" y="23"/>
                </a:lnTo>
                <a:close/>
                <a:moveTo>
                  <a:pt x="23" y="34"/>
                </a:moveTo>
                <a:cubicBezTo>
                  <a:pt x="19" y="31"/>
                  <a:pt x="19" y="30"/>
                  <a:pt x="19" y="30"/>
                </a:cubicBezTo>
                <a:cubicBezTo>
                  <a:pt x="19" y="24"/>
                  <a:pt x="19" y="24"/>
                  <a:pt x="19" y="24"/>
                </a:cubicBezTo>
                <a:cubicBezTo>
                  <a:pt x="24" y="24"/>
                  <a:pt x="24" y="24"/>
                  <a:pt x="24" y="24"/>
                </a:cubicBezTo>
                <a:cubicBezTo>
                  <a:pt x="24" y="31"/>
                  <a:pt x="24" y="31"/>
                  <a:pt x="24" y="31"/>
                </a:cubicBezTo>
                <a:cubicBezTo>
                  <a:pt x="24" y="32"/>
                  <a:pt x="24" y="33"/>
                  <a:pt x="24" y="33"/>
                </a:cubicBezTo>
                <a:cubicBezTo>
                  <a:pt x="24" y="34"/>
                  <a:pt x="24" y="34"/>
                  <a:pt x="23" y="34"/>
                </a:cubicBezTo>
                <a:close/>
                <a:moveTo>
                  <a:pt x="48" y="30"/>
                </a:moveTo>
                <a:cubicBezTo>
                  <a:pt x="48" y="30"/>
                  <a:pt x="48" y="31"/>
                  <a:pt x="44" y="34"/>
                </a:cubicBezTo>
                <a:cubicBezTo>
                  <a:pt x="44" y="34"/>
                  <a:pt x="44" y="34"/>
                  <a:pt x="44" y="33"/>
                </a:cubicBezTo>
                <a:cubicBezTo>
                  <a:pt x="44" y="33"/>
                  <a:pt x="44" y="32"/>
                  <a:pt x="44" y="31"/>
                </a:cubicBezTo>
                <a:cubicBezTo>
                  <a:pt x="44" y="24"/>
                  <a:pt x="44" y="24"/>
                  <a:pt x="44" y="24"/>
                </a:cubicBezTo>
                <a:cubicBezTo>
                  <a:pt x="48" y="24"/>
                  <a:pt x="48" y="24"/>
                  <a:pt x="48" y="24"/>
                </a:cubicBezTo>
                <a:lnTo>
                  <a:pt x="48" y="30"/>
                </a:lnTo>
                <a:close/>
                <a:moveTo>
                  <a:pt x="63" y="26"/>
                </a:moveTo>
                <a:cubicBezTo>
                  <a:pt x="62" y="25"/>
                  <a:pt x="61" y="24"/>
                  <a:pt x="61" y="24"/>
                </a:cubicBezTo>
                <a:cubicBezTo>
                  <a:pt x="61" y="23"/>
                  <a:pt x="61" y="21"/>
                  <a:pt x="61" y="20"/>
                </a:cubicBezTo>
                <a:cubicBezTo>
                  <a:pt x="62" y="17"/>
                  <a:pt x="62" y="15"/>
                  <a:pt x="61" y="13"/>
                </a:cubicBezTo>
                <a:cubicBezTo>
                  <a:pt x="59" y="11"/>
                  <a:pt x="57" y="10"/>
                  <a:pt x="54" y="10"/>
                </a:cubicBezTo>
                <a:cubicBezTo>
                  <a:pt x="53" y="10"/>
                  <a:pt x="51" y="10"/>
                  <a:pt x="51" y="9"/>
                </a:cubicBezTo>
                <a:cubicBezTo>
                  <a:pt x="50" y="9"/>
                  <a:pt x="49" y="7"/>
                  <a:pt x="49" y="6"/>
                </a:cubicBezTo>
                <a:cubicBezTo>
                  <a:pt x="48" y="4"/>
                  <a:pt x="47" y="1"/>
                  <a:pt x="44" y="1"/>
                </a:cubicBezTo>
                <a:cubicBezTo>
                  <a:pt x="44" y="0"/>
                  <a:pt x="43" y="0"/>
                  <a:pt x="43" y="0"/>
                </a:cubicBezTo>
                <a:cubicBezTo>
                  <a:pt x="41" y="0"/>
                  <a:pt x="39" y="1"/>
                  <a:pt x="37" y="2"/>
                </a:cubicBezTo>
                <a:cubicBezTo>
                  <a:pt x="36" y="3"/>
                  <a:pt x="35" y="4"/>
                  <a:pt x="34" y="4"/>
                </a:cubicBezTo>
                <a:cubicBezTo>
                  <a:pt x="33" y="4"/>
                  <a:pt x="32" y="3"/>
                  <a:pt x="30" y="2"/>
                </a:cubicBezTo>
                <a:cubicBezTo>
                  <a:pt x="29" y="1"/>
                  <a:pt x="27" y="0"/>
                  <a:pt x="25" y="0"/>
                </a:cubicBezTo>
                <a:cubicBezTo>
                  <a:pt x="25" y="0"/>
                  <a:pt x="24" y="0"/>
                  <a:pt x="24" y="1"/>
                </a:cubicBezTo>
                <a:cubicBezTo>
                  <a:pt x="21" y="1"/>
                  <a:pt x="20" y="4"/>
                  <a:pt x="19" y="6"/>
                </a:cubicBezTo>
                <a:cubicBezTo>
                  <a:pt x="18" y="7"/>
                  <a:pt x="18" y="9"/>
                  <a:pt x="17" y="9"/>
                </a:cubicBezTo>
                <a:cubicBezTo>
                  <a:pt x="16" y="10"/>
                  <a:pt x="15" y="10"/>
                  <a:pt x="13" y="10"/>
                </a:cubicBezTo>
                <a:cubicBezTo>
                  <a:pt x="11" y="10"/>
                  <a:pt x="8" y="11"/>
                  <a:pt x="7" y="13"/>
                </a:cubicBezTo>
                <a:cubicBezTo>
                  <a:pt x="5" y="15"/>
                  <a:pt x="6" y="17"/>
                  <a:pt x="6" y="20"/>
                </a:cubicBezTo>
                <a:cubicBezTo>
                  <a:pt x="7" y="21"/>
                  <a:pt x="7" y="23"/>
                  <a:pt x="7" y="24"/>
                </a:cubicBezTo>
                <a:cubicBezTo>
                  <a:pt x="7" y="24"/>
                  <a:pt x="5" y="25"/>
                  <a:pt x="4" y="26"/>
                </a:cubicBezTo>
                <a:cubicBezTo>
                  <a:pt x="3" y="28"/>
                  <a:pt x="0" y="30"/>
                  <a:pt x="0" y="32"/>
                </a:cubicBezTo>
                <a:cubicBezTo>
                  <a:pt x="0" y="35"/>
                  <a:pt x="3" y="37"/>
                  <a:pt x="4" y="38"/>
                </a:cubicBezTo>
                <a:cubicBezTo>
                  <a:pt x="5" y="39"/>
                  <a:pt x="7" y="40"/>
                  <a:pt x="7" y="41"/>
                </a:cubicBezTo>
                <a:cubicBezTo>
                  <a:pt x="7" y="42"/>
                  <a:pt x="7" y="44"/>
                  <a:pt x="6" y="45"/>
                </a:cubicBezTo>
                <a:cubicBezTo>
                  <a:pt x="6" y="47"/>
                  <a:pt x="5" y="50"/>
                  <a:pt x="7" y="52"/>
                </a:cubicBezTo>
                <a:cubicBezTo>
                  <a:pt x="8" y="54"/>
                  <a:pt x="11" y="54"/>
                  <a:pt x="13" y="55"/>
                </a:cubicBezTo>
                <a:cubicBezTo>
                  <a:pt x="15" y="55"/>
                  <a:pt x="16" y="55"/>
                  <a:pt x="17" y="55"/>
                </a:cubicBezTo>
                <a:cubicBezTo>
                  <a:pt x="18" y="56"/>
                  <a:pt x="18" y="57"/>
                  <a:pt x="19" y="59"/>
                </a:cubicBezTo>
                <a:cubicBezTo>
                  <a:pt x="20" y="61"/>
                  <a:pt x="21" y="63"/>
                  <a:pt x="24" y="64"/>
                </a:cubicBezTo>
                <a:cubicBezTo>
                  <a:pt x="24" y="64"/>
                  <a:pt x="25" y="64"/>
                  <a:pt x="25" y="64"/>
                </a:cubicBezTo>
                <a:cubicBezTo>
                  <a:pt x="27" y="64"/>
                  <a:pt x="29" y="63"/>
                  <a:pt x="30" y="62"/>
                </a:cubicBezTo>
                <a:cubicBezTo>
                  <a:pt x="32" y="62"/>
                  <a:pt x="33" y="61"/>
                  <a:pt x="34" y="61"/>
                </a:cubicBezTo>
                <a:cubicBezTo>
                  <a:pt x="35" y="61"/>
                  <a:pt x="36" y="62"/>
                  <a:pt x="37" y="62"/>
                </a:cubicBezTo>
                <a:cubicBezTo>
                  <a:pt x="39" y="63"/>
                  <a:pt x="41" y="64"/>
                  <a:pt x="43" y="64"/>
                </a:cubicBezTo>
                <a:cubicBezTo>
                  <a:pt x="43" y="64"/>
                  <a:pt x="44" y="64"/>
                  <a:pt x="44" y="64"/>
                </a:cubicBezTo>
                <a:cubicBezTo>
                  <a:pt x="47" y="63"/>
                  <a:pt x="48" y="61"/>
                  <a:pt x="49" y="59"/>
                </a:cubicBezTo>
                <a:cubicBezTo>
                  <a:pt x="49" y="57"/>
                  <a:pt x="50" y="56"/>
                  <a:pt x="51" y="55"/>
                </a:cubicBezTo>
                <a:cubicBezTo>
                  <a:pt x="51" y="55"/>
                  <a:pt x="53" y="55"/>
                  <a:pt x="54" y="55"/>
                </a:cubicBezTo>
                <a:cubicBezTo>
                  <a:pt x="57" y="54"/>
                  <a:pt x="59" y="54"/>
                  <a:pt x="61" y="52"/>
                </a:cubicBezTo>
                <a:cubicBezTo>
                  <a:pt x="62" y="50"/>
                  <a:pt x="62" y="47"/>
                  <a:pt x="61" y="45"/>
                </a:cubicBezTo>
                <a:cubicBezTo>
                  <a:pt x="61" y="44"/>
                  <a:pt x="61" y="42"/>
                  <a:pt x="61" y="41"/>
                </a:cubicBezTo>
                <a:cubicBezTo>
                  <a:pt x="61" y="40"/>
                  <a:pt x="62" y="39"/>
                  <a:pt x="63" y="38"/>
                </a:cubicBezTo>
                <a:cubicBezTo>
                  <a:pt x="65" y="37"/>
                  <a:pt x="67" y="35"/>
                  <a:pt x="67" y="32"/>
                </a:cubicBezTo>
                <a:cubicBezTo>
                  <a:pt x="67" y="30"/>
                  <a:pt x="65" y="28"/>
                  <a:pt x="63" y="26"/>
                </a:cubicBezTo>
                <a:close/>
                <a:moveTo>
                  <a:pt x="54" y="13"/>
                </a:moveTo>
                <a:cubicBezTo>
                  <a:pt x="56" y="13"/>
                  <a:pt x="58" y="13"/>
                  <a:pt x="58" y="14"/>
                </a:cubicBezTo>
                <a:cubicBezTo>
                  <a:pt x="59" y="15"/>
                  <a:pt x="59" y="17"/>
                  <a:pt x="58" y="19"/>
                </a:cubicBezTo>
                <a:cubicBezTo>
                  <a:pt x="58" y="21"/>
                  <a:pt x="58" y="22"/>
                  <a:pt x="58" y="24"/>
                </a:cubicBezTo>
                <a:cubicBezTo>
                  <a:pt x="56" y="19"/>
                  <a:pt x="53" y="15"/>
                  <a:pt x="49" y="12"/>
                </a:cubicBezTo>
                <a:cubicBezTo>
                  <a:pt x="51" y="13"/>
                  <a:pt x="52" y="13"/>
                  <a:pt x="54" y="13"/>
                </a:cubicBezTo>
                <a:close/>
                <a:moveTo>
                  <a:pt x="39" y="5"/>
                </a:moveTo>
                <a:cubicBezTo>
                  <a:pt x="41" y="4"/>
                  <a:pt x="42" y="3"/>
                  <a:pt x="43" y="3"/>
                </a:cubicBezTo>
                <a:cubicBezTo>
                  <a:pt x="44" y="4"/>
                  <a:pt x="45" y="6"/>
                  <a:pt x="46" y="7"/>
                </a:cubicBezTo>
                <a:cubicBezTo>
                  <a:pt x="47" y="9"/>
                  <a:pt x="47" y="10"/>
                  <a:pt x="48" y="11"/>
                </a:cubicBezTo>
                <a:cubicBezTo>
                  <a:pt x="44" y="8"/>
                  <a:pt x="40" y="7"/>
                  <a:pt x="35" y="7"/>
                </a:cubicBezTo>
                <a:cubicBezTo>
                  <a:pt x="36" y="6"/>
                  <a:pt x="38" y="6"/>
                  <a:pt x="39" y="5"/>
                </a:cubicBezTo>
                <a:close/>
                <a:moveTo>
                  <a:pt x="22" y="7"/>
                </a:moveTo>
                <a:cubicBezTo>
                  <a:pt x="22" y="6"/>
                  <a:pt x="23" y="4"/>
                  <a:pt x="24" y="3"/>
                </a:cubicBezTo>
                <a:cubicBezTo>
                  <a:pt x="26" y="3"/>
                  <a:pt x="27" y="4"/>
                  <a:pt x="29" y="5"/>
                </a:cubicBezTo>
                <a:cubicBezTo>
                  <a:pt x="30" y="6"/>
                  <a:pt x="32" y="6"/>
                  <a:pt x="33" y="7"/>
                </a:cubicBezTo>
                <a:cubicBezTo>
                  <a:pt x="28" y="7"/>
                  <a:pt x="23" y="8"/>
                  <a:pt x="19" y="11"/>
                </a:cubicBezTo>
                <a:cubicBezTo>
                  <a:pt x="20" y="10"/>
                  <a:pt x="21" y="9"/>
                  <a:pt x="22" y="7"/>
                </a:cubicBezTo>
                <a:close/>
                <a:moveTo>
                  <a:pt x="9" y="14"/>
                </a:moveTo>
                <a:cubicBezTo>
                  <a:pt x="10" y="13"/>
                  <a:pt x="12" y="13"/>
                  <a:pt x="14" y="13"/>
                </a:cubicBezTo>
                <a:cubicBezTo>
                  <a:pt x="15" y="13"/>
                  <a:pt x="17" y="13"/>
                  <a:pt x="18" y="12"/>
                </a:cubicBezTo>
                <a:cubicBezTo>
                  <a:pt x="14" y="15"/>
                  <a:pt x="11" y="19"/>
                  <a:pt x="10" y="24"/>
                </a:cubicBezTo>
                <a:cubicBezTo>
                  <a:pt x="10" y="22"/>
                  <a:pt x="10" y="21"/>
                  <a:pt x="9" y="19"/>
                </a:cubicBezTo>
                <a:cubicBezTo>
                  <a:pt x="9" y="17"/>
                  <a:pt x="9" y="15"/>
                  <a:pt x="9" y="14"/>
                </a:cubicBezTo>
                <a:close/>
                <a:moveTo>
                  <a:pt x="6" y="36"/>
                </a:moveTo>
                <a:cubicBezTo>
                  <a:pt x="5" y="35"/>
                  <a:pt x="3" y="34"/>
                  <a:pt x="3" y="32"/>
                </a:cubicBezTo>
                <a:cubicBezTo>
                  <a:pt x="3" y="31"/>
                  <a:pt x="5" y="30"/>
                  <a:pt x="6" y="28"/>
                </a:cubicBezTo>
                <a:cubicBezTo>
                  <a:pt x="8" y="27"/>
                  <a:pt x="9" y="26"/>
                  <a:pt x="9" y="25"/>
                </a:cubicBezTo>
                <a:cubicBezTo>
                  <a:pt x="9" y="27"/>
                  <a:pt x="8" y="30"/>
                  <a:pt x="8" y="32"/>
                </a:cubicBezTo>
                <a:cubicBezTo>
                  <a:pt x="8" y="35"/>
                  <a:pt x="9" y="37"/>
                  <a:pt x="9" y="40"/>
                </a:cubicBezTo>
                <a:cubicBezTo>
                  <a:pt x="9" y="38"/>
                  <a:pt x="8" y="37"/>
                  <a:pt x="6" y="36"/>
                </a:cubicBezTo>
                <a:close/>
                <a:moveTo>
                  <a:pt x="14" y="52"/>
                </a:moveTo>
                <a:cubicBezTo>
                  <a:pt x="12" y="51"/>
                  <a:pt x="10" y="51"/>
                  <a:pt x="9" y="50"/>
                </a:cubicBezTo>
                <a:cubicBezTo>
                  <a:pt x="9" y="49"/>
                  <a:pt x="9" y="47"/>
                  <a:pt x="9" y="46"/>
                </a:cubicBezTo>
                <a:cubicBezTo>
                  <a:pt x="10" y="44"/>
                  <a:pt x="10" y="42"/>
                  <a:pt x="10" y="41"/>
                </a:cubicBezTo>
                <a:cubicBezTo>
                  <a:pt x="11" y="46"/>
                  <a:pt x="14" y="50"/>
                  <a:pt x="18" y="53"/>
                </a:cubicBezTo>
                <a:cubicBezTo>
                  <a:pt x="17" y="52"/>
                  <a:pt x="15" y="52"/>
                  <a:pt x="14" y="52"/>
                </a:cubicBezTo>
                <a:close/>
                <a:moveTo>
                  <a:pt x="29" y="60"/>
                </a:moveTo>
                <a:cubicBezTo>
                  <a:pt x="27" y="61"/>
                  <a:pt x="26" y="62"/>
                  <a:pt x="24" y="61"/>
                </a:cubicBezTo>
                <a:cubicBezTo>
                  <a:pt x="23" y="61"/>
                  <a:pt x="22" y="59"/>
                  <a:pt x="22" y="57"/>
                </a:cubicBezTo>
                <a:cubicBezTo>
                  <a:pt x="21" y="56"/>
                  <a:pt x="20" y="54"/>
                  <a:pt x="19" y="53"/>
                </a:cubicBezTo>
                <a:cubicBezTo>
                  <a:pt x="23" y="56"/>
                  <a:pt x="28" y="58"/>
                  <a:pt x="33" y="58"/>
                </a:cubicBezTo>
                <a:cubicBezTo>
                  <a:pt x="32" y="58"/>
                  <a:pt x="30" y="59"/>
                  <a:pt x="29" y="60"/>
                </a:cubicBezTo>
                <a:close/>
                <a:moveTo>
                  <a:pt x="46" y="57"/>
                </a:moveTo>
                <a:cubicBezTo>
                  <a:pt x="45" y="59"/>
                  <a:pt x="44" y="61"/>
                  <a:pt x="43" y="61"/>
                </a:cubicBezTo>
                <a:cubicBezTo>
                  <a:pt x="42" y="62"/>
                  <a:pt x="41" y="61"/>
                  <a:pt x="39" y="60"/>
                </a:cubicBezTo>
                <a:cubicBezTo>
                  <a:pt x="37" y="59"/>
                  <a:pt x="36" y="58"/>
                  <a:pt x="35" y="58"/>
                </a:cubicBezTo>
                <a:cubicBezTo>
                  <a:pt x="40" y="58"/>
                  <a:pt x="44" y="56"/>
                  <a:pt x="48" y="53"/>
                </a:cubicBezTo>
                <a:cubicBezTo>
                  <a:pt x="47" y="54"/>
                  <a:pt x="47" y="56"/>
                  <a:pt x="46" y="57"/>
                </a:cubicBezTo>
                <a:close/>
                <a:moveTo>
                  <a:pt x="34" y="56"/>
                </a:moveTo>
                <a:cubicBezTo>
                  <a:pt x="21" y="56"/>
                  <a:pt x="10" y="45"/>
                  <a:pt x="10" y="32"/>
                </a:cubicBezTo>
                <a:cubicBezTo>
                  <a:pt x="10" y="19"/>
                  <a:pt x="21" y="9"/>
                  <a:pt x="34" y="9"/>
                </a:cubicBezTo>
                <a:cubicBezTo>
                  <a:pt x="47" y="9"/>
                  <a:pt x="58" y="19"/>
                  <a:pt x="58" y="32"/>
                </a:cubicBezTo>
                <a:cubicBezTo>
                  <a:pt x="58" y="45"/>
                  <a:pt x="47" y="56"/>
                  <a:pt x="34" y="56"/>
                </a:cubicBezTo>
                <a:close/>
                <a:moveTo>
                  <a:pt x="58" y="50"/>
                </a:moveTo>
                <a:cubicBezTo>
                  <a:pt x="58" y="51"/>
                  <a:pt x="56" y="51"/>
                  <a:pt x="54" y="52"/>
                </a:cubicBezTo>
                <a:cubicBezTo>
                  <a:pt x="52" y="52"/>
                  <a:pt x="51" y="52"/>
                  <a:pt x="49" y="53"/>
                </a:cubicBezTo>
                <a:cubicBezTo>
                  <a:pt x="53" y="50"/>
                  <a:pt x="56" y="46"/>
                  <a:pt x="58" y="41"/>
                </a:cubicBezTo>
                <a:cubicBezTo>
                  <a:pt x="58" y="42"/>
                  <a:pt x="58" y="44"/>
                  <a:pt x="58" y="46"/>
                </a:cubicBezTo>
                <a:cubicBezTo>
                  <a:pt x="59" y="47"/>
                  <a:pt x="59" y="49"/>
                  <a:pt x="58" y="50"/>
                </a:cubicBezTo>
                <a:close/>
                <a:moveTo>
                  <a:pt x="61" y="36"/>
                </a:moveTo>
                <a:cubicBezTo>
                  <a:pt x="60" y="37"/>
                  <a:pt x="59" y="38"/>
                  <a:pt x="58" y="40"/>
                </a:cubicBezTo>
                <a:cubicBezTo>
                  <a:pt x="59" y="37"/>
                  <a:pt x="60" y="35"/>
                  <a:pt x="60" y="32"/>
                </a:cubicBezTo>
                <a:cubicBezTo>
                  <a:pt x="60" y="30"/>
                  <a:pt x="59" y="27"/>
                  <a:pt x="58" y="25"/>
                </a:cubicBezTo>
                <a:cubicBezTo>
                  <a:pt x="59" y="26"/>
                  <a:pt x="60" y="27"/>
                  <a:pt x="61" y="28"/>
                </a:cubicBezTo>
                <a:cubicBezTo>
                  <a:pt x="63" y="30"/>
                  <a:pt x="64" y="31"/>
                  <a:pt x="64" y="32"/>
                </a:cubicBezTo>
                <a:cubicBezTo>
                  <a:pt x="64" y="34"/>
                  <a:pt x="63" y="35"/>
                  <a:pt x="61" y="36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xtLst/>
        </p:spPr>
        <p:txBody>
          <a:bodyPr vert="horz" wrap="square" lIns="91440" tIns="45721" rIns="91440" bIns="45721" numCol="1" anchor="t" anchorCtr="0" compatLnSpc="1">
            <a:prstTxWarp prst="textNoShape">
              <a:avLst/>
            </a:prstTxWarp>
          </a:bodyPr>
          <a:lstStyle/>
          <a:p>
            <a:endParaRPr lang="en-US" sz="1801"/>
          </a:p>
        </p:txBody>
      </p:sp>
      <p:sp>
        <p:nvSpPr>
          <p:cNvPr id="111" name="ïŝļíḓè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EB753271-AD09-45BF-B217-F101775A014D}"/>
              </a:ext>
            </a:extLst>
          </p:cNvPr>
          <p:cNvSpPr/>
          <p:nvPr/>
        </p:nvSpPr>
        <p:spPr bwMode="auto">
          <a:xfrm>
            <a:off x="8222515" y="3348976"/>
            <a:ext cx="255211" cy="227037"/>
          </a:xfrm>
          <a:custGeom>
            <a:avLst/>
            <a:gdLst>
              <a:gd name="T0" fmla="*/ 63 w 65"/>
              <a:gd name="T1" fmla="*/ 24 h 58"/>
              <a:gd name="T2" fmla="*/ 49 w 65"/>
              <a:gd name="T3" fmla="*/ 22 h 58"/>
              <a:gd name="T4" fmla="*/ 42 w 65"/>
              <a:gd name="T5" fmla="*/ 16 h 58"/>
              <a:gd name="T6" fmla="*/ 32 w 65"/>
              <a:gd name="T7" fmla="*/ 6 h 58"/>
              <a:gd name="T8" fmla="*/ 24 w 65"/>
              <a:gd name="T9" fmla="*/ 0 h 58"/>
              <a:gd name="T10" fmla="*/ 24 w 65"/>
              <a:gd name="T11" fmla="*/ 23 h 58"/>
              <a:gd name="T12" fmla="*/ 21 w 65"/>
              <a:gd name="T13" fmla="*/ 22 h 58"/>
              <a:gd name="T14" fmla="*/ 3 w 65"/>
              <a:gd name="T15" fmla="*/ 28 h 58"/>
              <a:gd name="T16" fmla="*/ 0 w 65"/>
              <a:gd name="T17" fmla="*/ 34 h 58"/>
              <a:gd name="T18" fmla="*/ 2 w 65"/>
              <a:gd name="T19" fmla="*/ 41 h 58"/>
              <a:gd name="T20" fmla="*/ 5 w 65"/>
              <a:gd name="T21" fmla="*/ 48 h 58"/>
              <a:gd name="T22" fmla="*/ 10 w 65"/>
              <a:gd name="T23" fmla="*/ 55 h 58"/>
              <a:gd name="T24" fmla="*/ 35 w 65"/>
              <a:gd name="T25" fmla="*/ 57 h 58"/>
              <a:gd name="T26" fmla="*/ 45 w 65"/>
              <a:gd name="T27" fmla="*/ 55 h 58"/>
              <a:gd name="T28" fmla="*/ 60 w 65"/>
              <a:gd name="T29" fmla="*/ 57 h 58"/>
              <a:gd name="T30" fmla="*/ 64 w 65"/>
              <a:gd name="T31" fmla="*/ 26 h 58"/>
              <a:gd name="T32" fmla="*/ 9 w 65"/>
              <a:gd name="T33" fmla="*/ 25 h 58"/>
              <a:gd name="T34" fmla="*/ 24 w 65"/>
              <a:gd name="T35" fmla="*/ 28 h 58"/>
              <a:gd name="T36" fmla="*/ 9 w 65"/>
              <a:gd name="T37" fmla="*/ 30 h 58"/>
              <a:gd name="T38" fmla="*/ 9 w 65"/>
              <a:gd name="T39" fmla="*/ 25 h 58"/>
              <a:gd name="T40" fmla="*/ 18 w 65"/>
              <a:gd name="T41" fmla="*/ 32 h 58"/>
              <a:gd name="T42" fmla="*/ 18 w 65"/>
              <a:gd name="T43" fmla="*/ 37 h 58"/>
              <a:gd name="T44" fmla="*/ 6 w 65"/>
              <a:gd name="T45" fmla="*/ 37 h 58"/>
              <a:gd name="T46" fmla="*/ 6 w 65"/>
              <a:gd name="T47" fmla="*/ 32 h 58"/>
              <a:gd name="T48" fmla="*/ 18 w 65"/>
              <a:gd name="T49" fmla="*/ 39 h 58"/>
              <a:gd name="T50" fmla="*/ 23 w 65"/>
              <a:gd name="T51" fmla="*/ 41 h 58"/>
              <a:gd name="T52" fmla="*/ 11 w 65"/>
              <a:gd name="T53" fmla="*/ 43 h 58"/>
              <a:gd name="T54" fmla="*/ 5 w 65"/>
              <a:gd name="T55" fmla="*/ 41 h 58"/>
              <a:gd name="T56" fmla="*/ 11 w 65"/>
              <a:gd name="T57" fmla="*/ 45 h 58"/>
              <a:gd name="T58" fmla="*/ 23 w 65"/>
              <a:gd name="T59" fmla="*/ 45 h 58"/>
              <a:gd name="T60" fmla="*/ 23 w 65"/>
              <a:gd name="T61" fmla="*/ 50 h 58"/>
              <a:gd name="T62" fmla="*/ 8 w 65"/>
              <a:gd name="T63" fmla="*/ 48 h 58"/>
              <a:gd name="T64" fmla="*/ 23 w 65"/>
              <a:gd name="T65" fmla="*/ 52 h 58"/>
              <a:gd name="T66" fmla="*/ 24 w 65"/>
              <a:gd name="T67" fmla="*/ 44 h 58"/>
              <a:gd name="T68" fmla="*/ 22 w 65"/>
              <a:gd name="T69" fmla="*/ 37 h 58"/>
              <a:gd name="T70" fmla="*/ 21 w 65"/>
              <a:gd name="T71" fmla="*/ 32 h 58"/>
              <a:gd name="T72" fmla="*/ 26 w 65"/>
              <a:gd name="T73" fmla="*/ 26 h 58"/>
              <a:gd name="T74" fmla="*/ 28 w 65"/>
              <a:gd name="T75" fmla="*/ 31 h 58"/>
              <a:gd name="T76" fmla="*/ 39 w 65"/>
              <a:gd name="T77" fmla="*/ 40 h 58"/>
              <a:gd name="T78" fmla="*/ 30 w 65"/>
              <a:gd name="T79" fmla="*/ 31 h 58"/>
              <a:gd name="T80" fmla="*/ 29 w 65"/>
              <a:gd name="T81" fmla="*/ 24 h 58"/>
              <a:gd name="T82" fmla="*/ 29 w 65"/>
              <a:gd name="T83" fmla="*/ 24 h 58"/>
              <a:gd name="T84" fmla="*/ 22 w 65"/>
              <a:gd name="T85" fmla="*/ 8 h 58"/>
              <a:gd name="T86" fmla="*/ 28 w 65"/>
              <a:gd name="T87" fmla="*/ 4 h 58"/>
              <a:gd name="T88" fmla="*/ 32 w 65"/>
              <a:gd name="T89" fmla="*/ 14 h 58"/>
              <a:gd name="T90" fmla="*/ 43 w 65"/>
              <a:gd name="T91" fmla="*/ 20 h 58"/>
              <a:gd name="T92" fmla="*/ 46 w 65"/>
              <a:gd name="T93" fmla="*/ 50 h 58"/>
              <a:gd name="T94" fmla="*/ 12 w 65"/>
              <a:gd name="T95" fmla="*/ 52 h 58"/>
              <a:gd name="T96" fmla="*/ 23 w 65"/>
              <a:gd name="T97" fmla="*/ 52 h 58"/>
              <a:gd name="T98" fmla="*/ 61 w 65"/>
              <a:gd name="T99" fmla="*/ 27 h 58"/>
              <a:gd name="T100" fmla="*/ 48 w 65"/>
              <a:gd name="T101" fmla="*/ 53 h 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65" h="58">
                <a:moveTo>
                  <a:pt x="64" y="24"/>
                </a:moveTo>
                <a:cubicBezTo>
                  <a:pt x="64" y="24"/>
                  <a:pt x="63" y="24"/>
                  <a:pt x="63" y="24"/>
                </a:cubicBezTo>
                <a:cubicBezTo>
                  <a:pt x="49" y="22"/>
                  <a:pt x="49" y="22"/>
                  <a:pt x="49" y="22"/>
                </a:cubicBezTo>
                <a:cubicBezTo>
                  <a:pt x="49" y="22"/>
                  <a:pt x="49" y="22"/>
                  <a:pt x="49" y="22"/>
                </a:cubicBezTo>
                <a:cubicBezTo>
                  <a:pt x="47" y="20"/>
                  <a:pt x="46" y="18"/>
                  <a:pt x="45" y="18"/>
                </a:cubicBezTo>
                <a:cubicBezTo>
                  <a:pt x="44" y="17"/>
                  <a:pt x="43" y="17"/>
                  <a:pt x="42" y="16"/>
                </a:cubicBezTo>
                <a:cubicBezTo>
                  <a:pt x="39" y="15"/>
                  <a:pt x="37" y="14"/>
                  <a:pt x="35" y="12"/>
                </a:cubicBezTo>
                <a:cubicBezTo>
                  <a:pt x="33" y="10"/>
                  <a:pt x="32" y="8"/>
                  <a:pt x="32" y="6"/>
                </a:cubicBezTo>
                <a:cubicBezTo>
                  <a:pt x="31" y="4"/>
                  <a:pt x="31" y="2"/>
                  <a:pt x="30" y="1"/>
                </a:cubicBezTo>
                <a:cubicBezTo>
                  <a:pt x="28" y="0"/>
                  <a:pt x="26" y="0"/>
                  <a:pt x="24" y="0"/>
                </a:cubicBezTo>
                <a:cubicBezTo>
                  <a:pt x="22" y="1"/>
                  <a:pt x="20" y="4"/>
                  <a:pt x="20" y="7"/>
                </a:cubicBezTo>
                <a:cubicBezTo>
                  <a:pt x="19" y="14"/>
                  <a:pt x="22" y="19"/>
                  <a:pt x="24" y="23"/>
                </a:cubicBezTo>
                <a:cubicBezTo>
                  <a:pt x="24" y="23"/>
                  <a:pt x="24" y="23"/>
                  <a:pt x="24" y="23"/>
                </a:cubicBezTo>
                <a:cubicBezTo>
                  <a:pt x="23" y="22"/>
                  <a:pt x="22" y="22"/>
                  <a:pt x="21" y="22"/>
                </a:cubicBezTo>
                <a:cubicBezTo>
                  <a:pt x="9" y="22"/>
                  <a:pt x="9" y="22"/>
                  <a:pt x="9" y="22"/>
                </a:cubicBezTo>
                <a:cubicBezTo>
                  <a:pt x="6" y="22"/>
                  <a:pt x="3" y="25"/>
                  <a:pt x="3" y="28"/>
                </a:cubicBezTo>
                <a:cubicBezTo>
                  <a:pt x="3" y="28"/>
                  <a:pt x="3" y="29"/>
                  <a:pt x="4" y="29"/>
                </a:cubicBezTo>
                <a:cubicBezTo>
                  <a:pt x="1" y="30"/>
                  <a:pt x="0" y="32"/>
                  <a:pt x="0" y="34"/>
                </a:cubicBezTo>
                <a:cubicBezTo>
                  <a:pt x="0" y="36"/>
                  <a:pt x="1" y="38"/>
                  <a:pt x="2" y="39"/>
                </a:cubicBezTo>
                <a:cubicBezTo>
                  <a:pt x="2" y="40"/>
                  <a:pt x="2" y="40"/>
                  <a:pt x="2" y="41"/>
                </a:cubicBezTo>
                <a:cubicBezTo>
                  <a:pt x="2" y="43"/>
                  <a:pt x="3" y="45"/>
                  <a:pt x="5" y="46"/>
                </a:cubicBezTo>
                <a:cubicBezTo>
                  <a:pt x="5" y="46"/>
                  <a:pt x="5" y="47"/>
                  <a:pt x="5" y="48"/>
                </a:cubicBezTo>
                <a:cubicBezTo>
                  <a:pt x="5" y="50"/>
                  <a:pt x="6" y="52"/>
                  <a:pt x="8" y="53"/>
                </a:cubicBezTo>
                <a:cubicBezTo>
                  <a:pt x="9" y="53"/>
                  <a:pt x="9" y="54"/>
                  <a:pt x="10" y="55"/>
                </a:cubicBezTo>
                <a:cubicBezTo>
                  <a:pt x="13" y="57"/>
                  <a:pt x="24" y="58"/>
                  <a:pt x="30" y="58"/>
                </a:cubicBezTo>
                <a:cubicBezTo>
                  <a:pt x="32" y="58"/>
                  <a:pt x="34" y="58"/>
                  <a:pt x="35" y="57"/>
                </a:cubicBezTo>
                <a:cubicBezTo>
                  <a:pt x="38" y="57"/>
                  <a:pt x="41" y="56"/>
                  <a:pt x="45" y="54"/>
                </a:cubicBezTo>
                <a:cubicBezTo>
                  <a:pt x="45" y="55"/>
                  <a:pt x="45" y="55"/>
                  <a:pt x="45" y="55"/>
                </a:cubicBezTo>
                <a:cubicBezTo>
                  <a:pt x="45" y="56"/>
                  <a:pt x="46" y="56"/>
                  <a:pt x="46" y="56"/>
                </a:cubicBezTo>
                <a:cubicBezTo>
                  <a:pt x="60" y="57"/>
                  <a:pt x="60" y="57"/>
                  <a:pt x="60" y="57"/>
                </a:cubicBezTo>
                <a:cubicBezTo>
                  <a:pt x="61" y="57"/>
                  <a:pt x="62" y="56"/>
                  <a:pt x="62" y="55"/>
                </a:cubicBezTo>
                <a:cubicBezTo>
                  <a:pt x="64" y="26"/>
                  <a:pt x="64" y="26"/>
                  <a:pt x="64" y="26"/>
                </a:cubicBezTo>
                <a:cubicBezTo>
                  <a:pt x="65" y="25"/>
                  <a:pt x="64" y="25"/>
                  <a:pt x="64" y="24"/>
                </a:cubicBezTo>
                <a:close/>
                <a:moveTo>
                  <a:pt x="9" y="25"/>
                </a:moveTo>
                <a:cubicBezTo>
                  <a:pt x="21" y="25"/>
                  <a:pt x="21" y="25"/>
                  <a:pt x="21" y="25"/>
                </a:cubicBezTo>
                <a:cubicBezTo>
                  <a:pt x="23" y="25"/>
                  <a:pt x="24" y="26"/>
                  <a:pt x="24" y="28"/>
                </a:cubicBezTo>
                <a:cubicBezTo>
                  <a:pt x="24" y="29"/>
                  <a:pt x="23" y="30"/>
                  <a:pt x="21" y="30"/>
                </a:cubicBezTo>
                <a:cubicBezTo>
                  <a:pt x="9" y="30"/>
                  <a:pt x="9" y="30"/>
                  <a:pt x="9" y="30"/>
                </a:cubicBezTo>
                <a:cubicBezTo>
                  <a:pt x="8" y="30"/>
                  <a:pt x="6" y="29"/>
                  <a:pt x="6" y="28"/>
                </a:cubicBezTo>
                <a:cubicBezTo>
                  <a:pt x="6" y="26"/>
                  <a:pt x="8" y="25"/>
                  <a:pt x="9" y="25"/>
                </a:cubicBezTo>
                <a:close/>
                <a:moveTo>
                  <a:pt x="6" y="32"/>
                </a:moveTo>
                <a:cubicBezTo>
                  <a:pt x="18" y="32"/>
                  <a:pt x="18" y="32"/>
                  <a:pt x="18" y="32"/>
                </a:cubicBezTo>
                <a:cubicBezTo>
                  <a:pt x="19" y="32"/>
                  <a:pt x="21" y="33"/>
                  <a:pt x="21" y="34"/>
                </a:cubicBezTo>
                <a:cubicBezTo>
                  <a:pt x="21" y="36"/>
                  <a:pt x="19" y="37"/>
                  <a:pt x="18" y="37"/>
                </a:cubicBezTo>
                <a:cubicBezTo>
                  <a:pt x="8" y="37"/>
                  <a:pt x="8" y="37"/>
                  <a:pt x="8" y="37"/>
                </a:cubicBezTo>
                <a:cubicBezTo>
                  <a:pt x="6" y="37"/>
                  <a:pt x="6" y="37"/>
                  <a:pt x="6" y="37"/>
                </a:cubicBezTo>
                <a:cubicBezTo>
                  <a:pt x="4" y="37"/>
                  <a:pt x="3" y="36"/>
                  <a:pt x="3" y="34"/>
                </a:cubicBezTo>
                <a:cubicBezTo>
                  <a:pt x="3" y="33"/>
                  <a:pt x="4" y="32"/>
                  <a:pt x="6" y="32"/>
                </a:cubicBezTo>
                <a:close/>
                <a:moveTo>
                  <a:pt x="8" y="39"/>
                </a:moveTo>
                <a:cubicBezTo>
                  <a:pt x="18" y="39"/>
                  <a:pt x="18" y="39"/>
                  <a:pt x="18" y="39"/>
                </a:cubicBezTo>
                <a:cubicBezTo>
                  <a:pt x="20" y="39"/>
                  <a:pt x="20" y="39"/>
                  <a:pt x="20" y="39"/>
                </a:cubicBezTo>
                <a:cubicBezTo>
                  <a:pt x="22" y="39"/>
                  <a:pt x="23" y="40"/>
                  <a:pt x="23" y="41"/>
                </a:cubicBezTo>
                <a:cubicBezTo>
                  <a:pt x="23" y="42"/>
                  <a:pt x="22" y="43"/>
                  <a:pt x="20" y="43"/>
                </a:cubicBezTo>
                <a:cubicBezTo>
                  <a:pt x="11" y="43"/>
                  <a:pt x="11" y="43"/>
                  <a:pt x="11" y="43"/>
                </a:cubicBezTo>
                <a:cubicBezTo>
                  <a:pt x="8" y="43"/>
                  <a:pt x="8" y="43"/>
                  <a:pt x="8" y="43"/>
                </a:cubicBezTo>
                <a:cubicBezTo>
                  <a:pt x="6" y="43"/>
                  <a:pt x="5" y="42"/>
                  <a:pt x="5" y="41"/>
                </a:cubicBezTo>
                <a:cubicBezTo>
                  <a:pt x="5" y="40"/>
                  <a:pt x="6" y="39"/>
                  <a:pt x="8" y="39"/>
                </a:cubicBezTo>
                <a:close/>
                <a:moveTo>
                  <a:pt x="11" y="45"/>
                </a:moveTo>
                <a:cubicBezTo>
                  <a:pt x="20" y="45"/>
                  <a:pt x="20" y="45"/>
                  <a:pt x="20" y="45"/>
                </a:cubicBezTo>
                <a:cubicBezTo>
                  <a:pt x="23" y="45"/>
                  <a:pt x="23" y="45"/>
                  <a:pt x="23" y="45"/>
                </a:cubicBezTo>
                <a:cubicBezTo>
                  <a:pt x="25" y="45"/>
                  <a:pt x="26" y="47"/>
                  <a:pt x="26" y="48"/>
                </a:cubicBezTo>
                <a:cubicBezTo>
                  <a:pt x="26" y="49"/>
                  <a:pt x="25" y="50"/>
                  <a:pt x="23" y="50"/>
                </a:cubicBezTo>
                <a:cubicBezTo>
                  <a:pt x="11" y="50"/>
                  <a:pt x="11" y="50"/>
                  <a:pt x="11" y="50"/>
                </a:cubicBezTo>
                <a:cubicBezTo>
                  <a:pt x="9" y="50"/>
                  <a:pt x="8" y="49"/>
                  <a:pt x="8" y="48"/>
                </a:cubicBezTo>
                <a:cubicBezTo>
                  <a:pt x="8" y="47"/>
                  <a:pt x="9" y="45"/>
                  <a:pt x="11" y="45"/>
                </a:cubicBezTo>
                <a:close/>
                <a:moveTo>
                  <a:pt x="23" y="52"/>
                </a:moveTo>
                <a:cubicBezTo>
                  <a:pt x="26" y="52"/>
                  <a:pt x="28" y="50"/>
                  <a:pt x="28" y="48"/>
                </a:cubicBezTo>
                <a:cubicBezTo>
                  <a:pt x="28" y="46"/>
                  <a:pt x="26" y="44"/>
                  <a:pt x="24" y="44"/>
                </a:cubicBezTo>
                <a:cubicBezTo>
                  <a:pt x="25" y="43"/>
                  <a:pt x="25" y="42"/>
                  <a:pt x="25" y="41"/>
                </a:cubicBezTo>
                <a:cubicBezTo>
                  <a:pt x="25" y="39"/>
                  <a:pt x="24" y="38"/>
                  <a:pt x="22" y="37"/>
                </a:cubicBezTo>
                <a:cubicBezTo>
                  <a:pt x="22" y="36"/>
                  <a:pt x="23" y="35"/>
                  <a:pt x="23" y="34"/>
                </a:cubicBezTo>
                <a:cubicBezTo>
                  <a:pt x="23" y="33"/>
                  <a:pt x="22" y="33"/>
                  <a:pt x="21" y="32"/>
                </a:cubicBezTo>
                <a:cubicBezTo>
                  <a:pt x="24" y="32"/>
                  <a:pt x="26" y="30"/>
                  <a:pt x="26" y="28"/>
                </a:cubicBezTo>
                <a:cubicBezTo>
                  <a:pt x="26" y="27"/>
                  <a:pt x="26" y="26"/>
                  <a:pt x="26" y="26"/>
                </a:cubicBezTo>
                <a:cubicBezTo>
                  <a:pt x="27" y="25"/>
                  <a:pt x="27" y="25"/>
                  <a:pt x="27" y="25"/>
                </a:cubicBezTo>
                <a:cubicBezTo>
                  <a:pt x="28" y="27"/>
                  <a:pt x="28" y="29"/>
                  <a:pt x="28" y="31"/>
                </a:cubicBezTo>
                <a:cubicBezTo>
                  <a:pt x="29" y="38"/>
                  <a:pt x="37" y="41"/>
                  <a:pt x="37" y="41"/>
                </a:cubicBezTo>
                <a:cubicBezTo>
                  <a:pt x="38" y="41"/>
                  <a:pt x="38" y="41"/>
                  <a:pt x="39" y="40"/>
                </a:cubicBezTo>
                <a:cubicBezTo>
                  <a:pt x="39" y="40"/>
                  <a:pt x="38" y="39"/>
                  <a:pt x="38" y="39"/>
                </a:cubicBezTo>
                <a:cubicBezTo>
                  <a:pt x="38" y="39"/>
                  <a:pt x="31" y="37"/>
                  <a:pt x="30" y="31"/>
                </a:cubicBezTo>
                <a:cubicBezTo>
                  <a:pt x="30" y="28"/>
                  <a:pt x="29" y="24"/>
                  <a:pt x="29" y="24"/>
                </a:cubicBezTo>
                <a:cubicBezTo>
                  <a:pt x="29" y="24"/>
                  <a:pt x="29" y="24"/>
                  <a:pt x="29" y="24"/>
                </a:cubicBezTo>
                <a:cubicBezTo>
                  <a:pt x="29" y="24"/>
                  <a:pt x="29" y="24"/>
                  <a:pt x="29" y="24"/>
                </a:cubicBezTo>
                <a:cubicBezTo>
                  <a:pt x="29" y="24"/>
                  <a:pt x="29" y="24"/>
                  <a:pt x="29" y="24"/>
                </a:cubicBezTo>
                <a:cubicBezTo>
                  <a:pt x="29" y="24"/>
                  <a:pt x="29" y="24"/>
                  <a:pt x="29" y="23"/>
                </a:cubicBezTo>
                <a:cubicBezTo>
                  <a:pt x="29" y="23"/>
                  <a:pt x="21" y="16"/>
                  <a:pt x="22" y="8"/>
                </a:cubicBezTo>
                <a:cubicBezTo>
                  <a:pt x="23" y="5"/>
                  <a:pt x="24" y="4"/>
                  <a:pt x="25" y="3"/>
                </a:cubicBezTo>
                <a:cubicBezTo>
                  <a:pt x="26" y="3"/>
                  <a:pt x="27" y="3"/>
                  <a:pt x="28" y="4"/>
                </a:cubicBezTo>
                <a:cubicBezTo>
                  <a:pt x="28" y="4"/>
                  <a:pt x="29" y="5"/>
                  <a:pt x="29" y="7"/>
                </a:cubicBezTo>
                <a:cubicBezTo>
                  <a:pt x="30" y="9"/>
                  <a:pt x="31" y="11"/>
                  <a:pt x="32" y="14"/>
                </a:cubicBezTo>
                <a:cubicBezTo>
                  <a:pt x="35" y="17"/>
                  <a:pt x="38" y="18"/>
                  <a:pt x="40" y="19"/>
                </a:cubicBezTo>
                <a:cubicBezTo>
                  <a:pt x="41" y="19"/>
                  <a:pt x="42" y="20"/>
                  <a:pt x="43" y="20"/>
                </a:cubicBezTo>
                <a:cubicBezTo>
                  <a:pt x="44" y="21"/>
                  <a:pt x="47" y="25"/>
                  <a:pt x="48" y="26"/>
                </a:cubicBezTo>
                <a:cubicBezTo>
                  <a:pt x="46" y="50"/>
                  <a:pt x="46" y="50"/>
                  <a:pt x="46" y="50"/>
                </a:cubicBezTo>
                <a:cubicBezTo>
                  <a:pt x="43" y="52"/>
                  <a:pt x="39" y="54"/>
                  <a:pt x="34" y="54"/>
                </a:cubicBezTo>
                <a:cubicBezTo>
                  <a:pt x="27" y="55"/>
                  <a:pt x="14" y="54"/>
                  <a:pt x="12" y="52"/>
                </a:cubicBezTo>
                <a:cubicBezTo>
                  <a:pt x="12" y="52"/>
                  <a:pt x="12" y="52"/>
                  <a:pt x="12" y="52"/>
                </a:cubicBezTo>
                <a:lnTo>
                  <a:pt x="23" y="52"/>
                </a:lnTo>
                <a:close/>
                <a:moveTo>
                  <a:pt x="50" y="26"/>
                </a:moveTo>
                <a:cubicBezTo>
                  <a:pt x="61" y="27"/>
                  <a:pt x="61" y="27"/>
                  <a:pt x="61" y="27"/>
                </a:cubicBezTo>
                <a:cubicBezTo>
                  <a:pt x="59" y="54"/>
                  <a:pt x="59" y="54"/>
                  <a:pt x="59" y="54"/>
                </a:cubicBezTo>
                <a:cubicBezTo>
                  <a:pt x="48" y="53"/>
                  <a:pt x="48" y="53"/>
                  <a:pt x="48" y="53"/>
                </a:cubicBezTo>
                <a:lnTo>
                  <a:pt x="50" y="26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xtLst/>
        </p:spPr>
        <p:txBody>
          <a:bodyPr vert="horz" wrap="square" lIns="91440" tIns="45721" rIns="91440" bIns="45721" numCol="1" anchor="t" anchorCtr="0" compatLnSpc="1">
            <a:prstTxWarp prst="textNoShape">
              <a:avLst/>
            </a:prstTxWarp>
          </a:bodyPr>
          <a:lstStyle/>
          <a:p>
            <a:endParaRPr lang="en-US" sz="1801"/>
          </a:p>
        </p:txBody>
      </p:sp>
      <p:sp>
        <p:nvSpPr>
          <p:cNvPr id="112" name="íṩļïḋe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F2126557-1DCD-473E-9FBE-2243BCF531E1}"/>
              </a:ext>
            </a:extLst>
          </p:cNvPr>
          <p:cNvSpPr/>
          <p:nvPr/>
        </p:nvSpPr>
        <p:spPr bwMode="auto">
          <a:xfrm>
            <a:off x="7718380" y="4211485"/>
            <a:ext cx="200407" cy="135073"/>
          </a:xfrm>
          <a:custGeom>
            <a:avLst/>
            <a:gdLst>
              <a:gd name="T0" fmla="*/ 58 w 58"/>
              <a:gd name="T1" fmla="*/ 18 h 38"/>
              <a:gd name="T2" fmla="*/ 31 w 58"/>
              <a:gd name="T3" fmla="*/ 0 h 38"/>
              <a:gd name="T4" fmla="*/ 1 w 58"/>
              <a:gd name="T5" fmla="*/ 18 h 38"/>
              <a:gd name="T6" fmla="*/ 0 w 58"/>
              <a:gd name="T7" fmla="*/ 20 h 38"/>
              <a:gd name="T8" fmla="*/ 31 w 58"/>
              <a:gd name="T9" fmla="*/ 38 h 38"/>
              <a:gd name="T10" fmla="*/ 58 w 58"/>
              <a:gd name="T11" fmla="*/ 20 h 38"/>
              <a:gd name="T12" fmla="*/ 58 w 58"/>
              <a:gd name="T13" fmla="*/ 18 h 38"/>
              <a:gd name="T14" fmla="*/ 18 w 58"/>
              <a:gd name="T15" fmla="*/ 19 h 38"/>
              <a:gd name="T16" fmla="*/ 16 w 58"/>
              <a:gd name="T17" fmla="*/ 19 h 38"/>
              <a:gd name="T18" fmla="*/ 28 w 58"/>
              <a:gd name="T19" fmla="*/ 34 h 38"/>
              <a:gd name="T20" fmla="*/ 4 w 58"/>
              <a:gd name="T21" fmla="*/ 19 h 38"/>
              <a:gd name="T22" fmla="*/ 27 w 58"/>
              <a:gd name="T23" fmla="*/ 4 h 38"/>
              <a:gd name="T24" fmla="*/ 19 w 58"/>
              <a:gd name="T25" fmla="*/ 9 h 38"/>
              <a:gd name="T26" fmla="*/ 21 w 58"/>
              <a:gd name="T27" fmla="*/ 10 h 38"/>
              <a:gd name="T28" fmla="*/ 31 w 58"/>
              <a:gd name="T29" fmla="*/ 5 h 38"/>
              <a:gd name="T30" fmla="*/ 45 w 58"/>
              <a:gd name="T31" fmla="*/ 19 h 38"/>
              <a:gd name="T32" fmla="*/ 31 w 58"/>
              <a:gd name="T33" fmla="*/ 33 h 38"/>
              <a:gd name="T34" fmla="*/ 18 w 58"/>
              <a:gd name="T35" fmla="*/ 19 h 38"/>
              <a:gd name="T36" fmla="*/ 36 w 58"/>
              <a:gd name="T37" fmla="*/ 34 h 38"/>
              <a:gd name="T38" fmla="*/ 47 w 58"/>
              <a:gd name="T39" fmla="*/ 19 h 38"/>
              <a:gd name="T40" fmla="*/ 38 w 58"/>
              <a:gd name="T41" fmla="*/ 4 h 38"/>
              <a:gd name="T42" fmla="*/ 55 w 58"/>
              <a:gd name="T43" fmla="*/ 19 h 38"/>
              <a:gd name="T44" fmla="*/ 36 w 58"/>
              <a:gd name="T45" fmla="*/ 34 h 38"/>
              <a:gd name="T46" fmla="*/ 40 w 58"/>
              <a:gd name="T47" fmla="*/ 19 h 38"/>
              <a:gd name="T48" fmla="*/ 31 w 58"/>
              <a:gd name="T49" fmla="*/ 28 h 38"/>
              <a:gd name="T50" fmla="*/ 23 w 58"/>
              <a:gd name="T51" fmla="*/ 19 h 38"/>
              <a:gd name="T52" fmla="*/ 31 w 58"/>
              <a:gd name="T53" fmla="*/ 19 h 38"/>
              <a:gd name="T54" fmla="*/ 24 w 58"/>
              <a:gd name="T55" fmla="*/ 14 h 38"/>
              <a:gd name="T56" fmla="*/ 31 w 58"/>
              <a:gd name="T57" fmla="*/ 10 h 38"/>
              <a:gd name="T58" fmla="*/ 40 w 58"/>
              <a:gd name="T59" fmla="*/ 19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58" h="38">
                <a:moveTo>
                  <a:pt x="58" y="18"/>
                </a:moveTo>
                <a:cubicBezTo>
                  <a:pt x="57" y="18"/>
                  <a:pt x="47" y="0"/>
                  <a:pt x="31" y="0"/>
                </a:cubicBezTo>
                <a:cubicBezTo>
                  <a:pt x="15" y="0"/>
                  <a:pt x="1" y="17"/>
                  <a:pt x="1" y="18"/>
                </a:cubicBezTo>
                <a:cubicBezTo>
                  <a:pt x="0" y="19"/>
                  <a:pt x="0" y="19"/>
                  <a:pt x="0" y="20"/>
                </a:cubicBezTo>
                <a:cubicBezTo>
                  <a:pt x="1" y="21"/>
                  <a:pt x="13" y="38"/>
                  <a:pt x="31" y="38"/>
                </a:cubicBezTo>
                <a:cubicBezTo>
                  <a:pt x="49" y="38"/>
                  <a:pt x="57" y="20"/>
                  <a:pt x="58" y="20"/>
                </a:cubicBezTo>
                <a:cubicBezTo>
                  <a:pt x="58" y="19"/>
                  <a:pt x="58" y="19"/>
                  <a:pt x="58" y="18"/>
                </a:cubicBezTo>
                <a:close/>
                <a:moveTo>
                  <a:pt x="18" y="19"/>
                </a:moveTo>
                <a:cubicBezTo>
                  <a:pt x="16" y="19"/>
                  <a:pt x="16" y="19"/>
                  <a:pt x="16" y="19"/>
                </a:cubicBezTo>
                <a:cubicBezTo>
                  <a:pt x="16" y="27"/>
                  <a:pt x="21" y="33"/>
                  <a:pt x="28" y="34"/>
                </a:cubicBezTo>
                <a:cubicBezTo>
                  <a:pt x="16" y="33"/>
                  <a:pt x="6" y="22"/>
                  <a:pt x="4" y="19"/>
                </a:cubicBezTo>
                <a:cubicBezTo>
                  <a:pt x="6" y="16"/>
                  <a:pt x="16" y="6"/>
                  <a:pt x="27" y="4"/>
                </a:cubicBezTo>
                <a:cubicBezTo>
                  <a:pt x="24" y="5"/>
                  <a:pt x="21" y="7"/>
                  <a:pt x="19" y="9"/>
                </a:cubicBezTo>
                <a:cubicBezTo>
                  <a:pt x="21" y="10"/>
                  <a:pt x="21" y="10"/>
                  <a:pt x="21" y="10"/>
                </a:cubicBezTo>
                <a:cubicBezTo>
                  <a:pt x="23" y="7"/>
                  <a:pt x="27" y="5"/>
                  <a:pt x="31" y="5"/>
                </a:cubicBezTo>
                <a:cubicBezTo>
                  <a:pt x="39" y="5"/>
                  <a:pt x="45" y="11"/>
                  <a:pt x="45" y="19"/>
                </a:cubicBezTo>
                <a:cubicBezTo>
                  <a:pt x="45" y="27"/>
                  <a:pt x="39" y="33"/>
                  <a:pt x="31" y="33"/>
                </a:cubicBezTo>
                <a:cubicBezTo>
                  <a:pt x="24" y="33"/>
                  <a:pt x="18" y="27"/>
                  <a:pt x="18" y="19"/>
                </a:cubicBezTo>
                <a:close/>
                <a:moveTo>
                  <a:pt x="36" y="34"/>
                </a:moveTo>
                <a:cubicBezTo>
                  <a:pt x="42" y="32"/>
                  <a:pt x="47" y="26"/>
                  <a:pt x="47" y="19"/>
                </a:cubicBezTo>
                <a:cubicBezTo>
                  <a:pt x="47" y="12"/>
                  <a:pt x="43" y="7"/>
                  <a:pt x="38" y="4"/>
                </a:cubicBezTo>
                <a:cubicBezTo>
                  <a:pt x="47" y="8"/>
                  <a:pt x="53" y="17"/>
                  <a:pt x="55" y="19"/>
                </a:cubicBezTo>
                <a:cubicBezTo>
                  <a:pt x="53" y="22"/>
                  <a:pt x="47" y="32"/>
                  <a:pt x="36" y="34"/>
                </a:cubicBezTo>
                <a:close/>
                <a:moveTo>
                  <a:pt x="40" y="19"/>
                </a:moveTo>
                <a:cubicBezTo>
                  <a:pt x="40" y="24"/>
                  <a:pt x="36" y="28"/>
                  <a:pt x="31" y="28"/>
                </a:cubicBezTo>
                <a:cubicBezTo>
                  <a:pt x="27" y="28"/>
                  <a:pt x="23" y="24"/>
                  <a:pt x="23" y="19"/>
                </a:cubicBezTo>
                <a:cubicBezTo>
                  <a:pt x="31" y="19"/>
                  <a:pt x="31" y="19"/>
                  <a:pt x="31" y="19"/>
                </a:cubicBezTo>
                <a:cubicBezTo>
                  <a:pt x="24" y="14"/>
                  <a:pt x="24" y="14"/>
                  <a:pt x="24" y="14"/>
                </a:cubicBezTo>
                <a:cubicBezTo>
                  <a:pt x="26" y="12"/>
                  <a:pt x="29" y="10"/>
                  <a:pt x="31" y="10"/>
                </a:cubicBezTo>
                <a:cubicBezTo>
                  <a:pt x="36" y="10"/>
                  <a:pt x="40" y="14"/>
                  <a:pt x="40" y="19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</p:spPr>
        <p:txBody>
          <a:bodyPr vert="horz" wrap="square" lIns="91440" tIns="45721" rIns="91440" bIns="45721" numCol="1" anchor="t" anchorCtr="0" compatLnSpc="1">
            <a:prstTxWarp prst="textNoShape">
              <a:avLst/>
            </a:prstTxWarp>
          </a:bodyPr>
          <a:lstStyle/>
          <a:p>
            <a:endParaRPr lang="en-US" sz="1801"/>
          </a:p>
        </p:txBody>
      </p:sp>
      <p:sp>
        <p:nvSpPr>
          <p:cNvPr id="114" name="iṡļíḑe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A350EC25-D0BD-45AA-945D-3F011E5DDDFB}"/>
              </a:ext>
            </a:extLst>
          </p:cNvPr>
          <p:cNvSpPr/>
          <p:nvPr/>
        </p:nvSpPr>
        <p:spPr bwMode="auto">
          <a:xfrm>
            <a:off x="5942117" y="4668445"/>
            <a:ext cx="417441" cy="481662"/>
          </a:xfrm>
          <a:custGeom>
            <a:avLst/>
            <a:gdLst>
              <a:gd name="T0" fmla="*/ 208 w 208"/>
              <a:gd name="T1" fmla="*/ 240 h 240"/>
              <a:gd name="T2" fmla="*/ 0 w 208"/>
              <a:gd name="T3" fmla="*/ 240 h 240"/>
              <a:gd name="T4" fmla="*/ 8 w 208"/>
              <a:gd name="T5" fmla="*/ 0 h 240"/>
              <a:gd name="T6" fmla="*/ 199 w 208"/>
              <a:gd name="T7" fmla="*/ 0 h 240"/>
              <a:gd name="T8" fmla="*/ 208 w 208"/>
              <a:gd name="T9" fmla="*/ 240 h 2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08" h="240">
                <a:moveTo>
                  <a:pt x="208" y="240"/>
                </a:moveTo>
                <a:lnTo>
                  <a:pt x="0" y="240"/>
                </a:lnTo>
                <a:lnTo>
                  <a:pt x="8" y="0"/>
                </a:lnTo>
                <a:lnTo>
                  <a:pt x="199" y="0"/>
                </a:lnTo>
                <a:lnTo>
                  <a:pt x="208" y="240"/>
                </a:lnTo>
                <a:close/>
              </a:path>
            </a:pathLst>
          </a:custGeom>
          <a:solidFill>
            <a:srgbClr val="F1C9A5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5" name="îślîdê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00AFA22B-A126-4762-859D-A739EC59166D}"/>
              </a:ext>
            </a:extLst>
          </p:cNvPr>
          <p:cNvSpPr/>
          <p:nvPr/>
        </p:nvSpPr>
        <p:spPr bwMode="auto">
          <a:xfrm>
            <a:off x="5809660" y="4000138"/>
            <a:ext cx="680349" cy="854950"/>
          </a:xfrm>
          <a:custGeom>
            <a:avLst/>
            <a:gdLst>
              <a:gd name="T0" fmla="*/ 179 w 179"/>
              <a:gd name="T1" fmla="*/ 109 h 226"/>
              <a:gd name="T2" fmla="*/ 90 w 179"/>
              <a:gd name="T3" fmla="*/ 0 h 226"/>
              <a:gd name="T4" fmla="*/ 0 w 179"/>
              <a:gd name="T5" fmla="*/ 109 h 226"/>
              <a:gd name="T6" fmla="*/ 42 w 179"/>
              <a:gd name="T7" fmla="*/ 194 h 226"/>
              <a:gd name="T8" fmla="*/ 49 w 179"/>
              <a:gd name="T9" fmla="*/ 218 h 226"/>
              <a:gd name="T10" fmla="*/ 59 w 179"/>
              <a:gd name="T11" fmla="*/ 226 h 226"/>
              <a:gd name="T12" fmla="*/ 121 w 179"/>
              <a:gd name="T13" fmla="*/ 226 h 226"/>
              <a:gd name="T14" fmla="*/ 131 w 179"/>
              <a:gd name="T15" fmla="*/ 218 h 226"/>
              <a:gd name="T16" fmla="*/ 138 w 179"/>
              <a:gd name="T17" fmla="*/ 194 h 226"/>
              <a:gd name="T18" fmla="*/ 179 w 179"/>
              <a:gd name="T19" fmla="*/ 109 h 2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79" h="226">
                <a:moveTo>
                  <a:pt x="179" y="109"/>
                </a:moveTo>
                <a:cubicBezTo>
                  <a:pt x="179" y="54"/>
                  <a:pt x="171" y="0"/>
                  <a:pt x="90" y="0"/>
                </a:cubicBezTo>
                <a:cubicBezTo>
                  <a:pt x="7" y="0"/>
                  <a:pt x="0" y="54"/>
                  <a:pt x="0" y="109"/>
                </a:cubicBezTo>
                <a:cubicBezTo>
                  <a:pt x="0" y="145"/>
                  <a:pt x="17" y="176"/>
                  <a:pt x="42" y="194"/>
                </a:cubicBezTo>
                <a:cubicBezTo>
                  <a:pt x="49" y="218"/>
                  <a:pt x="49" y="218"/>
                  <a:pt x="49" y="218"/>
                </a:cubicBezTo>
                <a:cubicBezTo>
                  <a:pt x="50" y="223"/>
                  <a:pt x="55" y="226"/>
                  <a:pt x="59" y="226"/>
                </a:cubicBezTo>
                <a:cubicBezTo>
                  <a:pt x="121" y="226"/>
                  <a:pt x="121" y="226"/>
                  <a:pt x="121" y="226"/>
                </a:cubicBezTo>
                <a:cubicBezTo>
                  <a:pt x="125" y="226"/>
                  <a:pt x="130" y="223"/>
                  <a:pt x="131" y="218"/>
                </a:cubicBezTo>
                <a:cubicBezTo>
                  <a:pt x="138" y="194"/>
                  <a:pt x="138" y="194"/>
                  <a:pt x="138" y="194"/>
                </a:cubicBezTo>
                <a:cubicBezTo>
                  <a:pt x="163" y="176"/>
                  <a:pt x="179" y="145"/>
                  <a:pt x="179" y="109"/>
                </a:cubicBezTo>
                <a:close/>
              </a:path>
            </a:pathLst>
          </a:custGeom>
          <a:solidFill>
            <a:srgbClr val="634E4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6" name="îṥļíďê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A21B6692-820A-4DA4-AFA4-6DF8D77DCF3E}"/>
              </a:ext>
            </a:extLst>
          </p:cNvPr>
          <p:cNvSpPr/>
          <p:nvPr/>
        </p:nvSpPr>
        <p:spPr bwMode="auto">
          <a:xfrm>
            <a:off x="5319970" y="4915296"/>
            <a:ext cx="1663743" cy="1942704"/>
          </a:xfrm>
          <a:custGeom>
            <a:avLst/>
            <a:gdLst>
              <a:gd name="T0" fmla="*/ 405 w 438"/>
              <a:gd name="T1" fmla="*/ 60 h 514"/>
              <a:gd name="T2" fmla="*/ 287 w 438"/>
              <a:gd name="T3" fmla="*/ 28 h 514"/>
              <a:gd name="T4" fmla="*/ 282 w 438"/>
              <a:gd name="T5" fmla="*/ 8 h 514"/>
              <a:gd name="T6" fmla="*/ 219 w 438"/>
              <a:gd name="T7" fmla="*/ 0 h 514"/>
              <a:gd name="T8" fmla="*/ 156 w 438"/>
              <a:gd name="T9" fmla="*/ 8 h 514"/>
              <a:gd name="T10" fmla="*/ 152 w 438"/>
              <a:gd name="T11" fmla="*/ 28 h 514"/>
              <a:gd name="T12" fmla="*/ 33 w 438"/>
              <a:gd name="T13" fmla="*/ 60 h 514"/>
              <a:gd name="T14" fmla="*/ 0 w 438"/>
              <a:gd name="T15" fmla="*/ 93 h 514"/>
              <a:gd name="T16" fmla="*/ 7 w 438"/>
              <a:gd name="T17" fmla="*/ 258 h 514"/>
              <a:gd name="T18" fmla="*/ 65 w 438"/>
              <a:gd name="T19" fmla="*/ 344 h 514"/>
              <a:gd name="T20" fmla="*/ 35 w 438"/>
              <a:gd name="T21" fmla="*/ 514 h 514"/>
              <a:gd name="T22" fmla="*/ 402 w 438"/>
              <a:gd name="T23" fmla="*/ 514 h 514"/>
              <a:gd name="T24" fmla="*/ 371 w 438"/>
              <a:gd name="T25" fmla="*/ 344 h 514"/>
              <a:gd name="T26" fmla="*/ 431 w 438"/>
              <a:gd name="T27" fmla="*/ 258 h 514"/>
              <a:gd name="T28" fmla="*/ 438 w 438"/>
              <a:gd name="T29" fmla="*/ 93 h 514"/>
              <a:gd name="T30" fmla="*/ 405 w 438"/>
              <a:gd name="T31" fmla="*/ 60 h 5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438" h="514">
                <a:moveTo>
                  <a:pt x="405" y="60"/>
                </a:moveTo>
                <a:cubicBezTo>
                  <a:pt x="287" y="28"/>
                  <a:pt x="287" y="28"/>
                  <a:pt x="287" y="28"/>
                </a:cubicBezTo>
                <a:cubicBezTo>
                  <a:pt x="282" y="8"/>
                  <a:pt x="282" y="8"/>
                  <a:pt x="282" y="8"/>
                </a:cubicBezTo>
                <a:cubicBezTo>
                  <a:pt x="282" y="8"/>
                  <a:pt x="235" y="0"/>
                  <a:pt x="219" y="0"/>
                </a:cubicBezTo>
                <a:cubicBezTo>
                  <a:pt x="203" y="0"/>
                  <a:pt x="156" y="8"/>
                  <a:pt x="156" y="8"/>
                </a:cubicBezTo>
                <a:cubicBezTo>
                  <a:pt x="152" y="28"/>
                  <a:pt x="152" y="28"/>
                  <a:pt x="152" y="28"/>
                </a:cubicBezTo>
                <a:cubicBezTo>
                  <a:pt x="33" y="60"/>
                  <a:pt x="33" y="60"/>
                  <a:pt x="33" y="60"/>
                </a:cubicBezTo>
                <a:cubicBezTo>
                  <a:pt x="15" y="66"/>
                  <a:pt x="0" y="75"/>
                  <a:pt x="0" y="93"/>
                </a:cubicBezTo>
                <a:cubicBezTo>
                  <a:pt x="0" y="93"/>
                  <a:pt x="3" y="213"/>
                  <a:pt x="7" y="258"/>
                </a:cubicBezTo>
                <a:cubicBezTo>
                  <a:pt x="9" y="285"/>
                  <a:pt x="15" y="341"/>
                  <a:pt x="65" y="344"/>
                </a:cubicBezTo>
                <a:cubicBezTo>
                  <a:pt x="35" y="514"/>
                  <a:pt x="35" y="514"/>
                  <a:pt x="35" y="514"/>
                </a:cubicBezTo>
                <a:cubicBezTo>
                  <a:pt x="402" y="514"/>
                  <a:pt x="402" y="514"/>
                  <a:pt x="402" y="514"/>
                </a:cubicBezTo>
                <a:cubicBezTo>
                  <a:pt x="371" y="344"/>
                  <a:pt x="371" y="344"/>
                  <a:pt x="371" y="344"/>
                </a:cubicBezTo>
                <a:cubicBezTo>
                  <a:pt x="424" y="344"/>
                  <a:pt x="428" y="285"/>
                  <a:pt x="431" y="258"/>
                </a:cubicBezTo>
                <a:cubicBezTo>
                  <a:pt x="436" y="213"/>
                  <a:pt x="438" y="93"/>
                  <a:pt x="438" y="93"/>
                </a:cubicBezTo>
                <a:cubicBezTo>
                  <a:pt x="438" y="75"/>
                  <a:pt x="425" y="67"/>
                  <a:pt x="405" y="60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" name="íṥľïḍè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7AA63BAC-2C90-4D2A-8428-A38D051C90A3}"/>
              </a:ext>
            </a:extLst>
          </p:cNvPr>
          <p:cNvSpPr/>
          <p:nvPr/>
        </p:nvSpPr>
        <p:spPr bwMode="auto">
          <a:xfrm>
            <a:off x="769946" y="1681594"/>
            <a:ext cx="2844393" cy="5573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0000" tIns="46800" rIns="90000" bIns="46800" anchor="t" anchorCtr="0">
            <a:normAutofit/>
          </a:bodyPr>
          <a:lstStyle>
            <a:defPPr>
              <a:defRPr lang="zh-CN"/>
            </a:defPPr>
            <a:lvl1pPr marL="0" algn="l" defTabSz="914377" rtl="0" eaLnBrk="1" latinLnBrk="0" hangingPunct="1">
              <a:defRPr sz="1800" kern="1200">
                <a:solidFill>
                  <a:schemeClr val="tx1"/>
                </a:solidFill>
              </a:defRPr>
            </a:lvl1pPr>
            <a:lvl2pPr marL="457189" algn="l" defTabSz="914377" rtl="0" eaLnBrk="1" latinLnBrk="0" hangingPunct="1">
              <a:defRPr sz="1800" kern="1200">
                <a:solidFill>
                  <a:schemeClr val="tx1"/>
                </a:solidFill>
              </a:defRPr>
            </a:lvl2pPr>
            <a:lvl3pPr marL="914377" algn="l" defTabSz="914377" rtl="0" eaLnBrk="1" latinLnBrk="0" hangingPunct="1">
              <a:defRPr sz="1800" kern="1200">
                <a:solidFill>
                  <a:schemeClr val="tx1"/>
                </a:solidFill>
              </a:defRPr>
            </a:lvl3pPr>
            <a:lvl4pPr marL="1371566" algn="l" defTabSz="914377" rtl="0" eaLnBrk="1" latinLnBrk="0" hangingPunct="1">
              <a:defRPr sz="1800" kern="1200">
                <a:solidFill>
                  <a:schemeClr val="tx1"/>
                </a:solidFill>
              </a:defRPr>
            </a:lvl4pPr>
            <a:lvl5pPr marL="1828754" algn="l" defTabSz="914377" rtl="0" eaLnBrk="1" latinLnBrk="0" hangingPunct="1">
              <a:defRPr sz="1800" kern="1200">
                <a:solidFill>
                  <a:schemeClr val="tx1"/>
                </a:solidFill>
              </a:defRPr>
            </a:lvl5pPr>
            <a:lvl6pPr marL="2285943" algn="l" defTabSz="914377" rtl="0" eaLnBrk="1" latinLnBrk="0" hangingPunct="1">
              <a:defRPr sz="1800" kern="1200">
                <a:solidFill>
                  <a:schemeClr val="tx1"/>
                </a:solidFill>
              </a:defRPr>
            </a:lvl6pPr>
            <a:lvl7pPr marL="2743131" algn="l" defTabSz="914377" rtl="0" eaLnBrk="1" latinLnBrk="0" hangingPunct="1">
              <a:defRPr sz="1800" kern="1200">
                <a:solidFill>
                  <a:schemeClr val="tx1"/>
                </a:solidFill>
              </a:defRPr>
            </a:lvl7pPr>
            <a:lvl8pPr marL="3200320" algn="l" defTabSz="914377" rtl="0" eaLnBrk="1" latinLnBrk="0" hangingPunct="1">
              <a:defRPr sz="1800" kern="1200">
                <a:solidFill>
                  <a:schemeClr val="tx1"/>
                </a:solidFill>
              </a:defRPr>
            </a:lvl8pPr>
            <a:lvl9pPr marL="3657509" algn="l" defTabSz="914377" rtl="0" eaLnBrk="1" latinLnBrk="0" hangingPunct="1">
              <a:defRPr sz="1800" kern="1200">
                <a:solidFill>
                  <a:schemeClr val="tx1"/>
                </a:solidFill>
              </a:defRPr>
            </a:lvl9pPr>
          </a:lstStyle>
          <a:p>
            <a:pPr>
              <a:lnSpc>
                <a:spcPct val="120000"/>
              </a:lnSpc>
            </a:pPr>
            <a:r>
              <a:rPr lang="en-US" altLang="zh-CN" sz="1100" dirty="0"/>
              <a:t>Copy paste fonts. Choose the only option to retain text.</a:t>
            </a:r>
          </a:p>
        </p:txBody>
      </p:sp>
      <p:sp>
        <p:nvSpPr>
          <p:cNvPr id="29" name="íṩļíḑê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21027581-F188-4108-9D46-59275D768656}"/>
              </a:ext>
            </a:extLst>
          </p:cNvPr>
          <p:cNvSpPr txBox="1"/>
          <p:nvPr/>
        </p:nvSpPr>
        <p:spPr bwMode="auto">
          <a:xfrm>
            <a:off x="769946" y="1268714"/>
            <a:ext cx="2844393" cy="41288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000" tIns="46800" rIns="90000" bIns="36000">
            <a:normAutofit/>
          </a:bodyPr>
          <a:lstStyle>
            <a:defPPr>
              <a:defRPr lang="zh-CN"/>
            </a:defPPr>
            <a:lvl1pPr marL="0" algn="l" defTabSz="914377" rtl="0" eaLnBrk="1" latinLnBrk="0" hangingPunct="1">
              <a:defRPr sz="1800" kern="1200">
                <a:solidFill>
                  <a:schemeClr val="tx1"/>
                </a:solidFill>
              </a:defRPr>
            </a:lvl1pPr>
            <a:lvl2pPr marL="457189" algn="l" defTabSz="914377" rtl="0" eaLnBrk="1" latinLnBrk="0" hangingPunct="1">
              <a:defRPr sz="1800" kern="1200">
                <a:solidFill>
                  <a:schemeClr val="tx1"/>
                </a:solidFill>
              </a:defRPr>
            </a:lvl2pPr>
            <a:lvl3pPr marL="914377" algn="l" defTabSz="914377" rtl="0" eaLnBrk="1" latinLnBrk="0" hangingPunct="1">
              <a:defRPr sz="1800" kern="1200">
                <a:solidFill>
                  <a:schemeClr val="tx1"/>
                </a:solidFill>
              </a:defRPr>
            </a:lvl3pPr>
            <a:lvl4pPr marL="1371566" algn="l" defTabSz="914377" rtl="0" eaLnBrk="1" latinLnBrk="0" hangingPunct="1">
              <a:defRPr sz="1800" kern="1200">
                <a:solidFill>
                  <a:schemeClr val="tx1"/>
                </a:solidFill>
              </a:defRPr>
            </a:lvl4pPr>
            <a:lvl5pPr marL="1828754" algn="l" defTabSz="914377" rtl="0" eaLnBrk="1" latinLnBrk="0" hangingPunct="1">
              <a:defRPr sz="1800" kern="1200">
                <a:solidFill>
                  <a:schemeClr val="tx1"/>
                </a:solidFill>
              </a:defRPr>
            </a:lvl5pPr>
            <a:lvl6pPr marL="2285943" algn="l" defTabSz="914377" rtl="0" eaLnBrk="1" latinLnBrk="0" hangingPunct="1">
              <a:defRPr sz="1800" kern="1200">
                <a:solidFill>
                  <a:schemeClr val="tx1"/>
                </a:solidFill>
              </a:defRPr>
            </a:lvl6pPr>
            <a:lvl7pPr marL="2743131" algn="l" defTabSz="914377" rtl="0" eaLnBrk="1" latinLnBrk="0" hangingPunct="1">
              <a:defRPr sz="1800" kern="1200">
                <a:solidFill>
                  <a:schemeClr val="tx1"/>
                </a:solidFill>
              </a:defRPr>
            </a:lvl7pPr>
            <a:lvl8pPr marL="3200320" algn="l" defTabSz="914377" rtl="0" eaLnBrk="1" latinLnBrk="0" hangingPunct="1">
              <a:defRPr sz="1800" kern="1200">
                <a:solidFill>
                  <a:schemeClr val="tx1"/>
                </a:solidFill>
              </a:defRPr>
            </a:lvl8pPr>
            <a:lvl9pPr marL="3657509" algn="l" defTabSz="914377" rtl="0" eaLnBrk="1" latinLnBrk="0" hangingPunct="1">
              <a:defRPr sz="1800" kern="1200">
                <a:solidFill>
                  <a:schemeClr val="tx1"/>
                </a:solidFill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zh-CN" sz="1800" b="1" dirty="0"/>
              <a:t>01.Text here</a:t>
            </a:r>
          </a:p>
        </p:txBody>
      </p:sp>
      <p:sp>
        <p:nvSpPr>
          <p:cNvPr id="26" name="iṥľíḋé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B0958330-7F09-49A1-B4E1-1E0DFD88382C}"/>
              </a:ext>
            </a:extLst>
          </p:cNvPr>
          <p:cNvSpPr/>
          <p:nvPr/>
        </p:nvSpPr>
        <p:spPr bwMode="auto">
          <a:xfrm>
            <a:off x="769946" y="3300670"/>
            <a:ext cx="2844393" cy="5573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0000" tIns="46800" rIns="90000" bIns="46800" anchor="t" anchorCtr="0">
            <a:normAutofit/>
          </a:bodyPr>
          <a:lstStyle>
            <a:defPPr>
              <a:defRPr lang="zh-CN"/>
            </a:defPPr>
            <a:lvl1pPr marL="0" algn="l" defTabSz="914377" rtl="0" eaLnBrk="1" latinLnBrk="0" hangingPunct="1">
              <a:defRPr sz="1800" kern="1200">
                <a:solidFill>
                  <a:schemeClr val="tx1"/>
                </a:solidFill>
              </a:defRPr>
            </a:lvl1pPr>
            <a:lvl2pPr marL="457189" algn="l" defTabSz="914377" rtl="0" eaLnBrk="1" latinLnBrk="0" hangingPunct="1">
              <a:defRPr sz="1800" kern="1200">
                <a:solidFill>
                  <a:schemeClr val="tx1"/>
                </a:solidFill>
              </a:defRPr>
            </a:lvl2pPr>
            <a:lvl3pPr marL="914377" algn="l" defTabSz="914377" rtl="0" eaLnBrk="1" latinLnBrk="0" hangingPunct="1">
              <a:defRPr sz="1800" kern="1200">
                <a:solidFill>
                  <a:schemeClr val="tx1"/>
                </a:solidFill>
              </a:defRPr>
            </a:lvl3pPr>
            <a:lvl4pPr marL="1371566" algn="l" defTabSz="914377" rtl="0" eaLnBrk="1" latinLnBrk="0" hangingPunct="1">
              <a:defRPr sz="1800" kern="1200">
                <a:solidFill>
                  <a:schemeClr val="tx1"/>
                </a:solidFill>
              </a:defRPr>
            </a:lvl4pPr>
            <a:lvl5pPr marL="1828754" algn="l" defTabSz="914377" rtl="0" eaLnBrk="1" latinLnBrk="0" hangingPunct="1">
              <a:defRPr sz="1800" kern="1200">
                <a:solidFill>
                  <a:schemeClr val="tx1"/>
                </a:solidFill>
              </a:defRPr>
            </a:lvl5pPr>
            <a:lvl6pPr marL="2285943" algn="l" defTabSz="914377" rtl="0" eaLnBrk="1" latinLnBrk="0" hangingPunct="1">
              <a:defRPr sz="1800" kern="1200">
                <a:solidFill>
                  <a:schemeClr val="tx1"/>
                </a:solidFill>
              </a:defRPr>
            </a:lvl6pPr>
            <a:lvl7pPr marL="2743131" algn="l" defTabSz="914377" rtl="0" eaLnBrk="1" latinLnBrk="0" hangingPunct="1">
              <a:defRPr sz="1800" kern="1200">
                <a:solidFill>
                  <a:schemeClr val="tx1"/>
                </a:solidFill>
              </a:defRPr>
            </a:lvl7pPr>
            <a:lvl8pPr marL="3200320" algn="l" defTabSz="914377" rtl="0" eaLnBrk="1" latinLnBrk="0" hangingPunct="1">
              <a:defRPr sz="1800" kern="1200">
                <a:solidFill>
                  <a:schemeClr val="tx1"/>
                </a:solidFill>
              </a:defRPr>
            </a:lvl8pPr>
            <a:lvl9pPr marL="3657509" algn="l" defTabSz="914377" rtl="0" eaLnBrk="1" latinLnBrk="0" hangingPunct="1">
              <a:defRPr sz="1800" kern="1200">
                <a:solidFill>
                  <a:schemeClr val="tx1"/>
                </a:solidFill>
              </a:defRPr>
            </a:lvl9pPr>
          </a:lstStyle>
          <a:p>
            <a:pPr>
              <a:lnSpc>
                <a:spcPct val="120000"/>
              </a:lnSpc>
            </a:pPr>
            <a:r>
              <a:rPr lang="en-US" altLang="zh-CN" sz="1100" dirty="0"/>
              <a:t>Copy paste fonts. Choose the only option to retain text.</a:t>
            </a:r>
          </a:p>
        </p:txBody>
      </p:sp>
      <p:sp>
        <p:nvSpPr>
          <p:cNvPr id="27" name="ïSľïďê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43DEB053-F482-4086-A5CB-63564A0271CF}"/>
              </a:ext>
            </a:extLst>
          </p:cNvPr>
          <p:cNvSpPr txBox="1"/>
          <p:nvPr/>
        </p:nvSpPr>
        <p:spPr bwMode="auto">
          <a:xfrm>
            <a:off x="769946" y="2887790"/>
            <a:ext cx="2844393" cy="41288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000" tIns="46800" rIns="90000" bIns="36000">
            <a:normAutofit/>
          </a:bodyPr>
          <a:lstStyle>
            <a:defPPr>
              <a:defRPr lang="zh-CN"/>
            </a:defPPr>
            <a:lvl1pPr marL="0" algn="l" defTabSz="914377" rtl="0" eaLnBrk="1" latinLnBrk="0" hangingPunct="1">
              <a:defRPr sz="1800" kern="1200">
                <a:solidFill>
                  <a:schemeClr val="tx1"/>
                </a:solidFill>
              </a:defRPr>
            </a:lvl1pPr>
            <a:lvl2pPr marL="457189" algn="l" defTabSz="914377" rtl="0" eaLnBrk="1" latinLnBrk="0" hangingPunct="1">
              <a:defRPr sz="1800" kern="1200">
                <a:solidFill>
                  <a:schemeClr val="tx1"/>
                </a:solidFill>
              </a:defRPr>
            </a:lvl2pPr>
            <a:lvl3pPr marL="914377" algn="l" defTabSz="914377" rtl="0" eaLnBrk="1" latinLnBrk="0" hangingPunct="1">
              <a:defRPr sz="1800" kern="1200">
                <a:solidFill>
                  <a:schemeClr val="tx1"/>
                </a:solidFill>
              </a:defRPr>
            </a:lvl3pPr>
            <a:lvl4pPr marL="1371566" algn="l" defTabSz="914377" rtl="0" eaLnBrk="1" latinLnBrk="0" hangingPunct="1">
              <a:defRPr sz="1800" kern="1200">
                <a:solidFill>
                  <a:schemeClr val="tx1"/>
                </a:solidFill>
              </a:defRPr>
            </a:lvl4pPr>
            <a:lvl5pPr marL="1828754" algn="l" defTabSz="914377" rtl="0" eaLnBrk="1" latinLnBrk="0" hangingPunct="1">
              <a:defRPr sz="1800" kern="1200">
                <a:solidFill>
                  <a:schemeClr val="tx1"/>
                </a:solidFill>
              </a:defRPr>
            </a:lvl5pPr>
            <a:lvl6pPr marL="2285943" algn="l" defTabSz="914377" rtl="0" eaLnBrk="1" latinLnBrk="0" hangingPunct="1">
              <a:defRPr sz="1800" kern="1200">
                <a:solidFill>
                  <a:schemeClr val="tx1"/>
                </a:solidFill>
              </a:defRPr>
            </a:lvl6pPr>
            <a:lvl7pPr marL="2743131" algn="l" defTabSz="914377" rtl="0" eaLnBrk="1" latinLnBrk="0" hangingPunct="1">
              <a:defRPr sz="1800" kern="1200">
                <a:solidFill>
                  <a:schemeClr val="tx1"/>
                </a:solidFill>
              </a:defRPr>
            </a:lvl7pPr>
            <a:lvl8pPr marL="3200320" algn="l" defTabSz="914377" rtl="0" eaLnBrk="1" latinLnBrk="0" hangingPunct="1">
              <a:defRPr sz="1800" kern="1200">
                <a:solidFill>
                  <a:schemeClr val="tx1"/>
                </a:solidFill>
              </a:defRPr>
            </a:lvl8pPr>
            <a:lvl9pPr marL="3657509" algn="l" defTabSz="914377" rtl="0" eaLnBrk="1" latinLnBrk="0" hangingPunct="1">
              <a:defRPr sz="1800" kern="1200">
                <a:solidFill>
                  <a:schemeClr val="tx1"/>
                </a:solidFill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zh-CN" sz="1800" b="1" dirty="0"/>
              <a:t>03.Text here</a:t>
            </a:r>
          </a:p>
        </p:txBody>
      </p:sp>
      <p:sp>
        <p:nvSpPr>
          <p:cNvPr id="24" name="ïṡļïḓe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F97A1FCB-631D-4E1B-9124-4BCD1E30E0BC}"/>
              </a:ext>
            </a:extLst>
          </p:cNvPr>
          <p:cNvSpPr/>
          <p:nvPr/>
        </p:nvSpPr>
        <p:spPr bwMode="auto">
          <a:xfrm>
            <a:off x="769946" y="4919747"/>
            <a:ext cx="2844393" cy="5573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0000" tIns="46800" rIns="90000" bIns="46800" anchor="t" anchorCtr="0">
            <a:normAutofit/>
          </a:bodyPr>
          <a:lstStyle>
            <a:defPPr>
              <a:defRPr lang="zh-CN"/>
            </a:defPPr>
            <a:lvl1pPr marL="0" algn="l" defTabSz="914377" rtl="0" eaLnBrk="1" latinLnBrk="0" hangingPunct="1">
              <a:defRPr sz="1800" kern="1200">
                <a:solidFill>
                  <a:schemeClr val="tx1"/>
                </a:solidFill>
              </a:defRPr>
            </a:lvl1pPr>
            <a:lvl2pPr marL="457189" algn="l" defTabSz="914377" rtl="0" eaLnBrk="1" latinLnBrk="0" hangingPunct="1">
              <a:defRPr sz="1800" kern="1200">
                <a:solidFill>
                  <a:schemeClr val="tx1"/>
                </a:solidFill>
              </a:defRPr>
            </a:lvl2pPr>
            <a:lvl3pPr marL="914377" algn="l" defTabSz="914377" rtl="0" eaLnBrk="1" latinLnBrk="0" hangingPunct="1">
              <a:defRPr sz="1800" kern="1200">
                <a:solidFill>
                  <a:schemeClr val="tx1"/>
                </a:solidFill>
              </a:defRPr>
            </a:lvl3pPr>
            <a:lvl4pPr marL="1371566" algn="l" defTabSz="914377" rtl="0" eaLnBrk="1" latinLnBrk="0" hangingPunct="1">
              <a:defRPr sz="1800" kern="1200">
                <a:solidFill>
                  <a:schemeClr val="tx1"/>
                </a:solidFill>
              </a:defRPr>
            </a:lvl4pPr>
            <a:lvl5pPr marL="1828754" algn="l" defTabSz="914377" rtl="0" eaLnBrk="1" latinLnBrk="0" hangingPunct="1">
              <a:defRPr sz="1800" kern="1200">
                <a:solidFill>
                  <a:schemeClr val="tx1"/>
                </a:solidFill>
              </a:defRPr>
            </a:lvl5pPr>
            <a:lvl6pPr marL="2285943" algn="l" defTabSz="914377" rtl="0" eaLnBrk="1" latinLnBrk="0" hangingPunct="1">
              <a:defRPr sz="1800" kern="1200">
                <a:solidFill>
                  <a:schemeClr val="tx1"/>
                </a:solidFill>
              </a:defRPr>
            </a:lvl6pPr>
            <a:lvl7pPr marL="2743131" algn="l" defTabSz="914377" rtl="0" eaLnBrk="1" latinLnBrk="0" hangingPunct="1">
              <a:defRPr sz="1800" kern="1200">
                <a:solidFill>
                  <a:schemeClr val="tx1"/>
                </a:solidFill>
              </a:defRPr>
            </a:lvl7pPr>
            <a:lvl8pPr marL="3200320" algn="l" defTabSz="914377" rtl="0" eaLnBrk="1" latinLnBrk="0" hangingPunct="1">
              <a:defRPr sz="1800" kern="1200">
                <a:solidFill>
                  <a:schemeClr val="tx1"/>
                </a:solidFill>
              </a:defRPr>
            </a:lvl8pPr>
            <a:lvl9pPr marL="3657509" algn="l" defTabSz="914377" rtl="0" eaLnBrk="1" latinLnBrk="0" hangingPunct="1">
              <a:defRPr sz="1800" kern="1200">
                <a:solidFill>
                  <a:schemeClr val="tx1"/>
                </a:solidFill>
              </a:defRPr>
            </a:lvl9pPr>
          </a:lstStyle>
          <a:p>
            <a:pPr>
              <a:lnSpc>
                <a:spcPct val="120000"/>
              </a:lnSpc>
            </a:pPr>
            <a:r>
              <a:rPr lang="en-US" altLang="zh-CN" sz="1100" dirty="0"/>
              <a:t>Copy paste fonts. Choose the only option to retain text.</a:t>
            </a:r>
          </a:p>
        </p:txBody>
      </p:sp>
      <p:sp>
        <p:nvSpPr>
          <p:cNvPr id="25" name="ïSľîḓé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2FA30D3F-3C30-4C66-B4CC-4FB23483EDF2}"/>
              </a:ext>
            </a:extLst>
          </p:cNvPr>
          <p:cNvSpPr txBox="1"/>
          <p:nvPr/>
        </p:nvSpPr>
        <p:spPr bwMode="auto">
          <a:xfrm>
            <a:off x="769946" y="4506867"/>
            <a:ext cx="2844393" cy="41288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000" tIns="46800" rIns="90000" bIns="36000">
            <a:normAutofit/>
          </a:bodyPr>
          <a:lstStyle>
            <a:defPPr>
              <a:defRPr lang="zh-CN"/>
            </a:defPPr>
            <a:lvl1pPr marL="0" algn="l" defTabSz="914377" rtl="0" eaLnBrk="1" latinLnBrk="0" hangingPunct="1">
              <a:defRPr sz="1800" kern="1200">
                <a:solidFill>
                  <a:schemeClr val="tx1"/>
                </a:solidFill>
              </a:defRPr>
            </a:lvl1pPr>
            <a:lvl2pPr marL="457189" algn="l" defTabSz="914377" rtl="0" eaLnBrk="1" latinLnBrk="0" hangingPunct="1">
              <a:defRPr sz="1800" kern="1200">
                <a:solidFill>
                  <a:schemeClr val="tx1"/>
                </a:solidFill>
              </a:defRPr>
            </a:lvl2pPr>
            <a:lvl3pPr marL="914377" algn="l" defTabSz="914377" rtl="0" eaLnBrk="1" latinLnBrk="0" hangingPunct="1">
              <a:defRPr sz="1800" kern="1200">
                <a:solidFill>
                  <a:schemeClr val="tx1"/>
                </a:solidFill>
              </a:defRPr>
            </a:lvl3pPr>
            <a:lvl4pPr marL="1371566" algn="l" defTabSz="914377" rtl="0" eaLnBrk="1" latinLnBrk="0" hangingPunct="1">
              <a:defRPr sz="1800" kern="1200">
                <a:solidFill>
                  <a:schemeClr val="tx1"/>
                </a:solidFill>
              </a:defRPr>
            </a:lvl4pPr>
            <a:lvl5pPr marL="1828754" algn="l" defTabSz="914377" rtl="0" eaLnBrk="1" latinLnBrk="0" hangingPunct="1">
              <a:defRPr sz="1800" kern="1200">
                <a:solidFill>
                  <a:schemeClr val="tx1"/>
                </a:solidFill>
              </a:defRPr>
            </a:lvl5pPr>
            <a:lvl6pPr marL="2285943" algn="l" defTabSz="914377" rtl="0" eaLnBrk="1" latinLnBrk="0" hangingPunct="1">
              <a:defRPr sz="1800" kern="1200">
                <a:solidFill>
                  <a:schemeClr val="tx1"/>
                </a:solidFill>
              </a:defRPr>
            </a:lvl6pPr>
            <a:lvl7pPr marL="2743131" algn="l" defTabSz="914377" rtl="0" eaLnBrk="1" latinLnBrk="0" hangingPunct="1">
              <a:defRPr sz="1800" kern="1200">
                <a:solidFill>
                  <a:schemeClr val="tx1"/>
                </a:solidFill>
              </a:defRPr>
            </a:lvl7pPr>
            <a:lvl8pPr marL="3200320" algn="l" defTabSz="914377" rtl="0" eaLnBrk="1" latinLnBrk="0" hangingPunct="1">
              <a:defRPr sz="1800" kern="1200">
                <a:solidFill>
                  <a:schemeClr val="tx1"/>
                </a:solidFill>
              </a:defRPr>
            </a:lvl8pPr>
            <a:lvl9pPr marL="3657509" algn="l" defTabSz="914377" rtl="0" eaLnBrk="1" latinLnBrk="0" hangingPunct="1">
              <a:defRPr sz="1800" kern="1200">
                <a:solidFill>
                  <a:schemeClr val="tx1"/>
                </a:solidFill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zh-CN" sz="1800" b="1" dirty="0"/>
              <a:t>05.Text here</a:t>
            </a:r>
          </a:p>
        </p:txBody>
      </p:sp>
      <p:sp>
        <p:nvSpPr>
          <p:cNvPr id="22" name="ï$ḻíďe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9020780F-DA43-47E0-A357-3DD8FF5D4339}"/>
              </a:ext>
            </a:extLst>
          </p:cNvPr>
          <p:cNvSpPr/>
          <p:nvPr/>
        </p:nvSpPr>
        <p:spPr bwMode="auto">
          <a:xfrm>
            <a:off x="8682184" y="1681594"/>
            <a:ext cx="2844393" cy="5573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0000" tIns="46800" rIns="90000" bIns="46800" anchor="t" anchorCtr="0">
            <a:normAutofit/>
          </a:bodyPr>
          <a:lstStyle>
            <a:defPPr>
              <a:defRPr lang="zh-CN"/>
            </a:defPPr>
            <a:lvl1pPr marL="0" algn="l" defTabSz="914377" rtl="0" eaLnBrk="1" latinLnBrk="0" hangingPunct="1">
              <a:defRPr sz="1800" kern="1200">
                <a:solidFill>
                  <a:schemeClr val="tx1"/>
                </a:solidFill>
              </a:defRPr>
            </a:lvl1pPr>
            <a:lvl2pPr marL="457189" algn="l" defTabSz="914377" rtl="0" eaLnBrk="1" latinLnBrk="0" hangingPunct="1">
              <a:defRPr sz="1800" kern="1200">
                <a:solidFill>
                  <a:schemeClr val="tx1"/>
                </a:solidFill>
              </a:defRPr>
            </a:lvl2pPr>
            <a:lvl3pPr marL="914377" algn="l" defTabSz="914377" rtl="0" eaLnBrk="1" latinLnBrk="0" hangingPunct="1">
              <a:defRPr sz="1800" kern="1200">
                <a:solidFill>
                  <a:schemeClr val="tx1"/>
                </a:solidFill>
              </a:defRPr>
            </a:lvl3pPr>
            <a:lvl4pPr marL="1371566" algn="l" defTabSz="914377" rtl="0" eaLnBrk="1" latinLnBrk="0" hangingPunct="1">
              <a:defRPr sz="1800" kern="1200">
                <a:solidFill>
                  <a:schemeClr val="tx1"/>
                </a:solidFill>
              </a:defRPr>
            </a:lvl4pPr>
            <a:lvl5pPr marL="1828754" algn="l" defTabSz="914377" rtl="0" eaLnBrk="1" latinLnBrk="0" hangingPunct="1">
              <a:defRPr sz="1800" kern="1200">
                <a:solidFill>
                  <a:schemeClr val="tx1"/>
                </a:solidFill>
              </a:defRPr>
            </a:lvl5pPr>
            <a:lvl6pPr marL="2285943" algn="l" defTabSz="914377" rtl="0" eaLnBrk="1" latinLnBrk="0" hangingPunct="1">
              <a:defRPr sz="1800" kern="1200">
                <a:solidFill>
                  <a:schemeClr val="tx1"/>
                </a:solidFill>
              </a:defRPr>
            </a:lvl6pPr>
            <a:lvl7pPr marL="2743131" algn="l" defTabSz="914377" rtl="0" eaLnBrk="1" latinLnBrk="0" hangingPunct="1">
              <a:defRPr sz="1800" kern="1200">
                <a:solidFill>
                  <a:schemeClr val="tx1"/>
                </a:solidFill>
              </a:defRPr>
            </a:lvl7pPr>
            <a:lvl8pPr marL="3200320" algn="l" defTabSz="914377" rtl="0" eaLnBrk="1" latinLnBrk="0" hangingPunct="1">
              <a:defRPr sz="1800" kern="1200">
                <a:solidFill>
                  <a:schemeClr val="tx1"/>
                </a:solidFill>
              </a:defRPr>
            </a:lvl8pPr>
            <a:lvl9pPr marL="3657509" algn="l" defTabSz="914377" rtl="0" eaLnBrk="1" latinLnBrk="0" hangingPunct="1">
              <a:defRPr sz="1800" kern="1200">
                <a:solidFill>
                  <a:schemeClr val="tx1"/>
                </a:solidFill>
              </a:defRPr>
            </a:lvl9pPr>
          </a:lstStyle>
          <a:p>
            <a:pPr>
              <a:lnSpc>
                <a:spcPct val="120000"/>
              </a:lnSpc>
            </a:pPr>
            <a:r>
              <a:rPr lang="en-US" altLang="zh-CN" sz="1100" dirty="0"/>
              <a:t>Copy paste fonts. Choose the only option to retain text.</a:t>
            </a:r>
          </a:p>
        </p:txBody>
      </p:sp>
      <p:sp>
        <p:nvSpPr>
          <p:cNvPr id="23" name="îSḷíḍè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3C9D4F41-1E2B-4E56-960B-A72759F34143}"/>
              </a:ext>
            </a:extLst>
          </p:cNvPr>
          <p:cNvSpPr txBox="1"/>
          <p:nvPr/>
        </p:nvSpPr>
        <p:spPr bwMode="auto">
          <a:xfrm>
            <a:off x="8682184" y="1268714"/>
            <a:ext cx="2844393" cy="41288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000" tIns="46800" rIns="90000" bIns="36000">
            <a:normAutofit/>
          </a:bodyPr>
          <a:lstStyle>
            <a:defPPr>
              <a:defRPr lang="zh-CN"/>
            </a:defPPr>
            <a:lvl1pPr marL="0" algn="l" defTabSz="914377" rtl="0" eaLnBrk="1" latinLnBrk="0" hangingPunct="1">
              <a:defRPr sz="1800" kern="1200">
                <a:solidFill>
                  <a:schemeClr val="tx1"/>
                </a:solidFill>
              </a:defRPr>
            </a:lvl1pPr>
            <a:lvl2pPr marL="457189" algn="l" defTabSz="914377" rtl="0" eaLnBrk="1" latinLnBrk="0" hangingPunct="1">
              <a:defRPr sz="1800" kern="1200">
                <a:solidFill>
                  <a:schemeClr val="tx1"/>
                </a:solidFill>
              </a:defRPr>
            </a:lvl2pPr>
            <a:lvl3pPr marL="914377" algn="l" defTabSz="914377" rtl="0" eaLnBrk="1" latinLnBrk="0" hangingPunct="1">
              <a:defRPr sz="1800" kern="1200">
                <a:solidFill>
                  <a:schemeClr val="tx1"/>
                </a:solidFill>
              </a:defRPr>
            </a:lvl3pPr>
            <a:lvl4pPr marL="1371566" algn="l" defTabSz="914377" rtl="0" eaLnBrk="1" latinLnBrk="0" hangingPunct="1">
              <a:defRPr sz="1800" kern="1200">
                <a:solidFill>
                  <a:schemeClr val="tx1"/>
                </a:solidFill>
              </a:defRPr>
            </a:lvl4pPr>
            <a:lvl5pPr marL="1828754" algn="l" defTabSz="914377" rtl="0" eaLnBrk="1" latinLnBrk="0" hangingPunct="1">
              <a:defRPr sz="1800" kern="1200">
                <a:solidFill>
                  <a:schemeClr val="tx1"/>
                </a:solidFill>
              </a:defRPr>
            </a:lvl5pPr>
            <a:lvl6pPr marL="2285943" algn="l" defTabSz="914377" rtl="0" eaLnBrk="1" latinLnBrk="0" hangingPunct="1">
              <a:defRPr sz="1800" kern="1200">
                <a:solidFill>
                  <a:schemeClr val="tx1"/>
                </a:solidFill>
              </a:defRPr>
            </a:lvl6pPr>
            <a:lvl7pPr marL="2743131" algn="l" defTabSz="914377" rtl="0" eaLnBrk="1" latinLnBrk="0" hangingPunct="1">
              <a:defRPr sz="1800" kern="1200">
                <a:solidFill>
                  <a:schemeClr val="tx1"/>
                </a:solidFill>
              </a:defRPr>
            </a:lvl7pPr>
            <a:lvl8pPr marL="3200320" algn="l" defTabSz="914377" rtl="0" eaLnBrk="1" latinLnBrk="0" hangingPunct="1">
              <a:defRPr sz="1800" kern="1200">
                <a:solidFill>
                  <a:schemeClr val="tx1"/>
                </a:solidFill>
              </a:defRPr>
            </a:lvl8pPr>
            <a:lvl9pPr marL="3657509" algn="l" defTabSz="914377" rtl="0" eaLnBrk="1" latinLnBrk="0" hangingPunct="1">
              <a:defRPr sz="1800" kern="1200">
                <a:solidFill>
                  <a:schemeClr val="tx1"/>
                </a:solidFill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zh-CN" sz="1800" b="1" dirty="0"/>
              <a:t>02.Text here</a:t>
            </a:r>
          </a:p>
        </p:txBody>
      </p:sp>
      <p:sp>
        <p:nvSpPr>
          <p:cNvPr id="20" name="íslïḑê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E845F224-583F-4623-9B68-0B3CACB94D74}"/>
              </a:ext>
            </a:extLst>
          </p:cNvPr>
          <p:cNvSpPr/>
          <p:nvPr/>
        </p:nvSpPr>
        <p:spPr bwMode="auto">
          <a:xfrm>
            <a:off x="8682184" y="3300670"/>
            <a:ext cx="2844393" cy="5573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0000" tIns="46800" rIns="90000" bIns="46800" anchor="t" anchorCtr="0">
            <a:normAutofit/>
          </a:bodyPr>
          <a:lstStyle>
            <a:defPPr>
              <a:defRPr lang="zh-CN"/>
            </a:defPPr>
            <a:lvl1pPr marL="0" algn="l" defTabSz="914377" rtl="0" eaLnBrk="1" latinLnBrk="0" hangingPunct="1">
              <a:defRPr sz="1800" kern="1200">
                <a:solidFill>
                  <a:schemeClr val="tx1"/>
                </a:solidFill>
              </a:defRPr>
            </a:lvl1pPr>
            <a:lvl2pPr marL="457189" algn="l" defTabSz="914377" rtl="0" eaLnBrk="1" latinLnBrk="0" hangingPunct="1">
              <a:defRPr sz="1800" kern="1200">
                <a:solidFill>
                  <a:schemeClr val="tx1"/>
                </a:solidFill>
              </a:defRPr>
            </a:lvl2pPr>
            <a:lvl3pPr marL="914377" algn="l" defTabSz="914377" rtl="0" eaLnBrk="1" latinLnBrk="0" hangingPunct="1">
              <a:defRPr sz="1800" kern="1200">
                <a:solidFill>
                  <a:schemeClr val="tx1"/>
                </a:solidFill>
              </a:defRPr>
            </a:lvl3pPr>
            <a:lvl4pPr marL="1371566" algn="l" defTabSz="914377" rtl="0" eaLnBrk="1" latinLnBrk="0" hangingPunct="1">
              <a:defRPr sz="1800" kern="1200">
                <a:solidFill>
                  <a:schemeClr val="tx1"/>
                </a:solidFill>
              </a:defRPr>
            </a:lvl4pPr>
            <a:lvl5pPr marL="1828754" algn="l" defTabSz="914377" rtl="0" eaLnBrk="1" latinLnBrk="0" hangingPunct="1">
              <a:defRPr sz="1800" kern="1200">
                <a:solidFill>
                  <a:schemeClr val="tx1"/>
                </a:solidFill>
              </a:defRPr>
            </a:lvl5pPr>
            <a:lvl6pPr marL="2285943" algn="l" defTabSz="914377" rtl="0" eaLnBrk="1" latinLnBrk="0" hangingPunct="1">
              <a:defRPr sz="1800" kern="1200">
                <a:solidFill>
                  <a:schemeClr val="tx1"/>
                </a:solidFill>
              </a:defRPr>
            </a:lvl6pPr>
            <a:lvl7pPr marL="2743131" algn="l" defTabSz="914377" rtl="0" eaLnBrk="1" latinLnBrk="0" hangingPunct="1">
              <a:defRPr sz="1800" kern="1200">
                <a:solidFill>
                  <a:schemeClr val="tx1"/>
                </a:solidFill>
              </a:defRPr>
            </a:lvl7pPr>
            <a:lvl8pPr marL="3200320" algn="l" defTabSz="914377" rtl="0" eaLnBrk="1" latinLnBrk="0" hangingPunct="1">
              <a:defRPr sz="1800" kern="1200">
                <a:solidFill>
                  <a:schemeClr val="tx1"/>
                </a:solidFill>
              </a:defRPr>
            </a:lvl8pPr>
            <a:lvl9pPr marL="3657509" algn="l" defTabSz="914377" rtl="0" eaLnBrk="1" latinLnBrk="0" hangingPunct="1">
              <a:defRPr sz="1800" kern="1200">
                <a:solidFill>
                  <a:schemeClr val="tx1"/>
                </a:solidFill>
              </a:defRPr>
            </a:lvl9pPr>
          </a:lstStyle>
          <a:p>
            <a:pPr>
              <a:lnSpc>
                <a:spcPct val="120000"/>
              </a:lnSpc>
            </a:pPr>
            <a:r>
              <a:rPr lang="en-US" altLang="zh-CN" sz="1100" dirty="0"/>
              <a:t>Copy paste fonts. Choose the only option to retain text.</a:t>
            </a:r>
          </a:p>
        </p:txBody>
      </p:sp>
      <p:sp>
        <p:nvSpPr>
          <p:cNvPr id="21" name="îṡļîďe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052F288F-1E59-4FFC-83A0-019D7B9381FC}"/>
              </a:ext>
            </a:extLst>
          </p:cNvPr>
          <p:cNvSpPr txBox="1"/>
          <p:nvPr/>
        </p:nvSpPr>
        <p:spPr bwMode="auto">
          <a:xfrm>
            <a:off x="8682184" y="2887790"/>
            <a:ext cx="2844393" cy="41288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000" tIns="46800" rIns="90000" bIns="36000">
            <a:normAutofit/>
          </a:bodyPr>
          <a:lstStyle>
            <a:defPPr>
              <a:defRPr lang="zh-CN"/>
            </a:defPPr>
            <a:lvl1pPr marL="0" algn="l" defTabSz="914377" rtl="0" eaLnBrk="1" latinLnBrk="0" hangingPunct="1">
              <a:defRPr sz="1800" kern="1200">
                <a:solidFill>
                  <a:schemeClr val="tx1"/>
                </a:solidFill>
              </a:defRPr>
            </a:lvl1pPr>
            <a:lvl2pPr marL="457189" algn="l" defTabSz="914377" rtl="0" eaLnBrk="1" latinLnBrk="0" hangingPunct="1">
              <a:defRPr sz="1800" kern="1200">
                <a:solidFill>
                  <a:schemeClr val="tx1"/>
                </a:solidFill>
              </a:defRPr>
            </a:lvl2pPr>
            <a:lvl3pPr marL="914377" algn="l" defTabSz="914377" rtl="0" eaLnBrk="1" latinLnBrk="0" hangingPunct="1">
              <a:defRPr sz="1800" kern="1200">
                <a:solidFill>
                  <a:schemeClr val="tx1"/>
                </a:solidFill>
              </a:defRPr>
            </a:lvl3pPr>
            <a:lvl4pPr marL="1371566" algn="l" defTabSz="914377" rtl="0" eaLnBrk="1" latinLnBrk="0" hangingPunct="1">
              <a:defRPr sz="1800" kern="1200">
                <a:solidFill>
                  <a:schemeClr val="tx1"/>
                </a:solidFill>
              </a:defRPr>
            </a:lvl4pPr>
            <a:lvl5pPr marL="1828754" algn="l" defTabSz="914377" rtl="0" eaLnBrk="1" latinLnBrk="0" hangingPunct="1">
              <a:defRPr sz="1800" kern="1200">
                <a:solidFill>
                  <a:schemeClr val="tx1"/>
                </a:solidFill>
              </a:defRPr>
            </a:lvl5pPr>
            <a:lvl6pPr marL="2285943" algn="l" defTabSz="914377" rtl="0" eaLnBrk="1" latinLnBrk="0" hangingPunct="1">
              <a:defRPr sz="1800" kern="1200">
                <a:solidFill>
                  <a:schemeClr val="tx1"/>
                </a:solidFill>
              </a:defRPr>
            </a:lvl6pPr>
            <a:lvl7pPr marL="2743131" algn="l" defTabSz="914377" rtl="0" eaLnBrk="1" latinLnBrk="0" hangingPunct="1">
              <a:defRPr sz="1800" kern="1200">
                <a:solidFill>
                  <a:schemeClr val="tx1"/>
                </a:solidFill>
              </a:defRPr>
            </a:lvl7pPr>
            <a:lvl8pPr marL="3200320" algn="l" defTabSz="914377" rtl="0" eaLnBrk="1" latinLnBrk="0" hangingPunct="1">
              <a:defRPr sz="1800" kern="1200">
                <a:solidFill>
                  <a:schemeClr val="tx1"/>
                </a:solidFill>
              </a:defRPr>
            </a:lvl8pPr>
            <a:lvl9pPr marL="3657509" algn="l" defTabSz="914377" rtl="0" eaLnBrk="1" latinLnBrk="0" hangingPunct="1">
              <a:defRPr sz="1800" kern="1200">
                <a:solidFill>
                  <a:schemeClr val="tx1"/>
                </a:solidFill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zh-CN" sz="1800" b="1" dirty="0"/>
              <a:t>04.Text here</a:t>
            </a:r>
          </a:p>
        </p:txBody>
      </p:sp>
      <p:sp>
        <p:nvSpPr>
          <p:cNvPr id="18" name="îŝḷíḑé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4FF0CB2D-A1B3-40E2-9065-051317047F26}"/>
              </a:ext>
            </a:extLst>
          </p:cNvPr>
          <p:cNvSpPr/>
          <p:nvPr/>
        </p:nvSpPr>
        <p:spPr bwMode="auto">
          <a:xfrm>
            <a:off x="8682184" y="4919747"/>
            <a:ext cx="2844393" cy="5573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0000" tIns="46800" rIns="90000" bIns="46800" anchor="t" anchorCtr="0">
            <a:normAutofit/>
          </a:bodyPr>
          <a:lstStyle>
            <a:defPPr>
              <a:defRPr lang="zh-CN"/>
            </a:defPPr>
            <a:lvl1pPr marL="0" algn="l" defTabSz="914377" rtl="0" eaLnBrk="1" latinLnBrk="0" hangingPunct="1">
              <a:defRPr sz="1800" kern="1200">
                <a:solidFill>
                  <a:schemeClr val="tx1"/>
                </a:solidFill>
              </a:defRPr>
            </a:lvl1pPr>
            <a:lvl2pPr marL="457189" algn="l" defTabSz="914377" rtl="0" eaLnBrk="1" latinLnBrk="0" hangingPunct="1">
              <a:defRPr sz="1800" kern="1200">
                <a:solidFill>
                  <a:schemeClr val="tx1"/>
                </a:solidFill>
              </a:defRPr>
            </a:lvl2pPr>
            <a:lvl3pPr marL="914377" algn="l" defTabSz="914377" rtl="0" eaLnBrk="1" latinLnBrk="0" hangingPunct="1">
              <a:defRPr sz="1800" kern="1200">
                <a:solidFill>
                  <a:schemeClr val="tx1"/>
                </a:solidFill>
              </a:defRPr>
            </a:lvl3pPr>
            <a:lvl4pPr marL="1371566" algn="l" defTabSz="914377" rtl="0" eaLnBrk="1" latinLnBrk="0" hangingPunct="1">
              <a:defRPr sz="1800" kern="1200">
                <a:solidFill>
                  <a:schemeClr val="tx1"/>
                </a:solidFill>
              </a:defRPr>
            </a:lvl4pPr>
            <a:lvl5pPr marL="1828754" algn="l" defTabSz="914377" rtl="0" eaLnBrk="1" latinLnBrk="0" hangingPunct="1">
              <a:defRPr sz="1800" kern="1200">
                <a:solidFill>
                  <a:schemeClr val="tx1"/>
                </a:solidFill>
              </a:defRPr>
            </a:lvl5pPr>
            <a:lvl6pPr marL="2285943" algn="l" defTabSz="914377" rtl="0" eaLnBrk="1" latinLnBrk="0" hangingPunct="1">
              <a:defRPr sz="1800" kern="1200">
                <a:solidFill>
                  <a:schemeClr val="tx1"/>
                </a:solidFill>
              </a:defRPr>
            </a:lvl6pPr>
            <a:lvl7pPr marL="2743131" algn="l" defTabSz="914377" rtl="0" eaLnBrk="1" latinLnBrk="0" hangingPunct="1">
              <a:defRPr sz="1800" kern="1200">
                <a:solidFill>
                  <a:schemeClr val="tx1"/>
                </a:solidFill>
              </a:defRPr>
            </a:lvl7pPr>
            <a:lvl8pPr marL="3200320" algn="l" defTabSz="914377" rtl="0" eaLnBrk="1" latinLnBrk="0" hangingPunct="1">
              <a:defRPr sz="1800" kern="1200">
                <a:solidFill>
                  <a:schemeClr val="tx1"/>
                </a:solidFill>
              </a:defRPr>
            </a:lvl8pPr>
            <a:lvl9pPr marL="3657509" algn="l" defTabSz="914377" rtl="0" eaLnBrk="1" latinLnBrk="0" hangingPunct="1">
              <a:defRPr sz="1800" kern="1200">
                <a:solidFill>
                  <a:schemeClr val="tx1"/>
                </a:solidFill>
              </a:defRPr>
            </a:lvl9pPr>
          </a:lstStyle>
          <a:p>
            <a:pPr>
              <a:lnSpc>
                <a:spcPct val="120000"/>
              </a:lnSpc>
            </a:pPr>
            <a:r>
              <a:rPr lang="en-US" altLang="zh-CN" sz="1100" dirty="0"/>
              <a:t>Copy paste fonts. Choose the only option to retain text.</a:t>
            </a:r>
          </a:p>
        </p:txBody>
      </p:sp>
      <p:sp>
        <p:nvSpPr>
          <p:cNvPr id="19" name="íṡḻîḑe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44E12A07-A0BE-4DF2-BAB6-D0274EBE5400}"/>
              </a:ext>
            </a:extLst>
          </p:cNvPr>
          <p:cNvSpPr txBox="1"/>
          <p:nvPr/>
        </p:nvSpPr>
        <p:spPr bwMode="auto">
          <a:xfrm>
            <a:off x="8682184" y="4506867"/>
            <a:ext cx="2844393" cy="41288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000" tIns="46800" rIns="90000" bIns="36000">
            <a:normAutofit/>
          </a:bodyPr>
          <a:lstStyle>
            <a:defPPr>
              <a:defRPr lang="zh-CN"/>
            </a:defPPr>
            <a:lvl1pPr marL="0" algn="l" defTabSz="914377" rtl="0" eaLnBrk="1" latinLnBrk="0" hangingPunct="1">
              <a:defRPr sz="1800" kern="1200">
                <a:solidFill>
                  <a:schemeClr val="tx1"/>
                </a:solidFill>
              </a:defRPr>
            </a:lvl1pPr>
            <a:lvl2pPr marL="457189" algn="l" defTabSz="914377" rtl="0" eaLnBrk="1" latinLnBrk="0" hangingPunct="1">
              <a:defRPr sz="1800" kern="1200">
                <a:solidFill>
                  <a:schemeClr val="tx1"/>
                </a:solidFill>
              </a:defRPr>
            </a:lvl2pPr>
            <a:lvl3pPr marL="914377" algn="l" defTabSz="914377" rtl="0" eaLnBrk="1" latinLnBrk="0" hangingPunct="1">
              <a:defRPr sz="1800" kern="1200">
                <a:solidFill>
                  <a:schemeClr val="tx1"/>
                </a:solidFill>
              </a:defRPr>
            </a:lvl3pPr>
            <a:lvl4pPr marL="1371566" algn="l" defTabSz="914377" rtl="0" eaLnBrk="1" latinLnBrk="0" hangingPunct="1">
              <a:defRPr sz="1800" kern="1200">
                <a:solidFill>
                  <a:schemeClr val="tx1"/>
                </a:solidFill>
              </a:defRPr>
            </a:lvl4pPr>
            <a:lvl5pPr marL="1828754" algn="l" defTabSz="914377" rtl="0" eaLnBrk="1" latinLnBrk="0" hangingPunct="1">
              <a:defRPr sz="1800" kern="1200">
                <a:solidFill>
                  <a:schemeClr val="tx1"/>
                </a:solidFill>
              </a:defRPr>
            </a:lvl5pPr>
            <a:lvl6pPr marL="2285943" algn="l" defTabSz="914377" rtl="0" eaLnBrk="1" latinLnBrk="0" hangingPunct="1">
              <a:defRPr sz="1800" kern="1200">
                <a:solidFill>
                  <a:schemeClr val="tx1"/>
                </a:solidFill>
              </a:defRPr>
            </a:lvl6pPr>
            <a:lvl7pPr marL="2743131" algn="l" defTabSz="914377" rtl="0" eaLnBrk="1" latinLnBrk="0" hangingPunct="1">
              <a:defRPr sz="1800" kern="1200">
                <a:solidFill>
                  <a:schemeClr val="tx1"/>
                </a:solidFill>
              </a:defRPr>
            </a:lvl7pPr>
            <a:lvl8pPr marL="3200320" algn="l" defTabSz="914377" rtl="0" eaLnBrk="1" latinLnBrk="0" hangingPunct="1">
              <a:defRPr sz="1800" kern="1200">
                <a:solidFill>
                  <a:schemeClr val="tx1"/>
                </a:solidFill>
              </a:defRPr>
            </a:lvl8pPr>
            <a:lvl9pPr marL="3657509" algn="l" defTabSz="914377" rtl="0" eaLnBrk="1" latinLnBrk="0" hangingPunct="1">
              <a:defRPr sz="1800" kern="1200">
                <a:solidFill>
                  <a:schemeClr val="tx1"/>
                </a:solidFill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zh-CN" sz="1800" b="1" dirty="0"/>
              <a:t>06.Text here</a:t>
            </a:r>
          </a:p>
        </p:txBody>
      </p:sp>
      <p:cxnSp>
        <p:nvCxnSpPr>
          <p:cNvPr id="16" name="直接连接符 15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171C09A6-76C1-4CD8-A3BD-14612A1B7744}"/>
              </a:ext>
            </a:extLst>
          </p:cNvPr>
          <p:cNvCxnSpPr/>
          <p:nvPr/>
        </p:nvCxnSpPr>
        <p:spPr>
          <a:xfrm>
            <a:off x="669925" y="2578394"/>
            <a:ext cx="2944414" cy="0"/>
          </a:xfrm>
          <a:prstGeom prst="line">
            <a:avLst/>
          </a:prstGeom>
          <a:ln w="3175" cap="rnd">
            <a:solidFill>
              <a:schemeClr val="bg1">
                <a:lumMod val="75000"/>
              </a:schemeClr>
            </a:solidFill>
            <a:round/>
            <a:headEnd type="none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直接连接符 16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2CE6FC22-AD9E-4CCC-A10A-7C5168A4863A}"/>
              </a:ext>
            </a:extLst>
          </p:cNvPr>
          <p:cNvCxnSpPr/>
          <p:nvPr/>
        </p:nvCxnSpPr>
        <p:spPr>
          <a:xfrm>
            <a:off x="669925" y="4112681"/>
            <a:ext cx="2944414" cy="0"/>
          </a:xfrm>
          <a:prstGeom prst="line">
            <a:avLst/>
          </a:prstGeom>
          <a:ln w="3175" cap="rnd">
            <a:solidFill>
              <a:schemeClr val="bg1">
                <a:lumMod val="75000"/>
              </a:schemeClr>
            </a:solidFill>
            <a:round/>
            <a:headEnd type="none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直接连接符 13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980E8F2C-EB1E-4CF4-BFF4-FA9DFA311F06}"/>
              </a:ext>
            </a:extLst>
          </p:cNvPr>
          <p:cNvCxnSpPr/>
          <p:nvPr/>
        </p:nvCxnSpPr>
        <p:spPr>
          <a:xfrm>
            <a:off x="8690969" y="2578394"/>
            <a:ext cx="2847407" cy="0"/>
          </a:xfrm>
          <a:prstGeom prst="line">
            <a:avLst/>
          </a:prstGeom>
          <a:ln w="3175" cap="rnd">
            <a:solidFill>
              <a:schemeClr val="bg1">
                <a:lumMod val="75000"/>
              </a:schemeClr>
            </a:solidFill>
            <a:round/>
            <a:headEnd type="none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直接连接符 14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F3D3C870-C221-4E59-A234-723976E331FC}"/>
              </a:ext>
            </a:extLst>
          </p:cNvPr>
          <p:cNvCxnSpPr/>
          <p:nvPr/>
        </p:nvCxnSpPr>
        <p:spPr>
          <a:xfrm>
            <a:off x="8690969" y="4112681"/>
            <a:ext cx="2847407" cy="0"/>
          </a:xfrm>
          <a:prstGeom prst="line">
            <a:avLst/>
          </a:prstGeom>
          <a:ln w="3175" cap="rnd">
            <a:solidFill>
              <a:schemeClr val="bg1">
                <a:lumMod val="75000"/>
              </a:schemeClr>
            </a:solidFill>
            <a:round/>
            <a:headEnd type="none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74201828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291D2114-C62E-4888-B530-AD95F4C7EC6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3" name="页脚占位符 2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6AEC8928-D5E4-464B-8D1C-952BC83AC8E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altLang="zh-CN"/>
              <a:t>www.islide.cc</a:t>
            </a:r>
            <a:endParaRPr lang="zh-CN" altLang="en-US" dirty="0"/>
          </a:p>
        </p:txBody>
      </p:sp>
      <p:sp>
        <p:nvSpPr>
          <p:cNvPr id="4" name="灯片编号占位符 3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1B1C9FCA-D8D3-4BE3-A824-2CA66C02F08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DD3DB80-B894-403A-B48E-6FDC1A72010E}" type="slidenum">
              <a:rPr lang="zh-CN" altLang="en-US" smtClean="0"/>
              <a:pPr/>
              <a:t>20</a:t>
            </a:fld>
            <a:endParaRPr lang="zh-CN" altLang="en-US"/>
          </a:p>
        </p:txBody>
      </p:sp>
      <p:sp>
        <p:nvSpPr>
          <p:cNvPr id="16" name="íṣḷíḍé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BE867EAD-6BFF-4852-ACE3-3AD746CB2E64}"/>
              </a:ext>
            </a:extLst>
          </p:cNvPr>
          <p:cNvSpPr/>
          <p:nvPr/>
        </p:nvSpPr>
        <p:spPr>
          <a:xfrm>
            <a:off x="6096000" y="1850072"/>
            <a:ext cx="1668324" cy="1522730"/>
          </a:xfrm>
          <a:prstGeom prst="rect">
            <a:avLst/>
          </a:prstGeom>
          <a:solidFill>
            <a:schemeClr val="tx2">
              <a:lumMod val="20000"/>
              <a:lumOff val="80000"/>
            </a:schemeClr>
          </a:solidFill>
          <a:ln w="381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90000" tIns="46800" rIns="90000" bIns="46800" rtlCol="0" anchor="ctr">
            <a:normAutofit/>
          </a:bodyPr>
          <a:lstStyle/>
          <a:p>
            <a:pPr algn="ctr"/>
            <a:r>
              <a:rPr lang="en-US" altLang="zh-CN" sz="1600" b="1" dirty="0">
                <a:solidFill>
                  <a:schemeClr val="tx1"/>
                </a:solidFill>
              </a:rPr>
              <a:t>Text here</a:t>
            </a:r>
            <a:endParaRPr lang="zh-CN" altLang="en-US" sz="1600" b="1" dirty="0">
              <a:solidFill>
                <a:schemeClr val="tx1"/>
              </a:solidFill>
            </a:endParaRPr>
          </a:p>
        </p:txBody>
      </p:sp>
      <p:sp>
        <p:nvSpPr>
          <p:cNvPr id="17" name="íṣ1îḍé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72825918-6BE1-4F63-A3F7-8AFF12D83CF1}"/>
              </a:ext>
            </a:extLst>
          </p:cNvPr>
          <p:cNvSpPr/>
          <p:nvPr/>
        </p:nvSpPr>
        <p:spPr>
          <a:xfrm>
            <a:off x="9852164" y="1850072"/>
            <a:ext cx="1668324" cy="1522730"/>
          </a:xfrm>
          <a:prstGeom prst="rect">
            <a:avLst/>
          </a:prstGeom>
          <a:solidFill>
            <a:schemeClr val="tx2">
              <a:lumMod val="20000"/>
              <a:lumOff val="80000"/>
            </a:schemeClr>
          </a:solidFill>
          <a:ln w="381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90000" tIns="46800" rIns="90000" bIns="46800" rtlCol="0" anchor="ctr">
            <a:normAutofit/>
          </a:bodyPr>
          <a:lstStyle/>
          <a:p>
            <a:pPr algn="ctr"/>
            <a:r>
              <a:rPr lang="en-US" altLang="zh-CN" sz="1600" b="1">
                <a:solidFill>
                  <a:schemeClr val="tx1"/>
                </a:solidFill>
              </a:rPr>
              <a:t>Text here</a:t>
            </a:r>
            <a:endParaRPr lang="zh-CN" altLang="en-US" sz="1600" b="1" dirty="0">
              <a:solidFill>
                <a:schemeClr val="tx1"/>
              </a:solidFill>
            </a:endParaRPr>
          </a:p>
        </p:txBody>
      </p:sp>
      <p:sp>
        <p:nvSpPr>
          <p:cNvPr id="18" name="ïṣḷîḍê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402A3FF4-6C37-4567-A944-2C73821CD391}"/>
              </a:ext>
            </a:extLst>
          </p:cNvPr>
          <p:cNvSpPr/>
          <p:nvPr/>
        </p:nvSpPr>
        <p:spPr>
          <a:xfrm>
            <a:off x="7986953" y="3485197"/>
            <a:ext cx="1668324" cy="1522730"/>
          </a:xfrm>
          <a:prstGeom prst="rect">
            <a:avLst/>
          </a:prstGeom>
          <a:solidFill>
            <a:schemeClr val="accent1"/>
          </a:solidFill>
          <a:ln w="381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90000" tIns="46800" rIns="90000" bIns="46800" rtlCol="0" anchor="ctr">
            <a:normAutofit/>
          </a:bodyPr>
          <a:lstStyle/>
          <a:p>
            <a:pPr algn="ctr"/>
            <a:r>
              <a:rPr lang="en-US" altLang="zh-CN" sz="2000" b="1">
                <a:solidFill>
                  <a:schemeClr val="bg1"/>
                </a:solidFill>
              </a:rPr>
              <a:t>Text here</a:t>
            </a:r>
            <a:endParaRPr lang="zh-CN" altLang="en-US" sz="2000" b="1" dirty="0">
              <a:solidFill>
                <a:schemeClr val="bg1"/>
              </a:solidFill>
            </a:endParaRPr>
          </a:p>
        </p:txBody>
      </p:sp>
      <p:sp>
        <p:nvSpPr>
          <p:cNvPr id="19" name="i$ľíḑê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D98D7198-82A6-4F0B-A352-8F3A923DFC1F}"/>
              </a:ext>
            </a:extLst>
          </p:cNvPr>
          <p:cNvSpPr/>
          <p:nvPr/>
        </p:nvSpPr>
        <p:spPr>
          <a:xfrm>
            <a:off x="6096000" y="3485197"/>
            <a:ext cx="1668324" cy="1522730"/>
          </a:xfrm>
          <a:prstGeom prst="rect">
            <a:avLst/>
          </a:prstGeom>
          <a:blipFill>
            <a:blip r:embed="rId3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t="1909"/>
            </a:stretch>
          </a:blipFill>
          <a:ln w="12700" cap="flat" cmpd="sng" algn="ctr">
            <a:noFill/>
            <a:prstDash val="solid"/>
            <a:miter lim="800000"/>
          </a:ln>
          <a:effectLst/>
          <a:extLs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none" lIns="90000" tIns="46800" rIns="90000" bIns="46800" numCol="1" spcCol="0" rtlCol="0" fromWordArt="0" anchor="ctr" anchorCtr="0" forceAA="0" compatLnSpc="1">
            <a:prstTxWarp prst="textNoShape">
              <a:avLst/>
            </a:prstTxWarp>
            <a:normAutofit/>
          </a:bodyPr>
          <a:lstStyle/>
          <a:p>
            <a:pPr algn="ctr"/>
            <a:endParaRPr lang="zh-CN" altLang="en-US"/>
          </a:p>
        </p:txBody>
      </p:sp>
      <p:sp>
        <p:nvSpPr>
          <p:cNvPr id="20" name="îSľïḑê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8ADF3AD5-748A-43E2-87FE-4674D469F66F}"/>
              </a:ext>
            </a:extLst>
          </p:cNvPr>
          <p:cNvSpPr/>
          <p:nvPr/>
        </p:nvSpPr>
        <p:spPr>
          <a:xfrm>
            <a:off x="9852164" y="3485197"/>
            <a:ext cx="1668324" cy="1522730"/>
          </a:xfrm>
          <a:prstGeom prst="rect">
            <a:avLst/>
          </a:prstGeom>
          <a:blipFill>
            <a:blip r:embed="rId4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t="1909"/>
            </a:stretch>
          </a:blipFill>
          <a:ln w="12700" cap="flat" cmpd="sng" algn="ctr">
            <a:noFill/>
            <a:prstDash val="solid"/>
            <a:miter lim="800000"/>
          </a:ln>
          <a:effectLst/>
          <a:extLs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none" lIns="90000" tIns="46800" rIns="90000" bIns="46800" numCol="1" spcCol="0" rtlCol="0" fromWordArt="0" anchor="ctr" anchorCtr="0" forceAA="0" compatLnSpc="1">
            <a:prstTxWarp prst="textNoShape">
              <a:avLst/>
            </a:prstTxWarp>
            <a:normAutofit/>
          </a:bodyPr>
          <a:lstStyle/>
          <a:p>
            <a:pPr algn="ctr"/>
            <a:endParaRPr lang="zh-CN" altLang="en-US"/>
          </a:p>
        </p:txBody>
      </p:sp>
      <p:sp>
        <p:nvSpPr>
          <p:cNvPr id="21" name="íṩľide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67B8B1C8-5894-40F5-888D-41BA645E4473}"/>
              </a:ext>
            </a:extLst>
          </p:cNvPr>
          <p:cNvSpPr/>
          <p:nvPr/>
        </p:nvSpPr>
        <p:spPr>
          <a:xfrm>
            <a:off x="7986953" y="1850072"/>
            <a:ext cx="1668324" cy="1522730"/>
          </a:xfrm>
          <a:prstGeom prst="rect">
            <a:avLst/>
          </a:prstGeom>
          <a:blipFill>
            <a:blip r:embed="rId5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t="1013"/>
            </a:stretch>
          </a:blipFill>
          <a:ln w="12700" cap="flat" cmpd="sng" algn="ctr">
            <a:noFill/>
            <a:prstDash val="solid"/>
            <a:miter lim="800000"/>
          </a:ln>
          <a:effectLst/>
          <a:extLs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none" lIns="90000" tIns="46800" rIns="90000" bIns="46800" numCol="1" spcCol="0" rtlCol="0" fromWordArt="0" anchor="ctr" anchorCtr="0" forceAA="0" compatLnSpc="1">
            <a:prstTxWarp prst="textNoShape">
              <a:avLst/>
            </a:prstTxWarp>
            <a:normAutofit/>
          </a:bodyPr>
          <a:lstStyle/>
          <a:p>
            <a:pPr algn="ctr"/>
            <a:endParaRPr lang="zh-CN" altLang="en-US"/>
          </a:p>
        </p:txBody>
      </p:sp>
      <p:sp>
        <p:nvSpPr>
          <p:cNvPr id="14" name="íṣľîḋé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2906369E-E27C-4147-998F-7BC01803E345}"/>
              </a:ext>
            </a:extLst>
          </p:cNvPr>
          <p:cNvSpPr/>
          <p:nvPr/>
        </p:nvSpPr>
        <p:spPr bwMode="auto">
          <a:xfrm>
            <a:off x="671512" y="2286137"/>
            <a:ext cx="4344486" cy="6028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0000" tIns="46800" rIns="90000" bIns="46800" anchor="t" anchorCtr="0">
            <a:normAutofit/>
          </a:bodyPr>
          <a:lstStyle>
            <a:defPPr>
              <a:defRPr lang="zh-CN"/>
            </a:defPPr>
            <a:lvl1pPr marL="0" algn="l" defTabSz="914377" rtl="0" eaLnBrk="1" latinLnBrk="0" hangingPunct="1">
              <a:defRPr sz="1800" kern="1200">
                <a:solidFill>
                  <a:schemeClr val="tx1"/>
                </a:solidFill>
              </a:defRPr>
            </a:lvl1pPr>
            <a:lvl2pPr marL="457189" algn="l" defTabSz="914377" rtl="0" eaLnBrk="1" latinLnBrk="0" hangingPunct="1">
              <a:defRPr sz="1800" kern="1200">
                <a:solidFill>
                  <a:schemeClr val="tx1"/>
                </a:solidFill>
              </a:defRPr>
            </a:lvl2pPr>
            <a:lvl3pPr marL="914377" algn="l" defTabSz="914377" rtl="0" eaLnBrk="1" latinLnBrk="0" hangingPunct="1">
              <a:defRPr sz="1800" kern="1200">
                <a:solidFill>
                  <a:schemeClr val="tx1"/>
                </a:solidFill>
              </a:defRPr>
            </a:lvl3pPr>
            <a:lvl4pPr marL="1371566" algn="l" defTabSz="914377" rtl="0" eaLnBrk="1" latinLnBrk="0" hangingPunct="1">
              <a:defRPr sz="1800" kern="1200">
                <a:solidFill>
                  <a:schemeClr val="tx1"/>
                </a:solidFill>
              </a:defRPr>
            </a:lvl4pPr>
            <a:lvl5pPr marL="1828754" algn="l" defTabSz="914377" rtl="0" eaLnBrk="1" latinLnBrk="0" hangingPunct="1">
              <a:defRPr sz="1800" kern="1200">
                <a:solidFill>
                  <a:schemeClr val="tx1"/>
                </a:solidFill>
              </a:defRPr>
            </a:lvl5pPr>
            <a:lvl6pPr marL="2285943" algn="l" defTabSz="914377" rtl="0" eaLnBrk="1" latinLnBrk="0" hangingPunct="1">
              <a:defRPr sz="1800" kern="1200">
                <a:solidFill>
                  <a:schemeClr val="tx1"/>
                </a:solidFill>
              </a:defRPr>
            </a:lvl6pPr>
            <a:lvl7pPr marL="2743131" algn="l" defTabSz="914377" rtl="0" eaLnBrk="1" latinLnBrk="0" hangingPunct="1">
              <a:defRPr sz="1800" kern="1200">
                <a:solidFill>
                  <a:schemeClr val="tx1"/>
                </a:solidFill>
              </a:defRPr>
            </a:lvl7pPr>
            <a:lvl8pPr marL="3200320" algn="l" defTabSz="914377" rtl="0" eaLnBrk="1" latinLnBrk="0" hangingPunct="1">
              <a:defRPr sz="1800" kern="1200">
                <a:solidFill>
                  <a:schemeClr val="tx1"/>
                </a:solidFill>
              </a:defRPr>
            </a:lvl8pPr>
            <a:lvl9pPr marL="3657509" algn="l" defTabSz="914377" rtl="0" eaLnBrk="1" latinLnBrk="0" hangingPunct="1">
              <a:defRPr sz="1800" kern="1200">
                <a:solidFill>
                  <a:schemeClr val="tx1"/>
                </a:solidFill>
              </a:defRPr>
            </a:lvl9pPr>
          </a:lstStyle>
          <a:p>
            <a:pPr>
              <a:lnSpc>
                <a:spcPct val="150000"/>
              </a:lnSpc>
              <a:spcBef>
                <a:spcPct val="0"/>
              </a:spcBef>
            </a:pPr>
            <a:r>
              <a:rPr lang="en-US" altLang="zh-CN" sz="1100" dirty="0"/>
              <a:t>Copy paste fonts. Choose the only option to retain text.</a:t>
            </a:r>
          </a:p>
        </p:txBody>
      </p:sp>
      <p:sp>
        <p:nvSpPr>
          <p:cNvPr id="15" name="iṩ1îḓé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B9EBCC59-876F-4BDB-A60A-67DD5BE6E16C}"/>
              </a:ext>
            </a:extLst>
          </p:cNvPr>
          <p:cNvSpPr txBox="1"/>
          <p:nvPr/>
        </p:nvSpPr>
        <p:spPr bwMode="auto">
          <a:xfrm>
            <a:off x="671512" y="1844333"/>
            <a:ext cx="4344488" cy="441805"/>
          </a:xfrm>
          <a:prstGeom prst="rect">
            <a:avLst/>
          </a:prstGeom>
          <a:solidFill>
            <a:schemeClr val="tx2">
              <a:lumMod val="20000"/>
              <a:lumOff val="80000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000" tIns="46800" rIns="90000" bIns="46800" anchor="ctr">
            <a:normAutofit/>
          </a:bodyPr>
          <a:lstStyle>
            <a:defPPr>
              <a:defRPr lang="zh-CN"/>
            </a:defPPr>
            <a:lvl1pPr marL="0" algn="l" defTabSz="914377" rtl="0" eaLnBrk="1" latinLnBrk="0" hangingPunct="1">
              <a:defRPr sz="1800" kern="1200">
                <a:solidFill>
                  <a:schemeClr val="tx1"/>
                </a:solidFill>
              </a:defRPr>
            </a:lvl1pPr>
            <a:lvl2pPr marL="457189" algn="l" defTabSz="914377" rtl="0" eaLnBrk="1" latinLnBrk="0" hangingPunct="1">
              <a:defRPr sz="1800" kern="1200">
                <a:solidFill>
                  <a:schemeClr val="tx1"/>
                </a:solidFill>
              </a:defRPr>
            </a:lvl2pPr>
            <a:lvl3pPr marL="914377" algn="l" defTabSz="914377" rtl="0" eaLnBrk="1" latinLnBrk="0" hangingPunct="1">
              <a:defRPr sz="1800" kern="1200">
                <a:solidFill>
                  <a:schemeClr val="tx1"/>
                </a:solidFill>
              </a:defRPr>
            </a:lvl3pPr>
            <a:lvl4pPr marL="1371566" algn="l" defTabSz="914377" rtl="0" eaLnBrk="1" latinLnBrk="0" hangingPunct="1">
              <a:defRPr sz="1800" kern="1200">
                <a:solidFill>
                  <a:schemeClr val="tx1"/>
                </a:solidFill>
              </a:defRPr>
            </a:lvl4pPr>
            <a:lvl5pPr marL="1828754" algn="l" defTabSz="914377" rtl="0" eaLnBrk="1" latinLnBrk="0" hangingPunct="1">
              <a:defRPr sz="1800" kern="1200">
                <a:solidFill>
                  <a:schemeClr val="tx1"/>
                </a:solidFill>
              </a:defRPr>
            </a:lvl5pPr>
            <a:lvl6pPr marL="2285943" algn="l" defTabSz="914377" rtl="0" eaLnBrk="1" latinLnBrk="0" hangingPunct="1">
              <a:defRPr sz="1800" kern="1200">
                <a:solidFill>
                  <a:schemeClr val="tx1"/>
                </a:solidFill>
              </a:defRPr>
            </a:lvl6pPr>
            <a:lvl7pPr marL="2743131" algn="l" defTabSz="914377" rtl="0" eaLnBrk="1" latinLnBrk="0" hangingPunct="1">
              <a:defRPr sz="1800" kern="1200">
                <a:solidFill>
                  <a:schemeClr val="tx1"/>
                </a:solidFill>
              </a:defRPr>
            </a:lvl7pPr>
            <a:lvl8pPr marL="3200320" algn="l" defTabSz="914377" rtl="0" eaLnBrk="1" latinLnBrk="0" hangingPunct="1">
              <a:defRPr sz="1800" kern="1200">
                <a:solidFill>
                  <a:schemeClr val="tx1"/>
                </a:solidFill>
              </a:defRPr>
            </a:lvl8pPr>
            <a:lvl9pPr marL="3657509" algn="l" defTabSz="914377" rtl="0" eaLnBrk="1" latinLnBrk="0" hangingPunct="1">
              <a:defRPr sz="1800" kern="1200">
                <a:solidFill>
                  <a:schemeClr val="tx1"/>
                </a:solidFill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</a:pPr>
            <a:r>
              <a:rPr lang="en-US" altLang="zh-CN" sz="2000" b="1" dirty="0"/>
              <a:t>01.Text here</a:t>
            </a:r>
          </a:p>
        </p:txBody>
      </p:sp>
      <p:sp>
        <p:nvSpPr>
          <p:cNvPr id="12" name="išlîḋê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A0853B00-5979-47FA-B8B6-424DF79AD5C5}"/>
              </a:ext>
            </a:extLst>
          </p:cNvPr>
          <p:cNvSpPr/>
          <p:nvPr/>
        </p:nvSpPr>
        <p:spPr bwMode="auto">
          <a:xfrm>
            <a:off x="671512" y="3485674"/>
            <a:ext cx="4344486" cy="6028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0000" tIns="46800" rIns="90000" bIns="46800" anchor="t" anchorCtr="0">
            <a:normAutofit/>
          </a:bodyPr>
          <a:lstStyle>
            <a:defPPr>
              <a:defRPr lang="zh-CN"/>
            </a:defPPr>
            <a:lvl1pPr marL="0" algn="l" defTabSz="914377" rtl="0" eaLnBrk="1" latinLnBrk="0" hangingPunct="1">
              <a:defRPr sz="1800" kern="1200">
                <a:solidFill>
                  <a:schemeClr val="tx1"/>
                </a:solidFill>
              </a:defRPr>
            </a:lvl1pPr>
            <a:lvl2pPr marL="457189" algn="l" defTabSz="914377" rtl="0" eaLnBrk="1" latinLnBrk="0" hangingPunct="1">
              <a:defRPr sz="1800" kern="1200">
                <a:solidFill>
                  <a:schemeClr val="tx1"/>
                </a:solidFill>
              </a:defRPr>
            </a:lvl2pPr>
            <a:lvl3pPr marL="914377" algn="l" defTabSz="914377" rtl="0" eaLnBrk="1" latinLnBrk="0" hangingPunct="1">
              <a:defRPr sz="1800" kern="1200">
                <a:solidFill>
                  <a:schemeClr val="tx1"/>
                </a:solidFill>
              </a:defRPr>
            </a:lvl3pPr>
            <a:lvl4pPr marL="1371566" algn="l" defTabSz="914377" rtl="0" eaLnBrk="1" latinLnBrk="0" hangingPunct="1">
              <a:defRPr sz="1800" kern="1200">
                <a:solidFill>
                  <a:schemeClr val="tx1"/>
                </a:solidFill>
              </a:defRPr>
            </a:lvl4pPr>
            <a:lvl5pPr marL="1828754" algn="l" defTabSz="914377" rtl="0" eaLnBrk="1" latinLnBrk="0" hangingPunct="1">
              <a:defRPr sz="1800" kern="1200">
                <a:solidFill>
                  <a:schemeClr val="tx1"/>
                </a:solidFill>
              </a:defRPr>
            </a:lvl5pPr>
            <a:lvl6pPr marL="2285943" algn="l" defTabSz="914377" rtl="0" eaLnBrk="1" latinLnBrk="0" hangingPunct="1">
              <a:defRPr sz="1800" kern="1200">
                <a:solidFill>
                  <a:schemeClr val="tx1"/>
                </a:solidFill>
              </a:defRPr>
            </a:lvl6pPr>
            <a:lvl7pPr marL="2743131" algn="l" defTabSz="914377" rtl="0" eaLnBrk="1" latinLnBrk="0" hangingPunct="1">
              <a:defRPr sz="1800" kern="1200">
                <a:solidFill>
                  <a:schemeClr val="tx1"/>
                </a:solidFill>
              </a:defRPr>
            </a:lvl7pPr>
            <a:lvl8pPr marL="3200320" algn="l" defTabSz="914377" rtl="0" eaLnBrk="1" latinLnBrk="0" hangingPunct="1">
              <a:defRPr sz="1800" kern="1200">
                <a:solidFill>
                  <a:schemeClr val="tx1"/>
                </a:solidFill>
              </a:defRPr>
            </a:lvl8pPr>
            <a:lvl9pPr marL="3657509" algn="l" defTabSz="914377" rtl="0" eaLnBrk="1" latinLnBrk="0" hangingPunct="1">
              <a:defRPr sz="1800" kern="1200">
                <a:solidFill>
                  <a:schemeClr val="tx1"/>
                </a:solidFill>
              </a:defRPr>
            </a:lvl9pPr>
          </a:lstStyle>
          <a:p>
            <a:pPr>
              <a:lnSpc>
                <a:spcPct val="150000"/>
              </a:lnSpc>
              <a:spcBef>
                <a:spcPct val="0"/>
              </a:spcBef>
            </a:pPr>
            <a:r>
              <a:rPr lang="en-US" altLang="zh-CN" sz="1100" dirty="0"/>
              <a:t>Copy paste fonts. Choose the only option to retain text.</a:t>
            </a:r>
          </a:p>
        </p:txBody>
      </p:sp>
      <p:sp>
        <p:nvSpPr>
          <p:cNvPr id="13" name="ïşḻïḓè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D0604228-39A8-4937-AAC1-2FBD9729B964}"/>
              </a:ext>
            </a:extLst>
          </p:cNvPr>
          <p:cNvSpPr txBox="1"/>
          <p:nvPr/>
        </p:nvSpPr>
        <p:spPr bwMode="auto">
          <a:xfrm>
            <a:off x="671512" y="3043870"/>
            <a:ext cx="4344488" cy="441805"/>
          </a:xfrm>
          <a:prstGeom prst="rect">
            <a:avLst/>
          </a:prstGeom>
          <a:solidFill>
            <a:schemeClr val="tx2">
              <a:lumMod val="20000"/>
              <a:lumOff val="80000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000" tIns="46800" rIns="90000" bIns="46800" anchor="ctr">
            <a:normAutofit/>
          </a:bodyPr>
          <a:lstStyle>
            <a:defPPr>
              <a:defRPr lang="zh-CN"/>
            </a:defPPr>
            <a:lvl1pPr marL="0" algn="l" defTabSz="914377" rtl="0" eaLnBrk="1" latinLnBrk="0" hangingPunct="1">
              <a:defRPr sz="1800" kern="1200">
                <a:solidFill>
                  <a:schemeClr val="tx1"/>
                </a:solidFill>
              </a:defRPr>
            </a:lvl1pPr>
            <a:lvl2pPr marL="457189" algn="l" defTabSz="914377" rtl="0" eaLnBrk="1" latinLnBrk="0" hangingPunct="1">
              <a:defRPr sz="1800" kern="1200">
                <a:solidFill>
                  <a:schemeClr val="tx1"/>
                </a:solidFill>
              </a:defRPr>
            </a:lvl2pPr>
            <a:lvl3pPr marL="914377" algn="l" defTabSz="914377" rtl="0" eaLnBrk="1" latinLnBrk="0" hangingPunct="1">
              <a:defRPr sz="1800" kern="1200">
                <a:solidFill>
                  <a:schemeClr val="tx1"/>
                </a:solidFill>
              </a:defRPr>
            </a:lvl3pPr>
            <a:lvl4pPr marL="1371566" algn="l" defTabSz="914377" rtl="0" eaLnBrk="1" latinLnBrk="0" hangingPunct="1">
              <a:defRPr sz="1800" kern="1200">
                <a:solidFill>
                  <a:schemeClr val="tx1"/>
                </a:solidFill>
              </a:defRPr>
            </a:lvl4pPr>
            <a:lvl5pPr marL="1828754" algn="l" defTabSz="914377" rtl="0" eaLnBrk="1" latinLnBrk="0" hangingPunct="1">
              <a:defRPr sz="1800" kern="1200">
                <a:solidFill>
                  <a:schemeClr val="tx1"/>
                </a:solidFill>
              </a:defRPr>
            </a:lvl5pPr>
            <a:lvl6pPr marL="2285943" algn="l" defTabSz="914377" rtl="0" eaLnBrk="1" latinLnBrk="0" hangingPunct="1">
              <a:defRPr sz="1800" kern="1200">
                <a:solidFill>
                  <a:schemeClr val="tx1"/>
                </a:solidFill>
              </a:defRPr>
            </a:lvl6pPr>
            <a:lvl7pPr marL="2743131" algn="l" defTabSz="914377" rtl="0" eaLnBrk="1" latinLnBrk="0" hangingPunct="1">
              <a:defRPr sz="1800" kern="1200">
                <a:solidFill>
                  <a:schemeClr val="tx1"/>
                </a:solidFill>
              </a:defRPr>
            </a:lvl7pPr>
            <a:lvl8pPr marL="3200320" algn="l" defTabSz="914377" rtl="0" eaLnBrk="1" latinLnBrk="0" hangingPunct="1">
              <a:defRPr sz="1800" kern="1200">
                <a:solidFill>
                  <a:schemeClr val="tx1"/>
                </a:solidFill>
              </a:defRPr>
            </a:lvl8pPr>
            <a:lvl9pPr marL="3657509" algn="l" defTabSz="914377" rtl="0" eaLnBrk="1" latinLnBrk="0" hangingPunct="1">
              <a:defRPr sz="1800" kern="1200">
                <a:solidFill>
                  <a:schemeClr val="tx1"/>
                </a:solidFill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</a:pPr>
            <a:r>
              <a:rPr lang="en-US" altLang="zh-CN" sz="2000" b="1" dirty="0"/>
              <a:t>02.Text here</a:t>
            </a:r>
          </a:p>
        </p:txBody>
      </p:sp>
      <p:sp>
        <p:nvSpPr>
          <p:cNvPr id="10" name="iṥḻiḋe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66DC0D86-7C83-477C-8FCC-D50875251BEE}"/>
              </a:ext>
            </a:extLst>
          </p:cNvPr>
          <p:cNvSpPr/>
          <p:nvPr/>
        </p:nvSpPr>
        <p:spPr bwMode="auto">
          <a:xfrm>
            <a:off x="671512" y="4685211"/>
            <a:ext cx="4344486" cy="6028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0000" tIns="46800" rIns="90000" bIns="46800" anchor="t" anchorCtr="0">
            <a:normAutofit/>
          </a:bodyPr>
          <a:lstStyle>
            <a:defPPr>
              <a:defRPr lang="zh-CN"/>
            </a:defPPr>
            <a:lvl1pPr marL="0" algn="l" defTabSz="914377" rtl="0" eaLnBrk="1" latinLnBrk="0" hangingPunct="1">
              <a:defRPr sz="1800" kern="1200">
                <a:solidFill>
                  <a:schemeClr val="tx1"/>
                </a:solidFill>
              </a:defRPr>
            </a:lvl1pPr>
            <a:lvl2pPr marL="457189" algn="l" defTabSz="914377" rtl="0" eaLnBrk="1" latinLnBrk="0" hangingPunct="1">
              <a:defRPr sz="1800" kern="1200">
                <a:solidFill>
                  <a:schemeClr val="tx1"/>
                </a:solidFill>
              </a:defRPr>
            </a:lvl2pPr>
            <a:lvl3pPr marL="914377" algn="l" defTabSz="914377" rtl="0" eaLnBrk="1" latinLnBrk="0" hangingPunct="1">
              <a:defRPr sz="1800" kern="1200">
                <a:solidFill>
                  <a:schemeClr val="tx1"/>
                </a:solidFill>
              </a:defRPr>
            </a:lvl3pPr>
            <a:lvl4pPr marL="1371566" algn="l" defTabSz="914377" rtl="0" eaLnBrk="1" latinLnBrk="0" hangingPunct="1">
              <a:defRPr sz="1800" kern="1200">
                <a:solidFill>
                  <a:schemeClr val="tx1"/>
                </a:solidFill>
              </a:defRPr>
            </a:lvl4pPr>
            <a:lvl5pPr marL="1828754" algn="l" defTabSz="914377" rtl="0" eaLnBrk="1" latinLnBrk="0" hangingPunct="1">
              <a:defRPr sz="1800" kern="1200">
                <a:solidFill>
                  <a:schemeClr val="tx1"/>
                </a:solidFill>
              </a:defRPr>
            </a:lvl5pPr>
            <a:lvl6pPr marL="2285943" algn="l" defTabSz="914377" rtl="0" eaLnBrk="1" latinLnBrk="0" hangingPunct="1">
              <a:defRPr sz="1800" kern="1200">
                <a:solidFill>
                  <a:schemeClr val="tx1"/>
                </a:solidFill>
              </a:defRPr>
            </a:lvl6pPr>
            <a:lvl7pPr marL="2743131" algn="l" defTabSz="914377" rtl="0" eaLnBrk="1" latinLnBrk="0" hangingPunct="1">
              <a:defRPr sz="1800" kern="1200">
                <a:solidFill>
                  <a:schemeClr val="tx1"/>
                </a:solidFill>
              </a:defRPr>
            </a:lvl7pPr>
            <a:lvl8pPr marL="3200320" algn="l" defTabSz="914377" rtl="0" eaLnBrk="1" latinLnBrk="0" hangingPunct="1">
              <a:defRPr sz="1800" kern="1200">
                <a:solidFill>
                  <a:schemeClr val="tx1"/>
                </a:solidFill>
              </a:defRPr>
            </a:lvl8pPr>
            <a:lvl9pPr marL="3657509" algn="l" defTabSz="914377" rtl="0" eaLnBrk="1" latinLnBrk="0" hangingPunct="1">
              <a:defRPr sz="1800" kern="1200">
                <a:solidFill>
                  <a:schemeClr val="tx1"/>
                </a:solidFill>
              </a:defRPr>
            </a:lvl9pPr>
          </a:lstStyle>
          <a:p>
            <a:pPr>
              <a:lnSpc>
                <a:spcPct val="150000"/>
              </a:lnSpc>
              <a:spcBef>
                <a:spcPct val="0"/>
              </a:spcBef>
            </a:pPr>
            <a:r>
              <a:rPr lang="en-US" altLang="zh-CN" sz="1100" dirty="0"/>
              <a:t>Copy paste fonts. Choose the only option to retain text.</a:t>
            </a:r>
          </a:p>
        </p:txBody>
      </p:sp>
      <p:sp>
        <p:nvSpPr>
          <p:cNvPr id="11" name="išļîḋê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59843471-A680-4FB8-AADE-1944E8C70F88}"/>
              </a:ext>
            </a:extLst>
          </p:cNvPr>
          <p:cNvSpPr txBox="1"/>
          <p:nvPr/>
        </p:nvSpPr>
        <p:spPr bwMode="auto">
          <a:xfrm>
            <a:off x="671512" y="4243407"/>
            <a:ext cx="4344488" cy="441805"/>
          </a:xfrm>
          <a:prstGeom prst="rect">
            <a:avLst/>
          </a:prstGeom>
          <a:solidFill>
            <a:schemeClr val="tx2">
              <a:lumMod val="20000"/>
              <a:lumOff val="80000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000" tIns="46800" rIns="90000" bIns="46800" anchor="ctr">
            <a:normAutofit/>
          </a:bodyPr>
          <a:lstStyle>
            <a:defPPr>
              <a:defRPr lang="zh-CN"/>
            </a:defPPr>
            <a:lvl1pPr marL="0" algn="l" defTabSz="914377" rtl="0" eaLnBrk="1" latinLnBrk="0" hangingPunct="1">
              <a:defRPr sz="1800" kern="1200">
                <a:solidFill>
                  <a:schemeClr val="tx1"/>
                </a:solidFill>
              </a:defRPr>
            </a:lvl1pPr>
            <a:lvl2pPr marL="457189" algn="l" defTabSz="914377" rtl="0" eaLnBrk="1" latinLnBrk="0" hangingPunct="1">
              <a:defRPr sz="1800" kern="1200">
                <a:solidFill>
                  <a:schemeClr val="tx1"/>
                </a:solidFill>
              </a:defRPr>
            </a:lvl2pPr>
            <a:lvl3pPr marL="914377" algn="l" defTabSz="914377" rtl="0" eaLnBrk="1" latinLnBrk="0" hangingPunct="1">
              <a:defRPr sz="1800" kern="1200">
                <a:solidFill>
                  <a:schemeClr val="tx1"/>
                </a:solidFill>
              </a:defRPr>
            </a:lvl3pPr>
            <a:lvl4pPr marL="1371566" algn="l" defTabSz="914377" rtl="0" eaLnBrk="1" latinLnBrk="0" hangingPunct="1">
              <a:defRPr sz="1800" kern="1200">
                <a:solidFill>
                  <a:schemeClr val="tx1"/>
                </a:solidFill>
              </a:defRPr>
            </a:lvl4pPr>
            <a:lvl5pPr marL="1828754" algn="l" defTabSz="914377" rtl="0" eaLnBrk="1" latinLnBrk="0" hangingPunct="1">
              <a:defRPr sz="1800" kern="1200">
                <a:solidFill>
                  <a:schemeClr val="tx1"/>
                </a:solidFill>
              </a:defRPr>
            </a:lvl5pPr>
            <a:lvl6pPr marL="2285943" algn="l" defTabSz="914377" rtl="0" eaLnBrk="1" latinLnBrk="0" hangingPunct="1">
              <a:defRPr sz="1800" kern="1200">
                <a:solidFill>
                  <a:schemeClr val="tx1"/>
                </a:solidFill>
              </a:defRPr>
            </a:lvl6pPr>
            <a:lvl7pPr marL="2743131" algn="l" defTabSz="914377" rtl="0" eaLnBrk="1" latinLnBrk="0" hangingPunct="1">
              <a:defRPr sz="1800" kern="1200">
                <a:solidFill>
                  <a:schemeClr val="tx1"/>
                </a:solidFill>
              </a:defRPr>
            </a:lvl7pPr>
            <a:lvl8pPr marL="3200320" algn="l" defTabSz="914377" rtl="0" eaLnBrk="1" latinLnBrk="0" hangingPunct="1">
              <a:defRPr sz="1800" kern="1200">
                <a:solidFill>
                  <a:schemeClr val="tx1"/>
                </a:solidFill>
              </a:defRPr>
            </a:lvl8pPr>
            <a:lvl9pPr marL="3657509" algn="l" defTabSz="914377" rtl="0" eaLnBrk="1" latinLnBrk="0" hangingPunct="1">
              <a:defRPr sz="1800" kern="1200">
                <a:solidFill>
                  <a:schemeClr val="tx1"/>
                </a:solidFill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</a:pPr>
            <a:r>
              <a:rPr lang="en-US" altLang="zh-CN" sz="2000" b="1" dirty="0"/>
              <a:t>03.Text here</a:t>
            </a:r>
          </a:p>
        </p:txBody>
      </p:sp>
    </p:spTree>
    <p:extLst>
      <p:ext uri="{BB962C8B-B14F-4D97-AF65-F5344CB8AC3E}">
        <p14:creationId xmlns:p14="http://schemas.microsoft.com/office/powerpoint/2010/main" val="190079252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C194BD1B-FDBF-4BF7-9BDA-98B63D3F14E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3" name="页脚占位符 2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AF197A44-39AD-4D79-B125-AA6CF71CB75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altLang="zh-CN"/>
              <a:t>www.islide.cc</a:t>
            </a:r>
            <a:endParaRPr lang="zh-CN" altLang="en-US" dirty="0"/>
          </a:p>
        </p:txBody>
      </p:sp>
      <p:sp>
        <p:nvSpPr>
          <p:cNvPr id="4" name="灯片编号占位符 3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4BFDED95-3417-4ABC-B292-410B18EBF92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DD3DB80-B894-403A-B48E-6FDC1A72010E}" type="slidenum">
              <a:rPr lang="zh-CN" altLang="en-US" smtClean="0"/>
              <a:pPr/>
              <a:t>21</a:t>
            </a:fld>
            <a:endParaRPr lang="zh-CN" altLang="en-US"/>
          </a:p>
        </p:txBody>
      </p:sp>
      <p:sp>
        <p:nvSpPr>
          <p:cNvPr id="6" name="išļidê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E256B816-A7D3-489D-817E-09F8507C5DD3}"/>
              </a:ext>
            </a:extLst>
          </p:cNvPr>
          <p:cNvSpPr/>
          <p:nvPr/>
        </p:nvSpPr>
        <p:spPr bwMode="auto">
          <a:xfrm>
            <a:off x="4813567" y="2865889"/>
            <a:ext cx="2391621" cy="2070484"/>
          </a:xfrm>
          <a:prstGeom prst="triangle">
            <a:avLst>
              <a:gd name="adj" fmla="val 50000"/>
            </a:avLst>
          </a:prstGeom>
          <a:solidFill>
            <a:schemeClr val="hlink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635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0" tIns="0" rIns="0" bIns="0" anchor="ctr">
            <a:normAutofit/>
          </a:bodyPr>
          <a:lstStyle>
            <a:lvl1pPr>
              <a:defRPr sz="1300" b="1">
                <a:solidFill>
                  <a:srgbClr val="000000"/>
                </a:solidFill>
              </a:defRPr>
            </a:lvl1pPr>
            <a:lvl2pPr marL="742950" indent="-285750">
              <a:defRPr sz="1300" b="1">
                <a:solidFill>
                  <a:srgbClr val="000000"/>
                </a:solidFill>
              </a:defRPr>
            </a:lvl2pPr>
            <a:lvl3pPr marL="1143000" indent="-228600">
              <a:defRPr sz="1300" b="1">
                <a:solidFill>
                  <a:srgbClr val="000000"/>
                </a:solidFill>
              </a:defRPr>
            </a:lvl3pPr>
            <a:lvl4pPr marL="1600200" indent="-228600">
              <a:defRPr sz="1300" b="1">
                <a:solidFill>
                  <a:srgbClr val="000000"/>
                </a:solidFill>
              </a:defRPr>
            </a:lvl4pPr>
            <a:lvl5pPr marL="2057400" indent="-228600">
              <a:defRPr sz="1300" b="1">
                <a:solidFill>
                  <a:srgbClr val="000000"/>
                </a:solidFill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300" b="1">
                <a:solidFill>
                  <a:srgbClr val="000000"/>
                </a:solidFill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300" b="1">
                <a:solidFill>
                  <a:srgbClr val="000000"/>
                </a:solidFill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300" b="1">
                <a:solidFill>
                  <a:srgbClr val="000000"/>
                </a:solidFill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300" b="1">
                <a:solidFill>
                  <a:srgbClr val="000000"/>
                </a:solidFill>
              </a:defRPr>
            </a:lvl9pPr>
          </a:lstStyle>
          <a:p>
            <a:endParaRPr lang="zh-CN" altLang="en-US"/>
          </a:p>
        </p:txBody>
      </p:sp>
      <p:sp>
        <p:nvSpPr>
          <p:cNvPr id="7" name="íṩḷíḋê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62872C9A-71DE-4C2C-A704-74E27CD2E0B1}"/>
              </a:ext>
            </a:extLst>
          </p:cNvPr>
          <p:cNvSpPr/>
          <p:nvPr/>
        </p:nvSpPr>
        <p:spPr bwMode="auto">
          <a:xfrm>
            <a:off x="3391694" y="1777828"/>
            <a:ext cx="2932482" cy="4176885"/>
          </a:xfrm>
          <a:custGeom>
            <a:avLst/>
            <a:gdLst>
              <a:gd name="T0" fmla="*/ 0 w 986"/>
              <a:gd name="T1" fmla="*/ 2147483646 h 1404"/>
              <a:gd name="T2" fmla="*/ 2147483646 w 986"/>
              <a:gd name="T3" fmla="*/ 0 h 1404"/>
              <a:gd name="T4" fmla="*/ 2147483646 w 986"/>
              <a:gd name="T5" fmla="*/ 2147483646 h 1404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986" h="1404">
                <a:moveTo>
                  <a:pt x="0" y="1404"/>
                </a:moveTo>
                <a:lnTo>
                  <a:pt x="814" y="0"/>
                </a:lnTo>
                <a:lnTo>
                  <a:pt x="986" y="329"/>
                </a:lnTo>
              </a:path>
            </a:pathLst>
          </a:custGeom>
          <a:noFill/>
          <a:ln w="22225" cap="flat" cmpd="sng">
            <a:solidFill>
              <a:schemeClr val="tx2"/>
            </a:solidFill>
            <a:prstDash val="solid"/>
            <a:round/>
            <a:headEnd type="none" w="med" len="med"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0" tIns="0" rIns="0" bIns="0" anchor="ctr">
            <a:normAutofit/>
          </a:bodyPr>
          <a:lstStyle/>
          <a:p>
            <a:endParaRPr lang="zh-CN" altLang="en-US"/>
          </a:p>
        </p:txBody>
      </p:sp>
      <p:sp>
        <p:nvSpPr>
          <p:cNvPr id="8" name="îşḻïḋé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34C6F4D3-8D6B-49F7-AD80-E9AED3F2CEA1}"/>
              </a:ext>
            </a:extLst>
          </p:cNvPr>
          <p:cNvSpPr/>
          <p:nvPr/>
        </p:nvSpPr>
        <p:spPr bwMode="auto">
          <a:xfrm>
            <a:off x="3972697" y="4889893"/>
            <a:ext cx="4827609" cy="838757"/>
          </a:xfrm>
          <a:custGeom>
            <a:avLst/>
            <a:gdLst>
              <a:gd name="T0" fmla="*/ 2147483646 w 1623"/>
              <a:gd name="T1" fmla="*/ 2147483646 h 281"/>
              <a:gd name="T2" fmla="*/ 0 w 1623"/>
              <a:gd name="T3" fmla="*/ 2147483646 h 281"/>
              <a:gd name="T4" fmla="*/ 2147483646 w 1623"/>
              <a:gd name="T5" fmla="*/ 0 h 281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623" h="281">
                <a:moveTo>
                  <a:pt x="1623" y="281"/>
                </a:moveTo>
                <a:lnTo>
                  <a:pt x="0" y="277"/>
                </a:lnTo>
                <a:lnTo>
                  <a:pt x="174" y="0"/>
                </a:lnTo>
              </a:path>
            </a:pathLst>
          </a:custGeom>
          <a:noFill/>
          <a:ln w="22225" cap="flat" cmpd="sng">
            <a:solidFill>
              <a:schemeClr val="tx2"/>
            </a:solidFill>
            <a:prstDash val="solid"/>
            <a:round/>
            <a:headEnd type="none" w="med" len="med"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0" tIns="0" rIns="0" bIns="0" anchor="ctr">
            <a:normAutofit/>
          </a:bodyPr>
          <a:lstStyle/>
          <a:p>
            <a:endParaRPr lang="zh-CN" altLang="en-US"/>
          </a:p>
        </p:txBody>
      </p:sp>
      <p:sp>
        <p:nvSpPr>
          <p:cNvPr id="9" name="isľîḓè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C944EBA7-62AC-4512-9379-8627EDCDC6DF}"/>
              </a:ext>
            </a:extLst>
          </p:cNvPr>
          <p:cNvSpPr/>
          <p:nvPr/>
        </p:nvSpPr>
        <p:spPr bwMode="auto">
          <a:xfrm>
            <a:off x="5876275" y="1135555"/>
            <a:ext cx="2404297" cy="4189562"/>
          </a:xfrm>
          <a:custGeom>
            <a:avLst/>
            <a:gdLst>
              <a:gd name="T0" fmla="*/ 0 w 808"/>
              <a:gd name="T1" fmla="*/ 0 h 1408"/>
              <a:gd name="T2" fmla="*/ 2147483646 w 808"/>
              <a:gd name="T3" fmla="*/ 2147483646 h 1408"/>
              <a:gd name="T4" fmla="*/ 2147483646 w 808"/>
              <a:gd name="T5" fmla="*/ 2147483646 h 1408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808" h="1408">
                <a:moveTo>
                  <a:pt x="0" y="0"/>
                </a:moveTo>
                <a:lnTo>
                  <a:pt x="808" y="1408"/>
                </a:lnTo>
                <a:lnTo>
                  <a:pt x="430" y="1407"/>
                </a:lnTo>
              </a:path>
            </a:pathLst>
          </a:custGeom>
          <a:noFill/>
          <a:ln w="22225" cap="flat" cmpd="sng">
            <a:solidFill>
              <a:schemeClr val="tx2"/>
            </a:solidFill>
            <a:prstDash val="solid"/>
            <a:round/>
            <a:headEnd type="none" w="med" len="med"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0" tIns="0" rIns="0" bIns="0" anchor="ctr">
            <a:normAutofit/>
          </a:bodyPr>
          <a:lstStyle/>
          <a:p>
            <a:endParaRPr lang="zh-CN" altLang="en-US"/>
          </a:p>
        </p:txBody>
      </p:sp>
      <p:sp>
        <p:nvSpPr>
          <p:cNvPr id="10" name="iṥlïḑe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435A5EE2-7CF6-452E-8D09-C12434ECD2E1}"/>
              </a:ext>
            </a:extLst>
          </p:cNvPr>
          <p:cNvSpPr txBox="1"/>
          <p:nvPr/>
        </p:nvSpPr>
        <p:spPr bwMode="auto">
          <a:xfrm>
            <a:off x="4431000" y="1627611"/>
            <a:ext cx="1331075" cy="41288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000" tIns="46800" rIns="90000" bIns="46800" anchor="ctr">
            <a:normAutofit/>
          </a:bodyPr>
          <a:lstStyle>
            <a:defPPr>
              <a:defRPr lang="zh-CN"/>
            </a:defPPr>
            <a:lvl1pPr marL="0" algn="l" defTabSz="914377" rtl="0" eaLnBrk="1" latinLnBrk="0" hangingPunct="1">
              <a:defRPr sz="1800" kern="1200">
                <a:solidFill>
                  <a:schemeClr val="tx1"/>
                </a:solidFill>
              </a:defRPr>
            </a:lvl1pPr>
            <a:lvl2pPr marL="457189" algn="l" defTabSz="914377" rtl="0" eaLnBrk="1" latinLnBrk="0" hangingPunct="1">
              <a:defRPr sz="1800" kern="1200">
                <a:solidFill>
                  <a:schemeClr val="tx1"/>
                </a:solidFill>
              </a:defRPr>
            </a:lvl2pPr>
            <a:lvl3pPr marL="914377" algn="l" defTabSz="914377" rtl="0" eaLnBrk="1" latinLnBrk="0" hangingPunct="1">
              <a:defRPr sz="1800" kern="1200">
                <a:solidFill>
                  <a:schemeClr val="tx1"/>
                </a:solidFill>
              </a:defRPr>
            </a:lvl3pPr>
            <a:lvl4pPr marL="1371566" algn="l" defTabSz="914377" rtl="0" eaLnBrk="1" latinLnBrk="0" hangingPunct="1">
              <a:defRPr sz="1800" kern="1200">
                <a:solidFill>
                  <a:schemeClr val="tx1"/>
                </a:solidFill>
              </a:defRPr>
            </a:lvl4pPr>
            <a:lvl5pPr marL="1828754" algn="l" defTabSz="914377" rtl="0" eaLnBrk="1" latinLnBrk="0" hangingPunct="1">
              <a:defRPr sz="1800" kern="1200">
                <a:solidFill>
                  <a:schemeClr val="tx1"/>
                </a:solidFill>
              </a:defRPr>
            </a:lvl5pPr>
            <a:lvl6pPr marL="2285943" algn="l" defTabSz="914377" rtl="0" eaLnBrk="1" latinLnBrk="0" hangingPunct="1">
              <a:defRPr sz="1800" kern="1200">
                <a:solidFill>
                  <a:schemeClr val="tx1"/>
                </a:solidFill>
              </a:defRPr>
            </a:lvl6pPr>
            <a:lvl7pPr marL="2743131" algn="l" defTabSz="914377" rtl="0" eaLnBrk="1" latinLnBrk="0" hangingPunct="1">
              <a:defRPr sz="1800" kern="1200">
                <a:solidFill>
                  <a:schemeClr val="tx1"/>
                </a:solidFill>
              </a:defRPr>
            </a:lvl7pPr>
            <a:lvl8pPr marL="3200320" algn="l" defTabSz="914377" rtl="0" eaLnBrk="1" latinLnBrk="0" hangingPunct="1">
              <a:defRPr sz="1800" kern="1200">
                <a:solidFill>
                  <a:schemeClr val="tx1"/>
                </a:solidFill>
              </a:defRPr>
            </a:lvl8pPr>
            <a:lvl9pPr marL="3657509" algn="l" defTabSz="914377" rtl="0" eaLnBrk="1" latinLnBrk="0" hangingPunct="1">
              <a:defRPr sz="1800" kern="1200">
                <a:solidFill>
                  <a:schemeClr val="tx1"/>
                </a:solidFill>
              </a:defRPr>
            </a:lvl9pPr>
          </a:lstStyle>
          <a:p>
            <a:pPr algn="r"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zh-CN" sz="1400" b="1" dirty="0"/>
              <a:t>Text</a:t>
            </a:r>
          </a:p>
        </p:txBody>
      </p:sp>
      <p:sp>
        <p:nvSpPr>
          <p:cNvPr id="11" name="ïṣļíḑê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90AEA523-D7D4-4907-B2E6-A58788C0AF2E}"/>
              </a:ext>
            </a:extLst>
          </p:cNvPr>
          <p:cNvSpPr txBox="1"/>
          <p:nvPr/>
        </p:nvSpPr>
        <p:spPr bwMode="auto">
          <a:xfrm>
            <a:off x="3519045" y="5731531"/>
            <a:ext cx="1331075" cy="41288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000" tIns="46800" rIns="90000" bIns="46800" anchor="ctr">
            <a:normAutofit/>
          </a:bodyPr>
          <a:lstStyle>
            <a:defPPr>
              <a:defRPr lang="zh-CN"/>
            </a:defPPr>
            <a:lvl1pPr marL="0" algn="l" defTabSz="914377" rtl="0" eaLnBrk="1" latinLnBrk="0" hangingPunct="1">
              <a:defRPr sz="1800" kern="1200">
                <a:solidFill>
                  <a:schemeClr val="tx1"/>
                </a:solidFill>
              </a:defRPr>
            </a:lvl1pPr>
            <a:lvl2pPr marL="457189" algn="l" defTabSz="914377" rtl="0" eaLnBrk="1" latinLnBrk="0" hangingPunct="1">
              <a:defRPr sz="1800" kern="1200">
                <a:solidFill>
                  <a:schemeClr val="tx1"/>
                </a:solidFill>
              </a:defRPr>
            </a:lvl2pPr>
            <a:lvl3pPr marL="914377" algn="l" defTabSz="914377" rtl="0" eaLnBrk="1" latinLnBrk="0" hangingPunct="1">
              <a:defRPr sz="1800" kern="1200">
                <a:solidFill>
                  <a:schemeClr val="tx1"/>
                </a:solidFill>
              </a:defRPr>
            </a:lvl3pPr>
            <a:lvl4pPr marL="1371566" algn="l" defTabSz="914377" rtl="0" eaLnBrk="1" latinLnBrk="0" hangingPunct="1">
              <a:defRPr sz="1800" kern="1200">
                <a:solidFill>
                  <a:schemeClr val="tx1"/>
                </a:solidFill>
              </a:defRPr>
            </a:lvl4pPr>
            <a:lvl5pPr marL="1828754" algn="l" defTabSz="914377" rtl="0" eaLnBrk="1" latinLnBrk="0" hangingPunct="1">
              <a:defRPr sz="1800" kern="1200">
                <a:solidFill>
                  <a:schemeClr val="tx1"/>
                </a:solidFill>
              </a:defRPr>
            </a:lvl5pPr>
            <a:lvl6pPr marL="2285943" algn="l" defTabSz="914377" rtl="0" eaLnBrk="1" latinLnBrk="0" hangingPunct="1">
              <a:defRPr sz="1800" kern="1200">
                <a:solidFill>
                  <a:schemeClr val="tx1"/>
                </a:solidFill>
              </a:defRPr>
            </a:lvl6pPr>
            <a:lvl7pPr marL="2743131" algn="l" defTabSz="914377" rtl="0" eaLnBrk="1" latinLnBrk="0" hangingPunct="1">
              <a:defRPr sz="1800" kern="1200">
                <a:solidFill>
                  <a:schemeClr val="tx1"/>
                </a:solidFill>
              </a:defRPr>
            </a:lvl7pPr>
            <a:lvl8pPr marL="3200320" algn="l" defTabSz="914377" rtl="0" eaLnBrk="1" latinLnBrk="0" hangingPunct="1">
              <a:defRPr sz="1800" kern="1200">
                <a:solidFill>
                  <a:schemeClr val="tx1"/>
                </a:solidFill>
              </a:defRPr>
            </a:lvl8pPr>
            <a:lvl9pPr marL="3657509" algn="l" defTabSz="914377" rtl="0" eaLnBrk="1" latinLnBrk="0" hangingPunct="1">
              <a:defRPr sz="1800" kern="1200">
                <a:solidFill>
                  <a:schemeClr val="tx1"/>
                </a:solidFill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zh-CN" sz="1400" b="1" dirty="0"/>
              <a:t>Text</a:t>
            </a:r>
          </a:p>
        </p:txBody>
      </p:sp>
      <p:sp>
        <p:nvSpPr>
          <p:cNvPr id="12" name="îṧlïďê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62690638-E429-42D3-8960-8E43472A719B}"/>
              </a:ext>
            </a:extLst>
          </p:cNvPr>
          <p:cNvSpPr txBox="1"/>
          <p:nvPr/>
        </p:nvSpPr>
        <p:spPr bwMode="auto">
          <a:xfrm>
            <a:off x="8280572" y="5309271"/>
            <a:ext cx="1331075" cy="41288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000" tIns="46800" rIns="90000" bIns="46800" anchor="ctr">
            <a:normAutofit/>
          </a:bodyPr>
          <a:lstStyle>
            <a:defPPr>
              <a:defRPr lang="zh-CN"/>
            </a:defPPr>
            <a:lvl1pPr marL="0" algn="l" defTabSz="914377" rtl="0" eaLnBrk="1" latinLnBrk="0" hangingPunct="1">
              <a:defRPr sz="1800" kern="1200">
                <a:solidFill>
                  <a:schemeClr val="tx1"/>
                </a:solidFill>
              </a:defRPr>
            </a:lvl1pPr>
            <a:lvl2pPr marL="457189" algn="l" defTabSz="914377" rtl="0" eaLnBrk="1" latinLnBrk="0" hangingPunct="1">
              <a:defRPr sz="1800" kern="1200">
                <a:solidFill>
                  <a:schemeClr val="tx1"/>
                </a:solidFill>
              </a:defRPr>
            </a:lvl2pPr>
            <a:lvl3pPr marL="914377" algn="l" defTabSz="914377" rtl="0" eaLnBrk="1" latinLnBrk="0" hangingPunct="1">
              <a:defRPr sz="1800" kern="1200">
                <a:solidFill>
                  <a:schemeClr val="tx1"/>
                </a:solidFill>
              </a:defRPr>
            </a:lvl3pPr>
            <a:lvl4pPr marL="1371566" algn="l" defTabSz="914377" rtl="0" eaLnBrk="1" latinLnBrk="0" hangingPunct="1">
              <a:defRPr sz="1800" kern="1200">
                <a:solidFill>
                  <a:schemeClr val="tx1"/>
                </a:solidFill>
              </a:defRPr>
            </a:lvl4pPr>
            <a:lvl5pPr marL="1828754" algn="l" defTabSz="914377" rtl="0" eaLnBrk="1" latinLnBrk="0" hangingPunct="1">
              <a:defRPr sz="1800" kern="1200">
                <a:solidFill>
                  <a:schemeClr val="tx1"/>
                </a:solidFill>
              </a:defRPr>
            </a:lvl5pPr>
            <a:lvl6pPr marL="2285943" algn="l" defTabSz="914377" rtl="0" eaLnBrk="1" latinLnBrk="0" hangingPunct="1">
              <a:defRPr sz="1800" kern="1200">
                <a:solidFill>
                  <a:schemeClr val="tx1"/>
                </a:solidFill>
              </a:defRPr>
            </a:lvl6pPr>
            <a:lvl7pPr marL="2743131" algn="l" defTabSz="914377" rtl="0" eaLnBrk="1" latinLnBrk="0" hangingPunct="1">
              <a:defRPr sz="1800" kern="1200">
                <a:solidFill>
                  <a:schemeClr val="tx1"/>
                </a:solidFill>
              </a:defRPr>
            </a:lvl7pPr>
            <a:lvl8pPr marL="3200320" algn="l" defTabSz="914377" rtl="0" eaLnBrk="1" latinLnBrk="0" hangingPunct="1">
              <a:defRPr sz="1800" kern="1200">
                <a:solidFill>
                  <a:schemeClr val="tx1"/>
                </a:solidFill>
              </a:defRPr>
            </a:lvl8pPr>
            <a:lvl9pPr marL="3657509" algn="l" defTabSz="914377" rtl="0" eaLnBrk="1" latinLnBrk="0" hangingPunct="1">
              <a:defRPr sz="1800" kern="1200">
                <a:solidFill>
                  <a:schemeClr val="tx1"/>
                </a:solidFill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zh-CN" sz="1400" b="1" dirty="0"/>
              <a:t>Text</a:t>
            </a:r>
          </a:p>
        </p:txBody>
      </p:sp>
      <p:sp>
        <p:nvSpPr>
          <p:cNvPr id="18" name="išľíḑè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BD387864-EEB8-4E1C-B45D-A5541ECFACD4}"/>
              </a:ext>
            </a:extLst>
          </p:cNvPr>
          <p:cNvSpPr/>
          <p:nvPr/>
        </p:nvSpPr>
        <p:spPr>
          <a:xfrm>
            <a:off x="5784826" y="3843078"/>
            <a:ext cx="449102" cy="272872"/>
          </a:xfrm>
          <a:prstGeom prst="rect">
            <a:avLst/>
          </a:prstGeom>
        </p:spPr>
        <p:txBody>
          <a:bodyPr wrap="none">
            <a:prstTxWarp prst="textPlain">
              <a:avLst/>
            </a:prstTxWarp>
            <a:spAutoFit/>
          </a:bodyPr>
          <a:lstStyle/>
          <a:p>
            <a:pPr algn="ctr"/>
            <a:r>
              <a:rPr lang="en-US" altLang="zh-CN" b="1" dirty="0">
                <a:solidFill>
                  <a:schemeClr val="bg1"/>
                </a:solidFill>
              </a:rPr>
              <a:t>52K</a:t>
            </a:r>
          </a:p>
        </p:txBody>
      </p:sp>
      <p:sp>
        <p:nvSpPr>
          <p:cNvPr id="19" name="îş1iḑê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FF9B0520-E539-459A-8F63-E68FAA9AA192}"/>
              </a:ext>
            </a:extLst>
          </p:cNvPr>
          <p:cNvSpPr txBox="1"/>
          <p:nvPr/>
        </p:nvSpPr>
        <p:spPr bwMode="auto">
          <a:xfrm>
            <a:off x="5418648" y="4123273"/>
            <a:ext cx="1181458" cy="4192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000" tIns="46800" rIns="90000" bIns="46800" anchor="ctr">
            <a:normAutofit/>
          </a:bodyPr>
          <a:lstStyle>
            <a:defPPr>
              <a:defRPr lang="zh-CN"/>
            </a:defPPr>
            <a:lvl1pPr>
              <a:lnSpc>
                <a:spcPct val="100000"/>
              </a:lnSpc>
              <a:spcBef>
                <a:spcPct val="0"/>
              </a:spcBef>
              <a:buFontTx/>
              <a:buNone/>
              <a:defRPr b="1">
                <a:solidFill>
                  <a:schemeClr val="accent2"/>
                </a:solidFill>
              </a:defRPr>
            </a:lvl1pPr>
            <a:lvl2pPr marL="457189" algn="l" defTabSz="914377" rtl="0" eaLnBrk="1" latinLnBrk="0" hangingPunct="1">
              <a:defRPr sz="1800" kern="1200">
                <a:solidFill>
                  <a:schemeClr val="tx1"/>
                </a:solidFill>
              </a:defRPr>
            </a:lvl2pPr>
            <a:lvl3pPr marL="914377" algn="l" defTabSz="914377" rtl="0" eaLnBrk="1" latinLnBrk="0" hangingPunct="1">
              <a:defRPr sz="1800" kern="1200">
                <a:solidFill>
                  <a:schemeClr val="tx1"/>
                </a:solidFill>
              </a:defRPr>
            </a:lvl3pPr>
            <a:lvl4pPr marL="1371566" algn="l" defTabSz="914377" rtl="0" eaLnBrk="1" latinLnBrk="0" hangingPunct="1">
              <a:defRPr sz="1800" kern="1200">
                <a:solidFill>
                  <a:schemeClr val="tx1"/>
                </a:solidFill>
              </a:defRPr>
            </a:lvl4pPr>
            <a:lvl5pPr marL="1828754" algn="l" defTabSz="914377" rtl="0" eaLnBrk="1" latinLnBrk="0" hangingPunct="1">
              <a:defRPr sz="1800" kern="1200">
                <a:solidFill>
                  <a:schemeClr val="tx1"/>
                </a:solidFill>
              </a:defRPr>
            </a:lvl5pPr>
            <a:lvl6pPr marL="2285943" algn="l" defTabSz="914377" rtl="0" eaLnBrk="1" latinLnBrk="0" hangingPunct="1">
              <a:defRPr sz="1800" kern="1200">
                <a:solidFill>
                  <a:schemeClr val="tx1"/>
                </a:solidFill>
              </a:defRPr>
            </a:lvl6pPr>
            <a:lvl7pPr marL="2743131" algn="l" defTabSz="914377" rtl="0" eaLnBrk="1" latinLnBrk="0" hangingPunct="1">
              <a:defRPr sz="1800" kern="1200">
                <a:solidFill>
                  <a:schemeClr val="tx1"/>
                </a:solidFill>
              </a:defRPr>
            </a:lvl7pPr>
            <a:lvl8pPr marL="3200320" algn="l" defTabSz="914377" rtl="0" eaLnBrk="1" latinLnBrk="0" hangingPunct="1">
              <a:defRPr sz="1800" kern="1200">
                <a:solidFill>
                  <a:schemeClr val="tx1"/>
                </a:solidFill>
              </a:defRPr>
            </a:lvl8pPr>
            <a:lvl9pPr marL="3657509" algn="l" defTabSz="914377" rtl="0" eaLnBrk="1" latinLnBrk="0" hangingPunct="1">
              <a:defRPr sz="1800" kern="1200">
                <a:solidFill>
                  <a:schemeClr val="tx1"/>
                </a:solidFill>
              </a:defRPr>
            </a:lvl9pPr>
          </a:lstStyle>
          <a:p>
            <a:pPr algn="ctr"/>
            <a:r>
              <a:rPr lang="en-US" altLang="zh-CN" sz="1600" dirty="0">
                <a:solidFill>
                  <a:schemeClr val="bg1"/>
                </a:solidFill>
              </a:rPr>
              <a:t>Text here</a:t>
            </a:r>
          </a:p>
        </p:txBody>
      </p:sp>
      <p:sp>
        <p:nvSpPr>
          <p:cNvPr id="14" name="ïṣ1ídé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8425065D-9FDB-47F0-B521-9702C9F38EF8}"/>
              </a:ext>
            </a:extLst>
          </p:cNvPr>
          <p:cNvSpPr/>
          <p:nvPr/>
        </p:nvSpPr>
        <p:spPr bwMode="auto">
          <a:xfrm>
            <a:off x="679358" y="3170159"/>
            <a:ext cx="3707200" cy="12488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0000" tIns="46800" rIns="90000" bIns="46800" anchor="t" anchorCtr="0">
            <a:normAutofit/>
          </a:bodyPr>
          <a:lstStyle>
            <a:defPPr>
              <a:defRPr lang="zh-CN"/>
            </a:defPPr>
            <a:lvl1pPr marL="0" algn="l" defTabSz="914377" rtl="0" eaLnBrk="1" latinLnBrk="0" hangingPunct="1">
              <a:defRPr sz="1800" kern="1200">
                <a:solidFill>
                  <a:schemeClr val="tx1"/>
                </a:solidFill>
              </a:defRPr>
            </a:lvl1pPr>
            <a:lvl2pPr marL="457189" algn="l" defTabSz="914377" rtl="0" eaLnBrk="1" latinLnBrk="0" hangingPunct="1">
              <a:defRPr sz="1800" kern="1200">
                <a:solidFill>
                  <a:schemeClr val="tx1"/>
                </a:solidFill>
              </a:defRPr>
            </a:lvl2pPr>
            <a:lvl3pPr marL="914377" algn="l" defTabSz="914377" rtl="0" eaLnBrk="1" latinLnBrk="0" hangingPunct="1">
              <a:defRPr sz="1800" kern="1200">
                <a:solidFill>
                  <a:schemeClr val="tx1"/>
                </a:solidFill>
              </a:defRPr>
            </a:lvl3pPr>
            <a:lvl4pPr marL="1371566" algn="l" defTabSz="914377" rtl="0" eaLnBrk="1" latinLnBrk="0" hangingPunct="1">
              <a:defRPr sz="1800" kern="1200">
                <a:solidFill>
                  <a:schemeClr val="tx1"/>
                </a:solidFill>
              </a:defRPr>
            </a:lvl4pPr>
            <a:lvl5pPr marL="1828754" algn="l" defTabSz="914377" rtl="0" eaLnBrk="1" latinLnBrk="0" hangingPunct="1">
              <a:defRPr sz="1800" kern="1200">
                <a:solidFill>
                  <a:schemeClr val="tx1"/>
                </a:solidFill>
              </a:defRPr>
            </a:lvl5pPr>
            <a:lvl6pPr marL="2285943" algn="l" defTabSz="914377" rtl="0" eaLnBrk="1" latinLnBrk="0" hangingPunct="1">
              <a:defRPr sz="1800" kern="1200">
                <a:solidFill>
                  <a:schemeClr val="tx1"/>
                </a:solidFill>
              </a:defRPr>
            </a:lvl6pPr>
            <a:lvl7pPr marL="2743131" algn="l" defTabSz="914377" rtl="0" eaLnBrk="1" latinLnBrk="0" hangingPunct="1">
              <a:defRPr sz="1800" kern="1200">
                <a:solidFill>
                  <a:schemeClr val="tx1"/>
                </a:solidFill>
              </a:defRPr>
            </a:lvl7pPr>
            <a:lvl8pPr marL="3200320" algn="l" defTabSz="914377" rtl="0" eaLnBrk="1" latinLnBrk="0" hangingPunct="1">
              <a:defRPr sz="1800" kern="1200">
                <a:solidFill>
                  <a:schemeClr val="tx1"/>
                </a:solidFill>
              </a:defRPr>
            </a:lvl8pPr>
            <a:lvl9pPr marL="3657509" algn="l" defTabSz="914377" rtl="0" eaLnBrk="1" latinLnBrk="0" hangingPunct="1">
              <a:defRPr sz="1800" kern="1200">
                <a:solidFill>
                  <a:schemeClr val="tx1"/>
                </a:solidFill>
              </a:defRPr>
            </a:lvl9pPr>
          </a:lstStyle>
          <a:p>
            <a:pPr marL="171450" indent="-171450">
              <a:lnSpc>
                <a:spcPct val="160000"/>
              </a:lnSpc>
              <a:buFont typeface="Arial" panose="020B0604020202020204" pitchFamily="34" charset="0"/>
              <a:buChar char="•"/>
            </a:pPr>
            <a:r>
              <a:rPr lang="en-US" altLang="zh-CN" sz="1000" dirty="0"/>
              <a:t>Supporting text here.</a:t>
            </a:r>
          </a:p>
          <a:p>
            <a:pPr marL="171450" indent="-171450">
              <a:lnSpc>
                <a:spcPct val="160000"/>
              </a:lnSpc>
              <a:buFont typeface="Arial" panose="020B0604020202020204" pitchFamily="34" charset="0"/>
              <a:buChar char="•"/>
            </a:pPr>
            <a:r>
              <a:rPr lang="en-US" altLang="zh-CN" sz="1000" dirty="0"/>
              <a:t>You can use the icon library in </a:t>
            </a:r>
            <a:r>
              <a:rPr lang="en-US" altLang="zh-CN" sz="1000" dirty="0" err="1"/>
              <a:t>iSlide</a:t>
            </a:r>
            <a:r>
              <a:rPr lang="en-US" altLang="zh-CN" sz="1000" dirty="0"/>
              <a:t>  (www.islide.cc) to filter and replace existing icon elements with one click.</a:t>
            </a:r>
          </a:p>
        </p:txBody>
      </p:sp>
      <p:sp>
        <p:nvSpPr>
          <p:cNvPr id="15" name="îṡḷîḍé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A2582C4C-3577-4575-92E8-C450B7F6026C}"/>
              </a:ext>
            </a:extLst>
          </p:cNvPr>
          <p:cNvSpPr txBox="1"/>
          <p:nvPr/>
        </p:nvSpPr>
        <p:spPr bwMode="auto">
          <a:xfrm>
            <a:off x="679358" y="2757279"/>
            <a:ext cx="3707200" cy="41288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000" tIns="46800" rIns="90000" bIns="46800">
            <a:normAutofit/>
          </a:bodyPr>
          <a:lstStyle>
            <a:defPPr>
              <a:defRPr lang="zh-CN"/>
            </a:defPPr>
            <a:lvl1pPr marL="0" algn="l" defTabSz="914377" rtl="0" eaLnBrk="1" latinLnBrk="0" hangingPunct="1">
              <a:defRPr sz="1800" kern="1200">
                <a:solidFill>
                  <a:schemeClr val="tx1"/>
                </a:solidFill>
              </a:defRPr>
            </a:lvl1pPr>
            <a:lvl2pPr marL="457189" algn="l" defTabSz="914377" rtl="0" eaLnBrk="1" latinLnBrk="0" hangingPunct="1">
              <a:defRPr sz="1800" kern="1200">
                <a:solidFill>
                  <a:schemeClr val="tx1"/>
                </a:solidFill>
              </a:defRPr>
            </a:lvl2pPr>
            <a:lvl3pPr marL="914377" algn="l" defTabSz="914377" rtl="0" eaLnBrk="1" latinLnBrk="0" hangingPunct="1">
              <a:defRPr sz="1800" kern="1200">
                <a:solidFill>
                  <a:schemeClr val="tx1"/>
                </a:solidFill>
              </a:defRPr>
            </a:lvl3pPr>
            <a:lvl4pPr marL="1371566" algn="l" defTabSz="914377" rtl="0" eaLnBrk="1" latinLnBrk="0" hangingPunct="1">
              <a:defRPr sz="1800" kern="1200">
                <a:solidFill>
                  <a:schemeClr val="tx1"/>
                </a:solidFill>
              </a:defRPr>
            </a:lvl4pPr>
            <a:lvl5pPr marL="1828754" algn="l" defTabSz="914377" rtl="0" eaLnBrk="1" latinLnBrk="0" hangingPunct="1">
              <a:defRPr sz="1800" kern="1200">
                <a:solidFill>
                  <a:schemeClr val="tx1"/>
                </a:solidFill>
              </a:defRPr>
            </a:lvl5pPr>
            <a:lvl6pPr marL="2285943" algn="l" defTabSz="914377" rtl="0" eaLnBrk="1" latinLnBrk="0" hangingPunct="1">
              <a:defRPr sz="1800" kern="1200">
                <a:solidFill>
                  <a:schemeClr val="tx1"/>
                </a:solidFill>
              </a:defRPr>
            </a:lvl6pPr>
            <a:lvl7pPr marL="2743131" algn="l" defTabSz="914377" rtl="0" eaLnBrk="1" latinLnBrk="0" hangingPunct="1">
              <a:defRPr sz="1800" kern="1200">
                <a:solidFill>
                  <a:schemeClr val="tx1"/>
                </a:solidFill>
              </a:defRPr>
            </a:lvl7pPr>
            <a:lvl8pPr marL="3200320" algn="l" defTabSz="914377" rtl="0" eaLnBrk="1" latinLnBrk="0" hangingPunct="1">
              <a:defRPr sz="1800" kern="1200">
                <a:solidFill>
                  <a:schemeClr val="tx1"/>
                </a:solidFill>
              </a:defRPr>
            </a:lvl8pPr>
            <a:lvl9pPr marL="3657509" algn="l" defTabSz="914377" rtl="0" eaLnBrk="1" latinLnBrk="0" hangingPunct="1">
              <a:defRPr sz="1800" kern="1200">
                <a:solidFill>
                  <a:schemeClr val="tx1"/>
                </a:solidFill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zh-CN" sz="1800" b="1" dirty="0"/>
              <a:t>Text here</a:t>
            </a:r>
          </a:p>
        </p:txBody>
      </p:sp>
      <p:sp>
        <p:nvSpPr>
          <p:cNvPr id="16" name="íṩlïḋé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B4052E63-0962-4352-9B93-6C7E461F79F1}"/>
              </a:ext>
            </a:extLst>
          </p:cNvPr>
          <p:cNvSpPr/>
          <p:nvPr/>
        </p:nvSpPr>
        <p:spPr bwMode="auto">
          <a:xfrm>
            <a:off x="7571365" y="3170159"/>
            <a:ext cx="3956316" cy="12488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0000" tIns="46800" rIns="90000" bIns="46800" anchor="t" anchorCtr="0">
            <a:normAutofit/>
          </a:bodyPr>
          <a:lstStyle>
            <a:defPPr>
              <a:defRPr lang="zh-CN"/>
            </a:defPPr>
            <a:lvl1pPr marL="0" algn="l" defTabSz="914377" rtl="0" eaLnBrk="1" latinLnBrk="0" hangingPunct="1">
              <a:defRPr sz="1800" kern="1200">
                <a:solidFill>
                  <a:schemeClr val="tx1"/>
                </a:solidFill>
              </a:defRPr>
            </a:lvl1pPr>
            <a:lvl2pPr marL="457189" algn="l" defTabSz="914377" rtl="0" eaLnBrk="1" latinLnBrk="0" hangingPunct="1">
              <a:defRPr sz="1800" kern="1200">
                <a:solidFill>
                  <a:schemeClr val="tx1"/>
                </a:solidFill>
              </a:defRPr>
            </a:lvl2pPr>
            <a:lvl3pPr marL="914377" algn="l" defTabSz="914377" rtl="0" eaLnBrk="1" latinLnBrk="0" hangingPunct="1">
              <a:defRPr sz="1800" kern="1200">
                <a:solidFill>
                  <a:schemeClr val="tx1"/>
                </a:solidFill>
              </a:defRPr>
            </a:lvl3pPr>
            <a:lvl4pPr marL="1371566" algn="l" defTabSz="914377" rtl="0" eaLnBrk="1" latinLnBrk="0" hangingPunct="1">
              <a:defRPr sz="1800" kern="1200">
                <a:solidFill>
                  <a:schemeClr val="tx1"/>
                </a:solidFill>
              </a:defRPr>
            </a:lvl4pPr>
            <a:lvl5pPr marL="1828754" algn="l" defTabSz="914377" rtl="0" eaLnBrk="1" latinLnBrk="0" hangingPunct="1">
              <a:defRPr sz="1800" kern="1200">
                <a:solidFill>
                  <a:schemeClr val="tx1"/>
                </a:solidFill>
              </a:defRPr>
            </a:lvl5pPr>
            <a:lvl6pPr marL="2285943" algn="l" defTabSz="914377" rtl="0" eaLnBrk="1" latinLnBrk="0" hangingPunct="1">
              <a:defRPr sz="1800" kern="1200">
                <a:solidFill>
                  <a:schemeClr val="tx1"/>
                </a:solidFill>
              </a:defRPr>
            </a:lvl6pPr>
            <a:lvl7pPr marL="2743131" algn="l" defTabSz="914377" rtl="0" eaLnBrk="1" latinLnBrk="0" hangingPunct="1">
              <a:defRPr sz="1800" kern="1200">
                <a:solidFill>
                  <a:schemeClr val="tx1"/>
                </a:solidFill>
              </a:defRPr>
            </a:lvl7pPr>
            <a:lvl8pPr marL="3200320" algn="l" defTabSz="914377" rtl="0" eaLnBrk="1" latinLnBrk="0" hangingPunct="1">
              <a:defRPr sz="1800" kern="1200">
                <a:solidFill>
                  <a:schemeClr val="tx1"/>
                </a:solidFill>
              </a:defRPr>
            </a:lvl8pPr>
            <a:lvl9pPr marL="3657509" algn="l" defTabSz="914377" rtl="0" eaLnBrk="1" latinLnBrk="0" hangingPunct="1">
              <a:defRPr sz="1800" kern="1200">
                <a:solidFill>
                  <a:schemeClr val="tx1"/>
                </a:solidFill>
              </a:defRPr>
            </a:lvl9pPr>
          </a:lstStyle>
          <a:p>
            <a:pPr marL="171450" indent="-171450" algn="r">
              <a:lnSpc>
                <a:spcPct val="160000"/>
              </a:lnSpc>
              <a:buFont typeface="Arial" panose="020B0604020202020204" pitchFamily="34" charset="0"/>
              <a:buChar char="•"/>
            </a:pPr>
            <a:r>
              <a:rPr lang="en-US" altLang="zh-CN" sz="1000" dirty="0"/>
              <a:t>Supporting text here.</a:t>
            </a:r>
          </a:p>
          <a:p>
            <a:pPr marL="171450" indent="-171450" algn="r">
              <a:lnSpc>
                <a:spcPct val="160000"/>
              </a:lnSpc>
              <a:buFont typeface="Arial" panose="020B0604020202020204" pitchFamily="34" charset="0"/>
              <a:buChar char="•"/>
            </a:pPr>
            <a:r>
              <a:rPr lang="en-US" altLang="zh-CN" sz="1000" dirty="0"/>
              <a:t>You can use the icon library in </a:t>
            </a:r>
            <a:r>
              <a:rPr lang="en-US" altLang="zh-CN" sz="1000" dirty="0" err="1"/>
              <a:t>iSlide</a:t>
            </a:r>
            <a:r>
              <a:rPr lang="en-US" altLang="zh-CN" sz="1000" dirty="0"/>
              <a:t>  (www.islide.cc) to filter and replace existing icon elements with one click.</a:t>
            </a:r>
          </a:p>
        </p:txBody>
      </p:sp>
      <p:sp>
        <p:nvSpPr>
          <p:cNvPr id="17" name="iṩ1îḑê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F6BA6794-D49B-4B39-9508-C59802DC8753}"/>
              </a:ext>
            </a:extLst>
          </p:cNvPr>
          <p:cNvSpPr txBox="1"/>
          <p:nvPr/>
        </p:nvSpPr>
        <p:spPr bwMode="auto">
          <a:xfrm>
            <a:off x="7571365" y="2757279"/>
            <a:ext cx="3956316" cy="41288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000" tIns="46800" rIns="90000" bIns="46800">
            <a:normAutofit/>
          </a:bodyPr>
          <a:lstStyle>
            <a:defPPr>
              <a:defRPr lang="zh-CN"/>
            </a:defPPr>
            <a:lvl1pPr marL="0" algn="l" defTabSz="914377" rtl="0" eaLnBrk="1" latinLnBrk="0" hangingPunct="1">
              <a:defRPr sz="1800" kern="1200">
                <a:solidFill>
                  <a:schemeClr val="tx1"/>
                </a:solidFill>
              </a:defRPr>
            </a:lvl1pPr>
            <a:lvl2pPr marL="457189" algn="l" defTabSz="914377" rtl="0" eaLnBrk="1" latinLnBrk="0" hangingPunct="1">
              <a:defRPr sz="1800" kern="1200">
                <a:solidFill>
                  <a:schemeClr val="tx1"/>
                </a:solidFill>
              </a:defRPr>
            </a:lvl2pPr>
            <a:lvl3pPr marL="914377" algn="l" defTabSz="914377" rtl="0" eaLnBrk="1" latinLnBrk="0" hangingPunct="1">
              <a:defRPr sz="1800" kern="1200">
                <a:solidFill>
                  <a:schemeClr val="tx1"/>
                </a:solidFill>
              </a:defRPr>
            </a:lvl3pPr>
            <a:lvl4pPr marL="1371566" algn="l" defTabSz="914377" rtl="0" eaLnBrk="1" latinLnBrk="0" hangingPunct="1">
              <a:defRPr sz="1800" kern="1200">
                <a:solidFill>
                  <a:schemeClr val="tx1"/>
                </a:solidFill>
              </a:defRPr>
            </a:lvl4pPr>
            <a:lvl5pPr marL="1828754" algn="l" defTabSz="914377" rtl="0" eaLnBrk="1" latinLnBrk="0" hangingPunct="1">
              <a:defRPr sz="1800" kern="1200">
                <a:solidFill>
                  <a:schemeClr val="tx1"/>
                </a:solidFill>
              </a:defRPr>
            </a:lvl5pPr>
            <a:lvl6pPr marL="2285943" algn="l" defTabSz="914377" rtl="0" eaLnBrk="1" latinLnBrk="0" hangingPunct="1">
              <a:defRPr sz="1800" kern="1200">
                <a:solidFill>
                  <a:schemeClr val="tx1"/>
                </a:solidFill>
              </a:defRPr>
            </a:lvl6pPr>
            <a:lvl7pPr marL="2743131" algn="l" defTabSz="914377" rtl="0" eaLnBrk="1" latinLnBrk="0" hangingPunct="1">
              <a:defRPr sz="1800" kern="1200">
                <a:solidFill>
                  <a:schemeClr val="tx1"/>
                </a:solidFill>
              </a:defRPr>
            </a:lvl7pPr>
            <a:lvl8pPr marL="3200320" algn="l" defTabSz="914377" rtl="0" eaLnBrk="1" latinLnBrk="0" hangingPunct="1">
              <a:defRPr sz="1800" kern="1200">
                <a:solidFill>
                  <a:schemeClr val="tx1"/>
                </a:solidFill>
              </a:defRPr>
            </a:lvl8pPr>
            <a:lvl9pPr marL="3657509" algn="l" defTabSz="914377" rtl="0" eaLnBrk="1" latinLnBrk="0" hangingPunct="1">
              <a:defRPr sz="1800" kern="1200">
                <a:solidFill>
                  <a:schemeClr val="tx1"/>
                </a:solidFill>
              </a:defRPr>
            </a:lvl9pPr>
          </a:lstStyle>
          <a:p>
            <a:pPr algn="r"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zh-CN" sz="1800" b="1" dirty="0"/>
              <a:t>Text here</a:t>
            </a:r>
          </a:p>
        </p:txBody>
      </p:sp>
    </p:spTree>
    <p:extLst>
      <p:ext uri="{BB962C8B-B14F-4D97-AF65-F5344CB8AC3E}">
        <p14:creationId xmlns:p14="http://schemas.microsoft.com/office/powerpoint/2010/main" val="47630848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="" xmlns:p14="http://schemas.microsoft.com/office/powerpoint/2010/main" xmlns:a16="http://schemas.microsoft.com/office/drawing/2014/main" id="{A04B39AE-2888-4D19-A078-A30D9089C86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3" name="页脚占位符 2">
            <a:extLst>
              <a:ext uri="{FF2B5EF4-FFF2-40B4-BE49-F238E27FC236}">
                <a16:creationId xmlns="" xmlns:p14="http://schemas.microsoft.com/office/powerpoint/2010/main" xmlns:a16="http://schemas.microsoft.com/office/drawing/2014/main" id="{0709A06B-68B8-4788-9564-4FC4327657C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altLang="zh-CN"/>
              <a:t>www.islide.cc</a:t>
            </a:r>
            <a:endParaRPr lang="zh-CN" altLang="en-US" dirty="0"/>
          </a:p>
        </p:txBody>
      </p:sp>
      <p:sp>
        <p:nvSpPr>
          <p:cNvPr id="4" name="灯片编号占位符 3">
            <a:extLst>
              <a:ext uri="{FF2B5EF4-FFF2-40B4-BE49-F238E27FC236}">
                <a16:creationId xmlns="" xmlns:p14="http://schemas.microsoft.com/office/powerpoint/2010/main" xmlns:a16="http://schemas.microsoft.com/office/drawing/2014/main" id="{F50CC65E-8D82-4D62-A2DF-54569DBBE01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DD3DB80-B894-403A-B48E-6FDC1A72010E}" type="slidenum">
              <a:rPr lang="zh-CN" altLang="en-US" smtClean="0"/>
              <a:pPr/>
              <a:t>22</a:t>
            </a:fld>
            <a:endParaRPr lang="zh-CN" altLang="en-US"/>
          </a:p>
        </p:txBody>
      </p:sp>
      <p:sp>
        <p:nvSpPr>
          <p:cNvPr id="6" name="ïṣ1ïḋe">
            <a:extLst>
              <a:ext uri="{FF2B5EF4-FFF2-40B4-BE49-F238E27FC236}">
                <a16:creationId xmlns="" xmlns:p14="http://schemas.microsoft.com/office/powerpoint/2010/main" xmlns:a16="http://schemas.microsoft.com/office/drawing/2014/main" id="{805D92BE-4D4C-4CA5-8618-F9B66A28DF17}"/>
              </a:ext>
            </a:extLst>
          </p:cNvPr>
          <p:cNvSpPr/>
          <p:nvPr/>
        </p:nvSpPr>
        <p:spPr>
          <a:xfrm>
            <a:off x="1812507" y="2076511"/>
            <a:ext cx="360001" cy="439097"/>
          </a:xfrm>
          <a:prstGeom prst="rect">
            <a:avLst/>
          </a:prstGeom>
        </p:spPr>
        <p:txBody>
          <a:bodyPr wrap="none">
            <a:prstTxWarp prst="textPlain">
              <a:avLst/>
            </a:prstTxWarp>
            <a:spAutoFit/>
          </a:bodyPr>
          <a:lstStyle/>
          <a:p>
            <a:pPr algn="ctr"/>
            <a:r>
              <a:rPr lang="en-US" altLang="zh-CN" b="1" dirty="0">
                <a:solidFill>
                  <a:schemeClr val="accent1"/>
                </a:solidFill>
              </a:rPr>
              <a:t>S</a:t>
            </a:r>
          </a:p>
        </p:txBody>
      </p:sp>
      <p:sp>
        <p:nvSpPr>
          <p:cNvPr id="7" name="iṣľíḋe">
            <a:extLst>
              <a:ext uri="{FF2B5EF4-FFF2-40B4-BE49-F238E27FC236}">
                <a16:creationId xmlns="" xmlns:p14="http://schemas.microsoft.com/office/powerpoint/2010/main" xmlns:a16="http://schemas.microsoft.com/office/drawing/2014/main" id="{FB20B447-B9FB-4226-B4CF-D892BD930EC5}"/>
              </a:ext>
            </a:extLst>
          </p:cNvPr>
          <p:cNvSpPr/>
          <p:nvPr/>
        </p:nvSpPr>
        <p:spPr>
          <a:xfrm>
            <a:off x="4548169" y="2076511"/>
            <a:ext cx="360001" cy="439097"/>
          </a:xfrm>
          <a:prstGeom prst="rect">
            <a:avLst/>
          </a:prstGeom>
        </p:spPr>
        <p:txBody>
          <a:bodyPr wrap="none">
            <a:prstTxWarp prst="textPlain">
              <a:avLst/>
            </a:prstTxWarp>
            <a:spAutoFit/>
          </a:bodyPr>
          <a:lstStyle/>
          <a:p>
            <a:pPr algn="ctr"/>
            <a:r>
              <a:rPr lang="en-US" altLang="zh-CN" b="1" dirty="0">
                <a:solidFill>
                  <a:schemeClr val="accent2"/>
                </a:solidFill>
              </a:rPr>
              <a:t>W</a:t>
            </a:r>
          </a:p>
        </p:txBody>
      </p:sp>
      <p:sp>
        <p:nvSpPr>
          <p:cNvPr id="8" name="ïṥḻïde">
            <a:extLst>
              <a:ext uri="{FF2B5EF4-FFF2-40B4-BE49-F238E27FC236}">
                <a16:creationId xmlns="" xmlns:p14="http://schemas.microsoft.com/office/powerpoint/2010/main" xmlns:a16="http://schemas.microsoft.com/office/drawing/2014/main" id="{02ACF929-C9D4-44A0-84DA-C27B1E51148B}"/>
              </a:ext>
            </a:extLst>
          </p:cNvPr>
          <p:cNvSpPr/>
          <p:nvPr/>
        </p:nvSpPr>
        <p:spPr>
          <a:xfrm>
            <a:off x="7283831" y="2076511"/>
            <a:ext cx="360001" cy="439097"/>
          </a:xfrm>
          <a:prstGeom prst="rect">
            <a:avLst/>
          </a:prstGeom>
        </p:spPr>
        <p:txBody>
          <a:bodyPr wrap="none">
            <a:prstTxWarp prst="textPlain">
              <a:avLst/>
            </a:prstTxWarp>
            <a:spAutoFit/>
          </a:bodyPr>
          <a:lstStyle/>
          <a:p>
            <a:pPr algn="ctr"/>
            <a:r>
              <a:rPr lang="en-US" altLang="zh-CN" b="1" dirty="0">
                <a:solidFill>
                  <a:schemeClr val="accent3"/>
                </a:solidFill>
              </a:rPr>
              <a:t>O</a:t>
            </a:r>
          </a:p>
        </p:txBody>
      </p:sp>
      <p:sp>
        <p:nvSpPr>
          <p:cNvPr id="9" name="ïṡľiďè">
            <a:extLst>
              <a:ext uri="{FF2B5EF4-FFF2-40B4-BE49-F238E27FC236}">
                <a16:creationId xmlns="" xmlns:p14="http://schemas.microsoft.com/office/powerpoint/2010/main" xmlns:a16="http://schemas.microsoft.com/office/drawing/2014/main" id="{A79B36EA-F9A2-4D4A-9DC8-50F7C29ABC93}"/>
              </a:ext>
            </a:extLst>
          </p:cNvPr>
          <p:cNvSpPr/>
          <p:nvPr/>
        </p:nvSpPr>
        <p:spPr>
          <a:xfrm>
            <a:off x="10019492" y="2076511"/>
            <a:ext cx="360001" cy="439097"/>
          </a:xfrm>
          <a:prstGeom prst="rect">
            <a:avLst/>
          </a:prstGeom>
        </p:spPr>
        <p:txBody>
          <a:bodyPr wrap="none">
            <a:prstTxWarp prst="textPlain">
              <a:avLst/>
            </a:prstTxWarp>
            <a:spAutoFit/>
          </a:bodyPr>
          <a:lstStyle/>
          <a:p>
            <a:pPr algn="ctr"/>
            <a:r>
              <a:rPr lang="en-US" altLang="zh-CN" b="1" dirty="0">
                <a:solidFill>
                  <a:schemeClr val="accent4"/>
                </a:solidFill>
              </a:rPr>
              <a:t>T</a:t>
            </a:r>
          </a:p>
        </p:txBody>
      </p:sp>
      <p:sp>
        <p:nvSpPr>
          <p:cNvPr id="20" name="ïSlîdè">
            <a:extLst>
              <a:ext uri="{FF2B5EF4-FFF2-40B4-BE49-F238E27FC236}">
                <a16:creationId xmlns="" xmlns:p14="http://schemas.microsoft.com/office/powerpoint/2010/main" xmlns:a16="http://schemas.microsoft.com/office/drawing/2014/main" id="{12784E92-27DA-40C9-83C9-B1D834D12844}"/>
              </a:ext>
            </a:extLst>
          </p:cNvPr>
          <p:cNvSpPr/>
          <p:nvPr/>
        </p:nvSpPr>
        <p:spPr bwMode="auto">
          <a:xfrm>
            <a:off x="669925" y="2709000"/>
            <a:ext cx="2645166" cy="386784"/>
          </a:xfrm>
          <a:prstGeom prst="rect">
            <a:avLst/>
          </a:prstGeom>
          <a:solidFill>
            <a:schemeClr val="accent1"/>
          </a:solidFill>
          <a:ln w="38100">
            <a:noFill/>
          </a:ln>
          <a:extLst/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altLang="zh-CN" sz="1600" b="1">
                <a:solidFill>
                  <a:schemeClr val="bg1"/>
                </a:solidFill>
              </a:rPr>
              <a:t>Text here</a:t>
            </a:r>
            <a:endParaRPr lang="zh-CN" altLang="en-US" sz="1600" b="1" dirty="0">
              <a:solidFill>
                <a:schemeClr val="bg1"/>
              </a:solidFill>
            </a:endParaRPr>
          </a:p>
        </p:txBody>
      </p:sp>
      <p:sp>
        <p:nvSpPr>
          <p:cNvPr id="21" name="íṧlîdé">
            <a:extLst>
              <a:ext uri="{FF2B5EF4-FFF2-40B4-BE49-F238E27FC236}">
                <a16:creationId xmlns="" xmlns:p14="http://schemas.microsoft.com/office/powerpoint/2010/main" xmlns:a16="http://schemas.microsoft.com/office/drawing/2014/main" id="{76ECEECB-5D61-4168-A4C9-34937C95938C}"/>
              </a:ext>
            </a:extLst>
          </p:cNvPr>
          <p:cNvSpPr/>
          <p:nvPr/>
        </p:nvSpPr>
        <p:spPr bwMode="auto">
          <a:xfrm>
            <a:off x="669925" y="3095784"/>
            <a:ext cx="2645166" cy="1233216"/>
          </a:xfrm>
          <a:prstGeom prst="rect">
            <a:avLst/>
          </a:prstGeom>
          <a:solidFill>
            <a:schemeClr val="bg1">
              <a:lumMod val="95000"/>
            </a:schemeClr>
          </a:solidFill>
          <a:ln w="38100">
            <a:noFill/>
          </a:ln>
          <a:extLst/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t"/>
          <a:lstStyle/>
          <a:p>
            <a:pPr marL="171450" indent="-171450">
              <a:lnSpc>
                <a:spcPct val="150000"/>
              </a:lnSpc>
              <a:spcBef>
                <a:spcPct val="0"/>
              </a:spcBef>
              <a:buFont typeface="Arial" panose="020B0604020202020204" pitchFamily="34" charset="0"/>
              <a:buChar char="•"/>
            </a:pPr>
            <a:r>
              <a:rPr lang="en-US" altLang="zh-CN" sz="900" dirty="0"/>
              <a:t>Supporting text here.</a:t>
            </a:r>
          </a:p>
          <a:p>
            <a:pPr marL="171450" indent="-171450">
              <a:lnSpc>
                <a:spcPct val="150000"/>
              </a:lnSpc>
              <a:spcBef>
                <a:spcPct val="0"/>
              </a:spcBef>
              <a:buFont typeface="Arial" panose="020B0604020202020204" pitchFamily="34" charset="0"/>
              <a:buChar char="•"/>
            </a:pPr>
            <a:r>
              <a:rPr lang="en-US" altLang="zh-CN" sz="900" dirty="0"/>
              <a:t>You can use the icon library in </a:t>
            </a:r>
            <a:r>
              <a:rPr lang="en-US" altLang="zh-CN" sz="900" dirty="0" err="1"/>
              <a:t>iSlide</a:t>
            </a:r>
            <a:r>
              <a:rPr lang="en-US" altLang="zh-CN" sz="900" dirty="0"/>
              <a:t>  (www.islide.cc) to filter and replace existing icon elements with one click.</a:t>
            </a:r>
          </a:p>
        </p:txBody>
      </p:sp>
      <p:sp>
        <p:nvSpPr>
          <p:cNvPr id="18" name="íšľíḍê">
            <a:extLst>
              <a:ext uri="{FF2B5EF4-FFF2-40B4-BE49-F238E27FC236}">
                <a16:creationId xmlns="" xmlns:p14="http://schemas.microsoft.com/office/powerpoint/2010/main" xmlns:a16="http://schemas.microsoft.com/office/drawing/2014/main" id="{D2C4C81F-F6D3-41C7-8E9A-BD9E6A711D0F}"/>
              </a:ext>
            </a:extLst>
          </p:cNvPr>
          <p:cNvSpPr/>
          <p:nvPr/>
        </p:nvSpPr>
        <p:spPr bwMode="auto">
          <a:xfrm>
            <a:off x="3405586" y="2709000"/>
            <a:ext cx="2645166" cy="386784"/>
          </a:xfrm>
          <a:prstGeom prst="rect">
            <a:avLst/>
          </a:prstGeom>
          <a:solidFill>
            <a:schemeClr val="accent2"/>
          </a:solidFill>
          <a:ln w="38100">
            <a:noFill/>
          </a:ln>
          <a:extLst/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altLang="zh-CN" sz="1600" b="1">
                <a:solidFill>
                  <a:schemeClr val="bg1"/>
                </a:solidFill>
              </a:rPr>
              <a:t>Text here</a:t>
            </a:r>
            <a:endParaRPr lang="zh-CN" altLang="en-US" sz="1600" b="1" dirty="0">
              <a:solidFill>
                <a:schemeClr val="bg1"/>
              </a:solidFill>
            </a:endParaRPr>
          </a:p>
        </p:txBody>
      </p:sp>
      <p:sp>
        <p:nvSpPr>
          <p:cNvPr id="19" name="ïŝḷîdè">
            <a:extLst>
              <a:ext uri="{FF2B5EF4-FFF2-40B4-BE49-F238E27FC236}">
                <a16:creationId xmlns="" xmlns:p14="http://schemas.microsoft.com/office/powerpoint/2010/main" xmlns:a16="http://schemas.microsoft.com/office/drawing/2014/main" id="{E2124C9B-FF2C-49C9-9B57-607B49123244}"/>
              </a:ext>
            </a:extLst>
          </p:cNvPr>
          <p:cNvSpPr/>
          <p:nvPr/>
        </p:nvSpPr>
        <p:spPr bwMode="auto">
          <a:xfrm>
            <a:off x="3405586" y="3095784"/>
            <a:ext cx="2645166" cy="1233216"/>
          </a:xfrm>
          <a:prstGeom prst="rect">
            <a:avLst/>
          </a:prstGeom>
          <a:solidFill>
            <a:schemeClr val="bg1">
              <a:lumMod val="95000"/>
            </a:schemeClr>
          </a:solidFill>
          <a:ln w="38100">
            <a:noFill/>
          </a:ln>
          <a:extLst/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t"/>
          <a:lstStyle/>
          <a:p>
            <a:pPr marL="171450" indent="-171450">
              <a:lnSpc>
                <a:spcPct val="150000"/>
              </a:lnSpc>
              <a:spcBef>
                <a:spcPct val="0"/>
              </a:spcBef>
              <a:buFont typeface="Arial" panose="020B0604020202020204" pitchFamily="34" charset="0"/>
              <a:buChar char="•"/>
            </a:pPr>
            <a:r>
              <a:rPr lang="en-US" altLang="zh-CN" sz="900" dirty="0"/>
              <a:t>Supporting text here.</a:t>
            </a:r>
          </a:p>
          <a:p>
            <a:pPr marL="171450" indent="-171450">
              <a:lnSpc>
                <a:spcPct val="150000"/>
              </a:lnSpc>
              <a:spcBef>
                <a:spcPct val="0"/>
              </a:spcBef>
              <a:buFont typeface="Arial" panose="020B0604020202020204" pitchFamily="34" charset="0"/>
              <a:buChar char="•"/>
            </a:pPr>
            <a:r>
              <a:rPr lang="en-US" altLang="zh-CN" sz="900" dirty="0"/>
              <a:t>You can use the icon library in </a:t>
            </a:r>
            <a:r>
              <a:rPr lang="en-US" altLang="zh-CN" sz="900" dirty="0" err="1"/>
              <a:t>iSlide</a:t>
            </a:r>
            <a:r>
              <a:rPr lang="en-US" altLang="zh-CN" sz="900" dirty="0"/>
              <a:t>  (www.islide.cc) to filter and replace existing icon elements with one click.</a:t>
            </a:r>
          </a:p>
        </p:txBody>
      </p:sp>
      <p:sp>
        <p:nvSpPr>
          <p:cNvPr id="16" name="íS1íḍê">
            <a:extLst>
              <a:ext uri="{FF2B5EF4-FFF2-40B4-BE49-F238E27FC236}">
                <a16:creationId xmlns="" xmlns:p14="http://schemas.microsoft.com/office/powerpoint/2010/main" xmlns:a16="http://schemas.microsoft.com/office/drawing/2014/main" id="{83CAD913-B5D5-43BE-B990-22619C965584}"/>
              </a:ext>
            </a:extLst>
          </p:cNvPr>
          <p:cNvSpPr/>
          <p:nvPr/>
        </p:nvSpPr>
        <p:spPr bwMode="auto">
          <a:xfrm>
            <a:off x="6141247" y="2709000"/>
            <a:ext cx="2645166" cy="386784"/>
          </a:xfrm>
          <a:prstGeom prst="rect">
            <a:avLst/>
          </a:prstGeom>
          <a:solidFill>
            <a:schemeClr val="accent3"/>
          </a:solidFill>
          <a:ln w="38100">
            <a:noFill/>
          </a:ln>
          <a:extLst/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altLang="zh-CN" sz="1600" b="1">
                <a:solidFill>
                  <a:schemeClr val="bg1"/>
                </a:solidFill>
              </a:rPr>
              <a:t>Text here</a:t>
            </a:r>
            <a:endParaRPr lang="zh-CN" altLang="en-US" sz="1600" b="1" dirty="0">
              <a:solidFill>
                <a:schemeClr val="bg1"/>
              </a:solidFill>
            </a:endParaRPr>
          </a:p>
        </p:txBody>
      </p:sp>
      <p:sp>
        <p:nvSpPr>
          <p:cNvPr id="17" name="ïṣḷîďe">
            <a:extLst>
              <a:ext uri="{FF2B5EF4-FFF2-40B4-BE49-F238E27FC236}">
                <a16:creationId xmlns="" xmlns:p14="http://schemas.microsoft.com/office/powerpoint/2010/main" xmlns:a16="http://schemas.microsoft.com/office/drawing/2014/main" id="{A2240C08-31CE-440A-B5FA-AF5EF19EBB5E}"/>
              </a:ext>
            </a:extLst>
          </p:cNvPr>
          <p:cNvSpPr/>
          <p:nvPr/>
        </p:nvSpPr>
        <p:spPr bwMode="auto">
          <a:xfrm>
            <a:off x="6141247" y="3095784"/>
            <a:ext cx="2645166" cy="1233216"/>
          </a:xfrm>
          <a:prstGeom prst="rect">
            <a:avLst/>
          </a:prstGeom>
          <a:solidFill>
            <a:schemeClr val="bg1">
              <a:lumMod val="95000"/>
            </a:schemeClr>
          </a:solidFill>
          <a:ln w="38100">
            <a:noFill/>
          </a:ln>
          <a:extLst/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t"/>
          <a:lstStyle/>
          <a:p>
            <a:pPr marL="171450" indent="-171450">
              <a:lnSpc>
                <a:spcPct val="150000"/>
              </a:lnSpc>
              <a:spcBef>
                <a:spcPct val="0"/>
              </a:spcBef>
              <a:buFont typeface="Arial" panose="020B0604020202020204" pitchFamily="34" charset="0"/>
              <a:buChar char="•"/>
            </a:pPr>
            <a:r>
              <a:rPr lang="en-US" altLang="zh-CN" sz="900" dirty="0"/>
              <a:t>Supporting text here.</a:t>
            </a:r>
          </a:p>
          <a:p>
            <a:pPr marL="171450" indent="-171450">
              <a:lnSpc>
                <a:spcPct val="150000"/>
              </a:lnSpc>
              <a:spcBef>
                <a:spcPct val="0"/>
              </a:spcBef>
              <a:buFont typeface="Arial" panose="020B0604020202020204" pitchFamily="34" charset="0"/>
              <a:buChar char="•"/>
            </a:pPr>
            <a:r>
              <a:rPr lang="en-US" altLang="zh-CN" sz="900" dirty="0"/>
              <a:t>You can use the icon library in </a:t>
            </a:r>
            <a:r>
              <a:rPr lang="en-US" altLang="zh-CN" sz="900" dirty="0" err="1"/>
              <a:t>iSlide</a:t>
            </a:r>
            <a:r>
              <a:rPr lang="en-US" altLang="zh-CN" sz="900" dirty="0"/>
              <a:t>  (www.islide.cc) to filter and replace existing icon elements with one click.</a:t>
            </a:r>
          </a:p>
        </p:txBody>
      </p:sp>
      <p:sp>
        <p:nvSpPr>
          <p:cNvPr id="14" name="ïṡļiďé">
            <a:extLst>
              <a:ext uri="{FF2B5EF4-FFF2-40B4-BE49-F238E27FC236}">
                <a16:creationId xmlns="" xmlns:p14="http://schemas.microsoft.com/office/powerpoint/2010/main" xmlns:a16="http://schemas.microsoft.com/office/drawing/2014/main" id="{9622D48A-34B3-4BC0-B2D6-BCE618E9A8C7}"/>
              </a:ext>
            </a:extLst>
          </p:cNvPr>
          <p:cNvSpPr/>
          <p:nvPr/>
        </p:nvSpPr>
        <p:spPr bwMode="auto">
          <a:xfrm>
            <a:off x="8876909" y="2709000"/>
            <a:ext cx="2645166" cy="386784"/>
          </a:xfrm>
          <a:prstGeom prst="rect">
            <a:avLst/>
          </a:prstGeom>
          <a:solidFill>
            <a:schemeClr val="accent4"/>
          </a:solidFill>
          <a:ln w="38100">
            <a:noFill/>
          </a:ln>
          <a:extLst/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altLang="zh-CN" sz="1600" b="1">
                <a:solidFill>
                  <a:schemeClr val="bg1"/>
                </a:solidFill>
              </a:rPr>
              <a:t>Text here</a:t>
            </a:r>
            <a:endParaRPr lang="zh-CN" altLang="en-US" sz="1600" b="1" dirty="0">
              <a:solidFill>
                <a:schemeClr val="bg1"/>
              </a:solidFill>
            </a:endParaRPr>
          </a:p>
        </p:txBody>
      </p:sp>
      <p:sp>
        <p:nvSpPr>
          <p:cNvPr id="15" name="ïśľiḑè">
            <a:extLst>
              <a:ext uri="{FF2B5EF4-FFF2-40B4-BE49-F238E27FC236}">
                <a16:creationId xmlns="" xmlns:p14="http://schemas.microsoft.com/office/powerpoint/2010/main" xmlns:a16="http://schemas.microsoft.com/office/drawing/2014/main" id="{DEE672FB-BD80-451D-831C-D48C13999F1C}"/>
              </a:ext>
            </a:extLst>
          </p:cNvPr>
          <p:cNvSpPr/>
          <p:nvPr/>
        </p:nvSpPr>
        <p:spPr bwMode="auto">
          <a:xfrm>
            <a:off x="8876909" y="3095784"/>
            <a:ext cx="2645166" cy="1233216"/>
          </a:xfrm>
          <a:prstGeom prst="rect">
            <a:avLst/>
          </a:prstGeom>
          <a:solidFill>
            <a:schemeClr val="bg1">
              <a:lumMod val="95000"/>
            </a:schemeClr>
          </a:solidFill>
          <a:ln w="38100">
            <a:noFill/>
          </a:ln>
          <a:extLst/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t"/>
          <a:lstStyle/>
          <a:p>
            <a:pPr marL="171450" indent="-171450">
              <a:lnSpc>
                <a:spcPct val="150000"/>
              </a:lnSpc>
              <a:spcBef>
                <a:spcPct val="0"/>
              </a:spcBef>
              <a:buFont typeface="Arial" panose="020B0604020202020204" pitchFamily="34" charset="0"/>
              <a:buChar char="•"/>
            </a:pPr>
            <a:r>
              <a:rPr lang="en-US" altLang="zh-CN" sz="900" dirty="0"/>
              <a:t>Supporting text here.</a:t>
            </a:r>
          </a:p>
          <a:p>
            <a:pPr marL="171450" indent="-171450">
              <a:lnSpc>
                <a:spcPct val="150000"/>
              </a:lnSpc>
              <a:spcBef>
                <a:spcPct val="0"/>
              </a:spcBef>
              <a:buFont typeface="Arial" panose="020B0604020202020204" pitchFamily="34" charset="0"/>
              <a:buChar char="•"/>
            </a:pPr>
            <a:r>
              <a:rPr lang="en-US" altLang="zh-CN" sz="900" dirty="0"/>
              <a:t>You can use the icon library in </a:t>
            </a:r>
            <a:r>
              <a:rPr lang="en-US" altLang="zh-CN" sz="900" dirty="0" err="1"/>
              <a:t>iSlide</a:t>
            </a:r>
            <a:r>
              <a:rPr lang="en-US" altLang="zh-CN" sz="900" dirty="0"/>
              <a:t>  (www.islide.cc) to filter and replace existing icon elements with one click.</a:t>
            </a:r>
          </a:p>
        </p:txBody>
      </p:sp>
    </p:spTree>
    <p:extLst>
      <p:ext uri="{BB962C8B-B14F-4D97-AF65-F5344CB8AC3E}">
        <p14:creationId xmlns:p14="http://schemas.microsoft.com/office/powerpoint/2010/main" val="32712819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矩形 7"/>
          <p:cNvSpPr/>
          <p:nvPr/>
        </p:nvSpPr>
        <p:spPr>
          <a:xfrm>
            <a:off x="669925" y="1130300"/>
            <a:ext cx="10821990" cy="500697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9" name="组合 8"/>
          <p:cNvGrpSpPr/>
          <p:nvPr/>
        </p:nvGrpSpPr>
        <p:grpSpPr>
          <a:xfrm>
            <a:off x="748302" y="1561641"/>
            <a:ext cx="4769614" cy="4575634"/>
            <a:chOff x="636206" y="1566794"/>
            <a:chExt cx="4769614" cy="4575634"/>
          </a:xfrm>
        </p:grpSpPr>
        <p:sp>
          <p:nvSpPr>
            <p:cNvPr id="10" name="Freeform 8"/>
            <p:cNvSpPr>
              <a:spLocks/>
            </p:cNvSpPr>
            <p:nvPr userDrawn="1"/>
          </p:nvSpPr>
          <p:spPr bwMode="auto">
            <a:xfrm flipH="1">
              <a:off x="636206" y="4607708"/>
              <a:ext cx="2399070" cy="1534720"/>
            </a:xfrm>
            <a:custGeom>
              <a:avLst/>
              <a:gdLst>
                <a:gd name="T0" fmla="*/ 1682 w 1682"/>
                <a:gd name="T1" fmla="*/ 0 h 1076"/>
                <a:gd name="T2" fmla="*/ 1681 w 1682"/>
                <a:gd name="T3" fmla="*/ 108 h 1076"/>
                <a:gd name="T4" fmla="*/ 15 w 1682"/>
                <a:gd name="T5" fmla="*/ 1076 h 1076"/>
                <a:gd name="T6" fmla="*/ 0 w 1682"/>
                <a:gd name="T7" fmla="*/ 954 h 1076"/>
                <a:gd name="T8" fmla="*/ 639 w 1682"/>
                <a:gd name="T9" fmla="*/ 577 h 1076"/>
                <a:gd name="T10" fmla="*/ 1682 w 1682"/>
                <a:gd name="T11" fmla="*/ 0 h 10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82" h="1076">
                  <a:moveTo>
                    <a:pt x="1682" y="0"/>
                  </a:moveTo>
                  <a:lnTo>
                    <a:pt x="1681" y="108"/>
                  </a:lnTo>
                  <a:lnTo>
                    <a:pt x="15" y="1076"/>
                  </a:lnTo>
                  <a:lnTo>
                    <a:pt x="0" y="954"/>
                  </a:lnTo>
                  <a:lnTo>
                    <a:pt x="639" y="577"/>
                  </a:lnTo>
                  <a:lnTo>
                    <a:pt x="1682" y="0"/>
                  </a:lnTo>
                  <a:close/>
                </a:path>
              </a:pathLst>
            </a:custGeom>
            <a:solidFill>
              <a:srgbClr val="495E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" name="Freeform 9"/>
            <p:cNvSpPr>
              <a:spLocks/>
            </p:cNvSpPr>
            <p:nvPr userDrawn="1"/>
          </p:nvSpPr>
          <p:spPr bwMode="auto">
            <a:xfrm flipH="1">
              <a:off x="3012455" y="4607708"/>
              <a:ext cx="2393365" cy="1534720"/>
            </a:xfrm>
            <a:custGeom>
              <a:avLst/>
              <a:gdLst>
                <a:gd name="T0" fmla="*/ 0 w 1678"/>
                <a:gd name="T1" fmla="*/ 0 h 1076"/>
                <a:gd name="T2" fmla="*/ 0 w 1678"/>
                <a:gd name="T3" fmla="*/ 108 h 1076"/>
                <a:gd name="T4" fmla="*/ 1677 w 1678"/>
                <a:gd name="T5" fmla="*/ 1076 h 1076"/>
                <a:gd name="T6" fmla="*/ 1678 w 1678"/>
                <a:gd name="T7" fmla="*/ 968 h 1076"/>
                <a:gd name="T8" fmla="*/ 1401 w 1678"/>
                <a:gd name="T9" fmla="*/ 778 h 1076"/>
                <a:gd name="T10" fmla="*/ 0 w 1678"/>
                <a:gd name="T11" fmla="*/ 0 h 10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78" h="1076">
                  <a:moveTo>
                    <a:pt x="0" y="0"/>
                  </a:moveTo>
                  <a:lnTo>
                    <a:pt x="0" y="108"/>
                  </a:lnTo>
                  <a:lnTo>
                    <a:pt x="1677" y="1076"/>
                  </a:lnTo>
                  <a:lnTo>
                    <a:pt x="1678" y="968"/>
                  </a:lnTo>
                  <a:lnTo>
                    <a:pt x="1401" y="77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F76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" name="Freeform 10"/>
            <p:cNvSpPr>
              <a:spLocks/>
            </p:cNvSpPr>
            <p:nvPr userDrawn="1"/>
          </p:nvSpPr>
          <p:spPr bwMode="auto">
            <a:xfrm flipH="1">
              <a:off x="636206" y="3225604"/>
              <a:ext cx="4769614" cy="2762782"/>
            </a:xfrm>
            <a:custGeom>
              <a:avLst/>
              <a:gdLst>
                <a:gd name="T0" fmla="*/ 1667 w 3344"/>
                <a:gd name="T1" fmla="*/ 0 h 1937"/>
                <a:gd name="T2" fmla="*/ 0 w 3344"/>
                <a:gd name="T3" fmla="*/ 969 h 1937"/>
                <a:gd name="T4" fmla="*/ 1678 w 3344"/>
                <a:gd name="T5" fmla="*/ 1937 h 1937"/>
                <a:gd name="T6" fmla="*/ 3344 w 3344"/>
                <a:gd name="T7" fmla="*/ 969 h 1937"/>
                <a:gd name="T8" fmla="*/ 1667 w 3344"/>
                <a:gd name="T9" fmla="*/ 0 h 19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44" h="1937">
                  <a:moveTo>
                    <a:pt x="1667" y="0"/>
                  </a:moveTo>
                  <a:lnTo>
                    <a:pt x="0" y="969"/>
                  </a:lnTo>
                  <a:lnTo>
                    <a:pt x="1678" y="1937"/>
                  </a:lnTo>
                  <a:lnTo>
                    <a:pt x="3344" y="969"/>
                  </a:lnTo>
                  <a:lnTo>
                    <a:pt x="1667" y="0"/>
                  </a:lnTo>
                  <a:close/>
                </a:path>
              </a:pathLst>
            </a:custGeom>
            <a:solidFill>
              <a:srgbClr val="6F85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" name="Freeform 11"/>
            <p:cNvSpPr>
              <a:spLocks/>
            </p:cNvSpPr>
            <p:nvPr userDrawn="1"/>
          </p:nvSpPr>
          <p:spPr bwMode="auto">
            <a:xfrm flipH="1">
              <a:off x="5288862" y="2947472"/>
              <a:ext cx="116958" cy="1714437"/>
            </a:xfrm>
            <a:custGeom>
              <a:avLst/>
              <a:gdLst>
                <a:gd name="T0" fmla="*/ 64 w 82"/>
                <a:gd name="T1" fmla="*/ 35 h 1202"/>
                <a:gd name="T2" fmla="*/ 82 w 82"/>
                <a:gd name="T3" fmla="*/ 517 h 1202"/>
                <a:gd name="T4" fmla="*/ 60 w 82"/>
                <a:gd name="T5" fmla="*/ 1202 h 1202"/>
                <a:gd name="T6" fmla="*/ 0 w 82"/>
                <a:gd name="T7" fmla="*/ 1167 h 1202"/>
                <a:gd name="T8" fmla="*/ 4 w 82"/>
                <a:gd name="T9" fmla="*/ 0 h 1202"/>
                <a:gd name="T10" fmla="*/ 64 w 82"/>
                <a:gd name="T11" fmla="*/ 35 h 1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2" h="1202">
                  <a:moveTo>
                    <a:pt x="64" y="35"/>
                  </a:moveTo>
                  <a:lnTo>
                    <a:pt x="82" y="517"/>
                  </a:lnTo>
                  <a:lnTo>
                    <a:pt x="60" y="1202"/>
                  </a:lnTo>
                  <a:lnTo>
                    <a:pt x="0" y="1167"/>
                  </a:lnTo>
                  <a:lnTo>
                    <a:pt x="4" y="0"/>
                  </a:lnTo>
                  <a:lnTo>
                    <a:pt x="64" y="35"/>
                  </a:lnTo>
                  <a:close/>
                </a:path>
              </a:pathLst>
            </a:custGeom>
            <a:solidFill>
              <a:srgbClr val="E4EA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" name="Freeform 12"/>
            <p:cNvSpPr>
              <a:spLocks/>
            </p:cNvSpPr>
            <p:nvPr userDrawn="1"/>
          </p:nvSpPr>
          <p:spPr bwMode="auto">
            <a:xfrm flipH="1">
              <a:off x="2969665" y="1653799"/>
              <a:ext cx="2350575" cy="3008109"/>
            </a:xfrm>
            <a:custGeom>
              <a:avLst/>
              <a:gdLst>
                <a:gd name="T0" fmla="*/ 1609 w 1648"/>
                <a:gd name="T1" fmla="*/ 0 h 2109"/>
                <a:gd name="T2" fmla="*/ 1648 w 1648"/>
                <a:gd name="T3" fmla="*/ 610 h 2109"/>
                <a:gd name="T4" fmla="*/ 1605 w 1648"/>
                <a:gd name="T5" fmla="*/ 1176 h 2109"/>
                <a:gd name="T6" fmla="*/ 0 w 1648"/>
                <a:gd name="T7" fmla="*/ 2109 h 2109"/>
                <a:gd name="T8" fmla="*/ 4 w 1648"/>
                <a:gd name="T9" fmla="*/ 932 h 2109"/>
                <a:gd name="T10" fmla="*/ 1609 w 1648"/>
                <a:gd name="T11" fmla="*/ 0 h 2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48" h="2109">
                  <a:moveTo>
                    <a:pt x="1609" y="0"/>
                  </a:moveTo>
                  <a:lnTo>
                    <a:pt x="1648" y="610"/>
                  </a:lnTo>
                  <a:lnTo>
                    <a:pt x="1605" y="1176"/>
                  </a:lnTo>
                  <a:lnTo>
                    <a:pt x="0" y="2109"/>
                  </a:lnTo>
                  <a:lnTo>
                    <a:pt x="4" y="932"/>
                  </a:lnTo>
                  <a:lnTo>
                    <a:pt x="1609" y="0"/>
                  </a:lnTo>
                  <a:close/>
                </a:path>
              </a:pathLst>
            </a:custGeom>
            <a:solidFill>
              <a:srgbClr val="DCE4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" name="Freeform 13"/>
            <p:cNvSpPr>
              <a:spLocks/>
            </p:cNvSpPr>
            <p:nvPr userDrawn="1"/>
          </p:nvSpPr>
          <p:spPr bwMode="auto">
            <a:xfrm flipH="1">
              <a:off x="678995" y="1653799"/>
              <a:ext cx="2352002" cy="3008109"/>
            </a:xfrm>
            <a:custGeom>
              <a:avLst/>
              <a:gdLst>
                <a:gd name="T0" fmla="*/ 1619 w 1649"/>
                <a:gd name="T1" fmla="*/ 932 h 2109"/>
                <a:gd name="T2" fmla="*/ 1649 w 1649"/>
                <a:gd name="T3" fmla="*/ 1375 h 2109"/>
                <a:gd name="T4" fmla="*/ 1615 w 1649"/>
                <a:gd name="T5" fmla="*/ 2109 h 2109"/>
                <a:gd name="T6" fmla="*/ 0 w 1649"/>
                <a:gd name="T7" fmla="*/ 1176 h 2109"/>
                <a:gd name="T8" fmla="*/ 4 w 1649"/>
                <a:gd name="T9" fmla="*/ 0 h 2109"/>
                <a:gd name="T10" fmla="*/ 1619 w 1649"/>
                <a:gd name="T11" fmla="*/ 932 h 2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49" h="2109">
                  <a:moveTo>
                    <a:pt x="1619" y="932"/>
                  </a:moveTo>
                  <a:lnTo>
                    <a:pt x="1649" y="1375"/>
                  </a:lnTo>
                  <a:lnTo>
                    <a:pt x="1615" y="2109"/>
                  </a:lnTo>
                  <a:lnTo>
                    <a:pt x="0" y="1176"/>
                  </a:lnTo>
                  <a:lnTo>
                    <a:pt x="4" y="0"/>
                  </a:lnTo>
                  <a:lnTo>
                    <a:pt x="1619" y="932"/>
                  </a:lnTo>
                  <a:close/>
                </a:path>
              </a:pathLst>
            </a:custGeom>
            <a:solidFill>
              <a:srgbClr val="E4EA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" name="Freeform 14"/>
            <p:cNvSpPr>
              <a:spLocks/>
            </p:cNvSpPr>
            <p:nvPr userDrawn="1"/>
          </p:nvSpPr>
          <p:spPr bwMode="auto">
            <a:xfrm flipH="1">
              <a:off x="636206" y="1566794"/>
              <a:ext cx="4763908" cy="1430599"/>
            </a:xfrm>
            <a:custGeom>
              <a:avLst/>
              <a:gdLst>
                <a:gd name="T0" fmla="*/ 3340 w 3340"/>
                <a:gd name="T1" fmla="*/ 968 h 1003"/>
                <a:gd name="T2" fmla="*/ 3280 w 3340"/>
                <a:gd name="T3" fmla="*/ 1003 h 1003"/>
                <a:gd name="T4" fmla="*/ 1665 w 3340"/>
                <a:gd name="T5" fmla="*/ 70 h 1003"/>
                <a:gd name="T6" fmla="*/ 60 w 3340"/>
                <a:gd name="T7" fmla="*/ 1003 h 1003"/>
                <a:gd name="T8" fmla="*/ 0 w 3340"/>
                <a:gd name="T9" fmla="*/ 968 h 1003"/>
                <a:gd name="T10" fmla="*/ 1665 w 3340"/>
                <a:gd name="T11" fmla="*/ 0 h 1003"/>
                <a:gd name="T12" fmla="*/ 3340 w 3340"/>
                <a:gd name="T13" fmla="*/ 968 h 10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40" h="1003">
                  <a:moveTo>
                    <a:pt x="3340" y="968"/>
                  </a:moveTo>
                  <a:lnTo>
                    <a:pt x="3280" y="1003"/>
                  </a:lnTo>
                  <a:lnTo>
                    <a:pt x="1665" y="70"/>
                  </a:lnTo>
                  <a:lnTo>
                    <a:pt x="60" y="1003"/>
                  </a:lnTo>
                  <a:lnTo>
                    <a:pt x="0" y="968"/>
                  </a:lnTo>
                  <a:lnTo>
                    <a:pt x="1665" y="0"/>
                  </a:lnTo>
                  <a:lnTo>
                    <a:pt x="3340" y="968"/>
                  </a:lnTo>
                  <a:close/>
                </a:path>
              </a:pathLst>
            </a:custGeom>
            <a:solidFill>
              <a:srgbClr val="F0F4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" name="Freeform 15"/>
            <p:cNvSpPr>
              <a:spLocks/>
            </p:cNvSpPr>
            <p:nvPr userDrawn="1"/>
          </p:nvSpPr>
          <p:spPr bwMode="auto">
            <a:xfrm flipH="1">
              <a:off x="636206" y="2947472"/>
              <a:ext cx="91284" cy="1714437"/>
            </a:xfrm>
            <a:custGeom>
              <a:avLst/>
              <a:gdLst>
                <a:gd name="T0" fmla="*/ 64 w 64"/>
                <a:gd name="T1" fmla="*/ 0 h 1202"/>
                <a:gd name="T2" fmla="*/ 60 w 64"/>
                <a:gd name="T3" fmla="*/ 1167 h 1202"/>
                <a:gd name="T4" fmla="*/ 0 w 64"/>
                <a:gd name="T5" fmla="*/ 1202 h 1202"/>
                <a:gd name="T6" fmla="*/ 4 w 64"/>
                <a:gd name="T7" fmla="*/ 35 h 1202"/>
                <a:gd name="T8" fmla="*/ 64 w 64"/>
                <a:gd name="T9" fmla="*/ 0 h 1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4" h="1202">
                  <a:moveTo>
                    <a:pt x="64" y="0"/>
                  </a:moveTo>
                  <a:lnTo>
                    <a:pt x="60" y="1167"/>
                  </a:lnTo>
                  <a:lnTo>
                    <a:pt x="0" y="1202"/>
                  </a:lnTo>
                  <a:lnTo>
                    <a:pt x="4" y="35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DCE4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" name="Freeform 16"/>
            <p:cNvSpPr>
              <a:spLocks/>
            </p:cNvSpPr>
            <p:nvPr userDrawn="1"/>
          </p:nvSpPr>
          <p:spPr bwMode="auto">
            <a:xfrm flipH="1">
              <a:off x="4113574" y="4175533"/>
              <a:ext cx="65611" cy="106974"/>
            </a:xfrm>
            <a:custGeom>
              <a:avLst/>
              <a:gdLst>
                <a:gd name="T0" fmla="*/ 0 w 46"/>
                <a:gd name="T1" fmla="*/ 75 h 75"/>
                <a:gd name="T2" fmla="*/ 46 w 46"/>
                <a:gd name="T3" fmla="*/ 48 h 75"/>
                <a:gd name="T4" fmla="*/ 46 w 46"/>
                <a:gd name="T5" fmla="*/ 0 h 75"/>
                <a:gd name="T6" fmla="*/ 0 w 46"/>
                <a:gd name="T7" fmla="*/ 27 h 75"/>
                <a:gd name="T8" fmla="*/ 0 w 46"/>
                <a:gd name="T9" fmla="*/ 7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75">
                  <a:moveTo>
                    <a:pt x="0" y="75"/>
                  </a:moveTo>
                  <a:lnTo>
                    <a:pt x="46" y="48"/>
                  </a:lnTo>
                  <a:lnTo>
                    <a:pt x="46" y="0"/>
                  </a:lnTo>
                  <a:lnTo>
                    <a:pt x="0" y="27"/>
                  </a:lnTo>
                  <a:lnTo>
                    <a:pt x="0" y="75"/>
                  </a:lnTo>
                  <a:close/>
                </a:path>
              </a:pathLst>
            </a:custGeom>
            <a:solidFill>
              <a:srgbClr val="0844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" name="Freeform 17"/>
            <p:cNvSpPr>
              <a:spLocks/>
            </p:cNvSpPr>
            <p:nvPr userDrawn="1"/>
          </p:nvSpPr>
          <p:spPr bwMode="auto">
            <a:xfrm flipH="1">
              <a:off x="4113574" y="4050017"/>
              <a:ext cx="282411" cy="164027"/>
            </a:xfrm>
            <a:custGeom>
              <a:avLst/>
              <a:gdLst>
                <a:gd name="T0" fmla="*/ 152 w 198"/>
                <a:gd name="T1" fmla="*/ 115 h 115"/>
                <a:gd name="T2" fmla="*/ 198 w 198"/>
                <a:gd name="T3" fmla="*/ 88 h 115"/>
                <a:gd name="T4" fmla="*/ 46 w 198"/>
                <a:gd name="T5" fmla="*/ 0 h 115"/>
                <a:gd name="T6" fmla="*/ 0 w 198"/>
                <a:gd name="T7" fmla="*/ 27 h 115"/>
                <a:gd name="T8" fmla="*/ 152 w 198"/>
                <a:gd name="T9" fmla="*/ 11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8" h="115">
                  <a:moveTo>
                    <a:pt x="152" y="115"/>
                  </a:moveTo>
                  <a:lnTo>
                    <a:pt x="198" y="88"/>
                  </a:lnTo>
                  <a:lnTo>
                    <a:pt x="46" y="0"/>
                  </a:lnTo>
                  <a:lnTo>
                    <a:pt x="0" y="27"/>
                  </a:lnTo>
                  <a:lnTo>
                    <a:pt x="152" y="115"/>
                  </a:lnTo>
                  <a:close/>
                </a:path>
              </a:pathLst>
            </a:custGeom>
            <a:solidFill>
              <a:srgbClr val="0327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" name="Freeform 18"/>
            <p:cNvSpPr>
              <a:spLocks/>
            </p:cNvSpPr>
            <p:nvPr userDrawn="1"/>
          </p:nvSpPr>
          <p:spPr bwMode="auto">
            <a:xfrm flipH="1">
              <a:off x="4179185" y="4088528"/>
              <a:ext cx="216801" cy="193980"/>
            </a:xfrm>
            <a:custGeom>
              <a:avLst/>
              <a:gdLst>
                <a:gd name="T0" fmla="*/ 0 w 152"/>
                <a:gd name="T1" fmla="*/ 0 h 136"/>
                <a:gd name="T2" fmla="*/ 0 w 152"/>
                <a:gd name="T3" fmla="*/ 48 h 136"/>
                <a:gd name="T4" fmla="*/ 152 w 152"/>
                <a:gd name="T5" fmla="*/ 136 h 136"/>
                <a:gd name="T6" fmla="*/ 152 w 152"/>
                <a:gd name="T7" fmla="*/ 88 h 136"/>
                <a:gd name="T8" fmla="*/ 0 w 152"/>
                <a:gd name="T9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2" h="136">
                  <a:moveTo>
                    <a:pt x="0" y="0"/>
                  </a:moveTo>
                  <a:lnTo>
                    <a:pt x="0" y="48"/>
                  </a:lnTo>
                  <a:lnTo>
                    <a:pt x="152" y="136"/>
                  </a:lnTo>
                  <a:lnTo>
                    <a:pt x="152" y="8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534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" name="Freeform 19"/>
            <p:cNvSpPr>
              <a:spLocks/>
            </p:cNvSpPr>
            <p:nvPr userDrawn="1"/>
          </p:nvSpPr>
          <p:spPr bwMode="auto">
            <a:xfrm flipH="1">
              <a:off x="4210563" y="3510868"/>
              <a:ext cx="78448" cy="45642"/>
            </a:xfrm>
            <a:custGeom>
              <a:avLst/>
              <a:gdLst>
                <a:gd name="T0" fmla="*/ 55 w 55"/>
                <a:gd name="T1" fmla="*/ 16 h 32"/>
                <a:gd name="T2" fmla="*/ 27 w 55"/>
                <a:gd name="T3" fmla="*/ 0 h 32"/>
                <a:gd name="T4" fmla="*/ 0 w 55"/>
                <a:gd name="T5" fmla="*/ 16 h 32"/>
                <a:gd name="T6" fmla="*/ 27 w 55"/>
                <a:gd name="T7" fmla="*/ 32 h 32"/>
                <a:gd name="T8" fmla="*/ 55 w 55"/>
                <a:gd name="T9" fmla="*/ 16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5" h="32">
                  <a:moveTo>
                    <a:pt x="55" y="16"/>
                  </a:moveTo>
                  <a:lnTo>
                    <a:pt x="27" y="0"/>
                  </a:lnTo>
                  <a:lnTo>
                    <a:pt x="0" y="16"/>
                  </a:lnTo>
                  <a:lnTo>
                    <a:pt x="27" y="32"/>
                  </a:lnTo>
                  <a:lnTo>
                    <a:pt x="55" y="16"/>
                  </a:lnTo>
                  <a:close/>
                </a:path>
              </a:pathLst>
            </a:custGeom>
            <a:solidFill>
              <a:srgbClr val="9291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" name="Freeform 20"/>
            <p:cNvSpPr>
              <a:spLocks/>
            </p:cNvSpPr>
            <p:nvPr userDrawn="1"/>
          </p:nvSpPr>
          <p:spPr bwMode="auto">
            <a:xfrm flipH="1">
              <a:off x="4209137" y="3533689"/>
              <a:ext cx="51348" cy="626155"/>
            </a:xfrm>
            <a:custGeom>
              <a:avLst/>
              <a:gdLst>
                <a:gd name="T0" fmla="*/ 7 w 36"/>
                <a:gd name="T1" fmla="*/ 16 h 439"/>
                <a:gd name="T2" fmla="*/ 0 w 36"/>
                <a:gd name="T3" fmla="*/ 195 h 439"/>
                <a:gd name="T4" fmla="*/ 8 w 36"/>
                <a:gd name="T5" fmla="*/ 439 h 439"/>
                <a:gd name="T6" fmla="*/ 36 w 36"/>
                <a:gd name="T7" fmla="*/ 423 h 439"/>
                <a:gd name="T8" fmla="*/ 35 w 36"/>
                <a:gd name="T9" fmla="*/ 0 h 439"/>
                <a:gd name="T10" fmla="*/ 7 w 36"/>
                <a:gd name="T11" fmla="*/ 16 h 4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6" h="439">
                  <a:moveTo>
                    <a:pt x="7" y="16"/>
                  </a:moveTo>
                  <a:lnTo>
                    <a:pt x="0" y="195"/>
                  </a:lnTo>
                  <a:lnTo>
                    <a:pt x="8" y="439"/>
                  </a:lnTo>
                  <a:lnTo>
                    <a:pt x="36" y="423"/>
                  </a:lnTo>
                  <a:lnTo>
                    <a:pt x="35" y="0"/>
                  </a:lnTo>
                  <a:lnTo>
                    <a:pt x="7" y="16"/>
                  </a:lnTo>
                  <a:close/>
                </a:path>
              </a:pathLst>
            </a:custGeom>
            <a:solidFill>
              <a:srgbClr val="0534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" name="Freeform 21"/>
            <p:cNvSpPr>
              <a:spLocks/>
            </p:cNvSpPr>
            <p:nvPr userDrawn="1"/>
          </p:nvSpPr>
          <p:spPr bwMode="auto">
            <a:xfrm flipH="1">
              <a:off x="4249074" y="3533689"/>
              <a:ext cx="39937" cy="626155"/>
            </a:xfrm>
            <a:custGeom>
              <a:avLst/>
              <a:gdLst>
                <a:gd name="T0" fmla="*/ 27 w 28"/>
                <a:gd name="T1" fmla="*/ 16 h 439"/>
                <a:gd name="T2" fmla="*/ 0 w 28"/>
                <a:gd name="T3" fmla="*/ 0 h 439"/>
                <a:gd name="T4" fmla="*/ 1 w 28"/>
                <a:gd name="T5" fmla="*/ 423 h 439"/>
                <a:gd name="T6" fmla="*/ 28 w 28"/>
                <a:gd name="T7" fmla="*/ 439 h 439"/>
                <a:gd name="T8" fmla="*/ 27 w 28"/>
                <a:gd name="T9" fmla="*/ 16 h 4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439">
                  <a:moveTo>
                    <a:pt x="27" y="16"/>
                  </a:moveTo>
                  <a:lnTo>
                    <a:pt x="0" y="0"/>
                  </a:lnTo>
                  <a:lnTo>
                    <a:pt x="1" y="423"/>
                  </a:lnTo>
                  <a:lnTo>
                    <a:pt x="28" y="439"/>
                  </a:lnTo>
                  <a:lnTo>
                    <a:pt x="27" y="16"/>
                  </a:lnTo>
                  <a:close/>
                </a:path>
              </a:pathLst>
            </a:custGeom>
            <a:solidFill>
              <a:srgbClr val="0327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" name="Freeform 22"/>
            <p:cNvSpPr>
              <a:spLocks/>
            </p:cNvSpPr>
            <p:nvPr userDrawn="1"/>
          </p:nvSpPr>
          <p:spPr bwMode="auto">
            <a:xfrm flipH="1">
              <a:off x="4930855" y="4649071"/>
              <a:ext cx="67037" cy="106974"/>
            </a:xfrm>
            <a:custGeom>
              <a:avLst/>
              <a:gdLst>
                <a:gd name="T0" fmla="*/ 0 w 47"/>
                <a:gd name="T1" fmla="*/ 75 h 75"/>
                <a:gd name="T2" fmla="*/ 47 w 47"/>
                <a:gd name="T3" fmla="*/ 48 h 75"/>
                <a:gd name="T4" fmla="*/ 47 w 47"/>
                <a:gd name="T5" fmla="*/ 0 h 75"/>
                <a:gd name="T6" fmla="*/ 1 w 47"/>
                <a:gd name="T7" fmla="*/ 27 h 75"/>
                <a:gd name="T8" fmla="*/ 0 w 47"/>
                <a:gd name="T9" fmla="*/ 7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75">
                  <a:moveTo>
                    <a:pt x="0" y="75"/>
                  </a:moveTo>
                  <a:lnTo>
                    <a:pt x="47" y="48"/>
                  </a:lnTo>
                  <a:lnTo>
                    <a:pt x="47" y="0"/>
                  </a:lnTo>
                  <a:lnTo>
                    <a:pt x="1" y="27"/>
                  </a:lnTo>
                  <a:lnTo>
                    <a:pt x="0" y="75"/>
                  </a:lnTo>
                  <a:close/>
                </a:path>
              </a:pathLst>
            </a:custGeom>
            <a:solidFill>
              <a:srgbClr val="0844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" name="Freeform 23"/>
            <p:cNvSpPr>
              <a:spLocks/>
            </p:cNvSpPr>
            <p:nvPr userDrawn="1"/>
          </p:nvSpPr>
          <p:spPr bwMode="auto">
            <a:xfrm flipH="1">
              <a:off x="4930855" y="4523555"/>
              <a:ext cx="282411" cy="164027"/>
            </a:xfrm>
            <a:custGeom>
              <a:avLst/>
              <a:gdLst>
                <a:gd name="T0" fmla="*/ 152 w 198"/>
                <a:gd name="T1" fmla="*/ 115 h 115"/>
                <a:gd name="T2" fmla="*/ 198 w 198"/>
                <a:gd name="T3" fmla="*/ 88 h 115"/>
                <a:gd name="T4" fmla="*/ 46 w 198"/>
                <a:gd name="T5" fmla="*/ 0 h 115"/>
                <a:gd name="T6" fmla="*/ 0 w 198"/>
                <a:gd name="T7" fmla="*/ 27 h 115"/>
                <a:gd name="T8" fmla="*/ 152 w 198"/>
                <a:gd name="T9" fmla="*/ 11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8" h="115">
                  <a:moveTo>
                    <a:pt x="152" y="115"/>
                  </a:moveTo>
                  <a:lnTo>
                    <a:pt x="198" y="88"/>
                  </a:lnTo>
                  <a:lnTo>
                    <a:pt x="46" y="0"/>
                  </a:lnTo>
                  <a:lnTo>
                    <a:pt x="0" y="27"/>
                  </a:lnTo>
                  <a:lnTo>
                    <a:pt x="152" y="115"/>
                  </a:lnTo>
                  <a:close/>
                </a:path>
              </a:pathLst>
            </a:custGeom>
            <a:solidFill>
              <a:srgbClr val="0327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" name="Freeform 24"/>
            <p:cNvSpPr>
              <a:spLocks/>
            </p:cNvSpPr>
            <p:nvPr userDrawn="1"/>
          </p:nvSpPr>
          <p:spPr bwMode="auto">
            <a:xfrm flipH="1">
              <a:off x="4996466" y="4562066"/>
              <a:ext cx="216801" cy="193980"/>
            </a:xfrm>
            <a:custGeom>
              <a:avLst/>
              <a:gdLst>
                <a:gd name="T0" fmla="*/ 0 w 152"/>
                <a:gd name="T1" fmla="*/ 0 h 136"/>
                <a:gd name="T2" fmla="*/ 0 w 152"/>
                <a:gd name="T3" fmla="*/ 48 h 136"/>
                <a:gd name="T4" fmla="*/ 151 w 152"/>
                <a:gd name="T5" fmla="*/ 136 h 136"/>
                <a:gd name="T6" fmla="*/ 152 w 152"/>
                <a:gd name="T7" fmla="*/ 88 h 136"/>
                <a:gd name="T8" fmla="*/ 0 w 152"/>
                <a:gd name="T9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2" h="136">
                  <a:moveTo>
                    <a:pt x="0" y="0"/>
                  </a:moveTo>
                  <a:lnTo>
                    <a:pt x="0" y="48"/>
                  </a:lnTo>
                  <a:lnTo>
                    <a:pt x="151" y="136"/>
                  </a:lnTo>
                  <a:lnTo>
                    <a:pt x="152" y="8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534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" name="Freeform 25"/>
            <p:cNvSpPr>
              <a:spLocks/>
            </p:cNvSpPr>
            <p:nvPr userDrawn="1"/>
          </p:nvSpPr>
          <p:spPr bwMode="auto">
            <a:xfrm flipH="1">
              <a:off x="5022139" y="4007227"/>
              <a:ext cx="62758" cy="624728"/>
            </a:xfrm>
            <a:custGeom>
              <a:avLst/>
              <a:gdLst>
                <a:gd name="T0" fmla="*/ 15 w 44"/>
                <a:gd name="T1" fmla="*/ 16 h 438"/>
                <a:gd name="T2" fmla="*/ 0 w 44"/>
                <a:gd name="T3" fmla="*/ 219 h 438"/>
                <a:gd name="T4" fmla="*/ 16 w 44"/>
                <a:gd name="T5" fmla="*/ 438 h 438"/>
                <a:gd name="T6" fmla="*/ 44 w 44"/>
                <a:gd name="T7" fmla="*/ 422 h 438"/>
                <a:gd name="T8" fmla="*/ 43 w 44"/>
                <a:gd name="T9" fmla="*/ 0 h 438"/>
                <a:gd name="T10" fmla="*/ 15 w 44"/>
                <a:gd name="T11" fmla="*/ 16 h 4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4" h="438">
                  <a:moveTo>
                    <a:pt x="15" y="16"/>
                  </a:moveTo>
                  <a:lnTo>
                    <a:pt x="0" y="219"/>
                  </a:lnTo>
                  <a:lnTo>
                    <a:pt x="16" y="438"/>
                  </a:lnTo>
                  <a:lnTo>
                    <a:pt x="44" y="422"/>
                  </a:lnTo>
                  <a:lnTo>
                    <a:pt x="43" y="0"/>
                  </a:lnTo>
                  <a:lnTo>
                    <a:pt x="15" y="16"/>
                  </a:lnTo>
                  <a:close/>
                </a:path>
              </a:pathLst>
            </a:custGeom>
            <a:solidFill>
              <a:srgbClr val="0534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" name="Freeform 26"/>
            <p:cNvSpPr>
              <a:spLocks/>
            </p:cNvSpPr>
            <p:nvPr userDrawn="1"/>
          </p:nvSpPr>
          <p:spPr bwMode="auto">
            <a:xfrm flipH="1">
              <a:off x="5062076" y="4007227"/>
              <a:ext cx="41364" cy="624728"/>
            </a:xfrm>
            <a:custGeom>
              <a:avLst/>
              <a:gdLst>
                <a:gd name="T0" fmla="*/ 28 w 29"/>
                <a:gd name="T1" fmla="*/ 16 h 438"/>
                <a:gd name="T2" fmla="*/ 0 w 29"/>
                <a:gd name="T3" fmla="*/ 0 h 438"/>
                <a:gd name="T4" fmla="*/ 2 w 29"/>
                <a:gd name="T5" fmla="*/ 422 h 438"/>
                <a:gd name="T6" fmla="*/ 29 w 29"/>
                <a:gd name="T7" fmla="*/ 438 h 438"/>
                <a:gd name="T8" fmla="*/ 28 w 29"/>
                <a:gd name="T9" fmla="*/ 16 h 4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438">
                  <a:moveTo>
                    <a:pt x="28" y="16"/>
                  </a:moveTo>
                  <a:lnTo>
                    <a:pt x="0" y="0"/>
                  </a:lnTo>
                  <a:lnTo>
                    <a:pt x="2" y="422"/>
                  </a:lnTo>
                  <a:lnTo>
                    <a:pt x="29" y="438"/>
                  </a:lnTo>
                  <a:lnTo>
                    <a:pt x="28" y="16"/>
                  </a:lnTo>
                  <a:close/>
                </a:path>
              </a:pathLst>
            </a:custGeom>
            <a:solidFill>
              <a:srgbClr val="0327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" name="Freeform 27"/>
            <p:cNvSpPr>
              <a:spLocks/>
            </p:cNvSpPr>
            <p:nvPr userDrawn="1"/>
          </p:nvSpPr>
          <p:spPr bwMode="auto">
            <a:xfrm flipH="1">
              <a:off x="5023566" y="3984406"/>
              <a:ext cx="79874" cy="45642"/>
            </a:xfrm>
            <a:custGeom>
              <a:avLst/>
              <a:gdLst>
                <a:gd name="T0" fmla="*/ 56 w 56"/>
                <a:gd name="T1" fmla="*/ 16 h 32"/>
                <a:gd name="T2" fmla="*/ 28 w 56"/>
                <a:gd name="T3" fmla="*/ 0 h 32"/>
                <a:gd name="T4" fmla="*/ 0 w 56"/>
                <a:gd name="T5" fmla="*/ 16 h 32"/>
                <a:gd name="T6" fmla="*/ 28 w 56"/>
                <a:gd name="T7" fmla="*/ 32 h 32"/>
                <a:gd name="T8" fmla="*/ 56 w 56"/>
                <a:gd name="T9" fmla="*/ 16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32">
                  <a:moveTo>
                    <a:pt x="56" y="16"/>
                  </a:moveTo>
                  <a:lnTo>
                    <a:pt x="28" y="0"/>
                  </a:lnTo>
                  <a:lnTo>
                    <a:pt x="0" y="16"/>
                  </a:lnTo>
                  <a:lnTo>
                    <a:pt x="28" y="32"/>
                  </a:lnTo>
                  <a:lnTo>
                    <a:pt x="56" y="16"/>
                  </a:lnTo>
                  <a:close/>
                </a:path>
              </a:pathLst>
            </a:custGeom>
            <a:solidFill>
              <a:srgbClr val="9291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" name="Freeform 28"/>
            <p:cNvSpPr>
              <a:spLocks/>
            </p:cNvSpPr>
            <p:nvPr userDrawn="1"/>
          </p:nvSpPr>
          <p:spPr bwMode="auto">
            <a:xfrm flipH="1">
              <a:off x="5151934" y="4005801"/>
              <a:ext cx="52774" cy="85579"/>
            </a:xfrm>
            <a:custGeom>
              <a:avLst/>
              <a:gdLst>
                <a:gd name="T0" fmla="*/ 37 w 37"/>
                <a:gd name="T1" fmla="*/ 21 h 60"/>
                <a:gd name="T2" fmla="*/ 0 w 37"/>
                <a:gd name="T3" fmla="*/ 0 h 60"/>
                <a:gd name="T4" fmla="*/ 0 w 37"/>
                <a:gd name="T5" fmla="*/ 39 h 60"/>
                <a:gd name="T6" fmla="*/ 37 w 37"/>
                <a:gd name="T7" fmla="*/ 60 h 60"/>
                <a:gd name="T8" fmla="*/ 37 w 37"/>
                <a:gd name="T9" fmla="*/ 21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60">
                  <a:moveTo>
                    <a:pt x="37" y="21"/>
                  </a:moveTo>
                  <a:lnTo>
                    <a:pt x="0" y="0"/>
                  </a:lnTo>
                  <a:lnTo>
                    <a:pt x="0" y="39"/>
                  </a:lnTo>
                  <a:lnTo>
                    <a:pt x="37" y="60"/>
                  </a:lnTo>
                  <a:lnTo>
                    <a:pt x="37" y="21"/>
                  </a:lnTo>
                  <a:close/>
                </a:path>
              </a:pathLst>
            </a:custGeom>
            <a:solidFill>
              <a:srgbClr val="0534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" name="Freeform 29"/>
            <p:cNvSpPr>
              <a:spLocks/>
            </p:cNvSpPr>
            <p:nvPr userDrawn="1"/>
          </p:nvSpPr>
          <p:spPr bwMode="auto">
            <a:xfrm flipH="1">
              <a:off x="4156363" y="3433846"/>
              <a:ext cx="1048346" cy="601907"/>
            </a:xfrm>
            <a:custGeom>
              <a:avLst/>
              <a:gdLst>
                <a:gd name="T0" fmla="*/ 735 w 735"/>
                <a:gd name="T1" fmla="*/ 21 h 422"/>
                <a:gd name="T2" fmla="*/ 697 w 735"/>
                <a:gd name="T3" fmla="*/ 0 h 422"/>
                <a:gd name="T4" fmla="*/ 0 w 735"/>
                <a:gd name="T5" fmla="*/ 401 h 422"/>
                <a:gd name="T6" fmla="*/ 37 w 735"/>
                <a:gd name="T7" fmla="*/ 422 h 422"/>
                <a:gd name="T8" fmla="*/ 735 w 735"/>
                <a:gd name="T9" fmla="*/ 21 h 4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5" h="422">
                  <a:moveTo>
                    <a:pt x="735" y="21"/>
                  </a:moveTo>
                  <a:lnTo>
                    <a:pt x="697" y="0"/>
                  </a:lnTo>
                  <a:lnTo>
                    <a:pt x="0" y="401"/>
                  </a:lnTo>
                  <a:lnTo>
                    <a:pt x="37" y="422"/>
                  </a:lnTo>
                  <a:lnTo>
                    <a:pt x="735" y="21"/>
                  </a:lnTo>
                  <a:close/>
                </a:path>
              </a:pathLst>
            </a:custGeom>
            <a:solidFill>
              <a:srgbClr val="0327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" name="Freeform 30"/>
            <p:cNvSpPr>
              <a:spLocks/>
            </p:cNvSpPr>
            <p:nvPr userDrawn="1"/>
          </p:nvSpPr>
          <p:spPr bwMode="auto">
            <a:xfrm flipH="1">
              <a:off x="4156364" y="3463799"/>
              <a:ext cx="995571" cy="627581"/>
            </a:xfrm>
            <a:custGeom>
              <a:avLst/>
              <a:gdLst>
                <a:gd name="T0" fmla="*/ 0 w 698"/>
                <a:gd name="T1" fmla="*/ 401 h 440"/>
                <a:gd name="T2" fmla="*/ 0 w 698"/>
                <a:gd name="T3" fmla="*/ 440 h 440"/>
                <a:gd name="T4" fmla="*/ 698 w 698"/>
                <a:gd name="T5" fmla="*/ 40 h 440"/>
                <a:gd name="T6" fmla="*/ 698 w 698"/>
                <a:gd name="T7" fmla="*/ 0 h 440"/>
                <a:gd name="T8" fmla="*/ 0 w 698"/>
                <a:gd name="T9" fmla="*/ 401 h 4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8" h="440">
                  <a:moveTo>
                    <a:pt x="0" y="401"/>
                  </a:moveTo>
                  <a:lnTo>
                    <a:pt x="0" y="440"/>
                  </a:lnTo>
                  <a:lnTo>
                    <a:pt x="698" y="40"/>
                  </a:lnTo>
                  <a:lnTo>
                    <a:pt x="698" y="0"/>
                  </a:lnTo>
                  <a:lnTo>
                    <a:pt x="0" y="401"/>
                  </a:lnTo>
                  <a:close/>
                </a:path>
              </a:pathLst>
            </a:custGeom>
            <a:solidFill>
              <a:srgbClr val="0844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" name="Freeform 31"/>
            <p:cNvSpPr>
              <a:spLocks/>
            </p:cNvSpPr>
            <p:nvPr userDrawn="1"/>
          </p:nvSpPr>
          <p:spPr bwMode="auto">
            <a:xfrm flipH="1">
              <a:off x="4186316" y="2610860"/>
              <a:ext cx="988440" cy="573381"/>
            </a:xfrm>
            <a:custGeom>
              <a:avLst/>
              <a:gdLst>
                <a:gd name="T0" fmla="*/ 693 w 693"/>
                <a:gd name="T1" fmla="*/ 9 h 402"/>
                <a:gd name="T2" fmla="*/ 679 w 693"/>
                <a:gd name="T3" fmla="*/ 0 h 402"/>
                <a:gd name="T4" fmla="*/ 0 w 693"/>
                <a:gd name="T5" fmla="*/ 394 h 402"/>
                <a:gd name="T6" fmla="*/ 15 w 693"/>
                <a:gd name="T7" fmla="*/ 402 h 402"/>
                <a:gd name="T8" fmla="*/ 693 w 693"/>
                <a:gd name="T9" fmla="*/ 9 h 4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3" h="402">
                  <a:moveTo>
                    <a:pt x="693" y="9"/>
                  </a:moveTo>
                  <a:lnTo>
                    <a:pt x="679" y="0"/>
                  </a:lnTo>
                  <a:lnTo>
                    <a:pt x="0" y="394"/>
                  </a:lnTo>
                  <a:lnTo>
                    <a:pt x="15" y="402"/>
                  </a:lnTo>
                  <a:lnTo>
                    <a:pt x="693" y="9"/>
                  </a:lnTo>
                  <a:close/>
                </a:path>
              </a:pathLst>
            </a:custGeom>
            <a:solidFill>
              <a:srgbClr val="D1D2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" name="Freeform 32"/>
            <p:cNvSpPr>
              <a:spLocks/>
            </p:cNvSpPr>
            <p:nvPr userDrawn="1"/>
          </p:nvSpPr>
          <p:spPr bwMode="auto">
            <a:xfrm flipH="1">
              <a:off x="5150508" y="3172830"/>
              <a:ext cx="24248" cy="847234"/>
            </a:xfrm>
            <a:custGeom>
              <a:avLst/>
              <a:gdLst>
                <a:gd name="T0" fmla="*/ 15 w 17"/>
                <a:gd name="T1" fmla="*/ 8 h 594"/>
                <a:gd name="T2" fmla="*/ 0 w 17"/>
                <a:gd name="T3" fmla="*/ 0 h 594"/>
                <a:gd name="T4" fmla="*/ 2 w 17"/>
                <a:gd name="T5" fmla="*/ 586 h 594"/>
                <a:gd name="T6" fmla="*/ 17 w 17"/>
                <a:gd name="T7" fmla="*/ 594 h 594"/>
                <a:gd name="T8" fmla="*/ 15 w 17"/>
                <a:gd name="T9" fmla="*/ 8 h 5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594">
                  <a:moveTo>
                    <a:pt x="15" y="8"/>
                  </a:moveTo>
                  <a:lnTo>
                    <a:pt x="0" y="0"/>
                  </a:lnTo>
                  <a:lnTo>
                    <a:pt x="2" y="586"/>
                  </a:lnTo>
                  <a:lnTo>
                    <a:pt x="17" y="594"/>
                  </a:lnTo>
                  <a:lnTo>
                    <a:pt x="15" y="8"/>
                  </a:lnTo>
                  <a:close/>
                </a:path>
              </a:pathLst>
            </a:custGeom>
            <a:solidFill>
              <a:srgbClr val="E4EC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" name="Freeform 33"/>
            <p:cNvSpPr>
              <a:spLocks/>
            </p:cNvSpPr>
            <p:nvPr userDrawn="1"/>
          </p:nvSpPr>
          <p:spPr bwMode="auto">
            <a:xfrm flipH="1">
              <a:off x="4183463" y="2623697"/>
              <a:ext cx="969898" cy="1396368"/>
            </a:xfrm>
            <a:custGeom>
              <a:avLst/>
              <a:gdLst>
                <a:gd name="T0" fmla="*/ 0 w 680"/>
                <a:gd name="T1" fmla="*/ 393 h 979"/>
                <a:gd name="T2" fmla="*/ 2 w 680"/>
                <a:gd name="T3" fmla="*/ 979 h 979"/>
                <a:gd name="T4" fmla="*/ 680 w 680"/>
                <a:gd name="T5" fmla="*/ 586 h 979"/>
                <a:gd name="T6" fmla="*/ 678 w 680"/>
                <a:gd name="T7" fmla="*/ 0 h 979"/>
                <a:gd name="T8" fmla="*/ 0 w 680"/>
                <a:gd name="T9" fmla="*/ 393 h 9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0" h="979">
                  <a:moveTo>
                    <a:pt x="0" y="393"/>
                  </a:moveTo>
                  <a:lnTo>
                    <a:pt x="2" y="979"/>
                  </a:lnTo>
                  <a:lnTo>
                    <a:pt x="680" y="586"/>
                  </a:lnTo>
                  <a:lnTo>
                    <a:pt x="678" y="0"/>
                  </a:lnTo>
                  <a:lnTo>
                    <a:pt x="0" y="393"/>
                  </a:lnTo>
                  <a:close/>
                </a:path>
              </a:pathLst>
            </a:custGeom>
            <a:solidFill>
              <a:srgbClr val="F7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" name="Freeform 34"/>
            <p:cNvSpPr>
              <a:spLocks noEditPoints="1"/>
            </p:cNvSpPr>
            <p:nvPr userDrawn="1"/>
          </p:nvSpPr>
          <p:spPr bwMode="auto">
            <a:xfrm flipH="1">
              <a:off x="4226253" y="2784871"/>
              <a:ext cx="834398" cy="1041214"/>
            </a:xfrm>
            <a:custGeom>
              <a:avLst/>
              <a:gdLst>
                <a:gd name="T0" fmla="*/ 66 w 585"/>
                <a:gd name="T1" fmla="*/ 674 h 730"/>
                <a:gd name="T2" fmla="*/ 66 w 585"/>
                <a:gd name="T3" fmla="*/ 568 h 730"/>
                <a:gd name="T4" fmla="*/ 66 w 585"/>
                <a:gd name="T5" fmla="*/ 462 h 730"/>
                <a:gd name="T6" fmla="*/ 65 w 585"/>
                <a:gd name="T7" fmla="*/ 357 h 730"/>
                <a:gd name="T8" fmla="*/ 143 w 585"/>
                <a:gd name="T9" fmla="*/ 683 h 730"/>
                <a:gd name="T10" fmla="*/ 142 w 585"/>
                <a:gd name="T11" fmla="*/ 524 h 730"/>
                <a:gd name="T12" fmla="*/ 142 w 585"/>
                <a:gd name="T13" fmla="*/ 392 h 730"/>
                <a:gd name="T14" fmla="*/ 141 w 585"/>
                <a:gd name="T15" fmla="*/ 247 h 730"/>
                <a:gd name="T16" fmla="*/ 219 w 585"/>
                <a:gd name="T17" fmla="*/ 572 h 730"/>
                <a:gd name="T18" fmla="*/ 213 w 585"/>
                <a:gd name="T19" fmla="*/ 483 h 730"/>
                <a:gd name="T20" fmla="*/ 213 w 585"/>
                <a:gd name="T21" fmla="*/ 298 h 730"/>
                <a:gd name="T22" fmla="*/ 290 w 585"/>
                <a:gd name="T23" fmla="*/ 598 h 730"/>
                <a:gd name="T24" fmla="*/ 289 w 585"/>
                <a:gd name="T25" fmla="*/ 492 h 730"/>
                <a:gd name="T26" fmla="*/ 289 w 585"/>
                <a:gd name="T27" fmla="*/ 386 h 730"/>
                <a:gd name="T28" fmla="*/ 289 w 585"/>
                <a:gd name="T29" fmla="*/ 281 h 730"/>
                <a:gd name="T30" fmla="*/ 288 w 585"/>
                <a:gd name="T31" fmla="*/ 175 h 730"/>
                <a:gd name="T32" fmla="*/ 366 w 585"/>
                <a:gd name="T33" fmla="*/ 501 h 730"/>
                <a:gd name="T34" fmla="*/ 378 w 585"/>
                <a:gd name="T35" fmla="*/ 406 h 730"/>
                <a:gd name="T36" fmla="*/ 371 w 585"/>
                <a:gd name="T37" fmla="*/ 299 h 730"/>
                <a:gd name="T38" fmla="*/ 370 w 585"/>
                <a:gd name="T39" fmla="*/ 167 h 730"/>
                <a:gd name="T40" fmla="*/ 524 w 585"/>
                <a:gd name="T41" fmla="*/ 423 h 730"/>
                <a:gd name="T42" fmla="*/ 524 w 585"/>
                <a:gd name="T43" fmla="*/ 317 h 730"/>
                <a:gd name="T44" fmla="*/ 523 w 585"/>
                <a:gd name="T45" fmla="*/ 211 h 730"/>
                <a:gd name="T46" fmla="*/ 523 w 585"/>
                <a:gd name="T47" fmla="*/ 106 h 730"/>
                <a:gd name="T48" fmla="*/ 517 w 585"/>
                <a:gd name="T49" fmla="*/ 3 h 730"/>
                <a:gd name="T50" fmla="*/ 447 w 585"/>
                <a:gd name="T51" fmla="*/ 454 h 730"/>
                <a:gd name="T52" fmla="*/ 442 w 585"/>
                <a:gd name="T53" fmla="*/ 325 h 730"/>
                <a:gd name="T54" fmla="*/ 441 w 585"/>
                <a:gd name="T55" fmla="*/ 140 h 730"/>
                <a:gd name="T56" fmla="*/ 550 w 585"/>
                <a:gd name="T57" fmla="*/ 395 h 730"/>
                <a:gd name="T58" fmla="*/ 459 w 585"/>
                <a:gd name="T59" fmla="*/ 448 h 730"/>
                <a:gd name="T60" fmla="*/ 321 w 585"/>
                <a:gd name="T61" fmla="*/ 527 h 730"/>
                <a:gd name="T62" fmla="*/ 230 w 585"/>
                <a:gd name="T63" fmla="*/ 580 h 730"/>
                <a:gd name="T64" fmla="*/ 138 w 585"/>
                <a:gd name="T65" fmla="*/ 632 h 730"/>
                <a:gd name="T66" fmla="*/ 58 w 585"/>
                <a:gd name="T67" fmla="*/ 679 h 730"/>
                <a:gd name="T68" fmla="*/ 561 w 585"/>
                <a:gd name="T69" fmla="*/ 300 h 730"/>
                <a:gd name="T70" fmla="*/ 470 w 585"/>
                <a:gd name="T71" fmla="*/ 353 h 730"/>
                <a:gd name="T72" fmla="*/ 356 w 585"/>
                <a:gd name="T73" fmla="*/ 412 h 730"/>
                <a:gd name="T74" fmla="*/ 264 w 585"/>
                <a:gd name="T75" fmla="*/ 465 h 730"/>
                <a:gd name="T76" fmla="*/ 184 w 585"/>
                <a:gd name="T77" fmla="*/ 518 h 730"/>
                <a:gd name="T78" fmla="*/ 127 w 585"/>
                <a:gd name="T79" fmla="*/ 551 h 730"/>
                <a:gd name="T80" fmla="*/ 35 w 585"/>
                <a:gd name="T81" fmla="*/ 604 h 730"/>
                <a:gd name="T82" fmla="*/ 538 w 585"/>
                <a:gd name="T83" fmla="*/ 225 h 730"/>
                <a:gd name="T84" fmla="*/ 447 w 585"/>
                <a:gd name="T85" fmla="*/ 278 h 730"/>
                <a:gd name="T86" fmla="*/ 401 w 585"/>
                <a:gd name="T87" fmla="*/ 304 h 730"/>
                <a:gd name="T88" fmla="*/ 309 w 585"/>
                <a:gd name="T89" fmla="*/ 357 h 730"/>
                <a:gd name="T90" fmla="*/ 218 w 585"/>
                <a:gd name="T91" fmla="*/ 410 h 730"/>
                <a:gd name="T92" fmla="*/ 172 w 585"/>
                <a:gd name="T93" fmla="*/ 437 h 730"/>
                <a:gd name="T94" fmla="*/ 103 w 585"/>
                <a:gd name="T95" fmla="*/ 476 h 730"/>
                <a:gd name="T96" fmla="*/ 12 w 585"/>
                <a:gd name="T97" fmla="*/ 522 h 730"/>
                <a:gd name="T98" fmla="*/ 515 w 585"/>
                <a:gd name="T99" fmla="*/ 150 h 730"/>
                <a:gd name="T100" fmla="*/ 424 w 585"/>
                <a:gd name="T101" fmla="*/ 197 h 730"/>
                <a:gd name="T102" fmla="*/ 344 w 585"/>
                <a:gd name="T103" fmla="*/ 249 h 730"/>
                <a:gd name="T104" fmla="*/ 252 w 585"/>
                <a:gd name="T105" fmla="*/ 302 h 730"/>
                <a:gd name="T106" fmla="*/ 195 w 585"/>
                <a:gd name="T107" fmla="*/ 335 h 730"/>
                <a:gd name="T108" fmla="*/ 103 w 585"/>
                <a:gd name="T109" fmla="*/ 382 h 730"/>
                <a:gd name="T110" fmla="*/ 0 w 585"/>
                <a:gd name="T111" fmla="*/ 441 h 730"/>
                <a:gd name="T112" fmla="*/ 515 w 585"/>
                <a:gd name="T113" fmla="*/ 55 h 730"/>
                <a:gd name="T114" fmla="*/ 447 w 585"/>
                <a:gd name="T115" fmla="*/ 97 h 730"/>
                <a:gd name="T116" fmla="*/ 377 w 585"/>
                <a:gd name="T117" fmla="*/ 142 h 730"/>
                <a:gd name="T118" fmla="*/ 286 w 585"/>
                <a:gd name="T119" fmla="*/ 194 h 730"/>
                <a:gd name="T120" fmla="*/ 195 w 585"/>
                <a:gd name="T121" fmla="*/ 240 h 730"/>
                <a:gd name="T122" fmla="*/ 80 w 585"/>
                <a:gd name="T123" fmla="*/ 306 h 7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585" h="730">
                  <a:moveTo>
                    <a:pt x="12" y="346"/>
                  </a:moveTo>
                  <a:lnTo>
                    <a:pt x="0" y="353"/>
                  </a:lnTo>
                  <a:lnTo>
                    <a:pt x="0" y="360"/>
                  </a:lnTo>
                  <a:lnTo>
                    <a:pt x="12" y="353"/>
                  </a:lnTo>
                  <a:lnTo>
                    <a:pt x="12" y="346"/>
                  </a:lnTo>
                  <a:lnTo>
                    <a:pt x="12" y="346"/>
                  </a:lnTo>
                  <a:close/>
                  <a:moveTo>
                    <a:pt x="67" y="727"/>
                  </a:moveTo>
                  <a:lnTo>
                    <a:pt x="67" y="713"/>
                  </a:lnTo>
                  <a:lnTo>
                    <a:pt x="61" y="717"/>
                  </a:lnTo>
                  <a:lnTo>
                    <a:pt x="61" y="730"/>
                  </a:lnTo>
                  <a:lnTo>
                    <a:pt x="67" y="727"/>
                  </a:lnTo>
                  <a:lnTo>
                    <a:pt x="67" y="727"/>
                  </a:lnTo>
                  <a:close/>
                  <a:moveTo>
                    <a:pt x="66" y="700"/>
                  </a:moveTo>
                  <a:lnTo>
                    <a:pt x="66" y="687"/>
                  </a:lnTo>
                  <a:lnTo>
                    <a:pt x="61" y="690"/>
                  </a:lnTo>
                  <a:lnTo>
                    <a:pt x="61" y="703"/>
                  </a:lnTo>
                  <a:lnTo>
                    <a:pt x="66" y="700"/>
                  </a:lnTo>
                  <a:lnTo>
                    <a:pt x="66" y="700"/>
                  </a:lnTo>
                  <a:close/>
                  <a:moveTo>
                    <a:pt x="66" y="674"/>
                  </a:moveTo>
                  <a:lnTo>
                    <a:pt x="66" y="660"/>
                  </a:lnTo>
                  <a:lnTo>
                    <a:pt x="61" y="664"/>
                  </a:lnTo>
                  <a:lnTo>
                    <a:pt x="61" y="677"/>
                  </a:lnTo>
                  <a:lnTo>
                    <a:pt x="66" y="674"/>
                  </a:lnTo>
                  <a:lnTo>
                    <a:pt x="66" y="674"/>
                  </a:lnTo>
                  <a:close/>
                  <a:moveTo>
                    <a:pt x="66" y="647"/>
                  </a:moveTo>
                  <a:lnTo>
                    <a:pt x="66" y="634"/>
                  </a:lnTo>
                  <a:lnTo>
                    <a:pt x="61" y="637"/>
                  </a:lnTo>
                  <a:lnTo>
                    <a:pt x="61" y="650"/>
                  </a:lnTo>
                  <a:lnTo>
                    <a:pt x="66" y="647"/>
                  </a:lnTo>
                  <a:lnTo>
                    <a:pt x="66" y="647"/>
                  </a:lnTo>
                  <a:close/>
                  <a:moveTo>
                    <a:pt x="66" y="621"/>
                  </a:moveTo>
                  <a:lnTo>
                    <a:pt x="66" y="608"/>
                  </a:lnTo>
                  <a:lnTo>
                    <a:pt x="61" y="611"/>
                  </a:lnTo>
                  <a:lnTo>
                    <a:pt x="61" y="624"/>
                  </a:lnTo>
                  <a:lnTo>
                    <a:pt x="66" y="621"/>
                  </a:lnTo>
                  <a:lnTo>
                    <a:pt x="66" y="621"/>
                  </a:lnTo>
                  <a:close/>
                  <a:moveTo>
                    <a:pt x="66" y="594"/>
                  </a:moveTo>
                  <a:lnTo>
                    <a:pt x="66" y="581"/>
                  </a:lnTo>
                  <a:lnTo>
                    <a:pt x="60" y="584"/>
                  </a:lnTo>
                  <a:lnTo>
                    <a:pt x="61" y="598"/>
                  </a:lnTo>
                  <a:lnTo>
                    <a:pt x="66" y="594"/>
                  </a:lnTo>
                  <a:lnTo>
                    <a:pt x="66" y="594"/>
                  </a:lnTo>
                  <a:close/>
                  <a:moveTo>
                    <a:pt x="66" y="568"/>
                  </a:moveTo>
                  <a:lnTo>
                    <a:pt x="66" y="555"/>
                  </a:lnTo>
                  <a:lnTo>
                    <a:pt x="60" y="558"/>
                  </a:lnTo>
                  <a:lnTo>
                    <a:pt x="60" y="571"/>
                  </a:lnTo>
                  <a:lnTo>
                    <a:pt x="66" y="568"/>
                  </a:lnTo>
                  <a:lnTo>
                    <a:pt x="66" y="568"/>
                  </a:lnTo>
                  <a:close/>
                  <a:moveTo>
                    <a:pt x="66" y="541"/>
                  </a:moveTo>
                  <a:lnTo>
                    <a:pt x="66" y="528"/>
                  </a:lnTo>
                  <a:lnTo>
                    <a:pt x="60" y="531"/>
                  </a:lnTo>
                  <a:lnTo>
                    <a:pt x="60" y="545"/>
                  </a:lnTo>
                  <a:lnTo>
                    <a:pt x="66" y="541"/>
                  </a:lnTo>
                  <a:lnTo>
                    <a:pt x="66" y="541"/>
                  </a:lnTo>
                  <a:close/>
                  <a:moveTo>
                    <a:pt x="66" y="515"/>
                  </a:moveTo>
                  <a:lnTo>
                    <a:pt x="66" y="502"/>
                  </a:lnTo>
                  <a:lnTo>
                    <a:pt x="60" y="505"/>
                  </a:lnTo>
                  <a:lnTo>
                    <a:pt x="60" y="518"/>
                  </a:lnTo>
                  <a:lnTo>
                    <a:pt x="66" y="515"/>
                  </a:lnTo>
                  <a:lnTo>
                    <a:pt x="66" y="515"/>
                  </a:lnTo>
                  <a:close/>
                  <a:moveTo>
                    <a:pt x="66" y="489"/>
                  </a:moveTo>
                  <a:lnTo>
                    <a:pt x="66" y="475"/>
                  </a:lnTo>
                  <a:lnTo>
                    <a:pt x="60" y="479"/>
                  </a:lnTo>
                  <a:lnTo>
                    <a:pt x="60" y="492"/>
                  </a:lnTo>
                  <a:lnTo>
                    <a:pt x="66" y="489"/>
                  </a:lnTo>
                  <a:lnTo>
                    <a:pt x="66" y="489"/>
                  </a:lnTo>
                  <a:close/>
                  <a:moveTo>
                    <a:pt x="66" y="462"/>
                  </a:moveTo>
                  <a:lnTo>
                    <a:pt x="66" y="449"/>
                  </a:lnTo>
                  <a:lnTo>
                    <a:pt x="60" y="452"/>
                  </a:lnTo>
                  <a:lnTo>
                    <a:pt x="60" y="465"/>
                  </a:lnTo>
                  <a:lnTo>
                    <a:pt x="66" y="462"/>
                  </a:lnTo>
                  <a:lnTo>
                    <a:pt x="66" y="462"/>
                  </a:lnTo>
                  <a:close/>
                  <a:moveTo>
                    <a:pt x="66" y="436"/>
                  </a:moveTo>
                  <a:lnTo>
                    <a:pt x="66" y="423"/>
                  </a:lnTo>
                  <a:lnTo>
                    <a:pt x="60" y="426"/>
                  </a:lnTo>
                  <a:lnTo>
                    <a:pt x="60" y="439"/>
                  </a:lnTo>
                  <a:lnTo>
                    <a:pt x="66" y="436"/>
                  </a:lnTo>
                  <a:lnTo>
                    <a:pt x="66" y="436"/>
                  </a:lnTo>
                  <a:close/>
                  <a:moveTo>
                    <a:pt x="66" y="410"/>
                  </a:moveTo>
                  <a:lnTo>
                    <a:pt x="66" y="396"/>
                  </a:lnTo>
                  <a:lnTo>
                    <a:pt x="60" y="400"/>
                  </a:lnTo>
                  <a:lnTo>
                    <a:pt x="60" y="413"/>
                  </a:lnTo>
                  <a:lnTo>
                    <a:pt x="66" y="410"/>
                  </a:lnTo>
                  <a:lnTo>
                    <a:pt x="66" y="410"/>
                  </a:lnTo>
                  <a:close/>
                  <a:moveTo>
                    <a:pt x="66" y="383"/>
                  </a:moveTo>
                  <a:lnTo>
                    <a:pt x="66" y="370"/>
                  </a:lnTo>
                  <a:lnTo>
                    <a:pt x="60" y="373"/>
                  </a:lnTo>
                  <a:lnTo>
                    <a:pt x="60" y="387"/>
                  </a:lnTo>
                  <a:lnTo>
                    <a:pt x="66" y="383"/>
                  </a:lnTo>
                  <a:lnTo>
                    <a:pt x="66" y="383"/>
                  </a:lnTo>
                  <a:close/>
                  <a:moveTo>
                    <a:pt x="65" y="357"/>
                  </a:moveTo>
                  <a:lnTo>
                    <a:pt x="65" y="344"/>
                  </a:lnTo>
                  <a:lnTo>
                    <a:pt x="60" y="347"/>
                  </a:lnTo>
                  <a:lnTo>
                    <a:pt x="60" y="360"/>
                  </a:lnTo>
                  <a:lnTo>
                    <a:pt x="65" y="357"/>
                  </a:lnTo>
                  <a:lnTo>
                    <a:pt x="65" y="357"/>
                  </a:lnTo>
                  <a:close/>
                  <a:moveTo>
                    <a:pt x="65" y="330"/>
                  </a:moveTo>
                  <a:lnTo>
                    <a:pt x="65" y="317"/>
                  </a:lnTo>
                  <a:lnTo>
                    <a:pt x="60" y="320"/>
                  </a:lnTo>
                  <a:lnTo>
                    <a:pt x="60" y="334"/>
                  </a:lnTo>
                  <a:lnTo>
                    <a:pt x="65" y="330"/>
                  </a:lnTo>
                  <a:lnTo>
                    <a:pt x="65" y="330"/>
                  </a:lnTo>
                  <a:close/>
                  <a:moveTo>
                    <a:pt x="65" y="304"/>
                  </a:moveTo>
                  <a:lnTo>
                    <a:pt x="65" y="291"/>
                  </a:lnTo>
                  <a:lnTo>
                    <a:pt x="60" y="294"/>
                  </a:lnTo>
                  <a:lnTo>
                    <a:pt x="60" y="307"/>
                  </a:lnTo>
                  <a:lnTo>
                    <a:pt x="65" y="304"/>
                  </a:lnTo>
                  <a:lnTo>
                    <a:pt x="65" y="304"/>
                  </a:lnTo>
                  <a:close/>
                  <a:moveTo>
                    <a:pt x="65" y="264"/>
                  </a:moveTo>
                  <a:lnTo>
                    <a:pt x="60" y="267"/>
                  </a:lnTo>
                  <a:lnTo>
                    <a:pt x="60" y="281"/>
                  </a:lnTo>
                  <a:lnTo>
                    <a:pt x="65" y="277"/>
                  </a:lnTo>
                  <a:lnTo>
                    <a:pt x="65" y="264"/>
                  </a:lnTo>
                  <a:lnTo>
                    <a:pt x="65" y="264"/>
                  </a:lnTo>
                  <a:close/>
                  <a:moveTo>
                    <a:pt x="143" y="683"/>
                  </a:moveTo>
                  <a:lnTo>
                    <a:pt x="143" y="669"/>
                  </a:lnTo>
                  <a:lnTo>
                    <a:pt x="137" y="673"/>
                  </a:lnTo>
                  <a:lnTo>
                    <a:pt x="137" y="686"/>
                  </a:lnTo>
                  <a:lnTo>
                    <a:pt x="143" y="683"/>
                  </a:lnTo>
                  <a:lnTo>
                    <a:pt x="143" y="683"/>
                  </a:lnTo>
                  <a:close/>
                  <a:moveTo>
                    <a:pt x="142" y="656"/>
                  </a:moveTo>
                  <a:lnTo>
                    <a:pt x="142" y="643"/>
                  </a:lnTo>
                  <a:lnTo>
                    <a:pt x="137" y="646"/>
                  </a:lnTo>
                  <a:lnTo>
                    <a:pt x="137" y="659"/>
                  </a:lnTo>
                  <a:lnTo>
                    <a:pt x="142" y="656"/>
                  </a:lnTo>
                  <a:lnTo>
                    <a:pt x="142" y="656"/>
                  </a:lnTo>
                  <a:close/>
                  <a:moveTo>
                    <a:pt x="142" y="603"/>
                  </a:moveTo>
                  <a:lnTo>
                    <a:pt x="142" y="590"/>
                  </a:lnTo>
                  <a:lnTo>
                    <a:pt x="137" y="593"/>
                  </a:lnTo>
                  <a:lnTo>
                    <a:pt x="137" y="607"/>
                  </a:lnTo>
                  <a:lnTo>
                    <a:pt x="142" y="603"/>
                  </a:lnTo>
                  <a:lnTo>
                    <a:pt x="142" y="603"/>
                  </a:lnTo>
                  <a:close/>
                  <a:moveTo>
                    <a:pt x="142" y="577"/>
                  </a:moveTo>
                  <a:lnTo>
                    <a:pt x="142" y="564"/>
                  </a:lnTo>
                  <a:lnTo>
                    <a:pt x="137" y="567"/>
                  </a:lnTo>
                  <a:lnTo>
                    <a:pt x="137" y="580"/>
                  </a:lnTo>
                  <a:lnTo>
                    <a:pt x="142" y="577"/>
                  </a:lnTo>
                  <a:lnTo>
                    <a:pt x="142" y="577"/>
                  </a:lnTo>
                  <a:close/>
                  <a:moveTo>
                    <a:pt x="142" y="524"/>
                  </a:moveTo>
                  <a:lnTo>
                    <a:pt x="142" y="511"/>
                  </a:lnTo>
                  <a:lnTo>
                    <a:pt x="137" y="514"/>
                  </a:lnTo>
                  <a:lnTo>
                    <a:pt x="137" y="527"/>
                  </a:lnTo>
                  <a:lnTo>
                    <a:pt x="142" y="524"/>
                  </a:lnTo>
                  <a:lnTo>
                    <a:pt x="142" y="524"/>
                  </a:lnTo>
                  <a:close/>
                  <a:moveTo>
                    <a:pt x="142" y="498"/>
                  </a:moveTo>
                  <a:lnTo>
                    <a:pt x="142" y="484"/>
                  </a:lnTo>
                  <a:lnTo>
                    <a:pt x="136" y="487"/>
                  </a:lnTo>
                  <a:lnTo>
                    <a:pt x="136" y="501"/>
                  </a:lnTo>
                  <a:lnTo>
                    <a:pt x="142" y="498"/>
                  </a:lnTo>
                  <a:lnTo>
                    <a:pt x="142" y="498"/>
                  </a:lnTo>
                  <a:close/>
                  <a:moveTo>
                    <a:pt x="142" y="471"/>
                  </a:moveTo>
                  <a:lnTo>
                    <a:pt x="142" y="458"/>
                  </a:lnTo>
                  <a:lnTo>
                    <a:pt x="136" y="461"/>
                  </a:lnTo>
                  <a:lnTo>
                    <a:pt x="136" y="474"/>
                  </a:lnTo>
                  <a:lnTo>
                    <a:pt x="142" y="471"/>
                  </a:lnTo>
                  <a:lnTo>
                    <a:pt x="142" y="471"/>
                  </a:lnTo>
                  <a:close/>
                  <a:moveTo>
                    <a:pt x="142" y="418"/>
                  </a:moveTo>
                  <a:lnTo>
                    <a:pt x="142" y="405"/>
                  </a:lnTo>
                  <a:lnTo>
                    <a:pt x="136" y="408"/>
                  </a:lnTo>
                  <a:lnTo>
                    <a:pt x="136" y="421"/>
                  </a:lnTo>
                  <a:lnTo>
                    <a:pt x="142" y="418"/>
                  </a:lnTo>
                  <a:lnTo>
                    <a:pt x="142" y="418"/>
                  </a:lnTo>
                  <a:close/>
                  <a:moveTo>
                    <a:pt x="142" y="392"/>
                  </a:moveTo>
                  <a:lnTo>
                    <a:pt x="142" y="379"/>
                  </a:lnTo>
                  <a:lnTo>
                    <a:pt x="136" y="382"/>
                  </a:lnTo>
                  <a:lnTo>
                    <a:pt x="136" y="395"/>
                  </a:lnTo>
                  <a:lnTo>
                    <a:pt x="142" y="392"/>
                  </a:lnTo>
                  <a:lnTo>
                    <a:pt x="142" y="392"/>
                  </a:lnTo>
                  <a:close/>
                  <a:moveTo>
                    <a:pt x="142" y="339"/>
                  </a:moveTo>
                  <a:lnTo>
                    <a:pt x="142" y="326"/>
                  </a:lnTo>
                  <a:lnTo>
                    <a:pt x="136" y="329"/>
                  </a:lnTo>
                  <a:lnTo>
                    <a:pt x="136" y="343"/>
                  </a:lnTo>
                  <a:lnTo>
                    <a:pt x="142" y="339"/>
                  </a:lnTo>
                  <a:lnTo>
                    <a:pt x="142" y="339"/>
                  </a:lnTo>
                  <a:close/>
                  <a:moveTo>
                    <a:pt x="142" y="313"/>
                  </a:moveTo>
                  <a:lnTo>
                    <a:pt x="141" y="300"/>
                  </a:lnTo>
                  <a:lnTo>
                    <a:pt x="136" y="303"/>
                  </a:lnTo>
                  <a:lnTo>
                    <a:pt x="136" y="316"/>
                  </a:lnTo>
                  <a:lnTo>
                    <a:pt x="142" y="313"/>
                  </a:lnTo>
                  <a:lnTo>
                    <a:pt x="142" y="313"/>
                  </a:lnTo>
                  <a:close/>
                  <a:moveTo>
                    <a:pt x="137" y="275"/>
                  </a:moveTo>
                  <a:lnTo>
                    <a:pt x="136" y="276"/>
                  </a:lnTo>
                  <a:lnTo>
                    <a:pt x="136" y="290"/>
                  </a:lnTo>
                  <a:lnTo>
                    <a:pt x="141" y="286"/>
                  </a:lnTo>
                  <a:lnTo>
                    <a:pt x="141" y="278"/>
                  </a:lnTo>
                  <a:lnTo>
                    <a:pt x="149" y="274"/>
                  </a:lnTo>
                  <a:lnTo>
                    <a:pt x="149" y="267"/>
                  </a:lnTo>
                  <a:lnTo>
                    <a:pt x="137" y="273"/>
                  </a:lnTo>
                  <a:lnTo>
                    <a:pt x="137" y="275"/>
                  </a:lnTo>
                  <a:lnTo>
                    <a:pt x="137" y="275"/>
                  </a:lnTo>
                  <a:close/>
                  <a:moveTo>
                    <a:pt x="141" y="260"/>
                  </a:moveTo>
                  <a:lnTo>
                    <a:pt x="141" y="247"/>
                  </a:lnTo>
                  <a:lnTo>
                    <a:pt x="136" y="250"/>
                  </a:lnTo>
                  <a:lnTo>
                    <a:pt x="136" y="263"/>
                  </a:lnTo>
                  <a:lnTo>
                    <a:pt x="141" y="260"/>
                  </a:lnTo>
                  <a:lnTo>
                    <a:pt x="141" y="260"/>
                  </a:lnTo>
                  <a:close/>
                  <a:moveTo>
                    <a:pt x="141" y="220"/>
                  </a:moveTo>
                  <a:lnTo>
                    <a:pt x="136" y="224"/>
                  </a:lnTo>
                  <a:lnTo>
                    <a:pt x="136" y="237"/>
                  </a:lnTo>
                  <a:lnTo>
                    <a:pt x="141" y="233"/>
                  </a:lnTo>
                  <a:lnTo>
                    <a:pt x="141" y="220"/>
                  </a:lnTo>
                  <a:lnTo>
                    <a:pt x="141" y="220"/>
                  </a:lnTo>
                  <a:close/>
                  <a:moveTo>
                    <a:pt x="219" y="639"/>
                  </a:moveTo>
                  <a:lnTo>
                    <a:pt x="219" y="625"/>
                  </a:lnTo>
                  <a:lnTo>
                    <a:pt x="213" y="628"/>
                  </a:lnTo>
                  <a:lnTo>
                    <a:pt x="214" y="642"/>
                  </a:lnTo>
                  <a:lnTo>
                    <a:pt x="219" y="639"/>
                  </a:lnTo>
                  <a:lnTo>
                    <a:pt x="219" y="639"/>
                  </a:lnTo>
                  <a:close/>
                  <a:moveTo>
                    <a:pt x="219" y="612"/>
                  </a:moveTo>
                  <a:lnTo>
                    <a:pt x="219" y="599"/>
                  </a:lnTo>
                  <a:lnTo>
                    <a:pt x="213" y="602"/>
                  </a:lnTo>
                  <a:lnTo>
                    <a:pt x="213" y="615"/>
                  </a:lnTo>
                  <a:lnTo>
                    <a:pt x="219" y="612"/>
                  </a:lnTo>
                  <a:lnTo>
                    <a:pt x="219" y="612"/>
                  </a:lnTo>
                  <a:close/>
                  <a:moveTo>
                    <a:pt x="219" y="586"/>
                  </a:moveTo>
                  <a:lnTo>
                    <a:pt x="219" y="572"/>
                  </a:lnTo>
                  <a:lnTo>
                    <a:pt x="213" y="576"/>
                  </a:lnTo>
                  <a:lnTo>
                    <a:pt x="213" y="582"/>
                  </a:lnTo>
                  <a:lnTo>
                    <a:pt x="207" y="586"/>
                  </a:lnTo>
                  <a:lnTo>
                    <a:pt x="207" y="593"/>
                  </a:lnTo>
                  <a:lnTo>
                    <a:pt x="219" y="586"/>
                  </a:lnTo>
                  <a:lnTo>
                    <a:pt x="219" y="586"/>
                  </a:lnTo>
                  <a:lnTo>
                    <a:pt x="219" y="586"/>
                  </a:lnTo>
                  <a:lnTo>
                    <a:pt x="219" y="586"/>
                  </a:lnTo>
                  <a:close/>
                  <a:moveTo>
                    <a:pt x="219" y="559"/>
                  </a:moveTo>
                  <a:lnTo>
                    <a:pt x="219" y="546"/>
                  </a:lnTo>
                  <a:lnTo>
                    <a:pt x="213" y="549"/>
                  </a:lnTo>
                  <a:lnTo>
                    <a:pt x="213" y="562"/>
                  </a:lnTo>
                  <a:lnTo>
                    <a:pt x="219" y="559"/>
                  </a:lnTo>
                  <a:lnTo>
                    <a:pt x="219" y="559"/>
                  </a:lnTo>
                  <a:close/>
                  <a:moveTo>
                    <a:pt x="219" y="533"/>
                  </a:moveTo>
                  <a:lnTo>
                    <a:pt x="219" y="519"/>
                  </a:lnTo>
                  <a:lnTo>
                    <a:pt x="213" y="523"/>
                  </a:lnTo>
                  <a:lnTo>
                    <a:pt x="213" y="536"/>
                  </a:lnTo>
                  <a:lnTo>
                    <a:pt x="219" y="533"/>
                  </a:lnTo>
                  <a:lnTo>
                    <a:pt x="219" y="533"/>
                  </a:lnTo>
                  <a:close/>
                  <a:moveTo>
                    <a:pt x="219" y="480"/>
                  </a:moveTo>
                  <a:lnTo>
                    <a:pt x="219" y="467"/>
                  </a:lnTo>
                  <a:lnTo>
                    <a:pt x="213" y="470"/>
                  </a:lnTo>
                  <a:lnTo>
                    <a:pt x="213" y="483"/>
                  </a:lnTo>
                  <a:lnTo>
                    <a:pt x="219" y="480"/>
                  </a:lnTo>
                  <a:lnTo>
                    <a:pt x="219" y="480"/>
                  </a:lnTo>
                  <a:close/>
                  <a:moveTo>
                    <a:pt x="219" y="453"/>
                  </a:moveTo>
                  <a:lnTo>
                    <a:pt x="218" y="440"/>
                  </a:lnTo>
                  <a:lnTo>
                    <a:pt x="213" y="443"/>
                  </a:lnTo>
                  <a:lnTo>
                    <a:pt x="213" y="457"/>
                  </a:lnTo>
                  <a:lnTo>
                    <a:pt x="219" y="453"/>
                  </a:lnTo>
                  <a:lnTo>
                    <a:pt x="219" y="453"/>
                  </a:lnTo>
                  <a:close/>
                  <a:moveTo>
                    <a:pt x="218" y="374"/>
                  </a:moveTo>
                  <a:lnTo>
                    <a:pt x="218" y="361"/>
                  </a:lnTo>
                  <a:lnTo>
                    <a:pt x="213" y="364"/>
                  </a:lnTo>
                  <a:lnTo>
                    <a:pt x="213" y="377"/>
                  </a:lnTo>
                  <a:lnTo>
                    <a:pt x="218" y="374"/>
                  </a:lnTo>
                  <a:lnTo>
                    <a:pt x="218" y="374"/>
                  </a:lnTo>
                  <a:close/>
                  <a:moveTo>
                    <a:pt x="218" y="348"/>
                  </a:moveTo>
                  <a:lnTo>
                    <a:pt x="218" y="335"/>
                  </a:lnTo>
                  <a:lnTo>
                    <a:pt x="213" y="338"/>
                  </a:lnTo>
                  <a:lnTo>
                    <a:pt x="213" y="351"/>
                  </a:lnTo>
                  <a:lnTo>
                    <a:pt x="218" y="348"/>
                  </a:lnTo>
                  <a:lnTo>
                    <a:pt x="218" y="348"/>
                  </a:lnTo>
                  <a:close/>
                  <a:moveTo>
                    <a:pt x="218" y="295"/>
                  </a:moveTo>
                  <a:lnTo>
                    <a:pt x="218" y="282"/>
                  </a:lnTo>
                  <a:lnTo>
                    <a:pt x="213" y="285"/>
                  </a:lnTo>
                  <a:lnTo>
                    <a:pt x="213" y="298"/>
                  </a:lnTo>
                  <a:lnTo>
                    <a:pt x="218" y="295"/>
                  </a:lnTo>
                  <a:lnTo>
                    <a:pt x="218" y="295"/>
                  </a:lnTo>
                  <a:close/>
                  <a:moveTo>
                    <a:pt x="218" y="269"/>
                  </a:moveTo>
                  <a:lnTo>
                    <a:pt x="218" y="256"/>
                  </a:lnTo>
                  <a:lnTo>
                    <a:pt x="212" y="259"/>
                  </a:lnTo>
                  <a:lnTo>
                    <a:pt x="212" y="272"/>
                  </a:lnTo>
                  <a:lnTo>
                    <a:pt x="218" y="269"/>
                  </a:lnTo>
                  <a:lnTo>
                    <a:pt x="218" y="269"/>
                  </a:lnTo>
                  <a:close/>
                  <a:moveTo>
                    <a:pt x="218" y="216"/>
                  </a:moveTo>
                  <a:lnTo>
                    <a:pt x="218" y="203"/>
                  </a:lnTo>
                  <a:lnTo>
                    <a:pt x="212" y="206"/>
                  </a:lnTo>
                  <a:lnTo>
                    <a:pt x="212" y="219"/>
                  </a:lnTo>
                  <a:lnTo>
                    <a:pt x="218" y="216"/>
                  </a:lnTo>
                  <a:lnTo>
                    <a:pt x="218" y="216"/>
                  </a:lnTo>
                  <a:close/>
                  <a:moveTo>
                    <a:pt x="218" y="176"/>
                  </a:moveTo>
                  <a:lnTo>
                    <a:pt x="212" y="179"/>
                  </a:lnTo>
                  <a:lnTo>
                    <a:pt x="212" y="192"/>
                  </a:lnTo>
                  <a:lnTo>
                    <a:pt x="218" y="189"/>
                  </a:lnTo>
                  <a:lnTo>
                    <a:pt x="218" y="176"/>
                  </a:lnTo>
                  <a:lnTo>
                    <a:pt x="218" y="176"/>
                  </a:lnTo>
                  <a:close/>
                  <a:moveTo>
                    <a:pt x="296" y="594"/>
                  </a:moveTo>
                  <a:lnTo>
                    <a:pt x="296" y="581"/>
                  </a:lnTo>
                  <a:lnTo>
                    <a:pt x="289" y="585"/>
                  </a:lnTo>
                  <a:lnTo>
                    <a:pt x="290" y="598"/>
                  </a:lnTo>
                  <a:lnTo>
                    <a:pt x="296" y="594"/>
                  </a:lnTo>
                  <a:lnTo>
                    <a:pt x="296" y="594"/>
                  </a:lnTo>
                  <a:close/>
                  <a:moveTo>
                    <a:pt x="295" y="568"/>
                  </a:moveTo>
                  <a:lnTo>
                    <a:pt x="295" y="555"/>
                  </a:lnTo>
                  <a:lnTo>
                    <a:pt x="289" y="558"/>
                  </a:lnTo>
                  <a:lnTo>
                    <a:pt x="289" y="571"/>
                  </a:lnTo>
                  <a:lnTo>
                    <a:pt x="295" y="568"/>
                  </a:lnTo>
                  <a:lnTo>
                    <a:pt x="295" y="568"/>
                  </a:lnTo>
                  <a:close/>
                  <a:moveTo>
                    <a:pt x="295" y="541"/>
                  </a:moveTo>
                  <a:lnTo>
                    <a:pt x="295" y="528"/>
                  </a:lnTo>
                  <a:lnTo>
                    <a:pt x="289" y="532"/>
                  </a:lnTo>
                  <a:lnTo>
                    <a:pt x="289" y="545"/>
                  </a:lnTo>
                  <a:lnTo>
                    <a:pt x="295" y="541"/>
                  </a:lnTo>
                  <a:lnTo>
                    <a:pt x="295" y="541"/>
                  </a:lnTo>
                  <a:close/>
                  <a:moveTo>
                    <a:pt x="295" y="515"/>
                  </a:moveTo>
                  <a:lnTo>
                    <a:pt x="295" y="502"/>
                  </a:lnTo>
                  <a:lnTo>
                    <a:pt x="289" y="505"/>
                  </a:lnTo>
                  <a:lnTo>
                    <a:pt x="289" y="518"/>
                  </a:lnTo>
                  <a:lnTo>
                    <a:pt x="295" y="515"/>
                  </a:lnTo>
                  <a:lnTo>
                    <a:pt x="295" y="515"/>
                  </a:lnTo>
                  <a:close/>
                  <a:moveTo>
                    <a:pt x="295" y="489"/>
                  </a:moveTo>
                  <a:lnTo>
                    <a:pt x="295" y="475"/>
                  </a:lnTo>
                  <a:lnTo>
                    <a:pt x="289" y="479"/>
                  </a:lnTo>
                  <a:lnTo>
                    <a:pt x="289" y="492"/>
                  </a:lnTo>
                  <a:lnTo>
                    <a:pt x="295" y="489"/>
                  </a:lnTo>
                  <a:lnTo>
                    <a:pt x="295" y="489"/>
                  </a:lnTo>
                  <a:close/>
                  <a:moveTo>
                    <a:pt x="295" y="462"/>
                  </a:moveTo>
                  <a:lnTo>
                    <a:pt x="295" y="449"/>
                  </a:lnTo>
                  <a:lnTo>
                    <a:pt x="289" y="452"/>
                  </a:lnTo>
                  <a:lnTo>
                    <a:pt x="289" y="466"/>
                  </a:lnTo>
                  <a:lnTo>
                    <a:pt x="295" y="462"/>
                  </a:lnTo>
                  <a:lnTo>
                    <a:pt x="295" y="462"/>
                  </a:lnTo>
                  <a:close/>
                  <a:moveTo>
                    <a:pt x="295" y="436"/>
                  </a:moveTo>
                  <a:lnTo>
                    <a:pt x="295" y="423"/>
                  </a:lnTo>
                  <a:lnTo>
                    <a:pt x="289" y="426"/>
                  </a:lnTo>
                  <a:lnTo>
                    <a:pt x="289" y="439"/>
                  </a:lnTo>
                  <a:lnTo>
                    <a:pt x="295" y="436"/>
                  </a:lnTo>
                  <a:lnTo>
                    <a:pt x="295" y="436"/>
                  </a:lnTo>
                  <a:close/>
                  <a:moveTo>
                    <a:pt x="295" y="409"/>
                  </a:moveTo>
                  <a:lnTo>
                    <a:pt x="295" y="396"/>
                  </a:lnTo>
                  <a:lnTo>
                    <a:pt x="289" y="399"/>
                  </a:lnTo>
                  <a:lnTo>
                    <a:pt x="289" y="413"/>
                  </a:lnTo>
                  <a:lnTo>
                    <a:pt x="295" y="409"/>
                  </a:lnTo>
                  <a:lnTo>
                    <a:pt x="295" y="409"/>
                  </a:lnTo>
                  <a:close/>
                  <a:moveTo>
                    <a:pt x="295" y="383"/>
                  </a:moveTo>
                  <a:lnTo>
                    <a:pt x="295" y="370"/>
                  </a:lnTo>
                  <a:lnTo>
                    <a:pt x="289" y="373"/>
                  </a:lnTo>
                  <a:lnTo>
                    <a:pt x="289" y="386"/>
                  </a:lnTo>
                  <a:lnTo>
                    <a:pt x="295" y="383"/>
                  </a:lnTo>
                  <a:lnTo>
                    <a:pt x="295" y="383"/>
                  </a:lnTo>
                  <a:close/>
                  <a:moveTo>
                    <a:pt x="295" y="356"/>
                  </a:moveTo>
                  <a:lnTo>
                    <a:pt x="295" y="343"/>
                  </a:lnTo>
                  <a:lnTo>
                    <a:pt x="289" y="347"/>
                  </a:lnTo>
                  <a:lnTo>
                    <a:pt x="289" y="360"/>
                  </a:lnTo>
                  <a:lnTo>
                    <a:pt x="295" y="356"/>
                  </a:lnTo>
                  <a:lnTo>
                    <a:pt x="295" y="356"/>
                  </a:lnTo>
                  <a:close/>
                  <a:moveTo>
                    <a:pt x="295" y="330"/>
                  </a:moveTo>
                  <a:lnTo>
                    <a:pt x="295" y="317"/>
                  </a:lnTo>
                  <a:lnTo>
                    <a:pt x="289" y="320"/>
                  </a:lnTo>
                  <a:lnTo>
                    <a:pt x="289" y="333"/>
                  </a:lnTo>
                  <a:lnTo>
                    <a:pt x="295" y="330"/>
                  </a:lnTo>
                  <a:lnTo>
                    <a:pt x="295" y="330"/>
                  </a:lnTo>
                  <a:close/>
                  <a:moveTo>
                    <a:pt x="295" y="304"/>
                  </a:moveTo>
                  <a:lnTo>
                    <a:pt x="295" y="291"/>
                  </a:lnTo>
                  <a:lnTo>
                    <a:pt x="289" y="294"/>
                  </a:lnTo>
                  <a:lnTo>
                    <a:pt x="289" y="307"/>
                  </a:lnTo>
                  <a:lnTo>
                    <a:pt x="295" y="304"/>
                  </a:lnTo>
                  <a:lnTo>
                    <a:pt x="295" y="304"/>
                  </a:lnTo>
                  <a:close/>
                  <a:moveTo>
                    <a:pt x="295" y="277"/>
                  </a:moveTo>
                  <a:lnTo>
                    <a:pt x="295" y="264"/>
                  </a:lnTo>
                  <a:lnTo>
                    <a:pt x="289" y="268"/>
                  </a:lnTo>
                  <a:lnTo>
                    <a:pt x="289" y="281"/>
                  </a:lnTo>
                  <a:lnTo>
                    <a:pt x="295" y="277"/>
                  </a:lnTo>
                  <a:lnTo>
                    <a:pt x="295" y="277"/>
                  </a:lnTo>
                  <a:close/>
                  <a:moveTo>
                    <a:pt x="295" y="251"/>
                  </a:moveTo>
                  <a:lnTo>
                    <a:pt x="295" y="238"/>
                  </a:lnTo>
                  <a:lnTo>
                    <a:pt x="289" y="241"/>
                  </a:lnTo>
                  <a:lnTo>
                    <a:pt x="289" y="255"/>
                  </a:lnTo>
                  <a:lnTo>
                    <a:pt x="295" y="251"/>
                  </a:lnTo>
                  <a:lnTo>
                    <a:pt x="295" y="251"/>
                  </a:lnTo>
                  <a:close/>
                  <a:moveTo>
                    <a:pt x="294" y="225"/>
                  </a:moveTo>
                  <a:lnTo>
                    <a:pt x="294" y="211"/>
                  </a:lnTo>
                  <a:lnTo>
                    <a:pt x="288" y="215"/>
                  </a:lnTo>
                  <a:lnTo>
                    <a:pt x="288" y="228"/>
                  </a:lnTo>
                  <a:lnTo>
                    <a:pt x="294" y="225"/>
                  </a:lnTo>
                  <a:lnTo>
                    <a:pt x="294" y="225"/>
                  </a:lnTo>
                  <a:close/>
                  <a:moveTo>
                    <a:pt x="294" y="198"/>
                  </a:moveTo>
                  <a:lnTo>
                    <a:pt x="294" y="185"/>
                  </a:lnTo>
                  <a:lnTo>
                    <a:pt x="288" y="188"/>
                  </a:lnTo>
                  <a:lnTo>
                    <a:pt x="288" y="202"/>
                  </a:lnTo>
                  <a:lnTo>
                    <a:pt x="294" y="198"/>
                  </a:lnTo>
                  <a:lnTo>
                    <a:pt x="294" y="198"/>
                  </a:lnTo>
                  <a:close/>
                  <a:moveTo>
                    <a:pt x="294" y="172"/>
                  </a:moveTo>
                  <a:lnTo>
                    <a:pt x="294" y="158"/>
                  </a:lnTo>
                  <a:lnTo>
                    <a:pt x="288" y="162"/>
                  </a:lnTo>
                  <a:lnTo>
                    <a:pt x="288" y="175"/>
                  </a:lnTo>
                  <a:lnTo>
                    <a:pt x="294" y="172"/>
                  </a:lnTo>
                  <a:lnTo>
                    <a:pt x="294" y="172"/>
                  </a:lnTo>
                  <a:close/>
                  <a:moveTo>
                    <a:pt x="294" y="132"/>
                  </a:moveTo>
                  <a:lnTo>
                    <a:pt x="288" y="135"/>
                  </a:lnTo>
                  <a:lnTo>
                    <a:pt x="288" y="149"/>
                  </a:lnTo>
                  <a:lnTo>
                    <a:pt x="294" y="145"/>
                  </a:lnTo>
                  <a:lnTo>
                    <a:pt x="294" y="132"/>
                  </a:lnTo>
                  <a:lnTo>
                    <a:pt x="294" y="132"/>
                  </a:lnTo>
                  <a:close/>
                  <a:moveTo>
                    <a:pt x="372" y="550"/>
                  </a:moveTo>
                  <a:lnTo>
                    <a:pt x="372" y="537"/>
                  </a:lnTo>
                  <a:lnTo>
                    <a:pt x="366" y="540"/>
                  </a:lnTo>
                  <a:lnTo>
                    <a:pt x="366" y="554"/>
                  </a:lnTo>
                  <a:lnTo>
                    <a:pt x="372" y="550"/>
                  </a:lnTo>
                  <a:lnTo>
                    <a:pt x="372" y="550"/>
                  </a:lnTo>
                  <a:close/>
                  <a:moveTo>
                    <a:pt x="371" y="524"/>
                  </a:moveTo>
                  <a:lnTo>
                    <a:pt x="371" y="511"/>
                  </a:lnTo>
                  <a:lnTo>
                    <a:pt x="366" y="514"/>
                  </a:lnTo>
                  <a:lnTo>
                    <a:pt x="366" y="527"/>
                  </a:lnTo>
                  <a:lnTo>
                    <a:pt x="371" y="524"/>
                  </a:lnTo>
                  <a:lnTo>
                    <a:pt x="371" y="524"/>
                  </a:lnTo>
                  <a:close/>
                  <a:moveTo>
                    <a:pt x="371" y="491"/>
                  </a:moveTo>
                  <a:lnTo>
                    <a:pt x="371" y="484"/>
                  </a:lnTo>
                  <a:lnTo>
                    <a:pt x="366" y="488"/>
                  </a:lnTo>
                  <a:lnTo>
                    <a:pt x="366" y="501"/>
                  </a:lnTo>
                  <a:lnTo>
                    <a:pt x="367" y="500"/>
                  </a:lnTo>
                  <a:lnTo>
                    <a:pt x="367" y="501"/>
                  </a:lnTo>
                  <a:lnTo>
                    <a:pt x="378" y="494"/>
                  </a:lnTo>
                  <a:lnTo>
                    <a:pt x="378" y="487"/>
                  </a:lnTo>
                  <a:lnTo>
                    <a:pt x="371" y="491"/>
                  </a:lnTo>
                  <a:lnTo>
                    <a:pt x="371" y="491"/>
                  </a:lnTo>
                  <a:close/>
                  <a:moveTo>
                    <a:pt x="371" y="471"/>
                  </a:moveTo>
                  <a:lnTo>
                    <a:pt x="371" y="458"/>
                  </a:lnTo>
                  <a:lnTo>
                    <a:pt x="366" y="461"/>
                  </a:lnTo>
                  <a:lnTo>
                    <a:pt x="366" y="474"/>
                  </a:lnTo>
                  <a:lnTo>
                    <a:pt x="371" y="471"/>
                  </a:lnTo>
                  <a:lnTo>
                    <a:pt x="371" y="471"/>
                  </a:lnTo>
                  <a:close/>
                  <a:moveTo>
                    <a:pt x="371" y="445"/>
                  </a:moveTo>
                  <a:lnTo>
                    <a:pt x="371" y="431"/>
                  </a:lnTo>
                  <a:lnTo>
                    <a:pt x="366" y="435"/>
                  </a:lnTo>
                  <a:lnTo>
                    <a:pt x="366" y="448"/>
                  </a:lnTo>
                  <a:lnTo>
                    <a:pt x="371" y="445"/>
                  </a:lnTo>
                  <a:lnTo>
                    <a:pt x="371" y="445"/>
                  </a:lnTo>
                  <a:close/>
                  <a:moveTo>
                    <a:pt x="367" y="408"/>
                  </a:moveTo>
                  <a:lnTo>
                    <a:pt x="366" y="408"/>
                  </a:lnTo>
                  <a:lnTo>
                    <a:pt x="366" y="421"/>
                  </a:lnTo>
                  <a:lnTo>
                    <a:pt x="371" y="418"/>
                  </a:lnTo>
                  <a:lnTo>
                    <a:pt x="371" y="410"/>
                  </a:lnTo>
                  <a:lnTo>
                    <a:pt x="378" y="406"/>
                  </a:lnTo>
                  <a:lnTo>
                    <a:pt x="378" y="399"/>
                  </a:lnTo>
                  <a:lnTo>
                    <a:pt x="367" y="406"/>
                  </a:lnTo>
                  <a:lnTo>
                    <a:pt x="367" y="408"/>
                  </a:lnTo>
                  <a:lnTo>
                    <a:pt x="367" y="408"/>
                  </a:lnTo>
                  <a:close/>
                  <a:moveTo>
                    <a:pt x="371" y="392"/>
                  </a:moveTo>
                  <a:lnTo>
                    <a:pt x="371" y="379"/>
                  </a:lnTo>
                  <a:lnTo>
                    <a:pt x="366" y="382"/>
                  </a:lnTo>
                  <a:lnTo>
                    <a:pt x="366" y="395"/>
                  </a:lnTo>
                  <a:lnTo>
                    <a:pt x="371" y="392"/>
                  </a:lnTo>
                  <a:lnTo>
                    <a:pt x="371" y="392"/>
                  </a:lnTo>
                  <a:close/>
                  <a:moveTo>
                    <a:pt x="371" y="365"/>
                  </a:moveTo>
                  <a:lnTo>
                    <a:pt x="371" y="352"/>
                  </a:lnTo>
                  <a:lnTo>
                    <a:pt x="365" y="355"/>
                  </a:lnTo>
                  <a:lnTo>
                    <a:pt x="366" y="369"/>
                  </a:lnTo>
                  <a:lnTo>
                    <a:pt x="371" y="365"/>
                  </a:lnTo>
                  <a:lnTo>
                    <a:pt x="371" y="365"/>
                  </a:lnTo>
                  <a:close/>
                  <a:moveTo>
                    <a:pt x="371" y="339"/>
                  </a:moveTo>
                  <a:lnTo>
                    <a:pt x="371" y="326"/>
                  </a:lnTo>
                  <a:lnTo>
                    <a:pt x="365" y="329"/>
                  </a:lnTo>
                  <a:lnTo>
                    <a:pt x="365" y="342"/>
                  </a:lnTo>
                  <a:lnTo>
                    <a:pt x="371" y="339"/>
                  </a:lnTo>
                  <a:lnTo>
                    <a:pt x="371" y="339"/>
                  </a:lnTo>
                  <a:close/>
                  <a:moveTo>
                    <a:pt x="371" y="313"/>
                  </a:moveTo>
                  <a:lnTo>
                    <a:pt x="371" y="299"/>
                  </a:lnTo>
                  <a:lnTo>
                    <a:pt x="365" y="302"/>
                  </a:lnTo>
                  <a:lnTo>
                    <a:pt x="365" y="316"/>
                  </a:lnTo>
                  <a:lnTo>
                    <a:pt x="371" y="313"/>
                  </a:lnTo>
                  <a:lnTo>
                    <a:pt x="371" y="313"/>
                  </a:lnTo>
                  <a:close/>
                  <a:moveTo>
                    <a:pt x="371" y="286"/>
                  </a:moveTo>
                  <a:lnTo>
                    <a:pt x="371" y="273"/>
                  </a:lnTo>
                  <a:lnTo>
                    <a:pt x="365" y="276"/>
                  </a:lnTo>
                  <a:lnTo>
                    <a:pt x="365" y="289"/>
                  </a:lnTo>
                  <a:lnTo>
                    <a:pt x="371" y="286"/>
                  </a:lnTo>
                  <a:lnTo>
                    <a:pt x="371" y="286"/>
                  </a:lnTo>
                  <a:close/>
                  <a:moveTo>
                    <a:pt x="371" y="260"/>
                  </a:moveTo>
                  <a:lnTo>
                    <a:pt x="371" y="247"/>
                  </a:lnTo>
                  <a:lnTo>
                    <a:pt x="365" y="250"/>
                  </a:lnTo>
                  <a:lnTo>
                    <a:pt x="365" y="263"/>
                  </a:lnTo>
                  <a:lnTo>
                    <a:pt x="371" y="260"/>
                  </a:lnTo>
                  <a:lnTo>
                    <a:pt x="371" y="260"/>
                  </a:lnTo>
                  <a:close/>
                  <a:moveTo>
                    <a:pt x="371" y="207"/>
                  </a:moveTo>
                  <a:lnTo>
                    <a:pt x="371" y="194"/>
                  </a:lnTo>
                  <a:lnTo>
                    <a:pt x="365" y="197"/>
                  </a:lnTo>
                  <a:lnTo>
                    <a:pt x="365" y="210"/>
                  </a:lnTo>
                  <a:lnTo>
                    <a:pt x="371" y="207"/>
                  </a:lnTo>
                  <a:lnTo>
                    <a:pt x="371" y="207"/>
                  </a:lnTo>
                  <a:close/>
                  <a:moveTo>
                    <a:pt x="371" y="181"/>
                  </a:moveTo>
                  <a:lnTo>
                    <a:pt x="370" y="167"/>
                  </a:lnTo>
                  <a:lnTo>
                    <a:pt x="365" y="171"/>
                  </a:lnTo>
                  <a:lnTo>
                    <a:pt x="365" y="184"/>
                  </a:lnTo>
                  <a:lnTo>
                    <a:pt x="371" y="181"/>
                  </a:lnTo>
                  <a:lnTo>
                    <a:pt x="371" y="181"/>
                  </a:lnTo>
                  <a:close/>
                  <a:moveTo>
                    <a:pt x="370" y="128"/>
                  </a:moveTo>
                  <a:lnTo>
                    <a:pt x="370" y="115"/>
                  </a:lnTo>
                  <a:lnTo>
                    <a:pt x="365" y="118"/>
                  </a:lnTo>
                  <a:lnTo>
                    <a:pt x="365" y="131"/>
                  </a:lnTo>
                  <a:lnTo>
                    <a:pt x="370" y="128"/>
                  </a:lnTo>
                  <a:lnTo>
                    <a:pt x="370" y="128"/>
                  </a:lnTo>
                  <a:close/>
                  <a:moveTo>
                    <a:pt x="370" y="88"/>
                  </a:moveTo>
                  <a:lnTo>
                    <a:pt x="365" y="91"/>
                  </a:lnTo>
                  <a:lnTo>
                    <a:pt x="365" y="104"/>
                  </a:lnTo>
                  <a:lnTo>
                    <a:pt x="370" y="101"/>
                  </a:lnTo>
                  <a:lnTo>
                    <a:pt x="370" y="88"/>
                  </a:lnTo>
                  <a:lnTo>
                    <a:pt x="370" y="88"/>
                  </a:lnTo>
                  <a:close/>
                  <a:moveTo>
                    <a:pt x="524" y="462"/>
                  </a:moveTo>
                  <a:lnTo>
                    <a:pt x="524" y="449"/>
                  </a:lnTo>
                  <a:lnTo>
                    <a:pt x="519" y="452"/>
                  </a:lnTo>
                  <a:lnTo>
                    <a:pt x="519" y="466"/>
                  </a:lnTo>
                  <a:lnTo>
                    <a:pt x="524" y="462"/>
                  </a:lnTo>
                  <a:lnTo>
                    <a:pt x="524" y="462"/>
                  </a:lnTo>
                  <a:close/>
                  <a:moveTo>
                    <a:pt x="524" y="436"/>
                  </a:moveTo>
                  <a:lnTo>
                    <a:pt x="524" y="423"/>
                  </a:lnTo>
                  <a:lnTo>
                    <a:pt x="519" y="426"/>
                  </a:lnTo>
                  <a:lnTo>
                    <a:pt x="519" y="439"/>
                  </a:lnTo>
                  <a:lnTo>
                    <a:pt x="524" y="436"/>
                  </a:lnTo>
                  <a:lnTo>
                    <a:pt x="524" y="436"/>
                  </a:lnTo>
                  <a:close/>
                  <a:moveTo>
                    <a:pt x="524" y="409"/>
                  </a:moveTo>
                  <a:lnTo>
                    <a:pt x="524" y="396"/>
                  </a:lnTo>
                  <a:lnTo>
                    <a:pt x="518" y="399"/>
                  </a:lnTo>
                  <a:lnTo>
                    <a:pt x="518" y="413"/>
                  </a:lnTo>
                  <a:lnTo>
                    <a:pt x="524" y="409"/>
                  </a:lnTo>
                  <a:lnTo>
                    <a:pt x="524" y="409"/>
                  </a:lnTo>
                  <a:close/>
                  <a:moveTo>
                    <a:pt x="524" y="383"/>
                  </a:moveTo>
                  <a:lnTo>
                    <a:pt x="524" y="370"/>
                  </a:lnTo>
                  <a:lnTo>
                    <a:pt x="518" y="373"/>
                  </a:lnTo>
                  <a:lnTo>
                    <a:pt x="518" y="386"/>
                  </a:lnTo>
                  <a:lnTo>
                    <a:pt x="524" y="383"/>
                  </a:lnTo>
                  <a:lnTo>
                    <a:pt x="524" y="383"/>
                  </a:lnTo>
                  <a:close/>
                  <a:moveTo>
                    <a:pt x="524" y="357"/>
                  </a:moveTo>
                  <a:lnTo>
                    <a:pt x="524" y="343"/>
                  </a:lnTo>
                  <a:lnTo>
                    <a:pt x="518" y="347"/>
                  </a:lnTo>
                  <a:lnTo>
                    <a:pt x="518" y="360"/>
                  </a:lnTo>
                  <a:lnTo>
                    <a:pt x="524" y="357"/>
                  </a:lnTo>
                  <a:lnTo>
                    <a:pt x="524" y="357"/>
                  </a:lnTo>
                  <a:close/>
                  <a:moveTo>
                    <a:pt x="524" y="330"/>
                  </a:moveTo>
                  <a:lnTo>
                    <a:pt x="524" y="317"/>
                  </a:lnTo>
                  <a:lnTo>
                    <a:pt x="518" y="320"/>
                  </a:lnTo>
                  <a:lnTo>
                    <a:pt x="518" y="333"/>
                  </a:lnTo>
                  <a:lnTo>
                    <a:pt x="524" y="330"/>
                  </a:lnTo>
                  <a:lnTo>
                    <a:pt x="524" y="330"/>
                  </a:lnTo>
                  <a:close/>
                  <a:moveTo>
                    <a:pt x="524" y="304"/>
                  </a:moveTo>
                  <a:lnTo>
                    <a:pt x="524" y="290"/>
                  </a:lnTo>
                  <a:lnTo>
                    <a:pt x="518" y="294"/>
                  </a:lnTo>
                  <a:lnTo>
                    <a:pt x="518" y="307"/>
                  </a:lnTo>
                  <a:lnTo>
                    <a:pt x="524" y="304"/>
                  </a:lnTo>
                  <a:lnTo>
                    <a:pt x="524" y="304"/>
                  </a:lnTo>
                  <a:close/>
                  <a:moveTo>
                    <a:pt x="524" y="277"/>
                  </a:moveTo>
                  <a:lnTo>
                    <a:pt x="524" y="264"/>
                  </a:lnTo>
                  <a:lnTo>
                    <a:pt x="518" y="267"/>
                  </a:lnTo>
                  <a:lnTo>
                    <a:pt x="518" y="280"/>
                  </a:lnTo>
                  <a:lnTo>
                    <a:pt x="524" y="277"/>
                  </a:lnTo>
                  <a:lnTo>
                    <a:pt x="524" y="277"/>
                  </a:lnTo>
                  <a:close/>
                  <a:moveTo>
                    <a:pt x="524" y="251"/>
                  </a:moveTo>
                  <a:lnTo>
                    <a:pt x="524" y="238"/>
                  </a:lnTo>
                  <a:lnTo>
                    <a:pt x="518" y="241"/>
                  </a:lnTo>
                  <a:lnTo>
                    <a:pt x="518" y="254"/>
                  </a:lnTo>
                  <a:lnTo>
                    <a:pt x="524" y="251"/>
                  </a:lnTo>
                  <a:lnTo>
                    <a:pt x="524" y="251"/>
                  </a:lnTo>
                  <a:close/>
                  <a:moveTo>
                    <a:pt x="524" y="224"/>
                  </a:moveTo>
                  <a:lnTo>
                    <a:pt x="523" y="211"/>
                  </a:lnTo>
                  <a:lnTo>
                    <a:pt x="518" y="214"/>
                  </a:lnTo>
                  <a:lnTo>
                    <a:pt x="518" y="228"/>
                  </a:lnTo>
                  <a:lnTo>
                    <a:pt x="524" y="224"/>
                  </a:lnTo>
                  <a:lnTo>
                    <a:pt x="524" y="224"/>
                  </a:lnTo>
                  <a:close/>
                  <a:moveTo>
                    <a:pt x="523" y="198"/>
                  </a:moveTo>
                  <a:lnTo>
                    <a:pt x="523" y="185"/>
                  </a:lnTo>
                  <a:lnTo>
                    <a:pt x="518" y="188"/>
                  </a:lnTo>
                  <a:lnTo>
                    <a:pt x="518" y="201"/>
                  </a:lnTo>
                  <a:lnTo>
                    <a:pt x="523" y="198"/>
                  </a:lnTo>
                  <a:lnTo>
                    <a:pt x="523" y="198"/>
                  </a:lnTo>
                  <a:close/>
                  <a:moveTo>
                    <a:pt x="523" y="172"/>
                  </a:moveTo>
                  <a:lnTo>
                    <a:pt x="523" y="159"/>
                  </a:lnTo>
                  <a:lnTo>
                    <a:pt x="518" y="162"/>
                  </a:lnTo>
                  <a:lnTo>
                    <a:pt x="518" y="175"/>
                  </a:lnTo>
                  <a:lnTo>
                    <a:pt x="523" y="172"/>
                  </a:lnTo>
                  <a:lnTo>
                    <a:pt x="523" y="172"/>
                  </a:lnTo>
                  <a:close/>
                  <a:moveTo>
                    <a:pt x="523" y="145"/>
                  </a:moveTo>
                  <a:lnTo>
                    <a:pt x="523" y="132"/>
                  </a:lnTo>
                  <a:lnTo>
                    <a:pt x="518" y="135"/>
                  </a:lnTo>
                  <a:lnTo>
                    <a:pt x="518" y="149"/>
                  </a:lnTo>
                  <a:lnTo>
                    <a:pt x="523" y="145"/>
                  </a:lnTo>
                  <a:lnTo>
                    <a:pt x="523" y="145"/>
                  </a:lnTo>
                  <a:close/>
                  <a:moveTo>
                    <a:pt x="523" y="119"/>
                  </a:moveTo>
                  <a:lnTo>
                    <a:pt x="523" y="106"/>
                  </a:lnTo>
                  <a:lnTo>
                    <a:pt x="518" y="109"/>
                  </a:lnTo>
                  <a:lnTo>
                    <a:pt x="518" y="122"/>
                  </a:lnTo>
                  <a:lnTo>
                    <a:pt x="523" y="119"/>
                  </a:lnTo>
                  <a:lnTo>
                    <a:pt x="523" y="119"/>
                  </a:lnTo>
                  <a:close/>
                  <a:moveTo>
                    <a:pt x="523" y="92"/>
                  </a:moveTo>
                  <a:lnTo>
                    <a:pt x="523" y="79"/>
                  </a:lnTo>
                  <a:lnTo>
                    <a:pt x="518" y="83"/>
                  </a:lnTo>
                  <a:lnTo>
                    <a:pt x="518" y="96"/>
                  </a:lnTo>
                  <a:lnTo>
                    <a:pt x="523" y="92"/>
                  </a:lnTo>
                  <a:lnTo>
                    <a:pt x="523" y="92"/>
                  </a:lnTo>
                  <a:close/>
                  <a:moveTo>
                    <a:pt x="523" y="66"/>
                  </a:moveTo>
                  <a:lnTo>
                    <a:pt x="523" y="53"/>
                  </a:lnTo>
                  <a:lnTo>
                    <a:pt x="517" y="56"/>
                  </a:lnTo>
                  <a:lnTo>
                    <a:pt x="518" y="69"/>
                  </a:lnTo>
                  <a:lnTo>
                    <a:pt x="523" y="66"/>
                  </a:lnTo>
                  <a:lnTo>
                    <a:pt x="523" y="66"/>
                  </a:lnTo>
                  <a:close/>
                  <a:moveTo>
                    <a:pt x="523" y="40"/>
                  </a:moveTo>
                  <a:lnTo>
                    <a:pt x="523" y="26"/>
                  </a:lnTo>
                  <a:lnTo>
                    <a:pt x="517" y="30"/>
                  </a:lnTo>
                  <a:lnTo>
                    <a:pt x="517" y="43"/>
                  </a:lnTo>
                  <a:lnTo>
                    <a:pt x="523" y="40"/>
                  </a:lnTo>
                  <a:lnTo>
                    <a:pt x="523" y="40"/>
                  </a:lnTo>
                  <a:close/>
                  <a:moveTo>
                    <a:pt x="523" y="0"/>
                  </a:moveTo>
                  <a:lnTo>
                    <a:pt x="517" y="3"/>
                  </a:lnTo>
                  <a:lnTo>
                    <a:pt x="517" y="16"/>
                  </a:lnTo>
                  <a:lnTo>
                    <a:pt x="523" y="13"/>
                  </a:lnTo>
                  <a:lnTo>
                    <a:pt x="523" y="0"/>
                  </a:lnTo>
                  <a:lnTo>
                    <a:pt x="523" y="0"/>
                  </a:lnTo>
                  <a:close/>
                  <a:moveTo>
                    <a:pt x="448" y="506"/>
                  </a:moveTo>
                  <a:lnTo>
                    <a:pt x="448" y="493"/>
                  </a:lnTo>
                  <a:lnTo>
                    <a:pt x="442" y="496"/>
                  </a:lnTo>
                  <a:lnTo>
                    <a:pt x="442" y="510"/>
                  </a:lnTo>
                  <a:lnTo>
                    <a:pt x="448" y="506"/>
                  </a:lnTo>
                  <a:lnTo>
                    <a:pt x="448" y="506"/>
                  </a:lnTo>
                  <a:close/>
                  <a:moveTo>
                    <a:pt x="448" y="480"/>
                  </a:moveTo>
                  <a:lnTo>
                    <a:pt x="448" y="467"/>
                  </a:lnTo>
                  <a:lnTo>
                    <a:pt x="442" y="470"/>
                  </a:lnTo>
                  <a:lnTo>
                    <a:pt x="442" y="483"/>
                  </a:lnTo>
                  <a:lnTo>
                    <a:pt x="448" y="480"/>
                  </a:lnTo>
                  <a:lnTo>
                    <a:pt x="448" y="480"/>
                  </a:lnTo>
                  <a:close/>
                  <a:moveTo>
                    <a:pt x="448" y="453"/>
                  </a:moveTo>
                  <a:lnTo>
                    <a:pt x="448" y="440"/>
                  </a:lnTo>
                  <a:lnTo>
                    <a:pt x="442" y="444"/>
                  </a:lnTo>
                  <a:lnTo>
                    <a:pt x="442" y="450"/>
                  </a:lnTo>
                  <a:lnTo>
                    <a:pt x="436" y="454"/>
                  </a:lnTo>
                  <a:lnTo>
                    <a:pt x="436" y="461"/>
                  </a:lnTo>
                  <a:lnTo>
                    <a:pt x="447" y="454"/>
                  </a:lnTo>
                  <a:lnTo>
                    <a:pt x="447" y="454"/>
                  </a:lnTo>
                  <a:lnTo>
                    <a:pt x="448" y="453"/>
                  </a:lnTo>
                  <a:lnTo>
                    <a:pt x="448" y="453"/>
                  </a:lnTo>
                  <a:close/>
                  <a:moveTo>
                    <a:pt x="448" y="427"/>
                  </a:moveTo>
                  <a:lnTo>
                    <a:pt x="448" y="414"/>
                  </a:lnTo>
                  <a:lnTo>
                    <a:pt x="442" y="417"/>
                  </a:lnTo>
                  <a:lnTo>
                    <a:pt x="442" y="430"/>
                  </a:lnTo>
                  <a:lnTo>
                    <a:pt x="448" y="427"/>
                  </a:lnTo>
                  <a:lnTo>
                    <a:pt x="448" y="427"/>
                  </a:lnTo>
                  <a:close/>
                  <a:moveTo>
                    <a:pt x="448" y="401"/>
                  </a:moveTo>
                  <a:lnTo>
                    <a:pt x="448" y="387"/>
                  </a:lnTo>
                  <a:lnTo>
                    <a:pt x="442" y="391"/>
                  </a:lnTo>
                  <a:lnTo>
                    <a:pt x="442" y="404"/>
                  </a:lnTo>
                  <a:lnTo>
                    <a:pt x="448" y="401"/>
                  </a:lnTo>
                  <a:lnTo>
                    <a:pt x="448" y="401"/>
                  </a:lnTo>
                  <a:close/>
                  <a:moveTo>
                    <a:pt x="448" y="348"/>
                  </a:moveTo>
                  <a:lnTo>
                    <a:pt x="448" y="334"/>
                  </a:lnTo>
                  <a:lnTo>
                    <a:pt x="442" y="338"/>
                  </a:lnTo>
                  <a:lnTo>
                    <a:pt x="442" y="351"/>
                  </a:lnTo>
                  <a:lnTo>
                    <a:pt x="448" y="348"/>
                  </a:lnTo>
                  <a:lnTo>
                    <a:pt x="448" y="348"/>
                  </a:lnTo>
                  <a:close/>
                  <a:moveTo>
                    <a:pt x="448" y="321"/>
                  </a:moveTo>
                  <a:lnTo>
                    <a:pt x="447" y="308"/>
                  </a:lnTo>
                  <a:lnTo>
                    <a:pt x="442" y="311"/>
                  </a:lnTo>
                  <a:lnTo>
                    <a:pt x="442" y="325"/>
                  </a:lnTo>
                  <a:lnTo>
                    <a:pt x="448" y="321"/>
                  </a:lnTo>
                  <a:lnTo>
                    <a:pt x="448" y="321"/>
                  </a:lnTo>
                  <a:close/>
                  <a:moveTo>
                    <a:pt x="447" y="242"/>
                  </a:moveTo>
                  <a:lnTo>
                    <a:pt x="447" y="229"/>
                  </a:lnTo>
                  <a:lnTo>
                    <a:pt x="441" y="232"/>
                  </a:lnTo>
                  <a:lnTo>
                    <a:pt x="441" y="245"/>
                  </a:lnTo>
                  <a:lnTo>
                    <a:pt x="447" y="242"/>
                  </a:lnTo>
                  <a:lnTo>
                    <a:pt x="447" y="242"/>
                  </a:lnTo>
                  <a:close/>
                  <a:moveTo>
                    <a:pt x="447" y="216"/>
                  </a:moveTo>
                  <a:lnTo>
                    <a:pt x="447" y="203"/>
                  </a:lnTo>
                  <a:lnTo>
                    <a:pt x="441" y="206"/>
                  </a:lnTo>
                  <a:lnTo>
                    <a:pt x="441" y="219"/>
                  </a:lnTo>
                  <a:lnTo>
                    <a:pt x="447" y="216"/>
                  </a:lnTo>
                  <a:lnTo>
                    <a:pt x="447" y="216"/>
                  </a:lnTo>
                  <a:close/>
                  <a:moveTo>
                    <a:pt x="447" y="163"/>
                  </a:moveTo>
                  <a:lnTo>
                    <a:pt x="447" y="150"/>
                  </a:lnTo>
                  <a:lnTo>
                    <a:pt x="441" y="153"/>
                  </a:lnTo>
                  <a:lnTo>
                    <a:pt x="441" y="166"/>
                  </a:lnTo>
                  <a:lnTo>
                    <a:pt x="447" y="163"/>
                  </a:lnTo>
                  <a:lnTo>
                    <a:pt x="447" y="163"/>
                  </a:lnTo>
                  <a:close/>
                  <a:moveTo>
                    <a:pt x="447" y="136"/>
                  </a:moveTo>
                  <a:lnTo>
                    <a:pt x="447" y="123"/>
                  </a:lnTo>
                  <a:lnTo>
                    <a:pt x="441" y="127"/>
                  </a:lnTo>
                  <a:lnTo>
                    <a:pt x="441" y="140"/>
                  </a:lnTo>
                  <a:lnTo>
                    <a:pt x="447" y="136"/>
                  </a:lnTo>
                  <a:lnTo>
                    <a:pt x="447" y="136"/>
                  </a:lnTo>
                  <a:close/>
                  <a:moveTo>
                    <a:pt x="447" y="84"/>
                  </a:moveTo>
                  <a:lnTo>
                    <a:pt x="447" y="70"/>
                  </a:lnTo>
                  <a:lnTo>
                    <a:pt x="441" y="74"/>
                  </a:lnTo>
                  <a:lnTo>
                    <a:pt x="441" y="87"/>
                  </a:lnTo>
                  <a:lnTo>
                    <a:pt x="447" y="84"/>
                  </a:lnTo>
                  <a:lnTo>
                    <a:pt x="447" y="84"/>
                  </a:lnTo>
                  <a:close/>
                  <a:moveTo>
                    <a:pt x="447" y="44"/>
                  </a:moveTo>
                  <a:lnTo>
                    <a:pt x="441" y="47"/>
                  </a:lnTo>
                  <a:lnTo>
                    <a:pt x="441" y="60"/>
                  </a:lnTo>
                  <a:lnTo>
                    <a:pt x="447" y="57"/>
                  </a:lnTo>
                  <a:lnTo>
                    <a:pt x="447" y="44"/>
                  </a:lnTo>
                  <a:lnTo>
                    <a:pt x="447" y="44"/>
                  </a:lnTo>
                  <a:close/>
                  <a:moveTo>
                    <a:pt x="585" y="375"/>
                  </a:moveTo>
                  <a:lnTo>
                    <a:pt x="584" y="368"/>
                  </a:lnTo>
                  <a:lnTo>
                    <a:pt x="573" y="375"/>
                  </a:lnTo>
                  <a:lnTo>
                    <a:pt x="573" y="382"/>
                  </a:lnTo>
                  <a:lnTo>
                    <a:pt x="585" y="375"/>
                  </a:lnTo>
                  <a:lnTo>
                    <a:pt x="585" y="375"/>
                  </a:lnTo>
                  <a:close/>
                  <a:moveTo>
                    <a:pt x="562" y="388"/>
                  </a:moveTo>
                  <a:lnTo>
                    <a:pt x="561" y="381"/>
                  </a:lnTo>
                  <a:lnTo>
                    <a:pt x="550" y="388"/>
                  </a:lnTo>
                  <a:lnTo>
                    <a:pt x="550" y="395"/>
                  </a:lnTo>
                  <a:lnTo>
                    <a:pt x="562" y="388"/>
                  </a:lnTo>
                  <a:lnTo>
                    <a:pt x="562" y="388"/>
                  </a:lnTo>
                  <a:close/>
                  <a:moveTo>
                    <a:pt x="539" y="401"/>
                  </a:moveTo>
                  <a:lnTo>
                    <a:pt x="539" y="394"/>
                  </a:lnTo>
                  <a:lnTo>
                    <a:pt x="527" y="401"/>
                  </a:lnTo>
                  <a:lnTo>
                    <a:pt x="527" y="408"/>
                  </a:lnTo>
                  <a:lnTo>
                    <a:pt x="539" y="401"/>
                  </a:lnTo>
                  <a:lnTo>
                    <a:pt x="539" y="401"/>
                  </a:lnTo>
                  <a:close/>
                  <a:moveTo>
                    <a:pt x="516" y="415"/>
                  </a:moveTo>
                  <a:lnTo>
                    <a:pt x="516" y="408"/>
                  </a:lnTo>
                  <a:lnTo>
                    <a:pt x="504" y="414"/>
                  </a:lnTo>
                  <a:lnTo>
                    <a:pt x="504" y="421"/>
                  </a:lnTo>
                  <a:lnTo>
                    <a:pt x="516" y="415"/>
                  </a:lnTo>
                  <a:lnTo>
                    <a:pt x="516" y="415"/>
                  </a:lnTo>
                  <a:close/>
                  <a:moveTo>
                    <a:pt x="493" y="428"/>
                  </a:moveTo>
                  <a:lnTo>
                    <a:pt x="493" y="421"/>
                  </a:lnTo>
                  <a:lnTo>
                    <a:pt x="482" y="427"/>
                  </a:lnTo>
                  <a:lnTo>
                    <a:pt x="482" y="434"/>
                  </a:lnTo>
                  <a:lnTo>
                    <a:pt x="493" y="428"/>
                  </a:lnTo>
                  <a:lnTo>
                    <a:pt x="493" y="428"/>
                  </a:lnTo>
                  <a:close/>
                  <a:moveTo>
                    <a:pt x="470" y="441"/>
                  </a:moveTo>
                  <a:lnTo>
                    <a:pt x="470" y="434"/>
                  </a:lnTo>
                  <a:lnTo>
                    <a:pt x="459" y="441"/>
                  </a:lnTo>
                  <a:lnTo>
                    <a:pt x="459" y="448"/>
                  </a:lnTo>
                  <a:lnTo>
                    <a:pt x="470" y="441"/>
                  </a:lnTo>
                  <a:lnTo>
                    <a:pt x="470" y="441"/>
                  </a:lnTo>
                  <a:close/>
                  <a:moveTo>
                    <a:pt x="425" y="467"/>
                  </a:moveTo>
                  <a:lnTo>
                    <a:pt x="425" y="460"/>
                  </a:lnTo>
                  <a:lnTo>
                    <a:pt x="413" y="467"/>
                  </a:lnTo>
                  <a:lnTo>
                    <a:pt x="413" y="474"/>
                  </a:lnTo>
                  <a:lnTo>
                    <a:pt x="425" y="467"/>
                  </a:lnTo>
                  <a:lnTo>
                    <a:pt x="425" y="467"/>
                  </a:lnTo>
                  <a:close/>
                  <a:moveTo>
                    <a:pt x="402" y="481"/>
                  </a:moveTo>
                  <a:lnTo>
                    <a:pt x="402" y="474"/>
                  </a:lnTo>
                  <a:lnTo>
                    <a:pt x="390" y="480"/>
                  </a:lnTo>
                  <a:lnTo>
                    <a:pt x="390" y="487"/>
                  </a:lnTo>
                  <a:lnTo>
                    <a:pt x="402" y="481"/>
                  </a:lnTo>
                  <a:lnTo>
                    <a:pt x="402" y="481"/>
                  </a:lnTo>
                  <a:close/>
                  <a:moveTo>
                    <a:pt x="356" y="507"/>
                  </a:moveTo>
                  <a:lnTo>
                    <a:pt x="356" y="500"/>
                  </a:lnTo>
                  <a:lnTo>
                    <a:pt x="344" y="507"/>
                  </a:lnTo>
                  <a:lnTo>
                    <a:pt x="344" y="514"/>
                  </a:lnTo>
                  <a:lnTo>
                    <a:pt x="356" y="507"/>
                  </a:lnTo>
                  <a:lnTo>
                    <a:pt x="356" y="507"/>
                  </a:lnTo>
                  <a:close/>
                  <a:moveTo>
                    <a:pt x="333" y="520"/>
                  </a:moveTo>
                  <a:lnTo>
                    <a:pt x="333" y="513"/>
                  </a:lnTo>
                  <a:lnTo>
                    <a:pt x="321" y="520"/>
                  </a:lnTo>
                  <a:lnTo>
                    <a:pt x="321" y="527"/>
                  </a:lnTo>
                  <a:lnTo>
                    <a:pt x="333" y="520"/>
                  </a:lnTo>
                  <a:lnTo>
                    <a:pt x="333" y="520"/>
                  </a:lnTo>
                  <a:close/>
                  <a:moveTo>
                    <a:pt x="310" y="534"/>
                  </a:moveTo>
                  <a:lnTo>
                    <a:pt x="310" y="527"/>
                  </a:lnTo>
                  <a:lnTo>
                    <a:pt x="298" y="533"/>
                  </a:lnTo>
                  <a:lnTo>
                    <a:pt x="298" y="540"/>
                  </a:lnTo>
                  <a:lnTo>
                    <a:pt x="310" y="534"/>
                  </a:lnTo>
                  <a:lnTo>
                    <a:pt x="310" y="534"/>
                  </a:lnTo>
                  <a:close/>
                  <a:moveTo>
                    <a:pt x="287" y="547"/>
                  </a:moveTo>
                  <a:lnTo>
                    <a:pt x="287" y="540"/>
                  </a:lnTo>
                  <a:lnTo>
                    <a:pt x="276" y="546"/>
                  </a:lnTo>
                  <a:lnTo>
                    <a:pt x="276" y="553"/>
                  </a:lnTo>
                  <a:lnTo>
                    <a:pt x="287" y="547"/>
                  </a:lnTo>
                  <a:lnTo>
                    <a:pt x="287" y="547"/>
                  </a:lnTo>
                  <a:close/>
                  <a:moveTo>
                    <a:pt x="264" y="560"/>
                  </a:moveTo>
                  <a:lnTo>
                    <a:pt x="264" y="553"/>
                  </a:lnTo>
                  <a:lnTo>
                    <a:pt x="253" y="560"/>
                  </a:lnTo>
                  <a:lnTo>
                    <a:pt x="253" y="567"/>
                  </a:lnTo>
                  <a:lnTo>
                    <a:pt x="264" y="560"/>
                  </a:lnTo>
                  <a:lnTo>
                    <a:pt x="264" y="560"/>
                  </a:lnTo>
                  <a:close/>
                  <a:moveTo>
                    <a:pt x="241" y="573"/>
                  </a:moveTo>
                  <a:lnTo>
                    <a:pt x="241" y="566"/>
                  </a:lnTo>
                  <a:lnTo>
                    <a:pt x="230" y="573"/>
                  </a:lnTo>
                  <a:lnTo>
                    <a:pt x="230" y="580"/>
                  </a:lnTo>
                  <a:lnTo>
                    <a:pt x="241" y="573"/>
                  </a:lnTo>
                  <a:lnTo>
                    <a:pt x="241" y="573"/>
                  </a:lnTo>
                  <a:close/>
                  <a:moveTo>
                    <a:pt x="196" y="600"/>
                  </a:moveTo>
                  <a:lnTo>
                    <a:pt x="196" y="593"/>
                  </a:lnTo>
                  <a:lnTo>
                    <a:pt x="184" y="599"/>
                  </a:lnTo>
                  <a:lnTo>
                    <a:pt x="184" y="606"/>
                  </a:lnTo>
                  <a:lnTo>
                    <a:pt x="196" y="600"/>
                  </a:lnTo>
                  <a:lnTo>
                    <a:pt x="196" y="600"/>
                  </a:lnTo>
                  <a:close/>
                  <a:moveTo>
                    <a:pt x="172" y="613"/>
                  </a:moveTo>
                  <a:lnTo>
                    <a:pt x="172" y="606"/>
                  </a:lnTo>
                  <a:lnTo>
                    <a:pt x="161" y="612"/>
                  </a:lnTo>
                  <a:lnTo>
                    <a:pt x="161" y="619"/>
                  </a:lnTo>
                  <a:lnTo>
                    <a:pt x="172" y="613"/>
                  </a:lnTo>
                  <a:lnTo>
                    <a:pt x="172" y="613"/>
                  </a:lnTo>
                  <a:close/>
                  <a:moveTo>
                    <a:pt x="138" y="632"/>
                  </a:moveTo>
                  <a:lnTo>
                    <a:pt x="138" y="633"/>
                  </a:lnTo>
                  <a:lnTo>
                    <a:pt x="150" y="626"/>
                  </a:lnTo>
                  <a:lnTo>
                    <a:pt x="150" y="619"/>
                  </a:lnTo>
                  <a:lnTo>
                    <a:pt x="142" y="623"/>
                  </a:lnTo>
                  <a:lnTo>
                    <a:pt x="142" y="617"/>
                  </a:lnTo>
                  <a:lnTo>
                    <a:pt x="137" y="620"/>
                  </a:lnTo>
                  <a:lnTo>
                    <a:pt x="137" y="633"/>
                  </a:lnTo>
                  <a:lnTo>
                    <a:pt x="138" y="632"/>
                  </a:lnTo>
                  <a:lnTo>
                    <a:pt x="138" y="632"/>
                  </a:lnTo>
                  <a:close/>
                  <a:moveTo>
                    <a:pt x="127" y="639"/>
                  </a:moveTo>
                  <a:lnTo>
                    <a:pt x="127" y="632"/>
                  </a:lnTo>
                  <a:lnTo>
                    <a:pt x="115" y="639"/>
                  </a:lnTo>
                  <a:lnTo>
                    <a:pt x="115" y="646"/>
                  </a:lnTo>
                  <a:lnTo>
                    <a:pt x="127" y="639"/>
                  </a:lnTo>
                  <a:lnTo>
                    <a:pt x="127" y="639"/>
                  </a:lnTo>
                  <a:close/>
                  <a:moveTo>
                    <a:pt x="104" y="653"/>
                  </a:moveTo>
                  <a:lnTo>
                    <a:pt x="104" y="646"/>
                  </a:lnTo>
                  <a:lnTo>
                    <a:pt x="93" y="652"/>
                  </a:lnTo>
                  <a:lnTo>
                    <a:pt x="93" y="659"/>
                  </a:lnTo>
                  <a:lnTo>
                    <a:pt x="104" y="653"/>
                  </a:lnTo>
                  <a:lnTo>
                    <a:pt x="104" y="653"/>
                  </a:lnTo>
                  <a:close/>
                  <a:moveTo>
                    <a:pt x="81" y="666"/>
                  </a:moveTo>
                  <a:lnTo>
                    <a:pt x="81" y="659"/>
                  </a:lnTo>
                  <a:lnTo>
                    <a:pt x="70" y="665"/>
                  </a:lnTo>
                  <a:lnTo>
                    <a:pt x="70" y="672"/>
                  </a:lnTo>
                  <a:lnTo>
                    <a:pt x="81" y="666"/>
                  </a:lnTo>
                  <a:lnTo>
                    <a:pt x="81" y="666"/>
                  </a:lnTo>
                  <a:close/>
                  <a:moveTo>
                    <a:pt x="58" y="679"/>
                  </a:moveTo>
                  <a:lnTo>
                    <a:pt x="58" y="672"/>
                  </a:lnTo>
                  <a:lnTo>
                    <a:pt x="47" y="679"/>
                  </a:lnTo>
                  <a:lnTo>
                    <a:pt x="47" y="686"/>
                  </a:lnTo>
                  <a:lnTo>
                    <a:pt x="58" y="679"/>
                  </a:lnTo>
                  <a:lnTo>
                    <a:pt x="58" y="679"/>
                  </a:lnTo>
                  <a:close/>
                  <a:moveTo>
                    <a:pt x="35" y="692"/>
                  </a:moveTo>
                  <a:lnTo>
                    <a:pt x="35" y="685"/>
                  </a:lnTo>
                  <a:lnTo>
                    <a:pt x="24" y="692"/>
                  </a:lnTo>
                  <a:lnTo>
                    <a:pt x="24" y="699"/>
                  </a:lnTo>
                  <a:lnTo>
                    <a:pt x="35" y="692"/>
                  </a:lnTo>
                  <a:lnTo>
                    <a:pt x="35" y="692"/>
                  </a:lnTo>
                  <a:close/>
                  <a:moveTo>
                    <a:pt x="13" y="698"/>
                  </a:moveTo>
                  <a:lnTo>
                    <a:pt x="1" y="705"/>
                  </a:lnTo>
                  <a:lnTo>
                    <a:pt x="1" y="712"/>
                  </a:lnTo>
                  <a:lnTo>
                    <a:pt x="13" y="705"/>
                  </a:lnTo>
                  <a:lnTo>
                    <a:pt x="13" y="698"/>
                  </a:lnTo>
                  <a:lnTo>
                    <a:pt x="13" y="698"/>
                  </a:lnTo>
                  <a:close/>
                  <a:moveTo>
                    <a:pt x="584" y="287"/>
                  </a:moveTo>
                  <a:lnTo>
                    <a:pt x="584" y="280"/>
                  </a:lnTo>
                  <a:lnTo>
                    <a:pt x="573" y="287"/>
                  </a:lnTo>
                  <a:lnTo>
                    <a:pt x="573" y="293"/>
                  </a:lnTo>
                  <a:lnTo>
                    <a:pt x="584" y="287"/>
                  </a:lnTo>
                  <a:lnTo>
                    <a:pt x="584" y="287"/>
                  </a:lnTo>
                  <a:close/>
                  <a:moveTo>
                    <a:pt x="561" y="300"/>
                  </a:moveTo>
                  <a:lnTo>
                    <a:pt x="561" y="294"/>
                  </a:lnTo>
                  <a:lnTo>
                    <a:pt x="550" y="300"/>
                  </a:lnTo>
                  <a:lnTo>
                    <a:pt x="550" y="306"/>
                  </a:lnTo>
                  <a:lnTo>
                    <a:pt x="561" y="300"/>
                  </a:lnTo>
                  <a:lnTo>
                    <a:pt x="561" y="300"/>
                  </a:lnTo>
                  <a:close/>
                  <a:moveTo>
                    <a:pt x="539" y="313"/>
                  </a:moveTo>
                  <a:lnTo>
                    <a:pt x="539" y="307"/>
                  </a:lnTo>
                  <a:lnTo>
                    <a:pt x="527" y="313"/>
                  </a:lnTo>
                  <a:lnTo>
                    <a:pt x="527" y="320"/>
                  </a:lnTo>
                  <a:lnTo>
                    <a:pt x="539" y="313"/>
                  </a:lnTo>
                  <a:lnTo>
                    <a:pt x="539" y="313"/>
                  </a:lnTo>
                  <a:close/>
                  <a:moveTo>
                    <a:pt x="516" y="326"/>
                  </a:moveTo>
                  <a:lnTo>
                    <a:pt x="516" y="320"/>
                  </a:lnTo>
                  <a:lnTo>
                    <a:pt x="504" y="326"/>
                  </a:lnTo>
                  <a:lnTo>
                    <a:pt x="504" y="333"/>
                  </a:lnTo>
                  <a:lnTo>
                    <a:pt x="516" y="326"/>
                  </a:lnTo>
                  <a:lnTo>
                    <a:pt x="516" y="326"/>
                  </a:lnTo>
                  <a:close/>
                  <a:moveTo>
                    <a:pt x="493" y="339"/>
                  </a:moveTo>
                  <a:lnTo>
                    <a:pt x="493" y="333"/>
                  </a:lnTo>
                  <a:lnTo>
                    <a:pt x="481" y="340"/>
                  </a:lnTo>
                  <a:lnTo>
                    <a:pt x="481" y="346"/>
                  </a:lnTo>
                  <a:lnTo>
                    <a:pt x="493" y="339"/>
                  </a:lnTo>
                  <a:lnTo>
                    <a:pt x="493" y="339"/>
                  </a:lnTo>
                  <a:close/>
                  <a:moveTo>
                    <a:pt x="470" y="353"/>
                  </a:moveTo>
                  <a:lnTo>
                    <a:pt x="470" y="346"/>
                  </a:lnTo>
                  <a:lnTo>
                    <a:pt x="458" y="353"/>
                  </a:lnTo>
                  <a:lnTo>
                    <a:pt x="459" y="359"/>
                  </a:lnTo>
                  <a:lnTo>
                    <a:pt x="470" y="353"/>
                  </a:lnTo>
                  <a:lnTo>
                    <a:pt x="470" y="353"/>
                  </a:lnTo>
                  <a:close/>
                  <a:moveTo>
                    <a:pt x="447" y="361"/>
                  </a:moveTo>
                  <a:lnTo>
                    <a:pt x="447" y="360"/>
                  </a:lnTo>
                  <a:lnTo>
                    <a:pt x="435" y="366"/>
                  </a:lnTo>
                  <a:lnTo>
                    <a:pt x="435" y="373"/>
                  </a:lnTo>
                  <a:lnTo>
                    <a:pt x="442" y="369"/>
                  </a:lnTo>
                  <a:lnTo>
                    <a:pt x="442" y="378"/>
                  </a:lnTo>
                  <a:lnTo>
                    <a:pt x="448" y="374"/>
                  </a:lnTo>
                  <a:lnTo>
                    <a:pt x="448" y="361"/>
                  </a:lnTo>
                  <a:lnTo>
                    <a:pt x="447" y="361"/>
                  </a:lnTo>
                  <a:lnTo>
                    <a:pt x="447" y="361"/>
                  </a:lnTo>
                  <a:close/>
                  <a:moveTo>
                    <a:pt x="424" y="379"/>
                  </a:moveTo>
                  <a:lnTo>
                    <a:pt x="424" y="373"/>
                  </a:lnTo>
                  <a:lnTo>
                    <a:pt x="413" y="379"/>
                  </a:lnTo>
                  <a:lnTo>
                    <a:pt x="413" y="386"/>
                  </a:lnTo>
                  <a:lnTo>
                    <a:pt x="424" y="379"/>
                  </a:lnTo>
                  <a:lnTo>
                    <a:pt x="424" y="379"/>
                  </a:lnTo>
                  <a:close/>
                  <a:moveTo>
                    <a:pt x="401" y="392"/>
                  </a:moveTo>
                  <a:lnTo>
                    <a:pt x="401" y="386"/>
                  </a:lnTo>
                  <a:lnTo>
                    <a:pt x="390" y="393"/>
                  </a:lnTo>
                  <a:lnTo>
                    <a:pt x="390" y="399"/>
                  </a:lnTo>
                  <a:lnTo>
                    <a:pt x="401" y="392"/>
                  </a:lnTo>
                  <a:lnTo>
                    <a:pt x="401" y="392"/>
                  </a:lnTo>
                  <a:close/>
                  <a:moveTo>
                    <a:pt x="356" y="419"/>
                  </a:moveTo>
                  <a:lnTo>
                    <a:pt x="356" y="412"/>
                  </a:lnTo>
                  <a:lnTo>
                    <a:pt x="344" y="419"/>
                  </a:lnTo>
                  <a:lnTo>
                    <a:pt x="344" y="425"/>
                  </a:lnTo>
                  <a:lnTo>
                    <a:pt x="356" y="419"/>
                  </a:lnTo>
                  <a:lnTo>
                    <a:pt x="356" y="419"/>
                  </a:lnTo>
                  <a:close/>
                  <a:moveTo>
                    <a:pt x="333" y="432"/>
                  </a:moveTo>
                  <a:lnTo>
                    <a:pt x="333" y="426"/>
                  </a:lnTo>
                  <a:lnTo>
                    <a:pt x="321" y="432"/>
                  </a:lnTo>
                  <a:lnTo>
                    <a:pt x="321" y="439"/>
                  </a:lnTo>
                  <a:lnTo>
                    <a:pt x="333" y="432"/>
                  </a:lnTo>
                  <a:lnTo>
                    <a:pt x="333" y="432"/>
                  </a:lnTo>
                  <a:close/>
                  <a:moveTo>
                    <a:pt x="310" y="445"/>
                  </a:moveTo>
                  <a:lnTo>
                    <a:pt x="310" y="439"/>
                  </a:lnTo>
                  <a:lnTo>
                    <a:pt x="298" y="445"/>
                  </a:lnTo>
                  <a:lnTo>
                    <a:pt x="298" y="452"/>
                  </a:lnTo>
                  <a:lnTo>
                    <a:pt x="310" y="445"/>
                  </a:lnTo>
                  <a:lnTo>
                    <a:pt x="310" y="445"/>
                  </a:lnTo>
                  <a:close/>
                  <a:moveTo>
                    <a:pt x="287" y="458"/>
                  </a:moveTo>
                  <a:lnTo>
                    <a:pt x="287" y="452"/>
                  </a:lnTo>
                  <a:lnTo>
                    <a:pt x="275" y="459"/>
                  </a:lnTo>
                  <a:lnTo>
                    <a:pt x="275" y="465"/>
                  </a:lnTo>
                  <a:lnTo>
                    <a:pt x="287" y="458"/>
                  </a:lnTo>
                  <a:lnTo>
                    <a:pt x="287" y="458"/>
                  </a:lnTo>
                  <a:close/>
                  <a:moveTo>
                    <a:pt x="264" y="472"/>
                  </a:moveTo>
                  <a:lnTo>
                    <a:pt x="264" y="465"/>
                  </a:lnTo>
                  <a:lnTo>
                    <a:pt x="252" y="472"/>
                  </a:lnTo>
                  <a:lnTo>
                    <a:pt x="252" y="478"/>
                  </a:lnTo>
                  <a:lnTo>
                    <a:pt x="264" y="472"/>
                  </a:lnTo>
                  <a:lnTo>
                    <a:pt x="264" y="472"/>
                  </a:lnTo>
                  <a:close/>
                  <a:moveTo>
                    <a:pt x="241" y="485"/>
                  </a:moveTo>
                  <a:lnTo>
                    <a:pt x="241" y="478"/>
                  </a:lnTo>
                  <a:lnTo>
                    <a:pt x="230" y="485"/>
                  </a:lnTo>
                  <a:lnTo>
                    <a:pt x="230" y="491"/>
                  </a:lnTo>
                  <a:lnTo>
                    <a:pt x="241" y="485"/>
                  </a:lnTo>
                  <a:lnTo>
                    <a:pt x="241" y="485"/>
                  </a:lnTo>
                  <a:close/>
                  <a:moveTo>
                    <a:pt x="218" y="493"/>
                  </a:moveTo>
                  <a:lnTo>
                    <a:pt x="218" y="492"/>
                  </a:lnTo>
                  <a:lnTo>
                    <a:pt x="207" y="498"/>
                  </a:lnTo>
                  <a:lnTo>
                    <a:pt x="207" y="505"/>
                  </a:lnTo>
                  <a:lnTo>
                    <a:pt x="213" y="501"/>
                  </a:lnTo>
                  <a:lnTo>
                    <a:pt x="213" y="510"/>
                  </a:lnTo>
                  <a:lnTo>
                    <a:pt x="219" y="506"/>
                  </a:lnTo>
                  <a:lnTo>
                    <a:pt x="219" y="493"/>
                  </a:lnTo>
                  <a:lnTo>
                    <a:pt x="218" y="493"/>
                  </a:lnTo>
                  <a:lnTo>
                    <a:pt x="218" y="493"/>
                  </a:lnTo>
                  <a:close/>
                  <a:moveTo>
                    <a:pt x="195" y="511"/>
                  </a:moveTo>
                  <a:lnTo>
                    <a:pt x="195" y="505"/>
                  </a:lnTo>
                  <a:lnTo>
                    <a:pt x="184" y="511"/>
                  </a:lnTo>
                  <a:lnTo>
                    <a:pt x="184" y="518"/>
                  </a:lnTo>
                  <a:lnTo>
                    <a:pt x="195" y="511"/>
                  </a:lnTo>
                  <a:lnTo>
                    <a:pt x="195" y="511"/>
                  </a:lnTo>
                  <a:close/>
                  <a:moveTo>
                    <a:pt x="172" y="525"/>
                  </a:moveTo>
                  <a:lnTo>
                    <a:pt x="172" y="518"/>
                  </a:lnTo>
                  <a:lnTo>
                    <a:pt x="161" y="525"/>
                  </a:lnTo>
                  <a:lnTo>
                    <a:pt x="161" y="531"/>
                  </a:lnTo>
                  <a:lnTo>
                    <a:pt x="172" y="525"/>
                  </a:lnTo>
                  <a:lnTo>
                    <a:pt x="172" y="525"/>
                  </a:lnTo>
                  <a:close/>
                  <a:moveTo>
                    <a:pt x="150" y="538"/>
                  </a:moveTo>
                  <a:lnTo>
                    <a:pt x="150" y="531"/>
                  </a:lnTo>
                  <a:lnTo>
                    <a:pt x="138" y="538"/>
                  </a:lnTo>
                  <a:lnTo>
                    <a:pt x="138" y="540"/>
                  </a:lnTo>
                  <a:lnTo>
                    <a:pt x="137" y="540"/>
                  </a:lnTo>
                  <a:lnTo>
                    <a:pt x="137" y="554"/>
                  </a:lnTo>
                  <a:lnTo>
                    <a:pt x="142" y="551"/>
                  </a:lnTo>
                  <a:lnTo>
                    <a:pt x="142" y="542"/>
                  </a:lnTo>
                  <a:lnTo>
                    <a:pt x="150" y="538"/>
                  </a:lnTo>
                  <a:lnTo>
                    <a:pt x="150" y="538"/>
                  </a:lnTo>
                  <a:close/>
                  <a:moveTo>
                    <a:pt x="127" y="551"/>
                  </a:moveTo>
                  <a:lnTo>
                    <a:pt x="127" y="544"/>
                  </a:lnTo>
                  <a:lnTo>
                    <a:pt x="115" y="551"/>
                  </a:lnTo>
                  <a:lnTo>
                    <a:pt x="115" y="558"/>
                  </a:lnTo>
                  <a:lnTo>
                    <a:pt x="127" y="551"/>
                  </a:lnTo>
                  <a:lnTo>
                    <a:pt x="127" y="551"/>
                  </a:lnTo>
                  <a:close/>
                  <a:moveTo>
                    <a:pt x="104" y="564"/>
                  </a:moveTo>
                  <a:lnTo>
                    <a:pt x="104" y="558"/>
                  </a:lnTo>
                  <a:lnTo>
                    <a:pt x="92" y="564"/>
                  </a:lnTo>
                  <a:lnTo>
                    <a:pt x="92" y="571"/>
                  </a:lnTo>
                  <a:lnTo>
                    <a:pt x="104" y="564"/>
                  </a:lnTo>
                  <a:lnTo>
                    <a:pt x="104" y="564"/>
                  </a:lnTo>
                  <a:close/>
                  <a:moveTo>
                    <a:pt x="81" y="577"/>
                  </a:moveTo>
                  <a:lnTo>
                    <a:pt x="81" y="571"/>
                  </a:lnTo>
                  <a:lnTo>
                    <a:pt x="69" y="577"/>
                  </a:lnTo>
                  <a:lnTo>
                    <a:pt x="69" y="584"/>
                  </a:lnTo>
                  <a:lnTo>
                    <a:pt x="81" y="577"/>
                  </a:lnTo>
                  <a:lnTo>
                    <a:pt x="81" y="577"/>
                  </a:lnTo>
                  <a:close/>
                  <a:moveTo>
                    <a:pt x="58" y="591"/>
                  </a:moveTo>
                  <a:lnTo>
                    <a:pt x="58" y="584"/>
                  </a:lnTo>
                  <a:lnTo>
                    <a:pt x="46" y="591"/>
                  </a:lnTo>
                  <a:lnTo>
                    <a:pt x="46" y="597"/>
                  </a:lnTo>
                  <a:lnTo>
                    <a:pt x="58" y="591"/>
                  </a:lnTo>
                  <a:lnTo>
                    <a:pt x="58" y="591"/>
                  </a:lnTo>
                  <a:close/>
                  <a:moveTo>
                    <a:pt x="35" y="604"/>
                  </a:moveTo>
                  <a:lnTo>
                    <a:pt x="35" y="597"/>
                  </a:lnTo>
                  <a:lnTo>
                    <a:pt x="24" y="604"/>
                  </a:lnTo>
                  <a:lnTo>
                    <a:pt x="24" y="610"/>
                  </a:lnTo>
                  <a:lnTo>
                    <a:pt x="35" y="604"/>
                  </a:lnTo>
                  <a:lnTo>
                    <a:pt x="35" y="604"/>
                  </a:lnTo>
                  <a:close/>
                  <a:moveTo>
                    <a:pt x="12" y="610"/>
                  </a:moveTo>
                  <a:lnTo>
                    <a:pt x="1" y="617"/>
                  </a:lnTo>
                  <a:lnTo>
                    <a:pt x="1" y="624"/>
                  </a:lnTo>
                  <a:lnTo>
                    <a:pt x="12" y="617"/>
                  </a:lnTo>
                  <a:lnTo>
                    <a:pt x="12" y="610"/>
                  </a:lnTo>
                  <a:lnTo>
                    <a:pt x="12" y="610"/>
                  </a:lnTo>
                  <a:close/>
                  <a:moveTo>
                    <a:pt x="584" y="199"/>
                  </a:moveTo>
                  <a:lnTo>
                    <a:pt x="584" y="192"/>
                  </a:lnTo>
                  <a:lnTo>
                    <a:pt x="573" y="199"/>
                  </a:lnTo>
                  <a:lnTo>
                    <a:pt x="573" y="205"/>
                  </a:lnTo>
                  <a:lnTo>
                    <a:pt x="584" y="199"/>
                  </a:lnTo>
                  <a:lnTo>
                    <a:pt x="584" y="199"/>
                  </a:lnTo>
                  <a:close/>
                  <a:moveTo>
                    <a:pt x="561" y="212"/>
                  </a:moveTo>
                  <a:lnTo>
                    <a:pt x="561" y="205"/>
                  </a:lnTo>
                  <a:lnTo>
                    <a:pt x="550" y="212"/>
                  </a:lnTo>
                  <a:lnTo>
                    <a:pt x="550" y="219"/>
                  </a:lnTo>
                  <a:lnTo>
                    <a:pt x="561" y="212"/>
                  </a:lnTo>
                  <a:lnTo>
                    <a:pt x="561" y="212"/>
                  </a:lnTo>
                  <a:close/>
                  <a:moveTo>
                    <a:pt x="538" y="225"/>
                  </a:moveTo>
                  <a:lnTo>
                    <a:pt x="538" y="218"/>
                  </a:lnTo>
                  <a:lnTo>
                    <a:pt x="527" y="225"/>
                  </a:lnTo>
                  <a:lnTo>
                    <a:pt x="527" y="232"/>
                  </a:lnTo>
                  <a:lnTo>
                    <a:pt x="538" y="225"/>
                  </a:lnTo>
                  <a:lnTo>
                    <a:pt x="538" y="225"/>
                  </a:lnTo>
                  <a:close/>
                  <a:moveTo>
                    <a:pt x="515" y="238"/>
                  </a:moveTo>
                  <a:lnTo>
                    <a:pt x="515" y="232"/>
                  </a:lnTo>
                  <a:lnTo>
                    <a:pt x="504" y="238"/>
                  </a:lnTo>
                  <a:lnTo>
                    <a:pt x="504" y="245"/>
                  </a:lnTo>
                  <a:lnTo>
                    <a:pt x="515" y="238"/>
                  </a:lnTo>
                  <a:lnTo>
                    <a:pt x="515" y="238"/>
                  </a:lnTo>
                  <a:close/>
                  <a:moveTo>
                    <a:pt x="493" y="252"/>
                  </a:moveTo>
                  <a:lnTo>
                    <a:pt x="493" y="245"/>
                  </a:lnTo>
                  <a:lnTo>
                    <a:pt x="481" y="251"/>
                  </a:lnTo>
                  <a:lnTo>
                    <a:pt x="481" y="258"/>
                  </a:lnTo>
                  <a:lnTo>
                    <a:pt x="493" y="252"/>
                  </a:lnTo>
                  <a:lnTo>
                    <a:pt x="493" y="252"/>
                  </a:lnTo>
                  <a:close/>
                  <a:moveTo>
                    <a:pt x="470" y="265"/>
                  </a:moveTo>
                  <a:lnTo>
                    <a:pt x="470" y="258"/>
                  </a:lnTo>
                  <a:lnTo>
                    <a:pt x="458" y="265"/>
                  </a:lnTo>
                  <a:lnTo>
                    <a:pt x="458" y="271"/>
                  </a:lnTo>
                  <a:lnTo>
                    <a:pt x="470" y="265"/>
                  </a:lnTo>
                  <a:lnTo>
                    <a:pt x="470" y="265"/>
                  </a:lnTo>
                  <a:close/>
                  <a:moveTo>
                    <a:pt x="447" y="278"/>
                  </a:moveTo>
                  <a:lnTo>
                    <a:pt x="447" y="271"/>
                  </a:lnTo>
                  <a:lnTo>
                    <a:pt x="435" y="278"/>
                  </a:lnTo>
                  <a:lnTo>
                    <a:pt x="435" y="285"/>
                  </a:lnTo>
                  <a:lnTo>
                    <a:pt x="447" y="278"/>
                  </a:lnTo>
                  <a:lnTo>
                    <a:pt x="447" y="278"/>
                  </a:lnTo>
                  <a:close/>
                  <a:moveTo>
                    <a:pt x="447" y="295"/>
                  </a:moveTo>
                  <a:lnTo>
                    <a:pt x="442" y="298"/>
                  </a:lnTo>
                  <a:lnTo>
                    <a:pt x="442" y="285"/>
                  </a:lnTo>
                  <a:lnTo>
                    <a:pt x="447" y="281"/>
                  </a:lnTo>
                  <a:lnTo>
                    <a:pt x="447" y="295"/>
                  </a:lnTo>
                  <a:lnTo>
                    <a:pt x="447" y="295"/>
                  </a:lnTo>
                  <a:close/>
                  <a:moveTo>
                    <a:pt x="447" y="268"/>
                  </a:moveTo>
                  <a:lnTo>
                    <a:pt x="441" y="272"/>
                  </a:lnTo>
                  <a:lnTo>
                    <a:pt x="441" y="258"/>
                  </a:lnTo>
                  <a:lnTo>
                    <a:pt x="447" y="255"/>
                  </a:lnTo>
                  <a:lnTo>
                    <a:pt x="447" y="268"/>
                  </a:lnTo>
                  <a:lnTo>
                    <a:pt x="447" y="268"/>
                  </a:lnTo>
                  <a:close/>
                  <a:moveTo>
                    <a:pt x="424" y="291"/>
                  </a:moveTo>
                  <a:lnTo>
                    <a:pt x="424" y="284"/>
                  </a:lnTo>
                  <a:lnTo>
                    <a:pt x="413" y="291"/>
                  </a:lnTo>
                  <a:lnTo>
                    <a:pt x="413" y="298"/>
                  </a:lnTo>
                  <a:lnTo>
                    <a:pt x="424" y="291"/>
                  </a:lnTo>
                  <a:lnTo>
                    <a:pt x="424" y="291"/>
                  </a:lnTo>
                  <a:close/>
                  <a:moveTo>
                    <a:pt x="401" y="304"/>
                  </a:moveTo>
                  <a:lnTo>
                    <a:pt x="401" y="298"/>
                  </a:lnTo>
                  <a:lnTo>
                    <a:pt x="390" y="304"/>
                  </a:lnTo>
                  <a:lnTo>
                    <a:pt x="390" y="311"/>
                  </a:lnTo>
                  <a:lnTo>
                    <a:pt x="401" y="304"/>
                  </a:lnTo>
                  <a:lnTo>
                    <a:pt x="401" y="304"/>
                  </a:lnTo>
                  <a:close/>
                  <a:moveTo>
                    <a:pt x="378" y="318"/>
                  </a:moveTo>
                  <a:lnTo>
                    <a:pt x="367" y="324"/>
                  </a:lnTo>
                  <a:lnTo>
                    <a:pt x="367" y="317"/>
                  </a:lnTo>
                  <a:lnTo>
                    <a:pt x="378" y="311"/>
                  </a:lnTo>
                  <a:lnTo>
                    <a:pt x="378" y="318"/>
                  </a:lnTo>
                  <a:lnTo>
                    <a:pt x="378" y="318"/>
                  </a:lnTo>
                  <a:close/>
                  <a:moveTo>
                    <a:pt x="355" y="331"/>
                  </a:moveTo>
                  <a:lnTo>
                    <a:pt x="355" y="324"/>
                  </a:lnTo>
                  <a:lnTo>
                    <a:pt x="344" y="331"/>
                  </a:lnTo>
                  <a:lnTo>
                    <a:pt x="344" y="337"/>
                  </a:lnTo>
                  <a:lnTo>
                    <a:pt x="355" y="331"/>
                  </a:lnTo>
                  <a:lnTo>
                    <a:pt x="355" y="331"/>
                  </a:lnTo>
                  <a:close/>
                  <a:moveTo>
                    <a:pt x="332" y="344"/>
                  </a:moveTo>
                  <a:lnTo>
                    <a:pt x="332" y="337"/>
                  </a:lnTo>
                  <a:lnTo>
                    <a:pt x="321" y="344"/>
                  </a:lnTo>
                  <a:lnTo>
                    <a:pt x="321" y="351"/>
                  </a:lnTo>
                  <a:lnTo>
                    <a:pt x="332" y="344"/>
                  </a:lnTo>
                  <a:lnTo>
                    <a:pt x="332" y="344"/>
                  </a:lnTo>
                  <a:close/>
                  <a:moveTo>
                    <a:pt x="309" y="357"/>
                  </a:moveTo>
                  <a:lnTo>
                    <a:pt x="309" y="350"/>
                  </a:lnTo>
                  <a:lnTo>
                    <a:pt x="298" y="357"/>
                  </a:lnTo>
                  <a:lnTo>
                    <a:pt x="298" y="364"/>
                  </a:lnTo>
                  <a:lnTo>
                    <a:pt x="309" y="357"/>
                  </a:lnTo>
                  <a:lnTo>
                    <a:pt x="309" y="357"/>
                  </a:lnTo>
                  <a:close/>
                  <a:moveTo>
                    <a:pt x="287" y="370"/>
                  </a:moveTo>
                  <a:lnTo>
                    <a:pt x="287" y="364"/>
                  </a:lnTo>
                  <a:lnTo>
                    <a:pt x="275" y="370"/>
                  </a:lnTo>
                  <a:lnTo>
                    <a:pt x="275" y="377"/>
                  </a:lnTo>
                  <a:lnTo>
                    <a:pt x="287" y="370"/>
                  </a:lnTo>
                  <a:lnTo>
                    <a:pt x="287" y="370"/>
                  </a:lnTo>
                  <a:close/>
                  <a:moveTo>
                    <a:pt x="264" y="384"/>
                  </a:moveTo>
                  <a:lnTo>
                    <a:pt x="264" y="377"/>
                  </a:lnTo>
                  <a:lnTo>
                    <a:pt x="252" y="383"/>
                  </a:lnTo>
                  <a:lnTo>
                    <a:pt x="252" y="390"/>
                  </a:lnTo>
                  <a:lnTo>
                    <a:pt x="264" y="384"/>
                  </a:lnTo>
                  <a:lnTo>
                    <a:pt x="264" y="384"/>
                  </a:lnTo>
                  <a:close/>
                  <a:moveTo>
                    <a:pt x="241" y="397"/>
                  </a:moveTo>
                  <a:lnTo>
                    <a:pt x="241" y="390"/>
                  </a:lnTo>
                  <a:lnTo>
                    <a:pt x="229" y="397"/>
                  </a:lnTo>
                  <a:lnTo>
                    <a:pt x="229" y="404"/>
                  </a:lnTo>
                  <a:lnTo>
                    <a:pt x="241" y="397"/>
                  </a:lnTo>
                  <a:lnTo>
                    <a:pt x="241" y="397"/>
                  </a:lnTo>
                  <a:close/>
                  <a:moveTo>
                    <a:pt x="218" y="410"/>
                  </a:moveTo>
                  <a:lnTo>
                    <a:pt x="218" y="403"/>
                  </a:lnTo>
                  <a:lnTo>
                    <a:pt x="206" y="410"/>
                  </a:lnTo>
                  <a:lnTo>
                    <a:pt x="206" y="417"/>
                  </a:lnTo>
                  <a:lnTo>
                    <a:pt x="218" y="410"/>
                  </a:lnTo>
                  <a:lnTo>
                    <a:pt x="218" y="410"/>
                  </a:lnTo>
                  <a:close/>
                  <a:moveTo>
                    <a:pt x="218" y="427"/>
                  </a:moveTo>
                  <a:lnTo>
                    <a:pt x="213" y="430"/>
                  </a:lnTo>
                  <a:lnTo>
                    <a:pt x="213" y="417"/>
                  </a:lnTo>
                  <a:lnTo>
                    <a:pt x="218" y="414"/>
                  </a:lnTo>
                  <a:lnTo>
                    <a:pt x="218" y="427"/>
                  </a:lnTo>
                  <a:lnTo>
                    <a:pt x="218" y="427"/>
                  </a:lnTo>
                  <a:close/>
                  <a:moveTo>
                    <a:pt x="218" y="401"/>
                  </a:moveTo>
                  <a:lnTo>
                    <a:pt x="213" y="404"/>
                  </a:lnTo>
                  <a:lnTo>
                    <a:pt x="213" y="390"/>
                  </a:lnTo>
                  <a:lnTo>
                    <a:pt x="218" y="387"/>
                  </a:lnTo>
                  <a:lnTo>
                    <a:pt x="218" y="401"/>
                  </a:lnTo>
                  <a:lnTo>
                    <a:pt x="218" y="401"/>
                  </a:lnTo>
                  <a:close/>
                  <a:moveTo>
                    <a:pt x="195" y="423"/>
                  </a:moveTo>
                  <a:lnTo>
                    <a:pt x="195" y="416"/>
                  </a:lnTo>
                  <a:lnTo>
                    <a:pt x="183" y="423"/>
                  </a:lnTo>
                  <a:lnTo>
                    <a:pt x="184" y="430"/>
                  </a:lnTo>
                  <a:lnTo>
                    <a:pt x="195" y="423"/>
                  </a:lnTo>
                  <a:lnTo>
                    <a:pt x="195" y="423"/>
                  </a:lnTo>
                  <a:close/>
                  <a:moveTo>
                    <a:pt x="172" y="437"/>
                  </a:moveTo>
                  <a:lnTo>
                    <a:pt x="172" y="430"/>
                  </a:lnTo>
                  <a:lnTo>
                    <a:pt x="161" y="436"/>
                  </a:lnTo>
                  <a:lnTo>
                    <a:pt x="161" y="443"/>
                  </a:lnTo>
                  <a:lnTo>
                    <a:pt x="172" y="437"/>
                  </a:lnTo>
                  <a:lnTo>
                    <a:pt x="172" y="437"/>
                  </a:lnTo>
                  <a:close/>
                  <a:moveTo>
                    <a:pt x="149" y="450"/>
                  </a:moveTo>
                  <a:lnTo>
                    <a:pt x="149" y="443"/>
                  </a:lnTo>
                  <a:lnTo>
                    <a:pt x="138" y="449"/>
                  </a:lnTo>
                  <a:lnTo>
                    <a:pt x="138" y="456"/>
                  </a:lnTo>
                  <a:lnTo>
                    <a:pt x="149" y="450"/>
                  </a:lnTo>
                  <a:lnTo>
                    <a:pt x="149" y="450"/>
                  </a:lnTo>
                  <a:close/>
                  <a:moveTo>
                    <a:pt x="142" y="445"/>
                  </a:moveTo>
                  <a:lnTo>
                    <a:pt x="136" y="448"/>
                  </a:lnTo>
                  <a:lnTo>
                    <a:pt x="136" y="435"/>
                  </a:lnTo>
                  <a:lnTo>
                    <a:pt x="142" y="431"/>
                  </a:lnTo>
                  <a:lnTo>
                    <a:pt x="142" y="445"/>
                  </a:lnTo>
                  <a:lnTo>
                    <a:pt x="142" y="445"/>
                  </a:lnTo>
                  <a:close/>
                  <a:moveTo>
                    <a:pt x="126" y="463"/>
                  </a:moveTo>
                  <a:lnTo>
                    <a:pt x="126" y="456"/>
                  </a:lnTo>
                  <a:lnTo>
                    <a:pt x="115" y="463"/>
                  </a:lnTo>
                  <a:lnTo>
                    <a:pt x="115" y="470"/>
                  </a:lnTo>
                  <a:lnTo>
                    <a:pt x="126" y="463"/>
                  </a:lnTo>
                  <a:lnTo>
                    <a:pt x="126" y="463"/>
                  </a:lnTo>
                  <a:close/>
                  <a:moveTo>
                    <a:pt x="103" y="476"/>
                  </a:moveTo>
                  <a:lnTo>
                    <a:pt x="103" y="469"/>
                  </a:lnTo>
                  <a:lnTo>
                    <a:pt x="92" y="476"/>
                  </a:lnTo>
                  <a:lnTo>
                    <a:pt x="92" y="483"/>
                  </a:lnTo>
                  <a:lnTo>
                    <a:pt x="103" y="476"/>
                  </a:lnTo>
                  <a:lnTo>
                    <a:pt x="103" y="476"/>
                  </a:lnTo>
                  <a:close/>
                  <a:moveTo>
                    <a:pt x="81" y="489"/>
                  </a:moveTo>
                  <a:lnTo>
                    <a:pt x="81" y="483"/>
                  </a:lnTo>
                  <a:lnTo>
                    <a:pt x="69" y="489"/>
                  </a:lnTo>
                  <a:lnTo>
                    <a:pt x="69" y="496"/>
                  </a:lnTo>
                  <a:lnTo>
                    <a:pt x="81" y="489"/>
                  </a:lnTo>
                  <a:lnTo>
                    <a:pt x="81" y="489"/>
                  </a:lnTo>
                  <a:close/>
                  <a:moveTo>
                    <a:pt x="58" y="503"/>
                  </a:moveTo>
                  <a:lnTo>
                    <a:pt x="58" y="496"/>
                  </a:lnTo>
                  <a:lnTo>
                    <a:pt x="46" y="502"/>
                  </a:lnTo>
                  <a:lnTo>
                    <a:pt x="46" y="509"/>
                  </a:lnTo>
                  <a:lnTo>
                    <a:pt x="58" y="503"/>
                  </a:lnTo>
                  <a:lnTo>
                    <a:pt x="58" y="503"/>
                  </a:lnTo>
                  <a:close/>
                  <a:moveTo>
                    <a:pt x="35" y="516"/>
                  </a:moveTo>
                  <a:lnTo>
                    <a:pt x="35" y="509"/>
                  </a:lnTo>
                  <a:lnTo>
                    <a:pt x="23" y="516"/>
                  </a:lnTo>
                  <a:lnTo>
                    <a:pt x="23" y="522"/>
                  </a:lnTo>
                  <a:lnTo>
                    <a:pt x="35" y="516"/>
                  </a:lnTo>
                  <a:lnTo>
                    <a:pt x="35" y="516"/>
                  </a:lnTo>
                  <a:close/>
                  <a:moveTo>
                    <a:pt x="12" y="522"/>
                  </a:moveTo>
                  <a:lnTo>
                    <a:pt x="0" y="529"/>
                  </a:lnTo>
                  <a:lnTo>
                    <a:pt x="0" y="536"/>
                  </a:lnTo>
                  <a:lnTo>
                    <a:pt x="12" y="529"/>
                  </a:lnTo>
                  <a:lnTo>
                    <a:pt x="12" y="522"/>
                  </a:lnTo>
                  <a:lnTo>
                    <a:pt x="12" y="522"/>
                  </a:lnTo>
                  <a:close/>
                  <a:moveTo>
                    <a:pt x="584" y="111"/>
                  </a:moveTo>
                  <a:lnTo>
                    <a:pt x="584" y="104"/>
                  </a:lnTo>
                  <a:lnTo>
                    <a:pt x="572" y="111"/>
                  </a:lnTo>
                  <a:lnTo>
                    <a:pt x="572" y="117"/>
                  </a:lnTo>
                  <a:lnTo>
                    <a:pt x="584" y="111"/>
                  </a:lnTo>
                  <a:lnTo>
                    <a:pt x="584" y="111"/>
                  </a:lnTo>
                  <a:close/>
                  <a:moveTo>
                    <a:pt x="561" y="124"/>
                  </a:moveTo>
                  <a:lnTo>
                    <a:pt x="561" y="117"/>
                  </a:lnTo>
                  <a:lnTo>
                    <a:pt x="550" y="124"/>
                  </a:lnTo>
                  <a:lnTo>
                    <a:pt x="550" y="130"/>
                  </a:lnTo>
                  <a:lnTo>
                    <a:pt x="561" y="124"/>
                  </a:lnTo>
                  <a:lnTo>
                    <a:pt x="561" y="124"/>
                  </a:lnTo>
                  <a:close/>
                  <a:moveTo>
                    <a:pt x="538" y="137"/>
                  </a:moveTo>
                  <a:lnTo>
                    <a:pt x="538" y="131"/>
                  </a:lnTo>
                  <a:lnTo>
                    <a:pt x="527" y="137"/>
                  </a:lnTo>
                  <a:lnTo>
                    <a:pt x="527" y="144"/>
                  </a:lnTo>
                  <a:lnTo>
                    <a:pt x="538" y="137"/>
                  </a:lnTo>
                  <a:lnTo>
                    <a:pt x="538" y="137"/>
                  </a:lnTo>
                  <a:close/>
                  <a:moveTo>
                    <a:pt x="515" y="150"/>
                  </a:moveTo>
                  <a:lnTo>
                    <a:pt x="515" y="144"/>
                  </a:lnTo>
                  <a:lnTo>
                    <a:pt x="504" y="150"/>
                  </a:lnTo>
                  <a:lnTo>
                    <a:pt x="504" y="157"/>
                  </a:lnTo>
                  <a:lnTo>
                    <a:pt x="515" y="150"/>
                  </a:lnTo>
                  <a:lnTo>
                    <a:pt x="515" y="150"/>
                  </a:lnTo>
                  <a:close/>
                  <a:moveTo>
                    <a:pt x="493" y="163"/>
                  </a:moveTo>
                  <a:lnTo>
                    <a:pt x="493" y="157"/>
                  </a:lnTo>
                  <a:lnTo>
                    <a:pt x="481" y="164"/>
                  </a:lnTo>
                  <a:lnTo>
                    <a:pt x="481" y="170"/>
                  </a:lnTo>
                  <a:lnTo>
                    <a:pt x="493" y="163"/>
                  </a:lnTo>
                  <a:lnTo>
                    <a:pt x="493" y="163"/>
                  </a:lnTo>
                  <a:close/>
                  <a:moveTo>
                    <a:pt x="469" y="177"/>
                  </a:moveTo>
                  <a:lnTo>
                    <a:pt x="469" y="170"/>
                  </a:lnTo>
                  <a:lnTo>
                    <a:pt x="458" y="177"/>
                  </a:lnTo>
                  <a:lnTo>
                    <a:pt x="458" y="183"/>
                  </a:lnTo>
                  <a:lnTo>
                    <a:pt x="469" y="177"/>
                  </a:lnTo>
                  <a:lnTo>
                    <a:pt x="469" y="177"/>
                  </a:lnTo>
                  <a:close/>
                  <a:moveTo>
                    <a:pt x="441" y="186"/>
                  </a:moveTo>
                  <a:lnTo>
                    <a:pt x="435" y="190"/>
                  </a:lnTo>
                  <a:lnTo>
                    <a:pt x="435" y="196"/>
                  </a:lnTo>
                  <a:lnTo>
                    <a:pt x="441" y="193"/>
                  </a:lnTo>
                  <a:lnTo>
                    <a:pt x="446" y="190"/>
                  </a:lnTo>
                  <a:lnTo>
                    <a:pt x="447" y="189"/>
                  </a:lnTo>
                  <a:lnTo>
                    <a:pt x="447" y="176"/>
                  </a:lnTo>
                  <a:lnTo>
                    <a:pt x="441" y="180"/>
                  </a:lnTo>
                  <a:lnTo>
                    <a:pt x="441" y="186"/>
                  </a:lnTo>
                  <a:lnTo>
                    <a:pt x="441" y="186"/>
                  </a:lnTo>
                  <a:close/>
                  <a:moveTo>
                    <a:pt x="424" y="203"/>
                  </a:moveTo>
                  <a:lnTo>
                    <a:pt x="424" y="197"/>
                  </a:lnTo>
                  <a:lnTo>
                    <a:pt x="412" y="203"/>
                  </a:lnTo>
                  <a:lnTo>
                    <a:pt x="412" y="210"/>
                  </a:lnTo>
                  <a:lnTo>
                    <a:pt x="424" y="203"/>
                  </a:lnTo>
                  <a:lnTo>
                    <a:pt x="424" y="203"/>
                  </a:lnTo>
                  <a:close/>
                  <a:moveTo>
                    <a:pt x="401" y="216"/>
                  </a:moveTo>
                  <a:lnTo>
                    <a:pt x="401" y="210"/>
                  </a:lnTo>
                  <a:lnTo>
                    <a:pt x="389" y="216"/>
                  </a:lnTo>
                  <a:lnTo>
                    <a:pt x="389" y="223"/>
                  </a:lnTo>
                  <a:lnTo>
                    <a:pt x="401" y="216"/>
                  </a:lnTo>
                  <a:lnTo>
                    <a:pt x="401" y="216"/>
                  </a:lnTo>
                  <a:close/>
                  <a:moveTo>
                    <a:pt x="378" y="223"/>
                  </a:moveTo>
                  <a:lnTo>
                    <a:pt x="371" y="227"/>
                  </a:lnTo>
                  <a:lnTo>
                    <a:pt x="371" y="220"/>
                  </a:lnTo>
                  <a:lnTo>
                    <a:pt x="365" y="223"/>
                  </a:lnTo>
                  <a:lnTo>
                    <a:pt x="365" y="237"/>
                  </a:lnTo>
                  <a:lnTo>
                    <a:pt x="366" y="236"/>
                  </a:lnTo>
                  <a:lnTo>
                    <a:pt x="371" y="234"/>
                  </a:lnTo>
                  <a:lnTo>
                    <a:pt x="378" y="229"/>
                  </a:lnTo>
                  <a:lnTo>
                    <a:pt x="378" y="223"/>
                  </a:lnTo>
                  <a:lnTo>
                    <a:pt x="378" y="223"/>
                  </a:lnTo>
                  <a:close/>
                  <a:moveTo>
                    <a:pt x="355" y="243"/>
                  </a:moveTo>
                  <a:lnTo>
                    <a:pt x="355" y="236"/>
                  </a:lnTo>
                  <a:lnTo>
                    <a:pt x="344" y="243"/>
                  </a:lnTo>
                  <a:lnTo>
                    <a:pt x="344" y="249"/>
                  </a:lnTo>
                  <a:lnTo>
                    <a:pt x="355" y="243"/>
                  </a:lnTo>
                  <a:lnTo>
                    <a:pt x="355" y="243"/>
                  </a:lnTo>
                  <a:close/>
                  <a:moveTo>
                    <a:pt x="332" y="256"/>
                  </a:moveTo>
                  <a:lnTo>
                    <a:pt x="332" y="249"/>
                  </a:lnTo>
                  <a:lnTo>
                    <a:pt x="321" y="256"/>
                  </a:lnTo>
                  <a:lnTo>
                    <a:pt x="321" y="262"/>
                  </a:lnTo>
                  <a:lnTo>
                    <a:pt x="332" y="256"/>
                  </a:lnTo>
                  <a:lnTo>
                    <a:pt x="332" y="256"/>
                  </a:lnTo>
                  <a:close/>
                  <a:moveTo>
                    <a:pt x="309" y="269"/>
                  </a:moveTo>
                  <a:lnTo>
                    <a:pt x="309" y="263"/>
                  </a:lnTo>
                  <a:lnTo>
                    <a:pt x="298" y="269"/>
                  </a:lnTo>
                  <a:lnTo>
                    <a:pt x="298" y="276"/>
                  </a:lnTo>
                  <a:lnTo>
                    <a:pt x="309" y="269"/>
                  </a:lnTo>
                  <a:lnTo>
                    <a:pt x="309" y="269"/>
                  </a:lnTo>
                  <a:close/>
                  <a:moveTo>
                    <a:pt x="287" y="282"/>
                  </a:moveTo>
                  <a:lnTo>
                    <a:pt x="286" y="276"/>
                  </a:lnTo>
                  <a:lnTo>
                    <a:pt x="275" y="282"/>
                  </a:lnTo>
                  <a:lnTo>
                    <a:pt x="275" y="289"/>
                  </a:lnTo>
                  <a:lnTo>
                    <a:pt x="287" y="282"/>
                  </a:lnTo>
                  <a:lnTo>
                    <a:pt x="287" y="282"/>
                  </a:lnTo>
                  <a:close/>
                  <a:moveTo>
                    <a:pt x="263" y="295"/>
                  </a:moveTo>
                  <a:lnTo>
                    <a:pt x="263" y="289"/>
                  </a:lnTo>
                  <a:lnTo>
                    <a:pt x="252" y="296"/>
                  </a:lnTo>
                  <a:lnTo>
                    <a:pt x="252" y="302"/>
                  </a:lnTo>
                  <a:lnTo>
                    <a:pt x="263" y="295"/>
                  </a:lnTo>
                  <a:lnTo>
                    <a:pt x="263" y="295"/>
                  </a:lnTo>
                  <a:close/>
                  <a:moveTo>
                    <a:pt x="240" y="309"/>
                  </a:moveTo>
                  <a:lnTo>
                    <a:pt x="240" y="302"/>
                  </a:lnTo>
                  <a:lnTo>
                    <a:pt x="229" y="309"/>
                  </a:lnTo>
                  <a:lnTo>
                    <a:pt x="229" y="315"/>
                  </a:lnTo>
                  <a:lnTo>
                    <a:pt x="240" y="309"/>
                  </a:lnTo>
                  <a:lnTo>
                    <a:pt x="240" y="309"/>
                  </a:lnTo>
                  <a:close/>
                  <a:moveTo>
                    <a:pt x="213" y="318"/>
                  </a:moveTo>
                  <a:lnTo>
                    <a:pt x="206" y="322"/>
                  </a:lnTo>
                  <a:lnTo>
                    <a:pt x="206" y="328"/>
                  </a:lnTo>
                  <a:lnTo>
                    <a:pt x="213" y="325"/>
                  </a:lnTo>
                  <a:lnTo>
                    <a:pt x="218" y="322"/>
                  </a:lnTo>
                  <a:lnTo>
                    <a:pt x="218" y="322"/>
                  </a:lnTo>
                  <a:lnTo>
                    <a:pt x="218" y="308"/>
                  </a:lnTo>
                  <a:lnTo>
                    <a:pt x="213" y="312"/>
                  </a:lnTo>
                  <a:lnTo>
                    <a:pt x="213" y="318"/>
                  </a:lnTo>
                  <a:lnTo>
                    <a:pt x="213" y="318"/>
                  </a:lnTo>
                  <a:close/>
                  <a:moveTo>
                    <a:pt x="195" y="335"/>
                  </a:moveTo>
                  <a:lnTo>
                    <a:pt x="195" y="329"/>
                  </a:lnTo>
                  <a:lnTo>
                    <a:pt x="183" y="335"/>
                  </a:lnTo>
                  <a:lnTo>
                    <a:pt x="183" y="342"/>
                  </a:lnTo>
                  <a:lnTo>
                    <a:pt x="195" y="335"/>
                  </a:lnTo>
                  <a:lnTo>
                    <a:pt x="195" y="335"/>
                  </a:lnTo>
                  <a:close/>
                  <a:moveTo>
                    <a:pt x="172" y="348"/>
                  </a:moveTo>
                  <a:lnTo>
                    <a:pt x="172" y="342"/>
                  </a:lnTo>
                  <a:lnTo>
                    <a:pt x="161" y="348"/>
                  </a:lnTo>
                  <a:lnTo>
                    <a:pt x="161" y="355"/>
                  </a:lnTo>
                  <a:lnTo>
                    <a:pt x="172" y="348"/>
                  </a:lnTo>
                  <a:lnTo>
                    <a:pt x="172" y="348"/>
                  </a:lnTo>
                  <a:close/>
                  <a:moveTo>
                    <a:pt x="149" y="355"/>
                  </a:moveTo>
                  <a:lnTo>
                    <a:pt x="142" y="359"/>
                  </a:lnTo>
                  <a:lnTo>
                    <a:pt x="142" y="353"/>
                  </a:lnTo>
                  <a:lnTo>
                    <a:pt x="136" y="356"/>
                  </a:lnTo>
                  <a:lnTo>
                    <a:pt x="136" y="369"/>
                  </a:lnTo>
                  <a:lnTo>
                    <a:pt x="138" y="368"/>
                  </a:lnTo>
                  <a:lnTo>
                    <a:pt x="142" y="366"/>
                  </a:lnTo>
                  <a:lnTo>
                    <a:pt x="149" y="361"/>
                  </a:lnTo>
                  <a:lnTo>
                    <a:pt x="149" y="355"/>
                  </a:lnTo>
                  <a:lnTo>
                    <a:pt x="149" y="355"/>
                  </a:lnTo>
                  <a:close/>
                  <a:moveTo>
                    <a:pt x="126" y="375"/>
                  </a:moveTo>
                  <a:lnTo>
                    <a:pt x="126" y="368"/>
                  </a:lnTo>
                  <a:lnTo>
                    <a:pt x="115" y="375"/>
                  </a:lnTo>
                  <a:lnTo>
                    <a:pt x="115" y="381"/>
                  </a:lnTo>
                  <a:lnTo>
                    <a:pt x="126" y="375"/>
                  </a:lnTo>
                  <a:lnTo>
                    <a:pt x="126" y="375"/>
                  </a:lnTo>
                  <a:close/>
                  <a:moveTo>
                    <a:pt x="103" y="388"/>
                  </a:moveTo>
                  <a:lnTo>
                    <a:pt x="103" y="382"/>
                  </a:lnTo>
                  <a:lnTo>
                    <a:pt x="92" y="388"/>
                  </a:lnTo>
                  <a:lnTo>
                    <a:pt x="92" y="395"/>
                  </a:lnTo>
                  <a:lnTo>
                    <a:pt x="103" y="388"/>
                  </a:lnTo>
                  <a:lnTo>
                    <a:pt x="103" y="388"/>
                  </a:lnTo>
                  <a:close/>
                  <a:moveTo>
                    <a:pt x="80" y="401"/>
                  </a:moveTo>
                  <a:lnTo>
                    <a:pt x="80" y="395"/>
                  </a:lnTo>
                  <a:lnTo>
                    <a:pt x="69" y="401"/>
                  </a:lnTo>
                  <a:lnTo>
                    <a:pt x="69" y="408"/>
                  </a:lnTo>
                  <a:lnTo>
                    <a:pt x="80" y="401"/>
                  </a:lnTo>
                  <a:lnTo>
                    <a:pt x="80" y="401"/>
                  </a:lnTo>
                  <a:close/>
                  <a:moveTo>
                    <a:pt x="57" y="414"/>
                  </a:moveTo>
                  <a:lnTo>
                    <a:pt x="57" y="408"/>
                  </a:lnTo>
                  <a:lnTo>
                    <a:pt x="46" y="415"/>
                  </a:lnTo>
                  <a:lnTo>
                    <a:pt x="46" y="421"/>
                  </a:lnTo>
                  <a:lnTo>
                    <a:pt x="57" y="414"/>
                  </a:lnTo>
                  <a:lnTo>
                    <a:pt x="57" y="414"/>
                  </a:lnTo>
                  <a:close/>
                  <a:moveTo>
                    <a:pt x="34" y="428"/>
                  </a:moveTo>
                  <a:lnTo>
                    <a:pt x="34" y="421"/>
                  </a:lnTo>
                  <a:lnTo>
                    <a:pt x="23" y="428"/>
                  </a:lnTo>
                  <a:lnTo>
                    <a:pt x="23" y="434"/>
                  </a:lnTo>
                  <a:lnTo>
                    <a:pt x="34" y="428"/>
                  </a:lnTo>
                  <a:lnTo>
                    <a:pt x="34" y="428"/>
                  </a:lnTo>
                  <a:close/>
                  <a:moveTo>
                    <a:pt x="12" y="434"/>
                  </a:moveTo>
                  <a:lnTo>
                    <a:pt x="0" y="441"/>
                  </a:lnTo>
                  <a:lnTo>
                    <a:pt x="0" y="447"/>
                  </a:lnTo>
                  <a:lnTo>
                    <a:pt x="12" y="441"/>
                  </a:lnTo>
                  <a:lnTo>
                    <a:pt x="12" y="434"/>
                  </a:lnTo>
                  <a:lnTo>
                    <a:pt x="12" y="434"/>
                  </a:lnTo>
                  <a:close/>
                  <a:moveTo>
                    <a:pt x="584" y="23"/>
                  </a:moveTo>
                  <a:lnTo>
                    <a:pt x="583" y="16"/>
                  </a:lnTo>
                  <a:lnTo>
                    <a:pt x="572" y="22"/>
                  </a:lnTo>
                  <a:lnTo>
                    <a:pt x="572" y="29"/>
                  </a:lnTo>
                  <a:lnTo>
                    <a:pt x="584" y="23"/>
                  </a:lnTo>
                  <a:lnTo>
                    <a:pt x="584" y="23"/>
                  </a:lnTo>
                  <a:close/>
                  <a:moveTo>
                    <a:pt x="561" y="36"/>
                  </a:moveTo>
                  <a:lnTo>
                    <a:pt x="560" y="29"/>
                  </a:lnTo>
                  <a:lnTo>
                    <a:pt x="549" y="36"/>
                  </a:lnTo>
                  <a:lnTo>
                    <a:pt x="549" y="42"/>
                  </a:lnTo>
                  <a:lnTo>
                    <a:pt x="561" y="36"/>
                  </a:lnTo>
                  <a:lnTo>
                    <a:pt x="561" y="36"/>
                  </a:lnTo>
                  <a:close/>
                  <a:moveTo>
                    <a:pt x="538" y="49"/>
                  </a:moveTo>
                  <a:lnTo>
                    <a:pt x="538" y="42"/>
                  </a:lnTo>
                  <a:lnTo>
                    <a:pt x="526" y="49"/>
                  </a:lnTo>
                  <a:lnTo>
                    <a:pt x="526" y="56"/>
                  </a:lnTo>
                  <a:lnTo>
                    <a:pt x="538" y="49"/>
                  </a:lnTo>
                  <a:lnTo>
                    <a:pt x="538" y="49"/>
                  </a:lnTo>
                  <a:close/>
                  <a:moveTo>
                    <a:pt x="515" y="62"/>
                  </a:moveTo>
                  <a:lnTo>
                    <a:pt x="515" y="55"/>
                  </a:lnTo>
                  <a:lnTo>
                    <a:pt x="503" y="62"/>
                  </a:lnTo>
                  <a:lnTo>
                    <a:pt x="503" y="69"/>
                  </a:lnTo>
                  <a:lnTo>
                    <a:pt x="515" y="62"/>
                  </a:lnTo>
                  <a:lnTo>
                    <a:pt x="515" y="62"/>
                  </a:lnTo>
                  <a:close/>
                  <a:moveTo>
                    <a:pt x="492" y="75"/>
                  </a:moveTo>
                  <a:lnTo>
                    <a:pt x="492" y="69"/>
                  </a:lnTo>
                  <a:lnTo>
                    <a:pt x="481" y="75"/>
                  </a:lnTo>
                  <a:lnTo>
                    <a:pt x="481" y="82"/>
                  </a:lnTo>
                  <a:lnTo>
                    <a:pt x="492" y="75"/>
                  </a:lnTo>
                  <a:lnTo>
                    <a:pt x="492" y="75"/>
                  </a:lnTo>
                  <a:close/>
                  <a:moveTo>
                    <a:pt x="469" y="89"/>
                  </a:moveTo>
                  <a:lnTo>
                    <a:pt x="469" y="82"/>
                  </a:lnTo>
                  <a:lnTo>
                    <a:pt x="458" y="88"/>
                  </a:lnTo>
                  <a:lnTo>
                    <a:pt x="458" y="95"/>
                  </a:lnTo>
                  <a:lnTo>
                    <a:pt x="469" y="89"/>
                  </a:lnTo>
                  <a:lnTo>
                    <a:pt x="469" y="89"/>
                  </a:lnTo>
                  <a:close/>
                  <a:moveTo>
                    <a:pt x="446" y="97"/>
                  </a:moveTo>
                  <a:lnTo>
                    <a:pt x="446" y="95"/>
                  </a:lnTo>
                  <a:lnTo>
                    <a:pt x="435" y="102"/>
                  </a:lnTo>
                  <a:lnTo>
                    <a:pt x="435" y="109"/>
                  </a:lnTo>
                  <a:lnTo>
                    <a:pt x="441" y="105"/>
                  </a:lnTo>
                  <a:lnTo>
                    <a:pt x="441" y="113"/>
                  </a:lnTo>
                  <a:lnTo>
                    <a:pt x="447" y="110"/>
                  </a:lnTo>
                  <a:lnTo>
                    <a:pt x="447" y="97"/>
                  </a:lnTo>
                  <a:lnTo>
                    <a:pt x="446" y="97"/>
                  </a:lnTo>
                  <a:lnTo>
                    <a:pt x="446" y="97"/>
                  </a:lnTo>
                  <a:close/>
                  <a:moveTo>
                    <a:pt x="424" y="115"/>
                  </a:moveTo>
                  <a:lnTo>
                    <a:pt x="424" y="108"/>
                  </a:lnTo>
                  <a:lnTo>
                    <a:pt x="412" y="115"/>
                  </a:lnTo>
                  <a:lnTo>
                    <a:pt x="412" y="122"/>
                  </a:lnTo>
                  <a:lnTo>
                    <a:pt x="424" y="115"/>
                  </a:lnTo>
                  <a:lnTo>
                    <a:pt x="424" y="115"/>
                  </a:lnTo>
                  <a:close/>
                  <a:moveTo>
                    <a:pt x="401" y="128"/>
                  </a:moveTo>
                  <a:lnTo>
                    <a:pt x="401" y="121"/>
                  </a:lnTo>
                  <a:lnTo>
                    <a:pt x="389" y="128"/>
                  </a:lnTo>
                  <a:lnTo>
                    <a:pt x="389" y="135"/>
                  </a:lnTo>
                  <a:lnTo>
                    <a:pt x="401" y="128"/>
                  </a:lnTo>
                  <a:lnTo>
                    <a:pt x="401" y="128"/>
                  </a:lnTo>
                  <a:close/>
                  <a:moveTo>
                    <a:pt x="377" y="142"/>
                  </a:moveTo>
                  <a:lnTo>
                    <a:pt x="377" y="135"/>
                  </a:lnTo>
                  <a:lnTo>
                    <a:pt x="366" y="141"/>
                  </a:lnTo>
                  <a:lnTo>
                    <a:pt x="366" y="143"/>
                  </a:lnTo>
                  <a:lnTo>
                    <a:pt x="365" y="144"/>
                  </a:lnTo>
                  <a:lnTo>
                    <a:pt x="365" y="157"/>
                  </a:lnTo>
                  <a:lnTo>
                    <a:pt x="370" y="154"/>
                  </a:lnTo>
                  <a:lnTo>
                    <a:pt x="370" y="146"/>
                  </a:lnTo>
                  <a:lnTo>
                    <a:pt x="377" y="142"/>
                  </a:lnTo>
                  <a:lnTo>
                    <a:pt x="377" y="142"/>
                  </a:lnTo>
                  <a:close/>
                  <a:moveTo>
                    <a:pt x="355" y="155"/>
                  </a:moveTo>
                  <a:lnTo>
                    <a:pt x="355" y="148"/>
                  </a:lnTo>
                  <a:lnTo>
                    <a:pt x="343" y="154"/>
                  </a:lnTo>
                  <a:lnTo>
                    <a:pt x="343" y="161"/>
                  </a:lnTo>
                  <a:lnTo>
                    <a:pt x="355" y="155"/>
                  </a:lnTo>
                  <a:lnTo>
                    <a:pt x="355" y="155"/>
                  </a:lnTo>
                  <a:close/>
                  <a:moveTo>
                    <a:pt x="332" y="168"/>
                  </a:moveTo>
                  <a:lnTo>
                    <a:pt x="332" y="161"/>
                  </a:lnTo>
                  <a:lnTo>
                    <a:pt x="320" y="168"/>
                  </a:lnTo>
                  <a:lnTo>
                    <a:pt x="320" y="175"/>
                  </a:lnTo>
                  <a:lnTo>
                    <a:pt x="332" y="168"/>
                  </a:lnTo>
                  <a:lnTo>
                    <a:pt x="332" y="168"/>
                  </a:lnTo>
                  <a:close/>
                  <a:moveTo>
                    <a:pt x="309" y="181"/>
                  </a:moveTo>
                  <a:lnTo>
                    <a:pt x="309" y="174"/>
                  </a:lnTo>
                  <a:lnTo>
                    <a:pt x="297" y="181"/>
                  </a:lnTo>
                  <a:lnTo>
                    <a:pt x="297" y="188"/>
                  </a:lnTo>
                  <a:lnTo>
                    <a:pt x="309" y="181"/>
                  </a:lnTo>
                  <a:lnTo>
                    <a:pt x="309" y="181"/>
                  </a:lnTo>
                  <a:close/>
                  <a:moveTo>
                    <a:pt x="286" y="194"/>
                  </a:moveTo>
                  <a:lnTo>
                    <a:pt x="286" y="187"/>
                  </a:lnTo>
                  <a:lnTo>
                    <a:pt x="275" y="194"/>
                  </a:lnTo>
                  <a:lnTo>
                    <a:pt x="275" y="201"/>
                  </a:lnTo>
                  <a:lnTo>
                    <a:pt x="286" y="194"/>
                  </a:lnTo>
                  <a:lnTo>
                    <a:pt x="286" y="194"/>
                  </a:lnTo>
                  <a:close/>
                  <a:moveTo>
                    <a:pt x="263" y="208"/>
                  </a:moveTo>
                  <a:lnTo>
                    <a:pt x="263" y="201"/>
                  </a:lnTo>
                  <a:lnTo>
                    <a:pt x="252" y="207"/>
                  </a:lnTo>
                  <a:lnTo>
                    <a:pt x="252" y="214"/>
                  </a:lnTo>
                  <a:lnTo>
                    <a:pt x="263" y="208"/>
                  </a:lnTo>
                  <a:lnTo>
                    <a:pt x="263" y="208"/>
                  </a:lnTo>
                  <a:close/>
                  <a:moveTo>
                    <a:pt x="240" y="221"/>
                  </a:moveTo>
                  <a:lnTo>
                    <a:pt x="240" y="214"/>
                  </a:lnTo>
                  <a:lnTo>
                    <a:pt x="229" y="221"/>
                  </a:lnTo>
                  <a:lnTo>
                    <a:pt x="229" y="227"/>
                  </a:lnTo>
                  <a:lnTo>
                    <a:pt x="240" y="221"/>
                  </a:lnTo>
                  <a:lnTo>
                    <a:pt x="240" y="221"/>
                  </a:lnTo>
                  <a:close/>
                  <a:moveTo>
                    <a:pt x="218" y="229"/>
                  </a:moveTo>
                  <a:lnTo>
                    <a:pt x="218" y="227"/>
                  </a:lnTo>
                  <a:lnTo>
                    <a:pt x="206" y="234"/>
                  </a:lnTo>
                  <a:lnTo>
                    <a:pt x="206" y="241"/>
                  </a:lnTo>
                  <a:lnTo>
                    <a:pt x="212" y="237"/>
                  </a:lnTo>
                  <a:lnTo>
                    <a:pt x="212" y="245"/>
                  </a:lnTo>
                  <a:lnTo>
                    <a:pt x="218" y="242"/>
                  </a:lnTo>
                  <a:lnTo>
                    <a:pt x="218" y="229"/>
                  </a:lnTo>
                  <a:lnTo>
                    <a:pt x="218" y="229"/>
                  </a:lnTo>
                  <a:lnTo>
                    <a:pt x="218" y="229"/>
                  </a:lnTo>
                  <a:close/>
                  <a:moveTo>
                    <a:pt x="195" y="247"/>
                  </a:moveTo>
                  <a:lnTo>
                    <a:pt x="195" y="240"/>
                  </a:lnTo>
                  <a:lnTo>
                    <a:pt x="183" y="247"/>
                  </a:lnTo>
                  <a:lnTo>
                    <a:pt x="183" y="254"/>
                  </a:lnTo>
                  <a:lnTo>
                    <a:pt x="195" y="247"/>
                  </a:lnTo>
                  <a:lnTo>
                    <a:pt x="195" y="247"/>
                  </a:lnTo>
                  <a:close/>
                  <a:moveTo>
                    <a:pt x="171" y="261"/>
                  </a:moveTo>
                  <a:lnTo>
                    <a:pt x="171" y="254"/>
                  </a:lnTo>
                  <a:lnTo>
                    <a:pt x="160" y="260"/>
                  </a:lnTo>
                  <a:lnTo>
                    <a:pt x="160" y="267"/>
                  </a:lnTo>
                  <a:lnTo>
                    <a:pt x="171" y="261"/>
                  </a:lnTo>
                  <a:lnTo>
                    <a:pt x="171" y="261"/>
                  </a:lnTo>
                  <a:close/>
                  <a:moveTo>
                    <a:pt x="126" y="287"/>
                  </a:moveTo>
                  <a:lnTo>
                    <a:pt x="126" y="280"/>
                  </a:lnTo>
                  <a:lnTo>
                    <a:pt x="114" y="287"/>
                  </a:lnTo>
                  <a:lnTo>
                    <a:pt x="114" y="294"/>
                  </a:lnTo>
                  <a:lnTo>
                    <a:pt x="126" y="287"/>
                  </a:lnTo>
                  <a:lnTo>
                    <a:pt x="126" y="287"/>
                  </a:lnTo>
                  <a:close/>
                  <a:moveTo>
                    <a:pt x="103" y="300"/>
                  </a:moveTo>
                  <a:lnTo>
                    <a:pt x="103" y="293"/>
                  </a:lnTo>
                  <a:lnTo>
                    <a:pt x="92" y="300"/>
                  </a:lnTo>
                  <a:lnTo>
                    <a:pt x="92" y="307"/>
                  </a:lnTo>
                  <a:lnTo>
                    <a:pt x="103" y="300"/>
                  </a:lnTo>
                  <a:lnTo>
                    <a:pt x="103" y="300"/>
                  </a:lnTo>
                  <a:close/>
                  <a:moveTo>
                    <a:pt x="80" y="313"/>
                  </a:moveTo>
                  <a:lnTo>
                    <a:pt x="80" y="306"/>
                  </a:lnTo>
                  <a:lnTo>
                    <a:pt x="69" y="313"/>
                  </a:lnTo>
                  <a:lnTo>
                    <a:pt x="69" y="320"/>
                  </a:lnTo>
                  <a:lnTo>
                    <a:pt x="80" y="313"/>
                  </a:lnTo>
                  <a:lnTo>
                    <a:pt x="80" y="313"/>
                  </a:lnTo>
                  <a:close/>
                  <a:moveTo>
                    <a:pt x="57" y="327"/>
                  </a:moveTo>
                  <a:lnTo>
                    <a:pt x="57" y="320"/>
                  </a:lnTo>
                  <a:lnTo>
                    <a:pt x="46" y="326"/>
                  </a:lnTo>
                  <a:lnTo>
                    <a:pt x="46" y="333"/>
                  </a:lnTo>
                  <a:lnTo>
                    <a:pt x="57" y="327"/>
                  </a:lnTo>
                  <a:lnTo>
                    <a:pt x="57" y="327"/>
                  </a:lnTo>
                  <a:close/>
                  <a:moveTo>
                    <a:pt x="34" y="340"/>
                  </a:moveTo>
                  <a:lnTo>
                    <a:pt x="34" y="333"/>
                  </a:lnTo>
                  <a:lnTo>
                    <a:pt x="23" y="340"/>
                  </a:lnTo>
                  <a:lnTo>
                    <a:pt x="23" y="346"/>
                  </a:lnTo>
                  <a:lnTo>
                    <a:pt x="34" y="340"/>
                  </a:lnTo>
                  <a:close/>
                </a:path>
              </a:pathLst>
            </a:custGeom>
            <a:solidFill>
              <a:srgbClr val="C5D7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" name="Freeform 35"/>
            <p:cNvSpPr>
              <a:spLocks/>
            </p:cNvSpPr>
            <p:nvPr userDrawn="1"/>
          </p:nvSpPr>
          <p:spPr bwMode="auto">
            <a:xfrm flipH="1">
              <a:off x="5151934" y="3115777"/>
              <a:ext cx="52774" cy="85579"/>
            </a:xfrm>
            <a:custGeom>
              <a:avLst/>
              <a:gdLst>
                <a:gd name="T0" fmla="*/ 37 w 37"/>
                <a:gd name="T1" fmla="*/ 21 h 60"/>
                <a:gd name="T2" fmla="*/ 0 w 37"/>
                <a:gd name="T3" fmla="*/ 0 h 60"/>
                <a:gd name="T4" fmla="*/ 0 w 37"/>
                <a:gd name="T5" fmla="*/ 39 h 60"/>
                <a:gd name="T6" fmla="*/ 37 w 37"/>
                <a:gd name="T7" fmla="*/ 60 h 60"/>
                <a:gd name="T8" fmla="*/ 37 w 37"/>
                <a:gd name="T9" fmla="*/ 21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60">
                  <a:moveTo>
                    <a:pt x="37" y="21"/>
                  </a:moveTo>
                  <a:lnTo>
                    <a:pt x="0" y="0"/>
                  </a:lnTo>
                  <a:lnTo>
                    <a:pt x="0" y="39"/>
                  </a:lnTo>
                  <a:lnTo>
                    <a:pt x="37" y="60"/>
                  </a:lnTo>
                  <a:lnTo>
                    <a:pt x="37" y="21"/>
                  </a:lnTo>
                  <a:close/>
                </a:path>
              </a:pathLst>
            </a:custGeom>
            <a:solidFill>
              <a:srgbClr val="0534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" name="Freeform 36"/>
            <p:cNvSpPr>
              <a:spLocks/>
            </p:cNvSpPr>
            <p:nvPr userDrawn="1"/>
          </p:nvSpPr>
          <p:spPr bwMode="auto">
            <a:xfrm flipH="1">
              <a:off x="4156363" y="2543823"/>
              <a:ext cx="1048346" cy="601907"/>
            </a:xfrm>
            <a:custGeom>
              <a:avLst/>
              <a:gdLst>
                <a:gd name="T0" fmla="*/ 735 w 735"/>
                <a:gd name="T1" fmla="*/ 21 h 422"/>
                <a:gd name="T2" fmla="*/ 697 w 735"/>
                <a:gd name="T3" fmla="*/ 0 h 422"/>
                <a:gd name="T4" fmla="*/ 0 w 735"/>
                <a:gd name="T5" fmla="*/ 401 h 422"/>
                <a:gd name="T6" fmla="*/ 37 w 735"/>
                <a:gd name="T7" fmla="*/ 422 h 422"/>
                <a:gd name="T8" fmla="*/ 735 w 735"/>
                <a:gd name="T9" fmla="*/ 21 h 4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5" h="422">
                  <a:moveTo>
                    <a:pt x="735" y="21"/>
                  </a:moveTo>
                  <a:lnTo>
                    <a:pt x="697" y="0"/>
                  </a:lnTo>
                  <a:lnTo>
                    <a:pt x="0" y="401"/>
                  </a:lnTo>
                  <a:lnTo>
                    <a:pt x="37" y="422"/>
                  </a:lnTo>
                  <a:lnTo>
                    <a:pt x="735" y="21"/>
                  </a:lnTo>
                  <a:close/>
                </a:path>
              </a:pathLst>
            </a:custGeom>
            <a:solidFill>
              <a:srgbClr val="0327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" name="Freeform 37"/>
            <p:cNvSpPr>
              <a:spLocks/>
            </p:cNvSpPr>
            <p:nvPr userDrawn="1"/>
          </p:nvSpPr>
          <p:spPr bwMode="auto">
            <a:xfrm flipH="1">
              <a:off x="4156364" y="2573776"/>
              <a:ext cx="995571" cy="627581"/>
            </a:xfrm>
            <a:custGeom>
              <a:avLst/>
              <a:gdLst>
                <a:gd name="T0" fmla="*/ 0 w 698"/>
                <a:gd name="T1" fmla="*/ 401 h 440"/>
                <a:gd name="T2" fmla="*/ 0 w 698"/>
                <a:gd name="T3" fmla="*/ 440 h 440"/>
                <a:gd name="T4" fmla="*/ 698 w 698"/>
                <a:gd name="T5" fmla="*/ 40 h 440"/>
                <a:gd name="T6" fmla="*/ 698 w 698"/>
                <a:gd name="T7" fmla="*/ 0 h 440"/>
                <a:gd name="T8" fmla="*/ 0 w 698"/>
                <a:gd name="T9" fmla="*/ 401 h 4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8" h="440">
                  <a:moveTo>
                    <a:pt x="0" y="401"/>
                  </a:moveTo>
                  <a:lnTo>
                    <a:pt x="0" y="440"/>
                  </a:lnTo>
                  <a:lnTo>
                    <a:pt x="698" y="40"/>
                  </a:lnTo>
                  <a:lnTo>
                    <a:pt x="698" y="0"/>
                  </a:lnTo>
                  <a:lnTo>
                    <a:pt x="0" y="401"/>
                  </a:lnTo>
                  <a:close/>
                </a:path>
              </a:pathLst>
            </a:custGeom>
            <a:solidFill>
              <a:srgbClr val="0844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" name="Freeform 38"/>
            <p:cNvSpPr>
              <a:spLocks/>
            </p:cNvSpPr>
            <p:nvPr userDrawn="1"/>
          </p:nvSpPr>
          <p:spPr bwMode="auto">
            <a:xfrm flipH="1">
              <a:off x="4247648" y="2911813"/>
              <a:ext cx="151190" cy="164027"/>
            </a:xfrm>
            <a:custGeom>
              <a:avLst/>
              <a:gdLst>
                <a:gd name="T0" fmla="*/ 37 w 106"/>
                <a:gd name="T1" fmla="*/ 83 h 115"/>
                <a:gd name="T2" fmla="*/ 34 w 106"/>
                <a:gd name="T3" fmla="*/ 83 h 115"/>
                <a:gd name="T4" fmla="*/ 21 w 106"/>
                <a:gd name="T5" fmla="*/ 72 h 115"/>
                <a:gd name="T6" fmla="*/ 17 w 106"/>
                <a:gd name="T7" fmla="*/ 52 h 115"/>
                <a:gd name="T8" fmla="*/ 17 w 106"/>
                <a:gd name="T9" fmla="*/ 52 h 115"/>
                <a:gd name="T10" fmla="*/ 18 w 106"/>
                <a:gd name="T11" fmla="*/ 38 h 115"/>
                <a:gd name="T12" fmla="*/ 37 w 106"/>
                <a:gd name="T13" fmla="*/ 12 h 115"/>
                <a:gd name="T14" fmla="*/ 37 w 106"/>
                <a:gd name="T15" fmla="*/ 12 h 115"/>
                <a:gd name="T16" fmla="*/ 72 w 106"/>
                <a:gd name="T17" fmla="*/ 0 h 115"/>
                <a:gd name="T18" fmla="*/ 96 w 106"/>
                <a:gd name="T19" fmla="*/ 13 h 115"/>
                <a:gd name="T20" fmla="*/ 105 w 106"/>
                <a:gd name="T21" fmla="*/ 41 h 115"/>
                <a:gd name="T22" fmla="*/ 104 w 106"/>
                <a:gd name="T23" fmla="*/ 56 h 115"/>
                <a:gd name="T24" fmla="*/ 84 w 106"/>
                <a:gd name="T25" fmla="*/ 96 h 115"/>
                <a:gd name="T26" fmla="*/ 45 w 106"/>
                <a:gd name="T27" fmla="*/ 115 h 115"/>
                <a:gd name="T28" fmla="*/ 35 w 106"/>
                <a:gd name="T29" fmla="*/ 115 h 115"/>
                <a:gd name="T30" fmla="*/ 9 w 106"/>
                <a:gd name="T31" fmla="*/ 92 h 115"/>
                <a:gd name="T32" fmla="*/ 2 w 106"/>
                <a:gd name="T33" fmla="*/ 50 h 115"/>
                <a:gd name="T34" fmla="*/ 8 w 106"/>
                <a:gd name="T35" fmla="*/ 51 h 115"/>
                <a:gd name="T36" fmla="*/ 14 w 106"/>
                <a:gd name="T37" fmla="*/ 90 h 115"/>
                <a:gd name="T38" fmla="*/ 36 w 106"/>
                <a:gd name="T39" fmla="*/ 109 h 115"/>
                <a:gd name="T40" fmla="*/ 45 w 106"/>
                <a:gd name="T41" fmla="*/ 109 h 115"/>
                <a:gd name="T42" fmla="*/ 79 w 106"/>
                <a:gd name="T43" fmla="*/ 92 h 115"/>
                <a:gd name="T44" fmla="*/ 99 w 106"/>
                <a:gd name="T45" fmla="*/ 55 h 115"/>
                <a:gd name="T46" fmla="*/ 99 w 106"/>
                <a:gd name="T47" fmla="*/ 42 h 115"/>
                <a:gd name="T48" fmla="*/ 91 w 106"/>
                <a:gd name="T49" fmla="*/ 16 h 115"/>
                <a:gd name="T50" fmla="*/ 72 w 106"/>
                <a:gd name="T51" fmla="*/ 6 h 115"/>
                <a:gd name="T52" fmla="*/ 41 w 106"/>
                <a:gd name="T53" fmla="*/ 17 h 115"/>
                <a:gd name="T54" fmla="*/ 40 w 106"/>
                <a:gd name="T55" fmla="*/ 17 h 115"/>
                <a:gd name="T56" fmla="*/ 24 w 106"/>
                <a:gd name="T57" fmla="*/ 40 h 115"/>
                <a:gd name="T58" fmla="*/ 23 w 106"/>
                <a:gd name="T59" fmla="*/ 52 h 115"/>
                <a:gd name="T60" fmla="*/ 26 w 106"/>
                <a:gd name="T61" fmla="*/ 69 h 115"/>
                <a:gd name="T62" fmla="*/ 35 w 106"/>
                <a:gd name="T63" fmla="*/ 77 h 115"/>
                <a:gd name="T64" fmla="*/ 37 w 106"/>
                <a:gd name="T65" fmla="*/ 77 h 115"/>
                <a:gd name="T66" fmla="*/ 37 w 106"/>
                <a:gd name="T67" fmla="*/ 83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06" h="115">
                  <a:moveTo>
                    <a:pt x="37" y="83"/>
                  </a:moveTo>
                  <a:cubicBezTo>
                    <a:pt x="36" y="83"/>
                    <a:pt x="35" y="83"/>
                    <a:pt x="34" y="83"/>
                  </a:cubicBezTo>
                  <a:cubicBezTo>
                    <a:pt x="28" y="82"/>
                    <a:pt x="23" y="78"/>
                    <a:pt x="21" y="72"/>
                  </a:cubicBezTo>
                  <a:cubicBezTo>
                    <a:pt x="18" y="66"/>
                    <a:pt x="17" y="59"/>
                    <a:pt x="17" y="52"/>
                  </a:cubicBezTo>
                  <a:cubicBezTo>
                    <a:pt x="17" y="52"/>
                    <a:pt x="17" y="52"/>
                    <a:pt x="17" y="52"/>
                  </a:cubicBezTo>
                  <a:cubicBezTo>
                    <a:pt x="17" y="48"/>
                    <a:pt x="17" y="43"/>
                    <a:pt x="18" y="38"/>
                  </a:cubicBezTo>
                  <a:cubicBezTo>
                    <a:pt x="20" y="28"/>
                    <a:pt x="28" y="19"/>
                    <a:pt x="37" y="12"/>
                  </a:cubicBezTo>
                  <a:cubicBezTo>
                    <a:pt x="37" y="12"/>
                    <a:pt x="37" y="12"/>
                    <a:pt x="37" y="12"/>
                  </a:cubicBezTo>
                  <a:cubicBezTo>
                    <a:pt x="48" y="4"/>
                    <a:pt x="62" y="0"/>
                    <a:pt x="72" y="0"/>
                  </a:cubicBezTo>
                  <a:cubicBezTo>
                    <a:pt x="82" y="1"/>
                    <a:pt x="90" y="5"/>
                    <a:pt x="96" y="13"/>
                  </a:cubicBezTo>
                  <a:cubicBezTo>
                    <a:pt x="101" y="20"/>
                    <a:pt x="105" y="30"/>
                    <a:pt x="105" y="41"/>
                  </a:cubicBezTo>
                  <a:cubicBezTo>
                    <a:pt x="106" y="46"/>
                    <a:pt x="105" y="51"/>
                    <a:pt x="104" y="56"/>
                  </a:cubicBezTo>
                  <a:cubicBezTo>
                    <a:pt x="102" y="71"/>
                    <a:pt x="94" y="85"/>
                    <a:pt x="84" y="96"/>
                  </a:cubicBezTo>
                  <a:cubicBezTo>
                    <a:pt x="73" y="107"/>
                    <a:pt x="60" y="115"/>
                    <a:pt x="45" y="115"/>
                  </a:cubicBezTo>
                  <a:cubicBezTo>
                    <a:pt x="42" y="115"/>
                    <a:pt x="38" y="115"/>
                    <a:pt x="35" y="115"/>
                  </a:cubicBezTo>
                  <a:cubicBezTo>
                    <a:pt x="23" y="113"/>
                    <a:pt x="14" y="104"/>
                    <a:pt x="9" y="92"/>
                  </a:cubicBezTo>
                  <a:cubicBezTo>
                    <a:pt x="2" y="80"/>
                    <a:pt x="0" y="63"/>
                    <a:pt x="2" y="50"/>
                  </a:cubicBezTo>
                  <a:cubicBezTo>
                    <a:pt x="8" y="51"/>
                    <a:pt x="8" y="51"/>
                    <a:pt x="8" y="51"/>
                  </a:cubicBezTo>
                  <a:cubicBezTo>
                    <a:pt x="6" y="63"/>
                    <a:pt x="8" y="78"/>
                    <a:pt x="14" y="90"/>
                  </a:cubicBezTo>
                  <a:cubicBezTo>
                    <a:pt x="19" y="100"/>
                    <a:pt x="26" y="107"/>
                    <a:pt x="36" y="109"/>
                  </a:cubicBezTo>
                  <a:cubicBezTo>
                    <a:pt x="39" y="109"/>
                    <a:pt x="42" y="109"/>
                    <a:pt x="45" y="109"/>
                  </a:cubicBezTo>
                  <a:cubicBezTo>
                    <a:pt x="58" y="109"/>
                    <a:pt x="70" y="102"/>
                    <a:pt x="79" y="92"/>
                  </a:cubicBezTo>
                  <a:cubicBezTo>
                    <a:pt x="89" y="82"/>
                    <a:pt x="96" y="69"/>
                    <a:pt x="99" y="55"/>
                  </a:cubicBezTo>
                  <a:cubicBezTo>
                    <a:pt x="99" y="51"/>
                    <a:pt x="100" y="46"/>
                    <a:pt x="99" y="42"/>
                  </a:cubicBezTo>
                  <a:cubicBezTo>
                    <a:pt x="99" y="32"/>
                    <a:pt x="96" y="23"/>
                    <a:pt x="91" y="16"/>
                  </a:cubicBezTo>
                  <a:cubicBezTo>
                    <a:pt x="86" y="10"/>
                    <a:pt x="80" y="7"/>
                    <a:pt x="72" y="6"/>
                  </a:cubicBezTo>
                  <a:cubicBezTo>
                    <a:pt x="63" y="6"/>
                    <a:pt x="51" y="10"/>
                    <a:pt x="41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32" y="23"/>
                    <a:pt x="26" y="30"/>
                    <a:pt x="24" y="40"/>
                  </a:cubicBezTo>
                  <a:cubicBezTo>
                    <a:pt x="23" y="44"/>
                    <a:pt x="23" y="48"/>
                    <a:pt x="23" y="52"/>
                  </a:cubicBezTo>
                  <a:cubicBezTo>
                    <a:pt x="23" y="58"/>
                    <a:pt x="24" y="64"/>
                    <a:pt x="26" y="69"/>
                  </a:cubicBezTo>
                  <a:cubicBezTo>
                    <a:pt x="28" y="73"/>
                    <a:pt x="31" y="76"/>
                    <a:pt x="35" y="77"/>
                  </a:cubicBezTo>
                  <a:cubicBezTo>
                    <a:pt x="36" y="77"/>
                    <a:pt x="36" y="77"/>
                    <a:pt x="37" y="77"/>
                  </a:cubicBezTo>
                  <a:lnTo>
                    <a:pt x="37" y="83"/>
                  </a:lnTo>
                  <a:close/>
                </a:path>
              </a:pathLst>
            </a:custGeom>
            <a:solidFill>
              <a:srgbClr val="1208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" name="Freeform 39"/>
            <p:cNvSpPr>
              <a:spLocks/>
            </p:cNvSpPr>
            <p:nvPr userDrawn="1"/>
          </p:nvSpPr>
          <p:spPr bwMode="auto">
            <a:xfrm flipH="1">
              <a:off x="4806766" y="3470931"/>
              <a:ext cx="151190" cy="164027"/>
            </a:xfrm>
            <a:custGeom>
              <a:avLst/>
              <a:gdLst>
                <a:gd name="T0" fmla="*/ 37 w 106"/>
                <a:gd name="T1" fmla="*/ 83 h 115"/>
                <a:gd name="T2" fmla="*/ 34 w 106"/>
                <a:gd name="T3" fmla="*/ 83 h 115"/>
                <a:gd name="T4" fmla="*/ 21 w 106"/>
                <a:gd name="T5" fmla="*/ 71 h 115"/>
                <a:gd name="T6" fmla="*/ 17 w 106"/>
                <a:gd name="T7" fmla="*/ 52 h 115"/>
                <a:gd name="T8" fmla="*/ 17 w 106"/>
                <a:gd name="T9" fmla="*/ 52 h 115"/>
                <a:gd name="T10" fmla="*/ 18 w 106"/>
                <a:gd name="T11" fmla="*/ 38 h 115"/>
                <a:gd name="T12" fmla="*/ 37 w 106"/>
                <a:gd name="T13" fmla="*/ 12 h 115"/>
                <a:gd name="T14" fmla="*/ 37 w 106"/>
                <a:gd name="T15" fmla="*/ 12 h 115"/>
                <a:gd name="T16" fmla="*/ 72 w 106"/>
                <a:gd name="T17" fmla="*/ 0 h 115"/>
                <a:gd name="T18" fmla="*/ 96 w 106"/>
                <a:gd name="T19" fmla="*/ 12 h 115"/>
                <a:gd name="T20" fmla="*/ 106 w 106"/>
                <a:gd name="T21" fmla="*/ 41 h 115"/>
                <a:gd name="T22" fmla="*/ 105 w 106"/>
                <a:gd name="T23" fmla="*/ 56 h 115"/>
                <a:gd name="T24" fmla="*/ 84 w 106"/>
                <a:gd name="T25" fmla="*/ 96 h 115"/>
                <a:gd name="T26" fmla="*/ 45 w 106"/>
                <a:gd name="T27" fmla="*/ 115 h 115"/>
                <a:gd name="T28" fmla="*/ 35 w 106"/>
                <a:gd name="T29" fmla="*/ 114 h 115"/>
                <a:gd name="T30" fmla="*/ 9 w 106"/>
                <a:gd name="T31" fmla="*/ 92 h 115"/>
                <a:gd name="T32" fmla="*/ 2 w 106"/>
                <a:gd name="T33" fmla="*/ 50 h 115"/>
                <a:gd name="T34" fmla="*/ 8 w 106"/>
                <a:gd name="T35" fmla="*/ 50 h 115"/>
                <a:gd name="T36" fmla="*/ 14 w 106"/>
                <a:gd name="T37" fmla="*/ 90 h 115"/>
                <a:gd name="T38" fmla="*/ 36 w 106"/>
                <a:gd name="T39" fmla="*/ 108 h 115"/>
                <a:gd name="T40" fmla="*/ 45 w 106"/>
                <a:gd name="T41" fmla="*/ 109 h 115"/>
                <a:gd name="T42" fmla="*/ 80 w 106"/>
                <a:gd name="T43" fmla="*/ 92 h 115"/>
                <a:gd name="T44" fmla="*/ 99 w 106"/>
                <a:gd name="T45" fmla="*/ 55 h 115"/>
                <a:gd name="T46" fmla="*/ 100 w 106"/>
                <a:gd name="T47" fmla="*/ 42 h 115"/>
                <a:gd name="T48" fmla="*/ 91 w 106"/>
                <a:gd name="T49" fmla="*/ 16 h 115"/>
                <a:gd name="T50" fmla="*/ 72 w 106"/>
                <a:gd name="T51" fmla="*/ 6 h 115"/>
                <a:gd name="T52" fmla="*/ 41 w 106"/>
                <a:gd name="T53" fmla="*/ 17 h 115"/>
                <a:gd name="T54" fmla="*/ 41 w 106"/>
                <a:gd name="T55" fmla="*/ 17 h 115"/>
                <a:gd name="T56" fmla="*/ 24 w 106"/>
                <a:gd name="T57" fmla="*/ 39 h 115"/>
                <a:gd name="T58" fmla="*/ 23 w 106"/>
                <a:gd name="T59" fmla="*/ 52 h 115"/>
                <a:gd name="T60" fmla="*/ 26 w 106"/>
                <a:gd name="T61" fmla="*/ 69 h 115"/>
                <a:gd name="T62" fmla="*/ 35 w 106"/>
                <a:gd name="T63" fmla="*/ 77 h 115"/>
                <a:gd name="T64" fmla="*/ 37 w 106"/>
                <a:gd name="T65" fmla="*/ 77 h 115"/>
                <a:gd name="T66" fmla="*/ 37 w 106"/>
                <a:gd name="T67" fmla="*/ 83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06" h="115">
                  <a:moveTo>
                    <a:pt x="37" y="83"/>
                  </a:moveTo>
                  <a:cubicBezTo>
                    <a:pt x="36" y="83"/>
                    <a:pt x="35" y="83"/>
                    <a:pt x="34" y="83"/>
                  </a:cubicBezTo>
                  <a:cubicBezTo>
                    <a:pt x="28" y="82"/>
                    <a:pt x="24" y="77"/>
                    <a:pt x="21" y="71"/>
                  </a:cubicBezTo>
                  <a:cubicBezTo>
                    <a:pt x="18" y="66"/>
                    <a:pt x="17" y="59"/>
                    <a:pt x="17" y="52"/>
                  </a:cubicBezTo>
                  <a:cubicBezTo>
                    <a:pt x="17" y="52"/>
                    <a:pt x="17" y="52"/>
                    <a:pt x="17" y="52"/>
                  </a:cubicBezTo>
                  <a:cubicBezTo>
                    <a:pt x="17" y="47"/>
                    <a:pt x="17" y="43"/>
                    <a:pt x="18" y="38"/>
                  </a:cubicBezTo>
                  <a:cubicBezTo>
                    <a:pt x="20" y="27"/>
                    <a:pt x="28" y="18"/>
                    <a:pt x="37" y="12"/>
                  </a:cubicBezTo>
                  <a:cubicBezTo>
                    <a:pt x="37" y="12"/>
                    <a:pt x="37" y="12"/>
                    <a:pt x="37" y="12"/>
                  </a:cubicBezTo>
                  <a:cubicBezTo>
                    <a:pt x="49" y="4"/>
                    <a:pt x="63" y="0"/>
                    <a:pt x="72" y="0"/>
                  </a:cubicBezTo>
                  <a:cubicBezTo>
                    <a:pt x="82" y="1"/>
                    <a:pt x="90" y="5"/>
                    <a:pt x="96" y="12"/>
                  </a:cubicBezTo>
                  <a:cubicBezTo>
                    <a:pt x="102" y="20"/>
                    <a:pt x="105" y="30"/>
                    <a:pt x="106" y="41"/>
                  </a:cubicBezTo>
                  <a:cubicBezTo>
                    <a:pt x="106" y="46"/>
                    <a:pt x="105" y="51"/>
                    <a:pt x="105" y="56"/>
                  </a:cubicBezTo>
                  <a:cubicBezTo>
                    <a:pt x="102" y="71"/>
                    <a:pt x="94" y="85"/>
                    <a:pt x="84" y="96"/>
                  </a:cubicBezTo>
                  <a:cubicBezTo>
                    <a:pt x="73" y="107"/>
                    <a:pt x="60" y="114"/>
                    <a:pt x="45" y="115"/>
                  </a:cubicBezTo>
                  <a:cubicBezTo>
                    <a:pt x="42" y="115"/>
                    <a:pt x="38" y="115"/>
                    <a:pt x="35" y="114"/>
                  </a:cubicBezTo>
                  <a:cubicBezTo>
                    <a:pt x="23" y="112"/>
                    <a:pt x="14" y="104"/>
                    <a:pt x="9" y="92"/>
                  </a:cubicBezTo>
                  <a:cubicBezTo>
                    <a:pt x="3" y="79"/>
                    <a:pt x="0" y="63"/>
                    <a:pt x="2" y="50"/>
                  </a:cubicBezTo>
                  <a:cubicBezTo>
                    <a:pt x="8" y="50"/>
                    <a:pt x="8" y="50"/>
                    <a:pt x="8" y="50"/>
                  </a:cubicBezTo>
                  <a:cubicBezTo>
                    <a:pt x="6" y="63"/>
                    <a:pt x="8" y="78"/>
                    <a:pt x="14" y="90"/>
                  </a:cubicBezTo>
                  <a:cubicBezTo>
                    <a:pt x="19" y="99"/>
                    <a:pt x="26" y="107"/>
                    <a:pt x="36" y="108"/>
                  </a:cubicBezTo>
                  <a:cubicBezTo>
                    <a:pt x="39" y="109"/>
                    <a:pt x="42" y="109"/>
                    <a:pt x="45" y="109"/>
                  </a:cubicBezTo>
                  <a:cubicBezTo>
                    <a:pt x="58" y="108"/>
                    <a:pt x="70" y="102"/>
                    <a:pt x="80" y="92"/>
                  </a:cubicBezTo>
                  <a:cubicBezTo>
                    <a:pt x="89" y="82"/>
                    <a:pt x="96" y="69"/>
                    <a:pt x="99" y="55"/>
                  </a:cubicBezTo>
                  <a:cubicBezTo>
                    <a:pt x="99" y="50"/>
                    <a:pt x="100" y="46"/>
                    <a:pt x="100" y="42"/>
                  </a:cubicBezTo>
                  <a:cubicBezTo>
                    <a:pt x="99" y="31"/>
                    <a:pt x="96" y="22"/>
                    <a:pt x="91" y="16"/>
                  </a:cubicBezTo>
                  <a:cubicBezTo>
                    <a:pt x="86" y="10"/>
                    <a:pt x="80" y="7"/>
                    <a:pt x="72" y="6"/>
                  </a:cubicBezTo>
                  <a:cubicBezTo>
                    <a:pt x="64" y="6"/>
                    <a:pt x="51" y="10"/>
                    <a:pt x="41" y="17"/>
                  </a:cubicBezTo>
                  <a:cubicBezTo>
                    <a:pt x="41" y="17"/>
                    <a:pt x="41" y="17"/>
                    <a:pt x="41" y="17"/>
                  </a:cubicBezTo>
                  <a:cubicBezTo>
                    <a:pt x="33" y="23"/>
                    <a:pt x="26" y="30"/>
                    <a:pt x="24" y="39"/>
                  </a:cubicBezTo>
                  <a:cubicBezTo>
                    <a:pt x="23" y="43"/>
                    <a:pt x="23" y="48"/>
                    <a:pt x="23" y="52"/>
                  </a:cubicBezTo>
                  <a:cubicBezTo>
                    <a:pt x="23" y="58"/>
                    <a:pt x="24" y="64"/>
                    <a:pt x="26" y="69"/>
                  </a:cubicBezTo>
                  <a:cubicBezTo>
                    <a:pt x="28" y="73"/>
                    <a:pt x="31" y="76"/>
                    <a:pt x="35" y="77"/>
                  </a:cubicBezTo>
                  <a:cubicBezTo>
                    <a:pt x="36" y="77"/>
                    <a:pt x="37" y="77"/>
                    <a:pt x="37" y="77"/>
                  </a:cubicBezTo>
                  <a:lnTo>
                    <a:pt x="37" y="83"/>
                  </a:lnTo>
                  <a:close/>
                </a:path>
              </a:pathLst>
            </a:custGeom>
            <a:solidFill>
              <a:srgbClr val="1208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" name="Oval 40"/>
            <p:cNvSpPr>
              <a:spLocks noChangeArrowheads="1"/>
            </p:cNvSpPr>
            <p:nvPr userDrawn="1"/>
          </p:nvSpPr>
          <p:spPr bwMode="auto">
            <a:xfrm flipH="1">
              <a:off x="4856686" y="3532263"/>
              <a:ext cx="27101" cy="44216"/>
            </a:xfrm>
            <a:prstGeom prst="ellipse">
              <a:avLst/>
            </a:prstGeom>
            <a:solidFill>
              <a:srgbClr val="1208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" name="Freeform 41"/>
            <p:cNvSpPr>
              <a:spLocks/>
            </p:cNvSpPr>
            <p:nvPr userDrawn="1"/>
          </p:nvSpPr>
          <p:spPr bwMode="auto">
            <a:xfrm flipH="1">
              <a:off x="4307554" y="2833366"/>
              <a:ext cx="216801" cy="216801"/>
            </a:xfrm>
            <a:custGeom>
              <a:avLst/>
              <a:gdLst>
                <a:gd name="T0" fmla="*/ 0 w 152"/>
                <a:gd name="T1" fmla="*/ 62 h 152"/>
                <a:gd name="T2" fmla="*/ 45 w 152"/>
                <a:gd name="T3" fmla="*/ 131 h 152"/>
                <a:gd name="T4" fmla="*/ 152 w 152"/>
                <a:gd name="T5" fmla="*/ 71 h 152"/>
                <a:gd name="T6" fmla="*/ 109 w 152"/>
                <a:gd name="T7" fmla="*/ 0 h 152"/>
                <a:gd name="T8" fmla="*/ 0 w 152"/>
                <a:gd name="T9" fmla="*/ 62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2" h="152">
                  <a:moveTo>
                    <a:pt x="0" y="62"/>
                  </a:moveTo>
                  <a:cubicBezTo>
                    <a:pt x="12" y="107"/>
                    <a:pt x="5" y="152"/>
                    <a:pt x="45" y="131"/>
                  </a:cubicBezTo>
                  <a:cubicBezTo>
                    <a:pt x="152" y="71"/>
                    <a:pt x="152" y="71"/>
                    <a:pt x="152" y="71"/>
                  </a:cubicBezTo>
                  <a:cubicBezTo>
                    <a:pt x="112" y="84"/>
                    <a:pt x="118" y="42"/>
                    <a:pt x="109" y="0"/>
                  </a:cubicBezTo>
                  <a:lnTo>
                    <a:pt x="0" y="6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" name="Freeform 42"/>
            <p:cNvSpPr>
              <a:spLocks/>
            </p:cNvSpPr>
            <p:nvPr userDrawn="1"/>
          </p:nvSpPr>
          <p:spPr bwMode="auto">
            <a:xfrm flipH="1">
              <a:off x="4664133" y="3292641"/>
              <a:ext cx="215375" cy="216801"/>
            </a:xfrm>
            <a:custGeom>
              <a:avLst/>
              <a:gdLst>
                <a:gd name="T0" fmla="*/ 0 w 151"/>
                <a:gd name="T1" fmla="*/ 63 h 152"/>
                <a:gd name="T2" fmla="*/ 45 w 151"/>
                <a:gd name="T3" fmla="*/ 132 h 152"/>
                <a:gd name="T4" fmla="*/ 151 w 151"/>
                <a:gd name="T5" fmla="*/ 71 h 152"/>
                <a:gd name="T6" fmla="*/ 108 w 151"/>
                <a:gd name="T7" fmla="*/ 0 h 152"/>
                <a:gd name="T8" fmla="*/ 0 w 151"/>
                <a:gd name="T9" fmla="*/ 63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1" h="152">
                  <a:moveTo>
                    <a:pt x="0" y="63"/>
                  </a:moveTo>
                  <a:cubicBezTo>
                    <a:pt x="12" y="107"/>
                    <a:pt x="5" y="152"/>
                    <a:pt x="45" y="132"/>
                  </a:cubicBezTo>
                  <a:cubicBezTo>
                    <a:pt x="151" y="71"/>
                    <a:pt x="151" y="71"/>
                    <a:pt x="151" y="71"/>
                  </a:cubicBezTo>
                  <a:cubicBezTo>
                    <a:pt x="112" y="85"/>
                    <a:pt x="117" y="43"/>
                    <a:pt x="108" y="0"/>
                  </a:cubicBezTo>
                  <a:lnTo>
                    <a:pt x="0" y="63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" name="Freeform 43"/>
            <p:cNvSpPr>
              <a:spLocks/>
            </p:cNvSpPr>
            <p:nvPr userDrawn="1"/>
          </p:nvSpPr>
          <p:spPr bwMode="auto">
            <a:xfrm flipH="1">
              <a:off x="4575701" y="3458094"/>
              <a:ext cx="215375" cy="216801"/>
            </a:xfrm>
            <a:custGeom>
              <a:avLst/>
              <a:gdLst>
                <a:gd name="T0" fmla="*/ 0 w 151"/>
                <a:gd name="T1" fmla="*/ 63 h 152"/>
                <a:gd name="T2" fmla="*/ 45 w 151"/>
                <a:gd name="T3" fmla="*/ 132 h 152"/>
                <a:gd name="T4" fmla="*/ 151 w 151"/>
                <a:gd name="T5" fmla="*/ 71 h 152"/>
                <a:gd name="T6" fmla="*/ 108 w 151"/>
                <a:gd name="T7" fmla="*/ 0 h 152"/>
                <a:gd name="T8" fmla="*/ 0 w 151"/>
                <a:gd name="T9" fmla="*/ 63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1" h="152">
                  <a:moveTo>
                    <a:pt x="0" y="63"/>
                  </a:moveTo>
                  <a:cubicBezTo>
                    <a:pt x="12" y="107"/>
                    <a:pt x="5" y="152"/>
                    <a:pt x="45" y="132"/>
                  </a:cubicBezTo>
                  <a:cubicBezTo>
                    <a:pt x="151" y="71"/>
                    <a:pt x="151" y="71"/>
                    <a:pt x="151" y="71"/>
                  </a:cubicBezTo>
                  <a:cubicBezTo>
                    <a:pt x="112" y="85"/>
                    <a:pt x="117" y="43"/>
                    <a:pt x="108" y="0"/>
                  </a:cubicBezTo>
                  <a:lnTo>
                    <a:pt x="0" y="6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" name="Freeform 44"/>
            <p:cNvSpPr>
              <a:spLocks/>
            </p:cNvSpPr>
            <p:nvPr userDrawn="1"/>
          </p:nvSpPr>
          <p:spPr bwMode="auto">
            <a:xfrm flipH="1">
              <a:off x="4348916" y="3041609"/>
              <a:ext cx="215375" cy="216801"/>
            </a:xfrm>
            <a:custGeom>
              <a:avLst/>
              <a:gdLst>
                <a:gd name="T0" fmla="*/ 0 w 151"/>
                <a:gd name="T1" fmla="*/ 63 h 152"/>
                <a:gd name="T2" fmla="*/ 45 w 151"/>
                <a:gd name="T3" fmla="*/ 131 h 152"/>
                <a:gd name="T4" fmla="*/ 151 w 151"/>
                <a:gd name="T5" fmla="*/ 71 h 152"/>
                <a:gd name="T6" fmla="*/ 108 w 151"/>
                <a:gd name="T7" fmla="*/ 0 h 152"/>
                <a:gd name="T8" fmla="*/ 0 w 151"/>
                <a:gd name="T9" fmla="*/ 63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1" h="152">
                  <a:moveTo>
                    <a:pt x="0" y="63"/>
                  </a:moveTo>
                  <a:cubicBezTo>
                    <a:pt x="12" y="107"/>
                    <a:pt x="5" y="152"/>
                    <a:pt x="45" y="131"/>
                  </a:cubicBezTo>
                  <a:cubicBezTo>
                    <a:pt x="151" y="71"/>
                    <a:pt x="151" y="71"/>
                    <a:pt x="151" y="71"/>
                  </a:cubicBezTo>
                  <a:cubicBezTo>
                    <a:pt x="111" y="85"/>
                    <a:pt x="117" y="43"/>
                    <a:pt x="108" y="0"/>
                  </a:cubicBezTo>
                  <a:lnTo>
                    <a:pt x="0" y="6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" name="Freeform 45"/>
            <p:cNvSpPr>
              <a:spLocks/>
            </p:cNvSpPr>
            <p:nvPr userDrawn="1"/>
          </p:nvSpPr>
          <p:spPr bwMode="auto">
            <a:xfrm flipH="1">
              <a:off x="4174905" y="3111498"/>
              <a:ext cx="215375" cy="216801"/>
            </a:xfrm>
            <a:custGeom>
              <a:avLst/>
              <a:gdLst>
                <a:gd name="T0" fmla="*/ 0 w 151"/>
                <a:gd name="T1" fmla="*/ 63 h 152"/>
                <a:gd name="T2" fmla="*/ 45 w 151"/>
                <a:gd name="T3" fmla="*/ 132 h 152"/>
                <a:gd name="T4" fmla="*/ 151 w 151"/>
                <a:gd name="T5" fmla="*/ 71 h 152"/>
                <a:gd name="T6" fmla="*/ 108 w 151"/>
                <a:gd name="T7" fmla="*/ 0 h 152"/>
                <a:gd name="T8" fmla="*/ 0 w 151"/>
                <a:gd name="T9" fmla="*/ 63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1" h="152">
                  <a:moveTo>
                    <a:pt x="0" y="63"/>
                  </a:moveTo>
                  <a:cubicBezTo>
                    <a:pt x="12" y="107"/>
                    <a:pt x="5" y="152"/>
                    <a:pt x="45" y="132"/>
                  </a:cubicBezTo>
                  <a:cubicBezTo>
                    <a:pt x="151" y="71"/>
                    <a:pt x="151" y="71"/>
                    <a:pt x="151" y="71"/>
                  </a:cubicBezTo>
                  <a:cubicBezTo>
                    <a:pt x="112" y="85"/>
                    <a:pt x="117" y="43"/>
                    <a:pt x="108" y="0"/>
                  </a:cubicBezTo>
                  <a:lnTo>
                    <a:pt x="0" y="63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" name="Freeform 46"/>
            <p:cNvSpPr>
              <a:spLocks/>
            </p:cNvSpPr>
            <p:nvPr userDrawn="1"/>
          </p:nvSpPr>
          <p:spPr bwMode="auto">
            <a:xfrm flipH="1">
              <a:off x="3006750" y="2535265"/>
              <a:ext cx="496359" cy="288117"/>
            </a:xfrm>
            <a:custGeom>
              <a:avLst/>
              <a:gdLst>
                <a:gd name="T0" fmla="*/ 348 w 348"/>
                <a:gd name="T1" fmla="*/ 118 h 202"/>
                <a:gd name="T2" fmla="*/ 145 w 348"/>
                <a:gd name="T3" fmla="*/ 0 h 202"/>
                <a:gd name="T4" fmla="*/ 0 w 348"/>
                <a:gd name="T5" fmla="*/ 84 h 202"/>
                <a:gd name="T6" fmla="*/ 202 w 348"/>
                <a:gd name="T7" fmla="*/ 202 h 202"/>
                <a:gd name="T8" fmla="*/ 348 w 348"/>
                <a:gd name="T9" fmla="*/ 118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8" h="202">
                  <a:moveTo>
                    <a:pt x="348" y="118"/>
                  </a:moveTo>
                  <a:lnTo>
                    <a:pt x="145" y="0"/>
                  </a:lnTo>
                  <a:lnTo>
                    <a:pt x="0" y="84"/>
                  </a:lnTo>
                  <a:lnTo>
                    <a:pt x="202" y="202"/>
                  </a:lnTo>
                  <a:lnTo>
                    <a:pt x="348" y="118"/>
                  </a:lnTo>
                  <a:close/>
                </a:path>
              </a:pathLst>
            </a:custGeom>
            <a:solidFill>
              <a:srgbClr val="6F85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" name="Freeform 47"/>
            <p:cNvSpPr>
              <a:spLocks/>
            </p:cNvSpPr>
            <p:nvPr userDrawn="1"/>
          </p:nvSpPr>
          <p:spPr bwMode="auto">
            <a:xfrm flipH="1">
              <a:off x="3135119" y="2501033"/>
              <a:ext cx="136927" cy="272428"/>
            </a:xfrm>
            <a:custGeom>
              <a:avLst/>
              <a:gdLst>
                <a:gd name="T0" fmla="*/ 96 w 96"/>
                <a:gd name="T1" fmla="*/ 55 h 191"/>
                <a:gd name="T2" fmla="*/ 0 w 96"/>
                <a:gd name="T3" fmla="*/ 0 h 191"/>
                <a:gd name="T4" fmla="*/ 0 w 96"/>
                <a:gd name="T5" fmla="*/ 135 h 191"/>
                <a:gd name="T6" fmla="*/ 96 w 96"/>
                <a:gd name="T7" fmla="*/ 191 h 191"/>
                <a:gd name="T8" fmla="*/ 96 w 96"/>
                <a:gd name="T9" fmla="*/ 55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6" h="191">
                  <a:moveTo>
                    <a:pt x="96" y="55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96" y="191"/>
                  </a:lnTo>
                  <a:lnTo>
                    <a:pt x="96" y="55"/>
                  </a:lnTo>
                  <a:close/>
                </a:path>
              </a:pathLst>
            </a:custGeom>
            <a:solidFill>
              <a:srgbClr val="CED2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" name="Freeform 48"/>
            <p:cNvSpPr>
              <a:spLocks/>
            </p:cNvSpPr>
            <p:nvPr userDrawn="1"/>
          </p:nvSpPr>
          <p:spPr bwMode="auto">
            <a:xfrm flipH="1">
              <a:off x="3092329" y="2475359"/>
              <a:ext cx="179716" cy="104122"/>
            </a:xfrm>
            <a:custGeom>
              <a:avLst/>
              <a:gdLst>
                <a:gd name="T0" fmla="*/ 126 w 126"/>
                <a:gd name="T1" fmla="*/ 56 h 73"/>
                <a:gd name="T2" fmla="*/ 30 w 126"/>
                <a:gd name="T3" fmla="*/ 0 h 73"/>
                <a:gd name="T4" fmla="*/ 0 w 126"/>
                <a:gd name="T5" fmla="*/ 18 h 73"/>
                <a:gd name="T6" fmla="*/ 96 w 126"/>
                <a:gd name="T7" fmla="*/ 73 h 73"/>
                <a:gd name="T8" fmla="*/ 126 w 126"/>
                <a:gd name="T9" fmla="*/ 56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6" h="73">
                  <a:moveTo>
                    <a:pt x="126" y="56"/>
                  </a:moveTo>
                  <a:lnTo>
                    <a:pt x="30" y="0"/>
                  </a:lnTo>
                  <a:lnTo>
                    <a:pt x="0" y="18"/>
                  </a:lnTo>
                  <a:lnTo>
                    <a:pt x="96" y="73"/>
                  </a:lnTo>
                  <a:lnTo>
                    <a:pt x="126" y="5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" name="Freeform 49"/>
            <p:cNvSpPr>
              <a:spLocks/>
            </p:cNvSpPr>
            <p:nvPr userDrawn="1"/>
          </p:nvSpPr>
          <p:spPr bwMode="auto">
            <a:xfrm flipH="1">
              <a:off x="3092329" y="2555233"/>
              <a:ext cx="42790" cy="218227"/>
            </a:xfrm>
            <a:custGeom>
              <a:avLst/>
              <a:gdLst>
                <a:gd name="T0" fmla="*/ 0 w 30"/>
                <a:gd name="T1" fmla="*/ 17 h 153"/>
                <a:gd name="T2" fmla="*/ 0 w 30"/>
                <a:gd name="T3" fmla="*/ 153 h 153"/>
                <a:gd name="T4" fmla="*/ 30 w 30"/>
                <a:gd name="T5" fmla="*/ 136 h 153"/>
                <a:gd name="T6" fmla="*/ 30 w 30"/>
                <a:gd name="T7" fmla="*/ 0 h 153"/>
                <a:gd name="T8" fmla="*/ 0 w 30"/>
                <a:gd name="T9" fmla="*/ 1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153">
                  <a:moveTo>
                    <a:pt x="0" y="17"/>
                  </a:moveTo>
                  <a:lnTo>
                    <a:pt x="0" y="153"/>
                  </a:lnTo>
                  <a:lnTo>
                    <a:pt x="30" y="136"/>
                  </a:lnTo>
                  <a:lnTo>
                    <a:pt x="30" y="0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F4F4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" name="Freeform 50"/>
            <p:cNvSpPr>
              <a:spLocks/>
            </p:cNvSpPr>
            <p:nvPr userDrawn="1"/>
          </p:nvSpPr>
          <p:spPr bwMode="auto">
            <a:xfrm flipH="1">
              <a:off x="3195024" y="2533839"/>
              <a:ext cx="136927" cy="272428"/>
            </a:xfrm>
            <a:custGeom>
              <a:avLst/>
              <a:gdLst>
                <a:gd name="T0" fmla="*/ 96 w 96"/>
                <a:gd name="T1" fmla="*/ 56 h 191"/>
                <a:gd name="T2" fmla="*/ 0 w 96"/>
                <a:gd name="T3" fmla="*/ 0 h 191"/>
                <a:gd name="T4" fmla="*/ 1 w 96"/>
                <a:gd name="T5" fmla="*/ 135 h 191"/>
                <a:gd name="T6" fmla="*/ 96 w 96"/>
                <a:gd name="T7" fmla="*/ 191 h 191"/>
                <a:gd name="T8" fmla="*/ 96 w 96"/>
                <a:gd name="T9" fmla="*/ 56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6" h="191">
                  <a:moveTo>
                    <a:pt x="96" y="56"/>
                  </a:moveTo>
                  <a:lnTo>
                    <a:pt x="0" y="0"/>
                  </a:lnTo>
                  <a:lnTo>
                    <a:pt x="1" y="135"/>
                  </a:lnTo>
                  <a:lnTo>
                    <a:pt x="96" y="191"/>
                  </a:lnTo>
                  <a:lnTo>
                    <a:pt x="96" y="56"/>
                  </a:lnTo>
                  <a:close/>
                </a:path>
              </a:pathLst>
            </a:custGeom>
            <a:solidFill>
              <a:srgbClr val="079D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" name="Freeform 51"/>
            <p:cNvSpPr>
              <a:spLocks/>
            </p:cNvSpPr>
            <p:nvPr userDrawn="1"/>
          </p:nvSpPr>
          <p:spPr bwMode="auto">
            <a:xfrm flipH="1">
              <a:off x="3152234" y="2509591"/>
              <a:ext cx="179716" cy="104122"/>
            </a:xfrm>
            <a:custGeom>
              <a:avLst/>
              <a:gdLst>
                <a:gd name="T0" fmla="*/ 126 w 126"/>
                <a:gd name="T1" fmla="*/ 56 h 73"/>
                <a:gd name="T2" fmla="*/ 30 w 126"/>
                <a:gd name="T3" fmla="*/ 0 h 73"/>
                <a:gd name="T4" fmla="*/ 0 w 126"/>
                <a:gd name="T5" fmla="*/ 17 h 73"/>
                <a:gd name="T6" fmla="*/ 96 w 126"/>
                <a:gd name="T7" fmla="*/ 73 h 73"/>
                <a:gd name="T8" fmla="*/ 126 w 126"/>
                <a:gd name="T9" fmla="*/ 56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6" h="73">
                  <a:moveTo>
                    <a:pt x="126" y="56"/>
                  </a:moveTo>
                  <a:lnTo>
                    <a:pt x="30" y="0"/>
                  </a:lnTo>
                  <a:lnTo>
                    <a:pt x="0" y="17"/>
                  </a:lnTo>
                  <a:lnTo>
                    <a:pt x="96" y="73"/>
                  </a:lnTo>
                  <a:lnTo>
                    <a:pt x="126" y="56"/>
                  </a:lnTo>
                  <a:close/>
                </a:path>
              </a:pathLst>
            </a:custGeom>
            <a:solidFill>
              <a:srgbClr val="10D5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" name="Freeform 52"/>
            <p:cNvSpPr>
              <a:spLocks/>
            </p:cNvSpPr>
            <p:nvPr userDrawn="1"/>
          </p:nvSpPr>
          <p:spPr bwMode="auto">
            <a:xfrm flipH="1">
              <a:off x="3152234" y="2589465"/>
              <a:ext cx="42790" cy="216801"/>
            </a:xfrm>
            <a:custGeom>
              <a:avLst/>
              <a:gdLst>
                <a:gd name="T0" fmla="*/ 0 w 30"/>
                <a:gd name="T1" fmla="*/ 17 h 152"/>
                <a:gd name="T2" fmla="*/ 0 w 30"/>
                <a:gd name="T3" fmla="*/ 152 h 152"/>
                <a:gd name="T4" fmla="*/ 30 w 30"/>
                <a:gd name="T5" fmla="*/ 135 h 152"/>
                <a:gd name="T6" fmla="*/ 30 w 30"/>
                <a:gd name="T7" fmla="*/ 0 h 152"/>
                <a:gd name="T8" fmla="*/ 0 w 30"/>
                <a:gd name="T9" fmla="*/ 17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152">
                  <a:moveTo>
                    <a:pt x="0" y="17"/>
                  </a:moveTo>
                  <a:lnTo>
                    <a:pt x="0" y="152"/>
                  </a:lnTo>
                  <a:lnTo>
                    <a:pt x="30" y="135"/>
                  </a:lnTo>
                  <a:lnTo>
                    <a:pt x="30" y="0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07B7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" name="Freeform 53"/>
            <p:cNvSpPr>
              <a:spLocks/>
            </p:cNvSpPr>
            <p:nvPr userDrawn="1"/>
          </p:nvSpPr>
          <p:spPr bwMode="auto">
            <a:xfrm flipH="1">
              <a:off x="3008176" y="2238590"/>
              <a:ext cx="496359" cy="286691"/>
            </a:xfrm>
            <a:custGeom>
              <a:avLst/>
              <a:gdLst>
                <a:gd name="T0" fmla="*/ 348 w 348"/>
                <a:gd name="T1" fmla="*/ 117 h 201"/>
                <a:gd name="T2" fmla="*/ 145 w 348"/>
                <a:gd name="T3" fmla="*/ 0 h 201"/>
                <a:gd name="T4" fmla="*/ 0 w 348"/>
                <a:gd name="T5" fmla="*/ 84 h 201"/>
                <a:gd name="T6" fmla="*/ 203 w 348"/>
                <a:gd name="T7" fmla="*/ 201 h 201"/>
                <a:gd name="T8" fmla="*/ 348 w 348"/>
                <a:gd name="T9" fmla="*/ 117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8" h="201">
                  <a:moveTo>
                    <a:pt x="348" y="117"/>
                  </a:moveTo>
                  <a:lnTo>
                    <a:pt x="145" y="0"/>
                  </a:lnTo>
                  <a:lnTo>
                    <a:pt x="0" y="84"/>
                  </a:lnTo>
                  <a:lnTo>
                    <a:pt x="203" y="201"/>
                  </a:lnTo>
                  <a:lnTo>
                    <a:pt x="348" y="117"/>
                  </a:lnTo>
                  <a:close/>
                </a:path>
              </a:pathLst>
            </a:custGeom>
            <a:solidFill>
              <a:srgbClr val="6F85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" name="Freeform 54"/>
            <p:cNvSpPr>
              <a:spLocks/>
            </p:cNvSpPr>
            <p:nvPr userDrawn="1"/>
          </p:nvSpPr>
          <p:spPr bwMode="auto">
            <a:xfrm flipH="1">
              <a:off x="3136544" y="2188669"/>
              <a:ext cx="136927" cy="272428"/>
            </a:xfrm>
            <a:custGeom>
              <a:avLst/>
              <a:gdLst>
                <a:gd name="T0" fmla="*/ 96 w 96"/>
                <a:gd name="T1" fmla="*/ 56 h 191"/>
                <a:gd name="T2" fmla="*/ 0 w 96"/>
                <a:gd name="T3" fmla="*/ 0 h 191"/>
                <a:gd name="T4" fmla="*/ 0 w 96"/>
                <a:gd name="T5" fmla="*/ 135 h 191"/>
                <a:gd name="T6" fmla="*/ 96 w 96"/>
                <a:gd name="T7" fmla="*/ 191 h 191"/>
                <a:gd name="T8" fmla="*/ 96 w 96"/>
                <a:gd name="T9" fmla="*/ 56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6" h="191">
                  <a:moveTo>
                    <a:pt x="96" y="56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96" y="191"/>
                  </a:lnTo>
                  <a:lnTo>
                    <a:pt x="96" y="56"/>
                  </a:lnTo>
                  <a:close/>
                </a:path>
              </a:pathLst>
            </a:custGeom>
            <a:solidFill>
              <a:srgbClr val="079D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" name="Freeform 55"/>
            <p:cNvSpPr>
              <a:spLocks/>
            </p:cNvSpPr>
            <p:nvPr userDrawn="1"/>
          </p:nvSpPr>
          <p:spPr bwMode="auto">
            <a:xfrm flipH="1">
              <a:off x="3093755" y="2164422"/>
              <a:ext cx="179716" cy="104122"/>
            </a:xfrm>
            <a:custGeom>
              <a:avLst/>
              <a:gdLst>
                <a:gd name="T0" fmla="*/ 126 w 126"/>
                <a:gd name="T1" fmla="*/ 56 h 73"/>
                <a:gd name="T2" fmla="*/ 30 w 126"/>
                <a:gd name="T3" fmla="*/ 0 h 73"/>
                <a:gd name="T4" fmla="*/ 0 w 126"/>
                <a:gd name="T5" fmla="*/ 17 h 73"/>
                <a:gd name="T6" fmla="*/ 96 w 126"/>
                <a:gd name="T7" fmla="*/ 73 h 73"/>
                <a:gd name="T8" fmla="*/ 126 w 126"/>
                <a:gd name="T9" fmla="*/ 56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6" h="73">
                  <a:moveTo>
                    <a:pt x="126" y="56"/>
                  </a:moveTo>
                  <a:lnTo>
                    <a:pt x="30" y="0"/>
                  </a:lnTo>
                  <a:lnTo>
                    <a:pt x="0" y="17"/>
                  </a:lnTo>
                  <a:lnTo>
                    <a:pt x="96" y="73"/>
                  </a:lnTo>
                  <a:lnTo>
                    <a:pt x="126" y="56"/>
                  </a:lnTo>
                  <a:close/>
                </a:path>
              </a:pathLst>
            </a:custGeom>
            <a:solidFill>
              <a:srgbClr val="10D5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" name="Freeform 56"/>
            <p:cNvSpPr>
              <a:spLocks/>
            </p:cNvSpPr>
            <p:nvPr userDrawn="1"/>
          </p:nvSpPr>
          <p:spPr bwMode="auto">
            <a:xfrm flipH="1">
              <a:off x="3093755" y="2244295"/>
              <a:ext cx="42790" cy="216801"/>
            </a:xfrm>
            <a:custGeom>
              <a:avLst/>
              <a:gdLst>
                <a:gd name="T0" fmla="*/ 0 w 30"/>
                <a:gd name="T1" fmla="*/ 17 h 152"/>
                <a:gd name="T2" fmla="*/ 0 w 30"/>
                <a:gd name="T3" fmla="*/ 152 h 152"/>
                <a:gd name="T4" fmla="*/ 30 w 30"/>
                <a:gd name="T5" fmla="*/ 135 h 152"/>
                <a:gd name="T6" fmla="*/ 30 w 30"/>
                <a:gd name="T7" fmla="*/ 0 h 152"/>
                <a:gd name="T8" fmla="*/ 0 w 30"/>
                <a:gd name="T9" fmla="*/ 17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152">
                  <a:moveTo>
                    <a:pt x="0" y="17"/>
                  </a:moveTo>
                  <a:lnTo>
                    <a:pt x="0" y="152"/>
                  </a:lnTo>
                  <a:lnTo>
                    <a:pt x="30" y="135"/>
                  </a:lnTo>
                  <a:lnTo>
                    <a:pt x="30" y="0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07B7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" name="Freeform 57"/>
            <p:cNvSpPr>
              <a:spLocks/>
            </p:cNvSpPr>
            <p:nvPr userDrawn="1"/>
          </p:nvSpPr>
          <p:spPr bwMode="auto">
            <a:xfrm flipH="1">
              <a:off x="3196450" y="2221474"/>
              <a:ext cx="136927" cy="273853"/>
            </a:xfrm>
            <a:custGeom>
              <a:avLst/>
              <a:gdLst>
                <a:gd name="T0" fmla="*/ 96 w 96"/>
                <a:gd name="T1" fmla="*/ 56 h 192"/>
                <a:gd name="T2" fmla="*/ 0 w 96"/>
                <a:gd name="T3" fmla="*/ 0 h 192"/>
                <a:gd name="T4" fmla="*/ 1 w 96"/>
                <a:gd name="T5" fmla="*/ 136 h 192"/>
                <a:gd name="T6" fmla="*/ 96 w 96"/>
                <a:gd name="T7" fmla="*/ 192 h 192"/>
                <a:gd name="T8" fmla="*/ 96 w 96"/>
                <a:gd name="T9" fmla="*/ 56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6" h="192">
                  <a:moveTo>
                    <a:pt x="96" y="56"/>
                  </a:moveTo>
                  <a:lnTo>
                    <a:pt x="0" y="0"/>
                  </a:lnTo>
                  <a:lnTo>
                    <a:pt x="1" y="136"/>
                  </a:lnTo>
                  <a:lnTo>
                    <a:pt x="96" y="192"/>
                  </a:lnTo>
                  <a:lnTo>
                    <a:pt x="96" y="56"/>
                  </a:lnTo>
                  <a:close/>
                </a:path>
              </a:pathLst>
            </a:custGeom>
            <a:solidFill>
              <a:srgbClr val="9DAF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" name="Freeform 58"/>
            <p:cNvSpPr>
              <a:spLocks/>
            </p:cNvSpPr>
            <p:nvPr userDrawn="1"/>
          </p:nvSpPr>
          <p:spPr bwMode="auto">
            <a:xfrm flipH="1">
              <a:off x="3153660" y="2197227"/>
              <a:ext cx="179716" cy="104122"/>
            </a:xfrm>
            <a:custGeom>
              <a:avLst/>
              <a:gdLst>
                <a:gd name="T0" fmla="*/ 126 w 126"/>
                <a:gd name="T1" fmla="*/ 56 h 73"/>
                <a:gd name="T2" fmla="*/ 30 w 126"/>
                <a:gd name="T3" fmla="*/ 0 h 73"/>
                <a:gd name="T4" fmla="*/ 0 w 126"/>
                <a:gd name="T5" fmla="*/ 17 h 73"/>
                <a:gd name="T6" fmla="*/ 96 w 126"/>
                <a:gd name="T7" fmla="*/ 73 h 73"/>
                <a:gd name="T8" fmla="*/ 126 w 126"/>
                <a:gd name="T9" fmla="*/ 56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6" h="73">
                  <a:moveTo>
                    <a:pt x="126" y="56"/>
                  </a:moveTo>
                  <a:lnTo>
                    <a:pt x="30" y="0"/>
                  </a:lnTo>
                  <a:lnTo>
                    <a:pt x="0" y="17"/>
                  </a:lnTo>
                  <a:lnTo>
                    <a:pt x="96" y="73"/>
                  </a:lnTo>
                  <a:lnTo>
                    <a:pt x="126" y="56"/>
                  </a:lnTo>
                  <a:close/>
                </a:path>
              </a:pathLst>
            </a:custGeom>
            <a:solidFill>
              <a:srgbClr val="C1D8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" name="Freeform 59"/>
            <p:cNvSpPr>
              <a:spLocks/>
            </p:cNvSpPr>
            <p:nvPr userDrawn="1"/>
          </p:nvSpPr>
          <p:spPr bwMode="auto">
            <a:xfrm flipH="1">
              <a:off x="3153660" y="2277101"/>
              <a:ext cx="42790" cy="218227"/>
            </a:xfrm>
            <a:custGeom>
              <a:avLst/>
              <a:gdLst>
                <a:gd name="T0" fmla="*/ 0 w 30"/>
                <a:gd name="T1" fmla="*/ 17 h 153"/>
                <a:gd name="T2" fmla="*/ 0 w 30"/>
                <a:gd name="T3" fmla="*/ 153 h 153"/>
                <a:gd name="T4" fmla="*/ 30 w 30"/>
                <a:gd name="T5" fmla="*/ 135 h 153"/>
                <a:gd name="T6" fmla="*/ 30 w 30"/>
                <a:gd name="T7" fmla="*/ 0 h 153"/>
                <a:gd name="T8" fmla="*/ 0 w 30"/>
                <a:gd name="T9" fmla="*/ 1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153">
                  <a:moveTo>
                    <a:pt x="0" y="17"/>
                  </a:moveTo>
                  <a:lnTo>
                    <a:pt x="0" y="153"/>
                  </a:lnTo>
                  <a:lnTo>
                    <a:pt x="30" y="135"/>
                  </a:lnTo>
                  <a:lnTo>
                    <a:pt x="30" y="0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AFC6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" name="Freeform 60"/>
            <p:cNvSpPr>
              <a:spLocks/>
            </p:cNvSpPr>
            <p:nvPr userDrawn="1"/>
          </p:nvSpPr>
          <p:spPr bwMode="auto">
            <a:xfrm flipH="1">
              <a:off x="3266339" y="2744934"/>
              <a:ext cx="289543" cy="406502"/>
            </a:xfrm>
            <a:custGeom>
              <a:avLst/>
              <a:gdLst>
                <a:gd name="T0" fmla="*/ 203 w 203"/>
                <a:gd name="T1" fmla="*/ 118 h 285"/>
                <a:gd name="T2" fmla="*/ 0 w 203"/>
                <a:gd name="T3" fmla="*/ 0 h 285"/>
                <a:gd name="T4" fmla="*/ 1 w 203"/>
                <a:gd name="T5" fmla="*/ 167 h 285"/>
                <a:gd name="T6" fmla="*/ 203 w 203"/>
                <a:gd name="T7" fmla="*/ 285 h 285"/>
                <a:gd name="T8" fmla="*/ 203 w 203"/>
                <a:gd name="T9" fmla="*/ 118 h 2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3" h="285">
                  <a:moveTo>
                    <a:pt x="203" y="118"/>
                  </a:moveTo>
                  <a:lnTo>
                    <a:pt x="0" y="0"/>
                  </a:lnTo>
                  <a:lnTo>
                    <a:pt x="1" y="167"/>
                  </a:lnTo>
                  <a:lnTo>
                    <a:pt x="203" y="285"/>
                  </a:lnTo>
                  <a:lnTo>
                    <a:pt x="203" y="118"/>
                  </a:lnTo>
                  <a:close/>
                </a:path>
              </a:pathLst>
            </a:custGeom>
            <a:solidFill>
              <a:srgbClr val="495E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" name="Freeform 61"/>
            <p:cNvSpPr>
              <a:spLocks/>
            </p:cNvSpPr>
            <p:nvPr userDrawn="1"/>
          </p:nvSpPr>
          <p:spPr bwMode="auto">
            <a:xfrm flipH="1">
              <a:off x="3524503" y="2894697"/>
              <a:ext cx="290969" cy="406502"/>
            </a:xfrm>
            <a:custGeom>
              <a:avLst/>
              <a:gdLst>
                <a:gd name="T0" fmla="*/ 203 w 204"/>
                <a:gd name="T1" fmla="*/ 118 h 285"/>
                <a:gd name="T2" fmla="*/ 0 w 204"/>
                <a:gd name="T3" fmla="*/ 0 h 285"/>
                <a:gd name="T4" fmla="*/ 1 w 204"/>
                <a:gd name="T5" fmla="*/ 167 h 285"/>
                <a:gd name="T6" fmla="*/ 204 w 204"/>
                <a:gd name="T7" fmla="*/ 285 h 285"/>
                <a:gd name="T8" fmla="*/ 203 w 204"/>
                <a:gd name="T9" fmla="*/ 118 h 2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4" h="285">
                  <a:moveTo>
                    <a:pt x="203" y="118"/>
                  </a:moveTo>
                  <a:lnTo>
                    <a:pt x="0" y="0"/>
                  </a:lnTo>
                  <a:lnTo>
                    <a:pt x="1" y="167"/>
                  </a:lnTo>
                  <a:lnTo>
                    <a:pt x="204" y="285"/>
                  </a:lnTo>
                  <a:lnTo>
                    <a:pt x="203" y="118"/>
                  </a:lnTo>
                  <a:close/>
                </a:path>
              </a:pathLst>
            </a:custGeom>
            <a:solidFill>
              <a:srgbClr val="495E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" name="Freeform 62"/>
            <p:cNvSpPr>
              <a:spLocks/>
            </p:cNvSpPr>
            <p:nvPr userDrawn="1"/>
          </p:nvSpPr>
          <p:spPr bwMode="auto">
            <a:xfrm flipH="1">
              <a:off x="3474582" y="2566644"/>
              <a:ext cx="289543" cy="406502"/>
            </a:xfrm>
            <a:custGeom>
              <a:avLst/>
              <a:gdLst>
                <a:gd name="T0" fmla="*/ 203 w 203"/>
                <a:gd name="T1" fmla="*/ 118 h 285"/>
                <a:gd name="T2" fmla="*/ 0 w 203"/>
                <a:gd name="T3" fmla="*/ 0 h 285"/>
                <a:gd name="T4" fmla="*/ 1 w 203"/>
                <a:gd name="T5" fmla="*/ 167 h 285"/>
                <a:gd name="T6" fmla="*/ 203 w 203"/>
                <a:gd name="T7" fmla="*/ 285 h 285"/>
                <a:gd name="T8" fmla="*/ 203 w 203"/>
                <a:gd name="T9" fmla="*/ 118 h 2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3" h="285">
                  <a:moveTo>
                    <a:pt x="203" y="118"/>
                  </a:moveTo>
                  <a:lnTo>
                    <a:pt x="0" y="0"/>
                  </a:lnTo>
                  <a:lnTo>
                    <a:pt x="1" y="167"/>
                  </a:lnTo>
                  <a:lnTo>
                    <a:pt x="203" y="285"/>
                  </a:lnTo>
                  <a:lnTo>
                    <a:pt x="203" y="118"/>
                  </a:lnTo>
                  <a:close/>
                </a:path>
              </a:pathLst>
            </a:custGeom>
            <a:solidFill>
              <a:srgbClr val="3E3C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" name="Freeform 63"/>
            <p:cNvSpPr>
              <a:spLocks/>
            </p:cNvSpPr>
            <p:nvPr userDrawn="1"/>
          </p:nvSpPr>
          <p:spPr bwMode="auto">
            <a:xfrm flipH="1">
              <a:off x="3267766" y="2446833"/>
              <a:ext cx="496359" cy="288117"/>
            </a:xfrm>
            <a:custGeom>
              <a:avLst/>
              <a:gdLst>
                <a:gd name="T0" fmla="*/ 348 w 348"/>
                <a:gd name="T1" fmla="*/ 118 h 202"/>
                <a:gd name="T2" fmla="*/ 146 w 348"/>
                <a:gd name="T3" fmla="*/ 0 h 202"/>
                <a:gd name="T4" fmla="*/ 0 w 348"/>
                <a:gd name="T5" fmla="*/ 84 h 202"/>
                <a:gd name="T6" fmla="*/ 203 w 348"/>
                <a:gd name="T7" fmla="*/ 202 h 202"/>
                <a:gd name="T8" fmla="*/ 348 w 348"/>
                <a:gd name="T9" fmla="*/ 118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8" h="202">
                  <a:moveTo>
                    <a:pt x="348" y="118"/>
                  </a:moveTo>
                  <a:lnTo>
                    <a:pt x="146" y="0"/>
                  </a:lnTo>
                  <a:lnTo>
                    <a:pt x="0" y="84"/>
                  </a:lnTo>
                  <a:lnTo>
                    <a:pt x="203" y="202"/>
                  </a:lnTo>
                  <a:lnTo>
                    <a:pt x="348" y="118"/>
                  </a:lnTo>
                  <a:close/>
                </a:path>
              </a:pathLst>
            </a:custGeom>
            <a:solidFill>
              <a:srgbClr val="4647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" name="Freeform 64"/>
            <p:cNvSpPr>
              <a:spLocks/>
            </p:cNvSpPr>
            <p:nvPr userDrawn="1"/>
          </p:nvSpPr>
          <p:spPr bwMode="auto">
            <a:xfrm flipH="1">
              <a:off x="3525930" y="2834792"/>
              <a:ext cx="496359" cy="288117"/>
            </a:xfrm>
            <a:custGeom>
              <a:avLst/>
              <a:gdLst>
                <a:gd name="T0" fmla="*/ 348 w 348"/>
                <a:gd name="T1" fmla="*/ 118 h 202"/>
                <a:gd name="T2" fmla="*/ 145 w 348"/>
                <a:gd name="T3" fmla="*/ 0 h 202"/>
                <a:gd name="T4" fmla="*/ 0 w 348"/>
                <a:gd name="T5" fmla="*/ 84 h 202"/>
                <a:gd name="T6" fmla="*/ 203 w 348"/>
                <a:gd name="T7" fmla="*/ 202 h 202"/>
                <a:gd name="T8" fmla="*/ 348 w 348"/>
                <a:gd name="T9" fmla="*/ 118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8" h="202">
                  <a:moveTo>
                    <a:pt x="348" y="118"/>
                  </a:moveTo>
                  <a:lnTo>
                    <a:pt x="145" y="0"/>
                  </a:lnTo>
                  <a:lnTo>
                    <a:pt x="0" y="84"/>
                  </a:lnTo>
                  <a:lnTo>
                    <a:pt x="203" y="202"/>
                  </a:lnTo>
                  <a:lnTo>
                    <a:pt x="348" y="118"/>
                  </a:lnTo>
                  <a:close/>
                </a:path>
              </a:pathLst>
            </a:custGeom>
            <a:solidFill>
              <a:srgbClr val="6F85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" name="Freeform 65"/>
            <p:cNvSpPr>
              <a:spLocks/>
            </p:cNvSpPr>
            <p:nvPr userDrawn="1"/>
          </p:nvSpPr>
          <p:spPr bwMode="auto">
            <a:xfrm flipH="1">
              <a:off x="3266340" y="2685029"/>
              <a:ext cx="496359" cy="288117"/>
            </a:xfrm>
            <a:custGeom>
              <a:avLst/>
              <a:gdLst>
                <a:gd name="T0" fmla="*/ 348 w 348"/>
                <a:gd name="T1" fmla="*/ 118 h 202"/>
                <a:gd name="T2" fmla="*/ 146 w 348"/>
                <a:gd name="T3" fmla="*/ 0 h 202"/>
                <a:gd name="T4" fmla="*/ 0 w 348"/>
                <a:gd name="T5" fmla="*/ 84 h 202"/>
                <a:gd name="T6" fmla="*/ 203 w 348"/>
                <a:gd name="T7" fmla="*/ 202 h 202"/>
                <a:gd name="T8" fmla="*/ 348 w 348"/>
                <a:gd name="T9" fmla="*/ 118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8" h="202">
                  <a:moveTo>
                    <a:pt x="348" y="118"/>
                  </a:moveTo>
                  <a:lnTo>
                    <a:pt x="146" y="0"/>
                  </a:lnTo>
                  <a:lnTo>
                    <a:pt x="0" y="84"/>
                  </a:lnTo>
                  <a:lnTo>
                    <a:pt x="203" y="202"/>
                  </a:lnTo>
                  <a:lnTo>
                    <a:pt x="348" y="118"/>
                  </a:lnTo>
                  <a:close/>
                </a:path>
              </a:pathLst>
            </a:custGeom>
            <a:solidFill>
              <a:srgbClr val="6F85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" name="Freeform 66"/>
            <p:cNvSpPr>
              <a:spLocks/>
            </p:cNvSpPr>
            <p:nvPr userDrawn="1"/>
          </p:nvSpPr>
          <p:spPr bwMode="auto">
            <a:xfrm flipH="1">
              <a:off x="3266339" y="2446833"/>
              <a:ext cx="289543" cy="406502"/>
            </a:xfrm>
            <a:custGeom>
              <a:avLst/>
              <a:gdLst>
                <a:gd name="T0" fmla="*/ 203 w 203"/>
                <a:gd name="T1" fmla="*/ 118 h 285"/>
                <a:gd name="T2" fmla="*/ 0 w 203"/>
                <a:gd name="T3" fmla="*/ 0 h 285"/>
                <a:gd name="T4" fmla="*/ 1 w 203"/>
                <a:gd name="T5" fmla="*/ 167 h 285"/>
                <a:gd name="T6" fmla="*/ 203 w 203"/>
                <a:gd name="T7" fmla="*/ 285 h 285"/>
                <a:gd name="T8" fmla="*/ 203 w 203"/>
                <a:gd name="T9" fmla="*/ 118 h 2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3" h="285">
                  <a:moveTo>
                    <a:pt x="203" y="118"/>
                  </a:moveTo>
                  <a:lnTo>
                    <a:pt x="0" y="0"/>
                  </a:lnTo>
                  <a:lnTo>
                    <a:pt x="1" y="167"/>
                  </a:lnTo>
                  <a:lnTo>
                    <a:pt x="203" y="285"/>
                  </a:lnTo>
                  <a:lnTo>
                    <a:pt x="203" y="118"/>
                  </a:lnTo>
                  <a:close/>
                </a:path>
              </a:pathLst>
            </a:custGeom>
            <a:solidFill>
              <a:srgbClr val="495E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" name="Freeform 67"/>
            <p:cNvSpPr>
              <a:spLocks/>
            </p:cNvSpPr>
            <p:nvPr userDrawn="1"/>
          </p:nvSpPr>
          <p:spPr bwMode="auto">
            <a:xfrm flipH="1">
              <a:off x="3320540" y="2596597"/>
              <a:ext cx="136927" cy="272428"/>
            </a:xfrm>
            <a:custGeom>
              <a:avLst/>
              <a:gdLst>
                <a:gd name="T0" fmla="*/ 96 w 96"/>
                <a:gd name="T1" fmla="*/ 56 h 191"/>
                <a:gd name="T2" fmla="*/ 0 w 96"/>
                <a:gd name="T3" fmla="*/ 0 h 191"/>
                <a:gd name="T4" fmla="*/ 0 w 96"/>
                <a:gd name="T5" fmla="*/ 135 h 191"/>
                <a:gd name="T6" fmla="*/ 96 w 96"/>
                <a:gd name="T7" fmla="*/ 191 h 191"/>
                <a:gd name="T8" fmla="*/ 96 w 96"/>
                <a:gd name="T9" fmla="*/ 56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6" h="191">
                  <a:moveTo>
                    <a:pt x="96" y="56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96" y="191"/>
                  </a:lnTo>
                  <a:lnTo>
                    <a:pt x="96" y="56"/>
                  </a:lnTo>
                  <a:close/>
                </a:path>
              </a:pathLst>
            </a:custGeom>
            <a:solidFill>
              <a:srgbClr val="4679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" name="Freeform 68"/>
            <p:cNvSpPr>
              <a:spLocks/>
            </p:cNvSpPr>
            <p:nvPr userDrawn="1"/>
          </p:nvSpPr>
          <p:spPr bwMode="auto">
            <a:xfrm flipH="1">
              <a:off x="3279176" y="2572349"/>
              <a:ext cx="178290" cy="104122"/>
            </a:xfrm>
            <a:custGeom>
              <a:avLst/>
              <a:gdLst>
                <a:gd name="T0" fmla="*/ 125 w 125"/>
                <a:gd name="T1" fmla="*/ 56 h 73"/>
                <a:gd name="T2" fmla="*/ 29 w 125"/>
                <a:gd name="T3" fmla="*/ 0 h 73"/>
                <a:gd name="T4" fmla="*/ 0 w 125"/>
                <a:gd name="T5" fmla="*/ 17 h 73"/>
                <a:gd name="T6" fmla="*/ 96 w 125"/>
                <a:gd name="T7" fmla="*/ 73 h 73"/>
                <a:gd name="T8" fmla="*/ 125 w 125"/>
                <a:gd name="T9" fmla="*/ 56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5" h="73">
                  <a:moveTo>
                    <a:pt x="125" y="56"/>
                  </a:moveTo>
                  <a:lnTo>
                    <a:pt x="29" y="0"/>
                  </a:lnTo>
                  <a:lnTo>
                    <a:pt x="0" y="17"/>
                  </a:lnTo>
                  <a:lnTo>
                    <a:pt x="96" y="73"/>
                  </a:lnTo>
                  <a:lnTo>
                    <a:pt x="125" y="56"/>
                  </a:lnTo>
                  <a:close/>
                </a:path>
              </a:pathLst>
            </a:custGeom>
            <a:solidFill>
              <a:srgbClr val="5B9E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" name="Freeform 69"/>
            <p:cNvSpPr>
              <a:spLocks/>
            </p:cNvSpPr>
            <p:nvPr userDrawn="1"/>
          </p:nvSpPr>
          <p:spPr bwMode="auto">
            <a:xfrm flipH="1">
              <a:off x="3277751" y="2652223"/>
              <a:ext cx="42790" cy="216801"/>
            </a:xfrm>
            <a:custGeom>
              <a:avLst/>
              <a:gdLst>
                <a:gd name="T0" fmla="*/ 0 w 30"/>
                <a:gd name="T1" fmla="*/ 17 h 152"/>
                <a:gd name="T2" fmla="*/ 0 w 30"/>
                <a:gd name="T3" fmla="*/ 152 h 152"/>
                <a:gd name="T4" fmla="*/ 30 w 30"/>
                <a:gd name="T5" fmla="*/ 135 h 152"/>
                <a:gd name="T6" fmla="*/ 29 w 30"/>
                <a:gd name="T7" fmla="*/ 0 h 152"/>
                <a:gd name="T8" fmla="*/ 0 w 30"/>
                <a:gd name="T9" fmla="*/ 17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152">
                  <a:moveTo>
                    <a:pt x="0" y="17"/>
                  </a:moveTo>
                  <a:lnTo>
                    <a:pt x="0" y="152"/>
                  </a:lnTo>
                  <a:lnTo>
                    <a:pt x="30" y="135"/>
                  </a:lnTo>
                  <a:lnTo>
                    <a:pt x="29" y="0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5A95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" name="Freeform 70"/>
            <p:cNvSpPr>
              <a:spLocks/>
            </p:cNvSpPr>
            <p:nvPr userDrawn="1"/>
          </p:nvSpPr>
          <p:spPr bwMode="auto">
            <a:xfrm flipH="1">
              <a:off x="3387577" y="2635107"/>
              <a:ext cx="136927" cy="272428"/>
            </a:xfrm>
            <a:custGeom>
              <a:avLst/>
              <a:gdLst>
                <a:gd name="T0" fmla="*/ 96 w 96"/>
                <a:gd name="T1" fmla="*/ 55 h 191"/>
                <a:gd name="T2" fmla="*/ 0 w 96"/>
                <a:gd name="T3" fmla="*/ 0 h 191"/>
                <a:gd name="T4" fmla="*/ 1 w 96"/>
                <a:gd name="T5" fmla="*/ 135 h 191"/>
                <a:gd name="T6" fmla="*/ 96 w 96"/>
                <a:gd name="T7" fmla="*/ 191 h 191"/>
                <a:gd name="T8" fmla="*/ 96 w 96"/>
                <a:gd name="T9" fmla="*/ 55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6" h="191">
                  <a:moveTo>
                    <a:pt x="96" y="55"/>
                  </a:moveTo>
                  <a:lnTo>
                    <a:pt x="0" y="0"/>
                  </a:lnTo>
                  <a:lnTo>
                    <a:pt x="1" y="135"/>
                  </a:lnTo>
                  <a:lnTo>
                    <a:pt x="96" y="191"/>
                  </a:lnTo>
                  <a:lnTo>
                    <a:pt x="96" y="55"/>
                  </a:lnTo>
                  <a:close/>
                </a:path>
              </a:pathLst>
            </a:custGeom>
            <a:solidFill>
              <a:srgbClr val="A9CC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" name="Freeform 71"/>
            <p:cNvSpPr>
              <a:spLocks/>
            </p:cNvSpPr>
            <p:nvPr userDrawn="1"/>
          </p:nvSpPr>
          <p:spPr bwMode="auto">
            <a:xfrm flipH="1">
              <a:off x="3344787" y="2609433"/>
              <a:ext cx="179716" cy="104122"/>
            </a:xfrm>
            <a:custGeom>
              <a:avLst/>
              <a:gdLst>
                <a:gd name="T0" fmla="*/ 126 w 126"/>
                <a:gd name="T1" fmla="*/ 56 h 73"/>
                <a:gd name="T2" fmla="*/ 30 w 126"/>
                <a:gd name="T3" fmla="*/ 0 h 73"/>
                <a:gd name="T4" fmla="*/ 0 w 126"/>
                <a:gd name="T5" fmla="*/ 18 h 73"/>
                <a:gd name="T6" fmla="*/ 96 w 126"/>
                <a:gd name="T7" fmla="*/ 73 h 73"/>
                <a:gd name="T8" fmla="*/ 126 w 126"/>
                <a:gd name="T9" fmla="*/ 56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6" h="73">
                  <a:moveTo>
                    <a:pt x="126" y="56"/>
                  </a:moveTo>
                  <a:lnTo>
                    <a:pt x="30" y="0"/>
                  </a:lnTo>
                  <a:lnTo>
                    <a:pt x="0" y="18"/>
                  </a:lnTo>
                  <a:lnTo>
                    <a:pt x="96" y="73"/>
                  </a:lnTo>
                  <a:lnTo>
                    <a:pt x="126" y="56"/>
                  </a:lnTo>
                  <a:close/>
                </a:path>
              </a:pathLst>
            </a:custGeom>
            <a:solidFill>
              <a:srgbClr val="D8E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" name="Freeform 72"/>
            <p:cNvSpPr>
              <a:spLocks/>
            </p:cNvSpPr>
            <p:nvPr userDrawn="1"/>
          </p:nvSpPr>
          <p:spPr bwMode="auto">
            <a:xfrm flipH="1">
              <a:off x="3344787" y="2689307"/>
              <a:ext cx="42790" cy="218227"/>
            </a:xfrm>
            <a:custGeom>
              <a:avLst/>
              <a:gdLst>
                <a:gd name="T0" fmla="*/ 0 w 30"/>
                <a:gd name="T1" fmla="*/ 17 h 153"/>
                <a:gd name="T2" fmla="*/ 0 w 30"/>
                <a:gd name="T3" fmla="*/ 153 h 153"/>
                <a:gd name="T4" fmla="*/ 30 w 30"/>
                <a:gd name="T5" fmla="*/ 136 h 153"/>
                <a:gd name="T6" fmla="*/ 30 w 30"/>
                <a:gd name="T7" fmla="*/ 0 h 153"/>
                <a:gd name="T8" fmla="*/ 0 w 30"/>
                <a:gd name="T9" fmla="*/ 1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153">
                  <a:moveTo>
                    <a:pt x="0" y="17"/>
                  </a:moveTo>
                  <a:lnTo>
                    <a:pt x="0" y="153"/>
                  </a:lnTo>
                  <a:lnTo>
                    <a:pt x="30" y="136"/>
                  </a:lnTo>
                  <a:lnTo>
                    <a:pt x="30" y="0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C6DE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" name="Freeform 73"/>
            <p:cNvSpPr>
              <a:spLocks/>
            </p:cNvSpPr>
            <p:nvPr userDrawn="1"/>
          </p:nvSpPr>
          <p:spPr bwMode="auto">
            <a:xfrm flipH="1">
              <a:off x="3440351" y="2639387"/>
              <a:ext cx="162600" cy="299527"/>
            </a:xfrm>
            <a:custGeom>
              <a:avLst/>
              <a:gdLst>
                <a:gd name="T0" fmla="*/ 114 w 114"/>
                <a:gd name="T1" fmla="*/ 80 h 210"/>
                <a:gd name="T2" fmla="*/ 38 w 114"/>
                <a:gd name="T3" fmla="*/ 0 h 210"/>
                <a:gd name="T4" fmla="*/ 0 w 114"/>
                <a:gd name="T5" fmla="*/ 130 h 210"/>
                <a:gd name="T6" fmla="*/ 76 w 114"/>
                <a:gd name="T7" fmla="*/ 210 h 210"/>
                <a:gd name="T8" fmla="*/ 114 w 114"/>
                <a:gd name="T9" fmla="*/ 80 h 2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4" h="210">
                  <a:moveTo>
                    <a:pt x="114" y="80"/>
                  </a:moveTo>
                  <a:lnTo>
                    <a:pt x="38" y="0"/>
                  </a:lnTo>
                  <a:lnTo>
                    <a:pt x="0" y="130"/>
                  </a:lnTo>
                  <a:lnTo>
                    <a:pt x="76" y="210"/>
                  </a:lnTo>
                  <a:lnTo>
                    <a:pt x="114" y="80"/>
                  </a:lnTo>
                  <a:close/>
                </a:path>
              </a:pathLst>
            </a:custGeom>
            <a:solidFill>
              <a:srgbClr val="9DAF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" name="Freeform 74"/>
            <p:cNvSpPr>
              <a:spLocks/>
            </p:cNvSpPr>
            <p:nvPr userDrawn="1"/>
          </p:nvSpPr>
          <p:spPr bwMode="auto">
            <a:xfrm flipH="1">
              <a:off x="3393282" y="2627976"/>
              <a:ext cx="155469" cy="125516"/>
            </a:xfrm>
            <a:custGeom>
              <a:avLst/>
              <a:gdLst>
                <a:gd name="T0" fmla="*/ 109 w 109"/>
                <a:gd name="T1" fmla="*/ 80 h 88"/>
                <a:gd name="T2" fmla="*/ 33 w 109"/>
                <a:gd name="T3" fmla="*/ 0 h 88"/>
                <a:gd name="T4" fmla="*/ 0 w 109"/>
                <a:gd name="T5" fmla="*/ 8 h 88"/>
                <a:gd name="T6" fmla="*/ 76 w 109"/>
                <a:gd name="T7" fmla="*/ 88 h 88"/>
                <a:gd name="T8" fmla="*/ 109 w 109"/>
                <a:gd name="T9" fmla="*/ 8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9" h="88">
                  <a:moveTo>
                    <a:pt x="109" y="80"/>
                  </a:moveTo>
                  <a:lnTo>
                    <a:pt x="33" y="0"/>
                  </a:lnTo>
                  <a:lnTo>
                    <a:pt x="0" y="8"/>
                  </a:lnTo>
                  <a:lnTo>
                    <a:pt x="76" y="88"/>
                  </a:lnTo>
                  <a:lnTo>
                    <a:pt x="109" y="80"/>
                  </a:lnTo>
                  <a:close/>
                </a:path>
              </a:pathLst>
            </a:custGeom>
            <a:solidFill>
              <a:srgbClr val="C1D8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" name="Freeform 75"/>
            <p:cNvSpPr>
              <a:spLocks/>
            </p:cNvSpPr>
            <p:nvPr userDrawn="1"/>
          </p:nvSpPr>
          <p:spPr bwMode="auto">
            <a:xfrm flipH="1">
              <a:off x="3393282" y="2742082"/>
              <a:ext cx="101269" cy="196832"/>
            </a:xfrm>
            <a:custGeom>
              <a:avLst/>
              <a:gdLst>
                <a:gd name="T0" fmla="*/ 38 w 71"/>
                <a:gd name="T1" fmla="*/ 8 h 138"/>
                <a:gd name="T2" fmla="*/ 0 w 71"/>
                <a:gd name="T3" fmla="*/ 138 h 138"/>
                <a:gd name="T4" fmla="*/ 33 w 71"/>
                <a:gd name="T5" fmla="*/ 130 h 138"/>
                <a:gd name="T6" fmla="*/ 71 w 71"/>
                <a:gd name="T7" fmla="*/ 0 h 138"/>
                <a:gd name="T8" fmla="*/ 38 w 71"/>
                <a:gd name="T9" fmla="*/ 8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" h="138">
                  <a:moveTo>
                    <a:pt x="38" y="8"/>
                  </a:moveTo>
                  <a:lnTo>
                    <a:pt x="0" y="138"/>
                  </a:lnTo>
                  <a:lnTo>
                    <a:pt x="33" y="130"/>
                  </a:lnTo>
                  <a:lnTo>
                    <a:pt x="71" y="0"/>
                  </a:lnTo>
                  <a:lnTo>
                    <a:pt x="38" y="8"/>
                  </a:lnTo>
                  <a:close/>
                </a:path>
              </a:pathLst>
            </a:custGeom>
            <a:solidFill>
              <a:srgbClr val="AFC6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" name="Freeform 76"/>
            <p:cNvSpPr>
              <a:spLocks/>
            </p:cNvSpPr>
            <p:nvPr userDrawn="1"/>
          </p:nvSpPr>
          <p:spPr bwMode="auto">
            <a:xfrm flipH="1">
              <a:off x="3525929" y="2596597"/>
              <a:ext cx="289543" cy="406502"/>
            </a:xfrm>
            <a:custGeom>
              <a:avLst/>
              <a:gdLst>
                <a:gd name="T0" fmla="*/ 202 w 203"/>
                <a:gd name="T1" fmla="*/ 118 h 285"/>
                <a:gd name="T2" fmla="*/ 0 w 203"/>
                <a:gd name="T3" fmla="*/ 0 h 285"/>
                <a:gd name="T4" fmla="*/ 0 w 203"/>
                <a:gd name="T5" fmla="*/ 167 h 285"/>
                <a:gd name="T6" fmla="*/ 203 w 203"/>
                <a:gd name="T7" fmla="*/ 285 h 285"/>
                <a:gd name="T8" fmla="*/ 202 w 203"/>
                <a:gd name="T9" fmla="*/ 118 h 2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3" h="285">
                  <a:moveTo>
                    <a:pt x="202" y="118"/>
                  </a:moveTo>
                  <a:lnTo>
                    <a:pt x="0" y="0"/>
                  </a:lnTo>
                  <a:lnTo>
                    <a:pt x="0" y="167"/>
                  </a:lnTo>
                  <a:lnTo>
                    <a:pt x="203" y="285"/>
                  </a:lnTo>
                  <a:lnTo>
                    <a:pt x="202" y="118"/>
                  </a:lnTo>
                  <a:close/>
                </a:path>
              </a:pathLst>
            </a:custGeom>
            <a:solidFill>
              <a:srgbClr val="495E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" name="Freeform 77"/>
            <p:cNvSpPr>
              <a:spLocks/>
            </p:cNvSpPr>
            <p:nvPr userDrawn="1"/>
          </p:nvSpPr>
          <p:spPr bwMode="auto">
            <a:xfrm flipH="1">
              <a:off x="3267766" y="2388354"/>
              <a:ext cx="496359" cy="286691"/>
            </a:xfrm>
            <a:custGeom>
              <a:avLst/>
              <a:gdLst>
                <a:gd name="T0" fmla="*/ 348 w 348"/>
                <a:gd name="T1" fmla="*/ 117 h 201"/>
                <a:gd name="T2" fmla="*/ 146 w 348"/>
                <a:gd name="T3" fmla="*/ 0 h 201"/>
                <a:gd name="T4" fmla="*/ 0 w 348"/>
                <a:gd name="T5" fmla="*/ 84 h 201"/>
                <a:gd name="T6" fmla="*/ 203 w 348"/>
                <a:gd name="T7" fmla="*/ 201 h 201"/>
                <a:gd name="T8" fmla="*/ 348 w 348"/>
                <a:gd name="T9" fmla="*/ 117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8" h="201">
                  <a:moveTo>
                    <a:pt x="348" y="117"/>
                  </a:moveTo>
                  <a:lnTo>
                    <a:pt x="146" y="0"/>
                  </a:lnTo>
                  <a:lnTo>
                    <a:pt x="0" y="84"/>
                  </a:lnTo>
                  <a:lnTo>
                    <a:pt x="203" y="201"/>
                  </a:lnTo>
                  <a:lnTo>
                    <a:pt x="348" y="117"/>
                  </a:lnTo>
                  <a:close/>
                </a:path>
              </a:pathLst>
            </a:custGeom>
            <a:solidFill>
              <a:srgbClr val="6F85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" name="Freeform 78"/>
            <p:cNvSpPr>
              <a:spLocks noEditPoints="1"/>
            </p:cNvSpPr>
            <p:nvPr userDrawn="1"/>
          </p:nvSpPr>
          <p:spPr bwMode="auto">
            <a:xfrm flipH="1">
              <a:off x="3006750" y="2287085"/>
              <a:ext cx="727423" cy="1014114"/>
            </a:xfrm>
            <a:custGeom>
              <a:avLst/>
              <a:gdLst>
                <a:gd name="T0" fmla="*/ 182 w 510"/>
                <a:gd name="T1" fmla="*/ 481 h 711"/>
                <a:gd name="T2" fmla="*/ 328 w 510"/>
                <a:gd name="T3" fmla="*/ 397 h 711"/>
                <a:gd name="T4" fmla="*/ 327 w 510"/>
                <a:gd name="T5" fmla="*/ 230 h 711"/>
                <a:gd name="T6" fmla="*/ 182 w 510"/>
                <a:gd name="T7" fmla="*/ 314 h 711"/>
                <a:gd name="T8" fmla="*/ 182 w 510"/>
                <a:gd name="T9" fmla="*/ 481 h 711"/>
                <a:gd name="T10" fmla="*/ 182 w 510"/>
                <a:gd name="T11" fmla="*/ 481 h 711"/>
                <a:gd name="T12" fmla="*/ 0 w 510"/>
                <a:gd name="T13" fmla="*/ 419 h 711"/>
                <a:gd name="T14" fmla="*/ 0 w 510"/>
                <a:gd name="T15" fmla="*/ 377 h 711"/>
                <a:gd name="T16" fmla="*/ 145 w 510"/>
                <a:gd name="T17" fmla="*/ 293 h 711"/>
                <a:gd name="T18" fmla="*/ 145 w 510"/>
                <a:gd name="T19" fmla="*/ 126 h 711"/>
                <a:gd name="T20" fmla="*/ 181 w 510"/>
                <a:gd name="T21" fmla="*/ 105 h 711"/>
                <a:gd name="T22" fmla="*/ 182 w 510"/>
                <a:gd name="T23" fmla="*/ 272 h 711"/>
                <a:gd name="T24" fmla="*/ 327 w 510"/>
                <a:gd name="T25" fmla="*/ 188 h 711"/>
                <a:gd name="T26" fmla="*/ 327 w 510"/>
                <a:gd name="T27" fmla="*/ 21 h 711"/>
                <a:gd name="T28" fmla="*/ 363 w 510"/>
                <a:gd name="T29" fmla="*/ 0 h 711"/>
                <a:gd name="T30" fmla="*/ 364 w 510"/>
                <a:gd name="T31" fmla="*/ 167 h 711"/>
                <a:gd name="T32" fmla="*/ 509 w 510"/>
                <a:gd name="T33" fmla="*/ 83 h 711"/>
                <a:gd name="T34" fmla="*/ 509 w 510"/>
                <a:gd name="T35" fmla="*/ 125 h 711"/>
                <a:gd name="T36" fmla="*/ 364 w 510"/>
                <a:gd name="T37" fmla="*/ 209 h 711"/>
                <a:gd name="T38" fmla="*/ 364 w 510"/>
                <a:gd name="T39" fmla="*/ 376 h 711"/>
                <a:gd name="T40" fmla="*/ 510 w 510"/>
                <a:gd name="T41" fmla="*/ 292 h 711"/>
                <a:gd name="T42" fmla="*/ 510 w 510"/>
                <a:gd name="T43" fmla="*/ 334 h 711"/>
                <a:gd name="T44" fmla="*/ 364 w 510"/>
                <a:gd name="T45" fmla="*/ 418 h 711"/>
                <a:gd name="T46" fmla="*/ 365 w 510"/>
                <a:gd name="T47" fmla="*/ 585 h 711"/>
                <a:gd name="T48" fmla="*/ 328 w 510"/>
                <a:gd name="T49" fmla="*/ 606 h 711"/>
                <a:gd name="T50" fmla="*/ 328 w 510"/>
                <a:gd name="T51" fmla="*/ 439 h 711"/>
                <a:gd name="T52" fmla="*/ 182 w 510"/>
                <a:gd name="T53" fmla="*/ 523 h 711"/>
                <a:gd name="T54" fmla="*/ 183 w 510"/>
                <a:gd name="T55" fmla="*/ 690 h 711"/>
                <a:gd name="T56" fmla="*/ 147 w 510"/>
                <a:gd name="T57" fmla="*/ 711 h 711"/>
                <a:gd name="T58" fmla="*/ 146 w 510"/>
                <a:gd name="T59" fmla="*/ 544 h 711"/>
                <a:gd name="T60" fmla="*/ 1 w 510"/>
                <a:gd name="T61" fmla="*/ 628 h 711"/>
                <a:gd name="T62" fmla="*/ 1 w 510"/>
                <a:gd name="T63" fmla="*/ 586 h 711"/>
                <a:gd name="T64" fmla="*/ 146 w 510"/>
                <a:gd name="T65" fmla="*/ 502 h 711"/>
                <a:gd name="T66" fmla="*/ 145 w 510"/>
                <a:gd name="T67" fmla="*/ 335 h 711"/>
                <a:gd name="T68" fmla="*/ 0 w 510"/>
                <a:gd name="T69" fmla="*/ 419 h 7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510" h="711">
                  <a:moveTo>
                    <a:pt x="182" y="481"/>
                  </a:moveTo>
                  <a:lnTo>
                    <a:pt x="328" y="397"/>
                  </a:lnTo>
                  <a:lnTo>
                    <a:pt x="327" y="230"/>
                  </a:lnTo>
                  <a:lnTo>
                    <a:pt x="182" y="314"/>
                  </a:lnTo>
                  <a:lnTo>
                    <a:pt x="182" y="481"/>
                  </a:lnTo>
                  <a:lnTo>
                    <a:pt x="182" y="481"/>
                  </a:lnTo>
                  <a:close/>
                  <a:moveTo>
                    <a:pt x="0" y="419"/>
                  </a:moveTo>
                  <a:lnTo>
                    <a:pt x="0" y="377"/>
                  </a:lnTo>
                  <a:lnTo>
                    <a:pt x="145" y="293"/>
                  </a:lnTo>
                  <a:lnTo>
                    <a:pt x="145" y="126"/>
                  </a:lnTo>
                  <a:lnTo>
                    <a:pt x="181" y="105"/>
                  </a:lnTo>
                  <a:lnTo>
                    <a:pt x="182" y="272"/>
                  </a:lnTo>
                  <a:lnTo>
                    <a:pt x="327" y="188"/>
                  </a:lnTo>
                  <a:lnTo>
                    <a:pt x="327" y="21"/>
                  </a:lnTo>
                  <a:lnTo>
                    <a:pt x="363" y="0"/>
                  </a:lnTo>
                  <a:lnTo>
                    <a:pt x="364" y="167"/>
                  </a:lnTo>
                  <a:lnTo>
                    <a:pt x="509" y="83"/>
                  </a:lnTo>
                  <a:lnTo>
                    <a:pt x="509" y="125"/>
                  </a:lnTo>
                  <a:lnTo>
                    <a:pt x="364" y="209"/>
                  </a:lnTo>
                  <a:lnTo>
                    <a:pt x="364" y="376"/>
                  </a:lnTo>
                  <a:lnTo>
                    <a:pt x="510" y="292"/>
                  </a:lnTo>
                  <a:lnTo>
                    <a:pt x="510" y="334"/>
                  </a:lnTo>
                  <a:lnTo>
                    <a:pt x="364" y="418"/>
                  </a:lnTo>
                  <a:lnTo>
                    <a:pt x="365" y="585"/>
                  </a:lnTo>
                  <a:lnTo>
                    <a:pt x="328" y="606"/>
                  </a:lnTo>
                  <a:lnTo>
                    <a:pt x="328" y="439"/>
                  </a:lnTo>
                  <a:lnTo>
                    <a:pt x="182" y="523"/>
                  </a:lnTo>
                  <a:lnTo>
                    <a:pt x="183" y="690"/>
                  </a:lnTo>
                  <a:lnTo>
                    <a:pt x="147" y="711"/>
                  </a:lnTo>
                  <a:lnTo>
                    <a:pt x="146" y="544"/>
                  </a:lnTo>
                  <a:lnTo>
                    <a:pt x="1" y="628"/>
                  </a:lnTo>
                  <a:lnTo>
                    <a:pt x="1" y="586"/>
                  </a:lnTo>
                  <a:lnTo>
                    <a:pt x="146" y="502"/>
                  </a:lnTo>
                  <a:lnTo>
                    <a:pt x="145" y="335"/>
                  </a:lnTo>
                  <a:lnTo>
                    <a:pt x="0" y="419"/>
                  </a:lnTo>
                  <a:close/>
                </a:path>
              </a:pathLst>
            </a:custGeom>
            <a:solidFill>
              <a:srgbClr val="5F76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" name="Freeform 79"/>
            <p:cNvSpPr>
              <a:spLocks/>
            </p:cNvSpPr>
            <p:nvPr userDrawn="1"/>
          </p:nvSpPr>
          <p:spPr bwMode="auto">
            <a:xfrm flipH="1">
              <a:off x="3732746" y="2954603"/>
              <a:ext cx="289543" cy="228211"/>
            </a:xfrm>
            <a:custGeom>
              <a:avLst/>
              <a:gdLst>
                <a:gd name="T0" fmla="*/ 203 w 203"/>
                <a:gd name="T1" fmla="*/ 118 h 160"/>
                <a:gd name="T2" fmla="*/ 0 w 203"/>
                <a:gd name="T3" fmla="*/ 0 h 160"/>
                <a:gd name="T4" fmla="*/ 0 w 203"/>
                <a:gd name="T5" fmla="*/ 42 h 160"/>
                <a:gd name="T6" fmla="*/ 203 w 203"/>
                <a:gd name="T7" fmla="*/ 160 h 160"/>
                <a:gd name="T8" fmla="*/ 203 w 203"/>
                <a:gd name="T9" fmla="*/ 118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3" h="160">
                  <a:moveTo>
                    <a:pt x="203" y="118"/>
                  </a:moveTo>
                  <a:lnTo>
                    <a:pt x="0" y="0"/>
                  </a:lnTo>
                  <a:lnTo>
                    <a:pt x="0" y="42"/>
                  </a:lnTo>
                  <a:lnTo>
                    <a:pt x="203" y="160"/>
                  </a:lnTo>
                  <a:lnTo>
                    <a:pt x="203" y="118"/>
                  </a:lnTo>
                  <a:close/>
                </a:path>
              </a:pathLst>
            </a:custGeom>
            <a:solidFill>
              <a:srgbClr val="495E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" name="Freeform 80"/>
            <p:cNvSpPr>
              <a:spLocks/>
            </p:cNvSpPr>
            <p:nvPr userDrawn="1"/>
          </p:nvSpPr>
          <p:spPr bwMode="auto">
            <a:xfrm flipH="1">
              <a:off x="3267766" y="2148732"/>
              <a:ext cx="289543" cy="406502"/>
            </a:xfrm>
            <a:custGeom>
              <a:avLst/>
              <a:gdLst>
                <a:gd name="T0" fmla="*/ 203 w 203"/>
                <a:gd name="T1" fmla="*/ 118 h 285"/>
                <a:gd name="T2" fmla="*/ 0 w 203"/>
                <a:gd name="T3" fmla="*/ 0 h 285"/>
                <a:gd name="T4" fmla="*/ 1 w 203"/>
                <a:gd name="T5" fmla="*/ 168 h 285"/>
                <a:gd name="T6" fmla="*/ 203 w 203"/>
                <a:gd name="T7" fmla="*/ 285 h 285"/>
                <a:gd name="T8" fmla="*/ 203 w 203"/>
                <a:gd name="T9" fmla="*/ 118 h 2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3" h="285">
                  <a:moveTo>
                    <a:pt x="203" y="118"/>
                  </a:moveTo>
                  <a:lnTo>
                    <a:pt x="0" y="0"/>
                  </a:lnTo>
                  <a:lnTo>
                    <a:pt x="1" y="168"/>
                  </a:lnTo>
                  <a:lnTo>
                    <a:pt x="203" y="285"/>
                  </a:lnTo>
                  <a:lnTo>
                    <a:pt x="203" y="118"/>
                  </a:lnTo>
                  <a:close/>
                </a:path>
              </a:pathLst>
            </a:custGeom>
            <a:solidFill>
              <a:srgbClr val="495E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" name="Freeform 81"/>
            <p:cNvSpPr>
              <a:spLocks/>
            </p:cNvSpPr>
            <p:nvPr userDrawn="1"/>
          </p:nvSpPr>
          <p:spPr bwMode="auto">
            <a:xfrm flipH="1">
              <a:off x="3601525" y="2759197"/>
              <a:ext cx="136927" cy="272428"/>
            </a:xfrm>
            <a:custGeom>
              <a:avLst/>
              <a:gdLst>
                <a:gd name="T0" fmla="*/ 96 w 96"/>
                <a:gd name="T1" fmla="*/ 56 h 191"/>
                <a:gd name="T2" fmla="*/ 0 w 96"/>
                <a:gd name="T3" fmla="*/ 0 h 191"/>
                <a:gd name="T4" fmla="*/ 0 w 96"/>
                <a:gd name="T5" fmla="*/ 135 h 191"/>
                <a:gd name="T6" fmla="*/ 96 w 96"/>
                <a:gd name="T7" fmla="*/ 191 h 191"/>
                <a:gd name="T8" fmla="*/ 96 w 96"/>
                <a:gd name="T9" fmla="*/ 56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6" h="191">
                  <a:moveTo>
                    <a:pt x="96" y="56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96" y="191"/>
                  </a:lnTo>
                  <a:lnTo>
                    <a:pt x="96" y="56"/>
                  </a:lnTo>
                  <a:close/>
                </a:path>
              </a:pathLst>
            </a:custGeom>
            <a:solidFill>
              <a:srgbClr val="4731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" name="Freeform 82"/>
            <p:cNvSpPr>
              <a:spLocks/>
            </p:cNvSpPr>
            <p:nvPr userDrawn="1"/>
          </p:nvSpPr>
          <p:spPr bwMode="auto">
            <a:xfrm flipH="1">
              <a:off x="3560161" y="2734950"/>
              <a:ext cx="178290" cy="104122"/>
            </a:xfrm>
            <a:custGeom>
              <a:avLst/>
              <a:gdLst>
                <a:gd name="T0" fmla="*/ 125 w 125"/>
                <a:gd name="T1" fmla="*/ 55 h 73"/>
                <a:gd name="T2" fmla="*/ 29 w 125"/>
                <a:gd name="T3" fmla="*/ 0 h 73"/>
                <a:gd name="T4" fmla="*/ 0 w 125"/>
                <a:gd name="T5" fmla="*/ 17 h 73"/>
                <a:gd name="T6" fmla="*/ 96 w 125"/>
                <a:gd name="T7" fmla="*/ 73 h 73"/>
                <a:gd name="T8" fmla="*/ 125 w 125"/>
                <a:gd name="T9" fmla="*/ 55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5" h="73">
                  <a:moveTo>
                    <a:pt x="125" y="55"/>
                  </a:moveTo>
                  <a:lnTo>
                    <a:pt x="29" y="0"/>
                  </a:lnTo>
                  <a:lnTo>
                    <a:pt x="0" y="17"/>
                  </a:lnTo>
                  <a:lnTo>
                    <a:pt x="96" y="73"/>
                  </a:lnTo>
                  <a:lnTo>
                    <a:pt x="125" y="55"/>
                  </a:lnTo>
                  <a:close/>
                </a:path>
              </a:pathLst>
            </a:custGeom>
            <a:solidFill>
              <a:srgbClr val="7858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" name="Freeform 83"/>
            <p:cNvSpPr>
              <a:spLocks/>
            </p:cNvSpPr>
            <p:nvPr userDrawn="1"/>
          </p:nvSpPr>
          <p:spPr bwMode="auto">
            <a:xfrm flipH="1">
              <a:off x="3558735" y="2813398"/>
              <a:ext cx="42790" cy="218227"/>
            </a:xfrm>
            <a:custGeom>
              <a:avLst/>
              <a:gdLst>
                <a:gd name="T0" fmla="*/ 0 w 30"/>
                <a:gd name="T1" fmla="*/ 18 h 153"/>
                <a:gd name="T2" fmla="*/ 0 w 30"/>
                <a:gd name="T3" fmla="*/ 153 h 153"/>
                <a:gd name="T4" fmla="*/ 30 w 30"/>
                <a:gd name="T5" fmla="*/ 136 h 153"/>
                <a:gd name="T6" fmla="*/ 29 w 30"/>
                <a:gd name="T7" fmla="*/ 0 h 153"/>
                <a:gd name="T8" fmla="*/ 0 w 30"/>
                <a:gd name="T9" fmla="*/ 18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153">
                  <a:moveTo>
                    <a:pt x="0" y="18"/>
                  </a:moveTo>
                  <a:lnTo>
                    <a:pt x="0" y="153"/>
                  </a:lnTo>
                  <a:lnTo>
                    <a:pt x="30" y="136"/>
                  </a:lnTo>
                  <a:lnTo>
                    <a:pt x="29" y="0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6044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" name="Freeform 84"/>
            <p:cNvSpPr>
              <a:spLocks/>
            </p:cNvSpPr>
            <p:nvPr userDrawn="1"/>
          </p:nvSpPr>
          <p:spPr bwMode="auto">
            <a:xfrm flipH="1">
              <a:off x="3661430" y="2792002"/>
              <a:ext cx="136927" cy="272428"/>
            </a:xfrm>
            <a:custGeom>
              <a:avLst/>
              <a:gdLst>
                <a:gd name="T0" fmla="*/ 96 w 96"/>
                <a:gd name="T1" fmla="*/ 56 h 191"/>
                <a:gd name="T2" fmla="*/ 0 w 96"/>
                <a:gd name="T3" fmla="*/ 0 h 191"/>
                <a:gd name="T4" fmla="*/ 0 w 96"/>
                <a:gd name="T5" fmla="*/ 136 h 191"/>
                <a:gd name="T6" fmla="*/ 96 w 96"/>
                <a:gd name="T7" fmla="*/ 191 h 191"/>
                <a:gd name="T8" fmla="*/ 96 w 96"/>
                <a:gd name="T9" fmla="*/ 56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6" h="191">
                  <a:moveTo>
                    <a:pt x="96" y="56"/>
                  </a:moveTo>
                  <a:lnTo>
                    <a:pt x="0" y="0"/>
                  </a:lnTo>
                  <a:lnTo>
                    <a:pt x="0" y="136"/>
                  </a:lnTo>
                  <a:lnTo>
                    <a:pt x="96" y="191"/>
                  </a:lnTo>
                  <a:lnTo>
                    <a:pt x="96" y="56"/>
                  </a:lnTo>
                  <a:close/>
                </a:path>
              </a:pathLst>
            </a:custGeom>
            <a:solidFill>
              <a:srgbClr val="4679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" name="Freeform 85"/>
            <p:cNvSpPr>
              <a:spLocks/>
            </p:cNvSpPr>
            <p:nvPr userDrawn="1"/>
          </p:nvSpPr>
          <p:spPr bwMode="auto">
            <a:xfrm flipH="1">
              <a:off x="3620066" y="2767755"/>
              <a:ext cx="178290" cy="104122"/>
            </a:xfrm>
            <a:custGeom>
              <a:avLst/>
              <a:gdLst>
                <a:gd name="T0" fmla="*/ 125 w 125"/>
                <a:gd name="T1" fmla="*/ 56 h 73"/>
                <a:gd name="T2" fmla="*/ 29 w 125"/>
                <a:gd name="T3" fmla="*/ 0 h 73"/>
                <a:gd name="T4" fmla="*/ 0 w 125"/>
                <a:gd name="T5" fmla="*/ 17 h 73"/>
                <a:gd name="T6" fmla="*/ 96 w 125"/>
                <a:gd name="T7" fmla="*/ 73 h 73"/>
                <a:gd name="T8" fmla="*/ 125 w 125"/>
                <a:gd name="T9" fmla="*/ 56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5" h="73">
                  <a:moveTo>
                    <a:pt x="125" y="56"/>
                  </a:moveTo>
                  <a:lnTo>
                    <a:pt x="29" y="0"/>
                  </a:lnTo>
                  <a:lnTo>
                    <a:pt x="0" y="17"/>
                  </a:lnTo>
                  <a:lnTo>
                    <a:pt x="96" y="73"/>
                  </a:lnTo>
                  <a:lnTo>
                    <a:pt x="125" y="56"/>
                  </a:lnTo>
                  <a:close/>
                </a:path>
              </a:pathLst>
            </a:custGeom>
            <a:solidFill>
              <a:srgbClr val="5B9E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" name="Freeform 86"/>
            <p:cNvSpPr>
              <a:spLocks/>
            </p:cNvSpPr>
            <p:nvPr userDrawn="1"/>
          </p:nvSpPr>
          <p:spPr bwMode="auto">
            <a:xfrm flipH="1">
              <a:off x="3618641" y="2847629"/>
              <a:ext cx="42790" cy="216801"/>
            </a:xfrm>
            <a:custGeom>
              <a:avLst/>
              <a:gdLst>
                <a:gd name="T0" fmla="*/ 0 w 30"/>
                <a:gd name="T1" fmla="*/ 17 h 152"/>
                <a:gd name="T2" fmla="*/ 0 w 30"/>
                <a:gd name="T3" fmla="*/ 152 h 152"/>
                <a:gd name="T4" fmla="*/ 30 w 30"/>
                <a:gd name="T5" fmla="*/ 135 h 152"/>
                <a:gd name="T6" fmla="*/ 29 w 30"/>
                <a:gd name="T7" fmla="*/ 0 h 152"/>
                <a:gd name="T8" fmla="*/ 0 w 30"/>
                <a:gd name="T9" fmla="*/ 17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152">
                  <a:moveTo>
                    <a:pt x="0" y="17"/>
                  </a:moveTo>
                  <a:lnTo>
                    <a:pt x="0" y="152"/>
                  </a:lnTo>
                  <a:lnTo>
                    <a:pt x="30" y="135"/>
                  </a:lnTo>
                  <a:lnTo>
                    <a:pt x="29" y="0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5A95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" name="Freeform 87"/>
            <p:cNvSpPr>
              <a:spLocks/>
            </p:cNvSpPr>
            <p:nvPr userDrawn="1"/>
          </p:nvSpPr>
          <p:spPr bwMode="auto">
            <a:xfrm flipH="1">
              <a:off x="3727041" y="2830513"/>
              <a:ext cx="138353" cy="272428"/>
            </a:xfrm>
            <a:custGeom>
              <a:avLst/>
              <a:gdLst>
                <a:gd name="T0" fmla="*/ 96 w 97"/>
                <a:gd name="T1" fmla="*/ 56 h 191"/>
                <a:gd name="T2" fmla="*/ 0 w 97"/>
                <a:gd name="T3" fmla="*/ 0 h 191"/>
                <a:gd name="T4" fmla="*/ 1 w 97"/>
                <a:gd name="T5" fmla="*/ 135 h 191"/>
                <a:gd name="T6" fmla="*/ 97 w 97"/>
                <a:gd name="T7" fmla="*/ 191 h 191"/>
                <a:gd name="T8" fmla="*/ 96 w 97"/>
                <a:gd name="T9" fmla="*/ 56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7" h="191">
                  <a:moveTo>
                    <a:pt x="96" y="56"/>
                  </a:moveTo>
                  <a:lnTo>
                    <a:pt x="0" y="0"/>
                  </a:lnTo>
                  <a:lnTo>
                    <a:pt x="1" y="135"/>
                  </a:lnTo>
                  <a:lnTo>
                    <a:pt x="97" y="191"/>
                  </a:lnTo>
                  <a:lnTo>
                    <a:pt x="96" y="56"/>
                  </a:lnTo>
                  <a:close/>
                </a:path>
              </a:pathLst>
            </a:custGeom>
            <a:solidFill>
              <a:srgbClr val="0327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" name="Freeform 88"/>
            <p:cNvSpPr>
              <a:spLocks/>
            </p:cNvSpPr>
            <p:nvPr userDrawn="1"/>
          </p:nvSpPr>
          <p:spPr bwMode="auto">
            <a:xfrm flipH="1">
              <a:off x="3685678" y="2806265"/>
              <a:ext cx="179716" cy="104122"/>
            </a:xfrm>
            <a:custGeom>
              <a:avLst/>
              <a:gdLst>
                <a:gd name="T0" fmla="*/ 126 w 126"/>
                <a:gd name="T1" fmla="*/ 56 h 73"/>
                <a:gd name="T2" fmla="*/ 30 w 126"/>
                <a:gd name="T3" fmla="*/ 0 h 73"/>
                <a:gd name="T4" fmla="*/ 0 w 126"/>
                <a:gd name="T5" fmla="*/ 17 h 73"/>
                <a:gd name="T6" fmla="*/ 96 w 126"/>
                <a:gd name="T7" fmla="*/ 73 h 73"/>
                <a:gd name="T8" fmla="*/ 126 w 126"/>
                <a:gd name="T9" fmla="*/ 56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6" h="73">
                  <a:moveTo>
                    <a:pt x="126" y="56"/>
                  </a:moveTo>
                  <a:lnTo>
                    <a:pt x="30" y="0"/>
                  </a:lnTo>
                  <a:lnTo>
                    <a:pt x="0" y="17"/>
                  </a:lnTo>
                  <a:lnTo>
                    <a:pt x="96" y="73"/>
                  </a:lnTo>
                  <a:lnTo>
                    <a:pt x="126" y="56"/>
                  </a:lnTo>
                  <a:close/>
                </a:path>
              </a:pathLst>
            </a:custGeom>
            <a:solidFill>
              <a:srgbClr val="0844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" name="Freeform 89"/>
            <p:cNvSpPr>
              <a:spLocks/>
            </p:cNvSpPr>
            <p:nvPr userDrawn="1"/>
          </p:nvSpPr>
          <p:spPr bwMode="auto">
            <a:xfrm flipH="1">
              <a:off x="3685678" y="2886139"/>
              <a:ext cx="42790" cy="216801"/>
            </a:xfrm>
            <a:custGeom>
              <a:avLst/>
              <a:gdLst>
                <a:gd name="T0" fmla="*/ 0 w 30"/>
                <a:gd name="T1" fmla="*/ 17 h 152"/>
                <a:gd name="T2" fmla="*/ 1 w 30"/>
                <a:gd name="T3" fmla="*/ 152 h 152"/>
                <a:gd name="T4" fmla="*/ 30 w 30"/>
                <a:gd name="T5" fmla="*/ 135 h 152"/>
                <a:gd name="T6" fmla="*/ 30 w 30"/>
                <a:gd name="T7" fmla="*/ 0 h 152"/>
                <a:gd name="T8" fmla="*/ 0 w 30"/>
                <a:gd name="T9" fmla="*/ 17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152">
                  <a:moveTo>
                    <a:pt x="0" y="17"/>
                  </a:moveTo>
                  <a:lnTo>
                    <a:pt x="1" y="152"/>
                  </a:lnTo>
                  <a:lnTo>
                    <a:pt x="30" y="135"/>
                  </a:lnTo>
                  <a:lnTo>
                    <a:pt x="30" y="0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0534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" name="Freeform 90"/>
            <p:cNvSpPr>
              <a:spLocks/>
            </p:cNvSpPr>
            <p:nvPr userDrawn="1"/>
          </p:nvSpPr>
          <p:spPr bwMode="auto">
            <a:xfrm flipH="1">
              <a:off x="3216418" y="2118779"/>
              <a:ext cx="340891" cy="198259"/>
            </a:xfrm>
            <a:custGeom>
              <a:avLst/>
              <a:gdLst>
                <a:gd name="T0" fmla="*/ 239 w 239"/>
                <a:gd name="T1" fmla="*/ 118 h 139"/>
                <a:gd name="T2" fmla="*/ 36 w 239"/>
                <a:gd name="T3" fmla="*/ 0 h 139"/>
                <a:gd name="T4" fmla="*/ 0 w 239"/>
                <a:gd name="T5" fmla="*/ 21 h 139"/>
                <a:gd name="T6" fmla="*/ 203 w 239"/>
                <a:gd name="T7" fmla="*/ 139 h 139"/>
                <a:gd name="T8" fmla="*/ 239 w 239"/>
                <a:gd name="T9" fmla="*/ 118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9" h="139">
                  <a:moveTo>
                    <a:pt x="239" y="118"/>
                  </a:moveTo>
                  <a:lnTo>
                    <a:pt x="36" y="0"/>
                  </a:lnTo>
                  <a:lnTo>
                    <a:pt x="0" y="21"/>
                  </a:lnTo>
                  <a:lnTo>
                    <a:pt x="203" y="139"/>
                  </a:lnTo>
                  <a:lnTo>
                    <a:pt x="239" y="118"/>
                  </a:lnTo>
                  <a:close/>
                </a:path>
              </a:pathLst>
            </a:custGeom>
            <a:solidFill>
              <a:srgbClr val="6F85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" name="Freeform 91"/>
            <p:cNvSpPr>
              <a:spLocks/>
            </p:cNvSpPr>
            <p:nvPr userDrawn="1"/>
          </p:nvSpPr>
          <p:spPr bwMode="auto">
            <a:xfrm flipH="1">
              <a:off x="3734172" y="2656502"/>
              <a:ext cx="289543" cy="228211"/>
            </a:xfrm>
            <a:custGeom>
              <a:avLst/>
              <a:gdLst>
                <a:gd name="T0" fmla="*/ 203 w 203"/>
                <a:gd name="T1" fmla="*/ 118 h 160"/>
                <a:gd name="T2" fmla="*/ 0 w 203"/>
                <a:gd name="T3" fmla="*/ 0 h 160"/>
                <a:gd name="T4" fmla="*/ 0 w 203"/>
                <a:gd name="T5" fmla="*/ 42 h 160"/>
                <a:gd name="T6" fmla="*/ 203 w 203"/>
                <a:gd name="T7" fmla="*/ 160 h 160"/>
                <a:gd name="T8" fmla="*/ 203 w 203"/>
                <a:gd name="T9" fmla="*/ 118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3" h="160">
                  <a:moveTo>
                    <a:pt x="203" y="118"/>
                  </a:moveTo>
                  <a:lnTo>
                    <a:pt x="0" y="0"/>
                  </a:lnTo>
                  <a:lnTo>
                    <a:pt x="0" y="42"/>
                  </a:lnTo>
                  <a:lnTo>
                    <a:pt x="203" y="160"/>
                  </a:lnTo>
                  <a:lnTo>
                    <a:pt x="203" y="118"/>
                  </a:lnTo>
                  <a:close/>
                </a:path>
              </a:pathLst>
            </a:custGeom>
            <a:solidFill>
              <a:srgbClr val="495E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" name="Freeform 92"/>
            <p:cNvSpPr>
              <a:spLocks/>
            </p:cNvSpPr>
            <p:nvPr userDrawn="1"/>
          </p:nvSpPr>
          <p:spPr bwMode="auto">
            <a:xfrm flipH="1">
              <a:off x="3527356" y="2538117"/>
              <a:ext cx="496359" cy="286691"/>
            </a:xfrm>
            <a:custGeom>
              <a:avLst/>
              <a:gdLst>
                <a:gd name="T0" fmla="*/ 348 w 348"/>
                <a:gd name="T1" fmla="*/ 117 h 201"/>
                <a:gd name="T2" fmla="*/ 146 w 348"/>
                <a:gd name="T3" fmla="*/ 0 h 201"/>
                <a:gd name="T4" fmla="*/ 0 w 348"/>
                <a:gd name="T5" fmla="*/ 83 h 201"/>
                <a:gd name="T6" fmla="*/ 203 w 348"/>
                <a:gd name="T7" fmla="*/ 201 h 201"/>
                <a:gd name="T8" fmla="*/ 348 w 348"/>
                <a:gd name="T9" fmla="*/ 117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8" h="201">
                  <a:moveTo>
                    <a:pt x="348" y="117"/>
                  </a:moveTo>
                  <a:lnTo>
                    <a:pt x="146" y="0"/>
                  </a:lnTo>
                  <a:lnTo>
                    <a:pt x="0" y="83"/>
                  </a:lnTo>
                  <a:lnTo>
                    <a:pt x="203" y="201"/>
                  </a:lnTo>
                  <a:lnTo>
                    <a:pt x="348" y="117"/>
                  </a:lnTo>
                  <a:close/>
                </a:path>
              </a:pathLst>
            </a:custGeom>
            <a:solidFill>
              <a:srgbClr val="6F85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" name="Freeform 93"/>
            <p:cNvSpPr>
              <a:spLocks/>
            </p:cNvSpPr>
            <p:nvPr userDrawn="1"/>
          </p:nvSpPr>
          <p:spPr bwMode="auto">
            <a:xfrm flipH="1">
              <a:off x="3327671" y="2295643"/>
              <a:ext cx="136927" cy="272428"/>
            </a:xfrm>
            <a:custGeom>
              <a:avLst/>
              <a:gdLst>
                <a:gd name="T0" fmla="*/ 96 w 96"/>
                <a:gd name="T1" fmla="*/ 56 h 191"/>
                <a:gd name="T2" fmla="*/ 0 w 96"/>
                <a:gd name="T3" fmla="*/ 0 h 191"/>
                <a:gd name="T4" fmla="*/ 0 w 96"/>
                <a:gd name="T5" fmla="*/ 135 h 191"/>
                <a:gd name="T6" fmla="*/ 96 w 96"/>
                <a:gd name="T7" fmla="*/ 191 h 191"/>
                <a:gd name="T8" fmla="*/ 96 w 96"/>
                <a:gd name="T9" fmla="*/ 56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6" h="191">
                  <a:moveTo>
                    <a:pt x="96" y="56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96" y="191"/>
                  </a:lnTo>
                  <a:lnTo>
                    <a:pt x="96" y="56"/>
                  </a:lnTo>
                  <a:close/>
                </a:path>
              </a:pathLst>
            </a:custGeom>
            <a:solidFill>
              <a:srgbClr val="0327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" name="Freeform 94"/>
            <p:cNvSpPr>
              <a:spLocks/>
            </p:cNvSpPr>
            <p:nvPr userDrawn="1"/>
          </p:nvSpPr>
          <p:spPr bwMode="auto">
            <a:xfrm flipH="1">
              <a:off x="3286308" y="2271396"/>
              <a:ext cx="178290" cy="104122"/>
            </a:xfrm>
            <a:custGeom>
              <a:avLst/>
              <a:gdLst>
                <a:gd name="T0" fmla="*/ 125 w 125"/>
                <a:gd name="T1" fmla="*/ 56 h 73"/>
                <a:gd name="T2" fmla="*/ 29 w 125"/>
                <a:gd name="T3" fmla="*/ 0 h 73"/>
                <a:gd name="T4" fmla="*/ 0 w 125"/>
                <a:gd name="T5" fmla="*/ 17 h 73"/>
                <a:gd name="T6" fmla="*/ 96 w 125"/>
                <a:gd name="T7" fmla="*/ 73 h 73"/>
                <a:gd name="T8" fmla="*/ 125 w 125"/>
                <a:gd name="T9" fmla="*/ 56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5" h="73">
                  <a:moveTo>
                    <a:pt x="125" y="56"/>
                  </a:moveTo>
                  <a:lnTo>
                    <a:pt x="29" y="0"/>
                  </a:lnTo>
                  <a:lnTo>
                    <a:pt x="0" y="17"/>
                  </a:lnTo>
                  <a:lnTo>
                    <a:pt x="96" y="73"/>
                  </a:lnTo>
                  <a:lnTo>
                    <a:pt x="125" y="56"/>
                  </a:lnTo>
                  <a:close/>
                </a:path>
              </a:pathLst>
            </a:custGeom>
            <a:solidFill>
              <a:srgbClr val="0844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" name="Freeform 95"/>
            <p:cNvSpPr>
              <a:spLocks/>
            </p:cNvSpPr>
            <p:nvPr userDrawn="1"/>
          </p:nvSpPr>
          <p:spPr bwMode="auto">
            <a:xfrm flipH="1">
              <a:off x="3284882" y="2351270"/>
              <a:ext cx="42790" cy="216801"/>
            </a:xfrm>
            <a:custGeom>
              <a:avLst/>
              <a:gdLst>
                <a:gd name="T0" fmla="*/ 0 w 30"/>
                <a:gd name="T1" fmla="*/ 17 h 152"/>
                <a:gd name="T2" fmla="*/ 0 w 30"/>
                <a:gd name="T3" fmla="*/ 152 h 152"/>
                <a:gd name="T4" fmla="*/ 30 w 30"/>
                <a:gd name="T5" fmla="*/ 135 h 152"/>
                <a:gd name="T6" fmla="*/ 29 w 30"/>
                <a:gd name="T7" fmla="*/ 0 h 152"/>
                <a:gd name="T8" fmla="*/ 0 w 30"/>
                <a:gd name="T9" fmla="*/ 17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152">
                  <a:moveTo>
                    <a:pt x="0" y="17"/>
                  </a:moveTo>
                  <a:lnTo>
                    <a:pt x="0" y="152"/>
                  </a:lnTo>
                  <a:lnTo>
                    <a:pt x="30" y="135"/>
                  </a:lnTo>
                  <a:lnTo>
                    <a:pt x="29" y="0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0534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" name="Freeform 96"/>
            <p:cNvSpPr>
              <a:spLocks/>
            </p:cNvSpPr>
            <p:nvPr userDrawn="1"/>
          </p:nvSpPr>
          <p:spPr bwMode="auto">
            <a:xfrm flipH="1">
              <a:off x="3394709" y="2334154"/>
              <a:ext cx="136927" cy="272428"/>
            </a:xfrm>
            <a:custGeom>
              <a:avLst/>
              <a:gdLst>
                <a:gd name="T0" fmla="*/ 96 w 96"/>
                <a:gd name="T1" fmla="*/ 55 h 191"/>
                <a:gd name="T2" fmla="*/ 0 w 96"/>
                <a:gd name="T3" fmla="*/ 0 h 191"/>
                <a:gd name="T4" fmla="*/ 0 w 96"/>
                <a:gd name="T5" fmla="*/ 135 h 191"/>
                <a:gd name="T6" fmla="*/ 96 w 96"/>
                <a:gd name="T7" fmla="*/ 191 h 191"/>
                <a:gd name="T8" fmla="*/ 96 w 96"/>
                <a:gd name="T9" fmla="*/ 55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6" h="191">
                  <a:moveTo>
                    <a:pt x="96" y="55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96" y="191"/>
                  </a:lnTo>
                  <a:lnTo>
                    <a:pt x="96" y="55"/>
                  </a:lnTo>
                  <a:close/>
                </a:path>
              </a:pathLst>
            </a:custGeom>
            <a:solidFill>
              <a:srgbClr val="4731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" name="Freeform 97"/>
            <p:cNvSpPr>
              <a:spLocks/>
            </p:cNvSpPr>
            <p:nvPr userDrawn="1"/>
          </p:nvSpPr>
          <p:spPr bwMode="auto">
            <a:xfrm flipH="1">
              <a:off x="3351919" y="2308480"/>
              <a:ext cx="179716" cy="104122"/>
            </a:xfrm>
            <a:custGeom>
              <a:avLst/>
              <a:gdLst>
                <a:gd name="T0" fmla="*/ 126 w 126"/>
                <a:gd name="T1" fmla="*/ 56 h 73"/>
                <a:gd name="T2" fmla="*/ 30 w 126"/>
                <a:gd name="T3" fmla="*/ 0 h 73"/>
                <a:gd name="T4" fmla="*/ 0 w 126"/>
                <a:gd name="T5" fmla="*/ 18 h 73"/>
                <a:gd name="T6" fmla="*/ 96 w 126"/>
                <a:gd name="T7" fmla="*/ 73 h 73"/>
                <a:gd name="T8" fmla="*/ 126 w 126"/>
                <a:gd name="T9" fmla="*/ 56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6" h="73">
                  <a:moveTo>
                    <a:pt x="126" y="56"/>
                  </a:moveTo>
                  <a:lnTo>
                    <a:pt x="30" y="0"/>
                  </a:lnTo>
                  <a:lnTo>
                    <a:pt x="0" y="18"/>
                  </a:lnTo>
                  <a:lnTo>
                    <a:pt x="96" y="73"/>
                  </a:lnTo>
                  <a:lnTo>
                    <a:pt x="126" y="56"/>
                  </a:lnTo>
                  <a:close/>
                </a:path>
              </a:pathLst>
            </a:custGeom>
            <a:solidFill>
              <a:srgbClr val="7858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0" name="Freeform 98"/>
            <p:cNvSpPr>
              <a:spLocks/>
            </p:cNvSpPr>
            <p:nvPr userDrawn="1"/>
          </p:nvSpPr>
          <p:spPr bwMode="auto">
            <a:xfrm flipH="1">
              <a:off x="3351919" y="2388354"/>
              <a:ext cx="42790" cy="218227"/>
            </a:xfrm>
            <a:custGeom>
              <a:avLst/>
              <a:gdLst>
                <a:gd name="T0" fmla="*/ 0 w 30"/>
                <a:gd name="T1" fmla="*/ 17 h 153"/>
                <a:gd name="T2" fmla="*/ 0 w 30"/>
                <a:gd name="T3" fmla="*/ 153 h 153"/>
                <a:gd name="T4" fmla="*/ 30 w 30"/>
                <a:gd name="T5" fmla="*/ 136 h 153"/>
                <a:gd name="T6" fmla="*/ 30 w 30"/>
                <a:gd name="T7" fmla="*/ 0 h 153"/>
                <a:gd name="T8" fmla="*/ 0 w 30"/>
                <a:gd name="T9" fmla="*/ 1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153">
                  <a:moveTo>
                    <a:pt x="0" y="17"/>
                  </a:moveTo>
                  <a:lnTo>
                    <a:pt x="0" y="153"/>
                  </a:lnTo>
                  <a:lnTo>
                    <a:pt x="30" y="136"/>
                  </a:lnTo>
                  <a:lnTo>
                    <a:pt x="30" y="0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6044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" name="Freeform 99"/>
            <p:cNvSpPr>
              <a:spLocks/>
            </p:cNvSpPr>
            <p:nvPr userDrawn="1"/>
          </p:nvSpPr>
          <p:spPr bwMode="auto">
            <a:xfrm flipH="1">
              <a:off x="3454614" y="2366959"/>
              <a:ext cx="136927" cy="272428"/>
            </a:xfrm>
            <a:custGeom>
              <a:avLst/>
              <a:gdLst>
                <a:gd name="T0" fmla="*/ 96 w 96"/>
                <a:gd name="T1" fmla="*/ 56 h 191"/>
                <a:gd name="T2" fmla="*/ 0 w 96"/>
                <a:gd name="T3" fmla="*/ 0 h 191"/>
                <a:gd name="T4" fmla="*/ 1 w 96"/>
                <a:gd name="T5" fmla="*/ 135 h 191"/>
                <a:gd name="T6" fmla="*/ 96 w 96"/>
                <a:gd name="T7" fmla="*/ 191 h 191"/>
                <a:gd name="T8" fmla="*/ 96 w 96"/>
                <a:gd name="T9" fmla="*/ 56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6" h="191">
                  <a:moveTo>
                    <a:pt x="96" y="56"/>
                  </a:moveTo>
                  <a:lnTo>
                    <a:pt x="0" y="0"/>
                  </a:lnTo>
                  <a:lnTo>
                    <a:pt x="1" y="135"/>
                  </a:lnTo>
                  <a:lnTo>
                    <a:pt x="96" y="191"/>
                  </a:lnTo>
                  <a:lnTo>
                    <a:pt x="96" y="56"/>
                  </a:lnTo>
                  <a:close/>
                </a:path>
              </a:pathLst>
            </a:custGeom>
            <a:solidFill>
              <a:srgbClr val="CBBE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" name="Freeform 100"/>
            <p:cNvSpPr>
              <a:spLocks/>
            </p:cNvSpPr>
            <p:nvPr userDrawn="1"/>
          </p:nvSpPr>
          <p:spPr bwMode="auto">
            <a:xfrm flipH="1">
              <a:off x="3411825" y="2342712"/>
              <a:ext cx="179716" cy="104122"/>
            </a:xfrm>
            <a:custGeom>
              <a:avLst/>
              <a:gdLst>
                <a:gd name="T0" fmla="*/ 126 w 126"/>
                <a:gd name="T1" fmla="*/ 56 h 73"/>
                <a:gd name="T2" fmla="*/ 30 w 126"/>
                <a:gd name="T3" fmla="*/ 0 h 73"/>
                <a:gd name="T4" fmla="*/ 0 w 126"/>
                <a:gd name="T5" fmla="*/ 17 h 73"/>
                <a:gd name="T6" fmla="*/ 96 w 126"/>
                <a:gd name="T7" fmla="*/ 73 h 73"/>
                <a:gd name="T8" fmla="*/ 126 w 126"/>
                <a:gd name="T9" fmla="*/ 56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6" h="73">
                  <a:moveTo>
                    <a:pt x="126" y="56"/>
                  </a:moveTo>
                  <a:lnTo>
                    <a:pt x="30" y="0"/>
                  </a:lnTo>
                  <a:lnTo>
                    <a:pt x="0" y="17"/>
                  </a:lnTo>
                  <a:lnTo>
                    <a:pt x="96" y="73"/>
                  </a:lnTo>
                  <a:lnTo>
                    <a:pt x="126" y="56"/>
                  </a:lnTo>
                  <a:close/>
                </a:path>
              </a:pathLst>
            </a:custGeom>
            <a:solidFill>
              <a:srgbClr val="F5EB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" name="Freeform 101"/>
            <p:cNvSpPr>
              <a:spLocks/>
            </p:cNvSpPr>
            <p:nvPr userDrawn="1"/>
          </p:nvSpPr>
          <p:spPr bwMode="auto">
            <a:xfrm flipH="1">
              <a:off x="3411825" y="2422586"/>
              <a:ext cx="42790" cy="216801"/>
            </a:xfrm>
            <a:custGeom>
              <a:avLst/>
              <a:gdLst>
                <a:gd name="T0" fmla="*/ 0 w 30"/>
                <a:gd name="T1" fmla="*/ 17 h 152"/>
                <a:gd name="T2" fmla="*/ 0 w 30"/>
                <a:gd name="T3" fmla="*/ 152 h 152"/>
                <a:gd name="T4" fmla="*/ 30 w 30"/>
                <a:gd name="T5" fmla="*/ 135 h 152"/>
                <a:gd name="T6" fmla="*/ 30 w 30"/>
                <a:gd name="T7" fmla="*/ 0 h 152"/>
                <a:gd name="T8" fmla="*/ 0 w 30"/>
                <a:gd name="T9" fmla="*/ 17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152">
                  <a:moveTo>
                    <a:pt x="0" y="17"/>
                  </a:moveTo>
                  <a:lnTo>
                    <a:pt x="0" y="152"/>
                  </a:lnTo>
                  <a:lnTo>
                    <a:pt x="30" y="135"/>
                  </a:lnTo>
                  <a:lnTo>
                    <a:pt x="30" y="0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E2D7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" name="Freeform 102"/>
            <p:cNvSpPr>
              <a:spLocks/>
            </p:cNvSpPr>
            <p:nvPr userDrawn="1"/>
          </p:nvSpPr>
          <p:spPr bwMode="auto">
            <a:xfrm flipH="1">
              <a:off x="3473156" y="2436849"/>
              <a:ext cx="261017" cy="864350"/>
            </a:xfrm>
            <a:custGeom>
              <a:avLst/>
              <a:gdLst>
                <a:gd name="T0" fmla="*/ 0 w 183"/>
                <a:gd name="T1" fmla="*/ 314 h 606"/>
                <a:gd name="T2" fmla="*/ 0 w 183"/>
                <a:gd name="T3" fmla="*/ 272 h 606"/>
                <a:gd name="T4" fmla="*/ 145 w 183"/>
                <a:gd name="T5" fmla="*/ 188 h 606"/>
                <a:gd name="T6" fmla="*/ 145 w 183"/>
                <a:gd name="T7" fmla="*/ 21 h 606"/>
                <a:gd name="T8" fmla="*/ 181 w 183"/>
                <a:gd name="T9" fmla="*/ 0 h 606"/>
                <a:gd name="T10" fmla="*/ 183 w 183"/>
                <a:gd name="T11" fmla="*/ 585 h 606"/>
                <a:gd name="T12" fmla="*/ 147 w 183"/>
                <a:gd name="T13" fmla="*/ 606 h 606"/>
                <a:gd name="T14" fmla="*/ 146 w 183"/>
                <a:gd name="T15" fmla="*/ 439 h 606"/>
                <a:gd name="T16" fmla="*/ 1 w 183"/>
                <a:gd name="T17" fmla="*/ 523 h 606"/>
                <a:gd name="T18" fmla="*/ 1 w 183"/>
                <a:gd name="T19" fmla="*/ 481 h 606"/>
                <a:gd name="T20" fmla="*/ 146 w 183"/>
                <a:gd name="T21" fmla="*/ 397 h 606"/>
                <a:gd name="T22" fmla="*/ 145 w 183"/>
                <a:gd name="T23" fmla="*/ 230 h 606"/>
                <a:gd name="T24" fmla="*/ 0 w 183"/>
                <a:gd name="T25" fmla="*/ 314 h 6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83" h="606">
                  <a:moveTo>
                    <a:pt x="0" y="314"/>
                  </a:moveTo>
                  <a:cubicBezTo>
                    <a:pt x="0" y="272"/>
                    <a:pt x="0" y="272"/>
                    <a:pt x="0" y="272"/>
                  </a:cubicBezTo>
                  <a:cubicBezTo>
                    <a:pt x="145" y="188"/>
                    <a:pt x="145" y="188"/>
                    <a:pt x="145" y="188"/>
                  </a:cubicBezTo>
                  <a:cubicBezTo>
                    <a:pt x="145" y="21"/>
                    <a:pt x="145" y="21"/>
                    <a:pt x="145" y="21"/>
                  </a:cubicBezTo>
                  <a:cubicBezTo>
                    <a:pt x="181" y="0"/>
                    <a:pt x="181" y="0"/>
                    <a:pt x="181" y="0"/>
                  </a:cubicBezTo>
                  <a:cubicBezTo>
                    <a:pt x="181" y="2"/>
                    <a:pt x="181" y="4"/>
                    <a:pt x="183" y="585"/>
                  </a:cubicBezTo>
                  <a:cubicBezTo>
                    <a:pt x="147" y="606"/>
                    <a:pt x="147" y="606"/>
                    <a:pt x="147" y="606"/>
                  </a:cubicBezTo>
                  <a:cubicBezTo>
                    <a:pt x="146" y="439"/>
                    <a:pt x="146" y="439"/>
                    <a:pt x="146" y="439"/>
                  </a:cubicBezTo>
                  <a:cubicBezTo>
                    <a:pt x="1" y="523"/>
                    <a:pt x="1" y="523"/>
                    <a:pt x="1" y="523"/>
                  </a:cubicBezTo>
                  <a:cubicBezTo>
                    <a:pt x="1" y="481"/>
                    <a:pt x="1" y="481"/>
                    <a:pt x="1" y="481"/>
                  </a:cubicBezTo>
                  <a:cubicBezTo>
                    <a:pt x="146" y="397"/>
                    <a:pt x="146" y="397"/>
                    <a:pt x="146" y="397"/>
                  </a:cubicBezTo>
                  <a:cubicBezTo>
                    <a:pt x="145" y="230"/>
                    <a:pt x="145" y="230"/>
                    <a:pt x="145" y="230"/>
                  </a:cubicBezTo>
                  <a:lnTo>
                    <a:pt x="0" y="314"/>
                  </a:lnTo>
                  <a:close/>
                </a:path>
              </a:pathLst>
            </a:custGeom>
            <a:solidFill>
              <a:srgbClr val="5F76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" name="Freeform 103"/>
            <p:cNvSpPr>
              <a:spLocks/>
            </p:cNvSpPr>
            <p:nvPr userDrawn="1"/>
          </p:nvSpPr>
          <p:spPr bwMode="auto">
            <a:xfrm flipH="1">
              <a:off x="3476009" y="2268543"/>
              <a:ext cx="340891" cy="198259"/>
            </a:xfrm>
            <a:custGeom>
              <a:avLst/>
              <a:gdLst>
                <a:gd name="T0" fmla="*/ 239 w 239"/>
                <a:gd name="T1" fmla="*/ 118 h 139"/>
                <a:gd name="T2" fmla="*/ 37 w 239"/>
                <a:gd name="T3" fmla="*/ 0 h 139"/>
                <a:gd name="T4" fmla="*/ 0 w 239"/>
                <a:gd name="T5" fmla="*/ 21 h 139"/>
                <a:gd name="T6" fmla="*/ 203 w 239"/>
                <a:gd name="T7" fmla="*/ 139 h 139"/>
                <a:gd name="T8" fmla="*/ 239 w 239"/>
                <a:gd name="T9" fmla="*/ 118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9" h="139">
                  <a:moveTo>
                    <a:pt x="239" y="118"/>
                  </a:moveTo>
                  <a:lnTo>
                    <a:pt x="37" y="0"/>
                  </a:lnTo>
                  <a:lnTo>
                    <a:pt x="0" y="21"/>
                  </a:lnTo>
                  <a:lnTo>
                    <a:pt x="203" y="139"/>
                  </a:lnTo>
                  <a:lnTo>
                    <a:pt x="239" y="118"/>
                  </a:lnTo>
                  <a:close/>
                </a:path>
              </a:pathLst>
            </a:custGeom>
            <a:solidFill>
              <a:srgbClr val="6F85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" name="Freeform 104"/>
            <p:cNvSpPr>
              <a:spLocks/>
            </p:cNvSpPr>
            <p:nvPr userDrawn="1"/>
          </p:nvSpPr>
          <p:spPr bwMode="auto">
            <a:xfrm flipH="1">
              <a:off x="3527356" y="2298496"/>
              <a:ext cx="289543" cy="406502"/>
            </a:xfrm>
            <a:custGeom>
              <a:avLst/>
              <a:gdLst>
                <a:gd name="T0" fmla="*/ 203 w 203"/>
                <a:gd name="T1" fmla="*/ 118 h 285"/>
                <a:gd name="T2" fmla="*/ 0 w 203"/>
                <a:gd name="T3" fmla="*/ 0 h 285"/>
                <a:gd name="T4" fmla="*/ 1 w 203"/>
                <a:gd name="T5" fmla="*/ 168 h 285"/>
                <a:gd name="T6" fmla="*/ 203 w 203"/>
                <a:gd name="T7" fmla="*/ 285 h 285"/>
                <a:gd name="T8" fmla="*/ 203 w 203"/>
                <a:gd name="T9" fmla="*/ 118 h 2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3" h="285">
                  <a:moveTo>
                    <a:pt x="203" y="118"/>
                  </a:moveTo>
                  <a:lnTo>
                    <a:pt x="0" y="0"/>
                  </a:lnTo>
                  <a:lnTo>
                    <a:pt x="1" y="168"/>
                  </a:lnTo>
                  <a:lnTo>
                    <a:pt x="203" y="285"/>
                  </a:lnTo>
                  <a:lnTo>
                    <a:pt x="203" y="118"/>
                  </a:lnTo>
                  <a:close/>
                </a:path>
              </a:pathLst>
            </a:custGeom>
            <a:solidFill>
              <a:srgbClr val="495E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" name="Freeform 105"/>
            <p:cNvSpPr>
              <a:spLocks/>
            </p:cNvSpPr>
            <p:nvPr userDrawn="1"/>
          </p:nvSpPr>
          <p:spPr bwMode="auto">
            <a:xfrm flipH="1">
              <a:off x="3615788" y="2446833"/>
              <a:ext cx="138353" cy="273853"/>
            </a:xfrm>
            <a:custGeom>
              <a:avLst/>
              <a:gdLst>
                <a:gd name="T0" fmla="*/ 96 w 97"/>
                <a:gd name="T1" fmla="*/ 56 h 192"/>
                <a:gd name="T2" fmla="*/ 0 w 97"/>
                <a:gd name="T3" fmla="*/ 0 h 192"/>
                <a:gd name="T4" fmla="*/ 1 w 97"/>
                <a:gd name="T5" fmla="*/ 136 h 192"/>
                <a:gd name="T6" fmla="*/ 97 w 97"/>
                <a:gd name="T7" fmla="*/ 192 h 192"/>
                <a:gd name="T8" fmla="*/ 96 w 97"/>
                <a:gd name="T9" fmla="*/ 56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7" h="192">
                  <a:moveTo>
                    <a:pt x="96" y="56"/>
                  </a:moveTo>
                  <a:lnTo>
                    <a:pt x="0" y="0"/>
                  </a:lnTo>
                  <a:lnTo>
                    <a:pt x="1" y="136"/>
                  </a:lnTo>
                  <a:lnTo>
                    <a:pt x="97" y="192"/>
                  </a:lnTo>
                  <a:lnTo>
                    <a:pt x="96" y="56"/>
                  </a:lnTo>
                  <a:close/>
                </a:path>
              </a:pathLst>
            </a:custGeom>
            <a:solidFill>
              <a:srgbClr val="A9CC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" name="Freeform 106"/>
            <p:cNvSpPr>
              <a:spLocks/>
            </p:cNvSpPr>
            <p:nvPr userDrawn="1"/>
          </p:nvSpPr>
          <p:spPr bwMode="auto">
            <a:xfrm flipH="1">
              <a:off x="3574425" y="2422586"/>
              <a:ext cx="179716" cy="104122"/>
            </a:xfrm>
            <a:custGeom>
              <a:avLst/>
              <a:gdLst>
                <a:gd name="T0" fmla="*/ 126 w 126"/>
                <a:gd name="T1" fmla="*/ 56 h 73"/>
                <a:gd name="T2" fmla="*/ 30 w 126"/>
                <a:gd name="T3" fmla="*/ 0 h 73"/>
                <a:gd name="T4" fmla="*/ 0 w 126"/>
                <a:gd name="T5" fmla="*/ 17 h 73"/>
                <a:gd name="T6" fmla="*/ 96 w 126"/>
                <a:gd name="T7" fmla="*/ 73 h 73"/>
                <a:gd name="T8" fmla="*/ 126 w 126"/>
                <a:gd name="T9" fmla="*/ 56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6" h="73">
                  <a:moveTo>
                    <a:pt x="126" y="56"/>
                  </a:moveTo>
                  <a:lnTo>
                    <a:pt x="30" y="0"/>
                  </a:lnTo>
                  <a:lnTo>
                    <a:pt x="0" y="17"/>
                  </a:lnTo>
                  <a:lnTo>
                    <a:pt x="96" y="73"/>
                  </a:lnTo>
                  <a:lnTo>
                    <a:pt x="126" y="56"/>
                  </a:lnTo>
                  <a:close/>
                </a:path>
              </a:pathLst>
            </a:custGeom>
            <a:solidFill>
              <a:srgbClr val="D8E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" name="Freeform 107"/>
            <p:cNvSpPr>
              <a:spLocks/>
            </p:cNvSpPr>
            <p:nvPr userDrawn="1"/>
          </p:nvSpPr>
          <p:spPr bwMode="auto">
            <a:xfrm flipH="1">
              <a:off x="3574425" y="2502460"/>
              <a:ext cx="42790" cy="218227"/>
            </a:xfrm>
            <a:custGeom>
              <a:avLst/>
              <a:gdLst>
                <a:gd name="T0" fmla="*/ 0 w 30"/>
                <a:gd name="T1" fmla="*/ 17 h 153"/>
                <a:gd name="T2" fmla="*/ 1 w 30"/>
                <a:gd name="T3" fmla="*/ 153 h 153"/>
                <a:gd name="T4" fmla="*/ 30 w 30"/>
                <a:gd name="T5" fmla="*/ 135 h 153"/>
                <a:gd name="T6" fmla="*/ 30 w 30"/>
                <a:gd name="T7" fmla="*/ 0 h 153"/>
                <a:gd name="T8" fmla="*/ 0 w 30"/>
                <a:gd name="T9" fmla="*/ 1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153">
                  <a:moveTo>
                    <a:pt x="0" y="17"/>
                  </a:moveTo>
                  <a:lnTo>
                    <a:pt x="1" y="153"/>
                  </a:lnTo>
                  <a:lnTo>
                    <a:pt x="30" y="135"/>
                  </a:lnTo>
                  <a:lnTo>
                    <a:pt x="30" y="0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C6DE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" name="Freeform 108"/>
            <p:cNvSpPr>
              <a:spLocks/>
            </p:cNvSpPr>
            <p:nvPr userDrawn="1"/>
          </p:nvSpPr>
          <p:spPr bwMode="auto">
            <a:xfrm flipH="1">
              <a:off x="3707072" y="2489622"/>
              <a:ext cx="162600" cy="299527"/>
            </a:xfrm>
            <a:custGeom>
              <a:avLst/>
              <a:gdLst>
                <a:gd name="T0" fmla="*/ 114 w 114"/>
                <a:gd name="T1" fmla="*/ 81 h 210"/>
                <a:gd name="T2" fmla="*/ 38 w 114"/>
                <a:gd name="T3" fmla="*/ 0 h 210"/>
                <a:gd name="T4" fmla="*/ 0 w 114"/>
                <a:gd name="T5" fmla="*/ 130 h 210"/>
                <a:gd name="T6" fmla="*/ 76 w 114"/>
                <a:gd name="T7" fmla="*/ 210 h 210"/>
                <a:gd name="T8" fmla="*/ 114 w 114"/>
                <a:gd name="T9" fmla="*/ 81 h 2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4" h="210">
                  <a:moveTo>
                    <a:pt x="114" y="81"/>
                  </a:moveTo>
                  <a:lnTo>
                    <a:pt x="38" y="0"/>
                  </a:lnTo>
                  <a:lnTo>
                    <a:pt x="0" y="130"/>
                  </a:lnTo>
                  <a:lnTo>
                    <a:pt x="76" y="210"/>
                  </a:lnTo>
                  <a:lnTo>
                    <a:pt x="114" y="81"/>
                  </a:lnTo>
                  <a:close/>
                </a:path>
              </a:pathLst>
            </a:custGeom>
            <a:solidFill>
              <a:srgbClr val="CEDC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" name="Freeform 109"/>
            <p:cNvSpPr>
              <a:spLocks/>
            </p:cNvSpPr>
            <p:nvPr userDrawn="1"/>
          </p:nvSpPr>
          <p:spPr bwMode="auto">
            <a:xfrm flipH="1">
              <a:off x="3660003" y="2478212"/>
              <a:ext cx="155469" cy="126943"/>
            </a:xfrm>
            <a:custGeom>
              <a:avLst/>
              <a:gdLst>
                <a:gd name="T0" fmla="*/ 109 w 109"/>
                <a:gd name="T1" fmla="*/ 81 h 89"/>
                <a:gd name="T2" fmla="*/ 33 w 109"/>
                <a:gd name="T3" fmla="*/ 0 h 89"/>
                <a:gd name="T4" fmla="*/ 0 w 109"/>
                <a:gd name="T5" fmla="*/ 8 h 89"/>
                <a:gd name="T6" fmla="*/ 76 w 109"/>
                <a:gd name="T7" fmla="*/ 89 h 89"/>
                <a:gd name="T8" fmla="*/ 109 w 109"/>
                <a:gd name="T9" fmla="*/ 81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9" h="89">
                  <a:moveTo>
                    <a:pt x="109" y="81"/>
                  </a:moveTo>
                  <a:lnTo>
                    <a:pt x="33" y="0"/>
                  </a:lnTo>
                  <a:lnTo>
                    <a:pt x="0" y="8"/>
                  </a:lnTo>
                  <a:lnTo>
                    <a:pt x="76" y="89"/>
                  </a:lnTo>
                  <a:lnTo>
                    <a:pt x="109" y="81"/>
                  </a:lnTo>
                  <a:close/>
                </a:path>
              </a:pathLst>
            </a:custGeom>
            <a:solidFill>
              <a:srgbClr val="F7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" name="Freeform 110"/>
            <p:cNvSpPr>
              <a:spLocks/>
            </p:cNvSpPr>
            <p:nvPr userDrawn="1"/>
          </p:nvSpPr>
          <p:spPr bwMode="auto">
            <a:xfrm flipH="1">
              <a:off x="3660003" y="2593744"/>
              <a:ext cx="101269" cy="195406"/>
            </a:xfrm>
            <a:custGeom>
              <a:avLst/>
              <a:gdLst>
                <a:gd name="T0" fmla="*/ 38 w 71"/>
                <a:gd name="T1" fmla="*/ 8 h 137"/>
                <a:gd name="T2" fmla="*/ 0 w 71"/>
                <a:gd name="T3" fmla="*/ 137 h 137"/>
                <a:gd name="T4" fmla="*/ 33 w 71"/>
                <a:gd name="T5" fmla="*/ 129 h 137"/>
                <a:gd name="T6" fmla="*/ 71 w 71"/>
                <a:gd name="T7" fmla="*/ 0 h 137"/>
                <a:gd name="T8" fmla="*/ 38 w 71"/>
                <a:gd name="T9" fmla="*/ 8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" h="137">
                  <a:moveTo>
                    <a:pt x="38" y="8"/>
                  </a:moveTo>
                  <a:lnTo>
                    <a:pt x="0" y="137"/>
                  </a:lnTo>
                  <a:lnTo>
                    <a:pt x="33" y="129"/>
                  </a:lnTo>
                  <a:lnTo>
                    <a:pt x="71" y="0"/>
                  </a:lnTo>
                  <a:lnTo>
                    <a:pt x="38" y="8"/>
                  </a:lnTo>
                  <a:close/>
                </a:path>
              </a:pathLst>
            </a:custGeom>
            <a:solidFill>
              <a:srgbClr val="E4EC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" name="Freeform 111"/>
            <p:cNvSpPr>
              <a:spLocks/>
            </p:cNvSpPr>
            <p:nvPr userDrawn="1"/>
          </p:nvSpPr>
          <p:spPr bwMode="auto">
            <a:xfrm flipH="1">
              <a:off x="2861264" y="4456518"/>
              <a:ext cx="226785" cy="174011"/>
            </a:xfrm>
            <a:custGeom>
              <a:avLst/>
              <a:gdLst>
                <a:gd name="T0" fmla="*/ 84 w 159"/>
                <a:gd name="T1" fmla="*/ 9 h 122"/>
                <a:gd name="T2" fmla="*/ 152 w 159"/>
                <a:gd name="T3" fmla="*/ 84 h 122"/>
                <a:gd name="T4" fmla="*/ 145 w 159"/>
                <a:gd name="T5" fmla="*/ 115 h 122"/>
                <a:gd name="T6" fmla="*/ 103 w 159"/>
                <a:gd name="T7" fmla="*/ 119 h 122"/>
                <a:gd name="T8" fmla="*/ 47 w 159"/>
                <a:gd name="T9" fmla="*/ 87 h 122"/>
                <a:gd name="T10" fmla="*/ 0 w 159"/>
                <a:gd name="T11" fmla="*/ 53 h 122"/>
                <a:gd name="T12" fmla="*/ 9 w 159"/>
                <a:gd name="T13" fmla="*/ 0 h 122"/>
                <a:gd name="T14" fmla="*/ 40 w 159"/>
                <a:gd name="T15" fmla="*/ 8 h 122"/>
                <a:gd name="T16" fmla="*/ 84 w 159"/>
                <a:gd name="T17" fmla="*/ 9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9" h="122">
                  <a:moveTo>
                    <a:pt x="84" y="9"/>
                  </a:moveTo>
                  <a:cubicBezTo>
                    <a:pt x="89" y="31"/>
                    <a:pt x="142" y="72"/>
                    <a:pt x="152" y="84"/>
                  </a:cubicBezTo>
                  <a:cubicBezTo>
                    <a:pt x="159" y="91"/>
                    <a:pt x="155" y="109"/>
                    <a:pt x="145" y="115"/>
                  </a:cubicBezTo>
                  <a:cubicBezTo>
                    <a:pt x="134" y="122"/>
                    <a:pt x="117" y="121"/>
                    <a:pt x="103" y="119"/>
                  </a:cubicBezTo>
                  <a:cubicBezTo>
                    <a:pt x="87" y="117"/>
                    <a:pt x="68" y="100"/>
                    <a:pt x="47" y="87"/>
                  </a:cubicBezTo>
                  <a:cubicBezTo>
                    <a:pt x="26" y="74"/>
                    <a:pt x="0" y="65"/>
                    <a:pt x="0" y="53"/>
                  </a:cubicBezTo>
                  <a:cubicBezTo>
                    <a:pt x="1" y="36"/>
                    <a:pt x="6" y="24"/>
                    <a:pt x="9" y="0"/>
                  </a:cubicBezTo>
                  <a:cubicBezTo>
                    <a:pt x="40" y="8"/>
                    <a:pt x="40" y="8"/>
                    <a:pt x="40" y="8"/>
                  </a:cubicBezTo>
                  <a:lnTo>
                    <a:pt x="84" y="9"/>
                  </a:lnTo>
                  <a:close/>
                </a:path>
              </a:pathLst>
            </a:custGeom>
            <a:solidFill>
              <a:srgbClr val="4845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" name="Freeform 112"/>
            <p:cNvSpPr>
              <a:spLocks/>
            </p:cNvSpPr>
            <p:nvPr userDrawn="1"/>
          </p:nvSpPr>
          <p:spPr bwMode="auto">
            <a:xfrm flipH="1">
              <a:off x="3273471" y="4430844"/>
              <a:ext cx="152617" cy="116958"/>
            </a:xfrm>
            <a:custGeom>
              <a:avLst/>
              <a:gdLst>
                <a:gd name="T0" fmla="*/ 0 w 107"/>
                <a:gd name="T1" fmla="*/ 0 h 82"/>
                <a:gd name="T2" fmla="*/ 0 w 107"/>
                <a:gd name="T3" fmla="*/ 1 h 82"/>
                <a:gd name="T4" fmla="*/ 0 w 107"/>
                <a:gd name="T5" fmla="*/ 1 h 82"/>
                <a:gd name="T6" fmla="*/ 1 w 107"/>
                <a:gd name="T7" fmla="*/ 2 h 82"/>
                <a:gd name="T8" fmla="*/ 1 w 107"/>
                <a:gd name="T9" fmla="*/ 3 h 82"/>
                <a:gd name="T10" fmla="*/ 2 w 107"/>
                <a:gd name="T11" fmla="*/ 4 h 82"/>
                <a:gd name="T12" fmla="*/ 3 w 107"/>
                <a:gd name="T13" fmla="*/ 4 h 82"/>
                <a:gd name="T14" fmla="*/ 4 w 107"/>
                <a:gd name="T15" fmla="*/ 5 h 82"/>
                <a:gd name="T16" fmla="*/ 107 w 107"/>
                <a:gd name="T17" fmla="*/ 65 h 82"/>
                <a:gd name="T18" fmla="*/ 107 w 107"/>
                <a:gd name="T19" fmla="*/ 82 h 82"/>
                <a:gd name="T20" fmla="*/ 4 w 107"/>
                <a:gd name="T21" fmla="*/ 22 h 82"/>
                <a:gd name="T22" fmla="*/ 3 w 107"/>
                <a:gd name="T23" fmla="*/ 22 h 82"/>
                <a:gd name="T24" fmla="*/ 3 w 107"/>
                <a:gd name="T25" fmla="*/ 21 h 82"/>
                <a:gd name="T26" fmla="*/ 2 w 107"/>
                <a:gd name="T27" fmla="*/ 20 h 82"/>
                <a:gd name="T28" fmla="*/ 2 w 107"/>
                <a:gd name="T29" fmla="*/ 20 h 82"/>
                <a:gd name="T30" fmla="*/ 1 w 107"/>
                <a:gd name="T31" fmla="*/ 19 h 82"/>
                <a:gd name="T32" fmla="*/ 1 w 107"/>
                <a:gd name="T33" fmla="*/ 19 h 82"/>
                <a:gd name="T34" fmla="*/ 1 w 107"/>
                <a:gd name="T35" fmla="*/ 19 h 82"/>
                <a:gd name="T36" fmla="*/ 0 w 107"/>
                <a:gd name="T37" fmla="*/ 19 h 82"/>
                <a:gd name="T38" fmla="*/ 0 w 107"/>
                <a:gd name="T39" fmla="*/ 18 h 82"/>
                <a:gd name="T40" fmla="*/ 0 w 107"/>
                <a:gd name="T41" fmla="*/ 18 h 82"/>
                <a:gd name="T42" fmla="*/ 0 w 107"/>
                <a:gd name="T43" fmla="*/ 18 h 82"/>
                <a:gd name="T44" fmla="*/ 0 w 107"/>
                <a:gd name="T45" fmla="*/ 17 h 82"/>
                <a:gd name="T46" fmla="*/ 0 w 107"/>
                <a:gd name="T47" fmla="*/ 16 h 82"/>
                <a:gd name="T48" fmla="*/ 0 w 107"/>
                <a:gd name="T49" fmla="*/ 16 h 82"/>
                <a:gd name="T50" fmla="*/ 0 w 107"/>
                <a:gd name="T51" fmla="*/ 16 h 82"/>
                <a:gd name="T52" fmla="*/ 0 w 107"/>
                <a:gd name="T53" fmla="*/ 0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07" h="82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1" y="2"/>
                    <a:pt x="1" y="3"/>
                    <a:pt x="1" y="3"/>
                  </a:cubicBezTo>
                  <a:cubicBezTo>
                    <a:pt x="1" y="3"/>
                    <a:pt x="1" y="3"/>
                    <a:pt x="2" y="4"/>
                  </a:cubicBezTo>
                  <a:cubicBezTo>
                    <a:pt x="2" y="4"/>
                    <a:pt x="2" y="4"/>
                    <a:pt x="3" y="4"/>
                  </a:cubicBezTo>
                  <a:cubicBezTo>
                    <a:pt x="3" y="5"/>
                    <a:pt x="3" y="5"/>
                    <a:pt x="4" y="5"/>
                  </a:cubicBezTo>
                  <a:cubicBezTo>
                    <a:pt x="107" y="65"/>
                    <a:pt x="107" y="65"/>
                    <a:pt x="107" y="65"/>
                  </a:cubicBezTo>
                  <a:cubicBezTo>
                    <a:pt x="107" y="82"/>
                    <a:pt x="107" y="82"/>
                    <a:pt x="107" y="82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2" y="21"/>
                    <a:pt x="2" y="21"/>
                    <a:pt x="2" y="2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1" y="20"/>
                    <a:pt x="1" y="20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1" y="19"/>
                    <a:pt x="0" y="19"/>
                    <a:pt x="0" y="19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7"/>
                    <a:pt x="0" y="17"/>
                  </a:cubicBezTo>
                  <a:cubicBezTo>
                    <a:pt x="0" y="17"/>
                    <a:pt x="0" y="17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1F43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" name="Freeform 113"/>
            <p:cNvSpPr>
              <a:spLocks/>
            </p:cNvSpPr>
            <p:nvPr userDrawn="1"/>
          </p:nvSpPr>
          <p:spPr bwMode="auto">
            <a:xfrm flipH="1">
              <a:off x="3069507" y="4416581"/>
              <a:ext cx="203964" cy="134074"/>
            </a:xfrm>
            <a:custGeom>
              <a:avLst/>
              <a:gdLst>
                <a:gd name="T0" fmla="*/ 4 w 143"/>
                <a:gd name="T1" fmla="*/ 77 h 94"/>
                <a:gd name="T2" fmla="*/ 5 w 143"/>
                <a:gd name="T3" fmla="*/ 77 h 94"/>
                <a:gd name="T4" fmla="*/ 10 w 143"/>
                <a:gd name="T5" fmla="*/ 78 h 94"/>
                <a:gd name="T6" fmla="*/ 10 w 143"/>
                <a:gd name="T7" fmla="*/ 78 h 94"/>
                <a:gd name="T8" fmla="*/ 15 w 143"/>
                <a:gd name="T9" fmla="*/ 77 h 94"/>
                <a:gd name="T10" fmla="*/ 15 w 143"/>
                <a:gd name="T11" fmla="*/ 77 h 94"/>
                <a:gd name="T12" fmla="*/ 19 w 143"/>
                <a:gd name="T13" fmla="*/ 75 h 94"/>
                <a:gd name="T14" fmla="*/ 139 w 143"/>
                <a:gd name="T15" fmla="*/ 6 h 94"/>
                <a:gd name="T16" fmla="*/ 143 w 143"/>
                <a:gd name="T17" fmla="*/ 0 h 94"/>
                <a:gd name="T18" fmla="*/ 143 w 143"/>
                <a:gd name="T19" fmla="*/ 17 h 94"/>
                <a:gd name="T20" fmla="*/ 139 w 143"/>
                <a:gd name="T21" fmla="*/ 23 h 94"/>
                <a:gd name="T22" fmla="*/ 19 w 143"/>
                <a:gd name="T23" fmla="*/ 92 h 94"/>
                <a:gd name="T24" fmla="*/ 17 w 143"/>
                <a:gd name="T25" fmla="*/ 93 h 94"/>
                <a:gd name="T26" fmla="*/ 16 w 143"/>
                <a:gd name="T27" fmla="*/ 93 h 94"/>
                <a:gd name="T28" fmla="*/ 15 w 143"/>
                <a:gd name="T29" fmla="*/ 94 h 94"/>
                <a:gd name="T30" fmla="*/ 15 w 143"/>
                <a:gd name="T31" fmla="*/ 94 h 94"/>
                <a:gd name="T32" fmla="*/ 14 w 143"/>
                <a:gd name="T33" fmla="*/ 94 h 94"/>
                <a:gd name="T34" fmla="*/ 13 w 143"/>
                <a:gd name="T35" fmla="*/ 94 h 94"/>
                <a:gd name="T36" fmla="*/ 12 w 143"/>
                <a:gd name="T37" fmla="*/ 94 h 94"/>
                <a:gd name="T38" fmla="*/ 10 w 143"/>
                <a:gd name="T39" fmla="*/ 94 h 94"/>
                <a:gd name="T40" fmla="*/ 10 w 143"/>
                <a:gd name="T41" fmla="*/ 94 h 94"/>
                <a:gd name="T42" fmla="*/ 10 w 143"/>
                <a:gd name="T43" fmla="*/ 94 h 94"/>
                <a:gd name="T44" fmla="*/ 9 w 143"/>
                <a:gd name="T45" fmla="*/ 94 h 94"/>
                <a:gd name="T46" fmla="*/ 7 w 143"/>
                <a:gd name="T47" fmla="*/ 94 h 94"/>
                <a:gd name="T48" fmla="*/ 6 w 143"/>
                <a:gd name="T49" fmla="*/ 94 h 94"/>
                <a:gd name="T50" fmla="*/ 5 w 143"/>
                <a:gd name="T51" fmla="*/ 94 h 94"/>
                <a:gd name="T52" fmla="*/ 4 w 143"/>
                <a:gd name="T53" fmla="*/ 94 h 94"/>
                <a:gd name="T54" fmla="*/ 3 w 143"/>
                <a:gd name="T55" fmla="*/ 93 h 94"/>
                <a:gd name="T56" fmla="*/ 0 w 143"/>
                <a:gd name="T57" fmla="*/ 92 h 94"/>
                <a:gd name="T58" fmla="*/ 0 w 143"/>
                <a:gd name="T59" fmla="*/ 75 h 94"/>
                <a:gd name="T60" fmla="*/ 4 w 143"/>
                <a:gd name="T61" fmla="*/ 77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43" h="94">
                  <a:moveTo>
                    <a:pt x="4" y="77"/>
                  </a:moveTo>
                  <a:cubicBezTo>
                    <a:pt x="5" y="77"/>
                    <a:pt x="5" y="77"/>
                    <a:pt x="5" y="77"/>
                  </a:cubicBezTo>
                  <a:cubicBezTo>
                    <a:pt x="6" y="77"/>
                    <a:pt x="8" y="78"/>
                    <a:pt x="10" y="78"/>
                  </a:cubicBezTo>
                  <a:cubicBezTo>
                    <a:pt x="10" y="78"/>
                    <a:pt x="10" y="78"/>
                    <a:pt x="10" y="78"/>
                  </a:cubicBezTo>
                  <a:cubicBezTo>
                    <a:pt x="11" y="78"/>
                    <a:pt x="13" y="77"/>
                    <a:pt x="15" y="77"/>
                  </a:cubicBezTo>
                  <a:cubicBezTo>
                    <a:pt x="15" y="77"/>
                    <a:pt x="15" y="77"/>
                    <a:pt x="15" y="77"/>
                  </a:cubicBezTo>
                  <a:cubicBezTo>
                    <a:pt x="16" y="77"/>
                    <a:pt x="18" y="76"/>
                    <a:pt x="19" y="75"/>
                  </a:cubicBezTo>
                  <a:cubicBezTo>
                    <a:pt x="139" y="6"/>
                    <a:pt x="139" y="6"/>
                    <a:pt x="139" y="6"/>
                  </a:cubicBezTo>
                  <a:cubicBezTo>
                    <a:pt x="142" y="4"/>
                    <a:pt x="143" y="2"/>
                    <a:pt x="143" y="0"/>
                  </a:cubicBezTo>
                  <a:cubicBezTo>
                    <a:pt x="143" y="17"/>
                    <a:pt x="143" y="17"/>
                    <a:pt x="143" y="17"/>
                  </a:cubicBezTo>
                  <a:cubicBezTo>
                    <a:pt x="143" y="19"/>
                    <a:pt x="142" y="21"/>
                    <a:pt x="139" y="23"/>
                  </a:cubicBezTo>
                  <a:cubicBezTo>
                    <a:pt x="19" y="92"/>
                    <a:pt x="19" y="92"/>
                    <a:pt x="19" y="92"/>
                  </a:cubicBezTo>
                  <a:cubicBezTo>
                    <a:pt x="18" y="92"/>
                    <a:pt x="18" y="93"/>
                    <a:pt x="17" y="93"/>
                  </a:cubicBezTo>
                  <a:cubicBezTo>
                    <a:pt x="17" y="93"/>
                    <a:pt x="16" y="93"/>
                    <a:pt x="16" y="93"/>
                  </a:cubicBezTo>
                  <a:cubicBezTo>
                    <a:pt x="15" y="94"/>
                    <a:pt x="15" y="94"/>
                    <a:pt x="15" y="94"/>
                  </a:cubicBezTo>
                  <a:cubicBezTo>
                    <a:pt x="15" y="94"/>
                    <a:pt x="15" y="94"/>
                    <a:pt x="15" y="94"/>
                  </a:cubicBezTo>
                  <a:cubicBezTo>
                    <a:pt x="14" y="94"/>
                    <a:pt x="14" y="94"/>
                    <a:pt x="14" y="94"/>
                  </a:cubicBezTo>
                  <a:cubicBezTo>
                    <a:pt x="14" y="94"/>
                    <a:pt x="13" y="94"/>
                    <a:pt x="13" y="94"/>
                  </a:cubicBezTo>
                  <a:cubicBezTo>
                    <a:pt x="12" y="94"/>
                    <a:pt x="12" y="94"/>
                    <a:pt x="12" y="94"/>
                  </a:cubicBezTo>
                  <a:cubicBezTo>
                    <a:pt x="11" y="94"/>
                    <a:pt x="11" y="94"/>
                    <a:pt x="10" y="94"/>
                  </a:cubicBezTo>
                  <a:cubicBezTo>
                    <a:pt x="10" y="94"/>
                    <a:pt x="10" y="94"/>
                    <a:pt x="10" y="94"/>
                  </a:cubicBezTo>
                  <a:cubicBezTo>
                    <a:pt x="10" y="94"/>
                    <a:pt x="10" y="94"/>
                    <a:pt x="10" y="94"/>
                  </a:cubicBezTo>
                  <a:cubicBezTo>
                    <a:pt x="9" y="94"/>
                    <a:pt x="9" y="94"/>
                    <a:pt x="9" y="94"/>
                  </a:cubicBezTo>
                  <a:cubicBezTo>
                    <a:pt x="8" y="94"/>
                    <a:pt x="8" y="94"/>
                    <a:pt x="7" y="94"/>
                  </a:cubicBezTo>
                  <a:cubicBezTo>
                    <a:pt x="7" y="94"/>
                    <a:pt x="6" y="94"/>
                    <a:pt x="6" y="94"/>
                  </a:cubicBezTo>
                  <a:cubicBezTo>
                    <a:pt x="6" y="94"/>
                    <a:pt x="5" y="94"/>
                    <a:pt x="5" y="94"/>
                  </a:cubicBezTo>
                  <a:cubicBezTo>
                    <a:pt x="5" y="94"/>
                    <a:pt x="5" y="94"/>
                    <a:pt x="4" y="94"/>
                  </a:cubicBezTo>
                  <a:cubicBezTo>
                    <a:pt x="4" y="93"/>
                    <a:pt x="4" y="93"/>
                    <a:pt x="3" y="93"/>
                  </a:cubicBezTo>
                  <a:cubicBezTo>
                    <a:pt x="2" y="93"/>
                    <a:pt x="1" y="93"/>
                    <a:pt x="0" y="92"/>
                  </a:cubicBezTo>
                  <a:cubicBezTo>
                    <a:pt x="0" y="75"/>
                    <a:pt x="0" y="75"/>
                    <a:pt x="0" y="75"/>
                  </a:cubicBezTo>
                  <a:cubicBezTo>
                    <a:pt x="2" y="76"/>
                    <a:pt x="3" y="77"/>
                    <a:pt x="4" y="77"/>
                  </a:cubicBezTo>
                  <a:close/>
                </a:path>
              </a:pathLst>
            </a:custGeom>
            <a:solidFill>
              <a:srgbClr val="294F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" name="Freeform 114"/>
            <p:cNvSpPr>
              <a:spLocks/>
            </p:cNvSpPr>
            <p:nvPr userDrawn="1"/>
          </p:nvSpPr>
          <p:spPr bwMode="auto">
            <a:xfrm flipH="1">
              <a:off x="3066655" y="4319591"/>
              <a:ext cx="362285" cy="208243"/>
            </a:xfrm>
            <a:custGeom>
              <a:avLst/>
              <a:gdLst>
                <a:gd name="T0" fmla="*/ 6 w 254"/>
                <a:gd name="T1" fmla="*/ 72 h 146"/>
                <a:gd name="T2" fmla="*/ 6 w 254"/>
                <a:gd name="T3" fmla="*/ 83 h 146"/>
                <a:gd name="T4" fmla="*/ 109 w 254"/>
                <a:gd name="T5" fmla="*/ 143 h 146"/>
                <a:gd name="T6" fmla="*/ 128 w 254"/>
                <a:gd name="T7" fmla="*/ 143 h 146"/>
                <a:gd name="T8" fmla="*/ 248 w 254"/>
                <a:gd name="T9" fmla="*/ 74 h 146"/>
                <a:gd name="T10" fmla="*/ 248 w 254"/>
                <a:gd name="T11" fmla="*/ 63 h 146"/>
                <a:gd name="T12" fmla="*/ 145 w 254"/>
                <a:gd name="T13" fmla="*/ 3 h 146"/>
                <a:gd name="T14" fmla="*/ 126 w 254"/>
                <a:gd name="T15" fmla="*/ 3 h 146"/>
                <a:gd name="T16" fmla="*/ 6 w 254"/>
                <a:gd name="T17" fmla="*/ 72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4" h="146">
                  <a:moveTo>
                    <a:pt x="6" y="72"/>
                  </a:moveTo>
                  <a:cubicBezTo>
                    <a:pt x="0" y="75"/>
                    <a:pt x="0" y="80"/>
                    <a:pt x="6" y="83"/>
                  </a:cubicBezTo>
                  <a:cubicBezTo>
                    <a:pt x="109" y="143"/>
                    <a:pt x="109" y="143"/>
                    <a:pt x="109" y="143"/>
                  </a:cubicBezTo>
                  <a:cubicBezTo>
                    <a:pt x="114" y="146"/>
                    <a:pt x="123" y="146"/>
                    <a:pt x="128" y="143"/>
                  </a:cubicBezTo>
                  <a:cubicBezTo>
                    <a:pt x="248" y="74"/>
                    <a:pt x="248" y="74"/>
                    <a:pt x="248" y="74"/>
                  </a:cubicBezTo>
                  <a:cubicBezTo>
                    <a:pt x="254" y="71"/>
                    <a:pt x="254" y="66"/>
                    <a:pt x="248" y="6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0" y="0"/>
                    <a:pt x="131" y="0"/>
                    <a:pt x="126" y="3"/>
                  </a:cubicBezTo>
                  <a:lnTo>
                    <a:pt x="6" y="72"/>
                  </a:lnTo>
                  <a:close/>
                </a:path>
              </a:pathLst>
            </a:custGeom>
            <a:solidFill>
              <a:srgbClr val="3763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" name="Freeform 115"/>
            <p:cNvSpPr>
              <a:spLocks/>
            </p:cNvSpPr>
            <p:nvPr userDrawn="1"/>
          </p:nvSpPr>
          <p:spPr bwMode="auto">
            <a:xfrm flipH="1">
              <a:off x="3217844" y="4005801"/>
              <a:ext cx="35658" cy="442159"/>
            </a:xfrm>
            <a:custGeom>
              <a:avLst/>
              <a:gdLst>
                <a:gd name="T0" fmla="*/ 4 w 25"/>
                <a:gd name="T1" fmla="*/ 12 h 310"/>
                <a:gd name="T2" fmla="*/ 0 w 25"/>
                <a:gd name="T3" fmla="*/ 94 h 310"/>
                <a:gd name="T4" fmla="*/ 4 w 25"/>
                <a:gd name="T5" fmla="*/ 310 h 310"/>
                <a:gd name="T6" fmla="*/ 25 w 25"/>
                <a:gd name="T7" fmla="*/ 298 h 310"/>
                <a:gd name="T8" fmla="*/ 25 w 25"/>
                <a:gd name="T9" fmla="*/ 0 h 310"/>
                <a:gd name="T10" fmla="*/ 4 w 25"/>
                <a:gd name="T11" fmla="*/ 12 h 3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" h="310">
                  <a:moveTo>
                    <a:pt x="4" y="12"/>
                  </a:moveTo>
                  <a:lnTo>
                    <a:pt x="0" y="94"/>
                  </a:lnTo>
                  <a:lnTo>
                    <a:pt x="4" y="310"/>
                  </a:lnTo>
                  <a:lnTo>
                    <a:pt x="25" y="298"/>
                  </a:lnTo>
                  <a:lnTo>
                    <a:pt x="25" y="0"/>
                  </a:lnTo>
                  <a:lnTo>
                    <a:pt x="4" y="12"/>
                  </a:lnTo>
                  <a:close/>
                </a:path>
              </a:pathLst>
            </a:custGeom>
            <a:solidFill>
              <a:srgbClr val="041D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" name="Freeform 116"/>
            <p:cNvSpPr>
              <a:spLocks/>
            </p:cNvSpPr>
            <p:nvPr userDrawn="1"/>
          </p:nvSpPr>
          <p:spPr bwMode="auto">
            <a:xfrm flipH="1">
              <a:off x="3247797" y="4005801"/>
              <a:ext cx="29953" cy="442159"/>
            </a:xfrm>
            <a:custGeom>
              <a:avLst/>
              <a:gdLst>
                <a:gd name="T0" fmla="*/ 21 w 21"/>
                <a:gd name="T1" fmla="*/ 12 h 310"/>
                <a:gd name="T2" fmla="*/ 0 w 21"/>
                <a:gd name="T3" fmla="*/ 0 h 310"/>
                <a:gd name="T4" fmla="*/ 0 w 21"/>
                <a:gd name="T5" fmla="*/ 298 h 310"/>
                <a:gd name="T6" fmla="*/ 21 w 21"/>
                <a:gd name="T7" fmla="*/ 310 h 310"/>
                <a:gd name="T8" fmla="*/ 21 w 21"/>
                <a:gd name="T9" fmla="*/ 12 h 3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310">
                  <a:moveTo>
                    <a:pt x="21" y="12"/>
                  </a:moveTo>
                  <a:lnTo>
                    <a:pt x="0" y="0"/>
                  </a:lnTo>
                  <a:lnTo>
                    <a:pt x="0" y="298"/>
                  </a:lnTo>
                  <a:lnTo>
                    <a:pt x="21" y="310"/>
                  </a:lnTo>
                  <a:lnTo>
                    <a:pt x="21" y="12"/>
                  </a:lnTo>
                  <a:close/>
                </a:path>
              </a:pathLst>
            </a:custGeom>
            <a:solidFill>
              <a:srgbClr val="0835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" name="Freeform 117"/>
            <p:cNvSpPr>
              <a:spLocks/>
            </p:cNvSpPr>
            <p:nvPr userDrawn="1"/>
          </p:nvSpPr>
          <p:spPr bwMode="auto">
            <a:xfrm flipH="1">
              <a:off x="3098033" y="4131317"/>
              <a:ext cx="24248" cy="32806"/>
            </a:xfrm>
            <a:custGeom>
              <a:avLst/>
              <a:gdLst>
                <a:gd name="T0" fmla="*/ 0 w 17"/>
                <a:gd name="T1" fmla="*/ 23 h 23"/>
                <a:gd name="T2" fmla="*/ 17 w 17"/>
                <a:gd name="T3" fmla="*/ 13 h 23"/>
                <a:gd name="T4" fmla="*/ 17 w 17"/>
                <a:gd name="T5" fmla="*/ 0 h 23"/>
                <a:gd name="T6" fmla="*/ 0 w 17"/>
                <a:gd name="T7" fmla="*/ 10 h 23"/>
                <a:gd name="T8" fmla="*/ 0 w 17"/>
                <a:gd name="T9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23">
                  <a:moveTo>
                    <a:pt x="0" y="23"/>
                  </a:moveTo>
                  <a:lnTo>
                    <a:pt x="17" y="13"/>
                  </a:lnTo>
                  <a:lnTo>
                    <a:pt x="17" y="0"/>
                  </a:lnTo>
                  <a:lnTo>
                    <a:pt x="0" y="10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367C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" name="Freeform 118"/>
            <p:cNvSpPr>
              <a:spLocks/>
            </p:cNvSpPr>
            <p:nvPr userDrawn="1"/>
          </p:nvSpPr>
          <p:spPr bwMode="auto">
            <a:xfrm flipH="1">
              <a:off x="3333377" y="3917369"/>
              <a:ext cx="68463" cy="91284"/>
            </a:xfrm>
            <a:custGeom>
              <a:avLst/>
              <a:gdLst>
                <a:gd name="T0" fmla="*/ 0 w 48"/>
                <a:gd name="T1" fmla="*/ 16 h 64"/>
                <a:gd name="T2" fmla="*/ 0 w 48"/>
                <a:gd name="T3" fmla="*/ 10 h 64"/>
                <a:gd name="T4" fmla="*/ 17 w 48"/>
                <a:gd name="T5" fmla="*/ 0 h 64"/>
                <a:gd name="T6" fmla="*/ 17 w 48"/>
                <a:gd name="T7" fmla="*/ 7 h 64"/>
                <a:gd name="T8" fmla="*/ 18 w 48"/>
                <a:gd name="T9" fmla="*/ 8 h 64"/>
                <a:gd name="T10" fmla="*/ 19 w 48"/>
                <a:gd name="T11" fmla="*/ 15 h 64"/>
                <a:gd name="T12" fmla="*/ 19 w 48"/>
                <a:gd name="T13" fmla="*/ 16 h 64"/>
                <a:gd name="T14" fmla="*/ 22 w 48"/>
                <a:gd name="T15" fmla="*/ 23 h 64"/>
                <a:gd name="T16" fmla="*/ 22 w 48"/>
                <a:gd name="T17" fmla="*/ 23 h 64"/>
                <a:gd name="T18" fmla="*/ 26 w 48"/>
                <a:gd name="T19" fmla="*/ 31 h 64"/>
                <a:gd name="T20" fmla="*/ 26 w 48"/>
                <a:gd name="T21" fmla="*/ 31 h 64"/>
                <a:gd name="T22" fmla="*/ 30 w 48"/>
                <a:gd name="T23" fmla="*/ 38 h 64"/>
                <a:gd name="T24" fmla="*/ 31 w 48"/>
                <a:gd name="T25" fmla="*/ 38 h 64"/>
                <a:gd name="T26" fmla="*/ 35 w 48"/>
                <a:gd name="T27" fmla="*/ 44 h 64"/>
                <a:gd name="T28" fmla="*/ 37 w 48"/>
                <a:gd name="T29" fmla="*/ 45 h 64"/>
                <a:gd name="T30" fmla="*/ 41 w 48"/>
                <a:gd name="T31" fmla="*/ 49 h 64"/>
                <a:gd name="T32" fmla="*/ 42 w 48"/>
                <a:gd name="T33" fmla="*/ 50 h 64"/>
                <a:gd name="T34" fmla="*/ 48 w 48"/>
                <a:gd name="T35" fmla="*/ 55 h 64"/>
                <a:gd name="T36" fmla="*/ 31 w 48"/>
                <a:gd name="T37" fmla="*/ 64 h 64"/>
                <a:gd name="T38" fmla="*/ 25 w 48"/>
                <a:gd name="T39" fmla="*/ 60 h 64"/>
                <a:gd name="T40" fmla="*/ 23 w 48"/>
                <a:gd name="T41" fmla="*/ 59 h 64"/>
                <a:gd name="T42" fmla="*/ 21 w 48"/>
                <a:gd name="T43" fmla="*/ 56 h 64"/>
                <a:gd name="T44" fmla="*/ 19 w 48"/>
                <a:gd name="T45" fmla="*/ 55 h 64"/>
                <a:gd name="T46" fmla="*/ 18 w 48"/>
                <a:gd name="T47" fmla="*/ 54 h 64"/>
                <a:gd name="T48" fmla="*/ 17 w 48"/>
                <a:gd name="T49" fmla="*/ 53 h 64"/>
                <a:gd name="T50" fmla="*/ 15 w 48"/>
                <a:gd name="T51" fmla="*/ 49 h 64"/>
                <a:gd name="T52" fmla="*/ 14 w 48"/>
                <a:gd name="T53" fmla="*/ 48 h 64"/>
                <a:gd name="T54" fmla="*/ 13 w 48"/>
                <a:gd name="T55" fmla="*/ 48 h 64"/>
                <a:gd name="T56" fmla="*/ 13 w 48"/>
                <a:gd name="T57" fmla="*/ 47 h 64"/>
                <a:gd name="T58" fmla="*/ 11 w 48"/>
                <a:gd name="T59" fmla="*/ 44 h 64"/>
                <a:gd name="T60" fmla="*/ 9 w 48"/>
                <a:gd name="T61" fmla="*/ 41 h 64"/>
                <a:gd name="T62" fmla="*/ 9 w 48"/>
                <a:gd name="T63" fmla="*/ 41 h 64"/>
                <a:gd name="T64" fmla="*/ 9 w 48"/>
                <a:gd name="T65" fmla="*/ 41 h 64"/>
                <a:gd name="T66" fmla="*/ 8 w 48"/>
                <a:gd name="T67" fmla="*/ 38 h 64"/>
                <a:gd name="T68" fmla="*/ 6 w 48"/>
                <a:gd name="T69" fmla="*/ 36 h 64"/>
                <a:gd name="T70" fmla="*/ 5 w 48"/>
                <a:gd name="T71" fmla="*/ 33 h 64"/>
                <a:gd name="T72" fmla="*/ 5 w 48"/>
                <a:gd name="T73" fmla="*/ 33 h 64"/>
                <a:gd name="T74" fmla="*/ 5 w 48"/>
                <a:gd name="T75" fmla="*/ 33 h 64"/>
                <a:gd name="T76" fmla="*/ 4 w 48"/>
                <a:gd name="T77" fmla="*/ 30 h 64"/>
                <a:gd name="T78" fmla="*/ 3 w 48"/>
                <a:gd name="T79" fmla="*/ 27 h 64"/>
                <a:gd name="T80" fmla="*/ 2 w 48"/>
                <a:gd name="T81" fmla="*/ 26 h 64"/>
                <a:gd name="T82" fmla="*/ 2 w 48"/>
                <a:gd name="T83" fmla="*/ 25 h 64"/>
                <a:gd name="T84" fmla="*/ 2 w 48"/>
                <a:gd name="T85" fmla="*/ 24 h 64"/>
                <a:gd name="T86" fmla="*/ 1 w 48"/>
                <a:gd name="T87" fmla="*/ 20 h 64"/>
                <a:gd name="T88" fmla="*/ 0 w 48"/>
                <a:gd name="T89" fmla="*/ 18 h 64"/>
                <a:gd name="T90" fmla="*/ 0 w 48"/>
                <a:gd name="T91" fmla="*/ 17 h 64"/>
                <a:gd name="T92" fmla="*/ 0 w 48"/>
                <a:gd name="T93" fmla="*/ 16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8" h="64">
                  <a:moveTo>
                    <a:pt x="0" y="16"/>
                  </a:moveTo>
                  <a:cubicBezTo>
                    <a:pt x="0" y="14"/>
                    <a:pt x="0" y="12"/>
                    <a:pt x="0" y="1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7" y="2"/>
                    <a:pt x="17" y="5"/>
                    <a:pt x="17" y="7"/>
                  </a:cubicBezTo>
                  <a:cubicBezTo>
                    <a:pt x="17" y="7"/>
                    <a:pt x="17" y="8"/>
                    <a:pt x="18" y="8"/>
                  </a:cubicBezTo>
                  <a:cubicBezTo>
                    <a:pt x="18" y="11"/>
                    <a:pt x="18" y="13"/>
                    <a:pt x="19" y="15"/>
                  </a:cubicBezTo>
                  <a:cubicBezTo>
                    <a:pt x="19" y="15"/>
                    <a:pt x="19" y="16"/>
                    <a:pt x="19" y="16"/>
                  </a:cubicBezTo>
                  <a:cubicBezTo>
                    <a:pt x="20" y="18"/>
                    <a:pt x="21" y="21"/>
                    <a:pt x="22" y="23"/>
                  </a:cubicBezTo>
                  <a:cubicBezTo>
                    <a:pt x="22" y="23"/>
                    <a:pt x="22" y="23"/>
                    <a:pt x="22" y="23"/>
                  </a:cubicBezTo>
                  <a:cubicBezTo>
                    <a:pt x="23" y="26"/>
                    <a:pt x="24" y="28"/>
                    <a:pt x="26" y="31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7" y="33"/>
                    <a:pt x="29" y="36"/>
                    <a:pt x="30" y="38"/>
                  </a:cubicBezTo>
                  <a:cubicBezTo>
                    <a:pt x="31" y="38"/>
                    <a:pt x="31" y="38"/>
                    <a:pt x="31" y="38"/>
                  </a:cubicBezTo>
                  <a:cubicBezTo>
                    <a:pt x="32" y="40"/>
                    <a:pt x="34" y="42"/>
                    <a:pt x="35" y="44"/>
                  </a:cubicBezTo>
                  <a:cubicBezTo>
                    <a:pt x="36" y="44"/>
                    <a:pt x="36" y="45"/>
                    <a:pt x="37" y="45"/>
                  </a:cubicBezTo>
                  <a:cubicBezTo>
                    <a:pt x="38" y="46"/>
                    <a:pt x="39" y="48"/>
                    <a:pt x="41" y="49"/>
                  </a:cubicBezTo>
                  <a:cubicBezTo>
                    <a:pt x="41" y="49"/>
                    <a:pt x="42" y="50"/>
                    <a:pt x="42" y="50"/>
                  </a:cubicBezTo>
                  <a:cubicBezTo>
                    <a:pt x="44" y="52"/>
                    <a:pt x="46" y="53"/>
                    <a:pt x="48" y="55"/>
                  </a:cubicBezTo>
                  <a:cubicBezTo>
                    <a:pt x="31" y="64"/>
                    <a:pt x="31" y="64"/>
                    <a:pt x="31" y="64"/>
                  </a:cubicBezTo>
                  <a:cubicBezTo>
                    <a:pt x="29" y="63"/>
                    <a:pt x="27" y="62"/>
                    <a:pt x="25" y="60"/>
                  </a:cubicBezTo>
                  <a:cubicBezTo>
                    <a:pt x="25" y="60"/>
                    <a:pt x="24" y="59"/>
                    <a:pt x="23" y="59"/>
                  </a:cubicBezTo>
                  <a:cubicBezTo>
                    <a:pt x="23" y="58"/>
                    <a:pt x="22" y="57"/>
                    <a:pt x="21" y="56"/>
                  </a:cubicBezTo>
                  <a:cubicBezTo>
                    <a:pt x="20" y="56"/>
                    <a:pt x="20" y="55"/>
                    <a:pt x="19" y="55"/>
                  </a:cubicBezTo>
                  <a:cubicBezTo>
                    <a:pt x="19" y="55"/>
                    <a:pt x="19" y="54"/>
                    <a:pt x="18" y="54"/>
                  </a:cubicBezTo>
                  <a:cubicBezTo>
                    <a:pt x="18" y="53"/>
                    <a:pt x="18" y="53"/>
                    <a:pt x="17" y="53"/>
                  </a:cubicBezTo>
                  <a:cubicBezTo>
                    <a:pt x="16" y="52"/>
                    <a:pt x="15" y="51"/>
                    <a:pt x="15" y="49"/>
                  </a:cubicBezTo>
                  <a:cubicBezTo>
                    <a:pt x="14" y="49"/>
                    <a:pt x="14" y="49"/>
                    <a:pt x="14" y="48"/>
                  </a:cubicBezTo>
                  <a:cubicBezTo>
                    <a:pt x="14" y="48"/>
                    <a:pt x="14" y="48"/>
                    <a:pt x="13" y="48"/>
                  </a:cubicBezTo>
                  <a:cubicBezTo>
                    <a:pt x="13" y="47"/>
                    <a:pt x="13" y="47"/>
                    <a:pt x="13" y="47"/>
                  </a:cubicBezTo>
                  <a:cubicBezTo>
                    <a:pt x="12" y="46"/>
                    <a:pt x="11" y="45"/>
                    <a:pt x="11" y="44"/>
                  </a:cubicBezTo>
                  <a:cubicBezTo>
                    <a:pt x="10" y="43"/>
                    <a:pt x="10" y="42"/>
                    <a:pt x="9" y="41"/>
                  </a:cubicBezTo>
                  <a:cubicBezTo>
                    <a:pt x="9" y="41"/>
                    <a:pt x="9" y="41"/>
                    <a:pt x="9" y="41"/>
                  </a:cubicBezTo>
                  <a:cubicBezTo>
                    <a:pt x="9" y="41"/>
                    <a:pt x="9" y="41"/>
                    <a:pt x="9" y="41"/>
                  </a:cubicBezTo>
                  <a:cubicBezTo>
                    <a:pt x="8" y="40"/>
                    <a:pt x="8" y="39"/>
                    <a:pt x="8" y="38"/>
                  </a:cubicBezTo>
                  <a:cubicBezTo>
                    <a:pt x="7" y="38"/>
                    <a:pt x="7" y="37"/>
                    <a:pt x="6" y="36"/>
                  </a:cubicBezTo>
                  <a:cubicBezTo>
                    <a:pt x="6" y="35"/>
                    <a:pt x="5" y="34"/>
                    <a:pt x="5" y="3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5" y="32"/>
                    <a:pt x="4" y="31"/>
                    <a:pt x="4" y="30"/>
                  </a:cubicBezTo>
                  <a:cubicBezTo>
                    <a:pt x="3" y="29"/>
                    <a:pt x="3" y="28"/>
                    <a:pt x="3" y="27"/>
                  </a:cubicBezTo>
                  <a:cubicBezTo>
                    <a:pt x="3" y="27"/>
                    <a:pt x="2" y="26"/>
                    <a:pt x="2" y="26"/>
                  </a:cubicBezTo>
                  <a:cubicBezTo>
                    <a:pt x="2" y="25"/>
                    <a:pt x="2" y="25"/>
                    <a:pt x="2" y="25"/>
                  </a:cubicBezTo>
                  <a:cubicBezTo>
                    <a:pt x="2" y="25"/>
                    <a:pt x="2" y="24"/>
                    <a:pt x="2" y="24"/>
                  </a:cubicBezTo>
                  <a:cubicBezTo>
                    <a:pt x="1" y="23"/>
                    <a:pt x="1" y="22"/>
                    <a:pt x="1" y="20"/>
                  </a:cubicBezTo>
                  <a:cubicBezTo>
                    <a:pt x="1" y="20"/>
                    <a:pt x="1" y="19"/>
                    <a:pt x="0" y="18"/>
                  </a:cubicBezTo>
                  <a:cubicBezTo>
                    <a:pt x="0" y="18"/>
                    <a:pt x="0" y="17"/>
                    <a:pt x="0" y="17"/>
                  </a:cubicBezTo>
                  <a:cubicBezTo>
                    <a:pt x="0" y="17"/>
                    <a:pt x="0" y="16"/>
                    <a:pt x="0" y="16"/>
                  </a:cubicBezTo>
                  <a:close/>
                </a:path>
              </a:pathLst>
            </a:custGeom>
            <a:solidFill>
              <a:srgbClr val="041D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" name="Freeform 119"/>
            <p:cNvSpPr>
              <a:spLocks/>
            </p:cNvSpPr>
            <p:nvPr userDrawn="1"/>
          </p:nvSpPr>
          <p:spPr bwMode="auto">
            <a:xfrm flipH="1">
              <a:off x="3377592" y="3663484"/>
              <a:ext cx="24248" cy="268148"/>
            </a:xfrm>
            <a:custGeom>
              <a:avLst/>
              <a:gdLst>
                <a:gd name="T0" fmla="*/ 0 w 17"/>
                <a:gd name="T1" fmla="*/ 188 h 188"/>
                <a:gd name="T2" fmla="*/ 17 w 17"/>
                <a:gd name="T3" fmla="*/ 178 h 188"/>
                <a:gd name="T4" fmla="*/ 17 w 17"/>
                <a:gd name="T5" fmla="*/ 0 h 188"/>
                <a:gd name="T6" fmla="*/ 0 w 17"/>
                <a:gd name="T7" fmla="*/ 10 h 188"/>
                <a:gd name="T8" fmla="*/ 0 w 17"/>
                <a:gd name="T9" fmla="*/ 188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188">
                  <a:moveTo>
                    <a:pt x="0" y="188"/>
                  </a:moveTo>
                  <a:lnTo>
                    <a:pt x="17" y="178"/>
                  </a:lnTo>
                  <a:lnTo>
                    <a:pt x="17" y="0"/>
                  </a:lnTo>
                  <a:lnTo>
                    <a:pt x="0" y="10"/>
                  </a:lnTo>
                  <a:lnTo>
                    <a:pt x="0" y="188"/>
                  </a:lnTo>
                  <a:close/>
                </a:path>
              </a:pathLst>
            </a:custGeom>
            <a:solidFill>
              <a:srgbClr val="041D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" name="Freeform 120"/>
            <p:cNvSpPr>
              <a:spLocks/>
            </p:cNvSpPr>
            <p:nvPr userDrawn="1"/>
          </p:nvSpPr>
          <p:spPr bwMode="auto">
            <a:xfrm flipH="1">
              <a:off x="3377593" y="3654926"/>
              <a:ext cx="39937" cy="22821"/>
            </a:xfrm>
            <a:custGeom>
              <a:avLst/>
              <a:gdLst>
                <a:gd name="T0" fmla="*/ 11 w 28"/>
                <a:gd name="T1" fmla="*/ 16 h 16"/>
                <a:gd name="T2" fmla="*/ 28 w 28"/>
                <a:gd name="T3" fmla="*/ 6 h 16"/>
                <a:gd name="T4" fmla="*/ 17 w 28"/>
                <a:gd name="T5" fmla="*/ 0 h 16"/>
                <a:gd name="T6" fmla="*/ 0 w 28"/>
                <a:gd name="T7" fmla="*/ 9 h 16"/>
                <a:gd name="T8" fmla="*/ 11 w 28"/>
                <a:gd name="T9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16">
                  <a:moveTo>
                    <a:pt x="11" y="16"/>
                  </a:moveTo>
                  <a:lnTo>
                    <a:pt x="28" y="6"/>
                  </a:lnTo>
                  <a:lnTo>
                    <a:pt x="17" y="0"/>
                  </a:lnTo>
                  <a:lnTo>
                    <a:pt x="0" y="9"/>
                  </a:lnTo>
                  <a:lnTo>
                    <a:pt x="11" y="16"/>
                  </a:lnTo>
                  <a:close/>
                </a:path>
              </a:pathLst>
            </a:custGeom>
            <a:solidFill>
              <a:srgbClr val="46AA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" name="Freeform 121"/>
            <p:cNvSpPr>
              <a:spLocks/>
            </p:cNvSpPr>
            <p:nvPr userDrawn="1"/>
          </p:nvSpPr>
          <p:spPr bwMode="auto">
            <a:xfrm flipH="1">
              <a:off x="3098034" y="3995816"/>
              <a:ext cx="259590" cy="149764"/>
            </a:xfrm>
            <a:custGeom>
              <a:avLst/>
              <a:gdLst>
                <a:gd name="T0" fmla="*/ 17 w 182"/>
                <a:gd name="T1" fmla="*/ 0 h 105"/>
                <a:gd name="T2" fmla="*/ 182 w 182"/>
                <a:gd name="T3" fmla="*/ 95 h 105"/>
                <a:gd name="T4" fmla="*/ 165 w 182"/>
                <a:gd name="T5" fmla="*/ 105 h 105"/>
                <a:gd name="T6" fmla="*/ 0 w 182"/>
                <a:gd name="T7" fmla="*/ 9 h 105"/>
                <a:gd name="T8" fmla="*/ 17 w 182"/>
                <a:gd name="T9" fmla="*/ 0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2" h="105">
                  <a:moveTo>
                    <a:pt x="17" y="0"/>
                  </a:moveTo>
                  <a:lnTo>
                    <a:pt x="182" y="95"/>
                  </a:lnTo>
                  <a:lnTo>
                    <a:pt x="165" y="105"/>
                  </a:lnTo>
                  <a:lnTo>
                    <a:pt x="0" y="9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46AA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" name="Freeform 122"/>
            <p:cNvSpPr>
              <a:spLocks/>
            </p:cNvSpPr>
            <p:nvPr userDrawn="1"/>
          </p:nvSpPr>
          <p:spPr bwMode="auto">
            <a:xfrm flipH="1">
              <a:off x="3122281" y="3667763"/>
              <a:ext cx="296675" cy="496359"/>
            </a:xfrm>
            <a:custGeom>
              <a:avLst/>
              <a:gdLst>
                <a:gd name="T0" fmla="*/ 1 w 208"/>
                <a:gd name="T1" fmla="*/ 0 h 348"/>
                <a:gd name="T2" fmla="*/ 12 w 208"/>
                <a:gd name="T3" fmla="*/ 7 h 348"/>
                <a:gd name="T4" fmla="*/ 12 w 208"/>
                <a:gd name="T5" fmla="*/ 185 h 348"/>
                <a:gd name="T6" fmla="*/ 43 w 208"/>
                <a:gd name="T7" fmla="*/ 239 h 348"/>
                <a:gd name="T8" fmla="*/ 208 w 208"/>
                <a:gd name="T9" fmla="*/ 335 h 348"/>
                <a:gd name="T10" fmla="*/ 208 w 208"/>
                <a:gd name="T11" fmla="*/ 348 h 348"/>
                <a:gd name="T12" fmla="*/ 43 w 208"/>
                <a:gd name="T13" fmla="*/ 253 h 348"/>
                <a:gd name="T14" fmla="*/ 0 w 208"/>
                <a:gd name="T15" fmla="*/ 178 h 348"/>
                <a:gd name="T16" fmla="*/ 1 w 208"/>
                <a:gd name="T17" fmla="*/ 0 h 3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8" h="348">
                  <a:moveTo>
                    <a:pt x="1" y="0"/>
                  </a:moveTo>
                  <a:cubicBezTo>
                    <a:pt x="12" y="7"/>
                    <a:pt x="12" y="7"/>
                    <a:pt x="12" y="7"/>
                  </a:cubicBezTo>
                  <a:cubicBezTo>
                    <a:pt x="12" y="185"/>
                    <a:pt x="12" y="185"/>
                    <a:pt x="12" y="185"/>
                  </a:cubicBezTo>
                  <a:cubicBezTo>
                    <a:pt x="12" y="205"/>
                    <a:pt x="26" y="229"/>
                    <a:pt x="43" y="239"/>
                  </a:cubicBezTo>
                  <a:cubicBezTo>
                    <a:pt x="208" y="335"/>
                    <a:pt x="208" y="335"/>
                    <a:pt x="208" y="335"/>
                  </a:cubicBezTo>
                  <a:cubicBezTo>
                    <a:pt x="208" y="348"/>
                    <a:pt x="208" y="348"/>
                    <a:pt x="208" y="348"/>
                  </a:cubicBezTo>
                  <a:cubicBezTo>
                    <a:pt x="43" y="253"/>
                    <a:pt x="43" y="253"/>
                    <a:pt x="43" y="253"/>
                  </a:cubicBezTo>
                  <a:cubicBezTo>
                    <a:pt x="19" y="239"/>
                    <a:pt x="0" y="206"/>
                    <a:pt x="0" y="178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0835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5" name="Freeform 123"/>
            <p:cNvSpPr>
              <a:spLocks/>
            </p:cNvSpPr>
            <p:nvPr userDrawn="1"/>
          </p:nvSpPr>
          <p:spPr bwMode="auto">
            <a:xfrm flipH="1">
              <a:off x="3266340" y="4042885"/>
              <a:ext cx="236769" cy="181143"/>
            </a:xfrm>
            <a:custGeom>
              <a:avLst/>
              <a:gdLst>
                <a:gd name="T0" fmla="*/ 0 w 166"/>
                <a:gd name="T1" fmla="*/ 0 h 127"/>
                <a:gd name="T2" fmla="*/ 0 w 166"/>
                <a:gd name="T3" fmla="*/ 2 h 127"/>
                <a:gd name="T4" fmla="*/ 0 w 166"/>
                <a:gd name="T5" fmla="*/ 2 h 127"/>
                <a:gd name="T6" fmla="*/ 1 w 166"/>
                <a:gd name="T7" fmla="*/ 4 h 127"/>
                <a:gd name="T8" fmla="*/ 2 w 166"/>
                <a:gd name="T9" fmla="*/ 5 h 127"/>
                <a:gd name="T10" fmla="*/ 3 w 166"/>
                <a:gd name="T11" fmla="*/ 6 h 127"/>
                <a:gd name="T12" fmla="*/ 5 w 166"/>
                <a:gd name="T13" fmla="*/ 7 h 127"/>
                <a:gd name="T14" fmla="*/ 6 w 166"/>
                <a:gd name="T15" fmla="*/ 8 h 127"/>
                <a:gd name="T16" fmla="*/ 166 w 166"/>
                <a:gd name="T17" fmla="*/ 101 h 127"/>
                <a:gd name="T18" fmla="*/ 166 w 166"/>
                <a:gd name="T19" fmla="*/ 127 h 127"/>
                <a:gd name="T20" fmla="*/ 6 w 166"/>
                <a:gd name="T21" fmla="*/ 34 h 127"/>
                <a:gd name="T22" fmla="*/ 6 w 166"/>
                <a:gd name="T23" fmla="*/ 34 h 127"/>
                <a:gd name="T24" fmla="*/ 5 w 166"/>
                <a:gd name="T25" fmla="*/ 33 h 127"/>
                <a:gd name="T26" fmla="*/ 3 w 166"/>
                <a:gd name="T27" fmla="*/ 32 h 127"/>
                <a:gd name="T28" fmla="*/ 3 w 166"/>
                <a:gd name="T29" fmla="*/ 32 h 127"/>
                <a:gd name="T30" fmla="*/ 2 w 166"/>
                <a:gd name="T31" fmla="*/ 30 h 127"/>
                <a:gd name="T32" fmla="*/ 2 w 166"/>
                <a:gd name="T33" fmla="*/ 30 h 127"/>
                <a:gd name="T34" fmla="*/ 1 w 166"/>
                <a:gd name="T35" fmla="*/ 30 h 127"/>
                <a:gd name="T36" fmla="*/ 1 w 166"/>
                <a:gd name="T37" fmla="*/ 29 h 127"/>
                <a:gd name="T38" fmla="*/ 0 w 166"/>
                <a:gd name="T39" fmla="*/ 28 h 127"/>
                <a:gd name="T40" fmla="*/ 0 w 166"/>
                <a:gd name="T41" fmla="*/ 28 h 127"/>
                <a:gd name="T42" fmla="*/ 0 w 166"/>
                <a:gd name="T43" fmla="*/ 28 h 127"/>
                <a:gd name="T44" fmla="*/ 0 w 166"/>
                <a:gd name="T45" fmla="*/ 27 h 127"/>
                <a:gd name="T46" fmla="*/ 0 w 166"/>
                <a:gd name="T47" fmla="*/ 26 h 127"/>
                <a:gd name="T48" fmla="*/ 0 w 166"/>
                <a:gd name="T49" fmla="*/ 26 h 127"/>
                <a:gd name="T50" fmla="*/ 0 w 166"/>
                <a:gd name="T51" fmla="*/ 26 h 127"/>
                <a:gd name="T52" fmla="*/ 0 w 166"/>
                <a:gd name="T53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66" h="127">
                  <a:moveTo>
                    <a:pt x="0" y="0"/>
                  </a:move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3"/>
                    <a:pt x="1" y="4"/>
                    <a:pt x="1" y="4"/>
                  </a:cubicBezTo>
                  <a:cubicBezTo>
                    <a:pt x="1" y="4"/>
                    <a:pt x="1" y="4"/>
                    <a:pt x="2" y="5"/>
                  </a:cubicBezTo>
                  <a:cubicBezTo>
                    <a:pt x="2" y="5"/>
                    <a:pt x="3" y="6"/>
                    <a:pt x="3" y="6"/>
                  </a:cubicBezTo>
                  <a:cubicBezTo>
                    <a:pt x="4" y="7"/>
                    <a:pt x="4" y="7"/>
                    <a:pt x="5" y="7"/>
                  </a:cubicBezTo>
                  <a:cubicBezTo>
                    <a:pt x="5" y="8"/>
                    <a:pt x="5" y="8"/>
                    <a:pt x="6" y="8"/>
                  </a:cubicBezTo>
                  <a:cubicBezTo>
                    <a:pt x="166" y="101"/>
                    <a:pt x="166" y="101"/>
                    <a:pt x="166" y="101"/>
                  </a:cubicBezTo>
                  <a:cubicBezTo>
                    <a:pt x="166" y="127"/>
                    <a:pt x="166" y="127"/>
                    <a:pt x="166" y="127"/>
                  </a:cubicBezTo>
                  <a:cubicBezTo>
                    <a:pt x="6" y="34"/>
                    <a:pt x="6" y="34"/>
                    <a:pt x="6" y="34"/>
                  </a:cubicBezTo>
                  <a:cubicBezTo>
                    <a:pt x="6" y="34"/>
                    <a:pt x="6" y="34"/>
                    <a:pt x="6" y="34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4" y="33"/>
                    <a:pt x="4" y="32"/>
                    <a:pt x="3" y="32"/>
                  </a:cubicBezTo>
                  <a:cubicBezTo>
                    <a:pt x="3" y="32"/>
                    <a:pt x="3" y="32"/>
                    <a:pt x="3" y="32"/>
                  </a:cubicBezTo>
                  <a:cubicBezTo>
                    <a:pt x="3" y="31"/>
                    <a:pt x="2" y="31"/>
                    <a:pt x="2" y="30"/>
                  </a:cubicBezTo>
                  <a:cubicBezTo>
                    <a:pt x="2" y="30"/>
                    <a:pt x="2" y="30"/>
                    <a:pt x="2" y="30"/>
                  </a:cubicBezTo>
                  <a:cubicBezTo>
                    <a:pt x="2" y="30"/>
                    <a:pt x="1" y="30"/>
                    <a:pt x="1" y="30"/>
                  </a:cubicBezTo>
                  <a:cubicBezTo>
                    <a:pt x="1" y="30"/>
                    <a:pt x="1" y="29"/>
                    <a:pt x="1" y="29"/>
                  </a:cubicBezTo>
                  <a:cubicBezTo>
                    <a:pt x="1" y="29"/>
                    <a:pt x="1" y="28"/>
                    <a:pt x="0" y="28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27"/>
                    <a:pt x="0" y="26"/>
                    <a:pt x="0" y="26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26"/>
                    <a:pt x="0" y="26"/>
                    <a:pt x="0" y="2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1F43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6" name="Freeform 124"/>
            <p:cNvSpPr>
              <a:spLocks/>
            </p:cNvSpPr>
            <p:nvPr userDrawn="1"/>
          </p:nvSpPr>
          <p:spPr bwMode="auto">
            <a:xfrm flipH="1">
              <a:off x="2952550" y="4022917"/>
              <a:ext cx="313790" cy="205390"/>
            </a:xfrm>
            <a:custGeom>
              <a:avLst/>
              <a:gdLst>
                <a:gd name="T0" fmla="*/ 6 w 220"/>
                <a:gd name="T1" fmla="*/ 117 h 144"/>
                <a:gd name="T2" fmla="*/ 7 w 220"/>
                <a:gd name="T3" fmla="*/ 118 h 144"/>
                <a:gd name="T4" fmla="*/ 14 w 220"/>
                <a:gd name="T5" fmla="*/ 119 h 144"/>
                <a:gd name="T6" fmla="*/ 14 w 220"/>
                <a:gd name="T7" fmla="*/ 119 h 144"/>
                <a:gd name="T8" fmla="*/ 21 w 220"/>
                <a:gd name="T9" fmla="*/ 118 h 144"/>
                <a:gd name="T10" fmla="*/ 22 w 220"/>
                <a:gd name="T11" fmla="*/ 118 h 144"/>
                <a:gd name="T12" fmla="*/ 28 w 220"/>
                <a:gd name="T13" fmla="*/ 115 h 144"/>
                <a:gd name="T14" fmla="*/ 214 w 220"/>
                <a:gd name="T15" fmla="*/ 8 h 144"/>
                <a:gd name="T16" fmla="*/ 219 w 220"/>
                <a:gd name="T17" fmla="*/ 0 h 144"/>
                <a:gd name="T18" fmla="*/ 220 w 220"/>
                <a:gd name="T19" fmla="*/ 25 h 144"/>
                <a:gd name="T20" fmla="*/ 214 w 220"/>
                <a:gd name="T21" fmla="*/ 34 h 144"/>
                <a:gd name="T22" fmla="*/ 28 w 220"/>
                <a:gd name="T23" fmla="*/ 141 h 144"/>
                <a:gd name="T24" fmla="*/ 25 w 220"/>
                <a:gd name="T25" fmla="*/ 142 h 144"/>
                <a:gd name="T26" fmla="*/ 23 w 220"/>
                <a:gd name="T27" fmla="*/ 143 h 144"/>
                <a:gd name="T28" fmla="*/ 22 w 220"/>
                <a:gd name="T29" fmla="*/ 143 h 144"/>
                <a:gd name="T30" fmla="*/ 21 w 220"/>
                <a:gd name="T31" fmla="*/ 143 h 144"/>
                <a:gd name="T32" fmla="*/ 21 w 220"/>
                <a:gd name="T33" fmla="*/ 143 h 144"/>
                <a:gd name="T34" fmla="*/ 19 w 220"/>
                <a:gd name="T35" fmla="*/ 144 h 144"/>
                <a:gd name="T36" fmla="*/ 17 w 220"/>
                <a:gd name="T37" fmla="*/ 144 h 144"/>
                <a:gd name="T38" fmla="*/ 15 w 220"/>
                <a:gd name="T39" fmla="*/ 144 h 144"/>
                <a:gd name="T40" fmla="*/ 14 w 220"/>
                <a:gd name="T41" fmla="*/ 144 h 144"/>
                <a:gd name="T42" fmla="*/ 14 w 220"/>
                <a:gd name="T43" fmla="*/ 144 h 144"/>
                <a:gd name="T44" fmla="*/ 13 w 220"/>
                <a:gd name="T45" fmla="*/ 144 h 144"/>
                <a:gd name="T46" fmla="*/ 11 w 220"/>
                <a:gd name="T47" fmla="*/ 144 h 144"/>
                <a:gd name="T48" fmla="*/ 8 w 220"/>
                <a:gd name="T49" fmla="*/ 144 h 144"/>
                <a:gd name="T50" fmla="*/ 7 w 220"/>
                <a:gd name="T51" fmla="*/ 143 h 144"/>
                <a:gd name="T52" fmla="*/ 6 w 220"/>
                <a:gd name="T53" fmla="*/ 143 h 144"/>
                <a:gd name="T54" fmla="*/ 4 w 220"/>
                <a:gd name="T55" fmla="*/ 143 h 144"/>
                <a:gd name="T56" fmla="*/ 0 w 220"/>
                <a:gd name="T57" fmla="*/ 141 h 144"/>
                <a:gd name="T58" fmla="*/ 0 w 220"/>
                <a:gd name="T59" fmla="*/ 115 h 144"/>
                <a:gd name="T60" fmla="*/ 6 w 220"/>
                <a:gd name="T61" fmla="*/ 117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20" h="144">
                  <a:moveTo>
                    <a:pt x="6" y="117"/>
                  </a:moveTo>
                  <a:cubicBezTo>
                    <a:pt x="6" y="118"/>
                    <a:pt x="6" y="118"/>
                    <a:pt x="7" y="118"/>
                  </a:cubicBezTo>
                  <a:cubicBezTo>
                    <a:pt x="9" y="118"/>
                    <a:pt x="11" y="119"/>
                    <a:pt x="14" y="119"/>
                  </a:cubicBezTo>
                  <a:cubicBezTo>
                    <a:pt x="14" y="119"/>
                    <a:pt x="14" y="119"/>
                    <a:pt x="14" y="119"/>
                  </a:cubicBezTo>
                  <a:cubicBezTo>
                    <a:pt x="17" y="119"/>
                    <a:pt x="19" y="118"/>
                    <a:pt x="21" y="118"/>
                  </a:cubicBezTo>
                  <a:cubicBezTo>
                    <a:pt x="21" y="118"/>
                    <a:pt x="22" y="118"/>
                    <a:pt x="22" y="118"/>
                  </a:cubicBezTo>
                  <a:cubicBezTo>
                    <a:pt x="24" y="117"/>
                    <a:pt x="26" y="116"/>
                    <a:pt x="28" y="115"/>
                  </a:cubicBezTo>
                  <a:cubicBezTo>
                    <a:pt x="214" y="8"/>
                    <a:pt x="214" y="8"/>
                    <a:pt x="214" y="8"/>
                  </a:cubicBezTo>
                  <a:cubicBezTo>
                    <a:pt x="217" y="6"/>
                    <a:pt x="219" y="3"/>
                    <a:pt x="219" y="0"/>
                  </a:cubicBezTo>
                  <a:cubicBezTo>
                    <a:pt x="220" y="25"/>
                    <a:pt x="220" y="25"/>
                    <a:pt x="220" y="25"/>
                  </a:cubicBezTo>
                  <a:cubicBezTo>
                    <a:pt x="220" y="28"/>
                    <a:pt x="218" y="31"/>
                    <a:pt x="214" y="34"/>
                  </a:cubicBezTo>
                  <a:cubicBezTo>
                    <a:pt x="28" y="141"/>
                    <a:pt x="28" y="141"/>
                    <a:pt x="28" y="141"/>
                  </a:cubicBezTo>
                  <a:cubicBezTo>
                    <a:pt x="27" y="141"/>
                    <a:pt x="26" y="142"/>
                    <a:pt x="25" y="142"/>
                  </a:cubicBezTo>
                  <a:cubicBezTo>
                    <a:pt x="25" y="142"/>
                    <a:pt x="24" y="143"/>
                    <a:pt x="23" y="143"/>
                  </a:cubicBezTo>
                  <a:cubicBezTo>
                    <a:pt x="23" y="143"/>
                    <a:pt x="22" y="143"/>
                    <a:pt x="22" y="143"/>
                  </a:cubicBezTo>
                  <a:cubicBezTo>
                    <a:pt x="22" y="143"/>
                    <a:pt x="22" y="143"/>
                    <a:pt x="21" y="143"/>
                  </a:cubicBezTo>
                  <a:cubicBezTo>
                    <a:pt x="21" y="143"/>
                    <a:pt x="21" y="143"/>
                    <a:pt x="21" y="143"/>
                  </a:cubicBezTo>
                  <a:cubicBezTo>
                    <a:pt x="20" y="144"/>
                    <a:pt x="20" y="144"/>
                    <a:pt x="19" y="144"/>
                  </a:cubicBezTo>
                  <a:cubicBezTo>
                    <a:pt x="18" y="144"/>
                    <a:pt x="18" y="144"/>
                    <a:pt x="17" y="144"/>
                  </a:cubicBezTo>
                  <a:cubicBezTo>
                    <a:pt x="16" y="144"/>
                    <a:pt x="16" y="144"/>
                    <a:pt x="15" y="144"/>
                  </a:cubicBezTo>
                  <a:cubicBezTo>
                    <a:pt x="15" y="144"/>
                    <a:pt x="14" y="144"/>
                    <a:pt x="14" y="144"/>
                  </a:cubicBezTo>
                  <a:cubicBezTo>
                    <a:pt x="14" y="144"/>
                    <a:pt x="14" y="144"/>
                    <a:pt x="14" y="144"/>
                  </a:cubicBezTo>
                  <a:cubicBezTo>
                    <a:pt x="13" y="144"/>
                    <a:pt x="13" y="144"/>
                    <a:pt x="13" y="144"/>
                  </a:cubicBezTo>
                  <a:cubicBezTo>
                    <a:pt x="12" y="144"/>
                    <a:pt x="11" y="144"/>
                    <a:pt x="11" y="144"/>
                  </a:cubicBezTo>
                  <a:cubicBezTo>
                    <a:pt x="10" y="144"/>
                    <a:pt x="9" y="144"/>
                    <a:pt x="8" y="144"/>
                  </a:cubicBezTo>
                  <a:cubicBezTo>
                    <a:pt x="8" y="144"/>
                    <a:pt x="7" y="143"/>
                    <a:pt x="7" y="143"/>
                  </a:cubicBezTo>
                  <a:cubicBezTo>
                    <a:pt x="6" y="143"/>
                    <a:pt x="6" y="143"/>
                    <a:pt x="6" y="143"/>
                  </a:cubicBezTo>
                  <a:cubicBezTo>
                    <a:pt x="5" y="143"/>
                    <a:pt x="5" y="143"/>
                    <a:pt x="4" y="143"/>
                  </a:cubicBezTo>
                  <a:cubicBezTo>
                    <a:pt x="3" y="142"/>
                    <a:pt x="1" y="141"/>
                    <a:pt x="0" y="141"/>
                  </a:cubicBezTo>
                  <a:cubicBezTo>
                    <a:pt x="0" y="115"/>
                    <a:pt x="0" y="115"/>
                    <a:pt x="0" y="115"/>
                  </a:cubicBezTo>
                  <a:cubicBezTo>
                    <a:pt x="1" y="116"/>
                    <a:pt x="4" y="117"/>
                    <a:pt x="6" y="117"/>
                  </a:cubicBezTo>
                  <a:close/>
                </a:path>
              </a:pathLst>
            </a:custGeom>
            <a:solidFill>
              <a:srgbClr val="294F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7" name="Freeform 125"/>
            <p:cNvSpPr>
              <a:spLocks/>
            </p:cNvSpPr>
            <p:nvPr userDrawn="1"/>
          </p:nvSpPr>
          <p:spPr bwMode="auto">
            <a:xfrm flipH="1">
              <a:off x="2951123" y="3871727"/>
              <a:ext cx="554839" cy="322348"/>
            </a:xfrm>
            <a:custGeom>
              <a:avLst/>
              <a:gdLst>
                <a:gd name="T0" fmla="*/ 8 w 389"/>
                <a:gd name="T1" fmla="*/ 112 h 226"/>
                <a:gd name="T2" fmla="*/ 8 w 389"/>
                <a:gd name="T3" fmla="*/ 128 h 226"/>
                <a:gd name="T4" fmla="*/ 168 w 389"/>
                <a:gd name="T5" fmla="*/ 221 h 226"/>
                <a:gd name="T6" fmla="*/ 196 w 389"/>
                <a:gd name="T7" fmla="*/ 221 h 226"/>
                <a:gd name="T8" fmla="*/ 382 w 389"/>
                <a:gd name="T9" fmla="*/ 114 h 226"/>
                <a:gd name="T10" fmla="*/ 382 w 389"/>
                <a:gd name="T11" fmla="*/ 98 h 226"/>
                <a:gd name="T12" fmla="*/ 222 w 389"/>
                <a:gd name="T13" fmla="*/ 5 h 226"/>
                <a:gd name="T14" fmla="*/ 193 w 389"/>
                <a:gd name="T15" fmla="*/ 5 h 226"/>
                <a:gd name="T16" fmla="*/ 8 w 389"/>
                <a:gd name="T17" fmla="*/ 112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89" h="226">
                  <a:moveTo>
                    <a:pt x="8" y="112"/>
                  </a:moveTo>
                  <a:cubicBezTo>
                    <a:pt x="0" y="116"/>
                    <a:pt x="0" y="124"/>
                    <a:pt x="8" y="128"/>
                  </a:cubicBezTo>
                  <a:cubicBezTo>
                    <a:pt x="168" y="221"/>
                    <a:pt x="168" y="221"/>
                    <a:pt x="168" y="221"/>
                  </a:cubicBezTo>
                  <a:cubicBezTo>
                    <a:pt x="175" y="226"/>
                    <a:pt x="188" y="226"/>
                    <a:pt x="196" y="221"/>
                  </a:cubicBezTo>
                  <a:cubicBezTo>
                    <a:pt x="382" y="114"/>
                    <a:pt x="382" y="114"/>
                    <a:pt x="382" y="114"/>
                  </a:cubicBezTo>
                  <a:cubicBezTo>
                    <a:pt x="389" y="110"/>
                    <a:pt x="389" y="102"/>
                    <a:pt x="382" y="98"/>
                  </a:cubicBezTo>
                  <a:cubicBezTo>
                    <a:pt x="222" y="5"/>
                    <a:pt x="222" y="5"/>
                    <a:pt x="222" y="5"/>
                  </a:cubicBezTo>
                  <a:cubicBezTo>
                    <a:pt x="214" y="0"/>
                    <a:pt x="201" y="0"/>
                    <a:pt x="193" y="5"/>
                  </a:cubicBezTo>
                  <a:lnTo>
                    <a:pt x="8" y="112"/>
                  </a:lnTo>
                  <a:close/>
                </a:path>
              </a:pathLst>
            </a:custGeom>
            <a:solidFill>
              <a:srgbClr val="3763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8" name="Freeform 126"/>
            <p:cNvSpPr>
              <a:spLocks/>
            </p:cNvSpPr>
            <p:nvPr userDrawn="1"/>
          </p:nvSpPr>
          <p:spPr bwMode="auto">
            <a:xfrm flipH="1">
              <a:off x="3543045" y="3716258"/>
              <a:ext cx="38511" cy="215375"/>
            </a:xfrm>
            <a:custGeom>
              <a:avLst/>
              <a:gdLst>
                <a:gd name="T0" fmla="*/ 22 w 27"/>
                <a:gd name="T1" fmla="*/ 13 h 151"/>
                <a:gd name="T2" fmla="*/ 23 w 27"/>
                <a:gd name="T3" fmla="*/ 142 h 151"/>
                <a:gd name="T4" fmla="*/ 23 w 27"/>
                <a:gd name="T5" fmla="*/ 145 h 151"/>
                <a:gd name="T6" fmla="*/ 23 w 27"/>
                <a:gd name="T7" fmla="*/ 145 h 151"/>
                <a:gd name="T8" fmla="*/ 24 w 27"/>
                <a:gd name="T9" fmla="*/ 147 h 151"/>
                <a:gd name="T10" fmla="*/ 24 w 27"/>
                <a:gd name="T11" fmla="*/ 148 h 151"/>
                <a:gd name="T12" fmla="*/ 25 w 27"/>
                <a:gd name="T13" fmla="*/ 149 h 151"/>
                <a:gd name="T14" fmla="*/ 27 w 27"/>
                <a:gd name="T15" fmla="*/ 151 h 151"/>
                <a:gd name="T16" fmla="*/ 5 w 27"/>
                <a:gd name="T17" fmla="*/ 138 h 151"/>
                <a:gd name="T18" fmla="*/ 3 w 27"/>
                <a:gd name="T19" fmla="*/ 136 h 151"/>
                <a:gd name="T20" fmla="*/ 2 w 27"/>
                <a:gd name="T21" fmla="*/ 136 h 151"/>
                <a:gd name="T22" fmla="*/ 2 w 27"/>
                <a:gd name="T23" fmla="*/ 135 h 151"/>
                <a:gd name="T24" fmla="*/ 2 w 27"/>
                <a:gd name="T25" fmla="*/ 135 h 151"/>
                <a:gd name="T26" fmla="*/ 2 w 27"/>
                <a:gd name="T27" fmla="*/ 135 h 151"/>
                <a:gd name="T28" fmla="*/ 1 w 27"/>
                <a:gd name="T29" fmla="*/ 134 h 151"/>
                <a:gd name="T30" fmla="*/ 1 w 27"/>
                <a:gd name="T31" fmla="*/ 133 h 151"/>
                <a:gd name="T32" fmla="*/ 1 w 27"/>
                <a:gd name="T33" fmla="*/ 132 h 151"/>
                <a:gd name="T34" fmla="*/ 1 w 27"/>
                <a:gd name="T35" fmla="*/ 132 h 151"/>
                <a:gd name="T36" fmla="*/ 1 w 27"/>
                <a:gd name="T37" fmla="*/ 132 h 151"/>
                <a:gd name="T38" fmla="*/ 1 w 27"/>
                <a:gd name="T39" fmla="*/ 132 h 151"/>
                <a:gd name="T40" fmla="*/ 1 w 27"/>
                <a:gd name="T41" fmla="*/ 131 h 151"/>
                <a:gd name="T42" fmla="*/ 1 w 27"/>
                <a:gd name="T43" fmla="*/ 130 h 151"/>
                <a:gd name="T44" fmla="*/ 1 w 27"/>
                <a:gd name="T45" fmla="*/ 130 h 151"/>
                <a:gd name="T46" fmla="*/ 1 w 27"/>
                <a:gd name="T47" fmla="*/ 129 h 151"/>
                <a:gd name="T48" fmla="*/ 1 w 27"/>
                <a:gd name="T49" fmla="*/ 129 h 151"/>
                <a:gd name="T50" fmla="*/ 0 w 27"/>
                <a:gd name="T51" fmla="*/ 0 h 151"/>
                <a:gd name="T52" fmla="*/ 22 w 27"/>
                <a:gd name="T53" fmla="*/ 13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7" h="151">
                  <a:moveTo>
                    <a:pt x="22" y="13"/>
                  </a:moveTo>
                  <a:cubicBezTo>
                    <a:pt x="23" y="142"/>
                    <a:pt x="23" y="142"/>
                    <a:pt x="23" y="142"/>
                  </a:cubicBezTo>
                  <a:cubicBezTo>
                    <a:pt x="23" y="143"/>
                    <a:pt x="23" y="144"/>
                    <a:pt x="23" y="145"/>
                  </a:cubicBezTo>
                  <a:cubicBezTo>
                    <a:pt x="23" y="145"/>
                    <a:pt x="23" y="145"/>
                    <a:pt x="23" y="145"/>
                  </a:cubicBezTo>
                  <a:cubicBezTo>
                    <a:pt x="23" y="146"/>
                    <a:pt x="24" y="147"/>
                    <a:pt x="24" y="147"/>
                  </a:cubicBezTo>
                  <a:cubicBezTo>
                    <a:pt x="24" y="148"/>
                    <a:pt x="24" y="148"/>
                    <a:pt x="24" y="148"/>
                  </a:cubicBezTo>
                  <a:cubicBezTo>
                    <a:pt x="24" y="148"/>
                    <a:pt x="24" y="148"/>
                    <a:pt x="25" y="149"/>
                  </a:cubicBezTo>
                  <a:cubicBezTo>
                    <a:pt x="25" y="150"/>
                    <a:pt x="26" y="150"/>
                    <a:pt x="27" y="151"/>
                  </a:cubicBezTo>
                  <a:cubicBezTo>
                    <a:pt x="5" y="138"/>
                    <a:pt x="5" y="138"/>
                    <a:pt x="5" y="138"/>
                  </a:cubicBezTo>
                  <a:cubicBezTo>
                    <a:pt x="4" y="138"/>
                    <a:pt x="3" y="137"/>
                    <a:pt x="3" y="136"/>
                  </a:cubicBezTo>
                  <a:cubicBezTo>
                    <a:pt x="3" y="136"/>
                    <a:pt x="2" y="136"/>
                    <a:pt x="2" y="136"/>
                  </a:cubicBezTo>
                  <a:cubicBezTo>
                    <a:pt x="2" y="135"/>
                    <a:pt x="2" y="135"/>
                    <a:pt x="2" y="135"/>
                  </a:cubicBezTo>
                  <a:cubicBezTo>
                    <a:pt x="2" y="135"/>
                    <a:pt x="2" y="135"/>
                    <a:pt x="2" y="135"/>
                  </a:cubicBezTo>
                  <a:cubicBezTo>
                    <a:pt x="2" y="135"/>
                    <a:pt x="2" y="135"/>
                    <a:pt x="2" y="135"/>
                  </a:cubicBezTo>
                  <a:cubicBezTo>
                    <a:pt x="2" y="134"/>
                    <a:pt x="2" y="134"/>
                    <a:pt x="1" y="134"/>
                  </a:cubicBezTo>
                  <a:cubicBezTo>
                    <a:pt x="1" y="134"/>
                    <a:pt x="1" y="133"/>
                    <a:pt x="1" y="133"/>
                  </a:cubicBezTo>
                  <a:cubicBezTo>
                    <a:pt x="1" y="133"/>
                    <a:pt x="1" y="133"/>
                    <a:pt x="1" y="132"/>
                  </a:cubicBezTo>
                  <a:cubicBezTo>
                    <a:pt x="1" y="132"/>
                    <a:pt x="1" y="132"/>
                    <a:pt x="1" y="132"/>
                  </a:cubicBezTo>
                  <a:cubicBezTo>
                    <a:pt x="1" y="132"/>
                    <a:pt x="1" y="132"/>
                    <a:pt x="1" y="132"/>
                  </a:cubicBezTo>
                  <a:cubicBezTo>
                    <a:pt x="1" y="132"/>
                    <a:pt x="1" y="132"/>
                    <a:pt x="1" y="132"/>
                  </a:cubicBezTo>
                  <a:cubicBezTo>
                    <a:pt x="1" y="131"/>
                    <a:pt x="1" y="131"/>
                    <a:pt x="1" y="131"/>
                  </a:cubicBezTo>
                  <a:cubicBezTo>
                    <a:pt x="1" y="131"/>
                    <a:pt x="1" y="131"/>
                    <a:pt x="1" y="130"/>
                  </a:cubicBezTo>
                  <a:cubicBezTo>
                    <a:pt x="1" y="130"/>
                    <a:pt x="1" y="130"/>
                    <a:pt x="1" y="130"/>
                  </a:cubicBezTo>
                  <a:cubicBezTo>
                    <a:pt x="1" y="129"/>
                    <a:pt x="1" y="129"/>
                    <a:pt x="1" y="129"/>
                  </a:cubicBezTo>
                  <a:cubicBezTo>
                    <a:pt x="1" y="129"/>
                    <a:pt x="1" y="129"/>
                    <a:pt x="1" y="129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22" y="13"/>
                  </a:lnTo>
                  <a:close/>
                </a:path>
              </a:pathLst>
            </a:custGeom>
            <a:solidFill>
              <a:srgbClr val="0534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9" name="Freeform 127"/>
            <p:cNvSpPr>
              <a:spLocks/>
            </p:cNvSpPr>
            <p:nvPr userDrawn="1"/>
          </p:nvSpPr>
          <p:spPr bwMode="auto">
            <a:xfrm flipH="1">
              <a:off x="3250650" y="3525131"/>
              <a:ext cx="330906" cy="209669"/>
            </a:xfrm>
            <a:custGeom>
              <a:avLst/>
              <a:gdLst>
                <a:gd name="T0" fmla="*/ 31 w 232"/>
                <a:gd name="T1" fmla="*/ 126 h 147"/>
                <a:gd name="T2" fmla="*/ 29 w 232"/>
                <a:gd name="T3" fmla="*/ 129 h 147"/>
                <a:gd name="T4" fmla="*/ 27 w 232"/>
                <a:gd name="T5" fmla="*/ 133 h 147"/>
                <a:gd name="T6" fmla="*/ 25 w 232"/>
                <a:gd name="T7" fmla="*/ 136 h 147"/>
                <a:gd name="T8" fmla="*/ 24 w 232"/>
                <a:gd name="T9" fmla="*/ 140 h 147"/>
                <a:gd name="T10" fmla="*/ 23 w 232"/>
                <a:gd name="T11" fmla="*/ 143 h 147"/>
                <a:gd name="T12" fmla="*/ 0 w 232"/>
                <a:gd name="T13" fmla="*/ 134 h 147"/>
                <a:gd name="T14" fmla="*/ 0 w 232"/>
                <a:gd name="T15" fmla="*/ 132 h 147"/>
                <a:gd name="T16" fmla="*/ 1 w 232"/>
                <a:gd name="T17" fmla="*/ 131 h 147"/>
                <a:gd name="T18" fmla="*/ 1 w 232"/>
                <a:gd name="T19" fmla="*/ 130 h 147"/>
                <a:gd name="T20" fmla="*/ 1 w 232"/>
                <a:gd name="T21" fmla="*/ 130 h 147"/>
                <a:gd name="T22" fmla="*/ 1 w 232"/>
                <a:gd name="T23" fmla="*/ 128 h 147"/>
                <a:gd name="T24" fmla="*/ 1 w 232"/>
                <a:gd name="T25" fmla="*/ 127 h 147"/>
                <a:gd name="T26" fmla="*/ 2 w 232"/>
                <a:gd name="T27" fmla="*/ 127 h 147"/>
                <a:gd name="T28" fmla="*/ 2 w 232"/>
                <a:gd name="T29" fmla="*/ 125 h 147"/>
                <a:gd name="T30" fmla="*/ 3 w 232"/>
                <a:gd name="T31" fmla="*/ 124 h 147"/>
                <a:gd name="T32" fmla="*/ 3 w 232"/>
                <a:gd name="T33" fmla="*/ 123 h 147"/>
                <a:gd name="T34" fmla="*/ 3 w 232"/>
                <a:gd name="T35" fmla="*/ 122 h 147"/>
                <a:gd name="T36" fmla="*/ 4 w 232"/>
                <a:gd name="T37" fmla="*/ 121 h 147"/>
                <a:gd name="T38" fmla="*/ 5 w 232"/>
                <a:gd name="T39" fmla="*/ 120 h 147"/>
                <a:gd name="T40" fmla="*/ 6 w 232"/>
                <a:gd name="T41" fmla="*/ 118 h 147"/>
                <a:gd name="T42" fmla="*/ 7 w 232"/>
                <a:gd name="T43" fmla="*/ 116 h 147"/>
                <a:gd name="T44" fmla="*/ 7 w 232"/>
                <a:gd name="T45" fmla="*/ 116 h 147"/>
                <a:gd name="T46" fmla="*/ 8 w 232"/>
                <a:gd name="T47" fmla="*/ 114 h 147"/>
                <a:gd name="T48" fmla="*/ 9 w 232"/>
                <a:gd name="T49" fmla="*/ 114 h 147"/>
                <a:gd name="T50" fmla="*/ 10 w 232"/>
                <a:gd name="T51" fmla="*/ 113 h 147"/>
                <a:gd name="T52" fmla="*/ 11 w 232"/>
                <a:gd name="T53" fmla="*/ 112 h 147"/>
                <a:gd name="T54" fmla="*/ 12 w 232"/>
                <a:gd name="T55" fmla="*/ 111 h 147"/>
                <a:gd name="T56" fmla="*/ 12 w 232"/>
                <a:gd name="T57" fmla="*/ 111 h 147"/>
                <a:gd name="T58" fmla="*/ 13 w 232"/>
                <a:gd name="T59" fmla="*/ 110 h 147"/>
                <a:gd name="T60" fmla="*/ 15 w 232"/>
                <a:gd name="T61" fmla="*/ 109 h 147"/>
                <a:gd name="T62" fmla="*/ 200 w 232"/>
                <a:gd name="T63" fmla="*/ 2 h 147"/>
                <a:gd name="T64" fmla="*/ 201 w 232"/>
                <a:gd name="T65" fmla="*/ 1 h 147"/>
                <a:gd name="T66" fmla="*/ 202 w 232"/>
                <a:gd name="T67" fmla="*/ 1 h 147"/>
                <a:gd name="T68" fmla="*/ 203 w 232"/>
                <a:gd name="T69" fmla="*/ 1 h 147"/>
                <a:gd name="T70" fmla="*/ 203 w 232"/>
                <a:gd name="T71" fmla="*/ 1 h 147"/>
                <a:gd name="T72" fmla="*/ 204 w 232"/>
                <a:gd name="T73" fmla="*/ 0 h 147"/>
                <a:gd name="T74" fmla="*/ 205 w 232"/>
                <a:gd name="T75" fmla="*/ 0 h 147"/>
                <a:gd name="T76" fmla="*/ 206 w 232"/>
                <a:gd name="T77" fmla="*/ 0 h 147"/>
                <a:gd name="T78" fmla="*/ 207 w 232"/>
                <a:gd name="T79" fmla="*/ 0 h 147"/>
                <a:gd name="T80" fmla="*/ 208 w 232"/>
                <a:gd name="T81" fmla="*/ 0 h 147"/>
                <a:gd name="T82" fmla="*/ 209 w 232"/>
                <a:gd name="T83" fmla="*/ 1 h 147"/>
                <a:gd name="T84" fmla="*/ 232 w 232"/>
                <a:gd name="T85" fmla="*/ 14 h 147"/>
                <a:gd name="T86" fmla="*/ 230 w 232"/>
                <a:gd name="T87" fmla="*/ 13 h 147"/>
                <a:gd name="T88" fmla="*/ 228 w 232"/>
                <a:gd name="T89" fmla="*/ 13 h 147"/>
                <a:gd name="T90" fmla="*/ 225 w 232"/>
                <a:gd name="T91" fmla="*/ 14 h 147"/>
                <a:gd name="T92" fmla="*/ 37 w 232"/>
                <a:gd name="T93" fmla="*/ 122 h 147"/>
                <a:gd name="T94" fmla="*/ 34 w 232"/>
                <a:gd name="T95" fmla="*/ 124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32" h="147">
                  <a:moveTo>
                    <a:pt x="31" y="126"/>
                  </a:moveTo>
                  <a:cubicBezTo>
                    <a:pt x="31" y="126"/>
                    <a:pt x="31" y="126"/>
                    <a:pt x="31" y="126"/>
                  </a:cubicBezTo>
                  <a:cubicBezTo>
                    <a:pt x="30" y="127"/>
                    <a:pt x="30" y="128"/>
                    <a:pt x="29" y="129"/>
                  </a:cubicBezTo>
                  <a:cubicBezTo>
                    <a:pt x="29" y="129"/>
                    <a:pt x="29" y="129"/>
                    <a:pt x="29" y="129"/>
                  </a:cubicBezTo>
                  <a:cubicBezTo>
                    <a:pt x="28" y="130"/>
                    <a:pt x="27" y="131"/>
                    <a:pt x="27" y="132"/>
                  </a:cubicBezTo>
                  <a:cubicBezTo>
                    <a:pt x="27" y="133"/>
                    <a:pt x="27" y="133"/>
                    <a:pt x="27" y="133"/>
                  </a:cubicBezTo>
                  <a:cubicBezTo>
                    <a:pt x="26" y="134"/>
                    <a:pt x="25" y="135"/>
                    <a:pt x="25" y="136"/>
                  </a:cubicBezTo>
                  <a:cubicBezTo>
                    <a:pt x="25" y="136"/>
                    <a:pt x="25" y="136"/>
                    <a:pt x="25" y="136"/>
                  </a:cubicBezTo>
                  <a:cubicBezTo>
                    <a:pt x="24" y="137"/>
                    <a:pt x="24" y="138"/>
                    <a:pt x="24" y="140"/>
                  </a:cubicBezTo>
                  <a:cubicBezTo>
                    <a:pt x="24" y="140"/>
                    <a:pt x="24" y="140"/>
                    <a:pt x="24" y="140"/>
                  </a:cubicBezTo>
                  <a:cubicBezTo>
                    <a:pt x="23" y="141"/>
                    <a:pt x="23" y="142"/>
                    <a:pt x="23" y="143"/>
                  </a:cubicBezTo>
                  <a:cubicBezTo>
                    <a:pt x="23" y="143"/>
                    <a:pt x="23" y="143"/>
                    <a:pt x="23" y="143"/>
                  </a:cubicBezTo>
                  <a:cubicBezTo>
                    <a:pt x="23" y="144"/>
                    <a:pt x="22" y="145"/>
                    <a:pt x="22" y="147"/>
                  </a:cubicBezTo>
                  <a:cubicBezTo>
                    <a:pt x="0" y="134"/>
                    <a:pt x="0" y="134"/>
                    <a:pt x="0" y="134"/>
                  </a:cubicBezTo>
                  <a:cubicBezTo>
                    <a:pt x="0" y="134"/>
                    <a:pt x="0" y="133"/>
                    <a:pt x="0" y="133"/>
                  </a:cubicBezTo>
                  <a:cubicBezTo>
                    <a:pt x="0" y="133"/>
                    <a:pt x="0" y="133"/>
                    <a:pt x="0" y="132"/>
                  </a:cubicBezTo>
                  <a:cubicBezTo>
                    <a:pt x="0" y="132"/>
                    <a:pt x="0" y="132"/>
                    <a:pt x="0" y="132"/>
                  </a:cubicBezTo>
                  <a:cubicBezTo>
                    <a:pt x="0" y="131"/>
                    <a:pt x="1" y="131"/>
                    <a:pt x="1" y="131"/>
                  </a:cubicBezTo>
                  <a:cubicBezTo>
                    <a:pt x="1" y="131"/>
                    <a:pt x="1" y="131"/>
                    <a:pt x="1" y="130"/>
                  </a:cubicBezTo>
                  <a:cubicBezTo>
                    <a:pt x="1" y="130"/>
                    <a:pt x="1" y="130"/>
                    <a:pt x="1" y="130"/>
                  </a:cubicBezTo>
                  <a:cubicBezTo>
                    <a:pt x="1" y="130"/>
                    <a:pt x="1" y="130"/>
                    <a:pt x="1" y="130"/>
                  </a:cubicBezTo>
                  <a:cubicBezTo>
                    <a:pt x="1" y="130"/>
                    <a:pt x="1" y="130"/>
                    <a:pt x="1" y="130"/>
                  </a:cubicBezTo>
                  <a:cubicBezTo>
                    <a:pt x="1" y="129"/>
                    <a:pt x="1" y="129"/>
                    <a:pt x="1" y="129"/>
                  </a:cubicBezTo>
                  <a:cubicBezTo>
                    <a:pt x="1" y="129"/>
                    <a:pt x="1" y="128"/>
                    <a:pt x="1" y="128"/>
                  </a:cubicBezTo>
                  <a:cubicBezTo>
                    <a:pt x="1" y="128"/>
                    <a:pt x="1" y="128"/>
                    <a:pt x="1" y="127"/>
                  </a:cubicBezTo>
                  <a:cubicBezTo>
                    <a:pt x="1" y="127"/>
                    <a:pt x="1" y="127"/>
                    <a:pt x="1" y="127"/>
                  </a:cubicBezTo>
                  <a:cubicBezTo>
                    <a:pt x="1" y="127"/>
                    <a:pt x="1" y="127"/>
                    <a:pt x="1" y="127"/>
                  </a:cubicBezTo>
                  <a:cubicBezTo>
                    <a:pt x="2" y="127"/>
                    <a:pt x="2" y="127"/>
                    <a:pt x="2" y="127"/>
                  </a:cubicBezTo>
                  <a:cubicBezTo>
                    <a:pt x="2" y="126"/>
                    <a:pt x="2" y="126"/>
                    <a:pt x="2" y="126"/>
                  </a:cubicBezTo>
                  <a:cubicBezTo>
                    <a:pt x="2" y="126"/>
                    <a:pt x="2" y="125"/>
                    <a:pt x="2" y="125"/>
                  </a:cubicBezTo>
                  <a:cubicBezTo>
                    <a:pt x="2" y="125"/>
                    <a:pt x="2" y="125"/>
                    <a:pt x="2" y="124"/>
                  </a:cubicBezTo>
                  <a:cubicBezTo>
                    <a:pt x="2" y="124"/>
                    <a:pt x="2" y="124"/>
                    <a:pt x="3" y="124"/>
                  </a:cubicBezTo>
                  <a:cubicBezTo>
                    <a:pt x="3" y="124"/>
                    <a:pt x="3" y="123"/>
                    <a:pt x="3" y="123"/>
                  </a:cubicBezTo>
                  <a:cubicBezTo>
                    <a:pt x="3" y="123"/>
                    <a:pt x="3" y="123"/>
                    <a:pt x="3" y="123"/>
                  </a:cubicBezTo>
                  <a:cubicBezTo>
                    <a:pt x="3" y="123"/>
                    <a:pt x="3" y="123"/>
                    <a:pt x="3" y="123"/>
                  </a:cubicBezTo>
                  <a:cubicBezTo>
                    <a:pt x="3" y="123"/>
                    <a:pt x="3" y="123"/>
                    <a:pt x="3" y="122"/>
                  </a:cubicBezTo>
                  <a:cubicBezTo>
                    <a:pt x="3" y="122"/>
                    <a:pt x="3" y="122"/>
                    <a:pt x="4" y="122"/>
                  </a:cubicBezTo>
                  <a:cubicBezTo>
                    <a:pt x="4" y="121"/>
                    <a:pt x="4" y="121"/>
                    <a:pt x="4" y="121"/>
                  </a:cubicBezTo>
                  <a:cubicBezTo>
                    <a:pt x="4" y="120"/>
                    <a:pt x="4" y="120"/>
                    <a:pt x="4" y="120"/>
                  </a:cubicBezTo>
                  <a:cubicBezTo>
                    <a:pt x="5" y="120"/>
                    <a:pt x="5" y="120"/>
                    <a:pt x="5" y="120"/>
                  </a:cubicBezTo>
                  <a:cubicBezTo>
                    <a:pt x="5" y="120"/>
                    <a:pt x="5" y="119"/>
                    <a:pt x="5" y="119"/>
                  </a:cubicBezTo>
                  <a:cubicBezTo>
                    <a:pt x="5" y="119"/>
                    <a:pt x="5" y="118"/>
                    <a:pt x="6" y="118"/>
                  </a:cubicBezTo>
                  <a:cubicBezTo>
                    <a:pt x="6" y="117"/>
                    <a:pt x="6" y="117"/>
                    <a:pt x="7" y="116"/>
                  </a:cubicBezTo>
                  <a:cubicBezTo>
                    <a:pt x="7" y="116"/>
                    <a:pt x="7" y="116"/>
                    <a:pt x="7" y="116"/>
                  </a:cubicBezTo>
                  <a:cubicBezTo>
                    <a:pt x="7" y="116"/>
                    <a:pt x="7" y="116"/>
                    <a:pt x="7" y="116"/>
                  </a:cubicBezTo>
                  <a:cubicBezTo>
                    <a:pt x="7" y="116"/>
                    <a:pt x="7" y="116"/>
                    <a:pt x="7" y="116"/>
                  </a:cubicBezTo>
                  <a:cubicBezTo>
                    <a:pt x="8" y="115"/>
                    <a:pt x="8" y="115"/>
                    <a:pt x="8" y="115"/>
                  </a:cubicBezTo>
                  <a:cubicBezTo>
                    <a:pt x="8" y="115"/>
                    <a:pt x="8" y="114"/>
                    <a:pt x="8" y="114"/>
                  </a:cubicBezTo>
                  <a:cubicBezTo>
                    <a:pt x="9" y="114"/>
                    <a:pt x="9" y="114"/>
                    <a:pt x="9" y="114"/>
                  </a:cubicBezTo>
                  <a:cubicBezTo>
                    <a:pt x="9" y="114"/>
                    <a:pt x="9" y="114"/>
                    <a:pt x="9" y="114"/>
                  </a:cubicBezTo>
                  <a:cubicBezTo>
                    <a:pt x="9" y="114"/>
                    <a:pt x="9" y="113"/>
                    <a:pt x="9" y="113"/>
                  </a:cubicBezTo>
                  <a:cubicBezTo>
                    <a:pt x="9" y="113"/>
                    <a:pt x="9" y="113"/>
                    <a:pt x="10" y="113"/>
                  </a:cubicBezTo>
                  <a:cubicBezTo>
                    <a:pt x="10" y="113"/>
                    <a:pt x="10" y="113"/>
                    <a:pt x="10" y="112"/>
                  </a:cubicBezTo>
                  <a:cubicBezTo>
                    <a:pt x="10" y="112"/>
                    <a:pt x="11" y="112"/>
                    <a:pt x="11" y="112"/>
                  </a:cubicBezTo>
                  <a:cubicBezTo>
                    <a:pt x="11" y="112"/>
                    <a:pt x="11" y="111"/>
                    <a:pt x="11" y="111"/>
                  </a:cubicBezTo>
                  <a:cubicBezTo>
                    <a:pt x="12" y="111"/>
                    <a:pt x="12" y="111"/>
                    <a:pt x="12" y="111"/>
                  </a:cubicBezTo>
                  <a:cubicBezTo>
                    <a:pt x="12" y="111"/>
                    <a:pt x="12" y="111"/>
                    <a:pt x="12" y="111"/>
                  </a:cubicBezTo>
                  <a:cubicBezTo>
                    <a:pt x="12" y="111"/>
                    <a:pt x="12" y="111"/>
                    <a:pt x="12" y="111"/>
                  </a:cubicBezTo>
                  <a:cubicBezTo>
                    <a:pt x="12" y="111"/>
                    <a:pt x="12" y="110"/>
                    <a:pt x="13" y="110"/>
                  </a:cubicBezTo>
                  <a:cubicBezTo>
                    <a:pt x="13" y="110"/>
                    <a:pt x="13" y="110"/>
                    <a:pt x="13" y="110"/>
                  </a:cubicBezTo>
                  <a:cubicBezTo>
                    <a:pt x="14" y="110"/>
                    <a:pt x="14" y="110"/>
                    <a:pt x="14" y="109"/>
                  </a:cubicBezTo>
                  <a:cubicBezTo>
                    <a:pt x="14" y="109"/>
                    <a:pt x="14" y="109"/>
                    <a:pt x="15" y="109"/>
                  </a:cubicBezTo>
                  <a:cubicBezTo>
                    <a:pt x="15" y="109"/>
                    <a:pt x="15" y="109"/>
                    <a:pt x="15" y="109"/>
                  </a:cubicBezTo>
                  <a:cubicBezTo>
                    <a:pt x="200" y="2"/>
                    <a:pt x="200" y="2"/>
                    <a:pt x="200" y="2"/>
                  </a:cubicBezTo>
                  <a:cubicBezTo>
                    <a:pt x="200" y="2"/>
                    <a:pt x="200" y="2"/>
                    <a:pt x="200" y="2"/>
                  </a:cubicBezTo>
                  <a:cubicBezTo>
                    <a:pt x="201" y="2"/>
                    <a:pt x="201" y="2"/>
                    <a:pt x="201" y="1"/>
                  </a:cubicBezTo>
                  <a:cubicBezTo>
                    <a:pt x="201" y="1"/>
                    <a:pt x="201" y="1"/>
                    <a:pt x="202" y="1"/>
                  </a:cubicBezTo>
                  <a:cubicBezTo>
                    <a:pt x="202" y="1"/>
                    <a:pt x="202" y="1"/>
                    <a:pt x="202" y="1"/>
                  </a:cubicBezTo>
                  <a:cubicBezTo>
                    <a:pt x="202" y="1"/>
                    <a:pt x="202" y="1"/>
                    <a:pt x="203" y="1"/>
                  </a:cubicBezTo>
                  <a:cubicBezTo>
                    <a:pt x="203" y="1"/>
                    <a:pt x="203" y="1"/>
                    <a:pt x="203" y="1"/>
                  </a:cubicBezTo>
                  <a:cubicBezTo>
                    <a:pt x="203" y="1"/>
                    <a:pt x="203" y="1"/>
                    <a:pt x="203" y="1"/>
                  </a:cubicBezTo>
                  <a:cubicBezTo>
                    <a:pt x="203" y="1"/>
                    <a:pt x="203" y="1"/>
                    <a:pt x="203" y="1"/>
                  </a:cubicBezTo>
                  <a:cubicBezTo>
                    <a:pt x="203" y="0"/>
                    <a:pt x="204" y="0"/>
                    <a:pt x="204" y="0"/>
                  </a:cubicBezTo>
                  <a:cubicBezTo>
                    <a:pt x="204" y="0"/>
                    <a:pt x="204" y="0"/>
                    <a:pt x="204" y="0"/>
                  </a:cubicBezTo>
                  <a:cubicBezTo>
                    <a:pt x="205" y="0"/>
                    <a:pt x="205" y="0"/>
                    <a:pt x="205" y="0"/>
                  </a:cubicBezTo>
                  <a:cubicBezTo>
                    <a:pt x="205" y="0"/>
                    <a:pt x="205" y="0"/>
                    <a:pt x="205" y="0"/>
                  </a:cubicBezTo>
                  <a:cubicBezTo>
                    <a:pt x="205" y="0"/>
                    <a:pt x="206" y="0"/>
                    <a:pt x="206" y="0"/>
                  </a:cubicBezTo>
                  <a:cubicBezTo>
                    <a:pt x="206" y="0"/>
                    <a:pt x="206" y="0"/>
                    <a:pt x="206" y="0"/>
                  </a:cubicBezTo>
                  <a:cubicBezTo>
                    <a:pt x="206" y="0"/>
                    <a:pt x="206" y="0"/>
                    <a:pt x="206" y="0"/>
                  </a:cubicBezTo>
                  <a:cubicBezTo>
                    <a:pt x="207" y="0"/>
                    <a:pt x="207" y="0"/>
                    <a:pt x="207" y="0"/>
                  </a:cubicBezTo>
                  <a:cubicBezTo>
                    <a:pt x="207" y="0"/>
                    <a:pt x="208" y="0"/>
                    <a:pt x="208" y="0"/>
                  </a:cubicBezTo>
                  <a:cubicBezTo>
                    <a:pt x="208" y="0"/>
                    <a:pt x="208" y="0"/>
                    <a:pt x="208" y="0"/>
                  </a:cubicBezTo>
                  <a:cubicBezTo>
                    <a:pt x="208" y="0"/>
                    <a:pt x="208" y="0"/>
                    <a:pt x="208" y="0"/>
                  </a:cubicBezTo>
                  <a:cubicBezTo>
                    <a:pt x="208" y="0"/>
                    <a:pt x="209" y="0"/>
                    <a:pt x="209" y="1"/>
                  </a:cubicBezTo>
                  <a:cubicBezTo>
                    <a:pt x="209" y="1"/>
                    <a:pt x="210" y="1"/>
                    <a:pt x="210" y="1"/>
                  </a:cubicBezTo>
                  <a:cubicBezTo>
                    <a:pt x="232" y="14"/>
                    <a:pt x="232" y="14"/>
                    <a:pt x="232" y="14"/>
                  </a:cubicBezTo>
                  <a:cubicBezTo>
                    <a:pt x="232" y="14"/>
                    <a:pt x="231" y="13"/>
                    <a:pt x="230" y="13"/>
                  </a:cubicBezTo>
                  <a:cubicBezTo>
                    <a:pt x="230" y="13"/>
                    <a:pt x="230" y="13"/>
                    <a:pt x="230" y="13"/>
                  </a:cubicBezTo>
                  <a:cubicBezTo>
                    <a:pt x="229" y="13"/>
                    <a:pt x="229" y="13"/>
                    <a:pt x="228" y="13"/>
                  </a:cubicBezTo>
                  <a:cubicBezTo>
                    <a:pt x="228" y="13"/>
                    <a:pt x="228" y="13"/>
                    <a:pt x="228" y="13"/>
                  </a:cubicBezTo>
                  <a:cubicBezTo>
                    <a:pt x="227" y="13"/>
                    <a:pt x="226" y="13"/>
                    <a:pt x="225" y="14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224" y="14"/>
                    <a:pt x="223" y="14"/>
                    <a:pt x="222" y="15"/>
                  </a:cubicBezTo>
                  <a:cubicBezTo>
                    <a:pt x="37" y="122"/>
                    <a:pt x="37" y="122"/>
                    <a:pt x="37" y="122"/>
                  </a:cubicBezTo>
                  <a:cubicBezTo>
                    <a:pt x="36" y="122"/>
                    <a:pt x="35" y="123"/>
                    <a:pt x="34" y="124"/>
                  </a:cubicBezTo>
                  <a:cubicBezTo>
                    <a:pt x="34" y="124"/>
                    <a:pt x="34" y="124"/>
                    <a:pt x="34" y="124"/>
                  </a:cubicBezTo>
                  <a:cubicBezTo>
                    <a:pt x="33" y="125"/>
                    <a:pt x="32" y="125"/>
                    <a:pt x="31" y="126"/>
                  </a:cubicBezTo>
                  <a:close/>
                </a:path>
              </a:pathLst>
            </a:custGeom>
            <a:solidFill>
              <a:srgbClr val="0844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0" name="Freeform 128"/>
            <p:cNvSpPr>
              <a:spLocks/>
            </p:cNvSpPr>
            <p:nvPr userDrawn="1"/>
          </p:nvSpPr>
          <p:spPr bwMode="auto">
            <a:xfrm flipH="1">
              <a:off x="3243518" y="3539394"/>
              <a:ext cx="306659" cy="397944"/>
            </a:xfrm>
            <a:custGeom>
              <a:avLst/>
              <a:gdLst>
                <a:gd name="T0" fmla="*/ 15 w 215"/>
                <a:gd name="T1" fmla="*/ 112 h 279"/>
                <a:gd name="T2" fmla="*/ 200 w 215"/>
                <a:gd name="T3" fmla="*/ 5 h 279"/>
                <a:gd name="T4" fmla="*/ 214 w 215"/>
                <a:gd name="T5" fmla="*/ 13 h 279"/>
                <a:gd name="T6" fmla="*/ 215 w 215"/>
                <a:gd name="T7" fmla="*/ 142 h 279"/>
                <a:gd name="T8" fmla="*/ 200 w 215"/>
                <a:gd name="T9" fmla="*/ 167 h 279"/>
                <a:gd name="T10" fmla="*/ 15 w 215"/>
                <a:gd name="T11" fmla="*/ 274 h 279"/>
                <a:gd name="T12" fmla="*/ 1 w 215"/>
                <a:gd name="T13" fmla="*/ 266 h 279"/>
                <a:gd name="T14" fmla="*/ 0 w 215"/>
                <a:gd name="T15" fmla="*/ 137 h 279"/>
                <a:gd name="T16" fmla="*/ 15 w 215"/>
                <a:gd name="T17" fmla="*/ 112 h 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5" h="279">
                  <a:moveTo>
                    <a:pt x="15" y="112"/>
                  </a:moveTo>
                  <a:cubicBezTo>
                    <a:pt x="200" y="5"/>
                    <a:pt x="200" y="5"/>
                    <a:pt x="200" y="5"/>
                  </a:cubicBezTo>
                  <a:cubicBezTo>
                    <a:pt x="208" y="0"/>
                    <a:pt x="214" y="4"/>
                    <a:pt x="214" y="13"/>
                  </a:cubicBezTo>
                  <a:cubicBezTo>
                    <a:pt x="215" y="142"/>
                    <a:pt x="215" y="142"/>
                    <a:pt x="215" y="142"/>
                  </a:cubicBezTo>
                  <a:cubicBezTo>
                    <a:pt x="215" y="151"/>
                    <a:pt x="208" y="162"/>
                    <a:pt x="200" y="167"/>
                  </a:cubicBezTo>
                  <a:cubicBezTo>
                    <a:pt x="15" y="274"/>
                    <a:pt x="15" y="274"/>
                    <a:pt x="15" y="274"/>
                  </a:cubicBezTo>
                  <a:cubicBezTo>
                    <a:pt x="7" y="279"/>
                    <a:pt x="1" y="275"/>
                    <a:pt x="1" y="266"/>
                  </a:cubicBezTo>
                  <a:cubicBezTo>
                    <a:pt x="0" y="137"/>
                    <a:pt x="0" y="137"/>
                    <a:pt x="0" y="137"/>
                  </a:cubicBezTo>
                  <a:cubicBezTo>
                    <a:pt x="0" y="128"/>
                    <a:pt x="7" y="116"/>
                    <a:pt x="15" y="112"/>
                  </a:cubicBezTo>
                  <a:close/>
                </a:path>
              </a:pathLst>
            </a:custGeom>
            <a:solidFill>
              <a:srgbClr val="0327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1" name="Freeform 129"/>
            <p:cNvSpPr>
              <a:spLocks/>
            </p:cNvSpPr>
            <p:nvPr userDrawn="1"/>
          </p:nvSpPr>
          <p:spPr bwMode="auto">
            <a:xfrm flipH="1">
              <a:off x="2956828" y="3927353"/>
              <a:ext cx="146911" cy="614744"/>
            </a:xfrm>
            <a:custGeom>
              <a:avLst/>
              <a:gdLst>
                <a:gd name="T0" fmla="*/ 12 w 103"/>
                <a:gd name="T1" fmla="*/ 103 h 431"/>
                <a:gd name="T2" fmla="*/ 0 w 103"/>
                <a:gd name="T3" fmla="*/ 171 h 431"/>
                <a:gd name="T4" fmla="*/ 5 w 103"/>
                <a:gd name="T5" fmla="*/ 395 h 431"/>
                <a:gd name="T6" fmla="*/ 100 w 103"/>
                <a:gd name="T7" fmla="*/ 375 h 431"/>
                <a:gd name="T8" fmla="*/ 103 w 103"/>
                <a:gd name="T9" fmla="*/ 80 h 431"/>
                <a:gd name="T10" fmla="*/ 1 w 103"/>
                <a:gd name="T11" fmla="*/ 0 h 431"/>
                <a:gd name="T12" fmla="*/ 12 w 103"/>
                <a:gd name="T13" fmla="*/ 103 h 4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3" h="431">
                  <a:moveTo>
                    <a:pt x="12" y="103"/>
                  </a:moveTo>
                  <a:cubicBezTo>
                    <a:pt x="0" y="171"/>
                    <a:pt x="0" y="171"/>
                    <a:pt x="0" y="171"/>
                  </a:cubicBezTo>
                  <a:cubicBezTo>
                    <a:pt x="5" y="395"/>
                    <a:pt x="5" y="395"/>
                    <a:pt x="5" y="395"/>
                  </a:cubicBezTo>
                  <a:cubicBezTo>
                    <a:pt x="13" y="426"/>
                    <a:pt x="89" y="431"/>
                    <a:pt x="100" y="375"/>
                  </a:cubicBezTo>
                  <a:cubicBezTo>
                    <a:pt x="102" y="276"/>
                    <a:pt x="103" y="172"/>
                    <a:pt x="103" y="80"/>
                  </a:cubicBezTo>
                  <a:cubicBezTo>
                    <a:pt x="86" y="50"/>
                    <a:pt x="17" y="2"/>
                    <a:pt x="1" y="0"/>
                  </a:cubicBezTo>
                  <a:lnTo>
                    <a:pt x="12" y="103"/>
                  </a:lnTo>
                  <a:close/>
                </a:path>
              </a:pathLst>
            </a:custGeom>
            <a:solidFill>
              <a:srgbClr val="021A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2" name="Freeform 130"/>
            <p:cNvSpPr>
              <a:spLocks/>
            </p:cNvSpPr>
            <p:nvPr userDrawn="1"/>
          </p:nvSpPr>
          <p:spPr bwMode="auto">
            <a:xfrm flipH="1">
              <a:off x="2948270" y="3856037"/>
              <a:ext cx="349449" cy="256738"/>
            </a:xfrm>
            <a:custGeom>
              <a:avLst/>
              <a:gdLst>
                <a:gd name="T0" fmla="*/ 66 w 245"/>
                <a:gd name="T1" fmla="*/ 0 h 180"/>
                <a:gd name="T2" fmla="*/ 232 w 245"/>
                <a:gd name="T3" fmla="*/ 101 h 180"/>
                <a:gd name="T4" fmla="*/ 239 w 245"/>
                <a:gd name="T5" fmla="*/ 119 h 180"/>
                <a:gd name="T6" fmla="*/ 178 w 245"/>
                <a:gd name="T7" fmla="*/ 173 h 180"/>
                <a:gd name="T8" fmla="*/ 0 w 245"/>
                <a:gd name="T9" fmla="*/ 57 h 180"/>
                <a:gd name="T10" fmla="*/ 66 w 245"/>
                <a:gd name="T11" fmla="*/ 0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5" h="180">
                  <a:moveTo>
                    <a:pt x="66" y="0"/>
                  </a:moveTo>
                  <a:cubicBezTo>
                    <a:pt x="115" y="19"/>
                    <a:pt x="203" y="72"/>
                    <a:pt x="232" y="101"/>
                  </a:cubicBezTo>
                  <a:cubicBezTo>
                    <a:pt x="237" y="106"/>
                    <a:pt x="238" y="113"/>
                    <a:pt x="239" y="119"/>
                  </a:cubicBezTo>
                  <a:cubicBezTo>
                    <a:pt x="245" y="166"/>
                    <a:pt x="201" y="180"/>
                    <a:pt x="178" y="173"/>
                  </a:cubicBezTo>
                  <a:cubicBezTo>
                    <a:pt x="111" y="153"/>
                    <a:pt x="61" y="105"/>
                    <a:pt x="0" y="57"/>
                  </a:cubicBezTo>
                  <a:lnTo>
                    <a:pt x="66" y="0"/>
                  </a:lnTo>
                  <a:close/>
                </a:path>
              </a:pathLst>
            </a:custGeom>
            <a:solidFill>
              <a:srgbClr val="021A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3" name="Freeform 131"/>
            <p:cNvSpPr>
              <a:spLocks/>
            </p:cNvSpPr>
            <p:nvPr userDrawn="1"/>
          </p:nvSpPr>
          <p:spPr bwMode="auto">
            <a:xfrm flipH="1">
              <a:off x="3039555" y="3878858"/>
              <a:ext cx="452144" cy="333759"/>
            </a:xfrm>
            <a:custGeom>
              <a:avLst/>
              <a:gdLst>
                <a:gd name="T0" fmla="*/ 129 w 317"/>
                <a:gd name="T1" fmla="*/ 24 h 234"/>
                <a:gd name="T2" fmla="*/ 303 w 317"/>
                <a:gd name="T3" fmla="*/ 149 h 234"/>
                <a:gd name="T4" fmla="*/ 310 w 317"/>
                <a:gd name="T5" fmla="*/ 166 h 234"/>
                <a:gd name="T6" fmla="*/ 248 w 317"/>
                <a:gd name="T7" fmla="*/ 227 h 234"/>
                <a:gd name="T8" fmla="*/ 82 w 317"/>
                <a:gd name="T9" fmla="*/ 143 h 234"/>
                <a:gd name="T10" fmla="*/ 21 w 317"/>
                <a:gd name="T11" fmla="*/ 0 h 234"/>
                <a:gd name="T12" fmla="*/ 129 w 317"/>
                <a:gd name="T13" fmla="*/ 24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7" h="234">
                  <a:moveTo>
                    <a:pt x="129" y="24"/>
                  </a:moveTo>
                  <a:cubicBezTo>
                    <a:pt x="178" y="44"/>
                    <a:pt x="278" y="110"/>
                    <a:pt x="303" y="149"/>
                  </a:cubicBezTo>
                  <a:cubicBezTo>
                    <a:pt x="307" y="154"/>
                    <a:pt x="309" y="160"/>
                    <a:pt x="310" y="166"/>
                  </a:cubicBezTo>
                  <a:cubicBezTo>
                    <a:pt x="317" y="214"/>
                    <a:pt x="272" y="234"/>
                    <a:pt x="248" y="227"/>
                  </a:cubicBezTo>
                  <a:cubicBezTo>
                    <a:pt x="200" y="212"/>
                    <a:pt x="131" y="177"/>
                    <a:pt x="82" y="143"/>
                  </a:cubicBezTo>
                  <a:cubicBezTo>
                    <a:pt x="61" y="129"/>
                    <a:pt x="0" y="119"/>
                    <a:pt x="21" y="0"/>
                  </a:cubicBezTo>
                  <a:lnTo>
                    <a:pt x="129" y="24"/>
                  </a:lnTo>
                  <a:close/>
                </a:path>
              </a:pathLst>
            </a:custGeom>
            <a:solidFill>
              <a:srgbClr val="0327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" name="Freeform 132"/>
            <p:cNvSpPr>
              <a:spLocks/>
            </p:cNvSpPr>
            <p:nvPr userDrawn="1"/>
          </p:nvSpPr>
          <p:spPr bwMode="auto">
            <a:xfrm flipH="1">
              <a:off x="2963959" y="4524981"/>
              <a:ext cx="226785" cy="174011"/>
            </a:xfrm>
            <a:custGeom>
              <a:avLst/>
              <a:gdLst>
                <a:gd name="T0" fmla="*/ 84 w 159"/>
                <a:gd name="T1" fmla="*/ 9 h 122"/>
                <a:gd name="T2" fmla="*/ 152 w 159"/>
                <a:gd name="T3" fmla="*/ 84 h 122"/>
                <a:gd name="T4" fmla="*/ 145 w 159"/>
                <a:gd name="T5" fmla="*/ 115 h 122"/>
                <a:gd name="T6" fmla="*/ 103 w 159"/>
                <a:gd name="T7" fmla="*/ 120 h 122"/>
                <a:gd name="T8" fmla="*/ 47 w 159"/>
                <a:gd name="T9" fmla="*/ 87 h 122"/>
                <a:gd name="T10" fmla="*/ 0 w 159"/>
                <a:gd name="T11" fmla="*/ 53 h 122"/>
                <a:gd name="T12" fmla="*/ 9 w 159"/>
                <a:gd name="T13" fmla="*/ 0 h 122"/>
                <a:gd name="T14" fmla="*/ 40 w 159"/>
                <a:gd name="T15" fmla="*/ 8 h 122"/>
                <a:gd name="T16" fmla="*/ 84 w 159"/>
                <a:gd name="T17" fmla="*/ 9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9" h="122">
                  <a:moveTo>
                    <a:pt x="84" y="9"/>
                  </a:moveTo>
                  <a:cubicBezTo>
                    <a:pt x="89" y="31"/>
                    <a:pt x="142" y="73"/>
                    <a:pt x="152" y="84"/>
                  </a:cubicBezTo>
                  <a:cubicBezTo>
                    <a:pt x="159" y="91"/>
                    <a:pt x="155" y="109"/>
                    <a:pt x="145" y="115"/>
                  </a:cubicBezTo>
                  <a:cubicBezTo>
                    <a:pt x="135" y="122"/>
                    <a:pt x="117" y="122"/>
                    <a:pt x="103" y="120"/>
                  </a:cubicBezTo>
                  <a:cubicBezTo>
                    <a:pt x="87" y="117"/>
                    <a:pt x="68" y="100"/>
                    <a:pt x="47" y="87"/>
                  </a:cubicBezTo>
                  <a:cubicBezTo>
                    <a:pt x="26" y="74"/>
                    <a:pt x="0" y="65"/>
                    <a:pt x="0" y="53"/>
                  </a:cubicBezTo>
                  <a:cubicBezTo>
                    <a:pt x="1" y="36"/>
                    <a:pt x="6" y="24"/>
                    <a:pt x="9" y="0"/>
                  </a:cubicBezTo>
                  <a:cubicBezTo>
                    <a:pt x="40" y="8"/>
                    <a:pt x="40" y="8"/>
                    <a:pt x="40" y="8"/>
                  </a:cubicBezTo>
                  <a:lnTo>
                    <a:pt x="84" y="9"/>
                  </a:lnTo>
                  <a:close/>
                </a:path>
              </a:pathLst>
            </a:custGeom>
            <a:solidFill>
              <a:srgbClr val="615D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" name="Freeform 133"/>
            <p:cNvSpPr>
              <a:spLocks/>
            </p:cNvSpPr>
            <p:nvPr userDrawn="1"/>
          </p:nvSpPr>
          <p:spPr bwMode="auto">
            <a:xfrm flipH="1">
              <a:off x="3049539" y="3992964"/>
              <a:ext cx="148337" cy="604760"/>
            </a:xfrm>
            <a:custGeom>
              <a:avLst/>
              <a:gdLst>
                <a:gd name="T0" fmla="*/ 12 w 104"/>
                <a:gd name="T1" fmla="*/ 103 h 424"/>
                <a:gd name="T2" fmla="*/ 0 w 104"/>
                <a:gd name="T3" fmla="*/ 172 h 424"/>
                <a:gd name="T4" fmla="*/ 7 w 104"/>
                <a:gd name="T5" fmla="*/ 373 h 424"/>
                <a:gd name="T6" fmla="*/ 101 w 104"/>
                <a:gd name="T7" fmla="*/ 376 h 424"/>
                <a:gd name="T8" fmla="*/ 104 w 104"/>
                <a:gd name="T9" fmla="*/ 90 h 424"/>
                <a:gd name="T10" fmla="*/ 2 w 104"/>
                <a:gd name="T11" fmla="*/ 0 h 424"/>
                <a:gd name="T12" fmla="*/ 12 w 104"/>
                <a:gd name="T13" fmla="*/ 103 h 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4" h="424">
                  <a:moveTo>
                    <a:pt x="12" y="103"/>
                  </a:moveTo>
                  <a:cubicBezTo>
                    <a:pt x="0" y="172"/>
                    <a:pt x="0" y="172"/>
                    <a:pt x="0" y="172"/>
                  </a:cubicBezTo>
                  <a:cubicBezTo>
                    <a:pt x="7" y="373"/>
                    <a:pt x="7" y="373"/>
                    <a:pt x="7" y="373"/>
                  </a:cubicBezTo>
                  <a:cubicBezTo>
                    <a:pt x="7" y="403"/>
                    <a:pt x="100" y="424"/>
                    <a:pt x="101" y="376"/>
                  </a:cubicBezTo>
                  <a:cubicBezTo>
                    <a:pt x="103" y="279"/>
                    <a:pt x="104" y="183"/>
                    <a:pt x="104" y="90"/>
                  </a:cubicBezTo>
                  <a:cubicBezTo>
                    <a:pt x="87" y="61"/>
                    <a:pt x="17" y="2"/>
                    <a:pt x="2" y="0"/>
                  </a:cubicBezTo>
                  <a:lnTo>
                    <a:pt x="12" y="103"/>
                  </a:lnTo>
                  <a:close/>
                </a:path>
              </a:pathLst>
            </a:custGeom>
            <a:solidFill>
              <a:srgbClr val="0327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" name="Freeform 134"/>
            <p:cNvSpPr>
              <a:spLocks/>
            </p:cNvSpPr>
            <p:nvPr userDrawn="1"/>
          </p:nvSpPr>
          <p:spPr bwMode="auto">
            <a:xfrm flipH="1">
              <a:off x="2755717" y="3724816"/>
              <a:ext cx="58480" cy="559117"/>
            </a:xfrm>
            <a:custGeom>
              <a:avLst/>
              <a:gdLst>
                <a:gd name="T0" fmla="*/ 0 w 41"/>
                <a:gd name="T1" fmla="*/ 0 h 392"/>
                <a:gd name="T2" fmla="*/ 1 w 41"/>
                <a:gd name="T3" fmla="*/ 368 h 392"/>
                <a:gd name="T4" fmla="*/ 41 w 41"/>
                <a:gd name="T5" fmla="*/ 392 h 392"/>
                <a:gd name="T6" fmla="*/ 40 w 41"/>
                <a:gd name="T7" fmla="*/ 0 h 392"/>
                <a:gd name="T8" fmla="*/ 0 w 41"/>
                <a:gd name="T9" fmla="*/ 0 h 3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392">
                  <a:moveTo>
                    <a:pt x="0" y="0"/>
                  </a:moveTo>
                  <a:lnTo>
                    <a:pt x="1" y="368"/>
                  </a:lnTo>
                  <a:lnTo>
                    <a:pt x="41" y="392"/>
                  </a:lnTo>
                  <a:lnTo>
                    <a:pt x="4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289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" name="Freeform 135"/>
            <p:cNvSpPr>
              <a:spLocks/>
            </p:cNvSpPr>
            <p:nvPr userDrawn="1"/>
          </p:nvSpPr>
          <p:spPr bwMode="auto">
            <a:xfrm flipH="1">
              <a:off x="2700091" y="3724816"/>
              <a:ext cx="57053" cy="559117"/>
            </a:xfrm>
            <a:custGeom>
              <a:avLst/>
              <a:gdLst>
                <a:gd name="T0" fmla="*/ 0 w 40"/>
                <a:gd name="T1" fmla="*/ 0 h 392"/>
                <a:gd name="T2" fmla="*/ 1 w 40"/>
                <a:gd name="T3" fmla="*/ 392 h 392"/>
                <a:gd name="T4" fmla="*/ 40 w 40"/>
                <a:gd name="T5" fmla="*/ 369 h 392"/>
                <a:gd name="T6" fmla="*/ 39 w 40"/>
                <a:gd name="T7" fmla="*/ 0 h 392"/>
                <a:gd name="T8" fmla="*/ 0 w 40"/>
                <a:gd name="T9" fmla="*/ 0 h 3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392">
                  <a:moveTo>
                    <a:pt x="0" y="0"/>
                  </a:moveTo>
                  <a:lnTo>
                    <a:pt x="1" y="392"/>
                  </a:lnTo>
                  <a:lnTo>
                    <a:pt x="40" y="369"/>
                  </a:lnTo>
                  <a:lnTo>
                    <a:pt x="3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8A0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" name="Freeform 136"/>
            <p:cNvSpPr>
              <a:spLocks/>
            </p:cNvSpPr>
            <p:nvPr userDrawn="1"/>
          </p:nvSpPr>
          <p:spPr bwMode="auto">
            <a:xfrm flipH="1">
              <a:off x="2031146" y="4225454"/>
              <a:ext cx="58480" cy="489228"/>
            </a:xfrm>
            <a:custGeom>
              <a:avLst/>
              <a:gdLst>
                <a:gd name="T0" fmla="*/ 0 w 41"/>
                <a:gd name="T1" fmla="*/ 0 h 343"/>
                <a:gd name="T2" fmla="*/ 1 w 41"/>
                <a:gd name="T3" fmla="*/ 320 h 343"/>
                <a:gd name="T4" fmla="*/ 41 w 41"/>
                <a:gd name="T5" fmla="*/ 343 h 343"/>
                <a:gd name="T6" fmla="*/ 40 w 41"/>
                <a:gd name="T7" fmla="*/ 0 h 343"/>
                <a:gd name="T8" fmla="*/ 0 w 41"/>
                <a:gd name="T9" fmla="*/ 0 h 3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343">
                  <a:moveTo>
                    <a:pt x="0" y="0"/>
                  </a:moveTo>
                  <a:lnTo>
                    <a:pt x="1" y="320"/>
                  </a:lnTo>
                  <a:lnTo>
                    <a:pt x="41" y="343"/>
                  </a:lnTo>
                  <a:lnTo>
                    <a:pt x="4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289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9" name="Freeform 137"/>
            <p:cNvSpPr>
              <a:spLocks/>
            </p:cNvSpPr>
            <p:nvPr userDrawn="1"/>
          </p:nvSpPr>
          <p:spPr bwMode="auto">
            <a:xfrm flipH="1">
              <a:off x="1975520" y="4225454"/>
              <a:ext cx="57053" cy="489228"/>
            </a:xfrm>
            <a:custGeom>
              <a:avLst/>
              <a:gdLst>
                <a:gd name="T0" fmla="*/ 0 w 40"/>
                <a:gd name="T1" fmla="*/ 0 h 343"/>
                <a:gd name="T2" fmla="*/ 1 w 40"/>
                <a:gd name="T3" fmla="*/ 343 h 343"/>
                <a:gd name="T4" fmla="*/ 40 w 40"/>
                <a:gd name="T5" fmla="*/ 321 h 343"/>
                <a:gd name="T6" fmla="*/ 39 w 40"/>
                <a:gd name="T7" fmla="*/ 0 h 343"/>
                <a:gd name="T8" fmla="*/ 0 w 40"/>
                <a:gd name="T9" fmla="*/ 0 h 3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343">
                  <a:moveTo>
                    <a:pt x="0" y="0"/>
                  </a:moveTo>
                  <a:lnTo>
                    <a:pt x="1" y="343"/>
                  </a:lnTo>
                  <a:lnTo>
                    <a:pt x="40" y="321"/>
                  </a:lnTo>
                  <a:lnTo>
                    <a:pt x="3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8A0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0" name="Freeform 138"/>
            <p:cNvSpPr>
              <a:spLocks/>
            </p:cNvSpPr>
            <p:nvPr userDrawn="1"/>
          </p:nvSpPr>
          <p:spPr bwMode="auto">
            <a:xfrm flipH="1">
              <a:off x="2145252" y="4509292"/>
              <a:ext cx="146911" cy="489228"/>
            </a:xfrm>
            <a:custGeom>
              <a:avLst/>
              <a:gdLst>
                <a:gd name="T0" fmla="*/ 35 w 103"/>
                <a:gd name="T1" fmla="*/ 30 h 343"/>
                <a:gd name="T2" fmla="*/ 35 w 103"/>
                <a:gd name="T3" fmla="*/ 35 h 343"/>
                <a:gd name="T4" fmla="*/ 42 w 103"/>
                <a:gd name="T5" fmla="*/ 222 h 343"/>
                <a:gd name="T6" fmla="*/ 17 w 103"/>
                <a:gd name="T7" fmla="*/ 312 h 343"/>
                <a:gd name="T8" fmla="*/ 2 w 103"/>
                <a:gd name="T9" fmla="*/ 317 h 343"/>
                <a:gd name="T10" fmla="*/ 0 w 103"/>
                <a:gd name="T11" fmla="*/ 318 h 343"/>
                <a:gd name="T12" fmla="*/ 31 w 103"/>
                <a:gd name="T13" fmla="*/ 343 h 343"/>
                <a:gd name="T14" fmla="*/ 80 w 103"/>
                <a:gd name="T15" fmla="*/ 249 h 343"/>
                <a:gd name="T16" fmla="*/ 83 w 103"/>
                <a:gd name="T17" fmla="*/ 236 h 343"/>
                <a:gd name="T18" fmla="*/ 78 w 103"/>
                <a:gd name="T19" fmla="*/ 216 h 343"/>
                <a:gd name="T20" fmla="*/ 102 w 103"/>
                <a:gd name="T21" fmla="*/ 45 h 343"/>
                <a:gd name="T22" fmla="*/ 100 w 103"/>
                <a:gd name="T23" fmla="*/ 0 h 343"/>
                <a:gd name="T24" fmla="*/ 35 w 103"/>
                <a:gd name="T25" fmla="*/ 30 h 3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3" h="343">
                  <a:moveTo>
                    <a:pt x="35" y="30"/>
                  </a:moveTo>
                  <a:cubicBezTo>
                    <a:pt x="35" y="32"/>
                    <a:pt x="35" y="34"/>
                    <a:pt x="35" y="35"/>
                  </a:cubicBezTo>
                  <a:cubicBezTo>
                    <a:pt x="33" y="97"/>
                    <a:pt x="41" y="158"/>
                    <a:pt x="42" y="222"/>
                  </a:cubicBezTo>
                  <a:cubicBezTo>
                    <a:pt x="37" y="267"/>
                    <a:pt x="29" y="300"/>
                    <a:pt x="17" y="312"/>
                  </a:cubicBezTo>
                  <a:cubicBezTo>
                    <a:pt x="14" y="315"/>
                    <a:pt x="10" y="319"/>
                    <a:pt x="2" y="317"/>
                  </a:cubicBezTo>
                  <a:cubicBezTo>
                    <a:pt x="2" y="316"/>
                    <a:pt x="1" y="318"/>
                    <a:pt x="0" y="318"/>
                  </a:cubicBezTo>
                  <a:cubicBezTo>
                    <a:pt x="31" y="343"/>
                    <a:pt x="31" y="343"/>
                    <a:pt x="31" y="343"/>
                  </a:cubicBezTo>
                  <a:cubicBezTo>
                    <a:pt x="80" y="249"/>
                    <a:pt x="80" y="249"/>
                    <a:pt x="80" y="249"/>
                  </a:cubicBezTo>
                  <a:cubicBezTo>
                    <a:pt x="81" y="244"/>
                    <a:pt x="84" y="240"/>
                    <a:pt x="83" y="236"/>
                  </a:cubicBezTo>
                  <a:cubicBezTo>
                    <a:pt x="81" y="232"/>
                    <a:pt x="76" y="225"/>
                    <a:pt x="78" y="216"/>
                  </a:cubicBezTo>
                  <a:cubicBezTo>
                    <a:pt x="90" y="144"/>
                    <a:pt x="103" y="92"/>
                    <a:pt x="102" y="45"/>
                  </a:cubicBezTo>
                  <a:cubicBezTo>
                    <a:pt x="101" y="26"/>
                    <a:pt x="100" y="12"/>
                    <a:pt x="100" y="0"/>
                  </a:cubicBezTo>
                  <a:lnTo>
                    <a:pt x="35" y="30"/>
                  </a:lnTo>
                  <a:close/>
                </a:path>
              </a:pathLst>
            </a:custGeom>
            <a:solidFill>
              <a:srgbClr val="F0C1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1" name="Freeform 139"/>
            <p:cNvSpPr>
              <a:spLocks/>
            </p:cNvSpPr>
            <p:nvPr userDrawn="1"/>
          </p:nvSpPr>
          <p:spPr bwMode="auto">
            <a:xfrm flipH="1">
              <a:off x="2152384" y="4841625"/>
              <a:ext cx="149764" cy="176864"/>
            </a:xfrm>
            <a:custGeom>
              <a:avLst/>
              <a:gdLst>
                <a:gd name="T0" fmla="*/ 40 w 105"/>
                <a:gd name="T1" fmla="*/ 70 h 124"/>
                <a:gd name="T2" fmla="*/ 61 w 105"/>
                <a:gd name="T3" fmla="*/ 25 h 124"/>
                <a:gd name="T4" fmla="*/ 89 w 105"/>
                <a:gd name="T5" fmla="*/ 1 h 124"/>
                <a:gd name="T6" fmla="*/ 100 w 105"/>
                <a:gd name="T7" fmla="*/ 49 h 124"/>
                <a:gd name="T8" fmla="*/ 90 w 105"/>
                <a:gd name="T9" fmla="*/ 122 h 124"/>
                <a:gd name="T10" fmla="*/ 86 w 105"/>
                <a:gd name="T11" fmla="*/ 124 h 124"/>
                <a:gd name="T12" fmla="*/ 84 w 105"/>
                <a:gd name="T13" fmla="*/ 122 h 124"/>
                <a:gd name="T14" fmla="*/ 80 w 105"/>
                <a:gd name="T15" fmla="*/ 60 h 124"/>
                <a:gd name="T16" fmla="*/ 66 w 105"/>
                <a:gd name="T17" fmla="*/ 96 h 124"/>
                <a:gd name="T18" fmla="*/ 59 w 105"/>
                <a:gd name="T19" fmla="*/ 106 h 124"/>
                <a:gd name="T20" fmla="*/ 34 w 105"/>
                <a:gd name="T21" fmla="*/ 119 h 124"/>
                <a:gd name="T22" fmla="*/ 16 w 105"/>
                <a:gd name="T23" fmla="*/ 110 h 124"/>
                <a:gd name="T24" fmla="*/ 2 w 105"/>
                <a:gd name="T25" fmla="*/ 90 h 124"/>
                <a:gd name="T26" fmla="*/ 10 w 105"/>
                <a:gd name="T27" fmla="*/ 84 h 124"/>
                <a:gd name="T28" fmla="*/ 25 w 105"/>
                <a:gd name="T29" fmla="*/ 91 h 124"/>
                <a:gd name="T30" fmla="*/ 40 w 105"/>
                <a:gd name="T31" fmla="*/ 70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05" h="124">
                  <a:moveTo>
                    <a:pt x="40" y="70"/>
                  </a:moveTo>
                  <a:cubicBezTo>
                    <a:pt x="47" y="53"/>
                    <a:pt x="54" y="38"/>
                    <a:pt x="61" y="25"/>
                  </a:cubicBezTo>
                  <a:cubicBezTo>
                    <a:pt x="64" y="19"/>
                    <a:pt x="69" y="0"/>
                    <a:pt x="89" y="1"/>
                  </a:cubicBezTo>
                  <a:cubicBezTo>
                    <a:pt x="102" y="13"/>
                    <a:pt x="105" y="30"/>
                    <a:pt x="100" y="49"/>
                  </a:cubicBezTo>
                  <a:cubicBezTo>
                    <a:pt x="93" y="73"/>
                    <a:pt x="92" y="94"/>
                    <a:pt x="90" y="122"/>
                  </a:cubicBezTo>
                  <a:cubicBezTo>
                    <a:pt x="86" y="124"/>
                    <a:pt x="86" y="124"/>
                    <a:pt x="86" y="124"/>
                  </a:cubicBezTo>
                  <a:cubicBezTo>
                    <a:pt x="84" y="122"/>
                    <a:pt x="84" y="122"/>
                    <a:pt x="84" y="122"/>
                  </a:cubicBezTo>
                  <a:cubicBezTo>
                    <a:pt x="84" y="93"/>
                    <a:pt x="87" y="89"/>
                    <a:pt x="80" y="60"/>
                  </a:cubicBezTo>
                  <a:cubicBezTo>
                    <a:pt x="67" y="68"/>
                    <a:pt x="68" y="81"/>
                    <a:pt x="66" y="96"/>
                  </a:cubicBezTo>
                  <a:cubicBezTo>
                    <a:pt x="65" y="99"/>
                    <a:pt x="65" y="101"/>
                    <a:pt x="59" y="106"/>
                  </a:cubicBezTo>
                  <a:cubicBezTo>
                    <a:pt x="52" y="112"/>
                    <a:pt x="36" y="119"/>
                    <a:pt x="34" y="119"/>
                  </a:cubicBezTo>
                  <a:cubicBezTo>
                    <a:pt x="30" y="119"/>
                    <a:pt x="20" y="113"/>
                    <a:pt x="16" y="110"/>
                  </a:cubicBezTo>
                  <a:cubicBezTo>
                    <a:pt x="7" y="105"/>
                    <a:pt x="0" y="97"/>
                    <a:pt x="2" y="90"/>
                  </a:cubicBezTo>
                  <a:cubicBezTo>
                    <a:pt x="5" y="83"/>
                    <a:pt x="9" y="84"/>
                    <a:pt x="10" y="84"/>
                  </a:cubicBezTo>
                  <a:cubicBezTo>
                    <a:pt x="10" y="88"/>
                    <a:pt x="22" y="93"/>
                    <a:pt x="25" y="91"/>
                  </a:cubicBezTo>
                  <a:cubicBezTo>
                    <a:pt x="29" y="88"/>
                    <a:pt x="37" y="79"/>
                    <a:pt x="40" y="70"/>
                  </a:cubicBezTo>
                  <a:close/>
                </a:path>
              </a:pathLst>
            </a:custGeom>
            <a:solidFill>
              <a:srgbClr val="0327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2" name="Freeform 140"/>
            <p:cNvSpPr>
              <a:spLocks/>
            </p:cNvSpPr>
            <p:nvPr userDrawn="1"/>
          </p:nvSpPr>
          <p:spPr bwMode="auto">
            <a:xfrm flipH="1">
              <a:off x="2242241" y="4554934"/>
              <a:ext cx="146911" cy="497786"/>
            </a:xfrm>
            <a:custGeom>
              <a:avLst/>
              <a:gdLst>
                <a:gd name="T0" fmla="*/ 34 w 103"/>
                <a:gd name="T1" fmla="*/ 26 h 349"/>
                <a:gd name="T2" fmla="*/ 35 w 103"/>
                <a:gd name="T3" fmla="*/ 41 h 349"/>
                <a:gd name="T4" fmla="*/ 42 w 103"/>
                <a:gd name="T5" fmla="*/ 228 h 349"/>
                <a:gd name="T6" fmla="*/ 17 w 103"/>
                <a:gd name="T7" fmla="*/ 319 h 349"/>
                <a:gd name="T8" fmla="*/ 2 w 103"/>
                <a:gd name="T9" fmla="*/ 323 h 349"/>
                <a:gd name="T10" fmla="*/ 0 w 103"/>
                <a:gd name="T11" fmla="*/ 325 h 349"/>
                <a:gd name="T12" fmla="*/ 31 w 103"/>
                <a:gd name="T13" fmla="*/ 349 h 349"/>
                <a:gd name="T14" fmla="*/ 80 w 103"/>
                <a:gd name="T15" fmla="*/ 255 h 349"/>
                <a:gd name="T16" fmla="*/ 82 w 103"/>
                <a:gd name="T17" fmla="*/ 242 h 349"/>
                <a:gd name="T18" fmla="*/ 78 w 103"/>
                <a:gd name="T19" fmla="*/ 222 h 349"/>
                <a:gd name="T20" fmla="*/ 101 w 103"/>
                <a:gd name="T21" fmla="*/ 51 h 349"/>
                <a:gd name="T22" fmla="*/ 100 w 103"/>
                <a:gd name="T23" fmla="*/ 0 h 349"/>
                <a:gd name="T24" fmla="*/ 97 w 103"/>
                <a:gd name="T25" fmla="*/ 1 h 349"/>
                <a:gd name="T26" fmla="*/ 34 w 103"/>
                <a:gd name="T27" fmla="*/ 26 h 3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03" h="349">
                  <a:moveTo>
                    <a:pt x="34" y="26"/>
                  </a:moveTo>
                  <a:cubicBezTo>
                    <a:pt x="35" y="30"/>
                    <a:pt x="35" y="35"/>
                    <a:pt x="35" y="41"/>
                  </a:cubicBezTo>
                  <a:cubicBezTo>
                    <a:pt x="32" y="103"/>
                    <a:pt x="41" y="164"/>
                    <a:pt x="42" y="228"/>
                  </a:cubicBezTo>
                  <a:cubicBezTo>
                    <a:pt x="37" y="274"/>
                    <a:pt x="29" y="306"/>
                    <a:pt x="17" y="319"/>
                  </a:cubicBezTo>
                  <a:cubicBezTo>
                    <a:pt x="14" y="321"/>
                    <a:pt x="10" y="325"/>
                    <a:pt x="2" y="323"/>
                  </a:cubicBezTo>
                  <a:cubicBezTo>
                    <a:pt x="1" y="322"/>
                    <a:pt x="1" y="324"/>
                    <a:pt x="0" y="325"/>
                  </a:cubicBezTo>
                  <a:cubicBezTo>
                    <a:pt x="31" y="349"/>
                    <a:pt x="31" y="349"/>
                    <a:pt x="31" y="349"/>
                  </a:cubicBezTo>
                  <a:cubicBezTo>
                    <a:pt x="80" y="255"/>
                    <a:pt x="80" y="255"/>
                    <a:pt x="80" y="255"/>
                  </a:cubicBezTo>
                  <a:cubicBezTo>
                    <a:pt x="81" y="250"/>
                    <a:pt x="84" y="246"/>
                    <a:pt x="82" y="242"/>
                  </a:cubicBezTo>
                  <a:cubicBezTo>
                    <a:pt x="81" y="239"/>
                    <a:pt x="76" y="231"/>
                    <a:pt x="78" y="222"/>
                  </a:cubicBezTo>
                  <a:cubicBezTo>
                    <a:pt x="90" y="150"/>
                    <a:pt x="103" y="98"/>
                    <a:pt x="101" y="51"/>
                  </a:cubicBezTo>
                  <a:cubicBezTo>
                    <a:pt x="101" y="29"/>
                    <a:pt x="100" y="13"/>
                    <a:pt x="100" y="0"/>
                  </a:cubicBezTo>
                  <a:cubicBezTo>
                    <a:pt x="97" y="1"/>
                    <a:pt x="97" y="1"/>
                    <a:pt x="97" y="1"/>
                  </a:cubicBezTo>
                  <a:cubicBezTo>
                    <a:pt x="97" y="1"/>
                    <a:pt x="60" y="16"/>
                    <a:pt x="34" y="26"/>
                  </a:cubicBezTo>
                  <a:close/>
                </a:path>
              </a:pathLst>
            </a:custGeom>
            <a:solidFill>
              <a:srgbClr val="FFDB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3" name="Freeform 141"/>
            <p:cNvSpPr>
              <a:spLocks/>
            </p:cNvSpPr>
            <p:nvPr userDrawn="1"/>
          </p:nvSpPr>
          <p:spPr bwMode="auto">
            <a:xfrm flipH="1">
              <a:off x="2249373" y="4895825"/>
              <a:ext cx="149764" cy="176864"/>
            </a:xfrm>
            <a:custGeom>
              <a:avLst/>
              <a:gdLst>
                <a:gd name="T0" fmla="*/ 40 w 105"/>
                <a:gd name="T1" fmla="*/ 70 h 124"/>
                <a:gd name="T2" fmla="*/ 61 w 105"/>
                <a:gd name="T3" fmla="*/ 25 h 124"/>
                <a:gd name="T4" fmla="*/ 89 w 105"/>
                <a:gd name="T5" fmla="*/ 1 h 124"/>
                <a:gd name="T6" fmla="*/ 100 w 105"/>
                <a:gd name="T7" fmla="*/ 50 h 124"/>
                <a:gd name="T8" fmla="*/ 90 w 105"/>
                <a:gd name="T9" fmla="*/ 122 h 124"/>
                <a:gd name="T10" fmla="*/ 86 w 105"/>
                <a:gd name="T11" fmla="*/ 124 h 124"/>
                <a:gd name="T12" fmla="*/ 83 w 105"/>
                <a:gd name="T13" fmla="*/ 123 h 124"/>
                <a:gd name="T14" fmla="*/ 80 w 105"/>
                <a:gd name="T15" fmla="*/ 60 h 124"/>
                <a:gd name="T16" fmla="*/ 66 w 105"/>
                <a:gd name="T17" fmla="*/ 96 h 124"/>
                <a:gd name="T18" fmla="*/ 59 w 105"/>
                <a:gd name="T19" fmla="*/ 106 h 124"/>
                <a:gd name="T20" fmla="*/ 34 w 105"/>
                <a:gd name="T21" fmla="*/ 119 h 124"/>
                <a:gd name="T22" fmla="*/ 16 w 105"/>
                <a:gd name="T23" fmla="*/ 110 h 124"/>
                <a:gd name="T24" fmla="*/ 2 w 105"/>
                <a:gd name="T25" fmla="*/ 91 h 124"/>
                <a:gd name="T26" fmla="*/ 9 w 105"/>
                <a:gd name="T27" fmla="*/ 84 h 124"/>
                <a:gd name="T28" fmla="*/ 24 w 105"/>
                <a:gd name="T29" fmla="*/ 91 h 124"/>
                <a:gd name="T30" fmla="*/ 40 w 105"/>
                <a:gd name="T31" fmla="*/ 70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05" h="124">
                  <a:moveTo>
                    <a:pt x="40" y="70"/>
                  </a:moveTo>
                  <a:cubicBezTo>
                    <a:pt x="47" y="53"/>
                    <a:pt x="54" y="38"/>
                    <a:pt x="61" y="25"/>
                  </a:cubicBezTo>
                  <a:cubicBezTo>
                    <a:pt x="64" y="19"/>
                    <a:pt x="69" y="0"/>
                    <a:pt x="89" y="1"/>
                  </a:cubicBezTo>
                  <a:cubicBezTo>
                    <a:pt x="102" y="13"/>
                    <a:pt x="105" y="31"/>
                    <a:pt x="100" y="50"/>
                  </a:cubicBezTo>
                  <a:cubicBezTo>
                    <a:pt x="93" y="74"/>
                    <a:pt x="92" y="95"/>
                    <a:pt x="90" y="122"/>
                  </a:cubicBezTo>
                  <a:cubicBezTo>
                    <a:pt x="86" y="124"/>
                    <a:pt x="86" y="124"/>
                    <a:pt x="86" y="124"/>
                  </a:cubicBezTo>
                  <a:cubicBezTo>
                    <a:pt x="83" y="123"/>
                    <a:pt x="83" y="123"/>
                    <a:pt x="83" y="123"/>
                  </a:cubicBezTo>
                  <a:cubicBezTo>
                    <a:pt x="83" y="93"/>
                    <a:pt x="87" y="89"/>
                    <a:pt x="80" y="60"/>
                  </a:cubicBezTo>
                  <a:cubicBezTo>
                    <a:pt x="67" y="69"/>
                    <a:pt x="68" y="81"/>
                    <a:pt x="66" y="96"/>
                  </a:cubicBezTo>
                  <a:cubicBezTo>
                    <a:pt x="65" y="100"/>
                    <a:pt x="65" y="102"/>
                    <a:pt x="59" y="106"/>
                  </a:cubicBezTo>
                  <a:cubicBezTo>
                    <a:pt x="51" y="112"/>
                    <a:pt x="36" y="119"/>
                    <a:pt x="34" y="119"/>
                  </a:cubicBezTo>
                  <a:cubicBezTo>
                    <a:pt x="30" y="119"/>
                    <a:pt x="20" y="113"/>
                    <a:pt x="16" y="110"/>
                  </a:cubicBezTo>
                  <a:cubicBezTo>
                    <a:pt x="7" y="105"/>
                    <a:pt x="0" y="97"/>
                    <a:pt x="2" y="91"/>
                  </a:cubicBezTo>
                  <a:cubicBezTo>
                    <a:pt x="5" y="83"/>
                    <a:pt x="9" y="84"/>
                    <a:pt x="9" y="84"/>
                  </a:cubicBezTo>
                  <a:cubicBezTo>
                    <a:pt x="10" y="88"/>
                    <a:pt x="21" y="94"/>
                    <a:pt x="24" y="91"/>
                  </a:cubicBezTo>
                  <a:cubicBezTo>
                    <a:pt x="29" y="88"/>
                    <a:pt x="36" y="79"/>
                    <a:pt x="40" y="70"/>
                  </a:cubicBezTo>
                  <a:close/>
                </a:path>
              </a:pathLst>
            </a:custGeom>
            <a:solidFill>
              <a:srgbClr val="0534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" name="Freeform 142"/>
            <p:cNvSpPr>
              <a:spLocks/>
            </p:cNvSpPr>
            <p:nvPr userDrawn="1"/>
          </p:nvSpPr>
          <p:spPr bwMode="auto">
            <a:xfrm flipH="1">
              <a:off x="2036852" y="5111199"/>
              <a:ext cx="154043" cy="116958"/>
            </a:xfrm>
            <a:custGeom>
              <a:avLst/>
              <a:gdLst>
                <a:gd name="T0" fmla="*/ 0 w 108"/>
                <a:gd name="T1" fmla="*/ 0 h 82"/>
                <a:gd name="T2" fmla="*/ 0 w 108"/>
                <a:gd name="T3" fmla="*/ 1 h 82"/>
                <a:gd name="T4" fmla="*/ 0 w 108"/>
                <a:gd name="T5" fmla="*/ 1 h 82"/>
                <a:gd name="T6" fmla="*/ 1 w 108"/>
                <a:gd name="T7" fmla="*/ 3 h 82"/>
                <a:gd name="T8" fmla="*/ 1 w 108"/>
                <a:gd name="T9" fmla="*/ 3 h 82"/>
                <a:gd name="T10" fmla="*/ 2 w 108"/>
                <a:gd name="T11" fmla="*/ 4 h 82"/>
                <a:gd name="T12" fmla="*/ 3 w 108"/>
                <a:gd name="T13" fmla="*/ 5 h 82"/>
                <a:gd name="T14" fmla="*/ 4 w 108"/>
                <a:gd name="T15" fmla="*/ 5 h 82"/>
                <a:gd name="T16" fmla="*/ 108 w 108"/>
                <a:gd name="T17" fmla="*/ 66 h 82"/>
                <a:gd name="T18" fmla="*/ 108 w 108"/>
                <a:gd name="T19" fmla="*/ 82 h 82"/>
                <a:gd name="T20" fmla="*/ 4 w 108"/>
                <a:gd name="T21" fmla="*/ 22 h 82"/>
                <a:gd name="T22" fmla="*/ 4 w 108"/>
                <a:gd name="T23" fmla="*/ 22 h 82"/>
                <a:gd name="T24" fmla="*/ 3 w 108"/>
                <a:gd name="T25" fmla="*/ 21 h 82"/>
                <a:gd name="T26" fmla="*/ 2 w 108"/>
                <a:gd name="T27" fmla="*/ 21 h 82"/>
                <a:gd name="T28" fmla="*/ 2 w 108"/>
                <a:gd name="T29" fmla="*/ 21 h 82"/>
                <a:gd name="T30" fmla="*/ 1 w 108"/>
                <a:gd name="T31" fmla="*/ 20 h 82"/>
                <a:gd name="T32" fmla="*/ 1 w 108"/>
                <a:gd name="T33" fmla="*/ 19 h 82"/>
                <a:gd name="T34" fmla="*/ 1 w 108"/>
                <a:gd name="T35" fmla="*/ 19 h 82"/>
                <a:gd name="T36" fmla="*/ 1 w 108"/>
                <a:gd name="T37" fmla="*/ 19 h 82"/>
                <a:gd name="T38" fmla="*/ 1 w 108"/>
                <a:gd name="T39" fmla="*/ 18 h 82"/>
                <a:gd name="T40" fmla="*/ 0 w 108"/>
                <a:gd name="T41" fmla="*/ 18 h 82"/>
                <a:gd name="T42" fmla="*/ 0 w 108"/>
                <a:gd name="T43" fmla="*/ 18 h 82"/>
                <a:gd name="T44" fmla="*/ 0 w 108"/>
                <a:gd name="T45" fmla="*/ 17 h 82"/>
                <a:gd name="T46" fmla="*/ 0 w 108"/>
                <a:gd name="T47" fmla="*/ 17 h 82"/>
                <a:gd name="T48" fmla="*/ 0 w 108"/>
                <a:gd name="T49" fmla="*/ 16 h 82"/>
                <a:gd name="T50" fmla="*/ 0 w 108"/>
                <a:gd name="T51" fmla="*/ 16 h 82"/>
                <a:gd name="T52" fmla="*/ 0 w 108"/>
                <a:gd name="T53" fmla="*/ 0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08" h="82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2" y="4"/>
                    <a:pt x="2" y="4"/>
                  </a:cubicBezTo>
                  <a:cubicBezTo>
                    <a:pt x="3" y="4"/>
                    <a:pt x="3" y="4"/>
                    <a:pt x="3" y="5"/>
                  </a:cubicBezTo>
                  <a:cubicBezTo>
                    <a:pt x="3" y="5"/>
                    <a:pt x="4" y="5"/>
                    <a:pt x="4" y="5"/>
                  </a:cubicBezTo>
                  <a:cubicBezTo>
                    <a:pt x="108" y="66"/>
                    <a:pt x="108" y="66"/>
                    <a:pt x="108" y="66"/>
                  </a:cubicBezTo>
                  <a:cubicBezTo>
                    <a:pt x="108" y="82"/>
                    <a:pt x="108" y="82"/>
                    <a:pt x="108" y="82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4" y="22"/>
                    <a:pt x="3" y="21"/>
                    <a:pt x="3" y="21"/>
                  </a:cubicBezTo>
                  <a:cubicBezTo>
                    <a:pt x="3" y="21"/>
                    <a:pt x="3" y="21"/>
                    <a:pt x="2" y="21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2" y="20"/>
                    <a:pt x="2" y="20"/>
                    <a:pt x="1" y="20"/>
                  </a:cubicBezTo>
                  <a:cubicBezTo>
                    <a:pt x="1" y="20"/>
                    <a:pt x="1" y="20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1" y="19"/>
                    <a:pt x="1" y="18"/>
                    <a:pt x="1" y="18"/>
                  </a:cubicBezTo>
                  <a:cubicBezTo>
                    <a:pt x="1" y="18"/>
                    <a:pt x="0" y="18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7"/>
                    <a:pt x="0" y="17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534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" name="Freeform 143"/>
            <p:cNvSpPr>
              <a:spLocks/>
            </p:cNvSpPr>
            <p:nvPr userDrawn="1"/>
          </p:nvSpPr>
          <p:spPr bwMode="auto">
            <a:xfrm flipH="1">
              <a:off x="1832888" y="5098362"/>
              <a:ext cx="203964" cy="132648"/>
            </a:xfrm>
            <a:custGeom>
              <a:avLst/>
              <a:gdLst>
                <a:gd name="T0" fmla="*/ 4 w 143"/>
                <a:gd name="T1" fmla="*/ 76 h 93"/>
                <a:gd name="T2" fmla="*/ 4 w 143"/>
                <a:gd name="T3" fmla="*/ 76 h 93"/>
                <a:gd name="T4" fmla="*/ 9 w 143"/>
                <a:gd name="T5" fmla="*/ 77 h 93"/>
                <a:gd name="T6" fmla="*/ 9 w 143"/>
                <a:gd name="T7" fmla="*/ 77 h 93"/>
                <a:gd name="T8" fmla="*/ 14 w 143"/>
                <a:gd name="T9" fmla="*/ 76 h 93"/>
                <a:gd name="T10" fmla="*/ 14 w 143"/>
                <a:gd name="T11" fmla="*/ 76 h 93"/>
                <a:gd name="T12" fmla="*/ 18 w 143"/>
                <a:gd name="T13" fmla="*/ 75 h 93"/>
                <a:gd name="T14" fmla="*/ 139 w 143"/>
                <a:gd name="T15" fmla="*/ 5 h 93"/>
                <a:gd name="T16" fmla="*/ 143 w 143"/>
                <a:gd name="T17" fmla="*/ 0 h 93"/>
                <a:gd name="T18" fmla="*/ 143 w 143"/>
                <a:gd name="T19" fmla="*/ 16 h 93"/>
                <a:gd name="T20" fmla="*/ 139 w 143"/>
                <a:gd name="T21" fmla="*/ 22 h 93"/>
                <a:gd name="T22" fmla="*/ 19 w 143"/>
                <a:gd name="T23" fmla="*/ 91 h 93"/>
                <a:gd name="T24" fmla="*/ 17 w 143"/>
                <a:gd name="T25" fmla="*/ 92 h 93"/>
                <a:gd name="T26" fmla="*/ 15 w 143"/>
                <a:gd name="T27" fmla="*/ 93 h 93"/>
                <a:gd name="T28" fmla="*/ 14 w 143"/>
                <a:gd name="T29" fmla="*/ 93 h 93"/>
                <a:gd name="T30" fmla="*/ 14 w 143"/>
                <a:gd name="T31" fmla="*/ 93 h 93"/>
                <a:gd name="T32" fmla="*/ 14 w 143"/>
                <a:gd name="T33" fmla="*/ 93 h 93"/>
                <a:gd name="T34" fmla="*/ 12 w 143"/>
                <a:gd name="T35" fmla="*/ 93 h 93"/>
                <a:gd name="T36" fmla="*/ 11 w 143"/>
                <a:gd name="T37" fmla="*/ 93 h 93"/>
                <a:gd name="T38" fmla="*/ 10 w 143"/>
                <a:gd name="T39" fmla="*/ 93 h 93"/>
                <a:gd name="T40" fmla="*/ 9 w 143"/>
                <a:gd name="T41" fmla="*/ 93 h 93"/>
                <a:gd name="T42" fmla="*/ 9 w 143"/>
                <a:gd name="T43" fmla="*/ 93 h 93"/>
                <a:gd name="T44" fmla="*/ 8 w 143"/>
                <a:gd name="T45" fmla="*/ 93 h 93"/>
                <a:gd name="T46" fmla="*/ 7 w 143"/>
                <a:gd name="T47" fmla="*/ 93 h 93"/>
                <a:gd name="T48" fmla="*/ 5 w 143"/>
                <a:gd name="T49" fmla="*/ 93 h 93"/>
                <a:gd name="T50" fmla="*/ 5 w 143"/>
                <a:gd name="T51" fmla="*/ 93 h 93"/>
                <a:gd name="T52" fmla="*/ 4 w 143"/>
                <a:gd name="T53" fmla="*/ 93 h 93"/>
                <a:gd name="T54" fmla="*/ 3 w 143"/>
                <a:gd name="T55" fmla="*/ 92 h 93"/>
                <a:gd name="T56" fmla="*/ 0 w 143"/>
                <a:gd name="T57" fmla="*/ 91 h 93"/>
                <a:gd name="T58" fmla="*/ 0 w 143"/>
                <a:gd name="T59" fmla="*/ 75 h 93"/>
                <a:gd name="T60" fmla="*/ 4 w 143"/>
                <a:gd name="T61" fmla="*/ 76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43" h="93">
                  <a:moveTo>
                    <a:pt x="4" y="76"/>
                  </a:moveTo>
                  <a:cubicBezTo>
                    <a:pt x="4" y="76"/>
                    <a:pt x="4" y="76"/>
                    <a:pt x="4" y="76"/>
                  </a:cubicBezTo>
                  <a:cubicBezTo>
                    <a:pt x="6" y="77"/>
                    <a:pt x="7" y="77"/>
                    <a:pt x="9" y="77"/>
                  </a:cubicBezTo>
                  <a:cubicBezTo>
                    <a:pt x="9" y="77"/>
                    <a:pt x="9" y="77"/>
                    <a:pt x="9" y="77"/>
                  </a:cubicBezTo>
                  <a:cubicBezTo>
                    <a:pt x="11" y="77"/>
                    <a:pt x="12" y="77"/>
                    <a:pt x="14" y="76"/>
                  </a:cubicBezTo>
                  <a:cubicBezTo>
                    <a:pt x="14" y="76"/>
                    <a:pt x="14" y="76"/>
                    <a:pt x="14" y="76"/>
                  </a:cubicBezTo>
                  <a:cubicBezTo>
                    <a:pt x="16" y="76"/>
                    <a:pt x="17" y="75"/>
                    <a:pt x="18" y="75"/>
                  </a:cubicBezTo>
                  <a:cubicBezTo>
                    <a:pt x="139" y="5"/>
                    <a:pt x="139" y="5"/>
                    <a:pt x="139" y="5"/>
                  </a:cubicBezTo>
                  <a:cubicBezTo>
                    <a:pt x="141" y="4"/>
                    <a:pt x="143" y="2"/>
                    <a:pt x="143" y="0"/>
                  </a:cubicBezTo>
                  <a:cubicBezTo>
                    <a:pt x="143" y="16"/>
                    <a:pt x="143" y="16"/>
                    <a:pt x="143" y="16"/>
                  </a:cubicBezTo>
                  <a:cubicBezTo>
                    <a:pt x="143" y="18"/>
                    <a:pt x="142" y="20"/>
                    <a:pt x="139" y="22"/>
                  </a:cubicBezTo>
                  <a:cubicBezTo>
                    <a:pt x="19" y="91"/>
                    <a:pt x="19" y="91"/>
                    <a:pt x="19" y="91"/>
                  </a:cubicBezTo>
                  <a:cubicBezTo>
                    <a:pt x="18" y="92"/>
                    <a:pt x="17" y="92"/>
                    <a:pt x="17" y="92"/>
                  </a:cubicBezTo>
                  <a:cubicBezTo>
                    <a:pt x="16" y="92"/>
                    <a:pt x="16" y="92"/>
                    <a:pt x="15" y="93"/>
                  </a:cubicBezTo>
                  <a:cubicBezTo>
                    <a:pt x="15" y="93"/>
                    <a:pt x="14" y="93"/>
                    <a:pt x="14" y="93"/>
                  </a:cubicBezTo>
                  <a:cubicBezTo>
                    <a:pt x="14" y="93"/>
                    <a:pt x="14" y="93"/>
                    <a:pt x="14" y="93"/>
                  </a:cubicBezTo>
                  <a:cubicBezTo>
                    <a:pt x="14" y="93"/>
                    <a:pt x="14" y="93"/>
                    <a:pt x="14" y="93"/>
                  </a:cubicBezTo>
                  <a:cubicBezTo>
                    <a:pt x="13" y="93"/>
                    <a:pt x="13" y="93"/>
                    <a:pt x="12" y="93"/>
                  </a:cubicBezTo>
                  <a:cubicBezTo>
                    <a:pt x="12" y="93"/>
                    <a:pt x="11" y="93"/>
                    <a:pt x="11" y="93"/>
                  </a:cubicBezTo>
                  <a:cubicBezTo>
                    <a:pt x="11" y="93"/>
                    <a:pt x="10" y="93"/>
                    <a:pt x="10" y="93"/>
                  </a:cubicBezTo>
                  <a:cubicBezTo>
                    <a:pt x="10" y="93"/>
                    <a:pt x="9" y="93"/>
                    <a:pt x="9" y="93"/>
                  </a:cubicBezTo>
                  <a:cubicBezTo>
                    <a:pt x="9" y="93"/>
                    <a:pt x="9" y="93"/>
                    <a:pt x="9" y="93"/>
                  </a:cubicBezTo>
                  <a:cubicBezTo>
                    <a:pt x="9" y="93"/>
                    <a:pt x="9" y="93"/>
                    <a:pt x="8" y="93"/>
                  </a:cubicBezTo>
                  <a:cubicBezTo>
                    <a:pt x="8" y="93"/>
                    <a:pt x="7" y="93"/>
                    <a:pt x="7" y="93"/>
                  </a:cubicBezTo>
                  <a:cubicBezTo>
                    <a:pt x="6" y="93"/>
                    <a:pt x="6" y="93"/>
                    <a:pt x="5" y="93"/>
                  </a:cubicBezTo>
                  <a:cubicBezTo>
                    <a:pt x="5" y="93"/>
                    <a:pt x="5" y="93"/>
                    <a:pt x="5" y="93"/>
                  </a:cubicBezTo>
                  <a:cubicBezTo>
                    <a:pt x="4" y="93"/>
                    <a:pt x="4" y="93"/>
                    <a:pt x="4" y="93"/>
                  </a:cubicBezTo>
                  <a:cubicBezTo>
                    <a:pt x="4" y="93"/>
                    <a:pt x="3" y="93"/>
                    <a:pt x="3" y="92"/>
                  </a:cubicBezTo>
                  <a:cubicBezTo>
                    <a:pt x="2" y="92"/>
                    <a:pt x="1" y="92"/>
                    <a:pt x="0" y="91"/>
                  </a:cubicBezTo>
                  <a:cubicBezTo>
                    <a:pt x="0" y="75"/>
                    <a:pt x="0" y="75"/>
                    <a:pt x="0" y="75"/>
                  </a:cubicBezTo>
                  <a:cubicBezTo>
                    <a:pt x="1" y="75"/>
                    <a:pt x="2" y="76"/>
                    <a:pt x="4" y="76"/>
                  </a:cubicBezTo>
                  <a:close/>
                </a:path>
              </a:pathLst>
            </a:custGeom>
            <a:solidFill>
              <a:srgbClr val="0327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6" name="Freeform 144"/>
            <p:cNvSpPr>
              <a:spLocks/>
            </p:cNvSpPr>
            <p:nvPr userDrawn="1"/>
          </p:nvSpPr>
          <p:spPr bwMode="auto">
            <a:xfrm flipH="1">
              <a:off x="1831461" y="4999946"/>
              <a:ext cx="360859" cy="209669"/>
            </a:xfrm>
            <a:custGeom>
              <a:avLst/>
              <a:gdLst>
                <a:gd name="T0" fmla="*/ 5 w 253"/>
                <a:gd name="T1" fmla="*/ 72 h 147"/>
                <a:gd name="T2" fmla="*/ 5 w 253"/>
                <a:gd name="T3" fmla="*/ 83 h 147"/>
                <a:gd name="T4" fmla="*/ 109 w 253"/>
                <a:gd name="T5" fmla="*/ 144 h 147"/>
                <a:gd name="T6" fmla="*/ 127 w 253"/>
                <a:gd name="T7" fmla="*/ 144 h 147"/>
                <a:gd name="T8" fmla="*/ 248 w 253"/>
                <a:gd name="T9" fmla="*/ 74 h 147"/>
                <a:gd name="T10" fmla="*/ 248 w 253"/>
                <a:gd name="T11" fmla="*/ 63 h 147"/>
                <a:gd name="T12" fmla="*/ 144 w 253"/>
                <a:gd name="T13" fmla="*/ 3 h 147"/>
                <a:gd name="T14" fmla="*/ 125 w 253"/>
                <a:gd name="T15" fmla="*/ 3 h 147"/>
                <a:gd name="T16" fmla="*/ 5 w 253"/>
                <a:gd name="T17" fmla="*/ 72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3" h="147">
                  <a:moveTo>
                    <a:pt x="5" y="72"/>
                  </a:moveTo>
                  <a:cubicBezTo>
                    <a:pt x="0" y="75"/>
                    <a:pt x="0" y="80"/>
                    <a:pt x="5" y="83"/>
                  </a:cubicBezTo>
                  <a:cubicBezTo>
                    <a:pt x="109" y="144"/>
                    <a:pt x="109" y="144"/>
                    <a:pt x="109" y="144"/>
                  </a:cubicBezTo>
                  <a:cubicBezTo>
                    <a:pt x="114" y="147"/>
                    <a:pt x="122" y="147"/>
                    <a:pt x="127" y="144"/>
                  </a:cubicBezTo>
                  <a:cubicBezTo>
                    <a:pt x="248" y="74"/>
                    <a:pt x="248" y="74"/>
                    <a:pt x="248" y="74"/>
                  </a:cubicBezTo>
                  <a:cubicBezTo>
                    <a:pt x="253" y="71"/>
                    <a:pt x="253" y="66"/>
                    <a:pt x="248" y="63"/>
                  </a:cubicBezTo>
                  <a:cubicBezTo>
                    <a:pt x="144" y="3"/>
                    <a:pt x="144" y="3"/>
                    <a:pt x="144" y="3"/>
                  </a:cubicBezTo>
                  <a:cubicBezTo>
                    <a:pt x="139" y="0"/>
                    <a:pt x="131" y="0"/>
                    <a:pt x="125" y="3"/>
                  </a:cubicBezTo>
                  <a:lnTo>
                    <a:pt x="5" y="72"/>
                  </a:lnTo>
                  <a:close/>
                </a:path>
              </a:pathLst>
            </a:custGeom>
            <a:solidFill>
              <a:srgbClr val="0844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7" name="Freeform 145"/>
            <p:cNvSpPr>
              <a:spLocks/>
            </p:cNvSpPr>
            <p:nvPr userDrawn="1"/>
          </p:nvSpPr>
          <p:spPr bwMode="auto">
            <a:xfrm flipH="1">
              <a:off x="1981225" y="4686155"/>
              <a:ext cx="37084" cy="442159"/>
            </a:xfrm>
            <a:custGeom>
              <a:avLst/>
              <a:gdLst>
                <a:gd name="T0" fmla="*/ 4 w 26"/>
                <a:gd name="T1" fmla="*/ 13 h 310"/>
                <a:gd name="T2" fmla="*/ 0 w 26"/>
                <a:gd name="T3" fmla="*/ 94 h 310"/>
                <a:gd name="T4" fmla="*/ 4 w 26"/>
                <a:gd name="T5" fmla="*/ 310 h 310"/>
                <a:gd name="T6" fmla="*/ 26 w 26"/>
                <a:gd name="T7" fmla="*/ 298 h 310"/>
                <a:gd name="T8" fmla="*/ 26 w 26"/>
                <a:gd name="T9" fmla="*/ 0 h 310"/>
                <a:gd name="T10" fmla="*/ 4 w 26"/>
                <a:gd name="T11" fmla="*/ 13 h 3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6" h="310">
                  <a:moveTo>
                    <a:pt x="4" y="13"/>
                  </a:moveTo>
                  <a:lnTo>
                    <a:pt x="0" y="94"/>
                  </a:lnTo>
                  <a:lnTo>
                    <a:pt x="4" y="310"/>
                  </a:lnTo>
                  <a:lnTo>
                    <a:pt x="26" y="298"/>
                  </a:lnTo>
                  <a:lnTo>
                    <a:pt x="26" y="0"/>
                  </a:lnTo>
                  <a:lnTo>
                    <a:pt x="4" y="13"/>
                  </a:lnTo>
                  <a:close/>
                </a:path>
              </a:pathLst>
            </a:custGeom>
            <a:solidFill>
              <a:srgbClr val="041D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8" name="Freeform 146"/>
            <p:cNvSpPr>
              <a:spLocks/>
            </p:cNvSpPr>
            <p:nvPr userDrawn="1"/>
          </p:nvSpPr>
          <p:spPr bwMode="auto">
            <a:xfrm flipH="1">
              <a:off x="2012604" y="4686155"/>
              <a:ext cx="29953" cy="442159"/>
            </a:xfrm>
            <a:custGeom>
              <a:avLst/>
              <a:gdLst>
                <a:gd name="T0" fmla="*/ 21 w 21"/>
                <a:gd name="T1" fmla="*/ 13 h 310"/>
                <a:gd name="T2" fmla="*/ 0 w 21"/>
                <a:gd name="T3" fmla="*/ 0 h 310"/>
                <a:gd name="T4" fmla="*/ 0 w 21"/>
                <a:gd name="T5" fmla="*/ 298 h 310"/>
                <a:gd name="T6" fmla="*/ 21 w 21"/>
                <a:gd name="T7" fmla="*/ 310 h 310"/>
                <a:gd name="T8" fmla="*/ 21 w 21"/>
                <a:gd name="T9" fmla="*/ 13 h 3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310">
                  <a:moveTo>
                    <a:pt x="21" y="13"/>
                  </a:moveTo>
                  <a:lnTo>
                    <a:pt x="0" y="0"/>
                  </a:lnTo>
                  <a:lnTo>
                    <a:pt x="0" y="298"/>
                  </a:lnTo>
                  <a:lnTo>
                    <a:pt x="21" y="310"/>
                  </a:lnTo>
                  <a:lnTo>
                    <a:pt x="21" y="13"/>
                  </a:lnTo>
                  <a:close/>
                </a:path>
              </a:pathLst>
            </a:custGeom>
            <a:solidFill>
              <a:srgbClr val="0835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9" name="Freeform 147"/>
            <p:cNvSpPr>
              <a:spLocks/>
            </p:cNvSpPr>
            <p:nvPr userDrawn="1"/>
          </p:nvSpPr>
          <p:spPr bwMode="auto">
            <a:xfrm flipH="1">
              <a:off x="1865693" y="4684729"/>
              <a:ext cx="312365" cy="166880"/>
            </a:xfrm>
            <a:custGeom>
              <a:avLst/>
              <a:gdLst>
                <a:gd name="T0" fmla="*/ 18 w 219"/>
                <a:gd name="T1" fmla="*/ 0 h 117"/>
                <a:gd name="T2" fmla="*/ 195 w 219"/>
                <a:gd name="T3" fmla="*/ 102 h 117"/>
                <a:gd name="T4" fmla="*/ 201 w 219"/>
                <a:gd name="T5" fmla="*/ 105 h 117"/>
                <a:gd name="T6" fmla="*/ 202 w 219"/>
                <a:gd name="T7" fmla="*/ 105 h 117"/>
                <a:gd name="T8" fmla="*/ 208 w 219"/>
                <a:gd name="T9" fmla="*/ 107 h 117"/>
                <a:gd name="T10" fmla="*/ 208 w 219"/>
                <a:gd name="T11" fmla="*/ 107 h 117"/>
                <a:gd name="T12" fmla="*/ 214 w 219"/>
                <a:gd name="T13" fmla="*/ 106 h 117"/>
                <a:gd name="T14" fmla="*/ 214 w 219"/>
                <a:gd name="T15" fmla="*/ 106 h 117"/>
                <a:gd name="T16" fmla="*/ 219 w 219"/>
                <a:gd name="T17" fmla="*/ 104 h 117"/>
                <a:gd name="T18" fmla="*/ 219 w 219"/>
                <a:gd name="T19" fmla="*/ 104 h 117"/>
                <a:gd name="T20" fmla="*/ 219 w 219"/>
                <a:gd name="T21" fmla="*/ 104 h 117"/>
                <a:gd name="T22" fmla="*/ 219 w 219"/>
                <a:gd name="T23" fmla="*/ 104 h 117"/>
                <a:gd name="T24" fmla="*/ 201 w 219"/>
                <a:gd name="T25" fmla="*/ 115 h 117"/>
                <a:gd name="T26" fmla="*/ 201 w 219"/>
                <a:gd name="T27" fmla="*/ 115 h 117"/>
                <a:gd name="T28" fmla="*/ 199 w 219"/>
                <a:gd name="T29" fmla="*/ 116 h 117"/>
                <a:gd name="T30" fmla="*/ 197 w 219"/>
                <a:gd name="T31" fmla="*/ 117 h 117"/>
                <a:gd name="T32" fmla="*/ 196 w 219"/>
                <a:gd name="T33" fmla="*/ 117 h 117"/>
                <a:gd name="T34" fmla="*/ 196 w 219"/>
                <a:gd name="T35" fmla="*/ 117 h 117"/>
                <a:gd name="T36" fmla="*/ 195 w 219"/>
                <a:gd name="T37" fmla="*/ 117 h 117"/>
                <a:gd name="T38" fmla="*/ 193 w 219"/>
                <a:gd name="T39" fmla="*/ 117 h 117"/>
                <a:gd name="T40" fmla="*/ 191 w 219"/>
                <a:gd name="T41" fmla="*/ 117 h 117"/>
                <a:gd name="T42" fmla="*/ 190 w 219"/>
                <a:gd name="T43" fmla="*/ 117 h 117"/>
                <a:gd name="T44" fmla="*/ 190 w 219"/>
                <a:gd name="T45" fmla="*/ 117 h 117"/>
                <a:gd name="T46" fmla="*/ 188 w 219"/>
                <a:gd name="T47" fmla="*/ 117 h 117"/>
                <a:gd name="T48" fmla="*/ 185 w 219"/>
                <a:gd name="T49" fmla="*/ 116 h 117"/>
                <a:gd name="T50" fmla="*/ 184 w 219"/>
                <a:gd name="T51" fmla="*/ 116 h 117"/>
                <a:gd name="T52" fmla="*/ 183 w 219"/>
                <a:gd name="T53" fmla="*/ 116 h 117"/>
                <a:gd name="T54" fmla="*/ 181 w 219"/>
                <a:gd name="T55" fmla="*/ 115 h 117"/>
                <a:gd name="T56" fmla="*/ 177 w 219"/>
                <a:gd name="T57" fmla="*/ 113 h 117"/>
                <a:gd name="T58" fmla="*/ 0 w 219"/>
                <a:gd name="T59" fmla="*/ 11 h 117"/>
                <a:gd name="T60" fmla="*/ 18 w 219"/>
                <a:gd name="T61" fmla="*/ 0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19" h="117">
                  <a:moveTo>
                    <a:pt x="18" y="0"/>
                  </a:moveTo>
                  <a:cubicBezTo>
                    <a:pt x="195" y="102"/>
                    <a:pt x="195" y="102"/>
                    <a:pt x="195" y="102"/>
                  </a:cubicBezTo>
                  <a:cubicBezTo>
                    <a:pt x="197" y="103"/>
                    <a:pt x="199" y="104"/>
                    <a:pt x="201" y="105"/>
                  </a:cubicBezTo>
                  <a:cubicBezTo>
                    <a:pt x="202" y="105"/>
                    <a:pt x="202" y="105"/>
                    <a:pt x="202" y="105"/>
                  </a:cubicBezTo>
                  <a:cubicBezTo>
                    <a:pt x="204" y="106"/>
                    <a:pt x="206" y="106"/>
                    <a:pt x="208" y="107"/>
                  </a:cubicBezTo>
                  <a:cubicBezTo>
                    <a:pt x="208" y="107"/>
                    <a:pt x="208" y="107"/>
                    <a:pt x="208" y="107"/>
                  </a:cubicBezTo>
                  <a:cubicBezTo>
                    <a:pt x="210" y="107"/>
                    <a:pt x="212" y="107"/>
                    <a:pt x="214" y="106"/>
                  </a:cubicBezTo>
                  <a:cubicBezTo>
                    <a:pt x="214" y="106"/>
                    <a:pt x="214" y="106"/>
                    <a:pt x="214" y="106"/>
                  </a:cubicBezTo>
                  <a:cubicBezTo>
                    <a:pt x="216" y="106"/>
                    <a:pt x="218" y="105"/>
                    <a:pt x="219" y="104"/>
                  </a:cubicBezTo>
                  <a:cubicBezTo>
                    <a:pt x="219" y="104"/>
                    <a:pt x="219" y="104"/>
                    <a:pt x="219" y="104"/>
                  </a:cubicBezTo>
                  <a:cubicBezTo>
                    <a:pt x="219" y="104"/>
                    <a:pt x="219" y="104"/>
                    <a:pt x="219" y="104"/>
                  </a:cubicBezTo>
                  <a:cubicBezTo>
                    <a:pt x="219" y="104"/>
                    <a:pt x="219" y="104"/>
                    <a:pt x="219" y="104"/>
                  </a:cubicBezTo>
                  <a:cubicBezTo>
                    <a:pt x="201" y="115"/>
                    <a:pt x="201" y="115"/>
                    <a:pt x="201" y="115"/>
                  </a:cubicBezTo>
                  <a:cubicBezTo>
                    <a:pt x="201" y="115"/>
                    <a:pt x="201" y="115"/>
                    <a:pt x="201" y="115"/>
                  </a:cubicBezTo>
                  <a:cubicBezTo>
                    <a:pt x="200" y="115"/>
                    <a:pt x="200" y="116"/>
                    <a:pt x="199" y="116"/>
                  </a:cubicBezTo>
                  <a:cubicBezTo>
                    <a:pt x="198" y="116"/>
                    <a:pt x="198" y="116"/>
                    <a:pt x="197" y="117"/>
                  </a:cubicBezTo>
                  <a:cubicBezTo>
                    <a:pt x="197" y="117"/>
                    <a:pt x="196" y="117"/>
                    <a:pt x="196" y="117"/>
                  </a:cubicBezTo>
                  <a:cubicBezTo>
                    <a:pt x="196" y="117"/>
                    <a:pt x="196" y="117"/>
                    <a:pt x="196" y="117"/>
                  </a:cubicBezTo>
                  <a:cubicBezTo>
                    <a:pt x="196" y="117"/>
                    <a:pt x="195" y="117"/>
                    <a:pt x="195" y="117"/>
                  </a:cubicBezTo>
                  <a:cubicBezTo>
                    <a:pt x="195" y="117"/>
                    <a:pt x="194" y="117"/>
                    <a:pt x="193" y="117"/>
                  </a:cubicBezTo>
                  <a:cubicBezTo>
                    <a:pt x="192" y="117"/>
                    <a:pt x="192" y="117"/>
                    <a:pt x="191" y="117"/>
                  </a:cubicBezTo>
                  <a:cubicBezTo>
                    <a:pt x="191" y="117"/>
                    <a:pt x="190" y="117"/>
                    <a:pt x="190" y="117"/>
                  </a:cubicBezTo>
                  <a:cubicBezTo>
                    <a:pt x="190" y="117"/>
                    <a:pt x="190" y="117"/>
                    <a:pt x="190" y="117"/>
                  </a:cubicBezTo>
                  <a:cubicBezTo>
                    <a:pt x="189" y="117"/>
                    <a:pt x="189" y="117"/>
                    <a:pt x="188" y="117"/>
                  </a:cubicBezTo>
                  <a:cubicBezTo>
                    <a:pt x="187" y="117"/>
                    <a:pt x="186" y="117"/>
                    <a:pt x="185" y="116"/>
                  </a:cubicBezTo>
                  <a:cubicBezTo>
                    <a:pt x="185" y="116"/>
                    <a:pt x="185" y="116"/>
                    <a:pt x="184" y="116"/>
                  </a:cubicBezTo>
                  <a:cubicBezTo>
                    <a:pt x="184" y="116"/>
                    <a:pt x="183" y="116"/>
                    <a:pt x="183" y="116"/>
                  </a:cubicBezTo>
                  <a:cubicBezTo>
                    <a:pt x="182" y="115"/>
                    <a:pt x="182" y="115"/>
                    <a:pt x="181" y="115"/>
                  </a:cubicBezTo>
                  <a:cubicBezTo>
                    <a:pt x="180" y="114"/>
                    <a:pt x="178" y="114"/>
                    <a:pt x="177" y="113"/>
                  </a:cubicBezTo>
                  <a:cubicBezTo>
                    <a:pt x="0" y="11"/>
                    <a:pt x="0" y="11"/>
                    <a:pt x="0" y="11"/>
                  </a:cubicBezTo>
                  <a:lnTo>
                    <a:pt x="18" y="0"/>
                  </a:lnTo>
                  <a:close/>
                </a:path>
              </a:pathLst>
            </a:custGeom>
            <a:solidFill>
              <a:srgbClr val="041D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0" name="Freeform 148"/>
            <p:cNvSpPr>
              <a:spLocks/>
            </p:cNvSpPr>
            <p:nvPr userDrawn="1"/>
          </p:nvSpPr>
          <p:spPr bwMode="auto">
            <a:xfrm flipH="1">
              <a:off x="1858562" y="4546376"/>
              <a:ext cx="319496" cy="339464"/>
            </a:xfrm>
            <a:custGeom>
              <a:avLst/>
              <a:gdLst>
                <a:gd name="T0" fmla="*/ 0 w 224"/>
                <a:gd name="T1" fmla="*/ 108 h 238"/>
                <a:gd name="T2" fmla="*/ 177 w 224"/>
                <a:gd name="T3" fmla="*/ 210 h 238"/>
                <a:gd name="T4" fmla="*/ 211 w 224"/>
                <a:gd name="T5" fmla="*/ 190 h 238"/>
                <a:gd name="T6" fmla="*/ 211 w 224"/>
                <a:gd name="T7" fmla="*/ 0 h 238"/>
                <a:gd name="T8" fmla="*/ 224 w 224"/>
                <a:gd name="T9" fmla="*/ 7 h 238"/>
                <a:gd name="T10" fmla="*/ 223 w 224"/>
                <a:gd name="T11" fmla="*/ 197 h 238"/>
                <a:gd name="T12" fmla="*/ 177 w 224"/>
                <a:gd name="T13" fmla="*/ 224 h 238"/>
                <a:gd name="T14" fmla="*/ 0 w 224"/>
                <a:gd name="T15" fmla="*/ 122 h 238"/>
                <a:gd name="T16" fmla="*/ 0 w 224"/>
                <a:gd name="T17" fmla="*/ 108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4" h="238">
                  <a:moveTo>
                    <a:pt x="0" y="108"/>
                  </a:moveTo>
                  <a:cubicBezTo>
                    <a:pt x="177" y="210"/>
                    <a:pt x="177" y="210"/>
                    <a:pt x="177" y="210"/>
                  </a:cubicBezTo>
                  <a:cubicBezTo>
                    <a:pt x="195" y="220"/>
                    <a:pt x="211" y="212"/>
                    <a:pt x="211" y="190"/>
                  </a:cubicBezTo>
                  <a:cubicBezTo>
                    <a:pt x="211" y="0"/>
                    <a:pt x="211" y="0"/>
                    <a:pt x="211" y="0"/>
                  </a:cubicBezTo>
                  <a:cubicBezTo>
                    <a:pt x="224" y="7"/>
                    <a:pt x="224" y="7"/>
                    <a:pt x="224" y="7"/>
                  </a:cubicBezTo>
                  <a:cubicBezTo>
                    <a:pt x="223" y="197"/>
                    <a:pt x="223" y="197"/>
                    <a:pt x="223" y="197"/>
                  </a:cubicBezTo>
                  <a:cubicBezTo>
                    <a:pt x="223" y="227"/>
                    <a:pt x="202" y="238"/>
                    <a:pt x="177" y="224"/>
                  </a:cubicBezTo>
                  <a:cubicBezTo>
                    <a:pt x="0" y="122"/>
                    <a:pt x="0" y="122"/>
                    <a:pt x="0" y="122"/>
                  </a:cubicBezTo>
                  <a:lnTo>
                    <a:pt x="0" y="108"/>
                  </a:lnTo>
                  <a:close/>
                </a:path>
              </a:pathLst>
            </a:custGeom>
            <a:solidFill>
              <a:srgbClr val="0835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1" name="Freeform 149"/>
            <p:cNvSpPr>
              <a:spLocks/>
            </p:cNvSpPr>
            <p:nvPr userDrawn="1"/>
          </p:nvSpPr>
          <p:spPr bwMode="auto">
            <a:xfrm flipH="1">
              <a:off x="2045409" y="4710403"/>
              <a:ext cx="241049" cy="181143"/>
            </a:xfrm>
            <a:custGeom>
              <a:avLst/>
              <a:gdLst>
                <a:gd name="T0" fmla="*/ 0 w 169"/>
                <a:gd name="T1" fmla="*/ 0 h 127"/>
                <a:gd name="T2" fmla="*/ 0 w 169"/>
                <a:gd name="T3" fmla="*/ 2 h 127"/>
                <a:gd name="T4" fmla="*/ 0 w 169"/>
                <a:gd name="T5" fmla="*/ 2 h 127"/>
                <a:gd name="T6" fmla="*/ 1 w 169"/>
                <a:gd name="T7" fmla="*/ 4 h 127"/>
                <a:gd name="T8" fmla="*/ 1 w 169"/>
                <a:gd name="T9" fmla="*/ 5 h 127"/>
                <a:gd name="T10" fmla="*/ 3 w 169"/>
                <a:gd name="T11" fmla="*/ 6 h 127"/>
                <a:gd name="T12" fmla="*/ 4 w 169"/>
                <a:gd name="T13" fmla="*/ 8 h 127"/>
                <a:gd name="T14" fmla="*/ 6 w 169"/>
                <a:gd name="T15" fmla="*/ 8 h 127"/>
                <a:gd name="T16" fmla="*/ 165 w 169"/>
                <a:gd name="T17" fmla="*/ 101 h 127"/>
                <a:gd name="T18" fmla="*/ 169 w 169"/>
                <a:gd name="T19" fmla="*/ 112 h 127"/>
                <a:gd name="T20" fmla="*/ 165 w 169"/>
                <a:gd name="T21" fmla="*/ 127 h 127"/>
                <a:gd name="T22" fmla="*/ 6 w 169"/>
                <a:gd name="T23" fmla="*/ 34 h 127"/>
                <a:gd name="T24" fmla="*/ 5 w 169"/>
                <a:gd name="T25" fmla="*/ 34 h 127"/>
                <a:gd name="T26" fmla="*/ 4 w 169"/>
                <a:gd name="T27" fmla="*/ 33 h 127"/>
                <a:gd name="T28" fmla="*/ 3 w 169"/>
                <a:gd name="T29" fmla="*/ 32 h 127"/>
                <a:gd name="T30" fmla="*/ 3 w 169"/>
                <a:gd name="T31" fmla="*/ 32 h 127"/>
                <a:gd name="T32" fmla="*/ 2 w 169"/>
                <a:gd name="T33" fmla="*/ 31 h 127"/>
                <a:gd name="T34" fmla="*/ 1 w 169"/>
                <a:gd name="T35" fmla="*/ 30 h 127"/>
                <a:gd name="T36" fmla="*/ 1 w 169"/>
                <a:gd name="T37" fmla="*/ 30 h 127"/>
                <a:gd name="T38" fmla="*/ 1 w 169"/>
                <a:gd name="T39" fmla="*/ 29 h 127"/>
                <a:gd name="T40" fmla="*/ 0 w 169"/>
                <a:gd name="T41" fmla="*/ 28 h 127"/>
                <a:gd name="T42" fmla="*/ 0 w 169"/>
                <a:gd name="T43" fmla="*/ 28 h 127"/>
                <a:gd name="T44" fmla="*/ 0 w 169"/>
                <a:gd name="T45" fmla="*/ 28 h 127"/>
                <a:gd name="T46" fmla="*/ 0 w 169"/>
                <a:gd name="T47" fmla="*/ 27 h 127"/>
                <a:gd name="T48" fmla="*/ 0 w 169"/>
                <a:gd name="T49" fmla="*/ 26 h 127"/>
                <a:gd name="T50" fmla="*/ 0 w 169"/>
                <a:gd name="T51" fmla="*/ 26 h 127"/>
                <a:gd name="T52" fmla="*/ 0 w 169"/>
                <a:gd name="T53" fmla="*/ 26 h 127"/>
                <a:gd name="T54" fmla="*/ 0 w 169"/>
                <a:gd name="T55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69" h="127">
                  <a:moveTo>
                    <a:pt x="0" y="0"/>
                  </a:move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4"/>
                    <a:pt x="1" y="4"/>
                  </a:cubicBezTo>
                  <a:cubicBezTo>
                    <a:pt x="1" y="4"/>
                    <a:pt x="1" y="5"/>
                    <a:pt x="1" y="5"/>
                  </a:cubicBezTo>
                  <a:cubicBezTo>
                    <a:pt x="2" y="5"/>
                    <a:pt x="2" y="6"/>
                    <a:pt x="3" y="6"/>
                  </a:cubicBezTo>
                  <a:cubicBezTo>
                    <a:pt x="3" y="7"/>
                    <a:pt x="4" y="7"/>
                    <a:pt x="4" y="8"/>
                  </a:cubicBezTo>
                  <a:cubicBezTo>
                    <a:pt x="5" y="8"/>
                    <a:pt x="5" y="8"/>
                    <a:pt x="6" y="8"/>
                  </a:cubicBezTo>
                  <a:cubicBezTo>
                    <a:pt x="165" y="101"/>
                    <a:pt x="165" y="101"/>
                    <a:pt x="165" y="101"/>
                  </a:cubicBezTo>
                  <a:cubicBezTo>
                    <a:pt x="169" y="112"/>
                    <a:pt x="169" y="112"/>
                    <a:pt x="169" y="112"/>
                  </a:cubicBezTo>
                  <a:cubicBezTo>
                    <a:pt x="165" y="127"/>
                    <a:pt x="165" y="127"/>
                    <a:pt x="165" y="127"/>
                  </a:cubicBezTo>
                  <a:cubicBezTo>
                    <a:pt x="6" y="34"/>
                    <a:pt x="6" y="34"/>
                    <a:pt x="6" y="34"/>
                  </a:cubicBezTo>
                  <a:cubicBezTo>
                    <a:pt x="6" y="34"/>
                    <a:pt x="5" y="34"/>
                    <a:pt x="5" y="34"/>
                  </a:cubicBezTo>
                  <a:cubicBezTo>
                    <a:pt x="5" y="34"/>
                    <a:pt x="5" y="33"/>
                    <a:pt x="4" y="33"/>
                  </a:cubicBezTo>
                  <a:cubicBezTo>
                    <a:pt x="4" y="33"/>
                    <a:pt x="3" y="32"/>
                    <a:pt x="3" y="32"/>
                  </a:cubicBezTo>
                  <a:cubicBezTo>
                    <a:pt x="3" y="32"/>
                    <a:pt x="3" y="32"/>
                    <a:pt x="3" y="32"/>
                  </a:cubicBezTo>
                  <a:cubicBezTo>
                    <a:pt x="2" y="32"/>
                    <a:pt x="2" y="31"/>
                    <a:pt x="2" y="31"/>
                  </a:cubicBezTo>
                  <a:cubicBezTo>
                    <a:pt x="2" y="30"/>
                    <a:pt x="1" y="30"/>
                    <a:pt x="1" y="30"/>
                  </a:cubicBezTo>
                  <a:cubicBezTo>
                    <a:pt x="1" y="30"/>
                    <a:pt x="1" y="30"/>
                    <a:pt x="1" y="30"/>
                  </a:cubicBezTo>
                  <a:cubicBezTo>
                    <a:pt x="1" y="30"/>
                    <a:pt x="1" y="30"/>
                    <a:pt x="1" y="29"/>
                  </a:cubicBezTo>
                  <a:cubicBezTo>
                    <a:pt x="1" y="29"/>
                    <a:pt x="0" y="29"/>
                    <a:pt x="0" y="28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28"/>
                    <a:pt x="0" y="27"/>
                    <a:pt x="0" y="27"/>
                  </a:cubicBezTo>
                  <a:cubicBezTo>
                    <a:pt x="0" y="27"/>
                    <a:pt x="0" y="26"/>
                    <a:pt x="0" y="26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26"/>
                    <a:pt x="0" y="26"/>
                    <a:pt x="0" y="2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534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2" name="Freeform 150"/>
            <p:cNvSpPr>
              <a:spLocks/>
            </p:cNvSpPr>
            <p:nvPr userDrawn="1"/>
          </p:nvSpPr>
          <p:spPr bwMode="auto">
            <a:xfrm flipH="1">
              <a:off x="1737325" y="4690435"/>
              <a:ext cx="313790" cy="205390"/>
            </a:xfrm>
            <a:custGeom>
              <a:avLst/>
              <a:gdLst>
                <a:gd name="T0" fmla="*/ 7 w 220"/>
                <a:gd name="T1" fmla="*/ 118 h 144"/>
                <a:gd name="T2" fmla="*/ 7 w 220"/>
                <a:gd name="T3" fmla="*/ 118 h 144"/>
                <a:gd name="T4" fmla="*/ 14 w 220"/>
                <a:gd name="T5" fmla="*/ 119 h 144"/>
                <a:gd name="T6" fmla="*/ 15 w 220"/>
                <a:gd name="T7" fmla="*/ 119 h 144"/>
                <a:gd name="T8" fmla="*/ 22 w 220"/>
                <a:gd name="T9" fmla="*/ 118 h 144"/>
                <a:gd name="T10" fmla="*/ 22 w 220"/>
                <a:gd name="T11" fmla="*/ 118 h 144"/>
                <a:gd name="T12" fmla="*/ 29 w 220"/>
                <a:gd name="T13" fmla="*/ 115 h 144"/>
                <a:gd name="T14" fmla="*/ 214 w 220"/>
                <a:gd name="T15" fmla="*/ 8 h 144"/>
                <a:gd name="T16" fmla="*/ 220 w 220"/>
                <a:gd name="T17" fmla="*/ 0 h 144"/>
                <a:gd name="T18" fmla="*/ 220 w 220"/>
                <a:gd name="T19" fmla="*/ 26 h 144"/>
                <a:gd name="T20" fmla="*/ 214 w 220"/>
                <a:gd name="T21" fmla="*/ 34 h 144"/>
                <a:gd name="T22" fmla="*/ 29 w 220"/>
                <a:gd name="T23" fmla="*/ 141 h 144"/>
                <a:gd name="T24" fmla="*/ 26 w 220"/>
                <a:gd name="T25" fmla="*/ 142 h 144"/>
                <a:gd name="T26" fmla="*/ 24 w 220"/>
                <a:gd name="T27" fmla="*/ 143 h 144"/>
                <a:gd name="T28" fmla="*/ 22 w 220"/>
                <a:gd name="T29" fmla="*/ 143 h 144"/>
                <a:gd name="T30" fmla="*/ 22 w 220"/>
                <a:gd name="T31" fmla="*/ 143 h 144"/>
                <a:gd name="T32" fmla="*/ 22 w 220"/>
                <a:gd name="T33" fmla="*/ 144 h 144"/>
                <a:gd name="T34" fmla="*/ 20 w 220"/>
                <a:gd name="T35" fmla="*/ 144 h 144"/>
                <a:gd name="T36" fmla="*/ 18 w 220"/>
                <a:gd name="T37" fmla="*/ 144 h 144"/>
                <a:gd name="T38" fmla="*/ 16 w 220"/>
                <a:gd name="T39" fmla="*/ 144 h 144"/>
                <a:gd name="T40" fmla="*/ 15 w 220"/>
                <a:gd name="T41" fmla="*/ 144 h 144"/>
                <a:gd name="T42" fmla="*/ 15 w 220"/>
                <a:gd name="T43" fmla="*/ 144 h 144"/>
                <a:gd name="T44" fmla="*/ 14 w 220"/>
                <a:gd name="T45" fmla="*/ 144 h 144"/>
                <a:gd name="T46" fmla="*/ 11 w 220"/>
                <a:gd name="T47" fmla="*/ 144 h 144"/>
                <a:gd name="T48" fmla="*/ 9 w 220"/>
                <a:gd name="T49" fmla="*/ 144 h 144"/>
                <a:gd name="T50" fmla="*/ 8 w 220"/>
                <a:gd name="T51" fmla="*/ 143 h 144"/>
                <a:gd name="T52" fmla="*/ 7 w 220"/>
                <a:gd name="T53" fmla="*/ 143 h 144"/>
                <a:gd name="T54" fmla="*/ 5 w 220"/>
                <a:gd name="T55" fmla="*/ 143 h 144"/>
                <a:gd name="T56" fmla="*/ 0 w 220"/>
                <a:gd name="T57" fmla="*/ 141 h 144"/>
                <a:gd name="T58" fmla="*/ 0 w 220"/>
                <a:gd name="T59" fmla="*/ 115 h 144"/>
                <a:gd name="T60" fmla="*/ 7 w 220"/>
                <a:gd name="T61" fmla="*/ 118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20" h="144">
                  <a:moveTo>
                    <a:pt x="7" y="118"/>
                  </a:moveTo>
                  <a:cubicBezTo>
                    <a:pt x="7" y="118"/>
                    <a:pt x="7" y="118"/>
                    <a:pt x="7" y="118"/>
                  </a:cubicBezTo>
                  <a:cubicBezTo>
                    <a:pt x="10" y="118"/>
                    <a:pt x="12" y="119"/>
                    <a:pt x="14" y="119"/>
                  </a:cubicBezTo>
                  <a:cubicBezTo>
                    <a:pt x="15" y="119"/>
                    <a:pt x="15" y="119"/>
                    <a:pt x="15" y="119"/>
                  </a:cubicBezTo>
                  <a:cubicBezTo>
                    <a:pt x="17" y="119"/>
                    <a:pt x="20" y="118"/>
                    <a:pt x="22" y="118"/>
                  </a:cubicBezTo>
                  <a:cubicBezTo>
                    <a:pt x="22" y="118"/>
                    <a:pt x="22" y="118"/>
                    <a:pt x="22" y="118"/>
                  </a:cubicBezTo>
                  <a:cubicBezTo>
                    <a:pt x="25" y="117"/>
                    <a:pt x="27" y="116"/>
                    <a:pt x="29" y="115"/>
                  </a:cubicBezTo>
                  <a:cubicBezTo>
                    <a:pt x="214" y="8"/>
                    <a:pt x="214" y="8"/>
                    <a:pt x="214" y="8"/>
                  </a:cubicBezTo>
                  <a:cubicBezTo>
                    <a:pt x="218" y="6"/>
                    <a:pt x="220" y="3"/>
                    <a:pt x="220" y="0"/>
                  </a:cubicBezTo>
                  <a:cubicBezTo>
                    <a:pt x="220" y="26"/>
                    <a:pt x="220" y="26"/>
                    <a:pt x="220" y="26"/>
                  </a:cubicBezTo>
                  <a:cubicBezTo>
                    <a:pt x="220" y="29"/>
                    <a:pt x="218" y="32"/>
                    <a:pt x="214" y="34"/>
                  </a:cubicBezTo>
                  <a:cubicBezTo>
                    <a:pt x="29" y="141"/>
                    <a:pt x="29" y="141"/>
                    <a:pt x="29" y="141"/>
                  </a:cubicBezTo>
                  <a:cubicBezTo>
                    <a:pt x="28" y="141"/>
                    <a:pt x="27" y="142"/>
                    <a:pt x="26" y="142"/>
                  </a:cubicBezTo>
                  <a:cubicBezTo>
                    <a:pt x="25" y="143"/>
                    <a:pt x="25" y="143"/>
                    <a:pt x="24" y="143"/>
                  </a:cubicBezTo>
                  <a:cubicBezTo>
                    <a:pt x="23" y="143"/>
                    <a:pt x="23" y="143"/>
                    <a:pt x="22" y="143"/>
                  </a:cubicBezTo>
                  <a:cubicBezTo>
                    <a:pt x="22" y="143"/>
                    <a:pt x="22" y="143"/>
                    <a:pt x="22" y="143"/>
                  </a:cubicBezTo>
                  <a:cubicBezTo>
                    <a:pt x="22" y="143"/>
                    <a:pt x="22" y="144"/>
                    <a:pt x="22" y="144"/>
                  </a:cubicBezTo>
                  <a:cubicBezTo>
                    <a:pt x="21" y="144"/>
                    <a:pt x="20" y="144"/>
                    <a:pt x="20" y="144"/>
                  </a:cubicBezTo>
                  <a:cubicBezTo>
                    <a:pt x="19" y="144"/>
                    <a:pt x="18" y="144"/>
                    <a:pt x="18" y="144"/>
                  </a:cubicBezTo>
                  <a:cubicBezTo>
                    <a:pt x="17" y="144"/>
                    <a:pt x="16" y="144"/>
                    <a:pt x="16" y="144"/>
                  </a:cubicBezTo>
                  <a:cubicBezTo>
                    <a:pt x="15" y="144"/>
                    <a:pt x="15" y="144"/>
                    <a:pt x="15" y="144"/>
                  </a:cubicBezTo>
                  <a:cubicBezTo>
                    <a:pt x="15" y="144"/>
                    <a:pt x="15" y="144"/>
                    <a:pt x="15" y="144"/>
                  </a:cubicBezTo>
                  <a:cubicBezTo>
                    <a:pt x="14" y="144"/>
                    <a:pt x="14" y="144"/>
                    <a:pt x="14" y="144"/>
                  </a:cubicBezTo>
                  <a:cubicBezTo>
                    <a:pt x="13" y="144"/>
                    <a:pt x="12" y="144"/>
                    <a:pt x="11" y="144"/>
                  </a:cubicBezTo>
                  <a:cubicBezTo>
                    <a:pt x="10" y="144"/>
                    <a:pt x="10" y="144"/>
                    <a:pt x="9" y="144"/>
                  </a:cubicBezTo>
                  <a:cubicBezTo>
                    <a:pt x="8" y="144"/>
                    <a:pt x="8" y="144"/>
                    <a:pt x="8" y="143"/>
                  </a:cubicBezTo>
                  <a:cubicBezTo>
                    <a:pt x="7" y="143"/>
                    <a:pt x="7" y="143"/>
                    <a:pt x="7" y="143"/>
                  </a:cubicBezTo>
                  <a:cubicBezTo>
                    <a:pt x="6" y="143"/>
                    <a:pt x="5" y="143"/>
                    <a:pt x="5" y="143"/>
                  </a:cubicBezTo>
                  <a:cubicBezTo>
                    <a:pt x="3" y="142"/>
                    <a:pt x="2" y="142"/>
                    <a:pt x="0" y="141"/>
                  </a:cubicBezTo>
                  <a:cubicBezTo>
                    <a:pt x="0" y="115"/>
                    <a:pt x="0" y="115"/>
                    <a:pt x="0" y="115"/>
                  </a:cubicBezTo>
                  <a:cubicBezTo>
                    <a:pt x="2" y="116"/>
                    <a:pt x="4" y="117"/>
                    <a:pt x="7" y="118"/>
                  </a:cubicBezTo>
                  <a:close/>
                </a:path>
              </a:pathLst>
            </a:custGeom>
            <a:solidFill>
              <a:srgbClr val="0327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3" name="Freeform 151"/>
            <p:cNvSpPr>
              <a:spLocks/>
            </p:cNvSpPr>
            <p:nvPr userDrawn="1"/>
          </p:nvSpPr>
          <p:spPr bwMode="auto">
            <a:xfrm flipH="1">
              <a:off x="1734472" y="4539245"/>
              <a:ext cx="554839" cy="322348"/>
            </a:xfrm>
            <a:custGeom>
              <a:avLst/>
              <a:gdLst>
                <a:gd name="T0" fmla="*/ 8 w 389"/>
                <a:gd name="T1" fmla="*/ 112 h 226"/>
                <a:gd name="T2" fmla="*/ 8 w 389"/>
                <a:gd name="T3" fmla="*/ 128 h 226"/>
                <a:gd name="T4" fmla="*/ 167 w 389"/>
                <a:gd name="T5" fmla="*/ 221 h 226"/>
                <a:gd name="T6" fmla="*/ 196 w 389"/>
                <a:gd name="T7" fmla="*/ 221 h 226"/>
                <a:gd name="T8" fmla="*/ 381 w 389"/>
                <a:gd name="T9" fmla="*/ 114 h 226"/>
                <a:gd name="T10" fmla="*/ 381 w 389"/>
                <a:gd name="T11" fmla="*/ 98 h 226"/>
                <a:gd name="T12" fmla="*/ 222 w 389"/>
                <a:gd name="T13" fmla="*/ 5 h 226"/>
                <a:gd name="T14" fmla="*/ 193 w 389"/>
                <a:gd name="T15" fmla="*/ 5 h 226"/>
                <a:gd name="T16" fmla="*/ 8 w 389"/>
                <a:gd name="T17" fmla="*/ 112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89" h="226">
                  <a:moveTo>
                    <a:pt x="8" y="112"/>
                  </a:moveTo>
                  <a:cubicBezTo>
                    <a:pt x="0" y="116"/>
                    <a:pt x="0" y="124"/>
                    <a:pt x="8" y="128"/>
                  </a:cubicBezTo>
                  <a:cubicBezTo>
                    <a:pt x="167" y="221"/>
                    <a:pt x="167" y="221"/>
                    <a:pt x="167" y="221"/>
                  </a:cubicBezTo>
                  <a:cubicBezTo>
                    <a:pt x="175" y="226"/>
                    <a:pt x="188" y="226"/>
                    <a:pt x="196" y="221"/>
                  </a:cubicBezTo>
                  <a:cubicBezTo>
                    <a:pt x="381" y="114"/>
                    <a:pt x="381" y="114"/>
                    <a:pt x="381" y="114"/>
                  </a:cubicBezTo>
                  <a:cubicBezTo>
                    <a:pt x="389" y="110"/>
                    <a:pt x="389" y="102"/>
                    <a:pt x="381" y="98"/>
                  </a:cubicBezTo>
                  <a:cubicBezTo>
                    <a:pt x="222" y="5"/>
                    <a:pt x="222" y="5"/>
                    <a:pt x="222" y="5"/>
                  </a:cubicBezTo>
                  <a:cubicBezTo>
                    <a:pt x="214" y="0"/>
                    <a:pt x="201" y="0"/>
                    <a:pt x="193" y="5"/>
                  </a:cubicBezTo>
                  <a:lnTo>
                    <a:pt x="8" y="112"/>
                  </a:lnTo>
                  <a:close/>
                </a:path>
              </a:pathLst>
            </a:custGeom>
            <a:solidFill>
              <a:srgbClr val="0844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4" name="Freeform 152"/>
            <p:cNvSpPr>
              <a:spLocks/>
            </p:cNvSpPr>
            <p:nvPr userDrawn="1"/>
          </p:nvSpPr>
          <p:spPr bwMode="auto">
            <a:xfrm flipH="1">
              <a:off x="1810067" y="4456518"/>
              <a:ext cx="539149" cy="332333"/>
            </a:xfrm>
            <a:custGeom>
              <a:avLst/>
              <a:gdLst>
                <a:gd name="T0" fmla="*/ 322 w 378"/>
                <a:gd name="T1" fmla="*/ 52 h 233"/>
                <a:gd name="T2" fmla="*/ 361 w 378"/>
                <a:gd name="T3" fmla="*/ 60 h 233"/>
                <a:gd name="T4" fmla="*/ 373 w 378"/>
                <a:gd name="T5" fmla="*/ 133 h 233"/>
                <a:gd name="T6" fmla="*/ 261 w 378"/>
                <a:gd name="T7" fmla="*/ 221 h 233"/>
                <a:gd name="T8" fmla="*/ 4 w 378"/>
                <a:gd name="T9" fmla="*/ 107 h 233"/>
                <a:gd name="T10" fmla="*/ 28 w 378"/>
                <a:gd name="T11" fmla="*/ 30 h 233"/>
                <a:gd name="T12" fmla="*/ 133 w 378"/>
                <a:gd name="T13" fmla="*/ 14 h 233"/>
                <a:gd name="T14" fmla="*/ 255 w 378"/>
                <a:gd name="T15" fmla="*/ 56 h 233"/>
                <a:gd name="T16" fmla="*/ 322 w 378"/>
                <a:gd name="T17" fmla="*/ 52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78" h="233">
                  <a:moveTo>
                    <a:pt x="322" y="52"/>
                  </a:moveTo>
                  <a:cubicBezTo>
                    <a:pt x="361" y="60"/>
                    <a:pt x="361" y="60"/>
                    <a:pt x="361" y="60"/>
                  </a:cubicBezTo>
                  <a:cubicBezTo>
                    <a:pt x="374" y="88"/>
                    <a:pt x="378" y="111"/>
                    <a:pt x="373" y="133"/>
                  </a:cubicBezTo>
                  <a:cubicBezTo>
                    <a:pt x="363" y="176"/>
                    <a:pt x="302" y="215"/>
                    <a:pt x="261" y="221"/>
                  </a:cubicBezTo>
                  <a:cubicBezTo>
                    <a:pt x="184" y="233"/>
                    <a:pt x="64" y="138"/>
                    <a:pt x="4" y="107"/>
                  </a:cubicBezTo>
                  <a:cubicBezTo>
                    <a:pt x="0" y="55"/>
                    <a:pt x="7" y="43"/>
                    <a:pt x="28" y="30"/>
                  </a:cubicBezTo>
                  <a:cubicBezTo>
                    <a:pt x="67" y="7"/>
                    <a:pt x="97" y="0"/>
                    <a:pt x="133" y="14"/>
                  </a:cubicBezTo>
                  <a:cubicBezTo>
                    <a:pt x="179" y="31"/>
                    <a:pt x="219" y="38"/>
                    <a:pt x="255" y="56"/>
                  </a:cubicBezTo>
                  <a:lnTo>
                    <a:pt x="322" y="52"/>
                  </a:lnTo>
                  <a:close/>
                </a:path>
              </a:pathLst>
            </a:custGeom>
            <a:solidFill>
              <a:srgbClr val="005B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5" name="Freeform 153"/>
            <p:cNvSpPr>
              <a:spLocks/>
            </p:cNvSpPr>
            <p:nvPr userDrawn="1"/>
          </p:nvSpPr>
          <p:spPr bwMode="auto">
            <a:xfrm flipH="1">
              <a:off x="3911037" y="4837345"/>
              <a:ext cx="154043" cy="116958"/>
            </a:xfrm>
            <a:custGeom>
              <a:avLst/>
              <a:gdLst>
                <a:gd name="T0" fmla="*/ 0 w 108"/>
                <a:gd name="T1" fmla="*/ 0 h 82"/>
                <a:gd name="T2" fmla="*/ 1 w 108"/>
                <a:gd name="T3" fmla="*/ 1 h 82"/>
                <a:gd name="T4" fmla="*/ 1 w 108"/>
                <a:gd name="T5" fmla="*/ 1 h 82"/>
                <a:gd name="T6" fmla="*/ 1 w 108"/>
                <a:gd name="T7" fmla="*/ 2 h 82"/>
                <a:gd name="T8" fmla="*/ 1 w 108"/>
                <a:gd name="T9" fmla="*/ 3 h 82"/>
                <a:gd name="T10" fmla="*/ 2 w 108"/>
                <a:gd name="T11" fmla="*/ 4 h 82"/>
                <a:gd name="T12" fmla="*/ 3 w 108"/>
                <a:gd name="T13" fmla="*/ 5 h 82"/>
                <a:gd name="T14" fmla="*/ 4 w 108"/>
                <a:gd name="T15" fmla="*/ 5 h 82"/>
                <a:gd name="T16" fmla="*/ 108 w 108"/>
                <a:gd name="T17" fmla="*/ 65 h 82"/>
                <a:gd name="T18" fmla="*/ 108 w 108"/>
                <a:gd name="T19" fmla="*/ 82 h 82"/>
                <a:gd name="T20" fmla="*/ 4 w 108"/>
                <a:gd name="T21" fmla="*/ 22 h 82"/>
                <a:gd name="T22" fmla="*/ 4 w 108"/>
                <a:gd name="T23" fmla="*/ 22 h 82"/>
                <a:gd name="T24" fmla="*/ 3 w 108"/>
                <a:gd name="T25" fmla="*/ 21 h 82"/>
                <a:gd name="T26" fmla="*/ 2 w 108"/>
                <a:gd name="T27" fmla="*/ 20 h 82"/>
                <a:gd name="T28" fmla="*/ 2 w 108"/>
                <a:gd name="T29" fmla="*/ 20 h 82"/>
                <a:gd name="T30" fmla="*/ 2 w 108"/>
                <a:gd name="T31" fmla="*/ 20 h 82"/>
                <a:gd name="T32" fmla="*/ 1 w 108"/>
                <a:gd name="T33" fmla="*/ 19 h 82"/>
                <a:gd name="T34" fmla="*/ 1 w 108"/>
                <a:gd name="T35" fmla="*/ 19 h 82"/>
                <a:gd name="T36" fmla="*/ 1 w 108"/>
                <a:gd name="T37" fmla="*/ 19 h 82"/>
                <a:gd name="T38" fmla="*/ 1 w 108"/>
                <a:gd name="T39" fmla="*/ 18 h 82"/>
                <a:gd name="T40" fmla="*/ 1 w 108"/>
                <a:gd name="T41" fmla="*/ 18 h 82"/>
                <a:gd name="T42" fmla="*/ 1 w 108"/>
                <a:gd name="T43" fmla="*/ 18 h 82"/>
                <a:gd name="T44" fmla="*/ 0 w 108"/>
                <a:gd name="T45" fmla="*/ 17 h 82"/>
                <a:gd name="T46" fmla="*/ 0 w 108"/>
                <a:gd name="T47" fmla="*/ 17 h 82"/>
                <a:gd name="T48" fmla="*/ 0 w 108"/>
                <a:gd name="T49" fmla="*/ 16 h 82"/>
                <a:gd name="T50" fmla="*/ 0 w 108"/>
                <a:gd name="T51" fmla="*/ 16 h 82"/>
                <a:gd name="T52" fmla="*/ 0 w 108"/>
                <a:gd name="T53" fmla="*/ 0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08" h="82">
                  <a:moveTo>
                    <a:pt x="0" y="0"/>
                  </a:moveTo>
                  <a:cubicBezTo>
                    <a:pt x="0" y="0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3"/>
                    <a:pt x="2" y="3"/>
                    <a:pt x="2" y="4"/>
                  </a:cubicBezTo>
                  <a:cubicBezTo>
                    <a:pt x="3" y="4"/>
                    <a:pt x="3" y="4"/>
                    <a:pt x="3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108" y="65"/>
                    <a:pt x="108" y="65"/>
                    <a:pt x="108" y="65"/>
                  </a:cubicBezTo>
                  <a:cubicBezTo>
                    <a:pt x="108" y="82"/>
                    <a:pt x="108" y="82"/>
                    <a:pt x="108" y="82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4" y="21"/>
                    <a:pt x="4" y="21"/>
                    <a:pt x="3" y="21"/>
                  </a:cubicBezTo>
                  <a:cubicBezTo>
                    <a:pt x="3" y="21"/>
                    <a:pt x="3" y="21"/>
                    <a:pt x="2" y="2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1" y="19"/>
                    <a:pt x="1" y="18"/>
                    <a:pt x="1" y="18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1" y="18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534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6" name="Freeform 154"/>
            <p:cNvSpPr>
              <a:spLocks/>
            </p:cNvSpPr>
            <p:nvPr userDrawn="1"/>
          </p:nvSpPr>
          <p:spPr bwMode="auto">
            <a:xfrm flipH="1">
              <a:off x="3707072" y="4824509"/>
              <a:ext cx="203964" cy="132648"/>
            </a:xfrm>
            <a:custGeom>
              <a:avLst/>
              <a:gdLst>
                <a:gd name="T0" fmla="*/ 4 w 143"/>
                <a:gd name="T1" fmla="*/ 76 h 93"/>
                <a:gd name="T2" fmla="*/ 5 w 143"/>
                <a:gd name="T3" fmla="*/ 76 h 93"/>
                <a:gd name="T4" fmla="*/ 9 w 143"/>
                <a:gd name="T5" fmla="*/ 77 h 93"/>
                <a:gd name="T6" fmla="*/ 9 w 143"/>
                <a:gd name="T7" fmla="*/ 77 h 93"/>
                <a:gd name="T8" fmla="*/ 14 w 143"/>
                <a:gd name="T9" fmla="*/ 76 h 93"/>
                <a:gd name="T10" fmla="*/ 14 w 143"/>
                <a:gd name="T11" fmla="*/ 76 h 93"/>
                <a:gd name="T12" fmla="*/ 19 w 143"/>
                <a:gd name="T13" fmla="*/ 74 h 93"/>
                <a:gd name="T14" fmla="*/ 139 w 143"/>
                <a:gd name="T15" fmla="*/ 5 h 93"/>
                <a:gd name="T16" fmla="*/ 143 w 143"/>
                <a:gd name="T17" fmla="*/ 0 h 93"/>
                <a:gd name="T18" fmla="*/ 143 w 143"/>
                <a:gd name="T19" fmla="*/ 16 h 93"/>
                <a:gd name="T20" fmla="*/ 139 w 143"/>
                <a:gd name="T21" fmla="*/ 22 h 93"/>
                <a:gd name="T22" fmla="*/ 19 w 143"/>
                <a:gd name="T23" fmla="*/ 91 h 93"/>
                <a:gd name="T24" fmla="*/ 17 w 143"/>
                <a:gd name="T25" fmla="*/ 92 h 93"/>
                <a:gd name="T26" fmla="*/ 15 w 143"/>
                <a:gd name="T27" fmla="*/ 93 h 93"/>
                <a:gd name="T28" fmla="*/ 14 w 143"/>
                <a:gd name="T29" fmla="*/ 93 h 93"/>
                <a:gd name="T30" fmla="*/ 14 w 143"/>
                <a:gd name="T31" fmla="*/ 93 h 93"/>
                <a:gd name="T32" fmla="*/ 14 w 143"/>
                <a:gd name="T33" fmla="*/ 93 h 93"/>
                <a:gd name="T34" fmla="*/ 12 w 143"/>
                <a:gd name="T35" fmla="*/ 93 h 93"/>
                <a:gd name="T36" fmla="*/ 11 w 143"/>
                <a:gd name="T37" fmla="*/ 93 h 93"/>
                <a:gd name="T38" fmla="*/ 10 w 143"/>
                <a:gd name="T39" fmla="*/ 93 h 93"/>
                <a:gd name="T40" fmla="*/ 9 w 143"/>
                <a:gd name="T41" fmla="*/ 93 h 93"/>
                <a:gd name="T42" fmla="*/ 9 w 143"/>
                <a:gd name="T43" fmla="*/ 93 h 93"/>
                <a:gd name="T44" fmla="*/ 9 w 143"/>
                <a:gd name="T45" fmla="*/ 93 h 93"/>
                <a:gd name="T46" fmla="*/ 7 w 143"/>
                <a:gd name="T47" fmla="*/ 93 h 93"/>
                <a:gd name="T48" fmla="*/ 5 w 143"/>
                <a:gd name="T49" fmla="*/ 93 h 93"/>
                <a:gd name="T50" fmla="*/ 5 w 143"/>
                <a:gd name="T51" fmla="*/ 93 h 93"/>
                <a:gd name="T52" fmla="*/ 4 w 143"/>
                <a:gd name="T53" fmla="*/ 93 h 93"/>
                <a:gd name="T54" fmla="*/ 3 w 143"/>
                <a:gd name="T55" fmla="*/ 92 h 93"/>
                <a:gd name="T56" fmla="*/ 0 w 143"/>
                <a:gd name="T57" fmla="*/ 91 h 93"/>
                <a:gd name="T58" fmla="*/ 0 w 143"/>
                <a:gd name="T59" fmla="*/ 74 h 93"/>
                <a:gd name="T60" fmla="*/ 4 w 143"/>
                <a:gd name="T61" fmla="*/ 76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43" h="93">
                  <a:moveTo>
                    <a:pt x="4" y="76"/>
                  </a:moveTo>
                  <a:cubicBezTo>
                    <a:pt x="4" y="76"/>
                    <a:pt x="4" y="76"/>
                    <a:pt x="5" y="76"/>
                  </a:cubicBezTo>
                  <a:cubicBezTo>
                    <a:pt x="6" y="76"/>
                    <a:pt x="8" y="77"/>
                    <a:pt x="9" y="77"/>
                  </a:cubicBezTo>
                  <a:cubicBezTo>
                    <a:pt x="9" y="77"/>
                    <a:pt x="9" y="77"/>
                    <a:pt x="9" y="77"/>
                  </a:cubicBezTo>
                  <a:cubicBezTo>
                    <a:pt x="11" y="77"/>
                    <a:pt x="13" y="77"/>
                    <a:pt x="14" y="76"/>
                  </a:cubicBezTo>
                  <a:cubicBezTo>
                    <a:pt x="14" y="76"/>
                    <a:pt x="14" y="76"/>
                    <a:pt x="14" y="76"/>
                  </a:cubicBezTo>
                  <a:cubicBezTo>
                    <a:pt x="16" y="76"/>
                    <a:pt x="17" y="75"/>
                    <a:pt x="19" y="74"/>
                  </a:cubicBezTo>
                  <a:cubicBezTo>
                    <a:pt x="139" y="5"/>
                    <a:pt x="139" y="5"/>
                    <a:pt x="139" y="5"/>
                  </a:cubicBezTo>
                  <a:cubicBezTo>
                    <a:pt x="142" y="3"/>
                    <a:pt x="143" y="1"/>
                    <a:pt x="143" y="0"/>
                  </a:cubicBezTo>
                  <a:cubicBezTo>
                    <a:pt x="143" y="16"/>
                    <a:pt x="143" y="16"/>
                    <a:pt x="143" y="16"/>
                  </a:cubicBezTo>
                  <a:cubicBezTo>
                    <a:pt x="143" y="18"/>
                    <a:pt x="142" y="20"/>
                    <a:pt x="139" y="22"/>
                  </a:cubicBezTo>
                  <a:cubicBezTo>
                    <a:pt x="19" y="91"/>
                    <a:pt x="19" y="91"/>
                    <a:pt x="19" y="91"/>
                  </a:cubicBezTo>
                  <a:cubicBezTo>
                    <a:pt x="18" y="91"/>
                    <a:pt x="17" y="92"/>
                    <a:pt x="17" y="92"/>
                  </a:cubicBezTo>
                  <a:cubicBezTo>
                    <a:pt x="16" y="92"/>
                    <a:pt x="16" y="92"/>
                    <a:pt x="15" y="93"/>
                  </a:cubicBezTo>
                  <a:cubicBezTo>
                    <a:pt x="15" y="93"/>
                    <a:pt x="15" y="93"/>
                    <a:pt x="14" y="93"/>
                  </a:cubicBezTo>
                  <a:cubicBezTo>
                    <a:pt x="14" y="93"/>
                    <a:pt x="14" y="93"/>
                    <a:pt x="14" y="93"/>
                  </a:cubicBezTo>
                  <a:cubicBezTo>
                    <a:pt x="14" y="93"/>
                    <a:pt x="14" y="93"/>
                    <a:pt x="14" y="93"/>
                  </a:cubicBezTo>
                  <a:cubicBezTo>
                    <a:pt x="13" y="93"/>
                    <a:pt x="13" y="93"/>
                    <a:pt x="12" y="93"/>
                  </a:cubicBezTo>
                  <a:cubicBezTo>
                    <a:pt x="12" y="93"/>
                    <a:pt x="12" y="93"/>
                    <a:pt x="11" y="93"/>
                  </a:cubicBezTo>
                  <a:cubicBezTo>
                    <a:pt x="11" y="93"/>
                    <a:pt x="10" y="93"/>
                    <a:pt x="10" y="93"/>
                  </a:cubicBezTo>
                  <a:cubicBezTo>
                    <a:pt x="10" y="93"/>
                    <a:pt x="10" y="93"/>
                    <a:pt x="9" y="93"/>
                  </a:cubicBezTo>
                  <a:cubicBezTo>
                    <a:pt x="9" y="93"/>
                    <a:pt x="9" y="93"/>
                    <a:pt x="9" y="93"/>
                  </a:cubicBezTo>
                  <a:cubicBezTo>
                    <a:pt x="9" y="93"/>
                    <a:pt x="9" y="93"/>
                    <a:pt x="9" y="93"/>
                  </a:cubicBezTo>
                  <a:cubicBezTo>
                    <a:pt x="8" y="93"/>
                    <a:pt x="8" y="93"/>
                    <a:pt x="7" y="93"/>
                  </a:cubicBezTo>
                  <a:cubicBezTo>
                    <a:pt x="7" y="93"/>
                    <a:pt x="6" y="93"/>
                    <a:pt x="5" y="93"/>
                  </a:cubicBezTo>
                  <a:cubicBezTo>
                    <a:pt x="5" y="93"/>
                    <a:pt x="5" y="93"/>
                    <a:pt x="5" y="93"/>
                  </a:cubicBezTo>
                  <a:cubicBezTo>
                    <a:pt x="4" y="93"/>
                    <a:pt x="4" y="93"/>
                    <a:pt x="4" y="93"/>
                  </a:cubicBezTo>
                  <a:cubicBezTo>
                    <a:pt x="4" y="93"/>
                    <a:pt x="3" y="92"/>
                    <a:pt x="3" y="92"/>
                  </a:cubicBezTo>
                  <a:cubicBezTo>
                    <a:pt x="2" y="92"/>
                    <a:pt x="1" y="92"/>
                    <a:pt x="0" y="91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1" y="75"/>
                    <a:pt x="3" y="76"/>
                    <a:pt x="4" y="76"/>
                  </a:cubicBezTo>
                  <a:close/>
                </a:path>
              </a:pathLst>
            </a:custGeom>
            <a:solidFill>
              <a:srgbClr val="0327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7" name="Freeform 155"/>
            <p:cNvSpPr>
              <a:spLocks/>
            </p:cNvSpPr>
            <p:nvPr userDrawn="1"/>
          </p:nvSpPr>
          <p:spPr bwMode="auto">
            <a:xfrm flipH="1">
              <a:off x="3705646" y="4726092"/>
              <a:ext cx="360859" cy="208243"/>
            </a:xfrm>
            <a:custGeom>
              <a:avLst/>
              <a:gdLst>
                <a:gd name="T0" fmla="*/ 5 w 253"/>
                <a:gd name="T1" fmla="*/ 72 h 146"/>
                <a:gd name="T2" fmla="*/ 5 w 253"/>
                <a:gd name="T3" fmla="*/ 83 h 146"/>
                <a:gd name="T4" fmla="*/ 109 w 253"/>
                <a:gd name="T5" fmla="*/ 143 h 146"/>
                <a:gd name="T6" fmla="*/ 128 w 253"/>
                <a:gd name="T7" fmla="*/ 143 h 146"/>
                <a:gd name="T8" fmla="*/ 248 w 253"/>
                <a:gd name="T9" fmla="*/ 74 h 146"/>
                <a:gd name="T10" fmla="*/ 248 w 253"/>
                <a:gd name="T11" fmla="*/ 63 h 146"/>
                <a:gd name="T12" fmla="*/ 144 w 253"/>
                <a:gd name="T13" fmla="*/ 3 h 146"/>
                <a:gd name="T14" fmla="*/ 126 w 253"/>
                <a:gd name="T15" fmla="*/ 3 h 146"/>
                <a:gd name="T16" fmla="*/ 5 w 253"/>
                <a:gd name="T17" fmla="*/ 72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3" h="146">
                  <a:moveTo>
                    <a:pt x="5" y="72"/>
                  </a:moveTo>
                  <a:cubicBezTo>
                    <a:pt x="0" y="75"/>
                    <a:pt x="0" y="80"/>
                    <a:pt x="5" y="83"/>
                  </a:cubicBezTo>
                  <a:cubicBezTo>
                    <a:pt x="109" y="143"/>
                    <a:pt x="109" y="143"/>
                    <a:pt x="109" y="143"/>
                  </a:cubicBezTo>
                  <a:cubicBezTo>
                    <a:pt x="114" y="146"/>
                    <a:pt x="122" y="146"/>
                    <a:pt x="128" y="143"/>
                  </a:cubicBezTo>
                  <a:cubicBezTo>
                    <a:pt x="248" y="74"/>
                    <a:pt x="248" y="74"/>
                    <a:pt x="248" y="74"/>
                  </a:cubicBezTo>
                  <a:cubicBezTo>
                    <a:pt x="253" y="71"/>
                    <a:pt x="253" y="66"/>
                    <a:pt x="248" y="63"/>
                  </a:cubicBezTo>
                  <a:cubicBezTo>
                    <a:pt x="144" y="3"/>
                    <a:pt x="144" y="3"/>
                    <a:pt x="144" y="3"/>
                  </a:cubicBezTo>
                  <a:cubicBezTo>
                    <a:pt x="139" y="0"/>
                    <a:pt x="131" y="0"/>
                    <a:pt x="126" y="3"/>
                  </a:cubicBezTo>
                  <a:lnTo>
                    <a:pt x="5" y="72"/>
                  </a:lnTo>
                  <a:close/>
                </a:path>
              </a:pathLst>
            </a:custGeom>
            <a:solidFill>
              <a:srgbClr val="0844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8" name="Freeform 156"/>
            <p:cNvSpPr>
              <a:spLocks/>
            </p:cNvSpPr>
            <p:nvPr userDrawn="1"/>
          </p:nvSpPr>
          <p:spPr bwMode="auto">
            <a:xfrm flipH="1">
              <a:off x="3855410" y="4412302"/>
              <a:ext cx="35658" cy="442159"/>
            </a:xfrm>
            <a:custGeom>
              <a:avLst/>
              <a:gdLst>
                <a:gd name="T0" fmla="*/ 3 w 25"/>
                <a:gd name="T1" fmla="*/ 12 h 310"/>
                <a:gd name="T2" fmla="*/ 0 w 25"/>
                <a:gd name="T3" fmla="*/ 94 h 310"/>
                <a:gd name="T4" fmla="*/ 4 w 25"/>
                <a:gd name="T5" fmla="*/ 310 h 310"/>
                <a:gd name="T6" fmla="*/ 25 w 25"/>
                <a:gd name="T7" fmla="*/ 298 h 310"/>
                <a:gd name="T8" fmla="*/ 25 w 25"/>
                <a:gd name="T9" fmla="*/ 0 h 310"/>
                <a:gd name="T10" fmla="*/ 3 w 25"/>
                <a:gd name="T11" fmla="*/ 12 h 3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" h="310">
                  <a:moveTo>
                    <a:pt x="3" y="12"/>
                  </a:moveTo>
                  <a:lnTo>
                    <a:pt x="0" y="94"/>
                  </a:lnTo>
                  <a:lnTo>
                    <a:pt x="4" y="310"/>
                  </a:lnTo>
                  <a:lnTo>
                    <a:pt x="25" y="298"/>
                  </a:lnTo>
                  <a:lnTo>
                    <a:pt x="25" y="0"/>
                  </a:lnTo>
                  <a:lnTo>
                    <a:pt x="3" y="12"/>
                  </a:lnTo>
                  <a:close/>
                </a:path>
              </a:pathLst>
            </a:custGeom>
            <a:solidFill>
              <a:srgbClr val="041D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9" name="Freeform 157"/>
            <p:cNvSpPr>
              <a:spLocks/>
            </p:cNvSpPr>
            <p:nvPr userDrawn="1"/>
          </p:nvSpPr>
          <p:spPr bwMode="auto">
            <a:xfrm flipH="1">
              <a:off x="3885363" y="4412302"/>
              <a:ext cx="31379" cy="442159"/>
            </a:xfrm>
            <a:custGeom>
              <a:avLst/>
              <a:gdLst>
                <a:gd name="T0" fmla="*/ 21 w 22"/>
                <a:gd name="T1" fmla="*/ 12 h 310"/>
                <a:gd name="T2" fmla="*/ 0 w 22"/>
                <a:gd name="T3" fmla="*/ 0 h 310"/>
                <a:gd name="T4" fmla="*/ 1 w 22"/>
                <a:gd name="T5" fmla="*/ 298 h 310"/>
                <a:gd name="T6" fmla="*/ 22 w 22"/>
                <a:gd name="T7" fmla="*/ 310 h 310"/>
                <a:gd name="T8" fmla="*/ 21 w 22"/>
                <a:gd name="T9" fmla="*/ 12 h 3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10">
                  <a:moveTo>
                    <a:pt x="21" y="12"/>
                  </a:moveTo>
                  <a:lnTo>
                    <a:pt x="0" y="0"/>
                  </a:lnTo>
                  <a:lnTo>
                    <a:pt x="1" y="298"/>
                  </a:lnTo>
                  <a:lnTo>
                    <a:pt x="22" y="310"/>
                  </a:lnTo>
                  <a:lnTo>
                    <a:pt x="21" y="12"/>
                  </a:lnTo>
                  <a:close/>
                </a:path>
              </a:pathLst>
            </a:custGeom>
            <a:solidFill>
              <a:srgbClr val="0835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0" name="Freeform 158"/>
            <p:cNvSpPr>
              <a:spLocks/>
            </p:cNvSpPr>
            <p:nvPr userDrawn="1"/>
          </p:nvSpPr>
          <p:spPr bwMode="auto">
            <a:xfrm flipH="1">
              <a:off x="3735599" y="4537818"/>
              <a:ext cx="24248" cy="32806"/>
            </a:xfrm>
            <a:custGeom>
              <a:avLst/>
              <a:gdLst>
                <a:gd name="T0" fmla="*/ 0 w 17"/>
                <a:gd name="T1" fmla="*/ 23 h 23"/>
                <a:gd name="T2" fmla="*/ 17 w 17"/>
                <a:gd name="T3" fmla="*/ 13 h 23"/>
                <a:gd name="T4" fmla="*/ 17 w 17"/>
                <a:gd name="T5" fmla="*/ 0 h 23"/>
                <a:gd name="T6" fmla="*/ 0 w 17"/>
                <a:gd name="T7" fmla="*/ 10 h 23"/>
                <a:gd name="T8" fmla="*/ 0 w 17"/>
                <a:gd name="T9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23">
                  <a:moveTo>
                    <a:pt x="0" y="23"/>
                  </a:moveTo>
                  <a:lnTo>
                    <a:pt x="17" y="13"/>
                  </a:lnTo>
                  <a:lnTo>
                    <a:pt x="17" y="0"/>
                  </a:lnTo>
                  <a:lnTo>
                    <a:pt x="0" y="10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367C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1" name="Freeform 159"/>
            <p:cNvSpPr>
              <a:spLocks/>
            </p:cNvSpPr>
            <p:nvPr userDrawn="1"/>
          </p:nvSpPr>
          <p:spPr bwMode="auto">
            <a:xfrm flipH="1">
              <a:off x="3970941" y="4323870"/>
              <a:ext cx="69890" cy="92711"/>
            </a:xfrm>
            <a:custGeom>
              <a:avLst/>
              <a:gdLst>
                <a:gd name="T0" fmla="*/ 1 w 49"/>
                <a:gd name="T1" fmla="*/ 16 h 65"/>
                <a:gd name="T2" fmla="*/ 0 w 49"/>
                <a:gd name="T3" fmla="*/ 10 h 65"/>
                <a:gd name="T4" fmla="*/ 17 w 49"/>
                <a:gd name="T5" fmla="*/ 0 h 65"/>
                <a:gd name="T6" fmla="*/ 18 w 49"/>
                <a:gd name="T7" fmla="*/ 7 h 65"/>
                <a:gd name="T8" fmla="*/ 18 w 49"/>
                <a:gd name="T9" fmla="*/ 8 h 65"/>
                <a:gd name="T10" fmla="*/ 20 w 49"/>
                <a:gd name="T11" fmla="*/ 15 h 65"/>
                <a:gd name="T12" fmla="*/ 20 w 49"/>
                <a:gd name="T13" fmla="*/ 16 h 65"/>
                <a:gd name="T14" fmla="*/ 23 w 49"/>
                <a:gd name="T15" fmla="*/ 23 h 65"/>
                <a:gd name="T16" fmla="*/ 23 w 49"/>
                <a:gd name="T17" fmla="*/ 23 h 65"/>
                <a:gd name="T18" fmla="*/ 26 w 49"/>
                <a:gd name="T19" fmla="*/ 31 h 65"/>
                <a:gd name="T20" fmla="*/ 27 w 49"/>
                <a:gd name="T21" fmla="*/ 31 h 65"/>
                <a:gd name="T22" fmla="*/ 31 w 49"/>
                <a:gd name="T23" fmla="*/ 38 h 65"/>
                <a:gd name="T24" fmla="*/ 31 w 49"/>
                <a:gd name="T25" fmla="*/ 38 h 65"/>
                <a:gd name="T26" fmla="*/ 36 w 49"/>
                <a:gd name="T27" fmla="*/ 44 h 65"/>
                <a:gd name="T28" fmla="*/ 37 w 49"/>
                <a:gd name="T29" fmla="*/ 45 h 65"/>
                <a:gd name="T30" fmla="*/ 41 w 49"/>
                <a:gd name="T31" fmla="*/ 49 h 65"/>
                <a:gd name="T32" fmla="*/ 43 w 49"/>
                <a:gd name="T33" fmla="*/ 51 h 65"/>
                <a:gd name="T34" fmla="*/ 49 w 49"/>
                <a:gd name="T35" fmla="*/ 55 h 65"/>
                <a:gd name="T36" fmla="*/ 32 w 49"/>
                <a:gd name="T37" fmla="*/ 65 h 65"/>
                <a:gd name="T38" fmla="*/ 26 w 49"/>
                <a:gd name="T39" fmla="*/ 60 h 65"/>
                <a:gd name="T40" fmla="*/ 24 w 49"/>
                <a:gd name="T41" fmla="*/ 59 h 65"/>
                <a:gd name="T42" fmla="*/ 21 w 49"/>
                <a:gd name="T43" fmla="*/ 56 h 65"/>
                <a:gd name="T44" fmla="*/ 20 w 49"/>
                <a:gd name="T45" fmla="*/ 55 h 65"/>
                <a:gd name="T46" fmla="*/ 19 w 49"/>
                <a:gd name="T47" fmla="*/ 54 h 65"/>
                <a:gd name="T48" fmla="*/ 18 w 49"/>
                <a:gd name="T49" fmla="*/ 53 h 65"/>
                <a:gd name="T50" fmla="*/ 15 w 49"/>
                <a:gd name="T51" fmla="*/ 50 h 65"/>
                <a:gd name="T52" fmla="*/ 14 w 49"/>
                <a:gd name="T53" fmla="*/ 48 h 65"/>
                <a:gd name="T54" fmla="*/ 14 w 49"/>
                <a:gd name="T55" fmla="*/ 48 h 65"/>
                <a:gd name="T56" fmla="*/ 13 w 49"/>
                <a:gd name="T57" fmla="*/ 47 h 65"/>
                <a:gd name="T58" fmla="*/ 11 w 49"/>
                <a:gd name="T59" fmla="*/ 44 h 65"/>
                <a:gd name="T60" fmla="*/ 10 w 49"/>
                <a:gd name="T61" fmla="*/ 41 h 65"/>
                <a:gd name="T62" fmla="*/ 10 w 49"/>
                <a:gd name="T63" fmla="*/ 41 h 65"/>
                <a:gd name="T64" fmla="*/ 9 w 49"/>
                <a:gd name="T65" fmla="*/ 41 h 65"/>
                <a:gd name="T66" fmla="*/ 8 w 49"/>
                <a:gd name="T67" fmla="*/ 39 h 65"/>
                <a:gd name="T68" fmla="*/ 7 w 49"/>
                <a:gd name="T69" fmla="*/ 36 h 65"/>
                <a:gd name="T70" fmla="*/ 6 w 49"/>
                <a:gd name="T71" fmla="*/ 33 h 65"/>
                <a:gd name="T72" fmla="*/ 6 w 49"/>
                <a:gd name="T73" fmla="*/ 33 h 65"/>
                <a:gd name="T74" fmla="*/ 6 w 49"/>
                <a:gd name="T75" fmla="*/ 33 h 65"/>
                <a:gd name="T76" fmla="*/ 4 w 49"/>
                <a:gd name="T77" fmla="*/ 30 h 65"/>
                <a:gd name="T78" fmla="*/ 3 w 49"/>
                <a:gd name="T79" fmla="*/ 27 h 65"/>
                <a:gd name="T80" fmla="*/ 3 w 49"/>
                <a:gd name="T81" fmla="*/ 26 h 65"/>
                <a:gd name="T82" fmla="*/ 3 w 49"/>
                <a:gd name="T83" fmla="*/ 25 h 65"/>
                <a:gd name="T84" fmla="*/ 2 w 49"/>
                <a:gd name="T85" fmla="*/ 24 h 65"/>
                <a:gd name="T86" fmla="*/ 1 w 49"/>
                <a:gd name="T87" fmla="*/ 20 h 65"/>
                <a:gd name="T88" fmla="*/ 1 w 49"/>
                <a:gd name="T89" fmla="*/ 18 h 65"/>
                <a:gd name="T90" fmla="*/ 1 w 49"/>
                <a:gd name="T91" fmla="*/ 17 h 65"/>
                <a:gd name="T92" fmla="*/ 1 w 49"/>
                <a:gd name="T93" fmla="*/ 16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9" h="65">
                  <a:moveTo>
                    <a:pt x="1" y="16"/>
                  </a:moveTo>
                  <a:cubicBezTo>
                    <a:pt x="0" y="14"/>
                    <a:pt x="0" y="12"/>
                    <a:pt x="0" y="1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7" y="2"/>
                    <a:pt x="18" y="5"/>
                    <a:pt x="18" y="7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9" y="11"/>
                    <a:pt x="19" y="13"/>
                    <a:pt x="20" y="15"/>
                  </a:cubicBezTo>
                  <a:cubicBezTo>
                    <a:pt x="20" y="15"/>
                    <a:pt x="20" y="16"/>
                    <a:pt x="20" y="16"/>
                  </a:cubicBezTo>
                  <a:cubicBezTo>
                    <a:pt x="21" y="18"/>
                    <a:pt x="22" y="21"/>
                    <a:pt x="23" y="23"/>
                  </a:cubicBezTo>
                  <a:cubicBezTo>
                    <a:pt x="23" y="23"/>
                    <a:pt x="23" y="23"/>
                    <a:pt x="23" y="23"/>
                  </a:cubicBezTo>
                  <a:cubicBezTo>
                    <a:pt x="24" y="26"/>
                    <a:pt x="25" y="28"/>
                    <a:pt x="26" y="31"/>
                  </a:cubicBezTo>
                  <a:cubicBezTo>
                    <a:pt x="27" y="31"/>
                    <a:pt x="27" y="31"/>
                    <a:pt x="27" y="31"/>
                  </a:cubicBezTo>
                  <a:cubicBezTo>
                    <a:pt x="28" y="33"/>
                    <a:pt x="29" y="36"/>
                    <a:pt x="31" y="38"/>
                  </a:cubicBezTo>
                  <a:cubicBezTo>
                    <a:pt x="31" y="38"/>
                    <a:pt x="31" y="38"/>
                    <a:pt x="31" y="38"/>
                  </a:cubicBezTo>
                  <a:cubicBezTo>
                    <a:pt x="33" y="40"/>
                    <a:pt x="34" y="42"/>
                    <a:pt x="36" y="44"/>
                  </a:cubicBezTo>
                  <a:cubicBezTo>
                    <a:pt x="36" y="44"/>
                    <a:pt x="37" y="45"/>
                    <a:pt x="37" y="45"/>
                  </a:cubicBezTo>
                  <a:cubicBezTo>
                    <a:pt x="38" y="46"/>
                    <a:pt x="40" y="48"/>
                    <a:pt x="41" y="49"/>
                  </a:cubicBezTo>
                  <a:cubicBezTo>
                    <a:pt x="42" y="49"/>
                    <a:pt x="42" y="50"/>
                    <a:pt x="43" y="51"/>
                  </a:cubicBezTo>
                  <a:cubicBezTo>
                    <a:pt x="45" y="52"/>
                    <a:pt x="47" y="53"/>
                    <a:pt x="49" y="55"/>
                  </a:cubicBezTo>
                  <a:cubicBezTo>
                    <a:pt x="32" y="65"/>
                    <a:pt x="32" y="65"/>
                    <a:pt x="32" y="65"/>
                  </a:cubicBezTo>
                  <a:cubicBezTo>
                    <a:pt x="30" y="63"/>
                    <a:pt x="28" y="62"/>
                    <a:pt x="26" y="60"/>
                  </a:cubicBezTo>
                  <a:cubicBezTo>
                    <a:pt x="25" y="60"/>
                    <a:pt x="25" y="59"/>
                    <a:pt x="24" y="59"/>
                  </a:cubicBezTo>
                  <a:cubicBezTo>
                    <a:pt x="23" y="58"/>
                    <a:pt x="22" y="57"/>
                    <a:pt x="21" y="56"/>
                  </a:cubicBezTo>
                  <a:cubicBezTo>
                    <a:pt x="21" y="56"/>
                    <a:pt x="21" y="56"/>
                    <a:pt x="20" y="55"/>
                  </a:cubicBezTo>
                  <a:cubicBezTo>
                    <a:pt x="20" y="55"/>
                    <a:pt x="19" y="54"/>
                    <a:pt x="19" y="54"/>
                  </a:cubicBezTo>
                  <a:cubicBezTo>
                    <a:pt x="19" y="54"/>
                    <a:pt x="18" y="53"/>
                    <a:pt x="18" y="53"/>
                  </a:cubicBezTo>
                  <a:cubicBezTo>
                    <a:pt x="17" y="52"/>
                    <a:pt x="16" y="51"/>
                    <a:pt x="15" y="50"/>
                  </a:cubicBezTo>
                  <a:cubicBezTo>
                    <a:pt x="15" y="49"/>
                    <a:pt x="15" y="49"/>
                    <a:pt x="14" y="48"/>
                  </a:cubicBezTo>
                  <a:cubicBezTo>
                    <a:pt x="14" y="48"/>
                    <a:pt x="14" y="48"/>
                    <a:pt x="14" y="48"/>
                  </a:cubicBezTo>
                  <a:cubicBezTo>
                    <a:pt x="14" y="47"/>
                    <a:pt x="13" y="47"/>
                    <a:pt x="13" y="47"/>
                  </a:cubicBezTo>
                  <a:cubicBezTo>
                    <a:pt x="13" y="46"/>
                    <a:pt x="12" y="45"/>
                    <a:pt x="11" y="44"/>
                  </a:cubicBezTo>
                  <a:cubicBezTo>
                    <a:pt x="11" y="43"/>
                    <a:pt x="10" y="42"/>
                    <a:pt x="10" y="41"/>
                  </a:cubicBezTo>
                  <a:cubicBezTo>
                    <a:pt x="10" y="41"/>
                    <a:pt x="10" y="41"/>
                    <a:pt x="10" y="41"/>
                  </a:cubicBezTo>
                  <a:cubicBezTo>
                    <a:pt x="9" y="41"/>
                    <a:pt x="9" y="41"/>
                    <a:pt x="9" y="41"/>
                  </a:cubicBezTo>
                  <a:cubicBezTo>
                    <a:pt x="9" y="40"/>
                    <a:pt x="9" y="39"/>
                    <a:pt x="8" y="39"/>
                  </a:cubicBezTo>
                  <a:cubicBezTo>
                    <a:pt x="8" y="38"/>
                    <a:pt x="7" y="37"/>
                    <a:pt x="7" y="36"/>
                  </a:cubicBezTo>
                  <a:cubicBezTo>
                    <a:pt x="6" y="35"/>
                    <a:pt x="6" y="34"/>
                    <a:pt x="6" y="33"/>
                  </a:cubicBezTo>
                  <a:cubicBezTo>
                    <a:pt x="6" y="33"/>
                    <a:pt x="6" y="33"/>
                    <a:pt x="6" y="33"/>
                  </a:cubicBezTo>
                  <a:cubicBezTo>
                    <a:pt x="6" y="33"/>
                    <a:pt x="6" y="33"/>
                    <a:pt x="6" y="33"/>
                  </a:cubicBezTo>
                  <a:cubicBezTo>
                    <a:pt x="5" y="32"/>
                    <a:pt x="5" y="31"/>
                    <a:pt x="4" y="30"/>
                  </a:cubicBezTo>
                  <a:cubicBezTo>
                    <a:pt x="4" y="29"/>
                    <a:pt x="4" y="28"/>
                    <a:pt x="3" y="27"/>
                  </a:cubicBezTo>
                  <a:cubicBezTo>
                    <a:pt x="3" y="27"/>
                    <a:pt x="3" y="26"/>
                    <a:pt x="3" y="26"/>
                  </a:cubicBezTo>
                  <a:cubicBezTo>
                    <a:pt x="3" y="26"/>
                    <a:pt x="3" y="25"/>
                    <a:pt x="3" y="25"/>
                  </a:cubicBezTo>
                  <a:cubicBezTo>
                    <a:pt x="3" y="25"/>
                    <a:pt x="2" y="24"/>
                    <a:pt x="2" y="24"/>
                  </a:cubicBezTo>
                  <a:cubicBezTo>
                    <a:pt x="2" y="23"/>
                    <a:pt x="2" y="22"/>
                    <a:pt x="1" y="20"/>
                  </a:cubicBezTo>
                  <a:cubicBezTo>
                    <a:pt x="1" y="20"/>
                    <a:pt x="1" y="19"/>
                    <a:pt x="1" y="18"/>
                  </a:cubicBezTo>
                  <a:cubicBezTo>
                    <a:pt x="1" y="18"/>
                    <a:pt x="1" y="17"/>
                    <a:pt x="1" y="17"/>
                  </a:cubicBezTo>
                  <a:cubicBezTo>
                    <a:pt x="1" y="17"/>
                    <a:pt x="1" y="16"/>
                    <a:pt x="1" y="16"/>
                  </a:cubicBezTo>
                  <a:close/>
                </a:path>
              </a:pathLst>
            </a:custGeom>
            <a:solidFill>
              <a:srgbClr val="041D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2" name="Freeform 160"/>
            <p:cNvSpPr>
              <a:spLocks/>
            </p:cNvSpPr>
            <p:nvPr userDrawn="1"/>
          </p:nvSpPr>
          <p:spPr bwMode="auto">
            <a:xfrm flipH="1">
              <a:off x="4015158" y="4069985"/>
              <a:ext cx="25674" cy="268148"/>
            </a:xfrm>
            <a:custGeom>
              <a:avLst/>
              <a:gdLst>
                <a:gd name="T0" fmla="*/ 0 w 18"/>
                <a:gd name="T1" fmla="*/ 188 h 188"/>
                <a:gd name="T2" fmla="*/ 17 w 18"/>
                <a:gd name="T3" fmla="*/ 178 h 188"/>
                <a:gd name="T4" fmla="*/ 18 w 18"/>
                <a:gd name="T5" fmla="*/ 0 h 188"/>
                <a:gd name="T6" fmla="*/ 1 w 18"/>
                <a:gd name="T7" fmla="*/ 10 h 188"/>
                <a:gd name="T8" fmla="*/ 0 w 18"/>
                <a:gd name="T9" fmla="*/ 188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188">
                  <a:moveTo>
                    <a:pt x="0" y="188"/>
                  </a:moveTo>
                  <a:lnTo>
                    <a:pt x="17" y="178"/>
                  </a:lnTo>
                  <a:lnTo>
                    <a:pt x="18" y="0"/>
                  </a:lnTo>
                  <a:lnTo>
                    <a:pt x="1" y="10"/>
                  </a:lnTo>
                  <a:lnTo>
                    <a:pt x="0" y="188"/>
                  </a:lnTo>
                  <a:close/>
                </a:path>
              </a:pathLst>
            </a:custGeom>
            <a:solidFill>
              <a:srgbClr val="041D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3" name="Freeform 161"/>
            <p:cNvSpPr>
              <a:spLocks/>
            </p:cNvSpPr>
            <p:nvPr userDrawn="1"/>
          </p:nvSpPr>
          <p:spPr bwMode="auto">
            <a:xfrm flipH="1">
              <a:off x="4015158" y="4061427"/>
              <a:ext cx="41364" cy="22821"/>
            </a:xfrm>
            <a:custGeom>
              <a:avLst/>
              <a:gdLst>
                <a:gd name="T0" fmla="*/ 12 w 29"/>
                <a:gd name="T1" fmla="*/ 16 h 16"/>
                <a:gd name="T2" fmla="*/ 29 w 29"/>
                <a:gd name="T3" fmla="*/ 6 h 16"/>
                <a:gd name="T4" fmla="*/ 17 w 29"/>
                <a:gd name="T5" fmla="*/ 0 h 16"/>
                <a:gd name="T6" fmla="*/ 0 w 29"/>
                <a:gd name="T7" fmla="*/ 9 h 16"/>
                <a:gd name="T8" fmla="*/ 12 w 29"/>
                <a:gd name="T9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16">
                  <a:moveTo>
                    <a:pt x="12" y="16"/>
                  </a:moveTo>
                  <a:lnTo>
                    <a:pt x="29" y="6"/>
                  </a:lnTo>
                  <a:lnTo>
                    <a:pt x="17" y="0"/>
                  </a:lnTo>
                  <a:lnTo>
                    <a:pt x="0" y="9"/>
                  </a:lnTo>
                  <a:lnTo>
                    <a:pt x="12" y="16"/>
                  </a:lnTo>
                  <a:close/>
                </a:path>
              </a:pathLst>
            </a:custGeom>
            <a:solidFill>
              <a:srgbClr val="46AA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4" name="Freeform 162"/>
            <p:cNvSpPr>
              <a:spLocks/>
            </p:cNvSpPr>
            <p:nvPr userDrawn="1"/>
          </p:nvSpPr>
          <p:spPr bwMode="auto">
            <a:xfrm flipH="1">
              <a:off x="3735599" y="4402318"/>
              <a:ext cx="259590" cy="149764"/>
            </a:xfrm>
            <a:custGeom>
              <a:avLst/>
              <a:gdLst>
                <a:gd name="T0" fmla="*/ 17 w 182"/>
                <a:gd name="T1" fmla="*/ 0 h 105"/>
                <a:gd name="T2" fmla="*/ 182 w 182"/>
                <a:gd name="T3" fmla="*/ 95 h 105"/>
                <a:gd name="T4" fmla="*/ 165 w 182"/>
                <a:gd name="T5" fmla="*/ 105 h 105"/>
                <a:gd name="T6" fmla="*/ 0 w 182"/>
                <a:gd name="T7" fmla="*/ 10 h 105"/>
                <a:gd name="T8" fmla="*/ 17 w 182"/>
                <a:gd name="T9" fmla="*/ 0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2" h="105">
                  <a:moveTo>
                    <a:pt x="17" y="0"/>
                  </a:moveTo>
                  <a:lnTo>
                    <a:pt x="182" y="95"/>
                  </a:lnTo>
                  <a:lnTo>
                    <a:pt x="165" y="105"/>
                  </a:lnTo>
                  <a:lnTo>
                    <a:pt x="0" y="10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46AA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5" name="Freeform 163"/>
            <p:cNvSpPr>
              <a:spLocks/>
            </p:cNvSpPr>
            <p:nvPr userDrawn="1"/>
          </p:nvSpPr>
          <p:spPr bwMode="auto">
            <a:xfrm flipH="1">
              <a:off x="3759847" y="4074264"/>
              <a:ext cx="296675" cy="496359"/>
            </a:xfrm>
            <a:custGeom>
              <a:avLst/>
              <a:gdLst>
                <a:gd name="T0" fmla="*/ 0 w 208"/>
                <a:gd name="T1" fmla="*/ 0 h 348"/>
                <a:gd name="T2" fmla="*/ 12 w 208"/>
                <a:gd name="T3" fmla="*/ 7 h 348"/>
                <a:gd name="T4" fmla="*/ 11 w 208"/>
                <a:gd name="T5" fmla="*/ 185 h 348"/>
                <a:gd name="T6" fmla="*/ 43 w 208"/>
                <a:gd name="T7" fmla="*/ 240 h 348"/>
                <a:gd name="T8" fmla="*/ 208 w 208"/>
                <a:gd name="T9" fmla="*/ 335 h 348"/>
                <a:gd name="T10" fmla="*/ 208 w 208"/>
                <a:gd name="T11" fmla="*/ 348 h 348"/>
                <a:gd name="T12" fmla="*/ 43 w 208"/>
                <a:gd name="T13" fmla="*/ 253 h 348"/>
                <a:gd name="T14" fmla="*/ 0 w 208"/>
                <a:gd name="T15" fmla="*/ 178 h 348"/>
                <a:gd name="T16" fmla="*/ 0 w 208"/>
                <a:gd name="T17" fmla="*/ 0 h 3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8" h="348">
                  <a:moveTo>
                    <a:pt x="0" y="0"/>
                  </a:moveTo>
                  <a:cubicBezTo>
                    <a:pt x="12" y="7"/>
                    <a:pt x="12" y="7"/>
                    <a:pt x="12" y="7"/>
                  </a:cubicBezTo>
                  <a:cubicBezTo>
                    <a:pt x="11" y="185"/>
                    <a:pt x="11" y="185"/>
                    <a:pt x="11" y="185"/>
                  </a:cubicBezTo>
                  <a:cubicBezTo>
                    <a:pt x="11" y="205"/>
                    <a:pt x="25" y="229"/>
                    <a:pt x="43" y="240"/>
                  </a:cubicBezTo>
                  <a:cubicBezTo>
                    <a:pt x="208" y="335"/>
                    <a:pt x="208" y="335"/>
                    <a:pt x="208" y="335"/>
                  </a:cubicBezTo>
                  <a:cubicBezTo>
                    <a:pt x="208" y="348"/>
                    <a:pt x="208" y="348"/>
                    <a:pt x="208" y="348"/>
                  </a:cubicBezTo>
                  <a:cubicBezTo>
                    <a:pt x="43" y="253"/>
                    <a:pt x="43" y="253"/>
                    <a:pt x="43" y="253"/>
                  </a:cubicBezTo>
                  <a:cubicBezTo>
                    <a:pt x="19" y="239"/>
                    <a:pt x="0" y="206"/>
                    <a:pt x="0" y="178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835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6" name="Freeform 164"/>
            <p:cNvSpPr>
              <a:spLocks/>
            </p:cNvSpPr>
            <p:nvPr userDrawn="1"/>
          </p:nvSpPr>
          <p:spPr bwMode="auto">
            <a:xfrm flipH="1">
              <a:off x="3905330" y="4449386"/>
              <a:ext cx="235343" cy="181143"/>
            </a:xfrm>
            <a:custGeom>
              <a:avLst/>
              <a:gdLst>
                <a:gd name="T0" fmla="*/ 0 w 165"/>
                <a:gd name="T1" fmla="*/ 0 h 127"/>
                <a:gd name="T2" fmla="*/ 0 w 165"/>
                <a:gd name="T3" fmla="*/ 2 h 127"/>
                <a:gd name="T4" fmla="*/ 0 w 165"/>
                <a:gd name="T5" fmla="*/ 2 h 127"/>
                <a:gd name="T6" fmla="*/ 1 w 165"/>
                <a:gd name="T7" fmla="*/ 4 h 127"/>
                <a:gd name="T8" fmla="*/ 1 w 165"/>
                <a:gd name="T9" fmla="*/ 5 h 127"/>
                <a:gd name="T10" fmla="*/ 3 w 165"/>
                <a:gd name="T11" fmla="*/ 6 h 127"/>
                <a:gd name="T12" fmla="*/ 4 w 165"/>
                <a:gd name="T13" fmla="*/ 7 h 127"/>
                <a:gd name="T14" fmla="*/ 5 w 165"/>
                <a:gd name="T15" fmla="*/ 8 h 127"/>
                <a:gd name="T16" fmla="*/ 165 w 165"/>
                <a:gd name="T17" fmla="*/ 101 h 127"/>
                <a:gd name="T18" fmla="*/ 165 w 165"/>
                <a:gd name="T19" fmla="*/ 127 h 127"/>
                <a:gd name="T20" fmla="*/ 6 w 165"/>
                <a:gd name="T21" fmla="*/ 34 h 127"/>
                <a:gd name="T22" fmla="*/ 5 w 165"/>
                <a:gd name="T23" fmla="*/ 34 h 127"/>
                <a:gd name="T24" fmla="*/ 4 w 165"/>
                <a:gd name="T25" fmla="*/ 33 h 127"/>
                <a:gd name="T26" fmla="*/ 3 w 165"/>
                <a:gd name="T27" fmla="*/ 32 h 127"/>
                <a:gd name="T28" fmla="*/ 3 w 165"/>
                <a:gd name="T29" fmla="*/ 32 h 127"/>
                <a:gd name="T30" fmla="*/ 1 w 165"/>
                <a:gd name="T31" fmla="*/ 31 h 127"/>
                <a:gd name="T32" fmla="*/ 1 w 165"/>
                <a:gd name="T33" fmla="*/ 30 h 127"/>
                <a:gd name="T34" fmla="*/ 1 w 165"/>
                <a:gd name="T35" fmla="*/ 30 h 127"/>
                <a:gd name="T36" fmla="*/ 1 w 165"/>
                <a:gd name="T37" fmla="*/ 29 h 127"/>
                <a:gd name="T38" fmla="*/ 0 w 165"/>
                <a:gd name="T39" fmla="*/ 28 h 127"/>
                <a:gd name="T40" fmla="*/ 0 w 165"/>
                <a:gd name="T41" fmla="*/ 28 h 127"/>
                <a:gd name="T42" fmla="*/ 0 w 165"/>
                <a:gd name="T43" fmla="*/ 28 h 127"/>
                <a:gd name="T44" fmla="*/ 0 w 165"/>
                <a:gd name="T45" fmla="*/ 27 h 127"/>
                <a:gd name="T46" fmla="*/ 0 w 165"/>
                <a:gd name="T47" fmla="*/ 26 h 127"/>
                <a:gd name="T48" fmla="*/ 0 w 165"/>
                <a:gd name="T49" fmla="*/ 26 h 127"/>
                <a:gd name="T50" fmla="*/ 0 w 165"/>
                <a:gd name="T51" fmla="*/ 26 h 127"/>
                <a:gd name="T52" fmla="*/ 0 w 165"/>
                <a:gd name="T53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65" h="127">
                  <a:moveTo>
                    <a:pt x="0" y="0"/>
                  </a:move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4"/>
                    <a:pt x="1" y="4"/>
                  </a:cubicBezTo>
                  <a:cubicBezTo>
                    <a:pt x="1" y="4"/>
                    <a:pt x="1" y="4"/>
                    <a:pt x="1" y="5"/>
                  </a:cubicBezTo>
                  <a:cubicBezTo>
                    <a:pt x="2" y="5"/>
                    <a:pt x="2" y="6"/>
                    <a:pt x="3" y="6"/>
                  </a:cubicBezTo>
                  <a:cubicBezTo>
                    <a:pt x="3" y="7"/>
                    <a:pt x="4" y="7"/>
                    <a:pt x="4" y="7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165" y="101"/>
                    <a:pt x="165" y="101"/>
                    <a:pt x="165" y="101"/>
                  </a:cubicBezTo>
                  <a:cubicBezTo>
                    <a:pt x="165" y="127"/>
                    <a:pt x="165" y="127"/>
                    <a:pt x="165" y="127"/>
                  </a:cubicBezTo>
                  <a:cubicBezTo>
                    <a:pt x="6" y="34"/>
                    <a:pt x="6" y="34"/>
                    <a:pt x="6" y="34"/>
                  </a:cubicBezTo>
                  <a:cubicBezTo>
                    <a:pt x="5" y="34"/>
                    <a:pt x="5" y="34"/>
                    <a:pt x="5" y="34"/>
                  </a:cubicBezTo>
                  <a:cubicBezTo>
                    <a:pt x="5" y="34"/>
                    <a:pt x="5" y="33"/>
                    <a:pt x="4" y="33"/>
                  </a:cubicBezTo>
                  <a:cubicBezTo>
                    <a:pt x="4" y="33"/>
                    <a:pt x="3" y="32"/>
                    <a:pt x="3" y="32"/>
                  </a:cubicBezTo>
                  <a:cubicBezTo>
                    <a:pt x="3" y="32"/>
                    <a:pt x="3" y="32"/>
                    <a:pt x="3" y="32"/>
                  </a:cubicBezTo>
                  <a:cubicBezTo>
                    <a:pt x="2" y="31"/>
                    <a:pt x="2" y="31"/>
                    <a:pt x="1" y="31"/>
                  </a:cubicBezTo>
                  <a:cubicBezTo>
                    <a:pt x="1" y="30"/>
                    <a:pt x="1" y="30"/>
                    <a:pt x="1" y="30"/>
                  </a:cubicBezTo>
                  <a:cubicBezTo>
                    <a:pt x="1" y="30"/>
                    <a:pt x="1" y="30"/>
                    <a:pt x="1" y="30"/>
                  </a:cubicBezTo>
                  <a:cubicBezTo>
                    <a:pt x="1" y="30"/>
                    <a:pt x="1" y="29"/>
                    <a:pt x="1" y="29"/>
                  </a:cubicBezTo>
                  <a:cubicBezTo>
                    <a:pt x="0" y="29"/>
                    <a:pt x="0" y="29"/>
                    <a:pt x="0" y="28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27"/>
                    <a:pt x="0" y="26"/>
                    <a:pt x="0" y="26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26"/>
                    <a:pt x="0" y="26"/>
                    <a:pt x="0" y="2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1F43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7" name="Freeform 165"/>
            <p:cNvSpPr>
              <a:spLocks/>
            </p:cNvSpPr>
            <p:nvPr userDrawn="1"/>
          </p:nvSpPr>
          <p:spPr bwMode="auto">
            <a:xfrm flipH="1">
              <a:off x="3591541" y="4429418"/>
              <a:ext cx="313790" cy="205390"/>
            </a:xfrm>
            <a:custGeom>
              <a:avLst/>
              <a:gdLst>
                <a:gd name="T0" fmla="*/ 6 w 220"/>
                <a:gd name="T1" fmla="*/ 118 h 144"/>
                <a:gd name="T2" fmla="*/ 7 w 220"/>
                <a:gd name="T3" fmla="*/ 118 h 144"/>
                <a:gd name="T4" fmla="*/ 14 w 220"/>
                <a:gd name="T5" fmla="*/ 119 h 144"/>
                <a:gd name="T6" fmla="*/ 15 w 220"/>
                <a:gd name="T7" fmla="*/ 119 h 144"/>
                <a:gd name="T8" fmla="*/ 22 w 220"/>
                <a:gd name="T9" fmla="*/ 118 h 144"/>
                <a:gd name="T10" fmla="*/ 22 w 220"/>
                <a:gd name="T11" fmla="*/ 118 h 144"/>
                <a:gd name="T12" fmla="*/ 29 w 220"/>
                <a:gd name="T13" fmla="*/ 115 h 144"/>
                <a:gd name="T14" fmla="*/ 214 w 220"/>
                <a:gd name="T15" fmla="*/ 8 h 144"/>
                <a:gd name="T16" fmla="*/ 220 w 220"/>
                <a:gd name="T17" fmla="*/ 0 h 144"/>
                <a:gd name="T18" fmla="*/ 220 w 220"/>
                <a:gd name="T19" fmla="*/ 25 h 144"/>
                <a:gd name="T20" fmla="*/ 214 w 220"/>
                <a:gd name="T21" fmla="*/ 34 h 144"/>
                <a:gd name="T22" fmla="*/ 29 w 220"/>
                <a:gd name="T23" fmla="*/ 141 h 144"/>
                <a:gd name="T24" fmla="*/ 26 w 220"/>
                <a:gd name="T25" fmla="*/ 142 h 144"/>
                <a:gd name="T26" fmla="*/ 24 w 220"/>
                <a:gd name="T27" fmla="*/ 143 h 144"/>
                <a:gd name="T28" fmla="*/ 22 w 220"/>
                <a:gd name="T29" fmla="*/ 143 h 144"/>
                <a:gd name="T30" fmla="*/ 22 w 220"/>
                <a:gd name="T31" fmla="*/ 143 h 144"/>
                <a:gd name="T32" fmla="*/ 21 w 220"/>
                <a:gd name="T33" fmla="*/ 143 h 144"/>
                <a:gd name="T34" fmla="*/ 19 w 220"/>
                <a:gd name="T35" fmla="*/ 144 h 144"/>
                <a:gd name="T36" fmla="*/ 17 w 220"/>
                <a:gd name="T37" fmla="*/ 144 h 144"/>
                <a:gd name="T38" fmla="*/ 15 w 220"/>
                <a:gd name="T39" fmla="*/ 144 h 144"/>
                <a:gd name="T40" fmla="*/ 15 w 220"/>
                <a:gd name="T41" fmla="*/ 144 h 144"/>
                <a:gd name="T42" fmla="*/ 14 w 220"/>
                <a:gd name="T43" fmla="*/ 144 h 144"/>
                <a:gd name="T44" fmla="*/ 13 w 220"/>
                <a:gd name="T45" fmla="*/ 144 h 144"/>
                <a:gd name="T46" fmla="*/ 11 w 220"/>
                <a:gd name="T47" fmla="*/ 144 h 144"/>
                <a:gd name="T48" fmla="*/ 9 w 220"/>
                <a:gd name="T49" fmla="*/ 144 h 144"/>
                <a:gd name="T50" fmla="*/ 7 w 220"/>
                <a:gd name="T51" fmla="*/ 143 h 144"/>
                <a:gd name="T52" fmla="*/ 6 w 220"/>
                <a:gd name="T53" fmla="*/ 143 h 144"/>
                <a:gd name="T54" fmla="*/ 5 w 220"/>
                <a:gd name="T55" fmla="*/ 143 h 144"/>
                <a:gd name="T56" fmla="*/ 0 w 220"/>
                <a:gd name="T57" fmla="*/ 141 h 144"/>
                <a:gd name="T58" fmla="*/ 0 w 220"/>
                <a:gd name="T59" fmla="*/ 115 h 144"/>
                <a:gd name="T60" fmla="*/ 6 w 220"/>
                <a:gd name="T61" fmla="*/ 118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20" h="144">
                  <a:moveTo>
                    <a:pt x="6" y="118"/>
                  </a:moveTo>
                  <a:cubicBezTo>
                    <a:pt x="7" y="118"/>
                    <a:pt x="7" y="118"/>
                    <a:pt x="7" y="118"/>
                  </a:cubicBezTo>
                  <a:cubicBezTo>
                    <a:pt x="10" y="118"/>
                    <a:pt x="12" y="119"/>
                    <a:pt x="14" y="119"/>
                  </a:cubicBezTo>
                  <a:cubicBezTo>
                    <a:pt x="14" y="119"/>
                    <a:pt x="15" y="119"/>
                    <a:pt x="15" y="119"/>
                  </a:cubicBezTo>
                  <a:cubicBezTo>
                    <a:pt x="17" y="119"/>
                    <a:pt x="20" y="118"/>
                    <a:pt x="22" y="118"/>
                  </a:cubicBezTo>
                  <a:cubicBezTo>
                    <a:pt x="22" y="118"/>
                    <a:pt x="22" y="118"/>
                    <a:pt x="22" y="118"/>
                  </a:cubicBezTo>
                  <a:cubicBezTo>
                    <a:pt x="25" y="117"/>
                    <a:pt x="27" y="116"/>
                    <a:pt x="29" y="115"/>
                  </a:cubicBezTo>
                  <a:cubicBezTo>
                    <a:pt x="214" y="8"/>
                    <a:pt x="214" y="8"/>
                    <a:pt x="214" y="8"/>
                  </a:cubicBezTo>
                  <a:cubicBezTo>
                    <a:pt x="218" y="6"/>
                    <a:pt x="220" y="3"/>
                    <a:pt x="220" y="0"/>
                  </a:cubicBezTo>
                  <a:cubicBezTo>
                    <a:pt x="220" y="25"/>
                    <a:pt x="220" y="25"/>
                    <a:pt x="220" y="25"/>
                  </a:cubicBezTo>
                  <a:cubicBezTo>
                    <a:pt x="220" y="28"/>
                    <a:pt x="218" y="31"/>
                    <a:pt x="214" y="34"/>
                  </a:cubicBezTo>
                  <a:cubicBezTo>
                    <a:pt x="29" y="141"/>
                    <a:pt x="29" y="141"/>
                    <a:pt x="29" y="141"/>
                  </a:cubicBezTo>
                  <a:cubicBezTo>
                    <a:pt x="28" y="141"/>
                    <a:pt x="27" y="142"/>
                    <a:pt x="26" y="142"/>
                  </a:cubicBezTo>
                  <a:cubicBezTo>
                    <a:pt x="25" y="142"/>
                    <a:pt x="24" y="143"/>
                    <a:pt x="24" y="143"/>
                  </a:cubicBezTo>
                  <a:cubicBezTo>
                    <a:pt x="23" y="143"/>
                    <a:pt x="23" y="143"/>
                    <a:pt x="22" y="143"/>
                  </a:cubicBezTo>
                  <a:cubicBezTo>
                    <a:pt x="22" y="143"/>
                    <a:pt x="22" y="143"/>
                    <a:pt x="22" y="143"/>
                  </a:cubicBezTo>
                  <a:cubicBezTo>
                    <a:pt x="22" y="143"/>
                    <a:pt x="22" y="143"/>
                    <a:pt x="21" y="143"/>
                  </a:cubicBezTo>
                  <a:cubicBezTo>
                    <a:pt x="21" y="144"/>
                    <a:pt x="20" y="144"/>
                    <a:pt x="19" y="144"/>
                  </a:cubicBezTo>
                  <a:cubicBezTo>
                    <a:pt x="19" y="144"/>
                    <a:pt x="18" y="144"/>
                    <a:pt x="17" y="144"/>
                  </a:cubicBezTo>
                  <a:cubicBezTo>
                    <a:pt x="17" y="144"/>
                    <a:pt x="16" y="144"/>
                    <a:pt x="15" y="144"/>
                  </a:cubicBezTo>
                  <a:cubicBezTo>
                    <a:pt x="15" y="144"/>
                    <a:pt x="15" y="144"/>
                    <a:pt x="15" y="144"/>
                  </a:cubicBezTo>
                  <a:cubicBezTo>
                    <a:pt x="15" y="144"/>
                    <a:pt x="15" y="144"/>
                    <a:pt x="14" y="144"/>
                  </a:cubicBezTo>
                  <a:cubicBezTo>
                    <a:pt x="14" y="144"/>
                    <a:pt x="14" y="144"/>
                    <a:pt x="13" y="144"/>
                  </a:cubicBezTo>
                  <a:cubicBezTo>
                    <a:pt x="13" y="144"/>
                    <a:pt x="12" y="144"/>
                    <a:pt x="11" y="144"/>
                  </a:cubicBezTo>
                  <a:cubicBezTo>
                    <a:pt x="10" y="144"/>
                    <a:pt x="9" y="144"/>
                    <a:pt x="9" y="144"/>
                  </a:cubicBezTo>
                  <a:cubicBezTo>
                    <a:pt x="8" y="144"/>
                    <a:pt x="8" y="143"/>
                    <a:pt x="7" y="143"/>
                  </a:cubicBezTo>
                  <a:cubicBezTo>
                    <a:pt x="7" y="143"/>
                    <a:pt x="7" y="143"/>
                    <a:pt x="6" y="143"/>
                  </a:cubicBezTo>
                  <a:cubicBezTo>
                    <a:pt x="6" y="143"/>
                    <a:pt x="5" y="143"/>
                    <a:pt x="5" y="143"/>
                  </a:cubicBezTo>
                  <a:cubicBezTo>
                    <a:pt x="3" y="142"/>
                    <a:pt x="2" y="142"/>
                    <a:pt x="0" y="141"/>
                  </a:cubicBezTo>
                  <a:cubicBezTo>
                    <a:pt x="0" y="115"/>
                    <a:pt x="0" y="115"/>
                    <a:pt x="0" y="115"/>
                  </a:cubicBezTo>
                  <a:cubicBezTo>
                    <a:pt x="2" y="116"/>
                    <a:pt x="4" y="117"/>
                    <a:pt x="6" y="118"/>
                  </a:cubicBezTo>
                  <a:close/>
                </a:path>
              </a:pathLst>
            </a:custGeom>
            <a:solidFill>
              <a:srgbClr val="294F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8" name="Freeform 166"/>
            <p:cNvSpPr>
              <a:spLocks/>
            </p:cNvSpPr>
            <p:nvPr userDrawn="1"/>
          </p:nvSpPr>
          <p:spPr bwMode="auto">
            <a:xfrm flipH="1">
              <a:off x="3588687" y="4278228"/>
              <a:ext cx="554839" cy="322348"/>
            </a:xfrm>
            <a:custGeom>
              <a:avLst/>
              <a:gdLst>
                <a:gd name="T0" fmla="*/ 8 w 389"/>
                <a:gd name="T1" fmla="*/ 112 h 226"/>
                <a:gd name="T2" fmla="*/ 7 w 389"/>
                <a:gd name="T3" fmla="*/ 128 h 226"/>
                <a:gd name="T4" fmla="*/ 167 w 389"/>
                <a:gd name="T5" fmla="*/ 221 h 226"/>
                <a:gd name="T6" fmla="*/ 196 w 389"/>
                <a:gd name="T7" fmla="*/ 221 h 226"/>
                <a:gd name="T8" fmla="*/ 381 w 389"/>
                <a:gd name="T9" fmla="*/ 114 h 226"/>
                <a:gd name="T10" fmla="*/ 381 w 389"/>
                <a:gd name="T11" fmla="*/ 98 h 226"/>
                <a:gd name="T12" fmla="*/ 221 w 389"/>
                <a:gd name="T13" fmla="*/ 5 h 226"/>
                <a:gd name="T14" fmla="*/ 193 w 389"/>
                <a:gd name="T15" fmla="*/ 5 h 226"/>
                <a:gd name="T16" fmla="*/ 8 w 389"/>
                <a:gd name="T17" fmla="*/ 112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89" h="226">
                  <a:moveTo>
                    <a:pt x="8" y="112"/>
                  </a:moveTo>
                  <a:cubicBezTo>
                    <a:pt x="0" y="116"/>
                    <a:pt x="0" y="124"/>
                    <a:pt x="7" y="128"/>
                  </a:cubicBezTo>
                  <a:cubicBezTo>
                    <a:pt x="167" y="221"/>
                    <a:pt x="167" y="221"/>
                    <a:pt x="167" y="221"/>
                  </a:cubicBezTo>
                  <a:cubicBezTo>
                    <a:pt x="175" y="226"/>
                    <a:pt x="188" y="226"/>
                    <a:pt x="196" y="221"/>
                  </a:cubicBezTo>
                  <a:cubicBezTo>
                    <a:pt x="381" y="114"/>
                    <a:pt x="381" y="114"/>
                    <a:pt x="381" y="114"/>
                  </a:cubicBezTo>
                  <a:cubicBezTo>
                    <a:pt x="389" y="110"/>
                    <a:pt x="389" y="102"/>
                    <a:pt x="381" y="98"/>
                  </a:cubicBezTo>
                  <a:cubicBezTo>
                    <a:pt x="221" y="5"/>
                    <a:pt x="221" y="5"/>
                    <a:pt x="221" y="5"/>
                  </a:cubicBezTo>
                  <a:cubicBezTo>
                    <a:pt x="214" y="0"/>
                    <a:pt x="201" y="0"/>
                    <a:pt x="193" y="5"/>
                  </a:cubicBezTo>
                  <a:lnTo>
                    <a:pt x="8" y="112"/>
                  </a:lnTo>
                  <a:close/>
                </a:path>
              </a:pathLst>
            </a:custGeom>
            <a:solidFill>
              <a:srgbClr val="3763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9" name="Freeform 167"/>
            <p:cNvSpPr>
              <a:spLocks/>
            </p:cNvSpPr>
            <p:nvPr userDrawn="1"/>
          </p:nvSpPr>
          <p:spPr bwMode="auto">
            <a:xfrm flipH="1">
              <a:off x="4180611" y="4122759"/>
              <a:ext cx="38511" cy="215375"/>
            </a:xfrm>
            <a:custGeom>
              <a:avLst/>
              <a:gdLst>
                <a:gd name="T0" fmla="*/ 22 w 27"/>
                <a:gd name="T1" fmla="*/ 13 h 151"/>
                <a:gd name="T2" fmla="*/ 22 w 27"/>
                <a:gd name="T3" fmla="*/ 142 h 151"/>
                <a:gd name="T4" fmla="*/ 23 w 27"/>
                <a:gd name="T5" fmla="*/ 145 h 151"/>
                <a:gd name="T6" fmla="*/ 23 w 27"/>
                <a:gd name="T7" fmla="*/ 145 h 151"/>
                <a:gd name="T8" fmla="*/ 24 w 27"/>
                <a:gd name="T9" fmla="*/ 148 h 151"/>
                <a:gd name="T10" fmla="*/ 24 w 27"/>
                <a:gd name="T11" fmla="*/ 148 h 151"/>
                <a:gd name="T12" fmla="*/ 24 w 27"/>
                <a:gd name="T13" fmla="*/ 149 h 151"/>
                <a:gd name="T14" fmla="*/ 27 w 27"/>
                <a:gd name="T15" fmla="*/ 151 h 151"/>
                <a:gd name="T16" fmla="*/ 4 w 27"/>
                <a:gd name="T17" fmla="*/ 138 h 151"/>
                <a:gd name="T18" fmla="*/ 2 w 27"/>
                <a:gd name="T19" fmla="*/ 136 h 151"/>
                <a:gd name="T20" fmla="*/ 2 w 27"/>
                <a:gd name="T21" fmla="*/ 136 h 151"/>
                <a:gd name="T22" fmla="*/ 1 w 27"/>
                <a:gd name="T23" fmla="*/ 135 h 151"/>
                <a:gd name="T24" fmla="*/ 1 w 27"/>
                <a:gd name="T25" fmla="*/ 135 h 151"/>
                <a:gd name="T26" fmla="*/ 1 w 27"/>
                <a:gd name="T27" fmla="*/ 135 h 151"/>
                <a:gd name="T28" fmla="*/ 1 w 27"/>
                <a:gd name="T29" fmla="*/ 134 h 151"/>
                <a:gd name="T30" fmla="*/ 1 w 27"/>
                <a:gd name="T31" fmla="*/ 133 h 151"/>
                <a:gd name="T32" fmla="*/ 1 w 27"/>
                <a:gd name="T33" fmla="*/ 132 h 151"/>
                <a:gd name="T34" fmla="*/ 1 w 27"/>
                <a:gd name="T35" fmla="*/ 132 h 151"/>
                <a:gd name="T36" fmla="*/ 1 w 27"/>
                <a:gd name="T37" fmla="*/ 132 h 151"/>
                <a:gd name="T38" fmla="*/ 1 w 27"/>
                <a:gd name="T39" fmla="*/ 132 h 151"/>
                <a:gd name="T40" fmla="*/ 0 w 27"/>
                <a:gd name="T41" fmla="*/ 131 h 151"/>
                <a:gd name="T42" fmla="*/ 0 w 27"/>
                <a:gd name="T43" fmla="*/ 130 h 151"/>
                <a:gd name="T44" fmla="*/ 0 w 27"/>
                <a:gd name="T45" fmla="*/ 130 h 151"/>
                <a:gd name="T46" fmla="*/ 0 w 27"/>
                <a:gd name="T47" fmla="*/ 129 h 151"/>
                <a:gd name="T48" fmla="*/ 0 w 27"/>
                <a:gd name="T49" fmla="*/ 129 h 151"/>
                <a:gd name="T50" fmla="*/ 0 w 27"/>
                <a:gd name="T51" fmla="*/ 0 h 151"/>
                <a:gd name="T52" fmla="*/ 22 w 27"/>
                <a:gd name="T53" fmla="*/ 13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7" h="151">
                  <a:moveTo>
                    <a:pt x="22" y="13"/>
                  </a:moveTo>
                  <a:cubicBezTo>
                    <a:pt x="22" y="142"/>
                    <a:pt x="22" y="142"/>
                    <a:pt x="22" y="142"/>
                  </a:cubicBezTo>
                  <a:cubicBezTo>
                    <a:pt x="22" y="143"/>
                    <a:pt x="22" y="144"/>
                    <a:pt x="23" y="145"/>
                  </a:cubicBezTo>
                  <a:cubicBezTo>
                    <a:pt x="23" y="145"/>
                    <a:pt x="23" y="145"/>
                    <a:pt x="23" y="145"/>
                  </a:cubicBezTo>
                  <a:cubicBezTo>
                    <a:pt x="23" y="146"/>
                    <a:pt x="23" y="147"/>
                    <a:pt x="24" y="148"/>
                  </a:cubicBezTo>
                  <a:cubicBezTo>
                    <a:pt x="24" y="148"/>
                    <a:pt x="24" y="148"/>
                    <a:pt x="24" y="148"/>
                  </a:cubicBezTo>
                  <a:cubicBezTo>
                    <a:pt x="24" y="148"/>
                    <a:pt x="24" y="148"/>
                    <a:pt x="24" y="149"/>
                  </a:cubicBezTo>
                  <a:cubicBezTo>
                    <a:pt x="25" y="150"/>
                    <a:pt x="26" y="151"/>
                    <a:pt x="27" y="151"/>
                  </a:cubicBezTo>
                  <a:cubicBezTo>
                    <a:pt x="4" y="138"/>
                    <a:pt x="4" y="138"/>
                    <a:pt x="4" y="138"/>
                  </a:cubicBezTo>
                  <a:cubicBezTo>
                    <a:pt x="4" y="138"/>
                    <a:pt x="3" y="137"/>
                    <a:pt x="2" y="136"/>
                  </a:cubicBezTo>
                  <a:cubicBezTo>
                    <a:pt x="2" y="136"/>
                    <a:pt x="2" y="136"/>
                    <a:pt x="2" y="136"/>
                  </a:cubicBezTo>
                  <a:cubicBezTo>
                    <a:pt x="2" y="135"/>
                    <a:pt x="2" y="135"/>
                    <a:pt x="1" y="135"/>
                  </a:cubicBezTo>
                  <a:cubicBezTo>
                    <a:pt x="1" y="135"/>
                    <a:pt x="1" y="135"/>
                    <a:pt x="1" y="135"/>
                  </a:cubicBezTo>
                  <a:cubicBezTo>
                    <a:pt x="1" y="135"/>
                    <a:pt x="1" y="135"/>
                    <a:pt x="1" y="135"/>
                  </a:cubicBezTo>
                  <a:cubicBezTo>
                    <a:pt x="1" y="134"/>
                    <a:pt x="1" y="134"/>
                    <a:pt x="1" y="134"/>
                  </a:cubicBezTo>
                  <a:cubicBezTo>
                    <a:pt x="1" y="134"/>
                    <a:pt x="1" y="133"/>
                    <a:pt x="1" y="133"/>
                  </a:cubicBezTo>
                  <a:cubicBezTo>
                    <a:pt x="1" y="133"/>
                    <a:pt x="1" y="133"/>
                    <a:pt x="1" y="132"/>
                  </a:cubicBezTo>
                  <a:cubicBezTo>
                    <a:pt x="1" y="132"/>
                    <a:pt x="1" y="132"/>
                    <a:pt x="1" y="132"/>
                  </a:cubicBezTo>
                  <a:cubicBezTo>
                    <a:pt x="1" y="132"/>
                    <a:pt x="1" y="132"/>
                    <a:pt x="1" y="132"/>
                  </a:cubicBezTo>
                  <a:cubicBezTo>
                    <a:pt x="1" y="132"/>
                    <a:pt x="1" y="132"/>
                    <a:pt x="1" y="132"/>
                  </a:cubicBezTo>
                  <a:cubicBezTo>
                    <a:pt x="0" y="132"/>
                    <a:pt x="0" y="131"/>
                    <a:pt x="0" y="131"/>
                  </a:cubicBezTo>
                  <a:cubicBezTo>
                    <a:pt x="0" y="131"/>
                    <a:pt x="0" y="131"/>
                    <a:pt x="0" y="130"/>
                  </a:cubicBezTo>
                  <a:cubicBezTo>
                    <a:pt x="0" y="130"/>
                    <a:pt x="0" y="130"/>
                    <a:pt x="0" y="130"/>
                  </a:cubicBezTo>
                  <a:cubicBezTo>
                    <a:pt x="0" y="130"/>
                    <a:pt x="0" y="129"/>
                    <a:pt x="0" y="129"/>
                  </a:cubicBezTo>
                  <a:cubicBezTo>
                    <a:pt x="0" y="129"/>
                    <a:pt x="0" y="129"/>
                    <a:pt x="0" y="129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22" y="13"/>
                  </a:lnTo>
                  <a:close/>
                </a:path>
              </a:pathLst>
            </a:custGeom>
            <a:solidFill>
              <a:srgbClr val="0534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0" name="Freeform 168"/>
            <p:cNvSpPr>
              <a:spLocks/>
            </p:cNvSpPr>
            <p:nvPr userDrawn="1"/>
          </p:nvSpPr>
          <p:spPr bwMode="auto">
            <a:xfrm flipH="1">
              <a:off x="3888215" y="3931632"/>
              <a:ext cx="330906" cy="209669"/>
            </a:xfrm>
            <a:custGeom>
              <a:avLst/>
              <a:gdLst>
                <a:gd name="T0" fmla="*/ 31 w 232"/>
                <a:gd name="T1" fmla="*/ 126 h 147"/>
                <a:gd name="T2" fmla="*/ 28 w 232"/>
                <a:gd name="T3" fmla="*/ 129 h 147"/>
                <a:gd name="T4" fmla="*/ 26 w 232"/>
                <a:gd name="T5" fmla="*/ 133 h 147"/>
                <a:gd name="T6" fmla="*/ 25 w 232"/>
                <a:gd name="T7" fmla="*/ 136 h 147"/>
                <a:gd name="T8" fmla="*/ 23 w 232"/>
                <a:gd name="T9" fmla="*/ 140 h 147"/>
                <a:gd name="T10" fmla="*/ 22 w 232"/>
                <a:gd name="T11" fmla="*/ 143 h 147"/>
                <a:gd name="T12" fmla="*/ 0 w 232"/>
                <a:gd name="T13" fmla="*/ 134 h 147"/>
                <a:gd name="T14" fmla="*/ 0 w 232"/>
                <a:gd name="T15" fmla="*/ 132 h 147"/>
                <a:gd name="T16" fmla="*/ 0 w 232"/>
                <a:gd name="T17" fmla="*/ 131 h 147"/>
                <a:gd name="T18" fmla="*/ 0 w 232"/>
                <a:gd name="T19" fmla="*/ 130 h 147"/>
                <a:gd name="T20" fmla="*/ 0 w 232"/>
                <a:gd name="T21" fmla="*/ 130 h 147"/>
                <a:gd name="T22" fmla="*/ 1 w 232"/>
                <a:gd name="T23" fmla="*/ 128 h 147"/>
                <a:gd name="T24" fmla="*/ 1 w 232"/>
                <a:gd name="T25" fmla="*/ 127 h 147"/>
                <a:gd name="T26" fmla="*/ 1 w 232"/>
                <a:gd name="T27" fmla="*/ 127 h 147"/>
                <a:gd name="T28" fmla="*/ 2 w 232"/>
                <a:gd name="T29" fmla="*/ 125 h 147"/>
                <a:gd name="T30" fmla="*/ 2 w 232"/>
                <a:gd name="T31" fmla="*/ 124 h 147"/>
                <a:gd name="T32" fmla="*/ 2 w 232"/>
                <a:gd name="T33" fmla="*/ 123 h 147"/>
                <a:gd name="T34" fmla="*/ 3 w 232"/>
                <a:gd name="T35" fmla="*/ 122 h 147"/>
                <a:gd name="T36" fmla="*/ 4 w 232"/>
                <a:gd name="T37" fmla="*/ 121 h 147"/>
                <a:gd name="T38" fmla="*/ 4 w 232"/>
                <a:gd name="T39" fmla="*/ 120 h 147"/>
                <a:gd name="T40" fmla="*/ 5 w 232"/>
                <a:gd name="T41" fmla="*/ 118 h 147"/>
                <a:gd name="T42" fmla="*/ 6 w 232"/>
                <a:gd name="T43" fmla="*/ 116 h 147"/>
                <a:gd name="T44" fmla="*/ 7 w 232"/>
                <a:gd name="T45" fmla="*/ 116 h 147"/>
                <a:gd name="T46" fmla="*/ 8 w 232"/>
                <a:gd name="T47" fmla="*/ 114 h 147"/>
                <a:gd name="T48" fmla="*/ 9 w 232"/>
                <a:gd name="T49" fmla="*/ 114 h 147"/>
                <a:gd name="T50" fmla="*/ 9 w 232"/>
                <a:gd name="T51" fmla="*/ 113 h 147"/>
                <a:gd name="T52" fmla="*/ 10 w 232"/>
                <a:gd name="T53" fmla="*/ 112 h 147"/>
                <a:gd name="T54" fmla="*/ 11 w 232"/>
                <a:gd name="T55" fmla="*/ 111 h 147"/>
                <a:gd name="T56" fmla="*/ 12 w 232"/>
                <a:gd name="T57" fmla="*/ 111 h 147"/>
                <a:gd name="T58" fmla="*/ 13 w 232"/>
                <a:gd name="T59" fmla="*/ 110 h 147"/>
                <a:gd name="T60" fmla="*/ 14 w 232"/>
                <a:gd name="T61" fmla="*/ 109 h 147"/>
                <a:gd name="T62" fmla="*/ 200 w 232"/>
                <a:gd name="T63" fmla="*/ 2 h 147"/>
                <a:gd name="T64" fmla="*/ 201 w 232"/>
                <a:gd name="T65" fmla="*/ 2 h 147"/>
                <a:gd name="T66" fmla="*/ 202 w 232"/>
                <a:gd name="T67" fmla="*/ 1 h 147"/>
                <a:gd name="T68" fmla="*/ 202 w 232"/>
                <a:gd name="T69" fmla="*/ 1 h 147"/>
                <a:gd name="T70" fmla="*/ 203 w 232"/>
                <a:gd name="T71" fmla="*/ 1 h 147"/>
                <a:gd name="T72" fmla="*/ 204 w 232"/>
                <a:gd name="T73" fmla="*/ 0 h 147"/>
                <a:gd name="T74" fmla="*/ 205 w 232"/>
                <a:gd name="T75" fmla="*/ 0 h 147"/>
                <a:gd name="T76" fmla="*/ 205 w 232"/>
                <a:gd name="T77" fmla="*/ 0 h 147"/>
                <a:gd name="T78" fmla="*/ 207 w 232"/>
                <a:gd name="T79" fmla="*/ 0 h 147"/>
                <a:gd name="T80" fmla="*/ 208 w 232"/>
                <a:gd name="T81" fmla="*/ 0 h 147"/>
                <a:gd name="T82" fmla="*/ 209 w 232"/>
                <a:gd name="T83" fmla="*/ 1 h 147"/>
                <a:gd name="T84" fmla="*/ 232 w 232"/>
                <a:gd name="T85" fmla="*/ 14 h 147"/>
                <a:gd name="T86" fmla="*/ 230 w 232"/>
                <a:gd name="T87" fmla="*/ 13 h 147"/>
                <a:gd name="T88" fmla="*/ 227 w 232"/>
                <a:gd name="T89" fmla="*/ 13 h 147"/>
                <a:gd name="T90" fmla="*/ 225 w 232"/>
                <a:gd name="T91" fmla="*/ 14 h 147"/>
                <a:gd name="T92" fmla="*/ 36 w 232"/>
                <a:gd name="T93" fmla="*/ 122 h 147"/>
                <a:gd name="T94" fmla="*/ 33 w 232"/>
                <a:gd name="T95" fmla="*/ 124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32" h="147">
                  <a:moveTo>
                    <a:pt x="31" y="126"/>
                  </a:moveTo>
                  <a:cubicBezTo>
                    <a:pt x="31" y="126"/>
                    <a:pt x="31" y="126"/>
                    <a:pt x="31" y="126"/>
                  </a:cubicBezTo>
                  <a:cubicBezTo>
                    <a:pt x="30" y="127"/>
                    <a:pt x="29" y="128"/>
                    <a:pt x="28" y="129"/>
                  </a:cubicBezTo>
                  <a:cubicBezTo>
                    <a:pt x="28" y="129"/>
                    <a:pt x="28" y="129"/>
                    <a:pt x="28" y="129"/>
                  </a:cubicBezTo>
                  <a:cubicBezTo>
                    <a:pt x="28" y="130"/>
                    <a:pt x="27" y="131"/>
                    <a:pt x="26" y="133"/>
                  </a:cubicBezTo>
                  <a:cubicBezTo>
                    <a:pt x="26" y="133"/>
                    <a:pt x="26" y="133"/>
                    <a:pt x="26" y="133"/>
                  </a:cubicBezTo>
                  <a:cubicBezTo>
                    <a:pt x="26" y="134"/>
                    <a:pt x="25" y="135"/>
                    <a:pt x="25" y="136"/>
                  </a:cubicBezTo>
                  <a:cubicBezTo>
                    <a:pt x="25" y="136"/>
                    <a:pt x="25" y="136"/>
                    <a:pt x="25" y="136"/>
                  </a:cubicBezTo>
                  <a:cubicBezTo>
                    <a:pt x="24" y="137"/>
                    <a:pt x="24" y="138"/>
                    <a:pt x="23" y="140"/>
                  </a:cubicBezTo>
                  <a:cubicBezTo>
                    <a:pt x="23" y="140"/>
                    <a:pt x="23" y="140"/>
                    <a:pt x="23" y="140"/>
                  </a:cubicBezTo>
                  <a:cubicBezTo>
                    <a:pt x="23" y="141"/>
                    <a:pt x="23" y="142"/>
                    <a:pt x="22" y="143"/>
                  </a:cubicBezTo>
                  <a:cubicBezTo>
                    <a:pt x="22" y="143"/>
                    <a:pt x="22" y="143"/>
                    <a:pt x="22" y="143"/>
                  </a:cubicBezTo>
                  <a:cubicBezTo>
                    <a:pt x="22" y="144"/>
                    <a:pt x="22" y="146"/>
                    <a:pt x="22" y="147"/>
                  </a:cubicBezTo>
                  <a:cubicBezTo>
                    <a:pt x="0" y="134"/>
                    <a:pt x="0" y="134"/>
                    <a:pt x="0" y="134"/>
                  </a:cubicBezTo>
                  <a:cubicBezTo>
                    <a:pt x="0" y="134"/>
                    <a:pt x="0" y="133"/>
                    <a:pt x="0" y="133"/>
                  </a:cubicBezTo>
                  <a:cubicBezTo>
                    <a:pt x="0" y="133"/>
                    <a:pt x="0" y="133"/>
                    <a:pt x="0" y="132"/>
                  </a:cubicBezTo>
                  <a:cubicBezTo>
                    <a:pt x="0" y="132"/>
                    <a:pt x="0" y="132"/>
                    <a:pt x="0" y="132"/>
                  </a:cubicBezTo>
                  <a:cubicBezTo>
                    <a:pt x="0" y="132"/>
                    <a:pt x="0" y="131"/>
                    <a:pt x="0" y="131"/>
                  </a:cubicBezTo>
                  <a:cubicBezTo>
                    <a:pt x="0" y="131"/>
                    <a:pt x="0" y="131"/>
                    <a:pt x="0" y="130"/>
                  </a:cubicBezTo>
                  <a:cubicBezTo>
                    <a:pt x="0" y="130"/>
                    <a:pt x="0" y="130"/>
                    <a:pt x="0" y="130"/>
                  </a:cubicBezTo>
                  <a:cubicBezTo>
                    <a:pt x="0" y="130"/>
                    <a:pt x="0" y="130"/>
                    <a:pt x="0" y="130"/>
                  </a:cubicBezTo>
                  <a:cubicBezTo>
                    <a:pt x="0" y="130"/>
                    <a:pt x="0" y="130"/>
                    <a:pt x="0" y="130"/>
                  </a:cubicBezTo>
                  <a:cubicBezTo>
                    <a:pt x="0" y="129"/>
                    <a:pt x="0" y="129"/>
                    <a:pt x="1" y="129"/>
                  </a:cubicBezTo>
                  <a:cubicBezTo>
                    <a:pt x="1" y="129"/>
                    <a:pt x="1" y="128"/>
                    <a:pt x="1" y="128"/>
                  </a:cubicBezTo>
                  <a:cubicBezTo>
                    <a:pt x="1" y="128"/>
                    <a:pt x="1" y="128"/>
                    <a:pt x="1" y="127"/>
                  </a:cubicBezTo>
                  <a:cubicBezTo>
                    <a:pt x="1" y="127"/>
                    <a:pt x="1" y="127"/>
                    <a:pt x="1" y="127"/>
                  </a:cubicBezTo>
                  <a:cubicBezTo>
                    <a:pt x="1" y="127"/>
                    <a:pt x="1" y="127"/>
                    <a:pt x="1" y="127"/>
                  </a:cubicBezTo>
                  <a:cubicBezTo>
                    <a:pt x="1" y="127"/>
                    <a:pt x="1" y="127"/>
                    <a:pt x="1" y="127"/>
                  </a:cubicBezTo>
                  <a:cubicBezTo>
                    <a:pt x="1" y="126"/>
                    <a:pt x="1" y="126"/>
                    <a:pt x="1" y="126"/>
                  </a:cubicBezTo>
                  <a:cubicBezTo>
                    <a:pt x="1" y="126"/>
                    <a:pt x="2" y="125"/>
                    <a:pt x="2" y="125"/>
                  </a:cubicBezTo>
                  <a:cubicBezTo>
                    <a:pt x="2" y="125"/>
                    <a:pt x="2" y="125"/>
                    <a:pt x="2" y="124"/>
                  </a:cubicBezTo>
                  <a:cubicBezTo>
                    <a:pt x="2" y="124"/>
                    <a:pt x="2" y="124"/>
                    <a:pt x="2" y="124"/>
                  </a:cubicBezTo>
                  <a:cubicBezTo>
                    <a:pt x="2" y="124"/>
                    <a:pt x="2" y="123"/>
                    <a:pt x="2" y="123"/>
                  </a:cubicBezTo>
                  <a:cubicBezTo>
                    <a:pt x="2" y="123"/>
                    <a:pt x="2" y="123"/>
                    <a:pt x="2" y="123"/>
                  </a:cubicBezTo>
                  <a:cubicBezTo>
                    <a:pt x="2" y="123"/>
                    <a:pt x="2" y="123"/>
                    <a:pt x="2" y="123"/>
                  </a:cubicBezTo>
                  <a:cubicBezTo>
                    <a:pt x="3" y="123"/>
                    <a:pt x="3" y="123"/>
                    <a:pt x="3" y="122"/>
                  </a:cubicBezTo>
                  <a:cubicBezTo>
                    <a:pt x="3" y="122"/>
                    <a:pt x="3" y="122"/>
                    <a:pt x="3" y="122"/>
                  </a:cubicBezTo>
                  <a:cubicBezTo>
                    <a:pt x="3" y="121"/>
                    <a:pt x="3" y="121"/>
                    <a:pt x="4" y="121"/>
                  </a:cubicBezTo>
                  <a:cubicBezTo>
                    <a:pt x="4" y="120"/>
                    <a:pt x="4" y="120"/>
                    <a:pt x="4" y="120"/>
                  </a:cubicBezTo>
                  <a:cubicBezTo>
                    <a:pt x="4" y="120"/>
                    <a:pt x="4" y="120"/>
                    <a:pt x="4" y="120"/>
                  </a:cubicBezTo>
                  <a:cubicBezTo>
                    <a:pt x="4" y="120"/>
                    <a:pt x="4" y="120"/>
                    <a:pt x="4" y="119"/>
                  </a:cubicBezTo>
                  <a:cubicBezTo>
                    <a:pt x="5" y="119"/>
                    <a:pt x="5" y="118"/>
                    <a:pt x="5" y="118"/>
                  </a:cubicBezTo>
                  <a:cubicBezTo>
                    <a:pt x="6" y="117"/>
                    <a:pt x="6" y="117"/>
                    <a:pt x="6" y="117"/>
                  </a:cubicBezTo>
                  <a:cubicBezTo>
                    <a:pt x="6" y="117"/>
                    <a:pt x="6" y="116"/>
                    <a:pt x="6" y="116"/>
                  </a:cubicBezTo>
                  <a:cubicBezTo>
                    <a:pt x="6" y="116"/>
                    <a:pt x="6" y="116"/>
                    <a:pt x="6" y="116"/>
                  </a:cubicBezTo>
                  <a:cubicBezTo>
                    <a:pt x="7" y="116"/>
                    <a:pt x="7" y="116"/>
                    <a:pt x="7" y="116"/>
                  </a:cubicBezTo>
                  <a:cubicBezTo>
                    <a:pt x="7" y="115"/>
                    <a:pt x="7" y="115"/>
                    <a:pt x="7" y="115"/>
                  </a:cubicBezTo>
                  <a:cubicBezTo>
                    <a:pt x="8" y="115"/>
                    <a:pt x="8" y="115"/>
                    <a:pt x="8" y="114"/>
                  </a:cubicBezTo>
                  <a:cubicBezTo>
                    <a:pt x="8" y="114"/>
                    <a:pt x="8" y="114"/>
                    <a:pt x="9" y="114"/>
                  </a:cubicBezTo>
                  <a:cubicBezTo>
                    <a:pt x="9" y="114"/>
                    <a:pt x="9" y="114"/>
                    <a:pt x="9" y="114"/>
                  </a:cubicBezTo>
                  <a:cubicBezTo>
                    <a:pt x="9" y="114"/>
                    <a:pt x="9" y="114"/>
                    <a:pt x="9" y="114"/>
                  </a:cubicBezTo>
                  <a:cubicBezTo>
                    <a:pt x="9" y="113"/>
                    <a:pt x="9" y="113"/>
                    <a:pt x="9" y="113"/>
                  </a:cubicBezTo>
                  <a:cubicBezTo>
                    <a:pt x="9" y="113"/>
                    <a:pt x="10" y="113"/>
                    <a:pt x="10" y="112"/>
                  </a:cubicBezTo>
                  <a:cubicBezTo>
                    <a:pt x="10" y="112"/>
                    <a:pt x="10" y="112"/>
                    <a:pt x="10" y="112"/>
                  </a:cubicBezTo>
                  <a:cubicBezTo>
                    <a:pt x="11" y="112"/>
                    <a:pt x="11" y="112"/>
                    <a:pt x="11" y="111"/>
                  </a:cubicBezTo>
                  <a:cubicBezTo>
                    <a:pt x="11" y="111"/>
                    <a:pt x="11" y="111"/>
                    <a:pt x="11" y="111"/>
                  </a:cubicBezTo>
                  <a:cubicBezTo>
                    <a:pt x="11" y="111"/>
                    <a:pt x="11" y="111"/>
                    <a:pt x="11" y="111"/>
                  </a:cubicBezTo>
                  <a:cubicBezTo>
                    <a:pt x="12" y="111"/>
                    <a:pt x="12" y="111"/>
                    <a:pt x="12" y="111"/>
                  </a:cubicBezTo>
                  <a:cubicBezTo>
                    <a:pt x="12" y="111"/>
                    <a:pt x="12" y="110"/>
                    <a:pt x="12" y="110"/>
                  </a:cubicBezTo>
                  <a:cubicBezTo>
                    <a:pt x="13" y="110"/>
                    <a:pt x="13" y="110"/>
                    <a:pt x="13" y="110"/>
                  </a:cubicBezTo>
                  <a:cubicBezTo>
                    <a:pt x="13" y="110"/>
                    <a:pt x="13" y="110"/>
                    <a:pt x="14" y="109"/>
                  </a:cubicBezTo>
                  <a:cubicBezTo>
                    <a:pt x="14" y="109"/>
                    <a:pt x="14" y="109"/>
                    <a:pt x="14" y="109"/>
                  </a:cubicBezTo>
                  <a:cubicBezTo>
                    <a:pt x="14" y="109"/>
                    <a:pt x="14" y="109"/>
                    <a:pt x="14" y="109"/>
                  </a:cubicBezTo>
                  <a:cubicBezTo>
                    <a:pt x="200" y="2"/>
                    <a:pt x="200" y="2"/>
                    <a:pt x="200" y="2"/>
                  </a:cubicBezTo>
                  <a:cubicBezTo>
                    <a:pt x="200" y="2"/>
                    <a:pt x="200" y="2"/>
                    <a:pt x="200" y="2"/>
                  </a:cubicBezTo>
                  <a:cubicBezTo>
                    <a:pt x="200" y="2"/>
                    <a:pt x="200" y="2"/>
                    <a:pt x="201" y="2"/>
                  </a:cubicBezTo>
                  <a:cubicBezTo>
                    <a:pt x="201" y="1"/>
                    <a:pt x="201" y="1"/>
                    <a:pt x="201" y="1"/>
                  </a:cubicBezTo>
                  <a:cubicBezTo>
                    <a:pt x="201" y="1"/>
                    <a:pt x="202" y="1"/>
                    <a:pt x="202" y="1"/>
                  </a:cubicBezTo>
                  <a:cubicBezTo>
                    <a:pt x="202" y="1"/>
                    <a:pt x="202" y="1"/>
                    <a:pt x="202" y="1"/>
                  </a:cubicBezTo>
                  <a:cubicBezTo>
                    <a:pt x="202" y="1"/>
                    <a:pt x="202" y="1"/>
                    <a:pt x="202" y="1"/>
                  </a:cubicBezTo>
                  <a:cubicBezTo>
                    <a:pt x="202" y="1"/>
                    <a:pt x="202" y="1"/>
                    <a:pt x="202" y="1"/>
                  </a:cubicBezTo>
                  <a:cubicBezTo>
                    <a:pt x="203" y="1"/>
                    <a:pt x="203" y="1"/>
                    <a:pt x="203" y="1"/>
                  </a:cubicBezTo>
                  <a:cubicBezTo>
                    <a:pt x="203" y="1"/>
                    <a:pt x="203" y="1"/>
                    <a:pt x="203" y="0"/>
                  </a:cubicBezTo>
                  <a:cubicBezTo>
                    <a:pt x="204" y="0"/>
                    <a:pt x="204" y="0"/>
                    <a:pt x="204" y="0"/>
                  </a:cubicBezTo>
                  <a:cubicBezTo>
                    <a:pt x="204" y="0"/>
                    <a:pt x="204" y="0"/>
                    <a:pt x="205" y="0"/>
                  </a:cubicBezTo>
                  <a:cubicBezTo>
                    <a:pt x="205" y="0"/>
                    <a:pt x="205" y="0"/>
                    <a:pt x="205" y="0"/>
                  </a:cubicBezTo>
                  <a:cubicBezTo>
                    <a:pt x="205" y="0"/>
                    <a:pt x="205" y="0"/>
                    <a:pt x="205" y="0"/>
                  </a:cubicBezTo>
                  <a:cubicBezTo>
                    <a:pt x="205" y="0"/>
                    <a:pt x="205" y="0"/>
                    <a:pt x="205" y="0"/>
                  </a:cubicBezTo>
                  <a:cubicBezTo>
                    <a:pt x="206" y="0"/>
                    <a:pt x="206" y="0"/>
                    <a:pt x="206" y="0"/>
                  </a:cubicBezTo>
                  <a:cubicBezTo>
                    <a:pt x="206" y="0"/>
                    <a:pt x="206" y="0"/>
                    <a:pt x="207" y="0"/>
                  </a:cubicBezTo>
                  <a:cubicBezTo>
                    <a:pt x="207" y="0"/>
                    <a:pt x="207" y="0"/>
                    <a:pt x="208" y="0"/>
                  </a:cubicBezTo>
                  <a:cubicBezTo>
                    <a:pt x="208" y="0"/>
                    <a:pt x="208" y="0"/>
                    <a:pt x="208" y="0"/>
                  </a:cubicBezTo>
                  <a:cubicBezTo>
                    <a:pt x="208" y="0"/>
                    <a:pt x="208" y="0"/>
                    <a:pt x="208" y="0"/>
                  </a:cubicBezTo>
                  <a:cubicBezTo>
                    <a:pt x="208" y="0"/>
                    <a:pt x="208" y="0"/>
                    <a:pt x="209" y="1"/>
                  </a:cubicBezTo>
                  <a:cubicBezTo>
                    <a:pt x="209" y="1"/>
                    <a:pt x="209" y="1"/>
                    <a:pt x="210" y="1"/>
                  </a:cubicBezTo>
                  <a:cubicBezTo>
                    <a:pt x="232" y="14"/>
                    <a:pt x="232" y="14"/>
                    <a:pt x="232" y="14"/>
                  </a:cubicBezTo>
                  <a:cubicBezTo>
                    <a:pt x="231" y="14"/>
                    <a:pt x="230" y="13"/>
                    <a:pt x="230" y="13"/>
                  </a:cubicBezTo>
                  <a:cubicBezTo>
                    <a:pt x="230" y="13"/>
                    <a:pt x="230" y="13"/>
                    <a:pt x="230" y="13"/>
                  </a:cubicBezTo>
                  <a:cubicBezTo>
                    <a:pt x="229" y="13"/>
                    <a:pt x="228" y="13"/>
                    <a:pt x="227" y="13"/>
                  </a:cubicBezTo>
                  <a:cubicBezTo>
                    <a:pt x="227" y="13"/>
                    <a:pt x="227" y="13"/>
                    <a:pt x="227" y="13"/>
                  </a:cubicBezTo>
                  <a:cubicBezTo>
                    <a:pt x="226" y="13"/>
                    <a:pt x="225" y="13"/>
                    <a:pt x="225" y="14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224" y="14"/>
                    <a:pt x="223" y="14"/>
                    <a:pt x="222" y="15"/>
                  </a:cubicBezTo>
                  <a:cubicBezTo>
                    <a:pt x="36" y="122"/>
                    <a:pt x="36" y="122"/>
                    <a:pt x="36" y="122"/>
                  </a:cubicBezTo>
                  <a:cubicBezTo>
                    <a:pt x="35" y="122"/>
                    <a:pt x="34" y="123"/>
                    <a:pt x="34" y="124"/>
                  </a:cubicBezTo>
                  <a:cubicBezTo>
                    <a:pt x="34" y="124"/>
                    <a:pt x="34" y="124"/>
                    <a:pt x="33" y="124"/>
                  </a:cubicBezTo>
                  <a:cubicBezTo>
                    <a:pt x="33" y="125"/>
                    <a:pt x="32" y="125"/>
                    <a:pt x="31" y="126"/>
                  </a:cubicBezTo>
                  <a:close/>
                </a:path>
              </a:pathLst>
            </a:custGeom>
            <a:solidFill>
              <a:srgbClr val="0844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1" name="Freeform 169"/>
            <p:cNvSpPr>
              <a:spLocks/>
            </p:cNvSpPr>
            <p:nvPr userDrawn="1"/>
          </p:nvSpPr>
          <p:spPr bwMode="auto">
            <a:xfrm flipH="1">
              <a:off x="3882510" y="3945896"/>
              <a:ext cx="305232" cy="397944"/>
            </a:xfrm>
            <a:custGeom>
              <a:avLst/>
              <a:gdLst>
                <a:gd name="T0" fmla="*/ 14 w 214"/>
                <a:gd name="T1" fmla="*/ 112 h 279"/>
                <a:gd name="T2" fmla="*/ 200 w 214"/>
                <a:gd name="T3" fmla="*/ 5 h 279"/>
                <a:gd name="T4" fmla="*/ 214 w 214"/>
                <a:gd name="T5" fmla="*/ 13 h 279"/>
                <a:gd name="T6" fmla="*/ 214 w 214"/>
                <a:gd name="T7" fmla="*/ 142 h 279"/>
                <a:gd name="T8" fmla="*/ 200 w 214"/>
                <a:gd name="T9" fmla="*/ 167 h 279"/>
                <a:gd name="T10" fmla="*/ 15 w 214"/>
                <a:gd name="T11" fmla="*/ 274 h 279"/>
                <a:gd name="T12" fmla="*/ 0 w 214"/>
                <a:gd name="T13" fmla="*/ 266 h 279"/>
                <a:gd name="T14" fmla="*/ 0 w 214"/>
                <a:gd name="T15" fmla="*/ 137 h 279"/>
                <a:gd name="T16" fmla="*/ 14 w 214"/>
                <a:gd name="T17" fmla="*/ 112 h 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4" h="279">
                  <a:moveTo>
                    <a:pt x="14" y="112"/>
                  </a:moveTo>
                  <a:cubicBezTo>
                    <a:pt x="200" y="5"/>
                    <a:pt x="200" y="5"/>
                    <a:pt x="200" y="5"/>
                  </a:cubicBezTo>
                  <a:cubicBezTo>
                    <a:pt x="208" y="0"/>
                    <a:pt x="214" y="4"/>
                    <a:pt x="214" y="13"/>
                  </a:cubicBezTo>
                  <a:cubicBezTo>
                    <a:pt x="214" y="142"/>
                    <a:pt x="214" y="142"/>
                    <a:pt x="214" y="142"/>
                  </a:cubicBezTo>
                  <a:cubicBezTo>
                    <a:pt x="214" y="151"/>
                    <a:pt x="208" y="163"/>
                    <a:pt x="200" y="167"/>
                  </a:cubicBezTo>
                  <a:cubicBezTo>
                    <a:pt x="15" y="274"/>
                    <a:pt x="15" y="274"/>
                    <a:pt x="15" y="274"/>
                  </a:cubicBezTo>
                  <a:cubicBezTo>
                    <a:pt x="7" y="279"/>
                    <a:pt x="0" y="275"/>
                    <a:pt x="0" y="266"/>
                  </a:cubicBezTo>
                  <a:cubicBezTo>
                    <a:pt x="0" y="137"/>
                    <a:pt x="0" y="137"/>
                    <a:pt x="0" y="137"/>
                  </a:cubicBezTo>
                  <a:cubicBezTo>
                    <a:pt x="0" y="128"/>
                    <a:pt x="6" y="116"/>
                    <a:pt x="14" y="112"/>
                  </a:cubicBezTo>
                  <a:close/>
                </a:path>
              </a:pathLst>
            </a:custGeom>
            <a:solidFill>
              <a:srgbClr val="0327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2" name="Freeform 170"/>
            <p:cNvSpPr>
              <a:spLocks/>
            </p:cNvSpPr>
            <p:nvPr userDrawn="1"/>
          </p:nvSpPr>
          <p:spPr bwMode="auto">
            <a:xfrm flipH="1">
              <a:off x="3892494" y="3600726"/>
              <a:ext cx="218227" cy="369417"/>
            </a:xfrm>
            <a:custGeom>
              <a:avLst/>
              <a:gdLst>
                <a:gd name="T0" fmla="*/ 109 w 153"/>
                <a:gd name="T1" fmla="*/ 29 h 259"/>
                <a:gd name="T2" fmla="*/ 153 w 153"/>
                <a:gd name="T3" fmla="*/ 222 h 259"/>
                <a:gd name="T4" fmla="*/ 34 w 153"/>
                <a:gd name="T5" fmla="*/ 8 h 259"/>
                <a:gd name="T6" fmla="*/ 109 w 153"/>
                <a:gd name="T7" fmla="*/ 29 h 2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3" h="259">
                  <a:moveTo>
                    <a:pt x="109" y="29"/>
                  </a:moveTo>
                  <a:cubicBezTo>
                    <a:pt x="148" y="81"/>
                    <a:pt x="122" y="179"/>
                    <a:pt x="153" y="222"/>
                  </a:cubicBezTo>
                  <a:cubicBezTo>
                    <a:pt x="0" y="259"/>
                    <a:pt x="13" y="20"/>
                    <a:pt x="34" y="8"/>
                  </a:cubicBezTo>
                  <a:cubicBezTo>
                    <a:pt x="48" y="0"/>
                    <a:pt x="91" y="4"/>
                    <a:pt x="109" y="29"/>
                  </a:cubicBezTo>
                  <a:close/>
                </a:path>
              </a:pathLst>
            </a:custGeom>
            <a:solidFill>
              <a:srgbClr val="290F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3" name="Freeform 171"/>
            <p:cNvSpPr>
              <a:spLocks/>
            </p:cNvSpPr>
            <p:nvPr userDrawn="1"/>
          </p:nvSpPr>
          <p:spPr bwMode="auto">
            <a:xfrm flipH="1">
              <a:off x="3826883" y="3867448"/>
              <a:ext cx="318070" cy="740261"/>
            </a:xfrm>
            <a:custGeom>
              <a:avLst/>
              <a:gdLst>
                <a:gd name="T0" fmla="*/ 55 w 223"/>
                <a:gd name="T1" fmla="*/ 34 h 519"/>
                <a:gd name="T2" fmla="*/ 0 w 223"/>
                <a:gd name="T3" fmla="*/ 89 h 519"/>
                <a:gd name="T4" fmla="*/ 16 w 223"/>
                <a:gd name="T5" fmla="*/ 120 h 519"/>
                <a:gd name="T6" fmla="*/ 46 w 223"/>
                <a:gd name="T7" fmla="*/ 199 h 519"/>
                <a:gd name="T8" fmla="*/ 60 w 223"/>
                <a:gd name="T9" fmla="*/ 291 h 519"/>
                <a:gd name="T10" fmla="*/ 215 w 223"/>
                <a:gd name="T11" fmla="*/ 418 h 519"/>
                <a:gd name="T12" fmla="*/ 191 w 223"/>
                <a:gd name="T13" fmla="*/ 282 h 519"/>
                <a:gd name="T14" fmla="*/ 187 w 223"/>
                <a:gd name="T15" fmla="*/ 233 h 519"/>
                <a:gd name="T16" fmla="*/ 201 w 223"/>
                <a:gd name="T17" fmla="*/ 182 h 519"/>
                <a:gd name="T18" fmla="*/ 211 w 223"/>
                <a:gd name="T19" fmla="*/ 129 h 519"/>
                <a:gd name="T20" fmla="*/ 181 w 223"/>
                <a:gd name="T21" fmla="*/ 58 h 519"/>
                <a:gd name="T22" fmla="*/ 160 w 223"/>
                <a:gd name="T23" fmla="*/ 23 h 519"/>
                <a:gd name="T24" fmla="*/ 157 w 223"/>
                <a:gd name="T25" fmla="*/ 21 h 519"/>
                <a:gd name="T26" fmla="*/ 154 w 223"/>
                <a:gd name="T27" fmla="*/ 17 h 519"/>
                <a:gd name="T28" fmla="*/ 55 w 223"/>
                <a:gd name="T29" fmla="*/ 34 h 5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23" h="519">
                  <a:moveTo>
                    <a:pt x="55" y="34"/>
                  </a:moveTo>
                  <a:cubicBezTo>
                    <a:pt x="26" y="50"/>
                    <a:pt x="2" y="67"/>
                    <a:pt x="0" y="89"/>
                  </a:cubicBezTo>
                  <a:cubicBezTo>
                    <a:pt x="0" y="98"/>
                    <a:pt x="14" y="107"/>
                    <a:pt x="16" y="120"/>
                  </a:cubicBezTo>
                  <a:cubicBezTo>
                    <a:pt x="22" y="146"/>
                    <a:pt x="34" y="175"/>
                    <a:pt x="46" y="199"/>
                  </a:cubicBezTo>
                  <a:cubicBezTo>
                    <a:pt x="65" y="234"/>
                    <a:pt x="70" y="255"/>
                    <a:pt x="60" y="291"/>
                  </a:cubicBezTo>
                  <a:cubicBezTo>
                    <a:pt x="18" y="431"/>
                    <a:pt x="187" y="519"/>
                    <a:pt x="215" y="418"/>
                  </a:cubicBezTo>
                  <a:cubicBezTo>
                    <a:pt x="223" y="388"/>
                    <a:pt x="219" y="346"/>
                    <a:pt x="191" y="282"/>
                  </a:cubicBezTo>
                  <a:cubicBezTo>
                    <a:pt x="181" y="260"/>
                    <a:pt x="187" y="244"/>
                    <a:pt x="187" y="233"/>
                  </a:cubicBezTo>
                  <a:cubicBezTo>
                    <a:pt x="186" y="223"/>
                    <a:pt x="195" y="206"/>
                    <a:pt x="201" y="182"/>
                  </a:cubicBezTo>
                  <a:cubicBezTo>
                    <a:pt x="211" y="163"/>
                    <a:pt x="213" y="144"/>
                    <a:pt x="211" y="129"/>
                  </a:cubicBezTo>
                  <a:cubicBezTo>
                    <a:pt x="208" y="108"/>
                    <a:pt x="193" y="84"/>
                    <a:pt x="181" y="58"/>
                  </a:cubicBezTo>
                  <a:cubicBezTo>
                    <a:pt x="173" y="44"/>
                    <a:pt x="168" y="31"/>
                    <a:pt x="160" y="23"/>
                  </a:cubicBezTo>
                  <a:cubicBezTo>
                    <a:pt x="159" y="22"/>
                    <a:pt x="158" y="21"/>
                    <a:pt x="157" y="21"/>
                  </a:cubicBezTo>
                  <a:cubicBezTo>
                    <a:pt x="157" y="19"/>
                    <a:pt x="156" y="18"/>
                    <a:pt x="154" y="17"/>
                  </a:cubicBezTo>
                  <a:cubicBezTo>
                    <a:pt x="123" y="0"/>
                    <a:pt x="77" y="21"/>
                    <a:pt x="55" y="34"/>
                  </a:cubicBezTo>
                  <a:close/>
                </a:path>
              </a:pathLst>
            </a:custGeom>
            <a:solidFill>
              <a:srgbClr val="E2D7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4" name="Freeform 172"/>
            <p:cNvSpPr>
              <a:spLocks/>
            </p:cNvSpPr>
            <p:nvPr userDrawn="1"/>
          </p:nvSpPr>
          <p:spPr bwMode="auto">
            <a:xfrm flipH="1">
              <a:off x="3871100" y="4224028"/>
              <a:ext cx="68463" cy="91284"/>
            </a:xfrm>
            <a:custGeom>
              <a:avLst/>
              <a:gdLst>
                <a:gd name="T0" fmla="*/ 0 w 48"/>
                <a:gd name="T1" fmla="*/ 16 h 64"/>
                <a:gd name="T2" fmla="*/ 0 w 48"/>
                <a:gd name="T3" fmla="*/ 9 h 64"/>
                <a:gd name="T4" fmla="*/ 17 w 48"/>
                <a:gd name="T5" fmla="*/ 0 h 64"/>
                <a:gd name="T6" fmla="*/ 17 w 48"/>
                <a:gd name="T7" fmla="*/ 7 h 64"/>
                <a:gd name="T8" fmla="*/ 17 w 48"/>
                <a:gd name="T9" fmla="*/ 8 h 64"/>
                <a:gd name="T10" fmla="*/ 19 w 48"/>
                <a:gd name="T11" fmla="*/ 15 h 64"/>
                <a:gd name="T12" fmla="*/ 19 w 48"/>
                <a:gd name="T13" fmla="*/ 15 h 64"/>
                <a:gd name="T14" fmla="*/ 22 w 48"/>
                <a:gd name="T15" fmla="*/ 23 h 64"/>
                <a:gd name="T16" fmla="*/ 22 w 48"/>
                <a:gd name="T17" fmla="*/ 23 h 64"/>
                <a:gd name="T18" fmla="*/ 26 w 48"/>
                <a:gd name="T19" fmla="*/ 30 h 64"/>
                <a:gd name="T20" fmla="*/ 26 w 48"/>
                <a:gd name="T21" fmla="*/ 31 h 64"/>
                <a:gd name="T22" fmla="*/ 30 w 48"/>
                <a:gd name="T23" fmla="*/ 37 h 64"/>
                <a:gd name="T24" fmla="*/ 31 w 48"/>
                <a:gd name="T25" fmla="*/ 38 h 64"/>
                <a:gd name="T26" fmla="*/ 35 w 48"/>
                <a:gd name="T27" fmla="*/ 44 h 64"/>
                <a:gd name="T28" fmla="*/ 36 w 48"/>
                <a:gd name="T29" fmla="*/ 45 h 64"/>
                <a:gd name="T30" fmla="*/ 40 w 48"/>
                <a:gd name="T31" fmla="*/ 48 h 64"/>
                <a:gd name="T32" fmla="*/ 42 w 48"/>
                <a:gd name="T33" fmla="*/ 50 h 64"/>
                <a:gd name="T34" fmla="*/ 48 w 48"/>
                <a:gd name="T35" fmla="*/ 54 h 64"/>
                <a:gd name="T36" fmla="*/ 31 w 48"/>
                <a:gd name="T37" fmla="*/ 64 h 64"/>
                <a:gd name="T38" fmla="*/ 25 w 48"/>
                <a:gd name="T39" fmla="*/ 60 h 64"/>
                <a:gd name="T40" fmla="*/ 23 w 48"/>
                <a:gd name="T41" fmla="*/ 58 h 64"/>
                <a:gd name="T42" fmla="*/ 21 w 48"/>
                <a:gd name="T43" fmla="*/ 56 h 64"/>
                <a:gd name="T44" fmla="*/ 19 w 48"/>
                <a:gd name="T45" fmla="*/ 55 h 64"/>
                <a:gd name="T46" fmla="*/ 18 w 48"/>
                <a:gd name="T47" fmla="*/ 54 h 64"/>
                <a:gd name="T48" fmla="*/ 17 w 48"/>
                <a:gd name="T49" fmla="*/ 52 h 64"/>
                <a:gd name="T50" fmla="*/ 15 w 48"/>
                <a:gd name="T51" fmla="*/ 49 h 64"/>
                <a:gd name="T52" fmla="*/ 14 w 48"/>
                <a:gd name="T53" fmla="*/ 48 h 64"/>
                <a:gd name="T54" fmla="*/ 13 w 48"/>
                <a:gd name="T55" fmla="*/ 47 h 64"/>
                <a:gd name="T56" fmla="*/ 12 w 48"/>
                <a:gd name="T57" fmla="*/ 46 h 64"/>
                <a:gd name="T58" fmla="*/ 11 w 48"/>
                <a:gd name="T59" fmla="*/ 44 h 64"/>
                <a:gd name="T60" fmla="*/ 9 w 48"/>
                <a:gd name="T61" fmla="*/ 41 h 64"/>
                <a:gd name="T62" fmla="*/ 9 w 48"/>
                <a:gd name="T63" fmla="*/ 41 h 64"/>
                <a:gd name="T64" fmla="*/ 9 w 48"/>
                <a:gd name="T65" fmla="*/ 40 h 64"/>
                <a:gd name="T66" fmla="*/ 7 w 48"/>
                <a:gd name="T67" fmla="*/ 38 h 64"/>
                <a:gd name="T68" fmla="*/ 6 w 48"/>
                <a:gd name="T69" fmla="*/ 35 h 64"/>
                <a:gd name="T70" fmla="*/ 5 w 48"/>
                <a:gd name="T71" fmla="*/ 33 h 64"/>
                <a:gd name="T72" fmla="*/ 5 w 48"/>
                <a:gd name="T73" fmla="*/ 33 h 64"/>
                <a:gd name="T74" fmla="*/ 5 w 48"/>
                <a:gd name="T75" fmla="*/ 33 h 64"/>
                <a:gd name="T76" fmla="*/ 4 w 48"/>
                <a:gd name="T77" fmla="*/ 30 h 64"/>
                <a:gd name="T78" fmla="*/ 3 w 48"/>
                <a:gd name="T79" fmla="*/ 27 h 64"/>
                <a:gd name="T80" fmla="*/ 2 w 48"/>
                <a:gd name="T81" fmla="*/ 25 h 64"/>
                <a:gd name="T82" fmla="*/ 2 w 48"/>
                <a:gd name="T83" fmla="*/ 25 h 64"/>
                <a:gd name="T84" fmla="*/ 2 w 48"/>
                <a:gd name="T85" fmla="*/ 24 h 64"/>
                <a:gd name="T86" fmla="*/ 1 w 48"/>
                <a:gd name="T87" fmla="*/ 20 h 64"/>
                <a:gd name="T88" fmla="*/ 0 w 48"/>
                <a:gd name="T89" fmla="*/ 18 h 64"/>
                <a:gd name="T90" fmla="*/ 0 w 48"/>
                <a:gd name="T91" fmla="*/ 17 h 64"/>
                <a:gd name="T92" fmla="*/ 0 w 48"/>
                <a:gd name="T93" fmla="*/ 16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8" h="64">
                  <a:moveTo>
                    <a:pt x="0" y="16"/>
                  </a:moveTo>
                  <a:cubicBezTo>
                    <a:pt x="0" y="14"/>
                    <a:pt x="0" y="11"/>
                    <a:pt x="0" y="9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7" y="2"/>
                    <a:pt x="17" y="4"/>
                    <a:pt x="17" y="7"/>
                  </a:cubicBezTo>
                  <a:cubicBezTo>
                    <a:pt x="17" y="7"/>
                    <a:pt x="17" y="8"/>
                    <a:pt x="17" y="8"/>
                  </a:cubicBezTo>
                  <a:cubicBezTo>
                    <a:pt x="18" y="10"/>
                    <a:pt x="18" y="13"/>
                    <a:pt x="19" y="15"/>
                  </a:cubicBezTo>
                  <a:cubicBezTo>
                    <a:pt x="19" y="15"/>
                    <a:pt x="19" y="15"/>
                    <a:pt x="19" y="15"/>
                  </a:cubicBezTo>
                  <a:cubicBezTo>
                    <a:pt x="20" y="18"/>
                    <a:pt x="21" y="20"/>
                    <a:pt x="22" y="23"/>
                  </a:cubicBezTo>
                  <a:cubicBezTo>
                    <a:pt x="22" y="23"/>
                    <a:pt x="22" y="23"/>
                    <a:pt x="22" y="23"/>
                  </a:cubicBezTo>
                  <a:cubicBezTo>
                    <a:pt x="23" y="26"/>
                    <a:pt x="24" y="28"/>
                    <a:pt x="26" y="30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7" y="33"/>
                    <a:pt x="29" y="35"/>
                    <a:pt x="30" y="37"/>
                  </a:cubicBezTo>
                  <a:cubicBezTo>
                    <a:pt x="30" y="38"/>
                    <a:pt x="31" y="38"/>
                    <a:pt x="31" y="38"/>
                  </a:cubicBezTo>
                  <a:cubicBezTo>
                    <a:pt x="32" y="40"/>
                    <a:pt x="34" y="42"/>
                    <a:pt x="35" y="44"/>
                  </a:cubicBezTo>
                  <a:cubicBezTo>
                    <a:pt x="36" y="44"/>
                    <a:pt x="36" y="44"/>
                    <a:pt x="36" y="45"/>
                  </a:cubicBezTo>
                  <a:cubicBezTo>
                    <a:pt x="38" y="46"/>
                    <a:pt x="39" y="47"/>
                    <a:pt x="40" y="48"/>
                  </a:cubicBezTo>
                  <a:cubicBezTo>
                    <a:pt x="41" y="49"/>
                    <a:pt x="42" y="50"/>
                    <a:pt x="42" y="50"/>
                  </a:cubicBezTo>
                  <a:cubicBezTo>
                    <a:pt x="44" y="52"/>
                    <a:pt x="46" y="53"/>
                    <a:pt x="48" y="54"/>
                  </a:cubicBezTo>
                  <a:cubicBezTo>
                    <a:pt x="31" y="64"/>
                    <a:pt x="31" y="64"/>
                    <a:pt x="31" y="64"/>
                  </a:cubicBezTo>
                  <a:cubicBezTo>
                    <a:pt x="29" y="63"/>
                    <a:pt x="27" y="62"/>
                    <a:pt x="25" y="60"/>
                  </a:cubicBezTo>
                  <a:cubicBezTo>
                    <a:pt x="25" y="60"/>
                    <a:pt x="24" y="59"/>
                    <a:pt x="23" y="58"/>
                  </a:cubicBezTo>
                  <a:cubicBezTo>
                    <a:pt x="22" y="58"/>
                    <a:pt x="21" y="57"/>
                    <a:pt x="21" y="56"/>
                  </a:cubicBezTo>
                  <a:cubicBezTo>
                    <a:pt x="20" y="56"/>
                    <a:pt x="20" y="55"/>
                    <a:pt x="19" y="55"/>
                  </a:cubicBezTo>
                  <a:cubicBezTo>
                    <a:pt x="19" y="54"/>
                    <a:pt x="19" y="54"/>
                    <a:pt x="18" y="54"/>
                  </a:cubicBezTo>
                  <a:cubicBezTo>
                    <a:pt x="18" y="53"/>
                    <a:pt x="17" y="53"/>
                    <a:pt x="17" y="52"/>
                  </a:cubicBezTo>
                  <a:cubicBezTo>
                    <a:pt x="16" y="51"/>
                    <a:pt x="15" y="50"/>
                    <a:pt x="15" y="49"/>
                  </a:cubicBezTo>
                  <a:cubicBezTo>
                    <a:pt x="14" y="49"/>
                    <a:pt x="14" y="48"/>
                    <a:pt x="14" y="48"/>
                  </a:cubicBezTo>
                  <a:cubicBezTo>
                    <a:pt x="14" y="48"/>
                    <a:pt x="13" y="48"/>
                    <a:pt x="13" y="47"/>
                  </a:cubicBezTo>
                  <a:cubicBezTo>
                    <a:pt x="13" y="47"/>
                    <a:pt x="13" y="47"/>
                    <a:pt x="12" y="46"/>
                  </a:cubicBezTo>
                  <a:cubicBezTo>
                    <a:pt x="12" y="45"/>
                    <a:pt x="11" y="44"/>
                    <a:pt x="11" y="44"/>
                  </a:cubicBezTo>
                  <a:cubicBezTo>
                    <a:pt x="10" y="43"/>
                    <a:pt x="9" y="42"/>
                    <a:pt x="9" y="41"/>
                  </a:cubicBezTo>
                  <a:cubicBezTo>
                    <a:pt x="9" y="41"/>
                    <a:pt x="9" y="41"/>
                    <a:pt x="9" y="41"/>
                  </a:cubicBezTo>
                  <a:cubicBezTo>
                    <a:pt x="9" y="41"/>
                    <a:pt x="9" y="40"/>
                    <a:pt x="9" y="40"/>
                  </a:cubicBezTo>
                  <a:cubicBezTo>
                    <a:pt x="8" y="40"/>
                    <a:pt x="8" y="39"/>
                    <a:pt x="7" y="38"/>
                  </a:cubicBezTo>
                  <a:cubicBezTo>
                    <a:pt x="7" y="37"/>
                    <a:pt x="6" y="36"/>
                    <a:pt x="6" y="35"/>
                  </a:cubicBezTo>
                  <a:cubicBezTo>
                    <a:pt x="6" y="35"/>
                    <a:pt x="5" y="34"/>
                    <a:pt x="5" y="3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4" y="32"/>
                    <a:pt x="4" y="31"/>
                    <a:pt x="4" y="30"/>
                  </a:cubicBezTo>
                  <a:cubicBezTo>
                    <a:pt x="3" y="29"/>
                    <a:pt x="3" y="28"/>
                    <a:pt x="3" y="27"/>
                  </a:cubicBezTo>
                  <a:cubicBezTo>
                    <a:pt x="2" y="26"/>
                    <a:pt x="2" y="26"/>
                    <a:pt x="2" y="25"/>
                  </a:cubicBezTo>
                  <a:cubicBezTo>
                    <a:pt x="2" y="25"/>
                    <a:pt x="2" y="25"/>
                    <a:pt x="2" y="25"/>
                  </a:cubicBezTo>
                  <a:cubicBezTo>
                    <a:pt x="2" y="24"/>
                    <a:pt x="2" y="24"/>
                    <a:pt x="2" y="24"/>
                  </a:cubicBezTo>
                  <a:cubicBezTo>
                    <a:pt x="1" y="22"/>
                    <a:pt x="1" y="21"/>
                    <a:pt x="1" y="20"/>
                  </a:cubicBezTo>
                  <a:cubicBezTo>
                    <a:pt x="1" y="19"/>
                    <a:pt x="0" y="19"/>
                    <a:pt x="0" y="18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6"/>
                    <a:pt x="0" y="16"/>
                    <a:pt x="0" y="16"/>
                  </a:cubicBezTo>
                  <a:close/>
                </a:path>
              </a:pathLst>
            </a:custGeom>
            <a:solidFill>
              <a:srgbClr val="8A8B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5" name="Freeform 173"/>
            <p:cNvSpPr>
              <a:spLocks/>
            </p:cNvSpPr>
            <p:nvPr userDrawn="1"/>
          </p:nvSpPr>
          <p:spPr bwMode="auto">
            <a:xfrm flipH="1">
              <a:off x="3955252" y="3804689"/>
              <a:ext cx="105548" cy="138353"/>
            </a:xfrm>
            <a:custGeom>
              <a:avLst/>
              <a:gdLst>
                <a:gd name="T0" fmla="*/ 0 w 74"/>
                <a:gd name="T1" fmla="*/ 0 h 97"/>
                <a:gd name="T2" fmla="*/ 7 w 74"/>
                <a:gd name="T3" fmla="*/ 72 h 97"/>
                <a:gd name="T4" fmla="*/ 68 w 74"/>
                <a:gd name="T5" fmla="*/ 97 h 97"/>
                <a:gd name="T6" fmla="*/ 74 w 74"/>
                <a:gd name="T7" fmla="*/ 79 h 97"/>
                <a:gd name="T8" fmla="*/ 65 w 74"/>
                <a:gd name="T9" fmla="*/ 12 h 97"/>
                <a:gd name="T10" fmla="*/ 0 w 74"/>
                <a:gd name="T11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4" h="97">
                  <a:moveTo>
                    <a:pt x="0" y="0"/>
                  </a:moveTo>
                  <a:cubicBezTo>
                    <a:pt x="3" y="12"/>
                    <a:pt x="17" y="39"/>
                    <a:pt x="7" y="72"/>
                  </a:cubicBezTo>
                  <a:cubicBezTo>
                    <a:pt x="68" y="97"/>
                    <a:pt x="68" y="97"/>
                    <a:pt x="68" y="97"/>
                  </a:cubicBezTo>
                  <a:cubicBezTo>
                    <a:pt x="74" y="79"/>
                    <a:pt x="74" y="79"/>
                    <a:pt x="74" y="79"/>
                  </a:cubicBezTo>
                  <a:cubicBezTo>
                    <a:pt x="66" y="53"/>
                    <a:pt x="63" y="37"/>
                    <a:pt x="65" y="12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0C1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6" name="Freeform 174"/>
            <p:cNvSpPr>
              <a:spLocks/>
            </p:cNvSpPr>
            <p:nvPr userDrawn="1"/>
          </p:nvSpPr>
          <p:spPr bwMode="auto">
            <a:xfrm flipH="1">
              <a:off x="3932431" y="3642089"/>
              <a:ext cx="188274" cy="222506"/>
            </a:xfrm>
            <a:custGeom>
              <a:avLst/>
              <a:gdLst>
                <a:gd name="T0" fmla="*/ 107 w 132"/>
                <a:gd name="T1" fmla="*/ 0 h 156"/>
                <a:gd name="T2" fmla="*/ 125 w 132"/>
                <a:gd name="T3" fmla="*/ 91 h 156"/>
                <a:gd name="T4" fmla="*/ 119 w 132"/>
                <a:gd name="T5" fmla="*/ 129 h 156"/>
                <a:gd name="T6" fmla="*/ 100 w 132"/>
                <a:gd name="T7" fmla="*/ 151 h 156"/>
                <a:gd name="T8" fmla="*/ 18 w 132"/>
                <a:gd name="T9" fmla="*/ 110 h 156"/>
                <a:gd name="T10" fmla="*/ 0 w 132"/>
                <a:gd name="T11" fmla="*/ 31 h 156"/>
                <a:gd name="T12" fmla="*/ 107 w 132"/>
                <a:gd name="T13" fmla="*/ 0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2" h="156">
                  <a:moveTo>
                    <a:pt x="107" y="0"/>
                  </a:moveTo>
                  <a:cubicBezTo>
                    <a:pt x="132" y="36"/>
                    <a:pt x="121" y="61"/>
                    <a:pt x="125" y="91"/>
                  </a:cubicBezTo>
                  <a:cubicBezTo>
                    <a:pt x="126" y="107"/>
                    <a:pt x="122" y="120"/>
                    <a:pt x="119" y="129"/>
                  </a:cubicBezTo>
                  <a:cubicBezTo>
                    <a:pt x="113" y="143"/>
                    <a:pt x="107" y="149"/>
                    <a:pt x="100" y="151"/>
                  </a:cubicBezTo>
                  <a:cubicBezTo>
                    <a:pt x="85" y="156"/>
                    <a:pt x="23" y="130"/>
                    <a:pt x="18" y="110"/>
                  </a:cubicBezTo>
                  <a:cubicBezTo>
                    <a:pt x="0" y="31"/>
                    <a:pt x="0" y="31"/>
                    <a:pt x="0" y="3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rgbClr val="FFDB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7" name="Freeform 175"/>
            <p:cNvSpPr>
              <a:spLocks/>
            </p:cNvSpPr>
            <p:nvPr userDrawn="1"/>
          </p:nvSpPr>
          <p:spPr bwMode="auto">
            <a:xfrm flipH="1">
              <a:off x="3564440" y="4346691"/>
              <a:ext cx="139779" cy="502065"/>
            </a:xfrm>
            <a:custGeom>
              <a:avLst/>
              <a:gdLst>
                <a:gd name="T0" fmla="*/ 84 w 98"/>
                <a:gd name="T1" fmla="*/ 117 h 352"/>
                <a:gd name="T2" fmla="*/ 98 w 98"/>
                <a:gd name="T3" fmla="*/ 320 h 352"/>
                <a:gd name="T4" fmla="*/ 71 w 98"/>
                <a:gd name="T5" fmla="*/ 352 h 352"/>
                <a:gd name="T6" fmla="*/ 13 w 98"/>
                <a:gd name="T7" fmla="*/ 135 h 352"/>
                <a:gd name="T8" fmla="*/ 6 w 98"/>
                <a:gd name="T9" fmla="*/ 60 h 352"/>
                <a:gd name="T10" fmla="*/ 84 w 98"/>
                <a:gd name="T11" fmla="*/ 117 h 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8" h="352">
                  <a:moveTo>
                    <a:pt x="84" y="117"/>
                  </a:moveTo>
                  <a:cubicBezTo>
                    <a:pt x="94" y="184"/>
                    <a:pt x="92" y="250"/>
                    <a:pt x="98" y="320"/>
                  </a:cubicBezTo>
                  <a:cubicBezTo>
                    <a:pt x="71" y="352"/>
                    <a:pt x="71" y="352"/>
                    <a:pt x="71" y="352"/>
                  </a:cubicBezTo>
                  <a:cubicBezTo>
                    <a:pt x="46" y="249"/>
                    <a:pt x="17" y="195"/>
                    <a:pt x="13" y="135"/>
                  </a:cubicBezTo>
                  <a:cubicBezTo>
                    <a:pt x="11" y="100"/>
                    <a:pt x="9" y="77"/>
                    <a:pt x="6" y="60"/>
                  </a:cubicBezTo>
                  <a:cubicBezTo>
                    <a:pt x="0" y="0"/>
                    <a:pt x="76" y="66"/>
                    <a:pt x="84" y="117"/>
                  </a:cubicBezTo>
                  <a:close/>
                </a:path>
              </a:pathLst>
            </a:custGeom>
            <a:solidFill>
              <a:srgbClr val="F0C1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8" name="Freeform 176"/>
            <p:cNvSpPr>
              <a:spLocks/>
            </p:cNvSpPr>
            <p:nvPr userDrawn="1"/>
          </p:nvSpPr>
          <p:spPr bwMode="auto">
            <a:xfrm flipH="1">
              <a:off x="3657152" y="4278228"/>
              <a:ext cx="156895" cy="621876"/>
            </a:xfrm>
            <a:custGeom>
              <a:avLst/>
              <a:gdLst>
                <a:gd name="T0" fmla="*/ 94 w 110"/>
                <a:gd name="T1" fmla="*/ 129 h 436"/>
                <a:gd name="T2" fmla="*/ 95 w 110"/>
                <a:gd name="T3" fmla="*/ 201 h 436"/>
                <a:gd name="T4" fmla="*/ 110 w 110"/>
                <a:gd name="T5" fmla="*/ 404 h 436"/>
                <a:gd name="T6" fmla="*/ 83 w 110"/>
                <a:gd name="T7" fmla="*/ 436 h 436"/>
                <a:gd name="T8" fmla="*/ 25 w 110"/>
                <a:gd name="T9" fmla="*/ 219 h 436"/>
                <a:gd name="T10" fmla="*/ 19 w 110"/>
                <a:gd name="T11" fmla="*/ 149 h 436"/>
                <a:gd name="T12" fmla="*/ 94 w 110"/>
                <a:gd name="T13" fmla="*/ 129 h 4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0" h="436">
                  <a:moveTo>
                    <a:pt x="94" y="129"/>
                  </a:moveTo>
                  <a:cubicBezTo>
                    <a:pt x="98" y="161"/>
                    <a:pt x="92" y="177"/>
                    <a:pt x="95" y="201"/>
                  </a:cubicBezTo>
                  <a:cubicBezTo>
                    <a:pt x="105" y="268"/>
                    <a:pt x="104" y="334"/>
                    <a:pt x="110" y="404"/>
                  </a:cubicBezTo>
                  <a:cubicBezTo>
                    <a:pt x="83" y="436"/>
                    <a:pt x="83" y="436"/>
                    <a:pt x="83" y="436"/>
                  </a:cubicBezTo>
                  <a:cubicBezTo>
                    <a:pt x="57" y="333"/>
                    <a:pt x="29" y="279"/>
                    <a:pt x="25" y="219"/>
                  </a:cubicBezTo>
                  <a:cubicBezTo>
                    <a:pt x="23" y="187"/>
                    <a:pt x="21" y="166"/>
                    <a:pt x="19" y="149"/>
                  </a:cubicBezTo>
                  <a:cubicBezTo>
                    <a:pt x="0" y="0"/>
                    <a:pt x="87" y="63"/>
                    <a:pt x="94" y="129"/>
                  </a:cubicBezTo>
                  <a:close/>
                </a:path>
              </a:pathLst>
            </a:custGeom>
            <a:solidFill>
              <a:srgbClr val="FFDB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9" name="Freeform 177"/>
            <p:cNvSpPr>
              <a:spLocks/>
            </p:cNvSpPr>
            <p:nvPr userDrawn="1"/>
          </p:nvSpPr>
          <p:spPr bwMode="auto">
            <a:xfrm flipH="1">
              <a:off x="3564440" y="3883138"/>
              <a:ext cx="554839" cy="718865"/>
            </a:xfrm>
            <a:custGeom>
              <a:avLst/>
              <a:gdLst>
                <a:gd name="T0" fmla="*/ 31 w 389"/>
                <a:gd name="T1" fmla="*/ 352 h 504"/>
                <a:gd name="T2" fmla="*/ 63 w 389"/>
                <a:gd name="T3" fmla="*/ 432 h 504"/>
                <a:gd name="T4" fmla="*/ 236 w 389"/>
                <a:gd name="T5" fmla="*/ 496 h 504"/>
                <a:gd name="T6" fmla="*/ 238 w 389"/>
                <a:gd name="T7" fmla="*/ 497 h 504"/>
                <a:gd name="T8" fmla="*/ 238 w 389"/>
                <a:gd name="T9" fmla="*/ 498 h 504"/>
                <a:gd name="T10" fmla="*/ 239 w 389"/>
                <a:gd name="T11" fmla="*/ 498 h 504"/>
                <a:gd name="T12" fmla="*/ 239 w 389"/>
                <a:gd name="T13" fmla="*/ 498 h 504"/>
                <a:gd name="T14" fmla="*/ 339 w 389"/>
                <a:gd name="T15" fmla="*/ 476 h 504"/>
                <a:gd name="T16" fmla="*/ 382 w 389"/>
                <a:gd name="T17" fmla="*/ 417 h 504"/>
                <a:gd name="T18" fmla="*/ 352 w 389"/>
                <a:gd name="T19" fmla="*/ 373 h 504"/>
                <a:gd name="T20" fmla="*/ 181 w 389"/>
                <a:gd name="T21" fmla="*/ 286 h 504"/>
                <a:gd name="T22" fmla="*/ 174 w 389"/>
                <a:gd name="T23" fmla="*/ 274 h 504"/>
                <a:gd name="T24" fmla="*/ 175 w 389"/>
                <a:gd name="T25" fmla="*/ 274 h 504"/>
                <a:gd name="T26" fmla="*/ 183 w 389"/>
                <a:gd name="T27" fmla="*/ 173 h 504"/>
                <a:gd name="T28" fmla="*/ 195 w 389"/>
                <a:gd name="T29" fmla="*/ 118 h 504"/>
                <a:gd name="T30" fmla="*/ 166 w 389"/>
                <a:gd name="T31" fmla="*/ 47 h 504"/>
                <a:gd name="T32" fmla="*/ 138 w 389"/>
                <a:gd name="T33" fmla="*/ 8 h 504"/>
                <a:gd name="T34" fmla="*/ 119 w 389"/>
                <a:gd name="T35" fmla="*/ 0 h 504"/>
                <a:gd name="T36" fmla="*/ 148 w 389"/>
                <a:gd name="T37" fmla="*/ 135 h 504"/>
                <a:gd name="T38" fmla="*/ 33 w 389"/>
                <a:gd name="T39" fmla="*/ 26 h 504"/>
                <a:gd name="T40" fmla="*/ 0 w 389"/>
                <a:gd name="T41" fmla="*/ 48 h 504"/>
                <a:gd name="T42" fmla="*/ 62 w 389"/>
                <a:gd name="T43" fmla="*/ 151 h 504"/>
                <a:gd name="T44" fmla="*/ 29 w 389"/>
                <a:gd name="T45" fmla="*/ 193 h 504"/>
                <a:gd name="T46" fmla="*/ 45 w 389"/>
                <a:gd name="T47" fmla="*/ 252 h 504"/>
                <a:gd name="T48" fmla="*/ 30 w 389"/>
                <a:gd name="T49" fmla="*/ 352 h 504"/>
                <a:gd name="T50" fmla="*/ 31 w 389"/>
                <a:gd name="T51" fmla="*/ 352 h 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89" h="504">
                  <a:moveTo>
                    <a:pt x="31" y="352"/>
                  </a:moveTo>
                  <a:cubicBezTo>
                    <a:pt x="33" y="381"/>
                    <a:pt x="41" y="414"/>
                    <a:pt x="63" y="432"/>
                  </a:cubicBezTo>
                  <a:cubicBezTo>
                    <a:pt x="103" y="464"/>
                    <a:pt x="177" y="455"/>
                    <a:pt x="236" y="496"/>
                  </a:cubicBezTo>
                  <a:cubicBezTo>
                    <a:pt x="236" y="496"/>
                    <a:pt x="237" y="497"/>
                    <a:pt x="238" y="497"/>
                  </a:cubicBezTo>
                  <a:cubicBezTo>
                    <a:pt x="238" y="498"/>
                    <a:pt x="238" y="498"/>
                    <a:pt x="238" y="498"/>
                  </a:cubicBezTo>
                  <a:cubicBezTo>
                    <a:pt x="239" y="498"/>
                    <a:pt x="239" y="498"/>
                    <a:pt x="239" y="498"/>
                  </a:cubicBezTo>
                  <a:cubicBezTo>
                    <a:pt x="239" y="498"/>
                    <a:pt x="239" y="498"/>
                    <a:pt x="239" y="498"/>
                  </a:cubicBezTo>
                  <a:cubicBezTo>
                    <a:pt x="254" y="504"/>
                    <a:pt x="302" y="498"/>
                    <a:pt x="339" y="476"/>
                  </a:cubicBezTo>
                  <a:cubicBezTo>
                    <a:pt x="378" y="456"/>
                    <a:pt x="389" y="426"/>
                    <a:pt x="382" y="417"/>
                  </a:cubicBezTo>
                  <a:cubicBezTo>
                    <a:pt x="376" y="400"/>
                    <a:pt x="369" y="384"/>
                    <a:pt x="352" y="373"/>
                  </a:cubicBezTo>
                  <a:cubicBezTo>
                    <a:pt x="322" y="355"/>
                    <a:pt x="210" y="289"/>
                    <a:pt x="181" y="286"/>
                  </a:cubicBezTo>
                  <a:cubicBezTo>
                    <a:pt x="178" y="282"/>
                    <a:pt x="176" y="278"/>
                    <a:pt x="174" y="274"/>
                  </a:cubicBezTo>
                  <a:cubicBezTo>
                    <a:pt x="175" y="274"/>
                    <a:pt x="175" y="274"/>
                    <a:pt x="175" y="274"/>
                  </a:cubicBezTo>
                  <a:cubicBezTo>
                    <a:pt x="161" y="242"/>
                    <a:pt x="175" y="204"/>
                    <a:pt x="183" y="173"/>
                  </a:cubicBezTo>
                  <a:cubicBezTo>
                    <a:pt x="193" y="154"/>
                    <a:pt x="197" y="133"/>
                    <a:pt x="195" y="118"/>
                  </a:cubicBezTo>
                  <a:cubicBezTo>
                    <a:pt x="192" y="97"/>
                    <a:pt x="178" y="73"/>
                    <a:pt x="166" y="47"/>
                  </a:cubicBezTo>
                  <a:cubicBezTo>
                    <a:pt x="158" y="32"/>
                    <a:pt x="147" y="16"/>
                    <a:pt x="138" y="8"/>
                  </a:cubicBezTo>
                  <a:cubicBezTo>
                    <a:pt x="135" y="4"/>
                    <a:pt x="127" y="1"/>
                    <a:pt x="119" y="0"/>
                  </a:cubicBezTo>
                  <a:cubicBezTo>
                    <a:pt x="130" y="11"/>
                    <a:pt x="159" y="99"/>
                    <a:pt x="148" y="135"/>
                  </a:cubicBezTo>
                  <a:cubicBezTo>
                    <a:pt x="138" y="99"/>
                    <a:pt x="63" y="41"/>
                    <a:pt x="33" y="26"/>
                  </a:cubicBezTo>
                  <a:cubicBezTo>
                    <a:pt x="17" y="35"/>
                    <a:pt x="11" y="38"/>
                    <a:pt x="0" y="48"/>
                  </a:cubicBezTo>
                  <a:cubicBezTo>
                    <a:pt x="43" y="42"/>
                    <a:pt x="65" y="93"/>
                    <a:pt x="62" y="151"/>
                  </a:cubicBezTo>
                  <a:cubicBezTo>
                    <a:pt x="61" y="175"/>
                    <a:pt x="50" y="192"/>
                    <a:pt x="29" y="193"/>
                  </a:cubicBezTo>
                  <a:cubicBezTo>
                    <a:pt x="40" y="217"/>
                    <a:pt x="47" y="238"/>
                    <a:pt x="45" y="252"/>
                  </a:cubicBezTo>
                  <a:cubicBezTo>
                    <a:pt x="40" y="281"/>
                    <a:pt x="26" y="308"/>
                    <a:pt x="30" y="352"/>
                  </a:cubicBezTo>
                  <a:cubicBezTo>
                    <a:pt x="30" y="352"/>
                    <a:pt x="30" y="352"/>
                    <a:pt x="31" y="352"/>
                  </a:cubicBezTo>
                  <a:close/>
                </a:path>
              </a:pathLst>
            </a:custGeom>
            <a:solidFill>
              <a:srgbClr val="4731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0" name="Freeform 178"/>
            <p:cNvSpPr>
              <a:spLocks/>
            </p:cNvSpPr>
            <p:nvPr userDrawn="1"/>
          </p:nvSpPr>
          <p:spPr bwMode="auto">
            <a:xfrm flipH="1">
              <a:off x="3960957" y="3894548"/>
              <a:ext cx="98417" cy="88432"/>
            </a:xfrm>
            <a:custGeom>
              <a:avLst/>
              <a:gdLst>
                <a:gd name="T0" fmla="*/ 4 w 69"/>
                <a:gd name="T1" fmla="*/ 0 h 62"/>
                <a:gd name="T2" fmla="*/ 68 w 69"/>
                <a:gd name="T3" fmla="*/ 33 h 62"/>
                <a:gd name="T4" fmla="*/ 69 w 69"/>
                <a:gd name="T5" fmla="*/ 62 h 62"/>
                <a:gd name="T6" fmla="*/ 0 w 69"/>
                <a:gd name="T7" fmla="*/ 19 h 62"/>
                <a:gd name="T8" fmla="*/ 4 w 69"/>
                <a:gd name="T9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" h="62">
                  <a:moveTo>
                    <a:pt x="4" y="0"/>
                  </a:moveTo>
                  <a:cubicBezTo>
                    <a:pt x="26" y="13"/>
                    <a:pt x="47" y="19"/>
                    <a:pt x="68" y="33"/>
                  </a:cubicBezTo>
                  <a:cubicBezTo>
                    <a:pt x="69" y="62"/>
                    <a:pt x="69" y="62"/>
                    <a:pt x="69" y="62"/>
                  </a:cubicBezTo>
                  <a:cubicBezTo>
                    <a:pt x="45" y="41"/>
                    <a:pt x="27" y="36"/>
                    <a:pt x="0" y="19"/>
                  </a:cubicBezTo>
                  <a:lnTo>
                    <a:pt x="4" y="0"/>
                  </a:lnTo>
                  <a:close/>
                </a:path>
              </a:pathLst>
            </a:custGeom>
            <a:solidFill>
              <a:srgbClr val="F5EB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1" name="Freeform 179"/>
            <p:cNvSpPr>
              <a:spLocks/>
            </p:cNvSpPr>
            <p:nvPr userDrawn="1"/>
          </p:nvSpPr>
          <p:spPr bwMode="auto">
            <a:xfrm flipH="1">
              <a:off x="3933857" y="3586463"/>
              <a:ext cx="249606" cy="358007"/>
            </a:xfrm>
            <a:custGeom>
              <a:avLst/>
              <a:gdLst>
                <a:gd name="T0" fmla="*/ 85 w 175"/>
                <a:gd name="T1" fmla="*/ 138 h 251"/>
                <a:gd name="T2" fmla="*/ 70 w 175"/>
                <a:gd name="T3" fmla="*/ 120 h 251"/>
                <a:gd name="T4" fmla="*/ 65 w 175"/>
                <a:gd name="T5" fmla="*/ 136 h 251"/>
                <a:gd name="T6" fmla="*/ 74 w 175"/>
                <a:gd name="T7" fmla="*/ 160 h 251"/>
                <a:gd name="T8" fmla="*/ 83 w 175"/>
                <a:gd name="T9" fmla="*/ 160 h 251"/>
                <a:gd name="T10" fmla="*/ 111 w 175"/>
                <a:gd name="T11" fmla="*/ 248 h 251"/>
                <a:gd name="T12" fmla="*/ 33 w 175"/>
                <a:gd name="T13" fmla="*/ 50 h 251"/>
                <a:gd name="T14" fmla="*/ 159 w 175"/>
                <a:gd name="T15" fmla="*/ 46 h 251"/>
                <a:gd name="T16" fmla="*/ 85 w 175"/>
                <a:gd name="T17" fmla="*/ 138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5" h="251">
                  <a:moveTo>
                    <a:pt x="85" y="138"/>
                  </a:moveTo>
                  <a:cubicBezTo>
                    <a:pt x="84" y="120"/>
                    <a:pt x="74" y="119"/>
                    <a:pt x="70" y="120"/>
                  </a:cubicBezTo>
                  <a:cubicBezTo>
                    <a:pt x="64" y="122"/>
                    <a:pt x="63" y="128"/>
                    <a:pt x="65" y="136"/>
                  </a:cubicBezTo>
                  <a:cubicBezTo>
                    <a:pt x="67" y="143"/>
                    <a:pt x="69" y="153"/>
                    <a:pt x="74" y="160"/>
                  </a:cubicBezTo>
                  <a:cubicBezTo>
                    <a:pt x="77" y="164"/>
                    <a:pt x="80" y="158"/>
                    <a:pt x="83" y="160"/>
                  </a:cubicBezTo>
                  <a:cubicBezTo>
                    <a:pt x="101" y="184"/>
                    <a:pt x="102" y="233"/>
                    <a:pt x="111" y="248"/>
                  </a:cubicBezTo>
                  <a:cubicBezTo>
                    <a:pt x="14" y="251"/>
                    <a:pt x="0" y="115"/>
                    <a:pt x="33" y="50"/>
                  </a:cubicBezTo>
                  <a:cubicBezTo>
                    <a:pt x="55" y="7"/>
                    <a:pt x="143" y="0"/>
                    <a:pt x="159" y="46"/>
                  </a:cubicBezTo>
                  <a:cubicBezTo>
                    <a:pt x="175" y="91"/>
                    <a:pt x="99" y="101"/>
                    <a:pt x="85" y="138"/>
                  </a:cubicBezTo>
                  <a:close/>
                </a:path>
              </a:pathLst>
            </a:custGeom>
            <a:solidFill>
              <a:srgbClr val="290F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2" name="Freeform 180"/>
            <p:cNvSpPr>
              <a:spLocks/>
            </p:cNvSpPr>
            <p:nvPr userDrawn="1"/>
          </p:nvSpPr>
          <p:spPr bwMode="auto">
            <a:xfrm flipH="1">
              <a:off x="3931005" y="3883138"/>
              <a:ext cx="34232" cy="81301"/>
            </a:xfrm>
            <a:custGeom>
              <a:avLst/>
              <a:gdLst>
                <a:gd name="T0" fmla="*/ 0 w 24"/>
                <a:gd name="T1" fmla="*/ 0 h 57"/>
                <a:gd name="T2" fmla="*/ 2 w 24"/>
                <a:gd name="T3" fmla="*/ 42 h 57"/>
                <a:gd name="T4" fmla="*/ 24 w 24"/>
                <a:gd name="T5" fmla="*/ 57 h 57"/>
                <a:gd name="T6" fmla="*/ 14 w 24"/>
                <a:gd name="T7" fmla="*/ 4 h 57"/>
                <a:gd name="T8" fmla="*/ 0 w 24"/>
                <a:gd name="T9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57">
                  <a:moveTo>
                    <a:pt x="0" y="0"/>
                  </a:moveTo>
                  <a:cubicBezTo>
                    <a:pt x="2" y="7"/>
                    <a:pt x="3" y="21"/>
                    <a:pt x="2" y="42"/>
                  </a:cubicBezTo>
                  <a:cubicBezTo>
                    <a:pt x="9" y="46"/>
                    <a:pt x="17" y="53"/>
                    <a:pt x="24" y="57"/>
                  </a:cubicBezTo>
                  <a:cubicBezTo>
                    <a:pt x="21" y="35"/>
                    <a:pt x="20" y="26"/>
                    <a:pt x="14" y="4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5EB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3" name="Freeform 181"/>
            <p:cNvSpPr>
              <a:spLocks/>
            </p:cNvSpPr>
            <p:nvPr userDrawn="1"/>
          </p:nvSpPr>
          <p:spPr bwMode="auto">
            <a:xfrm flipH="1">
              <a:off x="3597246" y="4785998"/>
              <a:ext cx="151190" cy="242474"/>
            </a:xfrm>
            <a:custGeom>
              <a:avLst/>
              <a:gdLst>
                <a:gd name="T0" fmla="*/ 59 w 106"/>
                <a:gd name="T1" fmla="*/ 12 h 170"/>
                <a:gd name="T2" fmla="*/ 89 w 106"/>
                <a:gd name="T3" fmla="*/ 128 h 170"/>
                <a:gd name="T4" fmla="*/ 106 w 106"/>
                <a:gd name="T5" fmla="*/ 158 h 170"/>
                <a:gd name="T6" fmla="*/ 84 w 106"/>
                <a:gd name="T7" fmla="*/ 170 h 170"/>
                <a:gd name="T8" fmla="*/ 46 w 106"/>
                <a:gd name="T9" fmla="*/ 164 h 170"/>
                <a:gd name="T10" fmla="*/ 24 w 106"/>
                <a:gd name="T11" fmla="*/ 106 h 170"/>
                <a:gd name="T12" fmla="*/ 18 w 106"/>
                <a:gd name="T13" fmla="*/ 45 h 170"/>
                <a:gd name="T14" fmla="*/ 20 w 106"/>
                <a:gd name="T15" fmla="*/ 0 h 170"/>
                <a:gd name="T16" fmla="*/ 59 w 106"/>
                <a:gd name="T17" fmla="*/ 12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6" h="170">
                  <a:moveTo>
                    <a:pt x="59" y="12"/>
                  </a:moveTo>
                  <a:cubicBezTo>
                    <a:pt x="62" y="35"/>
                    <a:pt x="80" y="111"/>
                    <a:pt x="89" y="128"/>
                  </a:cubicBezTo>
                  <a:cubicBezTo>
                    <a:pt x="93" y="136"/>
                    <a:pt x="97" y="145"/>
                    <a:pt x="106" y="158"/>
                  </a:cubicBezTo>
                  <a:cubicBezTo>
                    <a:pt x="106" y="158"/>
                    <a:pt x="87" y="169"/>
                    <a:pt x="84" y="170"/>
                  </a:cubicBezTo>
                  <a:cubicBezTo>
                    <a:pt x="82" y="170"/>
                    <a:pt x="46" y="164"/>
                    <a:pt x="46" y="164"/>
                  </a:cubicBezTo>
                  <a:cubicBezTo>
                    <a:pt x="46" y="164"/>
                    <a:pt x="24" y="109"/>
                    <a:pt x="24" y="106"/>
                  </a:cubicBezTo>
                  <a:cubicBezTo>
                    <a:pt x="20" y="69"/>
                    <a:pt x="0" y="75"/>
                    <a:pt x="18" y="45"/>
                  </a:cubicBezTo>
                  <a:cubicBezTo>
                    <a:pt x="27" y="31"/>
                    <a:pt x="22" y="14"/>
                    <a:pt x="20" y="0"/>
                  </a:cubicBezTo>
                  <a:lnTo>
                    <a:pt x="59" y="12"/>
                  </a:lnTo>
                  <a:close/>
                </a:path>
              </a:pathLst>
            </a:custGeom>
            <a:solidFill>
              <a:srgbClr val="FFDB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4" name="Freeform 182"/>
            <p:cNvSpPr>
              <a:spLocks/>
            </p:cNvSpPr>
            <p:nvPr userDrawn="1"/>
          </p:nvSpPr>
          <p:spPr bwMode="auto">
            <a:xfrm flipH="1">
              <a:off x="3587262" y="4850182"/>
              <a:ext cx="164027" cy="196832"/>
            </a:xfrm>
            <a:custGeom>
              <a:avLst/>
              <a:gdLst>
                <a:gd name="T0" fmla="*/ 99 w 115"/>
                <a:gd name="T1" fmla="*/ 99 h 138"/>
                <a:gd name="T2" fmla="*/ 115 w 115"/>
                <a:gd name="T3" fmla="*/ 123 h 138"/>
                <a:gd name="T4" fmla="*/ 87 w 115"/>
                <a:gd name="T5" fmla="*/ 137 h 138"/>
                <a:gd name="T6" fmla="*/ 47 w 115"/>
                <a:gd name="T7" fmla="*/ 122 h 138"/>
                <a:gd name="T8" fmla="*/ 24 w 115"/>
                <a:gd name="T9" fmla="*/ 60 h 138"/>
                <a:gd name="T10" fmla="*/ 30 w 115"/>
                <a:gd name="T11" fmla="*/ 114 h 138"/>
                <a:gd name="T12" fmla="*/ 25 w 115"/>
                <a:gd name="T13" fmla="*/ 114 h 138"/>
                <a:gd name="T14" fmla="*/ 10 w 115"/>
                <a:gd name="T15" fmla="*/ 56 h 138"/>
                <a:gd name="T16" fmla="*/ 4 w 115"/>
                <a:gd name="T17" fmla="*/ 40 h 138"/>
                <a:gd name="T18" fmla="*/ 19 w 115"/>
                <a:gd name="T19" fmla="*/ 0 h 138"/>
                <a:gd name="T20" fmla="*/ 72 w 115"/>
                <a:gd name="T21" fmla="*/ 105 h 138"/>
                <a:gd name="T22" fmla="*/ 99 w 115"/>
                <a:gd name="T23" fmla="*/ 99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5" h="138">
                  <a:moveTo>
                    <a:pt x="99" y="99"/>
                  </a:moveTo>
                  <a:cubicBezTo>
                    <a:pt x="107" y="113"/>
                    <a:pt x="115" y="115"/>
                    <a:pt x="115" y="123"/>
                  </a:cubicBezTo>
                  <a:cubicBezTo>
                    <a:pt x="115" y="134"/>
                    <a:pt x="94" y="137"/>
                    <a:pt x="87" y="137"/>
                  </a:cubicBezTo>
                  <a:cubicBezTo>
                    <a:pt x="76" y="138"/>
                    <a:pt x="56" y="131"/>
                    <a:pt x="47" y="122"/>
                  </a:cubicBezTo>
                  <a:cubicBezTo>
                    <a:pt x="41" y="100"/>
                    <a:pt x="32" y="81"/>
                    <a:pt x="24" y="60"/>
                  </a:cubicBezTo>
                  <a:cubicBezTo>
                    <a:pt x="30" y="114"/>
                    <a:pt x="30" y="114"/>
                    <a:pt x="30" y="114"/>
                  </a:cubicBezTo>
                  <a:cubicBezTo>
                    <a:pt x="25" y="114"/>
                    <a:pt x="25" y="114"/>
                    <a:pt x="25" y="114"/>
                  </a:cubicBezTo>
                  <a:cubicBezTo>
                    <a:pt x="21" y="95"/>
                    <a:pt x="16" y="72"/>
                    <a:pt x="10" y="56"/>
                  </a:cubicBezTo>
                  <a:cubicBezTo>
                    <a:pt x="8" y="50"/>
                    <a:pt x="4" y="44"/>
                    <a:pt x="4" y="40"/>
                  </a:cubicBezTo>
                  <a:cubicBezTo>
                    <a:pt x="0" y="24"/>
                    <a:pt x="11" y="12"/>
                    <a:pt x="19" y="0"/>
                  </a:cubicBezTo>
                  <a:cubicBezTo>
                    <a:pt x="28" y="28"/>
                    <a:pt x="41" y="95"/>
                    <a:pt x="72" y="105"/>
                  </a:cubicBezTo>
                  <a:cubicBezTo>
                    <a:pt x="82" y="109"/>
                    <a:pt x="95" y="104"/>
                    <a:pt x="99" y="99"/>
                  </a:cubicBezTo>
                  <a:close/>
                </a:path>
              </a:pathLst>
            </a:custGeom>
            <a:solidFill>
              <a:srgbClr val="0534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5" name="Freeform 183"/>
            <p:cNvSpPr>
              <a:spLocks/>
            </p:cNvSpPr>
            <p:nvPr userDrawn="1"/>
          </p:nvSpPr>
          <p:spPr bwMode="auto">
            <a:xfrm flipH="1">
              <a:off x="3505962" y="4730372"/>
              <a:ext cx="151190" cy="242474"/>
            </a:xfrm>
            <a:custGeom>
              <a:avLst/>
              <a:gdLst>
                <a:gd name="T0" fmla="*/ 58 w 106"/>
                <a:gd name="T1" fmla="*/ 12 h 170"/>
                <a:gd name="T2" fmla="*/ 88 w 106"/>
                <a:gd name="T3" fmla="*/ 128 h 170"/>
                <a:gd name="T4" fmla="*/ 106 w 106"/>
                <a:gd name="T5" fmla="*/ 158 h 170"/>
                <a:gd name="T6" fmla="*/ 84 w 106"/>
                <a:gd name="T7" fmla="*/ 170 h 170"/>
                <a:gd name="T8" fmla="*/ 46 w 106"/>
                <a:gd name="T9" fmla="*/ 165 h 170"/>
                <a:gd name="T10" fmla="*/ 23 w 106"/>
                <a:gd name="T11" fmla="*/ 106 h 170"/>
                <a:gd name="T12" fmla="*/ 18 w 106"/>
                <a:gd name="T13" fmla="*/ 45 h 170"/>
                <a:gd name="T14" fmla="*/ 20 w 106"/>
                <a:gd name="T15" fmla="*/ 0 h 170"/>
                <a:gd name="T16" fmla="*/ 58 w 106"/>
                <a:gd name="T17" fmla="*/ 12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6" h="170">
                  <a:moveTo>
                    <a:pt x="58" y="12"/>
                  </a:moveTo>
                  <a:cubicBezTo>
                    <a:pt x="62" y="35"/>
                    <a:pt x="79" y="111"/>
                    <a:pt x="88" y="128"/>
                  </a:cubicBezTo>
                  <a:cubicBezTo>
                    <a:pt x="92" y="136"/>
                    <a:pt x="96" y="145"/>
                    <a:pt x="106" y="158"/>
                  </a:cubicBezTo>
                  <a:cubicBezTo>
                    <a:pt x="106" y="158"/>
                    <a:pt x="86" y="169"/>
                    <a:pt x="84" y="170"/>
                  </a:cubicBezTo>
                  <a:cubicBezTo>
                    <a:pt x="81" y="170"/>
                    <a:pt x="46" y="165"/>
                    <a:pt x="46" y="165"/>
                  </a:cubicBezTo>
                  <a:cubicBezTo>
                    <a:pt x="46" y="165"/>
                    <a:pt x="24" y="110"/>
                    <a:pt x="23" y="106"/>
                  </a:cubicBezTo>
                  <a:cubicBezTo>
                    <a:pt x="19" y="69"/>
                    <a:pt x="0" y="75"/>
                    <a:pt x="18" y="45"/>
                  </a:cubicBezTo>
                  <a:cubicBezTo>
                    <a:pt x="26" y="31"/>
                    <a:pt x="22" y="15"/>
                    <a:pt x="20" y="0"/>
                  </a:cubicBezTo>
                  <a:lnTo>
                    <a:pt x="58" y="12"/>
                  </a:lnTo>
                  <a:close/>
                </a:path>
              </a:pathLst>
            </a:custGeom>
            <a:solidFill>
              <a:srgbClr val="F0C1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6" name="Freeform 184"/>
            <p:cNvSpPr>
              <a:spLocks/>
            </p:cNvSpPr>
            <p:nvPr userDrawn="1"/>
          </p:nvSpPr>
          <p:spPr bwMode="auto">
            <a:xfrm flipH="1">
              <a:off x="3495977" y="4794556"/>
              <a:ext cx="164027" cy="196832"/>
            </a:xfrm>
            <a:custGeom>
              <a:avLst/>
              <a:gdLst>
                <a:gd name="T0" fmla="*/ 99 w 115"/>
                <a:gd name="T1" fmla="*/ 99 h 138"/>
                <a:gd name="T2" fmla="*/ 114 w 115"/>
                <a:gd name="T3" fmla="*/ 123 h 138"/>
                <a:gd name="T4" fmla="*/ 86 w 115"/>
                <a:gd name="T5" fmla="*/ 137 h 138"/>
                <a:gd name="T6" fmla="*/ 46 w 115"/>
                <a:gd name="T7" fmla="*/ 122 h 138"/>
                <a:gd name="T8" fmla="*/ 24 w 115"/>
                <a:gd name="T9" fmla="*/ 60 h 138"/>
                <a:gd name="T10" fmla="*/ 29 w 115"/>
                <a:gd name="T11" fmla="*/ 114 h 138"/>
                <a:gd name="T12" fmla="*/ 25 w 115"/>
                <a:gd name="T13" fmla="*/ 114 h 138"/>
                <a:gd name="T14" fmla="*/ 10 w 115"/>
                <a:gd name="T15" fmla="*/ 56 h 138"/>
                <a:gd name="T16" fmla="*/ 3 w 115"/>
                <a:gd name="T17" fmla="*/ 40 h 138"/>
                <a:gd name="T18" fmla="*/ 18 w 115"/>
                <a:gd name="T19" fmla="*/ 0 h 138"/>
                <a:gd name="T20" fmla="*/ 71 w 115"/>
                <a:gd name="T21" fmla="*/ 106 h 138"/>
                <a:gd name="T22" fmla="*/ 99 w 115"/>
                <a:gd name="T23" fmla="*/ 99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5" h="138">
                  <a:moveTo>
                    <a:pt x="99" y="99"/>
                  </a:moveTo>
                  <a:cubicBezTo>
                    <a:pt x="107" y="113"/>
                    <a:pt x="114" y="115"/>
                    <a:pt x="114" y="123"/>
                  </a:cubicBezTo>
                  <a:cubicBezTo>
                    <a:pt x="115" y="134"/>
                    <a:pt x="94" y="137"/>
                    <a:pt x="86" y="137"/>
                  </a:cubicBezTo>
                  <a:cubicBezTo>
                    <a:pt x="76" y="138"/>
                    <a:pt x="56" y="131"/>
                    <a:pt x="46" y="122"/>
                  </a:cubicBezTo>
                  <a:cubicBezTo>
                    <a:pt x="41" y="100"/>
                    <a:pt x="32" y="81"/>
                    <a:pt x="24" y="60"/>
                  </a:cubicBezTo>
                  <a:cubicBezTo>
                    <a:pt x="29" y="114"/>
                    <a:pt x="29" y="114"/>
                    <a:pt x="29" y="114"/>
                  </a:cubicBezTo>
                  <a:cubicBezTo>
                    <a:pt x="25" y="114"/>
                    <a:pt x="25" y="114"/>
                    <a:pt x="25" y="114"/>
                  </a:cubicBezTo>
                  <a:cubicBezTo>
                    <a:pt x="21" y="95"/>
                    <a:pt x="15" y="73"/>
                    <a:pt x="10" y="56"/>
                  </a:cubicBezTo>
                  <a:cubicBezTo>
                    <a:pt x="8" y="50"/>
                    <a:pt x="4" y="44"/>
                    <a:pt x="3" y="40"/>
                  </a:cubicBezTo>
                  <a:cubicBezTo>
                    <a:pt x="0" y="25"/>
                    <a:pt x="11" y="13"/>
                    <a:pt x="18" y="0"/>
                  </a:cubicBezTo>
                  <a:cubicBezTo>
                    <a:pt x="28" y="29"/>
                    <a:pt x="41" y="95"/>
                    <a:pt x="71" y="106"/>
                  </a:cubicBezTo>
                  <a:cubicBezTo>
                    <a:pt x="82" y="109"/>
                    <a:pt x="95" y="104"/>
                    <a:pt x="99" y="99"/>
                  </a:cubicBezTo>
                  <a:close/>
                </a:path>
              </a:pathLst>
            </a:custGeom>
            <a:solidFill>
              <a:srgbClr val="0428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7" name="Freeform 185"/>
            <p:cNvSpPr>
              <a:spLocks/>
            </p:cNvSpPr>
            <p:nvPr userDrawn="1"/>
          </p:nvSpPr>
          <p:spPr bwMode="auto">
            <a:xfrm flipH="1">
              <a:off x="3717056" y="3885990"/>
              <a:ext cx="218227" cy="272428"/>
            </a:xfrm>
            <a:custGeom>
              <a:avLst/>
              <a:gdLst>
                <a:gd name="T0" fmla="*/ 0 w 153"/>
                <a:gd name="T1" fmla="*/ 0 h 191"/>
                <a:gd name="T2" fmla="*/ 112 w 153"/>
                <a:gd name="T3" fmla="*/ 102 h 191"/>
                <a:gd name="T4" fmla="*/ 146 w 153"/>
                <a:gd name="T5" fmla="*/ 158 h 191"/>
                <a:gd name="T6" fmla="*/ 65 w 153"/>
                <a:gd name="T7" fmla="*/ 139 h 191"/>
                <a:gd name="T8" fmla="*/ 66 w 153"/>
                <a:gd name="T9" fmla="*/ 116 h 191"/>
                <a:gd name="T10" fmla="*/ 37 w 153"/>
                <a:gd name="T11" fmla="*/ 45 h 191"/>
                <a:gd name="T12" fmla="*/ 9 w 153"/>
                <a:gd name="T13" fmla="*/ 6 h 191"/>
                <a:gd name="T14" fmla="*/ 0 w 153"/>
                <a:gd name="T15" fmla="*/ 0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3" h="191">
                  <a:moveTo>
                    <a:pt x="0" y="0"/>
                  </a:moveTo>
                  <a:cubicBezTo>
                    <a:pt x="24" y="1"/>
                    <a:pt x="82" y="70"/>
                    <a:pt x="112" y="102"/>
                  </a:cubicBezTo>
                  <a:cubicBezTo>
                    <a:pt x="132" y="123"/>
                    <a:pt x="153" y="148"/>
                    <a:pt x="146" y="158"/>
                  </a:cubicBezTo>
                  <a:cubicBezTo>
                    <a:pt x="121" y="191"/>
                    <a:pt x="83" y="154"/>
                    <a:pt x="65" y="139"/>
                  </a:cubicBezTo>
                  <a:cubicBezTo>
                    <a:pt x="67" y="130"/>
                    <a:pt x="67" y="123"/>
                    <a:pt x="66" y="116"/>
                  </a:cubicBezTo>
                  <a:cubicBezTo>
                    <a:pt x="63" y="95"/>
                    <a:pt x="49" y="71"/>
                    <a:pt x="37" y="45"/>
                  </a:cubicBezTo>
                  <a:cubicBezTo>
                    <a:pt x="29" y="30"/>
                    <a:pt x="18" y="14"/>
                    <a:pt x="9" y="6"/>
                  </a:cubicBezTo>
                  <a:cubicBezTo>
                    <a:pt x="7" y="4"/>
                    <a:pt x="4" y="2"/>
                    <a:pt x="0" y="0"/>
                  </a:cubicBezTo>
                  <a:close/>
                </a:path>
              </a:pathLst>
            </a:custGeom>
            <a:solidFill>
              <a:srgbClr val="CBBE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8" name="Freeform 186"/>
            <p:cNvSpPr>
              <a:spLocks/>
            </p:cNvSpPr>
            <p:nvPr userDrawn="1"/>
          </p:nvSpPr>
          <p:spPr bwMode="auto">
            <a:xfrm flipH="1">
              <a:off x="2805638" y="5292342"/>
              <a:ext cx="258164" cy="175438"/>
            </a:xfrm>
            <a:custGeom>
              <a:avLst/>
              <a:gdLst>
                <a:gd name="T0" fmla="*/ 144 w 181"/>
                <a:gd name="T1" fmla="*/ 26 h 123"/>
                <a:gd name="T2" fmla="*/ 181 w 181"/>
                <a:gd name="T3" fmla="*/ 53 h 123"/>
                <a:gd name="T4" fmla="*/ 167 w 181"/>
                <a:gd name="T5" fmla="*/ 112 h 123"/>
                <a:gd name="T6" fmla="*/ 109 w 181"/>
                <a:gd name="T7" fmla="*/ 107 h 123"/>
                <a:gd name="T8" fmla="*/ 105 w 181"/>
                <a:gd name="T9" fmla="*/ 94 h 123"/>
                <a:gd name="T10" fmla="*/ 76 w 181"/>
                <a:gd name="T11" fmla="*/ 87 h 123"/>
                <a:gd name="T12" fmla="*/ 1 w 181"/>
                <a:gd name="T13" fmla="*/ 19 h 123"/>
                <a:gd name="T14" fmla="*/ 12 w 181"/>
                <a:gd name="T15" fmla="*/ 1 h 123"/>
                <a:gd name="T16" fmla="*/ 94 w 181"/>
                <a:gd name="T17" fmla="*/ 15 h 123"/>
                <a:gd name="T18" fmla="*/ 144 w 181"/>
                <a:gd name="T19" fmla="*/ 26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1" h="123">
                  <a:moveTo>
                    <a:pt x="144" y="26"/>
                  </a:moveTo>
                  <a:cubicBezTo>
                    <a:pt x="181" y="53"/>
                    <a:pt x="181" y="53"/>
                    <a:pt x="181" y="53"/>
                  </a:cubicBezTo>
                  <a:cubicBezTo>
                    <a:pt x="180" y="87"/>
                    <a:pt x="180" y="103"/>
                    <a:pt x="167" y="112"/>
                  </a:cubicBezTo>
                  <a:cubicBezTo>
                    <a:pt x="152" y="123"/>
                    <a:pt x="125" y="114"/>
                    <a:pt x="109" y="107"/>
                  </a:cubicBezTo>
                  <a:cubicBezTo>
                    <a:pt x="105" y="94"/>
                    <a:pt x="105" y="94"/>
                    <a:pt x="105" y="94"/>
                  </a:cubicBezTo>
                  <a:cubicBezTo>
                    <a:pt x="89" y="92"/>
                    <a:pt x="93" y="96"/>
                    <a:pt x="76" y="87"/>
                  </a:cubicBezTo>
                  <a:cubicBezTo>
                    <a:pt x="48" y="71"/>
                    <a:pt x="7" y="47"/>
                    <a:pt x="1" y="19"/>
                  </a:cubicBezTo>
                  <a:cubicBezTo>
                    <a:pt x="0" y="12"/>
                    <a:pt x="5" y="0"/>
                    <a:pt x="12" y="1"/>
                  </a:cubicBezTo>
                  <a:cubicBezTo>
                    <a:pt x="94" y="15"/>
                    <a:pt x="94" y="15"/>
                    <a:pt x="94" y="15"/>
                  </a:cubicBezTo>
                  <a:lnTo>
                    <a:pt x="144" y="26"/>
                  </a:lnTo>
                  <a:close/>
                </a:path>
              </a:pathLst>
            </a:custGeom>
            <a:solidFill>
              <a:srgbClr val="041D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9" name="Freeform 187"/>
            <p:cNvSpPr>
              <a:spLocks/>
            </p:cNvSpPr>
            <p:nvPr userDrawn="1"/>
          </p:nvSpPr>
          <p:spPr bwMode="auto">
            <a:xfrm flipH="1">
              <a:off x="2782817" y="4927204"/>
              <a:ext cx="185422" cy="472112"/>
            </a:xfrm>
            <a:custGeom>
              <a:avLst/>
              <a:gdLst>
                <a:gd name="T0" fmla="*/ 130 w 130"/>
                <a:gd name="T1" fmla="*/ 65 h 331"/>
                <a:gd name="T2" fmla="*/ 116 w 130"/>
                <a:gd name="T3" fmla="*/ 321 h 331"/>
                <a:gd name="T4" fmla="*/ 116 w 130"/>
                <a:gd name="T5" fmla="*/ 321 h 331"/>
                <a:gd name="T6" fmla="*/ 114 w 130"/>
                <a:gd name="T7" fmla="*/ 326 h 331"/>
                <a:gd name="T8" fmla="*/ 51 w 130"/>
                <a:gd name="T9" fmla="*/ 307 h 331"/>
                <a:gd name="T10" fmla="*/ 25 w 130"/>
                <a:gd name="T11" fmla="*/ 289 h 331"/>
                <a:gd name="T12" fmla="*/ 15 w 130"/>
                <a:gd name="T13" fmla="*/ 282 h 331"/>
                <a:gd name="T14" fmla="*/ 0 w 130"/>
                <a:gd name="T15" fmla="*/ 0 h 331"/>
                <a:gd name="T16" fmla="*/ 130 w 130"/>
                <a:gd name="T17" fmla="*/ 65 h 3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0" h="331">
                  <a:moveTo>
                    <a:pt x="130" y="65"/>
                  </a:moveTo>
                  <a:cubicBezTo>
                    <a:pt x="116" y="321"/>
                    <a:pt x="116" y="321"/>
                    <a:pt x="116" y="321"/>
                  </a:cubicBezTo>
                  <a:cubicBezTo>
                    <a:pt x="116" y="321"/>
                    <a:pt x="116" y="321"/>
                    <a:pt x="116" y="321"/>
                  </a:cubicBezTo>
                  <a:cubicBezTo>
                    <a:pt x="117" y="323"/>
                    <a:pt x="116" y="325"/>
                    <a:pt x="114" y="326"/>
                  </a:cubicBezTo>
                  <a:cubicBezTo>
                    <a:pt x="105" y="331"/>
                    <a:pt x="77" y="323"/>
                    <a:pt x="51" y="307"/>
                  </a:cubicBezTo>
                  <a:cubicBezTo>
                    <a:pt x="40" y="301"/>
                    <a:pt x="31" y="294"/>
                    <a:pt x="25" y="289"/>
                  </a:cubicBezTo>
                  <a:cubicBezTo>
                    <a:pt x="22" y="287"/>
                    <a:pt x="18" y="284"/>
                    <a:pt x="15" y="282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30" y="65"/>
                  </a:lnTo>
                  <a:close/>
                </a:path>
              </a:pathLst>
            </a:custGeom>
            <a:solidFill>
              <a:srgbClr val="2523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0" name="Freeform 188"/>
            <p:cNvSpPr>
              <a:spLocks/>
            </p:cNvSpPr>
            <p:nvPr userDrawn="1"/>
          </p:nvSpPr>
          <p:spPr bwMode="auto">
            <a:xfrm flipH="1">
              <a:off x="2811344" y="5303752"/>
              <a:ext cx="253885" cy="164027"/>
            </a:xfrm>
            <a:custGeom>
              <a:avLst/>
              <a:gdLst>
                <a:gd name="T0" fmla="*/ 178 w 178"/>
                <a:gd name="T1" fmla="*/ 90 h 115"/>
                <a:gd name="T2" fmla="*/ 169 w 178"/>
                <a:gd name="T3" fmla="*/ 104 h 115"/>
                <a:gd name="T4" fmla="*/ 110 w 178"/>
                <a:gd name="T5" fmla="*/ 99 h 115"/>
                <a:gd name="T6" fmla="*/ 105 w 178"/>
                <a:gd name="T7" fmla="*/ 86 h 115"/>
                <a:gd name="T8" fmla="*/ 67 w 178"/>
                <a:gd name="T9" fmla="*/ 76 h 115"/>
                <a:gd name="T10" fmla="*/ 1 w 178"/>
                <a:gd name="T11" fmla="*/ 17 h 115"/>
                <a:gd name="T12" fmla="*/ 6 w 178"/>
                <a:gd name="T13" fmla="*/ 0 h 115"/>
                <a:gd name="T14" fmla="*/ 6 w 178"/>
                <a:gd name="T15" fmla="*/ 7 h 115"/>
                <a:gd name="T16" fmla="*/ 72 w 178"/>
                <a:gd name="T17" fmla="*/ 66 h 115"/>
                <a:gd name="T18" fmla="*/ 110 w 178"/>
                <a:gd name="T19" fmla="*/ 76 h 115"/>
                <a:gd name="T20" fmla="*/ 115 w 178"/>
                <a:gd name="T21" fmla="*/ 89 h 115"/>
                <a:gd name="T22" fmla="*/ 174 w 178"/>
                <a:gd name="T23" fmla="*/ 94 h 115"/>
                <a:gd name="T24" fmla="*/ 178 w 178"/>
                <a:gd name="T25" fmla="*/ 9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78" h="115">
                  <a:moveTo>
                    <a:pt x="178" y="90"/>
                  </a:moveTo>
                  <a:cubicBezTo>
                    <a:pt x="177" y="96"/>
                    <a:pt x="174" y="100"/>
                    <a:pt x="169" y="104"/>
                  </a:cubicBezTo>
                  <a:cubicBezTo>
                    <a:pt x="154" y="115"/>
                    <a:pt x="126" y="106"/>
                    <a:pt x="110" y="99"/>
                  </a:cubicBezTo>
                  <a:cubicBezTo>
                    <a:pt x="105" y="86"/>
                    <a:pt x="105" y="86"/>
                    <a:pt x="105" y="86"/>
                  </a:cubicBezTo>
                  <a:cubicBezTo>
                    <a:pt x="83" y="84"/>
                    <a:pt x="89" y="87"/>
                    <a:pt x="67" y="76"/>
                  </a:cubicBezTo>
                  <a:cubicBezTo>
                    <a:pt x="40" y="62"/>
                    <a:pt x="7" y="42"/>
                    <a:pt x="1" y="17"/>
                  </a:cubicBezTo>
                  <a:cubicBezTo>
                    <a:pt x="0" y="12"/>
                    <a:pt x="2" y="4"/>
                    <a:pt x="6" y="0"/>
                  </a:cubicBezTo>
                  <a:cubicBezTo>
                    <a:pt x="5" y="3"/>
                    <a:pt x="5" y="5"/>
                    <a:pt x="6" y="7"/>
                  </a:cubicBezTo>
                  <a:cubicBezTo>
                    <a:pt x="12" y="32"/>
                    <a:pt x="45" y="52"/>
                    <a:pt x="72" y="66"/>
                  </a:cubicBezTo>
                  <a:cubicBezTo>
                    <a:pt x="94" y="77"/>
                    <a:pt x="88" y="74"/>
                    <a:pt x="110" y="76"/>
                  </a:cubicBezTo>
                  <a:cubicBezTo>
                    <a:pt x="115" y="89"/>
                    <a:pt x="115" y="89"/>
                    <a:pt x="115" y="89"/>
                  </a:cubicBezTo>
                  <a:cubicBezTo>
                    <a:pt x="131" y="96"/>
                    <a:pt x="159" y="105"/>
                    <a:pt x="174" y="94"/>
                  </a:cubicBezTo>
                  <a:cubicBezTo>
                    <a:pt x="176" y="92"/>
                    <a:pt x="177" y="91"/>
                    <a:pt x="178" y="90"/>
                  </a:cubicBezTo>
                  <a:close/>
                </a:path>
              </a:pathLst>
            </a:custGeom>
            <a:solidFill>
              <a:srgbClr val="D0DB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1" name="Freeform 189"/>
            <p:cNvSpPr>
              <a:spLocks/>
            </p:cNvSpPr>
            <p:nvPr userDrawn="1"/>
          </p:nvSpPr>
          <p:spPr bwMode="auto">
            <a:xfrm flipH="1">
              <a:off x="2926875" y="5373641"/>
              <a:ext cx="261017" cy="165453"/>
            </a:xfrm>
            <a:custGeom>
              <a:avLst/>
              <a:gdLst>
                <a:gd name="T0" fmla="*/ 143 w 183"/>
                <a:gd name="T1" fmla="*/ 19 h 116"/>
                <a:gd name="T2" fmla="*/ 181 w 183"/>
                <a:gd name="T3" fmla="*/ 45 h 116"/>
                <a:gd name="T4" fmla="*/ 170 w 183"/>
                <a:gd name="T5" fmla="*/ 104 h 116"/>
                <a:gd name="T6" fmla="*/ 111 w 183"/>
                <a:gd name="T7" fmla="*/ 102 h 116"/>
                <a:gd name="T8" fmla="*/ 106 w 183"/>
                <a:gd name="T9" fmla="*/ 89 h 116"/>
                <a:gd name="T10" fmla="*/ 68 w 183"/>
                <a:gd name="T11" fmla="*/ 78 h 116"/>
                <a:gd name="T12" fmla="*/ 2 w 183"/>
                <a:gd name="T13" fmla="*/ 20 h 116"/>
                <a:gd name="T14" fmla="*/ 12 w 183"/>
                <a:gd name="T15" fmla="*/ 1 h 116"/>
                <a:gd name="T16" fmla="*/ 92 w 183"/>
                <a:gd name="T17" fmla="*/ 10 h 116"/>
                <a:gd name="T18" fmla="*/ 143 w 183"/>
                <a:gd name="T19" fmla="*/ 19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3" h="116">
                  <a:moveTo>
                    <a:pt x="143" y="19"/>
                  </a:moveTo>
                  <a:cubicBezTo>
                    <a:pt x="181" y="45"/>
                    <a:pt x="181" y="45"/>
                    <a:pt x="181" y="45"/>
                  </a:cubicBezTo>
                  <a:cubicBezTo>
                    <a:pt x="182" y="79"/>
                    <a:pt x="183" y="95"/>
                    <a:pt x="170" y="104"/>
                  </a:cubicBezTo>
                  <a:cubicBezTo>
                    <a:pt x="155" y="116"/>
                    <a:pt x="128" y="108"/>
                    <a:pt x="111" y="102"/>
                  </a:cubicBezTo>
                  <a:cubicBezTo>
                    <a:pt x="106" y="89"/>
                    <a:pt x="106" y="89"/>
                    <a:pt x="106" y="89"/>
                  </a:cubicBezTo>
                  <a:cubicBezTo>
                    <a:pt x="84" y="87"/>
                    <a:pt x="90" y="90"/>
                    <a:pt x="68" y="78"/>
                  </a:cubicBezTo>
                  <a:cubicBezTo>
                    <a:pt x="41" y="64"/>
                    <a:pt x="8" y="45"/>
                    <a:pt x="2" y="20"/>
                  </a:cubicBezTo>
                  <a:cubicBezTo>
                    <a:pt x="0" y="13"/>
                    <a:pt x="5" y="0"/>
                    <a:pt x="12" y="1"/>
                  </a:cubicBezTo>
                  <a:cubicBezTo>
                    <a:pt x="92" y="10"/>
                    <a:pt x="92" y="10"/>
                    <a:pt x="92" y="10"/>
                  </a:cubicBezTo>
                  <a:lnTo>
                    <a:pt x="143" y="19"/>
                  </a:lnTo>
                  <a:close/>
                </a:path>
              </a:pathLst>
            </a:custGeom>
            <a:solidFill>
              <a:srgbClr val="0835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2" name="Freeform 190"/>
            <p:cNvSpPr>
              <a:spLocks/>
            </p:cNvSpPr>
            <p:nvPr userDrawn="1"/>
          </p:nvSpPr>
          <p:spPr bwMode="auto">
            <a:xfrm flipH="1">
              <a:off x="2906907" y="4911514"/>
              <a:ext cx="166880" cy="559117"/>
            </a:xfrm>
            <a:custGeom>
              <a:avLst/>
              <a:gdLst>
                <a:gd name="T0" fmla="*/ 117 w 117"/>
                <a:gd name="T1" fmla="*/ 62 h 392"/>
                <a:gd name="T2" fmla="*/ 113 w 117"/>
                <a:gd name="T3" fmla="*/ 131 h 392"/>
                <a:gd name="T4" fmla="*/ 106 w 117"/>
                <a:gd name="T5" fmla="*/ 383 h 392"/>
                <a:gd name="T6" fmla="*/ 105 w 117"/>
                <a:gd name="T7" fmla="*/ 383 h 392"/>
                <a:gd name="T8" fmla="*/ 103 w 117"/>
                <a:gd name="T9" fmla="*/ 387 h 392"/>
                <a:gd name="T10" fmla="*/ 39 w 117"/>
                <a:gd name="T11" fmla="*/ 368 h 392"/>
                <a:gd name="T12" fmla="*/ 6 w 117"/>
                <a:gd name="T13" fmla="*/ 332 h 392"/>
                <a:gd name="T14" fmla="*/ 5 w 117"/>
                <a:gd name="T15" fmla="*/ 56 h 392"/>
                <a:gd name="T16" fmla="*/ 117 w 117"/>
                <a:gd name="T17" fmla="*/ 62 h 3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7" h="392">
                  <a:moveTo>
                    <a:pt x="117" y="62"/>
                  </a:moveTo>
                  <a:cubicBezTo>
                    <a:pt x="115" y="85"/>
                    <a:pt x="114" y="108"/>
                    <a:pt x="113" y="131"/>
                  </a:cubicBezTo>
                  <a:cubicBezTo>
                    <a:pt x="106" y="383"/>
                    <a:pt x="106" y="383"/>
                    <a:pt x="106" y="383"/>
                  </a:cubicBezTo>
                  <a:cubicBezTo>
                    <a:pt x="105" y="383"/>
                    <a:pt x="105" y="383"/>
                    <a:pt x="105" y="383"/>
                  </a:cubicBezTo>
                  <a:cubicBezTo>
                    <a:pt x="105" y="384"/>
                    <a:pt x="104" y="386"/>
                    <a:pt x="103" y="387"/>
                  </a:cubicBezTo>
                  <a:cubicBezTo>
                    <a:pt x="94" y="392"/>
                    <a:pt x="66" y="383"/>
                    <a:pt x="39" y="368"/>
                  </a:cubicBezTo>
                  <a:cubicBezTo>
                    <a:pt x="14" y="353"/>
                    <a:pt x="0" y="338"/>
                    <a:pt x="6" y="332"/>
                  </a:cubicBezTo>
                  <a:cubicBezTo>
                    <a:pt x="5" y="56"/>
                    <a:pt x="5" y="56"/>
                    <a:pt x="5" y="56"/>
                  </a:cubicBezTo>
                  <a:cubicBezTo>
                    <a:pt x="3" y="0"/>
                    <a:pt x="116" y="11"/>
                    <a:pt x="117" y="62"/>
                  </a:cubicBezTo>
                  <a:close/>
                </a:path>
              </a:pathLst>
            </a:custGeom>
            <a:solidFill>
              <a:srgbClr val="3330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3" name="Freeform 191"/>
            <p:cNvSpPr>
              <a:spLocks/>
            </p:cNvSpPr>
            <p:nvPr userDrawn="1"/>
          </p:nvSpPr>
          <p:spPr bwMode="auto">
            <a:xfrm flipH="1">
              <a:off x="2758570" y="5540521"/>
              <a:ext cx="154043" cy="116958"/>
            </a:xfrm>
            <a:custGeom>
              <a:avLst/>
              <a:gdLst>
                <a:gd name="T0" fmla="*/ 0 w 108"/>
                <a:gd name="T1" fmla="*/ 0 h 82"/>
                <a:gd name="T2" fmla="*/ 1 w 108"/>
                <a:gd name="T3" fmla="*/ 1 h 82"/>
                <a:gd name="T4" fmla="*/ 1 w 108"/>
                <a:gd name="T5" fmla="*/ 1 h 82"/>
                <a:gd name="T6" fmla="*/ 1 w 108"/>
                <a:gd name="T7" fmla="*/ 2 h 82"/>
                <a:gd name="T8" fmla="*/ 2 w 108"/>
                <a:gd name="T9" fmla="*/ 3 h 82"/>
                <a:gd name="T10" fmla="*/ 3 w 108"/>
                <a:gd name="T11" fmla="*/ 4 h 82"/>
                <a:gd name="T12" fmla="*/ 3 w 108"/>
                <a:gd name="T13" fmla="*/ 4 h 82"/>
                <a:gd name="T14" fmla="*/ 4 w 108"/>
                <a:gd name="T15" fmla="*/ 5 h 82"/>
                <a:gd name="T16" fmla="*/ 108 w 108"/>
                <a:gd name="T17" fmla="*/ 65 h 82"/>
                <a:gd name="T18" fmla="*/ 108 w 108"/>
                <a:gd name="T19" fmla="*/ 82 h 82"/>
                <a:gd name="T20" fmla="*/ 4 w 108"/>
                <a:gd name="T21" fmla="*/ 22 h 82"/>
                <a:gd name="T22" fmla="*/ 4 w 108"/>
                <a:gd name="T23" fmla="*/ 21 h 82"/>
                <a:gd name="T24" fmla="*/ 4 w 108"/>
                <a:gd name="T25" fmla="*/ 21 h 82"/>
                <a:gd name="T26" fmla="*/ 3 w 108"/>
                <a:gd name="T27" fmla="*/ 20 h 82"/>
                <a:gd name="T28" fmla="*/ 3 w 108"/>
                <a:gd name="T29" fmla="*/ 20 h 82"/>
                <a:gd name="T30" fmla="*/ 2 w 108"/>
                <a:gd name="T31" fmla="*/ 19 h 82"/>
                <a:gd name="T32" fmla="*/ 2 w 108"/>
                <a:gd name="T33" fmla="*/ 19 h 82"/>
                <a:gd name="T34" fmla="*/ 1 w 108"/>
                <a:gd name="T35" fmla="*/ 19 h 82"/>
                <a:gd name="T36" fmla="*/ 1 w 108"/>
                <a:gd name="T37" fmla="*/ 19 h 82"/>
                <a:gd name="T38" fmla="*/ 1 w 108"/>
                <a:gd name="T39" fmla="*/ 18 h 82"/>
                <a:gd name="T40" fmla="*/ 1 w 108"/>
                <a:gd name="T41" fmla="*/ 18 h 82"/>
                <a:gd name="T42" fmla="*/ 1 w 108"/>
                <a:gd name="T43" fmla="*/ 18 h 82"/>
                <a:gd name="T44" fmla="*/ 1 w 108"/>
                <a:gd name="T45" fmla="*/ 17 h 82"/>
                <a:gd name="T46" fmla="*/ 1 w 108"/>
                <a:gd name="T47" fmla="*/ 16 h 82"/>
                <a:gd name="T48" fmla="*/ 1 w 108"/>
                <a:gd name="T49" fmla="*/ 16 h 82"/>
                <a:gd name="T50" fmla="*/ 1 w 108"/>
                <a:gd name="T51" fmla="*/ 16 h 82"/>
                <a:gd name="T52" fmla="*/ 0 w 108"/>
                <a:gd name="T53" fmla="*/ 0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08" h="82">
                  <a:moveTo>
                    <a:pt x="0" y="0"/>
                  </a:moveTo>
                  <a:cubicBezTo>
                    <a:pt x="0" y="0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2" y="3"/>
                  </a:cubicBezTo>
                  <a:cubicBezTo>
                    <a:pt x="2" y="3"/>
                    <a:pt x="2" y="3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108" y="65"/>
                    <a:pt x="108" y="65"/>
                    <a:pt x="108" y="65"/>
                  </a:cubicBezTo>
                  <a:cubicBezTo>
                    <a:pt x="108" y="82"/>
                    <a:pt x="108" y="82"/>
                    <a:pt x="108" y="82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4" y="22"/>
                    <a:pt x="4" y="22"/>
                    <a:pt x="4" y="21"/>
                  </a:cubicBezTo>
                  <a:cubicBezTo>
                    <a:pt x="4" y="21"/>
                    <a:pt x="4" y="21"/>
                    <a:pt x="4" y="21"/>
                  </a:cubicBezTo>
                  <a:cubicBezTo>
                    <a:pt x="3" y="21"/>
                    <a:pt x="3" y="21"/>
                    <a:pt x="3" y="20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2" y="20"/>
                    <a:pt x="2" y="20"/>
                    <a:pt x="2" y="19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2" y="19"/>
                    <a:pt x="1" y="19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1" y="17"/>
                    <a:pt x="1" y="17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534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4" name="Freeform 192"/>
            <p:cNvSpPr>
              <a:spLocks/>
            </p:cNvSpPr>
            <p:nvPr userDrawn="1"/>
          </p:nvSpPr>
          <p:spPr bwMode="auto">
            <a:xfrm flipH="1">
              <a:off x="2556033" y="5526258"/>
              <a:ext cx="202537" cy="134074"/>
            </a:xfrm>
            <a:custGeom>
              <a:avLst/>
              <a:gdLst>
                <a:gd name="T0" fmla="*/ 4 w 143"/>
                <a:gd name="T1" fmla="*/ 77 h 94"/>
                <a:gd name="T2" fmla="*/ 5 w 143"/>
                <a:gd name="T3" fmla="*/ 77 h 94"/>
                <a:gd name="T4" fmla="*/ 9 w 143"/>
                <a:gd name="T5" fmla="*/ 78 h 94"/>
                <a:gd name="T6" fmla="*/ 10 w 143"/>
                <a:gd name="T7" fmla="*/ 78 h 94"/>
                <a:gd name="T8" fmla="*/ 14 w 143"/>
                <a:gd name="T9" fmla="*/ 77 h 94"/>
                <a:gd name="T10" fmla="*/ 14 w 143"/>
                <a:gd name="T11" fmla="*/ 77 h 94"/>
                <a:gd name="T12" fmla="*/ 19 w 143"/>
                <a:gd name="T13" fmla="*/ 75 h 94"/>
                <a:gd name="T14" fmla="*/ 139 w 143"/>
                <a:gd name="T15" fmla="*/ 6 h 94"/>
                <a:gd name="T16" fmla="*/ 143 w 143"/>
                <a:gd name="T17" fmla="*/ 0 h 94"/>
                <a:gd name="T18" fmla="*/ 143 w 143"/>
                <a:gd name="T19" fmla="*/ 17 h 94"/>
                <a:gd name="T20" fmla="*/ 139 w 143"/>
                <a:gd name="T21" fmla="*/ 22 h 94"/>
                <a:gd name="T22" fmla="*/ 19 w 143"/>
                <a:gd name="T23" fmla="*/ 92 h 94"/>
                <a:gd name="T24" fmla="*/ 17 w 143"/>
                <a:gd name="T25" fmla="*/ 93 h 94"/>
                <a:gd name="T26" fmla="*/ 15 w 143"/>
                <a:gd name="T27" fmla="*/ 93 h 94"/>
                <a:gd name="T28" fmla="*/ 15 w 143"/>
                <a:gd name="T29" fmla="*/ 94 h 94"/>
                <a:gd name="T30" fmla="*/ 14 w 143"/>
                <a:gd name="T31" fmla="*/ 94 h 94"/>
                <a:gd name="T32" fmla="*/ 14 w 143"/>
                <a:gd name="T33" fmla="*/ 94 h 94"/>
                <a:gd name="T34" fmla="*/ 13 w 143"/>
                <a:gd name="T35" fmla="*/ 94 h 94"/>
                <a:gd name="T36" fmla="*/ 11 w 143"/>
                <a:gd name="T37" fmla="*/ 94 h 94"/>
                <a:gd name="T38" fmla="*/ 10 w 143"/>
                <a:gd name="T39" fmla="*/ 94 h 94"/>
                <a:gd name="T40" fmla="*/ 10 w 143"/>
                <a:gd name="T41" fmla="*/ 94 h 94"/>
                <a:gd name="T42" fmla="*/ 9 w 143"/>
                <a:gd name="T43" fmla="*/ 94 h 94"/>
                <a:gd name="T44" fmla="*/ 9 w 143"/>
                <a:gd name="T45" fmla="*/ 94 h 94"/>
                <a:gd name="T46" fmla="*/ 7 w 143"/>
                <a:gd name="T47" fmla="*/ 94 h 94"/>
                <a:gd name="T48" fmla="*/ 6 w 143"/>
                <a:gd name="T49" fmla="*/ 94 h 94"/>
                <a:gd name="T50" fmla="*/ 5 w 143"/>
                <a:gd name="T51" fmla="*/ 94 h 94"/>
                <a:gd name="T52" fmla="*/ 4 w 143"/>
                <a:gd name="T53" fmla="*/ 94 h 94"/>
                <a:gd name="T54" fmla="*/ 3 w 143"/>
                <a:gd name="T55" fmla="*/ 93 h 94"/>
                <a:gd name="T56" fmla="*/ 0 w 143"/>
                <a:gd name="T57" fmla="*/ 92 h 94"/>
                <a:gd name="T58" fmla="*/ 0 w 143"/>
                <a:gd name="T59" fmla="*/ 75 h 94"/>
                <a:gd name="T60" fmla="*/ 4 w 143"/>
                <a:gd name="T61" fmla="*/ 77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43" h="94">
                  <a:moveTo>
                    <a:pt x="4" y="77"/>
                  </a:moveTo>
                  <a:cubicBezTo>
                    <a:pt x="4" y="77"/>
                    <a:pt x="5" y="77"/>
                    <a:pt x="5" y="77"/>
                  </a:cubicBezTo>
                  <a:cubicBezTo>
                    <a:pt x="6" y="77"/>
                    <a:pt x="8" y="78"/>
                    <a:pt x="9" y="78"/>
                  </a:cubicBezTo>
                  <a:cubicBezTo>
                    <a:pt x="9" y="78"/>
                    <a:pt x="9" y="78"/>
                    <a:pt x="10" y="78"/>
                  </a:cubicBezTo>
                  <a:cubicBezTo>
                    <a:pt x="11" y="78"/>
                    <a:pt x="13" y="77"/>
                    <a:pt x="14" y="77"/>
                  </a:cubicBezTo>
                  <a:cubicBezTo>
                    <a:pt x="14" y="77"/>
                    <a:pt x="14" y="77"/>
                    <a:pt x="14" y="77"/>
                  </a:cubicBezTo>
                  <a:cubicBezTo>
                    <a:pt x="16" y="77"/>
                    <a:pt x="18" y="76"/>
                    <a:pt x="19" y="75"/>
                  </a:cubicBezTo>
                  <a:cubicBezTo>
                    <a:pt x="139" y="6"/>
                    <a:pt x="139" y="6"/>
                    <a:pt x="139" y="6"/>
                  </a:cubicBezTo>
                  <a:cubicBezTo>
                    <a:pt x="142" y="4"/>
                    <a:pt x="143" y="2"/>
                    <a:pt x="143" y="0"/>
                  </a:cubicBezTo>
                  <a:cubicBezTo>
                    <a:pt x="143" y="17"/>
                    <a:pt x="143" y="17"/>
                    <a:pt x="143" y="17"/>
                  </a:cubicBezTo>
                  <a:cubicBezTo>
                    <a:pt x="143" y="19"/>
                    <a:pt x="142" y="21"/>
                    <a:pt x="139" y="22"/>
                  </a:cubicBezTo>
                  <a:cubicBezTo>
                    <a:pt x="19" y="92"/>
                    <a:pt x="19" y="92"/>
                    <a:pt x="19" y="92"/>
                  </a:cubicBezTo>
                  <a:cubicBezTo>
                    <a:pt x="18" y="92"/>
                    <a:pt x="18" y="93"/>
                    <a:pt x="17" y="93"/>
                  </a:cubicBezTo>
                  <a:cubicBezTo>
                    <a:pt x="16" y="93"/>
                    <a:pt x="16" y="93"/>
                    <a:pt x="15" y="93"/>
                  </a:cubicBezTo>
                  <a:cubicBezTo>
                    <a:pt x="15" y="93"/>
                    <a:pt x="15" y="94"/>
                    <a:pt x="15" y="94"/>
                  </a:cubicBezTo>
                  <a:cubicBezTo>
                    <a:pt x="14" y="94"/>
                    <a:pt x="14" y="94"/>
                    <a:pt x="14" y="94"/>
                  </a:cubicBezTo>
                  <a:cubicBezTo>
                    <a:pt x="14" y="94"/>
                    <a:pt x="14" y="94"/>
                    <a:pt x="14" y="94"/>
                  </a:cubicBezTo>
                  <a:cubicBezTo>
                    <a:pt x="14" y="94"/>
                    <a:pt x="13" y="94"/>
                    <a:pt x="13" y="94"/>
                  </a:cubicBezTo>
                  <a:cubicBezTo>
                    <a:pt x="12" y="94"/>
                    <a:pt x="12" y="94"/>
                    <a:pt x="11" y="94"/>
                  </a:cubicBezTo>
                  <a:cubicBezTo>
                    <a:pt x="11" y="94"/>
                    <a:pt x="11" y="94"/>
                    <a:pt x="10" y="94"/>
                  </a:cubicBezTo>
                  <a:cubicBezTo>
                    <a:pt x="10" y="94"/>
                    <a:pt x="10" y="94"/>
                    <a:pt x="10" y="94"/>
                  </a:cubicBezTo>
                  <a:cubicBezTo>
                    <a:pt x="10" y="94"/>
                    <a:pt x="9" y="94"/>
                    <a:pt x="9" y="94"/>
                  </a:cubicBezTo>
                  <a:cubicBezTo>
                    <a:pt x="9" y="94"/>
                    <a:pt x="9" y="94"/>
                    <a:pt x="9" y="94"/>
                  </a:cubicBezTo>
                  <a:cubicBezTo>
                    <a:pt x="8" y="94"/>
                    <a:pt x="8" y="94"/>
                    <a:pt x="7" y="94"/>
                  </a:cubicBezTo>
                  <a:cubicBezTo>
                    <a:pt x="7" y="94"/>
                    <a:pt x="6" y="94"/>
                    <a:pt x="6" y="94"/>
                  </a:cubicBezTo>
                  <a:cubicBezTo>
                    <a:pt x="5" y="94"/>
                    <a:pt x="5" y="94"/>
                    <a:pt x="5" y="94"/>
                  </a:cubicBezTo>
                  <a:cubicBezTo>
                    <a:pt x="5" y="94"/>
                    <a:pt x="4" y="94"/>
                    <a:pt x="4" y="94"/>
                  </a:cubicBezTo>
                  <a:cubicBezTo>
                    <a:pt x="4" y="93"/>
                    <a:pt x="3" y="93"/>
                    <a:pt x="3" y="93"/>
                  </a:cubicBezTo>
                  <a:cubicBezTo>
                    <a:pt x="2" y="93"/>
                    <a:pt x="1" y="92"/>
                    <a:pt x="0" y="92"/>
                  </a:cubicBezTo>
                  <a:cubicBezTo>
                    <a:pt x="0" y="75"/>
                    <a:pt x="0" y="75"/>
                    <a:pt x="0" y="75"/>
                  </a:cubicBezTo>
                  <a:cubicBezTo>
                    <a:pt x="1" y="76"/>
                    <a:pt x="3" y="76"/>
                    <a:pt x="4" y="77"/>
                  </a:cubicBezTo>
                  <a:close/>
                </a:path>
              </a:pathLst>
            </a:custGeom>
            <a:solidFill>
              <a:srgbClr val="0327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5" name="Freeform 193"/>
            <p:cNvSpPr>
              <a:spLocks/>
            </p:cNvSpPr>
            <p:nvPr userDrawn="1"/>
          </p:nvSpPr>
          <p:spPr bwMode="auto">
            <a:xfrm flipH="1">
              <a:off x="2554606" y="5429268"/>
              <a:ext cx="359433" cy="208243"/>
            </a:xfrm>
            <a:custGeom>
              <a:avLst/>
              <a:gdLst>
                <a:gd name="T0" fmla="*/ 5 w 253"/>
                <a:gd name="T1" fmla="*/ 72 h 146"/>
                <a:gd name="T2" fmla="*/ 5 w 253"/>
                <a:gd name="T3" fmla="*/ 83 h 146"/>
                <a:gd name="T4" fmla="*/ 109 w 253"/>
                <a:gd name="T5" fmla="*/ 143 h 146"/>
                <a:gd name="T6" fmla="*/ 128 w 253"/>
                <a:gd name="T7" fmla="*/ 143 h 146"/>
                <a:gd name="T8" fmla="*/ 248 w 253"/>
                <a:gd name="T9" fmla="*/ 74 h 146"/>
                <a:gd name="T10" fmla="*/ 248 w 253"/>
                <a:gd name="T11" fmla="*/ 63 h 146"/>
                <a:gd name="T12" fmla="*/ 144 w 253"/>
                <a:gd name="T13" fmla="*/ 3 h 146"/>
                <a:gd name="T14" fmla="*/ 126 w 253"/>
                <a:gd name="T15" fmla="*/ 3 h 146"/>
                <a:gd name="T16" fmla="*/ 5 w 253"/>
                <a:gd name="T17" fmla="*/ 72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3" h="146">
                  <a:moveTo>
                    <a:pt x="5" y="72"/>
                  </a:moveTo>
                  <a:cubicBezTo>
                    <a:pt x="0" y="75"/>
                    <a:pt x="0" y="80"/>
                    <a:pt x="5" y="83"/>
                  </a:cubicBezTo>
                  <a:cubicBezTo>
                    <a:pt x="109" y="143"/>
                    <a:pt x="109" y="143"/>
                    <a:pt x="109" y="143"/>
                  </a:cubicBezTo>
                  <a:cubicBezTo>
                    <a:pt x="114" y="146"/>
                    <a:pt x="123" y="146"/>
                    <a:pt x="128" y="143"/>
                  </a:cubicBezTo>
                  <a:cubicBezTo>
                    <a:pt x="248" y="74"/>
                    <a:pt x="248" y="74"/>
                    <a:pt x="248" y="74"/>
                  </a:cubicBezTo>
                  <a:cubicBezTo>
                    <a:pt x="253" y="71"/>
                    <a:pt x="253" y="66"/>
                    <a:pt x="248" y="63"/>
                  </a:cubicBezTo>
                  <a:cubicBezTo>
                    <a:pt x="144" y="3"/>
                    <a:pt x="144" y="3"/>
                    <a:pt x="144" y="3"/>
                  </a:cubicBezTo>
                  <a:cubicBezTo>
                    <a:pt x="139" y="0"/>
                    <a:pt x="131" y="0"/>
                    <a:pt x="126" y="3"/>
                  </a:cubicBezTo>
                  <a:lnTo>
                    <a:pt x="5" y="72"/>
                  </a:lnTo>
                  <a:close/>
                </a:path>
              </a:pathLst>
            </a:custGeom>
            <a:solidFill>
              <a:srgbClr val="0844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6" name="Freeform 194"/>
            <p:cNvSpPr>
              <a:spLocks/>
            </p:cNvSpPr>
            <p:nvPr userDrawn="1"/>
          </p:nvSpPr>
          <p:spPr bwMode="auto">
            <a:xfrm flipH="1">
              <a:off x="2702943" y="5115478"/>
              <a:ext cx="35658" cy="442159"/>
            </a:xfrm>
            <a:custGeom>
              <a:avLst/>
              <a:gdLst>
                <a:gd name="T0" fmla="*/ 3 w 25"/>
                <a:gd name="T1" fmla="*/ 12 h 310"/>
                <a:gd name="T2" fmla="*/ 0 w 25"/>
                <a:gd name="T3" fmla="*/ 93 h 310"/>
                <a:gd name="T4" fmla="*/ 4 w 25"/>
                <a:gd name="T5" fmla="*/ 310 h 310"/>
                <a:gd name="T6" fmla="*/ 25 w 25"/>
                <a:gd name="T7" fmla="*/ 298 h 310"/>
                <a:gd name="T8" fmla="*/ 25 w 25"/>
                <a:gd name="T9" fmla="*/ 0 h 310"/>
                <a:gd name="T10" fmla="*/ 3 w 25"/>
                <a:gd name="T11" fmla="*/ 12 h 3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" h="310">
                  <a:moveTo>
                    <a:pt x="3" y="12"/>
                  </a:moveTo>
                  <a:lnTo>
                    <a:pt x="0" y="93"/>
                  </a:lnTo>
                  <a:lnTo>
                    <a:pt x="4" y="310"/>
                  </a:lnTo>
                  <a:lnTo>
                    <a:pt x="25" y="298"/>
                  </a:lnTo>
                  <a:lnTo>
                    <a:pt x="25" y="0"/>
                  </a:lnTo>
                  <a:lnTo>
                    <a:pt x="3" y="12"/>
                  </a:lnTo>
                  <a:close/>
                </a:path>
              </a:pathLst>
            </a:custGeom>
            <a:solidFill>
              <a:srgbClr val="041D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7" name="Freeform 195"/>
            <p:cNvSpPr>
              <a:spLocks/>
            </p:cNvSpPr>
            <p:nvPr userDrawn="1"/>
          </p:nvSpPr>
          <p:spPr bwMode="auto">
            <a:xfrm flipH="1">
              <a:off x="2732896" y="5115478"/>
              <a:ext cx="31379" cy="442159"/>
            </a:xfrm>
            <a:custGeom>
              <a:avLst/>
              <a:gdLst>
                <a:gd name="T0" fmla="*/ 21 w 22"/>
                <a:gd name="T1" fmla="*/ 12 h 310"/>
                <a:gd name="T2" fmla="*/ 0 w 22"/>
                <a:gd name="T3" fmla="*/ 0 h 310"/>
                <a:gd name="T4" fmla="*/ 1 w 22"/>
                <a:gd name="T5" fmla="*/ 298 h 310"/>
                <a:gd name="T6" fmla="*/ 22 w 22"/>
                <a:gd name="T7" fmla="*/ 310 h 310"/>
                <a:gd name="T8" fmla="*/ 21 w 22"/>
                <a:gd name="T9" fmla="*/ 12 h 3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10">
                  <a:moveTo>
                    <a:pt x="21" y="12"/>
                  </a:moveTo>
                  <a:lnTo>
                    <a:pt x="0" y="0"/>
                  </a:lnTo>
                  <a:lnTo>
                    <a:pt x="1" y="298"/>
                  </a:lnTo>
                  <a:lnTo>
                    <a:pt x="22" y="310"/>
                  </a:lnTo>
                  <a:lnTo>
                    <a:pt x="21" y="12"/>
                  </a:lnTo>
                  <a:close/>
                </a:path>
              </a:pathLst>
            </a:custGeom>
            <a:solidFill>
              <a:srgbClr val="0835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8" name="Freeform 196"/>
            <p:cNvSpPr>
              <a:spLocks/>
            </p:cNvSpPr>
            <p:nvPr userDrawn="1"/>
          </p:nvSpPr>
          <p:spPr bwMode="auto">
            <a:xfrm flipH="1">
              <a:off x="2588838" y="5114051"/>
              <a:ext cx="310938" cy="166880"/>
            </a:xfrm>
            <a:custGeom>
              <a:avLst/>
              <a:gdLst>
                <a:gd name="T0" fmla="*/ 19 w 219"/>
                <a:gd name="T1" fmla="*/ 0 h 117"/>
                <a:gd name="T2" fmla="*/ 195 w 219"/>
                <a:gd name="T3" fmla="*/ 102 h 117"/>
                <a:gd name="T4" fmla="*/ 202 w 219"/>
                <a:gd name="T5" fmla="*/ 105 h 117"/>
                <a:gd name="T6" fmla="*/ 203 w 219"/>
                <a:gd name="T7" fmla="*/ 105 h 117"/>
                <a:gd name="T8" fmla="*/ 208 w 219"/>
                <a:gd name="T9" fmla="*/ 106 h 117"/>
                <a:gd name="T10" fmla="*/ 209 w 219"/>
                <a:gd name="T11" fmla="*/ 106 h 117"/>
                <a:gd name="T12" fmla="*/ 214 w 219"/>
                <a:gd name="T13" fmla="*/ 106 h 117"/>
                <a:gd name="T14" fmla="*/ 215 w 219"/>
                <a:gd name="T15" fmla="*/ 106 h 117"/>
                <a:gd name="T16" fmla="*/ 219 w 219"/>
                <a:gd name="T17" fmla="*/ 104 h 117"/>
                <a:gd name="T18" fmla="*/ 219 w 219"/>
                <a:gd name="T19" fmla="*/ 104 h 117"/>
                <a:gd name="T20" fmla="*/ 219 w 219"/>
                <a:gd name="T21" fmla="*/ 104 h 117"/>
                <a:gd name="T22" fmla="*/ 219 w 219"/>
                <a:gd name="T23" fmla="*/ 104 h 117"/>
                <a:gd name="T24" fmla="*/ 201 w 219"/>
                <a:gd name="T25" fmla="*/ 115 h 117"/>
                <a:gd name="T26" fmla="*/ 201 w 219"/>
                <a:gd name="T27" fmla="*/ 115 h 117"/>
                <a:gd name="T28" fmla="*/ 199 w 219"/>
                <a:gd name="T29" fmla="*/ 116 h 117"/>
                <a:gd name="T30" fmla="*/ 197 w 219"/>
                <a:gd name="T31" fmla="*/ 116 h 117"/>
                <a:gd name="T32" fmla="*/ 196 w 219"/>
                <a:gd name="T33" fmla="*/ 117 h 117"/>
                <a:gd name="T34" fmla="*/ 196 w 219"/>
                <a:gd name="T35" fmla="*/ 117 h 117"/>
                <a:gd name="T36" fmla="*/ 196 w 219"/>
                <a:gd name="T37" fmla="*/ 117 h 117"/>
                <a:gd name="T38" fmla="*/ 193 w 219"/>
                <a:gd name="T39" fmla="*/ 117 h 117"/>
                <a:gd name="T40" fmla="*/ 191 w 219"/>
                <a:gd name="T41" fmla="*/ 117 h 117"/>
                <a:gd name="T42" fmla="*/ 191 w 219"/>
                <a:gd name="T43" fmla="*/ 117 h 117"/>
                <a:gd name="T44" fmla="*/ 190 w 219"/>
                <a:gd name="T45" fmla="*/ 117 h 117"/>
                <a:gd name="T46" fmla="*/ 189 w 219"/>
                <a:gd name="T47" fmla="*/ 117 h 117"/>
                <a:gd name="T48" fmla="*/ 186 w 219"/>
                <a:gd name="T49" fmla="*/ 116 h 117"/>
                <a:gd name="T50" fmla="*/ 184 w 219"/>
                <a:gd name="T51" fmla="*/ 116 h 117"/>
                <a:gd name="T52" fmla="*/ 183 w 219"/>
                <a:gd name="T53" fmla="*/ 115 h 117"/>
                <a:gd name="T54" fmla="*/ 182 w 219"/>
                <a:gd name="T55" fmla="*/ 115 h 117"/>
                <a:gd name="T56" fmla="*/ 177 w 219"/>
                <a:gd name="T57" fmla="*/ 112 h 117"/>
                <a:gd name="T58" fmla="*/ 0 w 219"/>
                <a:gd name="T59" fmla="*/ 10 h 117"/>
                <a:gd name="T60" fmla="*/ 19 w 219"/>
                <a:gd name="T61" fmla="*/ 0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19" h="117">
                  <a:moveTo>
                    <a:pt x="19" y="0"/>
                  </a:moveTo>
                  <a:cubicBezTo>
                    <a:pt x="195" y="102"/>
                    <a:pt x="195" y="102"/>
                    <a:pt x="195" y="102"/>
                  </a:cubicBezTo>
                  <a:cubicBezTo>
                    <a:pt x="197" y="103"/>
                    <a:pt x="200" y="104"/>
                    <a:pt x="202" y="105"/>
                  </a:cubicBezTo>
                  <a:cubicBezTo>
                    <a:pt x="202" y="105"/>
                    <a:pt x="202" y="105"/>
                    <a:pt x="203" y="105"/>
                  </a:cubicBezTo>
                  <a:cubicBezTo>
                    <a:pt x="205" y="106"/>
                    <a:pt x="207" y="106"/>
                    <a:pt x="208" y="106"/>
                  </a:cubicBezTo>
                  <a:cubicBezTo>
                    <a:pt x="208" y="106"/>
                    <a:pt x="209" y="106"/>
                    <a:pt x="209" y="106"/>
                  </a:cubicBezTo>
                  <a:cubicBezTo>
                    <a:pt x="211" y="106"/>
                    <a:pt x="213" y="106"/>
                    <a:pt x="214" y="106"/>
                  </a:cubicBezTo>
                  <a:cubicBezTo>
                    <a:pt x="214" y="106"/>
                    <a:pt x="214" y="106"/>
                    <a:pt x="215" y="106"/>
                  </a:cubicBezTo>
                  <a:cubicBezTo>
                    <a:pt x="216" y="106"/>
                    <a:pt x="218" y="105"/>
                    <a:pt x="219" y="104"/>
                  </a:cubicBezTo>
                  <a:cubicBezTo>
                    <a:pt x="219" y="104"/>
                    <a:pt x="219" y="104"/>
                    <a:pt x="219" y="104"/>
                  </a:cubicBezTo>
                  <a:cubicBezTo>
                    <a:pt x="219" y="104"/>
                    <a:pt x="219" y="104"/>
                    <a:pt x="219" y="104"/>
                  </a:cubicBezTo>
                  <a:cubicBezTo>
                    <a:pt x="219" y="104"/>
                    <a:pt x="219" y="104"/>
                    <a:pt x="219" y="104"/>
                  </a:cubicBezTo>
                  <a:cubicBezTo>
                    <a:pt x="201" y="115"/>
                    <a:pt x="201" y="115"/>
                    <a:pt x="201" y="115"/>
                  </a:cubicBezTo>
                  <a:cubicBezTo>
                    <a:pt x="201" y="115"/>
                    <a:pt x="201" y="115"/>
                    <a:pt x="201" y="115"/>
                  </a:cubicBezTo>
                  <a:cubicBezTo>
                    <a:pt x="200" y="115"/>
                    <a:pt x="200" y="115"/>
                    <a:pt x="199" y="116"/>
                  </a:cubicBezTo>
                  <a:cubicBezTo>
                    <a:pt x="199" y="116"/>
                    <a:pt x="198" y="116"/>
                    <a:pt x="197" y="116"/>
                  </a:cubicBezTo>
                  <a:cubicBezTo>
                    <a:pt x="197" y="116"/>
                    <a:pt x="197" y="117"/>
                    <a:pt x="196" y="117"/>
                  </a:cubicBezTo>
                  <a:cubicBezTo>
                    <a:pt x="196" y="117"/>
                    <a:pt x="196" y="117"/>
                    <a:pt x="196" y="117"/>
                  </a:cubicBezTo>
                  <a:cubicBezTo>
                    <a:pt x="196" y="117"/>
                    <a:pt x="196" y="117"/>
                    <a:pt x="196" y="117"/>
                  </a:cubicBezTo>
                  <a:cubicBezTo>
                    <a:pt x="195" y="117"/>
                    <a:pt x="194" y="117"/>
                    <a:pt x="193" y="117"/>
                  </a:cubicBezTo>
                  <a:cubicBezTo>
                    <a:pt x="193" y="117"/>
                    <a:pt x="192" y="117"/>
                    <a:pt x="191" y="117"/>
                  </a:cubicBezTo>
                  <a:cubicBezTo>
                    <a:pt x="191" y="117"/>
                    <a:pt x="191" y="117"/>
                    <a:pt x="191" y="117"/>
                  </a:cubicBezTo>
                  <a:cubicBezTo>
                    <a:pt x="190" y="117"/>
                    <a:pt x="190" y="117"/>
                    <a:pt x="190" y="117"/>
                  </a:cubicBezTo>
                  <a:cubicBezTo>
                    <a:pt x="190" y="117"/>
                    <a:pt x="189" y="117"/>
                    <a:pt x="189" y="117"/>
                  </a:cubicBezTo>
                  <a:cubicBezTo>
                    <a:pt x="188" y="117"/>
                    <a:pt x="187" y="116"/>
                    <a:pt x="186" y="116"/>
                  </a:cubicBezTo>
                  <a:cubicBezTo>
                    <a:pt x="185" y="116"/>
                    <a:pt x="185" y="116"/>
                    <a:pt x="184" y="116"/>
                  </a:cubicBezTo>
                  <a:cubicBezTo>
                    <a:pt x="184" y="116"/>
                    <a:pt x="184" y="115"/>
                    <a:pt x="183" y="115"/>
                  </a:cubicBezTo>
                  <a:cubicBezTo>
                    <a:pt x="183" y="115"/>
                    <a:pt x="182" y="115"/>
                    <a:pt x="182" y="115"/>
                  </a:cubicBezTo>
                  <a:cubicBezTo>
                    <a:pt x="180" y="114"/>
                    <a:pt x="179" y="113"/>
                    <a:pt x="177" y="112"/>
                  </a:cubicBezTo>
                  <a:cubicBezTo>
                    <a:pt x="0" y="10"/>
                    <a:pt x="0" y="10"/>
                    <a:pt x="0" y="10"/>
                  </a:cubicBezTo>
                  <a:lnTo>
                    <a:pt x="19" y="0"/>
                  </a:lnTo>
                  <a:close/>
                </a:path>
              </a:pathLst>
            </a:custGeom>
            <a:solidFill>
              <a:srgbClr val="041D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9" name="Freeform 197"/>
            <p:cNvSpPr>
              <a:spLocks/>
            </p:cNvSpPr>
            <p:nvPr userDrawn="1"/>
          </p:nvSpPr>
          <p:spPr bwMode="auto">
            <a:xfrm flipH="1">
              <a:off x="2581706" y="4974272"/>
              <a:ext cx="318070" cy="340891"/>
            </a:xfrm>
            <a:custGeom>
              <a:avLst/>
              <a:gdLst>
                <a:gd name="T0" fmla="*/ 0 w 224"/>
                <a:gd name="T1" fmla="*/ 108 h 239"/>
                <a:gd name="T2" fmla="*/ 177 w 224"/>
                <a:gd name="T3" fmla="*/ 210 h 239"/>
                <a:gd name="T4" fmla="*/ 211 w 224"/>
                <a:gd name="T5" fmla="*/ 191 h 239"/>
                <a:gd name="T6" fmla="*/ 212 w 224"/>
                <a:gd name="T7" fmla="*/ 0 h 239"/>
                <a:gd name="T8" fmla="*/ 224 w 224"/>
                <a:gd name="T9" fmla="*/ 7 h 239"/>
                <a:gd name="T10" fmla="*/ 223 w 224"/>
                <a:gd name="T11" fmla="*/ 198 h 239"/>
                <a:gd name="T12" fmla="*/ 177 w 224"/>
                <a:gd name="T13" fmla="*/ 225 h 239"/>
                <a:gd name="T14" fmla="*/ 0 w 224"/>
                <a:gd name="T15" fmla="*/ 122 h 239"/>
                <a:gd name="T16" fmla="*/ 0 w 224"/>
                <a:gd name="T17" fmla="*/ 108 h 2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4" h="239">
                  <a:moveTo>
                    <a:pt x="0" y="108"/>
                  </a:moveTo>
                  <a:cubicBezTo>
                    <a:pt x="177" y="210"/>
                    <a:pt x="177" y="210"/>
                    <a:pt x="177" y="210"/>
                  </a:cubicBezTo>
                  <a:cubicBezTo>
                    <a:pt x="196" y="221"/>
                    <a:pt x="211" y="212"/>
                    <a:pt x="211" y="191"/>
                  </a:cubicBezTo>
                  <a:cubicBezTo>
                    <a:pt x="212" y="0"/>
                    <a:pt x="212" y="0"/>
                    <a:pt x="212" y="0"/>
                  </a:cubicBezTo>
                  <a:cubicBezTo>
                    <a:pt x="224" y="7"/>
                    <a:pt x="224" y="7"/>
                    <a:pt x="224" y="7"/>
                  </a:cubicBezTo>
                  <a:cubicBezTo>
                    <a:pt x="223" y="198"/>
                    <a:pt x="223" y="198"/>
                    <a:pt x="223" y="198"/>
                  </a:cubicBezTo>
                  <a:cubicBezTo>
                    <a:pt x="223" y="227"/>
                    <a:pt x="202" y="239"/>
                    <a:pt x="177" y="225"/>
                  </a:cubicBezTo>
                  <a:cubicBezTo>
                    <a:pt x="0" y="122"/>
                    <a:pt x="0" y="122"/>
                    <a:pt x="0" y="122"/>
                  </a:cubicBezTo>
                  <a:lnTo>
                    <a:pt x="0" y="108"/>
                  </a:lnTo>
                  <a:close/>
                </a:path>
              </a:pathLst>
            </a:custGeom>
            <a:solidFill>
              <a:srgbClr val="0835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0" name="Freeform 198"/>
            <p:cNvSpPr>
              <a:spLocks/>
            </p:cNvSpPr>
            <p:nvPr userDrawn="1"/>
          </p:nvSpPr>
          <p:spPr bwMode="auto">
            <a:xfrm flipH="1">
              <a:off x="2767127" y="5139725"/>
              <a:ext cx="241049" cy="181143"/>
            </a:xfrm>
            <a:custGeom>
              <a:avLst/>
              <a:gdLst>
                <a:gd name="T0" fmla="*/ 0 w 169"/>
                <a:gd name="T1" fmla="*/ 0 h 127"/>
                <a:gd name="T2" fmla="*/ 0 w 169"/>
                <a:gd name="T3" fmla="*/ 2 h 127"/>
                <a:gd name="T4" fmla="*/ 0 w 169"/>
                <a:gd name="T5" fmla="*/ 2 h 127"/>
                <a:gd name="T6" fmla="*/ 1 w 169"/>
                <a:gd name="T7" fmla="*/ 4 h 127"/>
                <a:gd name="T8" fmla="*/ 2 w 169"/>
                <a:gd name="T9" fmla="*/ 4 h 127"/>
                <a:gd name="T10" fmla="*/ 3 w 169"/>
                <a:gd name="T11" fmla="*/ 6 h 127"/>
                <a:gd name="T12" fmla="*/ 5 w 169"/>
                <a:gd name="T13" fmla="*/ 7 h 127"/>
                <a:gd name="T14" fmla="*/ 6 w 169"/>
                <a:gd name="T15" fmla="*/ 8 h 127"/>
                <a:gd name="T16" fmla="*/ 166 w 169"/>
                <a:gd name="T17" fmla="*/ 101 h 127"/>
                <a:gd name="T18" fmla="*/ 169 w 169"/>
                <a:gd name="T19" fmla="*/ 112 h 127"/>
                <a:gd name="T20" fmla="*/ 166 w 169"/>
                <a:gd name="T21" fmla="*/ 127 h 127"/>
                <a:gd name="T22" fmla="*/ 6 w 169"/>
                <a:gd name="T23" fmla="*/ 34 h 127"/>
                <a:gd name="T24" fmla="*/ 6 w 169"/>
                <a:gd name="T25" fmla="*/ 34 h 127"/>
                <a:gd name="T26" fmla="*/ 5 w 169"/>
                <a:gd name="T27" fmla="*/ 33 h 127"/>
                <a:gd name="T28" fmla="*/ 3 w 169"/>
                <a:gd name="T29" fmla="*/ 32 h 127"/>
                <a:gd name="T30" fmla="*/ 3 w 169"/>
                <a:gd name="T31" fmla="*/ 32 h 127"/>
                <a:gd name="T32" fmla="*/ 2 w 169"/>
                <a:gd name="T33" fmla="*/ 30 h 127"/>
                <a:gd name="T34" fmla="*/ 2 w 169"/>
                <a:gd name="T35" fmla="*/ 30 h 127"/>
                <a:gd name="T36" fmla="*/ 1 w 169"/>
                <a:gd name="T37" fmla="*/ 30 h 127"/>
                <a:gd name="T38" fmla="*/ 1 w 169"/>
                <a:gd name="T39" fmla="*/ 29 h 127"/>
                <a:gd name="T40" fmla="*/ 1 w 169"/>
                <a:gd name="T41" fmla="*/ 28 h 127"/>
                <a:gd name="T42" fmla="*/ 1 w 169"/>
                <a:gd name="T43" fmla="*/ 28 h 127"/>
                <a:gd name="T44" fmla="*/ 0 w 169"/>
                <a:gd name="T45" fmla="*/ 28 h 127"/>
                <a:gd name="T46" fmla="*/ 0 w 169"/>
                <a:gd name="T47" fmla="*/ 27 h 127"/>
                <a:gd name="T48" fmla="*/ 0 w 169"/>
                <a:gd name="T49" fmla="*/ 26 h 127"/>
                <a:gd name="T50" fmla="*/ 0 w 169"/>
                <a:gd name="T51" fmla="*/ 25 h 127"/>
                <a:gd name="T52" fmla="*/ 0 w 169"/>
                <a:gd name="T53" fmla="*/ 25 h 127"/>
                <a:gd name="T54" fmla="*/ 0 w 169"/>
                <a:gd name="T55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69" h="127">
                  <a:moveTo>
                    <a:pt x="0" y="0"/>
                  </a:move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3"/>
                    <a:pt x="1" y="4"/>
                    <a:pt x="1" y="4"/>
                  </a:cubicBezTo>
                  <a:cubicBezTo>
                    <a:pt x="1" y="4"/>
                    <a:pt x="2" y="4"/>
                    <a:pt x="2" y="4"/>
                  </a:cubicBezTo>
                  <a:cubicBezTo>
                    <a:pt x="2" y="5"/>
                    <a:pt x="3" y="6"/>
                    <a:pt x="3" y="6"/>
                  </a:cubicBezTo>
                  <a:cubicBezTo>
                    <a:pt x="4" y="7"/>
                    <a:pt x="4" y="7"/>
                    <a:pt x="5" y="7"/>
                  </a:cubicBezTo>
                  <a:cubicBezTo>
                    <a:pt x="5" y="8"/>
                    <a:pt x="5" y="8"/>
                    <a:pt x="6" y="8"/>
                  </a:cubicBezTo>
                  <a:cubicBezTo>
                    <a:pt x="166" y="101"/>
                    <a:pt x="166" y="101"/>
                    <a:pt x="166" y="101"/>
                  </a:cubicBezTo>
                  <a:cubicBezTo>
                    <a:pt x="169" y="112"/>
                    <a:pt x="169" y="112"/>
                    <a:pt x="169" y="112"/>
                  </a:cubicBezTo>
                  <a:cubicBezTo>
                    <a:pt x="166" y="127"/>
                    <a:pt x="166" y="127"/>
                    <a:pt x="166" y="127"/>
                  </a:cubicBezTo>
                  <a:cubicBezTo>
                    <a:pt x="6" y="34"/>
                    <a:pt x="6" y="34"/>
                    <a:pt x="6" y="34"/>
                  </a:cubicBezTo>
                  <a:cubicBezTo>
                    <a:pt x="6" y="34"/>
                    <a:pt x="6" y="34"/>
                    <a:pt x="6" y="34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4" y="32"/>
                    <a:pt x="4" y="32"/>
                    <a:pt x="3" y="32"/>
                  </a:cubicBezTo>
                  <a:cubicBezTo>
                    <a:pt x="3" y="32"/>
                    <a:pt x="3" y="32"/>
                    <a:pt x="3" y="32"/>
                  </a:cubicBezTo>
                  <a:cubicBezTo>
                    <a:pt x="3" y="31"/>
                    <a:pt x="2" y="31"/>
                    <a:pt x="2" y="30"/>
                  </a:cubicBezTo>
                  <a:cubicBezTo>
                    <a:pt x="2" y="30"/>
                    <a:pt x="2" y="30"/>
                    <a:pt x="2" y="30"/>
                  </a:cubicBezTo>
                  <a:cubicBezTo>
                    <a:pt x="2" y="30"/>
                    <a:pt x="2" y="30"/>
                    <a:pt x="1" y="30"/>
                  </a:cubicBezTo>
                  <a:cubicBezTo>
                    <a:pt x="1" y="30"/>
                    <a:pt x="1" y="29"/>
                    <a:pt x="1" y="29"/>
                  </a:cubicBezTo>
                  <a:cubicBezTo>
                    <a:pt x="1" y="29"/>
                    <a:pt x="1" y="28"/>
                    <a:pt x="1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26"/>
                    <a:pt x="0" y="26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534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1" name="Freeform 199"/>
            <p:cNvSpPr>
              <a:spLocks/>
            </p:cNvSpPr>
            <p:nvPr userDrawn="1"/>
          </p:nvSpPr>
          <p:spPr bwMode="auto">
            <a:xfrm flipH="1">
              <a:off x="2459042" y="5119756"/>
              <a:ext cx="312365" cy="205390"/>
            </a:xfrm>
            <a:custGeom>
              <a:avLst/>
              <a:gdLst>
                <a:gd name="T0" fmla="*/ 6 w 220"/>
                <a:gd name="T1" fmla="*/ 117 h 144"/>
                <a:gd name="T2" fmla="*/ 7 w 220"/>
                <a:gd name="T3" fmla="*/ 118 h 144"/>
                <a:gd name="T4" fmla="*/ 14 w 220"/>
                <a:gd name="T5" fmla="*/ 118 h 144"/>
                <a:gd name="T6" fmla="*/ 14 w 220"/>
                <a:gd name="T7" fmla="*/ 118 h 144"/>
                <a:gd name="T8" fmla="*/ 21 w 220"/>
                <a:gd name="T9" fmla="*/ 118 h 144"/>
                <a:gd name="T10" fmla="*/ 22 w 220"/>
                <a:gd name="T11" fmla="*/ 118 h 144"/>
                <a:gd name="T12" fmla="*/ 28 w 220"/>
                <a:gd name="T13" fmla="*/ 115 h 144"/>
                <a:gd name="T14" fmla="*/ 214 w 220"/>
                <a:gd name="T15" fmla="*/ 8 h 144"/>
                <a:gd name="T16" fmla="*/ 220 w 220"/>
                <a:gd name="T17" fmla="*/ 0 h 144"/>
                <a:gd name="T18" fmla="*/ 220 w 220"/>
                <a:gd name="T19" fmla="*/ 25 h 144"/>
                <a:gd name="T20" fmla="*/ 214 w 220"/>
                <a:gd name="T21" fmla="*/ 34 h 144"/>
                <a:gd name="T22" fmla="*/ 28 w 220"/>
                <a:gd name="T23" fmla="*/ 141 h 144"/>
                <a:gd name="T24" fmla="*/ 25 w 220"/>
                <a:gd name="T25" fmla="*/ 142 h 144"/>
                <a:gd name="T26" fmla="*/ 23 w 220"/>
                <a:gd name="T27" fmla="*/ 143 h 144"/>
                <a:gd name="T28" fmla="*/ 22 w 220"/>
                <a:gd name="T29" fmla="*/ 143 h 144"/>
                <a:gd name="T30" fmla="*/ 22 w 220"/>
                <a:gd name="T31" fmla="*/ 143 h 144"/>
                <a:gd name="T32" fmla="*/ 21 w 220"/>
                <a:gd name="T33" fmla="*/ 143 h 144"/>
                <a:gd name="T34" fmla="*/ 19 w 220"/>
                <a:gd name="T35" fmla="*/ 144 h 144"/>
                <a:gd name="T36" fmla="*/ 17 w 220"/>
                <a:gd name="T37" fmla="*/ 144 h 144"/>
                <a:gd name="T38" fmla="*/ 15 w 220"/>
                <a:gd name="T39" fmla="*/ 144 h 144"/>
                <a:gd name="T40" fmla="*/ 14 w 220"/>
                <a:gd name="T41" fmla="*/ 144 h 144"/>
                <a:gd name="T42" fmla="*/ 14 w 220"/>
                <a:gd name="T43" fmla="*/ 144 h 144"/>
                <a:gd name="T44" fmla="*/ 13 w 220"/>
                <a:gd name="T45" fmla="*/ 144 h 144"/>
                <a:gd name="T46" fmla="*/ 11 w 220"/>
                <a:gd name="T47" fmla="*/ 144 h 144"/>
                <a:gd name="T48" fmla="*/ 8 w 220"/>
                <a:gd name="T49" fmla="*/ 143 h 144"/>
                <a:gd name="T50" fmla="*/ 7 w 220"/>
                <a:gd name="T51" fmla="*/ 143 h 144"/>
                <a:gd name="T52" fmla="*/ 6 w 220"/>
                <a:gd name="T53" fmla="*/ 143 h 144"/>
                <a:gd name="T54" fmla="*/ 4 w 220"/>
                <a:gd name="T55" fmla="*/ 143 h 144"/>
                <a:gd name="T56" fmla="*/ 0 w 220"/>
                <a:gd name="T57" fmla="*/ 141 h 144"/>
                <a:gd name="T58" fmla="*/ 0 w 220"/>
                <a:gd name="T59" fmla="*/ 115 h 144"/>
                <a:gd name="T60" fmla="*/ 6 w 220"/>
                <a:gd name="T61" fmla="*/ 117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20" h="144">
                  <a:moveTo>
                    <a:pt x="6" y="117"/>
                  </a:moveTo>
                  <a:cubicBezTo>
                    <a:pt x="6" y="117"/>
                    <a:pt x="6" y="118"/>
                    <a:pt x="7" y="118"/>
                  </a:cubicBezTo>
                  <a:cubicBezTo>
                    <a:pt x="9" y="118"/>
                    <a:pt x="11" y="118"/>
                    <a:pt x="14" y="118"/>
                  </a:cubicBezTo>
                  <a:cubicBezTo>
                    <a:pt x="14" y="118"/>
                    <a:pt x="14" y="118"/>
                    <a:pt x="14" y="118"/>
                  </a:cubicBezTo>
                  <a:cubicBezTo>
                    <a:pt x="17" y="118"/>
                    <a:pt x="19" y="118"/>
                    <a:pt x="21" y="118"/>
                  </a:cubicBezTo>
                  <a:cubicBezTo>
                    <a:pt x="22" y="118"/>
                    <a:pt x="22" y="118"/>
                    <a:pt x="22" y="118"/>
                  </a:cubicBezTo>
                  <a:cubicBezTo>
                    <a:pt x="24" y="117"/>
                    <a:pt x="26" y="116"/>
                    <a:pt x="28" y="115"/>
                  </a:cubicBezTo>
                  <a:cubicBezTo>
                    <a:pt x="214" y="8"/>
                    <a:pt x="214" y="8"/>
                    <a:pt x="214" y="8"/>
                  </a:cubicBezTo>
                  <a:cubicBezTo>
                    <a:pt x="218" y="6"/>
                    <a:pt x="220" y="3"/>
                    <a:pt x="220" y="0"/>
                  </a:cubicBezTo>
                  <a:cubicBezTo>
                    <a:pt x="220" y="25"/>
                    <a:pt x="220" y="25"/>
                    <a:pt x="220" y="25"/>
                  </a:cubicBezTo>
                  <a:cubicBezTo>
                    <a:pt x="220" y="28"/>
                    <a:pt x="218" y="31"/>
                    <a:pt x="214" y="34"/>
                  </a:cubicBezTo>
                  <a:cubicBezTo>
                    <a:pt x="28" y="141"/>
                    <a:pt x="28" y="141"/>
                    <a:pt x="28" y="141"/>
                  </a:cubicBezTo>
                  <a:cubicBezTo>
                    <a:pt x="27" y="141"/>
                    <a:pt x="26" y="142"/>
                    <a:pt x="25" y="142"/>
                  </a:cubicBezTo>
                  <a:cubicBezTo>
                    <a:pt x="25" y="142"/>
                    <a:pt x="24" y="143"/>
                    <a:pt x="23" y="143"/>
                  </a:cubicBezTo>
                  <a:cubicBezTo>
                    <a:pt x="23" y="143"/>
                    <a:pt x="22" y="143"/>
                    <a:pt x="22" y="143"/>
                  </a:cubicBezTo>
                  <a:cubicBezTo>
                    <a:pt x="22" y="143"/>
                    <a:pt x="22" y="143"/>
                    <a:pt x="22" y="143"/>
                  </a:cubicBezTo>
                  <a:cubicBezTo>
                    <a:pt x="21" y="143"/>
                    <a:pt x="21" y="143"/>
                    <a:pt x="21" y="143"/>
                  </a:cubicBezTo>
                  <a:cubicBezTo>
                    <a:pt x="20" y="143"/>
                    <a:pt x="20" y="144"/>
                    <a:pt x="19" y="144"/>
                  </a:cubicBezTo>
                  <a:cubicBezTo>
                    <a:pt x="18" y="144"/>
                    <a:pt x="18" y="144"/>
                    <a:pt x="17" y="144"/>
                  </a:cubicBezTo>
                  <a:cubicBezTo>
                    <a:pt x="16" y="144"/>
                    <a:pt x="16" y="144"/>
                    <a:pt x="15" y="144"/>
                  </a:cubicBezTo>
                  <a:cubicBezTo>
                    <a:pt x="15" y="144"/>
                    <a:pt x="14" y="144"/>
                    <a:pt x="14" y="144"/>
                  </a:cubicBezTo>
                  <a:cubicBezTo>
                    <a:pt x="14" y="144"/>
                    <a:pt x="14" y="144"/>
                    <a:pt x="14" y="144"/>
                  </a:cubicBezTo>
                  <a:cubicBezTo>
                    <a:pt x="14" y="144"/>
                    <a:pt x="13" y="144"/>
                    <a:pt x="13" y="144"/>
                  </a:cubicBezTo>
                  <a:cubicBezTo>
                    <a:pt x="12" y="144"/>
                    <a:pt x="11" y="144"/>
                    <a:pt x="11" y="144"/>
                  </a:cubicBezTo>
                  <a:cubicBezTo>
                    <a:pt x="10" y="144"/>
                    <a:pt x="9" y="144"/>
                    <a:pt x="8" y="143"/>
                  </a:cubicBezTo>
                  <a:cubicBezTo>
                    <a:pt x="8" y="143"/>
                    <a:pt x="7" y="143"/>
                    <a:pt x="7" y="143"/>
                  </a:cubicBezTo>
                  <a:cubicBezTo>
                    <a:pt x="7" y="143"/>
                    <a:pt x="6" y="143"/>
                    <a:pt x="6" y="143"/>
                  </a:cubicBezTo>
                  <a:cubicBezTo>
                    <a:pt x="5" y="143"/>
                    <a:pt x="5" y="143"/>
                    <a:pt x="4" y="143"/>
                  </a:cubicBezTo>
                  <a:cubicBezTo>
                    <a:pt x="3" y="142"/>
                    <a:pt x="1" y="141"/>
                    <a:pt x="0" y="141"/>
                  </a:cubicBezTo>
                  <a:cubicBezTo>
                    <a:pt x="0" y="115"/>
                    <a:pt x="0" y="115"/>
                    <a:pt x="0" y="115"/>
                  </a:cubicBezTo>
                  <a:cubicBezTo>
                    <a:pt x="1" y="116"/>
                    <a:pt x="4" y="117"/>
                    <a:pt x="6" y="117"/>
                  </a:cubicBezTo>
                  <a:close/>
                </a:path>
              </a:pathLst>
            </a:custGeom>
            <a:solidFill>
              <a:srgbClr val="0327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2" name="Freeform 200"/>
            <p:cNvSpPr>
              <a:spLocks/>
            </p:cNvSpPr>
            <p:nvPr userDrawn="1"/>
          </p:nvSpPr>
          <p:spPr bwMode="auto">
            <a:xfrm flipH="1">
              <a:off x="2457616" y="4968567"/>
              <a:ext cx="553412" cy="322348"/>
            </a:xfrm>
            <a:custGeom>
              <a:avLst/>
              <a:gdLst>
                <a:gd name="T0" fmla="*/ 8 w 389"/>
                <a:gd name="T1" fmla="*/ 112 h 226"/>
                <a:gd name="T2" fmla="*/ 8 w 389"/>
                <a:gd name="T3" fmla="*/ 128 h 226"/>
                <a:gd name="T4" fmla="*/ 168 w 389"/>
                <a:gd name="T5" fmla="*/ 221 h 226"/>
                <a:gd name="T6" fmla="*/ 196 w 389"/>
                <a:gd name="T7" fmla="*/ 221 h 226"/>
                <a:gd name="T8" fmla="*/ 382 w 389"/>
                <a:gd name="T9" fmla="*/ 114 h 226"/>
                <a:gd name="T10" fmla="*/ 382 w 389"/>
                <a:gd name="T11" fmla="*/ 97 h 226"/>
                <a:gd name="T12" fmla="*/ 222 w 389"/>
                <a:gd name="T13" fmla="*/ 5 h 226"/>
                <a:gd name="T14" fmla="*/ 193 w 389"/>
                <a:gd name="T15" fmla="*/ 5 h 226"/>
                <a:gd name="T16" fmla="*/ 8 w 389"/>
                <a:gd name="T17" fmla="*/ 112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89" h="226">
                  <a:moveTo>
                    <a:pt x="8" y="112"/>
                  </a:moveTo>
                  <a:cubicBezTo>
                    <a:pt x="0" y="116"/>
                    <a:pt x="0" y="124"/>
                    <a:pt x="8" y="128"/>
                  </a:cubicBezTo>
                  <a:cubicBezTo>
                    <a:pt x="168" y="221"/>
                    <a:pt x="168" y="221"/>
                    <a:pt x="168" y="221"/>
                  </a:cubicBezTo>
                  <a:cubicBezTo>
                    <a:pt x="176" y="226"/>
                    <a:pt x="188" y="226"/>
                    <a:pt x="196" y="221"/>
                  </a:cubicBezTo>
                  <a:cubicBezTo>
                    <a:pt x="382" y="114"/>
                    <a:pt x="382" y="114"/>
                    <a:pt x="382" y="114"/>
                  </a:cubicBezTo>
                  <a:cubicBezTo>
                    <a:pt x="389" y="109"/>
                    <a:pt x="389" y="102"/>
                    <a:pt x="382" y="97"/>
                  </a:cubicBezTo>
                  <a:cubicBezTo>
                    <a:pt x="222" y="5"/>
                    <a:pt x="222" y="5"/>
                    <a:pt x="222" y="5"/>
                  </a:cubicBezTo>
                  <a:cubicBezTo>
                    <a:pt x="214" y="0"/>
                    <a:pt x="201" y="0"/>
                    <a:pt x="193" y="5"/>
                  </a:cubicBezTo>
                  <a:lnTo>
                    <a:pt x="8" y="112"/>
                  </a:lnTo>
                  <a:close/>
                </a:path>
              </a:pathLst>
            </a:custGeom>
            <a:solidFill>
              <a:srgbClr val="0844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3" name="Freeform 201"/>
            <p:cNvSpPr>
              <a:spLocks/>
            </p:cNvSpPr>
            <p:nvPr userDrawn="1"/>
          </p:nvSpPr>
          <p:spPr bwMode="auto">
            <a:xfrm flipH="1">
              <a:off x="2675843" y="4857314"/>
              <a:ext cx="300954" cy="316643"/>
            </a:xfrm>
            <a:custGeom>
              <a:avLst/>
              <a:gdLst>
                <a:gd name="T0" fmla="*/ 197 w 211"/>
                <a:gd name="T1" fmla="*/ 222 h 222"/>
                <a:gd name="T2" fmla="*/ 54 w 211"/>
                <a:gd name="T3" fmla="*/ 119 h 222"/>
                <a:gd name="T4" fmla="*/ 4 w 211"/>
                <a:gd name="T5" fmla="*/ 93 h 222"/>
                <a:gd name="T6" fmla="*/ 28 w 211"/>
                <a:gd name="T7" fmla="*/ 16 h 222"/>
                <a:gd name="T8" fmla="*/ 211 w 211"/>
                <a:gd name="T9" fmla="*/ 70 h 222"/>
                <a:gd name="T10" fmla="*/ 197 w 211"/>
                <a:gd name="T11" fmla="*/ 222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1" h="222">
                  <a:moveTo>
                    <a:pt x="197" y="222"/>
                  </a:moveTo>
                  <a:cubicBezTo>
                    <a:pt x="148" y="211"/>
                    <a:pt x="111" y="159"/>
                    <a:pt x="54" y="119"/>
                  </a:cubicBezTo>
                  <a:cubicBezTo>
                    <a:pt x="4" y="93"/>
                    <a:pt x="4" y="93"/>
                    <a:pt x="4" y="93"/>
                  </a:cubicBezTo>
                  <a:cubicBezTo>
                    <a:pt x="0" y="41"/>
                    <a:pt x="4" y="24"/>
                    <a:pt x="28" y="16"/>
                  </a:cubicBezTo>
                  <a:cubicBezTo>
                    <a:pt x="74" y="0"/>
                    <a:pt x="152" y="41"/>
                    <a:pt x="211" y="70"/>
                  </a:cubicBezTo>
                  <a:lnTo>
                    <a:pt x="197" y="222"/>
                  </a:lnTo>
                  <a:close/>
                </a:path>
              </a:pathLst>
            </a:custGeom>
            <a:solidFill>
              <a:srgbClr val="2523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4" name="Freeform 202"/>
            <p:cNvSpPr>
              <a:spLocks/>
            </p:cNvSpPr>
            <p:nvPr userDrawn="1"/>
          </p:nvSpPr>
          <p:spPr bwMode="auto">
            <a:xfrm flipH="1">
              <a:off x="2506111" y="4914366"/>
              <a:ext cx="564823" cy="338038"/>
            </a:xfrm>
            <a:custGeom>
              <a:avLst/>
              <a:gdLst>
                <a:gd name="T0" fmla="*/ 354 w 397"/>
                <a:gd name="T1" fmla="*/ 45 h 237"/>
                <a:gd name="T2" fmla="*/ 386 w 397"/>
                <a:gd name="T3" fmla="*/ 62 h 237"/>
                <a:gd name="T4" fmla="*/ 367 w 397"/>
                <a:gd name="T5" fmla="*/ 174 h 237"/>
                <a:gd name="T6" fmla="*/ 197 w 397"/>
                <a:gd name="T7" fmla="*/ 221 h 237"/>
                <a:gd name="T8" fmla="*/ 53 w 397"/>
                <a:gd name="T9" fmla="*/ 118 h 237"/>
                <a:gd name="T10" fmla="*/ 3 w 397"/>
                <a:gd name="T11" fmla="*/ 92 h 237"/>
                <a:gd name="T12" fmla="*/ 28 w 397"/>
                <a:gd name="T13" fmla="*/ 15 h 237"/>
                <a:gd name="T14" fmla="*/ 210 w 397"/>
                <a:gd name="T15" fmla="*/ 69 h 237"/>
                <a:gd name="T16" fmla="*/ 354 w 397"/>
                <a:gd name="T17" fmla="*/ 45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97" h="237">
                  <a:moveTo>
                    <a:pt x="354" y="45"/>
                  </a:moveTo>
                  <a:cubicBezTo>
                    <a:pt x="386" y="62"/>
                    <a:pt x="386" y="62"/>
                    <a:pt x="386" y="62"/>
                  </a:cubicBezTo>
                  <a:cubicBezTo>
                    <a:pt x="397" y="113"/>
                    <a:pt x="391" y="150"/>
                    <a:pt x="367" y="174"/>
                  </a:cubicBezTo>
                  <a:cubicBezTo>
                    <a:pt x="333" y="210"/>
                    <a:pt x="262" y="237"/>
                    <a:pt x="197" y="221"/>
                  </a:cubicBezTo>
                  <a:cubicBezTo>
                    <a:pt x="148" y="210"/>
                    <a:pt x="110" y="159"/>
                    <a:pt x="53" y="118"/>
                  </a:cubicBezTo>
                  <a:cubicBezTo>
                    <a:pt x="3" y="92"/>
                    <a:pt x="3" y="92"/>
                    <a:pt x="3" y="92"/>
                  </a:cubicBezTo>
                  <a:cubicBezTo>
                    <a:pt x="0" y="40"/>
                    <a:pt x="4" y="24"/>
                    <a:pt x="28" y="15"/>
                  </a:cubicBezTo>
                  <a:cubicBezTo>
                    <a:pt x="73" y="0"/>
                    <a:pt x="151" y="40"/>
                    <a:pt x="210" y="69"/>
                  </a:cubicBezTo>
                  <a:lnTo>
                    <a:pt x="354" y="45"/>
                  </a:lnTo>
                  <a:close/>
                </a:path>
              </a:pathLst>
            </a:custGeom>
            <a:solidFill>
              <a:srgbClr val="3330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5" name="Freeform 203"/>
            <p:cNvSpPr>
              <a:spLocks/>
            </p:cNvSpPr>
            <p:nvPr userDrawn="1"/>
          </p:nvSpPr>
          <p:spPr bwMode="auto">
            <a:xfrm flipH="1">
              <a:off x="2932581" y="5377921"/>
              <a:ext cx="253885" cy="161175"/>
            </a:xfrm>
            <a:custGeom>
              <a:avLst/>
              <a:gdLst>
                <a:gd name="T0" fmla="*/ 178 w 178"/>
                <a:gd name="T1" fmla="*/ 88 h 113"/>
                <a:gd name="T2" fmla="*/ 169 w 178"/>
                <a:gd name="T3" fmla="*/ 101 h 113"/>
                <a:gd name="T4" fmla="*/ 110 w 178"/>
                <a:gd name="T5" fmla="*/ 99 h 113"/>
                <a:gd name="T6" fmla="*/ 105 w 178"/>
                <a:gd name="T7" fmla="*/ 86 h 113"/>
                <a:gd name="T8" fmla="*/ 67 w 178"/>
                <a:gd name="T9" fmla="*/ 75 h 113"/>
                <a:gd name="T10" fmla="*/ 1 w 178"/>
                <a:gd name="T11" fmla="*/ 17 h 113"/>
                <a:gd name="T12" fmla="*/ 6 w 178"/>
                <a:gd name="T13" fmla="*/ 0 h 113"/>
                <a:gd name="T14" fmla="*/ 6 w 178"/>
                <a:gd name="T15" fmla="*/ 7 h 113"/>
                <a:gd name="T16" fmla="*/ 72 w 178"/>
                <a:gd name="T17" fmla="*/ 66 h 113"/>
                <a:gd name="T18" fmla="*/ 110 w 178"/>
                <a:gd name="T19" fmla="*/ 76 h 113"/>
                <a:gd name="T20" fmla="*/ 115 w 178"/>
                <a:gd name="T21" fmla="*/ 89 h 113"/>
                <a:gd name="T22" fmla="*/ 174 w 178"/>
                <a:gd name="T23" fmla="*/ 92 h 113"/>
                <a:gd name="T24" fmla="*/ 178 w 178"/>
                <a:gd name="T25" fmla="*/ 88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78" h="113">
                  <a:moveTo>
                    <a:pt x="178" y="88"/>
                  </a:moveTo>
                  <a:cubicBezTo>
                    <a:pt x="177" y="94"/>
                    <a:pt x="174" y="98"/>
                    <a:pt x="169" y="101"/>
                  </a:cubicBezTo>
                  <a:cubicBezTo>
                    <a:pt x="154" y="113"/>
                    <a:pt x="127" y="105"/>
                    <a:pt x="110" y="99"/>
                  </a:cubicBezTo>
                  <a:cubicBezTo>
                    <a:pt x="105" y="86"/>
                    <a:pt x="105" y="86"/>
                    <a:pt x="105" y="86"/>
                  </a:cubicBezTo>
                  <a:cubicBezTo>
                    <a:pt x="83" y="84"/>
                    <a:pt x="89" y="87"/>
                    <a:pt x="67" y="75"/>
                  </a:cubicBezTo>
                  <a:cubicBezTo>
                    <a:pt x="40" y="61"/>
                    <a:pt x="7" y="42"/>
                    <a:pt x="1" y="17"/>
                  </a:cubicBezTo>
                  <a:cubicBezTo>
                    <a:pt x="0" y="12"/>
                    <a:pt x="2" y="4"/>
                    <a:pt x="6" y="0"/>
                  </a:cubicBezTo>
                  <a:cubicBezTo>
                    <a:pt x="5" y="2"/>
                    <a:pt x="5" y="5"/>
                    <a:pt x="6" y="7"/>
                  </a:cubicBezTo>
                  <a:cubicBezTo>
                    <a:pt x="12" y="32"/>
                    <a:pt x="45" y="52"/>
                    <a:pt x="72" y="66"/>
                  </a:cubicBezTo>
                  <a:cubicBezTo>
                    <a:pt x="94" y="77"/>
                    <a:pt x="88" y="74"/>
                    <a:pt x="110" y="76"/>
                  </a:cubicBezTo>
                  <a:cubicBezTo>
                    <a:pt x="115" y="89"/>
                    <a:pt x="115" y="89"/>
                    <a:pt x="115" y="89"/>
                  </a:cubicBezTo>
                  <a:cubicBezTo>
                    <a:pt x="132" y="95"/>
                    <a:pt x="159" y="103"/>
                    <a:pt x="174" y="92"/>
                  </a:cubicBezTo>
                  <a:cubicBezTo>
                    <a:pt x="176" y="90"/>
                    <a:pt x="177" y="89"/>
                    <a:pt x="178" y="88"/>
                  </a:cubicBezTo>
                  <a:close/>
                </a:path>
              </a:pathLst>
            </a:custGeom>
            <a:solidFill>
              <a:srgbClr val="D0DB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6" name="Freeform 204"/>
            <p:cNvSpPr>
              <a:spLocks/>
            </p:cNvSpPr>
            <p:nvPr userDrawn="1"/>
          </p:nvSpPr>
          <p:spPr bwMode="auto">
            <a:xfrm flipH="1">
              <a:off x="4110721" y="4644792"/>
              <a:ext cx="58480" cy="557692"/>
            </a:xfrm>
            <a:custGeom>
              <a:avLst/>
              <a:gdLst>
                <a:gd name="T0" fmla="*/ 0 w 41"/>
                <a:gd name="T1" fmla="*/ 0 h 391"/>
                <a:gd name="T2" fmla="*/ 1 w 41"/>
                <a:gd name="T3" fmla="*/ 368 h 391"/>
                <a:gd name="T4" fmla="*/ 41 w 41"/>
                <a:gd name="T5" fmla="*/ 391 h 391"/>
                <a:gd name="T6" fmla="*/ 40 w 41"/>
                <a:gd name="T7" fmla="*/ 0 h 391"/>
                <a:gd name="T8" fmla="*/ 0 w 41"/>
                <a:gd name="T9" fmla="*/ 0 h 3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391">
                  <a:moveTo>
                    <a:pt x="0" y="0"/>
                  </a:moveTo>
                  <a:lnTo>
                    <a:pt x="1" y="368"/>
                  </a:lnTo>
                  <a:lnTo>
                    <a:pt x="41" y="391"/>
                  </a:lnTo>
                  <a:lnTo>
                    <a:pt x="4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835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7" name="Freeform 206"/>
            <p:cNvSpPr>
              <a:spLocks/>
            </p:cNvSpPr>
            <p:nvPr userDrawn="1"/>
          </p:nvSpPr>
          <p:spPr bwMode="auto">
            <a:xfrm flipH="1">
              <a:off x="4055095" y="4644792"/>
              <a:ext cx="57053" cy="557692"/>
            </a:xfrm>
            <a:custGeom>
              <a:avLst/>
              <a:gdLst>
                <a:gd name="T0" fmla="*/ 0 w 40"/>
                <a:gd name="T1" fmla="*/ 0 h 391"/>
                <a:gd name="T2" fmla="*/ 1 w 40"/>
                <a:gd name="T3" fmla="*/ 391 h 391"/>
                <a:gd name="T4" fmla="*/ 40 w 40"/>
                <a:gd name="T5" fmla="*/ 369 h 391"/>
                <a:gd name="T6" fmla="*/ 39 w 40"/>
                <a:gd name="T7" fmla="*/ 0 h 391"/>
                <a:gd name="T8" fmla="*/ 0 w 40"/>
                <a:gd name="T9" fmla="*/ 0 h 3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391">
                  <a:moveTo>
                    <a:pt x="0" y="0"/>
                  </a:moveTo>
                  <a:lnTo>
                    <a:pt x="1" y="391"/>
                  </a:lnTo>
                  <a:lnTo>
                    <a:pt x="40" y="369"/>
                  </a:lnTo>
                  <a:lnTo>
                    <a:pt x="3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41D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8" name="Freeform 207"/>
            <p:cNvSpPr>
              <a:spLocks/>
            </p:cNvSpPr>
            <p:nvPr userDrawn="1"/>
          </p:nvSpPr>
          <p:spPr bwMode="auto">
            <a:xfrm flipH="1">
              <a:off x="3386151" y="4894399"/>
              <a:ext cx="58480" cy="740261"/>
            </a:xfrm>
            <a:custGeom>
              <a:avLst/>
              <a:gdLst>
                <a:gd name="T0" fmla="*/ 40 w 41"/>
                <a:gd name="T1" fmla="*/ 23 h 519"/>
                <a:gd name="T2" fmla="*/ 0 w 41"/>
                <a:gd name="T3" fmla="*/ 0 h 519"/>
                <a:gd name="T4" fmla="*/ 1 w 41"/>
                <a:gd name="T5" fmla="*/ 496 h 519"/>
                <a:gd name="T6" fmla="*/ 41 w 41"/>
                <a:gd name="T7" fmla="*/ 519 h 519"/>
                <a:gd name="T8" fmla="*/ 40 w 41"/>
                <a:gd name="T9" fmla="*/ 23 h 5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519">
                  <a:moveTo>
                    <a:pt x="40" y="23"/>
                  </a:moveTo>
                  <a:lnTo>
                    <a:pt x="0" y="0"/>
                  </a:lnTo>
                  <a:lnTo>
                    <a:pt x="1" y="496"/>
                  </a:lnTo>
                  <a:lnTo>
                    <a:pt x="41" y="519"/>
                  </a:lnTo>
                  <a:lnTo>
                    <a:pt x="40" y="23"/>
                  </a:lnTo>
                  <a:close/>
                </a:path>
              </a:pathLst>
            </a:custGeom>
            <a:solidFill>
              <a:srgbClr val="0835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9" name="Freeform 208"/>
            <p:cNvSpPr>
              <a:spLocks/>
            </p:cNvSpPr>
            <p:nvPr userDrawn="1"/>
          </p:nvSpPr>
          <p:spPr bwMode="auto">
            <a:xfrm flipH="1">
              <a:off x="3329098" y="4895825"/>
              <a:ext cx="58480" cy="738834"/>
            </a:xfrm>
            <a:custGeom>
              <a:avLst/>
              <a:gdLst>
                <a:gd name="T0" fmla="*/ 0 w 41"/>
                <a:gd name="T1" fmla="*/ 22 h 518"/>
                <a:gd name="T2" fmla="*/ 1 w 41"/>
                <a:gd name="T3" fmla="*/ 518 h 518"/>
                <a:gd name="T4" fmla="*/ 41 w 41"/>
                <a:gd name="T5" fmla="*/ 496 h 518"/>
                <a:gd name="T6" fmla="*/ 40 w 41"/>
                <a:gd name="T7" fmla="*/ 0 h 518"/>
                <a:gd name="T8" fmla="*/ 0 w 41"/>
                <a:gd name="T9" fmla="*/ 22 h 5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518">
                  <a:moveTo>
                    <a:pt x="0" y="22"/>
                  </a:moveTo>
                  <a:lnTo>
                    <a:pt x="1" y="518"/>
                  </a:lnTo>
                  <a:lnTo>
                    <a:pt x="41" y="496"/>
                  </a:lnTo>
                  <a:lnTo>
                    <a:pt x="40" y="0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rgbClr val="041D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0" name="Freeform 209"/>
            <p:cNvSpPr>
              <a:spLocks/>
            </p:cNvSpPr>
            <p:nvPr userDrawn="1"/>
          </p:nvSpPr>
          <p:spPr bwMode="auto">
            <a:xfrm flipH="1">
              <a:off x="3351919" y="4514998"/>
              <a:ext cx="1002703" cy="677502"/>
            </a:xfrm>
            <a:custGeom>
              <a:avLst/>
              <a:gdLst>
                <a:gd name="T0" fmla="*/ 0 w 703"/>
                <a:gd name="T1" fmla="*/ 0 h 475"/>
                <a:gd name="T2" fmla="*/ 0 w 703"/>
                <a:gd name="T3" fmla="*/ 66 h 475"/>
                <a:gd name="T4" fmla="*/ 703 w 703"/>
                <a:gd name="T5" fmla="*/ 475 h 475"/>
                <a:gd name="T6" fmla="*/ 703 w 703"/>
                <a:gd name="T7" fmla="*/ 408 h 475"/>
                <a:gd name="T8" fmla="*/ 0 w 703"/>
                <a:gd name="T9" fmla="*/ 0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03" h="475">
                  <a:moveTo>
                    <a:pt x="0" y="0"/>
                  </a:moveTo>
                  <a:cubicBezTo>
                    <a:pt x="0" y="66"/>
                    <a:pt x="0" y="66"/>
                    <a:pt x="0" y="66"/>
                  </a:cubicBezTo>
                  <a:cubicBezTo>
                    <a:pt x="234" y="202"/>
                    <a:pt x="469" y="338"/>
                    <a:pt x="703" y="475"/>
                  </a:cubicBezTo>
                  <a:cubicBezTo>
                    <a:pt x="703" y="408"/>
                    <a:pt x="703" y="408"/>
                    <a:pt x="703" y="408"/>
                  </a:cubicBezTo>
                  <a:cubicBezTo>
                    <a:pt x="468" y="272"/>
                    <a:pt x="234" y="136"/>
                    <a:pt x="0" y="0"/>
                  </a:cubicBezTo>
                  <a:close/>
                </a:path>
              </a:pathLst>
            </a:custGeom>
            <a:solidFill>
              <a:srgbClr val="F0F0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1" name="Freeform 210"/>
            <p:cNvSpPr>
              <a:spLocks/>
            </p:cNvSpPr>
            <p:nvPr userDrawn="1"/>
          </p:nvSpPr>
          <p:spPr bwMode="auto">
            <a:xfrm flipH="1">
              <a:off x="1734472" y="3583610"/>
              <a:ext cx="2620150" cy="1513326"/>
            </a:xfrm>
            <a:custGeom>
              <a:avLst/>
              <a:gdLst>
                <a:gd name="T0" fmla="*/ 1135 w 1838"/>
                <a:gd name="T1" fmla="*/ 0 h 1061"/>
                <a:gd name="T2" fmla="*/ 0 w 1838"/>
                <a:gd name="T3" fmla="*/ 653 h 1061"/>
                <a:gd name="T4" fmla="*/ 703 w 1838"/>
                <a:gd name="T5" fmla="*/ 1061 h 1061"/>
                <a:gd name="T6" fmla="*/ 1838 w 1838"/>
                <a:gd name="T7" fmla="*/ 409 h 1061"/>
                <a:gd name="T8" fmla="*/ 1135 w 1838"/>
                <a:gd name="T9" fmla="*/ 0 h 10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38" h="1061">
                  <a:moveTo>
                    <a:pt x="1135" y="0"/>
                  </a:moveTo>
                  <a:cubicBezTo>
                    <a:pt x="0" y="653"/>
                    <a:pt x="0" y="653"/>
                    <a:pt x="0" y="653"/>
                  </a:cubicBezTo>
                  <a:cubicBezTo>
                    <a:pt x="234" y="789"/>
                    <a:pt x="468" y="925"/>
                    <a:pt x="703" y="1061"/>
                  </a:cubicBezTo>
                  <a:cubicBezTo>
                    <a:pt x="1838" y="409"/>
                    <a:pt x="1838" y="409"/>
                    <a:pt x="1838" y="409"/>
                  </a:cubicBezTo>
                  <a:cubicBezTo>
                    <a:pt x="1604" y="272"/>
                    <a:pt x="1369" y="136"/>
                    <a:pt x="1135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2" name="Freeform 211"/>
            <p:cNvSpPr>
              <a:spLocks/>
            </p:cNvSpPr>
            <p:nvPr userDrawn="1"/>
          </p:nvSpPr>
          <p:spPr bwMode="auto">
            <a:xfrm flipH="1">
              <a:off x="1734472" y="4166976"/>
              <a:ext cx="1617447" cy="1025524"/>
            </a:xfrm>
            <a:custGeom>
              <a:avLst/>
              <a:gdLst>
                <a:gd name="T0" fmla="*/ 0 w 1134"/>
                <a:gd name="T1" fmla="*/ 652 h 719"/>
                <a:gd name="T2" fmla="*/ 0 w 1134"/>
                <a:gd name="T3" fmla="*/ 719 h 719"/>
                <a:gd name="T4" fmla="*/ 1134 w 1134"/>
                <a:gd name="T5" fmla="*/ 66 h 719"/>
                <a:gd name="T6" fmla="*/ 1134 w 1134"/>
                <a:gd name="T7" fmla="*/ 0 h 719"/>
                <a:gd name="T8" fmla="*/ 0 w 1134"/>
                <a:gd name="T9" fmla="*/ 652 h 7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34" h="719">
                  <a:moveTo>
                    <a:pt x="0" y="652"/>
                  </a:moveTo>
                  <a:lnTo>
                    <a:pt x="0" y="719"/>
                  </a:lnTo>
                  <a:lnTo>
                    <a:pt x="1134" y="66"/>
                  </a:lnTo>
                  <a:lnTo>
                    <a:pt x="1134" y="0"/>
                  </a:lnTo>
                  <a:lnTo>
                    <a:pt x="0" y="652"/>
                  </a:ln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3" name="Freeform 212"/>
            <p:cNvSpPr>
              <a:spLocks/>
            </p:cNvSpPr>
            <p:nvPr userDrawn="1"/>
          </p:nvSpPr>
          <p:spPr bwMode="auto">
            <a:xfrm flipH="1">
              <a:off x="2136695" y="4312460"/>
              <a:ext cx="15690" cy="19968"/>
            </a:xfrm>
            <a:custGeom>
              <a:avLst/>
              <a:gdLst>
                <a:gd name="T0" fmla="*/ 5 w 11"/>
                <a:gd name="T1" fmla="*/ 2 h 14"/>
                <a:gd name="T2" fmla="*/ 1 w 11"/>
                <a:gd name="T3" fmla="*/ 10 h 14"/>
                <a:gd name="T4" fmla="*/ 5 w 11"/>
                <a:gd name="T5" fmla="*/ 13 h 14"/>
                <a:gd name="T6" fmla="*/ 10 w 11"/>
                <a:gd name="T7" fmla="*/ 4 h 14"/>
                <a:gd name="T8" fmla="*/ 5 w 11"/>
                <a:gd name="T9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4">
                  <a:moveTo>
                    <a:pt x="5" y="2"/>
                  </a:moveTo>
                  <a:cubicBezTo>
                    <a:pt x="3" y="3"/>
                    <a:pt x="0" y="7"/>
                    <a:pt x="1" y="10"/>
                  </a:cubicBezTo>
                  <a:cubicBezTo>
                    <a:pt x="1" y="13"/>
                    <a:pt x="3" y="14"/>
                    <a:pt x="5" y="13"/>
                  </a:cubicBezTo>
                  <a:cubicBezTo>
                    <a:pt x="11" y="10"/>
                    <a:pt x="11" y="7"/>
                    <a:pt x="10" y="4"/>
                  </a:cubicBezTo>
                  <a:cubicBezTo>
                    <a:pt x="10" y="1"/>
                    <a:pt x="8" y="0"/>
                    <a:pt x="5" y="2"/>
                  </a:cubicBezTo>
                  <a:close/>
                </a:path>
              </a:pathLst>
            </a:custGeom>
            <a:solidFill>
              <a:srgbClr val="ECF3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4" name="Freeform 213"/>
            <p:cNvSpPr>
              <a:spLocks noEditPoints="1"/>
            </p:cNvSpPr>
            <p:nvPr userDrawn="1"/>
          </p:nvSpPr>
          <p:spPr bwMode="auto">
            <a:xfrm flipH="1">
              <a:off x="3035276" y="4219749"/>
              <a:ext cx="329480" cy="450717"/>
            </a:xfrm>
            <a:custGeom>
              <a:avLst/>
              <a:gdLst>
                <a:gd name="T0" fmla="*/ 19 w 231"/>
                <a:gd name="T1" fmla="*/ 292 h 316"/>
                <a:gd name="T2" fmla="*/ 18 w 231"/>
                <a:gd name="T3" fmla="*/ 136 h 316"/>
                <a:gd name="T4" fmla="*/ 212 w 231"/>
                <a:gd name="T5" fmla="*/ 25 h 316"/>
                <a:gd name="T6" fmla="*/ 212 w 231"/>
                <a:gd name="T7" fmla="*/ 180 h 316"/>
                <a:gd name="T8" fmla="*/ 19 w 231"/>
                <a:gd name="T9" fmla="*/ 292 h 316"/>
                <a:gd name="T10" fmla="*/ 115 w 231"/>
                <a:gd name="T11" fmla="*/ 67 h 316"/>
                <a:gd name="T12" fmla="*/ 110 w 231"/>
                <a:gd name="T13" fmla="*/ 75 h 316"/>
                <a:gd name="T14" fmla="*/ 115 w 231"/>
                <a:gd name="T15" fmla="*/ 78 h 316"/>
                <a:gd name="T16" fmla="*/ 120 w 231"/>
                <a:gd name="T17" fmla="*/ 69 h 316"/>
                <a:gd name="T18" fmla="*/ 115 w 231"/>
                <a:gd name="T19" fmla="*/ 67 h 316"/>
                <a:gd name="T20" fmla="*/ 230 w 231"/>
                <a:gd name="T21" fmla="*/ 8 h 316"/>
                <a:gd name="T22" fmla="*/ 221 w 231"/>
                <a:gd name="T23" fmla="*/ 3 h 316"/>
                <a:gd name="T24" fmla="*/ 9 w 231"/>
                <a:gd name="T25" fmla="*/ 126 h 316"/>
                <a:gd name="T26" fmla="*/ 0 w 231"/>
                <a:gd name="T27" fmla="*/ 141 h 316"/>
                <a:gd name="T28" fmla="*/ 0 w 231"/>
                <a:gd name="T29" fmla="*/ 308 h 316"/>
                <a:gd name="T30" fmla="*/ 9 w 231"/>
                <a:gd name="T31" fmla="*/ 313 h 316"/>
                <a:gd name="T32" fmla="*/ 222 w 231"/>
                <a:gd name="T33" fmla="*/ 190 h 316"/>
                <a:gd name="T34" fmla="*/ 231 w 231"/>
                <a:gd name="T35" fmla="*/ 175 h 316"/>
                <a:gd name="T36" fmla="*/ 230 w 231"/>
                <a:gd name="T37" fmla="*/ 8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31" h="316">
                  <a:moveTo>
                    <a:pt x="19" y="292"/>
                  </a:moveTo>
                  <a:cubicBezTo>
                    <a:pt x="18" y="136"/>
                    <a:pt x="18" y="136"/>
                    <a:pt x="18" y="136"/>
                  </a:cubicBezTo>
                  <a:cubicBezTo>
                    <a:pt x="212" y="25"/>
                    <a:pt x="212" y="25"/>
                    <a:pt x="212" y="25"/>
                  </a:cubicBezTo>
                  <a:cubicBezTo>
                    <a:pt x="212" y="180"/>
                    <a:pt x="212" y="180"/>
                    <a:pt x="212" y="180"/>
                  </a:cubicBezTo>
                  <a:cubicBezTo>
                    <a:pt x="19" y="292"/>
                    <a:pt x="19" y="292"/>
                    <a:pt x="19" y="292"/>
                  </a:cubicBezTo>
                  <a:close/>
                  <a:moveTo>
                    <a:pt x="115" y="67"/>
                  </a:moveTo>
                  <a:cubicBezTo>
                    <a:pt x="112" y="68"/>
                    <a:pt x="110" y="72"/>
                    <a:pt x="110" y="75"/>
                  </a:cubicBezTo>
                  <a:cubicBezTo>
                    <a:pt x="110" y="78"/>
                    <a:pt x="112" y="79"/>
                    <a:pt x="115" y="78"/>
                  </a:cubicBezTo>
                  <a:cubicBezTo>
                    <a:pt x="118" y="76"/>
                    <a:pt x="120" y="72"/>
                    <a:pt x="120" y="69"/>
                  </a:cubicBezTo>
                  <a:cubicBezTo>
                    <a:pt x="120" y="66"/>
                    <a:pt x="118" y="65"/>
                    <a:pt x="115" y="67"/>
                  </a:cubicBezTo>
                  <a:close/>
                  <a:moveTo>
                    <a:pt x="230" y="8"/>
                  </a:moveTo>
                  <a:cubicBezTo>
                    <a:pt x="230" y="2"/>
                    <a:pt x="226" y="0"/>
                    <a:pt x="221" y="3"/>
                  </a:cubicBezTo>
                  <a:cubicBezTo>
                    <a:pt x="9" y="126"/>
                    <a:pt x="9" y="126"/>
                    <a:pt x="9" y="126"/>
                  </a:cubicBezTo>
                  <a:cubicBezTo>
                    <a:pt x="4" y="129"/>
                    <a:pt x="0" y="136"/>
                    <a:pt x="0" y="141"/>
                  </a:cubicBezTo>
                  <a:cubicBezTo>
                    <a:pt x="0" y="308"/>
                    <a:pt x="0" y="308"/>
                    <a:pt x="0" y="308"/>
                  </a:cubicBezTo>
                  <a:cubicBezTo>
                    <a:pt x="0" y="314"/>
                    <a:pt x="4" y="316"/>
                    <a:pt x="9" y="313"/>
                  </a:cubicBezTo>
                  <a:cubicBezTo>
                    <a:pt x="222" y="190"/>
                    <a:pt x="222" y="190"/>
                    <a:pt x="222" y="190"/>
                  </a:cubicBezTo>
                  <a:cubicBezTo>
                    <a:pt x="227" y="188"/>
                    <a:pt x="231" y="181"/>
                    <a:pt x="231" y="175"/>
                  </a:cubicBezTo>
                  <a:lnTo>
                    <a:pt x="230" y="8"/>
                  </a:lnTo>
                  <a:close/>
                </a:path>
              </a:pathLst>
            </a:custGeom>
            <a:solidFill>
              <a:srgbClr val="C2C2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5" name="Freeform 214"/>
            <p:cNvSpPr>
              <a:spLocks/>
            </p:cNvSpPr>
            <p:nvPr userDrawn="1"/>
          </p:nvSpPr>
          <p:spPr bwMode="auto">
            <a:xfrm flipH="1">
              <a:off x="3062377" y="4255407"/>
              <a:ext cx="276706" cy="380828"/>
            </a:xfrm>
            <a:custGeom>
              <a:avLst/>
              <a:gdLst>
                <a:gd name="T0" fmla="*/ 194 w 194"/>
                <a:gd name="T1" fmla="*/ 0 h 267"/>
                <a:gd name="T2" fmla="*/ 0 w 194"/>
                <a:gd name="T3" fmla="*/ 111 h 267"/>
                <a:gd name="T4" fmla="*/ 1 w 194"/>
                <a:gd name="T5" fmla="*/ 267 h 267"/>
                <a:gd name="T6" fmla="*/ 194 w 194"/>
                <a:gd name="T7" fmla="*/ 155 h 267"/>
                <a:gd name="T8" fmla="*/ 194 w 194"/>
                <a:gd name="T9" fmla="*/ 0 h 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4" h="267">
                  <a:moveTo>
                    <a:pt x="194" y="0"/>
                  </a:moveTo>
                  <a:lnTo>
                    <a:pt x="0" y="111"/>
                  </a:lnTo>
                  <a:lnTo>
                    <a:pt x="1" y="267"/>
                  </a:lnTo>
                  <a:lnTo>
                    <a:pt x="194" y="155"/>
                  </a:lnTo>
                  <a:lnTo>
                    <a:pt x="194" y="0"/>
                  </a:lnTo>
                  <a:close/>
                </a:path>
              </a:pathLst>
            </a:custGeom>
            <a:solidFill>
              <a:srgbClr val="ECF3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6" name="Freeform 215"/>
            <p:cNvSpPr>
              <a:spLocks/>
            </p:cNvSpPr>
            <p:nvPr userDrawn="1"/>
          </p:nvSpPr>
          <p:spPr bwMode="auto">
            <a:xfrm flipH="1">
              <a:off x="3360477" y="4410876"/>
              <a:ext cx="21395" cy="256738"/>
            </a:xfrm>
            <a:custGeom>
              <a:avLst/>
              <a:gdLst>
                <a:gd name="T0" fmla="*/ 12 w 15"/>
                <a:gd name="T1" fmla="*/ 174 h 180"/>
                <a:gd name="T2" fmla="*/ 12 w 15"/>
                <a:gd name="T3" fmla="*/ 7 h 180"/>
                <a:gd name="T4" fmla="*/ 0 w 15"/>
                <a:gd name="T5" fmla="*/ 0 h 180"/>
                <a:gd name="T6" fmla="*/ 1 w 15"/>
                <a:gd name="T7" fmla="*/ 167 h 180"/>
                <a:gd name="T8" fmla="*/ 1 w 15"/>
                <a:gd name="T9" fmla="*/ 169 h 180"/>
                <a:gd name="T10" fmla="*/ 3 w 15"/>
                <a:gd name="T11" fmla="*/ 173 h 180"/>
                <a:gd name="T12" fmla="*/ 15 w 15"/>
                <a:gd name="T13" fmla="*/ 180 h 180"/>
                <a:gd name="T14" fmla="*/ 12 w 15"/>
                <a:gd name="T15" fmla="*/ 174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" h="180">
                  <a:moveTo>
                    <a:pt x="12" y="174"/>
                  </a:moveTo>
                  <a:cubicBezTo>
                    <a:pt x="12" y="7"/>
                    <a:pt x="12" y="7"/>
                    <a:pt x="12" y="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67"/>
                    <a:pt x="1" y="167"/>
                    <a:pt x="1" y="167"/>
                  </a:cubicBezTo>
                  <a:cubicBezTo>
                    <a:pt x="1" y="168"/>
                    <a:pt x="1" y="169"/>
                    <a:pt x="1" y="169"/>
                  </a:cubicBezTo>
                  <a:cubicBezTo>
                    <a:pt x="1" y="171"/>
                    <a:pt x="2" y="172"/>
                    <a:pt x="3" y="173"/>
                  </a:cubicBezTo>
                  <a:cubicBezTo>
                    <a:pt x="15" y="180"/>
                    <a:pt x="15" y="180"/>
                    <a:pt x="15" y="180"/>
                  </a:cubicBezTo>
                  <a:cubicBezTo>
                    <a:pt x="13" y="179"/>
                    <a:pt x="12" y="177"/>
                    <a:pt x="12" y="174"/>
                  </a:cubicBezTo>
                  <a:close/>
                </a:path>
              </a:pathLst>
            </a:custGeom>
            <a:solidFill>
              <a:srgbClr val="8A8C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7" name="Freeform 216"/>
            <p:cNvSpPr>
              <a:spLocks/>
            </p:cNvSpPr>
            <p:nvPr userDrawn="1"/>
          </p:nvSpPr>
          <p:spPr bwMode="auto">
            <a:xfrm flipH="1">
              <a:off x="3039556" y="4212618"/>
              <a:ext cx="342317" cy="208243"/>
            </a:xfrm>
            <a:custGeom>
              <a:avLst/>
              <a:gdLst>
                <a:gd name="T0" fmla="*/ 228 w 240"/>
                <a:gd name="T1" fmla="*/ 1 h 146"/>
                <a:gd name="T2" fmla="*/ 228 w 240"/>
                <a:gd name="T3" fmla="*/ 0 h 146"/>
                <a:gd name="T4" fmla="*/ 227 w 240"/>
                <a:gd name="T5" fmla="*/ 0 h 146"/>
                <a:gd name="T6" fmla="*/ 227 w 240"/>
                <a:gd name="T7" fmla="*/ 0 h 146"/>
                <a:gd name="T8" fmla="*/ 225 w 240"/>
                <a:gd name="T9" fmla="*/ 0 h 146"/>
                <a:gd name="T10" fmla="*/ 225 w 240"/>
                <a:gd name="T11" fmla="*/ 0 h 146"/>
                <a:gd name="T12" fmla="*/ 224 w 240"/>
                <a:gd name="T13" fmla="*/ 0 h 146"/>
                <a:gd name="T14" fmla="*/ 223 w 240"/>
                <a:gd name="T15" fmla="*/ 0 h 146"/>
                <a:gd name="T16" fmla="*/ 222 w 240"/>
                <a:gd name="T17" fmla="*/ 1 h 146"/>
                <a:gd name="T18" fmla="*/ 6 w 240"/>
                <a:gd name="T19" fmla="*/ 126 h 146"/>
                <a:gd name="T20" fmla="*/ 6 w 240"/>
                <a:gd name="T21" fmla="*/ 127 h 146"/>
                <a:gd name="T22" fmla="*/ 5 w 240"/>
                <a:gd name="T23" fmla="*/ 127 h 146"/>
                <a:gd name="T24" fmla="*/ 4 w 240"/>
                <a:gd name="T25" fmla="*/ 129 h 146"/>
                <a:gd name="T26" fmla="*/ 4 w 240"/>
                <a:gd name="T27" fmla="*/ 129 h 146"/>
                <a:gd name="T28" fmla="*/ 3 w 240"/>
                <a:gd name="T29" fmla="*/ 131 h 146"/>
                <a:gd name="T30" fmla="*/ 3 w 240"/>
                <a:gd name="T31" fmla="*/ 131 h 146"/>
                <a:gd name="T32" fmla="*/ 2 w 240"/>
                <a:gd name="T33" fmla="*/ 132 h 146"/>
                <a:gd name="T34" fmla="*/ 2 w 240"/>
                <a:gd name="T35" fmla="*/ 133 h 146"/>
                <a:gd name="T36" fmla="*/ 1 w 240"/>
                <a:gd name="T37" fmla="*/ 134 h 146"/>
                <a:gd name="T38" fmla="*/ 1 w 240"/>
                <a:gd name="T39" fmla="*/ 135 h 146"/>
                <a:gd name="T40" fmla="*/ 1 w 240"/>
                <a:gd name="T41" fmla="*/ 135 h 146"/>
                <a:gd name="T42" fmla="*/ 0 w 240"/>
                <a:gd name="T43" fmla="*/ 137 h 146"/>
                <a:gd name="T44" fmla="*/ 0 w 240"/>
                <a:gd name="T45" fmla="*/ 138 h 146"/>
                <a:gd name="T46" fmla="*/ 0 w 240"/>
                <a:gd name="T47" fmla="*/ 139 h 146"/>
                <a:gd name="T48" fmla="*/ 12 w 240"/>
                <a:gd name="T49" fmla="*/ 144 h 146"/>
                <a:gd name="T50" fmla="*/ 12 w 240"/>
                <a:gd name="T51" fmla="*/ 142 h 146"/>
                <a:gd name="T52" fmla="*/ 13 w 240"/>
                <a:gd name="T53" fmla="*/ 140 h 146"/>
                <a:gd name="T54" fmla="*/ 14 w 240"/>
                <a:gd name="T55" fmla="*/ 137 h 146"/>
                <a:gd name="T56" fmla="*/ 16 w 240"/>
                <a:gd name="T57" fmla="*/ 136 h 146"/>
                <a:gd name="T58" fmla="*/ 17 w 240"/>
                <a:gd name="T59" fmla="*/ 134 h 146"/>
                <a:gd name="T60" fmla="*/ 18 w 240"/>
                <a:gd name="T61" fmla="*/ 133 h 146"/>
                <a:gd name="T62" fmla="*/ 233 w 240"/>
                <a:gd name="T63" fmla="*/ 8 h 146"/>
                <a:gd name="T64" fmla="*/ 235 w 240"/>
                <a:gd name="T65" fmla="*/ 7 h 146"/>
                <a:gd name="T66" fmla="*/ 237 w 240"/>
                <a:gd name="T67" fmla="*/ 7 h 146"/>
                <a:gd name="T68" fmla="*/ 238 w 240"/>
                <a:gd name="T69" fmla="*/ 7 h 146"/>
                <a:gd name="T70" fmla="*/ 240 w 240"/>
                <a:gd name="T71" fmla="*/ 7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40" h="146">
                  <a:moveTo>
                    <a:pt x="240" y="7"/>
                  </a:moveTo>
                  <a:cubicBezTo>
                    <a:pt x="228" y="1"/>
                    <a:pt x="228" y="1"/>
                    <a:pt x="228" y="1"/>
                  </a:cubicBezTo>
                  <a:cubicBezTo>
                    <a:pt x="228" y="1"/>
                    <a:pt x="228" y="1"/>
                    <a:pt x="228" y="1"/>
                  </a:cubicBezTo>
                  <a:cubicBezTo>
                    <a:pt x="228" y="0"/>
                    <a:pt x="228" y="0"/>
                    <a:pt x="228" y="0"/>
                  </a:cubicBezTo>
                  <a:cubicBezTo>
                    <a:pt x="227" y="0"/>
                    <a:pt x="227" y="0"/>
                    <a:pt x="227" y="0"/>
                  </a:cubicBezTo>
                  <a:cubicBezTo>
                    <a:pt x="227" y="0"/>
                    <a:pt x="227" y="0"/>
                    <a:pt x="227" y="0"/>
                  </a:cubicBezTo>
                  <a:cubicBezTo>
                    <a:pt x="227" y="0"/>
                    <a:pt x="227" y="0"/>
                    <a:pt x="227" y="0"/>
                  </a:cubicBezTo>
                  <a:cubicBezTo>
                    <a:pt x="227" y="0"/>
                    <a:pt x="227" y="0"/>
                    <a:pt x="227" y="0"/>
                  </a:cubicBezTo>
                  <a:cubicBezTo>
                    <a:pt x="226" y="0"/>
                    <a:pt x="226" y="0"/>
                    <a:pt x="226" y="0"/>
                  </a:cubicBezTo>
                  <a:cubicBezTo>
                    <a:pt x="226" y="0"/>
                    <a:pt x="226" y="0"/>
                    <a:pt x="225" y="0"/>
                  </a:cubicBezTo>
                  <a:cubicBezTo>
                    <a:pt x="225" y="0"/>
                    <a:pt x="225" y="0"/>
                    <a:pt x="225" y="0"/>
                  </a:cubicBezTo>
                  <a:cubicBezTo>
                    <a:pt x="225" y="0"/>
                    <a:pt x="225" y="0"/>
                    <a:pt x="225" y="0"/>
                  </a:cubicBezTo>
                  <a:cubicBezTo>
                    <a:pt x="225" y="0"/>
                    <a:pt x="225" y="0"/>
                    <a:pt x="225" y="0"/>
                  </a:cubicBezTo>
                  <a:cubicBezTo>
                    <a:pt x="224" y="0"/>
                    <a:pt x="224" y="0"/>
                    <a:pt x="224" y="0"/>
                  </a:cubicBezTo>
                  <a:cubicBezTo>
                    <a:pt x="224" y="0"/>
                    <a:pt x="224" y="0"/>
                    <a:pt x="224" y="0"/>
                  </a:cubicBezTo>
                  <a:cubicBezTo>
                    <a:pt x="224" y="0"/>
                    <a:pt x="223" y="0"/>
                    <a:pt x="223" y="0"/>
                  </a:cubicBezTo>
                  <a:cubicBezTo>
                    <a:pt x="223" y="0"/>
                    <a:pt x="223" y="1"/>
                    <a:pt x="223" y="1"/>
                  </a:cubicBezTo>
                  <a:cubicBezTo>
                    <a:pt x="222" y="1"/>
                    <a:pt x="222" y="1"/>
                    <a:pt x="222" y="1"/>
                  </a:cubicBezTo>
                  <a:cubicBezTo>
                    <a:pt x="9" y="124"/>
                    <a:pt x="9" y="124"/>
                    <a:pt x="9" y="124"/>
                  </a:cubicBezTo>
                  <a:cubicBezTo>
                    <a:pt x="8" y="125"/>
                    <a:pt x="7" y="125"/>
                    <a:pt x="6" y="126"/>
                  </a:cubicBezTo>
                  <a:cubicBezTo>
                    <a:pt x="6" y="126"/>
                    <a:pt x="6" y="126"/>
                    <a:pt x="6" y="126"/>
                  </a:cubicBezTo>
                  <a:cubicBezTo>
                    <a:pt x="6" y="126"/>
                    <a:pt x="6" y="127"/>
                    <a:pt x="6" y="127"/>
                  </a:cubicBezTo>
                  <a:cubicBezTo>
                    <a:pt x="6" y="127"/>
                    <a:pt x="5" y="127"/>
                    <a:pt x="5" y="127"/>
                  </a:cubicBezTo>
                  <a:cubicBezTo>
                    <a:pt x="5" y="127"/>
                    <a:pt x="5" y="127"/>
                    <a:pt x="5" y="127"/>
                  </a:cubicBezTo>
                  <a:cubicBezTo>
                    <a:pt x="5" y="128"/>
                    <a:pt x="5" y="128"/>
                    <a:pt x="4" y="128"/>
                  </a:cubicBezTo>
                  <a:cubicBezTo>
                    <a:pt x="4" y="128"/>
                    <a:pt x="4" y="128"/>
                    <a:pt x="4" y="129"/>
                  </a:cubicBezTo>
                  <a:cubicBezTo>
                    <a:pt x="4" y="129"/>
                    <a:pt x="4" y="129"/>
                    <a:pt x="4" y="129"/>
                  </a:cubicBezTo>
                  <a:cubicBezTo>
                    <a:pt x="4" y="129"/>
                    <a:pt x="4" y="129"/>
                    <a:pt x="4" y="129"/>
                  </a:cubicBezTo>
                  <a:cubicBezTo>
                    <a:pt x="4" y="129"/>
                    <a:pt x="3" y="130"/>
                    <a:pt x="3" y="130"/>
                  </a:cubicBezTo>
                  <a:cubicBezTo>
                    <a:pt x="3" y="130"/>
                    <a:pt x="3" y="130"/>
                    <a:pt x="3" y="131"/>
                  </a:cubicBezTo>
                  <a:cubicBezTo>
                    <a:pt x="3" y="131"/>
                    <a:pt x="3" y="131"/>
                    <a:pt x="3" y="131"/>
                  </a:cubicBezTo>
                  <a:cubicBezTo>
                    <a:pt x="3" y="131"/>
                    <a:pt x="3" y="131"/>
                    <a:pt x="3" y="131"/>
                  </a:cubicBezTo>
                  <a:cubicBezTo>
                    <a:pt x="3" y="131"/>
                    <a:pt x="2" y="131"/>
                    <a:pt x="2" y="131"/>
                  </a:cubicBezTo>
                  <a:cubicBezTo>
                    <a:pt x="2" y="132"/>
                    <a:pt x="2" y="132"/>
                    <a:pt x="2" y="132"/>
                  </a:cubicBezTo>
                  <a:cubicBezTo>
                    <a:pt x="2" y="132"/>
                    <a:pt x="2" y="133"/>
                    <a:pt x="2" y="133"/>
                  </a:cubicBezTo>
                  <a:cubicBezTo>
                    <a:pt x="2" y="133"/>
                    <a:pt x="2" y="133"/>
                    <a:pt x="2" y="133"/>
                  </a:cubicBezTo>
                  <a:cubicBezTo>
                    <a:pt x="2" y="133"/>
                    <a:pt x="2" y="133"/>
                    <a:pt x="2" y="133"/>
                  </a:cubicBezTo>
                  <a:cubicBezTo>
                    <a:pt x="1" y="133"/>
                    <a:pt x="1" y="133"/>
                    <a:pt x="1" y="134"/>
                  </a:cubicBezTo>
                  <a:cubicBezTo>
                    <a:pt x="1" y="134"/>
                    <a:pt x="1" y="134"/>
                    <a:pt x="1" y="135"/>
                  </a:cubicBezTo>
                  <a:cubicBezTo>
                    <a:pt x="1" y="135"/>
                    <a:pt x="1" y="135"/>
                    <a:pt x="1" y="135"/>
                  </a:cubicBezTo>
                  <a:cubicBezTo>
                    <a:pt x="1" y="135"/>
                    <a:pt x="1" y="135"/>
                    <a:pt x="1" y="135"/>
                  </a:cubicBezTo>
                  <a:cubicBezTo>
                    <a:pt x="1" y="135"/>
                    <a:pt x="1" y="135"/>
                    <a:pt x="1" y="135"/>
                  </a:cubicBezTo>
                  <a:cubicBezTo>
                    <a:pt x="1" y="136"/>
                    <a:pt x="0" y="136"/>
                    <a:pt x="0" y="136"/>
                  </a:cubicBezTo>
                  <a:cubicBezTo>
                    <a:pt x="0" y="137"/>
                    <a:pt x="0" y="137"/>
                    <a:pt x="0" y="137"/>
                  </a:cubicBezTo>
                  <a:cubicBezTo>
                    <a:pt x="0" y="137"/>
                    <a:pt x="0" y="137"/>
                    <a:pt x="0" y="137"/>
                  </a:cubicBezTo>
                  <a:cubicBezTo>
                    <a:pt x="0" y="137"/>
                    <a:pt x="0" y="138"/>
                    <a:pt x="0" y="138"/>
                  </a:cubicBezTo>
                  <a:cubicBezTo>
                    <a:pt x="0" y="138"/>
                    <a:pt x="0" y="139"/>
                    <a:pt x="0" y="139"/>
                  </a:cubicBezTo>
                  <a:cubicBezTo>
                    <a:pt x="0" y="139"/>
                    <a:pt x="0" y="139"/>
                    <a:pt x="0" y="139"/>
                  </a:cubicBezTo>
                  <a:cubicBezTo>
                    <a:pt x="12" y="146"/>
                    <a:pt x="12" y="146"/>
                    <a:pt x="12" y="146"/>
                  </a:cubicBezTo>
                  <a:cubicBezTo>
                    <a:pt x="12" y="146"/>
                    <a:pt x="12" y="145"/>
                    <a:pt x="12" y="144"/>
                  </a:cubicBezTo>
                  <a:cubicBezTo>
                    <a:pt x="12" y="144"/>
                    <a:pt x="12" y="144"/>
                    <a:pt x="12" y="144"/>
                  </a:cubicBezTo>
                  <a:cubicBezTo>
                    <a:pt x="12" y="143"/>
                    <a:pt x="12" y="143"/>
                    <a:pt x="12" y="142"/>
                  </a:cubicBezTo>
                  <a:cubicBezTo>
                    <a:pt x="12" y="142"/>
                    <a:pt x="13" y="142"/>
                    <a:pt x="13" y="142"/>
                  </a:cubicBezTo>
                  <a:cubicBezTo>
                    <a:pt x="13" y="141"/>
                    <a:pt x="13" y="140"/>
                    <a:pt x="13" y="140"/>
                  </a:cubicBezTo>
                  <a:cubicBezTo>
                    <a:pt x="13" y="140"/>
                    <a:pt x="13" y="140"/>
                    <a:pt x="13" y="140"/>
                  </a:cubicBezTo>
                  <a:cubicBezTo>
                    <a:pt x="14" y="139"/>
                    <a:pt x="14" y="138"/>
                    <a:pt x="14" y="137"/>
                  </a:cubicBezTo>
                  <a:cubicBezTo>
                    <a:pt x="14" y="137"/>
                    <a:pt x="14" y="137"/>
                    <a:pt x="14" y="137"/>
                  </a:cubicBezTo>
                  <a:cubicBezTo>
                    <a:pt x="15" y="137"/>
                    <a:pt x="15" y="136"/>
                    <a:pt x="16" y="136"/>
                  </a:cubicBezTo>
                  <a:cubicBezTo>
                    <a:pt x="16" y="135"/>
                    <a:pt x="16" y="135"/>
                    <a:pt x="16" y="135"/>
                  </a:cubicBezTo>
                  <a:cubicBezTo>
                    <a:pt x="16" y="135"/>
                    <a:pt x="17" y="134"/>
                    <a:pt x="17" y="134"/>
                  </a:cubicBezTo>
                  <a:cubicBezTo>
                    <a:pt x="17" y="134"/>
                    <a:pt x="17" y="134"/>
                    <a:pt x="17" y="133"/>
                  </a:cubicBezTo>
                  <a:cubicBezTo>
                    <a:pt x="18" y="133"/>
                    <a:pt x="18" y="133"/>
                    <a:pt x="18" y="133"/>
                  </a:cubicBezTo>
                  <a:cubicBezTo>
                    <a:pt x="19" y="132"/>
                    <a:pt x="20" y="131"/>
                    <a:pt x="21" y="131"/>
                  </a:cubicBezTo>
                  <a:cubicBezTo>
                    <a:pt x="233" y="8"/>
                    <a:pt x="233" y="8"/>
                    <a:pt x="233" y="8"/>
                  </a:cubicBezTo>
                  <a:cubicBezTo>
                    <a:pt x="234" y="8"/>
                    <a:pt x="234" y="7"/>
                    <a:pt x="235" y="7"/>
                  </a:cubicBezTo>
                  <a:cubicBezTo>
                    <a:pt x="235" y="7"/>
                    <a:pt x="235" y="7"/>
                    <a:pt x="235" y="7"/>
                  </a:cubicBezTo>
                  <a:cubicBezTo>
                    <a:pt x="236" y="7"/>
                    <a:pt x="236" y="7"/>
                    <a:pt x="237" y="7"/>
                  </a:cubicBezTo>
                  <a:cubicBezTo>
                    <a:pt x="237" y="7"/>
                    <a:pt x="237" y="7"/>
                    <a:pt x="237" y="7"/>
                  </a:cubicBezTo>
                  <a:cubicBezTo>
                    <a:pt x="237" y="7"/>
                    <a:pt x="238" y="7"/>
                    <a:pt x="238" y="7"/>
                  </a:cubicBezTo>
                  <a:cubicBezTo>
                    <a:pt x="238" y="7"/>
                    <a:pt x="238" y="7"/>
                    <a:pt x="238" y="7"/>
                  </a:cubicBezTo>
                  <a:cubicBezTo>
                    <a:pt x="239" y="7"/>
                    <a:pt x="239" y="7"/>
                    <a:pt x="240" y="7"/>
                  </a:cubicBezTo>
                  <a:cubicBezTo>
                    <a:pt x="240" y="7"/>
                    <a:pt x="240" y="7"/>
                    <a:pt x="240" y="7"/>
                  </a:cubicBezTo>
                  <a:cubicBezTo>
                    <a:pt x="240" y="7"/>
                    <a:pt x="240" y="7"/>
                    <a:pt x="240" y="7"/>
                  </a:cubicBezTo>
                  <a:close/>
                </a:path>
              </a:pathLst>
            </a:custGeom>
            <a:solidFill>
              <a:srgbClr val="8A8C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8" name="Freeform 217"/>
            <p:cNvSpPr>
              <a:spLocks/>
            </p:cNvSpPr>
            <p:nvPr userDrawn="1"/>
          </p:nvSpPr>
          <p:spPr bwMode="auto">
            <a:xfrm flipH="1">
              <a:off x="2939712" y="4485045"/>
              <a:ext cx="392238" cy="228211"/>
            </a:xfrm>
            <a:custGeom>
              <a:avLst/>
              <a:gdLst>
                <a:gd name="T0" fmla="*/ 207 w 275"/>
                <a:gd name="T1" fmla="*/ 0 h 160"/>
                <a:gd name="T2" fmla="*/ 0 w 275"/>
                <a:gd name="T3" fmla="*/ 120 h 160"/>
                <a:gd name="T4" fmla="*/ 69 w 275"/>
                <a:gd name="T5" fmla="*/ 160 h 160"/>
                <a:gd name="T6" fmla="*/ 275 w 275"/>
                <a:gd name="T7" fmla="*/ 40 h 160"/>
                <a:gd name="T8" fmla="*/ 207 w 275"/>
                <a:gd name="T9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5" h="160">
                  <a:moveTo>
                    <a:pt x="207" y="0"/>
                  </a:moveTo>
                  <a:lnTo>
                    <a:pt x="0" y="120"/>
                  </a:lnTo>
                  <a:lnTo>
                    <a:pt x="69" y="160"/>
                  </a:lnTo>
                  <a:lnTo>
                    <a:pt x="275" y="40"/>
                  </a:lnTo>
                  <a:lnTo>
                    <a:pt x="207" y="0"/>
                  </a:lnTo>
                  <a:close/>
                </a:path>
              </a:pathLst>
            </a:custGeom>
            <a:solidFill>
              <a:srgbClr val="7878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9" name="Freeform 218"/>
            <p:cNvSpPr>
              <a:spLocks/>
            </p:cNvSpPr>
            <p:nvPr userDrawn="1"/>
          </p:nvSpPr>
          <p:spPr bwMode="auto">
            <a:xfrm flipH="1">
              <a:off x="2814197" y="4602003"/>
              <a:ext cx="316643" cy="203964"/>
            </a:xfrm>
            <a:custGeom>
              <a:avLst/>
              <a:gdLst>
                <a:gd name="T0" fmla="*/ 0 w 222"/>
                <a:gd name="T1" fmla="*/ 129 h 143"/>
                <a:gd name="T2" fmla="*/ 0 w 222"/>
                <a:gd name="T3" fmla="*/ 143 h 143"/>
                <a:gd name="T4" fmla="*/ 222 w 222"/>
                <a:gd name="T5" fmla="*/ 14 h 143"/>
                <a:gd name="T6" fmla="*/ 222 w 222"/>
                <a:gd name="T7" fmla="*/ 0 h 143"/>
                <a:gd name="T8" fmla="*/ 0 w 222"/>
                <a:gd name="T9" fmla="*/ 129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2" h="143">
                  <a:moveTo>
                    <a:pt x="0" y="129"/>
                  </a:moveTo>
                  <a:lnTo>
                    <a:pt x="0" y="143"/>
                  </a:lnTo>
                  <a:lnTo>
                    <a:pt x="222" y="14"/>
                  </a:lnTo>
                  <a:lnTo>
                    <a:pt x="222" y="0"/>
                  </a:lnTo>
                  <a:lnTo>
                    <a:pt x="0" y="129"/>
                  </a:lnTo>
                  <a:close/>
                </a:path>
              </a:pathLst>
            </a:custGeom>
            <a:solidFill>
              <a:srgbClr val="8A8C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0" name="Freeform 219"/>
            <p:cNvSpPr>
              <a:spLocks noEditPoints="1"/>
            </p:cNvSpPr>
            <p:nvPr userDrawn="1"/>
          </p:nvSpPr>
          <p:spPr bwMode="auto">
            <a:xfrm flipH="1">
              <a:off x="2814196" y="4472208"/>
              <a:ext cx="540576" cy="313790"/>
            </a:xfrm>
            <a:custGeom>
              <a:avLst/>
              <a:gdLst>
                <a:gd name="T0" fmla="*/ 85 w 379"/>
                <a:gd name="T1" fmla="*/ 169 h 220"/>
                <a:gd name="T2" fmla="*/ 16 w 379"/>
                <a:gd name="T3" fmla="*/ 129 h 220"/>
                <a:gd name="T4" fmla="*/ 223 w 379"/>
                <a:gd name="T5" fmla="*/ 9 h 220"/>
                <a:gd name="T6" fmla="*/ 291 w 379"/>
                <a:gd name="T7" fmla="*/ 49 h 220"/>
                <a:gd name="T8" fmla="*/ 85 w 379"/>
                <a:gd name="T9" fmla="*/ 169 h 220"/>
                <a:gd name="T10" fmla="*/ 85 w 379"/>
                <a:gd name="T11" fmla="*/ 169 h 220"/>
                <a:gd name="T12" fmla="*/ 222 w 379"/>
                <a:gd name="T13" fmla="*/ 0 h 220"/>
                <a:gd name="T14" fmla="*/ 0 w 379"/>
                <a:gd name="T15" fmla="*/ 128 h 220"/>
                <a:gd name="T16" fmla="*/ 157 w 379"/>
                <a:gd name="T17" fmla="*/ 220 h 220"/>
                <a:gd name="T18" fmla="*/ 379 w 379"/>
                <a:gd name="T19" fmla="*/ 91 h 220"/>
                <a:gd name="T20" fmla="*/ 222 w 379"/>
                <a:gd name="T21" fmla="*/ 0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79" h="220">
                  <a:moveTo>
                    <a:pt x="85" y="169"/>
                  </a:moveTo>
                  <a:lnTo>
                    <a:pt x="16" y="129"/>
                  </a:lnTo>
                  <a:lnTo>
                    <a:pt x="223" y="9"/>
                  </a:lnTo>
                  <a:lnTo>
                    <a:pt x="291" y="49"/>
                  </a:lnTo>
                  <a:lnTo>
                    <a:pt x="85" y="169"/>
                  </a:lnTo>
                  <a:lnTo>
                    <a:pt x="85" y="169"/>
                  </a:lnTo>
                  <a:close/>
                  <a:moveTo>
                    <a:pt x="222" y="0"/>
                  </a:moveTo>
                  <a:lnTo>
                    <a:pt x="0" y="128"/>
                  </a:lnTo>
                  <a:lnTo>
                    <a:pt x="157" y="220"/>
                  </a:lnTo>
                  <a:lnTo>
                    <a:pt x="379" y="91"/>
                  </a:lnTo>
                  <a:lnTo>
                    <a:pt x="222" y="0"/>
                  </a:lnTo>
                  <a:close/>
                </a:path>
              </a:pathLst>
            </a:custGeom>
            <a:solidFill>
              <a:srgbClr val="A1A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1" name="Freeform 220"/>
            <p:cNvSpPr>
              <a:spLocks/>
            </p:cNvSpPr>
            <p:nvPr userDrawn="1"/>
          </p:nvSpPr>
          <p:spPr bwMode="auto">
            <a:xfrm flipH="1">
              <a:off x="3130839" y="4639087"/>
              <a:ext cx="249606" cy="166880"/>
            </a:xfrm>
            <a:custGeom>
              <a:avLst/>
              <a:gdLst>
                <a:gd name="T0" fmla="*/ 0 w 175"/>
                <a:gd name="T1" fmla="*/ 0 h 117"/>
                <a:gd name="T2" fmla="*/ 0 w 175"/>
                <a:gd name="T3" fmla="*/ 14 h 117"/>
                <a:gd name="T4" fmla="*/ 175 w 175"/>
                <a:gd name="T5" fmla="*/ 117 h 117"/>
                <a:gd name="T6" fmla="*/ 175 w 175"/>
                <a:gd name="T7" fmla="*/ 103 h 117"/>
                <a:gd name="T8" fmla="*/ 0 w 175"/>
                <a:gd name="T9" fmla="*/ 0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5" h="117">
                  <a:moveTo>
                    <a:pt x="0" y="0"/>
                  </a:moveTo>
                  <a:lnTo>
                    <a:pt x="0" y="14"/>
                  </a:lnTo>
                  <a:lnTo>
                    <a:pt x="175" y="117"/>
                  </a:lnTo>
                  <a:lnTo>
                    <a:pt x="175" y="10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A8C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2" name="Freeform 221"/>
            <p:cNvSpPr>
              <a:spLocks/>
            </p:cNvSpPr>
            <p:nvPr userDrawn="1"/>
          </p:nvSpPr>
          <p:spPr bwMode="auto">
            <a:xfrm flipH="1">
              <a:off x="3284882" y="4637661"/>
              <a:ext cx="15690" cy="8558"/>
            </a:xfrm>
            <a:custGeom>
              <a:avLst/>
              <a:gdLst>
                <a:gd name="T0" fmla="*/ 5 w 11"/>
                <a:gd name="T1" fmla="*/ 6 h 6"/>
                <a:gd name="T2" fmla="*/ 6 w 11"/>
                <a:gd name="T3" fmla="*/ 6 h 6"/>
                <a:gd name="T4" fmla="*/ 10 w 11"/>
                <a:gd name="T5" fmla="*/ 4 h 6"/>
                <a:gd name="T6" fmla="*/ 10 w 11"/>
                <a:gd name="T7" fmla="*/ 3 h 6"/>
                <a:gd name="T8" fmla="*/ 6 w 11"/>
                <a:gd name="T9" fmla="*/ 0 h 6"/>
                <a:gd name="T10" fmla="*/ 5 w 11"/>
                <a:gd name="T11" fmla="*/ 0 h 6"/>
                <a:gd name="T12" fmla="*/ 0 w 11"/>
                <a:gd name="T13" fmla="*/ 3 h 6"/>
                <a:gd name="T14" fmla="*/ 0 w 11"/>
                <a:gd name="T15" fmla="*/ 4 h 6"/>
                <a:gd name="T16" fmla="*/ 5 w 11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5" y="6"/>
                  </a:moveTo>
                  <a:cubicBezTo>
                    <a:pt x="5" y="6"/>
                    <a:pt x="6" y="6"/>
                    <a:pt x="6" y="6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1" y="3"/>
                    <a:pt x="11" y="3"/>
                    <a:pt x="10" y="3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4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3" name="Freeform 222"/>
            <p:cNvSpPr>
              <a:spLocks/>
            </p:cNvSpPr>
            <p:nvPr userDrawn="1"/>
          </p:nvSpPr>
          <p:spPr bwMode="auto">
            <a:xfrm flipH="1">
              <a:off x="3256355" y="4620545"/>
              <a:ext cx="15690" cy="9985"/>
            </a:xfrm>
            <a:custGeom>
              <a:avLst/>
              <a:gdLst>
                <a:gd name="T0" fmla="*/ 5 w 11"/>
                <a:gd name="T1" fmla="*/ 7 h 7"/>
                <a:gd name="T2" fmla="*/ 6 w 11"/>
                <a:gd name="T3" fmla="*/ 7 h 7"/>
                <a:gd name="T4" fmla="*/ 10 w 11"/>
                <a:gd name="T5" fmla="*/ 4 h 7"/>
                <a:gd name="T6" fmla="*/ 10 w 11"/>
                <a:gd name="T7" fmla="*/ 3 h 7"/>
                <a:gd name="T8" fmla="*/ 6 w 11"/>
                <a:gd name="T9" fmla="*/ 1 h 7"/>
                <a:gd name="T10" fmla="*/ 5 w 11"/>
                <a:gd name="T11" fmla="*/ 1 h 7"/>
                <a:gd name="T12" fmla="*/ 0 w 11"/>
                <a:gd name="T13" fmla="*/ 3 h 7"/>
                <a:gd name="T14" fmla="*/ 0 w 11"/>
                <a:gd name="T15" fmla="*/ 4 h 7"/>
                <a:gd name="T16" fmla="*/ 5 w 11"/>
                <a:gd name="T1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7">
                  <a:moveTo>
                    <a:pt x="5" y="7"/>
                  </a:moveTo>
                  <a:cubicBezTo>
                    <a:pt x="5" y="7"/>
                    <a:pt x="6" y="7"/>
                    <a:pt x="6" y="7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1" y="4"/>
                    <a:pt x="11" y="3"/>
                    <a:pt x="10" y="3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5" y="0"/>
                    <a:pt x="5" y="1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lnTo>
                    <a:pt x="5" y="7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4" name="Freeform 223"/>
            <p:cNvSpPr>
              <a:spLocks/>
            </p:cNvSpPr>
            <p:nvPr userDrawn="1"/>
          </p:nvSpPr>
          <p:spPr bwMode="auto">
            <a:xfrm flipH="1">
              <a:off x="3266340" y="4626251"/>
              <a:ext cx="15690" cy="9985"/>
            </a:xfrm>
            <a:custGeom>
              <a:avLst/>
              <a:gdLst>
                <a:gd name="T0" fmla="*/ 5 w 11"/>
                <a:gd name="T1" fmla="*/ 6 h 7"/>
                <a:gd name="T2" fmla="*/ 6 w 11"/>
                <a:gd name="T3" fmla="*/ 6 h 7"/>
                <a:gd name="T4" fmla="*/ 11 w 11"/>
                <a:gd name="T5" fmla="*/ 4 h 7"/>
                <a:gd name="T6" fmla="*/ 11 w 11"/>
                <a:gd name="T7" fmla="*/ 3 h 7"/>
                <a:gd name="T8" fmla="*/ 6 w 11"/>
                <a:gd name="T9" fmla="*/ 1 h 7"/>
                <a:gd name="T10" fmla="*/ 5 w 11"/>
                <a:gd name="T11" fmla="*/ 1 h 7"/>
                <a:gd name="T12" fmla="*/ 1 w 11"/>
                <a:gd name="T13" fmla="*/ 3 h 7"/>
                <a:gd name="T14" fmla="*/ 1 w 11"/>
                <a:gd name="T15" fmla="*/ 4 h 7"/>
                <a:gd name="T16" fmla="*/ 5 w 11"/>
                <a:gd name="T17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7">
                  <a:moveTo>
                    <a:pt x="5" y="6"/>
                  </a:moveTo>
                  <a:cubicBezTo>
                    <a:pt x="5" y="7"/>
                    <a:pt x="6" y="7"/>
                    <a:pt x="6" y="6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3"/>
                    <a:pt x="11" y="3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5" y="0"/>
                    <a:pt x="5" y="1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4"/>
                    <a:pt x="1" y="4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5" name="Freeform 224"/>
            <p:cNvSpPr>
              <a:spLocks/>
            </p:cNvSpPr>
            <p:nvPr userDrawn="1"/>
          </p:nvSpPr>
          <p:spPr bwMode="auto">
            <a:xfrm flipH="1">
              <a:off x="3274898" y="4631956"/>
              <a:ext cx="15690" cy="9985"/>
            </a:xfrm>
            <a:custGeom>
              <a:avLst/>
              <a:gdLst>
                <a:gd name="T0" fmla="*/ 4 w 11"/>
                <a:gd name="T1" fmla="*/ 6 h 7"/>
                <a:gd name="T2" fmla="*/ 6 w 11"/>
                <a:gd name="T3" fmla="*/ 6 h 7"/>
                <a:gd name="T4" fmla="*/ 10 w 11"/>
                <a:gd name="T5" fmla="*/ 4 h 7"/>
                <a:gd name="T6" fmla="*/ 10 w 11"/>
                <a:gd name="T7" fmla="*/ 3 h 7"/>
                <a:gd name="T8" fmla="*/ 6 w 11"/>
                <a:gd name="T9" fmla="*/ 0 h 7"/>
                <a:gd name="T10" fmla="*/ 4 w 11"/>
                <a:gd name="T11" fmla="*/ 0 h 7"/>
                <a:gd name="T12" fmla="*/ 0 w 11"/>
                <a:gd name="T13" fmla="*/ 3 h 7"/>
                <a:gd name="T14" fmla="*/ 0 w 11"/>
                <a:gd name="T15" fmla="*/ 4 h 7"/>
                <a:gd name="T16" fmla="*/ 4 w 11"/>
                <a:gd name="T17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7">
                  <a:moveTo>
                    <a:pt x="4" y="6"/>
                  </a:moveTo>
                  <a:cubicBezTo>
                    <a:pt x="5" y="7"/>
                    <a:pt x="5" y="7"/>
                    <a:pt x="6" y="6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1" y="4"/>
                    <a:pt x="11" y="3"/>
                    <a:pt x="10" y="3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5" y="0"/>
                    <a:pt x="5" y="0"/>
                    <a:pt x="4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lnTo>
                    <a:pt x="4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6" name="Freeform 225"/>
            <p:cNvSpPr>
              <a:spLocks/>
            </p:cNvSpPr>
            <p:nvPr userDrawn="1"/>
          </p:nvSpPr>
          <p:spPr bwMode="auto">
            <a:xfrm flipH="1">
              <a:off x="3254929" y="4634809"/>
              <a:ext cx="24248" cy="14263"/>
            </a:xfrm>
            <a:custGeom>
              <a:avLst/>
              <a:gdLst>
                <a:gd name="T0" fmla="*/ 7 w 17"/>
                <a:gd name="T1" fmla="*/ 1 h 10"/>
                <a:gd name="T2" fmla="*/ 0 w 17"/>
                <a:gd name="T3" fmla="*/ 5 h 10"/>
                <a:gd name="T4" fmla="*/ 0 w 17"/>
                <a:gd name="T5" fmla="*/ 6 h 10"/>
                <a:gd name="T6" fmla="*/ 7 w 17"/>
                <a:gd name="T7" fmla="*/ 10 h 10"/>
                <a:gd name="T8" fmla="*/ 10 w 17"/>
                <a:gd name="T9" fmla="*/ 10 h 10"/>
                <a:gd name="T10" fmla="*/ 16 w 17"/>
                <a:gd name="T11" fmla="*/ 6 h 10"/>
                <a:gd name="T12" fmla="*/ 16 w 17"/>
                <a:gd name="T13" fmla="*/ 5 h 10"/>
                <a:gd name="T14" fmla="*/ 10 w 17"/>
                <a:gd name="T15" fmla="*/ 1 h 10"/>
                <a:gd name="T16" fmla="*/ 7 w 17"/>
                <a:gd name="T1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7" y="1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6"/>
                    <a:pt x="0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7" y="6"/>
                    <a:pt x="17" y="5"/>
                    <a:pt x="16" y="5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0"/>
                    <a:pt x="8" y="0"/>
                    <a:pt x="7" y="1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7" name="Freeform 226"/>
            <p:cNvSpPr>
              <a:spLocks/>
            </p:cNvSpPr>
            <p:nvPr userDrawn="1"/>
          </p:nvSpPr>
          <p:spPr bwMode="auto">
            <a:xfrm flipH="1">
              <a:off x="3294866" y="4643367"/>
              <a:ext cx="15690" cy="8558"/>
            </a:xfrm>
            <a:custGeom>
              <a:avLst/>
              <a:gdLst>
                <a:gd name="T0" fmla="*/ 5 w 11"/>
                <a:gd name="T1" fmla="*/ 6 h 6"/>
                <a:gd name="T2" fmla="*/ 7 w 11"/>
                <a:gd name="T3" fmla="*/ 6 h 6"/>
                <a:gd name="T4" fmla="*/ 11 w 11"/>
                <a:gd name="T5" fmla="*/ 3 h 6"/>
                <a:gd name="T6" fmla="*/ 11 w 11"/>
                <a:gd name="T7" fmla="*/ 3 h 6"/>
                <a:gd name="T8" fmla="*/ 7 w 11"/>
                <a:gd name="T9" fmla="*/ 0 h 6"/>
                <a:gd name="T10" fmla="*/ 5 w 11"/>
                <a:gd name="T11" fmla="*/ 0 h 6"/>
                <a:gd name="T12" fmla="*/ 1 w 11"/>
                <a:gd name="T13" fmla="*/ 3 h 6"/>
                <a:gd name="T14" fmla="*/ 1 w 11"/>
                <a:gd name="T15" fmla="*/ 3 h 6"/>
                <a:gd name="T16" fmla="*/ 5 w 11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5" y="6"/>
                  </a:moveTo>
                  <a:cubicBezTo>
                    <a:pt x="6" y="6"/>
                    <a:pt x="6" y="6"/>
                    <a:pt x="7" y="6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6" y="0"/>
                    <a:pt x="5" y="0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3"/>
                    <a:pt x="1" y="3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8" name="Freeform 227"/>
            <p:cNvSpPr>
              <a:spLocks/>
            </p:cNvSpPr>
            <p:nvPr userDrawn="1"/>
          </p:nvSpPr>
          <p:spPr bwMode="auto">
            <a:xfrm flipH="1">
              <a:off x="3303424" y="4649072"/>
              <a:ext cx="15690" cy="8558"/>
            </a:xfrm>
            <a:custGeom>
              <a:avLst/>
              <a:gdLst>
                <a:gd name="T0" fmla="*/ 11 w 11"/>
                <a:gd name="T1" fmla="*/ 2 h 6"/>
                <a:gd name="T2" fmla="*/ 6 w 11"/>
                <a:gd name="T3" fmla="*/ 0 h 6"/>
                <a:gd name="T4" fmla="*/ 5 w 11"/>
                <a:gd name="T5" fmla="*/ 0 h 6"/>
                <a:gd name="T6" fmla="*/ 1 w 11"/>
                <a:gd name="T7" fmla="*/ 2 h 6"/>
                <a:gd name="T8" fmla="*/ 1 w 11"/>
                <a:gd name="T9" fmla="*/ 3 h 6"/>
                <a:gd name="T10" fmla="*/ 5 w 11"/>
                <a:gd name="T11" fmla="*/ 6 h 6"/>
                <a:gd name="T12" fmla="*/ 6 w 11"/>
                <a:gd name="T13" fmla="*/ 6 h 6"/>
                <a:gd name="T14" fmla="*/ 11 w 11"/>
                <a:gd name="T15" fmla="*/ 3 h 6"/>
                <a:gd name="T16" fmla="*/ 11 w 11"/>
                <a:gd name="T17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11" y="2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3"/>
                    <a:pt x="0" y="3"/>
                    <a:pt x="1" y="3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6" y="6"/>
                    <a:pt x="6" y="6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3"/>
                    <a:pt x="11" y="3"/>
                    <a:pt x="11" y="2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9" name="Freeform 228"/>
            <p:cNvSpPr>
              <a:spLocks/>
            </p:cNvSpPr>
            <p:nvPr userDrawn="1"/>
          </p:nvSpPr>
          <p:spPr bwMode="auto">
            <a:xfrm flipH="1">
              <a:off x="3269193" y="4643367"/>
              <a:ext cx="24248" cy="14263"/>
            </a:xfrm>
            <a:custGeom>
              <a:avLst/>
              <a:gdLst>
                <a:gd name="T0" fmla="*/ 7 w 17"/>
                <a:gd name="T1" fmla="*/ 1 h 10"/>
                <a:gd name="T2" fmla="*/ 0 w 17"/>
                <a:gd name="T3" fmla="*/ 5 h 10"/>
                <a:gd name="T4" fmla="*/ 0 w 17"/>
                <a:gd name="T5" fmla="*/ 6 h 10"/>
                <a:gd name="T6" fmla="*/ 7 w 17"/>
                <a:gd name="T7" fmla="*/ 10 h 10"/>
                <a:gd name="T8" fmla="*/ 9 w 17"/>
                <a:gd name="T9" fmla="*/ 10 h 10"/>
                <a:gd name="T10" fmla="*/ 16 w 17"/>
                <a:gd name="T11" fmla="*/ 6 h 10"/>
                <a:gd name="T12" fmla="*/ 16 w 17"/>
                <a:gd name="T13" fmla="*/ 5 h 10"/>
                <a:gd name="T14" fmla="*/ 9 w 17"/>
                <a:gd name="T15" fmla="*/ 1 h 10"/>
                <a:gd name="T16" fmla="*/ 7 w 17"/>
                <a:gd name="T1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7" y="1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6"/>
                    <a:pt x="0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9" y="10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7" y="6"/>
                    <a:pt x="17" y="5"/>
                    <a:pt x="16" y="5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8" y="0"/>
                    <a:pt x="7" y="1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0" name="Freeform 229"/>
            <p:cNvSpPr>
              <a:spLocks/>
            </p:cNvSpPr>
            <p:nvPr userDrawn="1"/>
          </p:nvSpPr>
          <p:spPr bwMode="auto">
            <a:xfrm flipH="1">
              <a:off x="3249224" y="4649072"/>
              <a:ext cx="24248" cy="14263"/>
            </a:xfrm>
            <a:custGeom>
              <a:avLst/>
              <a:gdLst>
                <a:gd name="T0" fmla="*/ 8 w 17"/>
                <a:gd name="T1" fmla="*/ 9 h 10"/>
                <a:gd name="T2" fmla="*/ 10 w 17"/>
                <a:gd name="T3" fmla="*/ 9 h 10"/>
                <a:gd name="T4" fmla="*/ 17 w 17"/>
                <a:gd name="T5" fmla="*/ 5 h 10"/>
                <a:gd name="T6" fmla="*/ 17 w 17"/>
                <a:gd name="T7" fmla="*/ 4 h 10"/>
                <a:gd name="T8" fmla="*/ 10 w 17"/>
                <a:gd name="T9" fmla="*/ 0 h 10"/>
                <a:gd name="T10" fmla="*/ 8 w 17"/>
                <a:gd name="T11" fmla="*/ 0 h 10"/>
                <a:gd name="T12" fmla="*/ 1 w 17"/>
                <a:gd name="T13" fmla="*/ 4 h 10"/>
                <a:gd name="T14" fmla="*/ 1 w 17"/>
                <a:gd name="T15" fmla="*/ 5 h 10"/>
                <a:gd name="T16" fmla="*/ 8 w 17"/>
                <a:gd name="T17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8" y="9"/>
                  </a:moveTo>
                  <a:cubicBezTo>
                    <a:pt x="8" y="10"/>
                    <a:pt x="9" y="10"/>
                    <a:pt x="10" y="9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5"/>
                    <a:pt x="17" y="4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8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1" y="5"/>
                  </a:cubicBezTo>
                  <a:lnTo>
                    <a:pt x="8" y="9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1" name="Freeform 230"/>
            <p:cNvSpPr>
              <a:spLocks/>
            </p:cNvSpPr>
            <p:nvPr userDrawn="1"/>
          </p:nvSpPr>
          <p:spPr bwMode="auto">
            <a:xfrm flipH="1">
              <a:off x="3283456" y="4651924"/>
              <a:ext cx="24248" cy="14263"/>
            </a:xfrm>
            <a:custGeom>
              <a:avLst/>
              <a:gdLst>
                <a:gd name="T0" fmla="*/ 16 w 17"/>
                <a:gd name="T1" fmla="*/ 4 h 10"/>
                <a:gd name="T2" fmla="*/ 9 w 17"/>
                <a:gd name="T3" fmla="*/ 0 h 10"/>
                <a:gd name="T4" fmla="*/ 7 w 17"/>
                <a:gd name="T5" fmla="*/ 0 h 10"/>
                <a:gd name="T6" fmla="*/ 0 w 17"/>
                <a:gd name="T7" fmla="*/ 4 h 10"/>
                <a:gd name="T8" fmla="*/ 0 w 17"/>
                <a:gd name="T9" fmla="*/ 6 h 10"/>
                <a:gd name="T10" fmla="*/ 7 w 17"/>
                <a:gd name="T11" fmla="*/ 10 h 10"/>
                <a:gd name="T12" fmla="*/ 10 w 17"/>
                <a:gd name="T13" fmla="*/ 10 h 10"/>
                <a:gd name="T14" fmla="*/ 16 w 17"/>
                <a:gd name="T15" fmla="*/ 6 h 10"/>
                <a:gd name="T16" fmla="*/ 16 w 17"/>
                <a:gd name="T17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6" y="4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8" y="0"/>
                    <a:pt x="7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7" y="5"/>
                    <a:pt x="17" y="5"/>
                    <a:pt x="16" y="4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2" name="Freeform 231"/>
            <p:cNvSpPr>
              <a:spLocks/>
            </p:cNvSpPr>
            <p:nvPr userDrawn="1"/>
          </p:nvSpPr>
          <p:spPr bwMode="auto">
            <a:xfrm flipH="1">
              <a:off x="3263487" y="4657630"/>
              <a:ext cx="29953" cy="17116"/>
            </a:xfrm>
            <a:custGeom>
              <a:avLst/>
              <a:gdLst>
                <a:gd name="T0" fmla="*/ 20 w 21"/>
                <a:gd name="T1" fmla="*/ 4 h 12"/>
                <a:gd name="T2" fmla="*/ 13 w 21"/>
                <a:gd name="T3" fmla="*/ 0 h 12"/>
                <a:gd name="T4" fmla="*/ 11 w 21"/>
                <a:gd name="T5" fmla="*/ 0 h 12"/>
                <a:gd name="T6" fmla="*/ 1 w 21"/>
                <a:gd name="T7" fmla="*/ 6 h 12"/>
                <a:gd name="T8" fmla="*/ 1 w 21"/>
                <a:gd name="T9" fmla="*/ 8 h 12"/>
                <a:gd name="T10" fmla="*/ 7 w 21"/>
                <a:gd name="T11" fmla="*/ 12 h 12"/>
                <a:gd name="T12" fmla="*/ 10 w 21"/>
                <a:gd name="T13" fmla="*/ 12 h 12"/>
                <a:gd name="T14" fmla="*/ 20 w 21"/>
                <a:gd name="T15" fmla="*/ 5 h 12"/>
                <a:gd name="T16" fmla="*/ 20 w 21"/>
                <a:gd name="T17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" h="12">
                  <a:moveTo>
                    <a:pt x="20" y="4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12" y="0"/>
                    <a:pt x="11" y="0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0" y="7"/>
                    <a:pt x="0" y="7"/>
                    <a:pt x="1" y="8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8" y="12"/>
                    <a:pt x="9" y="12"/>
                    <a:pt x="10" y="12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21" y="5"/>
                    <a:pt x="21" y="5"/>
                    <a:pt x="20" y="4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3" name="Freeform 232"/>
            <p:cNvSpPr>
              <a:spLocks/>
            </p:cNvSpPr>
            <p:nvPr userDrawn="1"/>
          </p:nvSpPr>
          <p:spPr bwMode="auto">
            <a:xfrm flipH="1">
              <a:off x="3239240" y="4626251"/>
              <a:ext cx="25674" cy="14263"/>
            </a:xfrm>
            <a:custGeom>
              <a:avLst/>
              <a:gdLst>
                <a:gd name="T0" fmla="*/ 8 w 18"/>
                <a:gd name="T1" fmla="*/ 1 h 10"/>
                <a:gd name="T2" fmla="*/ 1 w 18"/>
                <a:gd name="T3" fmla="*/ 5 h 10"/>
                <a:gd name="T4" fmla="*/ 1 w 18"/>
                <a:gd name="T5" fmla="*/ 6 h 10"/>
                <a:gd name="T6" fmla="*/ 8 w 18"/>
                <a:gd name="T7" fmla="*/ 10 h 10"/>
                <a:gd name="T8" fmla="*/ 10 w 18"/>
                <a:gd name="T9" fmla="*/ 10 h 10"/>
                <a:gd name="T10" fmla="*/ 17 w 18"/>
                <a:gd name="T11" fmla="*/ 6 h 10"/>
                <a:gd name="T12" fmla="*/ 17 w 18"/>
                <a:gd name="T13" fmla="*/ 5 h 10"/>
                <a:gd name="T14" fmla="*/ 10 w 18"/>
                <a:gd name="T15" fmla="*/ 1 h 10"/>
                <a:gd name="T16" fmla="*/ 8 w 18"/>
                <a:gd name="T1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8" y="1"/>
                  </a:move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9" y="10"/>
                    <a:pt x="10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8" y="6"/>
                    <a:pt x="18" y="5"/>
                    <a:pt x="17" y="5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0"/>
                    <a:pt x="8" y="0"/>
                    <a:pt x="8" y="1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4" name="Freeform 233"/>
            <p:cNvSpPr>
              <a:spLocks/>
            </p:cNvSpPr>
            <p:nvPr userDrawn="1"/>
          </p:nvSpPr>
          <p:spPr bwMode="auto">
            <a:xfrm flipH="1">
              <a:off x="3233534" y="4640514"/>
              <a:ext cx="24248" cy="14263"/>
            </a:xfrm>
            <a:custGeom>
              <a:avLst/>
              <a:gdLst>
                <a:gd name="T0" fmla="*/ 7 w 17"/>
                <a:gd name="T1" fmla="*/ 0 h 10"/>
                <a:gd name="T2" fmla="*/ 0 w 17"/>
                <a:gd name="T3" fmla="*/ 4 h 10"/>
                <a:gd name="T4" fmla="*/ 0 w 17"/>
                <a:gd name="T5" fmla="*/ 5 h 10"/>
                <a:gd name="T6" fmla="*/ 7 w 17"/>
                <a:gd name="T7" fmla="*/ 9 h 10"/>
                <a:gd name="T8" fmla="*/ 9 w 17"/>
                <a:gd name="T9" fmla="*/ 9 h 10"/>
                <a:gd name="T10" fmla="*/ 16 w 17"/>
                <a:gd name="T11" fmla="*/ 5 h 10"/>
                <a:gd name="T12" fmla="*/ 16 w 17"/>
                <a:gd name="T13" fmla="*/ 4 h 10"/>
                <a:gd name="T14" fmla="*/ 9 w 17"/>
                <a:gd name="T15" fmla="*/ 0 h 10"/>
                <a:gd name="T16" fmla="*/ 7 w 17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7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10"/>
                    <a:pt x="9" y="10"/>
                    <a:pt x="9" y="9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7" y="5"/>
                    <a:pt x="17" y="4"/>
                    <a:pt x="16" y="4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8" y="0"/>
                    <a:pt x="7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5" name="Freeform 234"/>
            <p:cNvSpPr>
              <a:spLocks/>
            </p:cNvSpPr>
            <p:nvPr userDrawn="1"/>
          </p:nvSpPr>
          <p:spPr bwMode="auto">
            <a:xfrm flipH="1">
              <a:off x="3155087" y="4611987"/>
              <a:ext cx="24248" cy="14263"/>
            </a:xfrm>
            <a:custGeom>
              <a:avLst/>
              <a:gdLst>
                <a:gd name="T0" fmla="*/ 10 w 17"/>
                <a:gd name="T1" fmla="*/ 9 h 10"/>
                <a:gd name="T2" fmla="*/ 17 w 17"/>
                <a:gd name="T3" fmla="*/ 5 h 10"/>
                <a:gd name="T4" fmla="*/ 17 w 17"/>
                <a:gd name="T5" fmla="*/ 4 h 10"/>
                <a:gd name="T6" fmla="*/ 10 w 17"/>
                <a:gd name="T7" fmla="*/ 0 h 10"/>
                <a:gd name="T8" fmla="*/ 7 w 17"/>
                <a:gd name="T9" fmla="*/ 0 h 10"/>
                <a:gd name="T10" fmla="*/ 1 w 17"/>
                <a:gd name="T11" fmla="*/ 4 h 10"/>
                <a:gd name="T12" fmla="*/ 1 w 17"/>
                <a:gd name="T13" fmla="*/ 5 h 10"/>
                <a:gd name="T14" fmla="*/ 7 w 17"/>
                <a:gd name="T15" fmla="*/ 9 h 10"/>
                <a:gd name="T16" fmla="*/ 10 w 17"/>
                <a:gd name="T17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9"/>
                  </a:moveTo>
                  <a:cubicBezTo>
                    <a:pt x="17" y="5"/>
                    <a:pt x="17" y="5"/>
                    <a:pt x="17" y="5"/>
                  </a:cubicBezTo>
                  <a:cubicBezTo>
                    <a:pt x="17" y="5"/>
                    <a:pt x="17" y="5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7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1" y="5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10"/>
                    <a:pt x="9" y="10"/>
                    <a:pt x="10" y="9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6" name="Freeform 235"/>
            <p:cNvSpPr>
              <a:spLocks/>
            </p:cNvSpPr>
            <p:nvPr userDrawn="1"/>
          </p:nvSpPr>
          <p:spPr bwMode="auto">
            <a:xfrm flipH="1">
              <a:off x="3229256" y="4654777"/>
              <a:ext cx="24248" cy="14263"/>
            </a:xfrm>
            <a:custGeom>
              <a:avLst/>
              <a:gdLst>
                <a:gd name="T0" fmla="*/ 7 w 17"/>
                <a:gd name="T1" fmla="*/ 10 h 10"/>
                <a:gd name="T2" fmla="*/ 9 w 17"/>
                <a:gd name="T3" fmla="*/ 10 h 10"/>
                <a:gd name="T4" fmla="*/ 16 w 17"/>
                <a:gd name="T5" fmla="*/ 6 h 10"/>
                <a:gd name="T6" fmla="*/ 16 w 17"/>
                <a:gd name="T7" fmla="*/ 5 h 10"/>
                <a:gd name="T8" fmla="*/ 9 w 17"/>
                <a:gd name="T9" fmla="*/ 1 h 10"/>
                <a:gd name="T10" fmla="*/ 7 w 17"/>
                <a:gd name="T11" fmla="*/ 1 h 10"/>
                <a:gd name="T12" fmla="*/ 0 w 17"/>
                <a:gd name="T13" fmla="*/ 5 h 10"/>
                <a:gd name="T14" fmla="*/ 0 w 17"/>
                <a:gd name="T15" fmla="*/ 6 h 10"/>
                <a:gd name="T16" fmla="*/ 7 w 17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7" y="10"/>
                  </a:moveTo>
                  <a:cubicBezTo>
                    <a:pt x="8" y="10"/>
                    <a:pt x="9" y="10"/>
                    <a:pt x="9" y="10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7" y="6"/>
                    <a:pt x="17" y="5"/>
                    <a:pt x="16" y="5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8" y="0"/>
                    <a:pt x="7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6"/>
                    <a:pt x="0" y="6"/>
                  </a:cubicBezTo>
                  <a:lnTo>
                    <a:pt x="7" y="10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7" name="Freeform 236"/>
            <p:cNvSpPr>
              <a:spLocks/>
            </p:cNvSpPr>
            <p:nvPr userDrawn="1"/>
          </p:nvSpPr>
          <p:spPr bwMode="auto">
            <a:xfrm flipH="1">
              <a:off x="3207860" y="4679024"/>
              <a:ext cx="24248" cy="14263"/>
            </a:xfrm>
            <a:custGeom>
              <a:avLst/>
              <a:gdLst>
                <a:gd name="T0" fmla="*/ 10 w 17"/>
                <a:gd name="T1" fmla="*/ 1 h 10"/>
                <a:gd name="T2" fmla="*/ 7 w 17"/>
                <a:gd name="T3" fmla="*/ 1 h 10"/>
                <a:gd name="T4" fmla="*/ 1 w 17"/>
                <a:gd name="T5" fmla="*/ 5 h 10"/>
                <a:gd name="T6" fmla="*/ 1 w 17"/>
                <a:gd name="T7" fmla="*/ 6 h 10"/>
                <a:gd name="T8" fmla="*/ 7 w 17"/>
                <a:gd name="T9" fmla="*/ 10 h 10"/>
                <a:gd name="T10" fmla="*/ 10 w 17"/>
                <a:gd name="T11" fmla="*/ 10 h 10"/>
                <a:gd name="T12" fmla="*/ 16 w 17"/>
                <a:gd name="T13" fmla="*/ 6 h 10"/>
                <a:gd name="T14" fmla="*/ 16 w 17"/>
                <a:gd name="T15" fmla="*/ 5 h 10"/>
                <a:gd name="T16" fmla="*/ 10 w 17"/>
                <a:gd name="T1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1"/>
                  </a:moveTo>
                  <a:cubicBezTo>
                    <a:pt x="9" y="0"/>
                    <a:pt x="8" y="0"/>
                    <a:pt x="7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7" y="5"/>
                    <a:pt x="17" y="5"/>
                    <a:pt x="16" y="5"/>
                  </a:cubicBezTo>
                  <a:lnTo>
                    <a:pt x="10" y="1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8" name="Freeform 237"/>
            <p:cNvSpPr>
              <a:spLocks/>
            </p:cNvSpPr>
            <p:nvPr userDrawn="1"/>
          </p:nvSpPr>
          <p:spPr bwMode="auto">
            <a:xfrm flipH="1">
              <a:off x="3193597" y="4670466"/>
              <a:ext cx="24248" cy="14263"/>
            </a:xfrm>
            <a:custGeom>
              <a:avLst/>
              <a:gdLst>
                <a:gd name="T0" fmla="*/ 10 w 17"/>
                <a:gd name="T1" fmla="*/ 1 h 10"/>
                <a:gd name="T2" fmla="*/ 7 w 17"/>
                <a:gd name="T3" fmla="*/ 1 h 10"/>
                <a:gd name="T4" fmla="*/ 1 w 17"/>
                <a:gd name="T5" fmla="*/ 5 h 10"/>
                <a:gd name="T6" fmla="*/ 1 w 17"/>
                <a:gd name="T7" fmla="*/ 6 h 10"/>
                <a:gd name="T8" fmla="*/ 8 w 17"/>
                <a:gd name="T9" fmla="*/ 10 h 10"/>
                <a:gd name="T10" fmla="*/ 10 w 17"/>
                <a:gd name="T11" fmla="*/ 10 h 10"/>
                <a:gd name="T12" fmla="*/ 17 w 17"/>
                <a:gd name="T13" fmla="*/ 6 h 10"/>
                <a:gd name="T14" fmla="*/ 17 w 17"/>
                <a:gd name="T15" fmla="*/ 5 h 10"/>
                <a:gd name="T16" fmla="*/ 10 w 17"/>
                <a:gd name="T1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1"/>
                  </a:moveTo>
                  <a:cubicBezTo>
                    <a:pt x="9" y="0"/>
                    <a:pt x="8" y="0"/>
                    <a:pt x="7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6"/>
                    <a:pt x="17" y="5"/>
                    <a:pt x="17" y="5"/>
                  </a:cubicBezTo>
                  <a:lnTo>
                    <a:pt x="10" y="1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9" name="Freeform 238"/>
            <p:cNvSpPr>
              <a:spLocks/>
            </p:cNvSpPr>
            <p:nvPr userDrawn="1"/>
          </p:nvSpPr>
          <p:spPr bwMode="auto">
            <a:xfrm flipH="1">
              <a:off x="3243519" y="4663335"/>
              <a:ext cx="34232" cy="19968"/>
            </a:xfrm>
            <a:custGeom>
              <a:avLst/>
              <a:gdLst>
                <a:gd name="T0" fmla="*/ 23 w 24"/>
                <a:gd name="T1" fmla="*/ 5 h 14"/>
                <a:gd name="T2" fmla="*/ 16 w 24"/>
                <a:gd name="T3" fmla="*/ 1 h 14"/>
                <a:gd name="T4" fmla="*/ 14 w 24"/>
                <a:gd name="T5" fmla="*/ 1 h 14"/>
                <a:gd name="T6" fmla="*/ 0 w 24"/>
                <a:gd name="T7" fmla="*/ 9 h 14"/>
                <a:gd name="T8" fmla="*/ 0 w 24"/>
                <a:gd name="T9" fmla="*/ 10 h 14"/>
                <a:gd name="T10" fmla="*/ 7 w 24"/>
                <a:gd name="T11" fmla="*/ 14 h 14"/>
                <a:gd name="T12" fmla="*/ 9 w 24"/>
                <a:gd name="T13" fmla="*/ 14 h 14"/>
                <a:gd name="T14" fmla="*/ 23 w 24"/>
                <a:gd name="T15" fmla="*/ 6 h 14"/>
                <a:gd name="T16" fmla="*/ 23 w 24"/>
                <a:gd name="T17" fmla="*/ 5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14">
                  <a:moveTo>
                    <a:pt x="23" y="5"/>
                  </a:moveTo>
                  <a:cubicBezTo>
                    <a:pt x="16" y="1"/>
                    <a:pt x="16" y="1"/>
                    <a:pt x="16" y="1"/>
                  </a:cubicBezTo>
                  <a:cubicBezTo>
                    <a:pt x="15" y="0"/>
                    <a:pt x="14" y="0"/>
                    <a:pt x="14" y="1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0" y="9"/>
                    <a:pt x="0" y="10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8" y="14"/>
                    <a:pt x="9" y="14"/>
                    <a:pt x="9" y="14"/>
                  </a:cubicBezTo>
                  <a:cubicBezTo>
                    <a:pt x="23" y="6"/>
                    <a:pt x="23" y="6"/>
                    <a:pt x="23" y="6"/>
                  </a:cubicBezTo>
                  <a:cubicBezTo>
                    <a:pt x="24" y="6"/>
                    <a:pt x="23" y="5"/>
                    <a:pt x="23" y="5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0" name="Freeform 239"/>
            <p:cNvSpPr>
              <a:spLocks/>
            </p:cNvSpPr>
            <p:nvPr userDrawn="1"/>
          </p:nvSpPr>
          <p:spPr bwMode="auto">
            <a:xfrm flipH="1">
              <a:off x="3220698" y="4669040"/>
              <a:ext cx="41364" cy="24248"/>
            </a:xfrm>
            <a:custGeom>
              <a:avLst/>
              <a:gdLst>
                <a:gd name="T0" fmla="*/ 29 w 29"/>
                <a:gd name="T1" fmla="*/ 4 h 17"/>
                <a:gd name="T2" fmla="*/ 22 w 29"/>
                <a:gd name="T3" fmla="*/ 0 h 17"/>
                <a:gd name="T4" fmla="*/ 19 w 29"/>
                <a:gd name="T5" fmla="*/ 0 h 17"/>
                <a:gd name="T6" fmla="*/ 1 w 29"/>
                <a:gd name="T7" fmla="*/ 11 h 17"/>
                <a:gd name="T8" fmla="*/ 1 w 29"/>
                <a:gd name="T9" fmla="*/ 12 h 17"/>
                <a:gd name="T10" fmla="*/ 7 w 29"/>
                <a:gd name="T11" fmla="*/ 16 h 17"/>
                <a:gd name="T12" fmla="*/ 10 w 29"/>
                <a:gd name="T13" fmla="*/ 16 h 17"/>
                <a:gd name="T14" fmla="*/ 29 w 29"/>
                <a:gd name="T15" fmla="*/ 5 h 17"/>
                <a:gd name="T16" fmla="*/ 29 w 29"/>
                <a:gd name="T17" fmla="*/ 4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" h="17">
                  <a:moveTo>
                    <a:pt x="29" y="4"/>
                  </a:moveTo>
                  <a:cubicBezTo>
                    <a:pt x="22" y="0"/>
                    <a:pt x="22" y="0"/>
                    <a:pt x="22" y="0"/>
                  </a:cubicBezTo>
                  <a:cubicBezTo>
                    <a:pt x="21" y="0"/>
                    <a:pt x="20" y="0"/>
                    <a:pt x="19" y="0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11"/>
                    <a:pt x="0" y="12"/>
                    <a:pt x="1" y="12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8" y="17"/>
                    <a:pt x="9" y="17"/>
                    <a:pt x="10" y="16"/>
                  </a:cubicBezTo>
                  <a:cubicBezTo>
                    <a:pt x="29" y="5"/>
                    <a:pt x="29" y="5"/>
                    <a:pt x="29" y="5"/>
                  </a:cubicBezTo>
                  <a:cubicBezTo>
                    <a:pt x="29" y="5"/>
                    <a:pt x="29" y="4"/>
                    <a:pt x="29" y="4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1" name="Freeform 240"/>
            <p:cNvSpPr>
              <a:spLocks/>
            </p:cNvSpPr>
            <p:nvPr userDrawn="1"/>
          </p:nvSpPr>
          <p:spPr bwMode="auto">
            <a:xfrm flipH="1">
              <a:off x="3237814" y="4610561"/>
              <a:ext cx="15690" cy="8558"/>
            </a:xfrm>
            <a:custGeom>
              <a:avLst/>
              <a:gdLst>
                <a:gd name="T0" fmla="*/ 5 w 11"/>
                <a:gd name="T1" fmla="*/ 6 h 6"/>
                <a:gd name="T2" fmla="*/ 6 w 11"/>
                <a:gd name="T3" fmla="*/ 6 h 6"/>
                <a:gd name="T4" fmla="*/ 11 w 11"/>
                <a:gd name="T5" fmla="*/ 3 h 6"/>
                <a:gd name="T6" fmla="*/ 11 w 11"/>
                <a:gd name="T7" fmla="*/ 3 h 6"/>
                <a:gd name="T8" fmla="*/ 6 w 11"/>
                <a:gd name="T9" fmla="*/ 0 h 6"/>
                <a:gd name="T10" fmla="*/ 5 w 11"/>
                <a:gd name="T11" fmla="*/ 0 h 6"/>
                <a:gd name="T12" fmla="*/ 1 w 11"/>
                <a:gd name="T13" fmla="*/ 3 h 6"/>
                <a:gd name="T14" fmla="*/ 1 w 11"/>
                <a:gd name="T15" fmla="*/ 3 h 6"/>
                <a:gd name="T16" fmla="*/ 5 w 11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5" y="6"/>
                  </a:moveTo>
                  <a:cubicBezTo>
                    <a:pt x="5" y="6"/>
                    <a:pt x="6" y="6"/>
                    <a:pt x="6" y="6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3"/>
                    <a:pt x="1" y="3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2" name="Freeform 241"/>
            <p:cNvSpPr>
              <a:spLocks/>
            </p:cNvSpPr>
            <p:nvPr userDrawn="1"/>
          </p:nvSpPr>
          <p:spPr bwMode="auto">
            <a:xfrm flipH="1">
              <a:off x="3247798" y="4616266"/>
              <a:ext cx="14263" cy="8558"/>
            </a:xfrm>
            <a:custGeom>
              <a:avLst/>
              <a:gdLst>
                <a:gd name="T0" fmla="*/ 4 w 10"/>
                <a:gd name="T1" fmla="*/ 6 h 6"/>
                <a:gd name="T2" fmla="*/ 6 w 10"/>
                <a:gd name="T3" fmla="*/ 6 h 6"/>
                <a:gd name="T4" fmla="*/ 10 w 10"/>
                <a:gd name="T5" fmla="*/ 3 h 6"/>
                <a:gd name="T6" fmla="*/ 10 w 10"/>
                <a:gd name="T7" fmla="*/ 2 h 6"/>
                <a:gd name="T8" fmla="*/ 6 w 10"/>
                <a:gd name="T9" fmla="*/ 0 h 6"/>
                <a:gd name="T10" fmla="*/ 4 w 10"/>
                <a:gd name="T11" fmla="*/ 0 h 6"/>
                <a:gd name="T12" fmla="*/ 0 w 10"/>
                <a:gd name="T13" fmla="*/ 2 h 6"/>
                <a:gd name="T14" fmla="*/ 0 w 10"/>
                <a:gd name="T15" fmla="*/ 3 h 6"/>
                <a:gd name="T16" fmla="*/ 4 w 10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6">
                  <a:moveTo>
                    <a:pt x="4" y="6"/>
                  </a:moveTo>
                  <a:cubicBezTo>
                    <a:pt x="5" y="6"/>
                    <a:pt x="5" y="6"/>
                    <a:pt x="6" y="6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3"/>
                    <a:pt x="10" y="3"/>
                    <a:pt x="10" y="2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5" y="0"/>
                    <a:pt x="5" y="0"/>
                    <a:pt x="4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lnTo>
                    <a:pt x="4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3" name="Freeform 242"/>
            <p:cNvSpPr>
              <a:spLocks/>
            </p:cNvSpPr>
            <p:nvPr userDrawn="1"/>
          </p:nvSpPr>
          <p:spPr bwMode="auto">
            <a:xfrm flipH="1">
              <a:off x="3227829" y="4604855"/>
              <a:ext cx="15690" cy="8558"/>
            </a:xfrm>
            <a:custGeom>
              <a:avLst/>
              <a:gdLst>
                <a:gd name="T0" fmla="*/ 5 w 11"/>
                <a:gd name="T1" fmla="*/ 6 h 6"/>
                <a:gd name="T2" fmla="*/ 6 w 11"/>
                <a:gd name="T3" fmla="*/ 6 h 6"/>
                <a:gd name="T4" fmla="*/ 10 w 11"/>
                <a:gd name="T5" fmla="*/ 3 h 6"/>
                <a:gd name="T6" fmla="*/ 10 w 11"/>
                <a:gd name="T7" fmla="*/ 3 h 6"/>
                <a:gd name="T8" fmla="*/ 6 w 11"/>
                <a:gd name="T9" fmla="*/ 0 h 6"/>
                <a:gd name="T10" fmla="*/ 5 w 11"/>
                <a:gd name="T11" fmla="*/ 0 h 6"/>
                <a:gd name="T12" fmla="*/ 0 w 11"/>
                <a:gd name="T13" fmla="*/ 3 h 6"/>
                <a:gd name="T14" fmla="*/ 0 w 11"/>
                <a:gd name="T15" fmla="*/ 3 h 6"/>
                <a:gd name="T16" fmla="*/ 5 w 11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5" y="6"/>
                  </a:moveTo>
                  <a:cubicBezTo>
                    <a:pt x="5" y="6"/>
                    <a:pt x="6" y="6"/>
                    <a:pt x="6" y="6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1" y="3"/>
                    <a:pt x="11" y="3"/>
                    <a:pt x="10" y="3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4" name="Freeform 243"/>
            <p:cNvSpPr>
              <a:spLocks/>
            </p:cNvSpPr>
            <p:nvPr userDrawn="1"/>
          </p:nvSpPr>
          <p:spPr bwMode="auto">
            <a:xfrm flipH="1">
              <a:off x="3209287" y="4593445"/>
              <a:ext cx="15690" cy="9985"/>
            </a:xfrm>
            <a:custGeom>
              <a:avLst/>
              <a:gdLst>
                <a:gd name="T0" fmla="*/ 5 w 11"/>
                <a:gd name="T1" fmla="*/ 6 h 7"/>
                <a:gd name="T2" fmla="*/ 6 w 11"/>
                <a:gd name="T3" fmla="*/ 6 h 7"/>
                <a:gd name="T4" fmla="*/ 11 w 11"/>
                <a:gd name="T5" fmla="*/ 4 h 7"/>
                <a:gd name="T6" fmla="*/ 11 w 11"/>
                <a:gd name="T7" fmla="*/ 3 h 7"/>
                <a:gd name="T8" fmla="*/ 6 w 11"/>
                <a:gd name="T9" fmla="*/ 0 h 7"/>
                <a:gd name="T10" fmla="*/ 5 w 11"/>
                <a:gd name="T11" fmla="*/ 0 h 7"/>
                <a:gd name="T12" fmla="*/ 1 w 11"/>
                <a:gd name="T13" fmla="*/ 3 h 7"/>
                <a:gd name="T14" fmla="*/ 1 w 11"/>
                <a:gd name="T15" fmla="*/ 4 h 7"/>
                <a:gd name="T16" fmla="*/ 5 w 11"/>
                <a:gd name="T17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7">
                  <a:moveTo>
                    <a:pt x="5" y="6"/>
                  </a:moveTo>
                  <a:cubicBezTo>
                    <a:pt x="5" y="7"/>
                    <a:pt x="6" y="7"/>
                    <a:pt x="6" y="6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3"/>
                    <a:pt x="11" y="3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4"/>
                    <a:pt x="1" y="4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5" name="Freeform 244"/>
            <p:cNvSpPr>
              <a:spLocks/>
            </p:cNvSpPr>
            <p:nvPr userDrawn="1"/>
          </p:nvSpPr>
          <p:spPr bwMode="auto">
            <a:xfrm flipH="1">
              <a:off x="3219271" y="4599150"/>
              <a:ext cx="15690" cy="8558"/>
            </a:xfrm>
            <a:custGeom>
              <a:avLst/>
              <a:gdLst>
                <a:gd name="T0" fmla="*/ 5 w 11"/>
                <a:gd name="T1" fmla="*/ 6 h 6"/>
                <a:gd name="T2" fmla="*/ 7 w 11"/>
                <a:gd name="T3" fmla="*/ 6 h 6"/>
                <a:gd name="T4" fmla="*/ 11 w 11"/>
                <a:gd name="T5" fmla="*/ 4 h 6"/>
                <a:gd name="T6" fmla="*/ 11 w 11"/>
                <a:gd name="T7" fmla="*/ 3 h 6"/>
                <a:gd name="T8" fmla="*/ 7 w 11"/>
                <a:gd name="T9" fmla="*/ 0 h 6"/>
                <a:gd name="T10" fmla="*/ 5 w 11"/>
                <a:gd name="T11" fmla="*/ 0 h 6"/>
                <a:gd name="T12" fmla="*/ 1 w 11"/>
                <a:gd name="T13" fmla="*/ 3 h 6"/>
                <a:gd name="T14" fmla="*/ 1 w 11"/>
                <a:gd name="T15" fmla="*/ 4 h 6"/>
                <a:gd name="T16" fmla="*/ 5 w 11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5" y="6"/>
                  </a:moveTo>
                  <a:cubicBezTo>
                    <a:pt x="6" y="6"/>
                    <a:pt x="6" y="6"/>
                    <a:pt x="7" y="6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6" y="0"/>
                    <a:pt x="5" y="0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1" y="3"/>
                    <a:pt x="1" y="4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6" name="Freeform 245"/>
            <p:cNvSpPr>
              <a:spLocks/>
            </p:cNvSpPr>
            <p:nvPr userDrawn="1"/>
          </p:nvSpPr>
          <p:spPr bwMode="auto">
            <a:xfrm flipH="1">
              <a:off x="3143677" y="4554935"/>
              <a:ext cx="15690" cy="9985"/>
            </a:xfrm>
            <a:custGeom>
              <a:avLst/>
              <a:gdLst>
                <a:gd name="T0" fmla="*/ 5 w 11"/>
                <a:gd name="T1" fmla="*/ 6 h 7"/>
                <a:gd name="T2" fmla="*/ 6 w 11"/>
                <a:gd name="T3" fmla="*/ 6 h 7"/>
                <a:gd name="T4" fmla="*/ 11 w 11"/>
                <a:gd name="T5" fmla="*/ 4 h 7"/>
                <a:gd name="T6" fmla="*/ 11 w 11"/>
                <a:gd name="T7" fmla="*/ 3 h 7"/>
                <a:gd name="T8" fmla="*/ 6 w 11"/>
                <a:gd name="T9" fmla="*/ 1 h 7"/>
                <a:gd name="T10" fmla="*/ 5 w 11"/>
                <a:gd name="T11" fmla="*/ 1 h 7"/>
                <a:gd name="T12" fmla="*/ 1 w 11"/>
                <a:gd name="T13" fmla="*/ 3 h 7"/>
                <a:gd name="T14" fmla="*/ 1 w 11"/>
                <a:gd name="T15" fmla="*/ 4 h 7"/>
                <a:gd name="T16" fmla="*/ 5 w 11"/>
                <a:gd name="T17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7">
                  <a:moveTo>
                    <a:pt x="5" y="6"/>
                  </a:moveTo>
                  <a:cubicBezTo>
                    <a:pt x="5" y="7"/>
                    <a:pt x="6" y="7"/>
                    <a:pt x="6" y="6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3"/>
                    <a:pt x="11" y="3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5" y="0"/>
                    <a:pt x="5" y="1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4"/>
                    <a:pt x="1" y="4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7" name="Freeform 246"/>
            <p:cNvSpPr>
              <a:spLocks/>
            </p:cNvSpPr>
            <p:nvPr userDrawn="1"/>
          </p:nvSpPr>
          <p:spPr bwMode="auto">
            <a:xfrm flipH="1">
              <a:off x="3152234" y="4560640"/>
              <a:ext cx="15690" cy="9985"/>
            </a:xfrm>
            <a:custGeom>
              <a:avLst/>
              <a:gdLst>
                <a:gd name="T0" fmla="*/ 4 w 11"/>
                <a:gd name="T1" fmla="*/ 6 h 7"/>
                <a:gd name="T2" fmla="*/ 6 w 11"/>
                <a:gd name="T3" fmla="*/ 6 h 7"/>
                <a:gd name="T4" fmla="*/ 10 w 11"/>
                <a:gd name="T5" fmla="*/ 4 h 7"/>
                <a:gd name="T6" fmla="*/ 10 w 11"/>
                <a:gd name="T7" fmla="*/ 3 h 7"/>
                <a:gd name="T8" fmla="*/ 6 w 11"/>
                <a:gd name="T9" fmla="*/ 0 h 7"/>
                <a:gd name="T10" fmla="*/ 4 w 11"/>
                <a:gd name="T11" fmla="*/ 0 h 7"/>
                <a:gd name="T12" fmla="*/ 0 w 11"/>
                <a:gd name="T13" fmla="*/ 3 h 7"/>
                <a:gd name="T14" fmla="*/ 0 w 11"/>
                <a:gd name="T15" fmla="*/ 4 h 7"/>
                <a:gd name="T16" fmla="*/ 4 w 11"/>
                <a:gd name="T17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7">
                  <a:moveTo>
                    <a:pt x="4" y="6"/>
                  </a:moveTo>
                  <a:cubicBezTo>
                    <a:pt x="5" y="7"/>
                    <a:pt x="5" y="7"/>
                    <a:pt x="6" y="6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1" y="4"/>
                    <a:pt x="11" y="3"/>
                    <a:pt x="10" y="3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5" y="0"/>
                    <a:pt x="5" y="0"/>
                    <a:pt x="4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lnTo>
                    <a:pt x="4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8" name="Freeform 247"/>
            <p:cNvSpPr>
              <a:spLocks/>
            </p:cNvSpPr>
            <p:nvPr userDrawn="1"/>
          </p:nvSpPr>
          <p:spPr bwMode="auto">
            <a:xfrm flipH="1">
              <a:off x="3162218" y="4566345"/>
              <a:ext cx="15690" cy="8558"/>
            </a:xfrm>
            <a:custGeom>
              <a:avLst/>
              <a:gdLst>
                <a:gd name="T0" fmla="*/ 5 w 11"/>
                <a:gd name="T1" fmla="*/ 6 h 6"/>
                <a:gd name="T2" fmla="*/ 6 w 11"/>
                <a:gd name="T3" fmla="*/ 6 h 6"/>
                <a:gd name="T4" fmla="*/ 10 w 11"/>
                <a:gd name="T5" fmla="*/ 4 h 6"/>
                <a:gd name="T6" fmla="*/ 10 w 11"/>
                <a:gd name="T7" fmla="*/ 3 h 6"/>
                <a:gd name="T8" fmla="*/ 6 w 11"/>
                <a:gd name="T9" fmla="*/ 0 h 6"/>
                <a:gd name="T10" fmla="*/ 5 w 11"/>
                <a:gd name="T11" fmla="*/ 0 h 6"/>
                <a:gd name="T12" fmla="*/ 0 w 11"/>
                <a:gd name="T13" fmla="*/ 3 h 6"/>
                <a:gd name="T14" fmla="*/ 0 w 11"/>
                <a:gd name="T15" fmla="*/ 4 h 6"/>
                <a:gd name="T16" fmla="*/ 5 w 11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5" y="6"/>
                  </a:moveTo>
                  <a:cubicBezTo>
                    <a:pt x="5" y="6"/>
                    <a:pt x="6" y="6"/>
                    <a:pt x="6" y="6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1" y="4"/>
                    <a:pt x="11" y="3"/>
                    <a:pt x="10" y="3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9" name="Freeform 248"/>
            <p:cNvSpPr>
              <a:spLocks/>
            </p:cNvSpPr>
            <p:nvPr userDrawn="1"/>
          </p:nvSpPr>
          <p:spPr bwMode="auto">
            <a:xfrm flipH="1">
              <a:off x="3135119" y="4566345"/>
              <a:ext cx="24248" cy="14263"/>
            </a:xfrm>
            <a:custGeom>
              <a:avLst/>
              <a:gdLst>
                <a:gd name="T0" fmla="*/ 7 w 17"/>
                <a:gd name="T1" fmla="*/ 0 h 10"/>
                <a:gd name="T2" fmla="*/ 0 w 17"/>
                <a:gd name="T3" fmla="*/ 4 h 10"/>
                <a:gd name="T4" fmla="*/ 0 w 17"/>
                <a:gd name="T5" fmla="*/ 5 h 10"/>
                <a:gd name="T6" fmla="*/ 7 w 17"/>
                <a:gd name="T7" fmla="*/ 9 h 10"/>
                <a:gd name="T8" fmla="*/ 9 w 17"/>
                <a:gd name="T9" fmla="*/ 9 h 10"/>
                <a:gd name="T10" fmla="*/ 16 w 17"/>
                <a:gd name="T11" fmla="*/ 5 h 10"/>
                <a:gd name="T12" fmla="*/ 16 w 17"/>
                <a:gd name="T13" fmla="*/ 4 h 10"/>
                <a:gd name="T14" fmla="*/ 9 w 17"/>
                <a:gd name="T15" fmla="*/ 0 h 10"/>
                <a:gd name="T16" fmla="*/ 7 w 17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7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10"/>
                    <a:pt x="9" y="10"/>
                    <a:pt x="9" y="9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7" y="5"/>
                    <a:pt x="17" y="4"/>
                    <a:pt x="16" y="4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8" y="0"/>
                    <a:pt x="7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0" name="Freeform 249"/>
            <p:cNvSpPr>
              <a:spLocks/>
            </p:cNvSpPr>
            <p:nvPr userDrawn="1"/>
          </p:nvSpPr>
          <p:spPr bwMode="auto">
            <a:xfrm flipH="1">
              <a:off x="3172203" y="4572051"/>
              <a:ext cx="15690" cy="8558"/>
            </a:xfrm>
            <a:custGeom>
              <a:avLst/>
              <a:gdLst>
                <a:gd name="T0" fmla="*/ 5 w 11"/>
                <a:gd name="T1" fmla="*/ 6 h 6"/>
                <a:gd name="T2" fmla="*/ 7 w 11"/>
                <a:gd name="T3" fmla="*/ 6 h 6"/>
                <a:gd name="T4" fmla="*/ 11 w 11"/>
                <a:gd name="T5" fmla="*/ 3 h 6"/>
                <a:gd name="T6" fmla="*/ 11 w 11"/>
                <a:gd name="T7" fmla="*/ 3 h 6"/>
                <a:gd name="T8" fmla="*/ 7 w 11"/>
                <a:gd name="T9" fmla="*/ 0 h 6"/>
                <a:gd name="T10" fmla="*/ 5 w 11"/>
                <a:gd name="T11" fmla="*/ 0 h 6"/>
                <a:gd name="T12" fmla="*/ 1 w 11"/>
                <a:gd name="T13" fmla="*/ 3 h 6"/>
                <a:gd name="T14" fmla="*/ 1 w 11"/>
                <a:gd name="T15" fmla="*/ 3 h 6"/>
                <a:gd name="T16" fmla="*/ 5 w 11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5" y="6"/>
                  </a:moveTo>
                  <a:cubicBezTo>
                    <a:pt x="6" y="6"/>
                    <a:pt x="6" y="6"/>
                    <a:pt x="7" y="6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6" y="0"/>
                    <a:pt x="5" y="0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3"/>
                    <a:pt x="1" y="3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1" name="Freeform 250"/>
            <p:cNvSpPr>
              <a:spLocks/>
            </p:cNvSpPr>
            <p:nvPr userDrawn="1"/>
          </p:nvSpPr>
          <p:spPr bwMode="auto">
            <a:xfrm flipH="1">
              <a:off x="3115150" y="4570624"/>
              <a:ext cx="24248" cy="14263"/>
            </a:xfrm>
            <a:custGeom>
              <a:avLst/>
              <a:gdLst>
                <a:gd name="T0" fmla="*/ 8 w 17"/>
                <a:gd name="T1" fmla="*/ 0 h 10"/>
                <a:gd name="T2" fmla="*/ 1 w 17"/>
                <a:gd name="T3" fmla="*/ 4 h 10"/>
                <a:gd name="T4" fmla="*/ 1 w 17"/>
                <a:gd name="T5" fmla="*/ 6 h 10"/>
                <a:gd name="T6" fmla="*/ 8 w 17"/>
                <a:gd name="T7" fmla="*/ 10 h 10"/>
                <a:gd name="T8" fmla="*/ 10 w 17"/>
                <a:gd name="T9" fmla="*/ 10 h 10"/>
                <a:gd name="T10" fmla="*/ 17 w 17"/>
                <a:gd name="T11" fmla="*/ 6 h 10"/>
                <a:gd name="T12" fmla="*/ 17 w 17"/>
                <a:gd name="T13" fmla="*/ 4 h 10"/>
                <a:gd name="T14" fmla="*/ 10 w 17"/>
                <a:gd name="T15" fmla="*/ 0 h 10"/>
                <a:gd name="T16" fmla="*/ 8 w 17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8" y="0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5"/>
                    <a:pt x="17" y="5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2" name="Freeform 251"/>
            <p:cNvSpPr>
              <a:spLocks/>
            </p:cNvSpPr>
            <p:nvPr userDrawn="1"/>
          </p:nvSpPr>
          <p:spPr bwMode="auto">
            <a:xfrm flipH="1">
              <a:off x="3180761" y="4577756"/>
              <a:ext cx="15690" cy="8558"/>
            </a:xfrm>
            <a:custGeom>
              <a:avLst/>
              <a:gdLst>
                <a:gd name="T0" fmla="*/ 5 w 11"/>
                <a:gd name="T1" fmla="*/ 6 h 6"/>
                <a:gd name="T2" fmla="*/ 6 w 11"/>
                <a:gd name="T3" fmla="*/ 6 h 6"/>
                <a:gd name="T4" fmla="*/ 11 w 11"/>
                <a:gd name="T5" fmla="*/ 3 h 6"/>
                <a:gd name="T6" fmla="*/ 11 w 11"/>
                <a:gd name="T7" fmla="*/ 2 h 6"/>
                <a:gd name="T8" fmla="*/ 6 w 11"/>
                <a:gd name="T9" fmla="*/ 0 h 6"/>
                <a:gd name="T10" fmla="*/ 5 w 11"/>
                <a:gd name="T11" fmla="*/ 0 h 6"/>
                <a:gd name="T12" fmla="*/ 0 w 11"/>
                <a:gd name="T13" fmla="*/ 2 h 6"/>
                <a:gd name="T14" fmla="*/ 1 w 11"/>
                <a:gd name="T15" fmla="*/ 3 h 6"/>
                <a:gd name="T16" fmla="*/ 5 w 11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5" y="6"/>
                  </a:moveTo>
                  <a:cubicBezTo>
                    <a:pt x="5" y="6"/>
                    <a:pt x="6" y="6"/>
                    <a:pt x="6" y="6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3"/>
                    <a:pt x="11" y="3"/>
                    <a:pt x="11" y="2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1" y="3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3" name="Freeform 252"/>
            <p:cNvSpPr>
              <a:spLocks/>
            </p:cNvSpPr>
            <p:nvPr userDrawn="1"/>
          </p:nvSpPr>
          <p:spPr bwMode="auto">
            <a:xfrm flipH="1">
              <a:off x="3150808" y="4574903"/>
              <a:ext cx="24248" cy="14263"/>
            </a:xfrm>
            <a:custGeom>
              <a:avLst/>
              <a:gdLst>
                <a:gd name="T0" fmla="*/ 8 w 17"/>
                <a:gd name="T1" fmla="*/ 0 h 10"/>
                <a:gd name="T2" fmla="*/ 1 w 17"/>
                <a:gd name="T3" fmla="*/ 4 h 10"/>
                <a:gd name="T4" fmla="*/ 1 w 17"/>
                <a:gd name="T5" fmla="*/ 5 h 10"/>
                <a:gd name="T6" fmla="*/ 8 w 17"/>
                <a:gd name="T7" fmla="*/ 9 h 10"/>
                <a:gd name="T8" fmla="*/ 10 w 17"/>
                <a:gd name="T9" fmla="*/ 9 h 10"/>
                <a:gd name="T10" fmla="*/ 17 w 17"/>
                <a:gd name="T11" fmla="*/ 5 h 10"/>
                <a:gd name="T12" fmla="*/ 17 w 17"/>
                <a:gd name="T13" fmla="*/ 4 h 10"/>
                <a:gd name="T14" fmla="*/ 10 w 17"/>
                <a:gd name="T15" fmla="*/ 0 h 10"/>
                <a:gd name="T16" fmla="*/ 8 w 17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8" y="0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1" y="5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10"/>
                    <a:pt x="9" y="10"/>
                    <a:pt x="10" y="9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5"/>
                    <a:pt x="17" y="5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4" name="Freeform 253"/>
            <p:cNvSpPr>
              <a:spLocks/>
            </p:cNvSpPr>
            <p:nvPr userDrawn="1"/>
          </p:nvSpPr>
          <p:spPr bwMode="auto">
            <a:xfrm flipH="1">
              <a:off x="3095182" y="4577756"/>
              <a:ext cx="24248" cy="14263"/>
            </a:xfrm>
            <a:custGeom>
              <a:avLst/>
              <a:gdLst>
                <a:gd name="T0" fmla="*/ 9 w 17"/>
                <a:gd name="T1" fmla="*/ 9 h 10"/>
                <a:gd name="T2" fmla="*/ 16 w 17"/>
                <a:gd name="T3" fmla="*/ 5 h 10"/>
                <a:gd name="T4" fmla="*/ 16 w 17"/>
                <a:gd name="T5" fmla="*/ 4 h 10"/>
                <a:gd name="T6" fmla="*/ 9 w 17"/>
                <a:gd name="T7" fmla="*/ 0 h 10"/>
                <a:gd name="T8" fmla="*/ 7 w 17"/>
                <a:gd name="T9" fmla="*/ 0 h 10"/>
                <a:gd name="T10" fmla="*/ 0 w 17"/>
                <a:gd name="T11" fmla="*/ 4 h 10"/>
                <a:gd name="T12" fmla="*/ 0 w 17"/>
                <a:gd name="T13" fmla="*/ 5 h 10"/>
                <a:gd name="T14" fmla="*/ 7 w 17"/>
                <a:gd name="T15" fmla="*/ 9 h 10"/>
                <a:gd name="T16" fmla="*/ 9 w 17"/>
                <a:gd name="T17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9" y="9"/>
                  </a:moveTo>
                  <a:cubicBezTo>
                    <a:pt x="16" y="5"/>
                    <a:pt x="16" y="5"/>
                    <a:pt x="16" y="5"/>
                  </a:cubicBezTo>
                  <a:cubicBezTo>
                    <a:pt x="17" y="5"/>
                    <a:pt x="17" y="4"/>
                    <a:pt x="16" y="4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8" y="0"/>
                    <a:pt x="7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10"/>
                    <a:pt x="9" y="10"/>
                    <a:pt x="9" y="9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5" name="Freeform 254"/>
            <p:cNvSpPr>
              <a:spLocks/>
            </p:cNvSpPr>
            <p:nvPr userDrawn="1"/>
          </p:nvSpPr>
          <p:spPr bwMode="auto">
            <a:xfrm flipH="1">
              <a:off x="3129413" y="4579182"/>
              <a:ext cx="24248" cy="14263"/>
            </a:xfrm>
            <a:custGeom>
              <a:avLst/>
              <a:gdLst>
                <a:gd name="T0" fmla="*/ 7 w 17"/>
                <a:gd name="T1" fmla="*/ 0 h 10"/>
                <a:gd name="T2" fmla="*/ 0 w 17"/>
                <a:gd name="T3" fmla="*/ 4 h 10"/>
                <a:gd name="T4" fmla="*/ 0 w 17"/>
                <a:gd name="T5" fmla="*/ 6 h 10"/>
                <a:gd name="T6" fmla="*/ 7 w 17"/>
                <a:gd name="T7" fmla="*/ 10 h 10"/>
                <a:gd name="T8" fmla="*/ 10 w 17"/>
                <a:gd name="T9" fmla="*/ 10 h 10"/>
                <a:gd name="T10" fmla="*/ 16 w 17"/>
                <a:gd name="T11" fmla="*/ 6 h 10"/>
                <a:gd name="T12" fmla="*/ 16 w 17"/>
                <a:gd name="T13" fmla="*/ 4 h 10"/>
                <a:gd name="T14" fmla="*/ 9 w 17"/>
                <a:gd name="T15" fmla="*/ 0 h 10"/>
                <a:gd name="T16" fmla="*/ 7 w 17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7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7" y="5"/>
                    <a:pt x="17" y="5"/>
                    <a:pt x="16" y="4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8" y="0"/>
                    <a:pt x="7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6" name="Freeform 255"/>
            <p:cNvSpPr>
              <a:spLocks/>
            </p:cNvSpPr>
            <p:nvPr userDrawn="1"/>
          </p:nvSpPr>
          <p:spPr bwMode="auto">
            <a:xfrm flipH="1">
              <a:off x="3070934" y="4582034"/>
              <a:ext cx="24248" cy="14263"/>
            </a:xfrm>
            <a:custGeom>
              <a:avLst/>
              <a:gdLst>
                <a:gd name="T0" fmla="*/ 9 w 17"/>
                <a:gd name="T1" fmla="*/ 9 h 10"/>
                <a:gd name="T2" fmla="*/ 16 w 17"/>
                <a:gd name="T3" fmla="*/ 6 h 10"/>
                <a:gd name="T4" fmla="*/ 16 w 17"/>
                <a:gd name="T5" fmla="*/ 4 h 10"/>
                <a:gd name="T6" fmla="*/ 9 w 17"/>
                <a:gd name="T7" fmla="*/ 0 h 10"/>
                <a:gd name="T8" fmla="*/ 7 w 17"/>
                <a:gd name="T9" fmla="*/ 0 h 10"/>
                <a:gd name="T10" fmla="*/ 0 w 17"/>
                <a:gd name="T11" fmla="*/ 4 h 10"/>
                <a:gd name="T12" fmla="*/ 0 w 17"/>
                <a:gd name="T13" fmla="*/ 6 h 10"/>
                <a:gd name="T14" fmla="*/ 7 w 17"/>
                <a:gd name="T15" fmla="*/ 9 h 10"/>
                <a:gd name="T16" fmla="*/ 9 w 17"/>
                <a:gd name="T17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9" y="9"/>
                  </a:moveTo>
                  <a:cubicBezTo>
                    <a:pt x="16" y="6"/>
                    <a:pt x="16" y="6"/>
                    <a:pt x="16" y="6"/>
                  </a:cubicBezTo>
                  <a:cubicBezTo>
                    <a:pt x="17" y="5"/>
                    <a:pt x="17" y="5"/>
                    <a:pt x="16" y="4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8" y="0"/>
                    <a:pt x="7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10"/>
                    <a:pt x="9" y="10"/>
                    <a:pt x="9" y="9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7" name="Freeform 256"/>
            <p:cNvSpPr>
              <a:spLocks/>
            </p:cNvSpPr>
            <p:nvPr userDrawn="1"/>
          </p:nvSpPr>
          <p:spPr bwMode="auto">
            <a:xfrm flipH="1">
              <a:off x="3165071" y="4583461"/>
              <a:ext cx="24248" cy="14263"/>
            </a:xfrm>
            <a:custGeom>
              <a:avLst/>
              <a:gdLst>
                <a:gd name="T0" fmla="*/ 7 w 17"/>
                <a:gd name="T1" fmla="*/ 0 h 10"/>
                <a:gd name="T2" fmla="*/ 0 w 17"/>
                <a:gd name="T3" fmla="*/ 4 h 10"/>
                <a:gd name="T4" fmla="*/ 0 w 17"/>
                <a:gd name="T5" fmla="*/ 6 h 10"/>
                <a:gd name="T6" fmla="*/ 7 w 17"/>
                <a:gd name="T7" fmla="*/ 9 h 10"/>
                <a:gd name="T8" fmla="*/ 9 w 17"/>
                <a:gd name="T9" fmla="*/ 9 h 10"/>
                <a:gd name="T10" fmla="*/ 16 w 17"/>
                <a:gd name="T11" fmla="*/ 6 h 10"/>
                <a:gd name="T12" fmla="*/ 16 w 17"/>
                <a:gd name="T13" fmla="*/ 4 h 10"/>
                <a:gd name="T14" fmla="*/ 9 w 17"/>
                <a:gd name="T15" fmla="*/ 0 h 10"/>
                <a:gd name="T16" fmla="*/ 7 w 17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7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10"/>
                    <a:pt x="9" y="10"/>
                    <a:pt x="9" y="9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7" y="5"/>
                    <a:pt x="17" y="5"/>
                    <a:pt x="16" y="4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8" y="0"/>
                    <a:pt x="7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8" name="Freeform 257"/>
            <p:cNvSpPr>
              <a:spLocks/>
            </p:cNvSpPr>
            <p:nvPr userDrawn="1"/>
          </p:nvSpPr>
          <p:spPr bwMode="auto">
            <a:xfrm flipH="1">
              <a:off x="3110871" y="4586314"/>
              <a:ext cx="24248" cy="14263"/>
            </a:xfrm>
            <a:custGeom>
              <a:avLst/>
              <a:gdLst>
                <a:gd name="T0" fmla="*/ 10 w 17"/>
                <a:gd name="T1" fmla="*/ 9 h 10"/>
                <a:gd name="T2" fmla="*/ 17 w 17"/>
                <a:gd name="T3" fmla="*/ 5 h 10"/>
                <a:gd name="T4" fmla="*/ 17 w 17"/>
                <a:gd name="T5" fmla="*/ 4 h 10"/>
                <a:gd name="T6" fmla="*/ 10 w 17"/>
                <a:gd name="T7" fmla="*/ 0 h 10"/>
                <a:gd name="T8" fmla="*/ 8 w 17"/>
                <a:gd name="T9" fmla="*/ 0 h 10"/>
                <a:gd name="T10" fmla="*/ 1 w 17"/>
                <a:gd name="T11" fmla="*/ 4 h 10"/>
                <a:gd name="T12" fmla="*/ 1 w 17"/>
                <a:gd name="T13" fmla="*/ 5 h 10"/>
                <a:gd name="T14" fmla="*/ 8 w 17"/>
                <a:gd name="T15" fmla="*/ 9 h 10"/>
                <a:gd name="T16" fmla="*/ 10 w 17"/>
                <a:gd name="T17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9"/>
                  </a:moveTo>
                  <a:cubicBezTo>
                    <a:pt x="17" y="5"/>
                    <a:pt x="17" y="5"/>
                    <a:pt x="17" y="5"/>
                  </a:cubicBezTo>
                  <a:cubicBezTo>
                    <a:pt x="17" y="5"/>
                    <a:pt x="17" y="4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8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1" y="5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10"/>
                    <a:pt x="9" y="10"/>
                    <a:pt x="10" y="9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9" name="Freeform 258"/>
            <p:cNvSpPr>
              <a:spLocks/>
            </p:cNvSpPr>
            <p:nvPr userDrawn="1"/>
          </p:nvSpPr>
          <p:spPr bwMode="auto">
            <a:xfrm flipH="1">
              <a:off x="3086624" y="4590592"/>
              <a:ext cx="24248" cy="14263"/>
            </a:xfrm>
            <a:custGeom>
              <a:avLst/>
              <a:gdLst>
                <a:gd name="T0" fmla="*/ 10 w 17"/>
                <a:gd name="T1" fmla="*/ 10 h 10"/>
                <a:gd name="T2" fmla="*/ 17 w 17"/>
                <a:gd name="T3" fmla="*/ 6 h 10"/>
                <a:gd name="T4" fmla="*/ 17 w 17"/>
                <a:gd name="T5" fmla="*/ 4 h 10"/>
                <a:gd name="T6" fmla="*/ 10 w 17"/>
                <a:gd name="T7" fmla="*/ 0 h 10"/>
                <a:gd name="T8" fmla="*/ 8 w 17"/>
                <a:gd name="T9" fmla="*/ 0 h 10"/>
                <a:gd name="T10" fmla="*/ 1 w 17"/>
                <a:gd name="T11" fmla="*/ 4 h 10"/>
                <a:gd name="T12" fmla="*/ 1 w 17"/>
                <a:gd name="T13" fmla="*/ 6 h 10"/>
                <a:gd name="T14" fmla="*/ 8 w 17"/>
                <a:gd name="T15" fmla="*/ 10 h 10"/>
                <a:gd name="T16" fmla="*/ 10 w 17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10"/>
                  </a:moveTo>
                  <a:cubicBezTo>
                    <a:pt x="17" y="6"/>
                    <a:pt x="17" y="6"/>
                    <a:pt x="17" y="6"/>
                  </a:cubicBezTo>
                  <a:cubicBezTo>
                    <a:pt x="17" y="5"/>
                    <a:pt x="17" y="5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8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10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0" name="Freeform 259"/>
            <p:cNvSpPr>
              <a:spLocks/>
            </p:cNvSpPr>
            <p:nvPr userDrawn="1"/>
          </p:nvSpPr>
          <p:spPr bwMode="auto">
            <a:xfrm flipH="1">
              <a:off x="3180761" y="4592019"/>
              <a:ext cx="24248" cy="14263"/>
            </a:xfrm>
            <a:custGeom>
              <a:avLst/>
              <a:gdLst>
                <a:gd name="T0" fmla="*/ 8 w 17"/>
                <a:gd name="T1" fmla="*/ 0 h 10"/>
                <a:gd name="T2" fmla="*/ 1 w 17"/>
                <a:gd name="T3" fmla="*/ 4 h 10"/>
                <a:gd name="T4" fmla="*/ 1 w 17"/>
                <a:gd name="T5" fmla="*/ 6 h 10"/>
                <a:gd name="T6" fmla="*/ 8 w 17"/>
                <a:gd name="T7" fmla="*/ 10 h 10"/>
                <a:gd name="T8" fmla="*/ 10 w 17"/>
                <a:gd name="T9" fmla="*/ 10 h 10"/>
                <a:gd name="T10" fmla="*/ 17 w 17"/>
                <a:gd name="T11" fmla="*/ 6 h 10"/>
                <a:gd name="T12" fmla="*/ 17 w 17"/>
                <a:gd name="T13" fmla="*/ 4 h 10"/>
                <a:gd name="T14" fmla="*/ 10 w 17"/>
                <a:gd name="T15" fmla="*/ 0 h 10"/>
                <a:gd name="T16" fmla="*/ 8 w 17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8" y="0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5"/>
                    <a:pt x="17" y="5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1" name="Freeform 260"/>
            <p:cNvSpPr>
              <a:spLocks/>
            </p:cNvSpPr>
            <p:nvPr userDrawn="1"/>
          </p:nvSpPr>
          <p:spPr bwMode="auto">
            <a:xfrm flipH="1">
              <a:off x="3159366" y="4596297"/>
              <a:ext cx="24248" cy="14263"/>
            </a:xfrm>
            <a:custGeom>
              <a:avLst/>
              <a:gdLst>
                <a:gd name="T0" fmla="*/ 7 w 17"/>
                <a:gd name="T1" fmla="*/ 1 h 10"/>
                <a:gd name="T2" fmla="*/ 1 w 17"/>
                <a:gd name="T3" fmla="*/ 5 h 10"/>
                <a:gd name="T4" fmla="*/ 1 w 17"/>
                <a:gd name="T5" fmla="*/ 6 h 10"/>
                <a:gd name="T6" fmla="*/ 7 w 17"/>
                <a:gd name="T7" fmla="*/ 10 h 10"/>
                <a:gd name="T8" fmla="*/ 10 w 17"/>
                <a:gd name="T9" fmla="*/ 10 h 10"/>
                <a:gd name="T10" fmla="*/ 16 w 17"/>
                <a:gd name="T11" fmla="*/ 6 h 10"/>
                <a:gd name="T12" fmla="*/ 16 w 17"/>
                <a:gd name="T13" fmla="*/ 5 h 10"/>
                <a:gd name="T14" fmla="*/ 10 w 17"/>
                <a:gd name="T15" fmla="*/ 1 h 10"/>
                <a:gd name="T16" fmla="*/ 7 w 17"/>
                <a:gd name="T1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7" y="1"/>
                  </a:move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7" y="6"/>
                    <a:pt x="17" y="5"/>
                    <a:pt x="16" y="5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0"/>
                    <a:pt x="8" y="0"/>
                    <a:pt x="7" y="1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2" name="Freeform 261"/>
            <p:cNvSpPr>
              <a:spLocks/>
            </p:cNvSpPr>
            <p:nvPr userDrawn="1"/>
          </p:nvSpPr>
          <p:spPr bwMode="auto">
            <a:xfrm flipH="1">
              <a:off x="3100887" y="4599150"/>
              <a:ext cx="24248" cy="14263"/>
            </a:xfrm>
            <a:custGeom>
              <a:avLst/>
              <a:gdLst>
                <a:gd name="T0" fmla="*/ 9 w 17"/>
                <a:gd name="T1" fmla="*/ 10 h 10"/>
                <a:gd name="T2" fmla="*/ 16 w 17"/>
                <a:gd name="T3" fmla="*/ 6 h 10"/>
                <a:gd name="T4" fmla="*/ 16 w 17"/>
                <a:gd name="T5" fmla="*/ 4 h 10"/>
                <a:gd name="T6" fmla="*/ 9 w 17"/>
                <a:gd name="T7" fmla="*/ 0 h 10"/>
                <a:gd name="T8" fmla="*/ 7 w 17"/>
                <a:gd name="T9" fmla="*/ 0 h 10"/>
                <a:gd name="T10" fmla="*/ 0 w 17"/>
                <a:gd name="T11" fmla="*/ 4 h 10"/>
                <a:gd name="T12" fmla="*/ 0 w 17"/>
                <a:gd name="T13" fmla="*/ 6 h 10"/>
                <a:gd name="T14" fmla="*/ 7 w 17"/>
                <a:gd name="T15" fmla="*/ 10 h 10"/>
                <a:gd name="T16" fmla="*/ 9 w 17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9" y="10"/>
                  </a:moveTo>
                  <a:cubicBezTo>
                    <a:pt x="16" y="6"/>
                    <a:pt x="16" y="6"/>
                    <a:pt x="16" y="6"/>
                  </a:cubicBezTo>
                  <a:cubicBezTo>
                    <a:pt x="17" y="5"/>
                    <a:pt x="17" y="5"/>
                    <a:pt x="16" y="4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8" y="0"/>
                    <a:pt x="7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9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3" name="Freeform 262"/>
            <p:cNvSpPr>
              <a:spLocks/>
            </p:cNvSpPr>
            <p:nvPr userDrawn="1"/>
          </p:nvSpPr>
          <p:spPr bwMode="auto">
            <a:xfrm flipH="1">
              <a:off x="3195024" y="4600577"/>
              <a:ext cx="24248" cy="14263"/>
            </a:xfrm>
            <a:custGeom>
              <a:avLst/>
              <a:gdLst>
                <a:gd name="T0" fmla="*/ 7 w 17"/>
                <a:gd name="T1" fmla="*/ 0 h 10"/>
                <a:gd name="T2" fmla="*/ 0 w 17"/>
                <a:gd name="T3" fmla="*/ 4 h 10"/>
                <a:gd name="T4" fmla="*/ 0 w 17"/>
                <a:gd name="T5" fmla="*/ 6 h 10"/>
                <a:gd name="T6" fmla="*/ 7 w 17"/>
                <a:gd name="T7" fmla="*/ 10 h 10"/>
                <a:gd name="T8" fmla="*/ 9 w 17"/>
                <a:gd name="T9" fmla="*/ 10 h 10"/>
                <a:gd name="T10" fmla="*/ 16 w 17"/>
                <a:gd name="T11" fmla="*/ 6 h 10"/>
                <a:gd name="T12" fmla="*/ 16 w 17"/>
                <a:gd name="T13" fmla="*/ 4 h 10"/>
                <a:gd name="T14" fmla="*/ 9 w 17"/>
                <a:gd name="T15" fmla="*/ 0 h 10"/>
                <a:gd name="T16" fmla="*/ 7 w 17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7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9" y="10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7" y="5"/>
                    <a:pt x="17" y="5"/>
                    <a:pt x="16" y="4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8" y="0"/>
                    <a:pt x="7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4" name="Freeform 263"/>
            <p:cNvSpPr>
              <a:spLocks/>
            </p:cNvSpPr>
            <p:nvPr userDrawn="1"/>
          </p:nvSpPr>
          <p:spPr bwMode="auto">
            <a:xfrm flipH="1">
              <a:off x="3173630" y="4604855"/>
              <a:ext cx="25674" cy="14263"/>
            </a:xfrm>
            <a:custGeom>
              <a:avLst/>
              <a:gdLst>
                <a:gd name="T0" fmla="*/ 8 w 18"/>
                <a:gd name="T1" fmla="*/ 1 h 10"/>
                <a:gd name="T2" fmla="*/ 1 w 18"/>
                <a:gd name="T3" fmla="*/ 5 h 10"/>
                <a:gd name="T4" fmla="*/ 1 w 18"/>
                <a:gd name="T5" fmla="*/ 6 h 10"/>
                <a:gd name="T6" fmla="*/ 8 w 18"/>
                <a:gd name="T7" fmla="*/ 10 h 10"/>
                <a:gd name="T8" fmla="*/ 10 w 18"/>
                <a:gd name="T9" fmla="*/ 10 h 10"/>
                <a:gd name="T10" fmla="*/ 17 w 18"/>
                <a:gd name="T11" fmla="*/ 6 h 10"/>
                <a:gd name="T12" fmla="*/ 17 w 18"/>
                <a:gd name="T13" fmla="*/ 5 h 10"/>
                <a:gd name="T14" fmla="*/ 10 w 18"/>
                <a:gd name="T15" fmla="*/ 1 h 10"/>
                <a:gd name="T16" fmla="*/ 8 w 18"/>
                <a:gd name="T1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8" y="1"/>
                  </a:move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9" y="10"/>
                    <a:pt x="10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8" y="6"/>
                    <a:pt x="18" y="5"/>
                    <a:pt x="17" y="5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0"/>
                    <a:pt x="9" y="0"/>
                    <a:pt x="8" y="1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5" name="Freeform 264"/>
            <p:cNvSpPr>
              <a:spLocks/>
            </p:cNvSpPr>
            <p:nvPr userDrawn="1"/>
          </p:nvSpPr>
          <p:spPr bwMode="auto">
            <a:xfrm flipH="1">
              <a:off x="3085197" y="4607708"/>
              <a:ext cx="24248" cy="14263"/>
            </a:xfrm>
            <a:custGeom>
              <a:avLst/>
              <a:gdLst>
                <a:gd name="T0" fmla="*/ 9 w 17"/>
                <a:gd name="T1" fmla="*/ 1 h 10"/>
                <a:gd name="T2" fmla="*/ 7 w 17"/>
                <a:gd name="T3" fmla="*/ 1 h 10"/>
                <a:gd name="T4" fmla="*/ 0 w 17"/>
                <a:gd name="T5" fmla="*/ 5 h 10"/>
                <a:gd name="T6" fmla="*/ 0 w 17"/>
                <a:gd name="T7" fmla="*/ 6 h 10"/>
                <a:gd name="T8" fmla="*/ 7 w 17"/>
                <a:gd name="T9" fmla="*/ 10 h 10"/>
                <a:gd name="T10" fmla="*/ 9 w 17"/>
                <a:gd name="T11" fmla="*/ 10 h 10"/>
                <a:gd name="T12" fmla="*/ 16 w 17"/>
                <a:gd name="T13" fmla="*/ 6 h 10"/>
                <a:gd name="T14" fmla="*/ 16 w 17"/>
                <a:gd name="T15" fmla="*/ 5 h 10"/>
                <a:gd name="T16" fmla="*/ 9 w 17"/>
                <a:gd name="T1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9" y="1"/>
                  </a:moveTo>
                  <a:cubicBezTo>
                    <a:pt x="9" y="0"/>
                    <a:pt x="8" y="0"/>
                    <a:pt x="7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6"/>
                    <a:pt x="0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9" y="10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7" y="6"/>
                    <a:pt x="17" y="5"/>
                    <a:pt x="16" y="5"/>
                  </a:cubicBezTo>
                  <a:lnTo>
                    <a:pt x="9" y="1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6" name="Freeform 265"/>
            <p:cNvSpPr>
              <a:spLocks/>
            </p:cNvSpPr>
            <p:nvPr userDrawn="1"/>
          </p:nvSpPr>
          <p:spPr bwMode="auto">
            <a:xfrm flipH="1">
              <a:off x="3210713" y="4609135"/>
              <a:ext cx="24248" cy="14263"/>
            </a:xfrm>
            <a:custGeom>
              <a:avLst/>
              <a:gdLst>
                <a:gd name="T0" fmla="*/ 8 w 17"/>
                <a:gd name="T1" fmla="*/ 0 h 10"/>
                <a:gd name="T2" fmla="*/ 1 w 17"/>
                <a:gd name="T3" fmla="*/ 4 h 10"/>
                <a:gd name="T4" fmla="*/ 1 w 17"/>
                <a:gd name="T5" fmla="*/ 6 h 10"/>
                <a:gd name="T6" fmla="*/ 8 w 17"/>
                <a:gd name="T7" fmla="*/ 10 h 10"/>
                <a:gd name="T8" fmla="*/ 10 w 17"/>
                <a:gd name="T9" fmla="*/ 10 h 10"/>
                <a:gd name="T10" fmla="*/ 17 w 17"/>
                <a:gd name="T11" fmla="*/ 6 h 10"/>
                <a:gd name="T12" fmla="*/ 17 w 17"/>
                <a:gd name="T13" fmla="*/ 4 h 10"/>
                <a:gd name="T14" fmla="*/ 10 w 17"/>
                <a:gd name="T15" fmla="*/ 0 h 10"/>
                <a:gd name="T16" fmla="*/ 8 w 17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8" y="0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5"/>
                    <a:pt x="17" y="5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7" name="Freeform 266"/>
            <p:cNvSpPr>
              <a:spLocks/>
            </p:cNvSpPr>
            <p:nvPr userDrawn="1"/>
          </p:nvSpPr>
          <p:spPr bwMode="auto">
            <a:xfrm flipH="1">
              <a:off x="3189319" y="4613413"/>
              <a:ext cx="24248" cy="14263"/>
            </a:xfrm>
            <a:custGeom>
              <a:avLst/>
              <a:gdLst>
                <a:gd name="T0" fmla="*/ 7 w 17"/>
                <a:gd name="T1" fmla="*/ 1 h 10"/>
                <a:gd name="T2" fmla="*/ 1 w 17"/>
                <a:gd name="T3" fmla="*/ 5 h 10"/>
                <a:gd name="T4" fmla="*/ 1 w 17"/>
                <a:gd name="T5" fmla="*/ 6 h 10"/>
                <a:gd name="T6" fmla="*/ 8 w 17"/>
                <a:gd name="T7" fmla="*/ 10 h 10"/>
                <a:gd name="T8" fmla="*/ 10 w 17"/>
                <a:gd name="T9" fmla="*/ 10 h 10"/>
                <a:gd name="T10" fmla="*/ 17 w 17"/>
                <a:gd name="T11" fmla="*/ 6 h 10"/>
                <a:gd name="T12" fmla="*/ 17 w 17"/>
                <a:gd name="T13" fmla="*/ 5 h 10"/>
                <a:gd name="T14" fmla="*/ 10 w 17"/>
                <a:gd name="T15" fmla="*/ 1 h 10"/>
                <a:gd name="T16" fmla="*/ 7 w 17"/>
                <a:gd name="T1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7" y="1"/>
                  </a:move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6"/>
                    <a:pt x="17" y="5"/>
                    <a:pt x="17" y="5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0"/>
                    <a:pt x="8" y="0"/>
                    <a:pt x="7" y="1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8" name="Freeform 267"/>
            <p:cNvSpPr>
              <a:spLocks/>
            </p:cNvSpPr>
            <p:nvPr userDrawn="1"/>
          </p:nvSpPr>
          <p:spPr bwMode="auto">
            <a:xfrm flipH="1">
              <a:off x="3130839" y="4616266"/>
              <a:ext cx="24248" cy="14263"/>
            </a:xfrm>
            <a:custGeom>
              <a:avLst/>
              <a:gdLst>
                <a:gd name="T0" fmla="*/ 9 w 17"/>
                <a:gd name="T1" fmla="*/ 10 h 10"/>
                <a:gd name="T2" fmla="*/ 16 w 17"/>
                <a:gd name="T3" fmla="*/ 6 h 10"/>
                <a:gd name="T4" fmla="*/ 16 w 17"/>
                <a:gd name="T5" fmla="*/ 5 h 10"/>
                <a:gd name="T6" fmla="*/ 9 w 17"/>
                <a:gd name="T7" fmla="*/ 1 h 10"/>
                <a:gd name="T8" fmla="*/ 7 w 17"/>
                <a:gd name="T9" fmla="*/ 1 h 10"/>
                <a:gd name="T10" fmla="*/ 0 w 17"/>
                <a:gd name="T11" fmla="*/ 5 h 10"/>
                <a:gd name="T12" fmla="*/ 0 w 17"/>
                <a:gd name="T13" fmla="*/ 6 h 10"/>
                <a:gd name="T14" fmla="*/ 7 w 17"/>
                <a:gd name="T15" fmla="*/ 10 h 10"/>
                <a:gd name="T16" fmla="*/ 9 w 17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9" y="10"/>
                  </a:moveTo>
                  <a:cubicBezTo>
                    <a:pt x="16" y="6"/>
                    <a:pt x="16" y="6"/>
                    <a:pt x="16" y="6"/>
                  </a:cubicBezTo>
                  <a:cubicBezTo>
                    <a:pt x="17" y="5"/>
                    <a:pt x="17" y="5"/>
                    <a:pt x="16" y="5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8" y="0"/>
                    <a:pt x="7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9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9" name="Freeform 268"/>
            <p:cNvSpPr>
              <a:spLocks/>
            </p:cNvSpPr>
            <p:nvPr userDrawn="1"/>
          </p:nvSpPr>
          <p:spPr bwMode="auto">
            <a:xfrm flipH="1">
              <a:off x="3224976" y="4617693"/>
              <a:ext cx="24248" cy="14263"/>
            </a:xfrm>
            <a:custGeom>
              <a:avLst/>
              <a:gdLst>
                <a:gd name="T0" fmla="*/ 7 w 17"/>
                <a:gd name="T1" fmla="*/ 1 h 10"/>
                <a:gd name="T2" fmla="*/ 1 w 17"/>
                <a:gd name="T3" fmla="*/ 5 h 10"/>
                <a:gd name="T4" fmla="*/ 0 w 17"/>
                <a:gd name="T5" fmla="*/ 6 h 10"/>
                <a:gd name="T6" fmla="*/ 7 w 17"/>
                <a:gd name="T7" fmla="*/ 10 h 10"/>
                <a:gd name="T8" fmla="*/ 10 w 17"/>
                <a:gd name="T9" fmla="*/ 10 h 10"/>
                <a:gd name="T10" fmla="*/ 16 w 17"/>
                <a:gd name="T11" fmla="*/ 6 h 10"/>
                <a:gd name="T12" fmla="*/ 16 w 17"/>
                <a:gd name="T13" fmla="*/ 5 h 10"/>
                <a:gd name="T14" fmla="*/ 10 w 17"/>
                <a:gd name="T15" fmla="*/ 1 h 10"/>
                <a:gd name="T16" fmla="*/ 7 w 17"/>
                <a:gd name="T1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7" y="1"/>
                  </a:move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7" y="5"/>
                    <a:pt x="17" y="5"/>
                    <a:pt x="16" y="5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0"/>
                    <a:pt x="8" y="0"/>
                    <a:pt x="7" y="1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0" name="Freeform 269"/>
            <p:cNvSpPr>
              <a:spLocks/>
            </p:cNvSpPr>
            <p:nvPr userDrawn="1"/>
          </p:nvSpPr>
          <p:spPr bwMode="auto">
            <a:xfrm flipH="1">
              <a:off x="3169350" y="4620545"/>
              <a:ext cx="24248" cy="14263"/>
            </a:xfrm>
            <a:custGeom>
              <a:avLst/>
              <a:gdLst>
                <a:gd name="T0" fmla="*/ 9 w 17"/>
                <a:gd name="T1" fmla="*/ 10 h 10"/>
                <a:gd name="T2" fmla="*/ 16 w 17"/>
                <a:gd name="T3" fmla="*/ 6 h 10"/>
                <a:gd name="T4" fmla="*/ 16 w 17"/>
                <a:gd name="T5" fmla="*/ 4 h 10"/>
                <a:gd name="T6" fmla="*/ 9 w 17"/>
                <a:gd name="T7" fmla="*/ 0 h 10"/>
                <a:gd name="T8" fmla="*/ 7 w 17"/>
                <a:gd name="T9" fmla="*/ 0 h 10"/>
                <a:gd name="T10" fmla="*/ 0 w 17"/>
                <a:gd name="T11" fmla="*/ 4 h 10"/>
                <a:gd name="T12" fmla="*/ 0 w 17"/>
                <a:gd name="T13" fmla="*/ 6 h 10"/>
                <a:gd name="T14" fmla="*/ 7 w 17"/>
                <a:gd name="T15" fmla="*/ 9 h 10"/>
                <a:gd name="T16" fmla="*/ 9 w 17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9" y="10"/>
                  </a:moveTo>
                  <a:cubicBezTo>
                    <a:pt x="16" y="6"/>
                    <a:pt x="16" y="6"/>
                    <a:pt x="16" y="6"/>
                  </a:cubicBezTo>
                  <a:cubicBezTo>
                    <a:pt x="17" y="5"/>
                    <a:pt x="17" y="5"/>
                    <a:pt x="16" y="4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8" y="0"/>
                    <a:pt x="7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10"/>
                    <a:pt x="9" y="10"/>
                    <a:pt x="9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1" name="Freeform 270"/>
            <p:cNvSpPr>
              <a:spLocks/>
            </p:cNvSpPr>
            <p:nvPr userDrawn="1"/>
          </p:nvSpPr>
          <p:spPr bwMode="auto">
            <a:xfrm flipH="1">
              <a:off x="3203582" y="4621971"/>
              <a:ext cx="24248" cy="14263"/>
            </a:xfrm>
            <a:custGeom>
              <a:avLst/>
              <a:gdLst>
                <a:gd name="T0" fmla="*/ 7 w 17"/>
                <a:gd name="T1" fmla="*/ 1 h 10"/>
                <a:gd name="T2" fmla="*/ 0 w 17"/>
                <a:gd name="T3" fmla="*/ 5 h 10"/>
                <a:gd name="T4" fmla="*/ 0 w 17"/>
                <a:gd name="T5" fmla="*/ 6 h 10"/>
                <a:gd name="T6" fmla="*/ 7 w 17"/>
                <a:gd name="T7" fmla="*/ 10 h 10"/>
                <a:gd name="T8" fmla="*/ 9 w 17"/>
                <a:gd name="T9" fmla="*/ 10 h 10"/>
                <a:gd name="T10" fmla="*/ 16 w 17"/>
                <a:gd name="T11" fmla="*/ 6 h 10"/>
                <a:gd name="T12" fmla="*/ 16 w 17"/>
                <a:gd name="T13" fmla="*/ 5 h 10"/>
                <a:gd name="T14" fmla="*/ 9 w 17"/>
                <a:gd name="T15" fmla="*/ 1 h 10"/>
                <a:gd name="T16" fmla="*/ 7 w 17"/>
                <a:gd name="T1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7" y="1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6"/>
                    <a:pt x="0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9" y="10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7" y="6"/>
                    <a:pt x="17" y="5"/>
                    <a:pt x="16" y="5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8" y="0"/>
                    <a:pt x="7" y="1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2" name="Freeform 271"/>
            <p:cNvSpPr>
              <a:spLocks/>
            </p:cNvSpPr>
            <p:nvPr userDrawn="1"/>
          </p:nvSpPr>
          <p:spPr bwMode="auto">
            <a:xfrm flipH="1">
              <a:off x="3146529" y="4624824"/>
              <a:ext cx="24248" cy="14263"/>
            </a:xfrm>
            <a:custGeom>
              <a:avLst/>
              <a:gdLst>
                <a:gd name="T0" fmla="*/ 10 w 17"/>
                <a:gd name="T1" fmla="*/ 10 h 10"/>
                <a:gd name="T2" fmla="*/ 17 w 17"/>
                <a:gd name="T3" fmla="*/ 6 h 10"/>
                <a:gd name="T4" fmla="*/ 17 w 17"/>
                <a:gd name="T5" fmla="*/ 5 h 10"/>
                <a:gd name="T6" fmla="*/ 10 w 17"/>
                <a:gd name="T7" fmla="*/ 1 h 10"/>
                <a:gd name="T8" fmla="*/ 8 w 17"/>
                <a:gd name="T9" fmla="*/ 1 h 10"/>
                <a:gd name="T10" fmla="*/ 1 w 17"/>
                <a:gd name="T11" fmla="*/ 5 h 10"/>
                <a:gd name="T12" fmla="*/ 1 w 17"/>
                <a:gd name="T13" fmla="*/ 6 h 10"/>
                <a:gd name="T14" fmla="*/ 8 w 17"/>
                <a:gd name="T15" fmla="*/ 10 h 10"/>
                <a:gd name="T16" fmla="*/ 10 w 17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10"/>
                  </a:moveTo>
                  <a:cubicBezTo>
                    <a:pt x="17" y="6"/>
                    <a:pt x="17" y="6"/>
                    <a:pt x="17" y="6"/>
                  </a:cubicBezTo>
                  <a:cubicBezTo>
                    <a:pt x="17" y="6"/>
                    <a:pt x="17" y="5"/>
                    <a:pt x="17" y="5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0"/>
                    <a:pt x="8" y="0"/>
                    <a:pt x="8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10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3" name="Freeform 272"/>
            <p:cNvSpPr>
              <a:spLocks/>
            </p:cNvSpPr>
            <p:nvPr userDrawn="1"/>
          </p:nvSpPr>
          <p:spPr bwMode="auto">
            <a:xfrm flipH="1">
              <a:off x="3185039" y="4629103"/>
              <a:ext cx="24248" cy="14263"/>
            </a:xfrm>
            <a:custGeom>
              <a:avLst/>
              <a:gdLst>
                <a:gd name="T0" fmla="*/ 10 w 17"/>
                <a:gd name="T1" fmla="*/ 10 h 10"/>
                <a:gd name="T2" fmla="*/ 17 w 17"/>
                <a:gd name="T3" fmla="*/ 6 h 10"/>
                <a:gd name="T4" fmla="*/ 17 w 17"/>
                <a:gd name="T5" fmla="*/ 4 h 10"/>
                <a:gd name="T6" fmla="*/ 10 w 17"/>
                <a:gd name="T7" fmla="*/ 0 h 10"/>
                <a:gd name="T8" fmla="*/ 8 w 17"/>
                <a:gd name="T9" fmla="*/ 0 h 10"/>
                <a:gd name="T10" fmla="*/ 1 w 17"/>
                <a:gd name="T11" fmla="*/ 4 h 10"/>
                <a:gd name="T12" fmla="*/ 1 w 17"/>
                <a:gd name="T13" fmla="*/ 6 h 10"/>
                <a:gd name="T14" fmla="*/ 8 w 17"/>
                <a:gd name="T15" fmla="*/ 10 h 10"/>
                <a:gd name="T16" fmla="*/ 10 w 17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10"/>
                  </a:moveTo>
                  <a:cubicBezTo>
                    <a:pt x="17" y="6"/>
                    <a:pt x="17" y="6"/>
                    <a:pt x="17" y="6"/>
                  </a:cubicBezTo>
                  <a:cubicBezTo>
                    <a:pt x="17" y="5"/>
                    <a:pt x="17" y="5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8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10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4" name="Freeform 273"/>
            <p:cNvSpPr>
              <a:spLocks/>
            </p:cNvSpPr>
            <p:nvPr userDrawn="1"/>
          </p:nvSpPr>
          <p:spPr bwMode="auto">
            <a:xfrm flipH="1">
              <a:off x="3160792" y="4633382"/>
              <a:ext cx="24248" cy="14263"/>
            </a:xfrm>
            <a:custGeom>
              <a:avLst/>
              <a:gdLst>
                <a:gd name="T0" fmla="*/ 10 w 17"/>
                <a:gd name="T1" fmla="*/ 10 h 10"/>
                <a:gd name="T2" fmla="*/ 16 w 17"/>
                <a:gd name="T3" fmla="*/ 6 h 10"/>
                <a:gd name="T4" fmla="*/ 16 w 17"/>
                <a:gd name="T5" fmla="*/ 5 h 10"/>
                <a:gd name="T6" fmla="*/ 10 w 17"/>
                <a:gd name="T7" fmla="*/ 1 h 10"/>
                <a:gd name="T8" fmla="*/ 7 w 17"/>
                <a:gd name="T9" fmla="*/ 1 h 10"/>
                <a:gd name="T10" fmla="*/ 1 w 17"/>
                <a:gd name="T11" fmla="*/ 5 h 10"/>
                <a:gd name="T12" fmla="*/ 1 w 17"/>
                <a:gd name="T13" fmla="*/ 6 h 10"/>
                <a:gd name="T14" fmla="*/ 7 w 17"/>
                <a:gd name="T15" fmla="*/ 10 h 10"/>
                <a:gd name="T16" fmla="*/ 10 w 17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10"/>
                  </a:moveTo>
                  <a:cubicBezTo>
                    <a:pt x="16" y="6"/>
                    <a:pt x="16" y="6"/>
                    <a:pt x="16" y="6"/>
                  </a:cubicBezTo>
                  <a:cubicBezTo>
                    <a:pt x="17" y="6"/>
                    <a:pt x="17" y="5"/>
                    <a:pt x="16" y="5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0"/>
                    <a:pt x="8" y="0"/>
                    <a:pt x="7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10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5" name="Freeform 274"/>
            <p:cNvSpPr>
              <a:spLocks/>
            </p:cNvSpPr>
            <p:nvPr userDrawn="1"/>
          </p:nvSpPr>
          <p:spPr bwMode="auto">
            <a:xfrm flipH="1">
              <a:off x="3199303" y="4637661"/>
              <a:ext cx="24248" cy="14263"/>
            </a:xfrm>
            <a:custGeom>
              <a:avLst/>
              <a:gdLst>
                <a:gd name="T0" fmla="*/ 9 w 17"/>
                <a:gd name="T1" fmla="*/ 10 h 10"/>
                <a:gd name="T2" fmla="*/ 16 w 17"/>
                <a:gd name="T3" fmla="*/ 6 h 10"/>
                <a:gd name="T4" fmla="*/ 16 w 17"/>
                <a:gd name="T5" fmla="*/ 4 h 10"/>
                <a:gd name="T6" fmla="*/ 9 w 17"/>
                <a:gd name="T7" fmla="*/ 0 h 10"/>
                <a:gd name="T8" fmla="*/ 7 w 17"/>
                <a:gd name="T9" fmla="*/ 0 h 10"/>
                <a:gd name="T10" fmla="*/ 0 w 17"/>
                <a:gd name="T11" fmla="*/ 4 h 10"/>
                <a:gd name="T12" fmla="*/ 0 w 17"/>
                <a:gd name="T13" fmla="*/ 6 h 10"/>
                <a:gd name="T14" fmla="*/ 7 w 17"/>
                <a:gd name="T15" fmla="*/ 10 h 10"/>
                <a:gd name="T16" fmla="*/ 9 w 17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9" y="10"/>
                  </a:moveTo>
                  <a:cubicBezTo>
                    <a:pt x="16" y="6"/>
                    <a:pt x="16" y="6"/>
                    <a:pt x="16" y="6"/>
                  </a:cubicBezTo>
                  <a:cubicBezTo>
                    <a:pt x="17" y="5"/>
                    <a:pt x="17" y="5"/>
                    <a:pt x="16" y="4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8" y="0"/>
                    <a:pt x="7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9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6" name="Freeform 275"/>
            <p:cNvSpPr>
              <a:spLocks/>
            </p:cNvSpPr>
            <p:nvPr userDrawn="1"/>
          </p:nvSpPr>
          <p:spPr bwMode="auto">
            <a:xfrm flipH="1">
              <a:off x="3175056" y="4641940"/>
              <a:ext cx="25674" cy="14263"/>
            </a:xfrm>
            <a:custGeom>
              <a:avLst/>
              <a:gdLst>
                <a:gd name="T0" fmla="*/ 10 w 18"/>
                <a:gd name="T1" fmla="*/ 10 h 10"/>
                <a:gd name="T2" fmla="*/ 17 w 18"/>
                <a:gd name="T3" fmla="*/ 6 h 10"/>
                <a:gd name="T4" fmla="*/ 17 w 18"/>
                <a:gd name="T5" fmla="*/ 5 h 10"/>
                <a:gd name="T6" fmla="*/ 10 w 18"/>
                <a:gd name="T7" fmla="*/ 1 h 10"/>
                <a:gd name="T8" fmla="*/ 8 w 18"/>
                <a:gd name="T9" fmla="*/ 1 h 10"/>
                <a:gd name="T10" fmla="*/ 1 w 18"/>
                <a:gd name="T11" fmla="*/ 5 h 10"/>
                <a:gd name="T12" fmla="*/ 1 w 18"/>
                <a:gd name="T13" fmla="*/ 6 h 10"/>
                <a:gd name="T14" fmla="*/ 8 w 18"/>
                <a:gd name="T15" fmla="*/ 10 h 10"/>
                <a:gd name="T16" fmla="*/ 10 w 18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10" y="10"/>
                  </a:moveTo>
                  <a:cubicBezTo>
                    <a:pt x="17" y="6"/>
                    <a:pt x="17" y="6"/>
                    <a:pt x="17" y="6"/>
                  </a:cubicBezTo>
                  <a:cubicBezTo>
                    <a:pt x="18" y="6"/>
                    <a:pt x="18" y="5"/>
                    <a:pt x="17" y="5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0"/>
                    <a:pt x="8" y="0"/>
                    <a:pt x="8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9" y="10"/>
                    <a:pt x="10" y="10"/>
                    <a:pt x="10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7" name="Freeform 276"/>
            <p:cNvSpPr>
              <a:spLocks/>
            </p:cNvSpPr>
            <p:nvPr userDrawn="1"/>
          </p:nvSpPr>
          <p:spPr bwMode="auto">
            <a:xfrm flipH="1">
              <a:off x="3214993" y="4646219"/>
              <a:ext cx="24248" cy="14263"/>
            </a:xfrm>
            <a:custGeom>
              <a:avLst/>
              <a:gdLst>
                <a:gd name="T0" fmla="*/ 8 w 17"/>
                <a:gd name="T1" fmla="*/ 10 h 10"/>
                <a:gd name="T2" fmla="*/ 10 w 17"/>
                <a:gd name="T3" fmla="*/ 10 h 10"/>
                <a:gd name="T4" fmla="*/ 17 w 17"/>
                <a:gd name="T5" fmla="*/ 6 h 10"/>
                <a:gd name="T6" fmla="*/ 17 w 17"/>
                <a:gd name="T7" fmla="*/ 4 h 10"/>
                <a:gd name="T8" fmla="*/ 10 w 17"/>
                <a:gd name="T9" fmla="*/ 1 h 10"/>
                <a:gd name="T10" fmla="*/ 8 w 17"/>
                <a:gd name="T11" fmla="*/ 1 h 10"/>
                <a:gd name="T12" fmla="*/ 1 w 17"/>
                <a:gd name="T13" fmla="*/ 4 h 10"/>
                <a:gd name="T14" fmla="*/ 1 w 17"/>
                <a:gd name="T15" fmla="*/ 6 h 10"/>
                <a:gd name="T16" fmla="*/ 8 w 17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8" y="10"/>
                  </a:moveTo>
                  <a:cubicBezTo>
                    <a:pt x="8" y="10"/>
                    <a:pt x="9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5"/>
                    <a:pt x="17" y="5"/>
                    <a:pt x="17" y="4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0"/>
                    <a:pt x="8" y="0"/>
                    <a:pt x="8" y="1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1" y="6"/>
                  </a:cubicBezTo>
                  <a:lnTo>
                    <a:pt x="8" y="10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8" name="Freeform 277"/>
            <p:cNvSpPr>
              <a:spLocks/>
            </p:cNvSpPr>
            <p:nvPr userDrawn="1"/>
          </p:nvSpPr>
          <p:spPr bwMode="auto">
            <a:xfrm flipH="1">
              <a:off x="3190745" y="4650498"/>
              <a:ext cx="24248" cy="14263"/>
            </a:xfrm>
            <a:custGeom>
              <a:avLst/>
              <a:gdLst>
                <a:gd name="T0" fmla="*/ 10 w 17"/>
                <a:gd name="T1" fmla="*/ 10 h 10"/>
                <a:gd name="T2" fmla="*/ 17 w 17"/>
                <a:gd name="T3" fmla="*/ 6 h 10"/>
                <a:gd name="T4" fmla="*/ 16 w 17"/>
                <a:gd name="T5" fmla="*/ 5 h 10"/>
                <a:gd name="T6" fmla="*/ 10 w 17"/>
                <a:gd name="T7" fmla="*/ 1 h 10"/>
                <a:gd name="T8" fmla="*/ 7 w 17"/>
                <a:gd name="T9" fmla="*/ 1 h 10"/>
                <a:gd name="T10" fmla="*/ 1 w 17"/>
                <a:gd name="T11" fmla="*/ 5 h 10"/>
                <a:gd name="T12" fmla="*/ 1 w 17"/>
                <a:gd name="T13" fmla="*/ 6 h 10"/>
                <a:gd name="T14" fmla="*/ 7 w 17"/>
                <a:gd name="T15" fmla="*/ 10 h 10"/>
                <a:gd name="T16" fmla="*/ 10 w 17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10"/>
                  </a:moveTo>
                  <a:cubicBezTo>
                    <a:pt x="17" y="6"/>
                    <a:pt x="17" y="6"/>
                    <a:pt x="17" y="6"/>
                  </a:cubicBezTo>
                  <a:cubicBezTo>
                    <a:pt x="17" y="6"/>
                    <a:pt x="17" y="5"/>
                    <a:pt x="16" y="5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0"/>
                    <a:pt x="8" y="0"/>
                    <a:pt x="7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10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9" name="Freeform 278"/>
            <p:cNvSpPr>
              <a:spLocks/>
            </p:cNvSpPr>
            <p:nvPr userDrawn="1"/>
          </p:nvSpPr>
          <p:spPr bwMode="auto">
            <a:xfrm flipH="1">
              <a:off x="3100887" y="4617693"/>
              <a:ext cx="87006" cy="49922"/>
            </a:xfrm>
            <a:custGeom>
              <a:avLst/>
              <a:gdLst>
                <a:gd name="T0" fmla="*/ 53 w 61"/>
                <a:gd name="T1" fmla="*/ 0 h 35"/>
                <a:gd name="T2" fmla="*/ 51 w 61"/>
                <a:gd name="T3" fmla="*/ 0 h 35"/>
                <a:gd name="T4" fmla="*/ 1 w 61"/>
                <a:gd name="T5" fmla="*/ 29 h 35"/>
                <a:gd name="T6" fmla="*/ 1 w 61"/>
                <a:gd name="T7" fmla="*/ 31 h 35"/>
                <a:gd name="T8" fmla="*/ 8 w 61"/>
                <a:gd name="T9" fmla="*/ 35 h 35"/>
                <a:gd name="T10" fmla="*/ 10 w 61"/>
                <a:gd name="T11" fmla="*/ 34 h 35"/>
                <a:gd name="T12" fmla="*/ 60 w 61"/>
                <a:gd name="T13" fmla="*/ 5 h 35"/>
                <a:gd name="T14" fmla="*/ 60 w 61"/>
                <a:gd name="T15" fmla="*/ 4 h 35"/>
                <a:gd name="T16" fmla="*/ 53 w 61"/>
                <a:gd name="T17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1" h="35">
                  <a:moveTo>
                    <a:pt x="53" y="0"/>
                  </a:moveTo>
                  <a:cubicBezTo>
                    <a:pt x="53" y="0"/>
                    <a:pt x="52" y="0"/>
                    <a:pt x="51" y="0"/>
                  </a:cubicBezTo>
                  <a:cubicBezTo>
                    <a:pt x="1" y="29"/>
                    <a:pt x="1" y="29"/>
                    <a:pt x="1" y="29"/>
                  </a:cubicBezTo>
                  <a:cubicBezTo>
                    <a:pt x="0" y="30"/>
                    <a:pt x="0" y="30"/>
                    <a:pt x="1" y="31"/>
                  </a:cubicBezTo>
                  <a:cubicBezTo>
                    <a:pt x="8" y="35"/>
                    <a:pt x="8" y="35"/>
                    <a:pt x="8" y="35"/>
                  </a:cubicBezTo>
                  <a:cubicBezTo>
                    <a:pt x="8" y="35"/>
                    <a:pt x="9" y="35"/>
                    <a:pt x="10" y="34"/>
                  </a:cubicBezTo>
                  <a:cubicBezTo>
                    <a:pt x="60" y="5"/>
                    <a:pt x="60" y="5"/>
                    <a:pt x="60" y="5"/>
                  </a:cubicBezTo>
                  <a:cubicBezTo>
                    <a:pt x="61" y="5"/>
                    <a:pt x="61" y="4"/>
                    <a:pt x="60" y="4"/>
                  </a:cubicBezTo>
                  <a:lnTo>
                    <a:pt x="53" y="0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0" name="Freeform 279"/>
            <p:cNvSpPr>
              <a:spLocks/>
            </p:cNvSpPr>
            <p:nvPr userDrawn="1"/>
          </p:nvSpPr>
          <p:spPr bwMode="auto">
            <a:xfrm flipH="1">
              <a:off x="3205009" y="4660482"/>
              <a:ext cx="25674" cy="14263"/>
            </a:xfrm>
            <a:custGeom>
              <a:avLst/>
              <a:gdLst>
                <a:gd name="T0" fmla="*/ 8 w 18"/>
                <a:gd name="T1" fmla="*/ 9 h 10"/>
                <a:gd name="T2" fmla="*/ 10 w 18"/>
                <a:gd name="T3" fmla="*/ 9 h 10"/>
                <a:gd name="T4" fmla="*/ 17 w 18"/>
                <a:gd name="T5" fmla="*/ 5 h 10"/>
                <a:gd name="T6" fmla="*/ 17 w 18"/>
                <a:gd name="T7" fmla="*/ 4 h 10"/>
                <a:gd name="T8" fmla="*/ 10 w 18"/>
                <a:gd name="T9" fmla="*/ 0 h 10"/>
                <a:gd name="T10" fmla="*/ 8 w 18"/>
                <a:gd name="T11" fmla="*/ 0 h 10"/>
                <a:gd name="T12" fmla="*/ 1 w 18"/>
                <a:gd name="T13" fmla="*/ 4 h 10"/>
                <a:gd name="T14" fmla="*/ 1 w 18"/>
                <a:gd name="T15" fmla="*/ 5 h 10"/>
                <a:gd name="T16" fmla="*/ 8 w 18"/>
                <a:gd name="T17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8" y="9"/>
                  </a:moveTo>
                  <a:cubicBezTo>
                    <a:pt x="9" y="10"/>
                    <a:pt x="9" y="10"/>
                    <a:pt x="10" y="9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8" y="5"/>
                    <a:pt x="17" y="4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8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1" y="5"/>
                  </a:cubicBezTo>
                  <a:lnTo>
                    <a:pt x="8" y="9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1" name="Freeform 280"/>
            <p:cNvSpPr>
              <a:spLocks/>
            </p:cNvSpPr>
            <p:nvPr userDrawn="1"/>
          </p:nvSpPr>
          <p:spPr bwMode="auto">
            <a:xfrm flipH="1">
              <a:off x="3177908" y="4661908"/>
              <a:ext cx="24248" cy="14263"/>
            </a:xfrm>
            <a:custGeom>
              <a:avLst/>
              <a:gdLst>
                <a:gd name="T0" fmla="*/ 9 w 17"/>
                <a:gd name="T1" fmla="*/ 1 h 10"/>
                <a:gd name="T2" fmla="*/ 7 w 17"/>
                <a:gd name="T3" fmla="*/ 1 h 10"/>
                <a:gd name="T4" fmla="*/ 0 w 17"/>
                <a:gd name="T5" fmla="*/ 5 h 10"/>
                <a:gd name="T6" fmla="*/ 0 w 17"/>
                <a:gd name="T7" fmla="*/ 6 h 10"/>
                <a:gd name="T8" fmla="*/ 7 w 17"/>
                <a:gd name="T9" fmla="*/ 10 h 10"/>
                <a:gd name="T10" fmla="*/ 9 w 17"/>
                <a:gd name="T11" fmla="*/ 10 h 10"/>
                <a:gd name="T12" fmla="*/ 16 w 17"/>
                <a:gd name="T13" fmla="*/ 6 h 10"/>
                <a:gd name="T14" fmla="*/ 16 w 17"/>
                <a:gd name="T15" fmla="*/ 5 h 10"/>
                <a:gd name="T16" fmla="*/ 9 w 17"/>
                <a:gd name="T1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9" y="1"/>
                  </a:moveTo>
                  <a:cubicBezTo>
                    <a:pt x="9" y="0"/>
                    <a:pt x="8" y="0"/>
                    <a:pt x="7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9" y="10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7" y="5"/>
                    <a:pt x="17" y="5"/>
                    <a:pt x="16" y="5"/>
                  </a:cubicBezTo>
                  <a:lnTo>
                    <a:pt x="9" y="1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2" name="Freeform 281"/>
            <p:cNvSpPr>
              <a:spLocks/>
            </p:cNvSpPr>
            <p:nvPr userDrawn="1"/>
          </p:nvSpPr>
          <p:spPr bwMode="auto">
            <a:xfrm flipH="1">
              <a:off x="3219271" y="4631956"/>
              <a:ext cx="24248" cy="12837"/>
            </a:xfrm>
            <a:custGeom>
              <a:avLst/>
              <a:gdLst>
                <a:gd name="T0" fmla="*/ 8 w 17"/>
                <a:gd name="T1" fmla="*/ 0 h 9"/>
                <a:gd name="T2" fmla="*/ 1 w 17"/>
                <a:gd name="T3" fmla="*/ 4 h 9"/>
                <a:gd name="T4" fmla="*/ 1 w 17"/>
                <a:gd name="T5" fmla="*/ 5 h 9"/>
                <a:gd name="T6" fmla="*/ 8 w 17"/>
                <a:gd name="T7" fmla="*/ 9 h 9"/>
                <a:gd name="T8" fmla="*/ 10 w 17"/>
                <a:gd name="T9" fmla="*/ 9 h 9"/>
                <a:gd name="T10" fmla="*/ 17 w 17"/>
                <a:gd name="T11" fmla="*/ 5 h 9"/>
                <a:gd name="T12" fmla="*/ 17 w 17"/>
                <a:gd name="T13" fmla="*/ 4 h 9"/>
                <a:gd name="T14" fmla="*/ 10 w 17"/>
                <a:gd name="T15" fmla="*/ 0 h 9"/>
                <a:gd name="T16" fmla="*/ 8 w 17"/>
                <a:gd name="T1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9">
                  <a:moveTo>
                    <a:pt x="8" y="0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1" y="5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9" y="9"/>
                    <a:pt x="10" y="9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5"/>
                    <a:pt x="17" y="4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3" name="Freeform 282"/>
            <p:cNvSpPr>
              <a:spLocks/>
            </p:cNvSpPr>
            <p:nvPr userDrawn="1"/>
          </p:nvSpPr>
          <p:spPr bwMode="auto">
            <a:xfrm flipH="1">
              <a:off x="3139398" y="4603430"/>
              <a:ext cx="25674" cy="14263"/>
            </a:xfrm>
            <a:custGeom>
              <a:avLst/>
              <a:gdLst>
                <a:gd name="T0" fmla="*/ 10 w 18"/>
                <a:gd name="T1" fmla="*/ 9 h 10"/>
                <a:gd name="T2" fmla="*/ 17 w 18"/>
                <a:gd name="T3" fmla="*/ 5 h 10"/>
                <a:gd name="T4" fmla="*/ 17 w 18"/>
                <a:gd name="T5" fmla="*/ 4 h 10"/>
                <a:gd name="T6" fmla="*/ 10 w 18"/>
                <a:gd name="T7" fmla="*/ 0 h 10"/>
                <a:gd name="T8" fmla="*/ 8 w 18"/>
                <a:gd name="T9" fmla="*/ 0 h 10"/>
                <a:gd name="T10" fmla="*/ 1 w 18"/>
                <a:gd name="T11" fmla="*/ 4 h 10"/>
                <a:gd name="T12" fmla="*/ 1 w 18"/>
                <a:gd name="T13" fmla="*/ 5 h 10"/>
                <a:gd name="T14" fmla="*/ 8 w 18"/>
                <a:gd name="T15" fmla="*/ 9 h 10"/>
                <a:gd name="T16" fmla="*/ 10 w 18"/>
                <a:gd name="T17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10" y="9"/>
                  </a:moveTo>
                  <a:cubicBezTo>
                    <a:pt x="17" y="5"/>
                    <a:pt x="17" y="5"/>
                    <a:pt x="17" y="5"/>
                  </a:cubicBezTo>
                  <a:cubicBezTo>
                    <a:pt x="18" y="5"/>
                    <a:pt x="18" y="4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9" y="0"/>
                    <a:pt x="8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1" y="5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9" y="10"/>
                    <a:pt x="10" y="10"/>
                    <a:pt x="10" y="9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4" name="Freeform 283"/>
            <p:cNvSpPr>
              <a:spLocks/>
            </p:cNvSpPr>
            <p:nvPr userDrawn="1"/>
          </p:nvSpPr>
          <p:spPr bwMode="auto">
            <a:xfrm flipH="1">
              <a:off x="3116576" y="4607708"/>
              <a:ext cx="24248" cy="14263"/>
            </a:xfrm>
            <a:custGeom>
              <a:avLst/>
              <a:gdLst>
                <a:gd name="T0" fmla="*/ 10 w 17"/>
                <a:gd name="T1" fmla="*/ 10 h 10"/>
                <a:gd name="T2" fmla="*/ 17 w 17"/>
                <a:gd name="T3" fmla="*/ 6 h 10"/>
                <a:gd name="T4" fmla="*/ 17 w 17"/>
                <a:gd name="T5" fmla="*/ 4 h 10"/>
                <a:gd name="T6" fmla="*/ 10 w 17"/>
                <a:gd name="T7" fmla="*/ 0 h 10"/>
                <a:gd name="T8" fmla="*/ 8 w 17"/>
                <a:gd name="T9" fmla="*/ 0 h 10"/>
                <a:gd name="T10" fmla="*/ 1 w 17"/>
                <a:gd name="T11" fmla="*/ 4 h 10"/>
                <a:gd name="T12" fmla="*/ 1 w 17"/>
                <a:gd name="T13" fmla="*/ 6 h 10"/>
                <a:gd name="T14" fmla="*/ 8 w 17"/>
                <a:gd name="T15" fmla="*/ 10 h 10"/>
                <a:gd name="T16" fmla="*/ 10 w 17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10"/>
                  </a:moveTo>
                  <a:cubicBezTo>
                    <a:pt x="17" y="6"/>
                    <a:pt x="17" y="6"/>
                    <a:pt x="17" y="6"/>
                  </a:cubicBezTo>
                  <a:cubicBezTo>
                    <a:pt x="17" y="5"/>
                    <a:pt x="17" y="5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8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10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5" name="Freeform 284"/>
            <p:cNvSpPr>
              <a:spLocks/>
            </p:cNvSpPr>
            <p:nvPr userDrawn="1"/>
          </p:nvSpPr>
          <p:spPr bwMode="auto">
            <a:xfrm flipH="1">
              <a:off x="3125134" y="4594872"/>
              <a:ext cx="24248" cy="14263"/>
            </a:xfrm>
            <a:custGeom>
              <a:avLst/>
              <a:gdLst>
                <a:gd name="T0" fmla="*/ 10 w 17"/>
                <a:gd name="T1" fmla="*/ 9 h 10"/>
                <a:gd name="T2" fmla="*/ 16 w 17"/>
                <a:gd name="T3" fmla="*/ 5 h 10"/>
                <a:gd name="T4" fmla="*/ 16 w 17"/>
                <a:gd name="T5" fmla="*/ 4 h 10"/>
                <a:gd name="T6" fmla="*/ 10 w 17"/>
                <a:gd name="T7" fmla="*/ 0 h 10"/>
                <a:gd name="T8" fmla="*/ 7 w 17"/>
                <a:gd name="T9" fmla="*/ 0 h 10"/>
                <a:gd name="T10" fmla="*/ 1 w 17"/>
                <a:gd name="T11" fmla="*/ 4 h 10"/>
                <a:gd name="T12" fmla="*/ 1 w 17"/>
                <a:gd name="T13" fmla="*/ 5 h 10"/>
                <a:gd name="T14" fmla="*/ 7 w 17"/>
                <a:gd name="T15" fmla="*/ 9 h 10"/>
                <a:gd name="T16" fmla="*/ 10 w 17"/>
                <a:gd name="T17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9"/>
                  </a:moveTo>
                  <a:cubicBezTo>
                    <a:pt x="16" y="5"/>
                    <a:pt x="16" y="5"/>
                    <a:pt x="16" y="5"/>
                  </a:cubicBezTo>
                  <a:cubicBezTo>
                    <a:pt x="17" y="5"/>
                    <a:pt x="17" y="4"/>
                    <a:pt x="16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7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1" y="5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10"/>
                    <a:pt x="9" y="10"/>
                    <a:pt x="10" y="9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6" name="Freeform 285"/>
            <p:cNvSpPr>
              <a:spLocks/>
            </p:cNvSpPr>
            <p:nvPr userDrawn="1"/>
          </p:nvSpPr>
          <p:spPr bwMode="auto">
            <a:xfrm flipH="1">
              <a:off x="3143677" y="4587740"/>
              <a:ext cx="25674" cy="14263"/>
            </a:xfrm>
            <a:custGeom>
              <a:avLst/>
              <a:gdLst>
                <a:gd name="T0" fmla="*/ 8 w 18"/>
                <a:gd name="T1" fmla="*/ 1 h 10"/>
                <a:gd name="T2" fmla="*/ 1 w 18"/>
                <a:gd name="T3" fmla="*/ 4 h 10"/>
                <a:gd name="T4" fmla="*/ 1 w 18"/>
                <a:gd name="T5" fmla="*/ 6 h 10"/>
                <a:gd name="T6" fmla="*/ 8 w 18"/>
                <a:gd name="T7" fmla="*/ 10 h 10"/>
                <a:gd name="T8" fmla="*/ 10 w 18"/>
                <a:gd name="T9" fmla="*/ 10 h 10"/>
                <a:gd name="T10" fmla="*/ 17 w 18"/>
                <a:gd name="T11" fmla="*/ 6 h 10"/>
                <a:gd name="T12" fmla="*/ 17 w 18"/>
                <a:gd name="T13" fmla="*/ 4 h 10"/>
                <a:gd name="T14" fmla="*/ 10 w 18"/>
                <a:gd name="T15" fmla="*/ 1 h 10"/>
                <a:gd name="T16" fmla="*/ 8 w 18"/>
                <a:gd name="T1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8" y="1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5"/>
                    <a:pt x="18" y="5"/>
                    <a:pt x="17" y="4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0"/>
                    <a:pt x="8" y="0"/>
                    <a:pt x="8" y="1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7" name="Freeform 286"/>
            <p:cNvSpPr>
              <a:spLocks/>
            </p:cNvSpPr>
            <p:nvPr userDrawn="1"/>
          </p:nvSpPr>
          <p:spPr bwMode="auto">
            <a:xfrm flipH="1">
              <a:off x="3060950" y="4539245"/>
              <a:ext cx="34232" cy="19968"/>
            </a:xfrm>
            <a:custGeom>
              <a:avLst/>
              <a:gdLst>
                <a:gd name="T0" fmla="*/ 15 w 24"/>
                <a:gd name="T1" fmla="*/ 0 h 14"/>
                <a:gd name="T2" fmla="*/ 0 w 24"/>
                <a:gd name="T3" fmla="*/ 9 h 14"/>
                <a:gd name="T4" fmla="*/ 1 w 24"/>
                <a:gd name="T5" fmla="*/ 10 h 14"/>
                <a:gd name="T6" fmla="*/ 7 w 24"/>
                <a:gd name="T7" fmla="*/ 14 h 14"/>
                <a:gd name="T8" fmla="*/ 9 w 24"/>
                <a:gd name="T9" fmla="*/ 14 h 14"/>
                <a:gd name="T10" fmla="*/ 24 w 24"/>
                <a:gd name="T11" fmla="*/ 5 h 14"/>
                <a:gd name="T12" fmla="*/ 24 w 24"/>
                <a:gd name="T13" fmla="*/ 4 h 14"/>
                <a:gd name="T14" fmla="*/ 17 w 24"/>
                <a:gd name="T15" fmla="*/ 0 h 14"/>
                <a:gd name="T16" fmla="*/ 15 w 24"/>
                <a:gd name="T1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14">
                  <a:moveTo>
                    <a:pt x="15" y="0"/>
                  </a:move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0" y="9"/>
                    <a:pt x="1" y="10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8" y="14"/>
                    <a:pt x="9" y="14"/>
                    <a:pt x="9" y="14"/>
                  </a:cubicBezTo>
                  <a:cubicBezTo>
                    <a:pt x="24" y="5"/>
                    <a:pt x="24" y="5"/>
                    <a:pt x="24" y="5"/>
                  </a:cubicBezTo>
                  <a:cubicBezTo>
                    <a:pt x="24" y="5"/>
                    <a:pt x="24" y="5"/>
                    <a:pt x="24" y="4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6" y="0"/>
                    <a:pt x="15" y="0"/>
                    <a:pt x="15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8" name="Freeform 287"/>
            <p:cNvSpPr>
              <a:spLocks/>
            </p:cNvSpPr>
            <p:nvPr userDrawn="1"/>
          </p:nvSpPr>
          <p:spPr bwMode="auto">
            <a:xfrm flipH="1">
              <a:off x="3085197" y="4553508"/>
              <a:ext cx="24248" cy="14263"/>
            </a:xfrm>
            <a:custGeom>
              <a:avLst/>
              <a:gdLst>
                <a:gd name="T0" fmla="*/ 8 w 17"/>
                <a:gd name="T1" fmla="*/ 0 h 10"/>
                <a:gd name="T2" fmla="*/ 1 w 17"/>
                <a:gd name="T3" fmla="*/ 4 h 10"/>
                <a:gd name="T4" fmla="*/ 1 w 17"/>
                <a:gd name="T5" fmla="*/ 6 h 10"/>
                <a:gd name="T6" fmla="*/ 8 w 17"/>
                <a:gd name="T7" fmla="*/ 9 h 10"/>
                <a:gd name="T8" fmla="*/ 10 w 17"/>
                <a:gd name="T9" fmla="*/ 9 h 10"/>
                <a:gd name="T10" fmla="*/ 17 w 17"/>
                <a:gd name="T11" fmla="*/ 6 h 10"/>
                <a:gd name="T12" fmla="*/ 17 w 17"/>
                <a:gd name="T13" fmla="*/ 4 h 10"/>
                <a:gd name="T14" fmla="*/ 10 w 17"/>
                <a:gd name="T15" fmla="*/ 0 h 10"/>
                <a:gd name="T16" fmla="*/ 8 w 17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8" y="0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10"/>
                    <a:pt x="9" y="10"/>
                    <a:pt x="10" y="9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5"/>
                    <a:pt x="17" y="5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9" name="Freeform 288"/>
            <p:cNvSpPr>
              <a:spLocks/>
            </p:cNvSpPr>
            <p:nvPr userDrawn="1"/>
          </p:nvSpPr>
          <p:spPr bwMode="auto">
            <a:xfrm flipH="1">
              <a:off x="3029571" y="4539245"/>
              <a:ext cx="24248" cy="14263"/>
            </a:xfrm>
            <a:custGeom>
              <a:avLst/>
              <a:gdLst>
                <a:gd name="T0" fmla="*/ 10 w 17"/>
                <a:gd name="T1" fmla="*/ 9 h 10"/>
                <a:gd name="T2" fmla="*/ 17 w 17"/>
                <a:gd name="T3" fmla="*/ 6 h 10"/>
                <a:gd name="T4" fmla="*/ 17 w 17"/>
                <a:gd name="T5" fmla="*/ 4 h 10"/>
                <a:gd name="T6" fmla="*/ 10 w 17"/>
                <a:gd name="T7" fmla="*/ 0 h 10"/>
                <a:gd name="T8" fmla="*/ 8 w 17"/>
                <a:gd name="T9" fmla="*/ 0 h 10"/>
                <a:gd name="T10" fmla="*/ 1 w 17"/>
                <a:gd name="T11" fmla="*/ 4 h 10"/>
                <a:gd name="T12" fmla="*/ 1 w 17"/>
                <a:gd name="T13" fmla="*/ 6 h 10"/>
                <a:gd name="T14" fmla="*/ 8 w 17"/>
                <a:gd name="T15" fmla="*/ 9 h 10"/>
                <a:gd name="T16" fmla="*/ 10 w 17"/>
                <a:gd name="T17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9"/>
                  </a:moveTo>
                  <a:cubicBezTo>
                    <a:pt x="17" y="6"/>
                    <a:pt x="17" y="6"/>
                    <a:pt x="17" y="6"/>
                  </a:cubicBezTo>
                  <a:cubicBezTo>
                    <a:pt x="17" y="5"/>
                    <a:pt x="17" y="5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8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10"/>
                    <a:pt x="9" y="10"/>
                    <a:pt x="10" y="9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0" name="Freeform 289"/>
            <p:cNvSpPr>
              <a:spLocks/>
            </p:cNvSpPr>
            <p:nvPr userDrawn="1"/>
          </p:nvSpPr>
          <p:spPr bwMode="auto">
            <a:xfrm flipH="1">
              <a:off x="3028145" y="4579182"/>
              <a:ext cx="17116" cy="8558"/>
            </a:xfrm>
            <a:custGeom>
              <a:avLst/>
              <a:gdLst>
                <a:gd name="T0" fmla="*/ 9 w 12"/>
                <a:gd name="T1" fmla="*/ 0 h 6"/>
                <a:gd name="T2" fmla="*/ 8 w 12"/>
                <a:gd name="T3" fmla="*/ 0 h 6"/>
                <a:gd name="T4" fmla="*/ 0 w 12"/>
                <a:gd name="T5" fmla="*/ 4 h 6"/>
                <a:gd name="T6" fmla="*/ 1 w 12"/>
                <a:gd name="T7" fmla="*/ 5 h 6"/>
                <a:gd name="T8" fmla="*/ 4 w 12"/>
                <a:gd name="T9" fmla="*/ 6 h 6"/>
                <a:gd name="T10" fmla="*/ 5 w 12"/>
                <a:gd name="T11" fmla="*/ 6 h 6"/>
                <a:gd name="T12" fmla="*/ 12 w 12"/>
                <a:gd name="T13" fmla="*/ 2 h 6"/>
                <a:gd name="T14" fmla="*/ 12 w 12"/>
                <a:gd name="T15" fmla="*/ 1 h 6"/>
                <a:gd name="T16" fmla="*/ 9 w 12"/>
                <a:gd name="T1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6">
                  <a:moveTo>
                    <a:pt x="9" y="0"/>
                  </a:moveTo>
                  <a:lnTo>
                    <a:pt x="8" y="0"/>
                  </a:lnTo>
                  <a:lnTo>
                    <a:pt x="0" y="4"/>
                  </a:lnTo>
                  <a:lnTo>
                    <a:pt x="1" y="5"/>
                  </a:lnTo>
                  <a:lnTo>
                    <a:pt x="4" y="6"/>
                  </a:lnTo>
                  <a:lnTo>
                    <a:pt x="5" y="6"/>
                  </a:lnTo>
                  <a:lnTo>
                    <a:pt x="12" y="2"/>
                  </a:lnTo>
                  <a:lnTo>
                    <a:pt x="12" y="1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1" name="Freeform 290"/>
            <p:cNvSpPr>
              <a:spLocks/>
            </p:cNvSpPr>
            <p:nvPr userDrawn="1"/>
          </p:nvSpPr>
          <p:spPr bwMode="auto">
            <a:xfrm flipH="1">
              <a:off x="3035276" y="4574903"/>
              <a:ext cx="17116" cy="9985"/>
            </a:xfrm>
            <a:custGeom>
              <a:avLst/>
              <a:gdLst>
                <a:gd name="T0" fmla="*/ 8 w 12"/>
                <a:gd name="T1" fmla="*/ 0 h 7"/>
                <a:gd name="T2" fmla="*/ 0 w 12"/>
                <a:gd name="T3" fmla="*/ 4 h 7"/>
                <a:gd name="T4" fmla="*/ 0 w 12"/>
                <a:gd name="T5" fmla="*/ 5 h 7"/>
                <a:gd name="T6" fmla="*/ 4 w 12"/>
                <a:gd name="T7" fmla="*/ 7 h 7"/>
                <a:gd name="T8" fmla="*/ 5 w 12"/>
                <a:gd name="T9" fmla="*/ 7 h 7"/>
                <a:gd name="T10" fmla="*/ 12 w 12"/>
                <a:gd name="T11" fmla="*/ 2 h 7"/>
                <a:gd name="T12" fmla="*/ 12 w 12"/>
                <a:gd name="T13" fmla="*/ 2 h 7"/>
                <a:gd name="T14" fmla="*/ 9 w 12"/>
                <a:gd name="T15" fmla="*/ 0 h 7"/>
                <a:gd name="T16" fmla="*/ 8 w 12"/>
                <a:gd name="T1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7">
                  <a:moveTo>
                    <a:pt x="8" y="0"/>
                  </a:moveTo>
                  <a:lnTo>
                    <a:pt x="0" y="4"/>
                  </a:lnTo>
                  <a:lnTo>
                    <a:pt x="0" y="5"/>
                  </a:lnTo>
                  <a:lnTo>
                    <a:pt x="4" y="7"/>
                  </a:lnTo>
                  <a:lnTo>
                    <a:pt x="5" y="7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9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2" name="Freeform 291"/>
            <p:cNvSpPr>
              <a:spLocks/>
            </p:cNvSpPr>
            <p:nvPr userDrawn="1"/>
          </p:nvSpPr>
          <p:spPr bwMode="auto">
            <a:xfrm flipH="1">
              <a:off x="3040981" y="4586314"/>
              <a:ext cx="17116" cy="9985"/>
            </a:xfrm>
            <a:custGeom>
              <a:avLst/>
              <a:gdLst>
                <a:gd name="T0" fmla="*/ 9 w 12"/>
                <a:gd name="T1" fmla="*/ 0 h 7"/>
                <a:gd name="T2" fmla="*/ 8 w 12"/>
                <a:gd name="T3" fmla="*/ 0 h 7"/>
                <a:gd name="T4" fmla="*/ 0 w 12"/>
                <a:gd name="T5" fmla="*/ 5 h 7"/>
                <a:gd name="T6" fmla="*/ 0 w 12"/>
                <a:gd name="T7" fmla="*/ 5 h 7"/>
                <a:gd name="T8" fmla="*/ 3 w 12"/>
                <a:gd name="T9" fmla="*/ 7 h 7"/>
                <a:gd name="T10" fmla="*/ 4 w 12"/>
                <a:gd name="T11" fmla="*/ 7 h 7"/>
                <a:gd name="T12" fmla="*/ 12 w 12"/>
                <a:gd name="T13" fmla="*/ 3 h 7"/>
                <a:gd name="T14" fmla="*/ 12 w 12"/>
                <a:gd name="T15" fmla="*/ 2 h 7"/>
                <a:gd name="T16" fmla="*/ 9 w 12"/>
                <a:gd name="T1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7">
                  <a:moveTo>
                    <a:pt x="9" y="0"/>
                  </a:moveTo>
                  <a:lnTo>
                    <a:pt x="8" y="0"/>
                  </a:lnTo>
                  <a:lnTo>
                    <a:pt x="0" y="5"/>
                  </a:lnTo>
                  <a:lnTo>
                    <a:pt x="0" y="5"/>
                  </a:lnTo>
                  <a:lnTo>
                    <a:pt x="3" y="7"/>
                  </a:lnTo>
                  <a:lnTo>
                    <a:pt x="4" y="7"/>
                  </a:lnTo>
                  <a:lnTo>
                    <a:pt x="12" y="3"/>
                  </a:lnTo>
                  <a:lnTo>
                    <a:pt x="12" y="2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3" name="Freeform 292"/>
            <p:cNvSpPr>
              <a:spLocks/>
            </p:cNvSpPr>
            <p:nvPr userDrawn="1"/>
          </p:nvSpPr>
          <p:spPr bwMode="auto">
            <a:xfrm flipH="1">
              <a:off x="3045260" y="4547803"/>
              <a:ext cx="44216" cy="27101"/>
            </a:xfrm>
            <a:custGeom>
              <a:avLst/>
              <a:gdLst>
                <a:gd name="T0" fmla="*/ 10 w 31"/>
                <a:gd name="T1" fmla="*/ 18 h 19"/>
                <a:gd name="T2" fmla="*/ 31 w 31"/>
                <a:gd name="T3" fmla="*/ 6 h 19"/>
                <a:gd name="T4" fmla="*/ 31 w 31"/>
                <a:gd name="T5" fmla="*/ 5 h 19"/>
                <a:gd name="T6" fmla="*/ 24 w 31"/>
                <a:gd name="T7" fmla="*/ 1 h 19"/>
                <a:gd name="T8" fmla="*/ 22 w 31"/>
                <a:gd name="T9" fmla="*/ 1 h 19"/>
                <a:gd name="T10" fmla="*/ 1 w 31"/>
                <a:gd name="T11" fmla="*/ 13 h 19"/>
                <a:gd name="T12" fmla="*/ 0 w 31"/>
                <a:gd name="T13" fmla="*/ 14 h 19"/>
                <a:gd name="T14" fmla="*/ 7 w 31"/>
                <a:gd name="T15" fmla="*/ 18 h 19"/>
                <a:gd name="T16" fmla="*/ 10 w 31"/>
                <a:gd name="T17" fmla="*/ 18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1" h="19">
                  <a:moveTo>
                    <a:pt x="10" y="18"/>
                  </a:moveTo>
                  <a:cubicBezTo>
                    <a:pt x="31" y="6"/>
                    <a:pt x="31" y="6"/>
                    <a:pt x="31" y="6"/>
                  </a:cubicBezTo>
                  <a:cubicBezTo>
                    <a:pt x="31" y="6"/>
                    <a:pt x="31" y="5"/>
                    <a:pt x="31" y="5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3" y="0"/>
                    <a:pt x="22" y="0"/>
                    <a:pt x="22" y="1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0" y="13"/>
                    <a:pt x="0" y="14"/>
                    <a:pt x="0" y="14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8" y="19"/>
                    <a:pt x="9" y="19"/>
                    <a:pt x="10" y="18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4" name="Freeform 293"/>
            <p:cNvSpPr>
              <a:spLocks/>
            </p:cNvSpPr>
            <p:nvPr userDrawn="1"/>
          </p:nvSpPr>
          <p:spPr bwMode="auto">
            <a:xfrm flipH="1">
              <a:off x="3080918" y="4569198"/>
              <a:ext cx="24248" cy="12837"/>
            </a:xfrm>
            <a:custGeom>
              <a:avLst/>
              <a:gdLst>
                <a:gd name="T0" fmla="*/ 10 w 17"/>
                <a:gd name="T1" fmla="*/ 9 h 9"/>
                <a:gd name="T2" fmla="*/ 17 w 17"/>
                <a:gd name="T3" fmla="*/ 5 h 9"/>
                <a:gd name="T4" fmla="*/ 17 w 17"/>
                <a:gd name="T5" fmla="*/ 4 h 9"/>
                <a:gd name="T6" fmla="*/ 10 w 17"/>
                <a:gd name="T7" fmla="*/ 0 h 9"/>
                <a:gd name="T8" fmla="*/ 8 w 17"/>
                <a:gd name="T9" fmla="*/ 0 h 9"/>
                <a:gd name="T10" fmla="*/ 1 w 17"/>
                <a:gd name="T11" fmla="*/ 4 h 9"/>
                <a:gd name="T12" fmla="*/ 1 w 17"/>
                <a:gd name="T13" fmla="*/ 5 h 9"/>
                <a:gd name="T14" fmla="*/ 8 w 17"/>
                <a:gd name="T15" fmla="*/ 9 h 9"/>
                <a:gd name="T16" fmla="*/ 10 w 17"/>
                <a:gd name="T17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9">
                  <a:moveTo>
                    <a:pt x="10" y="9"/>
                  </a:moveTo>
                  <a:cubicBezTo>
                    <a:pt x="17" y="5"/>
                    <a:pt x="17" y="5"/>
                    <a:pt x="17" y="5"/>
                  </a:cubicBezTo>
                  <a:cubicBezTo>
                    <a:pt x="17" y="5"/>
                    <a:pt x="17" y="4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8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1" y="5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9" y="9"/>
                    <a:pt x="10" y="9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5" name="Freeform 294"/>
            <p:cNvSpPr>
              <a:spLocks/>
            </p:cNvSpPr>
            <p:nvPr userDrawn="1"/>
          </p:nvSpPr>
          <p:spPr bwMode="auto">
            <a:xfrm flipH="1">
              <a:off x="3029571" y="4557787"/>
              <a:ext cx="51348" cy="29953"/>
            </a:xfrm>
            <a:custGeom>
              <a:avLst/>
              <a:gdLst>
                <a:gd name="T0" fmla="*/ 36 w 36"/>
                <a:gd name="T1" fmla="*/ 4 h 21"/>
                <a:gd name="T2" fmla="*/ 29 w 36"/>
                <a:gd name="T3" fmla="*/ 0 h 21"/>
                <a:gd name="T4" fmla="*/ 27 w 36"/>
                <a:gd name="T5" fmla="*/ 0 h 21"/>
                <a:gd name="T6" fmla="*/ 1 w 36"/>
                <a:gd name="T7" fmla="*/ 15 h 21"/>
                <a:gd name="T8" fmla="*/ 1 w 36"/>
                <a:gd name="T9" fmla="*/ 16 h 21"/>
                <a:gd name="T10" fmla="*/ 7 w 36"/>
                <a:gd name="T11" fmla="*/ 20 h 21"/>
                <a:gd name="T12" fmla="*/ 10 w 36"/>
                <a:gd name="T13" fmla="*/ 20 h 21"/>
                <a:gd name="T14" fmla="*/ 36 w 36"/>
                <a:gd name="T15" fmla="*/ 5 h 21"/>
                <a:gd name="T16" fmla="*/ 36 w 36"/>
                <a:gd name="T17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6" h="21">
                  <a:moveTo>
                    <a:pt x="36" y="4"/>
                  </a:moveTo>
                  <a:cubicBezTo>
                    <a:pt x="29" y="0"/>
                    <a:pt x="29" y="0"/>
                    <a:pt x="29" y="0"/>
                  </a:cubicBezTo>
                  <a:cubicBezTo>
                    <a:pt x="28" y="0"/>
                    <a:pt x="27" y="0"/>
                    <a:pt x="27" y="0"/>
                  </a:cubicBezTo>
                  <a:cubicBezTo>
                    <a:pt x="18" y="5"/>
                    <a:pt x="9" y="10"/>
                    <a:pt x="1" y="15"/>
                  </a:cubicBezTo>
                  <a:cubicBezTo>
                    <a:pt x="0" y="16"/>
                    <a:pt x="0" y="16"/>
                    <a:pt x="1" y="16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8" y="21"/>
                    <a:pt x="9" y="21"/>
                    <a:pt x="10" y="20"/>
                  </a:cubicBezTo>
                  <a:cubicBezTo>
                    <a:pt x="18" y="15"/>
                    <a:pt x="27" y="10"/>
                    <a:pt x="36" y="5"/>
                  </a:cubicBezTo>
                  <a:cubicBezTo>
                    <a:pt x="36" y="5"/>
                    <a:pt x="36" y="4"/>
                    <a:pt x="36" y="4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6" name="Freeform 295"/>
            <p:cNvSpPr>
              <a:spLocks/>
            </p:cNvSpPr>
            <p:nvPr userDrawn="1"/>
          </p:nvSpPr>
          <p:spPr bwMode="auto">
            <a:xfrm flipH="1">
              <a:off x="3120855" y="4557787"/>
              <a:ext cx="24248" cy="14263"/>
            </a:xfrm>
            <a:custGeom>
              <a:avLst/>
              <a:gdLst>
                <a:gd name="T0" fmla="*/ 7 w 17"/>
                <a:gd name="T1" fmla="*/ 0 h 10"/>
                <a:gd name="T2" fmla="*/ 1 w 17"/>
                <a:gd name="T3" fmla="*/ 4 h 10"/>
                <a:gd name="T4" fmla="*/ 1 w 17"/>
                <a:gd name="T5" fmla="*/ 5 h 10"/>
                <a:gd name="T6" fmla="*/ 7 w 17"/>
                <a:gd name="T7" fmla="*/ 9 h 10"/>
                <a:gd name="T8" fmla="*/ 10 w 17"/>
                <a:gd name="T9" fmla="*/ 9 h 10"/>
                <a:gd name="T10" fmla="*/ 16 w 17"/>
                <a:gd name="T11" fmla="*/ 5 h 10"/>
                <a:gd name="T12" fmla="*/ 16 w 17"/>
                <a:gd name="T13" fmla="*/ 4 h 10"/>
                <a:gd name="T14" fmla="*/ 10 w 17"/>
                <a:gd name="T15" fmla="*/ 0 h 10"/>
                <a:gd name="T16" fmla="*/ 7 w 17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7" y="0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1" y="5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10"/>
                    <a:pt x="9" y="10"/>
                    <a:pt x="10" y="9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7" y="5"/>
                    <a:pt x="17" y="4"/>
                    <a:pt x="16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7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7" name="Freeform 296"/>
            <p:cNvSpPr>
              <a:spLocks/>
            </p:cNvSpPr>
            <p:nvPr userDrawn="1"/>
          </p:nvSpPr>
          <p:spPr bwMode="auto">
            <a:xfrm flipH="1">
              <a:off x="3105165" y="4533539"/>
              <a:ext cx="15690" cy="8558"/>
            </a:xfrm>
            <a:custGeom>
              <a:avLst/>
              <a:gdLst>
                <a:gd name="T0" fmla="*/ 5 w 11"/>
                <a:gd name="T1" fmla="*/ 6 h 6"/>
                <a:gd name="T2" fmla="*/ 6 w 11"/>
                <a:gd name="T3" fmla="*/ 6 h 6"/>
                <a:gd name="T4" fmla="*/ 10 w 11"/>
                <a:gd name="T5" fmla="*/ 4 h 6"/>
                <a:gd name="T6" fmla="*/ 10 w 11"/>
                <a:gd name="T7" fmla="*/ 3 h 6"/>
                <a:gd name="T8" fmla="*/ 6 w 11"/>
                <a:gd name="T9" fmla="*/ 0 h 6"/>
                <a:gd name="T10" fmla="*/ 5 w 11"/>
                <a:gd name="T11" fmla="*/ 0 h 6"/>
                <a:gd name="T12" fmla="*/ 0 w 11"/>
                <a:gd name="T13" fmla="*/ 3 h 6"/>
                <a:gd name="T14" fmla="*/ 0 w 11"/>
                <a:gd name="T15" fmla="*/ 4 h 6"/>
                <a:gd name="T16" fmla="*/ 5 w 11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5" y="6"/>
                  </a:moveTo>
                  <a:cubicBezTo>
                    <a:pt x="5" y="6"/>
                    <a:pt x="6" y="6"/>
                    <a:pt x="6" y="6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1" y="3"/>
                    <a:pt x="11" y="3"/>
                    <a:pt x="10" y="3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4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8" name="Freeform 297"/>
            <p:cNvSpPr>
              <a:spLocks/>
            </p:cNvSpPr>
            <p:nvPr userDrawn="1"/>
          </p:nvSpPr>
          <p:spPr bwMode="auto">
            <a:xfrm flipH="1">
              <a:off x="3115150" y="4539245"/>
              <a:ext cx="15690" cy="8558"/>
            </a:xfrm>
            <a:custGeom>
              <a:avLst/>
              <a:gdLst>
                <a:gd name="T0" fmla="*/ 5 w 11"/>
                <a:gd name="T1" fmla="*/ 6 h 6"/>
                <a:gd name="T2" fmla="*/ 6 w 11"/>
                <a:gd name="T3" fmla="*/ 6 h 6"/>
                <a:gd name="T4" fmla="*/ 11 w 11"/>
                <a:gd name="T5" fmla="*/ 3 h 6"/>
                <a:gd name="T6" fmla="*/ 11 w 11"/>
                <a:gd name="T7" fmla="*/ 3 h 6"/>
                <a:gd name="T8" fmla="*/ 6 w 11"/>
                <a:gd name="T9" fmla="*/ 0 h 6"/>
                <a:gd name="T10" fmla="*/ 5 w 11"/>
                <a:gd name="T11" fmla="*/ 0 h 6"/>
                <a:gd name="T12" fmla="*/ 1 w 11"/>
                <a:gd name="T13" fmla="*/ 3 h 6"/>
                <a:gd name="T14" fmla="*/ 1 w 11"/>
                <a:gd name="T15" fmla="*/ 3 h 6"/>
                <a:gd name="T16" fmla="*/ 5 w 11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5" y="6"/>
                  </a:moveTo>
                  <a:cubicBezTo>
                    <a:pt x="5" y="6"/>
                    <a:pt x="6" y="6"/>
                    <a:pt x="6" y="6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3"/>
                    <a:pt x="1" y="3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9" name="Freeform 298"/>
            <p:cNvSpPr>
              <a:spLocks/>
            </p:cNvSpPr>
            <p:nvPr userDrawn="1"/>
          </p:nvSpPr>
          <p:spPr bwMode="auto">
            <a:xfrm flipH="1">
              <a:off x="3075213" y="4530687"/>
              <a:ext cx="39937" cy="24248"/>
            </a:xfrm>
            <a:custGeom>
              <a:avLst/>
              <a:gdLst>
                <a:gd name="T0" fmla="*/ 18 w 28"/>
                <a:gd name="T1" fmla="*/ 0 h 17"/>
                <a:gd name="T2" fmla="*/ 0 w 28"/>
                <a:gd name="T3" fmla="*/ 11 h 17"/>
                <a:gd name="T4" fmla="*/ 0 w 28"/>
                <a:gd name="T5" fmla="*/ 12 h 17"/>
                <a:gd name="T6" fmla="*/ 7 w 28"/>
                <a:gd name="T7" fmla="*/ 16 h 17"/>
                <a:gd name="T8" fmla="*/ 10 w 28"/>
                <a:gd name="T9" fmla="*/ 16 h 17"/>
                <a:gd name="T10" fmla="*/ 28 w 28"/>
                <a:gd name="T11" fmla="*/ 6 h 17"/>
                <a:gd name="T12" fmla="*/ 28 w 28"/>
                <a:gd name="T13" fmla="*/ 4 h 17"/>
                <a:gd name="T14" fmla="*/ 21 w 28"/>
                <a:gd name="T15" fmla="*/ 0 h 17"/>
                <a:gd name="T16" fmla="*/ 18 w 28"/>
                <a:gd name="T1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8" h="17">
                  <a:moveTo>
                    <a:pt x="18" y="0"/>
                  </a:move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2"/>
                    <a:pt x="0" y="12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8" y="17"/>
                    <a:pt x="9" y="17"/>
                    <a:pt x="10" y="16"/>
                  </a:cubicBezTo>
                  <a:cubicBezTo>
                    <a:pt x="28" y="6"/>
                    <a:pt x="28" y="6"/>
                    <a:pt x="28" y="6"/>
                  </a:cubicBezTo>
                  <a:cubicBezTo>
                    <a:pt x="28" y="5"/>
                    <a:pt x="28" y="5"/>
                    <a:pt x="28" y="4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0" y="0"/>
                    <a:pt x="19" y="0"/>
                    <a:pt x="18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0" name="Freeform 299"/>
            <p:cNvSpPr>
              <a:spLocks/>
            </p:cNvSpPr>
            <p:nvPr userDrawn="1"/>
          </p:nvSpPr>
          <p:spPr bwMode="auto">
            <a:xfrm flipH="1">
              <a:off x="3105166" y="4549229"/>
              <a:ext cx="25674" cy="14263"/>
            </a:xfrm>
            <a:custGeom>
              <a:avLst/>
              <a:gdLst>
                <a:gd name="T0" fmla="*/ 8 w 18"/>
                <a:gd name="T1" fmla="*/ 0 h 10"/>
                <a:gd name="T2" fmla="*/ 1 w 18"/>
                <a:gd name="T3" fmla="*/ 4 h 10"/>
                <a:gd name="T4" fmla="*/ 1 w 18"/>
                <a:gd name="T5" fmla="*/ 5 h 10"/>
                <a:gd name="T6" fmla="*/ 8 w 18"/>
                <a:gd name="T7" fmla="*/ 9 h 10"/>
                <a:gd name="T8" fmla="*/ 10 w 18"/>
                <a:gd name="T9" fmla="*/ 9 h 10"/>
                <a:gd name="T10" fmla="*/ 17 w 18"/>
                <a:gd name="T11" fmla="*/ 5 h 10"/>
                <a:gd name="T12" fmla="*/ 17 w 18"/>
                <a:gd name="T13" fmla="*/ 4 h 10"/>
                <a:gd name="T14" fmla="*/ 10 w 18"/>
                <a:gd name="T15" fmla="*/ 0 h 10"/>
                <a:gd name="T16" fmla="*/ 8 w 18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8" y="0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1" y="5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9" y="10"/>
                    <a:pt x="9" y="10"/>
                    <a:pt x="10" y="9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8" y="5"/>
                    <a:pt x="17" y="4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1" name="Freeform 300"/>
            <p:cNvSpPr>
              <a:spLocks/>
            </p:cNvSpPr>
            <p:nvPr userDrawn="1"/>
          </p:nvSpPr>
          <p:spPr bwMode="auto">
            <a:xfrm flipH="1">
              <a:off x="3099460" y="4562066"/>
              <a:ext cx="24248" cy="14263"/>
            </a:xfrm>
            <a:custGeom>
              <a:avLst/>
              <a:gdLst>
                <a:gd name="T0" fmla="*/ 7 w 17"/>
                <a:gd name="T1" fmla="*/ 0 h 10"/>
                <a:gd name="T2" fmla="*/ 0 w 17"/>
                <a:gd name="T3" fmla="*/ 4 h 10"/>
                <a:gd name="T4" fmla="*/ 0 w 17"/>
                <a:gd name="T5" fmla="*/ 6 h 10"/>
                <a:gd name="T6" fmla="*/ 7 w 17"/>
                <a:gd name="T7" fmla="*/ 10 h 10"/>
                <a:gd name="T8" fmla="*/ 9 w 17"/>
                <a:gd name="T9" fmla="*/ 10 h 10"/>
                <a:gd name="T10" fmla="*/ 16 w 17"/>
                <a:gd name="T11" fmla="*/ 6 h 10"/>
                <a:gd name="T12" fmla="*/ 16 w 17"/>
                <a:gd name="T13" fmla="*/ 4 h 10"/>
                <a:gd name="T14" fmla="*/ 9 w 17"/>
                <a:gd name="T15" fmla="*/ 0 h 10"/>
                <a:gd name="T16" fmla="*/ 7 w 17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7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9" y="10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7" y="5"/>
                    <a:pt x="17" y="5"/>
                    <a:pt x="16" y="4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8" y="0"/>
                    <a:pt x="7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2" name="Freeform 301"/>
            <p:cNvSpPr>
              <a:spLocks/>
            </p:cNvSpPr>
            <p:nvPr userDrawn="1"/>
          </p:nvSpPr>
          <p:spPr bwMode="auto">
            <a:xfrm flipH="1">
              <a:off x="2982502" y="4547803"/>
              <a:ext cx="24248" cy="14263"/>
            </a:xfrm>
            <a:custGeom>
              <a:avLst/>
              <a:gdLst>
                <a:gd name="T0" fmla="*/ 9 w 17"/>
                <a:gd name="T1" fmla="*/ 1 h 10"/>
                <a:gd name="T2" fmla="*/ 7 w 17"/>
                <a:gd name="T3" fmla="*/ 1 h 10"/>
                <a:gd name="T4" fmla="*/ 0 w 17"/>
                <a:gd name="T5" fmla="*/ 5 h 10"/>
                <a:gd name="T6" fmla="*/ 0 w 17"/>
                <a:gd name="T7" fmla="*/ 6 h 10"/>
                <a:gd name="T8" fmla="*/ 7 w 17"/>
                <a:gd name="T9" fmla="*/ 10 h 10"/>
                <a:gd name="T10" fmla="*/ 10 w 17"/>
                <a:gd name="T11" fmla="*/ 10 h 10"/>
                <a:gd name="T12" fmla="*/ 16 w 17"/>
                <a:gd name="T13" fmla="*/ 6 h 10"/>
                <a:gd name="T14" fmla="*/ 16 w 17"/>
                <a:gd name="T15" fmla="*/ 5 h 10"/>
                <a:gd name="T16" fmla="*/ 9 w 17"/>
                <a:gd name="T1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9" y="1"/>
                  </a:moveTo>
                  <a:cubicBezTo>
                    <a:pt x="9" y="0"/>
                    <a:pt x="8" y="0"/>
                    <a:pt x="7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6"/>
                    <a:pt x="0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7" y="6"/>
                    <a:pt x="17" y="5"/>
                    <a:pt x="16" y="5"/>
                  </a:cubicBezTo>
                  <a:lnTo>
                    <a:pt x="9" y="1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3" name="Freeform 302"/>
            <p:cNvSpPr>
              <a:spLocks/>
            </p:cNvSpPr>
            <p:nvPr userDrawn="1"/>
          </p:nvSpPr>
          <p:spPr bwMode="auto">
            <a:xfrm flipH="1">
              <a:off x="3029571" y="4489324"/>
              <a:ext cx="15690" cy="8558"/>
            </a:xfrm>
            <a:custGeom>
              <a:avLst/>
              <a:gdLst>
                <a:gd name="T0" fmla="*/ 5 w 11"/>
                <a:gd name="T1" fmla="*/ 6 h 6"/>
                <a:gd name="T2" fmla="*/ 7 w 11"/>
                <a:gd name="T3" fmla="*/ 6 h 6"/>
                <a:gd name="T4" fmla="*/ 11 w 11"/>
                <a:gd name="T5" fmla="*/ 3 h 6"/>
                <a:gd name="T6" fmla="*/ 11 w 11"/>
                <a:gd name="T7" fmla="*/ 3 h 6"/>
                <a:gd name="T8" fmla="*/ 7 w 11"/>
                <a:gd name="T9" fmla="*/ 0 h 6"/>
                <a:gd name="T10" fmla="*/ 5 w 11"/>
                <a:gd name="T11" fmla="*/ 0 h 6"/>
                <a:gd name="T12" fmla="*/ 1 w 11"/>
                <a:gd name="T13" fmla="*/ 3 h 6"/>
                <a:gd name="T14" fmla="*/ 1 w 11"/>
                <a:gd name="T15" fmla="*/ 3 h 6"/>
                <a:gd name="T16" fmla="*/ 5 w 11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5" y="6"/>
                  </a:moveTo>
                  <a:cubicBezTo>
                    <a:pt x="5" y="6"/>
                    <a:pt x="6" y="6"/>
                    <a:pt x="7" y="6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3"/>
                    <a:pt x="1" y="3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4" name="Freeform 303"/>
            <p:cNvSpPr>
              <a:spLocks/>
            </p:cNvSpPr>
            <p:nvPr userDrawn="1"/>
          </p:nvSpPr>
          <p:spPr bwMode="auto">
            <a:xfrm flipH="1">
              <a:off x="3038129" y="4495029"/>
              <a:ext cx="15690" cy="8558"/>
            </a:xfrm>
            <a:custGeom>
              <a:avLst/>
              <a:gdLst>
                <a:gd name="T0" fmla="*/ 4 w 11"/>
                <a:gd name="T1" fmla="*/ 6 h 6"/>
                <a:gd name="T2" fmla="*/ 6 w 11"/>
                <a:gd name="T3" fmla="*/ 6 h 6"/>
                <a:gd name="T4" fmla="*/ 10 w 11"/>
                <a:gd name="T5" fmla="*/ 3 h 6"/>
                <a:gd name="T6" fmla="*/ 10 w 11"/>
                <a:gd name="T7" fmla="*/ 2 h 6"/>
                <a:gd name="T8" fmla="*/ 6 w 11"/>
                <a:gd name="T9" fmla="*/ 0 h 6"/>
                <a:gd name="T10" fmla="*/ 4 w 11"/>
                <a:gd name="T11" fmla="*/ 0 h 6"/>
                <a:gd name="T12" fmla="*/ 0 w 11"/>
                <a:gd name="T13" fmla="*/ 2 h 6"/>
                <a:gd name="T14" fmla="*/ 0 w 11"/>
                <a:gd name="T15" fmla="*/ 3 h 6"/>
                <a:gd name="T16" fmla="*/ 4 w 11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4" y="6"/>
                  </a:moveTo>
                  <a:cubicBezTo>
                    <a:pt x="5" y="6"/>
                    <a:pt x="5" y="6"/>
                    <a:pt x="6" y="6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1" y="3"/>
                    <a:pt x="11" y="3"/>
                    <a:pt x="10" y="2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5" y="0"/>
                    <a:pt x="5" y="0"/>
                    <a:pt x="4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lnTo>
                    <a:pt x="4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5" name="Freeform 304"/>
            <p:cNvSpPr>
              <a:spLocks/>
            </p:cNvSpPr>
            <p:nvPr userDrawn="1"/>
          </p:nvSpPr>
          <p:spPr bwMode="auto">
            <a:xfrm flipH="1">
              <a:off x="3013881" y="4495029"/>
              <a:ext cx="24248" cy="14263"/>
            </a:xfrm>
            <a:custGeom>
              <a:avLst/>
              <a:gdLst>
                <a:gd name="T0" fmla="*/ 0 w 17"/>
                <a:gd name="T1" fmla="*/ 6 h 10"/>
                <a:gd name="T2" fmla="*/ 7 w 17"/>
                <a:gd name="T3" fmla="*/ 10 h 10"/>
                <a:gd name="T4" fmla="*/ 10 w 17"/>
                <a:gd name="T5" fmla="*/ 10 h 10"/>
                <a:gd name="T6" fmla="*/ 16 w 17"/>
                <a:gd name="T7" fmla="*/ 6 h 10"/>
                <a:gd name="T8" fmla="*/ 16 w 17"/>
                <a:gd name="T9" fmla="*/ 5 h 10"/>
                <a:gd name="T10" fmla="*/ 10 w 17"/>
                <a:gd name="T11" fmla="*/ 1 h 10"/>
                <a:gd name="T12" fmla="*/ 7 w 17"/>
                <a:gd name="T13" fmla="*/ 1 h 10"/>
                <a:gd name="T14" fmla="*/ 0 w 17"/>
                <a:gd name="T15" fmla="*/ 5 h 10"/>
                <a:gd name="T16" fmla="*/ 0 w 17"/>
                <a:gd name="T17" fmla="*/ 6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0" y="6"/>
                  </a:move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7" y="6"/>
                    <a:pt x="17" y="5"/>
                    <a:pt x="16" y="5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0"/>
                    <a:pt x="8" y="0"/>
                    <a:pt x="7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6"/>
                    <a:pt x="0" y="6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6" name="Freeform 305"/>
            <p:cNvSpPr>
              <a:spLocks/>
            </p:cNvSpPr>
            <p:nvPr userDrawn="1"/>
          </p:nvSpPr>
          <p:spPr bwMode="auto">
            <a:xfrm flipH="1">
              <a:off x="3029571" y="4505013"/>
              <a:ext cx="24248" cy="12837"/>
            </a:xfrm>
            <a:custGeom>
              <a:avLst/>
              <a:gdLst>
                <a:gd name="T0" fmla="*/ 10 w 17"/>
                <a:gd name="T1" fmla="*/ 0 h 9"/>
                <a:gd name="T2" fmla="*/ 8 w 17"/>
                <a:gd name="T3" fmla="*/ 0 h 9"/>
                <a:gd name="T4" fmla="*/ 1 w 17"/>
                <a:gd name="T5" fmla="*/ 4 h 9"/>
                <a:gd name="T6" fmla="*/ 1 w 17"/>
                <a:gd name="T7" fmla="*/ 5 h 9"/>
                <a:gd name="T8" fmla="*/ 8 w 17"/>
                <a:gd name="T9" fmla="*/ 9 h 9"/>
                <a:gd name="T10" fmla="*/ 10 w 17"/>
                <a:gd name="T11" fmla="*/ 9 h 9"/>
                <a:gd name="T12" fmla="*/ 17 w 17"/>
                <a:gd name="T13" fmla="*/ 5 h 9"/>
                <a:gd name="T14" fmla="*/ 17 w 17"/>
                <a:gd name="T15" fmla="*/ 4 h 9"/>
                <a:gd name="T16" fmla="*/ 10 w 17"/>
                <a:gd name="T1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9">
                  <a:moveTo>
                    <a:pt x="10" y="0"/>
                  </a:moveTo>
                  <a:cubicBezTo>
                    <a:pt x="9" y="0"/>
                    <a:pt x="8" y="0"/>
                    <a:pt x="8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1" y="5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9" y="9"/>
                    <a:pt x="10" y="9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5"/>
                    <a:pt x="17" y="4"/>
                    <a:pt x="17" y="4"/>
                  </a:cubicBezTo>
                  <a:lnTo>
                    <a:pt x="10" y="0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7" name="Freeform 306"/>
            <p:cNvSpPr>
              <a:spLocks/>
            </p:cNvSpPr>
            <p:nvPr userDrawn="1"/>
          </p:nvSpPr>
          <p:spPr bwMode="auto">
            <a:xfrm flipH="1">
              <a:off x="3015308" y="4512145"/>
              <a:ext cx="24248" cy="14263"/>
            </a:xfrm>
            <a:custGeom>
              <a:avLst/>
              <a:gdLst>
                <a:gd name="T0" fmla="*/ 10 w 17"/>
                <a:gd name="T1" fmla="*/ 1 h 10"/>
                <a:gd name="T2" fmla="*/ 8 w 17"/>
                <a:gd name="T3" fmla="*/ 1 h 10"/>
                <a:gd name="T4" fmla="*/ 1 w 17"/>
                <a:gd name="T5" fmla="*/ 5 h 10"/>
                <a:gd name="T6" fmla="*/ 1 w 17"/>
                <a:gd name="T7" fmla="*/ 6 h 10"/>
                <a:gd name="T8" fmla="*/ 8 w 17"/>
                <a:gd name="T9" fmla="*/ 10 h 10"/>
                <a:gd name="T10" fmla="*/ 10 w 17"/>
                <a:gd name="T11" fmla="*/ 10 h 10"/>
                <a:gd name="T12" fmla="*/ 17 w 17"/>
                <a:gd name="T13" fmla="*/ 6 h 10"/>
                <a:gd name="T14" fmla="*/ 17 w 17"/>
                <a:gd name="T15" fmla="*/ 5 h 10"/>
                <a:gd name="T16" fmla="*/ 10 w 17"/>
                <a:gd name="T1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1"/>
                  </a:moveTo>
                  <a:cubicBezTo>
                    <a:pt x="9" y="0"/>
                    <a:pt x="8" y="0"/>
                    <a:pt x="8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6"/>
                    <a:pt x="17" y="5"/>
                    <a:pt x="17" y="5"/>
                  </a:cubicBezTo>
                  <a:lnTo>
                    <a:pt x="10" y="1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8" name="Freeform 307"/>
            <p:cNvSpPr>
              <a:spLocks/>
            </p:cNvSpPr>
            <p:nvPr userDrawn="1"/>
          </p:nvSpPr>
          <p:spPr bwMode="auto">
            <a:xfrm flipH="1">
              <a:off x="2983929" y="4503587"/>
              <a:ext cx="39937" cy="22821"/>
            </a:xfrm>
            <a:custGeom>
              <a:avLst/>
              <a:gdLst>
                <a:gd name="T0" fmla="*/ 0 w 28"/>
                <a:gd name="T1" fmla="*/ 6 h 16"/>
                <a:gd name="T2" fmla="*/ 18 w 28"/>
                <a:gd name="T3" fmla="*/ 16 h 16"/>
                <a:gd name="T4" fmla="*/ 21 w 28"/>
                <a:gd name="T5" fmla="*/ 16 h 16"/>
                <a:gd name="T6" fmla="*/ 27 w 28"/>
                <a:gd name="T7" fmla="*/ 12 h 16"/>
                <a:gd name="T8" fmla="*/ 27 w 28"/>
                <a:gd name="T9" fmla="*/ 11 h 16"/>
                <a:gd name="T10" fmla="*/ 10 w 28"/>
                <a:gd name="T11" fmla="*/ 1 h 16"/>
                <a:gd name="T12" fmla="*/ 7 w 28"/>
                <a:gd name="T13" fmla="*/ 1 h 16"/>
                <a:gd name="T14" fmla="*/ 0 w 28"/>
                <a:gd name="T15" fmla="*/ 5 h 16"/>
                <a:gd name="T16" fmla="*/ 0 w 28"/>
                <a:gd name="T17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8" h="16">
                  <a:moveTo>
                    <a:pt x="0" y="6"/>
                  </a:moveTo>
                  <a:cubicBezTo>
                    <a:pt x="6" y="9"/>
                    <a:pt x="12" y="13"/>
                    <a:pt x="18" y="16"/>
                  </a:cubicBezTo>
                  <a:cubicBezTo>
                    <a:pt x="19" y="16"/>
                    <a:pt x="20" y="16"/>
                    <a:pt x="21" y="16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28" y="12"/>
                    <a:pt x="28" y="11"/>
                    <a:pt x="27" y="11"/>
                  </a:cubicBezTo>
                  <a:cubicBezTo>
                    <a:pt x="21" y="7"/>
                    <a:pt x="15" y="4"/>
                    <a:pt x="10" y="1"/>
                  </a:cubicBezTo>
                  <a:cubicBezTo>
                    <a:pt x="9" y="0"/>
                    <a:pt x="8" y="0"/>
                    <a:pt x="7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6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9" name="Freeform 308"/>
            <p:cNvSpPr>
              <a:spLocks/>
            </p:cNvSpPr>
            <p:nvPr userDrawn="1"/>
          </p:nvSpPr>
          <p:spPr bwMode="auto">
            <a:xfrm flipH="1">
              <a:off x="2999618" y="4522129"/>
              <a:ext cx="24248" cy="14263"/>
            </a:xfrm>
            <a:custGeom>
              <a:avLst/>
              <a:gdLst>
                <a:gd name="T0" fmla="*/ 10 w 17"/>
                <a:gd name="T1" fmla="*/ 9 h 10"/>
                <a:gd name="T2" fmla="*/ 17 w 17"/>
                <a:gd name="T3" fmla="*/ 5 h 10"/>
                <a:gd name="T4" fmla="*/ 17 w 17"/>
                <a:gd name="T5" fmla="*/ 4 h 10"/>
                <a:gd name="T6" fmla="*/ 10 w 17"/>
                <a:gd name="T7" fmla="*/ 0 h 10"/>
                <a:gd name="T8" fmla="*/ 8 w 17"/>
                <a:gd name="T9" fmla="*/ 0 h 10"/>
                <a:gd name="T10" fmla="*/ 1 w 17"/>
                <a:gd name="T11" fmla="*/ 4 h 10"/>
                <a:gd name="T12" fmla="*/ 1 w 17"/>
                <a:gd name="T13" fmla="*/ 5 h 10"/>
                <a:gd name="T14" fmla="*/ 8 w 17"/>
                <a:gd name="T15" fmla="*/ 9 h 10"/>
                <a:gd name="T16" fmla="*/ 10 w 17"/>
                <a:gd name="T17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9"/>
                  </a:moveTo>
                  <a:cubicBezTo>
                    <a:pt x="17" y="5"/>
                    <a:pt x="17" y="5"/>
                    <a:pt x="17" y="5"/>
                  </a:cubicBezTo>
                  <a:cubicBezTo>
                    <a:pt x="17" y="5"/>
                    <a:pt x="17" y="4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8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1" y="5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10"/>
                    <a:pt x="9" y="10"/>
                    <a:pt x="10" y="9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0" name="Freeform 309"/>
            <p:cNvSpPr>
              <a:spLocks/>
            </p:cNvSpPr>
            <p:nvPr userDrawn="1"/>
          </p:nvSpPr>
          <p:spPr bwMode="auto">
            <a:xfrm flipH="1">
              <a:off x="2983929" y="4530687"/>
              <a:ext cx="24248" cy="14263"/>
            </a:xfrm>
            <a:custGeom>
              <a:avLst/>
              <a:gdLst>
                <a:gd name="T0" fmla="*/ 10 w 17"/>
                <a:gd name="T1" fmla="*/ 10 h 10"/>
                <a:gd name="T2" fmla="*/ 17 w 17"/>
                <a:gd name="T3" fmla="*/ 6 h 10"/>
                <a:gd name="T4" fmla="*/ 17 w 17"/>
                <a:gd name="T5" fmla="*/ 4 h 10"/>
                <a:gd name="T6" fmla="*/ 10 w 17"/>
                <a:gd name="T7" fmla="*/ 0 h 10"/>
                <a:gd name="T8" fmla="*/ 8 w 17"/>
                <a:gd name="T9" fmla="*/ 0 h 10"/>
                <a:gd name="T10" fmla="*/ 1 w 17"/>
                <a:gd name="T11" fmla="*/ 4 h 10"/>
                <a:gd name="T12" fmla="*/ 1 w 17"/>
                <a:gd name="T13" fmla="*/ 6 h 10"/>
                <a:gd name="T14" fmla="*/ 8 w 17"/>
                <a:gd name="T15" fmla="*/ 10 h 10"/>
                <a:gd name="T16" fmla="*/ 10 w 17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10"/>
                  </a:moveTo>
                  <a:cubicBezTo>
                    <a:pt x="17" y="6"/>
                    <a:pt x="17" y="6"/>
                    <a:pt x="17" y="6"/>
                  </a:cubicBezTo>
                  <a:cubicBezTo>
                    <a:pt x="17" y="5"/>
                    <a:pt x="17" y="5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8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10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1" name="Freeform 310"/>
            <p:cNvSpPr>
              <a:spLocks/>
            </p:cNvSpPr>
            <p:nvPr userDrawn="1"/>
          </p:nvSpPr>
          <p:spPr bwMode="auto">
            <a:xfrm flipH="1">
              <a:off x="2952550" y="4522129"/>
              <a:ext cx="39937" cy="22821"/>
            </a:xfrm>
            <a:custGeom>
              <a:avLst/>
              <a:gdLst>
                <a:gd name="T0" fmla="*/ 27 w 28"/>
                <a:gd name="T1" fmla="*/ 10 h 16"/>
                <a:gd name="T2" fmla="*/ 10 w 28"/>
                <a:gd name="T3" fmla="*/ 0 h 16"/>
                <a:gd name="T4" fmla="*/ 7 w 28"/>
                <a:gd name="T5" fmla="*/ 0 h 16"/>
                <a:gd name="T6" fmla="*/ 1 w 28"/>
                <a:gd name="T7" fmla="*/ 4 h 16"/>
                <a:gd name="T8" fmla="*/ 1 w 28"/>
                <a:gd name="T9" fmla="*/ 5 h 16"/>
                <a:gd name="T10" fmla="*/ 18 w 28"/>
                <a:gd name="T11" fmla="*/ 16 h 16"/>
                <a:gd name="T12" fmla="*/ 21 w 28"/>
                <a:gd name="T13" fmla="*/ 16 h 16"/>
                <a:gd name="T14" fmla="*/ 27 w 28"/>
                <a:gd name="T15" fmla="*/ 12 h 16"/>
                <a:gd name="T16" fmla="*/ 27 w 28"/>
                <a:gd name="T17" fmla="*/ 1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8" h="16">
                  <a:moveTo>
                    <a:pt x="27" y="10"/>
                  </a:moveTo>
                  <a:cubicBezTo>
                    <a:pt x="22" y="7"/>
                    <a:pt x="16" y="4"/>
                    <a:pt x="10" y="0"/>
                  </a:cubicBezTo>
                  <a:cubicBezTo>
                    <a:pt x="9" y="0"/>
                    <a:pt x="8" y="0"/>
                    <a:pt x="7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1" y="5"/>
                  </a:cubicBezTo>
                  <a:cubicBezTo>
                    <a:pt x="7" y="9"/>
                    <a:pt x="13" y="12"/>
                    <a:pt x="18" y="16"/>
                  </a:cubicBezTo>
                  <a:cubicBezTo>
                    <a:pt x="19" y="16"/>
                    <a:pt x="20" y="16"/>
                    <a:pt x="21" y="16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28" y="11"/>
                    <a:pt x="28" y="11"/>
                    <a:pt x="27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2" name="Freeform 311"/>
            <p:cNvSpPr>
              <a:spLocks/>
            </p:cNvSpPr>
            <p:nvPr userDrawn="1"/>
          </p:nvSpPr>
          <p:spPr bwMode="auto">
            <a:xfrm flipH="1">
              <a:off x="2968239" y="4539245"/>
              <a:ext cx="24248" cy="14263"/>
            </a:xfrm>
            <a:custGeom>
              <a:avLst/>
              <a:gdLst>
                <a:gd name="T0" fmla="*/ 10 w 17"/>
                <a:gd name="T1" fmla="*/ 1 h 10"/>
                <a:gd name="T2" fmla="*/ 8 w 17"/>
                <a:gd name="T3" fmla="*/ 1 h 10"/>
                <a:gd name="T4" fmla="*/ 1 w 17"/>
                <a:gd name="T5" fmla="*/ 5 h 10"/>
                <a:gd name="T6" fmla="*/ 1 w 17"/>
                <a:gd name="T7" fmla="*/ 6 h 10"/>
                <a:gd name="T8" fmla="*/ 8 w 17"/>
                <a:gd name="T9" fmla="*/ 10 h 10"/>
                <a:gd name="T10" fmla="*/ 10 w 17"/>
                <a:gd name="T11" fmla="*/ 10 h 10"/>
                <a:gd name="T12" fmla="*/ 17 w 17"/>
                <a:gd name="T13" fmla="*/ 6 h 10"/>
                <a:gd name="T14" fmla="*/ 17 w 17"/>
                <a:gd name="T15" fmla="*/ 5 h 10"/>
                <a:gd name="T16" fmla="*/ 10 w 17"/>
                <a:gd name="T1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1"/>
                  </a:moveTo>
                  <a:cubicBezTo>
                    <a:pt x="9" y="0"/>
                    <a:pt x="8" y="0"/>
                    <a:pt x="8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6"/>
                    <a:pt x="17" y="5"/>
                    <a:pt x="17" y="5"/>
                  </a:cubicBezTo>
                  <a:lnTo>
                    <a:pt x="10" y="1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3" name="Freeform 312"/>
            <p:cNvSpPr>
              <a:spLocks/>
            </p:cNvSpPr>
            <p:nvPr userDrawn="1"/>
          </p:nvSpPr>
          <p:spPr bwMode="auto">
            <a:xfrm flipH="1">
              <a:off x="3013881" y="4530687"/>
              <a:ext cx="24248" cy="14263"/>
            </a:xfrm>
            <a:custGeom>
              <a:avLst/>
              <a:gdLst>
                <a:gd name="T0" fmla="*/ 10 w 17"/>
                <a:gd name="T1" fmla="*/ 9 h 10"/>
                <a:gd name="T2" fmla="*/ 16 w 17"/>
                <a:gd name="T3" fmla="*/ 5 h 10"/>
                <a:gd name="T4" fmla="*/ 16 w 17"/>
                <a:gd name="T5" fmla="*/ 4 h 10"/>
                <a:gd name="T6" fmla="*/ 9 w 17"/>
                <a:gd name="T7" fmla="*/ 0 h 10"/>
                <a:gd name="T8" fmla="*/ 7 w 17"/>
                <a:gd name="T9" fmla="*/ 0 h 10"/>
                <a:gd name="T10" fmla="*/ 0 w 17"/>
                <a:gd name="T11" fmla="*/ 4 h 10"/>
                <a:gd name="T12" fmla="*/ 0 w 17"/>
                <a:gd name="T13" fmla="*/ 5 h 10"/>
                <a:gd name="T14" fmla="*/ 7 w 17"/>
                <a:gd name="T15" fmla="*/ 9 h 10"/>
                <a:gd name="T16" fmla="*/ 10 w 17"/>
                <a:gd name="T17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9"/>
                  </a:moveTo>
                  <a:cubicBezTo>
                    <a:pt x="16" y="5"/>
                    <a:pt x="16" y="5"/>
                    <a:pt x="16" y="5"/>
                  </a:cubicBezTo>
                  <a:cubicBezTo>
                    <a:pt x="17" y="5"/>
                    <a:pt x="17" y="4"/>
                    <a:pt x="16" y="4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8" y="0"/>
                    <a:pt x="7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10"/>
                    <a:pt x="9" y="10"/>
                    <a:pt x="10" y="9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4" name="Freeform 313"/>
            <p:cNvSpPr>
              <a:spLocks/>
            </p:cNvSpPr>
            <p:nvPr userDrawn="1"/>
          </p:nvSpPr>
          <p:spPr bwMode="auto">
            <a:xfrm flipH="1">
              <a:off x="3029571" y="4520703"/>
              <a:ext cx="24248" cy="14263"/>
            </a:xfrm>
            <a:custGeom>
              <a:avLst/>
              <a:gdLst>
                <a:gd name="T0" fmla="*/ 10 w 17"/>
                <a:gd name="T1" fmla="*/ 10 h 10"/>
                <a:gd name="T2" fmla="*/ 16 w 17"/>
                <a:gd name="T3" fmla="*/ 6 h 10"/>
                <a:gd name="T4" fmla="*/ 16 w 17"/>
                <a:gd name="T5" fmla="*/ 5 h 10"/>
                <a:gd name="T6" fmla="*/ 9 w 17"/>
                <a:gd name="T7" fmla="*/ 1 h 10"/>
                <a:gd name="T8" fmla="*/ 7 w 17"/>
                <a:gd name="T9" fmla="*/ 1 h 10"/>
                <a:gd name="T10" fmla="*/ 0 w 17"/>
                <a:gd name="T11" fmla="*/ 5 h 10"/>
                <a:gd name="T12" fmla="*/ 0 w 17"/>
                <a:gd name="T13" fmla="*/ 6 h 10"/>
                <a:gd name="T14" fmla="*/ 7 w 17"/>
                <a:gd name="T15" fmla="*/ 10 h 10"/>
                <a:gd name="T16" fmla="*/ 10 w 17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10"/>
                  </a:moveTo>
                  <a:cubicBezTo>
                    <a:pt x="16" y="6"/>
                    <a:pt x="16" y="6"/>
                    <a:pt x="16" y="6"/>
                  </a:cubicBezTo>
                  <a:cubicBezTo>
                    <a:pt x="17" y="6"/>
                    <a:pt x="17" y="5"/>
                    <a:pt x="16" y="5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8" y="0"/>
                    <a:pt x="7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6"/>
                    <a:pt x="0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10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5" name="Freeform 314"/>
            <p:cNvSpPr>
              <a:spLocks/>
            </p:cNvSpPr>
            <p:nvPr userDrawn="1"/>
          </p:nvSpPr>
          <p:spPr bwMode="auto">
            <a:xfrm flipH="1">
              <a:off x="3045260" y="4530687"/>
              <a:ext cx="24248" cy="12837"/>
            </a:xfrm>
            <a:custGeom>
              <a:avLst/>
              <a:gdLst>
                <a:gd name="T0" fmla="*/ 8 w 17"/>
                <a:gd name="T1" fmla="*/ 0 h 9"/>
                <a:gd name="T2" fmla="*/ 1 w 17"/>
                <a:gd name="T3" fmla="*/ 4 h 9"/>
                <a:gd name="T4" fmla="*/ 1 w 17"/>
                <a:gd name="T5" fmla="*/ 5 h 9"/>
                <a:gd name="T6" fmla="*/ 8 w 17"/>
                <a:gd name="T7" fmla="*/ 9 h 9"/>
                <a:gd name="T8" fmla="*/ 10 w 17"/>
                <a:gd name="T9" fmla="*/ 9 h 9"/>
                <a:gd name="T10" fmla="*/ 17 w 17"/>
                <a:gd name="T11" fmla="*/ 5 h 9"/>
                <a:gd name="T12" fmla="*/ 17 w 17"/>
                <a:gd name="T13" fmla="*/ 4 h 9"/>
                <a:gd name="T14" fmla="*/ 10 w 17"/>
                <a:gd name="T15" fmla="*/ 0 h 9"/>
                <a:gd name="T16" fmla="*/ 8 w 17"/>
                <a:gd name="T1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9">
                  <a:moveTo>
                    <a:pt x="8" y="0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1" y="5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9" y="9"/>
                    <a:pt x="10" y="9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5"/>
                    <a:pt x="17" y="4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6" name="Freeform 315"/>
            <p:cNvSpPr>
              <a:spLocks/>
            </p:cNvSpPr>
            <p:nvPr userDrawn="1"/>
          </p:nvSpPr>
          <p:spPr bwMode="auto">
            <a:xfrm flipH="1">
              <a:off x="3043834" y="4513571"/>
              <a:ext cx="24248" cy="14263"/>
            </a:xfrm>
            <a:custGeom>
              <a:avLst/>
              <a:gdLst>
                <a:gd name="T0" fmla="*/ 7 w 17"/>
                <a:gd name="T1" fmla="*/ 0 h 10"/>
                <a:gd name="T2" fmla="*/ 0 w 17"/>
                <a:gd name="T3" fmla="*/ 4 h 10"/>
                <a:gd name="T4" fmla="*/ 0 w 17"/>
                <a:gd name="T5" fmla="*/ 5 h 10"/>
                <a:gd name="T6" fmla="*/ 7 w 17"/>
                <a:gd name="T7" fmla="*/ 9 h 10"/>
                <a:gd name="T8" fmla="*/ 9 w 17"/>
                <a:gd name="T9" fmla="*/ 9 h 10"/>
                <a:gd name="T10" fmla="*/ 16 w 17"/>
                <a:gd name="T11" fmla="*/ 5 h 10"/>
                <a:gd name="T12" fmla="*/ 16 w 17"/>
                <a:gd name="T13" fmla="*/ 4 h 10"/>
                <a:gd name="T14" fmla="*/ 9 w 17"/>
                <a:gd name="T15" fmla="*/ 0 h 10"/>
                <a:gd name="T16" fmla="*/ 7 w 17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7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9"/>
                    <a:pt x="9" y="10"/>
                    <a:pt x="9" y="9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7" y="5"/>
                    <a:pt x="17" y="4"/>
                    <a:pt x="16" y="4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8" y="0"/>
                    <a:pt x="7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7" name="Freeform 316"/>
            <p:cNvSpPr>
              <a:spLocks/>
            </p:cNvSpPr>
            <p:nvPr userDrawn="1"/>
          </p:nvSpPr>
          <p:spPr bwMode="auto">
            <a:xfrm flipH="1">
              <a:off x="3086624" y="4522129"/>
              <a:ext cx="15690" cy="9985"/>
            </a:xfrm>
            <a:custGeom>
              <a:avLst/>
              <a:gdLst>
                <a:gd name="T0" fmla="*/ 5 w 11"/>
                <a:gd name="T1" fmla="*/ 6 h 7"/>
                <a:gd name="T2" fmla="*/ 6 w 11"/>
                <a:gd name="T3" fmla="*/ 6 h 7"/>
                <a:gd name="T4" fmla="*/ 11 w 11"/>
                <a:gd name="T5" fmla="*/ 4 h 7"/>
                <a:gd name="T6" fmla="*/ 11 w 11"/>
                <a:gd name="T7" fmla="*/ 3 h 7"/>
                <a:gd name="T8" fmla="*/ 6 w 11"/>
                <a:gd name="T9" fmla="*/ 0 h 7"/>
                <a:gd name="T10" fmla="*/ 5 w 11"/>
                <a:gd name="T11" fmla="*/ 0 h 7"/>
                <a:gd name="T12" fmla="*/ 1 w 11"/>
                <a:gd name="T13" fmla="*/ 3 h 7"/>
                <a:gd name="T14" fmla="*/ 1 w 11"/>
                <a:gd name="T15" fmla="*/ 4 h 7"/>
                <a:gd name="T16" fmla="*/ 5 w 11"/>
                <a:gd name="T17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7">
                  <a:moveTo>
                    <a:pt x="5" y="6"/>
                  </a:moveTo>
                  <a:cubicBezTo>
                    <a:pt x="5" y="7"/>
                    <a:pt x="6" y="7"/>
                    <a:pt x="6" y="6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3"/>
                    <a:pt x="11" y="3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4"/>
                    <a:pt x="1" y="4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8" name="Freeform 317"/>
            <p:cNvSpPr>
              <a:spLocks/>
            </p:cNvSpPr>
            <p:nvPr userDrawn="1"/>
          </p:nvSpPr>
          <p:spPr bwMode="auto">
            <a:xfrm flipH="1">
              <a:off x="3048113" y="4500735"/>
              <a:ext cx="15690" cy="8558"/>
            </a:xfrm>
            <a:custGeom>
              <a:avLst/>
              <a:gdLst>
                <a:gd name="T0" fmla="*/ 5 w 11"/>
                <a:gd name="T1" fmla="*/ 6 h 6"/>
                <a:gd name="T2" fmla="*/ 6 w 11"/>
                <a:gd name="T3" fmla="*/ 6 h 6"/>
                <a:gd name="T4" fmla="*/ 11 w 11"/>
                <a:gd name="T5" fmla="*/ 3 h 6"/>
                <a:gd name="T6" fmla="*/ 11 w 11"/>
                <a:gd name="T7" fmla="*/ 2 h 6"/>
                <a:gd name="T8" fmla="*/ 6 w 11"/>
                <a:gd name="T9" fmla="*/ 0 h 6"/>
                <a:gd name="T10" fmla="*/ 5 w 11"/>
                <a:gd name="T11" fmla="*/ 0 h 6"/>
                <a:gd name="T12" fmla="*/ 0 w 11"/>
                <a:gd name="T13" fmla="*/ 2 h 6"/>
                <a:gd name="T14" fmla="*/ 0 w 11"/>
                <a:gd name="T15" fmla="*/ 3 h 6"/>
                <a:gd name="T16" fmla="*/ 5 w 11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5" y="6"/>
                  </a:moveTo>
                  <a:cubicBezTo>
                    <a:pt x="5" y="6"/>
                    <a:pt x="6" y="6"/>
                    <a:pt x="6" y="6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3"/>
                    <a:pt x="11" y="3"/>
                    <a:pt x="11" y="2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9" name="Freeform 318"/>
            <p:cNvSpPr>
              <a:spLocks/>
            </p:cNvSpPr>
            <p:nvPr userDrawn="1"/>
          </p:nvSpPr>
          <p:spPr bwMode="auto">
            <a:xfrm flipH="1">
              <a:off x="3058097" y="4505013"/>
              <a:ext cx="15690" cy="9985"/>
            </a:xfrm>
            <a:custGeom>
              <a:avLst/>
              <a:gdLst>
                <a:gd name="T0" fmla="*/ 5 w 11"/>
                <a:gd name="T1" fmla="*/ 7 h 7"/>
                <a:gd name="T2" fmla="*/ 7 w 11"/>
                <a:gd name="T3" fmla="*/ 7 h 7"/>
                <a:gd name="T4" fmla="*/ 11 w 11"/>
                <a:gd name="T5" fmla="*/ 4 h 7"/>
                <a:gd name="T6" fmla="*/ 11 w 11"/>
                <a:gd name="T7" fmla="*/ 3 h 7"/>
                <a:gd name="T8" fmla="*/ 7 w 11"/>
                <a:gd name="T9" fmla="*/ 1 h 7"/>
                <a:gd name="T10" fmla="*/ 5 w 11"/>
                <a:gd name="T11" fmla="*/ 1 h 7"/>
                <a:gd name="T12" fmla="*/ 1 w 11"/>
                <a:gd name="T13" fmla="*/ 3 h 7"/>
                <a:gd name="T14" fmla="*/ 1 w 11"/>
                <a:gd name="T15" fmla="*/ 4 h 7"/>
                <a:gd name="T16" fmla="*/ 5 w 11"/>
                <a:gd name="T1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7">
                  <a:moveTo>
                    <a:pt x="5" y="7"/>
                  </a:moveTo>
                  <a:cubicBezTo>
                    <a:pt x="6" y="7"/>
                    <a:pt x="6" y="7"/>
                    <a:pt x="7" y="7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3"/>
                    <a:pt x="11" y="3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6" y="0"/>
                    <a:pt x="6" y="0"/>
                    <a:pt x="5" y="1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4"/>
                    <a:pt x="1" y="4"/>
                  </a:cubicBezTo>
                  <a:lnTo>
                    <a:pt x="5" y="7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0" name="Freeform 319"/>
            <p:cNvSpPr>
              <a:spLocks/>
            </p:cNvSpPr>
            <p:nvPr userDrawn="1"/>
          </p:nvSpPr>
          <p:spPr bwMode="auto">
            <a:xfrm flipH="1">
              <a:off x="3068081" y="4510718"/>
              <a:ext cx="15690" cy="9985"/>
            </a:xfrm>
            <a:custGeom>
              <a:avLst/>
              <a:gdLst>
                <a:gd name="T0" fmla="*/ 5 w 11"/>
                <a:gd name="T1" fmla="*/ 7 h 7"/>
                <a:gd name="T2" fmla="*/ 7 w 11"/>
                <a:gd name="T3" fmla="*/ 7 h 7"/>
                <a:gd name="T4" fmla="*/ 11 w 11"/>
                <a:gd name="T5" fmla="*/ 4 h 7"/>
                <a:gd name="T6" fmla="*/ 11 w 11"/>
                <a:gd name="T7" fmla="*/ 3 h 7"/>
                <a:gd name="T8" fmla="*/ 7 w 11"/>
                <a:gd name="T9" fmla="*/ 1 h 7"/>
                <a:gd name="T10" fmla="*/ 5 w 11"/>
                <a:gd name="T11" fmla="*/ 1 h 7"/>
                <a:gd name="T12" fmla="*/ 1 w 11"/>
                <a:gd name="T13" fmla="*/ 3 h 7"/>
                <a:gd name="T14" fmla="*/ 1 w 11"/>
                <a:gd name="T15" fmla="*/ 4 h 7"/>
                <a:gd name="T16" fmla="*/ 5 w 11"/>
                <a:gd name="T1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7">
                  <a:moveTo>
                    <a:pt x="5" y="7"/>
                  </a:moveTo>
                  <a:cubicBezTo>
                    <a:pt x="6" y="7"/>
                    <a:pt x="6" y="7"/>
                    <a:pt x="7" y="7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3"/>
                    <a:pt x="11" y="3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6" y="0"/>
                    <a:pt x="6" y="0"/>
                    <a:pt x="5" y="1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4"/>
                    <a:pt x="1" y="4"/>
                  </a:cubicBezTo>
                  <a:lnTo>
                    <a:pt x="5" y="7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1" name="Freeform 320"/>
            <p:cNvSpPr>
              <a:spLocks/>
            </p:cNvSpPr>
            <p:nvPr userDrawn="1"/>
          </p:nvSpPr>
          <p:spPr bwMode="auto">
            <a:xfrm flipH="1">
              <a:off x="3076639" y="4516424"/>
              <a:ext cx="15690" cy="9985"/>
            </a:xfrm>
            <a:custGeom>
              <a:avLst/>
              <a:gdLst>
                <a:gd name="T0" fmla="*/ 5 w 11"/>
                <a:gd name="T1" fmla="*/ 6 h 7"/>
                <a:gd name="T2" fmla="*/ 6 w 11"/>
                <a:gd name="T3" fmla="*/ 6 h 7"/>
                <a:gd name="T4" fmla="*/ 10 w 11"/>
                <a:gd name="T5" fmla="*/ 4 h 7"/>
                <a:gd name="T6" fmla="*/ 10 w 11"/>
                <a:gd name="T7" fmla="*/ 3 h 7"/>
                <a:gd name="T8" fmla="*/ 6 w 11"/>
                <a:gd name="T9" fmla="*/ 1 h 7"/>
                <a:gd name="T10" fmla="*/ 5 w 11"/>
                <a:gd name="T11" fmla="*/ 1 h 7"/>
                <a:gd name="T12" fmla="*/ 0 w 11"/>
                <a:gd name="T13" fmla="*/ 3 h 7"/>
                <a:gd name="T14" fmla="*/ 0 w 11"/>
                <a:gd name="T15" fmla="*/ 4 h 7"/>
                <a:gd name="T16" fmla="*/ 5 w 11"/>
                <a:gd name="T17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7">
                  <a:moveTo>
                    <a:pt x="5" y="6"/>
                  </a:moveTo>
                  <a:cubicBezTo>
                    <a:pt x="5" y="7"/>
                    <a:pt x="6" y="7"/>
                    <a:pt x="6" y="6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1" y="4"/>
                    <a:pt x="11" y="3"/>
                    <a:pt x="10" y="3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5" y="0"/>
                    <a:pt x="5" y="1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2" name="Freeform 321"/>
            <p:cNvSpPr>
              <a:spLocks/>
            </p:cNvSpPr>
            <p:nvPr userDrawn="1"/>
          </p:nvSpPr>
          <p:spPr bwMode="auto">
            <a:xfrm flipH="1">
              <a:off x="3059523" y="4522129"/>
              <a:ext cx="24248" cy="14263"/>
            </a:xfrm>
            <a:custGeom>
              <a:avLst/>
              <a:gdLst>
                <a:gd name="T0" fmla="*/ 8 w 17"/>
                <a:gd name="T1" fmla="*/ 0 h 10"/>
                <a:gd name="T2" fmla="*/ 1 w 17"/>
                <a:gd name="T3" fmla="*/ 4 h 10"/>
                <a:gd name="T4" fmla="*/ 1 w 17"/>
                <a:gd name="T5" fmla="*/ 5 h 10"/>
                <a:gd name="T6" fmla="*/ 8 w 17"/>
                <a:gd name="T7" fmla="*/ 9 h 10"/>
                <a:gd name="T8" fmla="*/ 10 w 17"/>
                <a:gd name="T9" fmla="*/ 9 h 10"/>
                <a:gd name="T10" fmla="*/ 17 w 17"/>
                <a:gd name="T11" fmla="*/ 5 h 10"/>
                <a:gd name="T12" fmla="*/ 17 w 17"/>
                <a:gd name="T13" fmla="*/ 4 h 10"/>
                <a:gd name="T14" fmla="*/ 10 w 17"/>
                <a:gd name="T15" fmla="*/ 0 h 10"/>
                <a:gd name="T16" fmla="*/ 8 w 17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8" y="0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1" y="5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10"/>
                    <a:pt x="9" y="10"/>
                    <a:pt x="10" y="9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5"/>
                    <a:pt x="17" y="4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3" name="Freeform 322"/>
            <p:cNvSpPr>
              <a:spLocks/>
            </p:cNvSpPr>
            <p:nvPr userDrawn="1"/>
          </p:nvSpPr>
          <p:spPr bwMode="auto">
            <a:xfrm flipH="1">
              <a:off x="3013882" y="4570624"/>
              <a:ext cx="17116" cy="9985"/>
            </a:xfrm>
            <a:custGeom>
              <a:avLst/>
              <a:gdLst>
                <a:gd name="T0" fmla="*/ 9 w 12"/>
                <a:gd name="T1" fmla="*/ 0 h 7"/>
                <a:gd name="T2" fmla="*/ 8 w 12"/>
                <a:gd name="T3" fmla="*/ 0 h 7"/>
                <a:gd name="T4" fmla="*/ 0 w 12"/>
                <a:gd name="T5" fmla="*/ 4 h 7"/>
                <a:gd name="T6" fmla="*/ 0 w 12"/>
                <a:gd name="T7" fmla="*/ 5 h 7"/>
                <a:gd name="T8" fmla="*/ 4 w 12"/>
                <a:gd name="T9" fmla="*/ 7 h 7"/>
                <a:gd name="T10" fmla="*/ 5 w 12"/>
                <a:gd name="T11" fmla="*/ 7 h 7"/>
                <a:gd name="T12" fmla="*/ 12 w 12"/>
                <a:gd name="T13" fmla="*/ 2 h 7"/>
                <a:gd name="T14" fmla="*/ 12 w 12"/>
                <a:gd name="T15" fmla="*/ 2 h 7"/>
                <a:gd name="T16" fmla="*/ 9 w 12"/>
                <a:gd name="T1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7">
                  <a:moveTo>
                    <a:pt x="9" y="0"/>
                  </a:moveTo>
                  <a:lnTo>
                    <a:pt x="8" y="0"/>
                  </a:lnTo>
                  <a:lnTo>
                    <a:pt x="0" y="4"/>
                  </a:lnTo>
                  <a:lnTo>
                    <a:pt x="0" y="5"/>
                  </a:lnTo>
                  <a:lnTo>
                    <a:pt x="4" y="7"/>
                  </a:lnTo>
                  <a:lnTo>
                    <a:pt x="5" y="7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4" name="Freeform 323"/>
            <p:cNvSpPr>
              <a:spLocks/>
            </p:cNvSpPr>
            <p:nvPr userDrawn="1"/>
          </p:nvSpPr>
          <p:spPr bwMode="auto">
            <a:xfrm flipH="1">
              <a:off x="2998192" y="4557787"/>
              <a:ext cx="24248" cy="14263"/>
            </a:xfrm>
            <a:custGeom>
              <a:avLst/>
              <a:gdLst>
                <a:gd name="T0" fmla="*/ 10 w 17"/>
                <a:gd name="T1" fmla="*/ 0 h 10"/>
                <a:gd name="T2" fmla="*/ 8 w 17"/>
                <a:gd name="T3" fmla="*/ 0 h 10"/>
                <a:gd name="T4" fmla="*/ 1 w 17"/>
                <a:gd name="T5" fmla="*/ 4 h 10"/>
                <a:gd name="T6" fmla="*/ 1 w 17"/>
                <a:gd name="T7" fmla="*/ 5 h 10"/>
                <a:gd name="T8" fmla="*/ 8 w 17"/>
                <a:gd name="T9" fmla="*/ 9 h 10"/>
                <a:gd name="T10" fmla="*/ 10 w 17"/>
                <a:gd name="T11" fmla="*/ 9 h 10"/>
                <a:gd name="T12" fmla="*/ 17 w 17"/>
                <a:gd name="T13" fmla="*/ 5 h 10"/>
                <a:gd name="T14" fmla="*/ 17 w 17"/>
                <a:gd name="T15" fmla="*/ 4 h 10"/>
                <a:gd name="T16" fmla="*/ 10 w 17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0"/>
                  </a:moveTo>
                  <a:cubicBezTo>
                    <a:pt x="9" y="0"/>
                    <a:pt x="8" y="0"/>
                    <a:pt x="8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1" y="5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10"/>
                    <a:pt x="9" y="10"/>
                    <a:pt x="10" y="9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5"/>
                    <a:pt x="17" y="4"/>
                    <a:pt x="17" y="4"/>
                  </a:cubicBezTo>
                  <a:lnTo>
                    <a:pt x="10" y="0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5" name="Freeform 324"/>
            <p:cNvSpPr>
              <a:spLocks/>
            </p:cNvSpPr>
            <p:nvPr userDrawn="1"/>
          </p:nvSpPr>
          <p:spPr bwMode="auto">
            <a:xfrm flipH="1">
              <a:off x="3013881" y="4547803"/>
              <a:ext cx="24248" cy="14263"/>
            </a:xfrm>
            <a:custGeom>
              <a:avLst/>
              <a:gdLst>
                <a:gd name="T0" fmla="*/ 10 w 17"/>
                <a:gd name="T1" fmla="*/ 10 h 10"/>
                <a:gd name="T2" fmla="*/ 17 w 17"/>
                <a:gd name="T3" fmla="*/ 6 h 10"/>
                <a:gd name="T4" fmla="*/ 17 w 17"/>
                <a:gd name="T5" fmla="*/ 5 h 10"/>
                <a:gd name="T6" fmla="*/ 10 w 17"/>
                <a:gd name="T7" fmla="*/ 1 h 10"/>
                <a:gd name="T8" fmla="*/ 8 w 17"/>
                <a:gd name="T9" fmla="*/ 1 h 10"/>
                <a:gd name="T10" fmla="*/ 1 w 17"/>
                <a:gd name="T11" fmla="*/ 5 h 10"/>
                <a:gd name="T12" fmla="*/ 1 w 17"/>
                <a:gd name="T13" fmla="*/ 6 h 10"/>
                <a:gd name="T14" fmla="*/ 8 w 17"/>
                <a:gd name="T15" fmla="*/ 10 h 10"/>
                <a:gd name="T16" fmla="*/ 10 w 17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10"/>
                  </a:moveTo>
                  <a:cubicBezTo>
                    <a:pt x="17" y="6"/>
                    <a:pt x="17" y="6"/>
                    <a:pt x="17" y="6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0"/>
                    <a:pt x="8" y="0"/>
                    <a:pt x="8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10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6" name="Freeform 325"/>
            <p:cNvSpPr>
              <a:spLocks/>
            </p:cNvSpPr>
            <p:nvPr userDrawn="1"/>
          </p:nvSpPr>
          <p:spPr bwMode="auto">
            <a:xfrm flipH="1">
              <a:off x="2998192" y="4539245"/>
              <a:ext cx="24248" cy="14263"/>
            </a:xfrm>
            <a:custGeom>
              <a:avLst/>
              <a:gdLst>
                <a:gd name="T0" fmla="*/ 10 w 17"/>
                <a:gd name="T1" fmla="*/ 10 h 10"/>
                <a:gd name="T2" fmla="*/ 16 w 17"/>
                <a:gd name="T3" fmla="*/ 6 h 10"/>
                <a:gd name="T4" fmla="*/ 16 w 17"/>
                <a:gd name="T5" fmla="*/ 4 h 10"/>
                <a:gd name="T6" fmla="*/ 9 w 17"/>
                <a:gd name="T7" fmla="*/ 0 h 10"/>
                <a:gd name="T8" fmla="*/ 7 w 17"/>
                <a:gd name="T9" fmla="*/ 0 h 10"/>
                <a:gd name="T10" fmla="*/ 0 w 17"/>
                <a:gd name="T11" fmla="*/ 4 h 10"/>
                <a:gd name="T12" fmla="*/ 0 w 17"/>
                <a:gd name="T13" fmla="*/ 6 h 10"/>
                <a:gd name="T14" fmla="*/ 7 w 17"/>
                <a:gd name="T15" fmla="*/ 10 h 10"/>
                <a:gd name="T16" fmla="*/ 10 w 17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10"/>
                  </a:moveTo>
                  <a:cubicBezTo>
                    <a:pt x="16" y="6"/>
                    <a:pt x="16" y="6"/>
                    <a:pt x="16" y="6"/>
                  </a:cubicBezTo>
                  <a:cubicBezTo>
                    <a:pt x="17" y="5"/>
                    <a:pt x="17" y="5"/>
                    <a:pt x="16" y="4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8" y="0"/>
                    <a:pt x="7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10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7" name="Freeform 326"/>
            <p:cNvSpPr>
              <a:spLocks/>
            </p:cNvSpPr>
            <p:nvPr userDrawn="1"/>
          </p:nvSpPr>
          <p:spPr bwMode="auto">
            <a:xfrm flipH="1">
              <a:off x="3222124" y="4687582"/>
              <a:ext cx="24248" cy="14263"/>
            </a:xfrm>
            <a:custGeom>
              <a:avLst/>
              <a:gdLst>
                <a:gd name="T0" fmla="*/ 10 w 17"/>
                <a:gd name="T1" fmla="*/ 0 h 10"/>
                <a:gd name="T2" fmla="*/ 7 w 17"/>
                <a:gd name="T3" fmla="*/ 0 h 10"/>
                <a:gd name="T4" fmla="*/ 1 w 17"/>
                <a:gd name="T5" fmla="*/ 4 h 10"/>
                <a:gd name="T6" fmla="*/ 1 w 17"/>
                <a:gd name="T7" fmla="*/ 6 h 10"/>
                <a:gd name="T8" fmla="*/ 7 w 17"/>
                <a:gd name="T9" fmla="*/ 10 h 10"/>
                <a:gd name="T10" fmla="*/ 10 w 17"/>
                <a:gd name="T11" fmla="*/ 10 h 10"/>
                <a:gd name="T12" fmla="*/ 17 w 17"/>
                <a:gd name="T13" fmla="*/ 6 h 10"/>
                <a:gd name="T14" fmla="*/ 17 w 17"/>
                <a:gd name="T15" fmla="*/ 4 h 10"/>
                <a:gd name="T16" fmla="*/ 10 w 17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0"/>
                  </a:moveTo>
                  <a:cubicBezTo>
                    <a:pt x="9" y="0"/>
                    <a:pt x="8" y="0"/>
                    <a:pt x="7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5"/>
                    <a:pt x="17" y="5"/>
                    <a:pt x="17" y="4"/>
                  </a:cubicBezTo>
                  <a:lnTo>
                    <a:pt x="10" y="0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8" name="Freeform 327"/>
            <p:cNvSpPr>
              <a:spLocks/>
            </p:cNvSpPr>
            <p:nvPr userDrawn="1"/>
          </p:nvSpPr>
          <p:spPr bwMode="auto">
            <a:xfrm flipH="1">
              <a:off x="3055245" y="4590592"/>
              <a:ext cx="24248" cy="14263"/>
            </a:xfrm>
            <a:custGeom>
              <a:avLst/>
              <a:gdLst>
                <a:gd name="T0" fmla="*/ 9 w 17"/>
                <a:gd name="T1" fmla="*/ 1 h 10"/>
                <a:gd name="T2" fmla="*/ 7 w 17"/>
                <a:gd name="T3" fmla="*/ 1 h 10"/>
                <a:gd name="T4" fmla="*/ 0 w 17"/>
                <a:gd name="T5" fmla="*/ 5 h 10"/>
                <a:gd name="T6" fmla="*/ 0 w 17"/>
                <a:gd name="T7" fmla="*/ 6 h 10"/>
                <a:gd name="T8" fmla="*/ 7 w 17"/>
                <a:gd name="T9" fmla="*/ 10 h 10"/>
                <a:gd name="T10" fmla="*/ 9 w 17"/>
                <a:gd name="T11" fmla="*/ 10 h 10"/>
                <a:gd name="T12" fmla="*/ 16 w 17"/>
                <a:gd name="T13" fmla="*/ 6 h 10"/>
                <a:gd name="T14" fmla="*/ 16 w 17"/>
                <a:gd name="T15" fmla="*/ 5 h 10"/>
                <a:gd name="T16" fmla="*/ 9 w 17"/>
                <a:gd name="T1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9" y="1"/>
                  </a:moveTo>
                  <a:cubicBezTo>
                    <a:pt x="9" y="0"/>
                    <a:pt x="8" y="0"/>
                    <a:pt x="7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6"/>
                    <a:pt x="0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9" y="10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7" y="6"/>
                    <a:pt x="17" y="5"/>
                    <a:pt x="16" y="5"/>
                  </a:cubicBezTo>
                  <a:lnTo>
                    <a:pt x="9" y="1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9" name="Freeform 328"/>
            <p:cNvSpPr>
              <a:spLocks/>
            </p:cNvSpPr>
            <p:nvPr userDrawn="1"/>
          </p:nvSpPr>
          <p:spPr bwMode="auto">
            <a:xfrm flipH="1">
              <a:off x="3070934" y="4599150"/>
              <a:ext cx="24248" cy="14263"/>
            </a:xfrm>
            <a:custGeom>
              <a:avLst/>
              <a:gdLst>
                <a:gd name="T0" fmla="*/ 10 w 17"/>
                <a:gd name="T1" fmla="*/ 1 h 10"/>
                <a:gd name="T2" fmla="*/ 8 w 17"/>
                <a:gd name="T3" fmla="*/ 1 h 10"/>
                <a:gd name="T4" fmla="*/ 1 w 17"/>
                <a:gd name="T5" fmla="*/ 5 h 10"/>
                <a:gd name="T6" fmla="*/ 1 w 17"/>
                <a:gd name="T7" fmla="*/ 6 h 10"/>
                <a:gd name="T8" fmla="*/ 8 w 17"/>
                <a:gd name="T9" fmla="*/ 10 h 10"/>
                <a:gd name="T10" fmla="*/ 10 w 17"/>
                <a:gd name="T11" fmla="*/ 10 h 10"/>
                <a:gd name="T12" fmla="*/ 17 w 17"/>
                <a:gd name="T13" fmla="*/ 6 h 10"/>
                <a:gd name="T14" fmla="*/ 17 w 17"/>
                <a:gd name="T15" fmla="*/ 5 h 10"/>
                <a:gd name="T16" fmla="*/ 10 w 17"/>
                <a:gd name="T1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1"/>
                  </a:moveTo>
                  <a:cubicBezTo>
                    <a:pt x="9" y="0"/>
                    <a:pt x="8" y="0"/>
                    <a:pt x="8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6"/>
                    <a:pt x="17" y="5"/>
                    <a:pt x="17" y="5"/>
                  </a:cubicBezTo>
                  <a:lnTo>
                    <a:pt x="10" y="1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0" name="Freeform 329"/>
            <p:cNvSpPr>
              <a:spLocks/>
            </p:cNvSpPr>
            <p:nvPr userDrawn="1"/>
          </p:nvSpPr>
          <p:spPr bwMode="auto">
            <a:xfrm flipH="1">
              <a:off x="3190745" y="4582034"/>
              <a:ext cx="15690" cy="9985"/>
            </a:xfrm>
            <a:custGeom>
              <a:avLst/>
              <a:gdLst>
                <a:gd name="T0" fmla="*/ 5 w 11"/>
                <a:gd name="T1" fmla="*/ 7 h 7"/>
                <a:gd name="T2" fmla="*/ 7 w 11"/>
                <a:gd name="T3" fmla="*/ 7 h 7"/>
                <a:gd name="T4" fmla="*/ 11 w 11"/>
                <a:gd name="T5" fmla="*/ 4 h 7"/>
                <a:gd name="T6" fmla="*/ 11 w 11"/>
                <a:gd name="T7" fmla="*/ 3 h 7"/>
                <a:gd name="T8" fmla="*/ 7 w 11"/>
                <a:gd name="T9" fmla="*/ 1 h 7"/>
                <a:gd name="T10" fmla="*/ 5 w 11"/>
                <a:gd name="T11" fmla="*/ 1 h 7"/>
                <a:gd name="T12" fmla="*/ 1 w 11"/>
                <a:gd name="T13" fmla="*/ 3 h 7"/>
                <a:gd name="T14" fmla="*/ 1 w 11"/>
                <a:gd name="T15" fmla="*/ 4 h 7"/>
                <a:gd name="T16" fmla="*/ 5 w 11"/>
                <a:gd name="T1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7">
                  <a:moveTo>
                    <a:pt x="5" y="7"/>
                  </a:moveTo>
                  <a:cubicBezTo>
                    <a:pt x="6" y="7"/>
                    <a:pt x="6" y="7"/>
                    <a:pt x="7" y="7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3"/>
                    <a:pt x="11" y="3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6" y="0"/>
                    <a:pt x="6" y="0"/>
                    <a:pt x="5" y="1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4"/>
                    <a:pt x="1" y="4"/>
                  </a:cubicBezTo>
                  <a:lnTo>
                    <a:pt x="5" y="7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1" name="Freeform 330"/>
            <p:cNvSpPr>
              <a:spLocks/>
            </p:cNvSpPr>
            <p:nvPr userDrawn="1"/>
          </p:nvSpPr>
          <p:spPr bwMode="auto">
            <a:xfrm flipH="1">
              <a:off x="3199303" y="4587740"/>
              <a:ext cx="15690" cy="9985"/>
            </a:xfrm>
            <a:custGeom>
              <a:avLst/>
              <a:gdLst>
                <a:gd name="T0" fmla="*/ 5 w 11"/>
                <a:gd name="T1" fmla="*/ 6 h 7"/>
                <a:gd name="T2" fmla="*/ 6 w 11"/>
                <a:gd name="T3" fmla="*/ 6 h 7"/>
                <a:gd name="T4" fmla="*/ 10 w 11"/>
                <a:gd name="T5" fmla="*/ 4 h 7"/>
                <a:gd name="T6" fmla="*/ 10 w 11"/>
                <a:gd name="T7" fmla="*/ 3 h 7"/>
                <a:gd name="T8" fmla="*/ 6 w 11"/>
                <a:gd name="T9" fmla="*/ 1 h 7"/>
                <a:gd name="T10" fmla="*/ 5 w 11"/>
                <a:gd name="T11" fmla="*/ 1 h 7"/>
                <a:gd name="T12" fmla="*/ 0 w 11"/>
                <a:gd name="T13" fmla="*/ 3 h 7"/>
                <a:gd name="T14" fmla="*/ 0 w 11"/>
                <a:gd name="T15" fmla="*/ 4 h 7"/>
                <a:gd name="T16" fmla="*/ 5 w 11"/>
                <a:gd name="T17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7">
                  <a:moveTo>
                    <a:pt x="5" y="6"/>
                  </a:moveTo>
                  <a:cubicBezTo>
                    <a:pt x="5" y="7"/>
                    <a:pt x="6" y="7"/>
                    <a:pt x="6" y="6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1" y="4"/>
                    <a:pt x="11" y="3"/>
                    <a:pt x="10" y="3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5" y="0"/>
                    <a:pt x="5" y="1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2" name="Freeform 331"/>
            <p:cNvSpPr>
              <a:spLocks/>
            </p:cNvSpPr>
            <p:nvPr userDrawn="1"/>
          </p:nvSpPr>
          <p:spPr bwMode="auto">
            <a:xfrm flipH="1">
              <a:off x="3133692" y="4550655"/>
              <a:ext cx="15690" cy="8558"/>
            </a:xfrm>
            <a:custGeom>
              <a:avLst/>
              <a:gdLst>
                <a:gd name="T0" fmla="*/ 5 w 11"/>
                <a:gd name="T1" fmla="*/ 6 h 6"/>
                <a:gd name="T2" fmla="*/ 6 w 11"/>
                <a:gd name="T3" fmla="*/ 6 h 6"/>
                <a:gd name="T4" fmla="*/ 10 w 11"/>
                <a:gd name="T5" fmla="*/ 3 h 6"/>
                <a:gd name="T6" fmla="*/ 10 w 11"/>
                <a:gd name="T7" fmla="*/ 2 h 6"/>
                <a:gd name="T8" fmla="*/ 6 w 11"/>
                <a:gd name="T9" fmla="*/ 0 h 6"/>
                <a:gd name="T10" fmla="*/ 5 w 11"/>
                <a:gd name="T11" fmla="*/ 0 h 6"/>
                <a:gd name="T12" fmla="*/ 0 w 11"/>
                <a:gd name="T13" fmla="*/ 2 h 6"/>
                <a:gd name="T14" fmla="*/ 0 w 11"/>
                <a:gd name="T15" fmla="*/ 3 h 6"/>
                <a:gd name="T16" fmla="*/ 5 w 11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5" y="6"/>
                  </a:moveTo>
                  <a:cubicBezTo>
                    <a:pt x="5" y="6"/>
                    <a:pt x="6" y="6"/>
                    <a:pt x="6" y="6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1" y="3"/>
                    <a:pt x="11" y="3"/>
                    <a:pt x="10" y="2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3" name="Freeform 332"/>
            <p:cNvSpPr>
              <a:spLocks/>
            </p:cNvSpPr>
            <p:nvPr userDrawn="1"/>
          </p:nvSpPr>
          <p:spPr bwMode="auto">
            <a:xfrm flipH="1">
              <a:off x="3125135" y="4544950"/>
              <a:ext cx="14263" cy="8558"/>
            </a:xfrm>
            <a:custGeom>
              <a:avLst/>
              <a:gdLst>
                <a:gd name="T0" fmla="*/ 4 w 10"/>
                <a:gd name="T1" fmla="*/ 6 h 6"/>
                <a:gd name="T2" fmla="*/ 6 w 10"/>
                <a:gd name="T3" fmla="*/ 6 h 6"/>
                <a:gd name="T4" fmla="*/ 10 w 10"/>
                <a:gd name="T5" fmla="*/ 3 h 6"/>
                <a:gd name="T6" fmla="*/ 10 w 10"/>
                <a:gd name="T7" fmla="*/ 2 h 6"/>
                <a:gd name="T8" fmla="*/ 6 w 10"/>
                <a:gd name="T9" fmla="*/ 0 h 6"/>
                <a:gd name="T10" fmla="*/ 4 w 10"/>
                <a:gd name="T11" fmla="*/ 0 h 6"/>
                <a:gd name="T12" fmla="*/ 0 w 10"/>
                <a:gd name="T13" fmla="*/ 2 h 6"/>
                <a:gd name="T14" fmla="*/ 0 w 10"/>
                <a:gd name="T15" fmla="*/ 3 h 6"/>
                <a:gd name="T16" fmla="*/ 4 w 10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6">
                  <a:moveTo>
                    <a:pt x="4" y="6"/>
                  </a:moveTo>
                  <a:cubicBezTo>
                    <a:pt x="5" y="6"/>
                    <a:pt x="5" y="6"/>
                    <a:pt x="6" y="6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3"/>
                    <a:pt x="10" y="3"/>
                    <a:pt x="10" y="2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5" y="0"/>
                    <a:pt x="5" y="0"/>
                    <a:pt x="4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lnTo>
                    <a:pt x="4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4" name="Freeform 333"/>
            <p:cNvSpPr>
              <a:spLocks/>
            </p:cNvSpPr>
            <p:nvPr userDrawn="1"/>
          </p:nvSpPr>
          <p:spPr bwMode="auto">
            <a:xfrm flipH="1">
              <a:off x="3096608" y="4527834"/>
              <a:ext cx="15690" cy="8558"/>
            </a:xfrm>
            <a:custGeom>
              <a:avLst/>
              <a:gdLst>
                <a:gd name="T0" fmla="*/ 5 w 11"/>
                <a:gd name="T1" fmla="*/ 6 h 6"/>
                <a:gd name="T2" fmla="*/ 7 w 11"/>
                <a:gd name="T3" fmla="*/ 6 h 6"/>
                <a:gd name="T4" fmla="*/ 11 w 11"/>
                <a:gd name="T5" fmla="*/ 4 h 6"/>
                <a:gd name="T6" fmla="*/ 11 w 11"/>
                <a:gd name="T7" fmla="*/ 3 h 6"/>
                <a:gd name="T8" fmla="*/ 7 w 11"/>
                <a:gd name="T9" fmla="*/ 0 h 6"/>
                <a:gd name="T10" fmla="*/ 5 w 11"/>
                <a:gd name="T11" fmla="*/ 0 h 6"/>
                <a:gd name="T12" fmla="*/ 1 w 11"/>
                <a:gd name="T13" fmla="*/ 3 h 6"/>
                <a:gd name="T14" fmla="*/ 1 w 11"/>
                <a:gd name="T15" fmla="*/ 4 h 6"/>
                <a:gd name="T16" fmla="*/ 5 w 11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5" y="6"/>
                  </a:moveTo>
                  <a:cubicBezTo>
                    <a:pt x="6" y="6"/>
                    <a:pt x="6" y="6"/>
                    <a:pt x="7" y="6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6" y="0"/>
                    <a:pt x="5" y="0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3"/>
                    <a:pt x="1" y="4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5" name="Freeform 334"/>
            <p:cNvSpPr>
              <a:spLocks/>
            </p:cNvSpPr>
            <p:nvPr userDrawn="1"/>
          </p:nvSpPr>
          <p:spPr bwMode="auto">
            <a:xfrm flipH="1">
              <a:off x="2952550" y="4621971"/>
              <a:ext cx="149764" cy="87006"/>
            </a:xfrm>
            <a:custGeom>
              <a:avLst/>
              <a:gdLst>
                <a:gd name="T0" fmla="*/ 67 w 105"/>
                <a:gd name="T1" fmla="*/ 0 h 61"/>
                <a:gd name="T2" fmla="*/ 0 w 105"/>
                <a:gd name="T3" fmla="*/ 39 h 61"/>
                <a:gd name="T4" fmla="*/ 38 w 105"/>
                <a:gd name="T5" fmla="*/ 61 h 61"/>
                <a:gd name="T6" fmla="*/ 105 w 105"/>
                <a:gd name="T7" fmla="*/ 22 h 61"/>
                <a:gd name="T8" fmla="*/ 67 w 105"/>
                <a:gd name="T9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5" h="61">
                  <a:moveTo>
                    <a:pt x="67" y="0"/>
                  </a:moveTo>
                  <a:lnTo>
                    <a:pt x="0" y="39"/>
                  </a:lnTo>
                  <a:lnTo>
                    <a:pt x="38" y="61"/>
                  </a:lnTo>
                  <a:lnTo>
                    <a:pt x="105" y="22"/>
                  </a:lnTo>
                  <a:lnTo>
                    <a:pt x="67" y="0"/>
                  </a:lnTo>
                  <a:close/>
                </a:path>
              </a:pathLst>
            </a:custGeom>
            <a:solidFill>
              <a:srgbClr val="8A8C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6" name="Freeform 335"/>
            <p:cNvSpPr>
              <a:spLocks/>
            </p:cNvSpPr>
            <p:nvPr userDrawn="1"/>
          </p:nvSpPr>
          <p:spPr bwMode="auto">
            <a:xfrm flipH="1">
              <a:off x="3222124" y="4462223"/>
              <a:ext cx="69890" cy="139779"/>
            </a:xfrm>
            <a:custGeom>
              <a:avLst/>
              <a:gdLst>
                <a:gd name="T0" fmla="*/ 24 w 49"/>
                <a:gd name="T1" fmla="*/ 0 h 98"/>
                <a:gd name="T2" fmla="*/ 0 w 49"/>
                <a:gd name="T3" fmla="*/ 98 h 98"/>
                <a:gd name="T4" fmla="*/ 20 w 49"/>
                <a:gd name="T5" fmla="*/ 86 h 98"/>
                <a:gd name="T6" fmla="*/ 49 w 49"/>
                <a:gd name="T7" fmla="*/ 69 h 98"/>
                <a:gd name="T8" fmla="*/ 35 w 49"/>
                <a:gd name="T9" fmla="*/ 29 h 98"/>
                <a:gd name="T10" fmla="*/ 24 w 49"/>
                <a:gd name="T11" fmla="*/ 0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9" h="98">
                  <a:moveTo>
                    <a:pt x="24" y="0"/>
                  </a:moveTo>
                  <a:lnTo>
                    <a:pt x="0" y="98"/>
                  </a:lnTo>
                  <a:lnTo>
                    <a:pt x="20" y="86"/>
                  </a:lnTo>
                  <a:lnTo>
                    <a:pt x="49" y="69"/>
                  </a:lnTo>
                  <a:lnTo>
                    <a:pt x="35" y="29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chemeClr val="accent3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7" name="Freeform 336"/>
            <p:cNvSpPr>
              <a:spLocks/>
            </p:cNvSpPr>
            <p:nvPr userDrawn="1"/>
          </p:nvSpPr>
          <p:spPr bwMode="auto">
            <a:xfrm flipH="1">
              <a:off x="3157940" y="4378071"/>
              <a:ext cx="105548" cy="206817"/>
            </a:xfrm>
            <a:custGeom>
              <a:avLst/>
              <a:gdLst>
                <a:gd name="T0" fmla="*/ 37 w 74"/>
                <a:gd name="T1" fmla="*/ 0 h 145"/>
                <a:gd name="T2" fmla="*/ 15 w 74"/>
                <a:gd name="T3" fmla="*/ 88 h 145"/>
                <a:gd name="T4" fmla="*/ 29 w 74"/>
                <a:gd name="T5" fmla="*/ 128 h 145"/>
                <a:gd name="T6" fmla="*/ 0 w 74"/>
                <a:gd name="T7" fmla="*/ 145 h 145"/>
                <a:gd name="T8" fmla="*/ 23 w 74"/>
                <a:gd name="T9" fmla="*/ 132 h 145"/>
                <a:gd name="T10" fmla="*/ 74 w 74"/>
                <a:gd name="T11" fmla="*/ 102 h 145"/>
                <a:gd name="T12" fmla="*/ 50 w 74"/>
                <a:gd name="T13" fmla="*/ 35 h 145"/>
                <a:gd name="T14" fmla="*/ 37 w 74"/>
                <a:gd name="T15" fmla="*/ 0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4" h="145">
                  <a:moveTo>
                    <a:pt x="37" y="0"/>
                  </a:moveTo>
                  <a:lnTo>
                    <a:pt x="15" y="88"/>
                  </a:lnTo>
                  <a:lnTo>
                    <a:pt x="29" y="128"/>
                  </a:lnTo>
                  <a:lnTo>
                    <a:pt x="0" y="145"/>
                  </a:lnTo>
                  <a:lnTo>
                    <a:pt x="23" y="132"/>
                  </a:lnTo>
                  <a:lnTo>
                    <a:pt x="74" y="102"/>
                  </a:lnTo>
                  <a:lnTo>
                    <a:pt x="50" y="35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8" name="Freeform 337"/>
            <p:cNvSpPr>
              <a:spLocks/>
            </p:cNvSpPr>
            <p:nvPr userDrawn="1"/>
          </p:nvSpPr>
          <p:spPr bwMode="auto">
            <a:xfrm flipH="1">
              <a:off x="3099461" y="4325297"/>
              <a:ext cx="131221" cy="241049"/>
            </a:xfrm>
            <a:custGeom>
              <a:avLst/>
              <a:gdLst>
                <a:gd name="T0" fmla="*/ 46 w 92"/>
                <a:gd name="T1" fmla="*/ 0 h 169"/>
                <a:gd name="T2" fmla="*/ 27 w 92"/>
                <a:gd name="T3" fmla="*/ 72 h 169"/>
                <a:gd name="T4" fmla="*/ 51 w 92"/>
                <a:gd name="T5" fmla="*/ 139 h 169"/>
                <a:gd name="T6" fmla="*/ 0 w 92"/>
                <a:gd name="T7" fmla="*/ 169 h 169"/>
                <a:gd name="T8" fmla="*/ 50 w 92"/>
                <a:gd name="T9" fmla="*/ 140 h 169"/>
                <a:gd name="T10" fmla="*/ 92 w 92"/>
                <a:gd name="T11" fmla="*/ 116 h 169"/>
                <a:gd name="T12" fmla="*/ 70 w 92"/>
                <a:gd name="T13" fmla="*/ 60 h 169"/>
                <a:gd name="T14" fmla="*/ 46 w 92"/>
                <a:gd name="T15" fmla="*/ 0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2" h="169">
                  <a:moveTo>
                    <a:pt x="46" y="0"/>
                  </a:moveTo>
                  <a:lnTo>
                    <a:pt x="27" y="72"/>
                  </a:lnTo>
                  <a:lnTo>
                    <a:pt x="51" y="139"/>
                  </a:lnTo>
                  <a:lnTo>
                    <a:pt x="0" y="169"/>
                  </a:lnTo>
                  <a:lnTo>
                    <a:pt x="50" y="140"/>
                  </a:lnTo>
                  <a:lnTo>
                    <a:pt x="92" y="116"/>
                  </a:lnTo>
                  <a:lnTo>
                    <a:pt x="70" y="60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9" name="Freeform 338"/>
            <p:cNvSpPr>
              <a:spLocks/>
            </p:cNvSpPr>
            <p:nvPr userDrawn="1"/>
          </p:nvSpPr>
          <p:spPr bwMode="auto">
            <a:xfrm flipH="1">
              <a:off x="2924023" y="3463799"/>
              <a:ext cx="272428" cy="303807"/>
            </a:xfrm>
            <a:custGeom>
              <a:avLst/>
              <a:gdLst>
                <a:gd name="T0" fmla="*/ 181 w 191"/>
                <a:gd name="T1" fmla="*/ 156 h 213"/>
                <a:gd name="T2" fmla="*/ 125 w 191"/>
                <a:gd name="T3" fmla="*/ 180 h 213"/>
                <a:gd name="T4" fmla="*/ 0 w 191"/>
                <a:gd name="T5" fmla="*/ 73 h 213"/>
                <a:gd name="T6" fmla="*/ 29 w 191"/>
                <a:gd name="T7" fmla="*/ 0 h 213"/>
                <a:gd name="T8" fmla="*/ 181 w 191"/>
                <a:gd name="T9" fmla="*/ 156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1" h="213">
                  <a:moveTo>
                    <a:pt x="181" y="156"/>
                  </a:moveTo>
                  <a:cubicBezTo>
                    <a:pt x="191" y="200"/>
                    <a:pt x="126" y="213"/>
                    <a:pt x="125" y="180"/>
                  </a:cubicBezTo>
                  <a:cubicBezTo>
                    <a:pt x="82" y="145"/>
                    <a:pt x="41" y="109"/>
                    <a:pt x="0" y="73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89" y="23"/>
                    <a:pt x="130" y="84"/>
                    <a:pt x="181" y="156"/>
                  </a:cubicBezTo>
                  <a:close/>
                </a:path>
              </a:pathLst>
            </a:custGeom>
            <a:solidFill>
              <a:srgbClr val="9FA3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0" name="Freeform 339"/>
            <p:cNvSpPr>
              <a:spLocks/>
            </p:cNvSpPr>
            <p:nvPr userDrawn="1"/>
          </p:nvSpPr>
          <p:spPr bwMode="auto">
            <a:xfrm flipH="1">
              <a:off x="3059524" y="3430995"/>
              <a:ext cx="410780" cy="547707"/>
            </a:xfrm>
            <a:custGeom>
              <a:avLst/>
              <a:gdLst>
                <a:gd name="T0" fmla="*/ 41 w 288"/>
                <a:gd name="T1" fmla="*/ 66 h 384"/>
                <a:gd name="T2" fmla="*/ 196 w 288"/>
                <a:gd name="T3" fmla="*/ 3 h 384"/>
                <a:gd name="T4" fmla="*/ 253 w 288"/>
                <a:gd name="T5" fmla="*/ 34 h 384"/>
                <a:gd name="T6" fmla="*/ 179 w 288"/>
                <a:gd name="T7" fmla="*/ 257 h 384"/>
                <a:gd name="T8" fmla="*/ 187 w 288"/>
                <a:gd name="T9" fmla="*/ 285 h 384"/>
                <a:gd name="T10" fmla="*/ 4 w 288"/>
                <a:gd name="T11" fmla="*/ 315 h 384"/>
                <a:gd name="T12" fmla="*/ 28 w 288"/>
                <a:gd name="T13" fmla="*/ 209 h 384"/>
                <a:gd name="T14" fmla="*/ 41 w 288"/>
                <a:gd name="T15" fmla="*/ 66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88" h="384">
                  <a:moveTo>
                    <a:pt x="41" y="66"/>
                  </a:moveTo>
                  <a:cubicBezTo>
                    <a:pt x="74" y="12"/>
                    <a:pt x="166" y="0"/>
                    <a:pt x="196" y="3"/>
                  </a:cubicBezTo>
                  <a:cubicBezTo>
                    <a:pt x="217" y="5"/>
                    <a:pt x="243" y="16"/>
                    <a:pt x="253" y="34"/>
                  </a:cubicBezTo>
                  <a:cubicBezTo>
                    <a:pt x="288" y="102"/>
                    <a:pt x="190" y="216"/>
                    <a:pt x="179" y="257"/>
                  </a:cubicBezTo>
                  <a:cubicBezTo>
                    <a:pt x="177" y="266"/>
                    <a:pt x="182" y="275"/>
                    <a:pt x="187" y="285"/>
                  </a:cubicBezTo>
                  <a:cubicBezTo>
                    <a:pt x="154" y="384"/>
                    <a:pt x="0" y="355"/>
                    <a:pt x="4" y="315"/>
                  </a:cubicBezTo>
                  <a:cubicBezTo>
                    <a:pt x="5" y="295"/>
                    <a:pt x="19" y="253"/>
                    <a:pt x="28" y="209"/>
                  </a:cubicBezTo>
                  <a:cubicBezTo>
                    <a:pt x="41" y="145"/>
                    <a:pt x="21" y="100"/>
                    <a:pt x="41" y="66"/>
                  </a:cubicBezTo>
                  <a:close/>
                </a:path>
              </a:pathLst>
            </a:custGeom>
            <a:solidFill>
              <a:srgbClr val="C1C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1" name="Freeform 340"/>
            <p:cNvSpPr>
              <a:spLocks/>
            </p:cNvSpPr>
            <p:nvPr userDrawn="1"/>
          </p:nvSpPr>
          <p:spPr bwMode="auto">
            <a:xfrm flipH="1">
              <a:off x="3115150" y="3398189"/>
              <a:ext cx="136927" cy="162600"/>
            </a:xfrm>
            <a:custGeom>
              <a:avLst/>
              <a:gdLst>
                <a:gd name="T0" fmla="*/ 42 w 96"/>
                <a:gd name="T1" fmla="*/ 0 h 114"/>
                <a:gd name="T2" fmla="*/ 6 w 96"/>
                <a:gd name="T3" fmla="*/ 55 h 114"/>
                <a:gd name="T4" fmla="*/ 58 w 96"/>
                <a:gd name="T5" fmla="*/ 103 h 114"/>
                <a:gd name="T6" fmla="*/ 96 w 96"/>
                <a:gd name="T7" fmla="*/ 62 h 114"/>
                <a:gd name="T8" fmla="*/ 42 w 96"/>
                <a:gd name="T9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6" h="114">
                  <a:moveTo>
                    <a:pt x="42" y="0"/>
                  </a:moveTo>
                  <a:cubicBezTo>
                    <a:pt x="32" y="25"/>
                    <a:pt x="19" y="32"/>
                    <a:pt x="6" y="55"/>
                  </a:cubicBezTo>
                  <a:cubicBezTo>
                    <a:pt x="0" y="78"/>
                    <a:pt x="32" y="114"/>
                    <a:pt x="58" y="103"/>
                  </a:cubicBezTo>
                  <a:cubicBezTo>
                    <a:pt x="70" y="88"/>
                    <a:pt x="85" y="75"/>
                    <a:pt x="96" y="62"/>
                  </a:cubicBezTo>
                  <a:lnTo>
                    <a:pt x="42" y="0"/>
                  </a:lnTo>
                  <a:close/>
                </a:path>
              </a:pathLst>
            </a:custGeom>
            <a:solidFill>
              <a:srgbClr val="F0C1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2" name="Freeform 341"/>
            <p:cNvSpPr>
              <a:spLocks/>
            </p:cNvSpPr>
            <p:nvPr userDrawn="1"/>
          </p:nvSpPr>
          <p:spPr bwMode="auto">
            <a:xfrm flipH="1">
              <a:off x="3011028" y="3284083"/>
              <a:ext cx="192554" cy="252459"/>
            </a:xfrm>
            <a:custGeom>
              <a:avLst/>
              <a:gdLst>
                <a:gd name="T0" fmla="*/ 127 w 135"/>
                <a:gd name="T1" fmla="*/ 86 h 177"/>
                <a:gd name="T2" fmla="*/ 111 w 135"/>
                <a:gd name="T3" fmla="*/ 139 h 177"/>
                <a:gd name="T4" fmla="*/ 74 w 135"/>
                <a:gd name="T5" fmla="*/ 175 h 177"/>
                <a:gd name="T6" fmla="*/ 53 w 135"/>
                <a:gd name="T7" fmla="*/ 175 h 177"/>
                <a:gd name="T8" fmla="*/ 17 w 135"/>
                <a:gd name="T9" fmla="*/ 135 h 177"/>
                <a:gd name="T10" fmla="*/ 7 w 135"/>
                <a:gd name="T11" fmla="*/ 92 h 177"/>
                <a:gd name="T12" fmla="*/ 9 w 135"/>
                <a:gd name="T13" fmla="*/ 71 h 177"/>
                <a:gd name="T14" fmla="*/ 24 w 135"/>
                <a:gd name="T15" fmla="*/ 9 h 177"/>
                <a:gd name="T16" fmla="*/ 113 w 135"/>
                <a:gd name="T17" fmla="*/ 9 h 177"/>
                <a:gd name="T18" fmla="*/ 127 w 135"/>
                <a:gd name="T19" fmla="*/ 86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5" h="177">
                  <a:moveTo>
                    <a:pt x="127" y="86"/>
                  </a:moveTo>
                  <a:cubicBezTo>
                    <a:pt x="123" y="109"/>
                    <a:pt x="130" y="103"/>
                    <a:pt x="111" y="139"/>
                  </a:cubicBezTo>
                  <a:cubicBezTo>
                    <a:pt x="105" y="149"/>
                    <a:pt x="78" y="173"/>
                    <a:pt x="74" y="175"/>
                  </a:cubicBezTo>
                  <a:cubicBezTo>
                    <a:pt x="69" y="177"/>
                    <a:pt x="59" y="177"/>
                    <a:pt x="53" y="175"/>
                  </a:cubicBezTo>
                  <a:cubicBezTo>
                    <a:pt x="43" y="172"/>
                    <a:pt x="22" y="143"/>
                    <a:pt x="17" y="135"/>
                  </a:cubicBezTo>
                  <a:cubicBezTo>
                    <a:pt x="6" y="116"/>
                    <a:pt x="0" y="110"/>
                    <a:pt x="7" y="92"/>
                  </a:cubicBezTo>
                  <a:cubicBezTo>
                    <a:pt x="9" y="71"/>
                    <a:pt x="9" y="71"/>
                    <a:pt x="9" y="71"/>
                  </a:cubicBezTo>
                  <a:cubicBezTo>
                    <a:pt x="24" y="9"/>
                    <a:pt x="24" y="9"/>
                    <a:pt x="24" y="9"/>
                  </a:cubicBezTo>
                  <a:cubicBezTo>
                    <a:pt x="63" y="3"/>
                    <a:pt x="96" y="0"/>
                    <a:pt x="113" y="9"/>
                  </a:cubicBezTo>
                  <a:cubicBezTo>
                    <a:pt x="130" y="18"/>
                    <a:pt x="135" y="40"/>
                    <a:pt x="127" y="86"/>
                  </a:cubicBezTo>
                  <a:close/>
                </a:path>
              </a:pathLst>
            </a:custGeom>
            <a:solidFill>
              <a:srgbClr val="FFDB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3" name="Freeform 342"/>
            <p:cNvSpPr>
              <a:spLocks/>
            </p:cNvSpPr>
            <p:nvPr userDrawn="1"/>
          </p:nvSpPr>
          <p:spPr bwMode="auto">
            <a:xfrm flipH="1">
              <a:off x="2986781" y="3246999"/>
              <a:ext cx="246754" cy="183996"/>
            </a:xfrm>
            <a:custGeom>
              <a:avLst/>
              <a:gdLst>
                <a:gd name="T0" fmla="*/ 55 w 173"/>
                <a:gd name="T1" fmla="*/ 12 h 129"/>
                <a:gd name="T2" fmla="*/ 21 w 173"/>
                <a:gd name="T3" fmla="*/ 122 h 129"/>
                <a:gd name="T4" fmla="*/ 30 w 173"/>
                <a:gd name="T5" fmla="*/ 118 h 129"/>
                <a:gd name="T6" fmla="*/ 44 w 173"/>
                <a:gd name="T7" fmla="*/ 100 h 129"/>
                <a:gd name="T8" fmla="*/ 53 w 173"/>
                <a:gd name="T9" fmla="*/ 129 h 129"/>
                <a:gd name="T10" fmla="*/ 80 w 173"/>
                <a:gd name="T11" fmla="*/ 100 h 129"/>
                <a:gd name="T12" fmla="*/ 173 w 173"/>
                <a:gd name="T13" fmla="*/ 82 h 129"/>
                <a:gd name="T14" fmla="*/ 133 w 173"/>
                <a:gd name="T15" fmla="*/ 15 h 129"/>
                <a:gd name="T16" fmla="*/ 55 w 173"/>
                <a:gd name="T17" fmla="*/ 12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3" h="129">
                  <a:moveTo>
                    <a:pt x="55" y="12"/>
                  </a:moveTo>
                  <a:cubicBezTo>
                    <a:pt x="0" y="18"/>
                    <a:pt x="15" y="97"/>
                    <a:pt x="21" y="122"/>
                  </a:cubicBezTo>
                  <a:cubicBezTo>
                    <a:pt x="25" y="121"/>
                    <a:pt x="29" y="123"/>
                    <a:pt x="30" y="118"/>
                  </a:cubicBezTo>
                  <a:cubicBezTo>
                    <a:pt x="32" y="108"/>
                    <a:pt x="38" y="100"/>
                    <a:pt x="44" y="100"/>
                  </a:cubicBezTo>
                  <a:cubicBezTo>
                    <a:pt x="52" y="100"/>
                    <a:pt x="56" y="109"/>
                    <a:pt x="53" y="129"/>
                  </a:cubicBezTo>
                  <a:cubicBezTo>
                    <a:pt x="61" y="122"/>
                    <a:pt x="71" y="114"/>
                    <a:pt x="80" y="100"/>
                  </a:cubicBezTo>
                  <a:cubicBezTo>
                    <a:pt x="81" y="101"/>
                    <a:pt x="153" y="122"/>
                    <a:pt x="173" y="82"/>
                  </a:cubicBezTo>
                  <a:cubicBezTo>
                    <a:pt x="163" y="73"/>
                    <a:pt x="155" y="26"/>
                    <a:pt x="133" y="15"/>
                  </a:cubicBezTo>
                  <a:cubicBezTo>
                    <a:pt x="107" y="1"/>
                    <a:pt x="72" y="0"/>
                    <a:pt x="55" y="12"/>
                  </a:cubicBezTo>
                  <a:close/>
                </a:path>
              </a:pathLst>
            </a:custGeom>
            <a:solidFill>
              <a:srgbClr val="6324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4" name="Freeform 343"/>
            <p:cNvSpPr>
              <a:spLocks/>
            </p:cNvSpPr>
            <p:nvPr userDrawn="1"/>
          </p:nvSpPr>
          <p:spPr bwMode="auto">
            <a:xfrm flipH="1">
              <a:off x="2993912" y="3960159"/>
              <a:ext cx="241049" cy="164027"/>
            </a:xfrm>
            <a:custGeom>
              <a:avLst/>
              <a:gdLst>
                <a:gd name="T0" fmla="*/ 0 w 169"/>
                <a:gd name="T1" fmla="*/ 0 h 115"/>
                <a:gd name="T2" fmla="*/ 0 w 169"/>
                <a:gd name="T3" fmla="*/ 16 h 115"/>
                <a:gd name="T4" fmla="*/ 169 w 169"/>
                <a:gd name="T5" fmla="*/ 115 h 115"/>
                <a:gd name="T6" fmla="*/ 169 w 169"/>
                <a:gd name="T7" fmla="*/ 99 h 115"/>
                <a:gd name="T8" fmla="*/ 0 w 169"/>
                <a:gd name="T9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5">
                  <a:moveTo>
                    <a:pt x="0" y="0"/>
                  </a:moveTo>
                  <a:cubicBezTo>
                    <a:pt x="0" y="16"/>
                    <a:pt x="0" y="16"/>
                    <a:pt x="0" y="16"/>
                  </a:cubicBezTo>
                  <a:cubicBezTo>
                    <a:pt x="56" y="49"/>
                    <a:pt x="113" y="82"/>
                    <a:pt x="169" y="115"/>
                  </a:cubicBezTo>
                  <a:cubicBezTo>
                    <a:pt x="169" y="99"/>
                    <a:pt x="169" y="99"/>
                    <a:pt x="169" y="99"/>
                  </a:cubicBezTo>
                  <a:cubicBezTo>
                    <a:pt x="113" y="66"/>
                    <a:pt x="56" y="33"/>
                    <a:pt x="0" y="0"/>
                  </a:cubicBezTo>
                  <a:close/>
                </a:path>
              </a:pathLst>
            </a:custGeom>
            <a:solidFill>
              <a:srgbClr val="8A8C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5" name="Freeform 344"/>
            <p:cNvSpPr>
              <a:spLocks/>
            </p:cNvSpPr>
            <p:nvPr userDrawn="1"/>
          </p:nvSpPr>
          <p:spPr bwMode="auto">
            <a:xfrm flipH="1">
              <a:off x="2687254" y="3783295"/>
              <a:ext cx="547707" cy="318070"/>
            </a:xfrm>
            <a:custGeom>
              <a:avLst/>
              <a:gdLst>
                <a:gd name="T0" fmla="*/ 215 w 384"/>
                <a:gd name="T1" fmla="*/ 0 h 223"/>
                <a:gd name="T2" fmla="*/ 0 w 384"/>
                <a:gd name="T3" fmla="*/ 124 h 223"/>
                <a:gd name="T4" fmla="*/ 169 w 384"/>
                <a:gd name="T5" fmla="*/ 223 h 223"/>
                <a:gd name="T6" fmla="*/ 384 w 384"/>
                <a:gd name="T7" fmla="*/ 99 h 223"/>
                <a:gd name="T8" fmla="*/ 215 w 384"/>
                <a:gd name="T9" fmla="*/ 0 h 2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4" h="223">
                  <a:moveTo>
                    <a:pt x="215" y="0"/>
                  </a:moveTo>
                  <a:cubicBezTo>
                    <a:pt x="0" y="124"/>
                    <a:pt x="0" y="124"/>
                    <a:pt x="0" y="124"/>
                  </a:cubicBezTo>
                  <a:cubicBezTo>
                    <a:pt x="56" y="157"/>
                    <a:pt x="113" y="190"/>
                    <a:pt x="169" y="223"/>
                  </a:cubicBezTo>
                  <a:cubicBezTo>
                    <a:pt x="384" y="99"/>
                    <a:pt x="384" y="99"/>
                    <a:pt x="384" y="99"/>
                  </a:cubicBezTo>
                  <a:cubicBezTo>
                    <a:pt x="328" y="66"/>
                    <a:pt x="271" y="33"/>
                    <a:pt x="215" y="0"/>
                  </a:cubicBezTo>
                  <a:close/>
                </a:path>
              </a:pathLst>
            </a:custGeom>
            <a:solidFill>
              <a:srgbClr val="A1A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6" name="Freeform 345"/>
            <p:cNvSpPr>
              <a:spLocks/>
            </p:cNvSpPr>
            <p:nvPr userDrawn="1"/>
          </p:nvSpPr>
          <p:spPr bwMode="auto">
            <a:xfrm flipH="1">
              <a:off x="2687254" y="3924501"/>
              <a:ext cx="306659" cy="199685"/>
            </a:xfrm>
            <a:custGeom>
              <a:avLst/>
              <a:gdLst>
                <a:gd name="T0" fmla="*/ 0 w 215"/>
                <a:gd name="T1" fmla="*/ 124 h 140"/>
                <a:gd name="T2" fmla="*/ 0 w 215"/>
                <a:gd name="T3" fmla="*/ 140 h 140"/>
                <a:gd name="T4" fmla="*/ 215 w 215"/>
                <a:gd name="T5" fmla="*/ 16 h 140"/>
                <a:gd name="T6" fmla="*/ 215 w 215"/>
                <a:gd name="T7" fmla="*/ 0 h 140"/>
                <a:gd name="T8" fmla="*/ 0 w 215"/>
                <a:gd name="T9" fmla="*/ 124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5" h="140">
                  <a:moveTo>
                    <a:pt x="0" y="124"/>
                  </a:moveTo>
                  <a:lnTo>
                    <a:pt x="0" y="140"/>
                  </a:lnTo>
                  <a:lnTo>
                    <a:pt x="215" y="16"/>
                  </a:lnTo>
                  <a:lnTo>
                    <a:pt x="215" y="0"/>
                  </a:lnTo>
                  <a:lnTo>
                    <a:pt x="0" y="124"/>
                  </a:lnTo>
                  <a:close/>
                </a:path>
              </a:pathLst>
            </a:custGeom>
            <a:solidFill>
              <a:srgbClr val="33120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7" name="Freeform 346"/>
            <p:cNvSpPr>
              <a:spLocks/>
            </p:cNvSpPr>
            <p:nvPr userDrawn="1"/>
          </p:nvSpPr>
          <p:spPr bwMode="auto">
            <a:xfrm flipH="1">
              <a:off x="2722912" y="3841775"/>
              <a:ext cx="400796" cy="232491"/>
            </a:xfrm>
            <a:custGeom>
              <a:avLst/>
              <a:gdLst>
                <a:gd name="T0" fmla="*/ 211 w 281"/>
                <a:gd name="T1" fmla="*/ 0 h 163"/>
                <a:gd name="T2" fmla="*/ 0 w 281"/>
                <a:gd name="T3" fmla="*/ 123 h 163"/>
                <a:gd name="T4" fmla="*/ 70 w 281"/>
                <a:gd name="T5" fmla="*/ 163 h 163"/>
                <a:gd name="T6" fmla="*/ 281 w 281"/>
                <a:gd name="T7" fmla="*/ 41 h 163"/>
                <a:gd name="T8" fmla="*/ 211 w 281"/>
                <a:gd name="T9" fmla="*/ 0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1" h="163">
                  <a:moveTo>
                    <a:pt x="211" y="0"/>
                  </a:moveTo>
                  <a:lnTo>
                    <a:pt x="0" y="123"/>
                  </a:lnTo>
                  <a:lnTo>
                    <a:pt x="70" y="163"/>
                  </a:lnTo>
                  <a:lnTo>
                    <a:pt x="281" y="41"/>
                  </a:lnTo>
                  <a:lnTo>
                    <a:pt x="211" y="0"/>
                  </a:lnTo>
                  <a:close/>
                </a:path>
              </a:pathLst>
            </a:custGeom>
            <a:solidFill>
              <a:srgbClr val="8787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8" name="Freeform 347"/>
            <p:cNvSpPr>
              <a:spLocks/>
            </p:cNvSpPr>
            <p:nvPr userDrawn="1"/>
          </p:nvSpPr>
          <p:spPr bwMode="auto">
            <a:xfrm flipH="1">
              <a:off x="3076639" y="3998670"/>
              <a:ext cx="15690" cy="8558"/>
            </a:xfrm>
            <a:custGeom>
              <a:avLst/>
              <a:gdLst>
                <a:gd name="T0" fmla="*/ 5 w 11"/>
                <a:gd name="T1" fmla="*/ 6 h 6"/>
                <a:gd name="T2" fmla="*/ 6 w 11"/>
                <a:gd name="T3" fmla="*/ 6 h 6"/>
                <a:gd name="T4" fmla="*/ 11 w 11"/>
                <a:gd name="T5" fmla="*/ 3 h 6"/>
                <a:gd name="T6" fmla="*/ 11 w 11"/>
                <a:gd name="T7" fmla="*/ 2 h 6"/>
                <a:gd name="T8" fmla="*/ 6 w 11"/>
                <a:gd name="T9" fmla="*/ 0 h 6"/>
                <a:gd name="T10" fmla="*/ 5 w 11"/>
                <a:gd name="T11" fmla="*/ 0 h 6"/>
                <a:gd name="T12" fmla="*/ 0 w 11"/>
                <a:gd name="T13" fmla="*/ 2 h 6"/>
                <a:gd name="T14" fmla="*/ 0 w 11"/>
                <a:gd name="T15" fmla="*/ 3 h 6"/>
                <a:gd name="T16" fmla="*/ 5 w 11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5" y="6"/>
                  </a:moveTo>
                  <a:cubicBezTo>
                    <a:pt x="5" y="6"/>
                    <a:pt x="6" y="6"/>
                    <a:pt x="6" y="6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3"/>
                    <a:pt x="11" y="3"/>
                    <a:pt x="11" y="2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9" name="Freeform 348"/>
            <p:cNvSpPr>
              <a:spLocks/>
            </p:cNvSpPr>
            <p:nvPr userDrawn="1"/>
          </p:nvSpPr>
          <p:spPr bwMode="auto">
            <a:xfrm flipH="1">
              <a:off x="3048113" y="3981554"/>
              <a:ext cx="15690" cy="8558"/>
            </a:xfrm>
            <a:custGeom>
              <a:avLst/>
              <a:gdLst>
                <a:gd name="T0" fmla="*/ 5 w 11"/>
                <a:gd name="T1" fmla="*/ 6 h 6"/>
                <a:gd name="T2" fmla="*/ 7 w 11"/>
                <a:gd name="T3" fmla="*/ 6 h 6"/>
                <a:gd name="T4" fmla="*/ 11 w 11"/>
                <a:gd name="T5" fmla="*/ 3 h 6"/>
                <a:gd name="T6" fmla="*/ 11 w 11"/>
                <a:gd name="T7" fmla="*/ 2 h 6"/>
                <a:gd name="T8" fmla="*/ 7 w 11"/>
                <a:gd name="T9" fmla="*/ 0 h 6"/>
                <a:gd name="T10" fmla="*/ 5 w 11"/>
                <a:gd name="T11" fmla="*/ 0 h 6"/>
                <a:gd name="T12" fmla="*/ 1 w 11"/>
                <a:gd name="T13" fmla="*/ 2 h 6"/>
                <a:gd name="T14" fmla="*/ 1 w 11"/>
                <a:gd name="T15" fmla="*/ 3 h 6"/>
                <a:gd name="T16" fmla="*/ 5 w 11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5" y="6"/>
                  </a:moveTo>
                  <a:cubicBezTo>
                    <a:pt x="6" y="6"/>
                    <a:pt x="6" y="6"/>
                    <a:pt x="7" y="6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3"/>
                    <a:pt x="11" y="3"/>
                    <a:pt x="11" y="2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3"/>
                    <a:pt x="0" y="3"/>
                    <a:pt x="1" y="3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0" name="Freeform 349"/>
            <p:cNvSpPr>
              <a:spLocks/>
            </p:cNvSpPr>
            <p:nvPr userDrawn="1"/>
          </p:nvSpPr>
          <p:spPr bwMode="auto">
            <a:xfrm flipH="1">
              <a:off x="3056671" y="3987259"/>
              <a:ext cx="17116" cy="8558"/>
            </a:xfrm>
            <a:custGeom>
              <a:avLst/>
              <a:gdLst>
                <a:gd name="T0" fmla="*/ 5 w 12"/>
                <a:gd name="T1" fmla="*/ 6 h 6"/>
                <a:gd name="T2" fmla="*/ 7 w 12"/>
                <a:gd name="T3" fmla="*/ 6 h 6"/>
                <a:gd name="T4" fmla="*/ 11 w 12"/>
                <a:gd name="T5" fmla="*/ 3 h 6"/>
                <a:gd name="T6" fmla="*/ 11 w 12"/>
                <a:gd name="T7" fmla="*/ 2 h 6"/>
                <a:gd name="T8" fmla="*/ 7 w 12"/>
                <a:gd name="T9" fmla="*/ 0 h 6"/>
                <a:gd name="T10" fmla="*/ 5 w 12"/>
                <a:gd name="T11" fmla="*/ 0 h 6"/>
                <a:gd name="T12" fmla="*/ 1 w 12"/>
                <a:gd name="T13" fmla="*/ 2 h 6"/>
                <a:gd name="T14" fmla="*/ 1 w 12"/>
                <a:gd name="T15" fmla="*/ 3 h 6"/>
                <a:gd name="T16" fmla="*/ 5 w 12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6">
                  <a:moveTo>
                    <a:pt x="5" y="6"/>
                  </a:moveTo>
                  <a:cubicBezTo>
                    <a:pt x="6" y="6"/>
                    <a:pt x="6" y="6"/>
                    <a:pt x="7" y="6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2" y="3"/>
                    <a:pt x="12" y="3"/>
                    <a:pt x="11" y="2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6" y="0"/>
                    <a:pt x="5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3"/>
                    <a:pt x="0" y="3"/>
                    <a:pt x="1" y="3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1" name="Freeform 350"/>
            <p:cNvSpPr>
              <a:spLocks/>
            </p:cNvSpPr>
            <p:nvPr userDrawn="1"/>
          </p:nvSpPr>
          <p:spPr bwMode="auto">
            <a:xfrm flipH="1">
              <a:off x="3066655" y="3992965"/>
              <a:ext cx="15690" cy="8558"/>
            </a:xfrm>
            <a:custGeom>
              <a:avLst/>
              <a:gdLst>
                <a:gd name="T0" fmla="*/ 5 w 11"/>
                <a:gd name="T1" fmla="*/ 6 h 6"/>
                <a:gd name="T2" fmla="*/ 6 w 11"/>
                <a:gd name="T3" fmla="*/ 6 h 6"/>
                <a:gd name="T4" fmla="*/ 10 w 11"/>
                <a:gd name="T5" fmla="*/ 3 h 6"/>
                <a:gd name="T6" fmla="*/ 10 w 11"/>
                <a:gd name="T7" fmla="*/ 2 h 6"/>
                <a:gd name="T8" fmla="*/ 6 w 11"/>
                <a:gd name="T9" fmla="*/ 0 h 6"/>
                <a:gd name="T10" fmla="*/ 5 w 11"/>
                <a:gd name="T11" fmla="*/ 0 h 6"/>
                <a:gd name="T12" fmla="*/ 0 w 11"/>
                <a:gd name="T13" fmla="*/ 2 h 6"/>
                <a:gd name="T14" fmla="*/ 0 w 11"/>
                <a:gd name="T15" fmla="*/ 3 h 6"/>
                <a:gd name="T16" fmla="*/ 5 w 11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5" y="6"/>
                  </a:moveTo>
                  <a:cubicBezTo>
                    <a:pt x="5" y="6"/>
                    <a:pt x="6" y="6"/>
                    <a:pt x="6" y="6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1" y="3"/>
                    <a:pt x="11" y="3"/>
                    <a:pt x="10" y="2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2" name="Freeform 351"/>
            <p:cNvSpPr>
              <a:spLocks/>
            </p:cNvSpPr>
            <p:nvPr userDrawn="1"/>
          </p:nvSpPr>
          <p:spPr bwMode="auto">
            <a:xfrm flipH="1">
              <a:off x="3045261" y="3995817"/>
              <a:ext cx="25674" cy="14263"/>
            </a:xfrm>
            <a:custGeom>
              <a:avLst/>
              <a:gdLst>
                <a:gd name="T0" fmla="*/ 8 w 18"/>
                <a:gd name="T1" fmla="*/ 0 h 10"/>
                <a:gd name="T2" fmla="*/ 1 w 18"/>
                <a:gd name="T3" fmla="*/ 4 h 10"/>
                <a:gd name="T4" fmla="*/ 1 w 18"/>
                <a:gd name="T5" fmla="*/ 6 h 10"/>
                <a:gd name="T6" fmla="*/ 8 w 18"/>
                <a:gd name="T7" fmla="*/ 10 h 10"/>
                <a:gd name="T8" fmla="*/ 10 w 18"/>
                <a:gd name="T9" fmla="*/ 10 h 10"/>
                <a:gd name="T10" fmla="*/ 17 w 18"/>
                <a:gd name="T11" fmla="*/ 6 h 10"/>
                <a:gd name="T12" fmla="*/ 17 w 18"/>
                <a:gd name="T13" fmla="*/ 4 h 10"/>
                <a:gd name="T14" fmla="*/ 10 w 18"/>
                <a:gd name="T15" fmla="*/ 0 h 10"/>
                <a:gd name="T16" fmla="*/ 8 w 18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8" y="0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8" y="5"/>
                    <a:pt x="18" y="5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3" name="Freeform 352"/>
            <p:cNvSpPr>
              <a:spLocks/>
            </p:cNvSpPr>
            <p:nvPr userDrawn="1"/>
          </p:nvSpPr>
          <p:spPr bwMode="auto">
            <a:xfrm flipH="1">
              <a:off x="3086624" y="4002948"/>
              <a:ext cx="15690" cy="9985"/>
            </a:xfrm>
            <a:custGeom>
              <a:avLst/>
              <a:gdLst>
                <a:gd name="T0" fmla="*/ 5 w 11"/>
                <a:gd name="T1" fmla="*/ 7 h 7"/>
                <a:gd name="T2" fmla="*/ 7 w 11"/>
                <a:gd name="T3" fmla="*/ 7 h 7"/>
                <a:gd name="T4" fmla="*/ 11 w 11"/>
                <a:gd name="T5" fmla="*/ 4 h 7"/>
                <a:gd name="T6" fmla="*/ 11 w 11"/>
                <a:gd name="T7" fmla="*/ 3 h 7"/>
                <a:gd name="T8" fmla="*/ 6 w 11"/>
                <a:gd name="T9" fmla="*/ 1 h 7"/>
                <a:gd name="T10" fmla="*/ 5 w 11"/>
                <a:gd name="T11" fmla="*/ 1 h 7"/>
                <a:gd name="T12" fmla="*/ 1 w 11"/>
                <a:gd name="T13" fmla="*/ 3 h 7"/>
                <a:gd name="T14" fmla="*/ 1 w 11"/>
                <a:gd name="T15" fmla="*/ 4 h 7"/>
                <a:gd name="T16" fmla="*/ 5 w 11"/>
                <a:gd name="T1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7">
                  <a:moveTo>
                    <a:pt x="5" y="7"/>
                  </a:moveTo>
                  <a:cubicBezTo>
                    <a:pt x="5" y="7"/>
                    <a:pt x="6" y="7"/>
                    <a:pt x="7" y="7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3"/>
                    <a:pt x="11" y="3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5" y="0"/>
                    <a:pt x="5" y="1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4"/>
                    <a:pt x="1" y="4"/>
                  </a:cubicBezTo>
                  <a:lnTo>
                    <a:pt x="5" y="7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4" name="Freeform 353"/>
            <p:cNvSpPr>
              <a:spLocks/>
            </p:cNvSpPr>
            <p:nvPr userDrawn="1"/>
          </p:nvSpPr>
          <p:spPr bwMode="auto">
            <a:xfrm flipH="1">
              <a:off x="3095182" y="4008654"/>
              <a:ext cx="15690" cy="9985"/>
            </a:xfrm>
            <a:custGeom>
              <a:avLst/>
              <a:gdLst>
                <a:gd name="T0" fmla="*/ 11 w 11"/>
                <a:gd name="T1" fmla="*/ 3 h 7"/>
                <a:gd name="T2" fmla="*/ 6 w 11"/>
                <a:gd name="T3" fmla="*/ 0 h 7"/>
                <a:gd name="T4" fmla="*/ 5 w 11"/>
                <a:gd name="T5" fmla="*/ 0 h 7"/>
                <a:gd name="T6" fmla="*/ 0 w 11"/>
                <a:gd name="T7" fmla="*/ 3 h 7"/>
                <a:gd name="T8" fmla="*/ 0 w 11"/>
                <a:gd name="T9" fmla="*/ 4 h 7"/>
                <a:gd name="T10" fmla="*/ 5 w 11"/>
                <a:gd name="T11" fmla="*/ 6 h 7"/>
                <a:gd name="T12" fmla="*/ 6 w 11"/>
                <a:gd name="T13" fmla="*/ 6 h 7"/>
                <a:gd name="T14" fmla="*/ 11 w 11"/>
                <a:gd name="T15" fmla="*/ 4 h 7"/>
                <a:gd name="T16" fmla="*/ 11 w 11"/>
                <a:gd name="T17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7">
                  <a:moveTo>
                    <a:pt x="11" y="3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7"/>
                    <a:pt x="6" y="7"/>
                    <a:pt x="6" y="6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3"/>
                    <a:pt x="11" y="3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5" name="Freeform 354"/>
            <p:cNvSpPr>
              <a:spLocks/>
            </p:cNvSpPr>
            <p:nvPr userDrawn="1"/>
          </p:nvSpPr>
          <p:spPr bwMode="auto">
            <a:xfrm flipH="1">
              <a:off x="3060950" y="4004375"/>
              <a:ext cx="24248" cy="14263"/>
            </a:xfrm>
            <a:custGeom>
              <a:avLst/>
              <a:gdLst>
                <a:gd name="T0" fmla="*/ 7 w 17"/>
                <a:gd name="T1" fmla="*/ 0 h 10"/>
                <a:gd name="T2" fmla="*/ 0 w 17"/>
                <a:gd name="T3" fmla="*/ 4 h 10"/>
                <a:gd name="T4" fmla="*/ 0 w 17"/>
                <a:gd name="T5" fmla="*/ 6 h 10"/>
                <a:gd name="T6" fmla="*/ 7 w 17"/>
                <a:gd name="T7" fmla="*/ 10 h 10"/>
                <a:gd name="T8" fmla="*/ 10 w 17"/>
                <a:gd name="T9" fmla="*/ 10 h 10"/>
                <a:gd name="T10" fmla="*/ 17 w 17"/>
                <a:gd name="T11" fmla="*/ 6 h 10"/>
                <a:gd name="T12" fmla="*/ 17 w 17"/>
                <a:gd name="T13" fmla="*/ 4 h 10"/>
                <a:gd name="T14" fmla="*/ 10 w 17"/>
                <a:gd name="T15" fmla="*/ 0 h 10"/>
                <a:gd name="T16" fmla="*/ 7 w 17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7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5"/>
                    <a:pt x="17" y="5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7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6" name="Freeform 355"/>
            <p:cNvSpPr>
              <a:spLocks/>
            </p:cNvSpPr>
            <p:nvPr userDrawn="1"/>
          </p:nvSpPr>
          <p:spPr bwMode="auto">
            <a:xfrm flipH="1">
              <a:off x="3039556" y="4008654"/>
              <a:ext cx="25674" cy="14263"/>
            </a:xfrm>
            <a:custGeom>
              <a:avLst/>
              <a:gdLst>
                <a:gd name="T0" fmla="*/ 8 w 18"/>
                <a:gd name="T1" fmla="*/ 10 h 10"/>
                <a:gd name="T2" fmla="*/ 10 w 18"/>
                <a:gd name="T3" fmla="*/ 10 h 10"/>
                <a:gd name="T4" fmla="*/ 17 w 18"/>
                <a:gd name="T5" fmla="*/ 6 h 10"/>
                <a:gd name="T6" fmla="*/ 17 w 18"/>
                <a:gd name="T7" fmla="*/ 5 h 10"/>
                <a:gd name="T8" fmla="*/ 10 w 18"/>
                <a:gd name="T9" fmla="*/ 1 h 10"/>
                <a:gd name="T10" fmla="*/ 8 w 18"/>
                <a:gd name="T11" fmla="*/ 1 h 10"/>
                <a:gd name="T12" fmla="*/ 1 w 18"/>
                <a:gd name="T13" fmla="*/ 5 h 10"/>
                <a:gd name="T14" fmla="*/ 1 w 18"/>
                <a:gd name="T15" fmla="*/ 6 h 10"/>
                <a:gd name="T16" fmla="*/ 8 w 18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8" y="10"/>
                  </a:moveTo>
                  <a:cubicBezTo>
                    <a:pt x="9" y="10"/>
                    <a:pt x="10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8" y="6"/>
                    <a:pt x="18" y="5"/>
                    <a:pt x="17" y="5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0"/>
                    <a:pt x="9" y="0"/>
                    <a:pt x="8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lnTo>
                    <a:pt x="8" y="10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7" name="Freeform 356"/>
            <p:cNvSpPr>
              <a:spLocks/>
            </p:cNvSpPr>
            <p:nvPr userDrawn="1"/>
          </p:nvSpPr>
          <p:spPr bwMode="auto">
            <a:xfrm flipH="1">
              <a:off x="3075213" y="4012933"/>
              <a:ext cx="24248" cy="14263"/>
            </a:xfrm>
            <a:custGeom>
              <a:avLst/>
              <a:gdLst>
                <a:gd name="T0" fmla="*/ 16 w 17"/>
                <a:gd name="T1" fmla="*/ 4 h 10"/>
                <a:gd name="T2" fmla="*/ 9 w 17"/>
                <a:gd name="T3" fmla="*/ 0 h 10"/>
                <a:gd name="T4" fmla="*/ 7 w 17"/>
                <a:gd name="T5" fmla="*/ 0 h 10"/>
                <a:gd name="T6" fmla="*/ 0 w 17"/>
                <a:gd name="T7" fmla="*/ 4 h 10"/>
                <a:gd name="T8" fmla="*/ 0 w 17"/>
                <a:gd name="T9" fmla="*/ 5 h 10"/>
                <a:gd name="T10" fmla="*/ 7 w 17"/>
                <a:gd name="T11" fmla="*/ 9 h 10"/>
                <a:gd name="T12" fmla="*/ 10 w 17"/>
                <a:gd name="T13" fmla="*/ 9 h 10"/>
                <a:gd name="T14" fmla="*/ 16 w 17"/>
                <a:gd name="T15" fmla="*/ 5 h 10"/>
                <a:gd name="T16" fmla="*/ 16 w 17"/>
                <a:gd name="T17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6" y="4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8" y="0"/>
                    <a:pt x="7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10"/>
                    <a:pt x="9" y="10"/>
                    <a:pt x="10" y="9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7" y="5"/>
                    <a:pt x="17" y="4"/>
                    <a:pt x="16" y="4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8" name="Freeform 357"/>
            <p:cNvSpPr>
              <a:spLocks/>
            </p:cNvSpPr>
            <p:nvPr userDrawn="1"/>
          </p:nvSpPr>
          <p:spPr bwMode="auto">
            <a:xfrm flipH="1">
              <a:off x="3055245" y="4018638"/>
              <a:ext cx="29953" cy="17116"/>
            </a:xfrm>
            <a:custGeom>
              <a:avLst/>
              <a:gdLst>
                <a:gd name="T0" fmla="*/ 21 w 21"/>
                <a:gd name="T1" fmla="*/ 4 h 12"/>
                <a:gd name="T2" fmla="*/ 14 w 21"/>
                <a:gd name="T3" fmla="*/ 0 h 12"/>
                <a:gd name="T4" fmla="*/ 11 w 21"/>
                <a:gd name="T5" fmla="*/ 0 h 12"/>
                <a:gd name="T6" fmla="*/ 1 w 21"/>
                <a:gd name="T7" fmla="*/ 6 h 12"/>
                <a:gd name="T8" fmla="*/ 1 w 21"/>
                <a:gd name="T9" fmla="*/ 7 h 12"/>
                <a:gd name="T10" fmla="*/ 8 w 21"/>
                <a:gd name="T11" fmla="*/ 11 h 12"/>
                <a:gd name="T12" fmla="*/ 10 w 21"/>
                <a:gd name="T13" fmla="*/ 11 h 12"/>
                <a:gd name="T14" fmla="*/ 21 w 21"/>
                <a:gd name="T15" fmla="*/ 5 h 12"/>
                <a:gd name="T16" fmla="*/ 21 w 21"/>
                <a:gd name="T17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" h="12">
                  <a:moveTo>
                    <a:pt x="21" y="4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3" y="0"/>
                    <a:pt x="12" y="0"/>
                    <a:pt x="11" y="0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0" y="6"/>
                    <a:pt x="0" y="7"/>
                    <a:pt x="1" y="7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2"/>
                    <a:pt x="9" y="12"/>
                    <a:pt x="10" y="11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21" y="5"/>
                    <a:pt x="21" y="4"/>
                    <a:pt x="21" y="4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9" name="Freeform 358"/>
            <p:cNvSpPr>
              <a:spLocks/>
            </p:cNvSpPr>
            <p:nvPr userDrawn="1"/>
          </p:nvSpPr>
          <p:spPr bwMode="auto">
            <a:xfrm flipH="1">
              <a:off x="3030997" y="3987259"/>
              <a:ext cx="24248" cy="14263"/>
            </a:xfrm>
            <a:custGeom>
              <a:avLst/>
              <a:gdLst>
                <a:gd name="T0" fmla="*/ 7 w 17"/>
                <a:gd name="T1" fmla="*/ 0 h 10"/>
                <a:gd name="T2" fmla="*/ 1 w 17"/>
                <a:gd name="T3" fmla="*/ 4 h 10"/>
                <a:gd name="T4" fmla="*/ 1 w 17"/>
                <a:gd name="T5" fmla="*/ 5 h 10"/>
                <a:gd name="T6" fmla="*/ 8 w 17"/>
                <a:gd name="T7" fmla="*/ 9 h 10"/>
                <a:gd name="T8" fmla="*/ 10 w 17"/>
                <a:gd name="T9" fmla="*/ 9 h 10"/>
                <a:gd name="T10" fmla="*/ 17 w 17"/>
                <a:gd name="T11" fmla="*/ 5 h 10"/>
                <a:gd name="T12" fmla="*/ 17 w 17"/>
                <a:gd name="T13" fmla="*/ 4 h 10"/>
                <a:gd name="T14" fmla="*/ 10 w 17"/>
                <a:gd name="T15" fmla="*/ 0 h 10"/>
                <a:gd name="T16" fmla="*/ 7 w 17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7" y="0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1" y="5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10"/>
                    <a:pt x="9" y="10"/>
                    <a:pt x="10" y="9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5"/>
                    <a:pt x="17" y="4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7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0" name="Freeform 359"/>
            <p:cNvSpPr>
              <a:spLocks/>
            </p:cNvSpPr>
            <p:nvPr userDrawn="1"/>
          </p:nvSpPr>
          <p:spPr bwMode="auto">
            <a:xfrm flipH="1">
              <a:off x="3023866" y="4000096"/>
              <a:ext cx="25674" cy="14263"/>
            </a:xfrm>
            <a:custGeom>
              <a:avLst/>
              <a:gdLst>
                <a:gd name="T0" fmla="*/ 8 w 18"/>
                <a:gd name="T1" fmla="*/ 0 h 10"/>
                <a:gd name="T2" fmla="*/ 1 w 18"/>
                <a:gd name="T3" fmla="*/ 4 h 10"/>
                <a:gd name="T4" fmla="*/ 1 w 18"/>
                <a:gd name="T5" fmla="*/ 6 h 10"/>
                <a:gd name="T6" fmla="*/ 8 w 18"/>
                <a:gd name="T7" fmla="*/ 10 h 10"/>
                <a:gd name="T8" fmla="*/ 10 w 18"/>
                <a:gd name="T9" fmla="*/ 10 h 10"/>
                <a:gd name="T10" fmla="*/ 17 w 18"/>
                <a:gd name="T11" fmla="*/ 6 h 10"/>
                <a:gd name="T12" fmla="*/ 17 w 18"/>
                <a:gd name="T13" fmla="*/ 4 h 10"/>
                <a:gd name="T14" fmla="*/ 10 w 18"/>
                <a:gd name="T15" fmla="*/ 0 h 10"/>
                <a:gd name="T16" fmla="*/ 8 w 18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8" y="0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9" y="10"/>
                    <a:pt x="10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8" y="5"/>
                    <a:pt x="18" y="5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1" name="Freeform 360"/>
            <p:cNvSpPr>
              <a:spLocks/>
            </p:cNvSpPr>
            <p:nvPr userDrawn="1"/>
          </p:nvSpPr>
          <p:spPr bwMode="auto">
            <a:xfrm flipH="1">
              <a:off x="2943992" y="3971569"/>
              <a:ext cx="24248" cy="14263"/>
            </a:xfrm>
            <a:custGeom>
              <a:avLst/>
              <a:gdLst>
                <a:gd name="T0" fmla="*/ 10 w 17"/>
                <a:gd name="T1" fmla="*/ 10 h 10"/>
                <a:gd name="T2" fmla="*/ 17 w 17"/>
                <a:gd name="T3" fmla="*/ 6 h 10"/>
                <a:gd name="T4" fmla="*/ 17 w 17"/>
                <a:gd name="T5" fmla="*/ 4 h 10"/>
                <a:gd name="T6" fmla="*/ 10 w 17"/>
                <a:gd name="T7" fmla="*/ 0 h 10"/>
                <a:gd name="T8" fmla="*/ 7 w 17"/>
                <a:gd name="T9" fmla="*/ 0 h 10"/>
                <a:gd name="T10" fmla="*/ 0 w 17"/>
                <a:gd name="T11" fmla="*/ 4 h 10"/>
                <a:gd name="T12" fmla="*/ 0 w 17"/>
                <a:gd name="T13" fmla="*/ 6 h 10"/>
                <a:gd name="T14" fmla="*/ 7 w 17"/>
                <a:gd name="T15" fmla="*/ 10 h 10"/>
                <a:gd name="T16" fmla="*/ 10 w 17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10"/>
                  </a:moveTo>
                  <a:cubicBezTo>
                    <a:pt x="17" y="6"/>
                    <a:pt x="17" y="6"/>
                    <a:pt x="17" y="6"/>
                  </a:cubicBezTo>
                  <a:cubicBezTo>
                    <a:pt x="17" y="5"/>
                    <a:pt x="17" y="5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7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10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2" name="Freeform 361"/>
            <p:cNvSpPr>
              <a:spLocks/>
            </p:cNvSpPr>
            <p:nvPr userDrawn="1"/>
          </p:nvSpPr>
          <p:spPr bwMode="auto">
            <a:xfrm flipH="1">
              <a:off x="3019587" y="4015786"/>
              <a:ext cx="25674" cy="14263"/>
            </a:xfrm>
            <a:custGeom>
              <a:avLst/>
              <a:gdLst>
                <a:gd name="T0" fmla="*/ 8 w 18"/>
                <a:gd name="T1" fmla="*/ 10 h 10"/>
                <a:gd name="T2" fmla="*/ 10 w 18"/>
                <a:gd name="T3" fmla="*/ 10 h 10"/>
                <a:gd name="T4" fmla="*/ 17 w 18"/>
                <a:gd name="T5" fmla="*/ 6 h 10"/>
                <a:gd name="T6" fmla="*/ 17 w 18"/>
                <a:gd name="T7" fmla="*/ 4 h 10"/>
                <a:gd name="T8" fmla="*/ 10 w 18"/>
                <a:gd name="T9" fmla="*/ 0 h 10"/>
                <a:gd name="T10" fmla="*/ 8 w 18"/>
                <a:gd name="T11" fmla="*/ 0 h 10"/>
                <a:gd name="T12" fmla="*/ 1 w 18"/>
                <a:gd name="T13" fmla="*/ 4 h 10"/>
                <a:gd name="T14" fmla="*/ 1 w 18"/>
                <a:gd name="T15" fmla="*/ 6 h 10"/>
                <a:gd name="T16" fmla="*/ 8 w 18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8" y="10"/>
                  </a:moveTo>
                  <a:cubicBezTo>
                    <a:pt x="9" y="10"/>
                    <a:pt x="10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8" y="5"/>
                    <a:pt x="18" y="5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8" y="0"/>
                    <a:pt x="8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1" y="6"/>
                  </a:cubicBezTo>
                  <a:lnTo>
                    <a:pt x="8" y="10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3" name="Freeform 362"/>
            <p:cNvSpPr>
              <a:spLocks/>
            </p:cNvSpPr>
            <p:nvPr userDrawn="1"/>
          </p:nvSpPr>
          <p:spPr bwMode="auto">
            <a:xfrm flipH="1">
              <a:off x="2998192" y="4040033"/>
              <a:ext cx="24248" cy="14263"/>
            </a:xfrm>
            <a:custGeom>
              <a:avLst/>
              <a:gdLst>
                <a:gd name="T0" fmla="*/ 10 w 17"/>
                <a:gd name="T1" fmla="*/ 1 h 10"/>
                <a:gd name="T2" fmla="*/ 7 w 17"/>
                <a:gd name="T3" fmla="*/ 1 h 10"/>
                <a:gd name="T4" fmla="*/ 0 w 17"/>
                <a:gd name="T5" fmla="*/ 5 h 10"/>
                <a:gd name="T6" fmla="*/ 0 w 17"/>
                <a:gd name="T7" fmla="*/ 6 h 10"/>
                <a:gd name="T8" fmla="*/ 8 w 17"/>
                <a:gd name="T9" fmla="*/ 10 h 10"/>
                <a:gd name="T10" fmla="*/ 10 w 17"/>
                <a:gd name="T11" fmla="*/ 10 h 10"/>
                <a:gd name="T12" fmla="*/ 17 w 17"/>
                <a:gd name="T13" fmla="*/ 6 h 10"/>
                <a:gd name="T14" fmla="*/ 17 w 17"/>
                <a:gd name="T15" fmla="*/ 5 h 10"/>
                <a:gd name="T16" fmla="*/ 10 w 17"/>
                <a:gd name="T1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1"/>
                  </a:moveTo>
                  <a:cubicBezTo>
                    <a:pt x="9" y="0"/>
                    <a:pt x="8" y="0"/>
                    <a:pt x="7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6"/>
                    <a:pt x="0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6"/>
                    <a:pt x="17" y="5"/>
                    <a:pt x="17" y="5"/>
                  </a:cubicBezTo>
                  <a:lnTo>
                    <a:pt x="10" y="1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4" name="Freeform 363"/>
            <p:cNvSpPr>
              <a:spLocks/>
            </p:cNvSpPr>
            <p:nvPr userDrawn="1"/>
          </p:nvSpPr>
          <p:spPr bwMode="auto">
            <a:xfrm flipH="1">
              <a:off x="2982503" y="4031475"/>
              <a:ext cx="25674" cy="14263"/>
            </a:xfrm>
            <a:custGeom>
              <a:avLst/>
              <a:gdLst>
                <a:gd name="T0" fmla="*/ 10 w 18"/>
                <a:gd name="T1" fmla="*/ 1 h 10"/>
                <a:gd name="T2" fmla="*/ 8 w 18"/>
                <a:gd name="T3" fmla="*/ 1 h 10"/>
                <a:gd name="T4" fmla="*/ 1 w 18"/>
                <a:gd name="T5" fmla="*/ 5 h 10"/>
                <a:gd name="T6" fmla="*/ 1 w 18"/>
                <a:gd name="T7" fmla="*/ 6 h 10"/>
                <a:gd name="T8" fmla="*/ 8 w 18"/>
                <a:gd name="T9" fmla="*/ 10 h 10"/>
                <a:gd name="T10" fmla="*/ 10 w 18"/>
                <a:gd name="T11" fmla="*/ 10 h 10"/>
                <a:gd name="T12" fmla="*/ 17 w 18"/>
                <a:gd name="T13" fmla="*/ 6 h 10"/>
                <a:gd name="T14" fmla="*/ 17 w 18"/>
                <a:gd name="T15" fmla="*/ 5 h 10"/>
                <a:gd name="T16" fmla="*/ 10 w 18"/>
                <a:gd name="T1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10" y="1"/>
                  </a:moveTo>
                  <a:cubicBezTo>
                    <a:pt x="9" y="0"/>
                    <a:pt x="8" y="0"/>
                    <a:pt x="8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8" y="6"/>
                    <a:pt x="18" y="5"/>
                    <a:pt x="17" y="5"/>
                  </a:cubicBezTo>
                  <a:lnTo>
                    <a:pt x="10" y="1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5" name="Freeform 364"/>
            <p:cNvSpPr>
              <a:spLocks/>
            </p:cNvSpPr>
            <p:nvPr userDrawn="1"/>
          </p:nvSpPr>
          <p:spPr bwMode="auto">
            <a:xfrm flipH="1">
              <a:off x="3035276" y="4024344"/>
              <a:ext cx="34232" cy="19968"/>
            </a:xfrm>
            <a:custGeom>
              <a:avLst/>
              <a:gdLst>
                <a:gd name="T0" fmla="*/ 24 w 24"/>
                <a:gd name="T1" fmla="*/ 5 h 14"/>
                <a:gd name="T2" fmla="*/ 17 w 24"/>
                <a:gd name="T3" fmla="*/ 1 h 14"/>
                <a:gd name="T4" fmla="*/ 15 w 24"/>
                <a:gd name="T5" fmla="*/ 0 h 14"/>
                <a:gd name="T6" fmla="*/ 0 w 24"/>
                <a:gd name="T7" fmla="*/ 9 h 14"/>
                <a:gd name="T8" fmla="*/ 1 w 24"/>
                <a:gd name="T9" fmla="*/ 10 h 14"/>
                <a:gd name="T10" fmla="*/ 8 w 24"/>
                <a:gd name="T11" fmla="*/ 14 h 14"/>
                <a:gd name="T12" fmla="*/ 10 w 24"/>
                <a:gd name="T13" fmla="*/ 14 h 14"/>
                <a:gd name="T14" fmla="*/ 24 w 24"/>
                <a:gd name="T15" fmla="*/ 6 h 14"/>
                <a:gd name="T16" fmla="*/ 24 w 24"/>
                <a:gd name="T17" fmla="*/ 5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14">
                  <a:moveTo>
                    <a:pt x="24" y="5"/>
                  </a:moveTo>
                  <a:cubicBezTo>
                    <a:pt x="17" y="1"/>
                    <a:pt x="17" y="1"/>
                    <a:pt x="17" y="1"/>
                  </a:cubicBezTo>
                  <a:cubicBezTo>
                    <a:pt x="16" y="0"/>
                    <a:pt x="15" y="0"/>
                    <a:pt x="15" y="0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0" y="9"/>
                    <a:pt x="1" y="10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8" y="14"/>
                    <a:pt x="9" y="14"/>
                    <a:pt x="10" y="14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4" y="5"/>
                    <a:pt x="24" y="5"/>
                    <a:pt x="24" y="5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6" name="Freeform 365"/>
            <p:cNvSpPr>
              <a:spLocks/>
            </p:cNvSpPr>
            <p:nvPr userDrawn="1"/>
          </p:nvSpPr>
          <p:spPr bwMode="auto">
            <a:xfrm flipH="1">
              <a:off x="3011029" y="4030049"/>
              <a:ext cx="42790" cy="24248"/>
            </a:xfrm>
            <a:custGeom>
              <a:avLst/>
              <a:gdLst>
                <a:gd name="T0" fmla="*/ 30 w 30"/>
                <a:gd name="T1" fmla="*/ 4 h 17"/>
                <a:gd name="T2" fmla="*/ 23 w 30"/>
                <a:gd name="T3" fmla="*/ 0 h 17"/>
                <a:gd name="T4" fmla="*/ 20 w 30"/>
                <a:gd name="T5" fmla="*/ 0 h 17"/>
                <a:gd name="T6" fmla="*/ 1 w 30"/>
                <a:gd name="T7" fmla="*/ 11 h 17"/>
                <a:gd name="T8" fmla="*/ 1 w 30"/>
                <a:gd name="T9" fmla="*/ 12 h 17"/>
                <a:gd name="T10" fmla="*/ 8 w 30"/>
                <a:gd name="T11" fmla="*/ 16 h 17"/>
                <a:gd name="T12" fmla="*/ 10 w 30"/>
                <a:gd name="T13" fmla="*/ 16 h 17"/>
                <a:gd name="T14" fmla="*/ 30 w 30"/>
                <a:gd name="T15" fmla="*/ 5 h 17"/>
                <a:gd name="T16" fmla="*/ 30 w 30"/>
                <a:gd name="T17" fmla="*/ 4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" h="17">
                  <a:moveTo>
                    <a:pt x="30" y="4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22" y="0"/>
                    <a:pt x="21" y="0"/>
                    <a:pt x="20" y="0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0" y="12"/>
                    <a:pt x="1" y="12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9" y="17"/>
                    <a:pt x="10" y="17"/>
                    <a:pt x="10" y="16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30" y="5"/>
                    <a:pt x="30" y="4"/>
                    <a:pt x="30" y="4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7" name="Freeform 366"/>
            <p:cNvSpPr>
              <a:spLocks/>
            </p:cNvSpPr>
            <p:nvPr userDrawn="1"/>
          </p:nvSpPr>
          <p:spPr bwMode="auto">
            <a:xfrm flipH="1">
              <a:off x="3028144" y="3970143"/>
              <a:ext cx="15690" cy="8558"/>
            </a:xfrm>
            <a:custGeom>
              <a:avLst/>
              <a:gdLst>
                <a:gd name="T0" fmla="*/ 5 w 11"/>
                <a:gd name="T1" fmla="*/ 6 h 6"/>
                <a:gd name="T2" fmla="*/ 6 w 11"/>
                <a:gd name="T3" fmla="*/ 6 h 6"/>
                <a:gd name="T4" fmla="*/ 11 w 11"/>
                <a:gd name="T5" fmla="*/ 3 h 6"/>
                <a:gd name="T6" fmla="*/ 11 w 11"/>
                <a:gd name="T7" fmla="*/ 3 h 6"/>
                <a:gd name="T8" fmla="*/ 6 w 11"/>
                <a:gd name="T9" fmla="*/ 0 h 6"/>
                <a:gd name="T10" fmla="*/ 5 w 11"/>
                <a:gd name="T11" fmla="*/ 0 h 6"/>
                <a:gd name="T12" fmla="*/ 0 w 11"/>
                <a:gd name="T13" fmla="*/ 3 h 6"/>
                <a:gd name="T14" fmla="*/ 0 w 11"/>
                <a:gd name="T15" fmla="*/ 3 h 6"/>
                <a:gd name="T16" fmla="*/ 5 w 11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5" y="6"/>
                  </a:moveTo>
                  <a:cubicBezTo>
                    <a:pt x="5" y="6"/>
                    <a:pt x="6" y="6"/>
                    <a:pt x="6" y="6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8" name="Freeform 367"/>
            <p:cNvSpPr>
              <a:spLocks/>
            </p:cNvSpPr>
            <p:nvPr userDrawn="1"/>
          </p:nvSpPr>
          <p:spPr bwMode="auto">
            <a:xfrm flipH="1">
              <a:off x="3038129" y="3975849"/>
              <a:ext cx="15690" cy="8558"/>
            </a:xfrm>
            <a:custGeom>
              <a:avLst/>
              <a:gdLst>
                <a:gd name="T0" fmla="*/ 5 w 11"/>
                <a:gd name="T1" fmla="*/ 6 h 6"/>
                <a:gd name="T2" fmla="*/ 6 w 11"/>
                <a:gd name="T3" fmla="*/ 6 h 6"/>
                <a:gd name="T4" fmla="*/ 11 w 11"/>
                <a:gd name="T5" fmla="*/ 3 h 6"/>
                <a:gd name="T6" fmla="*/ 11 w 11"/>
                <a:gd name="T7" fmla="*/ 3 h 6"/>
                <a:gd name="T8" fmla="*/ 6 w 11"/>
                <a:gd name="T9" fmla="*/ 0 h 6"/>
                <a:gd name="T10" fmla="*/ 5 w 11"/>
                <a:gd name="T11" fmla="*/ 0 h 6"/>
                <a:gd name="T12" fmla="*/ 0 w 11"/>
                <a:gd name="T13" fmla="*/ 3 h 6"/>
                <a:gd name="T14" fmla="*/ 0 w 11"/>
                <a:gd name="T15" fmla="*/ 3 h 6"/>
                <a:gd name="T16" fmla="*/ 5 w 11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5" y="6"/>
                  </a:moveTo>
                  <a:cubicBezTo>
                    <a:pt x="5" y="6"/>
                    <a:pt x="6" y="6"/>
                    <a:pt x="6" y="6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9" name="Freeform 368"/>
            <p:cNvSpPr>
              <a:spLocks/>
            </p:cNvSpPr>
            <p:nvPr userDrawn="1"/>
          </p:nvSpPr>
          <p:spPr bwMode="auto">
            <a:xfrm flipH="1">
              <a:off x="3018160" y="3964438"/>
              <a:ext cx="15690" cy="8558"/>
            </a:xfrm>
            <a:custGeom>
              <a:avLst/>
              <a:gdLst>
                <a:gd name="T0" fmla="*/ 4 w 11"/>
                <a:gd name="T1" fmla="*/ 6 h 6"/>
                <a:gd name="T2" fmla="*/ 6 w 11"/>
                <a:gd name="T3" fmla="*/ 6 h 6"/>
                <a:gd name="T4" fmla="*/ 10 w 11"/>
                <a:gd name="T5" fmla="*/ 3 h 6"/>
                <a:gd name="T6" fmla="*/ 10 w 11"/>
                <a:gd name="T7" fmla="*/ 3 h 6"/>
                <a:gd name="T8" fmla="*/ 6 w 11"/>
                <a:gd name="T9" fmla="*/ 0 h 6"/>
                <a:gd name="T10" fmla="*/ 4 w 11"/>
                <a:gd name="T11" fmla="*/ 0 h 6"/>
                <a:gd name="T12" fmla="*/ 0 w 11"/>
                <a:gd name="T13" fmla="*/ 3 h 6"/>
                <a:gd name="T14" fmla="*/ 0 w 11"/>
                <a:gd name="T15" fmla="*/ 3 h 6"/>
                <a:gd name="T16" fmla="*/ 4 w 11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4" y="6"/>
                  </a:moveTo>
                  <a:cubicBezTo>
                    <a:pt x="5" y="6"/>
                    <a:pt x="6" y="6"/>
                    <a:pt x="6" y="6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1" y="3"/>
                    <a:pt x="11" y="3"/>
                    <a:pt x="10" y="3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0"/>
                    <a:pt x="4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lnTo>
                    <a:pt x="4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0" name="Freeform 369"/>
            <p:cNvSpPr>
              <a:spLocks/>
            </p:cNvSpPr>
            <p:nvPr userDrawn="1"/>
          </p:nvSpPr>
          <p:spPr bwMode="auto">
            <a:xfrm flipH="1">
              <a:off x="2999618" y="3953028"/>
              <a:ext cx="15690" cy="8558"/>
            </a:xfrm>
            <a:custGeom>
              <a:avLst/>
              <a:gdLst>
                <a:gd name="T0" fmla="*/ 5 w 11"/>
                <a:gd name="T1" fmla="*/ 6 h 6"/>
                <a:gd name="T2" fmla="*/ 7 w 11"/>
                <a:gd name="T3" fmla="*/ 6 h 6"/>
                <a:gd name="T4" fmla="*/ 11 w 11"/>
                <a:gd name="T5" fmla="*/ 4 h 6"/>
                <a:gd name="T6" fmla="*/ 11 w 11"/>
                <a:gd name="T7" fmla="*/ 3 h 6"/>
                <a:gd name="T8" fmla="*/ 6 w 11"/>
                <a:gd name="T9" fmla="*/ 0 h 6"/>
                <a:gd name="T10" fmla="*/ 5 w 11"/>
                <a:gd name="T11" fmla="*/ 0 h 6"/>
                <a:gd name="T12" fmla="*/ 1 w 11"/>
                <a:gd name="T13" fmla="*/ 3 h 6"/>
                <a:gd name="T14" fmla="*/ 1 w 11"/>
                <a:gd name="T15" fmla="*/ 4 h 6"/>
                <a:gd name="T16" fmla="*/ 5 w 11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5" y="6"/>
                  </a:moveTo>
                  <a:cubicBezTo>
                    <a:pt x="5" y="6"/>
                    <a:pt x="6" y="6"/>
                    <a:pt x="7" y="6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3"/>
                    <a:pt x="1" y="4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1" name="Freeform 370"/>
            <p:cNvSpPr>
              <a:spLocks/>
            </p:cNvSpPr>
            <p:nvPr userDrawn="1"/>
          </p:nvSpPr>
          <p:spPr bwMode="auto">
            <a:xfrm flipH="1">
              <a:off x="3008177" y="3958733"/>
              <a:ext cx="17116" cy="8558"/>
            </a:xfrm>
            <a:custGeom>
              <a:avLst/>
              <a:gdLst>
                <a:gd name="T0" fmla="*/ 5 w 12"/>
                <a:gd name="T1" fmla="*/ 6 h 6"/>
                <a:gd name="T2" fmla="*/ 7 w 12"/>
                <a:gd name="T3" fmla="*/ 6 h 6"/>
                <a:gd name="T4" fmla="*/ 11 w 12"/>
                <a:gd name="T5" fmla="*/ 4 h 6"/>
                <a:gd name="T6" fmla="*/ 11 w 12"/>
                <a:gd name="T7" fmla="*/ 3 h 6"/>
                <a:gd name="T8" fmla="*/ 7 w 12"/>
                <a:gd name="T9" fmla="*/ 0 h 6"/>
                <a:gd name="T10" fmla="*/ 5 w 12"/>
                <a:gd name="T11" fmla="*/ 0 h 6"/>
                <a:gd name="T12" fmla="*/ 1 w 12"/>
                <a:gd name="T13" fmla="*/ 3 h 6"/>
                <a:gd name="T14" fmla="*/ 1 w 12"/>
                <a:gd name="T15" fmla="*/ 4 h 6"/>
                <a:gd name="T16" fmla="*/ 5 w 12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6">
                  <a:moveTo>
                    <a:pt x="5" y="6"/>
                  </a:moveTo>
                  <a:cubicBezTo>
                    <a:pt x="6" y="6"/>
                    <a:pt x="6" y="6"/>
                    <a:pt x="7" y="6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2" y="3"/>
                    <a:pt x="12" y="3"/>
                    <a:pt x="11" y="3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6" y="0"/>
                    <a:pt x="5" y="0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3"/>
                    <a:pt x="1" y="4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2" name="Freeform 371"/>
            <p:cNvSpPr>
              <a:spLocks/>
            </p:cNvSpPr>
            <p:nvPr userDrawn="1"/>
          </p:nvSpPr>
          <p:spPr bwMode="auto">
            <a:xfrm flipH="1">
              <a:off x="2932581" y="3914517"/>
              <a:ext cx="15690" cy="8558"/>
            </a:xfrm>
            <a:custGeom>
              <a:avLst/>
              <a:gdLst>
                <a:gd name="T0" fmla="*/ 5 w 11"/>
                <a:gd name="T1" fmla="*/ 6 h 6"/>
                <a:gd name="T2" fmla="*/ 7 w 11"/>
                <a:gd name="T3" fmla="*/ 6 h 6"/>
                <a:gd name="T4" fmla="*/ 11 w 11"/>
                <a:gd name="T5" fmla="*/ 3 h 6"/>
                <a:gd name="T6" fmla="*/ 11 w 11"/>
                <a:gd name="T7" fmla="*/ 2 h 6"/>
                <a:gd name="T8" fmla="*/ 7 w 11"/>
                <a:gd name="T9" fmla="*/ 0 h 6"/>
                <a:gd name="T10" fmla="*/ 5 w 11"/>
                <a:gd name="T11" fmla="*/ 0 h 6"/>
                <a:gd name="T12" fmla="*/ 1 w 11"/>
                <a:gd name="T13" fmla="*/ 2 h 6"/>
                <a:gd name="T14" fmla="*/ 1 w 11"/>
                <a:gd name="T15" fmla="*/ 3 h 6"/>
                <a:gd name="T16" fmla="*/ 5 w 11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5" y="6"/>
                  </a:moveTo>
                  <a:cubicBezTo>
                    <a:pt x="6" y="6"/>
                    <a:pt x="6" y="6"/>
                    <a:pt x="7" y="6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3"/>
                    <a:pt x="11" y="3"/>
                    <a:pt x="11" y="2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6" y="0"/>
                    <a:pt x="5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3"/>
                    <a:pt x="0" y="3"/>
                    <a:pt x="1" y="3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3" name="Freeform 372"/>
            <p:cNvSpPr>
              <a:spLocks/>
            </p:cNvSpPr>
            <p:nvPr userDrawn="1"/>
          </p:nvSpPr>
          <p:spPr bwMode="auto">
            <a:xfrm flipH="1">
              <a:off x="2941139" y="3918796"/>
              <a:ext cx="15690" cy="9985"/>
            </a:xfrm>
            <a:custGeom>
              <a:avLst/>
              <a:gdLst>
                <a:gd name="T0" fmla="*/ 4 w 11"/>
                <a:gd name="T1" fmla="*/ 7 h 7"/>
                <a:gd name="T2" fmla="*/ 6 w 11"/>
                <a:gd name="T3" fmla="*/ 7 h 7"/>
                <a:gd name="T4" fmla="*/ 10 w 11"/>
                <a:gd name="T5" fmla="*/ 4 h 7"/>
                <a:gd name="T6" fmla="*/ 10 w 11"/>
                <a:gd name="T7" fmla="*/ 3 h 7"/>
                <a:gd name="T8" fmla="*/ 6 w 11"/>
                <a:gd name="T9" fmla="*/ 1 h 7"/>
                <a:gd name="T10" fmla="*/ 4 w 11"/>
                <a:gd name="T11" fmla="*/ 1 h 7"/>
                <a:gd name="T12" fmla="*/ 0 w 11"/>
                <a:gd name="T13" fmla="*/ 3 h 7"/>
                <a:gd name="T14" fmla="*/ 0 w 11"/>
                <a:gd name="T15" fmla="*/ 4 h 7"/>
                <a:gd name="T16" fmla="*/ 4 w 11"/>
                <a:gd name="T1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7">
                  <a:moveTo>
                    <a:pt x="4" y="7"/>
                  </a:moveTo>
                  <a:cubicBezTo>
                    <a:pt x="5" y="7"/>
                    <a:pt x="5" y="7"/>
                    <a:pt x="6" y="7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1" y="4"/>
                    <a:pt x="11" y="4"/>
                    <a:pt x="10" y="3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0"/>
                    <a:pt x="5" y="0"/>
                    <a:pt x="4" y="1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lnTo>
                    <a:pt x="4" y="7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4" name="Freeform 373"/>
            <p:cNvSpPr>
              <a:spLocks/>
            </p:cNvSpPr>
            <p:nvPr userDrawn="1"/>
          </p:nvSpPr>
          <p:spPr bwMode="auto">
            <a:xfrm flipH="1">
              <a:off x="2951123" y="3925927"/>
              <a:ext cx="15690" cy="8558"/>
            </a:xfrm>
            <a:custGeom>
              <a:avLst/>
              <a:gdLst>
                <a:gd name="T0" fmla="*/ 4 w 11"/>
                <a:gd name="T1" fmla="*/ 6 h 6"/>
                <a:gd name="T2" fmla="*/ 6 w 11"/>
                <a:gd name="T3" fmla="*/ 6 h 6"/>
                <a:gd name="T4" fmla="*/ 10 w 11"/>
                <a:gd name="T5" fmla="*/ 3 h 6"/>
                <a:gd name="T6" fmla="*/ 10 w 11"/>
                <a:gd name="T7" fmla="*/ 2 h 6"/>
                <a:gd name="T8" fmla="*/ 6 w 11"/>
                <a:gd name="T9" fmla="*/ 0 h 6"/>
                <a:gd name="T10" fmla="*/ 4 w 11"/>
                <a:gd name="T11" fmla="*/ 0 h 6"/>
                <a:gd name="T12" fmla="*/ 0 w 11"/>
                <a:gd name="T13" fmla="*/ 2 h 6"/>
                <a:gd name="T14" fmla="*/ 0 w 11"/>
                <a:gd name="T15" fmla="*/ 3 h 6"/>
                <a:gd name="T16" fmla="*/ 4 w 11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4" y="6"/>
                  </a:moveTo>
                  <a:cubicBezTo>
                    <a:pt x="5" y="6"/>
                    <a:pt x="6" y="6"/>
                    <a:pt x="6" y="6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1" y="3"/>
                    <a:pt x="11" y="3"/>
                    <a:pt x="10" y="2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0"/>
                    <a:pt x="4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lnTo>
                    <a:pt x="4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5" name="Freeform 374"/>
            <p:cNvSpPr>
              <a:spLocks/>
            </p:cNvSpPr>
            <p:nvPr userDrawn="1"/>
          </p:nvSpPr>
          <p:spPr bwMode="auto">
            <a:xfrm flipH="1">
              <a:off x="2924023" y="3924501"/>
              <a:ext cx="24248" cy="14263"/>
            </a:xfrm>
            <a:custGeom>
              <a:avLst/>
              <a:gdLst>
                <a:gd name="T0" fmla="*/ 7 w 17"/>
                <a:gd name="T1" fmla="*/ 0 h 10"/>
                <a:gd name="T2" fmla="*/ 0 w 17"/>
                <a:gd name="T3" fmla="*/ 5 h 10"/>
                <a:gd name="T4" fmla="*/ 0 w 17"/>
                <a:gd name="T5" fmla="*/ 6 h 10"/>
                <a:gd name="T6" fmla="*/ 7 w 17"/>
                <a:gd name="T7" fmla="*/ 10 h 10"/>
                <a:gd name="T8" fmla="*/ 9 w 17"/>
                <a:gd name="T9" fmla="*/ 10 h 10"/>
                <a:gd name="T10" fmla="*/ 16 w 17"/>
                <a:gd name="T11" fmla="*/ 6 h 10"/>
                <a:gd name="T12" fmla="*/ 16 w 17"/>
                <a:gd name="T13" fmla="*/ 5 h 10"/>
                <a:gd name="T14" fmla="*/ 9 w 17"/>
                <a:gd name="T15" fmla="*/ 0 h 10"/>
                <a:gd name="T16" fmla="*/ 7 w 17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7" y="0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9" y="10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7" y="6"/>
                    <a:pt x="17" y="5"/>
                    <a:pt x="16" y="5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8" y="0"/>
                    <a:pt x="7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6" name="Freeform 375"/>
            <p:cNvSpPr>
              <a:spLocks/>
            </p:cNvSpPr>
            <p:nvPr userDrawn="1"/>
          </p:nvSpPr>
          <p:spPr bwMode="auto">
            <a:xfrm flipH="1">
              <a:off x="2961108" y="3930207"/>
              <a:ext cx="15690" cy="9985"/>
            </a:xfrm>
            <a:custGeom>
              <a:avLst/>
              <a:gdLst>
                <a:gd name="T0" fmla="*/ 5 w 11"/>
                <a:gd name="T1" fmla="*/ 7 h 7"/>
                <a:gd name="T2" fmla="*/ 6 w 11"/>
                <a:gd name="T3" fmla="*/ 7 h 7"/>
                <a:gd name="T4" fmla="*/ 11 w 11"/>
                <a:gd name="T5" fmla="*/ 4 h 7"/>
                <a:gd name="T6" fmla="*/ 11 w 11"/>
                <a:gd name="T7" fmla="*/ 3 h 7"/>
                <a:gd name="T8" fmla="*/ 6 w 11"/>
                <a:gd name="T9" fmla="*/ 1 h 7"/>
                <a:gd name="T10" fmla="*/ 5 w 11"/>
                <a:gd name="T11" fmla="*/ 1 h 7"/>
                <a:gd name="T12" fmla="*/ 0 w 11"/>
                <a:gd name="T13" fmla="*/ 3 h 7"/>
                <a:gd name="T14" fmla="*/ 0 w 11"/>
                <a:gd name="T15" fmla="*/ 4 h 7"/>
                <a:gd name="T16" fmla="*/ 5 w 11"/>
                <a:gd name="T1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7">
                  <a:moveTo>
                    <a:pt x="5" y="7"/>
                  </a:moveTo>
                  <a:cubicBezTo>
                    <a:pt x="5" y="7"/>
                    <a:pt x="6" y="7"/>
                    <a:pt x="6" y="7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3"/>
                    <a:pt x="11" y="3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5" y="0"/>
                    <a:pt x="5" y="1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lnTo>
                    <a:pt x="5" y="7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7" name="Freeform 376"/>
            <p:cNvSpPr>
              <a:spLocks/>
            </p:cNvSpPr>
            <p:nvPr userDrawn="1"/>
          </p:nvSpPr>
          <p:spPr bwMode="auto">
            <a:xfrm flipH="1">
              <a:off x="2902628" y="3928780"/>
              <a:ext cx="24248" cy="15690"/>
            </a:xfrm>
            <a:custGeom>
              <a:avLst/>
              <a:gdLst>
                <a:gd name="T0" fmla="*/ 7 w 17"/>
                <a:gd name="T1" fmla="*/ 1 h 11"/>
                <a:gd name="T2" fmla="*/ 0 w 17"/>
                <a:gd name="T3" fmla="*/ 5 h 11"/>
                <a:gd name="T4" fmla="*/ 0 w 17"/>
                <a:gd name="T5" fmla="*/ 6 h 11"/>
                <a:gd name="T6" fmla="*/ 7 w 17"/>
                <a:gd name="T7" fmla="*/ 10 h 11"/>
                <a:gd name="T8" fmla="*/ 10 w 17"/>
                <a:gd name="T9" fmla="*/ 10 h 11"/>
                <a:gd name="T10" fmla="*/ 16 w 17"/>
                <a:gd name="T11" fmla="*/ 6 h 11"/>
                <a:gd name="T12" fmla="*/ 16 w 17"/>
                <a:gd name="T13" fmla="*/ 5 h 11"/>
                <a:gd name="T14" fmla="*/ 9 w 17"/>
                <a:gd name="T15" fmla="*/ 1 h 11"/>
                <a:gd name="T16" fmla="*/ 7 w 17"/>
                <a:gd name="T17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1">
                  <a:moveTo>
                    <a:pt x="7" y="1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6"/>
                    <a:pt x="0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1"/>
                    <a:pt x="9" y="11"/>
                    <a:pt x="10" y="10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7" y="6"/>
                    <a:pt x="17" y="5"/>
                    <a:pt x="16" y="5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8" y="0"/>
                    <a:pt x="7" y="1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8" name="Freeform 377"/>
            <p:cNvSpPr>
              <a:spLocks/>
            </p:cNvSpPr>
            <p:nvPr userDrawn="1"/>
          </p:nvSpPr>
          <p:spPr bwMode="auto">
            <a:xfrm flipH="1">
              <a:off x="2969665" y="3935912"/>
              <a:ext cx="15690" cy="9985"/>
            </a:xfrm>
            <a:custGeom>
              <a:avLst/>
              <a:gdLst>
                <a:gd name="T0" fmla="*/ 4 w 11"/>
                <a:gd name="T1" fmla="*/ 6 h 7"/>
                <a:gd name="T2" fmla="*/ 6 w 11"/>
                <a:gd name="T3" fmla="*/ 6 h 7"/>
                <a:gd name="T4" fmla="*/ 10 w 11"/>
                <a:gd name="T5" fmla="*/ 4 h 7"/>
                <a:gd name="T6" fmla="*/ 10 w 11"/>
                <a:gd name="T7" fmla="*/ 3 h 7"/>
                <a:gd name="T8" fmla="*/ 6 w 11"/>
                <a:gd name="T9" fmla="*/ 0 h 7"/>
                <a:gd name="T10" fmla="*/ 4 w 11"/>
                <a:gd name="T11" fmla="*/ 0 h 7"/>
                <a:gd name="T12" fmla="*/ 0 w 11"/>
                <a:gd name="T13" fmla="*/ 3 h 7"/>
                <a:gd name="T14" fmla="*/ 0 w 11"/>
                <a:gd name="T15" fmla="*/ 4 h 7"/>
                <a:gd name="T16" fmla="*/ 4 w 11"/>
                <a:gd name="T17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7">
                  <a:moveTo>
                    <a:pt x="4" y="6"/>
                  </a:moveTo>
                  <a:cubicBezTo>
                    <a:pt x="5" y="7"/>
                    <a:pt x="6" y="7"/>
                    <a:pt x="6" y="6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1" y="4"/>
                    <a:pt x="11" y="3"/>
                    <a:pt x="10" y="3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5" y="0"/>
                    <a:pt x="5" y="0"/>
                    <a:pt x="4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4"/>
                  </a:cubicBezTo>
                  <a:lnTo>
                    <a:pt x="4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9" name="Freeform 378"/>
            <p:cNvSpPr>
              <a:spLocks/>
            </p:cNvSpPr>
            <p:nvPr userDrawn="1"/>
          </p:nvSpPr>
          <p:spPr bwMode="auto">
            <a:xfrm flipH="1">
              <a:off x="2939712" y="3933059"/>
              <a:ext cx="24248" cy="14263"/>
            </a:xfrm>
            <a:custGeom>
              <a:avLst/>
              <a:gdLst>
                <a:gd name="T0" fmla="*/ 7 w 17"/>
                <a:gd name="T1" fmla="*/ 1 h 10"/>
                <a:gd name="T2" fmla="*/ 1 w 17"/>
                <a:gd name="T3" fmla="*/ 5 h 10"/>
                <a:gd name="T4" fmla="*/ 1 w 17"/>
                <a:gd name="T5" fmla="*/ 6 h 10"/>
                <a:gd name="T6" fmla="*/ 8 w 17"/>
                <a:gd name="T7" fmla="*/ 10 h 10"/>
                <a:gd name="T8" fmla="*/ 10 w 17"/>
                <a:gd name="T9" fmla="*/ 10 h 10"/>
                <a:gd name="T10" fmla="*/ 17 w 17"/>
                <a:gd name="T11" fmla="*/ 6 h 10"/>
                <a:gd name="T12" fmla="*/ 17 w 17"/>
                <a:gd name="T13" fmla="*/ 5 h 10"/>
                <a:gd name="T14" fmla="*/ 10 w 17"/>
                <a:gd name="T15" fmla="*/ 1 h 10"/>
                <a:gd name="T16" fmla="*/ 7 w 17"/>
                <a:gd name="T1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7" y="1"/>
                  </a:move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6"/>
                    <a:pt x="17" y="5"/>
                    <a:pt x="17" y="5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0"/>
                    <a:pt x="8" y="0"/>
                    <a:pt x="7" y="1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0" name="Freeform 379"/>
            <p:cNvSpPr>
              <a:spLocks/>
            </p:cNvSpPr>
            <p:nvPr userDrawn="1"/>
          </p:nvSpPr>
          <p:spPr bwMode="auto">
            <a:xfrm flipH="1">
              <a:off x="2882660" y="3935912"/>
              <a:ext cx="25674" cy="14263"/>
            </a:xfrm>
            <a:custGeom>
              <a:avLst/>
              <a:gdLst>
                <a:gd name="T0" fmla="*/ 10 w 18"/>
                <a:gd name="T1" fmla="*/ 10 h 10"/>
                <a:gd name="T2" fmla="*/ 17 w 18"/>
                <a:gd name="T3" fmla="*/ 6 h 10"/>
                <a:gd name="T4" fmla="*/ 17 w 18"/>
                <a:gd name="T5" fmla="*/ 5 h 10"/>
                <a:gd name="T6" fmla="*/ 10 w 18"/>
                <a:gd name="T7" fmla="*/ 0 h 10"/>
                <a:gd name="T8" fmla="*/ 8 w 18"/>
                <a:gd name="T9" fmla="*/ 0 h 10"/>
                <a:gd name="T10" fmla="*/ 1 w 18"/>
                <a:gd name="T11" fmla="*/ 5 h 10"/>
                <a:gd name="T12" fmla="*/ 1 w 18"/>
                <a:gd name="T13" fmla="*/ 6 h 10"/>
                <a:gd name="T14" fmla="*/ 8 w 18"/>
                <a:gd name="T15" fmla="*/ 10 h 10"/>
                <a:gd name="T16" fmla="*/ 10 w 18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10" y="10"/>
                  </a:moveTo>
                  <a:cubicBezTo>
                    <a:pt x="17" y="6"/>
                    <a:pt x="17" y="6"/>
                    <a:pt x="17" y="6"/>
                  </a:cubicBezTo>
                  <a:cubicBezTo>
                    <a:pt x="18" y="5"/>
                    <a:pt x="18" y="5"/>
                    <a:pt x="17" y="5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9" y="0"/>
                    <a:pt x="8" y="0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9" y="10"/>
                    <a:pt x="10" y="10"/>
                    <a:pt x="10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1" name="Freeform 380"/>
            <p:cNvSpPr>
              <a:spLocks/>
            </p:cNvSpPr>
            <p:nvPr userDrawn="1"/>
          </p:nvSpPr>
          <p:spPr bwMode="auto">
            <a:xfrm flipH="1">
              <a:off x="2918318" y="3938764"/>
              <a:ext cx="24248" cy="14263"/>
            </a:xfrm>
            <a:custGeom>
              <a:avLst/>
              <a:gdLst>
                <a:gd name="T0" fmla="*/ 8 w 17"/>
                <a:gd name="T1" fmla="*/ 0 h 10"/>
                <a:gd name="T2" fmla="*/ 1 w 17"/>
                <a:gd name="T3" fmla="*/ 4 h 10"/>
                <a:gd name="T4" fmla="*/ 1 w 17"/>
                <a:gd name="T5" fmla="*/ 5 h 10"/>
                <a:gd name="T6" fmla="*/ 8 w 17"/>
                <a:gd name="T7" fmla="*/ 9 h 10"/>
                <a:gd name="T8" fmla="*/ 10 w 17"/>
                <a:gd name="T9" fmla="*/ 9 h 10"/>
                <a:gd name="T10" fmla="*/ 17 w 17"/>
                <a:gd name="T11" fmla="*/ 5 h 10"/>
                <a:gd name="T12" fmla="*/ 17 w 17"/>
                <a:gd name="T13" fmla="*/ 4 h 10"/>
                <a:gd name="T14" fmla="*/ 10 w 17"/>
                <a:gd name="T15" fmla="*/ 0 h 10"/>
                <a:gd name="T16" fmla="*/ 8 w 17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8" y="0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1" y="5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10"/>
                    <a:pt x="9" y="10"/>
                    <a:pt x="10" y="9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5"/>
                    <a:pt x="17" y="4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2" name="Freeform 381"/>
            <p:cNvSpPr>
              <a:spLocks/>
            </p:cNvSpPr>
            <p:nvPr userDrawn="1"/>
          </p:nvSpPr>
          <p:spPr bwMode="auto">
            <a:xfrm flipH="1">
              <a:off x="2858413" y="3940190"/>
              <a:ext cx="24248" cy="15690"/>
            </a:xfrm>
            <a:custGeom>
              <a:avLst/>
              <a:gdLst>
                <a:gd name="T0" fmla="*/ 9 w 17"/>
                <a:gd name="T1" fmla="*/ 10 h 11"/>
                <a:gd name="T2" fmla="*/ 16 w 17"/>
                <a:gd name="T3" fmla="*/ 6 h 11"/>
                <a:gd name="T4" fmla="*/ 16 w 17"/>
                <a:gd name="T5" fmla="*/ 5 h 11"/>
                <a:gd name="T6" fmla="*/ 9 w 17"/>
                <a:gd name="T7" fmla="*/ 1 h 11"/>
                <a:gd name="T8" fmla="*/ 7 w 17"/>
                <a:gd name="T9" fmla="*/ 1 h 11"/>
                <a:gd name="T10" fmla="*/ 0 w 17"/>
                <a:gd name="T11" fmla="*/ 5 h 11"/>
                <a:gd name="T12" fmla="*/ 0 w 17"/>
                <a:gd name="T13" fmla="*/ 6 h 11"/>
                <a:gd name="T14" fmla="*/ 7 w 17"/>
                <a:gd name="T15" fmla="*/ 10 h 11"/>
                <a:gd name="T16" fmla="*/ 9 w 17"/>
                <a:gd name="T17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1">
                  <a:moveTo>
                    <a:pt x="9" y="10"/>
                  </a:moveTo>
                  <a:cubicBezTo>
                    <a:pt x="16" y="6"/>
                    <a:pt x="16" y="6"/>
                    <a:pt x="16" y="6"/>
                  </a:cubicBezTo>
                  <a:cubicBezTo>
                    <a:pt x="17" y="6"/>
                    <a:pt x="17" y="5"/>
                    <a:pt x="16" y="5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8" y="1"/>
                    <a:pt x="7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6"/>
                    <a:pt x="0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1"/>
                    <a:pt x="9" y="11"/>
                    <a:pt x="9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3" name="Freeform 382"/>
            <p:cNvSpPr>
              <a:spLocks/>
            </p:cNvSpPr>
            <p:nvPr userDrawn="1"/>
          </p:nvSpPr>
          <p:spPr bwMode="auto">
            <a:xfrm flipH="1">
              <a:off x="2953976" y="3943043"/>
              <a:ext cx="25674" cy="14263"/>
            </a:xfrm>
            <a:custGeom>
              <a:avLst/>
              <a:gdLst>
                <a:gd name="T0" fmla="*/ 8 w 18"/>
                <a:gd name="T1" fmla="*/ 0 h 10"/>
                <a:gd name="T2" fmla="*/ 1 w 18"/>
                <a:gd name="T3" fmla="*/ 4 h 10"/>
                <a:gd name="T4" fmla="*/ 1 w 18"/>
                <a:gd name="T5" fmla="*/ 5 h 10"/>
                <a:gd name="T6" fmla="*/ 8 w 18"/>
                <a:gd name="T7" fmla="*/ 9 h 10"/>
                <a:gd name="T8" fmla="*/ 10 w 18"/>
                <a:gd name="T9" fmla="*/ 9 h 10"/>
                <a:gd name="T10" fmla="*/ 17 w 18"/>
                <a:gd name="T11" fmla="*/ 5 h 10"/>
                <a:gd name="T12" fmla="*/ 17 w 18"/>
                <a:gd name="T13" fmla="*/ 4 h 10"/>
                <a:gd name="T14" fmla="*/ 10 w 18"/>
                <a:gd name="T15" fmla="*/ 0 h 10"/>
                <a:gd name="T16" fmla="*/ 8 w 18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8" y="0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1" y="5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10"/>
                    <a:pt x="10" y="10"/>
                    <a:pt x="10" y="9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8" y="5"/>
                    <a:pt x="18" y="4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4" name="Freeform 383"/>
            <p:cNvSpPr>
              <a:spLocks/>
            </p:cNvSpPr>
            <p:nvPr userDrawn="1"/>
          </p:nvSpPr>
          <p:spPr bwMode="auto">
            <a:xfrm flipH="1">
              <a:off x="2898349" y="3944470"/>
              <a:ext cx="24248" cy="14263"/>
            </a:xfrm>
            <a:custGeom>
              <a:avLst/>
              <a:gdLst>
                <a:gd name="T0" fmla="*/ 10 w 17"/>
                <a:gd name="T1" fmla="*/ 10 h 10"/>
                <a:gd name="T2" fmla="*/ 17 w 17"/>
                <a:gd name="T3" fmla="*/ 6 h 10"/>
                <a:gd name="T4" fmla="*/ 17 w 17"/>
                <a:gd name="T5" fmla="*/ 5 h 10"/>
                <a:gd name="T6" fmla="*/ 10 w 17"/>
                <a:gd name="T7" fmla="*/ 1 h 10"/>
                <a:gd name="T8" fmla="*/ 7 w 17"/>
                <a:gd name="T9" fmla="*/ 1 h 10"/>
                <a:gd name="T10" fmla="*/ 0 w 17"/>
                <a:gd name="T11" fmla="*/ 5 h 10"/>
                <a:gd name="T12" fmla="*/ 0 w 17"/>
                <a:gd name="T13" fmla="*/ 6 h 10"/>
                <a:gd name="T14" fmla="*/ 7 w 17"/>
                <a:gd name="T15" fmla="*/ 10 h 10"/>
                <a:gd name="T16" fmla="*/ 10 w 17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10"/>
                  </a:moveTo>
                  <a:cubicBezTo>
                    <a:pt x="17" y="6"/>
                    <a:pt x="17" y="6"/>
                    <a:pt x="17" y="6"/>
                  </a:cubicBezTo>
                  <a:cubicBezTo>
                    <a:pt x="17" y="6"/>
                    <a:pt x="17" y="5"/>
                    <a:pt x="17" y="5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0"/>
                    <a:pt x="8" y="0"/>
                    <a:pt x="7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6"/>
                    <a:pt x="0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10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5" name="Freeform 384"/>
            <p:cNvSpPr>
              <a:spLocks/>
            </p:cNvSpPr>
            <p:nvPr userDrawn="1"/>
          </p:nvSpPr>
          <p:spPr bwMode="auto">
            <a:xfrm flipH="1">
              <a:off x="2874102" y="3950175"/>
              <a:ext cx="24248" cy="14263"/>
            </a:xfrm>
            <a:custGeom>
              <a:avLst/>
              <a:gdLst>
                <a:gd name="T0" fmla="*/ 10 w 17"/>
                <a:gd name="T1" fmla="*/ 9 h 10"/>
                <a:gd name="T2" fmla="*/ 17 w 17"/>
                <a:gd name="T3" fmla="*/ 5 h 10"/>
                <a:gd name="T4" fmla="*/ 17 w 17"/>
                <a:gd name="T5" fmla="*/ 4 h 10"/>
                <a:gd name="T6" fmla="*/ 10 w 17"/>
                <a:gd name="T7" fmla="*/ 0 h 10"/>
                <a:gd name="T8" fmla="*/ 7 w 17"/>
                <a:gd name="T9" fmla="*/ 0 h 10"/>
                <a:gd name="T10" fmla="*/ 0 w 17"/>
                <a:gd name="T11" fmla="*/ 4 h 10"/>
                <a:gd name="T12" fmla="*/ 0 w 17"/>
                <a:gd name="T13" fmla="*/ 5 h 10"/>
                <a:gd name="T14" fmla="*/ 7 w 17"/>
                <a:gd name="T15" fmla="*/ 9 h 10"/>
                <a:gd name="T16" fmla="*/ 10 w 17"/>
                <a:gd name="T17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9"/>
                  </a:moveTo>
                  <a:cubicBezTo>
                    <a:pt x="17" y="5"/>
                    <a:pt x="17" y="5"/>
                    <a:pt x="17" y="5"/>
                  </a:cubicBezTo>
                  <a:cubicBezTo>
                    <a:pt x="17" y="5"/>
                    <a:pt x="17" y="4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7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10"/>
                    <a:pt x="9" y="10"/>
                    <a:pt x="10" y="9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6" name="Freeform 385"/>
            <p:cNvSpPr>
              <a:spLocks/>
            </p:cNvSpPr>
            <p:nvPr userDrawn="1"/>
          </p:nvSpPr>
          <p:spPr bwMode="auto">
            <a:xfrm flipH="1">
              <a:off x="2969665" y="3951601"/>
              <a:ext cx="24248" cy="14263"/>
            </a:xfrm>
            <a:custGeom>
              <a:avLst/>
              <a:gdLst>
                <a:gd name="T0" fmla="*/ 7 w 17"/>
                <a:gd name="T1" fmla="*/ 0 h 10"/>
                <a:gd name="T2" fmla="*/ 0 w 17"/>
                <a:gd name="T3" fmla="*/ 4 h 10"/>
                <a:gd name="T4" fmla="*/ 0 w 17"/>
                <a:gd name="T5" fmla="*/ 5 h 10"/>
                <a:gd name="T6" fmla="*/ 7 w 17"/>
                <a:gd name="T7" fmla="*/ 9 h 10"/>
                <a:gd name="T8" fmla="*/ 9 w 17"/>
                <a:gd name="T9" fmla="*/ 9 h 10"/>
                <a:gd name="T10" fmla="*/ 16 w 17"/>
                <a:gd name="T11" fmla="*/ 5 h 10"/>
                <a:gd name="T12" fmla="*/ 16 w 17"/>
                <a:gd name="T13" fmla="*/ 4 h 10"/>
                <a:gd name="T14" fmla="*/ 9 w 17"/>
                <a:gd name="T15" fmla="*/ 0 h 10"/>
                <a:gd name="T16" fmla="*/ 7 w 17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7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10"/>
                    <a:pt x="9" y="10"/>
                    <a:pt x="9" y="9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7" y="5"/>
                    <a:pt x="17" y="4"/>
                    <a:pt x="16" y="4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8" y="0"/>
                    <a:pt x="7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7" name="Freeform 386"/>
            <p:cNvSpPr>
              <a:spLocks/>
            </p:cNvSpPr>
            <p:nvPr userDrawn="1"/>
          </p:nvSpPr>
          <p:spPr bwMode="auto">
            <a:xfrm flipH="1">
              <a:off x="2948270" y="3955880"/>
              <a:ext cx="24248" cy="14263"/>
            </a:xfrm>
            <a:custGeom>
              <a:avLst/>
              <a:gdLst>
                <a:gd name="T0" fmla="*/ 7 w 17"/>
                <a:gd name="T1" fmla="*/ 0 h 10"/>
                <a:gd name="T2" fmla="*/ 0 w 17"/>
                <a:gd name="T3" fmla="*/ 4 h 10"/>
                <a:gd name="T4" fmla="*/ 0 w 17"/>
                <a:gd name="T5" fmla="*/ 6 h 10"/>
                <a:gd name="T6" fmla="*/ 7 w 17"/>
                <a:gd name="T7" fmla="*/ 10 h 10"/>
                <a:gd name="T8" fmla="*/ 10 w 17"/>
                <a:gd name="T9" fmla="*/ 10 h 10"/>
                <a:gd name="T10" fmla="*/ 16 w 17"/>
                <a:gd name="T11" fmla="*/ 6 h 10"/>
                <a:gd name="T12" fmla="*/ 16 w 17"/>
                <a:gd name="T13" fmla="*/ 4 h 10"/>
                <a:gd name="T14" fmla="*/ 9 w 17"/>
                <a:gd name="T15" fmla="*/ 0 h 10"/>
                <a:gd name="T16" fmla="*/ 7 w 17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7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7" y="5"/>
                    <a:pt x="17" y="5"/>
                    <a:pt x="16" y="4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8" y="0"/>
                    <a:pt x="7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8" name="Freeform 387"/>
            <p:cNvSpPr>
              <a:spLocks/>
            </p:cNvSpPr>
            <p:nvPr userDrawn="1"/>
          </p:nvSpPr>
          <p:spPr bwMode="auto">
            <a:xfrm flipH="1">
              <a:off x="2888366" y="3958733"/>
              <a:ext cx="25674" cy="14263"/>
            </a:xfrm>
            <a:custGeom>
              <a:avLst/>
              <a:gdLst>
                <a:gd name="T0" fmla="*/ 10 w 18"/>
                <a:gd name="T1" fmla="*/ 10 h 10"/>
                <a:gd name="T2" fmla="*/ 17 w 18"/>
                <a:gd name="T3" fmla="*/ 6 h 10"/>
                <a:gd name="T4" fmla="*/ 17 w 18"/>
                <a:gd name="T5" fmla="*/ 4 h 10"/>
                <a:gd name="T6" fmla="*/ 10 w 18"/>
                <a:gd name="T7" fmla="*/ 0 h 10"/>
                <a:gd name="T8" fmla="*/ 8 w 18"/>
                <a:gd name="T9" fmla="*/ 0 h 10"/>
                <a:gd name="T10" fmla="*/ 1 w 18"/>
                <a:gd name="T11" fmla="*/ 4 h 10"/>
                <a:gd name="T12" fmla="*/ 1 w 18"/>
                <a:gd name="T13" fmla="*/ 6 h 10"/>
                <a:gd name="T14" fmla="*/ 8 w 18"/>
                <a:gd name="T15" fmla="*/ 10 h 10"/>
                <a:gd name="T16" fmla="*/ 10 w 18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10" y="10"/>
                  </a:moveTo>
                  <a:cubicBezTo>
                    <a:pt x="17" y="6"/>
                    <a:pt x="17" y="6"/>
                    <a:pt x="17" y="6"/>
                  </a:cubicBezTo>
                  <a:cubicBezTo>
                    <a:pt x="18" y="5"/>
                    <a:pt x="18" y="5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8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10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9" name="Freeform 388"/>
            <p:cNvSpPr>
              <a:spLocks/>
            </p:cNvSpPr>
            <p:nvPr userDrawn="1"/>
          </p:nvSpPr>
          <p:spPr bwMode="auto">
            <a:xfrm flipH="1">
              <a:off x="2985355" y="3960159"/>
              <a:ext cx="24248" cy="14263"/>
            </a:xfrm>
            <a:custGeom>
              <a:avLst/>
              <a:gdLst>
                <a:gd name="T0" fmla="*/ 7 w 17"/>
                <a:gd name="T1" fmla="*/ 0 h 10"/>
                <a:gd name="T2" fmla="*/ 1 w 17"/>
                <a:gd name="T3" fmla="*/ 4 h 10"/>
                <a:gd name="T4" fmla="*/ 1 w 17"/>
                <a:gd name="T5" fmla="*/ 6 h 10"/>
                <a:gd name="T6" fmla="*/ 8 w 17"/>
                <a:gd name="T7" fmla="*/ 10 h 10"/>
                <a:gd name="T8" fmla="*/ 10 w 17"/>
                <a:gd name="T9" fmla="*/ 10 h 10"/>
                <a:gd name="T10" fmla="*/ 17 w 17"/>
                <a:gd name="T11" fmla="*/ 6 h 10"/>
                <a:gd name="T12" fmla="*/ 17 w 17"/>
                <a:gd name="T13" fmla="*/ 4 h 10"/>
                <a:gd name="T14" fmla="*/ 10 w 17"/>
                <a:gd name="T15" fmla="*/ 0 h 10"/>
                <a:gd name="T16" fmla="*/ 7 w 17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7" y="0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5"/>
                    <a:pt x="17" y="5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7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0" name="Freeform 389"/>
            <p:cNvSpPr>
              <a:spLocks/>
            </p:cNvSpPr>
            <p:nvPr userDrawn="1"/>
          </p:nvSpPr>
          <p:spPr bwMode="auto">
            <a:xfrm flipH="1">
              <a:off x="2963960" y="3964438"/>
              <a:ext cx="24248" cy="14263"/>
            </a:xfrm>
            <a:custGeom>
              <a:avLst/>
              <a:gdLst>
                <a:gd name="T0" fmla="*/ 8 w 17"/>
                <a:gd name="T1" fmla="*/ 1 h 10"/>
                <a:gd name="T2" fmla="*/ 1 w 17"/>
                <a:gd name="T3" fmla="*/ 5 h 10"/>
                <a:gd name="T4" fmla="*/ 1 w 17"/>
                <a:gd name="T5" fmla="*/ 6 h 10"/>
                <a:gd name="T6" fmla="*/ 8 w 17"/>
                <a:gd name="T7" fmla="*/ 10 h 10"/>
                <a:gd name="T8" fmla="*/ 10 w 17"/>
                <a:gd name="T9" fmla="*/ 10 h 10"/>
                <a:gd name="T10" fmla="*/ 17 w 17"/>
                <a:gd name="T11" fmla="*/ 6 h 10"/>
                <a:gd name="T12" fmla="*/ 17 w 17"/>
                <a:gd name="T13" fmla="*/ 5 h 10"/>
                <a:gd name="T14" fmla="*/ 10 w 17"/>
                <a:gd name="T15" fmla="*/ 1 h 10"/>
                <a:gd name="T16" fmla="*/ 8 w 17"/>
                <a:gd name="T1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8" y="1"/>
                  </a:move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6"/>
                    <a:pt x="17" y="5"/>
                    <a:pt x="17" y="5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0"/>
                    <a:pt x="8" y="0"/>
                    <a:pt x="8" y="1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1" name="Freeform 390"/>
            <p:cNvSpPr>
              <a:spLocks/>
            </p:cNvSpPr>
            <p:nvPr userDrawn="1"/>
          </p:nvSpPr>
          <p:spPr bwMode="auto">
            <a:xfrm flipH="1">
              <a:off x="2872676" y="3967291"/>
              <a:ext cx="25674" cy="15690"/>
            </a:xfrm>
            <a:custGeom>
              <a:avLst/>
              <a:gdLst>
                <a:gd name="T0" fmla="*/ 10 w 18"/>
                <a:gd name="T1" fmla="*/ 1 h 11"/>
                <a:gd name="T2" fmla="*/ 8 w 18"/>
                <a:gd name="T3" fmla="*/ 1 h 11"/>
                <a:gd name="T4" fmla="*/ 1 w 18"/>
                <a:gd name="T5" fmla="*/ 5 h 11"/>
                <a:gd name="T6" fmla="*/ 1 w 18"/>
                <a:gd name="T7" fmla="*/ 6 h 11"/>
                <a:gd name="T8" fmla="*/ 8 w 18"/>
                <a:gd name="T9" fmla="*/ 10 h 11"/>
                <a:gd name="T10" fmla="*/ 10 w 18"/>
                <a:gd name="T11" fmla="*/ 10 h 11"/>
                <a:gd name="T12" fmla="*/ 17 w 18"/>
                <a:gd name="T13" fmla="*/ 6 h 11"/>
                <a:gd name="T14" fmla="*/ 17 w 18"/>
                <a:gd name="T15" fmla="*/ 5 h 11"/>
                <a:gd name="T16" fmla="*/ 10 w 18"/>
                <a:gd name="T17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1">
                  <a:moveTo>
                    <a:pt x="10" y="1"/>
                  </a:moveTo>
                  <a:cubicBezTo>
                    <a:pt x="10" y="0"/>
                    <a:pt x="9" y="0"/>
                    <a:pt x="8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9" y="11"/>
                    <a:pt x="10" y="11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8" y="6"/>
                    <a:pt x="18" y="5"/>
                    <a:pt x="17" y="5"/>
                  </a:cubicBezTo>
                  <a:lnTo>
                    <a:pt x="10" y="1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2" name="Freeform 391"/>
            <p:cNvSpPr>
              <a:spLocks/>
            </p:cNvSpPr>
            <p:nvPr userDrawn="1"/>
          </p:nvSpPr>
          <p:spPr bwMode="auto">
            <a:xfrm flipH="1">
              <a:off x="2999619" y="3968717"/>
              <a:ext cx="25674" cy="14263"/>
            </a:xfrm>
            <a:custGeom>
              <a:avLst/>
              <a:gdLst>
                <a:gd name="T0" fmla="*/ 8 w 18"/>
                <a:gd name="T1" fmla="*/ 0 h 10"/>
                <a:gd name="T2" fmla="*/ 1 w 18"/>
                <a:gd name="T3" fmla="*/ 5 h 10"/>
                <a:gd name="T4" fmla="*/ 1 w 18"/>
                <a:gd name="T5" fmla="*/ 6 h 10"/>
                <a:gd name="T6" fmla="*/ 8 w 18"/>
                <a:gd name="T7" fmla="*/ 10 h 10"/>
                <a:gd name="T8" fmla="*/ 10 w 18"/>
                <a:gd name="T9" fmla="*/ 10 h 10"/>
                <a:gd name="T10" fmla="*/ 17 w 18"/>
                <a:gd name="T11" fmla="*/ 6 h 10"/>
                <a:gd name="T12" fmla="*/ 17 w 18"/>
                <a:gd name="T13" fmla="*/ 5 h 10"/>
                <a:gd name="T14" fmla="*/ 10 w 18"/>
                <a:gd name="T15" fmla="*/ 0 h 10"/>
                <a:gd name="T16" fmla="*/ 8 w 18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8" y="0"/>
                  </a:move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10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8" y="5"/>
                    <a:pt x="18" y="5"/>
                    <a:pt x="17" y="5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3" name="Freeform 392"/>
            <p:cNvSpPr>
              <a:spLocks/>
            </p:cNvSpPr>
            <p:nvPr userDrawn="1"/>
          </p:nvSpPr>
          <p:spPr bwMode="auto">
            <a:xfrm flipH="1">
              <a:off x="2978223" y="3972996"/>
              <a:ext cx="25674" cy="15690"/>
            </a:xfrm>
            <a:custGeom>
              <a:avLst/>
              <a:gdLst>
                <a:gd name="T0" fmla="*/ 8 w 18"/>
                <a:gd name="T1" fmla="*/ 1 h 11"/>
                <a:gd name="T2" fmla="*/ 1 w 18"/>
                <a:gd name="T3" fmla="*/ 5 h 11"/>
                <a:gd name="T4" fmla="*/ 1 w 18"/>
                <a:gd name="T5" fmla="*/ 6 h 11"/>
                <a:gd name="T6" fmla="*/ 8 w 18"/>
                <a:gd name="T7" fmla="*/ 10 h 11"/>
                <a:gd name="T8" fmla="*/ 10 w 18"/>
                <a:gd name="T9" fmla="*/ 10 h 11"/>
                <a:gd name="T10" fmla="*/ 17 w 18"/>
                <a:gd name="T11" fmla="*/ 6 h 11"/>
                <a:gd name="T12" fmla="*/ 17 w 18"/>
                <a:gd name="T13" fmla="*/ 5 h 11"/>
                <a:gd name="T14" fmla="*/ 10 w 18"/>
                <a:gd name="T15" fmla="*/ 1 h 11"/>
                <a:gd name="T16" fmla="*/ 8 w 18"/>
                <a:gd name="T17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1">
                  <a:moveTo>
                    <a:pt x="8" y="1"/>
                  </a:move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9" y="11"/>
                    <a:pt x="10" y="11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8" y="6"/>
                    <a:pt x="18" y="5"/>
                    <a:pt x="17" y="5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0"/>
                    <a:pt x="8" y="0"/>
                    <a:pt x="8" y="1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4" name="Freeform 393"/>
            <p:cNvSpPr>
              <a:spLocks/>
            </p:cNvSpPr>
            <p:nvPr userDrawn="1"/>
          </p:nvSpPr>
          <p:spPr bwMode="auto">
            <a:xfrm flipH="1">
              <a:off x="2919744" y="3975849"/>
              <a:ext cx="24248" cy="14263"/>
            </a:xfrm>
            <a:custGeom>
              <a:avLst/>
              <a:gdLst>
                <a:gd name="T0" fmla="*/ 10 w 17"/>
                <a:gd name="T1" fmla="*/ 10 h 10"/>
                <a:gd name="T2" fmla="*/ 17 w 17"/>
                <a:gd name="T3" fmla="*/ 6 h 10"/>
                <a:gd name="T4" fmla="*/ 17 w 17"/>
                <a:gd name="T5" fmla="*/ 5 h 10"/>
                <a:gd name="T6" fmla="*/ 10 w 17"/>
                <a:gd name="T7" fmla="*/ 1 h 10"/>
                <a:gd name="T8" fmla="*/ 7 w 17"/>
                <a:gd name="T9" fmla="*/ 1 h 10"/>
                <a:gd name="T10" fmla="*/ 0 w 17"/>
                <a:gd name="T11" fmla="*/ 5 h 10"/>
                <a:gd name="T12" fmla="*/ 0 w 17"/>
                <a:gd name="T13" fmla="*/ 6 h 10"/>
                <a:gd name="T14" fmla="*/ 7 w 17"/>
                <a:gd name="T15" fmla="*/ 10 h 10"/>
                <a:gd name="T16" fmla="*/ 10 w 17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10"/>
                  </a:moveTo>
                  <a:cubicBezTo>
                    <a:pt x="17" y="6"/>
                    <a:pt x="17" y="6"/>
                    <a:pt x="17" y="6"/>
                  </a:cubicBezTo>
                  <a:cubicBezTo>
                    <a:pt x="17" y="6"/>
                    <a:pt x="17" y="5"/>
                    <a:pt x="17" y="5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0"/>
                    <a:pt x="8" y="0"/>
                    <a:pt x="7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6"/>
                    <a:pt x="0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10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5" name="Freeform 394"/>
            <p:cNvSpPr>
              <a:spLocks/>
            </p:cNvSpPr>
            <p:nvPr userDrawn="1"/>
          </p:nvSpPr>
          <p:spPr bwMode="auto">
            <a:xfrm flipH="1">
              <a:off x="3015308" y="3977275"/>
              <a:ext cx="24248" cy="14263"/>
            </a:xfrm>
            <a:custGeom>
              <a:avLst/>
              <a:gdLst>
                <a:gd name="T0" fmla="*/ 7 w 17"/>
                <a:gd name="T1" fmla="*/ 1 h 10"/>
                <a:gd name="T2" fmla="*/ 0 w 17"/>
                <a:gd name="T3" fmla="*/ 5 h 10"/>
                <a:gd name="T4" fmla="*/ 0 w 17"/>
                <a:gd name="T5" fmla="*/ 6 h 10"/>
                <a:gd name="T6" fmla="*/ 7 w 17"/>
                <a:gd name="T7" fmla="*/ 10 h 10"/>
                <a:gd name="T8" fmla="*/ 9 w 17"/>
                <a:gd name="T9" fmla="*/ 10 h 10"/>
                <a:gd name="T10" fmla="*/ 16 w 17"/>
                <a:gd name="T11" fmla="*/ 6 h 10"/>
                <a:gd name="T12" fmla="*/ 16 w 17"/>
                <a:gd name="T13" fmla="*/ 5 h 10"/>
                <a:gd name="T14" fmla="*/ 9 w 17"/>
                <a:gd name="T15" fmla="*/ 1 h 10"/>
                <a:gd name="T16" fmla="*/ 7 w 17"/>
                <a:gd name="T1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7" y="1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6"/>
                    <a:pt x="0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9" y="10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7" y="6"/>
                    <a:pt x="17" y="5"/>
                    <a:pt x="16" y="5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8" y="0"/>
                    <a:pt x="7" y="1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6" name="Freeform 395"/>
            <p:cNvSpPr>
              <a:spLocks/>
            </p:cNvSpPr>
            <p:nvPr userDrawn="1"/>
          </p:nvSpPr>
          <p:spPr bwMode="auto">
            <a:xfrm flipH="1">
              <a:off x="2958255" y="3980127"/>
              <a:ext cx="25674" cy="14263"/>
            </a:xfrm>
            <a:custGeom>
              <a:avLst/>
              <a:gdLst>
                <a:gd name="T0" fmla="*/ 10 w 18"/>
                <a:gd name="T1" fmla="*/ 10 h 10"/>
                <a:gd name="T2" fmla="*/ 17 w 18"/>
                <a:gd name="T3" fmla="*/ 6 h 10"/>
                <a:gd name="T4" fmla="*/ 17 w 18"/>
                <a:gd name="T5" fmla="*/ 5 h 10"/>
                <a:gd name="T6" fmla="*/ 10 w 18"/>
                <a:gd name="T7" fmla="*/ 0 h 10"/>
                <a:gd name="T8" fmla="*/ 8 w 18"/>
                <a:gd name="T9" fmla="*/ 0 h 10"/>
                <a:gd name="T10" fmla="*/ 1 w 18"/>
                <a:gd name="T11" fmla="*/ 5 h 10"/>
                <a:gd name="T12" fmla="*/ 1 w 18"/>
                <a:gd name="T13" fmla="*/ 6 h 10"/>
                <a:gd name="T14" fmla="*/ 8 w 18"/>
                <a:gd name="T15" fmla="*/ 10 h 10"/>
                <a:gd name="T16" fmla="*/ 10 w 18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10" y="10"/>
                  </a:moveTo>
                  <a:cubicBezTo>
                    <a:pt x="17" y="6"/>
                    <a:pt x="17" y="6"/>
                    <a:pt x="17" y="6"/>
                  </a:cubicBezTo>
                  <a:cubicBezTo>
                    <a:pt x="18" y="5"/>
                    <a:pt x="18" y="5"/>
                    <a:pt x="17" y="5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8" y="0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10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7" name="Freeform 396"/>
            <p:cNvSpPr>
              <a:spLocks/>
            </p:cNvSpPr>
            <p:nvPr userDrawn="1"/>
          </p:nvSpPr>
          <p:spPr bwMode="auto">
            <a:xfrm flipH="1">
              <a:off x="2993912" y="3982980"/>
              <a:ext cx="24248" cy="14263"/>
            </a:xfrm>
            <a:custGeom>
              <a:avLst/>
              <a:gdLst>
                <a:gd name="T0" fmla="*/ 7 w 17"/>
                <a:gd name="T1" fmla="*/ 0 h 10"/>
                <a:gd name="T2" fmla="*/ 0 w 17"/>
                <a:gd name="T3" fmla="*/ 4 h 10"/>
                <a:gd name="T4" fmla="*/ 0 w 17"/>
                <a:gd name="T5" fmla="*/ 5 h 10"/>
                <a:gd name="T6" fmla="*/ 7 w 17"/>
                <a:gd name="T7" fmla="*/ 9 h 10"/>
                <a:gd name="T8" fmla="*/ 9 w 17"/>
                <a:gd name="T9" fmla="*/ 9 h 10"/>
                <a:gd name="T10" fmla="*/ 16 w 17"/>
                <a:gd name="T11" fmla="*/ 5 h 10"/>
                <a:gd name="T12" fmla="*/ 16 w 17"/>
                <a:gd name="T13" fmla="*/ 4 h 10"/>
                <a:gd name="T14" fmla="*/ 9 w 17"/>
                <a:gd name="T15" fmla="*/ 0 h 10"/>
                <a:gd name="T16" fmla="*/ 7 w 17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7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10"/>
                    <a:pt x="9" y="10"/>
                    <a:pt x="9" y="9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7" y="5"/>
                    <a:pt x="17" y="4"/>
                    <a:pt x="16" y="4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8" y="0"/>
                    <a:pt x="7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8" name="Freeform 397"/>
            <p:cNvSpPr>
              <a:spLocks/>
            </p:cNvSpPr>
            <p:nvPr userDrawn="1"/>
          </p:nvSpPr>
          <p:spPr bwMode="auto">
            <a:xfrm flipH="1">
              <a:off x="2934008" y="3985833"/>
              <a:ext cx="25674" cy="14263"/>
            </a:xfrm>
            <a:custGeom>
              <a:avLst/>
              <a:gdLst>
                <a:gd name="T0" fmla="*/ 10 w 18"/>
                <a:gd name="T1" fmla="*/ 9 h 10"/>
                <a:gd name="T2" fmla="*/ 17 w 18"/>
                <a:gd name="T3" fmla="*/ 5 h 10"/>
                <a:gd name="T4" fmla="*/ 17 w 18"/>
                <a:gd name="T5" fmla="*/ 4 h 10"/>
                <a:gd name="T6" fmla="*/ 10 w 18"/>
                <a:gd name="T7" fmla="*/ 0 h 10"/>
                <a:gd name="T8" fmla="*/ 8 w 18"/>
                <a:gd name="T9" fmla="*/ 0 h 10"/>
                <a:gd name="T10" fmla="*/ 1 w 18"/>
                <a:gd name="T11" fmla="*/ 4 h 10"/>
                <a:gd name="T12" fmla="*/ 1 w 18"/>
                <a:gd name="T13" fmla="*/ 5 h 10"/>
                <a:gd name="T14" fmla="*/ 8 w 18"/>
                <a:gd name="T15" fmla="*/ 9 h 10"/>
                <a:gd name="T16" fmla="*/ 10 w 18"/>
                <a:gd name="T17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10" y="9"/>
                  </a:moveTo>
                  <a:cubicBezTo>
                    <a:pt x="17" y="5"/>
                    <a:pt x="17" y="5"/>
                    <a:pt x="17" y="5"/>
                  </a:cubicBezTo>
                  <a:cubicBezTo>
                    <a:pt x="18" y="5"/>
                    <a:pt x="18" y="4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8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1" y="5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10"/>
                    <a:pt x="9" y="10"/>
                    <a:pt x="10" y="9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9" name="Freeform 398"/>
            <p:cNvSpPr>
              <a:spLocks/>
            </p:cNvSpPr>
            <p:nvPr userDrawn="1"/>
          </p:nvSpPr>
          <p:spPr bwMode="auto">
            <a:xfrm flipH="1">
              <a:off x="2973945" y="3988685"/>
              <a:ext cx="25674" cy="14263"/>
            </a:xfrm>
            <a:custGeom>
              <a:avLst/>
              <a:gdLst>
                <a:gd name="T0" fmla="*/ 10 w 18"/>
                <a:gd name="T1" fmla="*/ 10 h 10"/>
                <a:gd name="T2" fmla="*/ 17 w 18"/>
                <a:gd name="T3" fmla="*/ 6 h 10"/>
                <a:gd name="T4" fmla="*/ 17 w 18"/>
                <a:gd name="T5" fmla="*/ 5 h 10"/>
                <a:gd name="T6" fmla="*/ 10 w 18"/>
                <a:gd name="T7" fmla="*/ 1 h 10"/>
                <a:gd name="T8" fmla="*/ 8 w 18"/>
                <a:gd name="T9" fmla="*/ 1 h 10"/>
                <a:gd name="T10" fmla="*/ 1 w 18"/>
                <a:gd name="T11" fmla="*/ 5 h 10"/>
                <a:gd name="T12" fmla="*/ 1 w 18"/>
                <a:gd name="T13" fmla="*/ 6 h 10"/>
                <a:gd name="T14" fmla="*/ 8 w 18"/>
                <a:gd name="T15" fmla="*/ 10 h 10"/>
                <a:gd name="T16" fmla="*/ 10 w 18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10" y="10"/>
                  </a:moveTo>
                  <a:cubicBezTo>
                    <a:pt x="17" y="6"/>
                    <a:pt x="17" y="6"/>
                    <a:pt x="17" y="6"/>
                  </a:cubicBezTo>
                  <a:cubicBezTo>
                    <a:pt x="18" y="6"/>
                    <a:pt x="18" y="5"/>
                    <a:pt x="17" y="5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0"/>
                    <a:pt x="9" y="0"/>
                    <a:pt x="8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9" y="10"/>
                    <a:pt x="10" y="10"/>
                    <a:pt x="10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0" name="Freeform 399"/>
            <p:cNvSpPr>
              <a:spLocks/>
            </p:cNvSpPr>
            <p:nvPr userDrawn="1"/>
          </p:nvSpPr>
          <p:spPr bwMode="auto">
            <a:xfrm flipH="1">
              <a:off x="2949697" y="3994390"/>
              <a:ext cx="24248" cy="14263"/>
            </a:xfrm>
            <a:custGeom>
              <a:avLst/>
              <a:gdLst>
                <a:gd name="T0" fmla="*/ 9 w 17"/>
                <a:gd name="T1" fmla="*/ 9 h 10"/>
                <a:gd name="T2" fmla="*/ 16 w 17"/>
                <a:gd name="T3" fmla="*/ 5 h 10"/>
                <a:gd name="T4" fmla="*/ 16 w 17"/>
                <a:gd name="T5" fmla="*/ 4 h 10"/>
                <a:gd name="T6" fmla="*/ 9 w 17"/>
                <a:gd name="T7" fmla="*/ 0 h 10"/>
                <a:gd name="T8" fmla="*/ 7 w 17"/>
                <a:gd name="T9" fmla="*/ 0 h 10"/>
                <a:gd name="T10" fmla="*/ 0 w 17"/>
                <a:gd name="T11" fmla="*/ 4 h 10"/>
                <a:gd name="T12" fmla="*/ 0 w 17"/>
                <a:gd name="T13" fmla="*/ 5 h 10"/>
                <a:gd name="T14" fmla="*/ 7 w 17"/>
                <a:gd name="T15" fmla="*/ 9 h 10"/>
                <a:gd name="T16" fmla="*/ 9 w 17"/>
                <a:gd name="T17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9" y="9"/>
                  </a:moveTo>
                  <a:cubicBezTo>
                    <a:pt x="16" y="5"/>
                    <a:pt x="16" y="5"/>
                    <a:pt x="16" y="5"/>
                  </a:cubicBezTo>
                  <a:cubicBezTo>
                    <a:pt x="17" y="5"/>
                    <a:pt x="17" y="4"/>
                    <a:pt x="16" y="4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8" y="0"/>
                    <a:pt x="7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10"/>
                    <a:pt x="9" y="10"/>
                    <a:pt x="9" y="9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1" name="Freeform 400"/>
            <p:cNvSpPr>
              <a:spLocks/>
            </p:cNvSpPr>
            <p:nvPr userDrawn="1"/>
          </p:nvSpPr>
          <p:spPr bwMode="auto">
            <a:xfrm flipH="1">
              <a:off x="2989634" y="3998670"/>
              <a:ext cx="24248" cy="14263"/>
            </a:xfrm>
            <a:custGeom>
              <a:avLst/>
              <a:gdLst>
                <a:gd name="T0" fmla="*/ 10 w 17"/>
                <a:gd name="T1" fmla="*/ 9 h 10"/>
                <a:gd name="T2" fmla="*/ 17 w 17"/>
                <a:gd name="T3" fmla="*/ 5 h 10"/>
                <a:gd name="T4" fmla="*/ 17 w 17"/>
                <a:gd name="T5" fmla="*/ 4 h 10"/>
                <a:gd name="T6" fmla="*/ 10 w 17"/>
                <a:gd name="T7" fmla="*/ 0 h 10"/>
                <a:gd name="T8" fmla="*/ 7 w 17"/>
                <a:gd name="T9" fmla="*/ 0 h 10"/>
                <a:gd name="T10" fmla="*/ 0 w 17"/>
                <a:gd name="T11" fmla="*/ 4 h 10"/>
                <a:gd name="T12" fmla="*/ 0 w 17"/>
                <a:gd name="T13" fmla="*/ 5 h 10"/>
                <a:gd name="T14" fmla="*/ 7 w 17"/>
                <a:gd name="T15" fmla="*/ 9 h 10"/>
                <a:gd name="T16" fmla="*/ 10 w 17"/>
                <a:gd name="T17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9"/>
                  </a:moveTo>
                  <a:cubicBezTo>
                    <a:pt x="17" y="5"/>
                    <a:pt x="17" y="5"/>
                    <a:pt x="17" y="5"/>
                  </a:cubicBezTo>
                  <a:cubicBezTo>
                    <a:pt x="17" y="5"/>
                    <a:pt x="17" y="4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7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10"/>
                    <a:pt x="9" y="10"/>
                    <a:pt x="10" y="9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2" name="Freeform 401"/>
            <p:cNvSpPr>
              <a:spLocks/>
            </p:cNvSpPr>
            <p:nvPr userDrawn="1"/>
          </p:nvSpPr>
          <p:spPr bwMode="auto">
            <a:xfrm flipH="1">
              <a:off x="2965386" y="4002948"/>
              <a:ext cx="24248" cy="14263"/>
            </a:xfrm>
            <a:custGeom>
              <a:avLst/>
              <a:gdLst>
                <a:gd name="T0" fmla="*/ 10 w 17"/>
                <a:gd name="T1" fmla="*/ 10 h 10"/>
                <a:gd name="T2" fmla="*/ 17 w 17"/>
                <a:gd name="T3" fmla="*/ 6 h 10"/>
                <a:gd name="T4" fmla="*/ 17 w 17"/>
                <a:gd name="T5" fmla="*/ 4 h 10"/>
                <a:gd name="T6" fmla="*/ 10 w 17"/>
                <a:gd name="T7" fmla="*/ 0 h 10"/>
                <a:gd name="T8" fmla="*/ 7 w 17"/>
                <a:gd name="T9" fmla="*/ 0 h 10"/>
                <a:gd name="T10" fmla="*/ 0 w 17"/>
                <a:gd name="T11" fmla="*/ 4 h 10"/>
                <a:gd name="T12" fmla="*/ 0 w 17"/>
                <a:gd name="T13" fmla="*/ 6 h 10"/>
                <a:gd name="T14" fmla="*/ 7 w 17"/>
                <a:gd name="T15" fmla="*/ 10 h 10"/>
                <a:gd name="T16" fmla="*/ 10 w 17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10"/>
                  </a:moveTo>
                  <a:cubicBezTo>
                    <a:pt x="17" y="6"/>
                    <a:pt x="17" y="6"/>
                    <a:pt x="17" y="6"/>
                  </a:cubicBezTo>
                  <a:cubicBezTo>
                    <a:pt x="17" y="5"/>
                    <a:pt x="17" y="5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7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10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3" name="Freeform 402"/>
            <p:cNvSpPr>
              <a:spLocks/>
            </p:cNvSpPr>
            <p:nvPr userDrawn="1"/>
          </p:nvSpPr>
          <p:spPr bwMode="auto">
            <a:xfrm flipH="1">
              <a:off x="3003897" y="4007228"/>
              <a:ext cx="25674" cy="14263"/>
            </a:xfrm>
            <a:custGeom>
              <a:avLst/>
              <a:gdLst>
                <a:gd name="T0" fmla="*/ 8 w 18"/>
                <a:gd name="T1" fmla="*/ 9 h 10"/>
                <a:gd name="T2" fmla="*/ 10 w 18"/>
                <a:gd name="T3" fmla="*/ 9 h 10"/>
                <a:gd name="T4" fmla="*/ 17 w 18"/>
                <a:gd name="T5" fmla="*/ 5 h 10"/>
                <a:gd name="T6" fmla="*/ 17 w 18"/>
                <a:gd name="T7" fmla="*/ 4 h 10"/>
                <a:gd name="T8" fmla="*/ 10 w 18"/>
                <a:gd name="T9" fmla="*/ 0 h 10"/>
                <a:gd name="T10" fmla="*/ 8 w 18"/>
                <a:gd name="T11" fmla="*/ 0 h 10"/>
                <a:gd name="T12" fmla="*/ 1 w 18"/>
                <a:gd name="T13" fmla="*/ 4 h 10"/>
                <a:gd name="T14" fmla="*/ 1 w 18"/>
                <a:gd name="T15" fmla="*/ 5 h 10"/>
                <a:gd name="T16" fmla="*/ 8 w 18"/>
                <a:gd name="T17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8" y="9"/>
                  </a:moveTo>
                  <a:cubicBezTo>
                    <a:pt x="8" y="10"/>
                    <a:pt x="9" y="10"/>
                    <a:pt x="10" y="9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8" y="5"/>
                    <a:pt x="18" y="4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8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1" y="5"/>
                  </a:cubicBezTo>
                  <a:lnTo>
                    <a:pt x="8" y="9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4" name="Freeform 403"/>
            <p:cNvSpPr>
              <a:spLocks/>
            </p:cNvSpPr>
            <p:nvPr userDrawn="1"/>
          </p:nvSpPr>
          <p:spPr bwMode="auto">
            <a:xfrm flipH="1">
              <a:off x="2979650" y="4011506"/>
              <a:ext cx="25674" cy="14263"/>
            </a:xfrm>
            <a:custGeom>
              <a:avLst/>
              <a:gdLst>
                <a:gd name="T0" fmla="*/ 10 w 18"/>
                <a:gd name="T1" fmla="*/ 10 h 10"/>
                <a:gd name="T2" fmla="*/ 17 w 18"/>
                <a:gd name="T3" fmla="*/ 6 h 10"/>
                <a:gd name="T4" fmla="*/ 17 w 18"/>
                <a:gd name="T5" fmla="*/ 5 h 10"/>
                <a:gd name="T6" fmla="*/ 10 w 18"/>
                <a:gd name="T7" fmla="*/ 0 h 10"/>
                <a:gd name="T8" fmla="*/ 8 w 18"/>
                <a:gd name="T9" fmla="*/ 0 h 10"/>
                <a:gd name="T10" fmla="*/ 1 w 18"/>
                <a:gd name="T11" fmla="*/ 5 h 10"/>
                <a:gd name="T12" fmla="*/ 1 w 18"/>
                <a:gd name="T13" fmla="*/ 6 h 10"/>
                <a:gd name="T14" fmla="*/ 8 w 18"/>
                <a:gd name="T15" fmla="*/ 10 h 10"/>
                <a:gd name="T16" fmla="*/ 10 w 18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10" y="10"/>
                  </a:moveTo>
                  <a:cubicBezTo>
                    <a:pt x="17" y="6"/>
                    <a:pt x="17" y="6"/>
                    <a:pt x="17" y="6"/>
                  </a:cubicBezTo>
                  <a:cubicBezTo>
                    <a:pt x="18" y="5"/>
                    <a:pt x="18" y="5"/>
                    <a:pt x="17" y="5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8" y="0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10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5" name="Freeform 404"/>
            <p:cNvSpPr>
              <a:spLocks/>
            </p:cNvSpPr>
            <p:nvPr userDrawn="1"/>
          </p:nvSpPr>
          <p:spPr bwMode="auto">
            <a:xfrm flipH="1">
              <a:off x="2888366" y="3977275"/>
              <a:ext cx="88432" cy="51348"/>
            </a:xfrm>
            <a:custGeom>
              <a:avLst/>
              <a:gdLst>
                <a:gd name="T0" fmla="*/ 54 w 62"/>
                <a:gd name="T1" fmla="*/ 0 h 36"/>
                <a:gd name="T2" fmla="*/ 52 w 62"/>
                <a:gd name="T3" fmla="*/ 0 h 36"/>
                <a:gd name="T4" fmla="*/ 1 w 62"/>
                <a:gd name="T5" fmla="*/ 30 h 36"/>
                <a:gd name="T6" fmla="*/ 0 w 62"/>
                <a:gd name="T7" fmla="*/ 31 h 36"/>
                <a:gd name="T8" fmla="*/ 8 w 62"/>
                <a:gd name="T9" fmla="*/ 35 h 36"/>
                <a:gd name="T10" fmla="*/ 10 w 62"/>
                <a:gd name="T11" fmla="*/ 35 h 36"/>
                <a:gd name="T12" fmla="*/ 61 w 62"/>
                <a:gd name="T13" fmla="*/ 6 h 36"/>
                <a:gd name="T14" fmla="*/ 61 w 62"/>
                <a:gd name="T15" fmla="*/ 4 h 36"/>
                <a:gd name="T16" fmla="*/ 54 w 62"/>
                <a:gd name="T17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2" h="36">
                  <a:moveTo>
                    <a:pt x="54" y="0"/>
                  </a:moveTo>
                  <a:cubicBezTo>
                    <a:pt x="54" y="0"/>
                    <a:pt x="53" y="0"/>
                    <a:pt x="52" y="0"/>
                  </a:cubicBezTo>
                  <a:cubicBezTo>
                    <a:pt x="1" y="30"/>
                    <a:pt x="1" y="30"/>
                    <a:pt x="1" y="30"/>
                  </a:cubicBezTo>
                  <a:cubicBezTo>
                    <a:pt x="0" y="30"/>
                    <a:pt x="0" y="31"/>
                    <a:pt x="0" y="31"/>
                  </a:cubicBezTo>
                  <a:cubicBezTo>
                    <a:pt x="8" y="35"/>
                    <a:pt x="8" y="35"/>
                    <a:pt x="8" y="35"/>
                  </a:cubicBezTo>
                  <a:cubicBezTo>
                    <a:pt x="8" y="36"/>
                    <a:pt x="9" y="36"/>
                    <a:pt x="10" y="35"/>
                  </a:cubicBezTo>
                  <a:cubicBezTo>
                    <a:pt x="61" y="6"/>
                    <a:pt x="61" y="6"/>
                    <a:pt x="61" y="6"/>
                  </a:cubicBezTo>
                  <a:cubicBezTo>
                    <a:pt x="62" y="5"/>
                    <a:pt x="62" y="5"/>
                    <a:pt x="61" y="4"/>
                  </a:cubicBezTo>
                  <a:lnTo>
                    <a:pt x="54" y="0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6" name="Freeform 405"/>
            <p:cNvSpPr>
              <a:spLocks/>
            </p:cNvSpPr>
            <p:nvPr userDrawn="1"/>
          </p:nvSpPr>
          <p:spPr bwMode="auto">
            <a:xfrm flipH="1">
              <a:off x="2995339" y="4020064"/>
              <a:ext cx="25674" cy="15690"/>
            </a:xfrm>
            <a:custGeom>
              <a:avLst/>
              <a:gdLst>
                <a:gd name="T0" fmla="*/ 8 w 18"/>
                <a:gd name="T1" fmla="*/ 10 h 11"/>
                <a:gd name="T2" fmla="*/ 10 w 18"/>
                <a:gd name="T3" fmla="*/ 10 h 11"/>
                <a:gd name="T4" fmla="*/ 17 w 18"/>
                <a:gd name="T5" fmla="*/ 6 h 11"/>
                <a:gd name="T6" fmla="*/ 17 w 18"/>
                <a:gd name="T7" fmla="*/ 5 h 11"/>
                <a:gd name="T8" fmla="*/ 10 w 18"/>
                <a:gd name="T9" fmla="*/ 1 h 11"/>
                <a:gd name="T10" fmla="*/ 8 w 18"/>
                <a:gd name="T11" fmla="*/ 1 h 11"/>
                <a:gd name="T12" fmla="*/ 1 w 18"/>
                <a:gd name="T13" fmla="*/ 5 h 11"/>
                <a:gd name="T14" fmla="*/ 1 w 18"/>
                <a:gd name="T15" fmla="*/ 6 h 11"/>
                <a:gd name="T16" fmla="*/ 8 w 18"/>
                <a:gd name="T17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1">
                  <a:moveTo>
                    <a:pt x="8" y="10"/>
                  </a:moveTo>
                  <a:cubicBezTo>
                    <a:pt x="9" y="10"/>
                    <a:pt x="10" y="11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8" y="6"/>
                    <a:pt x="18" y="5"/>
                    <a:pt x="17" y="5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0"/>
                    <a:pt x="9" y="0"/>
                    <a:pt x="8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lnTo>
                    <a:pt x="8" y="10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7" name="Freeform 407"/>
            <p:cNvSpPr>
              <a:spLocks/>
            </p:cNvSpPr>
            <p:nvPr userDrawn="1"/>
          </p:nvSpPr>
          <p:spPr bwMode="auto">
            <a:xfrm flipH="1">
              <a:off x="2966813" y="4022917"/>
              <a:ext cx="25674" cy="14263"/>
            </a:xfrm>
            <a:custGeom>
              <a:avLst/>
              <a:gdLst>
                <a:gd name="T0" fmla="*/ 10 w 18"/>
                <a:gd name="T1" fmla="*/ 0 h 10"/>
                <a:gd name="T2" fmla="*/ 8 w 18"/>
                <a:gd name="T3" fmla="*/ 0 h 10"/>
                <a:gd name="T4" fmla="*/ 1 w 18"/>
                <a:gd name="T5" fmla="*/ 4 h 10"/>
                <a:gd name="T6" fmla="*/ 1 w 18"/>
                <a:gd name="T7" fmla="*/ 6 h 10"/>
                <a:gd name="T8" fmla="*/ 8 w 18"/>
                <a:gd name="T9" fmla="*/ 10 h 10"/>
                <a:gd name="T10" fmla="*/ 10 w 18"/>
                <a:gd name="T11" fmla="*/ 10 h 10"/>
                <a:gd name="T12" fmla="*/ 17 w 18"/>
                <a:gd name="T13" fmla="*/ 6 h 10"/>
                <a:gd name="T14" fmla="*/ 17 w 18"/>
                <a:gd name="T15" fmla="*/ 4 h 10"/>
                <a:gd name="T16" fmla="*/ 10 w 18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10" y="0"/>
                  </a:moveTo>
                  <a:cubicBezTo>
                    <a:pt x="9" y="0"/>
                    <a:pt x="8" y="0"/>
                    <a:pt x="8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8" y="5"/>
                    <a:pt x="17" y="5"/>
                    <a:pt x="17" y="4"/>
                  </a:cubicBezTo>
                  <a:lnTo>
                    <a:pt x="10" y="0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8" name="Freeform 408"/>
            <p:cNvSpPr>
              <a:spLocks/>
            </p:cNvSpPr>
            <p:nvPr userDrawn="1"/>
          </p:nvSpPr>
          <p:spPr bwMode="auto">
            <a:xfrm flipH="1">
              <a:off x="3009602" y="3991538"/>
              <a:ext cx="24248" cy="14263"/>
            </a:xfrm>
            <a:custGeom>
              <a:avLst/>
              <a:gdLst>
                <a:gd name="T0" fmla="*/ 8 w 17"/>
                <a:gd name="T1" fmla="*/ 0 h 10"/>
                <a:gd name="T2" fmla="*/ 1 w 17"/>
                <a:gd name="T3" fmla="*/ 4 h 10"/>
                <a:gd name="T4" fmla="*/ 1 w 17"/>
                <a:gd name="T5" fmla="*/ 6 h 10"/>
                <a:gd name="T6" fmla="*/ 8 w 17"/>
                <a:gd name="T7" fmla="*/ 10 h 10"/>
                <a:gd name="T8" fmla="*/ 10 w 17"/>
                <a:gd name="T9" fmla="*/ 10 h 10"/>
                <a:gd name="T10" fmla="*/ 17 w 17"/>
                <a:gd name="T11" fmla="*/ 6 h 10"/>
                <a:gd name="T12" fmla="*/ 17 w 17"/>
                <a:gd name="T13" fmla="*/ 4 h 10"/>
                <a:gd name="T14" fmla="*/ 10 w 17"/>
                <a:gd name="T15" fmla="*/ 0 h 10"/>
                <a:gd name="T16" fmla="*/ 8 w 17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8" y="0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5"/>
                    <a:pt x="17" y="5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9" name="Freeform 409"/>
            <p:cNvSpPr>
              <a:spLocks/>
            </p:cNvSpPr>
            <p:nvPr userDrawn="1"/>
          </p:nvSpPr>
          <p:spPr bwMode="auto">
            <a:xfrm flipH="1">
              <a:off x="2928302" y="3963011"/>
              <a:ext cx="25674" cy="14263"/>
            </a:xfrm>
            <a:custGeom>
              <a:avLst/>
              <a:gdLst>
                <a:gd name="T0" fmla="*/ 10 w 18"/>
                <a:gd name="T1" fmla="*/ 9 h 10"/>
                <a:gd name="T2" fmla="*/ 17 w 18"/>
                <a:gd name="T3" fmla="*/ 5 h 10"/>
                <a:gd name="T4" fmla="*/ 17 w 18"/>
                <a:gd name="T5" fmla="*/ 4 h 10"/>
                <a:gd name="T6" fmla="*/ 10 w 18"/>
                <a:gd name="T7" fmla="*/ 0 h 10"/>
                <a:gd name="T8" fmla="*/ 8 w 18"/>
                <a:gd name="T9" fmla="*/ 0 h 10"/>
                <a:gd name="T10" fmla="*/ 1 w 18"/>
                <a:gd name="T11" fmla="*/ 4 h 10"/>
                <a:gd name="T12" fmla="*/ 1 w 18"/>
                <a:gd name="T13" fmla="*/ 5 h 10"/>
                <a:gd name="T14" fmla="*/ 8 w 18"/>
                <a:gd name="T15" fmla="*/ 9 h 10"/>
                <a:gd name="T16" fmla="*/ 10 w 18"/>
                <a:gd name="T17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10" y="9"/>
                  </a:moveTo>
                  <a:cubicBezTo>
                    <a:pt x="17" y="5"/>
                    <a:pt x="17" y="5"/>
                    <a:pt x="17" y="5"/>
                  </a:cubicBezTo>
                  <a:cubicBezTo>
                    <a:pt x="18" y="5"/>
                    <a:pt x="18" y="4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9" y="0"/>
                    <a:pt x="8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1" y="5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9" y="10"/>
                    <a:pt x="10" y="10"/>
                    <a:pt x="10" y="9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0" name="Freeform 410"/>
            <p:cNvSpPr>
              <a:spLocks/>
            </p:cNvSpPr>
            <p:nvPr userDrawn="1"/>
          </p:nvSpPr>
          <p:spPr bwMode="auto">
            <a:xfrm flipH="1">
              <a:off x="2904054" y="3967291"/>
              <a:ext cx="24248" cy="14263"/>
            </a:xfrm>
            <a:custGeom>
              <a:avLst/>
              <a:gdLst>
                <a:gd name="T0" fmla="*/ 9 w 17"/>
                <a:gd name="T1" fmla="*/ 10 h 10"/>
                <a:gd name="T2" fmla="*/ 16 w 17"/>
                <a:gd name="T3" fmla="*/ 6 h 10"/>
                <a:gd name="T4" fmla="*/ 16 w 17"/>
                <a:gd name="T5" fmla="*/ 4 h 10"/>
                <a:gd name="T6" fmla="*/ 9 w 17"/>
                <a:gd name="T7" fmla="*/ 0 h 10"/>
                <a:gd name="T8" fmla="*/ 7 w 17"/>
                <a:gd name="T9" fmla="*/ 0 h 10"/>
                <a:gd name="T10" fmla="*/ 0 w 17"/>
                <a:gd name="T11" fmla="*/ 5 h 10"/>
                <a:gd name="T12" fmla="*/ 0 w 17"/>
                <a:gd name="T13" fmla="*/ 6 h 10"/>
                <a:gd name="T14" fmla="*/ 7 w 17"/>
                <a:gd name="T15" fmla="*/ 10 h 10"/>
                <a:gd name="T16" fmla="*/ 9 w 17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9" y="10"/>
                  </a:moveTo>
                  <a:cubicBezTo>
                    <a:pt x="16" y="6"/>
                    <a:pt x="16" y="6"/>
                    <a:pt x="16" y="6"/>
                  </a:cubicBezTo>
                  <a:cubicBezTo>
                    <a:pt x="17" y="5"/>
                    <a:pt x="17" y="5"/>
                    <a:pt x="16" y="4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8" y="0"/>
                    <a:pt x="7" y="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9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1" name="Freeform 411"/>
            <p:cNvSpPr>
              <a:spLocks/>
            </p:cNvSpPr>
            <p:nvPr userDrawn="1"/>
          </p:nvSpPr>
          <p:spPr bwMode="auto">
            <a:xfrm flipH="1">
              <a:off x="2912613" y="3954454"/>
              <a:ext cx="25674" cy="14263"/>
            </a:xfrm>
            <a:custGeom>
              <a:avLst/>
              <a:gdLst>
                <a:gd name="T0" fmla="*/ 10 w 18"/>
                <a:gd name="T1" fmla="*/ 9 h 10"/>
                <a:gd name="T2" fmla="*/ 17 w 18"/>
                <a:gd name="T3" fmla="*/ 5 h 10"/>
                <a:gd name="T4" fmla="*/ 17 w 18"/>
                <a:gd name="T5" fmla="*/ 4 h 10"/>
                <a:gd name="T6" fmla="*/ 10 w 18"/>
                <a:gd name="T7" fmla="*/ 0 h 10"/>
                <a:gd name="T8" fmla="*/ 8 w 18"/>
                <a:gd name="T9" fmla="*/ 0 h 10"/>
                <a:gd name="T10" fmla="*/ 1 w 18"/>
                <a:gd name="T11" fmla="*/ 4 h 10"/>
                <a:gd name="T12" fmla="*/ 1 w 18"/>
                <a:gd name="T13" fmla="*/ 5 h 10"/>
                <a:gd name="T14" fmla="*/ 8 w 18"/>
                <a:gd name="T15" fmla="*/ 9 h 10"/>
                <a:gd name="T16" fmla="*/ 10 w 18"/>
                <a:gd name="T17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10" y="9"/>
                  </a:moveTo>
                  <a:cubicBezTo>
                    <a:pt x="17" y="5"/>
                    <a:pt x="17" y="5"/>
                    <a:pt x="17" y="5"/>
                  </a:cubicBezTo>
                  <a:cubicBezTo>
                    <a:pt x="18" y="5"/>
                    <a:pt x="18" y="4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8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1" y="5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10"/>
                    <a:pt x="9" y="10"/>
                    <a:pt x="10" y="9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2" name="Freeform 412"/>
            <p:cNvSpPr>
              <a:spLocks/>
            </p:cNvSpPr>
            <p:nvPr userDrawn="1"/>
          </p:nvSpPr>
          <p:spPr bwMode="auto">
            <a:xfrm flipH="1">
              <a:off x="2932581" y="3947322"/>
              <a:ext cx="25674" cy="14263"/>
            </a:xfrm>
            <a:custGeom>
              <a:avLst/>
              <a:gdLst>
                <a:gd name="T0" fmla="*/ 8 w 18"/>
                <a:gd name="T1" fmla="*/ 0 h 10"/>
                <a:gd name="T2" fmla="*/ 1 w 18"/>
                <a:gd name="T3" fmla="*/ 4 h 10"/>
                <a:gd name="T4" fmla="*/ 1 w 18"/>
                <a:gd name="T5" fmla="*/ 6 h 10"/>
                <a:gd name="T6" fmla="*/ 8 w 18"/>
                <a:gd name="T7" fmla="*/ 10 h 10"/>
                <a:gd name="T8" fmla="*/ 10 w 18"/>
                <a:gd name="T9" fmla="*/ 10 h 10"/>
                <a:gd name="T10" fmla="*/ 17 w 18"/>
                <a:gd name="T11" fmla="*/ 6 h 10"/>
                <a:gd name="T12" fmla="*/ 17 w 18"/>
                <a:gd name="T13" fmla="*/ 4 h 10"/>
                <a:gd name="T14" fmla="*/ 10 w 18"/>
                <a:gd name="T15" fmla="*/ 0 h 10"/>
                <a:gd name="T16" fmla="*/ 8 w 18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8" y="0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9" y="10"/>
                    <a:pt x="10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8" y="5"/>
                    <a:pt x="18" y="5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3" name="Freeform 413"/>
            <p:cNvSpPr>
              <a:spLocks/>
            </p:cNvSpPr>
            <p:nvPr userDrawn="1"/>
          </p:nvSpPr>
          <p:spPr bwMode="auto">
            <a:xfrm flipH="1">
              <a:off x="2847001" y="3897401"/>
              <a:ext cx="35658" cy="19968"/>
            </a:xfrm>
            <a:custGeom>
              <a:avLst/>
              <a:gdLst>
                <a:gd name="T0" fmla="*/ 15 w 25"/>
                <a:gd name="T1" fmla="*/ 0 h 14"/>
                <a:gd name="T2" fmla="*/ 0 w 25"/>
                <a:gd name="T3" fmla="*/ 9 h 14"/>
                <a:gd name="T4" fmla="*/ 1 w 25"/>
                <a:gd name="T5" fmla="*/ 10 h 14"/>
                <a:gd name="T6" fmla="*/ 8 w 25"/>
                <a:gd name="T7" fmla="*/ 14 h 14"/>
                <a:gd name="T8" fmla="*/ 10 w 25"/>
                <a:gd name="T9" fmla="*/ 14 h 14"/>
                <a:gd name="T10" fmla="*/ 25 w 25"/>
                <a:gd name="T11" fmla="*/ 5 h 14"/>
                <a:gd name="T12" fmla="*/ 24 w 25"/>
                <a:gd name="T13" fmla="*/ 4 h 14"/>
                <a:gd name="T14" fmla="*/ 17 w 25"/>
                <a:gd name="T15" fmla="*/ 0 h 14"/>
                <a:gd name="T16" fmla="*/ 15 w 25"/>
                <a:gd name="T1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14">
                  <a:moveTo>
                    <a:pt x="15" y="0"/>
                  </a:move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0" y="10"/>
                    <a:pt x="1" y="10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8" y="14"/>
                    <a:pt x="9" y="14"/>
                    <a:pt x="10" y="14"/>
                  </a:cubicBezTo>
                  <a:cubicBezTo>
                    <a:pt x="25" y="5"/>
                    <a:pt x="25" y="5"/>
                    <a:pt x="25" y="5"/>
                  </a:cubicBezTo>
                  <a:cubicBezTo>
                    <a:pt x="25" y="5"/>
                    <a:pt x="25" y="5"/>
                    <a:pt x="24" y="4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7" y="0"/>
                    <a:pt x="16" y="0"/>
                    <a:pt x="15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4" name="Freeform 414"/>
            <p:cNvSpPr>
              <a:spLocks/>
            </p:cNvSpPr>
            <p:nvPr userDrawn="1"/>
          </p:nvSpPr>
          <p:spPr bwMode="auto">
            <a:xfrm flipH="1">
              <a:off x="2872675" y="3911664"/>
              <a:ext cx="24248" cy="14263"/>
            </a:xfrm>
            <a:custGeom>
              <a:avLst/>
              <a:gdLst>
                <a:gd name="T0" fmla="*/ 8 w 17"/>
                <a:gd name="T1" fmla="*/ 0 h 10"/>
                <a:gd name="T2" fmla="*/ 1 w 17"/>
                <a:gd name="T3" fmla="*/ 4 h 10"/>
                <a:gd name="T4" fmla="*/ 1 w 17"/>
                <a:gd name="T5" fmla="*/ 6 h 10"/>
                <a:gd name="T6" fmla="*/ 8 w 17"/>
                <a:gd name="T7" fmla="*/ 10 h 10"/>
                <a:gd name="T8" fmla="*/ 10 w 17"/>
                <a:gd name="T9" fmla="*/ 10 h 10"/>
                <a:gd name="T10" fmla="*/ 17 w 17"/>
                <a:gd name="T11" fmla="*/ 6 h 10"/>
                <a:gd name="T12" fmla="*/ 17 w 17"/>
                <a:gd name="T13" fmla="*/ 4 h 10"/>
                <a:gd name="T14" fmla="*/ 10 w 17"/>
                <a:gd name="T15" fmla="*/ 0 h 10"/>
                <a:gd name="T16" fmla="*/ 8 w 17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8" y="0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5"/>
                    <a:pt x="17" y="5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5" name="Freeform 415"/>
            <p:cNvSpPr>
              <a:spLocks/>
            </p:cNvSpPr>
            <p:nvPr userDrawn="1"/>
          </p:nvSpPr>
          <p:spPr bwMode="auto">
            <a:xfrm flipH="1">
              <a:off x="2815622" y="3897401"/>
              <a:ext cx="24248" cy="14263"/>
            </a:xfrm>
            <a:custGeom>
              <a:avLst/>
              <a:gdLst>
                <a:gd name="T0" fmla="*/ 10 w 17"/>
                <a:gd name="T1" fmla="*/ 10 h 10"/>
                <a:gd name="T2" fmla="*/ 17 w 17"/>
                <a:gd name="T3" fmla="*/ 6 h 10"/>
                <a:gd name="T4" fmla="*/ 17 w 17"/>
                <a:gd name="T5" fmla="*/ 4 h 10"/>
                <a:gd name="T6" fmla="*/ 10 w 17"/>
                <a:gd name="T7" fmla="*/ 0 h 10"/>
                <a:gd name="T8" fmla="*/ 8 w 17"/>
                <a:gd name="T9" fmla="*/ 0 h 10"/>
                <a:gd name="T10" fmla="*/ 1 w 17"/>
                <a:gd name="T11" fmla="*/ 4 h 10"/>
                <a:gd name="T12" fmla="*/ 1 w 17"/>
                <a:gd name="T13" fmla="*/ 6 h 10"/>
                <a:gd name="T14" fmla="*/ 8 w 17"/>
                <a:gd name="T15" fmla="*/ 10 h 10"/>
                <a:gd name="T16" fmla="*/ 10 w 17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10"/>
                  </a:moveTo>
                  <a:cubicBezTo>
                    <a:pt x="17" y="6"/>
                    <a:pt x="17" y="6"/>
                    <a:pt x="17" y="6"/>
                  </a:cubicBezTo>
                  <a:cubicBezTo>
                    <a:pt x="17" y="5"/>
                    <a:pt x="17" y="5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8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10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6" name="Freeform 416"/>
            <p:cNvSpPr>
              <a:spLocks/>
            </p:cNvSpPr>
            <p:nvPr userDrawn="1"/>
          </p:nvSpPr>
          <p:spPr bwMode="auto">
            <a:xfrm flipH="1">
              <a:off x="2812769" y="3937338"/>
              <a:ext cx="18543" cy="9985"/>
            </a:xfrm>
            <a:custGeom>
              <a:avLst/>
              <a:gdLst>
                <a:gd name="T0" fmla="*/ 9 w 13"/>
                <a:gd name="T1" fmla="*/ 0 h 7"/>
                <a:gd name="T2" fmla="*/ 8 w 13"/>
                <a:gd name="T3" fmla="*/ 0 h 7"/>
                <a:gd name="T4" fmla="*/ 0 w 13"/>
                <a:gd name="T5" fmla="*/ 5 h 7"/>
                <a:gd name="T6" fmla="*/ 0 w 13"/>
                <a:gd name="T7" fmla="*/ 5 h 7"/>
                <a:gd name="T8" fmla="*/ 4 w 13"/>
                <a:gd name="T9" fmla="*/ 7 h 7"/>
                <a:gd name="T10" fmla="*/ 5 w 13"/>
                <a:gd name="T11" fmla="*/ 7 h 7"/>
                <a:gd name="T12" fmla="*/ 13 w 13"/>
                <a:gd name="T13" fmla="*/ 3 h 7"/>
                <a:gd name="T14" fmla="*/ 13 w 13"/>
                <a:gd name="T15" fmla="*/ 2 h 7"/>
                <a:gd name="T16" fmla="*/ 9 w 13"/>
                <a:gd name="T1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7">
                  <a:moveTo>
                    <a:pt x="9" y="0"/>
                  </a:moveTo>
                  <a:lnTo>
                    <a:pt x="8" y="0"/>
                  </a:lnTo>
                  <a:lnTo>
                    <a:pt x="0" y="5"/>
                  </a:lnTo>
                  <a:lnTo>
                    <a:pt x="0" y="5"/>
                  </a:lnTo>
                  <a:lnTo>
                    <a:pt x="4" y="7"/>
                  </a:lnTo>
                  <a:lnTo>
                    <a:pt x="5" y="7"/>
                  </a:lnTo>
                  <a:lnTo>
                    <a:pt x="13" y="3"/>
                  </a:lnTo>
                  <a:lnTo>
                    <a:pt x="13" y="2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7" name="Freeform 417"/>
            <p:cNvSpPr>
              <a:spLocks/>
            </p:cNvSpPr>
            <p:nvPr userDrawn="1"/>
          </p:nvSpPr>
          <p:spPr bwMode="auto">
            <a:xfrm flipH="1">
              <a:off x="2821328" y="3933059"/>
              <a:ext cx="17116" cy="9985"/>
            </a:xfrm>
            <a:custGeom>
              <a:avLst/>
              <a:gdLst>
                <a:gd name="T0" fmla="*/ 8 w 12"/>
                <a:gd name="T1" fmla="*/ 0 h 7"/>
                <a:gd name="T2" fmla="*/ 0 w 12"/>
                <a:gd name="T3" fmla="*/ 5 h 7"/>
                <a:gd name="T4" fmla="*/ 0 w 12"/>
                <a:gd name="T5" fmla="*/ 5 h 7"/>
                <a:gd name="T6" fmla="*/ 3 w 12"/>
                <a:gd name="T7" fmla="*/ 7 h 7"/>
                <a:gd name="T8" fmla="*/ 5 w 12"/>
                <a:gd name="T9" fmla="*/ 7 h 7"/>
                <a:gd name="T10" fmla="*/ 12 w 12"/>
                <a:gd name="T11" fmla="*/ 3 h 7"/>
                <a:gd name="T12" fmla="*/ 12 w 12"/>
                <a:gd name="T13" fmla="*/ 2 h 7"/>
                <a:gd name="T14" fmla="*/ 9 w 12"/>
                <a:gd name="T15" fmla="*/ 0 h 7"/>
                <a:gd name="T16" fmla="*/ 8 w 12"/>
                <a:gd name="T1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7">
                  <a:moveTo>
                    <a:pt x="8" y="0"/>
                  </a:moveTo>
                  <a:lnTo>
                    <a:pt x="0" y="5"/>
                  </a:lnTo>
                  <a:lnTo>
                    <a:pt x="0" y="5"/>
                  </a:lnTo>
                  <a:lnTo>
                    <a:pt x="3" y="7"/>
                  </a:lnTo>
                  <a:lnTo>
                    <a:pt x="5" y="7"/>
                  </a:lnTo>
                  <a:lnTo>
                    <a:pt x="12" y="3"/>
                  </a:lnTo>
                  <a:lnTo>
                    <a:pt x="12" y="2"/>
                  </a:lnTo>
                  <a:lnTo>
                    <a:pt x="9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8" name="Freeform 418"/>
            <p:cNvSpPr>
              <a:spLocks/>
            </p:cNvSpPr>
            <p:nvPr userDrawn="1"/>
          </p:nvSpPr>
          <p:spPr bwMode="auto">
            <a:xfrm flipH="1">
              <a:off x="2827033" y="3945896"/>
              <a:ext cx="18543" cy="9985"/>
            </a:xfrm>
            <a:custGeom>
              <a:avLst/>
              <a:gdLst>
                <a:gd name="T0" fmla="*/ 9 w 13"/>
                <a:gd name="T1" fmla="*/ 0 h 7"/>
                <a:gd name="T2" fmla="*/ 8 w 13"/>
                <a:gd name="T3" fmla="*/ 0 h 7"/>
                <a:gd name="T4" fmla="*/ 0 w 13"/>
                <a:gd name="T5" fmla="*/ 4 h 7"/>
                <a:gd name="T6" fmla="*/ 1 w 13"/>
                <a:gd name="T7" fmla="*/ 5 h 7"/>
                <a:gd name="T8" fmla="*/ 4 w 13"/>
                <a:gd name="T9" fmla="*/ 7 h 7"/>
                <a:gd name="T10" fmla="*/ 5 w 13"/>
                <a:gd name="T11" fmla="*/ 7 h 7"/>
                <a:gd name="T12" fmla="*/ 13 w 13"/>
                <a:gd name="T13" fmla="*/ 2 h 7"/>
                <a:gd name="T14" fmla="*/ 13 w 13"/>
                <a:gd name="T15" fmla="*/ 2 h 7"/>
                <a:gd name="T16" fmla="*/ 9 w 13"/>
                <a:gd name="T1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7">
                  <a:moveTo>
                    <a:pt x="9" y="0"/>
                  </a:moveTo>
                  <a:lnTo>
                    <a:pt x="8" y="0"/>
                  </a:lnTo>
                  <a:lnTo>
                    <a:pt x="0" y="4"/>
                  </a:lnTo>
                  <a:lnTo>
                    <a:pt x="1" y="5"/>
                  </a:lnTo>
                  <a:lnTo>
                    <a:pt x="4" y="7"/>
                  </a:lnTo>
                  <a:lnTo>
                    <a:pt x="5" y="7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9" name="Freeform 419"/>
            <p:cNvSpPr>
              <a:spLocks/>
            </p:cNvSpPr>
            <p:nvPr userDrawn="1"/>
          </p:nvSpPr>
          <p:spPr bwMode="auto">
            <a:xfrm flipH="1">
              <a:off x="2831312" y="3905959"/>
              <a:ext cx="45642" cy="27101"/>
            </a:xfrm>
            <a:custGeom>
              <a:avLst/>
              <a:gdLst>
                <a:gd name="T0" fmla="*/ 10 w 32"/>
                <a:gd name="T1" fmla="*/ 19 h 19"/>
                <a:gd name="T2" fmla="*/ 31 w 32"/>
                <a:gd name="T3" fmla="*/ 6 h 19"/>
                <a:gd name="T4" fmla="*/ 32 w 32"/>
                <a:gd name="T5" fmla="*/ 5 h 19"/>
                <a:gd name="T6" fmla="*/ 25 w 32"/>
                <a:gd name="T7" fmla="*/ 1 h 19"/>
                <a:gd name="T8" fmla="*/ 22 w 32"/>
                <a:gd name="T9" fmla="*/ 1 h 19"/>
                <a:gd name="T10" fmla="*/ 1 w 32"/>
                <a:gd name="T11" fmla="*/ 13 h 19"/>
                <a:gd name="T12" fmla="*/ 1 w 32"/>
                <a:gd name="T13" fmla="*/ 15 h 19"/>
                <a:gd name="T14" fmla="*/ 8 w 32"/>
                <a:gd name="T15" fmla="*/ 19 h 19"/>
                <a:gd name="T16" fmla="*/ 10 w 32"/>
                <a:gd name="T17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" h="19">
                  <a:moveTo>
                    <a:pt x="10" y="19"/>
                  </a:moveTo>
                  <a:cubicBezTo>
                    <a:pt x="31" y="6"/>
                    <a:pt x="31" y="6"/>
                    <a:pt x="31" y="6"/>
                  </a:cubicBezTo>
                  <a:cubicBezTo>
                    <a:pt x="32" y="6"/>
                    <a:pt x="32" y="5"/>
                    <a:pt x="32" y="5"/>
                  </a:cubicBezTo>
                  <a:cubicBezTo>
                    <a:pt x="25" y="1"/>
                    <a:pt x="25" y="1"/>
                    <a:pt x="25" y="1"/>
                  </a:cubicBezTo>
                  <a:cubicBezTo>
                    <a:pt x="24" y="0"/>
                    <a:pt x="23" y="0"/>
                    <a:pt x="22" y="1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0" y="14"/>
                    <a:pt x="0" y="14"/>
                    <a:pt x="1" y="15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9" y="19"/>
                    <a:pt x="10" y="19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0" name="Freeform 420"/>
            <p:cNvSpPr>
              <a:spLocks/>
            </p:cNvSpPr>
            <p:nvPr userDrawn="1"/>
          </p:nvSpPr>
          <p:spPr bwMode="auto">
            <a:xfrm flipH="1">
              <a:off x="2866970" y="3927354"/>
              <a:ext cx="25674" cy="14263"/>
            </a:xfrm>
            <a:custGeom>
              <a:avLst/>
              <a:gdLst>
                <a:gd name="T0" fmla="*/ 10 w 18"/>
                <a:gd name="T1" fmla="*/ 10 h 10"/>
                <a:gd name="T2" fmla="*/ 17 w 18"/>
                <a:gd name="T3" fmla="*/ 6 h 10"/>
                <a:gd name="T4" fmla="*/ 17 w 18"/>
                <a:gd name="T5" fmla="*/ 4 h 10"/>
                <a:gd name="T6" fmla="*/ 10 w 18"/>
                <a:gd name="T7" fmla="*/ 0 h 10"/>
                <a:gd name="T8" fmla="*/ 8 w 18"/>
                <a:gd name="T9" fmla="*/ 0 h 10"/>
                <a:gd name="T10" fmla="*/ 1 w 18"/>
                <a:gd name="T11" fmla="*/ 4 h 10"/>
                <a:gd name="T12" fmla="*/ 1 w 18"/>
                <a:gd name="T13" fmla="*/ 6 h 10"/>
                <a:gd name="T14" fmla="*/ 8 w 18"/>
                <a:gd name="T15" fmla="*/ 10 h 10"/>
                <a:gd name="T16" fmla="*/ 10 w 18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10" y="10"/>
                  </a:moveTo>
                  <a:cubicBezTo>
                    <a:pt x="17" y="6"/>
                    <a:pt x="17" y="6"/>
                    <a:pt x="17" y="6"/>
                  </a:cubicBezTo>
                  <a:cubicBezTo>
                    <a:pt x="18" y="5"/>
                    <a:pt x="18" y="5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8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10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1" name="Freeform 421"/>
            <p:cNvSpPr>
              <a:spLocks/>
            </p:cNvSpPr>
            <p:nvPr userDrawn="1"/>
          </p:nvSpPr>
          <p:spPr bwMode="auto">
            <a:xfrm flipH="1">
              <a:off x="2815622" y="3915943"/>
              <a:ext cx="52774" cy="29953"/>
            </a:xfrm>
            <a:custGeom>
              <a:avLst/>
              <a:gdLst>
                <a:gd name="T0" fmla="*/ 37 w 37"/>
                <a:gd name="T1" fmla="*/ 4 h 21"/>
                <a:gd name="T2" fmla="*/ 30 w 37"/>
                <a:gd name="T3" fmla="*/ 0 h 21"/>
                <a:gd name="T4" fmla="*/ 27 w 37"/>
                <a:gd name="T5" fmla="*/ 0 h 21"/>
                <a:gd name="T6" fmla="*/ 1 w 37"/>
                <a:gd name="T7" fmla="*/ 16 h 21"/>
                <a:gd name="T8" fmla="*/ 1 w 37"/>
                <a:gd name="T9" fmla="*/ 17 h 21"/>
                <a:gd name="T10" fmla="*/ 8 w 37"/>
                <a:gd name="T11" fmla="*/ 21 h 21"/>
                <a:gd name="T12" fmla="*/ 10 w 37"/>
                <a:gd name="T13" fmla="*/ 21 h 21"/>
                <a:gd name="T14" fmla="*/ 37 w 37"/>
                <a:gd name="T15" fmla="*/ 6 h 21"/>
                <a:gd name="T16" fmla="*/ 37 w 37"/>
                <a:gd name="T17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7" h="21">
                  <a:moveTo>
                    <a:pt x="37" y="4"/>
                  </a:moveTo>
                  <a:cubicBezTo>
                    <a:pt x="30" y="0"/>
                    <a:pt x="30" y="0"/>
                    <a:pt x="30" y="0"/>
                  </a:cubicBezTo>
                  <a:cubicBezTo>
                    <a:pt x="29" y="0"/>
                    <a:pt x="28" y="0"/>
                    <a:pt x="27" y="0"/>
                  </a:cubicBezTo>
                  <a:cubicBezTo>
                    <a:pt x="19" y="5"/>
                    <a:pt x="10" y="11"/>
                    <a:pt x="1" y="16"/>
                  </a:cubicBezTo>
                  <a:cubicBezTo>
                    <a:pt x="0" y="16"/>
                    <a:pt x="0" y="17"/>
                    <a:pt x="1" y="17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8" y="21"/>
                    <a:pt x="9" y="21"/>
                    <a:pt x="10" y="21"/>
                  </a:cubicBezTo>
                  <a:cubicBezTo>
                    <a:pt x="19" y="16"/>
                    <a:pt x="28" y="11"/>
                    <a:pt x="37" y="6"/>
                  </a:cubicBezTo>
                  <a:cubicBezTo>
                    <a:pt x="37" y="5"/>
                    <a:pt x="37" y="5"/>
                    <a:pt x="37" y="4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2" name="Freeform 422"/>
            <p:cNvSpPr>
              <a:spLocks/>
            </p:cNvSpPr>
            <p:nvPr userDrawn="1"/>
          </p:nvSpPr>
          <p:spPr bwMode="auto">
            <a:xfrm flipH="1">
              <a:off x="2908333" y="3915943"/>
              <a:ext cx="25674" cy="14263"/>
            </a:xfrm>
            <a:custGeom>
              <a:avLst/>
              <a:gdLst>
                <a:gd name="T0" fmla="*/ 8 w 18"/>
                <a:gd name="T1" fmla="*/ 0 h 10"/>
                <a:gd name="T2" fmla="*/ 1 w 18"/>
                <a:gd name="T3" fmla="*/ 4 h 10"/>
                <a:gd name="T4" fmla="*/ 1 w 18"/>
                <a:gd name="T5" fmla="*/ 6 h 10"/>
                <a:gd name="T6" fmla="*/ 8 w 18"/>
                <a:gd name="T7" fmla="*/ 10 h 10"/>
                <a:gd name="T8" fmla="*/ 10 w 18"/>
                <a:gd name="T9" fmla="*/ 10 h 10"/>
                <a:gd name="T10" fmla="*/ 17 w 18"/>
                <a:gd name="T11" fmla="*/ 6 h 10"/>
                <a:gd name="T12" fmla="*/ 17 w 18"/>
                <a:gd name="T13" fmla="*/ 4 h 10"/>
                <a:gd name="T14" fmla="*/ 10 w 18"/>
                <a:gd name="T15" fmla="*/ 0 h 10"/>
                <a:gd name="T16" fmla="*/ 8 w 18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8" y="0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10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8" y="5"/>
                    <a:pt x="18" y="5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3" name="Freeform 423"/>
            <p:cNvSpPr>
              <a:spLocks/>
            </p:cNvSpPr>
            <p:nvPr userDrawn="1"/>
          </p:nvSpPr>
          <p:spPr bwMode="auto">
            <a:xfrm flipH="1">
              <a:off x="2892644" y="3891695"/>
              <a:ext cx="17116" cy="8558"/>
            </a:xfrm>
            <a:custGeom>
              <a:avLst/>
              <a:gdLst>
                <a:gd name="T0" fmla="*/ 5 w 12"/>
                <a:gd name="T1" fmla="*/ 6 h 6"/>
                <a:gd name="T2" fmla="*/ 7 w 12"/>
                <a:gd name="T3" fmla="*/ 6 h 6"/>
                <a:gd name="T4" fmla="*/ 11 w 12"/>
                <a:gd name="T5" fmla="*/ 3 h 6"/>
                <a:gd name="T6" fmla="*/ 11 w 12"/>
                <a:gd name="T7" fmla="*/ 3 h 6"/>
                <a:gd name="T8" fmla="*/ 7 w 12"/>
                <a:gd name="T9" fmla="*/ 0 h 6"/>
                <a:gd name="T10" fmla="*/ 5 w 12"/>
                <a:gd name="T11" fmla="*/ 0 h 6"/>
                <a:gd name="T12" fmla="*/ 1 w 12"/>
                <a:gd name="T13" fmla="*/ 3 h 6"/>
                <a:gd name="T14" fmla="*/ 1 w 12"/>
                <a:gd name="T15" fmla="*/ 3 h 6"/>
                <a:gd name="T16" fmla="*/ 5 w 12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6">
                  <a:moveTo>
                    <a:pt x="5" y="6"/>
                  </a:moveTo>
                  <a:cubicBezTo>
                    <a:pt x="6" y="6"/>
                    <a:pt x="6" y="6"/>
                    <a:pt x="7" y="6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2" y="3"/>
                    <a:pt x="12" y="3"/>
                    <a:pt x="11" y="3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6" y="0"/>
                    <a:pt x="5" y="0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3"/>
                    <a:pt x="1" y="3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4" name="Freeform 424"/>
            <p:cNvSpPr>
              <a:spLocks/>
            </p:cNvSpPr>
            <p:nvPr userDrawn="1"/>
          </p:nvSpPr>
          <p:spPr bwMode="auto">
            <a:xfrm flipH="1">
              <a:off x="2902628" y="3897401"/>
              <a:ext cx="15690" cy="8558"/>
            </a:xfrm>
            <a:custGeom>
              <a:avLst/>
              <a:gdLst>
                <a:gd name="T0" fmla="*/ 5 w 11"/>
                <a:gd name="T1" fmla="*/ 6 h 6"/>
                <a:gd name="T2" fmla="*/ 6 w 11"/>
                <a:gd name="T3" fmla="*/ 6 h 6"/>
                <a:gd name="T4" fmla="*/ 10 w 11"/>
                <a:gd name="T5" fmla="*/ 3 h 6"/>
                <a:gd name="T6" fmla="*/ 10 w 11"/>
                <a:gd name="T7" fmla="*/ 3 h 6"/>
                <a:gd name="T8" fmla="*/ 6 w 11"/>
                <a:gd name="T9" fmla="*/ 0 h 6"/>
                <a:gd name="T10" fmla="*/ 4 w 11"/>
                <a:gd name="T11" fmla="*/ 0 h 6"/>
                <a:gd name="T12" fmla="*/ 0 w 11"/>
                <a:gd name="T13" fmla="*/ 3 h 6"/>
                <a:gd name="T14" fmla="*/ 0 w 11"/>
                <a:gd name="T15" fmla="*/ 3 h 6"/>
                <a:gd name="T16" fmla="*/ 5 w 11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5" y="6"/>
                  </a:moveTo>
                  <a:cubicBezTo>
                    <a:pt x="5" y="6"/>
                    <a:pt x="6" y="6"/>
                    <a:pt x="6" y="6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1" y="3"/>
                    <a:pt x="11" y="3"/>
                    <a:pt x="10" y="3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0"/>
                    <a:pt x="4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5" name="Freeform 425"/>
            <p:cNvSpPr>
              <a:spLocks/>
            </p:cNvSpPr>
            <p:nvPr userDrawn="1"/>
          </p:nvSpPr>
          <p:spPr bwMode="auto">
            <a:xfrm flipH="1">
              <a:off x="2862691" y="3888843"/>
              <a:ext cx="39937" cy="24248"/>
            </a:xfrm>
            <a:custGeom>
              <a:avLst/>
              <a:gdLst>
                <a:gd name="T0" fmla="*/ 19 w 28"/>
                <a:gd name="T1" fmla="*/ 0 h 17"/>
                <a:gd name="T2" fmla="*/ 0 w 28"/>
                <a:gd name="T3" fmla="*/ 11 h 17"/>
                <a:gd name="T4" fmla="*/ 0 w 28"/>
                <a:gd name="T5" fmla="*/ 12 h 17"/>
                <a:gd name="T6" fmla="*/ 7 w 28"/>
                <a:gd name="T7" fmla="*/ 16 h 17"/>
                <a:gd name="T8" fmla="*/ 9 w 28"/>
                <a:gd name="T9" fmla="*/ 16 h 17"/>
                <a:gd name="T10" fmla="*/ 28 w 28"/>
                <a:gd name="T11" fmla="*/ 6 h 17"/>
                <a:gd name="T12" fmla="*/ 28 w 28"/>
                <a:gd name="T13" fmla="*/ 4 h 17"/>
                <a:gd name="T14" fmla="*/ 21 w 28"/>
                <a:gd name="T15" fmla="*/ 0 h 17"/>
                <a:gd name="T16" fmla="*/ 19 w 28"/>
                <a:gd name="T1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8" h="17">
                  <a:moveTo>
                    <a:pt x="19" y="0"/>
                  </a:move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2"/>
                    <a:pt x="0" y="12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8" y="17"/>
                    <a:pt x="9" y="17"/>
                    <a:pt x="9" y="16"/>
                  </a:cubicBezTo>
                  <a:cubicBezTo>
                    <a:pt x="28" y="6"/>
                    <a:pt x="28" y="6"/>
                    <a:pt x="28" y="6"/>
                  </a:cubicBezTo>
                  <a:cubicBezTo>
                    <a:pt x="28" y="5"/>
                    <a:pt x="28" y="5"/>
                    <a:pt x="28" y="4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0" y="0"/>
                    <a:pt x="19" y="0"/>
                    <a:pt x="19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6" name="Freeform 426"/>
            <p:cNvSpPr>
              <a:spLocks/>
            </p:cNvSpPr>
            <p:nvPr userDrawn="1"/>
          </p:nvSpPr>
          <p:spPr bwMode="auto">
            <a:xfrm flipH="1">
              <a:off x="2894070" y="3907385"/>
              <a:ext cx="24248" cy="14263"/>
            </a:xfrm>
            <a:custGeom>
              <a:avLst/>
              <a:gdLst>
                <a:gd name="T0" fmla="*/ 7 w 17"/>
                <a:gd name="T1" fmla="*/ 0 h 10"/>
                <a:gd name="T2" fmla="*/ 1 w 17"/>
                <a:gd name="T3" fmla="*/ 4 h 10"/>
                <a:gd name="T4" fmla="*/ 1 w 17"/>
                <a:gd name="T5" fmla="*/ 5 h 10"/>
                <a:gd name="T6" fmla="*/ 8 w 17"/>
                <a:gd name="T7" fmla="*/ 9 h 10"/>
                <a:gd name="T8" fmla="*/ 10 w 17"/>
                <a:gd name="T9" fmla="*/ 10 h 10"/>
                <a:gd name="T10" fmla="*/ 17 w 17"/>
                <a:gd name="T11" fmla="*/ 5 h 10"/>
                <a:gd name="T12" fmla="*/ 17 w 17"/>
                <a:gd name="T13" fmla="*/ 4 h 10"/>
                <a:gd name="T14" fmla="*/ 10 w 17"/>
                <a:gd name="T15" fmla="*/ 0 h 10"/>
                <a:gd name="T16" fmla="*/ 7 w 17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7" y="0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1" y="5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5"/>
                    <a:pt x="17" y="5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7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7" name="Freeform 427"/>
            <p:cNvSpPr>
              <a:spLocks/>
            </p:cNvSpPr>
            <p:nvPr userDrawn="1"/>
          </p:nvSpPr>
          <p:spPr bwMode="auto">
            <a:xfrm flipH="1">
              <a:off x="2886939" y="3920222"/>
              <a:ext cx="25674" cy="14263"/>
            </a:xfrm>
            <a:custGeom>
              <a:avLst/>
              <a:gdLst>
                <a:gd name="T0" fmla="*/ 8 w 18"/>
                <a:gd name="T1" fmla="*/ 1 h 10"/>
                <a:gd name="T2" fmla="*/ 1 w 18"/>
                <a:gd name="T3" fmla="*/ 5 h 10"/>
                <a:gd name="T4" fmla="*/ 1 w 18"/>
                <a:gd name="T5" fmla="*/ 6 h 10"/>
                <a:gd name="T6" fmla="*/ 8 w 18"/>
                <a:gd name="T7" fmla="*/ 10 h 10"/>
                <a:gd name="T8" fmla="*/ 10 w 18"/>
                <a:gd name="T9" fmla="*/ 10 h 10"/>
                <a:gd name="T10" fmla="*/ 17 w 18"/>
                <a:gd name="T11" fmla="*/ 6 h 10"/>
                <a:gd name="T12" fmla="*/ 17 w 18"/>
                <a:gd name="T13" fmla="*/ 5 h 10"/>
                <a:gd name="T14" fmla="*/ 10 w 18"/>
                <a:gd name="T15" fmla="*/ 1 h 10"/>
                <a:gd name="T16" fmla="*/ 8 w 18"/>
                <a:gd name="T1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8" y="1"/>
                  </a:move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9" y="10"/>
                    <a:pt x="10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8" y="6"/>
                    <a:pt x="18" y="5"/>
                    <a:pt x="17" y="5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0"/>
                    <a:pt x="8" y="0"/>
                    <a:pt x="8" y="1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8" name="Freeform 428"/>
            <p:cNvSpPr>
              <a:spLocks/>
            </p:cNvSpPr>
            <p:nvPr userDrawn="1"/>
          </p:nvSpPr>
          <p:spPr bwMode="auto">
            <a:xfrm flipH="1">
              <a:off x="2767128" y="3907385"/>
              <a:ext cx="25674" cy="14263"/>
            </a:xfrm>
            <a:custGeom>
              <a:avLst/>
              <a:gdLst>
                <a:gd name="T0" fmla="*/ 10 w 18"/>
                <a:gd name="T1" fmla="*/ 0 h 10"/>
                <a:gd name="T2" fmla="*/ 8 w 18"/>
                <a:gd name="T3" fmla="*/ 0 h 10"/>
                <a:gd name="T4" fmla="*/ 1 w 18"/>
                <a:gd name="T5" fmla="*/ 4 h 10"/>
                <a:gd name="T6" fmla="*/ 1 w 18"/>
                <a:gd name="T7" fmla="*/ 5 h 10"/>
                <a:gd name="T8" fmla="*/ 8 w 18"/>
                <a:gd name="T9" fmla="*/ 9 h 10"/>
                <a:gd name="T10" fmla="*/ 10 w 18"/>
                <a:gd name="T11" fmla="*/ 9 h 10"/>
                <a:gd name="T12" fmla="*/ 17 w 18"/>
                <a:gd name="T13" fmla="*/ 5 h 10"/>
                <a:gd name="T14" fmla="*/ 17 w 18"/>
                <a:gd name="T15" fmla="*/ 4 h 10"/>
                <a:gd name="T16" fmla="*/ 10 w 18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10" y="0"/>
                  </a:moveTo>
                  <a:cubicBezTo>
                    <a:pt x="9" y="0"/>
                    <a:pt x="8" y="0"/>
                    <a:pt x="8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1" y="5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10"/>
                    <a:pt x="9" y="10"/>
                    <a:pt x="10" y="9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8" y="5"/>
                    <a:pt x="18" y="4"/>
                    <a:pt x="17" y="4"/>
                  </a:cubicBezTo>
                  <a:lnTo>
                    <a:pt x="10" y="0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9" name="Freeform 429"/>
            <p:cNvSpPr>
              <a:spLocks/>
            </p:cNvSpPr>
            <p:nvPr userDrawn="1"/>
          </p:nvSpPr>
          <p:spPr bwMode="auto">
            <a:xfrm flipH="1">
              <a:off x="2815622" y="3846053"/>
              <a:ext cx="15690" cy="8558"/>
            </a:xfrm>
            <a:custGeom>
              <a:avLst/>
              <a:gdLst>
                <a:gd name="T0" fmla="*/ 5 w 11"/>
                <a:gd name="T1" fmla="*/ 6 h 6"/>
                <a:gd name="T2" fmla="*/ 6 w 11"/>
                <a:gd name="T3" fmla="*/ 6 h 6"/>
                <a:gd name="T4" fmla="*/ 11 w 11"/>
                <a:gd name="T5" fmla="*/ 4 h 6"/>
                <a:gd name="T6" fmla="*/ 11 w 11"/>
                <a:gd name="T7" fmla="*/ 3 h 6"/>
                <a:gd name="T8" fmla="*/ 6 w 11"/>
                <a:gd name="T9" fmla="*/ 0 h 6"/>
                <a:gd name="T10" fmla="*/ 5 w 11"/>
                <a:gd name="T11" fmla="*/ 0 h 6"/>
                <a:gd name="T12" fmla="*/ 1 w 11"/>
                <a:gd name="T13" fmla="*/ 3 h 6"/>
                <a:gd name="T14" fmla="*/ 1 w 11"/>
                <a:gd name="T15" fmla="*/ 4 h 6"/>
                <a:gd name="T16" fmla="*/ 5 w 11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5" y="6"/>
                  </a:moveTo>
                  <a:cubicBezTo>
                    <a:pt x="5" y="6"/>
                    <a:pt x="6" y="6"/>
                    <a:pt x="6" y="6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3"/>
                    <a:pt x="1" y="4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0" name="Freeform 430"/>
            <p:cNvSpPr>
              <a:spLocks/>
            </p:cNvSpPr>
            <p:nvPr userDrawn="1"/>
          </p:nvSpPr>
          <p:spPr bwMode="auto">
            <a:xfrm flipH="1">
              <a:off x="2825607" y="3851758"/>
              <a:ext cx="15690" cy="8558"/>
            </a:xfrm>
            <a:custGeom>
              <a:avLst/>
              <a:gdLst>
                <a:gd name="T0" fmla="*/ 5 w 11"/>
                <a:gd name="T1" fmla="*/ 6 h 6"/>
                <a:gd name="T2" fmla="*/ 7 w 11"/>
                <a:gd name="T3" fmla="*/ 6 h 6"/>
                <a:gd name="T4" fmla="*/ 11 w 11"/>
                <a:gd name="T5" fmla="*/ 4 h 6"/>
                <a:gd name="T6" fmla="*/ 11 w 11"/>
                <a:gd name="T7" fmla="*/ 3 h 6"/>
                <a:gd name="T8" fmla="*/ 7 w 11"/>
                <a:gd name="T9" fmla="*/ 0 h 6"/>
                <a:gd name="T10" fmla="*/ 5 w 11"/>
                <a:gd name="T11" fmla="*/ 0 h 6"/>
                <a:gd name="T12" fmla="*/ 1 w 11"/>
                <a:gd name="T13" fmla="*/ 3 h 6"/>
                <a:gd name="T14" fmla="*/ 1 w 11"/>
                <a:gd name="T15" fmla="*/ 4 h 6"/>
                <a:gd name="T16" fmla="*/ 5 w 11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5" y="6"/>
                  </a:moveTo>
                  <a:cubicBezTo>
                    <a:pt x="6" y="6"/>
                    <a:pt x="6" y="6"/>
                    <a:pt x="7" y="6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6" y="0"/>
                    <a:pt x="5" y="0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3"/>
                    <a:pt x="1" y="4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1" name="Freeform 431"/>
            <p:cNvSpPr>
              <a:spLocks/>
            </p:cNvSpPr>
            <p:nvPr userDrawn="1"/>
          </p:nvSpPr>
          <p:spPr bwMode="auto">
            <a:xfrm flipH="1">
              <a:off x="2799933" y="3853185"/>
              <a:ext cx="24248" cy="14263"/>
            </a:xfrm>
            <a:custGeom>
              <a:avLst/>
              <a:gdLst>
                <a:gd name="T0" fmla="*/ 0 w 17"/>
                <a:gd name="T1" fmla="*/ 5 h 10"/>
                <a:gd name="T2" fmla="*/ 7 w 17"/>
                <a:gd name="T3" fmla="*/ 10 h 10"/>
                <a:gd name="T4" fmla="*/ 10 w 17"/>
                <a:gd name="T5" fmla="*/ 10 h 10"/>
                <a:gd name="T6" fmla="*/ 17 w 17"/>
                <a:gd name="T7" fmla="*/ 5 h 10"/>
                <a:gd name="T8" fmla="*/ 17 w 17"/>
                <a:gd name="T9" fmla="*/ 4 h 10"/>
                <a:gd name="T10" fmla="*/ 10 w 17"/>
                <a:gd name="T11" fmla="*/ 0 h 10"/>
                <a:gd name="T12" fmla="*/ 7 w 17"/>
                <a:gd name="T13" fmla="*/ 0 h 10"/>
                <a:gd name="T14" fmla="*/ 0 w 17"/>
                <a:gd name="T15" fmla="*/ 4 h 10"/>
                <a:gd name="T16" fmla="*/ 0 w 17"/>
                <a:gd name="T17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0" y="5"/>
                  </a:move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5"/>
                    <a:pt x="17" y="4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7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2" name="Freeform 432"/>
            <p:cNvSpPr>
              <a:spLocks/>
            </p:cNvSpPr>
            <p:nvPr userDrawn="1"/>
          </p:nvSpPr>
          <p:spPr bwMode="auto">
            <a:xfrm flipH="1">
              <a:off x="2815622" y="3861743"/>
              <a:ext cx="24248" cy="14263"/>
            </a:xfrm>
            <a:custGeom>
              <a:avLst/>
              <a:gdLst>
                <a:gd name="T0" fmla="*/ 10 w 17"/>
                <a:gd name="T1" fmla="*/ 0 h 10"/>
                <a:gd name="T2" fmla="*/ 8 w 17"/>
                <a:gd name="T3" fmla="*/ 0 h 10"/>
                <a:gd name="T4" fmla="*/ 1 w 17"/>
                <a:gd name="T5" fmla="*/ 4 h 10"/>
                <a:gd name="T6" fmla="*/ 1 w 17"/>
                <a:gd name="T7" fmla="*/ 6 h 10"/>
                <a:gd name="T8" fmla="*/ 8 w 17"/>
                <a:gd name="T9" fmla="*/ 10 h 10"/>
                <a:gd name="T10" fmla="*/ 10 w 17"/>
                <a:gd name="T11" fmla="*/ 10 h 10"/>
                <a:gd name="T12" fmla="*/ 17 w 17"/>
                <a:gd name="T13" fmla="*/ 6 h 10"/>
                <a:gd name="T14" fmla="*/ 17 w 17"/>
                <a:gd name="T15" fmla="*/ 4 h 10"/>
                <a:gd name="T16" fmla="*/ 10 w 17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0"/>
                  </a:moveTo>
                  <a:cubicBezTo>
                    <a:pt x="9" y="0"/>
                    <a:pt x="8" y="0"/>
                    <a:pt x="8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5"/>
                    <a:pt x="17" y="5"/>
                    <a:pt x="17" y="4"/>
                  </a:cubicBezTo>
                  <a:lnTo>
                    <a:pt x="10" y="0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3" name="Freeform 433"/>
            <p:cNvSpPr>
              <a:spLocks/>
            </p:cNvSpPr>
            <p:nvPr userDrawn="1"/>
          </p:nvSpPr>
          <p:spPr bwMode="auto">
            <a:xfrm flipH="1">
              <a:off x="2799933" y="3870301"/>
              <a:ext cx="25674" cy="14263"/>
            </a:xfrm>
            <a:custGeom>
              <a:avLst/>
              <a:gdLst>
                <a:gd name="T0" fmla="*/ 10 w 18"/>
                <a:gd name="T1" fmla="*/ 0 h 10"/>
                <a:gd name="T2" fmla="*/ 8 w 18"/>
                <a:gd name="T3" fmla="*/ 0 h 10"/>
                <a:gd name="T4" fmla="*/ 1 w 18"/>
                <a:gd name="T5" fmla="*/ 4 h 10"/>
                <a:gd name="T6" fmla="*/ 1 w 18"/>
                <a:gd name="T7" fmla="*/ 6 h 10"/>
                <a:gd name="T8" fmla="*/ 8 w 18"/>
                <a:gd name="T9" fmla="*/ 10 h 10"/>
                <a:gd name="T10" fmla="*/ 10 w 18"/>
                <a:gd name="T11" fmla="*/ 10 h 10"/>
                <a:gd name="T12" fmla="*/ 17 w 18"/>
                <a:gd name="T13" fmla="*/ 6 h 10"/>
                <a:gd name="T14" fmla="*/ 17 w 18"/>
                <a:gd name="T15" fmla="*/ 4 h 10"/>
                <a:gd name="T16" fmla="*/ 10 w 18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10" y="0"/>
                  </a:moveTo>
                  <a:cubicBezTo>
                    <a:pt x="9" y="0"/>
                    <a:pt x="8" y="0"/>
                    <a:pt x="8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8" y="5"/>
                    <a:pt x="18" y="5"/>
                    <a:pt x="17" y="4"/>
                  </a:cubicBezTo>
                  <a:lnTo>
                    <a:pt x="10" y="0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4" name="Freeform 434"/>
            <p:cNvSpPr>
              <a:spLocks/>
            </p:cNvSpPr>
            <p:nvPr userDrawn="1"/>
          </p:nvSpPr>
          <p:spPr bwMode="auto">
            <a:xfrm flipH="1">
              <a:off x="2768554" y="3861743"/>
              <a:ext cx="41364" cy="22821"/>
            </a:xfrm>
            <a:custGeom>
              <a:avLst/>
              <a:gdLst>
                <a:gd name="T0" fmla="*/ 1 w 29"/>
                <a:gd name="T1" fmla="*/ 5 h 16"/>
                <a:gd name="T2" fmla="*/ 19 w 29"/>
                <a:gd name="T3" fmla="*/ 16 h 16"/>
                <a:gd name="T4" fmla="*/ 21 w 29"/>
                <a:gd name="T5" fmla="*/ 16 h 16"/>
                <a:gd name="T6" fmla="*/ 28 w 29"/>
                <a:gd name="T7" fmla="*/ 12 h 16"/>
                <a:gd name="T8" fmla="*/ 28 w 29"/>
                <a:gd name="T9" fmla="*/ 11 h 16"/>
                <a:gd name="T10" fmla="*/ 10 w 29"/>
                <a:gd name="T11" fmla="*/ 0 h 16"/>
                <a:gd name="T12" fmla="*/ 8 w 29"/>
                <a:gd name="T13" fmla="*/ 0 h 16"/>
                <a:gd name="T14" fmla="*/ 1 w 29"/>
                <a:gd name="T15" fmla="*/ 4 h 16"/>
                <a:gd name="T16" fmla="*/ 1 w 29"/>
                <a:gd name="T17" fmla="*/ 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" h="16">
                  <a:moveTo>
                    <a:pt x="1" y="5"/>
                  </a:moveTo>
                  <a:cubicBezTo>
                    <a:pt x="7" y="9"/>
                    <a:pt x="13" y="12"/>
                    <a:pt x="19" y="16"/>
                  </a:cubicBezTo>
                  <a:cubicBezTo>
                    <a:pt x="19" y="16"/>
                    <a:pt x="21" y="16"/>
                    <a:pt x="21" y="16"/>
                  </a:cubicBezTo>
                  <a:cubicBezTo>
                    <a:pt x="28" y="12"/>
                    <a:pt x="28" y="12"/>
                    <a:pt x="28" y="12"/>
                  </a:cubicBezTo>
                  <a:cubicBezTo>
                    <a:pt x="29" y="11"/>
                    <a:pt x="29" y="11"/>
                    <a:pt x="28" y="11"/>
                  </a:cubicBezTo>
                  <a:cubicBezTo>
                    <a:pt x="22" y="7"/>
                    <a:pt x="16" y="4"/>
                    <a:pt x="10" y="0"/>
                  </a:cubicBezTo>
                  <a:cubicBezTo>
                    <a:pt x="9" y="0"/>
                    <a:pt x="8" y="0"/>
                    <a:pt x="8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1" y="5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5" name="Freeform 435"/>
            <p:cNvSpPr>
              <a:spLocks/>
            </p:cNvSpPr>
            <p:nvPr userDrawn="1"/>
          </p:nvSpPr>
          <p:spPr bwMode="auto">
            <a:xfrm flipH="1">
              <a:off x="2784244" y="3878859"/>
              <a:ext cx="25674" cy="14263"/>
            </a:xfrm>
            <a:custGeom>
              <a:avLst/>
              <a:gdLst>
                <a:gd name="T0" fmla="*/ 10 w 18"/>
                <a:gd name="T1" fmla="*/ 10 h 10"/>
                <a:gd name="T2" fmla="*/ 17 w 18"/>
                <a:gd name="T3" fmla="*/ 6 h 10"/>
                <a:gd name="T4" fmla="*/ 17 w 18"/>
                <a:gd name="T5" fmla="*/ 5 h 10"/>
                <a:gd name="T6" fmla="*/ 10 w 18"/>
                <a:gd name="T7" fmla="*/ 1 h 10"/>
                <a:gd name="T8" fmla="*/ 8 w 18"/>
                <a:gd name="T9" fmla="*/ 1 h 10"/>
                <a:gd name="T10" fmla="*/ 1 w 18"/>
                <a:gd name="T11" fmla="*/ 5 h 10"/>
                <a:gd name="T12" fmla="*/ 1 w 18"/>
                <a:gd name="T13" fmla="*/ 6 h 10"/>
                <a:gd name="T14" fmla="*/ 8 w 18"/>
                <a:gd name="T15" fmla="*/ 10 h 10"/>
                <a:gd name="T16" fmla="*/ 10 w 18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10" y="10"/>
                  </a:moveTo>
                  <a:cubicBezTo>
                    <a:pt x="17" y="6"/>
                    <a:pt x="17" y="6"/>
                    <a:pt x="17" y="6"/>
                  </a:cubicBezTo>
                  <a:cubicBezTo>
                    <a:pt x="18" y="6"/>
                    <a:pt x="18" y="5"/>
                    <a:pt x="17" y="5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0"/>
                    <a:pt x="9" y="0"/>
                    <a:pt x="8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9" y="10"/>
                    <a:pt x="10" y="10"/>
                    <a:pt x="10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6" name="Freeform 436"/>
            <p:cNvSpPr>
              <a:spLocks/>
            </p:cNvSpPr>
            <p:nvPr userDrawn="1"/>
          </p:nvSpPr>
          <p:spPr bwMode="auto">
            <a:xfrm flipH="1">
              <a:off x="2768554" y="3888843"/>
              <a:ext cx="24248" cy="14263"/>
            </a:xfrm>
            <a:custGeom>
              <a:avLst/>
              <a:gdLst>
                <a:gd name="T0" fmla="*/ 10 w 17"/>
                <a:gd name="T1" fmla="*/ 10 h 10"/>
                <a:gd name="T2" fmla="*/ 17 w 17"/>
                <a:gd name="T3" fmla="*/ 6 h 10"/>
                <a:gd name="T4" fmla="*/ 16 w 17"/>
                <a:gd name="T5" fmla="*/ 4 h 10"/>
                <a:gd name="T6" fmla="*/ 10 w 17"/>
                <a:gd name="T7" fmla="*/ 0 h 10"/>
                <a:gd name="T8" fmla="*/ 7 w 17"/>
                <a:gd name="T9" fmla="*/ 0 h 10"/>
                <a:gd name="T10" fmla="*/ 0 w 17"/>
                <a:gd name="T11" fmla="*/ 4 h 10"/>
                <a:gd name="T12" fmla="*/ 0 w 17"/>
                <a:gd name="T13" fmla="*/ 6 h 10"/>
                <a:gd name="T14" fmla="*/ 7 w 17"/>
                <a:gd name="T15" fmla="*/ 10 h 10"/>
                <a:gd name="T16" fmla="*/ 10 w 17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10"/>
                  </a:moveTo>
                  <a:cubicBezTo>
                    <a:pt x="17" y="6"/>
                    <a:pt x="17" y="6"/>
                    <a:pt x="17" y="6"/>
                  </a:cubicBezTo>
                  <a:cubicBezTo>
                    <a:pt x="17" y="5"/>
                    <a:pt x="17" y="5"/>
                    <a:pt x="16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7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10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7" name="Freeform 437"/>
            <p:cNvSpPr>
              <a:spLocks/>
            </p:cNvSpPr>
            <p:nvPr userDrawn="1"/>
          </p:nvSpPr>
          <p:spPr bwMode="auto">
            <a:xfrm flipH="1">
              <a:off x="2737175" y="3878859"/>
              <a:ext cx="39937" cy="24248"/>
            </a:xfrm>
            <a:custGeom>
              <a:avLst/>
              <a:gdLst>
                <a:gd name="T0" fmla="*/ 28 w 28"/>
                <a:gd name="T1" fmla="*/ 11 h 17"/>
                <a:gd name="T2" fmla="*/ 9 w 28"/>
                <a:gd name="T3" fmla="*/ 1 h 17"/>
                <a:gd name="T4" fmla="*/ 7 w 28"/>
                <a:gd name="T5" fmla="*/ 1 h 17"/>
                <a:gd name="T6" fmla="*/ 0 w 28"/>
                <a:gd name="T7" fmla="*/ 5 h 17"/>
                <a:gd name="T8" fmla="*/ 0 w 28"/>
                <a:gd name="T9" fmla="*/ 6 h 17"/>
                <a:gd name="T10" fmla="*/ 18 w 28"/>
                <a:gd name="T11" fmla="*/ 17 h 17"/>
                <a:gd name="T12" fmla="*/ 21 w 28"/>
                <a:gd name="T13" fmla="*/ 17 h 17"/>
                <a:gd name="T14" fmla="*/ 28 w 28"/>
                <a:gd name="T15" fmla="*/ 13 h 17"/>
                <a:gd name="T16" fmla="*/ 28 w 28"/>
                <a:gd name="T17" fmla="*/ 1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8" h="17">
                  <a:moveTo>
                    <a:pt x="28" y="11"/>
                  </a:moveTo>
                  <a:cubicBezTo>
                    <a:pt x="22" y="8"/>
                    <a:pt x="15" y="4"/>
                    <a:pt x="9" y="1"/>
                  </a:cubicBezTo>
                  <a:cubicBezTo>
                    <a:pt x="9" y="0"/>
                    <a:pt x="8" y="1"/>
                    <a:pt x="7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6"/>
                    <a:pt x="0" y="6"/>
                  </a:cubicBezTo>
                  <a:cubicBezTo>
                    <a:pt x="6" y="10"/>
                    <a:pt x="12" y="13"/>
                    <a:pt x="18" y="17"/>
                  </a:cubicBezTo>
                  <a:cubicBezTo>
                    <a:pt x="19" y="17"/>
                    <a:pt x="20" y="17"/>
                    <a:pt x="21" y="17"/>
                  </a:cubicBezTo>
                  <a:cubicBezTo>
                    <a:pt x="28" y="13"/>
                    <a:pt x="28" y="13"/>
                    <a:pt x="28" y="13"/>
                  </a:cubicBezTo>
                  <a:cubicBezTo>
                    <a:pt x="28" y="12"/>
                    <a:pt x="28" y="12"/>
                    <a:pt x="28" y="11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8" name="Freeform 438"/>
            <p:cNvSpPr>
              <a:spLocks/>
            </p:cNvSpPr>
            <p:nvPr userDrawn="1"/>
          </p:nvSpPr>
          <p:spPr bwMode="auto">
            <a:xfrm flipH="1">
              <a:off x="2752864" y="3897401"/>
              <a:ext cx="24248" cy="14263"/>
            </a:xfrm>
            <a:custGeom>
              <a:avLst/>
              <a:gdLst>
                <a:gd name="T0" fmla="*/ 10 w 17"/>
                <a:gd name="T1" fmla="*/ 1 h 10"/>
                <a:gd name="T2" fmla="*/ 7 w 17"/>
                <a:gd name="T3" fmla="*/ 1 h 10"/>
                <a:gd name="T4" fmla="*/ 1 w 17"/>
                <a:gd name="T5" fmla="*/ 5 h 10"/>
                <a:gd name="T6" fmla="*/ 1 w 17"/>
                <a:gd name="T7" fmla="*/ 6 h 10"/>
                <a:gd name="T8" fmla="*/ 8 w 17"/>
                <a:gd name="T9" fmla="*/ 10 h 10"/>
                <a:gd name="T10" fmla="*/ 10 w 17"/>
                <a:gd name="T11" fmla="*/ 10 h 10"/>
                <a:gd name="T12" fmla="*/ 17 w 17"/>
                <a:gd name="T13" fmla="*/ 6 h 10"/>
                <a:gd name="T14" fmla="*/ 17 w 17"/>
                <a:gd name="T15" fmla="*/ 5 h 10"/>
                <a:gd name="T16" fmla="*/ 10 w 17"/>
                <a:gd name="T1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1"/>
                  </a:moveTo>
                  <a:cubicBezTo>
                    <a:pt x="9" y="0"/>
                    <a:pt x="8" y="0"/>
                    <a:pt x="7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6"/>
                    <a:pt x="17" y="5"/>
                    <a:pt x="17" y="5"/>
                  </a:cubicBezTo>
                  <a:lnTo>
                    <a:pt x="10" y="1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9" name="Freeform 439"/>
            <p:cNvSpPr>
              <a:spLocks/>
            </p:cNvSpPr>
            <p:nvPr userDrawn="1"/>
          </p:nvSpPr>
          <p:spPr bwMode="auto">
            <a:xfrm flipH="1">
              <a:off x="2799933" y="3888843"/>
              <a:ext cx="24248" cy="14263"/>
            </a:xfrm>
            <a:custGeom>
              <a:avLst/>
              <a:gdLst>
                <a:gd name="T0" fmla="*/ 10 w 17"/>
                <a:gd name="T1" fmla="*/ 9 h 10"/>
                <a:gd name="T2" fmla="*/ 17 w 17"/>
                <a:gd name="T3" fmla="*/ 5 h 10"/>
                <a:gd name="T4" fmla="*/ 17 w 17"/>
                <a:gd name="T5" fmla="*/ 4 h 10"/>
                <a:gd name="T6" fmla="*/ 10 w 17"/>
                <a:gd name="T7" fmla="*/ 0 h 10"/>
                <a:gd name="T8" fmla="*/ 7 w 17"/>
                <a:gd name="T9" fmla="*/ 0 h 10"/>
                <a:gd name="T10" fmla="*/ 0 w 17"/>
                <a:gd name="T11" fmla="*/ 4 h 10"/>
                <a:gd name="T12" fmla="*/ 0 w 17"/>
                <a:gd name="T13" fmla="*/ 5 h 10"/>
                <a:gd name="T14" fmla="*/ 7 w 17"/>
                <a:gd name="T15" fmla="*/ 9 h 10"/>
                <a:gd name="T16" fmla="*/ 10 w 17"/>
                <a:gd name="T17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9"/>
                  </a:moveTo>
                  <a:cubicBezTo>
                    <a:pt x="17" y="5"/>
                    <a:pt x="17" y="5"/>
                    <a:pt x="17" y="5"/>
                  </a:cubicBezTo>
                  <a:cubicBezTo>
                    <a:pt x="17" y="5"/>
                    <a:pt x="17" y="4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7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10"/>
                    <a:pt x="9" y="10"/>
                    <a:pt x="10" y="9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0" name="Freeform 440"/>
            <p:cNvSpPr>
              <a:spLocks/>
            </p:cNvSpPr>
            <p:nvPr userDrawn="1"/>
          </p:nvSpPr>
          <p:spPr bwMode="auto">
            <a:xfrm flipH="1">
              <a:off x="2815623" y="3878859"/>
              <a:ext cx="25674" cy="14263"/>
            </a:xfrm>
            <a:custGeom>
              <a:avLst/>
              <a:gdLst>
                <a:gd name="T0" fmla="*/ 10 w 18"/>
                <a:gd name="T1" fmla="*/ 10 h 10"/>
                <a:gd name="T2" fmla="*/ 17 w 18"/>
                <a:gd name="T3" fmla="*/ 6 h 10"/>
                <a:gd name="T4" fmla="*/ 17 w 18"/>
                <a:gd name="T5" fmla="*/ 5 h 10"/>
                <a:gd name="T6" fmla="*/ 10 w 18"/>
                <a:gd name="T7" fmla="*/ 0 h 10"/>
                <a:gd name="T8" fmla="*/ 8 w 18"/>
                <a:gd name="T9" fmla="*/ 0 h 10"/>
                <a:gd name="T10" fmla="*/ 1 w 18"/>
                <a:gd name="T11" fmla="*/ 5 h 10"/>
                <a:gd name="T12" fmla="*/ 1 w 18"/>
                <a:gd name="T13" fmla="*/ 6 h 10"/>
                <a:gd name="T14" fmla="*/ 8 w 18"/>
                <a:gd name="T15" fmla="*/ 10 h 10"/>
                <a:gd name="T16" fmla="*/ 10 w 18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10" y="10"/>
                  </a:moveTo>
                  <a:cubicBezTo>
                    <a:pt x="17" y="6"/>
                    <a:pt x="17" y="6"/>
                    <a:pt x="17" y="6"/>
                  </a:cubicBezTo>
                  <a:cubicBezTo>
                    <a:pt x="18" y="5"/>
                    <a:pt x="18" y="5"/>
                    <a:pt x="17" y="5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9" y="0"/>
                    <a:pt x="8" y="0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9" y="10"/>
                    <a:pt x="10" y="10"/>
                    <a:pt x="10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1" name="Freeform 441"/>
            <p:cNvSpPr>
              <a:spLocks/>
            </p:cNvSpPr>
            <p:nvPr userDrawn="1"/>
          </p:nvSpPr>
          <p:spPr bwMode="auto">
            <a:xfrm flipH="1">
              <a:off x="2831312" y="3887417"/>
              <a:ext cx="24248" cy="14263"/>
            </a:xfrm>
            <a:custGeom>
              <a:avLst/>
              <a:gdLst>
                <a:gd name="T0" fmla="*/ 7 w 17"/>
                <a:gd name="T1" fmla="*/ 1 h 10"/>
                <a:gd name="T2" fmla="*/ 0 w 17"/>
                <a:gd name="T3" fmla="*/ 5 h 10"/>
                <a:gd name="T4" fmla="*/ 0 w 17"/>
                <a:gd name="T5" fmla="*/ 6 h 10"/>
                <a:gd name="T6" fmla="*/ 7 w 17"/>
                <a:gd name="T7" fmla="*/ 10 h 10"/>
                <a:gd name="T8" fmla="*/ 10 w 17"/>
                <a:gd name="T9" fmla="*/ 10 h 10"/>
                <a:gd name="T10" fmla="*/ 17 w 17"/>
                <a:gd name="T11" fmla="*/ 6 h 10"/>
                <a:gd name="T12" fmla="*/ 17 w 17"/>
                <a:gd name="T13" fmla="*/ 5 h 10"/>
                <a:gd name="T14" fmla="*/ 10 w 17"/>
                <a:gd name="T15" fmla="*/ 1 h 10"/>
                <a:gd name="T16" fmla="*/ 7 w 17"/>
                <a:gd name="T1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7" y="1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6"/>
                    <a:pt x="0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6"/>
                    <a:pt x="17" y="5"/>
                    <a:pt x="17" y="5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0"/>
                    <a:pt x="8" y="0"/>
                    <a:pt x="7" y="1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2" name="Freeform 442"/>
            <p:cNvSpPr>
              <a:spLocks/>
            </p:cNvSpPr>
            <p:nvPr userDrawn="1"/>
          </p:nvSpPr>
          <p:spPr bwMode="auto">
            <a:xfrm flipH="1">
              <a:off x="2829886" y="3870301"/>
              <a:ext cx="25674" cy="14263"/>
            </a:xfrm>
            <a:custGeom>
              <a:avLst/>
              <a:gdLst>
                <a:gd name="T0" fmla="*/ 8 w 18"/>
                <a:gd name="T1" fmla="*/ 1 h 10"/>
                <a:gd name="T2" fmla="*/ 1 w 18"/>
                <a:gd name="T3" fmla="*/ 5 h 10"/>
                <a:gd name="T4" fmla="*/ 1 w 18"/>
                <a:gd name="T5" fmla="*/ 6 h 10"/>
                <a:gd name="T6" fmla="*/ 8 w 18"/>
                <a:gd name="T7" fmla="*/ 10 h 10"/>
                <a:gd name="T8" fmla="*/ 10 w 18"/>
                <a:gd name="T9" fmla="*/ 10 h 10"/>
                <a:gd name="T10" fmla="*/ 17 w 18"/>
                <a:gd name="T11" fmla="*/ 6 h 10"/>
                <a:gd name="T12" fmla="*/ 17 w 18"/>
                <a:gd name="T13" fmla="*/ 5 h 10"/>
                <a:gd name="T14" fmla="*/ 10 w 18"/>
                <a:gd name="T15" fmla="*/ 0 h 10"/>
                <a:gd name="T16" fmla="*/ 8 w 18"/>
                <a:gd name="T1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8" y="1"/>
                  </a:move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8" y="5"/>
                    <a:pt x="18" y="5"/>
                    <a:pt x="17" y="5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8" y="1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3" name="Freeform 443"/>
            <p:cNvSpPr>
              <a:spLocks/>
            </p:cNvSpPr>
            <p:nvPr userDrawn="1"/>
          </p:nvSpPr>
          <p:spPr bwMode="auto">
            <a:xfrm flipH="1">
              <a:off x="2874102" y="3880285"/>
              <a:ext cx="15690" cy="8558"/>
            </a:xfrm>
            <a:custGeom>
              <a:avLst/>
              <a:gdLst>
                <a:gd name="T0" fmla="*/ 5 w 11"/>
                <a:gd name="T1" fmla="*/ 6 h 6"/>
                <a:gd name="T2" fmla="*/ 6 w 11"/>
                <a:gd name="T3" fmla="*/ 6 h 6"/>
                <a:gd name="T4" fmla="*/ 11 w 11"/>
                <a:gd name="T5" fmla="*/ 4 h 6"/>
                <a:gd name="T6" fmla="*/ 11 w 11"/>
                <a:gd name="T7" fmla="*/ 3 h 6"/>
                <a:gd name="T8" fmla="*/ 6 w 11"/>
                <a:gd name="T9" fmla="*/ 0 h 6"/>
                <a:gd name="T10" fmla="*/ 5 w 11"/>
                <a:gd name="T11" fmla="*/ 0 h 6"/>
                <a:gd name="T12" fmla="*/ 0 w 11"/>
                <a:gd name="T13" fmla="*/ 3 h 6"/>
                <a:gd name="T14" fmla="*/ 0 w 11"/>
                <a:gd name="T15" fmla="*/ 4 h 6"/>
                <a:gd name="T16" fmla="*/ 5 w 11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5" y="6"/>
                  </a:moveTo>
                  <a:cubicBezTo>
                    <a:pt x="5" y="6"/>
                    <a:pt x="6" y="6"/>
                    <a:pt x="6" y="6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4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4" name="Freeform 444"/>
            <p:cNvSpPr>
              <a:spLocks/>
            </p:cNvSpPr>
            <p:nvPr userDrawn="1"/>
          </p:nvSpPr>
          <p:spPr bwMode="auto">
            <a:xfrm flipH="1">
              <a:off x="2834165" y="3857464"/>
              <a:ext cx="15690" cy="8558"/>
            </a:xfrm>
            <a:custGeom>
              <a:avLst/>
              <a:gdLst>
                <a:gd name="T0" fmla="*/ 4 w 11"/>
                <a:gd name="T1" fmla="*/ 6 h 6"/>
                <a:gd name="T2" fmla="*/ 6 w 11"/>
                <a:gd name="T3" fmla="*/ 6 h 6"/>
                <a:gd name="T4" fmla="*/ 10 w 11"/>
                <a:gd name="T5" fmla="*/ 4 h 6"/>
                <a:gd name="T6" fmla="*/ 10 w 11"/>
                <a:gd name="T7" fmla="*/ 3 h 6"/>
                <a:gd name="T8" fmla="*/ 6 w 11"/>
                <a:gd name="T9" fmla="*/ 0 h 6"/>
                <a:gd name="T10" fmla="*/ 4 w 11"/>
                <a:gd name="T11" fmla="*/ 0 h 6"/>
                <a:gd name="T12" fmla="*/ 0 w 11"/>
                <a:gd name="T13" fmla="*/ 3 h 6"/>
                <a:gd name="T14" fmla="*/ 0 w 11"/>
                <a:gd name="T15" fmla="*/ 4 h 6"/>
                <a:gd name="T16" fmla="*/ 4 w 11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4" y="6"/>
                  </a:moveTo>
                  <a:cubicBezTo>
                    <a:pt x="5" y="6"/>
                    <a:pt x="6" y="6"/>
                    <a:pt x="6" y="6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1" y="3"/>
                    <a:pt x="11" y="3"/>
                    <a:pt x="10" y="3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5" y="0"/>
                    <a:pt x="5" y="0"/>
                    <a:pt x="4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4"/>
                  </a:cubicBezTo>
                  <a:lnTo>
                    <a:pt x="4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5" name="Freeform 445"/>
            <p:cNvSpPr>
              <a:spLocks/>
            </p:cNvSpPr>
            <p:nvPr userDrawn="1"/>
          </p:nvSpPr>
          <p:spPr bwMode="auto">
            <a:xfrm flipH="1">
              <a:off x="2844148" y="3863169"/>
              <a:ext cx="15690" cy="8558"/>
            </a:xfrm>
            <a:custGeom>
              <a:avLst/>
              <a:gdLst>
                <a:gd name="T0" fmla="*/ 5 w 11"/>
                <a:gd name="T1" fmla="*/ 6 h 6"/>
                <a:gd name="T2" fmla="*/ 6 w 11"/>
                <a:gd name="T3" fmla="*/ 6 h 6"/>
                <a:gd name="T4" fmla="*/ 11 w 11"/>
                <a:gd name="T5" fmla="*/ 4 h 6"/>
                <a:gd name="T6" fmla="*/ 10 w 11"/>
                <a:gd name="T7" fmla="*/ 3 h 6"/>
                <a:gd name="T8" fmla="*/ 6 w 11"/>
                <a:gd name="T9" fmla="*/ 0 h 6"/>
                <a:gd name="T10" fmla="*/ 5 w 11"/>
                <a:gd name="T11" fmla="*/ 0 h 6"/>
                <a:gd name="T12" fmla="*/ 0 w 11"/>
                <a:gd name="T13" fmla="*/ 3 h 6"/>
                <a:gd name="T14" fmla="*/ 0 w 11"/>
                <a:gd name="T15" fmla="*/ 4 h 6"/>
                <a:gd name="T16" fmla="*/ 5 w 11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5" y="6"/>
                  </a:moveTo>
                  <a:cubicBezTo>
                    <a:pt x="5" y="6"/>
                    <a:pt x="6" y="6"/>
                    <a:pt x="6" y="6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3"/>
                    <a:pt x="11" y="3"/>
                    <a:pt x="10" y="3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4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6" name="Freeform 446"/>
            <p:cNvSpPr>
              <a:spLocks/>
            </p:cNvSpPr>
            <p:nvPr userDrawn="1"/>
          </p:nvSpPr>
          <p:spPr bwMode="auto">
            <a:xfrm flipH="1">
              <a:off x="2854133" y="3868874"/>
              <a:ext cx="15690" cy="8558"/>
            </a:xfrm>
            <a:custGeom>
              <a:avLst/>
              <a:gdLst>
                <a:gd name="T0" fmla="*/ 4 w 11"/>
                <a:gd name="T1" fmla="*/ 6 h 6"/>
                <a:gd name="T2" fmla="*/ 6 w 11"/>
                <a:gd name="T3" fmla="*/ 6 h 6"/>
                <a:gd name="T4" fmla="*/ 10 w 11"/>
                <a:gd name="T5" fmla="*/ 4 h 6"/>
                <a:gd name="T6" fmla="*/ 10 w 11"/>
                <a:gd name="T7" fmla="*/ 3 h 6"/>
                <a:gd name="T8" fmla="*/ 6 w 11"/>
                <a:gd name="T9" fmla="*/ 0 h 6"/>
                <a:gd name="T10" fmla="*/ 4 w 11"/>
                <a:gd name="T11" fmla="*/ 0 h 6"/>
                <a:gd name="T12" fmla="*/ 0 w 11"/>
                <a:gd name="T13" fmla="*/ 3 h 6"/>
                <a:gd name="T14" fmla="*/ 0 w 11"/>
                <a:gd name="T15" fmla="*/ 4 h 6"/>
                <a:gd name="T16" fmla="*/ 4 w 11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4" y="6"/>
                  </a:moveTo>
                  <a:cubicBezTo>
                    <a:pt x="5" y="6"/>
                    <a:pt x="6" y="6"/>
                    <a:pt x="6" y="6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1" y="3"/>
                    <a:pt x="11" y="3"/>
                    <a:pt x="10" y="3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0"/>
                    <a:pt x="4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4"/>
                  </a:cubicBezTo>
                  <a:lnTo>
                    <a:pt x="4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7" name="Freeform 447"/>
            <p:cNvSpPr>
              <a:spLocks/>
            </p:cNvSpPr>
            <p:nvPr userDrawn="1"/>
          </p:nvSpPr>
          <p:spPr bwMode="auto">
            <a:xfrm flipH="1">
              <a:off x="2864117" y="3874580"/>
              <a:ext cx="15690" cy="8558"/>
            </a:xfrm>
            <a:custGeom>
              <a:avLst/>
              <a:gdLst>
                <a:gd name="T0" fmla="*/ 5 w 11"/>
                <a:gd name="T1" fmla="*/ 6 h 6"/>
                <a:gd name="T2" fmla="*/ 6 w 11"/>
                <a:gd name="T3" fmla="*/ 6 h 6"/>
                <a:gd name="T4" fmla="*/ 11 w 11"/>
                <a:gd name="T5" fmla="*/ 4 h 6"/>
                <a:gd name="T6" fmla="*/ 11 w 11"/>
                <a:gd name="T7" fmla="*/ 3 h 6"/>
                <a:gd name="T8" fmla="*/ 6 w 11"/>
                <a:gd name="T9" fmla="*/ 0 h 6"/>
                <a:gd name="T10" fmla="*/ 5 w 11"/>
                <a:gd name="T11" fmla="*/ 0 h 6"/>
                <a:gd name="T12" fmla="*/ 0 w 11"/>
                <a:gd name="T13" fmla="*/ 3 h 6"/>
                <a:gd name="T14" fmla="*/ 0 w 11"/>
                <a:gd name="T15" fmla="*/ 4 h 6"/>
                <a:gd name="T16" fmla="*/ 5 w 11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5" y="6"/>
                  </a:moveTo>
                  <a:cubicBezTo>
                    <a:pt x="5" y="6"/>
                    <a:pt x="6" y="6"/>
                    <a:pt x="6" y="6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4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8" name="Freeform 448"/>
            <p:cNvSpPr>
              <a:spLocks/>
            </p:cNvSpPr>
            <p:nvPr userDrawn="1"/>
          </p:nvSpPr>
          <p:spPr bwMode="auto">
            <a:xfrm flipH="1">
              <a:off x="2845575" y="3878859"/>
              <a:ext cx="25674" cy="14263"/>
            </a:xfrm>
            <a:custGeom>
              <a:avLst/>
              <a:gdLst>
                <a:gd name="T0" fmla="*/ 8 w 18"/>
                <a:gd name="T1" fmla="*/ 1 h 10"/>
                <a:gd name="T2" fmla="*/ 1 w 18"/>
                <a:gd name="T3" fmla="*/ 5 h 10"/>
                <a:gd name="T4" fmla="*/ 1 w 18"/>
                <a:gd name="T5" fmla="*/ 6 h 10"/>
                <a:gd name="T6" fmla="*/ 8 w 18"/>
                <a:gd name="T7" fmla="*/ 10 h 10"/>
                <a:gd name="T8" fmla="*/ 10 w 18"/>
                <a:gd name="T9" fmla="*/ 10 h 10"/>
                <a:gd name="T10" fmla="*/ 17 w 18"/>
                <a:gd name="T11" fmla="*/ 6 h 10"/>
                <a:gd name="T12" fmla="*/ 17 w 18"/>
                <a:gd name="T13" fmla="*/ 5 h 10"/>
                <a:gd name="T14" fmla="*/ 10 w 18"/>
                <a:gd name="T15" fmla="*/ 1 h 10"/>
                <a:gd name="T16" fmla="*/ 8 w 18"/>
                <a:gd name="T1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8" y="1"/>
                  </a:move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9" y="10"/>
                    <a:pt x="10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8" y="6"/>
                    <a:pt x="18" y="5"/>
                    <a:pt x="17" y="5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0"/>
                    <a:pt x="8" y="0"/>
                    <a:pt x="8" y="1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9" name="Freeform 449"/>
            <p:cNvSpPr>
              <a:spLocks/>
            </p:cNvSpPr>
            <p:nvPr userDrawn="1"/>
          </p:nvSpPr>
          <p:spPr bwMode="auto">
            <a:xfrm flipH="1">
              <a:off x="2799933" y="3928780"/>
              <a:ext cx="17116" cy="9985"/>
            </a:xfrm>
            <a:custGeom>
              <a:avLst/>
              <a:gdLst>
                <a:gd name="T0" fmla="*/ 9 w 12"/>
                <a:gd name="T1" fmla="*/ 0 h 7"/>
                <a:gd name="T2" fmla="*/ 8 w 12"/>
                <a:gd name="T3" fmla="*/ 0 h 7"/>
                <a:gd name="T4" fmla="*/ 0 w 12"/>
                <a:gd name="T5" fmla="*/ 5 h 7"/>
                <a:gd name="T6" fmla="*/ 0 w 12"/>
                <a:gd name="T7" fmla="*/ 5 h 7"/>
                <a:gd name="T8" fmla="*/ 4 w 12"/>
                <a:gd name="T9" fmla="*/ 7 h 7"/>
                <a:gd name="T10" fmla="*/ 5 w 12"/>
                <a:gd name="T11" fmla="*/ 7 h 7"/>
                <a:gd name="T12" fmla="*/ 12 w 12"/>
                <a:gd name="T13" fmla="*/ 3 h 7"/>
                <a:gd name="T14" fmla="*/ 12 w 12"/>
                <a:gd name="T15" fmla="*/ 2 h 7"/>
                <a:gd name="T16" fmla="*/ 9 w 12"/>
                <a:gd name="T1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7">
                  <a:moveTo>
                    <a:pt x="9" y="0"/>
                  </a:moveTo>
                  <a:lnTo>
                    <a:pt x="8" y="0"/>
                  </a:lnTo>
                  <a:lnTo>
                    <a:pt x="0" y="5"/>
                  </a:lnTo>
                  <a:lnTo>
                    <a:pt x="0" y="5"/>
                  </a:lnTo>
                  <a:lnTo>
                    <a:pt x="4" y="7"/>
                  </a:lnTo>
                  <a:lnTo>
                    <a:pt x="5" y="7"/>
                  </a:lnTo>
                  <a:lnTo>
                    <a:pt x="12" y="3"/>
                  </a:lnTo>
                  <a:lnTo>
                    <a:pt x="12" y="2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0" name="Freeform 450"/>
            <p:cNvSpPr>
              <a:spLocks/>
            </p:cNvSpPr>
            <p:nvPr userDrawn="1"/>
          </p:nvSpPr>
          <p:spPr bwMode="auto">
            <a:xfrm flipH="1">
              <a:off x="2782817" y="3915943"/>
              <a:ext cx="25674" cy="14263"/>
            </a:xfrm>
            <a:custGeom>
              <a:avLst/>
              <a:gdLst>
                <a:gd name="T0" fmla="*/ 10 w 18"/>
                <a:gd name="T1" fmla="*/ 0 h 10"/>
                <a:gd name="T2" fmla="*/ 8 w 18"/>
                <a:gd name="T3" fmla="*/ 0 h 10"/>
                <a:gd name="T4" fmla="*/ 1 w 18"/>
                <a:gd name="T5" fmla="*/ 4 h 10"/>
                <a:gd name="T6" fmla="*/ 1 w 18"/>
                <a:gd name="T7" fmla="*/ 6 h 10"/>
                <a:gd name="T8" fmla="*/ 8 w 18"/>
                <a:gd name="T9" fmla="*/ 10 h 10"/>
                <a:gd name="T10" fmla="*/ 10 w 18"/>
                <a:gd name="T11" fmla="*/ 10 h 10"/>
                <a:gd name="T12" fmla="*/ 17 w 18"/>
                <a:gd name="T13" fmla="*/ 6 h 10"/>
                <a:gd name="T14" fmla="*/ 17 w 18"/>
                <a:gd name="T15" fmla="*/ 4 h 10"/>
                <a:gd name="T16" fmla="*/ 10 w 18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10" y="0"/>
                  </a:moveTo>
                  <a:cubicBezTo>
                    <a:pt x="10" y="0"/>
                    <a:pt x="9" y="0"/>
                    <a:pt x="8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9" y="10"/>
                    <a:pt x="10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8" y="5"/>
                    <a:pt x="18" y="5"/>
                    <a:pt x="17" y="4"/>
                  </a:cubicBezTo>
                  <a:lnTo>
                    <a:pt x="10" y="0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1" name="Freeform 451"/>
            <p:cNvSpPr>
              <a:spLocks/>
            </p:cNvSpPr>
            <p:nvPr userDrawn="1"/>
          </p:nvSpPr>
          <p:spPr bwMode="auto">
            <a:xfrm flipH="1">
              <a:off x="2798507" y="3905959"/>
              <a:ext cx="25674" cy="14263"/>
            </a:xfrm>
            <a:custGeom>
              <a:avLst/>
              <a:gdLst>
                <a:gd name="T0" fmla="*/ 10 w 18"/>
                <a:gd name="T1" fmla="*/ 10 h 10"/>
                <a:gd name="T2" fmla="*/ 17 w 18"/>
                <a:gd name="T3" fmla="*/ 6 h 10"/>
                <a:gd name="T4" fmla="*/ 17 w 18"/>
                <a:gd name="T5" fmla="*/ 5 h 10"/>
                <a:gd name="T6" fmla="*/ 10 w 18"/>
                <a:gd name="T7" fmla="*/ 1 h 10"/>
                <a:gd name="T8" fmla="*/ 8 w 18"/>
                <a:gd name="T9" fmla="*/ 1 h 10"/>
                <a:gd name="T10" fmla="*/ 1 w 18"/>
                <a:gd name="T11" fmla="*/ 5 h 10"/>
                <a:gd name="T12" fmla="*/ 1 w 18"/>
                <a:gd name="T13" fmla="*/ 6 h 10"/>
                <a:gd name="T14" fmla="*/ 8 w 18"/>
                <a:gd name="T15" fmla="*/ 10 h 10"/>
                <a:gd name="T16" fmla="*/ 10 w 18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10" y="10"/>
                  </a:moveTo>
                  <a:cubicBezTo>
                    <a:pt x="17" y="6"/>
                    <a:pt x="17" y="6"/>
                    <a:pt x="17" y="6"/>
                  </a:cubicBezTo>
                  <a:cubicBezTo>
                    <a:pt x="18" y="6"/>
                    <a:pt x="18" y="5"/>
                    <a:pt x="17" y="5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0"/>
                    <a:pt x="8" y="0"/>
                    <a:pt x="8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10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2" name="Freeform 452"/>
            <p:cNvSpPr>
              <a:spLocks/>
            </p:cNvSpPr>
            <p:nvPr userDrawn="1"/>
          </p:nvSpPr>
          <p:spPr bwMode="auto">
            <a:xfrm flipH="1">
              <a:off x="2784243" y="3897401"/>
              <a:ext cx="24248" cy="14263"/>
            </a:xfrm>
            <a:custGeom>
              <a:avLst/>
              <a:gdLst>
                <a:gd name="T0" fmla="*/ 10 w 17"/>
                <a:gd name="T1" fmla="*/ 10 h 10"/>
                <a:gd name="T2" fmla="*/ 17 w 17"/>
                <a:gd name="T3" fmla="*/ 6 h 10"/>
                <a:gd name="T4" fmla="*/ 17 w 17"/>
                <a:gd name="T5" fmla="*/ 4 h 10"/>
                <a:gd name="T6" fmla="*/ 10 w 17"/>
                <a:gd name="T7" fmla="*/ 0 h 10"/>
                <a:gd name="T8" fmla="*/ 8 w 17"/>
                <a:gd name="T9" fmla="*/ 0 h 10"/>
                <a:gd name="T10" fmla="*/ 1 w 17"/>
                <a:gd name="T11" fmla="*/ 4 h 10"/>
                <a:gd name="T12" fmla="*/ 1 w 17"/>
                <a:gd name="T13" fmla="*/ 6 h 10"/>
                <a:gd name="T14" fmla="*/ 8 w 17"/>
                <a:gd name="T15" fmla="*/ 10 h 10"/>
                <a:gd name="T16" fmla="*/ 10 w 17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10"/>
                  </a:moveTo>
                  <a:cubicBezTo>
                    <a:pt x="17" y="6"/>
                    <a:pt x="17" y="6"/>
                    <a:pt x="17" y="6"/>
                  </a:cubicBezTo>
                  <a:cubicBezTo>
                    <a:pt x="17" y="5"/>
                    <a:pt x="17" y="5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8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10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3" name="Freeform 453"/>
            <p:cNvSpPr>
              <a:spLocks/>
            </p:cNvSpPr>
            <p:nvPr userDrawn="1"/>
          </p:nvSpPr>
          <p:spPr bwMode="auto">
            <a:xfrm flipH="1">
              <a:off x="3012454" y="4048591"/>
              <a:ext cx="24248" cy="14263"/>
            </a:xfrm>
            <a:custGeom>
              <a:avLst/>
              <a:gdLst>
                <a:gd name="T0" fmla="*/ 10 w 17"/>
                <a:gd name="T1" fmla="*/ 1 h 10"/>
                <a:gd name="T2" fmla="*/ 7 w 17"/>
                <a:gd name="T3" fmla="*/ 1 h 10"/>
                <a:gd name="T4" fmla="*/ 0 w 17"/>
                <a:gd name="T5" fmla="*/ 5 h 10"/>
                <a:gd name="T6" fmla="*/ 0 w 17"/>
                <a:gd name="T7" fmla="*/ 6 h 10"/>
                <a:gd name="T8" fmla="*/ 7 w 17"/>
                <a:gd name="T9" fmla="*/ 10 h 10"/>
                <a:gd name="T10" fmla="*/ 10 w 17"/>
                <a:gd name="T11" fmla="*/ 10 h 10"/>
                <a:gd name="T12" fmla="*/ 17 w 17"/>
                <a:gd name="T13" fmla="*/ 6 h 10"/>
                <a:gd name="T14" fmla="*/ 17 w 17"/>
                <a:gd name="T15" fmla="*/ 5 h 10"/>
                <a:gd name="T16" fmla="*/ 10 w 17"/>
                <a:gd name="T1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1"/>
                  </a:moveTo>
                  <a:cubicBezTo>
                    <a:pt x="9" y="0"/>
                    <a:pt x="8" y="0"/>
                    <a:pt x="7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6"/>
                    <a:pt x="0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6"/>
                    <a:pt x="17" y="5"/>
                    <a:pt x="17" y="5"/>
                  </a:cubicBezTo>
                  <a:lnTo>
                    <a:pt x="10" y="1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4" name="Freeform 454"/>
            <p:cNvSpPr>
              <a:spLocks/>
            </p:cNvSpPr>
            <p:nvPr userDrawn="1"/>
          </p:nvSpPr>
          <p:spPr bwMode="auto">
            <a:xfrm flipH="1">
              <a:off x="2842723" y="3950175"/>
              <a:ext cx="24248" cy="14263"/>
            </a:xfrm>
            <a:custGeom>
              <a:avLst/>
              <a:gdLst>
                <a:gd name="T0" fmla="*/ 10 w 17"/>
                <a:gd name="T1" fmla="*/ 0 h 10"/>
                <a:gd name="T2" fmla="*/ 7 w 17"/>
                <a:gd name="T3" fmla="*/ 0 h 10"/>
                <a:gd name="T4" fmla="*/ 0 w 17"/>
                <a:gd name="T5" fmla="*/ 4 h 10"/>
                <a:gd name="T6" fmla="*/ 0 w 17"/>
                <a:gd name="T7" fmla="*/ 6 h 10"/>
                <a:gd name="T8" fmla="*/ 7 w 17"/>
                <a:gd name="T9" fmla="*/ 10 h 10"/>
                <a:gd name="T10" fmla="*/ 10 w 17"/>
                <a:gd name="T11" fmla="*/ 10 h 10"/>
                <a:gd name="T12" fmla="*/ 17 w 17"/>
                <a:gd name="T13" fmla="*/ 6 h 10"/>
                <a:gd name="T14" fmla="*/ 17 w 17"/>
                <a:gd name="T15" fmla="*/ 4 h 10"/>
                <a:gd name="T16" fmla="*/ 10 w 17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0"/>
                  </a:moveTo>
                  <a:cubicBezTo>
                    <a:pt x="9" y="0"/>
                    <a:pt x="8" y="0"/>
                    <a:pt x="7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5"/>
                    <a:pt x="17" y="5"/>
                    <a:pt x="17" y="4"/>
                  </a:cubicBezTo>
                  <a:lnTo>
                    <a:pt x="10" y="0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5" name="Freeform 455"/>
            <p:cNvSpPr>
              <a:spLocks/>
            </p:cNvSpPr>
            <p:nvPr userDrawn="1"/>
          </p:nvSpPr>
          <p:spPr bwMode="auto">
            <a:xfrm flipH="1">
              <a:off x="2856986" y="3958733"/>
              <a:ext cx="25674" cy="14263"/>
            </a:xfrm>
            <a:custGeom>
              <a:avLst/>
              <a:gdLst>
                <a:gd name="T0" fmla="*/ 10 w 18"/>
                <a:gd name="T1" fmla="*/ 1 h 10"/>
                <a:gd name="T2" fmla="*/ 8 w 18"/>
                <a:gd name="T3" fmla="*/ 1 h 10"/>
                <a:gd name="T4" fmla="*/ 1 w 18"/>
                <a:gd name="T5" fmla="*/ 5 h 10"/>
                <a:gd name="T6" fmla="*/ 1 w 18"/>
                <a:gd name="T7" fmla="*/ 6 h 10"/>
                <a:gd name="T8" fmla="*/ 8 w 18"/>
                <a:gd name="T9" fmla="*/ 10 h 10"/>
                <a:gd name="T10" fmla="*/ 10 w 18"/>
                <a:gd name="T11" fmla="*/ 10 h 10"/>
                <a:gd name="T12" fmla="*/ 17 w 18"/>
                <a:gd name="T13" fmla="*/ 6 h 10"/>
                <a:gd name="T14" fmla="*/ 17 w 18"/>
                <a:gd name="T15" fmla="*/ 5 h 10"/>
                <a:gd name="T16" fmla="*/ 10 w 18"/>
                <a:gd name="T1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10" y="1"/>
                  </a:moveTo>
                  <a:cubicBezTo>
                    <a:pt x="9" y="0"/>
                    <a:pt x="8" y="0"/>
                    <a:pt x="8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8" y="6"/>
                    <a:pt x="18" y="5"/>
                    <a:pt x="17" y="5"/>
                  </a:cubicBezTo>
                  <a:lnTo>
                    <a:pt x="10" y="1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6" name="Freeform 456"/>
            <p:cNvSpPr>
              <a:spLocks/>
            </p:cNvSpPr>
            <p:nvPr userDrawn="1"/>
          </p:nvSpPr>
          <p:spPr bwMode="auto">
            <a:xfrm flipH="1">
              <a:off x="2979649" y="3941617"/>
              <a:ext cx="15690" cy="9985"/>
            </a:xfrm>
            <a:custGeom>
              <a:avLst/>
              <a:gdLst>
                <a:gd name="T0" fmla="*/ 5 w 11"/>
                <a:gd name="T1" fmla="*/ 6 h 7"/>
                <a:gd name="T2" fmla="*/ 6 w 11"/>
                <a:gd name="T3" fmla="*/ 6 h 7"/>
                <a:gd name="T4" fmla="*/ 11 w 11"/>
                <a:gd name="T5" fmla="*/ 4 h 7"/>
                <a:gd name="T6" fmla="*/ 10 w 11"/>
                <a:gd name="T7" fmla="*/ 3 h 7"/>
                <a:gd name="T8" fmla="*/ 6 w 11"/>
                <a:gd name="T9" fmla="*/ 0 h 7"/>
                <a:gd name="T10" fmla="*/ 5 w 11"/>
                <a:gd name="T11" fmla="*/ 0 h 7"/>
                <a:gd name="T12" fmla="*/ 0 w 11"/>
                <a:gd name="T13" fmla="*/ 3 h 7"/>
                <a:gd name="T14" fmla="*/ 0 w 11"/>
                <a:gd name="T15" fmla="*/ 4 h 7"/>
                <a:gd name="T16" fmla="*/ 5 w 11"/>
                <a:gd name="T17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7">
                  <a:moveTo>
                    <a:pt x="5" y="6"/>
                  </a:moveTo>
                  <a:cubicBezTo>
                    <a:pt x="5" y="6"/>
                    <a:pt x="6" y="7"/>
                    <a:pt x="6" y="6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3"/>
                    <a:pt x="11" y="3"/>
                    <a:pt x="10" y="3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4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7" name="Freeform 457"/>
            <p:cNvSpPr>
              <a:spLocks/>
            </p:cNvSpPr>
            <p:nvPr userDrawn="1"/>
          </p:nvSpPr>
          <p:spPr bwMode="auto">
            <a:xfrm flipH="1">
              <a:off x="2989633" y="3947322"/>
              <a:ext cx="15690" cy="8558"/>
            </a:xfrm>
            <a:custGeom>
              <a:avLst/>
              <a:gdLst>
                <a:gd name="T0" fmla="*/ 5 w 11"/>
                <a:gd name="T1" fmla="*/ 6 h 6"/>
                <a:gd name="T2" fmla="*/ 6 w 11"/>
                <a:gd name="T3" fmla="*/ 6 h 6"/>
                <a:gd name="T4" fmla="*/ 11 w 11"/>
                <a:gd name="T5" fmla="*/ 4 h 6"/>
                <a:gd name="T6" fmla="*/ 11 w 11"/>
                <a:gd name="T7" fmla="*/ 3 h 6"/>
                <a:gd name="T8" fmla="*/ 6 w 11"/>
                <a:gd name="T9" fmla="*/ 0 h 6"/>
                <a:gd name="T10" fmla="*/ 5 w 11"/>
                <a:gd name="T11" fmla="*/ 0 h 6"/>
                <a:gd name="T12" fmla="*/ 0 w 11"/>
                <a:gd name="T13" fmla="*/ 3 h 6"/>
                <a:gd name="T14" fmla="*/ 0 w 11"/>
                <a:gd name="T15" fmla="*/ 4 h 6"/>
                <a:gd name="T16" fmla="*/ 5 w 11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5" y="6"/>
                  </a:moveTo>
                  <a:cubicBezTo>
                    <a:pt x="5" y="6"/>
                    <a:pt x="6" y="6"/>
                    <a:pt x="6" y="6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4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8" name="Freeform 458"/>
            <p:cNvSpPr>
              <a:spLocks/>
            </p:cNvSpPr>
            <p:nvPr userDrawn="1"/>
          </p:nvSpPr>
          <p:spPr bwMode="auto">
            <a:xfrm flipH="1">
              <a:off x="2922596" y="3908811"/>
              <a:ext cx="15690" cy="8558"/>
            </a:xfrm>
            <a:custGeom>
              <a:avLst/>
              <a:gdLst>
                <a:gd name="T0" fmla="*/ 5 w 11"/>
                <a:gd name="T1" fmla="*/ 6 h 6"/>
                <a:gd name="T2" fmla="*/ 6 w 11"/>
                <a:gd name="T3" fmla="*/ 6 h 6"/>
                <a:gd name="T4" fmla="*/ 11 w 11"/>
                <a:gd name="T5" fmla="*/ 3 h 6"/>
                <a:gd name="T6" fmla="*/ 11 w 11"/>
                <a:gd name="T7" fmla="*/ 2 h 6"/>
                <a:gd name="T8" fmla="*/ 6 w 11"/>
                <a:gd name="T9" fmla="*/ 0 h 6"/>
                <a:gd name="T10" fmla="*/ 5 w 11"/>
                <a:gd name="T11" fmla="*/ 0 h 6"/>
                <a:gd name="T12" fmla="*/ 0 w 11"/>
                <a:gd name="T13" fmla="*/ 2 h 6"/>
                <a:gd name="T14" fmla="*/ 1 w 11"/>
                <a:gd name="T15" fmla="*/ 3 h 6"/>
                <a:gd name="T16" fmla="*/ 5 w 11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5" y="6"/>
                  </a:moveTo>
                  <a:cubicBezTo>
                    <a:pt x="5" y="6"/>
                    <a:pt x="6" y="6"/>
                    <a:pt x="6" y="6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3"/>
                    <a:pt x="11" y="3"/>
                    <a:pt x="11" y="2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1" y="3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9" name="Freeform 459"/>
            <p:cNvSpPr>
              <a:spLocks/>
            </p:cNvSpPr>
            <p:nvPr userDrawn="1"/>
          </p:nvSpPr>
          <p:spPr bwMode="auto">
            <a:xfrm flipH="1">
              <a:off x="2912612" y="3903106"/>
              <a:ext cx="15690" cy="8558"/>
            </a:xfrm>
            <a:custGeom>
              <a:avLst/>
              <a:gdLst>
                <a:gd name="T0" fmla="*/ 5 w 11"/>
                <a:gd name="T1" fmla="*/ 6 h 6"/>
                <a:gd name="T2" fmla="*/ 6 w 11"/>
                <a:gd name="T3" fmla="*/ 6 h 6"/>
                <a:gd name="T4" fmla="*/ 11 w 11"/>
                <a:gd name="T5" fmla="*/ 3 h 6"/>
                <a:gd name="T6" fmla="*/ 11 w 11"/>
                <a:gd name="T7" fmla="*/ 2 h 6"/>
                <a:gd name="T8" fmla="*/ 6 w 11"/>
                <a:gd name="T9" fmla="*/ 0 h 6"/>
                <a:gd name="T10" fmla="*/ 5 w 11"/>
                <a:gd name="T11" fmla="*/ 0 h 6"/>
                <a:gd name="T12" fmla="*/ 0 w 11"/>
                <a:gd name="T13" fmla="*/ 2 h 6"/>
                <a:gd name="T14" fmla="*/ 0 w 11"/>
                <a:gd name="T15" fmla="*/ 3 h 6"/>
                <a:gd name="T16" fmla="*/ 5 w 11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5" y="6"/>
                  </a:moveTo>
                  <a:cubicBezTo>
                    <a:pt x="5" y="6"/>
                    <a:pt x="6" y="6"/>
                    <a:pt x="6" y="6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3"/>
                    <a:pt x="11" y="3"/>
                    <a:pt x="11" y="2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0" name="Freeform 460"/>
            <p:cNvSpPr>
              <a:spLocks/>
            </p:cNvSpPr>
            <p:nvPr userDrawn="1"/>
          </p:nvSpPr>
          <p:spPr bwMode="auto">
            <a:xfrm flipH="1">
              <a:off x="2884085" y="3885990"/>
              <a:ext cx="15690" cy="8558"/>
            </a:xfrm>
            <a:custGeom>
              <a:avLst/>
              <a:gdLst>
                <a:gd name="T0" fmla="*/ 5 w 11"/>
                <a:gd name="T1" fmla="*/ 6 h 6"/>
                <a:gd name="T2" fmla="*/ 7 w 11"/>
                <a:gd name="T3" fmla="*/ 6 h 6"/>
                <a:gd name="T4" fmla="*/ 11 w 11"/>
                <a:gd name="T5" fmla="*/ 3 h 6"/>
                <a:gd name="T6" fmla="*/ 11 w 11"/>
                <a:gd name="T7" fmla="*/ 3 h 6"/>
                <a:gd name="T8" fmla="*/ 7 w 11"/>
                <a:gd name="T9" fmla="*/ 0 h 6"/>
                <a:gd name="T10" fmla="*/ 5 w 11"/>
                <a:gd name="T11" fmla="*/ 0 h 6"/>
                <a:gd name="T12" fmla="*/ 1 w 11"/>
                <a:gd name="T13" fmla="*/ 3 h 6"/>
                <a:gd name="T14" fmla="*/ 1 w 11"/>
                <a:gd name="T15" fmla="*/ 3 h 6"/>
                <a:gd name="T16" fmla="*/ 5 w 11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5" y="6"/>
                  </a:moveTo>
                  <a:cubicBezTo>
                    <a:pt x="6" y="6"/>
                    <a:pt x="6" y="6"/>
                    <a:pt x="7" y="6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3"/>
                    <a:pt x="1" y="3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1" name="Freeform 461"/>
            <p:cNvSpPr>
              <a:spLocks/>
            </p:cNvSpPr>
            <p:nvPr userDrawn="1"/>
          </p:nvSpPr>
          <p:spPr bwMode="auto">
            <a:xfrm flipH="1">
              <a:off x="2928302" y="3843201"/>
              <a:ext cx="191127" cy="111253"/>
            </a:xfrm>
            <a:custGeom>
              <a:avLst/>
              <a:gdLst>
                <a:gd name="T0" fmla="*/ 85 w 134"/>
                <a:gd name="T1" fmla="*/ 0 h 78"/>
                <a:gd name="T2" fmla="*/ 0 w 134"/>
                <a:gd name="T3" fmla="*/ 50 h 78"/>
                <a:gd name="T4" fmla="*/ 49 w 134"/>
                <a:gd name="T5" fmla="*/ 78 h 78"/>
                <a:gd name="T6" fmla="*/ 134 w 134"/>
                <a:gd name="T7" fmla="*/ 28 h 78"/>
                <a:gd name="T8" fmla="*/ 85 w 134"/>
                <a:gd name="T9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4" h="78">
                  <a:moveTo>
                    <a:pt x="85" y="0"/>
                  </a:moveTo>
                  <a:lnTo>
                    <a:pt x="0" y="50"/>
                  </a:lnTo>
                  <a:lnTo>
                    <a:pt x="49" y="78"/>
                  </a:lnTo>
                  <a:lnTo>
                    <a:pt x="134" y="28"/>
                  </a:lnTo>
                  <a:lnTo>
                    <a:pt x="85" y="0"/>
                  </a:lnTo>
                  <a:close/>
                </a:path>
              </a:pathLst>
            </a:custGeom>
            <a:solidFill>
              <a:srgbClr val="7878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2" name="Freeform 462"/>
            <p:cNvSpPr>
              <a:spLocks/>
            </p:cNvSpPr>
            <p:nvPr userDrawn="1"/>
          </p:nvSpPr>
          <p:spPr bwMode="auto">
            <a:xfrm flipH="1">
              <a:off x="3681399" y="4358103"/>
              <a:ext cx="242474" cy="162600"/>
            </a:xfrm>
            <a:custGeom>
              <a:avLst/>
              <a:gdLst>
                <a:gd name="T0" fmla="*/ 0 w 170"/>
                <a:gd name="T1" fmla="*/ 0 h 114"/>
                <a:gd name="T2" fmla="*/ 0 w 170"/>
                <a:gd name="T3" fmla="*/ 16 h 114"/>
                <a:gd name="T4" fmla="*/ 170 w 170"/>
                <a:gd name="T5" fmla="*/ 114 h 114"/>
                <a:gd name="T6" fmla="*/ 170 w 170"/>
                <a:gd name="T7" fmla="*/ 98 h 114"/>
                <a:gd name="T8" fmla="*/ 0 w 170"/>
                <a:gd name="T9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0" h="114">
                  <a:moveTo>
                    <a:pt x="0" y="0"/>
                  </a:moveTo>
                  <a:cubicBezTo>
                    <a:pt x="0" y="16"/>
                    <a:pt x="0" y="16"/>
                    <a:pt x="0" y="16"/>
                  </a:cubicBezTo>
                  <a:cubicBezTo>
                    <a:pt x="57" y="49"/>
                    <a:pt x="113" y="81"/>
                    <a:pt x="170" y="114"/>
                  </a:cubicBezTo>
                  <a:cubicBezTo>
                    <a:pt x="170" y="98"/>
                    <a:pt x="170" y="98"/>
                    <a:pt x="170" y="98"/>
                  </a:cubicBezTo>
                  <a:cubicBezTo>
                    <a:pt x="113" y="65"/>
                    <a:pt x="57" y="33"/>
                    <a:pt x="0" y="0"/>
                  </a:cubicBezTo>
                  <a:close/>
                </a:path>
              </a:pathLst>
            </a:custGeom>
            <a:solidFill>
              <a:srgbClr val="8A8C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3" name="Freeform 463"/>
            <p:cNvSpPr>
              <a:spLocks/>
            </p:cNvSpPr>
            <p:nvPr userDrawn="1"/>
          </p:nvSpPr>
          <p:spPr bwMode="auto">
            <a:xfrm flipH="1">
              <a:off x="3374739" y="4181239"/>
              <a:ext cx="549134" cy="316643"/>
            </a:xfrm>
            <a:custGeom>
              <a:avLst/>
              <a:gdLst>
                <a:gd name="T0" fmla="*/ 215 w 385"/>
                <a:gd name="T1" fmla="*/ 0 h 222"/>
                <a:gd name="T2" fmla="*/ 0 w 385"/>
                <a:gd name="T3" fmla="*/ 124 h 222"/>
                <a:gd name="T4" fmla="*/ 170 w 385"/>
                <a:gd name="T5" fmla="*/ 222 h 222"/>
                <a:gd name="T6" fmla="*/ 385 w 385"/>
                <a:gd name="T7" fmla="*/ 98 h 222"/>
                <a:gd name="T8" fmla="*/ 215 w 385"/>
                <a:gd name="T9" fmla="*/ 0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5" h="222">
                  <a:moveTo>
                    <a:pt x="215" y="0"/>
                  </a:moveTo>
                  <a:cubicBezTo>
                    <a:pt x="0" y="124"/>
                    <a:pt x="0" y="124"/>
                    <a:pt x="0" y="124"/>
                  </a:cubicBezTo>
                  <a:cubicBezTo>
                    <a:pt x="57" y="157"/>
                    <a:pt x="113" y="189"/>
                    <a:pt x="170" y="222"/>
                  </a:cubicBezTo>
                  <a:cubicBezTo>
                    <a:pt x="385" y="98"/>
                    <a:pt x="385" y="98"/>
                    <a:pt x="385" y="98"/>
                  </a:cubicBezTo>
                  <a:cubicBezTo>
                    <a:pt x="328" y="65"/>
                    <a:pt x="272" y="32"/>
                    <a:pt x="215" y="0"/>
                  </a:cubicBezTo>
                  <a:close/>
                </a:path>
              </a:pathLst>
            </a:custGeom>
            <a:solidFill>
              <a:srgbClr val="A1A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4" name="Freeform 464"/>
            <p:cNvSpPr>
              <a:spLocks/>
            </p:cNvSpPr>
            <p:nvPr userDrawn="1"/>
          </p:nvSpPr>
          <p:spPr bwMode="auto">
            <a:xfrm flipH="1">
              <a:off x="3374739" y="4321018"/>
              <a:ext cx="306659" cy="199685"/>
            </a:xfrm>
            <a:custGeom>
              <a:avLst/>
              <a:gdLst>
                <a:gd name="T0" fmla="*/ 0 w 215"/>
                <a:gd name="T1" fmla="*/ 124 h 140"/>
                <a:gd name="T2" fmla="*/ 0 w 215"/>
                <a:gd name="T3" fmla="*/ 140 h 140"/>
                <a:gd name="T4" fmla="*/ 215 w 215"/>
                <a:gd name="T5" fmla="*/ 16 h 140"/>
                <a:gd name="T6" fmla="*/ 215 w 215"/>
                <a:gd name="T7" fmla="*/ 0 h 140"/>
                <a:gd name="T8" fmla="*/ 0 w 215"/>
                <a:gd name="T9" fmla="*/ 124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5" h="140">
                  <a:moveTo>
                    <a:pt x="0" y="124"/>
                  </a:moveTo>
                  <a:lnTo>
                    <a:pt x="0" y="140"/>
                  </a:lnTo>
                  <a:lnTo>
                    <a:pt x="215" y="16"/>
                  </a:lnTo>
                  <a:lnTo>
                    <a:pt x="215" y="0"/>
                  </a:lnTo>
                  <a:lnTo>
                    <a:pt x="0" y="124"/>
                  </a:lnTo>
                  <a:close/>
                </a:path>
              </a:pathLst>
            </a:custGeom>
            <a:solidFill>
              <a:srgbClr val="33120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5" name="Freeform 465"/>
            <p:cNvSpPr>
              <a:spLocks/>
            </p:cNvSpPr>
            <p:nvPr userDrawn="1"/>
          </p:nvSpPr>
          <p:spPr bwMode="auto">
            <a:xfrm flipH="1">
              <a:off x="3411824" y="4239718"/>
              <a:ext cx="400796" cy="232491"/>
            </a:xfrm>
            <a:custGeom>
              <a:avLst/>
              <a:gdLst>
                <a:gd name="T0" fmla="*/ 211 w 281"/>
                <a:gd name="T1" fmla="*/ 0 h 163"/>
                <a:gd name="T2" fmla="*/ 0 w 281"/>
                <a:gd name="T3" fmla="*/ 122 h 163"/>
                <a:gd name="T4" fmla="*/ 70 w 281"/>
                <a:gd name="T5" fmla="*/ 163 h 163"/>
                <a:gd name="T6" fmla="*/ 281 w 281"/>
                <a:gd name="T7" fmla="*/ 40 h 163"/>
                <a:gd name="T8" fmla="*/ 211 w 281"/>
                <a:gd name="T9" fmla="*/ 0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1" h="163">
                  <a:moveTo>
                    <a:pt x="211" y="0"/>
                  </a:moveTo>
                  <a:lnTo>
                    <a:pt x="0" y="122"/>
                  </a:lnTo>
                  <a:lnTo>
                    <a:pt x="70" y="163"/>
                  </a:lnTo>
                  <a:lnTo>
                    <a:pt x="281" y="40"/>
                  </a:lnTo>
                  <a:lnTo>
                    <a:pt x="211" y="0"/>
                  </a:lnTo>
                  <a:close/>
                </a:path>
              </a:pathLst>
            </a:custGeom>
            <a:solidFill>
              <a:srgbClr val="8787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6" name="Freeform 466"/>
            <p:cNvSpPr>
              <a:spLocks/>
            </p:cNvSpPr>
            <p:nvPr userDrawn="1"/>
          </p:nvSpPr>
          <p:spPr bwMode="auto">
            <a:xfrm flipH="1">
              <a:off x="3765551" y="4395187"/>
              <a:ext cx="15690" cy="9985"/>
            </a:xfrm>
            <a:custGeom>
              <a:avLst/>
              <a:gdLst>
                <a:gd name="T0" fmla="*/ 5 w 11"/>
                <a:gd name="T1" fmla="*/ 6 h 7"/>
                <a:gd name="T2" fmla="*/ 7 w 11"/>
                <a:gd name="T3" fmla="*/ 6 h 7"/>
                <a:gd name="T4" fmla="*/ 11 w 11"/>
                <a:gd name="T5" fmla="*/ 4 h 7"/>
                <a:gd name="T6" fmla="*/ 11 w 11"/>
                <a:gd name="T7" fmla="*/ 3 h 7"/>
                <a:gd name="T8" fmla="*/ 7 w 11"/>
                <a:gd name="T9" fmla="*/ 0 h 7"/>
                <a:gd name="T10" fmla="*/ 5 w 11"/>
                <a:gd name="T11" fmla="*/ 0 h 7"/>
                <a:gd name="T12" fmla="*/ 1 w 11"/>
                <a:gd name="T13" fmla="*/ 3 h 7"/>
                <a:gd name="T14" fmla="*/ 1 w 11"/>
                <a:gd name="T15" fmla="*/ 4 h 7"/>
                <a:gd name="T16" fmla="*/ 5 w 11"/>
                <a:gd name="T17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7">
                  <a:moveTo>
                    <a:pt x="5" y="6"/>
                  </a:moveTo>
                  <a:cubicBezTo>
                    <a:pt x="6" y="7"/>
                    <a:pt x="6" y="7"/>
                    <a:pt x="7" y="6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3"/>
                    <a:pt x="11" y="3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6" y="0"/>
                    <a:pt x="5" y="0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4"/>
                    <a:pt x="1" y="4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7" name="Freeform 467"/>
            <p:cNvSpPr>
              <a:spLocks/>
            </p:cNvSpPr>
            <p:nvPr userDrawn="1"/>
          </p:nvSpPr>
          <p:spPr bwMode="auto">
            <a:xfrm flipH="1">
              <a:off x="3735599" y="4378071"/>
              <a:ext cx="15690" cy="9985"/>
            </a:xfrm>
            <a:custGeom>
              <a:avLst/>
              <a:gdLst>
                <a:gd name="T0" fmla="*/ 5 w 11"/>
                <a:gd name="T1" fmla="*/ 6 h 7"/>
                <a:gd name="T2" fmla="*/ 6 w 11"/>
                <a:gd name="T3" fmla="*/ 6 h 7"/>
                <a:gd name="T4" fmla="*/ 11 w 11"/>
                <a:gd name="T5" fmla="*/ 4 h 7"/>
                <a:gd name="T6" fmla="*/ 10 w 11"/>
                <a:gd name="T7" fmla="*/ 3 h 7"/>
                <a:gd name="T8" fmla="*/ 6 w 11"/>
                <a:gd name="T9" fmla="*/ 0 h 7"/>
                <a:gd name="T10" fmla="*/ 5 w 11"/>
                <a:gd name="T11" fmla="*/ 0 h 7"/>
                <a:gd name="T12" fmla="*/ 0 w 11"/>
                <a:gd name="T13" fmla="*/ 3 h 7"/>
                <a:gd name="T14" fmla="*/ 0 w 11"/>
                <a:gd name="T15" fmla="*/ 4 h 7"/>
                <a:gd name="T16" fmla="*/ 5 w 11"/>
                <a:gd name="T17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7">
                  <a:moveTo>
                    <a:pt x="5" y="6"/>
                  </a:moveTo>
                  <a:cubicBezTo>
                    <a:pt x="5" y="7"/>
                    <a:pt x="6" y="7"/>
                    <a:pt x="6" y="6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3"/>
                    <a:pt x="10" y="3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8" name="Freeform 468"/>
            <p:cNvSpPr>
              <a:spLocks/>
            </p:cNvSpPr>
            <p:nvPr userDrawn="1"/>
          </p:nvSpPr>
          <p:spPr bwMode="auto">
            <a:xfrm flipH="1">
              <a:off x="3745583" y="4383776"/>
              <a:ext cx="15690" cy="9985"/>
            </a:xfrm>
            <a:custGeom>
              <a:avLst/>
              <a:gdLst>
                <a:gd name="T0" fmla="*/ 5 w 11"/>
                <a:gd name="T1" fmla="*/ 6 h 7"/>
                <a:gd name="T2" fmla="*/ 6 w 11"/>
                <a:gd name="T3" fmla="*/ 6 h 7"/>
                <a:gd name="T4" fmla="*/ 11 w 11"/>
                <a:gd name="T5" fmla="*/ 4 h 7"/>
                <a:gd name="T6" fmla="*/ 11 w 11"/>
                <a:gd name="T7" fmla="*/ 3 h 7"/>
                <a:gd name="T8" fmla="*/ 6 w 11"/>
                <a:gd name="T9" fmla="*/ 0 h 7"/>
                <a:gd name="T10" fmla="*/ 5 w 11"/>
                <a:gd name="T11" fmla="*/ 0 h 7"/>
                <a:gd name="T12" fmla="*/ 0 w 11"/>
                <a:gd name="T13" fmla="*/ 3 h 7"/>
                <a:gd name="T14" fmla="*/ 0 w 11"/>
                <a:gd name="T15" fmla="*/ 4 h 7"/>
                <a:gd name="T16" fmla="*/ 5 w 11"/>
                <a:gd name="T17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7">
                  <a:moveTo>
                    <a:pt x="5" y="6"/>
                  </a:moveTo>
                  <a:cubicBezTo>
                    <a:pt x="5" y="7"/>
                    <a:pt x="6" y="7"/>
                    <a:pt x="6" y="6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3"/>
                    <a:pt x="11" y="3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9" name="Freeform 469"/>
            <p:cNvSpPr>
              <a:spLocks/>
            </p:cNvSpPr>
            <p:nvPr userDrawn="1"/>
          </p:nvSpPr>
          <p:spPr bwMode="auto">
            <a:xfrm flipH="1">
              <a:off x="3755567" y="4389482"/>
              <a:ext cx="15690" cy="9985"/>
            </a:xfrm>
            <a:custGeom>
              <a:avLst/>
              <a:gdLst>
                <a:gd name="T0" fmla="*/ 5 w 11"/>
                <a:gd name="T1" fmla="*/ 6 h 7"/>
                <a:gd name="T2" fmla="*/ 7 w 11"/>
                <a:gd name="T3" fmla="*/ 6 h 7"/>
                <a:gd name="T4" fmla="*/ 11 w 11"/>
                <a:gd name="T5" fmla="*/ 4 h 7"/>
                <a:gd name="T6" fmla="*/ 11 w 11"/>
                <a:gd name="T7" fmla="*/ 3 h 7"/>
                <a:gd name="T8" fmla="*/ 6 w 11"/>
                <a:gd name="T9" fmla="*/ 0 h 7"/>
                <a:gd name="T10" fmla="*/ 5 w 11"/>
                <a:gd name="T11" fmla="*/ 0 h 7"/>
                <a:gd name="T12" fmla="*/ 1 w 11"/>
                <a:gd name="T13" fmla="*/ 3 h 7"/>
                <a:gd name="T14" fmla="*/ 1 w 11"/>
                <a:gd name="T15" fmla="*/ 4 h 7"/>
                <a:gd name="T16" fmla="*/ 5 w 11"/>
                <a:gd name="T17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7">
                  <a:moveTo>
                    <a:pt x="5" y="6"/>
                  </a:moveTo>
                  <a:cubicBezTo>
                    <a:pt x="5" y="7"/>
                    <a:pt x="6" y="7"/>
                    <a:pt x="7" y="6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3"/>
                    <a:pt x="11" y="3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3"/>
                    <a:pt x="1" y="4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0" name="Freeform 470"/>
            <p:cNvSpPr>
              <a:spLocks/>
            </p:cNvSpPr>
            <p:nvPr userDrawn="1"/>
          </p:nvSpPr>
          <p:spPr bwMode="auto">
            <a:xfrm flipH="1">
              <a:off x="3734172" y="4392334"/>
              <a:ext cx="24248" cy="14263"/>
            </a:xfrm>
            <a:custGeom>
              <a:avLst/>
              <a:gdLst>
                <a:gd name="T0" fmla="*/ 7 w 17"/>
                <a:gd name="T1" fmla="*/ 1 h 10"/>
                <a:gd name="T2" fmla="*/ 0 w 17"/>
                <a:gd name="T3" fmla="*/ 5 h 10"/>
                <a:gd name="T4" fmla="*/ 0 w 17"/>
                <a:gd name="T5" fmla="*/ 6 h 10"/>
                <a:gd name="T6" fmla="*/ 7 w 17"/>
                <a:gd name="T7" fmla="*/ 10 h 10"/>
                <a:gd name="T8" fmla="*/ 9 w 17"/>
                <a:gd name="T9" fmla="*/ 10 h 10"/>
                <a:gd name="T10" fmla="*/ 16 w 17"/>
                <a:gd name="T11" fmla="*/ 6 h 10"/>
                <a:gd name="T12" fmla="*/ 16 w 17"/>
                <a:gd name="T13" fmla="*/ 5 h 10"/>
                <a:gd name="T14" fmla="*/ 9 w 17"/>
                <a:gd name="T15" fmla="*/ 1 h 10"/>
                <a:gd name="T16" fmla="*/ 7 w 17"/>
                <a:gd name="T1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7" y="1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6"/>
                    <a:pt x="0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9" y="10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7" y="6"/>
                    <a:pt x="17" y="5"/>
                    <a:pt x="16" y="5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8" y="0"/>
                    <a:pt x="7" y="1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1" name="Freeform 471"/>
            <p:cNvSpPr>
              <a:spLocks/>
            </p:cNvSpPr>
            <p:nvPr userDrawn="1"/>
          </p:nvSpPr>
          <p:spPr bwMode="auto">
            <a:xfrm flipH="1">
              <a:off x="3774109" y="4400892"/>
              <a:ext cx="15690" cy="8558"/>
            </a:xfrm>
            <a:custGeom>
              <a:avLst/>
              <a:gdLst>
                <a:gd name="T0" fmla="*/ 5 w 11"/>
                <a:gd name="T1" fmla="*/ 6 h 6"/>
                <a:gd name="T2" fmla="*/ 6 w 11"/>
                <a:gd name="T3" fmla="*/ 6 h 6"/>
                <a:gd name="T4" fmla="*/ 10 w 11"/>
                <a:gd name="T5" fmla="*/ 4 h 6"/>
                <a:gd name="T6" fmla="*/ 10 w 11"/>
                <a:gd name="T7" fmla="*/ 3 h 6"/>
                <a:gd name="T8" fmla="*/ 6 w 11"/>
                <a:gd name="T9" fmla="*/ 0 h 6"/>
                <a:gd name="T10" fmla="*/ 5 w 11"/>
                <a:gd name="T11" fmla="*/ 0 h 6"/>
                <a:gd name="T12" fmla="*/ 0 w 11"/>
                <a:gd name="T13" fmla="*/ 3 h 6"/>
                <a:gd name="T14" fmla="*/ 0 w 11"/>
                <a:gd name="T15" fmla="*/ 4 h 6"/>
                <a:gd name="T16" fmla="*/ 5 w 11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5" y="6"/>
                  </a:moveTo>
                  <a:cubicBezTo>
                    <a:pt x="5" y="6"/>
                    <a:pt x="6" y="6"/>
                    <a:pt x="6" y="6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1" y="3"/>
                    <a:pt x="11" y="3"/>
                    <a:pt x="10" y="3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4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2" name="Freeform 472"/>
            <p:cNvSpPr>
              <a:spLocks/>
            </p:cNvSpPr>
            <p:nvPr userDrawn="1"/>
          </p:nvSpPr>
          <p:spPr bwMode="auto">
            <a:xfrm flipH="1">
              <a:off x="3784094" y="4406597"/>
              <a:ext cx="15690" cy="8558"/>
            </a:xfrm>
            <a:custGeom>
              <a:avLst/>
              <a:gdLst>
                <a:gd name="T0" fmla="*/ 11 w 11"/>
                <a:gd name="T1" fmla="*/ 2 h 6"/>
                <a:gd name="T2" fmla="*/ 7 w 11"/>
                <a:gd name="T3" fmla="*/ 0 h 6"/>
                <a:gd name="T4" fmla="*/ 5 w 11"/>
                <a:gd name="T5" fmla="*/ 0 h 6"/>
                <a:gd name="T6" fmla="*/ 1 w 11"/>
                <a:gd name="T7" fmla="*/ 2 h 6"/>
                <a:gd name="T8" fmla="*/ 1 w 11"/>
                <a:gd name="T9" fmla="*/ 3 h 6"/>
                <a:gd name="T10" fmla="*/ 5 w 11"/>
                <a:gd name="T11" fmla="*/ 6 h 6"/>
                <a:gd name="T12" fmla="*/ 7 w 11"/>
                <a:gd name="T13" fmla="*/ 6 h 6"/>
                <a:gd name="T14" fmla="*/ 11 w 11"/>
                <a:gd name="T15" fmla="*/ 3 h 6"/>
                <a:gd name="T16" fmla="*/ 11 w 11"/>
                <a:gd name="T17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11" y="2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3"/>
                    <a:pt x="0" y="3"/>
                    <a:pt x="1" y="3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6"/>
                    <a:pt x="6" y="6"/>
                    <a:pt x="7" y="6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3"/>
                    <a:pt x="11" y="3"/>
                    <a:pt x="11" y="2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3" name="Freeform 473"/>
            <p:cNvSpPr>
              <a:spLocks/>
            </p:cNvSpPr>
            <p:nvPr userDrawn="1"/>
          </p:nvSpPr>
          <p:spPr bwMode="auto">
            <a:xfrm flipH="1">
              <a:off x="3748436" y="4400892"/>
              <a:ext cx="25674" cy="14263"/>
            </a:xfrm>
            <a:custGeom>
              <a:avLst/>
              <a:gdLst>
                <a:gd name="T0" fmla="*/ 8 w 18"/>
                <a:gd name="T1" fmla="*/ 1 h 10"/>
                <a:gd name="T2" fmla="*/ 1 w 18"/>
                <a:gd name="T3" fmla="*/ 5 h 10"/>
                <a:gd name="T4" fmla="*/ 1 w 18"/>
                <a:gd name="T5" fmla="*/ 6 h 10"/>
                <a:gd name="T6" fmla="*/ 8 w 18"/>
                <a:gd name="T7" fmla="*/ 10 h 10"/>
                <a:gd name="T8" fmla="*/ 10 w 18"/>
                <a:gd name="T9" fmla="*/ 10 h 10"/>
                <a:gd name="T10" fmla="*/ 17 w 18"/>
                <a:gd name="T11" fmla="*/ 6 h 10"/>
                <a:gd name="T12" fmla="*/ 17 w 18"/>
                <a:gd name="T13" fmla="*/ 5 h 10"/>
                <a:gd name="T14" fmla="*/ 10 w 18"/>
                <a:gd name="T15" fmla="*/ 1 h 10"/>
                <a:gd name="T16" fmla="*/ 8 w 18"/>
                <a:gd name="T1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8" y="1"/>
                  </a:move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9" y="10"/>
                    <a:pt x="10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8" y="6"/>
                    <a:pt x="18" y="5"/>
                    <a:pt x="17" y="5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0"/>
                    <a:pt x="8" y="0"/>
                    <a:pt x="8" y="1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4" name="Freeform 474"/>
            <p:cNvSpPr>
              <a:spLocks/>
            </p:cNvSpPr>
            <p:nvPr userDrawn="1"/>
          </p:nvSpPr>
          <p:spPr bwMode="auto">
            <a:xfrm flipH="1">
              <a:off x="3728467" y="4406597"/>
              <a:ext cx="24248" cy="14263"/>
            </a:xfrm>
            <a:custGeom>
              <a:avLst/>
              <a:gdLst>
                <a:gd name="T0" fmla="*/ 8 w 17"/>
                <a:gd name="T1" fmla="*/ 10 h 10"/>
                <a:gd name="T2" fmla="*/ 10 w 17"/>
                <a:gd name="T3" fmla="*/ 10 h 10"/>
                <a:gd name="T4" fmla="*/ 17 w 17"/>
                <a:gd name="T5" fmla="*/ 6 h 10"/>
                <a:gd name="T6" fmla="*/ 17 w 17"/>
                <a:gd name="T7" fmla="*/ 4 h 10"/>
                <a:gd name="T8" fmla="*/ 10 w 17"/>
                <a:gd name="T9" fmla="*/ 0 h 10"/>
                <a:gd name="T10" fmla="*/ 8 w 17"/>
                <a:gd name="T11" fmla="*/ 0 h 10"/>
                <a:gd name="T12" fmla="*/ 1 w 17"/>
                <a:gd name="T13" fmla="*/ 4 h 10"/>
                <a:gd name="T14" fmla="*/ 1 w 17"/>
                <a:gd name="T15" fmla="*/ 6 h 10"/>
                <a:gd name="T16" fmla="*/ 8 w 17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8" y="10"/>
                  </a:moveTo>
                  <a:cubicBezTo>
                    <a:pt x="8" y="10"/>
                    <a:pt x="9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5"/>
                    <a:pt x="17" y="5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8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1" y="6"/>
                  </a:cubicBezTo>
                  <a:lnTo>
                    <a:pt x="8" y="10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5" name="Freeform 475"/>
            <p:cNvSpPr>
              <a:spLocks/>
            </p:cNvSpPr>
            <p:nvPr userDrawn="1"/>
          </p:nvSpPr>
          <p:spPr bwMode="auto">
            <a:xfrm flipH="1">
              <a:off x="3762699" y="4409450"/>
              <a:ext cx="25674" cy="14263"/>
            </a:xfrm>
            <a:custGeom>
              <a:avLst/>
              <a:gdLst>
                <a:gd name="T0" fmla="*/ 17 w 18"/>
                <a:gd name="T1" fmla="*/ 5 h 10"/>
                <a:gd name="T2" fmla="*/ 10 w 18"/>
                <a:gd name="T3" fmla="*/ 1 h 10"/>
                <a:gd name="T4" fmla="*/ 8 w 18"/>
                <a:gd name="T5" fmla="*/ 1 h 10"/>
                <a:gd name="T6" fmla="*/ 1 w 18"/>
                <a:gd name="T7" fmla="*/ 5 h 10"/>
                <a:gd name="T8" fmla="*/ 1 w 18"/>
                <a:gd name="T9" fmla="*/ 6 h 10"/>
                <a:gd name="T10" fmla="*/ 8 w 18"/>
                <a:gd name="T11" fmla="*/ 10 h 10"/>
                <a:gd name="T12" fmla="*/ 10 w 18"/>
                <a:gd name="T13" fmla="*/ 10 h 10"/>
                <a:gd name="T14" fmla="*/ 17 w 18"/>
                <a:gd name="T15" fmla="*/ 6 h 10"/>
                <a:gd name="T16" fmla="*/ 17 w 18"/>
                <a:gd name="T17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17" y="5"/>
                  </a:moveTo>
                  <a:cubicBezTo>
                    <a:pt x="10" y="1"/>
                    <a:pt x="10" y="1"/>
                    <a:pt x="10" y="1"/>
                  </a:cubicBezTo>
                  <a:cubicBezTo>
                    <a:pt x="9" y="0"/>
                    <a:pt x="8" y="0"/>
                    <a:pt x="8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8" y="6"/>
                    <a:pt x="18" y="5"/>
                    <a:pt x="17" y="5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6" name="Freeform 476"/>
            <p:cNvSpPr>
              <a:spLocks/>
            </p:cNvSpPr>
            <p:nvPr userDrawn="1"/>
          </p:nvSpPr>
          <p:spPr bwMode="auto">
            <a:xfrm flipH="1">
              <a:off x="3742730" y="4415155"/>
              <a:ext cx="29953" cy="17116"/>
            </a:xfrm>
            <a:custGeom>
              <a:avLst/>
              <a:gdLst>
                <a:gd name="T0" fmla="*/ 20 w 21"/>
                <a:gd name="T1" fmla="*/ 5 h 12"/>
                <a:gd name="T2" fmla="*/ 13 w 21"/>
                <a:gd name="T3" fmla="*/ 0 h 12"/>
                <a:gd name="T4" fmla="*/ 11 w 21"/>
                <a:gd name="T5" fmla="*/ 0 h 12"/>
                <a:gd name="T6" fmla="*/ 0 w 21"/>
                <a:gd name="T7" fmla="*/ 7 h 12"/>
                <a:gd name="T8" fmla="*/ 0 w 21"/>
                <a:gd name="T9" fmla="*/ 8 h 12"/>
                <a:gd name="T10" fmla="*/ 7 w 21"/>
                <a:gd name="T11" fmla="*/ 12 h 12"/>
                <a:gd name="T12" fmla="*/ 9 w 21"/>
                <a:gd name="T13" fmla="*/ 12 h 12"/>
                <a:gd name="T14" fmla="*/ 20 w 21"/>
                <a:gd name="T15" fmla="*/ 6 h 12"/>
                <a:gd name="T16" fmla="*/ 20 w 21"/>
                <a:gd name="T17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" h="12">
                  <a:moveTo>
                    <a:pt x="20" y="5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12" y="0"/>
                    <a:pt x="11" y="0"/>
                    <a:pt x="11" y="0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8"/>
                    <a:pt x="0" y="8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8" y="12"/>
                    <a:pt x="9" y="12"/>
                    <a:pt x="9" y="12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21" y="5"/>
                    <a:pt x="21" y="5"/>
                    <a:pt x="20" y="5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7" name="Freeform 477"/>
            <p:cNvSpPr>
              <a:spLocks/>
            </p:cNvSpPr>
            <p:nvPr userDrawn="1"/>
          </p:nvSpPr>
          <p:spPr bwMode="auto">
            <a:xfrm flipH="1">
              <a:off x="3718483" y="4383776"/>
              <a:ext cx="25674" cy="14263"/>
            </a:xfrm>
            <a:custGeom>
              <a:avLst/>
              <a:gdLst>
                <a:gd name="T0" fmla="*/ 8 w 18"/>
                <a:gd name="T1" fmla="*/ 0 h 10"/>
                <a:gd name="T2" fmla="*/ 1 w 18"/>
                <a:gd name="T3" fmla="*/ 4 h 10"/>
                <a:gd name="T4" fmla="*/ 1 w 18"/>
                <a:gd name="T5" fmla="*/ 6 h 10"/>
                <a:gd name="T6" fmla="*/ 8 w 18"/>
                <a:gd name="T7" fmla="*/ 10 h 10"/>
                <a:gd name="T8" fmla="*/ 10 w 18"/>
                <a:gd name="T9" fmla="*/ 10 h 10"/>
                <a:gd name="T10" fmla="*/ 17 w 18"/>
                <a:gd name="T11" fmla="*/ 6 h 10"/>
                <a:gd name="T12" fmla="*/ 17 w 18"/>
                <a:gd name="T13" fmla="*/ 4 h 10"/>
                <a:gd name="T14" fmla="*/ 10 w 18"/>
                <a:gd name="T15" fmla="*/ 0 h 10"/>
                <a:gd name="T16" fmla="*/ 8 w 18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8" y="0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9" y="10"/>
                    <a:pt x="10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8" y="5"/>
                    <a:pt x="18" y="5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9" y="0"/>
                    <a:pt x="8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8" name="Freeform 478"/>
            <p:cNvSpPr>
              <a:spLocks/>
            </p:cNvSpPr>
            <p:nvPr userDrawn="1"/>
          </p:nvSpPr>
          <p:spPr bwMode="auto">
            <a:xfrm flipH="1">
              <a:off x="3712778" y="4398039"/>
              <a:ext cx="24248" cy="14263"/>
            </a:xfrm>
            <a:custGeom>
              <a:avLst/>
              <a:gdLst>
                <a:gd name="T0" fmla="*/ 7 w 17"/>
                <a:gd name="T1" fmla="*/ 0 h 10"/>
                <a:gd name="T2" fmla="*/ 0 w 17"/>
                <a:gd name="T3" fmla="*/ 4 h 10"/>
                <a:gd name="T4" fmla="*/ 0 w 17"/>
                <a:gd name="T5" fmla="*/ 5 h 10"/>
                <a:gd name="T6" fmla="*/ 7 w 17"/>
                <a:gd name="T7" fmla="*/ 9 h 10"/>
                <a:gd name="T8" fmla="*/ 10 w 17"/>
                <a:gd name="T9" fmla="*/ 9 h 10"/>
                <a:gd name="T10" fmla="*/ 17 w 17"/>
                <a:gd name="T11" fmla="*/ 5 h 10"/>
                <a:gd name="T12" fmla="*/ 17 w 17"/>
                <a:gd name="T13" fmla="*/ 4 h 10"/>
                <a:gd name="T14" fmla="*/ 10 w 17"/>
                <a:gd name="T15" fmla="*/ 0 h 10"/>
                <a:gd name="T16" fmla="*/ 7 w 17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7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10"/>
                    <a:pt x="9" y="10"/>
                    <a:pt x="10" y="9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5"/>
                    <a:pt x="17" y="4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7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9" name="Freeform 479"/>
            <p:cNvSpPr>
              <a:spLocks/>
            </p:cNvSpPr>
            <p:nvPr userDrawn="1"/>
          </p:nvSpPr>
          <p:spPr bwMode="auto">
            <a:xfrm flipH="1">
              <a:off x="3631478" y="4368086"/>
              <a:ext cx="25674" cy="15690"/>
            </a:xfrm>
            <a:custGeom>
              <a:avLst/>
              <a:gdLst>
                <a:gd name="T0" fmla="*/ 10 w 18"/>
                <a:gd name="T1" fmla="*/ 10 h 11"/>
                <a:gd name="T2" fmla="*/ 17 w 18"/>
                <a:gd name="T3" fmla="*/ 6 h 11"/>
                <a:gd name="T4" fmla="*/ 17 w 18"/>
                <a:gd name="T5" fmla="*/ 5 h 11"/>
                <a:gd name="T6" fmla="*/ 10 w 18"/>
                <a:gd name="T7" fmla="*/ 1 h 11"/>
                <a:gd name="T8" fmla="*/ 8 w 18"/>
                <a:gd name="T9" fmla="*/ 1 h 11"/>
                <a:gd name="T10" fmla="*/ 1 w 18"/>
                <a:gd name="T11" fmla="*/ 5 h 11"/>
                <a:gd name="T12" fmla="*/ 1 w 18"/>
                <a:gd name="T13" fmla="*/ 6 h 11"/>
                <a:gd name="T14" fmla="*/ 8 w 18"/>
                <a:gd name="T15" fmla="*/ 10 h 11"/>
                <a:gd name="T16" fmla="*/ 10 w 18"/>
                <a:gd name="T17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1">
                  <a:moveTo>
                    <a:pt x="10" y="10"/>
                  </a:moveTo>
                  <a:cubicBezTo>
                    <a:pt x="17" y="6"/>
                    <a:pt x="17" y="6"/>
                    <a:pt x="17" y="6"/>
                  </a:cubicBezTo>
                  <a:cubicBezTo>
                    <a:pt x="18" y="6"/>
                    <a:pt x="18" y="5"/>
                    <a:pt x="17" y="5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0"/>
                    <a:pt x="9" y="0"/>
                    <a:pt x="8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9" y="11"/>
                    <a:pt x="10" y="11"/>
                    <a:pt x="10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0" name="Freeform 480"/>
            <p:cNvSpPr>
              <a:spLocks/>
            </p:cNvSpPr>
            <p:nvPr userDrawn="1"/>
          </p:nvSpPr>
          <p:spPr bwMode="auto">
            <a:xfrm flipH="1">
              <a:off x="3708498" y="4413729"/>
              <a:ext cx="24248" cy="14263"/>
            </a:xfrm>
            <a:custGeom>
              <a:avLst/>
              <a:gdLst>
                <a:gd name="T0" fmla="*/ 7 w 17"/>
                <a:gd name="T1" fmla="*/ 9 h 10"/>
                <a:gd name="T2" fmla="*/ 10 w 17"/>
                <a:gd name="T3" fmla="*/ 9 h 10"/>
                <a:gd name="T4" fmla="*/ 17 w 17"/>
                <a:gd name="T5" fmla="*/ 5 h 10"/>
                <a:gd name="T6" fmla="*/ 17 w 17"/>
                <a:gd name="T7" fmla="*/ 4 h 10"/>
                <a:gd name="T8" fmla="*/ 10 w 17"/>
                <a:gd name="T9" fmla="*/ 0 h 10"/>
                <a:gd name="T10" fmla="*/ 7 w 17"/>
                <a:gd name="T11" fmla="*/ 0 h 10"/>
                <a:gd name="T12" fmla="*/ 0 w 17"/>
                <a:gd name="T13" fmla="*/ 4 h 10"/>
                <a:gd name="T14" fmla="*/ 0 w 17"/>
                <a:gd name="T15" fmla="*/ 5 h 10"/>
                <a:gd name="T16" fmla="*/ 7 w 17"/>
                <a:gd name="T17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7" y="9"/>
                  </a:moveTo>
                  <a:cubicBezTo>
                    <a:pt x="8" y="10"/>
                    <a:pt x="9" y="10"/>
                    <a:pt x="10" y="9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5"/>
                    <a:pt x="17" y="4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7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lnTo>
                    <a:pt x="7" y="9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1" name="Freeform 481"/>
            <p:cNvSpPr>
              <a:spLocks/>
            </p:cNvSpPr>
            <p:nvPr userDrawn="1"/>
          </p:nvSpPr>
          <p:spPr bwMode="auto">
            <a:xfrm flipH="1">
              <a:off x="3685678" y="4437976"/>
              <a:ext cx="25674" cy="14263"/>
            </a:xfrm>
            <a:custGeom>
              <a:avLst/>
              <a:gdLst>
                <a:gd name="T0" fmla="*/ 10 w 18"/>
                <a:gd name="T1" fmla="*/ 0 h 10"/>
                <a:gd name="T2" fmla="*/ 8 w 18"/>
                <a:gd name="T3" fmla="*/ 0 h 10"/>
                <a:gd name="T4" fmla="*/ 1 w 18"/>
                <a:gd name="T5" fmla="*/ 4 h 10"/>
                <a:gd name="T6" fmla="*/ 1 w 18"/>
                <a:gd name="T7" fmla="*/ 6 h 10"/>
                <a:gd name="T8" fmla="*/ 8 w 18"/>
                <a:gd name="T9" fmla="*/ 10 h 10"/>
                <a:gd name="T10" fmla="*/ 10 w 18"/>
                <a:gd name="T11" fmla="*/ 10 h 10"/>
                <a:gd name="T12" fmla="*/ 17 w 18"/>
                <a:gd name="T13" fmla="*/ 6 h 10"/>
                <a:gd name="T14" fmla="*/ 17 w 18"/>
                <a:gd name="T15" fmla="*/ 4 h 10"/>
                <a:gd name="T16" fmla="*/ 10 w 18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10" y="0"/>
                  </a:moveTo>
                  <a:cubicBezTo>
                    <a:pt x="10" y="0"/>
                    <a:pt x="9" y="0"/>
                    <a:pt x="8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9" y="10"/>
                    <a:pt x="10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8" y="5"/>
                    <a:pt x="18" y="5"/>
                    <a:pt x="17" y="4"/>
                  </a:cubicBezTo>
                  <a:lnTo>
                    <a:pt x="10" y="0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2" name="Freeform 482"/>
            <p:cNvSpPr>
              <a:spLocks/>
            </p:cNvSpPr>
            <p:nvPr userDrawn="1"/>
          </p:nvSpPr>
          <p:spPr bwMode="auto">
            <a:xfrm flipH="1">
              <a:off x="3671414" y="4429419"/>
              <a:ext cx="24248" cy="14263"/>
            </a:xfrm>
            <a:custGeom>
              <a:avLst/>
              <a:gdLst>
                <a:gd name="T0" fmla="*/ 10 w 17"/>
                <a:gd name="T1" fmla="*/ 0 h 10"/>
                <a:gd name="T2" fmla="*/ 7 w 17"/>
                <a:gd name="T3" fmla="*/ 0 h 10"/>
                <a:gd name="T4" fmla="*/ 0 w 17"/>
                <a:gd name="T5" fmla="*/ 4 h 10"/>
                <a:gd name="T6" fmla="*/ 0 w 17"/>
                <a:gd name="T7" fmla="*/ 6 h 10"/>
                <a:gd name="T8" fmla="*/ 7 w 17"/>
                <a:gd name="T9" fmla="*/ 10 h 10"/>
                <a:gd name="T10" fmla="*/ 10 w 17"/>
                <a:gd name="T11" fmla="*/ 10 h 10"/>
                <a:gd name="T12" fmla="*/ 17 w 17"/>
                <a:gd name="T13" fmla="*/ 6 h 10"/>
                <a:gd name="T14" fmla="*/ 17 w 17"/>
                <a:gd name="T15" fmla="*/ 4 h 10"/>
                <a:gd name="T16" fmla="*/ 10 w 17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0"/>
                  </a:moveTo>
                  <a:cubicBezTo>
                    <a:pt x="9" y="0"/>
                    <a:pt x="8" y="0"/>
                    <a:pt x="7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5"/>
                    <a:pt x="17" y="5"/>
                    <a:pt x="17" y="4"/>
                  </a:cubicBezTo>
                  <a:lnTo>
                    <a:pt x="10" y="0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3" name="Freeform 483"/>
            <p:cNvSpPr>
              <a:spLocks/>
            </p:cNvSpPr>
            <p:nvPr userDrawn="1"/>
          </p:nvSpPr>
          <p:spPr bwMode="auto">
            <a:xfrm flipH="1">
              <a:off x="3722761" y="4422286"/>
              <a:ext cx="35658" cy="19968"/>
            </a:xfrm>
            <a:custGeom>
              <a:avLst/>
              <a:gdLst>
                <a:gd name="T0" fmla="*/ 24 w 25"/>
                <a:gd name="T1" fmla="*/ 4 h 14"/>
                <a:gd name="T2" fmla="*/ 17 w 25"/>
                <a:gd name="T3" fmla="*/ 0 h 14"/>
                <a:gd name="T4" fmla="*/ 15 w 25"/>
                <a:gd name="T5" fmla="*/ 0 h 14"/>
                <a:gd name="T6" fmla="*/ 1 w 25"/>
                <a:gd name="T7" fmla="*/ 8 h 14"/>
                <a:gd name="T8" fmla="*/ 1 w 25"/>
                <a:gd name="T9" fmla="*/ 9 h 14"/>
                <a:gd name="T10" fmla="*/ 8 w 25"/>
                <a:gd name="T11" fmla="*/ 13 h 14"/>
                <a:gd name="T12" fmla="*/ 10 w 25"/>
                <a:gd name="T13" fmla="*/ 13 h 14"/>
                <a:gd name="T14" fmla="*/ 24 w 25"/>
                <a:gd name="T15" fmla="*/ 5 h 14"/>
                <a:gd name="T16" fmla="*/ 24 w 25"/>
                <a:gd name="T17" fmla="*/ 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14">
                  <a:moveTo>
                    <a:pt x="24" y="4"/>
                  </a:moveTo>
                  <a:cubicBezTo>
                    <a:pt x="17" y="0"/>
                    <a:pt x="17" y="0"/>
                    <a:pt x="17" y="0"/>
                  </a:cubicBezTo>
                  <a:cubicBezTo>
                    <a:pt x="16" y="0"/>
                    <a:pt x="16" y="0"/>
                    <a:pt x="15" y="0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8"/>
                    <a:pt x="0" y="9"/>
                    <a:pt x="1" y="9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9" y="14"/>
                    <a:pt x="10" y="14"/>
                    <a:pt x="10" y="13"/>
                  </a:cubicBezTo>
                  <a:cubicBezTo>
                    <a:pt x="24" y="5"/>
                    <a:pt x="24" y="5"/>
                    <a:pt x="24" y="5"/>
                  </a:cubicBezTo>
                  <a:cubicBezTo>
                    <a:pt x="25" y="5"/>
                    <a:pt x="25" y="4"/>
                    <a:pt x="24" y="4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4" name="Freeform 484"/>
            <p:cNvSpPr>
              <a:spLocks/>
            </p:cNvSpPr>
            <p:nvPr userDrawn="1"/>
          </p:nvSpPr>
          <p:spPr bwMode="auto">
            <a:xfrm flipH="1">
              <a:off x="3698515" y="4426566"/>
              <a:ext cx="42790" cy="24248"/>
            </a:xfrm>
            <a:custGeom>
              <a:avLst/>
              <a:gdLst>
                <a:gd name="T0" fmla="*/ 29 w 30"/>
                <a:gd name="T1" fmla="*/ 4 h 17"/>
                <a:gd name="T2" fmla="*/ 22 w 30"/>
                <a:gd name="T3" fmla="*/ 0 h 17"/>
                <a:gd name="T4" fmla="*/ 20 w 30"/>
                <a:gd name="T5" fmla="*/ 0 h 17"/>
                <a:gd name="T6" fmla="*/ 1 w 30"/>
                <a:gd name="T7" fmla="*/ 12 h 17"/>
                <a:gd name="T8" fmla="*/ 1 w 30"/>
                <a:gd name="T9" fmla="*/ 13 h 17"/>
                <a:gd name="T10" fmla="*/ 8 w 30"/>
                <a:gd name="T11" fmla="*/ 17 h 17"/>
                <a:gd name="T12" fmla="*/ 10 w 30"/>
                <a:gd name="T13" fmla="*/ 17 h 17"/>
                <a:gd name="T14" fmla="*/ 29 w 30"/>
                <a:gd name="T15" fmla="*/ 6 h 17"/>
                <a:gd name="T16" fmla="*/ 29 w 30"/>
                <a:gd name="T17" fmla="*/ 4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" h="17">
                  <a:moveTo>
                    <a:pt x="29" y="4"/>
                  </a:move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0" y="0"/>
                    <a:pt x="20" y="0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0" y="12"/>
                    <a:pt x="0" y="13"/>
                    <a:pt x="1" y="13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8" y="17"/>
                    <a:pt x="9" y="17"/>
                    <a:pt x="10" y="17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30" y="5"/>
                    <a:pt x="30" y="5"/>
                    <a:pt x="29" y="4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5" name="Freeform 485"/>
            <p:cNvSpPr>
              <a:spLocks/>
            </p:cNvSpPr>
            <p:nvPr userDrawn="1"/>
          </p:nvSpPr>
          <p:spPr bwMode="auto">
            <a:xfrm flipH="1">
              <a:off x="3717056" y="4366660"/>
              <a:ext cx="15690" cy="9985"/>
            </a:xfrm>
            <a:custGeom>
              <a:avLst/>
              <a:gdLst>
                <a:gd name="T0" fmla="*/ 5 w 11"/>
                <a:gd name="T1" fmla="*/ 7 h 7"/>
                <a:gd name="T2" fmla="*/ 7 w 11"/>
                <a:gd name="T3" fmla="*/ 7 h 7"/>
                <a:gd name="T4" fmla="*/ 11 w 11"/>
                <a:gd name="T5" fmla="*/ 4 h 7"/>
                <a:gd name="T6" fmla="*/ 11 w 11"/>
                <a:gd name="T7" fmla="*/ 3 h 7"/>
                <a:gd name="T8" fmla="*/ 7 w 11"/>
                <a:gd name="T9" fmla="*/ 1 h 7"/>
                <a:gd name="T10" fmla="*/ 5 w 11"/>
                <a:gd name="T11" fmla="*/ 1 h 7"/>
                <a:gd name="T12" fmla="*/ 1 w 11"/>
                <a:gd name="T13" fmla="*/ 3 h 7"/>
                <a:gd name="T14" fmla="*/ 1 w 11"/>
                <a:gd name="T15" fmla="*/ 4 h 7"/>
                <a:gd name="T16" fmla="*/ 5 w 11"/>
                <a:gd name="T1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7">
                  <a:moveTo>
                    <a:pt x="5" y="7"/>
                  </a:moveTo>
                  <a:cubicBezTo>
                    <a:pt x="6" y="7"/>
                    <a:pt x="6" y="7"/>
                    <a:pt x="7" y="7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3"/>
                    <a:pt x="11" y="3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6" y="0"/>
                    <a:pt x="6" y="0"/>
                    <a:pt x="5" y="1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4"/>
                    <a:pt x="1" y="4"/>
                  </a:cubicBezTo>
                  <a:lnTo>
                    <a:pt x="5" y="7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6" name="Freeform 486"/>
            <p:cNvSpPr>
              <a:spLocks/>
            </p:cNvSpPr>
            <p:nvPr userDrawn="1"/>
          </p:nvSpPr>
          <p:spPr bwMode="auto">
            <a:xfrm flipH="1">
              <a:off x="3725614" y="4372366"/>
              <a:ext cx="15690" cy="9985"/>
            </a:xfrm>
            <a:custGeom>
              <a:avLst/>
              <a:gdLst>
                <a:gd name="T0" fmla="*/ 4 w 11"/>
                <a:gd name="T1" fmla="*/ 6 h 7"/>
                <a:gd name="T2" fmla="*/ 6 w 11"/>
                <a:gd name="T3" fmla="*/ 6 h 7"/>
                <a:gd name="T4" fmla="*/ 10 w 11"/>
                <a:gd name="T5" fmla="*/ 4 h 7"/>
                <a:gd name="T6" fmla="*/ 10 w 11"/>
                <a:gd name="T7" fmla="*/ 3 h 7"/>
                <a:gd name="T8" fmla="*/ 6 w 11"/>
                <a:gd name="T9" fmla="*/ 0 h 7"/>
                <a:gd name="T10" fmla="*/ 4 w 11"/>
                <a:gd name="T11" fmla="*/ 0 h 7"/>
                <a:gd name="T12" fmla="*/ 0 w 11"/>
                <a:gd name="T13" fmla="*/ 3 h 7"/>
                <a:gd name="T14" fmla="*/ 0 w 11"/>
                <a:gd name="T15" fmla="*/ 4 h 7"/>
                <a:gd name="T16" fmla="*/ 4 w 11"/>
                <a:gd name="T17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7">
                  <a:moveTo>
                    <a:pt x="4" y="6"/>
                  </a:moveTo>
                  <a:cubicBezTo>
                    <a:pt x="5" y="7"/>
                    <a:pt x="5" y="7"/>
                    <a:pt x="6" y="6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1" y="4"/>
                    <a:pt x="11" y="3"/>
                    <a:pt x="10" y="3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5" y="0"/>
                    <a:pt x="5" y="0"/>
                    <a:pt x="4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lnTo>
                    <a:pt x="4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7" name="Freeform 487"/>
            <p:cNvSpPr>
              <a:spLocks/>
            </p:cNvSpPr>
            <p:nvPr userDrawn="1"/>
          </p:nvSpPr>
          <p:spPr bwMode="auto">
            <a:xfrm flipH="1">
              <a:off x="3707072" y="4360955"/>
              <a:ext cx="15690" cy="9985"/>
            </a:xfrm>
            <a:custGeom>
              <a:avLst/>
              <a:gdLst>
                <a:gd name="T0" fmla="*/ 5 w 11"/>
                <a:gd name="T1" fmla="*/ 7 h 7"/>
                <a:gd name="T2" fmla="*/ 6 w 11"/>
                <a:gd name="T3" fmla="*/ 7 h 7"/>
                <a:gd name="T4" fmla="*/ 11 w 11"/>
                <a:gd name="T5" fmla="*/ 4 h 7"/>
                <a:gd name="T6" fmla="*/ 11 w 11"/>
                <a:gd name="T7" fmla="*/ 3 h 7"/>
                <a:gd name="T8" fmla="*/ 6 w 11"/>
                <a:gd name="T9" fmla="*/ 1 h 7"/>
                <a:gd name="T10" fmla="*/ 5 w 11"/>
                <a:gd name="T11" fmla="*/ 1 h 7"/>
                <a:gd name="T12" fmla="*/ 1 w 11"/>
                <a:gd name="T13" fmla="*/ 3 h 7"/>
                <a:gd name="T14" fmla="*/ 1 w 11"/>
                <a:gd name="T15" fmla="*/ 4 h 7"/>
                <a:gd name="T16" fmla="*/ 5 w 11"/>
                <a:gd name="T1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7">
                  <a:moveTo>
                    <a:pt x="5" y="7"/>
                  </a:moveTo>
                  <a:cubicBezTo>
                    <a:pt x="5" y="7"/>
                    <a:pt x="6" y="7"/>
                    <a:pt x="6" y="7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3"/>
                    <a:pt x="11" y="3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5" y="0"/>
                    <a:pt x="5" y="1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4"/>
                    <a:pt x="1" y="4"/>
                  </a:cubicBezTo>
                  <a:lnTo>
                    <a:pt x="5" y="7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8" name="Freeform 488"/>
            <p:cNvSpPr>
              <a:spLocks/>
            </p:cNvSpPr>
            <p:nvPr userDrawn="1"/>
          </p:nvSpPr>
          <p:spPr bwMode="auto">
            <a:xfrm flipH="1">
              <a:off x="3687104" y="4349545"/>
              <a:ext cx="15690" cy="9985"/>
            </a:xfrm>
            <a:custGeom>
              <a:avLst/>
              <a:gdLst>
                <a:gd name="T0" fmla="*/ 5 w 11"/>
                <a:gd name="T1" fmla="*/ 7 h 7"/>
                <a:gd name="T2" fmla="*/ 6 w 11"/>
                <a:gd name="T3" fmla="*/ 7 h 7"/>
                <a:gd name="T4" fmla="*/ 10 w 11"/>
                <a:gd name="T5" fmla="*/ 4 h 7"/>
                <a:gd name="T6" fmla="*/ 10 w 11"/>
                <a:gd name="T7" fmla="*/ 3 h 7"/>
                <a:gd name="T8" fmla="*/ 6 w 11"/>
                <a:gd name="T9" fmla="*/ 1 h 7"/>
                <a:gd name="T10" fmla="*/ 5 w 11"/>
                <a:gd name="T11" fmla="*/ 1 h 7"/>
                <a:gd name="T12" fmla="*/ 0 w 11"/>
                <a:gd name="T13" fmla="*/ 3 h 7"/>
                <a:gd name="T14" fmla="*/ 0 w 11"/>
                <a:gd name="T15" fmla="*/ 4 h 7"/>
                <a:gd name="T16" fmla="*/ 5 w 11"/>
                <a:gd name="T1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7">
                  <a:moveTo>
                    <a:pt x="5" y="7"/>
                  </a:moveTo>
                  <a:cubicBezTo>
                    <a:pt x="5" y="7"/>
                    <a:pt x="6" y="7"/>
                    <a:pt x="6" y="7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1" y="4"/>
                    <a:pt x="11" y="4"/>
                    <a:pt x="10" y="3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5" y="0"/>
                    <a:pt x="5" y="1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lnTo>
                    <a:pt x="5" y="7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9" name="Freeform 489"/>
            <p:cNvSpPr>
              <a:spLocks/>
            </p:cNvSpPr>
            <p:nvPr userDrawn="1"/>
          </p:nvSpPr>
          <p:spPr bwMode="auto">
            <a:xfrm flipH="1">
              <a:off x="3697088" y="4355250"/>
              <a:ext cx="15690" cy="9985"/>
            </a:xfrm>
            <a:custGeom>
              <a:avLst/>
              <a:gdLst>
                <a:gd name="T0" fmla="*/ 5 w 11"/>
                <a:gd name="T1" fmla="*/ 7 h 7"/>
                <a:gd name="T2" fmla="*/ 6 w 11"/>
                <a:gd name="T3" fmla="*/ 7 h 7"/>
                <a:gd name="T4" fmla="*/ 11 w 11"/>
                <a:gd name="T5" fmla="*/ 4 h 7"/>
                <a:gd name="T6" fmla="*/ 11 w 11"/>
                <a:gd name="T7" fmla="*/ 3 h 7"/>
                <a:gd name="T8" fmla="*/ 6 w 11"/>
                <a:gd name="T9" fmla="*/ 1 h 7"/>
                <a:gd name="T10" fmla="*/ 5 w 11"/>
                <a:gd name="T11" fmla="*/ 1 h 7"/>
                <a:gd name="T12" fmla="*/ 0 w 11"/>
                <a:gd name="T13" fmla="*/ 3 h 7"/>
                <a:gd name="T14" fmla="*/ 0 w 11"/>
                <a:gd name="T15" fmla="*/ 4 h 7"/>
                <a:gd name="T16" fmla="*/ 5 w 11"/>
                <a:gd name="T1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7">
                  <a:moveTo>
                    <a:pt x="5" y="7"/>
                  </a:moveTo>
                  <a:cubicBezTo>
                    <a:pt x="5" y="7"/>
                    <a:pt x="6" y="7"/>
                    <a:pt x="6" y="7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3"/>
                    <a:pt x="11" y="3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5" y="0"/>
                    <a:pt x="5" y="1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lnTo>
                    <a:pt x="5" y="7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0" name="Freeform 490"/>
            <p:cNvSpPr>
              <a:spLocks/>
            </p:cNvSpPr>
            <p:nvPr userDrawn="1"/>
          </p:nvSpPr>
          <p:spPr bwMode="auto">
            <a:xfrm flipH="1">
              <a:off x="3620066" y="4311034"/>
              <a:ext cx="15690" cy="9985"/>
            </a:xfrm>
            <a:custGeom>
              <a:avLst/>
              <a:gdLst>
                <a:gd name="T0" fmla="*/ 5 w 11"/>
                <a:gd name="T1" fmla="*/ 6 h 7"/>
                <a:gd name="T2" fmla="*/ 6 w 11"/>
                <a:gd name="T3" fmla="*/ 6 h 7"/>
                <a:gd name="T4" fmla="*/ 11 w 11"/>
                <a:gd name="T5" fmla="*/ 4 h 7"/>
                <a:gd name="T6" fmla="*/ 11 w 11"/>
                <a:gd name="T7" fmla="*/ 3 h 7"/>
                <a:gd name="T8" fmla="*/ 6 w 11"/>
                <a:gd name="T9" fmla="*/ 0 h 7"/>
                <a:gd name="T10" fmla="*/ 5 w 11"/>
                <a:gd name="T11" fmla="*/ 0 h 7"/>
                <a:gd name="T12" fmla="*/ 0 w 11"/>
                <a:gd name="T13" fmla="*/ 3 h 7"/>
                <a:gd name="T14" fmla="*/ 0 w 11"/>
                <a:gd name="T15" fmla="*/ 4 h 7"/>
                <a:gd name="T16" fmla="*/ 5 w 11"/>
                <a:gd name="T17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7">
                  <a:moveTo>
                    <a:pt x="5" y="6"/>
                  </a:moveTo>
                  <a:cubicBezTo>
                    <a:pt x="5" y="7"/>
                    <a:pt x="6" y="7"/>
                    <a:pt x="6" y="6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4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1" name="Freeform 491"/>
            <p:cNvSpPr>
              <a:spLocks/>
            </p:cNvSpPr>
            <p:nvPr userDrawn="1"/>
          </p:nvSpPr>
          <p:spPr bwMode="auto">
            <a:xfrm flipH="1">
              <a:off x="3630051" y="4316739"/>
              <a:ext cx="15690" cy="8558"/>
            </a:xfrm>
            <a:custGeom>
              <a:avLst/>
              <a:gdLst>
                <a:gd name="T0" fmla="*/ 5 w 11"/>
                <a:gd name="T1" fmla="*/ 6 h 6"/>
                <a:gd name="T2" fmla="*/ 6 w 11"/>
                <a:gd name="T3" fmla="*/ 6 h 6"/>
                <a:gd name="T4" fmla="*/ 11 w 11"/>
                <a:gd name="T5" fmla="*/ 4 h 6"/>
                <a:gd name="T6" fmla="*/ 11 w 11"/>
                <a:gd name="T7" fmla="*/ 3 h 6"/>
                <a:gd name="T8" fmla="*/ 6 w 11"/>
                <a:gd name="T9" fmla="*/ 0 h 6"/>
                <a:gd name="T10" fmla="*/ 5 w 11"/>
                <a:gd name="T11" fmla="*/ 0 h 6"/>
                <a:gd name="T12" fmla="*/ 0 w 11"/>
                <a:gd name="T13" fmla="*/ 3 h 6"/>
                <a:gd name="T14" fmla="*/ 0 w 11"/>
                <a:gd name="T15" fmla="*/ 4 h 6"/>
                <a:gd name="T16" fmla="*/ 5 w 11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5" y="6"/>
                  </a:moveTo>
                  <a:cubicBezTo>
                    <a:pt x="5" y="6"/>
                    <a:pt x="6" y="6"/>
                    <a:pt x="6" y="6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4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2" name="Freeform 492"/>
            <p:cNvSpPr>
              <a:spLocks/>
            </p:cNvSpPr>
            <p:nvPr userDrawn="1"/>
          </p:nvSpPr>
          <p:spPr bwMode="auto">
            <a:xfrm flipH="1">
              <a:off x="3640035" y="4322444"/>
              <a:ext cx="15690" cy="8558"/>
            </a:xfrm>
            <a:custGeom>
              <a:avLst/>
              <a:gdLst>
                <a:gd name="T0" fmla="*/ 5 w 11"/>
                <a:gd name="T1" fmla="*/ 6 h 6"/>
                <a:gd name="T2" fmla="*/ 6 w 11"/>
                <a:gd name="T3" fmla="*/ 6 h 6"/>
                <a:gd name="T4" fmla="*/ 11 w 11"/>
                <a:gd name="T5" fmla="*/ 4 h 6"/>
                <a:gd name="T6" fmla="*/ 11 w 11"/>
                <a:gd name="T7" fmla="*/ 3 h 6"/>
                <a:gd name="T8" fmla="*/ 6 w 11"/>
                <a:gd name="T9" fmla="*/ 0 h 6"/>
                <a:gd name="T10" fmla="*/ 5 w 11"/>
                <a:gd name="T11" fmla="*/ 0 h 6"/>
                <a:gd name="T12" fmla="*/ 1 w 11"/>
                <a:gd name="T13" fmla="*/ 3 h 6"/>
                <a:gd name="T14" fmla="*/ 1 w 11"/>
                <a:gd name="T15" fmla="*/ 4 h 6"/>
                <a:gd name="T16" fmla="*/ 5 w 11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5" y="6"/>
                  </a:moveTo>
                  <a:cubicBezTo>
                    <a:pt x="5" y="6"/>
                    <a:pt x="6" y="6"/>
                    <a:pt x="6" y="6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3"/>
                    <a:pt x="1" y="4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3" name="Freeform 493"/>
            <p:cNvSpPr>
              <a:spLocks/>
            </p:cNvSpPr>
            <p:nvPr userDrawn="1"/>
          </p:nvSpPr>
          <p:spPr bwMode="auto">
            <a:xfrm flipH="1">
              <a:off x="3611509" y="4322444"/>
              <a:ext cx="25674" cy="14263"/>
            </a:xfrm>
            <a:custGeom>
              <a:avLst/>
              <a:gdLst>
                <a:gd name="T0" fmla="*/ 8 w 18"/>
                <a:gd name="T1" fmla="*/ 0 h 10"/>
                <a:gd name="T2" fmla="*/ 1 w 18"/>
                <a:gd name="T3" fmla="*/ 4 h 10"/>
                <a:gd name="T4" fmla="*/ 1 w 18"/>
                <a:gd name="T5" fmla="*/ 5 h 10"/>
                <a:gd name="T6" fmla="*/ 8 w 18"/>
                <a:gd name="T7" fmla="*/ 9 h 10"/>
                <a:gd name="T8" fmla="*/ 10 w 18"/>
                <a:gd name="T9" fmla="*/ 9 h 10"/>
                <a:gd name="T10" fmla="*/ 17 w 18"/>
                <a:gd name="T11" fmla="*/ 5 h 10"/>
                <a:gd name="T12" fmla="*/ 17 w 18"/>
                <a:gd name="T13" fmla="*/ 4 h 10"/>
                <a:gd name="T14" fmla="*/ 10 w 18"/>
                <a:gd name="T15" fmla="*/ 0 h 10"/>
                <a:gd name="T16" fmla="*/ 8 w 18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8" y="0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1" y="5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10"/>
                    <a:pt x="9" y="10"/>
                    <a:pt x="10" y="9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8" y="5"/>
                    <a:pt x="18" y="4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4" name="Freeform 494"/>
            <p:cNvSpPr>
              <a:spLocks/>
            </p:cNvSpPr>
            <p:nvPr userDrawn="1"/>
          </p:nvSpPr>
          <p:spPr bwMode="auto">
            <a:xfrm flipH="1">
              <a:off x="3648593" y="4328149"/>
              <a:ext cx="15690" cy="8558"/>
            </a:xfrm>
            <a:custGeom>
              <a:avLst/>
              <a:gdLst>
                <a:gd name="T0" fmla="*/ 4 w 11"/>
                <a:gd name="T1" fmla="*/ 6 h 6"/>
                <a:gd name="T2" fmla="*/ 6 w 11"/>
                <a:gd name="T3" fmla="*/ 6 h 6"/>
                <a:gd name="T4" fmla="*/ 10 w 11"/>
                <a:gd name="T5" fmla="*/ 3 h 6"/>
                <a:gd name="T6" fmla="*/ 10 w 11"/>
                <a:gd name="T7" fmla="*/ 3 h 6"/>
                <a:gd name="T8" fmla="*/ 6 w 11"/>
                <a:gd name="T9" fmla="*/ 0 h 6"/>
                <a:gd name="T10" fmla="*/ 4 w 11"/>
                <a:gd name="T11" fmla="*/ 0 h 6"/>
                <a:gd name="T12" fmla="*/ 0 w 11"/>
                <a:gd name="T13" fmla="*/ 3 h 6"/>
                <a:gd name="T14" fmla="*/ 0 w 11"/>
                <a:gd name="T15" fmla="*/ 3 h 6"/>
                <a:gd name="T16" fmla="*/ 4 w 11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4" y="6"/>
                  </a:moveTo>
                  <a:cubicBezTo>
                    <a:pt x="5" y="6"/>
                    <a:pt x="5" y="6"/>
                    <a:pt x="6" y="6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1" y="3"/>
                    <a:pt x="11" y="3"/>
                    <a:pt x="10" y="3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5" y="0"/>
                    <a:pt x="5" y="0"/>
                    <a:pt x="4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lnTo>
                    <a:pt x="4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5" name="Freeform 495"/>
            <p:cNvSpPr>
              <a:spLocks/>
            </p:cNvSpPr>
            <p:nvPr userDrawn="1"/>
          </p:nvSpPr>
          <p:spPr bwMode="auto">
            <a:xfrm flipH="1">
              <a:off x="3590114" y="4326723"/>
              <a:ext cx="25674" cy="14263"/>
            </a:xfrm>
            <a:custGeom>
              <a:avLst/>
              <a:gdLst>
                <a:gd name="T0" fmla="*/ 8 w 18"/>
                <a:gd name="T1" fmla="*/ 0 h 10"/>
                <a:gd name="T2" fmla="*/ 1 w 18"/>
                <a:gd name="T3" fmla="*/ 4 h 10"/>
                <a:gd name="T4" fmla="*/ 1 w 18"/>
                <a:gd name="T5" fmla="*/ 6 h 10"/>
                <a:gd name="T6" fmla="*/ 8 w 18"/>
                <a:gd name="T7" fmla="*/ 10 h 10"/>
                <a:gd name="T8" fmla="*/ 10 w 18"/>
                <a:gd name="T9" fmla="*/ 10 h 10"/>
                <a:gd name="T10" fmla="*/ 17 w 18"/>
                <a:gd name="T11" fmla="*/ 6 h 10"/>
                <a:gd name="T12" fmla="*/ 17 w 18"/>
                <a:gd name="T13" fmla="*/ 4 h 10"/>
                <a:gd name="T14" fmla="*/ 10 w 18"/>
                <a:gd name="T15" fmla="*/ 0 h 10"/>
                <a:gd name="T16" fmla="*/ 8 w 18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8" y="0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8" y="5"/>
                    <a:pt x="18" y="5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6" name="Freeform 496"/>
            <p:cNvSpPr>
              <a:spLocks/>
            </p:cNvSpPr>
            <p:nvPr userDrawn="1"/>
          </p:nvSpPr>
          <p:spPr bwMode="auto">
            <a:xfrm flipH="1">
              <a:off x="3658578" y="4333855"/>
              <a:ext cx="15690" cy="8558"/>
            </a:xfrm>
            <a:custGeom>
              <a:avLst/>
              <a:gdLst>
                <a:gd name="T0" fmla="*/ 5 w 11"/>
                <a:gd name="T1" fmla="*/ 6 h 6"/>
                <a:gd name="T2" fmla="*/ 6 w 11"/>
                <a:gd name="T3" fmla="*/ 6 h 6"/>
                <a:gd name="T4" fmla="*/ 11 w 11"/>
                <a:gd name="T5" fmla="*/ 3 h 6"/>
                <a:gd name="T6" fmla="*/ 11 w 11"/>
                <a:gd name="T7" fmla="*/ 2 h 6"/>
                <a:gd name="T8" fmla="*/ 6 w 11"/>
                <a:gd name="T9" fmla="*/ 0 h 6"/>
                <a:gd name="T10" fmla="*/ 5 w 11"/>
                <a:gd name="T11" fmla="*/ 0 h 6"/>
                <a:gd name="T12" fmla="*/ 0 w 11"/>
                <a:gd name="T13" fmla="*/ 2 h 6"/>
                <a:gd name="T14" fmla="*/ 1 w 11"/>
                <a:gd name="T15" fmla="*/ 3 h 6"/>
                <a:gd name="T16" fmla="*/ 5 w 11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5" y="6"/>
                  </a:moveTo>
                  <a:cubicBezTo>
                    <a:pt x="5" y="6"/>
                    <a:pt x="6" y="6"/>
                    <a:pt x="6" y="6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3"/>
                    <a:pt x="11" y="3"/>
                    <a:pt x="11" y="2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1" y="3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7" name="Freeform 497"/>
            <p:cNvSpPr>
              <a:spLocks/>
            </p:cNvSpPr>
            <p:nvPr userDrawn="1"/>
          </p:nvSpPr>
          <p:spPr bwMode="auto">
            <a:xfrm flipH="1">
              <a:off x="3627199" y="4331002"/>
              <a:ext cx="25674" cy="14263"/>
            </a:xfrm>
            <a:custGeom>
              <a:avLst/>
              <a:gdLst>
                <a:gd name="T0" fmla="*/ 8 w 18"/>
                <a:gd name="T1" fmla="*/ 0 h 10"/>
                <a:gd name="T2" fmla="*/ 1 w 18"/>
                <a:gd name="T3" fmla="*/ 4 h 10"/>
                <a:gd name="T4" fmla="*/ 1 w 18"/>
                <a:gd name="T5" fmla="*/ 6 h 10"/>
                <a:gd name="T6" fmla="*/ 8 w 18"/>
                <a:gd name="T7" fmla="*/ 10 h 10"/>
                <a:gd name="T8" fmla="*/ 10 w 18"/>
                <a:gd name="T9" fmla="*/ 10 h 10"/>
                <a:gd name="T10" fmla="*/ 17 w 18"/>
                <a:gd name="T11" fmla="*/ 6 h 10"/>
                <a:gd name="T12" fmla="*/ 17 w 18"/>
                <a:gd name="T13" fmla="*/ 4 h 10"/>
                <a:gd name="T14" fmla="*/ 10 w 18"/>
                <a:gd name="T15" fmla="*/ 0 h 10"/>
                <a:gd name="T16" fmla="*/ 8 w 18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8" y="0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9" y="10"/>
                    <a:pt x="10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8" y="5"/>
                    <a:pt x="18" y="5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9" y="0"/>
                    <a:pt x="8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8" name="Freeform 498"/>
            <p:cNvSpPr>
              <a:spLocks/>
            </p:cNvSpPr>
            <p:nvPr userDrawn="1"/>
          </p:nvSpPr>
          <p:spPr bwMode="auto">
            <a:xfrm flipH="1">
              <a:off x="3571572" y="4333855"/>
              <a:ext cx="24248" cy="14263"/>
            </a:xfrm>
            <a:custGeom>
              <a:avLst/>
              <a:gdLst>
                <a:gd name="T0" fmla="*/ 10 w 17"/>
                <a:gd name="T1" fmla="*/ 9 h 10"/>
                <a:gd name="T2" fmla="*/ 17 w 17"/>
                <a:gd name="T3" fmla="*/ 5 h 10"/>
                <a:gd name="T4" fmla="*/ 17 w 17"/>
                <a:gd name="T5" fmla="*/ 4 h 10"/>
                <a:gd name="T6" fmla="*/ 10 w 17"/>
                <a:gd name="T7" fmla="*/ 0 h 10"/>
                <a:gd name="T8" fmla="*/ 8 w 17"/>
                <a:gd name="T9" fmla="*/ 0 h 10"/>
                <a:gd name="T10" fmla="*/ 1 w 17"/>
                <a:gd name="T11" fmla="*/ 4 h 10"/>
                <a:gd name="T12" fmla="*/ 1 w 17"/>
                <a:gd name="T13" fmla="*/ 5 h 10"/>
                <a:gd name="T14" fmla="*/ 8 w 17"/>
                <a:gd name="T15" fmla="*/ 9 h 10"/>
                <a:gd name="T16" fmla="*/ 10 w 17"/>
                <a:gd name="T17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9"/>
                  </a:moveTo>
                  <a:cubicBezTo>
                    <a:pt x="17" y="5"/>
                    <a:pt x="17" y="5"/>
                    <a:pt x="17" y="5"/>
                  </a:cubicBezTo>
                  <a:cubicBezTo>
                    <a:pt x="17" y="5"/>
                    <a:pt x="17" y="4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8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1" y="5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10"/>
                    <a:pt x="9" y="10"/>
                    <a:pt x="10" y="9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9" name="Freeform 499"/>
            <p:cNvSpPr>
              <a:spLocks/>
            </p:cNvSpPr>
            <p:nvPr userDrawn="1"/>
          </p:nvSpPr>
          <p:spPr bwMode="auto">
            <a:xfrm flipH="1">
              <a:off x="3605804" y="4335281"/>
              <a:ext cx="25674" cy="14263"/>
            </a:xfrm>
            <a:custGeom>
              <a:avLst/>
              <a:gdLst>
                <a:gd name="T0" fmla="*/ 8 w 18"/>
                <a:gd name="T1" fmla="*/ 1 h 10"/>
                <a:gd name="T2" fmla="*/ 1 w 18"/>
                <a:gd name="T3" fmla="*/ 5 h 10"/>
                <a:gd name="T4" fmla="*/ 1 w 18"/>
                <a:gd name="T5" fmla="*/ 6 h 10"/>
                <a:gd name="T6" fmla="*/ 8 w 18"/>
                <a:gd name="T7" fmla="*/ 10 h 10"/>
                <a:gd name="T8" fmla="*/ 10 w 18"/>
                <a:gd name="T9" fmla="*/ 10 h 10"/>
                <a:gd name="T10" fmla="*/ 17 w 18"/>
                <a:gd name="T11" fmla="*/ 6 h 10"/>
                <a:gd name="T12" fmla="*/ 17 w 18"/>
                <a:gd name="T13" fmla="*/ 5 h 10"/>
                <a:gd name="T14" fmla="*/ 10 w 18"/>
                <a:gd name="T15" fmla="*/ 1 h 10"/>
                <a:gd name="T16" fmla="*/ 8 w 18"/>
                <a:gd name="T1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8" y="1"/>
                  </a:move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9" y="10"/>
                    <a:pt x="10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8" y="6"/>
                    <a:pt x="18" y="5"/>
                    <a:pt x="17" y="5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0"/>
                    <a:pt x="9" y="0"/>
                    <a:pt x="8" y="1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0" name="Freeform 500"/>
            <p:cNvSpPr>
              <a:spLocks/>
            </p:cNvSpPr>
            <p:nvPr userDrawn="1"/>
          </p:nvSpPr>
          <p:spPr bwMode="auto">
            <a:xfrm flipH="1">
              <a:off x="3545899" y="4338134"/>
              <a:ext cx="25674" cy="14263"/>
            </a:xfrm>
            <a:custGeom>
              <a:avLst/>
              <a:gdLst>
                <a:gd name="T0" fmla="*/ 10 w 18"/>
                <a:gd name="T1" fmla="*/ 10 h 10"/>
                <a:gd name="T2" fmla="*/ 17 w 18"/>
                <a:gd name="T3" fmla="*/ 6 h 10"/>
                <a:gd name="T4" fmla="*/ 17 w 18"/>
                <a:gd name="T5" fmla="*/ 4 h 10"/>
                <a:gd name="T6" fmla="*/ 10 w 18"/>
                <a:gd name="T7" fmla="*/ 0 h 10"/>
                <a:gd name="T8" fmla="*/ 8 w 18"/>
                <a:gd name="T9" fmla="*/ 0 h 10"/>
                <a:gd name="T10" fmla="*/ 1 w 18"/>
                <a:gd name="T11" fmla="*/ 4 h 10"/>
                <a:gd name="T12" fmla="*/ 1 w 18"/>
                <a:gd name="T13" fmla="*/ 6 h 10"/>
                <a:gd name="T14" fmla="*/ 8 w 18"/>
                <a:gd name="T15" fmla="*/ 10 h 10"/>
                <a:gd name="T16" fmla="*/ 10 w 18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10" y="10"/>
                  </a:moveTo>
                  <a:cubicBezTo>
                    <a:pt x="17" y="6"/>
                    <a:pt x="17" y="6"/>
                    <a:pt x="17" y="6"/>
                  </a:cubicBezTo>
                  <a:cubicBezTo>
                    <a:pt x="18" y="5"/>
                    <a:pt x="18" y="5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8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10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1" name="Freeform 501"/>
            <p:cNvSpPr>
              <a:spLocks/>
            </p:cNvSpPr>
            <p:nvPr userDrawn="1"/>
          </p:nvSpPr>
          <p:spPr bwMode="auto">
            <a:xfrm flipH="1">
              <a:off x="3642888" y="4339560"/>
              <a:ext cx="24248" cy="14263"/>
            </a:xfrm>
            <a:custGeom>
              <a:avLst/>
              <a:gdLst>
                <a:gd name="T0" fmla="*/ 7 w 17"/>
                <a:gd name="T1" fmla="*/ 0 h 10"/>
                <a:gd name="T2" fmla="*/ 0 w 17"/>
                <a:gd name="T3" fmla="*/ 4 h 10"/>
                <a:gd name="T4" fmla="*/ 0 w 17"/>
                <a:gd name="T5" fmla="*/ 6 h 10"/>
                <a:gd name="T6" fmla="*/ 7 w 17"/>
                <a:gd name="T7" fmla="*/ 10 h 10"/>
                <a:gd name="T8" fmla="*/ 10 w 17"/>
                <a:gd name="T9" fmla="*/ 10 h 10"/>
                <a:gd name="T10" fmla="*/ 17 w 17"/>
                <a:gd name="T11" fmla="*/ 6 h 10"/>
                <a:gd name="T12" fmla="*/ 17 w 17"/>
                <a:gd name="T13" fmla="*/ 4 h 10"/>
                <a:gd name="T14" fmla="*/ 10 w 17"/>
                <a:gd name="T15" fmla="*/ 0 h 10"/>
                <a:gd name="T16" fmla="*/ 7 w 17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7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5"/>
                    <a:pt x="17" y="5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7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2" name="Freeform 502"/>
            <p:cNvSpPr>
              <a:spLocks/>
            </p:cNvSpPr>
            <p:nvPr userDrawn="1"/>
          </p:nvSpPr>
          <p:spPr bwMode="auto">
            <a:xfrm flipH="1">
              <a:off x="3585836" y="4342413"/>
              <a:ext cx="25674" cy="14263"/>
            </a:xfrm>
            <a:custGeom>
              <a:avLst/>
              <a:gdLst>
                <a:gd name="T0" fmla="*/ 10 w 18"/>
                <a:gd name="T1" fmla="*/ 10 h 10"/>
                <a:gd name="T2" fmla="*/ 17 w 18"/>
                <a:gd name="T3" fmla="*/ 6 h 10"/>
                <a:gd name="T4" fmla="*/ 17 w 18"/>
                <a:gd name="T5" fmla="*/ 4 h 10"/>
                <a:gd name="T6" fmla="*/ 10 w 18"/>
                <a:gd name="T7" fmla="*/ 0 h 10"/>
                <a:gd name="T8" fmla="*/ 8 w 18"/>
                <a:gd name="T9" fmla="*/ 0 h 10"/>
                <a:gd name="T10" fmla="*/ 1 w 18"/>
                <a:gd name="T11" fmla="*/ 4 h 10"/>
                <a:gd name="T12" fmla="*/ 1 w 18"/>
                <a:gd name="T13" fmla="*/ 6 h 10"/>
                <a:gd name="T14" fmla="*/ 8 w 18"/>
                <a:gd name="T15" fmla="*/ 10 h 10"/>
                <a:gd name="T16" fmla="*/ 10 w 18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10" y="10"/>
                  </a:moveTo>
                  <a:cubicBezTo>
                    <a:pt x="17" y="6"/>
                    <a:pt x="17" y="6"/>
                    <a:pt x="17" y="6"/>
                  </a:cubicBezTo>
                  <a:cubicBezTo>
                    <a:pt x="18" y="5"/>
                    <a:pt x="18" y="5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9" y="0"/>
                    <a:pt x="8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9" y="10"/>
                    <a:pt x="10" y="10"/>
                    <a:pt x="10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3" name="Freeform 503"/>
            <p:cNvSpPr>
              <a:spLocks/>
            </p:cNvSpPr>
            <p:nvPr userDrawn="1"/>
          </p:nvSpPr>
          <p:spPr bwMode="auto">
            <a:xfrm flipH="1">
              <a:off x="3561588" y="4346692"/>
              <a:ext cx="25674" cy="14263"/>
            </a:xfrm>
            <a:custGeom>
              <a:avLst/>
              <a:gdLst>
                <a:gd name="T0" fmla="*/ 10 w 18"/>
                <a:gd name="T1" fmla="*/ 10 h 10"/>
                <a:gd name="T2" fmla="*/ 17 w 18"/>
                <a:gd name="T3" fmla="*/ 6 h 10"/>
                <a:gd name="T4" fmla="*/ 17 w 18"/>
                <a:gd name="T5" fmla="*/ 5 h 10"/>
                <a:gd name="T6" fmla="*/ 10 w 18"/>
                <a:gd name="T7" fmla="*/ 1 h 10"/>
                <a:gd name="T8" fmla="*/ 8 w 18"/>
                <a:gd name="T9" fmla="*/ 1 h 10"/>
                <a:gd name="T10" fmla="*/ 1 w 18"/>
                <a:gd name="T11" fmla="*/ 5 h 10"/>
                <a:gd name="T12" fmla="*/ 1 w 18"/>
                <a:gd name="T13" fmla="*/ 6 h 10"/>
                <a:gd name="T14" fmla="*/ 8 w 18"/>
                <a:gd name="T15" fmla="*/ 10 h 10"/>
                <a:gd name="T16" fmla="*/ 10 w 18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10" y="10"/>
                  </a:moveTo>
                  <a:cubicBezTo>
                    <a:pt x="17" y="6"/>
                    <a:pt x="17" y="6"/>
                    <a:pt x="17" y="6"/>
                  </a:cubicBezTo>
                  <a:cubicBezTo>
                    <a:pt x="18" y="6"/>
                    <a:pt x="18" y="5"/>
                    <a:pt x="17" y="5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0"/>
                    <a:pt x="9" y="0"/>
                    <a:pt x="8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9" y="10"/>
                    <a:pt x="10" y="10"/>
                    <a:pt x="10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4" name="Freeform 504"/>
            <p:cNvSpPr>
              <a:spLocks/>
            </p:cNvSpPr>
            <p:nvPr userDrawn="1"/>
          </p:nvSpPr>
          <p:spPr bwMode="auto">
            <a:xfrm flipH="1">
              <a:off x="3657152" y="4348118"/>
              <a:ext cx="25674" cy="14263"/>
            </a:xfrm>
            <a:custGeom>
              <a:avLst/>
              <a:gdLst>
                <a:gd name="T0" fmla="*/ 8 w 18"/>
                <a:gd name="T1" fmla="*/ 1 h 10"/>
                <a:gd name="T2" fmla="*/ 1 w 18"/>
                <a:gd name="T3" fmla="*/ 5 h 10"/>
                <a:gd name="T4" fmla="*/ 1 w 18"/>
                <a:gd name="T5" fmla="*/ 6 h 10"/>
                <a:gd name="T6" fmla="*/ 8 w 18"/>
                <a:gd name="T7" fmla="*/ 10 h 10"/>
                <a:gd name="T8" fmla="*/ 10 w 18"/>
                <a:gd name="T9" fmla="*/ 10 h 10"/>
                <a:gd name="T10" fmla="*/ 17 w 18"/>
                <a:gd name="T11" fmla="*/ 6 h 10"/>
                <a:gd name="T12" fmla="*/ 17 w 18"/>
                <a:gd name="T13" fmla="*/ 5 h 10"/>
                <a:gd name="T14" fmla="*/ 10 w 18"/>
                <a:gd name="T15" fmla="*/ 1 h 10"/>
                <a:gd name="T16" fmla="*/ 8 w 18"/>
                <a:gd name="T1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8" y="1"/>
                  </a:move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8" y="6"/>
                    <a:pt x="18" y="5"/>
                    <a:pt x="17" y="5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0"/>
                    <a:pt x="8" y="0"/>
                    <a:pt x="8" y="1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5" name="Freeform 505"/>
            <p:cNvSpPr>
              <a:spLocks/>
            </p:cNvSpPr>
            <p:nvPr userDrawn="1"/>
          </p:nvSpPr>
          <p:spPr bwMode="auto">
            <a:xfrm flipH="1">
              <a:off x="3635756" y="4353823"/>
              <a:ext cx="25674" cy="14263"/>
            </a:xfrm>
            <a:custGeom>
              <a:avLst/>
              <a:gdLst>
                <a:gd name="T0" fmla="*/ 8 w 18"/>
                <a:gd name="T1" fmla="*/ 0 h 10"/>
                <a:gd name="T2" fmla="*/ 1 w 18"/>
                <a:gd name="T3" fmla="*/ 4 h 10"/>
                <a:gd name="T4" fmla="*/ 1 w 18"/>
                <a:gd name="T5" fmla="*/ 5 h 10"/>
                <a:gd name="T6" fmla="*/ 8 w 18"/>
                <a:gd name="T7" fmla="*/ 9 h 10"/>
                <a:gd name="T8" fmla="*/ 10 w 18"/>
                <a:gd name="T9" fmla="*/ 9 h 10"/>
                <a:gd name="T10" fmla="*/ 17 w 18"/>
                <a:gd name="T11" fmla="*/ 5 h 10"/>
                <a:gd name="T12" fmla="*/ 17 w 18"/>
                <a:gd name="T13" fmla="*/ 4 h 10"/>
                <a:gd name="T14" fmla="*/ 10 w 18"/>
                <a:gd name="T15" fmla="*/ 0 h 10"/>
                <a:gd name="T16" fmla="*/ 8 w 18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8" y="0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1" y="5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10"/>
                    <a:pt x="9" y="10"/>
                    <a:pt x="10" y="9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8" y="5"/>
                    <a:pt x="18" y="4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6" name="Freeform 506"/>
            <p:cNvSpPr>
              <a:spLocks/>
            </p:cNvSpPr>
            <p:nvPr userDrawn="1"/>
          </p:nvSpPr>
          <p:spPr bwMode="auto">
            <a:xfrm flipH="1">
              <a:off x="3577277" y="4355250"/>
              <a:ext cx="24248" cy="15690"/>
            </a:xfrm>
            <a:custGeom>
              <a:avLst/>
              <a:gdLst>
                <a:gd name="T0" fmla="*/ 10 w 17"/>
                <a:gd name="T1" fmla="*/ 10 h 11"/>
                <a:gd name="T2" fmla="*/ 17 w 17"/>
                <a:gd name="T3" fmla="*/ 6 h 11"/>
                <a:gd name="T4" fmla="*/ 17 w 17"/>
                <a:gd name="T5" fmla="*/ 5 h 11"/>
                <a:gd name="T6" fmla="*/ 10 w 17"/>
                <a:gd name="T7" fmla="*/ 1 h 11"/>
                <a:gd name="T8" fmla="*/ 7 w 17"/>
                <a:gd name="T9" fmla="*/ 1 h 11"/>
                <a:gd name="T10" fmla="*/ 0 w 17"/>
                <a:gd name="T11" fmla="*/ 5 h 11"/>
                <a:gd name="T12" fmla="*/ 0 w 17"/>
                <a:gd name="T13" fmla="*/ 6 h 11"/>
                <a:gd name="T14" fmla="*/ 7 w 17"/>
                <a:gd name="T15" fmla="*/ 10 h 11"/>
                <a:gd name="T16" fmla="*/ 10 w 17"/>
                <a:gd name="T17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1">
                  <a:moveTo>
                    <a:pt x="10" y="10"/>
                  </a:moveTo>
                  <a:cubicBezTo>
                    <a:pt x="17" y="6"/>
                    <a:pt x="17" y="6"/>
                    <a:pt x="17" y="6"/>
                  </a:cubicBezTo>
                  <a:cubicBezTo>
                    <a:pt x="17" y="6"/>
                    <a:pt x="17" y="5"/>
                    <a:pt x="17" y="5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0"/>
                    <a:pt x="8" y="0"/>
                    <a:pt x="7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6"/>
                    <a:pt x="0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1"/>
                    <a:pt x="9" y="11"/>
                    <a:pt x="10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7" name="Freeform 507"/>
            <p:cNvSpPr>
              <a:spLocks/>
            </p:cNvSpPr>
            <p:nvPr userDrawn="1"/>
          </p:nvSpPr>
          <p:spPr bwMode="auto">
            <a:xfrm flipH="1">
              <a:off x="3672841" y="4356676"/>
              <a:ext cx="25674" cy="15690"/>
            </a:xfrm>
            <a:custGeom>
              <a:avLst/>
              <a:gdLst>
                <a:gd name="T0" fmla="*/ 8 w 18"/>
                <a:gd name="T1" fmla="*/ 1 h 11"/>
                <a:gd name="T2" fmla="*/ 1 w 18"/>
                <a:gd name="T3" fmla="*/ 5 h 11"/>
                <a:gd name="T4" fmla="*/ 1 w 18"/>
                <a:gd name="T5" fmla="*/ 6 h 11"/>
                <a:gd name="T6" fmla="*/ 8 w 18"/>
                <a:gd name="T7" fmla="*/ 10 h 11"/>
                <a:gd name="T8" fmla="*/ 10 w 18"/>
                <a:gd name="T9" fmla="*/ 10 h 11"/>
                <a:gd name="T10" fmla="*/ 17 w 18"/>
                <a:gd name="T11" fmla="*/ 6 h 11"/>
                <a:gd name="T12" fmla="*/ 17 w 18"/>
                <a:gd name="T13" fmla="*/ 5 h 11"/>
                <a:gd name="T14" fmla="*/ 10 w 18"/>
                <a:gd name="T15" fmla="*/ 1 h 11"/>
                <a:gd name="T16" fmla="*/ 8 w 18"/>
                <a:gd name="T17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1">
                  <a:moveTo>
                    <a:pt x="8" y="1"/>
                  </a:move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9" y="11"/>
                    <a:pt x="10" y="11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8" y="6"/>
                    <a:pt x="18" y="5"/>
                    <a:pt x="17" y="5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0"/>
                    <a:pt x="9" y="0"/>
                    <a:pt x="8" y="1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8" name="Freeform 508"/>
            <p:cNvSpPr>
              <a:spLocks/>
            </p:cNvSpPr>
            <p:nvPr userDrawn="1"/>
          </p:nvSpPr>
          <p:spPr bwMode="auto">
            <a:xfrm flipH="1">
              <a:off x="3651446" y="4362381"/>
              <a:ext cx="25674" cy="14263"/>
            </a:xfrm>
            <a:custGeom>
              <a:avLst/>
              <a:gdLst>
                <a:gd name="T0" fmla="*/ 8 w 18"/>
                <a:gd name="T1" fmla="*/ 0 h 10"/>
                <a:gd name="T2" fmla="*/ 1 w 18"/>
                <a:gd name="T3" fmla="*/ 4 h 10"/>
                <a:gd name="T4" fmla="*/ 1 w 18"/>
                <a:gd name="T5" fmla="*/ 6 h 10"/>
                <a:gd name="T6" fmla="*/ 8 w 18"/>
                <a:gd name="T7" fmla="*/ 10 h 10"/>
                <a:gd name="T8" fmla="*/ 10 w 18"/>
                <a:gd name="T9" fmla="*/ 10 h 10"/>
                <a:gd name="T10" fmla="*/ 17 w 18"/>
                <a:gd name="T11" fmla="*/ 5 h 10"/>
                <a:gd name="T12" fmla="*/ 17 w 18"/>
                <a:gd name="T13" fmla="*/ 4 h 10"/>
                <a:gd name="T14" fmla="*/ 10 w 18"/>
                <a:gd name="T15" fmla="*/ 0 h 10"/>
                <a:gd name="T16" fmla="*/ 8 w 18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8" y="0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9" y="10"/>
                    <a:pt x="10" y="10"/>
                    <a:pt x="10" y="10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8" y="5"/>
                    <a:pt x="18" y="5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9" y="0"/>
                    <a:pt x="8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9" name="Freeform 509"/>
            <p:cNvSpPr>
              <a:spLocks/>
            </p:cNvSpPr>
            <p:nvPr userDrawn="1"/>
          </p:nvSpPr>
          <p:spPr bwMode="auto">
            <a:xfrm flipH="1">
              <a:off x="3561588" y="4365234"/>
              <a:ext cx="24248" cy="14263"/>
            </a:xfrm>
            <a:custGeom>
              <a:avLst/>
              <a:gdLst>
                <a:gd name="T0" fmla="*/ 10 w 17"/>
                <a:gd name="T1" fmla="*/ 0 h 10"/>
                <a:gd name="T2" fmla="*/ 8 w 17"/>
                <a:gd name="T3" fmla="*/ 0 h 10"/>
                <a:gd name="T4" fmla="*/ 1 w 17"/>
                <a:gd name="T5" fmla="*/ 4 h 10"/>
                <a:gd name="T6" fmla="*/ 1 w 17"/>
                <a:gd name="T7" fmla="*/ 6 h 10"/>
                <a:gd name="T8" fmla="*/ 8 w 17"/>
                <a:gd name="T9" fmla="*/ 10 h 10"/>
                <a:gd name="T10" fmla="*/ 10 w 17"/>
                <a:gd name="T11" fmla="*/ 10 h 10"/>
                <a:gd name="T12" fmla="*/ 17 w 17"/>
                <a:gd name="T13" fmla="*/ 6 h 10"/>
                <a:gd name="T14" fmla="*/ 17 w 17"/>
                <a:gd name="T15" fmla="*/ 4 h 10"/>
                <a:gd name="T16" fmla="*/ 10 w 17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0"/>
                  </a:moveTo>
                  <a:cubicBezTo>
                    <a:pt x="9" y="0"/>
                    <a:pt x="8" y="0"/>
                    <a:pt x="8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5"/>
                    <a:pt x="17" y="5"/>
                    <a:pt x="17" y="4"/>
                  </a:cubicBezTo>
                  <a:lnTo>
                    <a:pt x="10" y="0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0" name="Freeform 510"/>
            <p:cNvSpPr>
              <a:spLocks/>
            </p:cNvSpPr>
            <p:nvPr userDrawn="1"/>
          </p:nvSpPr>
          <p:spPr bwMode="auto">
            <a:xfrm flipH="1">
              <a:off x="3688530" y="4366660"/>
              <a:ext cx="24248" cy="14263"/>
            </a:xfrm>
            <a:custGeom>
              <a:avLst/>
              <a:gdLst>
                <a:gd name="T0" fmla="*/ 7 w 17"/>
                <a:gd name="T1" fmla="*/ 0 h 10"/>
                <a:gd name="T2" fmla="*/ 0 w 17"/>
                <a:gd name="T3" fmla="*/ 4 h 10"/>
                <a:gd name="T4" fmla="*/ 0 w 17"/>
                <a:gd name="T5" fmla="*/ 5 h 10"/>
                <a:gd name="T6" fmla="*/ 7 w 17"/>
                <a:gd name="T7" fmla="*/ 9 h 10"/>
                <a:gd name="T8" fmla="*/ 10 w 17"/>
                <a:gd name="T9" fmla="*/ 9 h 10"/>
                <a:gd name="T10" fmla="*/ 17 w 17"/>
                <a:gd name="T11" fmla="*/ 5 h 10"/>
                <a:gd name="T12" fmla="*/ 17 w 17"/>
                <a:gd name="T13" fmla="*/ 4 h 10"/>
                <a:gd name="T14" fmla="*/ 10 w 17"/>
                <a:gd name="T15" fmla="*/ 0 h 10"/>
                <a:gd name="T16" fmla="*/ 7 w 17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7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10"/>
                    <a:pt x="9" y="10"/>
                    <a:pt x="10" y="9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5"/>
                    <a:pt x="17" y="4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7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1" name="Freeform 511"/>
            <p:cNvSpPr>
              <a:spLocks/>
            </p:cNvSpPr>
            <p:nvPr userDrawn="1"/>
          </p:nvSpPr>
          <p:spPr bwMode="auto">
            <a:xfrm flipH="1">
              <a:off x="3667135" y="4370939"/>
              <a:ext cx="24248" cy="14263"/>
            </a:xfrm>
            <a:custGeom>
              <a:avLst/>
              <a:gdLst>
                <a:gd name="T0" fmla="*/ 7 w 17"/>
                <a:gd name="T1" fmla="*/ 0 h 10"/>
                <a:gd name="T2" fmla="*/ 0 w 17"/>
                <a:gd name="T3" fmla="*/ 4 h 10"/>
                <a:gd name="T4" fmla="*/ 0 w 17"/>
                <a:gd name="T5" fmla="*/ 6 h 10"/>
                <a:gd name="T6" fmla="*/ 7 w 17"/>
                <a:gd name="T7" fmla="*/ 10 h 10"/>
                <a:gd name="T8" fmla="*/ 10 w 17"/>
                <a:gd name="T9" fmla="*/ 10 h 10"/>
                <a:gd name="T10" fmla="*/ 17 w 17"/>
                <a:gd name="T11" fmla="*/ 6 h 10"/>
                <a:gd name="T12" fmla="*/ 17 w 17"/>
                <a:gd name="T13" fmla="*/ 4 h 10"/>
                <a:gd name="T14" fmla="*/ 10 w 17"/>
                <a:gd name="T15" fmla="*/ 0 h 10"/>
                <a:gd name="T16" fmla="*/ 7 w 17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7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5"/>
                    <a:pt x="17" y="5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7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2" name="Freeform 512"/>
            <p:cNvSpPr>
              <a:spLocks/>
            </p:cNvSpPr>
            <p:nvPr userDrawn="1"/>
          </p:nvSpPr>
          <p:spPr bwMode="auto">
            <a:xfrm flipH="1">
              <a:off x="3607230" y="4373792"/>
              <a:ext cx="25674" cy="14263"/>
            </a:xfrm>
            <a:custGeom>
              <a:avLst/>
              <a:gdLst>
                <a:gd name="T0" fmla="*/ 10 w 18"/>
                <a:gd name="T1" fmla="*/ 10 h 10"/>
                <a:gd name="T2" fmla="*/ 17 w 18"/>
                <a:gd name="T3" fmla="*/ 6 h 10"/>
                <a:gd name="T4" fmla="*/ 17 w 18"/>
                <a:gd name="T5" fmla="*/ 4 h 10"/>
                <a:gd name="T6" fmla="*/ 10 w 18"/>
                <a:gd name="T7" fmla="*/ 0 h 10"/>
                <a:gd name="T8" fmla="*/ 8 w 18"/>
                <a:gd name="T9" fmla="*/ 0 h 10"/>
                <a:gd name="T10" fmla="*/ 1 w 18"/>
                <a:gd name="T11" fmla="*/ 4 h 10"/>
                <a:gd name="T12" fmla="*/ 1 w 18"/>
                <a:gd name="T13" fmla="*/ 6 h 10"/>
                <a:gd name="T14" fmla="*/ 8 w 18"/>
                <a:gd name="T15" fmla="*/ 10 h 10"/>
                <a:gd name="T16" fmla="*/ 10 w 18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10" y="10"/>
                  </a:moveTo>
                  <a:cubicBezTo>
                    <a:pt x="17" y="6"/>
                    <a:pt x="17" y="6"/>
                    <a:pt x="17" y="6"/>
                  </a:cubicBezTo>
                  <a:cubicBezTo>
                    <a:pt x="18" y="5"/>
                    <a:pt x="18" y="5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9" y="0"/>
                    <a:pt x="8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9" y="10"/>
                    <a:pt x="10" y="10"/>
                    <a:pt x="10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3" name="Freeform 513"/>
            <p:cNvSpPr>
              <a:spLocks/>
            </p:cNvSpPr>
            <p:nvPr userDrawn="1"/>
          </p:nvSpPr>
          <p:spPr bwMode="auto">
            <a:xfrm flipH="1">
              <a:off x="3702794" y="4375218"/>
              <a:ext cx="25674" cy="14263"/>
            </a:xfrm>
            <a:custGeom>
              <a:avLst/>
              <a:gdLst>
                <a:gd name="T0" fmla="*/ 8 w 18"/>
                <a:gd name="T1" fmla="*/ 0 h 10"/>
                <a:gd name="T2" fmla="*/ 1 w 18"/>
                <a:gd name="T3" fmla="*/ 4 h 10"/>
                <a:gd name="T4" fmla="*/ 1 w 18"/>
                <a:gd name="T5" fmla="*/ 6 h 10"/>
                <a:gd name="T6" fmla="*/ 8 w 18"/>
                <a:gd name="T7" fmla="*/ 10 h 10"/>
                <a:gd name="T8" fmla="*/ 10 w 18"/>
                <a:gd name="T9" fmla="*/ 10 h 10"/>
                <a:gd name="T10" fmla="*/ 17 w 18"/>
                <a:gd name="T11" fmla="*/ 6 h 10"/>
                <a:gd name="T12" fmla="*/ 17 w 18"/>
                <a:gd name="T13" fmla="*/ 4 h 10"/>
                <a:gd name="T14" fmla="*/ 10 w 18"/>
                <a:gd name="T15" fmla="*/ 0 h 10"/>
                <a:gd name="T16" fmla="*/ 8 w 18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8" y="0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8" y="5"/>
                    <a:pt x="18" y="5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4" name="Freeform 514"/>
            <p:cNvSpPr>
              <a:spLocks/>
            </p:cNvSpPr>
            <p:nvPr userDrawn="1"/>
          </p:nvSpPr>
          <p:spPr bwMode="auto">
            <a:xfrm flipH="1">
              <a:off x="3647167" y="4378071"/>
              <a:ext cx="24248" cy="14263"/>
            </a:xfrm>
            <a:custGeom>
              <a:avLst/>
              <a:gdLst>
                <a:gd name="T0" fmla="*/ 10 w 17"/>
                <a:gd name="T1" fmla="*/ 9 h 10"/>
                <a:gd name="T2" fmla="*/ 16 w 17"/>
                <a:gd name="T3" fmla="*/ 5 h 10"/>
                <a:gd name="T4" fmla="*/ 16 w 17"/>
                <a:gd name="T5" fmla="*/ 4 h 10"/>
                <a:gd name="T6" fmla="*/ 9 w 17"/>
                <a:gd name="T7" fmla="*/ 0 h 10"/>
                <a:gd name="T8" fmla="*/ 7 w 17"/>
                <a:gd name="T9" fmla="*/ 0 h 10"/>
                <a:gd name="T10" fmla="*/ 0 w 17"/>
                <a:gd name="T11" fmla="*/ 4 h 10"/>
                <a:gd name="T12" fmla="*/ 0 w 17"/>
                <a:gd name="T13" fmla="*/ 5 h 10"/>
                <a:gd name="T14" fmla="*/ 7 w 17"/>
                <a:gd name="T15" fmla="*/ 9 h 10"/>
                <a:gd name="T16" fmla="*/ 10 w 17"/>
                <a:gd name="T17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9"/>
                  </a:moveTo>
                  <a:cubicBezTo>
                    <a:pt x="16" y="5"/>
                    <a:pt x="16" y="5"/>
                    <a:pt x="16" y="5"/>
                  </a:cubicBezTo>
                  <a:cubicBezTo>
                    <a:pt x="17" y="5"/>
                    <a:pt x="17" y="4"/>
                    <a:pt x="16" y="4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8" y="0"/>
                    <a:pt x="7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10"/>
                    <a:pt x="9" y="10"/>
                    <a:pt x="10" y="9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5" name="Freeform 515"/>
            <p:cNvSpPr>
              <a:spLocks/>
            </p:cNvSpPr>
            <p:nvPr userDrawn="1"/>
          </p:nvSpPr>
          <p:spPr bwMode="auto">
            <a:xfrm flipH="1">
              <a:off x="3681399" y="4379497"/>
              <a:ext cx="25674" cy="14263"/>
            </a:xfrm>
            <a:custGeom>
              <a:avLst/>
              <a:gdLst>
                <a:gd name="T0" fmla="*/ 8 w 18"/>
                <a:gd name="T1" fmla="*/ 1 h 10"/>
                <a:gd name="T2" fmla="*/ 1 w 18"/>
                <a:gd name="T3" fmla="*/ 5 h 10"/>
                <a:gd name="T4" fmla="*/ 1 w 18"/>
                <a:gd name="T5" fmla="*/ 6 h 10"/>
                <a:gd name="T6" fmla="*/ 8 w 18"/>
                <a:gd name="T7" fmla="*/ 10 h 10"/>
                <a:gd name="T8" fmla="*/ 10 w 18"/>
                <a:gd name="T9" fmla="*/ 10 h 10"/>
                <a:gd name="T10" fmla="*/ 17 w 18"/>
                <a:gd name="T11" fmla="*/ 6 h 10"/>
                <a:gd name="T12" fmla="*/ 17 w 18"/>
                <a:gd name="T13" fmla="*/ 5 h 10"/>
                <a:gd name="T14" fmla="*/ 10 w 18"/>
                <a:gd name="T15" fmla="*/ 1 h 10"/>
                <a:gd name="T16" fmla="*/ 8 w 18"/>
                <a:gd name="T1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8" y="1"/>
                  </a:move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8" y="6"/>
                    <a:pt x="18" y="5"/>
                    <a:pt x="17" y="5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0"/>
                    <a:pt x="8" y="0"/>
                    <a:pt x="8" y="1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6" name="Freeform 516"/>
            <p:cNvSpPr>
              <a:spLocks/>
            </p:cNvSpPr>
            <p:nvPr userDrawn="1"/>
          </p:nvSpPr>
          <p:spPr bwMode="auto">
            <a:xfrm flipH="1">
              <a:off x="3622919" y="4382349"/>
              <a:ext cx="24248" cy="14263"/>
            </a:xfrm>
            <a:custGeom>
              <a:avLst/>
              <a:gdLst>
                <a:gd name="T0" fmla="*/ 10 w 17"/>
                <a:gd name="T1" fmla="*/ 10 h 10"/>
                <a:gd name="T2" fmla="*/ 17 w 17"/>
                <a:gd name="T3" fmla="*/ 6 h 10"/>
                <a:gd name="T4" fmla="*/ 17 w 17"/>
                <a:gd name="T5" fmla="*/ 4 h 10"/>
                <a:gd name="T6" fmla="*/ 10 w 17"/>
                <a:gd name="T7" fmla="*/ 0 h 10"/>
                <a:gd name="T8" fmla="*/ 7 w 17"/>
                <a:gd name="T9" fmla="*/ 0 h 10"/>
                <a:gd name="T10" fmla="*/ 0 w 17"/>
                <a:gd name="T11" fmla="*/ 4 h 10"/>
                <a:gd name="T12" fmla="*/ 0 w 17"/>
                <a:gd name="T13" fmla="*/ 6 h 10"/>
                <a:gd name="T14" fmla="*/ 7 w 17"/>
                <a:gd name="T15" fmla="*/ 10 h 10"/>
                <a:gd name="T16" fmla="*/ 10 w 17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10"/>
                  </a:moveTo>
                  <a:cubicBezTo>
                    <a:pt x="17" y="6"/>
                    <a:pt x="17" y="6"/>
                    <a:pt x="17" y="6"/>
                  </a:cubicBezTo>
                  <a:cubicBezTo>
                    <a:pt x="17" y="5"/>
                    <a:pt x="17" y="5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7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10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7" name="Freeform 517"/>
            <p:cNvSpPr>
              <a:spLocks/>
            </p:cNvSpPr>
            <p:nvPr userDrawn="1"/>
          </p:nvSpPr>
          <p:spPr bwMode="auto">
            <a:xfrm flipH="1">
              <a:off x="3662856" y="4386629"/>
              <a:ext cx="24248" cy="14263"/>
            </a:xfrm>
            <a:custGeom>
              <a:avLst/>
              <a:gdLst>
                <a:gd name="T0" fmla="*/ 10 w 17"/>
                <a:gd name="T1" fmla="*/ 10 h 10"/>
                <a:gd name="T2" fmla="*/ 17 w 17"/>
                <a:gd name="T3" fmla="*/ 6 h 10"/>
                <a:gd name="T4" fmla="*/ 17 w 17"/>
                <a:gd name="T5" fmla="*/ 4 h 10"/>
                <a:gd name="T6" fmla="*/ 10 w 17"/>
                <a:gd name="T7" fmla="*/ 0 h 10"/>
                <a:gd name="T8" fmla="*/ 8 w 17"/>
                <a:gd name="T9" fmla="*/ 0 h 10"/>
                <a:gd name="T10" fmla="*/ 1 w 17"/>
                <a:gd name="T11" fmla="*/ 4 h 10"/>
                <a:gd name="T12" fmla="*/ 1 w 17"/>
                <a:gd name="T13" fmla="*/ 6 h 10"/>
                <a:gd name="T14" fmla="*/ 8 w 17"/>
                <a:gd name="T15" fmla="*/ 10 h 10"/>
                <a:gd name="T16" fmla="*/ 10 w 17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10"/>
                  </a:moveTo>
                  <a:cubicBezTo>
                    <a:pt x="17" y="6"/>
                    <a:pt x="17" y="6"/>
                    <a:pt x="17" y="6"/>
                  </a:cubicBezTo>
                  <a:cubicBezTo>
                    <a:pt x="17" y="5"/>
                    <a:pt x="17" y="5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8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10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8" name="Freeform 518"/>
            <p:cNvSpPr>
              <a:spLocks/>
            </p:cNvSpPr>
            <p:nvPr userDrawn="1"/>
          </p:nvSpPr>
          <p:spPr bwMode="auto">
            <a:xfrm flipH="1">
              <a:off x="3637183" y="4390907"/>
              <a:ext cx="25674" cy="14263"/>
            </a:xfrm>
            <a:custGeom>
              <a:avLst/>
              <a:gdLst>
                <a:gd name="T0" fmla="*/ 10 w 18"/>
                <a:gd name="T1" fmla="*/ 10 h 10"/>
                <a:gd name="T2" fmla="*/ 17 w 18"/>
                <a:gd name="T3" fmla="*/ 6 h 10"/>
                <a:gd name="T4" fmla="*/ 17 w 18"/>
                <a:gd name="T5" fmla="*/ 5 h 10"/>
                <a:gd name="T6" fmla="*/ 10 w 18"/>
                <a:gd name="T7" fmla="*/ 1 h 10"/>
                <a:gd name="T8" fmla="*/ 8 w 18"/>
                <a:gd name="T9" fmla="*/ 1 h 10"/>
                <a:gd name="T10" fmla="*/ 1 w 18"/>
                <a:gd name="T11" fmla="*/ 5 h 10"/>
                <a:gd name="T12" fmla="*/ 1 w 18"/>
                <a:gd name="T13" fmla="*/ 6 h 10"/>
                <a:gd name="T14" fmla="*/ 8 w 18"/>
                <a:gd name="T15" fmla="*/ 10 h 10"/>
                <a:gd name="T16" fmla="*/ 10 w 18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10" y="10"/>
                  </a:moveTo>
                  <a:cubicBezTo>
                    <a:pt x="17" y="6"/>
                    <a:pt x="17" y="6"/>
                    <a:pt x="17" y="6"/>
                  </a:cubicBezTo>
                  <a:cubicBezTo>
                    <a:pt x="18" y="6"/>
                    <a:pt x="18" y="5"/>
                    <a:pt x="17" y="5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0"/>
                    <a:pt x="8" y="0"/>
                    <a:pt x="8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10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9" name="Freeform 519"/>
            <p:cNvSpPr>
              <a:spLocks/>
            </p:cNvSpPr>
            <p:nvPr userDrawn="1"/>
          </p:nvSpPr>
          <p:spPr bwMode="auto">
            <a:xfrm flipH="1">
              <a:off x="3677120" y="4395187"/>
              <a:ext cx="25674" cy="14263"/>
            </a:xfrm>
            <a:custGeom>
              <a:avLst/>
              <a:gdLst>
                <a:gd name="T0" fmla="*/ 10 w 18"/>
                <a:gd name="T1" fmla="*/ 10 h 10"/>
                <a:gd name="T2" fmla="*/ 17 w 18"/>
                <a:gd name="T3" fmla="*/ 6 h 10"/>
                <a:gd name="T4" fmla="*/ 17 w 18"/>
                <a:gd name="T5" fmla="*/ 4 h 10"/>
                <a:gd name="T6" fmla="*/ 10 w 18"/>
                <a:gd name="T7" fmla="*/ 0 h 10"/>
                <a:gd name="T8" fmla="*/ 8 w 18"/>
                <a:gd name="T9" fmla="*/ 0 h 10"/>
                <a:gd name="T10" fmla="*/ 1 w 18"/>
                <a:gd name="T11" fmla="*/ 4 h 10"/>
                <a:gd name="T12" fmla="*/ 1 w 18"/>
                <a:gd name="T13" fmla="*/ 6 h 10"/>
                <a:gd name="T14" fmla="*/ 8 w 18"/>
                <a:gd name="T15" fmla="*/ 10 h 10"/>
                <a:gd name="T16" fmla="*/ 10 w 18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10" y="10"/>
                  </a:moveTo>
                  <a:cubicBezTo>
                    <a:pt x="17" y="6"/>
                    <a:pt x="17" y="6"/>
                    <a:pt x="17" y="6"/>
                  </a:cubicBezTo>
                  <a:cubicBezTo>
                    <a:pt x="18" y="5"/>
                    <a:pt x="18" y="5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8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9" y="10"/>
                    <a:pt x="10" y="10"/>
                    <a:pt x="10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0" name="Freeform 520"/>
            <p:cNvSpPr>
              <a:spLocks/>
            </p:cNvSpPr>
            <p:nvPr userDrawn="1"/>
          </p:nvSpPr>
          <p:spPr bwMode="auto">
            <a:xfrm flipH="1">
              <a:off x="3652872" y="4399465"/>
              <a:ext cx="25674" cy="15690"/>
            </a:xfrm>
            <a:custGeom>
              <a:avLst/>
              <a:gdLst>
                <a:gd name="T0" fmla="*/ 10 w 18"/>
                <a:gd name="T1" fmla="*/ 10 h 11"/>
                <a:gd name="T2" fmla="*/ 17 w 18"/>
                <a:gd name="T3" fmla="*/ 6 h 11"/>
                <a:gd name="T4" fmla="*/ 17 w 18"/>
                <a:gd name="T5" fmla="*/ 5 h 11"/>
                <a:gd name="T6" fmla="*/ 10 w 18"/>
                <a:gd name="T7" fmla="*/ 1 h 11"/>
                <a:gd name="T8" fmla="*/ 8 w 18"/>
                <a:gd name="T9" fmla="*/ 1 h 11"/>
                <a:gd name="T10" fmla="*/ 1 w 18"/>
                <a:gd name="T11" fmla="*/ 5 h 11"/>
                <a:gd name="T12" fmla="*/ 1 w 18"/>
                <a:gd name="T13" fmla="*/ 6 h 11"/>
                <a:gd name="T14" fmla="*/ 8 w 18"/>
                <a:gd name="T15" fmla="*/ 10 h 11"/>
                <a:gd name="T16" fmla="*/ 10 w 18"/>
                <a:gd name="T17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1">
                  <a:moveTo>
                    <a:pt x="10" y="10"/>
                  </a:moveTo>
                  <a:cubicBezTo>
                    <a:pt x="17" y="6"/>
                    <a:pt x="17" y="6"/>
                    <a:pt x="17" y="6"/>
                  </a:cubicBezTo>
                  <a:cubicBezTo>
                    <a:pt x="18" y="6"/>
                    <a:pt x="18" y="5"/>
                    <a:pt x="17" y="5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0"/>
                    <a:pt x="9" y="0"/>
                    <a:pt x="8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9" y="11"/>
                    <a:pt x="10" y="11"/>
                    <a:pt x="10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1" name="Freeform 521"/>
            <p:cNvSpPr>
              <a:spLocks/>
            </p:cNvSpPr>
            <p:nvPr userDrawn="1"/>
          </p:nvSpPr>
          <p:spPr bwMode="auto">
            <a:xfrm flipH="1">
              <a:off x="3692809" y="4403745"/>
              <a:ext cx="24248" cy="14263"/>
            </a:xfrm>
            <a:custGeom>
              <a:avLst/>
              <a:gdLst>
                <a:gd name="T0" fmla="*/ 7 w 17"/>
                <a:gd name="T1" fmla="*/ 10 h 10"/>
                <a:gd name="T2" fmla="*/ 10 w 17"/>
                <a:gd name="T3" fmla="*/ 10 h 10"/>
                <a:gd name="T4" fmla="*/ 16 w 17"/>
                <a:gd name="T5" fmla="*/ 6 h 10"/>
                <a:gd name="T6" fmla="*/ 16 w 17"/>
                <a:gd name="T7" fmla="*/ 5 h 10"/>
                <a:gd name="T8" fmla="*/ 9 w 17"/>
                <a:gd name="T9" fmla="*/ 1 h 10"/>
                <a:gd name="T10" fmla="*/ 7 w 17"/>
                <a:gd name="T11" fmla="*/ 1 h 10"/>
                <a:gd name="T12" fmla="*/ 0 w 17"/>
                <a:gd name="T13" fmla="*/ 5 h 10"/>
                <a:gd name="T14" fmla="*/ 0 w 17"/>
                <a:gd name="T15" fmla="*/ 6 h 10"/>
                <a:gd name="T16" fmla="*/ 7 w 17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7" y="10"/>
                  </a:moveTo>
                  <a:cubicBezTo>
                    <a:pt x="8" y="10"/>
                    <a:pt x="9" y="10"/>
                    <a:pt x="10" y="10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7" y="6"/>
                    <a:pt x="17" y="5"/>
                    <a:pt x="16" y="5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8" y="0"/>
                    <a:pt x="7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6"/>
                    <a:pt x="0" y="6"/>
                  </a:cubicBezTo>
                  <a:lnTo>
                    <a:pt x="7" y="10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2" name="Freeform 522"/>
            <p:cNvSpPr>
              <a:spLocks/>
            </p:cNvSpPr>
            <p:nvPr userDrawn="1"/>
          </p:nvSpPr>
          <p:spPr bwMode="auto">
            <a:xfrm flipH="1">
              <a:off x="3668561" y="4409450"/>
              <a:ext cx="24248" cy="14263"/>
            </a:xfrm>
            <a:custGeom>
              <a:avLst/>
              <a:gdLst>
                <a:gd name="T0" fmla="*/ 10 w 17"/>
                <a:gd name="T1" fmla="*/ 9 h 10"/>
                <a:gd name="T2" fmla="*/ 17 w 17"/>
                <a:gd name="T3" fmla="*/ 5 h 10"/>
                <a:gd name="T4" fmla="*/ 17 w 17"/>
                <a:gd name="T5" fmla="*/ 4 h 10"/>
                <a:gd name="T6" fmla="*/ 10 w 17"/>
                <a:gd name="T7" fmla="*/ 0 h 10"/>
                <a:gd name="T8" fmla="*/ 7 w 17"/>
                <a:gd name="T9" fmla="*/ 0 h 10"/>
                <a:gd name="T10" fmla="*/ 0 w 17"/>
                <a:gd name="T11" fmla="*/ 4 h 10"/>
                <a:gd name="T12" fmla="*/ 0 w 17"/>
                <a:gd name="T13" fmla="*/ 5 h 10"/>
                <a:gd name="T14" fmla="*/ 7 w 17"/>
                <a:gd name="T15" fmla="*/ 9 h 10"/>
                <a:gd name="T16" fmla="*/ 10 w 17"/>
                <a:gd name="T17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9"/>
                  </a:moveTo>
                  <a:cubicBezTo>
                    <a:pt x="17" y="5"/>
                    <a:pt x="17" y="5"/>
                    <a:pt x="17" y="5"/>
                  </a:cubicBezTo>
                  <a:cubicBezTo>
                    <a:pt x="17" y="5"/>
                    <a:pt x="17" y="4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7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10"/>
                    <a:pt x="9" y="10"/>
                    <a:pt x="10" y="9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3" name="Freeform 523"/>
            <p:cNvSpPr>
              <a:spLocks/>
            </p:cNvSpPr>
            <p:nvPr userDrawn="1"/>
          </p:nvSpPr>
          <p:spPr bwMode="auto">
            <a:xfrm flipH="1">
              <a:off x="3577278" y="4373792"/>
              <a:ext cx="88432" cy="51348"/>
            </a:xfrm>
            <a:custGeom>
              <a:avLst/>
              <a:gdLst>
                <a:gd name="T0" fmla="*/ 55 w 62"/>
                <a:gd name="T1" fmla="*/ 1 h 36"/>
                <a:gd name="T2" fmla="*/ 52 w 62"/>
                <a:gd name="T3" fmla="*/ 1 h 36"/>
                <a:gd name="T4" fmla="*/ 1 w 62"/>
                <a:gd name="T5" fmla="*/ 30 h 36"/>
                <a:gd name="T6" fmla="*/ 1 w 62"/>
                <a:gd name="T7" fmla="*/ 32 h 36"/>
                <a:gd name="T8" fmla="*/ 8 w 62"/>
                <a:gd name="T9" fmla="*/ 36 h 36"/>
                <a:gd name="T10" fmla="*/ 11 w 62"/>
                <a:gd name="T11" fmla="*/ 36 h 36"/>
                <a:gd name="T12" fmla="*/ 62 w 62"/>
                <a:gd name="T13" fmla="*/ 6 h 36"/>
                <a:gd name="T14" fmla="*/ 62 w 62"/>
                <a:gd name="T15" fmla="*/ 5 h 36"/>
                <a:gd name="T16" fmla="*/ 55 w 62"/>
                <a:gd name="T17" fmla="*/ 1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2" h="36">
                  <a:moveTo>
                    <a:pt x="55" y="1"/>
                  </a:moveTo>
                  <a:cubicBezTo>
                    <a:pt x="54" y="0"/>
                    <a:pt x="53" y="0"/>
                    <a:pt x="52" y="1"/>
                  </a:cubicBezTo>
                  <a:cubicBezTo>
                    <a:pt x="1" y="30"/>
                    <a:pt x="1" y="30"/>
                    <a:pt x="1" y="30"/>
                  </a:cubicBezTo>
                  <a:cubicBezTo>
                    <a:pt x="1" y="31"/>
                    <a:pt x="0" y="32"/>
                    <a:pt x="1" y="32"/>
                  </a:cubicBezTo>
                  <a:cubicBezTo>
                    <a:pt x="8" y="36"/>
                    <a:pt x="8" y="36"/>
                    <a:pt x="8" y="36"/>
                  </a:cubicBezTo>
                  <a:cubicBezTo>
                    <a:pt x="9" y="36"/>
                    <a:pt x="10" y="36"/>
                    <a:pt x="11" y="36"/>
                  </a:cubicBezTo>
                  <a:cubicBezTo>
                    <a:pt x="62" y="6"/>
                    <a:pt x="62" y="6"/>
                    <a:pt x="62" y="6"/>
                  </a:cubicBezTo>
                  <a:cubicBezTo>
                    <a:pt x="62" y="6"/>
                    <a:pt x="62" y="5"/>
                    <a:pt x="62" y="5"/>
                  </a:cubicBezTo>
                  <a:lnTo>
                    <a:pt x="55" y="1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4" name="Freeform 524"/>
            <p:cNvSpPr>
              <a:spLocks/>
            </p:cNvSpPr>
            <p:nvPr userDrawn="1"/>
          </p:nvSpPr>
          <p:spPr bwMode="auto">
            <a:xfrm flipH="1">
              <a:off x="3684251" y="4418008"/>
              <a:ext cx="24248" cy="14263"/>
            </a:xfrm>
            <a:custGeom>
              <a:avLst/>
              <a:gdLst>
                <a:gd name="T0" fmla="*/ 8 w 17"/>
                <a:gd name="T1" fmla="*/ 10 h 10"/>
                <a:gd name="T2" fmla="*/ 10 w 17"/>
                <a:gd name="T3" fmla="*/ 10 h 10"/>
                <a:gd name="T4" fmla="*/ 17 w 17"/>
                <a:gd name="T5" fmla="*/ 6 h 10"/>
                <a:gd name="T6" fmla="*/ 17 w 17"/>
                <a:gd name="T7" fmla="*/ 4 h 10"/>
                <a:gd name="T8" fmla="*/ 10 w 17"/>
                <a:gd name="T9" fmla="*/ 0 h 10"/>
                <a:gd name="T10" fmla="*/ 7 w 17"/>
                <a:gd name="T11" fmla="*/ 0 h 10"/>
                <a:gd name="T12" fmla="*/ 1 w 17"/>
                <a:gd name="T13" fmla="*/ 4 h 10"/>
                <a:gd name="T14" fmla="*/ 1 w 17"/>
                <a:gd name="T15" fmla="*/ 6 h 10"/>
                <a:gd name="T16" fmla="*/ 8 w 17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8" y="10"/>
                  </a:moveTo>
                  <a:cubicBezTo>
                    <a:pt x="8" y="10"/>
                    <a:pt x="9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5"/>
                    <a:pt x="17" y="5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7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1" y="6"/>
                  </a:cubicBezTo>
                  <a:lnTo>
                    <a:pt x="8" y="10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5" name="Freeform 525"/>
            <p:cNvSpPr>
              <a:spLocks/>
            </p:cNvSpPr>
            <p:nvPr userDrawn="1"/>
          </p:nvSpPr>
          <p:spPr bwMode="auto">
            <a:xfrm flipH="1">
              <a:off x="3655725" y="4420861"/>
              <a:ext cx="24248" cy="14263"/>
            </a:xfrm>
            <a:custGeom>
              <a:avLst/>
              <a:gdLst>
                <a:gd name="T0" fmla="*/ 9 w 17"/>
                <a:gd name="T1" fmla="*/ 0 h 10"/>
                <a:gd name="T2" fmla="*/ 7 w 17"/>
                <a:gd name="T3" fmla="*/ 0 h 10"/>
                <a:gd name="T4" fmla="*/ 0 w 17"/>
                <a:gd name="T5" fmla="*/ 4 h 10"/>
                <a:gd name="T6" fmla="*/ 0 w 17"/>
                <a:gd name="T7" fmla="*/ 5 h 10"/>
                <a:gd name="T8" fmla="*/ 7 w 17"/>
                <a:gd name="T9" fmla="*/ 9 h 10"/>
                <a:gd name="T10" fmla="*/ 9 w 17"/>
                <a:gd name="T11" fmla="*/ 9 h 10"/>
                <a:gd name="T12" fmla="*/ 16 w 17"/>
                <a:gd name="T13" fmla="*/ 5 h 10"/>
                <a:gd name="T14" fmla="*/ 16 w 17"/>
                <a:gd name="T15" fmla="*/ 4 h 10"/>
                <a:gd name="T16" fmla="*/ 9 w 17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9" y="0"/>
                  </a:moveTo>
                  <a:cubicBezTo>
                    <a:pt x="9" y="0"/>
                    <a:pt x="8" y="0"/>
                    <a:pt x="7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10"/>
                    <a:pt x="9" y="10"/>
                    <a:pt x="9" y="9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7" y="5"/>
                    <a:pt x="17" y="4"/>
                    <a:pt x="16" y="4"/>
                  </a:cubicBezTo>
                  <a:lnTo>
                    <a:pt x="9" y="0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6" name="Freeform 526"/>
            <p:cNvSpPr>
              <a:spLocks/>
            </p:cNvSpPr>
            <p:nvPr userDrawn="1"/>
          </p:nvSpPr>
          <p:spPr bwMode="auto">
            <a:xfrm flipH="1">
              <a:off x="3697089" y="4388055"/>
              <a:ext cx="25674" cy="15690"/>
            </a:xfrm>
            <a:custGeom>
              <a:avLst/>
              <a:gdLst>
                <a:gd name="T0" fmla="*/ 8 w 18"/>
                <a:gd name="T1" fmla="*/ 1 h 11"/>
                <a:gd name="T2" fmla="*/ 1 w 18"/>
                <a:gd name="T3" fmla="*/ 5 h 11"/>
                <a:gd name="T4" fmla="*/ 1 w 18"/>
                <a:gd name="T5" fmla="*/ 6 h 11"/>
                <a:gd name="T6" fmla="*/ 8 w 18"/>
                <a:gd name="T7" fmla="*/ 10 h 11"/>
                <a:gd name="T8" fmla="*/ 10 w 18"/>
                <a:gd name="T9" fmla="*/ 10 h 11"/>
                <a:gd name="T10" fmla="*/ 17 w 18"/>
                <a:gd name="T11" fmla="*/ 6 h 11"/>
                <a:gd name="T12" fmla="*/ 17 w 18"/>
                <a:gd name="T13" fmla="*/ 5 h 11"/>
                <a:gd name="T14" fmla="*/ 10 w 18"/>
                <a:gd name="T15" fmla="*/ 1 h 11"/>
                <a:gd name="T16" fmla="*/ 8 w 18"/>
                <a:gd name="T17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1">
                  <a:moveTo>
                    <a:pt x="8" y="1"/>
                  </a:move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9" y="11"/>
                    <a:pt x="10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8" y="6"/>
                    <a:pt x="18" y="5"/>
                    <a:pt x="17" y="5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0"/>
                    <a:pt x="9" y="0"/>
                    <a:pt x="8" y="1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7" name="Freeform 527"/>
            <p:cNvSpPr>
              <a:spLocks/>
            </p:cNvSpPr>
            <p:nvPr userDrawn="1"/>
          </p:nvSpPr>
          <p:spPr bwMode="auto">
            <a:xfrm flipH="1">
              <a:off x="3617214" y="4359528"/>
              <a:ext cx="24248" cy="14263"/>
            </a:xfrm>
            <a:custGeom>
              <a:avLst/>
              <a:gdLst>
                <a:gd name="T0" fmla="*/ 10 w 17"/>
                <a:gd name="T1" fmla="*/ 10 h 10"/>
                <a:gd name="T2" fmla="*/ 17 w 17"/>
                <a:gd name="T3" fmla="*/ 6 h 10"/>
                <a:gd name="T4" fmla="*/ 17 w 17"/>
                <a:gd name="T5" fmla="*/ 5 h 10"/>
                <a:gd name="T6" fmla="*/ 10 w 17"/>
                <a:gd name="T7" fmla="*/ 1 h 10"/>
                <a:gd name="T8" fmla="*/ 8 w 17"/>
                <a:gd name="T9" fmla="*/ 1 h 10"/>
                <a:gd name="T10" fmla="*/ 1 w 17"/>
                <a:gd name="T11" fmla="*/ 5 h 10"/>
                <a:gd name="T12" fmla="*/ 1 w 17"/>
                <a:gd name="T13" fmla="*/ 6 h 10"/>
                <a:gd name="T14" fmla="*/ 8 w 17"/>
                <a:gd name="T15" fmla="*/ 10 h 10"/>
                <a:gd name="T16" fmla="*/ 10 w 17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10"/>
                  </a:moveTo>
                  <a:cubicBezTo>
                    <a:pt x="17" y="6"/>
                    <a:pt x="17" y="6"/>
                    <a:pt x="17" y="6"/>
                  </a:cubicBezTo>
                  <a:cubicBezTo>
                    <a:pt x="17" y="6"/>
                    <a:pt x="17" y="5"/>
                    <a:pt x="17" y="5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0"/>
                    <a:pt x="8" y="0"/>
                    <a:pt x="8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10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8" name="Freeform 528"/>
            <p:cNvSpPr>
              <a:spLocks/>
            </p:cNvSpPr>
            <p:nvPr userDrawn="1"/>
          </p:nvSpPr>
          <p:spPr bwMode="auto">
            <a:xfrm flipH="1">
              <a:off x="3591541" y="4365234"/>
              <a:ext cx="25674" cy="14263"/>
            </a:xfrm>
            <a:custGeom>
              <a:avLst/>
              <a:gdLst>
                <a:gd name="T0" fmla="*/ 10 w 18"/>
                <a:gd name="T1" fmla="*/ 9 h 10"/>
                <a:gd name="T2" fmla="*/ 17 w 18"/>
                <a:gd name="T3" fmla="*/ 5 h 10"/>
                <a:gd name="T4" fmla="*/ 17 w 18"/>
                <a:gd name="T5" fmla="*/ 4 h 10"/>
                <a:gd name="T6" fmla="*/ 10 w 18"/>
                <a:gd name="T7" fmla="*/ 0 h 10"/>
                <a:gd name="T8" fmla="*/ 8 w 18"/>
                <a:gd name="T9" fmla="*/ 0 h 10"/>
                <a:gd name="T10" fmla="*/ 1 w 18"/>
                <a:gd name="T11" fmla="*/ 4 h 10"/>
                <a:gd name="T12" fmla="*/ 1 w 18"/>
                <a:gd name="T13" fmla="*/ 5 h 10"/>
                <a:gd name="T14" fmla="*/ 8 w 18"/>
                <a:gd name="T15" fmla="*/ 9 h 10"/>
                <a:gd name="T16" fmla="*/ 10 w 18"/>
                <a:gd name="T17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10" y="9"/>
                  </a:moveTo>
                  <a:cubicBezTo>
                    <a:pt x="17" y="5"/>
                    <a:pt x="17" y="5"/>
                    <a:pt x="17" y="5"/>
                  </a:cubicBezTo>
                  <a:cubicBezTo>
                    <a:pt x="18" y="5"/>
                    <a:pt x="18" y="4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8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1" y="5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10"/>
                    <a:pt x="9" y="10"/>
                    <a:pt x="10" y="9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9" name="Freeform 529"/>
            <p:cNvSpPr>
              <a:spLocks/>
            </p:cNvSpPr>
            <p:nvPr userDrawn="1"/>
          </p:nvSpPr>
          <p:spPr bwMode="auto">
            <a:xfrm flipH="1">
              <a:off x="3601525" y="4350970"/>
              <a:ext cx="24248" cy="14263"/>
            </a:xfrm>
            <a:custGeom>
              <a:avLst/>
              <a:gdLst>
                <a:gd name="T0" fmla="*/ 10 w 17"/>
                <a:gd name="T1" fmla="*/ 10 h 10"/>
                <a:gd name="T2" fmla="*/ 16 w 17"/>
                <a:gd name="T3" fmla="*/ 6 h 10"/>
                <a:gd name="T4" fmla="*/ 16 w 17"/>
                <a:gd name="T5" fmla="*/ 4 h 10"/>
                <a:gd name="T6" fmla="*/ 9 w 17"/>
                <a:gd name="T7" fmla="*/ 0 h 10"/>
                <a:gd name="T8" fmla="*/ 7 w 17"/>
                <a:gd name="T9" fmla="*/ 0 h 10"/>
                <a:gd name="T10" fmla="*/ 0 w 17"/>
                <a:gd name="T11" fmla="*/ 4 h 10"/>
                <a:gd name="T12" fmla="*/ 0 w 17"/>
                <a:gd name="T13" fmla="*/ 6 h 10"/>
                <a:gd name="T14" fmla="*/ 7 w 17"/>
                <a:gd name="T15" fmla="*/ 10 h 10"/>
                <a:gd name="T16" fmla="*/ 10 w 17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10"/>
                  </a:moveTo>
                  <a:cubicBezTo>
                    <a:pt x="16" y="6"/>
                    <a:pt x="16" y="6"/>
                    <a:pt x="16" y="6"/>
                  </a:cubicBezTo>
                  <a:cubicBezTo>
                    <a:pt x="17" y="5"/>
                    <a:pt x="17" y="5"/>
                    <a:pt x="16" y="4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8" y="0"/>
                    <a:pt x="7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10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0" name="Freeform 530"/>
            <p:cNvSpPr>
              <a:spLocks/>
            </p:cNvSpPr>
            <p:nvPr userDrawn="1"/>
          </p:nvSpPr>
          <p:spPr bwMode="auto">
            <a:xfrm flipH="1">
              <a:off x="3621493" y="4343839"/>
              <a:ext cx="24248" cy="15690"/>
            </a:xfrm>
            <a:custGeom>
              <a:avLst/>
              <a:gdLst>
                <a:gd name="T0" fmla="*/ 7 w 17"/>
                <a:gd name="T1" fmla="*/ 1 h 11"/>
                <a:gd name="T2" fmla="*/ 0 w 17"/>
                <a:gd name="T3" fmla="*/ 5 h 11"/>
                <a:gd name="T4" fmla="*/ 0 w 17"/>
                <a:gd name="T5" fmla="*/ 6 h 11"/>
                <a:gd name="T6" fmla="*/ 7 w 17"/>
                <a:gd name="T7" fmla="*/ 10 h 11"/>
                <a:gd name="T8" fmla="*/ 10 w 17"/>
                <a:gd name="T9" fmla="*/ 10 h 11"/>
                <a:gd name="T10" fmla="*/ 17 w 17"/>
                <a:gd name="T11" fmla="*/ 6 h 11"/>
                <a:gd name="T12" fmla="*/ 17 w 17"/>
                <a:gd name="T13" fmla="*/ 5 h 11"/>
                <a:gd name="T14" fmla="*/ 10 w 17"/>
                <a:gd name="T15" fmla="*/ 1 h 11"/>
                <a:gd name="T16" fmla="*/ 7 w 17"/>
                <a:gd name="T17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1">
                  <a:moveTo>
                    <a:pt x="7" y="1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6"/>
                    <a:pt x="0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1"/>
                    <a:pt x="9" y="11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6"/>
                    <a:pt x="17" y="5"/>
                    <a:pt x="17" y="5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0"/>
                    <a:pt x="8" y="0"/>
                    <a:pt x="7" y="1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1" name="Freeform 531"/>
            <p:cNvSpPr>
              <a:spLocks/>
            </p:cNvSpPr>
            <p:nvPr userDrawn="1"/>
          </p:nvSpPr>
          <p:spPr bwMode="auto">
            <a:xfrm flipH="1">
              <a:off x="3535914" y="4293918"/>
              <a:ext cx="35658" cy="21395"/>
            </a:xfrm>
            <a:custGeom>
              <a:avLst/>
              <a:gdLst>
                <a:gd name="T0" fmla="*/ 16 w 25"/>
                <a:gd name="T1" fmla="*/ 1 h 15"/>
                <a:gd name="T2" fmla="*/ 1 w 25"/>
                <a:gd name="T3" fmla="*/ 9 h 15"/>
                <a:gd name="T4" fmla="*/ 1 w 25"/>
                <a:gd name="T5" fmla="*/ 10 h 15"/>
                <a:gd name="T6" fmla="*/ 8 w 25"/>
                <a:gd name="T7" fmla="*/ 14 h 15"/>
                <a:gd name="T8" fmla="*/ 10 w 25"/>
                <a:gd name="T9" fmla="*/ 15 h 15"/>
                <a:gd name="T10" fmla="*/ 25 w 25"/>
                <a:gd name="T11" fmla="*/ 6 h 15"/>
                <a:gd name="T12" fmla="*/ 25 w 25"/>
                <a:gd name="T13" fmla="*/ 5 h 15"/>
                <a:gd name="T14" fmla="*/ 18 w 25"/>
                <a:gd name="T15" fmla="*/ 1 h 15"/>
                <a:gd name="T16" fmla="*/ 16 w 25"/>
                <a:gd name="T17" fmla="*/ 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15">
                  <a:moveTo>
                    <a:pt x="16" y="1"/>
                  </a:moveTo>
                  <a:cubicBezTo>
                    <a:pt x="1" y="9"/>
                    <a:pt x="1" y="9"/>
                    <a:pt x="1" y="9"/>
                  </a:cubicBezTo>
                  <a:cubicBezTo>
                    <a:pt x="0" y="10"/>
                    <a:pt x="1" y="10"/>
                    <a:pt x="1" y="10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9" y="15"/>
                    <a:pt x="10" y="15"/>
                    <a:pt x="10" y="15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5" y="6"/>
                    <a:pt x="25" y="5"/>
                    <a:pt x="25" y="5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7" y="0"/>
                    <a:pt x="16" y="0"/>
                    <a:pt x="16" y="1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2" name="Freeform 532"/>
            <p:cNvSpPr>
              <a:spLocks/>
            </p:cNvSpPr>
            <p:nvPr userDrawn="1"/>
          </p:nvSpPr>
          <p:spPr bwMode="auto">
            <a:xfrm flipH="1">
              <a:off x="3560162" y="4309608"/>
              <a:ext cx="25674" cy="14263"/>
            </a:xfrm>
            <a:custGeom>
              <a:avLst/>
              <a:gdLst>
                <a:gd name="T0" fmla="*/ 8 w 18"/>
                <a:gd name="T1" fmla="*/ 0 h 10"/>
                <a:gd name="T2" fmla="*/ 1 w 18"/>
                <a:gd name="T3" fmla="*/ 4 h 10"/>
                <a:gd name="T4" fmla="*/ 1 w 18"/>
                <a:gd name="T5" fmla="*/ 5 h 10"/>
                <a:gd name="T6" fmla="*/ 8 w 18"/>
                <a:gd name="T7" fmla="*/ 9 h 10"/>
                <a:gd name="T8" fmla="*/ 10 w 18"/>
                <a:gd name="T9" fmla="*/ 9 h 10"/>
                <a:gd name="T10" fmla="*/ 17 w 18"/>
                <a:gd name="T11" fmla="*/ 5 h 10"/>
                <a:gd name="T12" fmla="*/ 17 w 18"/>
                <a:gd name="T13" fmla="*/ 4 h 10"/>
                <a:gd name="T14" fmla="*/ 10 w 18"/>
                <a:gd name="T15" fmla="*/ 0 h 10"/>
                <a:gd name="T16" fmla="*/ 8 w 18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8" y="0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1" y="5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9" y="10"/>
                    <a:pt x="10" y="10"/>
                    <a:pt x="10" y="9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8" y="5"/>
                    <a:pt x="18" y="4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9" y="0"/>
                    <a:pt x="8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3" name="Freeform 533"/>
            <p:cNvSpPr>
              <a:spLocks/>
            </p:cNvSpPr>
            <p:nvPr userDrawn="1"/>
          </p:nvSpPr>
          <p:spPr bwMode="auto">
            <a:xfrm flipH="1">
              <a:off x="3503108" y="4293918"/>
              <a:ext cx="24248" cy="14263"/>
            </a:xfrm>
            <a:custGeom>
              <a:avLst/>
              <a:gdLst>
                <a:gd name="T0" fmla="*/ 9 w 17"/>
                <a:gd name="T1" fmla="*/ 10 h 10"/>
                <a:gd name="T2" fmla="*/ 16 w 17"/>
                <a:gd name="T3" fmla="*/ 6 h 10"/>
                <a:gd name="T4" fmla="*/ 16 w 17"/>
                <a:gd name="T5" fmla="*/ 5 h 10"/>
                <a:gd name="T6" fmla="*/ 9 w 17"/>
                <a:gd name="T7" fmla="*/ 1 h 10"/>
                <a:gd name="T8" fmla="*/ 7 w 17"/>
                <a:gd name="T9" fmla="*/ 1 h 10"/>
                <a:gd name="T10" fmla="*/ 0 w 17"/>
                <a:gd name="T11" fmla="*/ 5 h 10"/>
                <a:gd name="T12" fmla="*/ 0 w 17"/>
                <a:gd name="T13" fmla="*/ 6 h 10"/>
                <a:gd name="T14" fmla="*/ 7 w 17"/>
                <a:gd name="T15" fmla="*/ 10 h 10"/>
                <a:gd name="T16" fmla="*/ 9 w 17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9" y="10"/>
                  </a:moveTo>
                  <a:cubicBezTo>
                    <a:pt x="16" y="6"/>
                    <a:pt x="16" y="6"/>
                    <a:pt x="16" y="6"/>
                  </a:cubicBezTo>
                  <a:cubicBezTo>
                    <a:pt x="17" y="6"/>
                    <a:pt x="17" y="5"/>
                    <a:pt x="16" y="5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8" y="0"/>
                    <a:pt x="7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6"/>
                    <a:pt x="0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9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4" name="Freeform 534"/>
            <p:cNvSpPr>
              <a:spLocks/>
            </p:cNvSpPr>
            <p:nvPr userDrawn="1"/>
          </p:nvSpPr>
          <p:spPr bwMode="auto">
            <a:xfrm flipH="1">
              <a:off x="3501682" y="4335281"/>
              <a:ext cx="17116" cy="9985"/>
            </a:xfrm>
            <a:custGeom>
              <a:avLst/>
              <a:gdLst>
                <a:gd name="T0" fmla="*/ 9 w 12"/>
                <a:gd name="T1" fmla="*/ 0 h 7"/>
                <a:gd name="T2" fmla="*/ 8 w 12"/>
                <a:gd name="T3" fmla="*/ 0 h 7"/>
                <a:gd name="T4" fmla="*/ 0 w 12"/>
                <a:gd name="T5" fmla="*/ 4 h 7"/>
                <a:gd name="T6" fmla="*/ 0 w 12"/>
                <a:gd name="T7" fmla="*/ 5 h 7"/>
                <a:gd name="T8" fmla="*/ 3 w 12"/>
                <a:gd name="T9" fmla="*/ 7 h 7"/>
                <a:gd name="T10" fmla="*/ 4 w 12"/>
                <a:gd name="T11" fmla="*/ 7 h 7"/>
                <a:gd name="T12" fmla="*/ 12 w 12"/>
                <a:gd name="T13" fmla="*/ 2 h 7"/>
                <a:gd name="T14" fmla="*/ 12 w 12"/>
                <a:gd name="T15" fmla="*/ 2 h 7"/>
                <a:gd name="T16" fmla="*/ 9 w 12"/>
                <a:gd name="T1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7">
                  <a:moveTo>
                    <a:pt x="9" y="0"/>
                  </a:moveTo>
                  <a:lnTo>
                    <a:pt x="8" y="0"/>
                  </a:lnTo>
                  <a:lnTo>
                    <a:pt x="0" y="4"/>
                  </a:lnTo>
                  <a:lnTo>
                    <a:pt x="0" y="5"/>
                  </a:lnTo>
                  <a:lnTo>
                    <a:pt x="3" y="7"/>
                  </a:lnTo>
                  <a:lnTo>
                    <a:pt x="4" y="7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5" name="Freeform 535"/>
            <p:cNvSpPr>
              <a:spLocks/>
            </p:cNvSpPr>
            <p:nvPr userDrawn="1"/>
          </p:nvSpPr>
          <p:spPr bwMode="auto">
            <a:xfrm flipH="1">
              <a:off x="3508814" y="4331002"/>
              <a:ext cx="17116" cy="9985"/>
            </a:xfrm>
            <a:custGeom>
              <a:avLst/>
              <a:gdLst>
                <a:gd name="T0" fmla="*/ 7 w 12"/>
                <a:gd name="T1" fmla="*/ 0 h 7"/>
                <a:gd name="T2" fmla="*/ 0 w 12"/>
                <a:gd name="T3" fmla="*/ 4 h 7"/>
                <a:gd name="T4" fmla="*/ 0 w 12"/>
                <a:gd name="T5" fmla="*/ 5 h 7"/>
                <a:gd name="T6" fmla="*/ 3 w 12"/>
                <a:gd name="T7" fmla="*/ 7 h 7"/>
                <a:gd name="T8" fmla="*/ 4 w 12"/>
                <a:gd name="T9" fmla="*/ 7 h 7"/>
                <a:gd name="T10" fmla="*/ 12 w 12"/>
                <a:gd name="T11" fmla="*/ 2 h 7"/>
                <a:gd name="T12" fmla="*/ 12 w 12"/>
                <a:gd name="T13" fmla="*/ 2 h 7"/>
                <a:gd name="T14" fmla="*/ 9 w 12"/>
                <a:gd name="T15" fmla="*/ 0 h 7"/>
                <a:gd name="T16" fmla="*/ 7 w 12"/>
                <a:gd name="T1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7">
                  <a:moveTo>
                    <a:pt x="7" y="0"/>
                  </a:moveTo>
                  <a:lnTo>
                    <a:pt x="0" y="4"/>
                  </a:lnTo>
                  <a:lnTo>
                    <a:pt x="0" y="5"/>
                  </a:lnTo>
                  <a:lnTo>
                    <a:pt x="3" y="7"/>
                  </a:lnTo>
                  <a:lnTo>
                    <a:pt x="4" y="7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9" y="0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6" name="Freeform 536"/>
            <p:cNvSpPr>
              <a:spLocks/>
            </p:cNvSpPr>
            <p:nvPr userDrawn="1"/>
          </p:nvSpPr>
          <p:spPr bwMode="auto">
            <a:xfrm flipH="1">
              <a:off x="3515946" y="4342413"/>
              <a:ext cx="17116" cy="9985"/>
            </a:xfrm>
            <a:custGeom>
              <a:avLst/>
              <a:gdLst>
                <a:gd name="T0" fmla="*/ 9 w 12"/>
                <a:gd name="T1" fmla="*/ 0 h 7"/>
                <a:gd name="T2" fmla="*/ 8 w 12"/>
                <a:gd name="T3" fmla="*/ 0 h 7"/>
                <a:gd name="T4" fmla="*/ 0 w 12"/>
                <a:gd name="T5" fmla="*/ 5 h 7"/>
                <a:gd name="T6" fmla="*/ 0 w 12"/>
                <a:gd name="T7" fmla="*/ 5 h 7"/>
                <a:gd name="T8" fmla="*/ 3 w 12"/>
                <a:gd name="T9" fmla="*/ 7 h 7"/>
                <a:gd name="T10" fmla="*/ 4 w 12"/>
                <a:gd name="T11" fmla="*/ 7 h 7"/>
                <a:gd name="T12" fmla="*/ 12 w 12"/>
                <a:gd name="T13" fmla="*/ 3 h 7"/>
                <a:gd name="T14" fmla="*/ 12 w 12"/>
                <a:gd name="T15" fmla="*/ 2 h 7"/>
                <a:gd name="T16" fmla="*/ 9 w 12"/>
                <a:gd name="T1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7">
                  <a:moveTo>
                    <a:pt x="9" y="0"/>
                  </a:moveTo>
                  <a:lnTo>
                    <a:pt x="8" y="0"/>
                  </a:lnTo>
                  <a:lnTo>
                    <a:pt x="0" y="5"/>
                  </a:lnTo>
                  <a:lnTo>
                    <a:pt x="0" y="5"/>
                  </a:lnTo>
                  <a:lnTo>
                    <a:pt x="3" y="7"/>
                  </a:lnTo>
                  <a:lnTo>
                    <a:pt x="4" y="7"/>
                  </a:lnTo>
                  <a:lnTo>
                    <a:pt x="12" y="3"/>
                  </a:lnTo>
                  <a:lnTo>
                    <a:pt x="12" y="2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7" name="Freeform 537"/>
            <p:cNvSpPr>
              <a:spLocks/>
            </p:cNvSpPr>
            <p:nvPr userDrawn="1"/>
          </p:nvSpPr>
          <p:spPr bwMode="auto">
            <a:xfrm flipH="1">
              <a:off x="3518798" y="4303902"/>
              <a:ext cx="47069" cy="27101"/>
            </a:xfrm>
            <a:custGeom>
              <a:avLst/>
              <a:gdLst>
                <a:gd name="T0" fmla="*/ 11 w 33"/>
                <a:gd name="T1" fmla="*/ 18 h 19"/>
                <a:gd name="T2" fmla="*/ 32 w 33"/>
                <a:gd name="T3" fmla="*/ 6 h 19"/>
                <a:gd name="T4" fmla="*/ 32 w 33"/>
                <a:gd name="T5" fmla="*/ 4 h 19"/>
                <a:gd name="T6" fmla="*/ 25 w 33"/>
                <a:gd name="T7" fmla="*/ 0 h 19"/>
                <a:gd name="T8" fmla="*/ 23 w 33"/>
                <a:gd name="T9" fmla="*/ 0 h 19"/>
                <a:gd name="T10" fmla="*/ 1 w 33"/>
                <a:gd name="T11" fmla="*/ 13 h 19"/>
                <a:gd name="T12" fmla="*/ 1 w 33"/>
                <a:gd name="T13" fmla="*/ 14 h 19"/>
                <a:gd name="T14" fmla="*/ 8 w 33"/>
                <a:gd name="T15" fmla="*/ 18 h 19"/>
                <a:gd name="T16" fmla="*/ 11 w 33"/>
                <a:gd name="T17" fmla="*/ 18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3" h="19">
                  <a:moveTo>
                    <a:pt x="11" y="18"/>
                  </a:moveTo>
                  <a:cubicBezTo>
                    <a:pt x="32" y="6"/>
                    <a:pt x="32" y="6"/>
                    <a:pt x="32" y="6"/>
                  </a:cubicBezTo>
                  <a:cubicBezTo>
                    <a:pt x="33" y="5"/>
                    <a:pt x="33" y="5"/>
                    <a:pt x="32" y="4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4" y="0"/>
                    <a:pt x="23" y="0"/>
                    <a:pt x="23" y="0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0" y="14"/>
                    <a:pt x="1" y="14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9" y="19"/>
                    <a:pt x="10" y="19"/>
                    <a:pt x="11" y="18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8" name="Freeform 538"/>
            <p:cNvSpPr>
              <a:spLocks/>
            </p:cNvSpPr>
            <p:nvPr userDrawn="1"/>
          </p:nvSpPr>
          <p:spPr bwMode="auto">
            <a:xfrm flipH="1">
              <a:off x="3555883" y="4323871"/>
              <a:ext cx="24248" cy="15690"/>
            </a:xfrm>
            <a:custGeom>
              <a:avLst/>
              <a:gdLst>
                <a:gd name="T0" fmla="*/ 10 w 17"/>
                <a:gd name="T1" fmla="*/ 10 h 11"/>
                <a:gd name="T2" fmla="*/ 16 w 17"/>
                <a:gd name="T3" fmla="*/ 6 h 11"/>
                <a:gd name="T4" fmla="*/ 16 w 17"/>
                <a:gd name="T5" fmla="*/ 5 h 11"/>
                <a:gd name="T6" fmla="*/ 9 w 17"/>
                <a:gd name="T7" fmla="*/ 1 h 11"/>
                <a:gd name="T8" fmla="*/ 7 w 17"/>
                <a:gd name="T9" fmla="*/ 1 h 11"/>
                <a:gd name="T10" fmla="*/ 0 w 17"/>
                <a:gd name="T11" fmla="*/ 5 h 11"/>
                <a:gd name="T12" fmla="*/ 0 w 17"/>
                <a:gd name="T13" fmla="*/ 6 h 11"/>
                <a:gd name="T14" fmla="*/ 7 w 17"/>
                <a:gd name="T15" fmla="*/ 10 h 11"/>
                <a:gd name="T16" fmla="*/ 10 w 17"/>
                <a:gd name="T17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1">
                  <a:moveTo>
                    <a:pt x="10" y="10"/>
                  </a:moveTo>
                  <a:cubicBezTo>
                    <a:pt x="16" y="6"/>
                    <a:pt x="16" y="6"/>
                    <a:pt x="16" y="6"/>
                  </a:cubicBezTo>
                  <a:cubicBezTo>
                    <a:pt x="17" y="6"/>
                    <a:pt x="17" y="5"/>
                    <a:pt x="16" y="5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8" y="0"/>
                    <a:pt x="7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6"/>
                    <a:pt x="0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1"/>
                    <a:pt x="9" y="11"/>
                    <a:pt x="10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9" name="Freeform 539"/>
            <p:cNvSpPr>
              <a:spLocks/>
            </p:cNvSpPr>
            <p:nvPr userDrawn="1"/>
          </p:nvSpPr>
          <p:spPr bwMode="auto">
            <a:xfrm flipH="1">
              <a:off x="3503108" y="4312460"/>
              <a:ext cx="52774" cy="31379"/>
            </a:xfrm>
            <a:custGeom>
              <a:avLst/>
              <a:gdLst>
                <a:gd name="T0" fmla="*/ 36 w 37"/>
                <a:gd name="T1" fmla="*/ 5 h 22"/>
                <a:gd name="T2" fmla="*/ 29 w 37"/>
                <a:gd name="T3" fmla="*/ 1 h 22"/>
                <a:gd name="T4" fmla="*/ 27 w 37"/>
                <a:gd name="T5" fmla="*/ 1 h 22"/>
                <a:gd name="T6" fmla="*/ 0 w 37"/>
                <a:gd name="T7" fmla="*/ 16 h 22"/>
                <a:gd name="T8" fmla="*/ 0 w 37"/>
                <a:gd name="T9" fmla="*/ 18 h 22"/>
                <a:gd name="T10" fmla="*/ 7 w 37"/>
                <a:gd name="T11" fmla="*/ 22 h 22"/>
                <a:gd name="T12" fmla="*/ 10 w 37"/>
                <a:gd name="T13" fmla="*/ 22 h 22"/>
                <a:gd name="T14" fmla="*/ 36 w 37"/>
                <a:gd name="T15" fmla="*/ 6 h 22"/>
                <a:gd name="T16" fmla="*/ 36 w 37"/>
                <a:gd name="T17" fmla="*/ 5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7" h="22">
                  <a:moveTo>
                    <a:pt x="36" y="5"/>
                  </a:moveTo>
                  <a:cubicBezTo>
                    <a:pt x="29" y="1"/>
                    <a:pt x="29" y="1"/>
                    <a:pt x="29" y="1"/>
                  </a:cubicBezTo>
                  <a:cubicBezTo>
                    <a:pt x="29" y="0"/>
                    <a:pt x="28" y="0"/>
                    <a:pt x="27" y="1"/>
                  </a:cubicBezTo>
                  <a:cubicBezTo>
                    <a:pt x="18" y="6"/>
                    <a:pt x="9" y="11"/>
                    <a:pt x="0" y="16"/>
                  </a:cubicBezTo>
                  <a:cubicBezTo>
                    <a:pt x="0" y="17"/>
                    <a:pt x="0" y="17"/>
                    <a:pt x="0" y="18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8" y="22"/>
                    <a:pt x="9" y="22"/>
                    <a:pt x="10" y="22"/>
                  </a:cubicBezTo>
                  <a:cubicBezTo>
                    <a:pt x="18" y="16"/>
                    <a:pt x="27" y="11"/>
                    <a:pt x="36" y="6"/>
                  </a:cubicBezTo>
                  <a:cubicBezTo>
                    <a:pt x="37" y="6"/>
                    <a:pt x="37" y="5"/>
                    <a:pt x="36" y="5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0" name="Freeform 540"/>
            <p:cNvSpPr>
              <a:spLocks/>
            </p:cNvSpPr>
            <p:nvPr userDrawn="1"/>
          </p:nvSpPr>
          <p:spPr bwMode="auto">
            <a:xfrm flipH="1">
              <a:off x="3597245" y="4312460"/>
              <a:ext cx="24248" cy="15690"/>
            </a:xfrm>
            <a:custGeom>
              <a:avLst/>
              <a:gdLst>
                <a:gd name="T0" fmla="*/ 7 w 17"/>
                <a:gd name="T1" fmla="*/ 1 h 11"/>
                <a:gd name="T2" fmla="*/ 0 w 17"/>
                <a:gd name="T3" fmla="*/ 5 h 11"/>
                <a:gd name="T4" fmla="*/ 0 w 17"/>
                <a:gd name="T5" fmla="*/ 6 h 11"/>
                <a:gd name="T6" fmla="*/ 7 w 17"/>
                <a:gd name="T7" fmla="*/ 10 h 11"/>
                <a:gd name="T8" fmla="*/ 10 w 17"/>
                <a:gd name="T9" fmla="*/ 10 h 11"/>
                <a:gd name="T10" fmla="*/ 17 w 17"/>
                <a:gd name="T11" fmla="*/ 6 h 11"/>
                <a:gd name="T12" fmla="*/ 17 w 17"/>
                <a:gd name="T13" fmla="*/ 5 h 11"/>
                <a:gd name="T14" fmla="*/ 10 w 17"/>
                <a:gd name="T15" fmla="*/ 1 h 11"/>
                <a:gd name="T16" fmla="*/ 7 w 17"/>
                <a:gd name="T17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1">
                  <a:moveTo>
                    <a:pt x="7" y="1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6"/>
                    <a:pt x="0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1"/>
                    <a:pt x="9" y="11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6"/>
                    <a:pt x="17" y="5"/>
                    <a:pt x="17" y="5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0"/>
                    <a:pt x="8" y="0"/>
                    <a:pt x="7" y="1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1" name="Freeform 541"/>
            <p:cNvSpPr>
              <a:spLocks/>
            </p:cNvSpPr>
            <p:nvPr userDrawn="1"/>
          </p:nvSpPr>
          <p:spPr bwMode="auto">
            <a:xfrm flipH="1">
              <a:off x="3581556" y="4288212"/>
              <a:ext cx="15690" cy="9985"/>
            </a:xfrm>
            <a:custGeom>
              <a:avLst/>
              <a:gdLst>
                <a:gd name="T0" fmla="*/ 5 w 11"/>
                <a:gd name="T1" fmla="*/ 7 h 7"/>
                <a:gd name="T2" fmla="*/ 6 w 11"/>
                <a:gd name="T3" fmla="*/ 7 h 7"/>
                <a:gd name="T4" fmla="*/ 11 w 11"/>
                <a:gd name="T5" fmla="*/ 4 h 7"/>
                <a:gd name="T6" fmla="*/ 11 w 11"/>
                <a:gd name="T7" fmla="*/ 3 h 7"/>
                <a:gd name="T8" fmla="*/ 6 w 11"/>
                <a:gd name="T9" fmla="*/ 1 h 7"/>
                <a:gd name="T10" fmla="*/ 5 w 11"/>
                <a:gd name="T11" fmla="*/ 1 h 7"/>
                <a:gd name="T12" fmla="*/ 0 w 11"/>
                <a:gd name="T13" fmla="*/ 3 h 7"/>
                <a:gd name="T14" fmla="*/ 0 w 11"/>
                <a:gd name="T15" fmla="*/ 4 h 7"/>
                <a:gd name="T16" fmla="*/ 5 w 11"/>
                <a:gd name="T1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7">
                  <a:moveTo>
                    <a:pt x="5" y="7"/>
                  </a:moveTo>
                  <a:cubicBezTo>
                    <a:pt x="5" y="7"/>
                    <a:pt x="6" y="7"/>
                    <a:pt x="6" y="7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3"/>
                    <a:pt x="11" y="3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5" y="0"/>
                    <a:pt x="5" y="1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lnTo>
                    <a:pt x="5" y="7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2" name="Freeform 542"/>
            <p:cNvSpPr>
              <a:spLocks/>
            </p:cNvSpPr>
            <p:nvPr userDrawn="1"/>
          </p:nvSpPr>
          <p:spPr bwMode="auto">
            <a:xfrm flipH="1">
              <a:off x="3591540" y="4293918"/>
              <a:ext cx="15690" cy="9985"/>
            </a:xfrm>
            <a:custGeom>
              <a:avLst/>
              <a:gdLst>
                <a:gd name="T0" fmla="*/ 5 w 11"/>
                <a:gd name="T1" fmla="*/ 6 h 7"/>
                <a:gd name="T2" fmla="*/ 7 w 11"/>
                <a:gd name="T3" fmla="*/ 6 h 7"/>
                <a:gd name="T4" fmla="*/ 11 w 11"/>
                <a:gd name="T5" fmla="*/ 4 h 7"/>
                <a:gd name="T6" fmla="*/ 11 w 11"/>
                <a:gd name="T7" fmla="*/ 3 h 7"/>
                <a:gd name="T8" fmla="*/ 6 w 11"/>
                <a:gd name="T9" fmla="*/ 0 h 7"/>
                <a:gd name="T10" fmla="*/ 5 w 11"/>
                <a:gd name="T11" fmla="*/ 0 h 7"/>
                <a:gd name="T12" fmla="*/ 1 w 11"/>
                <a:gd name="T13" fmla="*/ 3 h 7"/>
                <a:gd name="T14" fmla="*/ 1 w 11"/>
                <a:gd name="T15" fmla="*/ 4 h 7"/>
                <a:gd name="T16" fmla="*/ 5 w 11"/>
                <a:gd name="T17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7">
                  <a:moveTo>
                    <a:pt x="5" y="6"/>
                  </a:moveTo>
                  <a:cubicBezTo>
                    <a:pt x="5" y="7"/>
                    <a:pt x="6" y="7"/>
                    <a:pt x="7" y="6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3"/>
                    <a:pt x="11" y="3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4"/>
                    <a:pt x="1" y="4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3" name="Freeform 543"/>
            <p:cNvSpPr>
              <a:spLocks/>
            </p:cNvSpPr>
            <p:nvPr userDrawn="1"/>
          </p:nvSpPr>
          <p:spPr bwMode="auto">
            <a:xfrm flipH="1">
              <a:off x="3550177" y="4285360"/>
              <a:ext cx="41364" cy="24248"/>
            </a:xfrm>
            <a:custGeom>
              <a:avLst/>
              <a:gdLst>
                <a:gd name="T0" fmla="*/ 19 w 29"/>
                <a:gd name="T1" fmla="*/ 1 h 17"/>
                <a:gd name="T2" fmla="*/ 1 w 29"/>
                <a:gd name="T3" fmla="*/ 11 h 17"/>
                <a:gd name="T4" fmla="*/ 1 w 29"/>
                <a:gd name="T5" fmla="*/ 13 h 17"/>
                <a:gd name="T6" fmla="*/ 8 w 29"/>
                <a:gd name="T7" fmla="*/ 17 h 17"/>
                <a:gd name="T8" fmla="*/ 10 w 29"/>
                <a:gd name="T9" fmla="*/ 17 h 17"/>
                <a:gd name="T10" fmla="*/ 28 w 29"/>
                <a:gd name="T11" fmla="*/ 6 h 17"/>
                <a:gd name="T12" fmla="*/ 28 w 29"/>
                <a:gd name="T13" fmla="*/ 5 h 17"/>
                <a:gd name="T14" fmla="*/ 21 w 29"/>
                <a:gd name="T15" fmla="*/ 1 h 17"/>
                <a:gd name="T16" fmla="*/ 19 w 29"/>
                <a:gd name="T17" fmla="*/ 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" h="17">
                  <a:moveTo>
                    <a:pt x="19" y="1"/>
                  </a:moveTo>
                  <a:cubicBezTo>
                    <a:pt x="1" y="11"/>
                    <a:pt x="1" y="11"/>
                    <a:pt x="1" y="11"/>
                  </a:cubicBezTo>
                  <a:cubicBezTo>
                    <a:pt x="0" y="12"/>
                    <a:pt x="0" y="12"/>
                    <a:pt x="1" y="13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8" y="17"/>
                    <a:pt x="9" y="17"/>
                    <a:pt x="10" y="17"/>
                  </a:cubicBezTo>
                  <a:cubicBezTo>
                    <a:pt x="28" y="6"/>
                    <a:pt x="28" y="6"/>
                    <a:pt x="28" y="6"/>
                  </a:cubicBezTo>
                  <a:cubicBezTo>
                    <a:pt x="29" y="6"/>
                    <a:pt x="29" y="5"/>
                    <a:pt x="28" y="5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0"/>
                    <a:pt x="20" y="0"/>
                    <a:pt x="19" y="1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4" name="Freeform 544"/>
            <p:cNvSpPr>
              <a:spLocks/>
            </p:cNvSpPr>
            <p:nvPr userDrawn="1"/>
          </p:nvSpPr>
          <p:spPr bwMode="auto">
            <a:xfrm flipH="1">
              <a:off x="3581556" y="4303902"/>
              <a:ext cx="25674" cy="14263"/>
            </a:xfrm>
            <a:custGeom>
              <a:avLst/>
              <a:gdLst>
                <a:gd name="T0" fmla="*/ 8 w 18"/>
                <a:gd name="T1" fmla="*/ 1 h 10"/>
                <a:gd name="T2" fmla="*/ 1 w 18"/>
                <a:gd name="T3" fmla="*/ 5 h 10"/>
                <a:gd name="T4" fmla="*/ 1 w 18"/>
                <a:gd name="T5" fmla="*/ 6 h 10"/>
                <a:gd name="T6" fmla="*/ 8 w 18"/>
                <a:gd name="T7" fmla="*/ 10 h 10"/>
                <a:gd name="T8" fmla="*/ 10 w 18"/>
                <a:gd name="T9" fmla="*/ 10 h 10"/>
                <a:gd name="T10" fmla="*/ 17 w 18"/>
                <a:gd name="T11" fmla="*/ 6 h 10"/>
                <a:gd name="T12" fmla="*/ 17 w 18"/>
                <a:gd name="T13" fmla="*/ 5 h 10"/>
                <a:gd name="T14" fmla="*/ 10 w 18"/>
                <a:gd name="T15" fmla="*/ 1 h 10"/>
                <a:gd name="T16" fmla="*/ 8 w 18"/>
                <a:gd name="T1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8" y="1"/>
                  </a:move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9" y="10"/>
                    <a:pt x="10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8" y="6"/>
                    <a:pt x="18" y="5"/>
                    <a:pt x="17" y="5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0"/>
                    <a:pt x="9" y="0"/>
                    <a:pt x="8" y="1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5" name="Freeform 545"/>
            <p:cNvSpPr>
              <a:spLocks/>
            </p:cNvSpPr>
            <p:nvPr userDrawn="1"/>
          </p:nvSpPr>
          <p:spPr bwMode="auto">
            <a:xfrm flipH="1">
              <a:off x="3575851" y="4318166"/>
              <a:ext cx="24248" cy="14263"/>
            </a:xfrm>
            <a:custGeom>
              <a:avLst/>
              <a:gdLst>
                <a:gd name="T0" fmla="*/ 7 w 17"/>
                <a:gd name="T1" fmla="*/ 0 h 10"/>
                <a:gd name="T2" fmla="*/ 0 w 17"/>
                <a:gd name="T3" fmla="*/ 4 h 10"/>
                <a:gd name="T4" fmla="*/ 0 w 17"/>
                <a:gd name="T5" fmla="*/ 6 h 10"/>
                <a:gd name="T6" fmla="*/ 7 w 17"/>
                <a:gd name="T7" fmla="*/ 10 h 10"/>
                <a:gd name="T8" fmla="*/ 10 w 17"/>
                <a:gd name="T9" fmla="*/ 10 h 10"/>
                <a:gd name="T10" fmla="*/ 17 w 17"/>
                <a:gd name="T11" fmla="*/ 6 h 10"/>
                <a:gd name="T12" fmla="*/ 17 w 17"/>
                <a:gd name="T13" fmla="*/ 4 h 10"/>
                <a:gd name="T14" fmla="*/ 10 w 17"/>
                <a:gd name="T15" fmla="*/ 0 h 10"/>
                <a:gd name="T16" fmla="*/ 7 w 17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7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5"/>
                    <a:pt x="17" y="5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7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6" name="Freeform 546"/>
            <p:cNvSpPr>
              <a:spLocks/>
            </p:cNvSpPr>
            <p:nvPr userDrawn="1"/>
          </p:nvSpPr>
          <p:spPr bwMode="auto">
            <a:xfrm flipH="1">
              <a:off x="3456040" y="4303902"/>
              <a:ext cx="24248" cy="14263"/>
            </a:xfrm>
            <a:custGeom>
              <a:avLst/>
              <a:gdLst>
                <a:gd name="T0" fmla="*/ 10 w 17"/>
                <a:gd name="T1" fmla="*/ 0 h 10"/>
                <a:gd name="T2" fmla="*/ 7 w 17"/>
                <a:gd name="T3" fmla="*/ 0 h 10"/>
                <a:gd name="T4" fmla="*/ 0 w 17"/>
                <a:gd name="T5" fmla="*/ 4 h 10"/>
                <a:gd name="T6" fmla="*/ 0 w 17"/>
                <a:gd name="T7" fmla="*/ 6 h 10"/>
                <a:gd name="T8" fmla="*/ 7 w 17"/>
                <a:gd name="T9" fmla="*/ 10 h 10"/>
                <a:gd name="T10" fmla="*/ 10 w 17"/>
                <a:gd name="T11" fmla="*/ 10 h 10"/>
                <a:gd name="T12" fmla="*/ 17 w 17"/>
                <a:gd name="T13" fmla="*/ 6 h 10"/>
                <a:gd name="T14" fmla="*/ 17 w 17"/>
                <a:gd name="T15" fmla="*/ 4 h 10"/>
                <a:gd name="T16" fmla="*/ 10 w 17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0"/>
                  </a:moveTo>
                  <a:cubicBezTo>
                    <a:pt x="9" y="0"/>
                    <a:pt x="8" y="0"/>
                    <a:pt x="7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5"/>
                    <a:pt x="17" y="5"/>
                    <a:pt x="17" y="4"/>
                  </a:cubicBezTo>
                  <a:lnTo>
                    <a:pt x="10" y="0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7" name="Freeform 547"/>
            <p:cNvSpPr>
              <a:spLocks/>
            </p:cNvSpPr>
            <p:nvPr userDrawn="1"/>
          </p:nvSpPr>
          <p:spPr bwMode="auto">
            <a:xfrm flipH="1">
              <a:off x="3503108" y="4243997"/>
              <a:ext cx="15690" cy="8558"/>
            </a:xfrm>
            <a:custGeom>
              <a:avLst/>
              <a:gdLst>
                <a:gd name="T0" fmla="*/ 4 w 11"/>
                <a:gd name="T1" fmla="*/ 6 h 6"/>
                <a:gd name="T2" fmla="*/ 6 w 11"/>
                <a:gd name="T3" fmla="*/ 6 h 6"/>
                <a:gd name="T4" fmla="*/ 10 w 11"/>
                <a:gd name="T5" fmla="*/ 3 h 6"/>
                <a:gd name="T6" fmla="*/ 10 w 11"/>
                <a:gd name="T7" fmla="*/ 2 h 6"/>
                <a:gd name="T8" fmla="*/ 6 w 11"/>
                <a:gd name="T9" fmla="*/ 0 h 6"/>
                <a:gd name="T10" fmla="*/ 4 w 11"/>
                <a:gd name="T11" fmla="*/ 0 h 6"/>
                <a:gd name="T12" fmla="*/ 0 w 11"/>
                <a:gd name="T13" fmla="*/ 2 h 6"/>
                <a:gd name="T14" fmla="*/ 0 w 11"/>
                <a:gd name="T15" fmla="*/ 3 h 6"/>
                <a:gd name="T16" fmla="*/ 4 w 11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4" y="6"/>
                  </a:moveTo>
                  <a:cubicBezTo>
                    <a:pt x="5" y="6"/>
                    <a:pt x="6" y="6"/>
                    <a:pt x="6" y="6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1" y="3"/>
                    <a:pt x="11" y="3"/>
                    <a:pt x="10" y="2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0"/>
                    <a:pt x="4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lnTo>
                    <a:pt x="4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8" name="Freeform 548"/>
            <p:cNvSpPr>
              <a:spLocks/>
            </p:cNvSpPr>
            <p:nvPr userDrawn="1"/>
          </p:nvSpPr>
          <p:spPr bwMode="auto">
            <a:xfrm flipH="1">
              <a:off x="3513093" y="4248275"/>
              <a:ext cx="15690" cy="9985"/>
            </a:xfrm>
            <a:custGeom>
              <a:avLst/>
              <a:gdLst>
                <a:gd name="T0" fmla="*/ 5 w 11"/>
                <a:gd name="T1" fmla="*/ 7 h 7"/>
                <a:gd name="T2" fmla="*/ 6 w 11"/>
                <a:gd name="T3" fmla="*/ 7 h 7"/>
                <a:gd name="T4" fmla="*/ 11 w 11"/>
                <a:gd name="T5" fmla="*/ 4 h 7"/>
                <a:gd name="T6" fmla="*/ 11 w 11"/>
                <a:gd name="T7" fmla="*/ 3 h 7"/>
                <a:gd name="T8" fmla="*/ 6 w 11"/>
                <a:gd name="T9" fmla="*/ 1 h 7"/>
                <a:gd name="T10" fmla="*/ 5 w 11"/>
                <a:gd name="T11" fmla="*/ 1 h 7"/>
                <a:gd name="T12" fmla="*/ 0 w 11"/>
                <a:gd name="T13" fmla="*/ 3 h 7"/>
                <a:gd name="T14" fmla="*/ 0 w 11"/>
                <a:gd name="T15" fmla="*/ 4 h 7"/>
                <a:gd name="T16" fmla="*/ 5 w 11"/>
                <a:gd name="T1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7">
                  <a:moveTo>
                    <a:pt x="5" y="7"/>
                  </a:moveTo>
                  <a:cubicBezTo>
                    <a:pt x="5" y="7"/>
                    <a:pt x="6" y="7"/>
                    <a:pt x="6" y="7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4"/>
                    <a:pt x="11" y="3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5" y="0"/>
                    <a:pt x="5" y="1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lnTo>
                    <a:pt x="5" y="7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9" name="Freeform 549"/>
            <p:cNvSpPr>
              <a:spLocks/>
            </p:cNvSpPr>
            <p:nvPr userDrawn="1"/>
          </p:nvSpPr>
          <p:spPr bwMode="auto">
            <a:xfrm flipH="1">
              <a:off x="3487419" y="4249702"/>
              <a:ext cx="25674" cy="14263"/>
            </a:xfrm>
            <a:custGeom>
              <a:avLst/>
              <a:gdLst>
                <a:gd name="T0" fmla="*/ 1 w 18"/>
                <a:gd name="T1" fmla="*/ 6 h 10"/>
                <a:gd name="T2" fmla="*/ 8 w 18"/>
                <a:gd name="T3" fmla="*/ 10 h 10"/>
                <a:gd name="T4" fmla="*/ 10 w 18"/>
                <a:gd name="T5" fmla="*/ 10 h 10"/>
                <a:gd name="T6" fmla="*/ 17 w 18"/>
                <a:gd name="T7" fmla="*/ 6 h 10"/>
                <a:gd name="T8" fmla="*/ 17 w 18"/>
                <a:gd name="T9" fmla="*/ 5 h 10"/>
                <a:gd name="T10" fmla="*/ 10 w 18"/>
                <a:gd name="T11" fmla="*/ 1 h 10"/>
                <a:gd name="T12" fmla="*/ 8 w 18"/>
                <a:gd name="T13" fmla="*/ 1 h 10"/>
                <a:gd name="T14" fmla="*/ 1 w 18"/>
                <a:gd name="T15" fmla="*/ 5 h 10"/>
                <a:gd name="T16" fmla="*/ 1 w 18"/>
                <a:gd name="T17" fmla="*/ 6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1" y="6"/>
                  </a:moveTo>
                  <a:cubicBezTo>
                    <a:pt x="8" y="10"/>
                    <a:pt x="8" y="10"/>
                    <a:pt x="8" y="10"/>
                  </a:cubicBezTo>
                  <a:cubicBezTo>
                    <a:pt x="9" y="10"/>
                    <a:pt x="10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8" y="6"/>
                    <a:pt x="18" y="5"/>
                    <a:pt x="17" y="5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0"/>
                    <a:pt x="8" y="0"/>
                    <a:pt x="8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0" name="Freeform 550"/>
            <p:cNvSpPr>
              <a:spLocks/>
            </p:cNvSpPr>
            <p:nvPr userDrawn="1"/>
          </p:nvSpPr>
          <p:spPr bwMode="auto">
            <a:xfrm flipH="1">
              <a:off x="3503109" y="4258260"/>
              <a:ext cx="25674" cy="15690"/>
            </a:xfrm>
            <a:custGeom>
              <a:avLst/>
              <a:gdLst>
                <a:gd name="T0" fmla="*/ 10 w 18"/>
                <a:gd name="T1" fmla="*/ 1 h 11"/>
                <a:gd name="T2" fmla="*/ 8 w 18"/>
                <a:gd name="T3" fmla="*/ 1 h 11"/>
                <a:gd name="T4" fmla="*/ 1 w 18"/>
                <a:gd name="T5" fmla="*/ 5 h 11"/>
                <a:gd name="T6" fmla="*/ 1 w 18"/>
                <a:gd name="T7" fmla="*/ 6 h 11"/>
                <a:gd name="T8" fmla="*/ 8 w 18"/>
                <a:gd name="T9" fmla="*/ 10 h 11"/>
                <a:gd name="T10" fmla="*/ 10 w 18"/>
                <a:gd name="T11" fmla="*/ 10 h 11"/>
                <a:gd name="T12" fmla="*/ 17 w 18"/>
                <a:gd name="T13" fmla="*/ 6 h 11"/>
                <a:gd name="T14" fmla="*/ 17 w 18"/>
                <a:gd name="T15" fmla="*/ 5 h 11"/>
                <a:gd name="T16" fmla="*/ 10 w 18"/>
                <a:gd name="T17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1">
                  <a:moveTo>
                    <a:pt x="10" y="1"/>
                  </a:moveTo>
                  <a:cubicBezTo>
                    <a:pt x="10" y="0"/>
                    <a:pt x="9" y="0"/>
                    <a:pt x="8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9" y="11"/>
                    <a:pt x="10" y="11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8" y="6"/>
                    <a:pt x="18" y="5"/>
                    <a:pt x="17" y="5"/>
                  </a:cubicBezTo>
                  <a:lnTo>
                    <a:pt x="10" y="1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1" name="Freeform 551"/>
            <p:cNvSpPr>
              <a:spLocks/>
            </p:cNvSpPr>
            <p:nvPr userDrawn="1"/>
          </p:nvSpPr>
          <p:spPr bwMode="auto">
            <a:xfrm flipH="1">
              <a:off x="3488845" y="4266818"/>
              <a:ext cx="24248" cy="15690"/>
            </a:xfrm>
            <a:custGeom>
              <a:avLst/>
              <a:gdLst>
                <a:gd name="T0" fmla="*/ 10 w 17"/>
                <a:gd name="T1" fmla="*/ 1 h 11"/>
                <a:gd name="T2" fmla="*/ 7 w 17"/>
                <a:gd name="T3" fmla="*/ 1 h 11"/>
                <a:gd name="T4" fmla="*/ 0 w 17"/>
                <a:gd name="T5" fmla="*/ 5 h 11"/>
                <a:gd name="T6" fmla="*/ 0 w 17"/>
                <a:gd name="T7" fmla="*/ 6 h 11"/>
                <a:gd name="T8" fmla="*/ 7 w 17"/>
                <a:gd name="T9" fmla="*/ 10 h 11"/>
                <a:gd name="T10" fmla="*/ 10 w 17"/>
                <a:gd name="T11" fmla="*/ 10 h 11"/>
                <a:gd name="T12" fmla="*/ 17 w 17"/>
                <a:gd name="T13" fmla="*/ 6 h 11"/>
                <a:gd name="T14" fmla="*/ 17 w 17"/>
                <a:gd name="T15" fmla="*/ 5 h 11"/>
                <a:gd name="T16" fmla="*/ 10 w 17"/>
                <a:gd name="T17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1">
                  <a:moveTo>
                    <a:pt x="10" y="1"/>
                  </a:moveTo>
                  <a:cubicBezTo>
                    <a:pt x="9" y="0"/>
                    <a:pt x="8" y="0"/>
                    <a:pt x="7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6"/>
                    <a:pt x="0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1"/>
                    <a:pt x="9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6"/>
                    <a:pt x="17" y="5"/>
                    <a:pt x="17" y="5"/>
                  </a:cubicBezTo>
                  <a:lnTo>
                    <a:pt x="10" y="1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2" name="Freeform 552"/>
            <p:cNvSpPr>
              <a:spLocks/>
            </p:cNvSpPr>
            <p:nvPr userDrawn="1"/>
          </p:nvSpPr>
          <p:spPr bwMode="auto">
            <a:xfrm flipH="1">
              <a:off x="3457466" y="4258260"/>
              <a:ext cx="41364" cy="24248"/>
            </a:xfrm>
            <a:custGeom>
              <a:avLst/>
              <a:gdLst>
                <a:gd name="T0" fmla="*/ 1 w 29"/>
                <a:gd name="T1" fmla="*/ 6 h 17"/>
                <a:gd name="T2" fmla="*/ 19 w 29"/>
                <a:gd name="T3" fmla="*/ 16 h 17"/>
                <a:gd name="T4" fmla="*/ 22 w 29"/>
                <a:gd name="T5" fmla="*/ 16 h 17"/>
                <a:gd name="T6" fmla="*/ 29 w 29"/>
                <a:gd name="T7" fmla="*/ 12 h 17"/>
                <a:gd name="T8" fmla="*/ 29 w 29"/>
                <a:gd name="T9" fmla="*/ 11 h 17"/>
                <a:gd name="T10" fmla="*/ 10 w 29"/>
                <a:gd name="T11" fmla="*/ 1 h 17"/>
                <a:gd name="T12" fmla="*/ 8 w 29"/>
                <a:gd name="T13" fmla="*/ 0 h 17"/>
                <a:gd name="T14" fmla="*/ 1 w 29"/>
                <a:gd name="T15" fmla="*/ 5 h 17"/>
                <a:gd name="T16" fmla="*/ 1 w 29"/>
                <a:gd name="T17" fmla="*/ 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" h="17">
                  <a:moveTo>
                    <a:pt x="1" y="6"/>
                  </a:moveTo>
                  <a:cubicBezTo>
                    <a:pt x="7" y="9"/>
                    <a:pt x="13" y="13"/>
                    <a:pt x="19" y="16"/>
                  </a:cubicBezTo>
                  <a:cubicBezTo>
                    <a:pt x="20" y="17"/>
                    <a:pt x="21" y="17"/>
                    <a:pt x="22" y="16"/>
                  </a:cubicBezTo>
                  <a:cubicBezTo>
                    <a:pt x="29" y="12"/>
                    <a:pt x="29" y="12"/>
                    <a:pt x="29" y="12"/>
                  </a:cubicBezTo>
                  <a:cubicBezTo>
                    <a:pt x="29" y="12"/>
                    <a:pt x="29" y="11"/>
                    <a:pt x="29" y="11"/>
                  </a:cubicBezTo>
                  <a:cubicBezTo>
                    <a:pt x="22" y="8"/>
                    <a:pt x="16" y="4"/>
                    <a:pt x="10" y="1"/>
                  </a:cubicBezTo>
                  <a:cubicBezTo>
                    <a:pt x="10" y="0"/>
                    <a:pt x="9" y="0"/>
                    <a:pt x="8" y="0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5"/>
                    <a:pt x="1" y="6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3" name="Freeform 553"/>
            <p:cNvSpPr>
              <a:spLocks/>
            </p:cNvSpPr>
            <p:nvPr userDrawn="1"/>
          </p:nvSpPr>
          <p:spPr bwMode="auto">
            <a:xfrm flipH="1">
              <a:off x="3473156" y="4276802"/>
              <a:ext cx="24248" cy="14263"/>
            </a:xfrm>
            <a:custGeom>
              <a:avLst/>
              <a:gdLst>
                <a:gd name="T0" fmla="*/ 10 w 17"/>
                <a:gd name="T1" fmla="*/ 10 h 10"/>
                <a:gd name="T2" fmla="*/ 17 w 17"/>
                <a:gd name="T3" fmla="*/ 6 h 10"/>
                <a:gd name="T4" fmla="*/ 17 w 17"/>
                <a:gd name="T5" fmla="*/ 4 h 10"/>
                <a:gd name="T6" fmla="*/ 10 w 17"/>
                <a:gd name="T7" fmla="*/ 0 h 10"/>
                <a:gd name="T8" fmla="*/ 8 w 17"/>
                <a:gd name="T9" fmla="*/ 0 h 10"/>
                <a:gd name="T10" fmla="*/ 1 w 17"/>
                <a:gd name="T11" fmla="*/ 4 h 10"/>
                <a:gd name="T12" fmla="*/ 1 w 17"/>
                <a:gd name="T13" fmla="*/ 6 h 10"/>
                <a:gd name="T14" fmla="*/ 8 w 17"/>
                <a:gd name="T15" fmla="*/ 10 h 10"/>
                <a:gd name="T16" fmla="*/ 10 w 17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10"/>
                  </a:moveTo>
                  <a:cubicBezTo>
                    <a:pt x="17" y="6"/>
                    <a:pt x="17" y="6"/>
                    <a:pt x="17" y="6"/>
                  </a:cubicBezTo>
                  <a:cubicBezTo>
                    <a:pt x="17" y="5"/>
                    <a:pt x="17" y="5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8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10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4" name="Freeform 554"/>
            <p:cNvSpPr>
              <a:spLocks/>
            </p:cNvSpPr>
            <p:nvPr userDrawn="1"/>
          </p:nvSpPr>
          <p:spPr bwMode="auto">
            <a:xfrm flipH="1">
              <a:off x="3456040" y="4285360"/>
              <a:ext cx="25674" cy="14263"/>
            </a:xfrm>
            <a:custGeom>
              <a:avLst/>
              <a:gdLst>
                <a:gd name="T0" fmla="*/ 10 w 18"/>
                <a:gd name="T1" fmla="*/ 10 h 10"/>
                <a:gd name="T2" fmla="*/ 17 w 18"/>
                <a:gd name="T3" fmla="*/ 6 h 10"/>
                <a:gd name="T4" fmla="*/ 17 w 18"/>
                <a:gd name="T5" fmla="*/ 5 h 10"/>
                <a:gd name="T6" fmla="*/ 10 w 18"/>
                <a:gd name="T7" fmla="*/ 1 h 10"/>
                <a:gd name="T8" fmla="*/ 8 w 18"/>
                <a:gd name="T9" fmla="*/ 1 h 10"/>
                <a:gd name="T10" fmla="*/ 1 w 18"/>
                <a:gd name="T11" fmla="*/ 5 h 10"/>
                <a:gd name="T12" fmla="*/ 1 w 18"/>
                <a:gd name="T13" fmla="*/ 6 h 10"/>
                <a:gd name="T14" fmla="*/ 8 w 18"/>
                <a:gd name="T15" fmla="*/ 10 h 10"/>
                <a:gd name="T16" fmla="*/ 10 w 18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10" y="10"/>
                  </a:moveTo>
                  <a:cubicBezTo>
                    <a:pt x="17" y="6"/>
                    <a:pt x="17" y="6"/>
                    <a:pt x="17" y="6"/>
                  </a:cubicBezTo>
                  <a:cubicBezTo>
                    <a:pt x="18" y="6"/>
                    <a:pt x="18" y="5"/>
                    <a:pt x="17" y="5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0"/>
                    <a:pt x="8" y="0"/>
                    <a:pt x="8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10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5" name="Freeform 555"/>
            <p:cNvSpPr>
              <a:spLocks/>
            </p:cNvSpPr>
            <p:nvPr userDrawn="1"/>
          </p:nvSpPr>
          <p:spPr bwMode="auto">
            <a:xfrm flipH="1">
              <a:off x="3424661" y="4276802"/>
              <a:ext cx="41364" cy="24248"/>
            </a:xfrm>
            <a:custGeom>
              <a:avLst/>
              <a:gdLst>
                <a:gd name="T0" fmla="*/ 28 w 29"/>
                <a:gd name="T1" fmla="*/ 11 h 17"/>
                <a:gd name="T2" fmla="*/ 10 w 29"/>
                <a:gd name="T3" fmla="*/ 0 h 17"/>
                <a:gd name="T4" fmla="*/ 8 w 29"/>
                <a:gd name="T5" fmla="*/ 0 h 17"/>
                <a:gd name="T6" fmla="*/ 1 w 29"/>
                <a:gd name="T7" fmla="*/ 4 h 17"/>
                <a:gd name="T8" fmla="*/ 1 w 29"/>
                <a:gd name="T9" fmla="*/ 6 h 17"/>
                <a:gd name="T10" fmla="*/ 19 w 29"/>
                <a:gd name="T11" fmla="*/ 16 h 17"/>
                <a:gd name="T12" fmla="*/ 21 w 29"/>
                <a:gd name="T13" fmla="*/ 16 h 17"/>
                <a:gd name="T14" fmla="*/ 28 w 29"/>
                <a:gd name="T15" fmla="*/ 12 h 17"/>
                <a:gd name="T16" fmla="*/ 28 w 29"/>
                <a:gd name="T17" fmla="*/ 1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" h="17">
                  <a:moveTo>
                    <a:pt x="28" y="11"/>
                  </a:moveTo>
                  <a:cubicBezTo>
                    <a:pt x="22" y="7"/>
                    <a:pt x="16" y="4"/>
                    <a:pt x="10" y="0"/>
                  </a:cubicBezTo>
                  <a:cubicBezTo>
                    <a:pt x="9" y="0"/>
                    <a:pt x="8" y="0"/>
                    <a:pt x="8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7" y="9"/>
                    <a:pt x="13" y="13"/>
                    <a:pt x="19" y="16"/>
                  </a:cubicBezTo>
                  <a:cubicBezTo>
                    <a:pt x="20" y="17"/>
                    <a:pt x="21" y="17"/>
                    <a:pt x="21" y="16"/>
                  </a:cubicBezTo>
                  <a:cubicBezTo>
                    <a:pt x="28" y="12"/>
                    <a:pt x="28" y="12"/>
                    <a:pt x="28" y="12"/>
                  </a:cubicBezTo>
                  <a:cubicBezTo>
                    <a:pt x="29" y="12"/>
                    <a:pt x="29" y="11"/>
                    <a:pt x="28" y="11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6" name="Freeform 556"/>
            <p:cNvSpPr>
              <a:spLocks/>
            </p:cNvSpPr>
            <p:nvPr userDrawn="1"/>
          </p:nvSpPr>
          <p:spPr bwMode="auto">
            <a:xfrm flipH="1">
              <a:off x="3440351" y="4295344"/>
              <a:ext cx="25674" cy="14263"/>
            </a:xfrm>
            <a:custGeom>
              <a:avLst/>
              <a:gdLst>
                <a:gd name="T0" fmla="*/ 10 w 18"/>
                <a:gd name="T1" fmla="*/ 0 h 10"/>
                <a:gd name="T2" fmla="*/ 8 w 18"/>
                <a:gd name="T3" fmla="*/ 0 h 10"/>
                <a:gd name="T4" fmla="*/ 1 w 18"/>
                <a:gd name="T5" fmla="*/ 4 h 10"/>
                <a:gd name="T6" fmla="*/ 1 w 18"/>
                <a:gd name="T7" fmla="*/ 6 h 10"/>
                <a:gd name="T8" fmla="*/ 8 w 18"/>
                <a:gd name="T9" fmla="*/ 10 h 10"/>
                <a:gd name="T10" fmla="*/ 10 w 18"/>
                <a:gd name="T11" fmla="*/ 10 h 10"/>
                <a:gd name="T12" fmla="*/ 17 w 18"/>
                <a:gd name="T13" fmla="*/ 6 h 10"/>
                <a:gd name="T14" fmla="*/ 17 w 18"/>
                <a:gd name="T15" fmla="*/ 4 h 10"/>
                <a:gd name="T16" fmla="*/ 10 w 18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10" y="0"/>
                  </a:moveTo>
                  <a:cubicBezTo>
                    <a:pt x="10" y="0"/>
                    <a:pt x="9" y="0"/>
                    <a:pt x="8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9" y="10"/>
                    <a:pt x="10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8" y="5"/>
                    <a:pt x="18" y="5"/>
                    <a:pt x="17" y="4"/>
                  </a:cubicBezTo>
                  <a:lnTo>
                    <a:pt x="10" y="0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7" name="Freeform 557"/>
            <p:cNvSpPr>
              <a:spLocks/>
            </p:cNvSpPr>
            <p:nvPr userDrawn="1"/>
          </p:nvSpPr>
          <p:spPr bwMode="auto">
            <a:xfrm flipH="1">
              <a:off x="3487419" y="4285360"/>
              <a:ext cx="25674" cy="14263"/>
            </a:xfrm>
            <a:custGeom>
              <a:avLst/>
              <a:gdLst>
                <a:gd name="T0" fmla="*/ 10 w 18"/>
                <a:gd name="T1" fmla="*/ 10 h 10"/>
                <a:gd name="T2" fmla="*/ 17 w 18"/>
                <a:gd name="T3" fmla="*/ 6 h 10"/>
                <a:gd name="T4" fmla="*/ 17 w 18"/>
                <a:gd name="T5" fmla="*/ 5 h 10"/>
                <a:gd name="T6" fmla="*/ 10 w 18"/>
                <a:gd name="T7" fmla="*/ 0 h 10"/>
                <a:gd name="T8" fmla="*/ 8 w 18"/>
                <a:gd name="T9" fmla="*/ 0 h 10"/>
                <a:gd name="T10" fmla="*/ 1 w 18"/>
                <a:gd name="T11" fmla="*/ 5 h 10"/>
                <a:gd name="T12" fmla="*/ 1 w 18"/>
                <a:gd name="T13" fmla="*/ 6 h 10"/>
                <a:gd name="T14" fmla="*/ 8 w 18"/>
                <a:gd name="T15" fmla="*/ 10 h 10"/>
                <a:gd name="T16" fmla="*/ 10 w 18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10" y="10"/>
                  </a:moveTo>
                  <a:cubicBezTo>
                    <a:pt x="17" y="6"/>
                    <a:pt x="17" y="6"/>
                    <a:pt x="17" y="6"/>
                  </a:cubicBezTo>
                  <a:cubicBezTo>
                    <a:pt x="18" y="5"/>
                    <a:pt x="18" y="5"/>
                    <a:pt x="17" y="5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8" y="0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10" y="10"/>
                    <a:pt x="10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8" name="Freeform 558"/>
            <p:cNvSpPr>
              <a:spLocks/>
            </p:cNvSpPr>
            <p:nvPr userDrawn="1"/>
          </p:nvSpPr>
          <p:spPr bwMode="auto">
            <a:xfrm flipH="1">
              <a:off x="3504535" y="4276802"/>
              <a:ext cx="24248" cy="14263"/>
            </a:xfrm>
            <a:custGeom>
              <a:avLst/>
              <a:gdLst>
                <a:gd name="T0" fmla="*/ 10 w 17"/>
                <a:gd name="T1" fmla="*/ 9 h 10"/>
                <a:gd name="T2" fmla="*/ 17 w 17"/>
                <a:gd name="T3" fmla="*/ 5 h 10"/>
                <a:gd name="T4" fmla="*/ 17 w 17"/>
                <a:gd name="T5" fmla="*/ 4 h 10"/>
                <a:gd name="T6" fmla="*/ 10 w 17"/>
                <a:gd name="T7" fmla="*/ 0 h 10"/>
                <a:gd name="T8" fmla="*/ 8 w 17"/>
                <a:gd name="T9" fmla="*/ 0 h 10"/>
                <a:gd name="T10" fmla="*/ 1 w 17"/>
                <a:gd name="T11" fmla="*/ 4 h 10"/>
                <a:gd name="T12" fmla="*/ 1 w 17"/>
                <a:gd name="T13" fmla="*/ 5 h 10"/>
                <a:gd name="T14" fmla="*/ 8 w 17"/>
                <a:gd name="T15" fmla="*/ 9 h 10"/>
                <a:gd name="T16" fmla="*/ 10 w 17"/>
                <a:gd name="T17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9"/>
                  </a:moveTo>
                  <a:cubicBezTo>
                    <a:pt x="17" y="5"/>
                    <a:pt x="17" y="5"/>
                    <a:pt x="17" y="5"/>
                  </a:cubicBezTo>
                  <a:cubicBezTo>
                    <a:pt x="17" y="5"/>
                    <a:pt x="17" y="4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8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1" y="5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10"/>
                    <a:pt x="9" y="10"/>
                    <a:pt x="10" y="9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9" name="Freeform 559"/>
            <p:cNvSpPr>
              <a:spLocks/>
            </p:cNvSpPr>
            <p:nvPr userDrawn="1"/>
          </p:nvSpPr>
          <p:spPr bwMode="auto">
            <a:xfrm flipH="1">
              <a:off x="3518798" y="4285360"/>
              <a:ext cx="25674" cy="14263"/>
            </a:xfrm>
            <a:custGeom>
              <a:avLst/>
              <a:gdLst>
                <a:gd name="T0" fmla="*/ 8 w 18"/>
                <a:gd name="T1" fmla="*/ 0 h 10"/>
                <a:gd name="T2" fmla="*/ 1 w 18"/>
                <a:gd name="T3" fmla="*/ 4 h 10"/>
                <a:gd name="T4" fmla="*/ 1 w 18"/>
                <a:gd name="T5" fmla="*/ 6 h 10"/>
                <a:gd name="T6" fmla="*/ 8 w 18"/>
                <a:gd name="T7" fmla="*/ 10 h 10"/>
                <a:gd name="T8" fmla="*/ 10 w 18"/>
                <a:gd name="T9" fmla="*/ 10 h 10"/>
                <a:gd name="T10" fmla="*/ 17 w 18"/>
                <a:gd name="T11" fmla="*/ 6 h 10"/>
                <a:gd name="T12" fmla="*/ 17 w 18"/>
                <a:gd name="T13" fmla="*/ 4 h 10"/>
                <a:gd name="T14" fmla="*/ 10 w 18"/>
                <a:gd name="T15" fmla="*/ 0 h 10"/>
                <a:gd name="T16" fmla="*/ 8 w 18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8" y="0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9" y="10"/>
                    <a:pt x="10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8" y="5"/>
                    <a:pt x="18" y="5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0" name="Freeform 560"/>
            <p:cNvSpPr>
              <a:spLocks/>
            </p:cNvSpPr>
            <p:nvPr userDrawn="1"/>
          </p:nvSpPr>
          <p:spPr bwMode="auto">
            <a:xfrm flipH="1">
              <a:off x="3518798" y="4268244"/>
              <a:ext cx="24248" cy="14263"/>
            </a:xfrm>
            <a:custGeom>
              <a:avLst/>
              <a:gdLst>
                <a:gd name="T0" fmla="*/ 7 w 17"/>
                <a:gd name="T1" fmla="*/ 0 h 10"/>
                <a:gd name="T2" fmla="*/ 0 w 17"/>
                <a:gd name="T3" fmla="*/ 4 h 10"/>
                <a:gd name="T4" fmla="*/ 0 w 17"/>
                <a:gd name="T5" fmla="*/ 5 h 10"/>
                <a:gd name="T6" fmla="*/ 7 w 17"/>
                <a:gd name="T7" fmla="*/ 9 h 10"/>
                <a:gd name="T8" fmla="*/ 10 w 17"/>
                <a:gd name="T9" fmla="*/ 9 h 10"/>
                <a:gd name="T10" fmla="*/ 16 w 17"/>
                <a:gd name="T11" fmla="*/ 5 h 10"/>
                <a:gd name="T12" fmla="*/ 16 w 17"/>
                <a:gd name="T13" fmla="*/ 4 h 10"/>
                <a:gd name="T14" fmla="*/ 9 w 17"/>
                <a:gd name="T15" fmla="*/ 0 h 10"/>
                <a:gd name="T16" fmla="*/ 7 w 17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7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10"/>
                    <a:pt x="9" y="10"/>
                    <a:pt x="10" y="9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7" y="5"/>
                    <a:pt x="17" y="4"/>
                    <a:pt x="16" y="4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8" y="0"/>
                    <a:pt x="7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1" name="Freeform 561"/>
            <p:cNvSpPr>
              <a:spLocks/>
            </p:cNvSpPr>
            <p:nvPr userDrawn="1"/>
          </p:nvSpPr>
          <p:spPr bwMode="auto">
            <a:xfrm flipH="1">
              <a:off x="3561588" y="4276802"/>
              <a:ext cx="15690" cy="9985"/>
            </a:xfrm>
            <a:custGeom>
              <a:avLst/>
              <a:gdLst>
                <a:gd name="T0" fmla="*/ 4 w 11"/>
                <a:gd name="T1" fmla="*/ 7 h 7"/>
                <a:gd name="T2" fmla="*/ 6 w 11"/>
                <a:gd name="T3" fmla="*/ 7 h 7"/>
                <a:gd name="T4" fmla="*/ 10 w 11"/>
                <a:gd name="T5" fmla="*/ 4 h 7"/>
                <a:gd name="T6" fmla="*/ 10 w 11"/>
                <a:gd name="T7" fmla="*/ 3 h 7"/>
                <a:gd name="T8" fmla="*/ 6 w 11"/>
                <a:gd name="T9" fmla="*/ 1 h 7"/>
                <a:gd name="T10" fmla="*/ 4 w 11"/>
                <a:gd name="T11" fmla="*/ 1 h 7"/>
                <a:gd name="T12" fmla="*/ 0 w 11"/>
                <a:gd name="T13" fmla="*/ 3 h 7"/>
                <a:gd name="T14" fmla="*/ 0 w 11"/>
                <a:gd name="T15" fmla="*/ 4 h 7"/>
                <a:gd name="T16" fmla="*/ 4 w 11"/>
                <a:gd name="T1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7">
                  <a:moveTo>
                    <a:pt x="4" y="7"/>
                  </a:moveTo>
                  <a:cubicBezTo>
                    <a:pt x="5" y="7"/>
                    <a:pt x="5" y="7"/>
                    <a:pt x="6" y="7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1" y="4"/>
                    <a:pt x="11" y="3"/>
                    <a:pt x="10" y="3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0"/>
                    <a:pt x="5" y="0"/>
                    <a:pt x="4" y="1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lnTo>
                    <a:pt x="4" y="7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2" name="Freeform 562"/>
            <p:cNvSpPr>
              <a:spLocks/>
            </p:cNvSpPr>
            <p:nvPr userDrawn="1"/>
          </p:nvSpPr>
          <p:spPr bwMode="auto">
            <a:xfrm flipH="1">
              <a:off x="3523077" y="4253981"/>
              <a:ext cx="15690" cy="9985"/>
            </a:xfrm>
            <a:custGeom>
              <a:avLst/>
              <a:gdLst>
                <a:gd name="T0" fmla="*/ 5 w 11"/>
                <a:gd name="T1" fmla="*/ 7 h 7"/>
                <a:gd name="T2" fmla="*/ 6 w 11"/>
                <a:gd name="T3" fmla="*/ 7 h 7"/>
                <a:gd name="T4" fmla="*/ 11 w 11"/>
                <a:gd name="T5" fmla="*/ 4 h 7"/>
                <a:gd name="T6" fmla="*/ 11 w 11"/>
                <a:gd name="T7" fmla="*/ 3 h 7"/>
                <a:gd name="T8" fmla="*/ 6 w 11"/>
                <a:gd name="T9" fmla="*/ 1 h 7"/>
                <a:gd name="T10" fmla="*/ 5 w 11"/>
                <a:gd name="T11" fmla="*/ 1 h 7"/>
                <a:gd name="T12" fmla="*/ 0 w 11"/>
                <a:gd name="T13" fmla="*/ 3 h 7"/>
                <a:gd name="T14" fmla="*/ 0 w 11"/>
                <a:gd name="T15" fmla="*/ 4 h 7"/>
                <a:gd name="T16" fmla="*/ 5 w 11"/>
                <a:gd name="T1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7">
                  <a:moveTo>
                    <a:pt x="5" y="7"/>
                  </a:moveTo>
                  <a:cubicBezTo>
                    <a:pt x="5" y="7"/>
                    <a:pt x="6" y="7"/>
                    <a:pt x="6" y="7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3"/>
                    <a:pt x="11" y="3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5" y="0"/>
                    <a:pt x="5" y="1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lnTo>
                    <a:pt x="5" y="7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3" name="Freeform 563"/>
            <p:cNvSpPr>
              <a:spLocks/>
            </p:cNvSpPr>
            <p:nvPr userDrawn="1"/>
          </p:nvSpPr>
          <p:spPr bwMode="auto">
            <a:xfrm flipH="1">
              <a:off x="3533061" y="4259686"/>
              <a:ext cx="15690" cy="9985"/>
            </a:xfrm>
            <a:custGeom>
              <a:avLst/>
              <a:gdLst>
                <a:gd name="T0" fmla="*/ 5 w 11"/>
                <a:gd name="T1" fmla="*/ 7 h 7"/>
                <a:gd name="T2" fmla="*/ 7 w 11"/>
                <a:gd name="T3" fmla="*/ 7 h 7"/>
                <a:gd name="T4" fmla="*/ 11 w 11"/>
                <a:gd name="T5" fmla="*/ 4 h 7"/>
                <a:gd name="T6" fmla="*/ 11 w 11"/>
                <a:gd name="T7" fmla="*/ 3 h 7"/>
                <a:gd name="T8" fmla="*/ 7 w 11"/>
                <a:gd name="T9" fmla="*/ 1 h 7"/>
                <a:gd name="T10" fmla="*/ 5 w 11"/>
                <a:gd name="T11" fmla="*/ 1 h 7"/>
                <a:gd name="T12" fmla="*/ 1 w 11"/>
                <a:gd name="T13" fmla="*/ 3 h 7"/>
                <a:gd name="T14" fmla="*/ 1 w 11"/>
                <a:gd name="T15" fmla="*/ 4 h 7"/>
                <a:gd name="T16" fmla="*/ 5 w 11"/>
                <a:gd name="T1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7">
                  <a:moveTo>
                    <a:pt x="5" y="7"/>
                  </a:moveTo>
                  <a:cubicBezTo>
                    <a:pt x="6" y="7"/>
                    <a:pt x="6" y="7"/>
                    <a:pt x="7" y="7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3"/>
                    <a:pt x="11" y="3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6" y="0"/>
                    <a:pt x="5" y="0"/>
                    <a:pt x="5" y="1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4"/>
                    <a:pt x="1" y="4"/>
                  </a:cubicBezTo>
                  <a:lnTo>
                    <a:pt x="5" y="7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4" name="Freeform 564"/>
            <p:cNvSpPr>
              <a:spLocks/>
            </p:cNvSpPr>
            <p:nvPr userDrawn="1"/>
          </p:nvSpPr>
          <p:spPr bwMode="auto">
            <a:xfrm flipH="1">
              <a:off x="3543045" y="4266818"/>
              <a:ext cx="15690" cy="8558"/>
            </a:xfrm>
            <a:custGeom>
              <a:avLst/>
              <a:gdLst>
                <a:gd name="T0" fmla="*/ 5 w 11"/>
                <a:gd name="T1" fmla="*/ 6 h 6"/>
                <a:gd name="T2" fmla="*/ 6 w 11"/>
                <a:gd name="T3" fmla="*/ 6 h 6"/>
                <a:gd name="T4" fmla="*/ 11 w 11"/>
                <a:gd name="T5" fmla="*/ 3 h 6"/>
                <a:gd name="T6" fmla="*/ 11 w 11"/>
                <a:gd name="T7" fmla="*/ 2 h 6"/>
                <a:gd name="T8" fmla="*/ 6 w 11"/>
                <a:gd name="T9" fmla="*/ 0 h 6"/>
                <a:gd name="T10" fmla="*/ 5 w 11"/>
                <a:gd name="T11" fmla="*/ 0 h 6"/>
                <a:gd name="T12" fmla="*/ 1 w 11"/>
                <a:gd name="T13" fmla="*/ 2 h 6"/>
                <a:gd name="T14" fmla="*/ 1 w 11"/>
                <a:gd name="T15" fmla="*/ 3 h 6"/>
                <a:gd name="T16" fmla="*/ 5 w 11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5" y="6"/>
                  </a:moveTo>
                  <a:cubicBezTo>
                    <a:pt x="5" y="6"/>
                    <a:pt x="6" y="6"/>
                    <a:pt x="6" y="6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3"/>
                    <a:pt x="11" y="3"/>
                    <a:pt x="11" y="2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3"/>
                    <a:pt x="0" y="3"/>
                    <a:pt x="1" y="3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5" name="Freeform 565"/>
            <p:cNvSpPr>
              <a:spLocks/>
            </p:cNvSpPr>
            <p:nvPr userDrawn="1"/>
          </p:nvSpPr>
          <p:spPr bwMode="auto">
            <a:xfrm flipH="1">
              <a:off x="3553030" y="4271097"/>
              <a:ext cx="15690" cy="9985"/>
            </a:xfrm>
            <a:custGeom>
              <a:avLst/>
              <a:gdLst>
                <a:gd name="T0" fmla="*/ 5 w 11"/>
                <a:gd name="T1" fmla="*/ 7 h 7"/>
                <a:gd name="T2" fmla="*/ 7 w 11"/>
                <a:gd name="T3" fmla="*/ 7 h 7"/>
                <a:gd name="T4" fmla="*/ 11 w 11"/>
                <a:gd name="T5" fmla="*/ 4 h 7"/>
                <a:gd name="T6" fmla="*/ 11 w 11"/>
                <a:gd name="T7" fmla="*/ 3 h 7"/>
                <a:gd name="T8" fmla="*/ 7 w 11"/>
                <a:gd name="T9" fmla="*/ 1 h 7"/>
                <a:gd name="T10" fmla="*/ 5 w 11"/>
                <a:gd name="T11" fmla="*/ 1 h 7"/>
                <a:gd name="T12" fmla="*/ 1 w 11"/>
                <a:gd name="T13" fmla="*/ 3 h 7"/>
                <a:gd name="T14" fmla="*/ 1 w 11"/>
                <a:gd name="T15" fmla="*/ 4 h 7"/>
                <a:gd name="T16" fmla="*/ 5 w 11"/>
                <a:gd name="T1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7">
                  <a:moveTo>
                    <a:pt x="5" y="7"/>
                  </a:moveTo>
                  <a:cubicBezTo>
                    <a:pt x="6" y="7"/>
                    <a:pt x="6" y="7"/>
                    <a:pt x="7" y="7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4"/>
                    <a:pt x="11" y="3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6" y="0"/>
                    <a:pt x="6" y="0"/>
                    <a:pt x="5" y="1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4"/>
                    <a:pt x="0" y="4"/>
                    <a:pt x="1" y="4"/>
                  </a:cubicBezTo>
                  <a:lnTo>
                    <a:pt x="5" y="7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6" name="Freeform 566"/>
            <p:cNvSpPr>
              <a:spLocks/>
            </p:cNvSpPr>
            <p:nvPr userDrawn="1"/>
          </p:nvSpPr>
          <p:spPr bwMode="auto">
            <a:xfrm flipH="1">
              <a:off x="3534487" y="4276802"/>
              <a:ext cx="24248" cy="14263"/>
            </a:xfrm>
            <a:custGeom>
              <a:avLst/>
              <a:gdLst>
                <a:gd name="T0" fmla="*/ 7 w 17"/>
                <a:gd name="T1" fmla="*/ 0 h 10"/>
                <a:gd name="T2" fmla="*/ 0 w 17"/>
                <a:gd name="T3" fmla="*/ 4 h 10"/>
                <a:gd name="T4" fmla="*/ 0 w 17"/>
                <a:gd name="T5" fmla="*/ 6 h 10"/>
                <a:gd name="T6" fmla="*/ 7 w 17"/>
                <a:gd name="T7" fmla="*/ 10 h 10"/>
                <a:gd name="T8" fmla="*/ 10 w 17"/>
                <a:gd name="T9" fmla="*/ 10 h 10"/>
                <a:gd name="T10" fmla="*/ 17 w 17"/>
                <a:gd name="T11" fmla="*/ 6 h 10"/>
                <a:gd name="T12" fmla="*/ 17 w 17"/>
                <a:gd name="T13" fmla="*/ 4 h 10"/>
                <a:gd name="T14" fmla="*/ 10 w 17"/>
                <a:gd name="T15" fmla="*/ 0 h 10"/>
                <a:gd name="T16" fmla="*/ 7 w 17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7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5"/>
                    <a:pt x="17" y="5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7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7" name="Freeform 567"/>
            <p:cNvSpPr>
              <a:spLocks/>
            </p:cNvSpPr>
            <p:nvPr userDrawn="1"/>
          </p:nvSpPr>
          <p:spPr bwMode="auto">
            <a:xfrm flipH="1">
              <a:off x="3487419" y="4326723"/>
              <a:ext cx="17116" cy="9985"/>
            </a:xfrm>
            <a:custGeom>
              <a:avLst/>
              <a:gdLst>
                <a:gd name="T0" fmla="*/ 9 w 12"/>
                <a:gd name="T1" fmla="*/ 0 h 7"/>
                <a:gd name="T2" fmla="*/ 8 w 12"/>
                <a:gd name="T3" fmla="*/ 0 h 7"/>
                <a:gd name="T4" fmla="*/ 0 w 12"/>
                <a:gd name="T5" fmla="*/ 4 h 7"/>
                <a:gd name="T6" fmla="*/ 0 w 12"/>
                <a:gd name="T7" fmla="*/ 5 h 7"/>
                <a:gd name="T8" fmla="*/ 3 w 12"/>
                <a:gd name="T9" fmla="*/ 7 h 7"/>
                <a:gd name="T10" fmla="*/ 4 w 12"/>
                <a:gd name="T11" fmla="*/ 7 h 7"/>
                <a:gd name="T12" fmla="*/ 12 w 12"/>
                <a:gd name="T13" fmla="*/ 2 h 7"/>
                <a:gd name="T14" fmla="*/ 12 w 12"/>
                <a:gd name="T15" fmla="*/ 2 h 7"/>
                <a:gd name="T16" fmla="*/ 9 w 12"/>
                <a:gd name="T1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7">
                  <a:moveTo>
                    <a:pt x="9" y="0"/>
                  </a:moveTo>
                  <a:lnTo>
                    <a:pt x="8" y="0"/>
                  </a:lnTo>
                  <a:lnTo>
                    <a:pt x="0" y="4"/>
                  </a:lnTo>
                  <a:lnTo>
                    <a:pt x="0" y="5"/>
                  </a:lnTo>
                  <a:lnTo>
                    <a:pt x="3" y="7"/>
                  </a:lnTo>
                  <a:lnTo>
                    <a:pt x="4" y="7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8" name="Freeform 568"/>
            <p:cNvSpPr>
              <a:spLocks/>
            </p:cNvSpPr>
            <p:nvPr userDrawn="1"/>
          </p:nvSpPr>
          <p:spPr bwMode="auto">
            <a:xfrm flipH="1">
              <a:off x="3471729" y="4312460"/>
              <a:ext cx="24248" cy="14263"/>
            </a:xfrm>
            <a:custGeom>
              <a:avLst/>
              <a:gdLst>
                <a:gd name="T0" fmla="*/ 10 w 17"/>
                <a:gd name="T1" fmla="*/ 1 h 10"/>
                <a:gd name="T2" fmla="*/ 8 w 17"/>
                <a:gd name="T3" fmla="*/ 1 h 10"/>
                <a:gd name="T4" fmla="*/ 1 w 17"/>
                <a:gd name="T5" fmla="*/ 5 h 10"/>
                <a:gd name="T6" fmla="*/ 1 w 17"/>
                <a:gd name="T7" fmla="*/ 6 h 10"/>
                <a:gd name="T8" fmla="*/ 8 w 17"/>
                <a:gd name="T9" fmla="*/ 10 h 10"/>
                <a:gd name="T10" fmla="*/ 10 w 17"/>
                <a:gd name="T11" fmla="*/ 10 h 10"/>
                <a:gd name="T12" fmla="*/ 17 w 17"/>
                <a:gd name="T13" fmla="*/ 6 h 10"/>
                <a:gd name="T14" fmla="*/ 17 w 17"/>
                <a:gd name="T15" fmla="*/ 5 h 10"/>
                <a:gd name="T16" fmla="*/ 10 w 17"/>
                <a:gd name="T1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1"/>
                  </a:moveTo>
                  <a:cubicBezTo>
                    <a:pt x="9" y="0"/>
                    <a:pt x="8" y="0"/>
                    <a:pt x="8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6"/>
                    <a:pt x="17" y="5"/>
                    <a:pt x="17" y="5"/>
                  </a:cubicBezTo>
                  <a:lnTo>
                    <a:pt x="10" y="1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9" name="Freeform 569"/>
            <p:cNvSpPr>
              <a:spLocks/>
            </p:cNvSpPr>
            <p:nvPr userDrawn="1"/>
          </p:nvSpPr>
          <p:spPr bwMode="auto">
            <a:xfrm flipH="1">
              <a:off x="3487419" y="4303902"/>
              <a:ext cx="24248" cy="14263"/>
            </a:xfrm>
            <a:custGeom>
              <a:avLst/>
              <a:gdLst>
                <a:gd name="T0" fmla="*/ 10 w 17"/>
                <a:gd name="T1" fmla="*/ 10 h 10"/>
                <a:gd name="T2" fmla="*/ 17 w 17"/>
                <a:gd name="T3" fmla="*/ 6 h 10"/>
                <a:gd name="T4" fmla="*/ 17 w 17"/>
                <a:gd name="T5" fmla="*/ 4 h 10"/>
                <a:gd name="T6" fmla="*/ 10 w 17"/>
                <a:gd name="T7" fmla="*/ 0 h 10"/>
                <a:gd name="T8" fmla="*/ 7 w 17"/>
                <a:gd name="T9" fmla="*/ 0 h 10"/>
                <a:gd name="T10" fmla="*/ 0 w 17"/>
                <a:gd name="T11" fmla="*/ 4 h 10"/>
                <a:gd name="T12" fmla="*/ 0 w 17"/>
                <a:gd name="T13" fmla="*/ 6 h 10"/>
                <a:gd name="T14" fmla="*/ 7 w 17"/>
                <a:gd name="T15" fmla="*/ 10 h 10"/>
                <a:gd name="T16" fmla="*/ 10 w 17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10"/>
                  </a:moveTo>
                  <a:cubicBezTo>
                    <a:pt x="17" y="6"/>
                    <a:pt x="17" y="6"/>
                    <a:pt x="17" y="6"/>
                  </a:cubicBezTo>
                  <a:cubicBezTo>
                    <a:pt x="17" y="5"/>
                    <a:pt x="17" y="5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7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10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0" name="Freeform 570"/>
            <p:cNvSpPr>
              <a:spLocks/>
            </p:cNvSpPr>
            <p:nvPr userDrawn="1"/>
          </p:nvSpPr>
          <p:spPr bwMode="auto">
            <a:xfrm flipH="1">
              <a:off x="3471730" y="4295344"/>
              <a:ext cx="25674" cy="14263"/>
            </a:xfrm>
            <a:custGeom>
              <a:avLst/>
              <a:gdLst>
                <a:gd name="T0" fmla="*/ 10 w 18"/>
                <a:gd name="T1" fmla="*/ 9 h 10"/>
                <a:gd name="T2" fmla="*/ 17 w 18"/>
                <a:gd name="T3" fmla="*/ 5 h 10"/>
                <a:gd name="T4" fmla="*/ 17 w 18"/>
                <a:gd name="T5" fmla="*/ 4 h 10"/>
                <a:gd name="T6" fmla="*/ 10 w 18"/>
                <a:gd name="T7" fmla="*/ 0 h 10"/>
                <a:gd name="T8" fmla="*/ 8 w 18"/>
                <a:gd name="T9" fmla="*/ 0 h 10"/>
                <a:gd name="T10" fmla="*/ 1 w 18"/>
                <a:gd name="T11" fmla="*/ 4 h 10"/>
                <a:gd name="T12" fmla="*/ 1 w 18"/>
                <a:gd name="T13" fmla="*/ 5 h 10"/>
                <a:gd name="T14" fmla="*/ 8 w 18"/>
                <a:gd name="T15" fmla="*/ 9 h 10"/>
                <a:gd name="T16" fmla="*/ 10 w 18"/>
                <a:gd name="T17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10" y="9"/>
                  </a:moveTo>
                  <a:cubicBezTo>
                    <a:pt x="17" y="5"/>
                    <a:pt x="17" y="5"/>
                    <a:pt x="17" y="5"/>
                  </a:cubicBezTo>
                  <a:cubicBezTo>
                    <a:pt x="18" y="5"/>
                    <a:pt x="18" y="4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9" y="0"/>
                    <a:pt x="8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1" y="5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9" y="10"/>
                    <a:pt x="10" y="10"/>
                    <a:pt x="10" y="9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1" name="Freeform 571"/>
            <p:cNvSpPr>
              <a:spLocks/>
            </p:cNvSpPr>
            <p:nvPr userDrawn="1"/>
          </p:nvSpPr>
          <p:spPr bwMode="auto">
            <a:xfrm flipH="1">
              <a:off x="3699941" y="4446534"/>
              <a:ext cx="25674" cy="14263"/>
            </a:xfrm>
            <a:custGeom>
              <a:avLst/>
              <a:gdLst>
                <a:gd name="T0" fmla="*/ 10 w 18"/>
                <a:gd name="T1" fmla="*/ 0 h 10"/>
                <a:gd name="T2" fmla="*/ 8 w 18"/>
                <a:gd name="T3" fmla="*/ 0 h 10"/>
                <a:gd name="T4" fmla="*/ 1 w 18"/>
                <a:gd name="T5" fmla="*/ 4 h 10"/>
                <a:gd name="T6" fmla="*/ 1 w 18"/>
                <a:gd name="T7" fmla="*/ 5 h 10"/>
                <a:gd name="T8" fmla="*/ 8 w 18"/>
                <a:gd name="T9" fmla="*/ 9 h 10"/>
                <a:gd name="T10" fmla="*/ 10 w 18"/>
                <a:gd name="T11" fmla="*/ 9 h 10"/>
                <a:gd name="T12" fmla="*/ 17 w 18"/>
                <a:gd name="T13" fmla="*/ 5 h 10"/>
                <a:gd name="T14" fmla="*/ 17 w 18"/>
                <a:gd name="T15" fmla="*/ 4 h 10"/>
                <a:gd name="T16" fmla="*/ 10 w 18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10" y="0"/>
                  </a:moveTo>
                  <a:cubicBezTo>
                    <a:pt x="9" y="0"/>
                    <a:pt x="8" y="0"/>
                    <a:pt x="8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1" y="5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10"/>
                    <a:pt x="10" y="10"/>
                    <a:pt x="10" y="9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8" y="5"/>
                    <a:pt x="18" y="4"/>
                    <a:pt x="17" y="4"/>
                  </a:cubicBezTo>
                  <a:lnTo>
                    <a:pt x="10" y="0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2" name="Freeform 572"/>
            <p:cNvSpPr>
              <a:spLocks/>
            </p:cNvSpPr>
            <p:nvPr userDrawn="1"/>
          </p:nvSpPr>
          <p:spPr bwMode="auto">
            <a:xfrm flipH="1">
              <a:off x="3530209" y="4348118"/>
              <a:ext cx="25674" cy="14263"/>
            </a:xfrm>
            <a:custGeom>
              <a:avLst/>
              <a:gdLst>
                <a:gd name="T0" fmla="*/ 10 w 18"/>
                <a:gd name="T1" fmla="*/ 0 h 10"/>
                <a:gd name="T2" fmla="*/ 8 w 18"/>
                <a:gd name="T3" fmla="*/ 0 h 10"/>
                <a:gd name="T4" fmla="*/ 1 w 18"/>
                <a:gd name="T5" fmla="*/ 4 h 10"/>
                <a:gd name="T6" fmla="*/ 1 w 18"/>
                <a:gd name="T7" fmla="*/ 5 h 10"/>
                <a:gd name="T8" fmla="*/ 8 w 18"/>
                <a:gd name="T9" fmla="*/ 9 h 10"/>
                <a:gd name="T10" fmla="*/ 10 w 18"/>
                <a:gd name="T11" fmla="*/ 9 h 10"/>
                <a:gd name="T12" fmla="*/ 17 w 18"/>
                <a:gd name="T13" fmla="*/ 5 h 10"/>
                <a:gd name="T14" fmla="*/ 17 w 18"/>
                <a:gd name="T15" fmla="*/ 4 h 10"/>
                <a:gd name="T16" fmla="*/ 10 w 18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10" y="0"/>
                  </a:moveTo>
                  <a:cubicBezTo>
                    <a:pt x="10" y="0"/>
                    <a:pt x="8" y="0"/>
                    <a:pt x="8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1" y="5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9" y="10"/>
                    <a:pt x="10" y="10"/>
                    <a:pt x="10" y="9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8" y="5"/>
                    <a:pt x="18" y="4"/>
                    <a:pt x="17" y="4"/>
                  </a:cubicBezTo>
                  <a:lnTo>
                    <a:pt x="10" y="0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3" name="Freeform 573"/>
            <p:cNvSpPr>
              <a:spLocks/>
            </p:cNvSpPr>
            <p:nvPr userDrawn="1"/>
          </p:nvSpPr>
          <p:spPr bwMode="auto">
            <a:xfrm flipH="1">
              <a:off x="3545898" y="4356676"/>
              <a:ext cx="24248" cy="14263"/>
            </a:xfrm>
            <a:custGeom>
              <a:avLst/>
              <a:gdLst>
                <a:gd name="T0" fmla="*/ 9 w 17"/>
                <a:gd name="T1" fmla="*/ 0 h 10"/>
                <a:gd name="T2" fmla="*/ 7 w 17"/>
                <a:gd name="T3" fmla="*/ 0 h 10"/>
                <a:gd name="T4" fmla="*/ 0 w 17"/>
                <a:gd name="T5" fmla="*/ 4 h 10"/>
                <a:gd name="T6" fmla="*/ 0 w 17"/>
                <a:gd name="T7" fmla="*/ 5 h 10"/>
                <a:gd name="T8" fmla="*/ 7 w 17"/>
                <a:gd name="T9" fmla="*/ 9 h 10"/>
                <a:gd name="T10" fmla="*/ 10 w 17"/>
                <a:gd name="T11" fmla="*/ 9 h 10"/>
                <a:gd name="T12" fmla="*/ 16 w 17"/>
                <a:gd name="T13" fmla="*/ 5 h 10"/>
                <a:gd name="T14" fmla="*/ 16 w 17"/>
                <a:gd name="T15" fmla="*/ 4 h 10"/>
                <a:gd name="T16" fmla="*/ 9 w 17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9" y="0"/>
                  </a:moveTo>
                  <a:cubicBezTo>
                    <a:pt x="9" y="0"/>
                    <a:pt x="8" y="0"/>
                    <a:pt x="7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10"/>
                    <a:pt x="9" y="10"/>
                    <a:pt x="10" y="9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7" y="5"/>
                    <a:pt x="17" y="4"/>
                    <a:pt x="16" y="4"/>
                  </a:cubicBezTo>
                  <a:lnTo>
                    <a:pt x="9" y="0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4" name="Freeform 574"/>
            <p:cNvSpPr>
              <a:spLocks/>
            </p:cNvSpPr>
            <p:nvPr userDrawn="1"/>
          </p:nvSpPr>
          <p:spPr bwMode="auto">
            <a:xfrm flipH="1">
              <a:off x="3668561" y="4339560"/>
              <a:ext cx="15690" cy="8558"/>
            </a:xfrm>
            <a:custGeom>
              <a:avLst/>
              <a:gdLst>
                <a:gd name="T0" fmla="*/ 5 w 11"/>
                <a:gd name="T1" fmla="*/ 6 h 6"/>
                <a:gd name="T2" fmla="*/ 7 w 11"/>
                <a:gd name="T3" fmla="*/ 6 h 6"/>
                <a:gd name="T4" fmla="*/ 11 w 11"/>
                <a:gd name="T5" fmla="*/ 3 h 6"/>
                <a:gd name="T6" fmla="*/ 11 w 11"/>
                <a:gd name="T7" fmla="*/ 2 h 6"/>
                <a:gd name="T8" fmla="*/ 7 w 11"/>
                <a:gd name="T9" fmla="*/ 0 h 6"/>
                <a:gd name="T10" fmla="*/ 5 w 11"/>
                <a:gd name="T11" fmla="*/ 0 h 6"/>
                <a:gd name="T12" fmla="*/ 1 w 11"/>
                <a:gd name="T13" fmla="*/ 2 h 6"/>
                <a:gd name="T14" fmla="*/ 1 w 11"/>
                <a:gd name="T15" fmla="*/ 3 h 6"/>
                <a:gd name="T16" fmla="*/ 5 w 11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5" y="6"/>
                  </a:moveTo>
                  <a:cubicBezTo>
                    <a:pt x="6" y="6"/>
                    <a:pt x="6" y="6"/>
                    <a:pt x="7" y="6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3"/>
                    <a:pt x="11" y="3"/>
                    <a:pt x="11" y="2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3"/>
                    <a:pt x="0" y="3"/>
                    <a:pt x="1" y="3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5" name="Freeform 575"/>
            <p:cNvSpPr>
              <a:spLocks/>
            </p:cNvSpPr>
            <p:nvPr userDrawn="1"/>
          </p:nvSpPr>
          <p:spPr bwMode="auto">
            <a:xfrm flipH="1">
              <a:off x="3677120" y="4345265"/>
              <a:ext cx="17116" cy="8558"/>
            </a:xfrm>
            <a:custGeom>
              <a:avLst/>
              <a:gdLst>
                <a:gd name="T0" fmla="*/ 5 w 12"/>
                <a:gd name="T1" fmla="*/ 6 h 6"/>
                <a:gd name="T2" fmla="*/ 7 w 12"/>
                <a:gd name="T3" fmla="*/ 6 h 6"/>
                <a:gd name="T4" fmla="*/ 11 w 12"/>
                <a:gd name="T5" fmla="*/ 3 h 6"/>
                <a:gd name="T6" fmla="*/ 11 w 12"/>
                <a:gd name="T7" fmla="*/ 2 h 6"/>
                <a:gd name="T8" fmla="*/ 7 w 12"/>
                <a:gd name="T9" fmla="*/ 0 h 6"/>
                <a:gd name="T10" fmla="*/ 5 w 12"/>
                <a:gd name="T11" fmla="*/ 0 h 6"/>
                <a:gd name="T12" fmla="*/ 1 w 12"/>
                <a:gd name="T13" fmla="*/ 2 h 6"/>
                <a:gd name="T14" fmla="*/ 1 w 12"/>
                <a:gd name="T15" fmla="*/ 3 h 6"/>
                <a:gd name="T16" fmla="*/ 5 w 12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6">
                  <a:moveTo>
                    <a:pt x="5" y="6"/>
                  </a:moveTo>
                  <a:cubicBezTo>
                    <a:pt x="6" y="6"/>
                    <a:pt x="6" y="6"/>
                    <a:pt x="7" y="6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2" y="3"/>
                    <a:pt x="12" y="3"/>
                    <a:pt x="11" y="2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6" y="0"/>
                    <a:pt x="5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3"/>
                    <a:pt x="0" y="3"/>
                    <a:pt x="1" y="3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6" name="Freeform 576"/>
            <p:cNvSpPr>
              <a:spLocks/>
            </p:cNvSpPr>
            <p:nvPr userDrawn="1"/>
          </p:nvSpPr>
          <p:spPr bwMode="auto">
            <a:xfrm flipH="1">
              <a:off x="3610083" y="4305328"/>
              <a:ext cx="15690" cy="9985"/>
            </a:xfrm>
            <a:custGeom>
              <a:avLst/>
              <a:gdLst>
                <a:gd name="T0" fmla="*/ 4 w 11"/>
                <a:gd name="T1" fmla="*/ 6 h 7"/>
                <a:gd name="T2" fmla="*/ 6 w 11"/>
                <a:gd name="T3" fmla="*/ 6 h 7"/>
                <a:gd name="T4" fmla="*/ 10 w 11"/>
                <a:gd name="T5" fmla="*/ 4 h 7"/>
                <a:gd name="T6" fmla="*/ 10 w 11"/>
                <a:gd name="T7" fmla="*/ 3 h 7"/>
                <a:gd name="T8" fmla="*/ 6 w 11"/>
                <a:gd name="T9" fmla="*/ 0 h 7"/>
                <a:gd name="T10" fmla="*/ 4 w 11"/>
                <a:gd name="T11" fmla="*/ 0 h 7"/>
                <a:gd name="T12" fmla="*/ 0 w 11"/>
                <a:gd name="T13" fmla="*/ 3 h 7"/>
                <a:gd name="T14" fmla="*/ 0 w 11"/>
                <a:gd name="T15" fmla="*/ 4 h 7"/>
                <a:gd name="T16" fmla="*/ 4 w 11"/>
                <a:gd name="T17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7">
                  <a:moveTo>
                    <a:pt x="4" y="6"/>
                  </a:moveTo>
                  <a:cubicBezTo>
                    <a:pt x="5" y="7"/>
                    <a:pt x="6" y="7"/>
                    <a:pt x="6" y="6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1" y="4"/>
                    <a:pt x="11" y="3"/>
                    <a:pt x="10" y="3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5" y="0"/>
                    <a:pt x="5" y="0"/>
                    <a:pt x="4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lnTo>
                    <a:pt x="4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7" name="Freeform 577"/>
            <p:cNvSpPr>
              <a:spLocks/>
            </p:cNvSpPr>
            <p:nvPr userDrawn="1"/>
          </p:nvSpPr>
          <p:spPr bwMode="auto">
            <a:xfrm flipH="1">
              <a:off x="3600099" y="4299623"/>
              <a:ext cx="17116" cy="9985"/>
            </a:xfrm>
            <a:custGeom>
              <a:avLst/>
              <a:gdLst>
                <a:gd name="T0" fmla="*/ 5 w 12"/>
                <a:gd name="T1" fmla="*/ 6 h 7"/>
                <a:gd name="T2" fmla="*/ 7 w 12"/>
                <a:gd name="T3" fmla="*/ 6 h 7"/>
                <a:gd name="T4" fmla="*/ 11 w 12"/>
                <a:gd name="T5" fmla="*/ 4 h 7"/>
                <a:gd name="T6" fmla="*/ 11 w 12"/>
                <a:gd name="T7" fmla="*/ 3 h 7"/>
                <a:gd name="T8" fmla="*/ 7 w 12"/>
                <a:gd name="T9" fmla="*/ 0 h 7"/>
                <a:gd name="T10" fmla="*/ 5 w 12"/>
                <a:gd name="T11" fmla="*/ 0 h 7"/>
                <a:gd name="T12" fmla="*/ 1 w 12"/>
                <a:gd name="T13" fmla="*/ 3 h 7"/>
                <a:gd name="T14" fmla="*/ 1 w 12"/>
                <a:gd name="T15" fmla="*/ 4 h 7"/>
                <a:gd name="T16" fmla="*/ 5 w 12"/>
                <a:gd name="T17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7">
                  <a:moveTo>
                    <a:pt x="5" y="6"/>
                  </a:moveTo>
                  <a:cubicBezTo>
                    <a:pt x="6" y="7"/>
                    <a:pt x="6" y="7"/>
                    <a:pt x="7" y="6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2" y="4"/>
                    <a:pt x="12" y="3"/>
                    <a:pt x="11" y="3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6" y="0"/>
                    <a:pt x="5" y="0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4"/>
                    <a:pt x="1" y="4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8" name="Freeform 578"/>
            <p:cNvSpPr>
              <a:spLocks/>
            </p:cNvSpPr>
            <p:nvPr userDrawn="1"/>
          </p:nvSpPr>
          <p:spPr bwMode="auto">
            <a:xfrm flipH="1">
              <a:off x="3571572" y="4282507"/>
              <a:ext cx="15690" cy="9985"/>
            </a:xfrm>
            <a:custGeom>
              <a:avLst/>
              <a:gdLst>
                <a:gd name="T0" fmla="*/ 5 w 11"/>
                <a:gd name="T1" fmla="*/ 7 h 7"/>
                <a:gd name="T2" fmla="*/ 6 w 11"/>
                <a:gd name="T3" fmla="*/ 7 h 7"/>
                <a:gd name="T4" fmla="*/ 11 w 11"/>
                <a:gd name="T5" fmla="*/ 4 h 7"/>
                <a:gd name="T6" fmla="*/ 10 w 11"/>
                <a:gd name="T7" fmla="*/ 3 h 7"/>
                <a:gd name="T8" fmla="*/ 6 w 11"/>
                <a:gd name="T9" fmla="*/ 1 h 7"/>
                <a:gd name="T10" fmla="*/ 5 w 11"/>
                <a:gd name="T11" fmla="*/ 1 h 7"/>
                <a:gd name="T12" fmla="*/ 0 w 11"/>
                <a:gd name="T13" fmla="*/ 3 h 7"/>
                <a:gd name="T14" fmla="*/ 0 w 11"/>
                <a:gd name="T15" fmla="*/ 4 h 7"/>
                <a:gd name="T16" fmla="*/ 5 w 11"/>
                <a:gd name="T1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7">
                  <a:moveTo>
                    <a:pt x="5" y="7"/>
                  </a:moveTo>
                  <a:cubicBezTo>
                    <a:pt x="5" y="7"/>
                    <a:pt x="6" y="7"/>
                    <a:pt x="6" y="7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3"/>
                    <a:pt x="10" y="3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5" y="0"/>
                    <a:pt x="5" y="1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lnTo>
                    <a:pt x="5" y="7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9" name="Freeform 579"/>
            <p:cNvSpPr>
              <a:spLocks/>
            </p:cNvSpPr>
            <p:nvPr userDrawn="1"/>
          </p:nvSpPr>
          <p:spPr bwMode="auto">
            <a:xfrm flipH="1">
              <a:off x="3615788" y="4241144"/>
              <a:ext cx="191127" cy="109827"/>
            </a:xfrm>
            <a:custGeom>
              <a:avLst/>
              <a:gdLst>
                <a:gd name="T0" fmla="*/ 85 w 134"/>
                <a:gd name="T1" fmla="*/ 0 h 77"/>
                <a:gd name="T2" fmla="*/ 0 w 134"/>
                <a:gd name="T3" fmla="*/ 49 h 77"/>
                <a:gd name="T4" fmla="*/ 48 w 134"/>
                <a:gd name="T5" fmla="*/ 77 h 77"/>
                <a:gd name="T6" fmla="*/ 134 w 134"/>
                <a:gd name="T7" fmla="*/ 28 h 77"/>
                <a:gd name="T8" fmla="*/ 85 w 134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4" h="77">
                  <a:moveTo>
                    <a:pt x="85" y="0"/>
                  </a:moveTo>
                  <a:lnTo>
                    <a:pt x="0" y="49"/>
                  </a:lnTo>
                  <a:lnTo>
                    <a:pt x="48" y="77"/>
                  </a:lnTo>
                  <a:lnTo>
                    <a:pt x="134" y="28"/>
                  </a:lnTo>
                  <a:lnTo>
                    <a:pt x="85" y="0"/>
                  </a:lnTo>
                  <a:close/>
                </a:path>
              </a:pathLst>
            </a:custGeom>
            <a:solidFill>
              <a:srgbClr val="7878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0" name="Freeform 580"/>
            <p:cNvSpPr>
              <a:spLocks/>
            </p:cNvSpPr>
            <p:nvPr userDrawn="1"/>
          </p:nvSpPr>
          <p:spPr bwMode="auto">
            <a:xfrm flipH="1">
              <a:off x="3353345" y="4074264"/>
              <a:ext cx="329480" cy="452144"/>
            </a:xfrm>
            <a:custGeom>
              <a:avLst/>
              <a:gdLst>
                <a:gd name="T0" fmla="*/ 231 w 231"/>
                <a:gd name="T1" fmla="*/ 8 h 317"/>
                <a:gd name="T2" fmla="*/ 222 w 231"/>
                <a:gd name="T3" fmla="*/ 3 h 317"/>
                <a:gd name="T4" fmla="*/ 9 w 231"/>
                <a:gd name="T5" fmla="*/ 126 h 317"/>
                <a:gd name="T6" fmla="*/ 0 w 231"/>
                <a:gd name="T7" fmla="*/ 142 h 317"/>
                <a:gd name="T8" fmla="*/ 0 w 231"/>
                <a:gd name="T9" fmla="*/ 309 h 317"/>
                <a:gd name="T10" fmla="*/ 9 w 231"/>
                <a:gd name="T11" fmla="*/ 314 h 317"/>
                <a:gd name="T12" fmla="*/ 222 w 231"/>
                <a:gd name="T13" fmla="*/ 191 h 317"/>
                <a:gd name="T14" fmla="*/ 231 w 231"/>
                <a:gd name="T15" fmla="*/ 175 h 317"/>
                <a:gd name="T16" fmla="*/ 231 w 231"/>
                <a:gd name="T17" fmla="*/ 8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1" h="317">
                  <a:moveTo>
                    <a:pt x="231" y="8"/>
                  </a:moveTo>
                  <a:cubicBezTo>
                    <a:pt x="231" y="2"/>
                    <a:pt x="227" y="0"/>
                    <a:pt x="222" y="3"/>
                  </a:cubicBezTo>
                  <a:cubicBezTo>
                    <a:pt x="9" y="126"/>
                    <a:pt x="9" y="126"/>
                    <a:pt x="9" y="126"/>
                  </a:cubicBezTo>
                  <a:cubicBezTo>
                    <a:pt x="4" y="129"/>
                    <a:pt x="0" y="136"/>
                    <a:pt x="0" y="142"/>
                  </a:cubicBezTo>
                  <a:cubicBezTo>
                    <a:pt x="0" y="309"/>
                    <a:pt x="0" y="309"/>
                    <a:pt x="0" y="309"/>
                  </a:cubicBezTo>
                  <a:cubicBezTo>
                    <a:pt x="0" y="314"/>
                    <a:pt x="4" y="317"/>
                    <a:pt x="9" y="314"/>
                  </a:cubicBezTo>
                  <a:cubicBezTo>
                    <a:pt x="222" y="191"/>
                    <a:pt x="222" y="191"/>
                    <a:pt x="222" y="191"/>
                  </a:cubicBezTo>
                  <a:cubicBezTo>
                    <a:pt x="227" y="188"/>
                    <a:pt x="231" y="181"/>
                    <a:pt x="231" y="175"/>
                  </a:cubicBezTo>
                  <a:lnTo>
                    <a:pt x="231" y="8"/>
                  </a:lnTo>
                  <a:close/>
                </a:path>
              </a:pathLst>
            </a:custGeom>
            <a:solidFill>
              <a:srgbClr val="C2C2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1" name="Freeform 581"/>
            <p:cNvSpPr>
              <a:spLocks/>
            </p:cNvSpPr>
            <p:nvPr userDrawn="1"/>
          </p:nvSpPr>
          <p:spPr bwMode="auto">
            <a:xfrm flipH="1">
              <a:off x="3678546" y="4266818"/>
              <a:ext cx="21395" cy="255312"/>
            </a:xfrm>
            <a:custGeom>
              <a:avLst/>
              <a:gdLst>
                <a:gd name="T0" fmla="*/ 12 w 15"/>
                <a:gd name="T1" fmla="*/ 174 h 179"/>
                <a:gd name="T2" fmla="*/ 12 w 15"/>
                <a:gd name="T3" fmla="*/ 7 h 179"/>
                <a:gd name="T4" fmla="*/ 0 w 15"/>
                <a:gd name="T5" fmla="*/ 0 h 179"/>
                <a:gd name="T6" fmla="*/ 1 w 15"/>
                <a:gd name="T7" fmla="*/ 167 h 179"/>
                <a:gd name="T8" fmla="*/ 1 w 15"/>
                <a:gd name="T9" fmla="*/ 169 h 179"/>
                <a:gd name="T10" fmla="*/ 3 w 15"/>
                <a:gd name="T11" fmla="*/ 173 h 179"/>
                <a:gd name="T12" fmla="*/ 15 w 15"/>
                <a:gd name="T13" fmla="*/ 179 h 179"/>
                <a:gd name="T14" fmla="*/ 12 w 15"/>
                <a:gd name="T15" fmla="*/ 174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" h="179">
                  <a:moveTo>
                    <a:pt x="12" y="174"/>
                  </a:moveTo>
                  <a:cubicBezTo>
                    <a:pt x="12" y="7"/>
                    <a:pt x="12" y="7"/>
                    <a:pt x="12" y="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67"/>
                    <a:pt x="1" y="167"/>
                    <a:pt x="1" y="167"/>
                  </a:cubicBezTo>
                  <a:cubicBezTo>
                    <a:pt x="1" y="168"/>
                    <a:pt x="1" y="168"/>
                    <a:pt x="1" y="169"/>
                  </a:cubicBezTo>
                  <a:cubicBezTo>
                    <a:pt x="1" y="171"/>
                    <a:pt x="2" y="172"/>
                    <a:pt x="3" y="173"/>
                  </a:cubicBezTo>
                  <a:cubicBezTo>
                    <a:pt x="15" y="179"/>
                    <a:pt x="15" y="179"/>
                    <a:pt x="15" y="179"/>
                  </a:cubicBezTo>
                  <a:cubicBezTo>
                    <a:pt x="13" y="179"/>
                    <a:pt x="12" y="177"/>
                    <a:pt x="12" y="174"/>
                  </a:cubicBezTo>
                  <a:close/>
                </a:path>
              </a:pathLst>
            </a:custGeom>
            <a:solidFill>
              <a:srgbClr val="8A8C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2" name="Freeform 582"/>
            <p:cNvSpPr>
              <a:spLocks/>
            </p:cNvSpPr>
            <p:nvPr userDrawn="1"/>
          </p:nvSpPr>
          <p:spPr bwMode="auto">
            <a:xfrm flipH="1">
              <a:off x="3357624" y="4067133"/>
              <a:ext cx="342317" cy="209669"/>
            </a:xfrm>
            <a:custGeom>
              <a:avLst/>
              <a:gdLst>
                <a:gd name="T0" fmla="*/ 229 w 240"/>
                <a:gd name="T1" fmla="*/ 1 h 147"/>
                <a:gd name="T2" fmla="*/ 228 w 240"/>
                <a:gd name="T3" fmla="*/ 0 h 147"/>
                <a:gd name="T4" fmla="*/ 227 w 240"/>
                <a:gd name="T5" fmla="*/ 0 h 147"/>
                <a:gd name="T6" fmla="*/ 227 w 240"/>
                <a:gd name="T7" fmla="*/ 0 h 147"/>
                <a:gd name="T8" fmla="*/ 226 w 240"/>
                <a:gd name="T9" fmla="*/ 0 h 147"/>
                <a:gd name="T10" fmla="*/ 226 w 240"/>
                <a:gd name="T11" fmla="*/ 0 h 147"/>
                <a:gd name="T12" fmla="*/ 224 w 240"/>
                <a:gd name="T13" fmla="*/ 0 h 147"/>
                <a:gd name="T14" fmla="*/ 224 w 240"/>
                <a:gd name="T15" fmla="*/ 0 h 147"/>
                <a:gd name="T16" fmla="*/ 222 w 240"/>
                <a:gd name="T17" fmla="*/ 1 h 147"/>
                <a:gd name="T18" fmla="*/ 6 w 240"/>
                <a:gd name="T19" fmla="*/ 126 h 147"/>
                <a:gd name="T20" fmla="*/ 6 w 240"/>
                <a:gd name="T21" fmla="*/ 127 h 147"/>
                <a:gd name="T22" fmla="*/ 5 w 240"/>
                <a:gd name="T23" fmla="*/ 128 h 147"/>
                <a:gd name="T24" fmla="*/ 4 w 240"/>
                <a:gd name="T25" fmla="*/ 129 h 147"/>
                <a:gd name="T26" fmla="*/ 4 w 240"/>
                <a:gd name="T27" fmla="*/ 129 h 147"/>
                <a:gd name="T28" fmla="*/ 3 w 240"/>
                <a:gd name="T29" fmla="*/ 131 h 147"/>
                <a:gd name="T30" fmla="*/ 3 w 240"/>
                <a:gd name="T31" fmla="*/ 131 h 147"/>
                <a:gd name="T32" fmla="*/ 2 w 240"/>
                <a:gd name="T33" fmla="*/ 132 h 147"/>
                <a:gd name="T34" fmla="*/ 2 w 240"/>
                <a:gd name="T35" fmla="*/ 133 h 147"/>
                <a:gd name="T36" fmla="*/ 1 w 240"/>
                <a:gd name="T37" fmla="*/ 134 h 147"/>
                <a:gd name="T38" fmla="*/ 1 w 240"/>
                <a:gd name="T39" fmla="*/ 135 h 147"/>
                <a:gd name="T40" fmla="*/ 1 w 240"/>
                <a:gd name="T41" fmla="*/ 136 h 147"/>
                <a:gd name="T42" fmla="*/ 0 w 240"/>
                <a:gd name="T43" fmla="*/ 137 h 147"/>
                <a:gd name="T44" fmla="*/ 0 w 240"/>
                <a:gd name="T45" fmla="*/ 138 h 147"/>
                <a:gd name="T46" fmla="*/ 0 w 240"/>
                <a:gd name="T47" fmla="*/ 140 h 147"/>
                <a:gd name="T48" fmla="*/ 12 w 240"/>
                <a:gd name="T49" fmla="*/ 144 h 147"/>
                <a:gd name="T50" fmla="*/ 13 w 240"/>
                <a:gd name="T51" fmla="*/ 142 h 147"/>
                <a:gd name="T52" fmla="*/ 13 w 240"/>
                <a:gd name="T53" fmla="*/ 140 h 147"/>
                <a:gd name="T54" fmla="*/ 14 w 240"/>
                <a:gd name="T55" fmla="*/ 138 h 147"/>
                <a:gd name="T56" fmla="*/ 16 w 240"/>
                <a:gd name="T57" fmla="*/ 136 h 147"/>
                <a:gd name="T58" fmla="*/ 17 w 240"/>
                <a:gd name="T59" fmla="*/ 134 h 147"/>
                <a:gd name="T60" fmla="*/ 18 w 240"/>
                <a:gd name="T61" fmla="*/ 133 h 147"/>
                <a:gd name="T62" fmla="*/ 234 w 240"/>
                <a:gd name="T63" fmla="*/ 8 h 147"/>
                <a:gd name="T64" fmla="*/ 236 w 240"/>
                <a:gd name="T65" fmla="*/ 7 h 147"/>
                <a:gd name="T66" fmla="*/ 237 w 240"/>
                <a:gd name="T67" fmla="*/ 7 h 147"/>
                <a:gd name="T68" fmla="*/ 239 w 240"/>
                <a:gd name="T69" fmla="*/ 7 h 147"/>
                <a:gd name="T70" fmla="*/ 240 w 240"/>
                <a:gd name="T71" fmla="*/ 7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40" h="147">
                  <a:moveTo>
                    <a:pt x="240" y="7"/>
                  </a:moveTo>
                  <a:cubicBezTo>
                    <a:pt x="229" y="1"/>
                    <a:pt x="229" y="1"/>
                    <a:pt x="229" y="1"/>
                  </a:cubicBezTo>
                  <a:cubicBezTo>
                    <a:pt x="229" y="1"/>
                    <a:pt x="228" y="1"/>
                    <a:pt x="228" y="1"/>
                  </a:cubicBezTo>
                  <a:cubicBezTo>
                    <a:pt x="228" y="0"/>
                    <a:pt x="228" y="0"/>
                    <a:pt x="228" y="0"/>
                  </a:cubicBezTo>
                  <a:cubicBezTo>
                    <a:pt x="228" y="0"/>
                    <a:pt x="228" y="0"/>
                    <a:pt x="228" y="0"/>
                  </a:cubicBezTo>
                  <a:cubicBezTo>
                    <a:pt x="227" y="0"/>
                    <a:pt x="227" y="0"/>
                    <a:pt x="227" y="0"/>
                  </a:cubicBezTo>
                  <a:cubicBezTo>
                    <a:pt x="227" y="0"/>
                    <a:pt x="227" y="0"/>
                    <a:pt x="227" y="0"/>
                  </a:cubicBezTo>
                  <a:cubicBezTo>
                    <a:pt x="227" y="0"/>
                    <a:pt x="227" y="0"/>
                    <a:pt x="227" y="0"/>
                  </a:cubicBezTo>
                  <a:cubicBezTo>
                    <a:pt x="227" y="0"/>
                    <a:pt x="227" y="0"/>
                    <a:pt x="226" y="0"/>
                  </a:cubicBezTo>
                  <a:cubicBezTo>
                    <a:pt x="226" y="0"/>
                    <a:pt x="226" y="0"/>
                    <a:pt x="226" y="0"/>
                  </a:cubicBezTo>
                  <a:cubicBezTo>
                    <a:pt x="226" y="0"/>
                    <a:pt x="226" y="0"/>
                    <a:pt x="226" y="0"/>
                  </a:cubicBezTo>
                  <a:cubicBezTo>
                    <a:pt x="226" y="0"/>
                    <a:pt x="226" y="0"/>
                    <a:pt x="226" y="0"/>
                  </a:cubicBezTo>
                  <a:cubicBezTo>
                    <a:pt x="225" y="0"/>
                    <a:pt x="225" y="0"/>
                    <a:pt x="225" y="0"/>
                  </a:cubicBezTo>
                  <a:cubicBezTo>
                    <a:pt x="225" y="0"/>
                    <a:pt x="225" y="0"/>
                    <a:pt x="224" y="0"/>
                  </a:cubicBezTo>
                  <a:cubicBezTo>
                    <a:pt x="224" y="0"/>
                    <a:pt x="224" y="0"/>
                    <a:pt x="224" y="0"/>
                  </a:cubicBezTo>
                  <a:cubicBezTo>
                    <a:pt x="224" y="0"/>
                    <a:pt x="224" y="0"/>
                    <a:pt x="224" y="0"/>
                  </a:cubicBezTo>
                  <a:cubicBezTo>
                    <a:pt x="224" y="0"/>
                    <a:pt x="224" y="0"/>
                    <a:pt x="223" y="1"/>
                  </a:cubicBezTo>
                  <a:cubicBezTo>
                    <a:pt x="223" y="1"/>
                    <a:pt x="223" y="1"/>
                    <a:pt x="222" y="1"/>
                  </a:cubicBezTo>
                  <a:cubicBezTo>
                    <a:pt x="9" y="124"/>
                    <a:pt x="9" y="124"/>
                    <a:pt x="9" y="124"/>
                  </a:cubicBezTo>
                  <a:cubicBezTo>
                    <a:pt x="8" y="125"/>
                    <a:pt x="7" y="125"/>
                    <a:pt x="6" y="126"/>
                  </a:cubicBezTo>
                  <a:cubicBezTo>
                    <a:pt x="6" y="126"/>
                    <a:pt x="6" y="126"/>
                    <a:pt x="6" y="127"/>
                  </a:cubicBezTo>
                  <a:cubicBezTo>
                    <a:pt x="6" y="127"/>
                    <a:pt x="6" y="127"/>
                    <a:pt x="6" y="127"/>
                  </a:cubicBezTo>
                  <a:cubicBezTo>
                    <a:pt x="6" y="127"/>
                    <a:pt x="6" y="127"/>
                    <a:pt x="5" y="127"/>
                  </a:cubicBezTo>
                  <a:cubicBezTo>
                    <a:pt x="5" y="127"/>
                    <a:pt x="5" y="127"/>
                    <a:pt x="5" y="128"/>
                  </a:cubicBezTo>
                  <a:cubicBezTo>
                    <a:pt x="5" y="128"/>
                    <a:pt x="5" y="128"/>
                    <a:pt x="4" y="128"/>
                  </a:cubicBezTo>
                  <a:cubicBezTo>
                    <a:pt x="4" y="129"/>
                    <a:pt x="4" y="129"/>
                    <a:pt x="4" y="129"/>
                  </a:cubicBezTo>
                  <a:cubicBezTo>
                    <a:pt x="4" y="129"/>
                    <a:pt x="4" y="129"/>
                    <a:pt x="4" y="129"/>
                  </a:cubicBezTo>
                  <a:cubicBezTo>
                    <a:pt x="4" y="129"/>
                    <a:pt x="4" y="129"/>
                    <a:pt x="4" y="129"/>
                  </a:cubicBezTo>
                  <a:cubicBezTo>
                    <a:pt x="4" y="130"/>
                    <a:pt x="3" y="130"/>
                    <a:pt x="3" y="130"/>
                  </a:cubicBezTo>
                  <a:cubicBezTo>
                    <a:pt x="3" y="130"/>
                    <a:pt x="3" y="131"/>
                    <a:pt x="3" y="131"/>
                  </a:cubicBezTo>
                  <a:cubicBezTo>
                    <a:pt x="3" y="131"/>
                    <a:pt x="3" y="131"/>
                    <a:pt x="3" y="131"/>
                  </a:cubicBezTo>
                  <a:cubicBezTo>
                    <a:pt x="3" y="131"/>
                    <a:pt x="3" y="131"/>
                    <a:pt x="3" y="131"/>
                  </a:cubicBezTo>
                  <a:cubicBezTo>
                    <a:pt x="3" y="131"/>
                    <a:pt x="2" y="131"/>
                    <a:pt x="2" y="132"/>
                  </a:cubicBezTo>
                  <a:cubicBezTo>
                    <a:pt x="2" y="132"/>
                    <a:pt x="2" y="132"/>
                    <a:pt x="2" y="132"/>
                  </a:cubicBezTo>
                  <a:cubicBezTo>
                    <a:pt x="2" y="133"/>
                    <a:pt x="2" y="133"/>
                    <a:pt x="2" y="133"/>
                  </a:cubicBezTo>
                  <a:cubicBezTo>
                    <a:pt x="2" y="133"/>
                    <a:pt x="2" y="133"/>
                    <a:pt x="2" y="133"/>
                  </a:cubicBezTo>
                  <a:cubicBezTo>
                    <a:pt x="2" y="133"/>
                    <a:pt x="2" y="133"/>
                    <a:pt x="2" y="133"/>
                  </a:cubicBezTo>
                  <a:cubicBezTo>
                    <a:pt x="1" y="133"/>
                    <a:pt x="1" y="134"/>
                    <a:pt x="1" y="134"/>
                  </a:cubicBezTo>
                  <a:cubicBezTo>
                    <a:pt x="1" y="134"/>
                    <a:pt x="1" y="134"/>
                    <a:pt x="1" y="135"/>
                  </a:cubicBezTo>
                  <a:cubicBezTo>
                    <a:pt x="1" y="135"/>
                    <a:pt x="1" y="135"/>
                    <a:pt x="1" y="135"/>
                  </a:cubicBezTo>
                  <a:cubicBezTo>
                    <a:pt x="1" y="135"/>
                    <a:pt x="1" y="135"/>
                    <a:pt x="1" y="135"/>
                  </a:cubicBezTo>
                  <a:cubicBezTo>
                    <a:pt x="1" y="135"/>
                    <a:pt x="1" y="136"/>
                    <a:pt x="1" y="136"/>
                  </a:cubicBezTo>
                  <a:cubicBezTo>
                    <a:pt x="1" y="136"/>
                    <a:pt x="0" y="136"/>
                    <a:pt x="0" y="137"/>
                  </a:cubicBezTo>
                  <a:cubicBezTo>
                    <a:pt x="0" y="137"/>
                    <a:pt x="0" y="137"/>
                    <a:pt x="0" y="137"/>
                  </a:cubicBezTo>
                  <a:cubicBezTo>
                    <a:pt x="0" y="137"/>
                    <a:pt x="0" y="138"/>
                    <a:pt x="0" y="138"/>
                  </a:cubicBezTo>
                  <a:cubicBezTo>
                    <a:pt x="0" y="138"/>
                    <a:pt x="0" y="138"/>
                    <a:pt x="0" y="138"/>
                  </a:cubicBezTo>
                  <a:cubicBezTo>
                    <a:pt x="0" y="138"/>
                    <a:pt x="0" y="139"/>
                    <a:pt x="0" y="140"/>
                  </a:cubicBezTo>
                  <a:cubicBezTo>
                    <a:pt x="0" y="140"/>
                    <a:pt x="0" y="140"/>
                    <a:pt x="0" y="140"/>
                  </a:cubicBezTo>
                  <a:cubicBezTo>
                    <a:pt x="12" y="147"/>
                    <a:pt x="12" y="147"/>
                    <a:pt x="12" y="147"/>
                  </a:cubicBezTo>
                  <a:cubicBezTo>
                    <a:pt x="12" y="146"/>
                    <a:pt x="12" y="145"/>
                    <a:pt x="12" y="144"/>
                  </a:cubicBezTo>
                  <a:cubicBezTo>
                    <a:pt x="12" y="144"/>
                    <a:pt x="12" y="144"/>
                    <a:pt x="12" y="144"/>
                  </a:cubicBezTo>
                  <a:cubicBezTo>
                    <a:pt x="12" y="143"/>
                    <a:pt x="12" y="143"/>
                    <a:pt x="13" y="142"/>
                  </a:cubicBezTo>
                  <a:cubicBezTo>
                    <a:pt x="13" y="142"/>
                    <a:pt x="13" y="142"/>
                    <a:pt x="13" y="142"/>
                  </a:cubicBezTo>
                  <a:cubicBezTo>
                    <a:pt x="13" y="141"/>
                    <a:pt x="13" y="141"/>
                    <a:pt x="13" y="140"/>
                  </a:cubicBezTo>
                  <a:cubicBezTo>
                    <a:pt x="13" y="140"/>
                    <a:pt x="13" y="140"/>
                    <a:pt x="13" y="140"/>
                  </a:cubicBezTo>
                  <a:cubicBezTo>
                    <a:pt x="14" y="139"/>
                    <a:pt x="14" y="138"/>
                    <a:pt x="14" y="138"/>
                  </a:cubicBezTo>
                  <a:cubicBezTo>
                    <a:pt x="14" y="138"/>
                    <a:pt x="14" y="138"/>
                    <a:pt x="14" y="138"/>
                  </a:cubicBezTo>
                  <a:cubicBezTo>
                    <a:pt x="15" y="137"/>
                    <a:pt x="15" y="136"/>
                    <a:pt x="16" y="136"/>
                  </a:cubicBezTo>
                  <a:cubicBezTo>
                    <a:pt x="16" y="136"/>
                    <a:pt x="16" y="136"/>
                    <a:pt x="16" y="136"/>
                  </a:cubicBezTo>
                  <a:cubicBezTo>
                    <a:pt x="16" y="135"/>
                    <a:pt x="17" y="135"/>
                    <a:pt x="17" y="134"/>
                  </a:cubicBezTo>
                  <a:cubicBezTo>
                    <a:pt x="17" y="134"/>
                    <a:pt x="17" y="134"/>
                    <a:pt x="17" y="134"/>
                  </a:cubicBezTo>
                  <a:cubicBezTo>
                    <a:pt x="18" y="133"/>
                    <a:pt x="18" y="133"/>
                    <a:pt x="18" y="133"/>
                  </a:cubicBezTo>
                  <a:cubicBezTo>
                    <a:pt x="19" y="132"/>
                    <a:pt x="20" y="132"/>
                    <a:pt x="21" y="131"/>
                  </a:cubicBezTo>
                  <a:cubicBezTo>
                    <a:pt x="234" y="8"/>
                    <a:pt x="234" y="8"/>
                    <a:pt x="234" y="8"/>
                  </a:cubicBezTo>
                  <a:cubicBezTo>
                    <a:pt x="234" y="8"/>
                    <a:pt x="235" y="7"/>
                    <a:pt x="236" y="7"/>
                  </a:cubicBezTo>
                  <a:cubicBezTo>
                    <a:pt x="236" y="7"/>
                    <a:pt x="236" y="7"/>
                    <a:pt x="236" y="7"/>
                  </a:cubicBezTo>
                  <a:cubicBezTo>
                    <a:pt x="236" y="7"/>
                    <a:pt x="237" y="7"/>
                    <a:pt x="237" y="7"/>
                  </a:cubicBezTo>
                  <a:cubicBezTo>
                    <a:pt x="237" y="7"/>
                    <a:pt x="237" y="7"/>
                    <a:pt x="237" y="7"/>
                  </a:cubicBezTo>
                  <a:cubicBezTo>
                    <a:pt x="238" y="7"/>
                    <a:pt x="238" y="7"/>
                    <a:pt x="239" y="7"/>
                  </a:cubicBezTo>
                  <a:cubicBezTo>
                    <a:pt x="239" y="7"/>
                    <a:pt x="239" y="7"/>
                    <a:pt x="239" y="7"/>
                  </a:cubicBezTo>
                  <a:cubicBezTo>
                    <a:pt x="239" y="7"/>
                    <a:pt x="240" y="7"/>
                    <a:pt x="240" y="7"/>
                  </a:cubicBezTo>
                  <a:cubicBezTo>
                    <a:pt x="240" y="7"/>
                    <a:pt x="240" y="7"/>
                    <a:pt x="240" y="7"/>
                  </a:cubicBezTo>
                  <a:cubicBezTo>
                    <a:pt x="240" y="7"/>
                    <a:pt x="240" y="7"/>
                    <a:pt x="240" y="7"/>
                  </a:cubicBezTo>
                  <a:close/>
                </a:path>
              </a:pathLst>
            </a:custGeom>
            <a:solidFill>
              <a:srgbClr val="8A8C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3" name="Freeform 583"/>
            <p:cNvSpPr>
              <a:spLocks/>
            </p:cNvSpPr>
            <p:nvPr userDrawn="1"/>
          </p:nvSpPr>
          <p:spPr bwMode="auto">
            <a:xfrm flipH="1">
              <a:off x="3699940" y="4035754"/>
              <a:ext cx="183996" cy="189701"/>
            </a:xfrm>
            <a:custGeom>
              <a:avLst/>
              <a:gdLst>
                <a:gd name="T0" fmla="*/ 26 w 129"/>
                <a:gd name="T1" fmla="*/ 133 h 133"/>
                <a:gd name="T2" fmla="*/ 0 w 129"/>
                <a:gd name="T3" fmla="*/ 108 h 133"/>
                <a:gd name="T4" fmla="*/ 110 w 129"/>
                <a:gd name="T5" fmla="*/ 41 h 133"/>
                <a:gd name="T6" fmla="*/ 26 w 129"/>
                <a:gd name="T7" fmla="*/ 133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9" h="133">
                  <a:moveTo>
                    <a:pt x="26" y="133"/>
                  </a:moveTo>
                  <a:cubicBezTo>
                    <a:pt x="19" y="121"/>
                    <a:pt x="7" y="112"/>
                    <a:pt x="0" y="108"/>
                  </a:cubicBezTo>
                  <a:cubicBezTo>
                    <a:pt x="24" y="78"/>
                    <a:pt x="83" y="0"/>
                    <a:pt x="110" y="41"/>
                  </a:cubicBezTo>
                  <a:cubicBezTo>
                    <a:pt x="129" y="72"/>
                    <a:pt x="48" y="117"/>
                    <a:pt x="26" y="133"/>
                  </a:cubicBezTo>
                  <a:close/>
                </a:path>
              </a:pathLst>
            </a:custGeom>
            <a:solidFill>
              <a:srgbClr val="CBBE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4" name="Freeform 584"/>
            <p:cNvSpPr>
              <a:spLocks/>
            </p:cNvSpPr>
            <p:nvPr userDrawn="1"/>
          </p:nvSpPr>
          <p:spPr bwMode="auto">
            <a:xfrm flipH="1">
              <a:off x="3835441" y="4147007"/>
              <a:ext cx="106974" cy="119811"/>
            </a:xfrm>
            <a:custGeom>
              <a:avLst/>
              <a:gdLst>
                <a:gd name="T0" fmla="*/ 62 w 75"/>
                <a:gd name="T1" fmla="*/ 31 h 84"/>
                <a:gd name="T2" fmla="*/ 67 w 75"/>
                <a:gd name="T3" fmla="*/ 57 h 84"/>
                <a:gd name="T4" fmla="*/ 12 w 75"/>
                <a:gd name="T5" fmla="*/ 84 h 84"/>
                <a:gd name="T6" fmla="*/ 0 w 75"/>
                <a:gd name="T7" fmla="*/ 71 h 84"/>
                <a:gd name="T8" fmla="*/ 62 w 75"/>
                <a:gd name="T9" fmla="*/ 31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84">
                  <a:moveTo>
                    <a:pt x="62" y="31"/>
                  </a:moveTo>
                  <a:cubicBezTo>
                    <a:pt x="68" y="37"/>
                    <a:pt x="75" y="48"/>
                    <a:pt x="67" y="57"/>
                  </a:cubicBezTo>
                  <a:cubicBezTo>
                    <a:pt x="56" y="71"/>
                    <a:pt x="29" y="78"/>
                    <a:pt x="12" y="84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9" y="52"/>
                    <a:pt x="31" y="0"/>
                    <a:pt x="62" y="31"/>
                  </a:cubicBezTo>
                  <a:close/>
                </a:path>
              </a:pathLst>
            </a:custGeom>
            <a:solidFill>
              <a:srgbClr val="FFDB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5" name="Freeform 585"/>
            <p:cNvSpPr>
              <a:spLocks/>
            </p:cNvSpPr>
            <p:nvPr userDrawn="1"/>
          </p:nvSpPr>
          <p:spPr bwMode="auto">
            <a:xfrm flipH="1">
              <a:off x="4012305" y="3957306"/>
              <a:ext cx="138353" cy="303807"/>
            </a:xfrm>
            <a:custGeom>
              <a:avLst/>
              <a:gdLst>
                <a:gd name="T0" fmla="*/ 52 w 97"/>
                <a:gd name="T1" fmla="*/ 10 h 213"/>
                <a:gd name="T2" fmla="*/ 97 w 97"/>
                <a:gd name="T3" fmla="*/ 195 h 213"/>
                <a:gd name="T4" fmla="*/ 64 w 97"/>
                <a:gd name="T5" fmla="*/ 213 h 213"/>
                <a:gd name="T6" fmla="*/ 54 w 97"/>
                <a:gd name="T7" fmla="*/ 206 h 213"/>
                <a:gd name="T8" fmla="*/ 3 w 97"/>
                <a:gd name="T9" fmla="*/ 43 h 213"/>
                <a:gd name="T10" fmla="*/ 21 w 97"/>
                <a:gd name="T11" fmla="*/ 2 h 213"/>
                <a:gd name="T12" fmla="*/ 52 w 97"/>
                <a:gd name="T13" fmla="*/ 10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7" h="213">
                  <a:moveTo>
                    <a:pt x="52" y="10"/>
                  </a:moveTo>
                  <a:cubicBezTo>
                    <a:pt x="82" y="44"/>
                    <a:pt x="91" y="146"/>
                    <a:pt x="97" y="195"/>
                  </a:cubicBezTo>
                  <a:cubicBezTo>
                    <a:pt x="64" y="213"/>
                    <a:pt x="64" y="213"/>
                    <a:pt x="64" y="213"/>
                  </a:cubicBezTo>
                  <a:cubicBezTo>
                    <a:pt x="64" y="211"/>
                    <a:pt x="55" y="208"/>
                    <a:pt x="54" y="206"/>
                  </a:cubicBezTo>
                  <a:cubicBezTo>
                    <a:pt x="37" y="158"/>
                    <a:pt x="8" y="88"/>
                    <a:pt x="3" y="43"/>
                  </a:cubicBezTo>
                  <a:cubicBezTo>
                    <a:pt x="0" y="24"/>
                    <a:pt x="8" y="6"/>
                    <a:pt x="21" y="2"/>
                  </a:cubicBezTo>
                  <a:cubicBezTo>
                    <a:pt x="31" y="0"/>
                    <a:pt x="45" y="3"/>
                    <a:pt x="52" y="10"/>
                  </a:cubicBezTo>
                  <a:close/>
                </a:path>
              </a:pathLst>
            </a:custGeom>
            <a:solidFill>
              <a:srgbClr val="F5EB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6" name="Freeform 586"/>
            <p:cNvSpPr>
              <a:spLocks/>
            </p:cNvSpPr>
            <p:nvPr userDrawn="1"/>
          </p:nvSpPr>
          <p:spPr bwMode="auto">
            <a:xfrm flipH="1">
              <a:off x="3722761" y="4265391"/>
              <a:ext cx="158322" cy="92711"/>
            </a:xfrm>
            <a:custGeom>
              <a:avLst/>
              <a:gdLst>
                <a:gd name="T0" fmla="*/ 19 w 111"/>
                <a:gd name="T1" fmla="*/ 3 h 65"/>
                <a:gd name="T2" fmla="*/ 37 w 111"/>
                <a:gd name="T3" fmla="*/ 2 h 65"/>
                <a:gd name="T4" fmla="*/ 75 w 111"/>
                <a:gd name="T5" fmla="*/ 11 h 65"/>
                <a:gd name="T6" fmla="*/ 111 w 111"/>
                <a:gd name="T7" fmla="*/ 49 h 65"/>
                <a:gd name="T8" fmla="*/ 95 w 111"/>
                <a:gd name="T9" fmla="*/ 65 h 65"/>
                <a:gd name="T10" fmla="*/ 62 w 111"/>
                <a:gd name="T11" fmla="*/ 41 h 65"/>
                <a:gd name="T12" fmla="*/ 28 w 111"/>
                <a:gd name="T13" fmla="*/ 42 h 65"/>
                <a:gd name="T14" fmla="*/ 0 w 111"/>
                <a:gd name="T15" fmla="*/ 24 h 65"/>
                <a:gd name="T16" fmla="*/ 19 w 111"/>
                <a:gd name="T17" fmla="*/ 3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1" h="65">
                  <a:moveTo>
                    <a:pt x="19" y="3"/>
                  </a:moveTo>
                  <a:cubicBezTo>
                    <a:pt x="37" y="2"/>
                    <a:pt x="37" y="2"/>
                    <a:pt x="37" y="2"/>
                  </a:cubicBezTo>
                  <a:cubicBezTo>
                    <a:pt x="58" y="0"/>
                    <a:pt x="64" y="2"/>
                    <a:pt x="75" y="11"/>
                  </a:cubicBezTo>
                  <a:cubicBezTo>
                    <a:pt x="85" y="19"/>
                    <a:pt x="100" y="34"/>
                    <a:pt x="111" y="49"/>
                  </a:cubicBezTo>
                  <a:cubicBezTo>
                    <a:pt x="95" y="65"/>
                    <a:pt x="95" y="65"/>
                    <a:pt x="95" y="65"/>
                  </a:cubicBezTo>
                  <a:cubicBezTo>
                    <a:pt x="84" y="59"/>
                    <a:pt x="73" y="48"/>
                    <a:pt x="62" y="41"/>
                  </a:cubicBezTo>
                  <a:cubicBezTo>
                    <a:pt x="51" y="35"/>
                    <a:pt x="35" y="47"/>
                    <a:pt x="28" y="42"/>
                  </a:cubicBezTo>
                  <a:cubicBezTo>
                    <a:pt x="0" y="24"/>
                    <a:pt x="0" y="24"/>
                    <a:pt x="0" y="24"/>
                  </a:cubicBezTo>
                  <a:lnTo>
                    <a:pt x="19" y="3"/>
                  </a:lnTo>
                  <a:close/>
                </a:path>
              </a:pathLst>
            </a:custGeom>
            <a:solidFill>
              <a:srgbClr val="FFDB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7" name="Freeform 587"/>
            <p:cNvSpPr>
              <a:spLocks/>
            </p:cNvSpPr>
            <p:nvPr userDrawn="1"/>
          </p:nvSpPr>
          <p:spPr bwMode="auto">
            <a:xfrm flipH="1">
              <a:off x="3849704" y="4199781"/>
              <a:ext cx="228211" cy="115532"/>
            </a:xfrm>
            <a:custGeom>
              <a:avLst/>
              <a:gdLst>
                <a:gd name="T0" fmla="*/ 36 w 160"/>
                <a:gd name="T1" fmla="*/ 4 h 81"/>
                <a:gd name="T2" fmla="*/ 160 w 160"/>
                <a:gd name="T3" fmla="*/ 47 h 81"/>
                <a:gd name="T4" fmla="*/ 152 w 160"/>
                <a:gd name="T5" fmla="*/ 81 h 81"/>
                <a:gd name="T6" fmla="*/ 28 w 160"/>
                <a:gd name="T7" fmla="*/ 53 h 81"/>
                <a:gd name="T8" fmla="*/ 1 w 160"/>
                <a:gd name="T9" fmla="*/ 24 h 81"/>
                <a:gd name="T10" fmla="*/ 36 w 160"/>
                <a:gd name="T11" fmla="*/ 4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0" h="81">
                  <a:moveTo>
                    <a:pt x="36" y="4"/>
                  </a:moveTo>
                  <a:cubicBezTo>
                    <a:pt x="78" y="14"/>
                    <a:pt x="118" y="34"/>
                    <a:pt x="160" y="47"/>
                  </a:cubicBezTo>
                  <a:cubicBezTo>
                    <a:pt x="155" y="58"/>
                    <a:pt x="154" y="67"/>
                    <a:pt x="152" y="81"/>
                  </a:cubicBezTo>
                  <a:cubicBezTo>
                    <a:pt x="110" y="70"/>
                    <a:pt x="71" y="62"/>
                    <a:pt x="28" y="53"/>
                  </a:cubicBezTo>
                  <a:cubicBezTo>
                    <a:pt x="6" y="49"/>
                    <a:pt x="0" y="36"/>
                    <a:pt x="1" y="24"/>
                  </a:cubicBezTo>
                  <a:cubicBezTo>
                    <a:pt x="3" y="11"/>
                    <a:pt x="15" y="0"/>
                    <a:pt x="36" y="4"/>
                  </a:cubicBezTo>
                  <a:close/>
                </a:path>
              </a:pathLst>
            </a:custGeom>
            <a:solidFill>
              <a:srgbClr val="F5EB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8" name="Freeform 588"/>
            <p:cNvSpPr>
              <a:spLocks/>
            </p:cNvSpPr>
            <p:nvPr userDrawn="1"/>
          </p:nvSpPr>
          <p:spPr bwMode="auto">
            <a:xfrm flipH="1">
              <a:off x="2914039" y="3657779"/>
              <a:ext cx="116958" cy="215375"/>
            </a:xfrm>
            <a:custGeom>
              <a:avLst/>
              <a:gdLst>
                <a:gd name="T0" fmla="*/ 65 w 82"/>
                <a:gd name="T1" fmla="*/ 20 h 151"/>
                <a:gd name="T2" fmla="*/ 82 w 82"/>
                <a:gd name="T3" fmla="*/ 132 h 151"/>
                <a:gd name="T4" fmla="*/ 26 w 82"/>
                <a:gd name="T5" fmla="*/ 149 h 151"/>
                <a:gd name="T6" fmla="*/ 9 w 82"/>
                <a:gd name="T7" fmla="*/ 44 h 151"/>
                <a:gd name="T8" fmla="*/ 65 w 82"/>
                <a:gd name="T9" fmla="*/ 20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2" h="151">
                  <a:moveTo>
                    <a:pt x="65" y="20"/>
                  </a:moveTo>
                  <a:cubicBezTo>
                    <a:pt x="73" y="58"/>
                    <a:pt x="77" y="94"/>
                    <a:pt x="82" y="132"/>
                  </a:cubicBezTo>
                  <a:cubicBezTo>
                    <a:pt x="69" y="151"/>
                    <a:pt x="42" y="151"/>
                    <a:pt x="26" y="149"/>
                  </a:cubicBezTo>
                  <a:cubicBezTo>
                    <a:pt x="16" y="105"/>
                    <a:pt x="11" y="89"/>
                    <a:pt x="9" y="44"/>
                  </a:cubicBezTo>
                  <a:cubicBezTo>
                    <a:pt x="0" y="19"/>
                    <a:pt x="37" y="0"/>
                    <a:pt x="65" y="20"/>
                  </a:cubicBezTo>
                  <a:close/>
                </a:path>
              </a:pathLst>
            </a:custGeom>
            <a:solidFill>
              <a:srgbClr val="9FA3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9" name="Freeform 589"/>
            <p:cNvSpPr>
              <a:spLocks/>
            </p:cNvSpPr>
            <p:nvPr userDrawn="1"/>
          </p:nvSpPr>
          <p:spPr bwMode="auto">
            <a:xfrm flipH="1">
              <a:off x="3063802" y="3850333"/>
              <a:ext cx="218227" cy="109827"/>
            </a:xfrm>
            <a:custGeom>
              <a:avLst/>
              <a:gdLst>
                <a:gd name="T0" fmla="*/ 25 w 153"/>
                <a:gd name="T1" fmla="*/ 10 h 77"/>
                <a:gd name="T2" fmla="*/ 47 w 153"/>
                <a:gd name="T3" fmla="*/ 9 h 77"/>
                <a:gd name="T4" fmla="*/ 76 w 153"/>
                <a:gd name="T5" fmla="*/ 1 h 77"/>
                <a:gd name="T6" fmla="*/ 114 w 153"/>
                <a:gd name="T7" fmla="*/ 5 h 77"/>
                <a:gd name="T8" fmla="*/ 128 w 153"/>
                <a:gd name="T9" fmla="*/ 16 h 77"/>
                <a:gd name="T10" fmla="*/ 103 w 153"/>
                <a:gd name="T11" fmla="*/ 20 h 77"/>
                <a:gd name="T12" fmla="*/ 143 w 153"/>
                <a:gd name="T13" fmla="*/ 54 h 77"/>
                <a:gd name="T14" fmla="*/ 123 w 153"/>
                <a:gd name="T15" fmla="*/ 77 h 77"/>
                <a:gd name="T16" fmla="*/ 59 w 153"/>
                <a:gd name="T17" fmla="*/ 58 h 77"/>
                <a:gd name="T18" fmla="*/ 0 w 153"/>
                <a:gd name="T19" fmla="*/ 41 h 77"/>
                <a:gd name="T20" fmla="*/ 25 w 153"/>
                <a:gd name="T21" fmla="*/ 1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3" h="77">
                  <a:moveTo>
                    <a:pt x="25" y="10"/>
                  </a:moveTo>
                  <a:cubicBezTo>
                    <a:pt x="30" y="11"/>
                    <a:pt x="35" y="11"/>
                    <a:pt x="47" y="9"/>
                  </a:cubicBezTo>
                  <a:cubicBezTo>
                    <a:pt x="58" y="7"/>
                    <a:pt x="71" y="0"/>
                    <a:pt x="76" y="1"/>
                  </a:cubicBezTo>
                  <a:cubicBezTo>
                    <a:pt x="114" y="5"/>
                    <a:pt x="114" y="5"/>
                    <a:pt x="114" y="5"/>
                  </a:cubicBezTo>
                  <a:cubicBezTo>
                    <a:pt x="126" y="7"/>
                    <a:pt x="130" y="13"/>
                    <a:pt x="128" y="16"/>
                  </a:cubicBezTo>
                  <a:cubicBezTo>
                    <a:pt x="125" y="20"/>
                    <a:pt x="115" y="21"/>
                    <a:pt x="103" y="20"/>
                  </a:cubicBezTo>
                  <a:cubicBezTo>
                    <a:pt x="124" y="34"/>
                    <a:pt x="130" y="38"/>
                    <a:pt x="143" y="54"/>
                  </a:cubicBezTo>
                  <a:cubicBezTo>
                    <a:pt x="153" y="67"/>
                    <a:pt x="128" y="77"/>
                    <a:pt x="123" y="77"/>
                  </a:cubicBezTo>
                  <a:cubicBezTo>
                    <a:pt x="99" y="77"/>
                    <a:pt x="82" y="59"/>
                    <a:pt x="59" y="58"/>
                  </a:cubicBezTo>
                  <a:cubicBezTo>
                    <a:pt x="32" y="57"/>
                    <a:pt x="24" y="51"/>
                    <a:pt x="0" y="41"/>
                  </a:cubicBezTo>
                  <a:lnTo>
                    <a:pt x="25" y="10"/>
                  </a:lnTo>
                  <a:close/>
                </a:path>
              </a:pathLst>
            </a:custGeom>
            <a:solidFill>
              <a:srgbClr val="FFDB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0" name="Freeform 590"/>
            <p:cNvSpPr>
              <a:spLocks/>
            </p:cNvSpPr>
            <p:nvPr userDrawn="1"/>
          </p:nvSpPr>
          <p:spPr bwMode="auto">
            <a:xfrm flipH="1">
              <a:off x="3313408" y="3492326"/>
              <a:ext cx="212522" cy="370843"/>
            </a:xfrm>
            <a:custGeom>
              <a:avLst/>
              <a:gdLst>
                <a:gd name="T0" fmla="*/ 146 w 149"/>
                <a:gd name="T1" fmla="*/ 61 h 260"/>
                <a:gd name="T2" fmla="*/ 52 w 149"/>
                <a:gd name="T3" fmla="*/ 260 h 260"/>
                <a:gd name="T4" fmla="*/ 5 w 149"/>
                <a:gd name="T5" fmla="*/ 254 h 260"/>
                <a:gd name="T6" fmla="*/ 0 w 149"/>
                <a:gd name="T7" fmla="*/ 238 h 260"/>
                <a:gd name="T8" fmla="*/ 72 w 149"/>
                <a:gd name="T9" fmla="*/ 34 h 260"/>
                <a:gd name="T10" fmla="*/ 122 w 149"/>
                <a:gd name="T11" fmla="*/ 7 h 260"/>
                <a:gd name="T12" fmla="*/ 146 w 149"/>
                <a:gd name="T13" fmla="*/ 61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9" h="260">
                  <a:moveTo>
                    <a:pt x="146" y="61"/>
                  </a:moveTo>
                  <a:cubicBezTo>
                    <a:pt x="136" y="121"/>
                    <a:pt x="79" y="212"/>
                    <a:pt x="52" y="260"/>
                  </a:cubicBezTo>
                  <a:cubicBezTo>
                    <a:pt x="5" y="254"/>
                    <a:pt x="5" y="254"/>
                    <a:pt x="5" y="254"/>
                  </a:cubicBezTo>
                  <a:cubicBezTo>
                    <a:pt x="6" y="251"/>
                    <a:pt x="0" y="241"/>
                    <a:pt x="0" y="238"/>
                  </a:cubicBezTo>
                  <a:cubicBezTo>
                    <a:pt x="19" y="177"/>
                    <a:pt x="43" y="84"/>
                    <a:pt x="72" y="34"/>
                  </a:cubicBezTo>
                  <a:cubicBezTo>
                    <a:pt x="84" y="13"/>
                    <a:pt x="105" y="0"/>
                    <a:pt x="122" y="7"/>
                  </a:cubicBezTo>
                  <a:cubicBezTo>
                    <a:pt x="145" y="16"/>
                    <a:pt x="149" y="39"/>
                    <a:pt x="146" y="61"/>
                  </a:cubicBezTo>
                  <a:close/>
                </a:path>
              </a:pathLst>
            </a:custGeom>
            <a:solidFill>
              <a:srgbClr val="D7D9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1" name="Freeform 591"/>
            <p:cNvSpPr>
              <a:spLocks/>
            </p:cNvSpPr>
            <p:nvPr userDrawn="1"/>
          </p:nvSpPr>
          <p:spPr bwMode="auto">
            <a:xfrm flipH="1">
              <a:off x="3210713" y="3777590"/>
              <a:ext cx="318070" cy="152617"/>
            </a:xfrm>
            <a:custGeom>
              <a:avLst/>
              <a:gdLst>
                <a:gd name="T0" fmla="*/ 46 w 223"/>
                <a:gd name="T1" fmla="*/ 5 h 107"/>
                <a:gd name="T2" fmla="*/ 217 w 223"/>
                <a:gd name="T3" fmla="*/ 56 h 107"/>
                <a:gd name="T4" fmla="*/ 202 w 223"/>
                <a:gd name="T5" fmla="*/ 107 h 107"/>
                <a:gd name="T6" fmla="*/ 37 w 223"/>
                <a:gd name="T7" fmla="*/ 76 h 107"/>
                <a:gd name="T8" fmla="*/ 2 w 223"/>
                <a:gd name="T9" fmla="*/ 40 h 107"/>
                <a:gd name="T10" fmla="*/ 46 w 223"/>
                <a:gd name="T11" fmla="*/ 5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3" h="107">
                  <a:moveTo>
                    <a:pt x="46" y="5"/>
                  </a:moveTo>
                  <a:cubicBezTo>
                    <a:pt x="100" y="14"/>
                    <a:pt x="163" y="41"/>
                    <a:pt x="217" y="56"/>
                  </a:cubicBezTo>
                  <a:cubicBezTo>
                    <a:pt x="223" y="65"/>
                    <a:pt x="209" y="101"/>
                    <a:pt x="202" y="107"/>
                  </a:cubicBezTo>
                  <a:cubicBezTo>
                    <a:pt x="148" y="96"/>
                    <a:pt x="91" y="89"/>
                    <a:pt x="37" y="76"/>
                  </a:cubicBezTo>
                  <a:cubicBezTo>
                    <a:pt x="8" y="69"/>
                    <a:pt x="0" y="55"/>
                    <a:pt x="2" y="40"/>
                  </a:cubicBezTo>
                  <a:cubicBezTo>
                    <a:pt x="3" y="24"/>
                    <a:pt x="18" y="0"/>
                    <a:pt x="46" y="5"/>
                  </a:cubicBezTo>
                  <a:close/>
                </a:path>
              </a:pathLst>
            </a:custGeom>
            <a:solidFill>
              <a:srgbClr val="D7D9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2" name="Freeform 592"/>
            <p:cNvSpPr>
              <a:spLocks/>
            </p:cNvSpPr>
            <p:nvPr userDrawn="1"/>
          </p:nvSpPr>
          <p:spPr bwMode="auto">
            <a:xfrm flipH="1">
              <a:off x="2664433" y="3677747"/>
              <a:ext cx="330906" cy="450717"/>
            </a:xfrm>
            <a:custGeom>
              <a:avLst/>
              <a:gdLst>
                <a:gd name="T0" fmla="*/ 231 w 232"/>
                <a:gd name="T1" fmla="*/ 8 h 316"/>
                <a:gd name="T2" fmla="*/ 222 w 232"/>
                <a:gd name="T3" fmla="*/ 2 h 316"/>
                <a:gd name="T4" fmla="*/ 9 w 232"/>
                <a:gd name="T5" fmla="*/ 126 h 316"/>
                <a:gd name="T6" fmla="*/ 0 w 232"/>
                <a:gd name="T7" fmla="*/ 141 h 316"/>
                <a:gd name="T8" fmla="*/ 1 w 232"/>
                <a:gd name="T9" fmla="*/ 308 h 316"/>
                <a:gd name="T10" fmla="*/ 10 w 232"/>
                <a:gd name="T11" fmla="*/ 313 h 316"/>
                <a:gd name="T12" fmla="*/ 223 w 232"/>
                <a:gd name="T13" fmla="*/ 190 h 316"/>
                <a:gd name="T14" fmla="*/ 232 w 232"/>
                <a:gd name="T15" fmla="*/ 175 h 316"/>
                <a:gd name="T16" fmla="*/ 231 w 232"/>
                <a:gd name="T17" fmla="*/ 8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2" h="316">
                  <a:moveTo>
                    <a:pt x="231" y="8"/>
                  </a:moveTo>
                  <a:cubicBezTo>
                    <a:pt x="231" y="2"/>
                    <a:pt x="227" y="0"/>
                    <a:pt x="222" y="2"/>
                  </a:cubicBezTo>
                  <a:cubicBezTo>
                    <a:pt x="9" y="126"/>
                    <a:pt x="9" y="126"/>
                    <a:pt x="9" y="126"/>
                  </a:cubicBezTo>
                  <a:cubicBezTo>
                    <a:pt x="4" y="128"/>
                    <a:pt x="0" y="135"/>
                    <a:pt x="0" y="141"/>
                  </a:cubicBezTo>
                  <a:cubicBezTo>
                    <a:pt x="1" y="308"/>
                    <a:pt x="1" y="308"/>
                    <a:pt x="1" y="308"/>
                  </a:cubicBezTo>
                  <a:cubicBezTo>
                    <a:pt x="1" y="314"/>
                    <a:pt x="5" y="316"/>
                    <a:pt x="10" y="313"/>
                  </a:cubicBezTo>
                  <a:cubicBezTo>
                    <a:pt x="223" y="190"/>
                    <a:pt x="223" y="190"/>
                    <a:pt x="223" y="190"/>
                  </a:cubicBezTo>
                  <a:cubicBezTo>
                    <a:pt x="228" y="187"/>
                    <a:pt x="232" y="180"/>
                    <a:pt x="232" y="175"/>
                  </a:cubicBezTo>
                  <a:lnTo>
                    <a:pt x="231" y="8"/>
                  </a:lnTo>
                  <a:close/>
                </a:path>
              </a:pathLst>
            </a:custGeom>
            <a:solidFill>
              <a:srgbClr val="C2C2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3" name="Freeform 593"/>
            <p:cNvSpPr>
              <a:spLocks/>
            </p:cNvSpPr>
            <p:nvPr userDrawn="1"/>
          </p:nvSpPr>
          <p:spPr bwMode="auto">
            <a:xfrm flipH="1">
              <a:off x="2991060" y="3868874"/>
              <a:ext cx="19968" cy="256738"/>
            </a:xfrm>
            <a:custGeom>
              <a:avLst/>
              <a:gdLst>
                <a:gd name="T0" fmla="*/ 12 w 14"/>
                <a:gd name="T1" fmla="*/ 174 h 180"/>
                <a:gd name="T2" fmla="*/ 11 w 14"/>
                <a:gd name="T3" fmla="*/ 7 h 180"/>
                <a:gd name="T4" fmla="*/ 0 w 14"/>
                <a:gd name="T5" fmla="*/ 0 h 180"/>
                <a:gd name="T6" fmla="*/ 0 w 14"/>
                <a:gd name="T7" fmla="*/ 167 h 180"/>
                <a:gd name="T8" fmla="*/ 0 w 14"/>
                <a:gd name="T9" fmla="*/ 169 h 180"/>
                <a:gd name="T10" fmla="*/ 3 w 14"/>
                <a:gd name="T11" fmla="*/ 173 h 180"/>
                <a:gd name="T12" fmla="*/ 14 w 14"/>
                <a:gd name="T13" fmla="*/ 180 h 180"/>
                <a:gd name="T14" fmla="*/ 12 w 14"/>
                <a:gd name="T15" fmla="*/ 174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" h="180">
                  <a:moveTo>
                    <a:pt x="12" y="174"/>
                  </a:moveTo>
                  <a:cubicBezTo>
                    <a:pt x="11" y="7"/>
                    <a:pt x="11" y="7"/>
                    <a:pt x="11" y="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67"/>
                    <a:pt x="0" y="167"/>
                    <a:pt x="0" y="167"/>
                  </a:cubicBezTo>
                  <a:cubicBezTo>
                    <a:pt x="0" y="168"/>
                    <a:pt x="0" y="169"/>
                    <a:pt x="0" y="169"/>
                  </a:cubicBezTo>
                  <a:cubicBezTo>
                    <a:pt x="1" y="171"/>
                    <a:pt x="1" y="172"/>
                    <a:pt x="3" y="173"/>
                  </a:cubicBezTo>
                  <a:cubicBezTo>
                    <a:pt x="14" y="180"/>
                    <a:pt x="14" y="180"/>
                    <a:pt x="14" y="180"/>
                  </a:cubicBezTo>
                  <a:cubicBezTo>
                    <a:pt x="13" y="179"/>
                    <a:pt x="12" y="177"/>
                    <a:pt x="12" y="174"/>
                  </a:cubicBezTo>
                  <a:close/>
                </a:path>
              </a:pathLst>
            </a:custGeom>
            <a:solidFill>
              <a:srgbClr val="8A8C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4" name="Freeform 594"/>
            <p:cNvSpPr>
              <a:spLocks/>
            </p:cNvSpPr>
            <p:nvPr userDrawn="1"/>
          </p:nvSpPr>
          <p:spPr bwMode="auto">
            <a:xfrm flipH="1">
              <a:off x="2668712" y="3669190"/>
              <a:ext cx="342317" cy="209669"/>
            </a:xfrm>
            <a:custGeom>
              <a:avLst/>
              <a:gdLst>
                <a:gd name="T0" fmla="*/ 228 w 240"/>
                <a:gd name="T1" fmla="*/ 1 h 147"/>
                <a:gd name="T2" fmla="*/ 228 w 240"/>
                <a:gd name="T3" fmla="*/ 1 h 147"/>
                <a:gd name="T4" fmla="*/ 227 w 240"/>
                <a:gd name="T5" fmla="*/ 1 h 147"/>
                <a:gd name="T6" fmla="*/ 227 w 240"/>
                <a:gd name="T7" fmla="*/ 0 h 147"/>
                <a:gd name="T8" fmla="*/ 225 w 240"/>
                <a:gd name="T9" fmla="*/ 0 h 147"/>
                <a:gd name="T10" fmla="*/ 225 w 240"/>
                <a:gd name="T11" fmla="*/ 0 h 147"/>
                <a:gd name="T12" fmla="*/ 224 w 240"/>
                <a:gd name="T13" fmla="*/ 1 h 147"/>
                <a:gd name="T14" fmla="*/ 223 w 240"/>
                <a:gd name="T15" fmla="*/ 1 h 147"/>
                <a:gd name="T16" fmla="*/ 222 w 240"/>
                <a:gd name="T17" fmla="*/ 2 h 147"/>
                <a:gd name="T18" fmla="*/ 6 w 240"/>
                <a:gd name="T19" fmla="*/ 127 h 147"/>
                <a:gd name="T20" fmla="*/ 5 w 240"/>
                <a:gd name="T21" fmla="*/ 127 h 147"/>
                <a:gd name="T22" fmla="*/ 5 w 240"/>
                <a:gd name="T23" fmla="*/ 128 h 147"/>
                <a:gd name="T24" fmla="*/ 4 w 240"/>
                <a:gd name="T25" fmla="*/ 129 h 147"/>
                <a:gd name="T26" fmla="*/ 3 w 240"/>
                <a:gd name="T27" fmla="*/ 130 h 147"/>
                <a:gd name="T28" fmla="*/ 2 w 240"/>
                <a:gd name="T29" fmla="*/ 131 h 147"/>
                <a:gd name="T30" fmla="*/ 2 w 240"/>
                <a:gd name="T31" fmla="*/ 131 h 147"/>
                <a:gd name="T32" fmla="*/ 1 w 240"/>
                <a:gd name="T33" fmla="*/ 133 h 147"/>
                <a:gd name="T34" fmla="*/ 1 w 240"/>
                <a:gd name="T35" fmla="*/ 134 h 147"/>
                <a:gd name="T36" fmla="*/ 1 w 240"/>
                <a:gd name="T37" fmla="*/ 134 h 147"/>
                <a:gd name="T38" fmla="*/ 0 w 240"/>
                <a:gd name="T39" fmla="*/ 136 h 147"/>
                <a:gd name="T40" fmla="*/ 0 w 240"/>
                <a:gd name="T41" fmla="*/ 136 h 147"/>
                <a:gd name="T42" fmla="*/ 0 w 240"/>
                <a:gd name="T43" fmla="*/ 138 h 147"/>
                <a:gd name="T44" fmla="*/ 0 w 240"/>
                <a:gd name="T45" fmla="*/ 138 h 147"/>
                <a:gd name="T46" fmla="*/ 0 w 240"/>
                <a:gd name="T47" fmla="*/ 140 h 147"/>
                <a:gd name="T48" fmla="*/ 11 w 240"/>
                <a:gd name="T49" fmla="*/ 145 h 147"/>
                <a:gd name="T50" fmla="*/ 12 w 240"/>
                <a:gd name="T51" fmla="*/ 143 h 147"/>
                <a:gd name="T52" fmla="*/ 13 w 240"/>
                <a:gd name="T53" fmla="*/ 140 h 147"/>
                <a:gd name="T54" fmla="*/ 14 w 240"/>
                <a:gd name="T55" fmla="*/ 138 h 147"/>
                <a:gd name="T56" fmla="*/ 15 w 240"/>
                <a:gd name="T57" fmla="*/ 136 h 147"/>
                <a:gd name="T58" fmla="*/ 17 w 240"/>
                <a:gd name="T59" fmla="*/ 135 h 147"/>
                <a:gd name="T60" fmla="*/ 18 w 240"/>
                <a:gd name="T61" fmla="*/ 134 h 147"/>
                <a:gd name="T62" fmla="*/ 233 w 240"/>
                <a:gd name="T63" fmla="*/ 8 h 147"/>
                <a:gd name="T64" fmla="*/ 235 w 240"/>
                <a:gd name="T65" fmla="*/ 8 h 147"/>
                <a:gd name="T66" fmla="*/ 237 w 240"/>
                <a:gd name="T67" fmla="*/ 7 h 147"/>
                <a:gd name="T68" fmla="*/ 238 w 240"/>
                <a:gd name="T69" fmla="*/ 7 h 147"/>
                <a:gd name="T70" fmla="*/ 240 w 240"/>
                <a:gd name="T71" fmla="*/ 8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40" h="147">
                  <a:moveTo>
                    <a:pt x="240" y="8"/>
                  </a:moveTo>
                  <a:cubicBezTo>
                    <a:pt x="228" y="1"/>
                    <a:pt x="228" y="1"/>
                    <a:pt x="228" y="1"/>
                  </a:cubicBezTo>
                  <a:cubicBezTo>
                    <a:pt x="228" y="1"/>
                    <a:pt x="228" y="1"/>
                    <a:pt x="228" y="1"/>
                  </a:cubicBezTo>
                  <a:cubicBezTo>
                    <a:pt x="228" y="1"/>
                    <a:pt x="228" y="1"/>
                    <a:pt x="228" y="1"/>
                  </a:cubicBezTo>
                  <a:cubicBezTo>
                    <a:pt x="227" y="1"/>
                    <a:pt x="227" y="1"/>
                    <a:pt x="227" y="1"/>
                  </a:cubicBezTo>
                  <a:cubicBezTo>
                    <a:pt x="227" y="1"/>
                    <a:pt x="227" y="1"/>
                    <a:pt x="227" y="1"/>
                  </a:cubicBezTo>
                  <a:cubicBezTo>
                    <a:pt x="227" y="1"/>
                    <a:pt x="227" y="1"/>
                    <a:pt x="227" y="1"/>
                  </a:cubicBezTo>
                  <a:cubicBezTo>
                    <a:pt x="227" y="1"/>
                    <a:pt x="227" y="0"/>
                    <a:pt x="227" y="0"/>
                  </a:cubicBezTo>
                  <a:cubicBezTo>
                    <a:pt x="226" y="0"/>
                    <a:pt x="226" y="0"/>
                    <a:pt x="226" y="0"/>
                  </a:cubicBezTo>
                  <a:cubicBezTo>
                    <a:pt x="226" y="0"/>
                    <a:pt x="226" y="0"/>
                    <a:pt x="225" y="0"/>
                  </a:cubicBezTo>
                  <a:cubicBezTo>
                    <a:pt x="225" y="0"/>
                    <a:pt x="225" y="0"/>
                    <a:pt x="225" y="0"/>
                  </a:cubicBezTo>
                  <a:cubicBezTo>
                    <a:pt x="225" y="0"/>
                    <a:pt x="225" y="0"/>
                    <a:pt x="225" y="0"/>
                  </a:cubicBezTo>
                  <a:cubicBezTo>
                    <a:pt x="225" y="0"/>
                    <a:pt x="225" y="0"/>
                    <a:pt x="225" y="0"/>
                  </a:cubicBezTo>
                  <a:cubicBezTo>
                    <a:pt x="224" y="1"/>
                    <a:pt x="224" y="1"/>
                    <a:pt x="224" y="1"/>
                  </a:cubicBezTo>
                  <a:cubicBezTo>
                    <a:pt x="224" y="1"/>
                    <a:pt x="224" y="1"/>
                    <a:pt x="224" y="1"/>
                  </a:cubicBezTo>
                  <a:cubicBezTo>
                    <a:pt x="224" y="1"/>
                    <a:pt x="223" y="1"/>
                    <a:pt x="223" y="1"/>
                  </a:cubicBezTo>
                  <a:cubicBezTo>
                    <a:pt x="223" y="1"/>
                    <a:pt x="223" y="1"/>
                    <a:pt x="223" y="1"/>
                  </a:cubicBezTo>
                  <a:cubicBezTo>
                    <a:pt x="223" y="1"/>
                    <a:pt x="222" y="1"/>
                    <a:pt x="222" y="2"/>
                  </a:cubicBezTo>
                  <a:cubicBezTo>
                    <a:pt x="9" y="125"/>
                    <a:pt x="9" y="125"/>
                    <a:pt x="9" y="125"/>
                  </a:cubicBezTo>
                  <a:cubicBezTo>
                    <a:pt x="8" y="125"/>
                    <a:pt x="7" y="126"/>
                    <a:pt x="6" y="127"/>
                  </a:cubicBezTo>
                  <a:cubicBezTo>
                    <a:pt x="6" y="127"/>
                    <a:pt x="6" y="127"/>
                    <a:pt x="6" y="127"/>
                  </a:cubicBezTo>
                  <a:cubicBezTo>
                    <a:pt x="5" y="127"/>
                    <a:pt x="5" y="127"/>
                    <a:pt x="5" y="127"/>
                  </a:cubicBezTo>
                  <a:cubicBezTo>
                    <a:pt x="5" y="127"/>
                    <a:pt x="5" y="128"/>
                    <a:pt x="5" y="128"/>
                  </a:cubicBezTo>
                  <a:cubicBezTo>
                    <a:pt x="5" y="128"/>
                    <a:pt x="5" y="128"/>
                    <a:pt x="5" y="128"/>
                  </a:cubicBezTo>
                  <a:cubicBezTo>
                    <a:pt x="4" y="128"/>
                    <a:pt x="4" y="129"/>
                    <a:pt x="4" y="129"/>
                  </a:cubicBezTo>
                  <a:cubicBezTo>
                    <a:pt x="4" y="129"/>
                    <a:pt x="4" y="129"/>
                    <a:pt x="4" y="129"/>
                  </a:cubicBezTo>
                  <a:cubicBezTo>
                    <a:pt x="4" y="129"/>
                    <a:pt x="4" y="129"/>
                    <a:pt x="3" y="129"/>
                  </a:cubicBezTo>
                  <a:cubicBezTo>
                    <a:pt x="3" y="130"/>
                    <a:pt x="3" y="130"/>
                    <a:pt x="3" y="130"/>
                  </a:cubicBezTo>
                  <a:cubicBezTo>
                    <a:pt x="3" y="130"/>
                    <a:pt x="3" y="130"/>
                    <a:pt x="3" y="131"/>
                  </a:cubicBezTo>
                  <a:cubicBezTo>
                    <a:pt x="3" y="131"/>
                    <a:pt x="2" y="131"/>
                    <a:pt x="2" y="131"/>
                  </a:cubicBezTo>
                  <a:cubicBezTo>
                    <a:pt x="2" y="131"/>
                    <a:pt x="2" y="131"/>
                    <a:pt x="2" y="131"/>
                  </a:cubicBezTo>
                  <a:cubicBezTo>
                    <a:pt x="2" y="131"/>
                    <a:pt x="2" y="131"/>
                    <a:pt x="2" y="131"/>
                  </a:cubicBezTo>
                  <a:cubicBezTo>
                    <a:pt x="2" y="132"/>
                    <a:pt x="2" y="132"/>
                    <a:pt x="2" y="132"/>
                  </a:cubicBezTo>
                  <a:cubicBezTo>
                    <a:pt x="2" y="132"/>
                    <a:pt x="2" y="133"/>
                    <a:pt x="1" y="133"/>
                  </a:cubicBezTo>
                  <a:cubicBezTo>
                    <a:pt x="1" y="133"/>
                    <a:pt x="1" y="133"/>
                    <a:pt x="1" y="134"/>
                  </a:cubicBezTo>
                  <a:cubicBezTo>
                    <a:pt x="1" y="134"/>
                    <a:pt x="1" y="134"/>
                    <a:pt x="1" y="134"/>
                  </a:cubicBezTo>
                  <a:cubicBezTo>
                    <a:pt x="1" y="134"/>
                    <a:pt x="1" y="134"/>
                    <a:pt x="1" y="134"/>
                  </a:cubicBezTo>
                  <a:cubicBezTo>
                    <a:pt x="1" y="134"/>
                    <a:pt x="1" y="134"/>
                    <a:pt x="1" y="134"/>
                  </a:cubicBezTo>
                  <a:cubicBezTo>
                    <a:pt x="1" y="135"/>
                    <a:pt x="1" y="135"/>
                    <a:pt x="0" y="135"/>
                  </a:cubicBezTo>
                  <a:cubicBezTo>
                    <a:pt x="0" y="135"/>
                    <a:pt x="0" y="136"/>
                    <a:pt x="0" y="136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0" y="137"/>
                    <a:pt x="0" y="137"/>
                    <a:pt x="0" y="137"/>
                  </a:cubicBezTo>
                  <a:cubicBezTo>
                    <a:pt x="0" y="137"/>
                    <a:pt x="0" y="138"/>
                    <a:pt x="0" y="138"/>
                  </a:cubicBezTo>
                  <a:cubicBezTo>
                    <a:pt x="0" y="138"/>
                    <a:pt x="0" y="138"/>
                    <a:pt x="0" y="138"/>
                  </a:cubicBezTo>
                  <a:cubicBezTo>
                    <a:pt x="0" y="138"/>
                    <a:pt x="0" y="138"/>
                    <a:pt x="0" y="138"/>
                  </a:cubicBezTo>
                  <a:cubicBezTo>
                    <a:pt x="0" y="139"/>
                    <a:pt x="0" y="139"/>
                    <a:pt x="0" y="140"/>
                  </a:cubicBezTo>
                  <a:cubicBezTo>
                    <a:pt x="0" y="140"/>
                    <a:pt x="0" y="140"/>
                    <a:pt x="0" y="140"/>
                  </a:cubicBezTo>
                  <a:cubicBezTo>
                    <a:pt x="11" y="147"/>
                    <a:pt x="11" y="147"/>
                    <a:pt x="11" y="147"/>
                  </a:cubicBezTo>
                  <a:cubicBezTo>
                    <a:pt x="11" y="146"/>
                    <a:pt x="11" y="146"/>
                    <a:pt x="11" y="145"/>
                  </a:cubicBezTo>
                  <a:cubicBezTo>
                    <a:pt x="12" y="145"/>
                    <a:pt x="12" y="145"/>
                    <a:pt x="12" y="145"/>
                  </a:cubicBezTo>
                  <a:cubicBezTo>
                    <a:pt x="12" y="144"/>
                    <a:pt x="12" y="143"/>
                    <a:pt x="12" y="143"/>
                  </a:cubicBezTo>
                  <a:cubicBezTo>
                    <a:pt x="12" y="143"/>
                    <a:pt x="12" y="143"/>
                    <a:pt x="12" y="142"/>
                  </a:cubicBezTo>
                  <a:cubicBezTo>
                    <a:pt x="12" y="142"/>
                    <a:pt x="13" y="141"/>
                    <a:pt x="13" y="140"/>
                  </a:cubicBezTo>
                  <a:cubicBezTo>
                    <a:pt x="13" y="140"/>
                    <a:pt x="13" y="140"/>
                    <a:pt x="13" y="140"/>
                  </a:cubicBezTo>
                  <a:cubicBezTo>
                    <a:pt x="13" y="140"/>
                    <a:pt x="14" y="139"/>
                    <a:pt x="14" y="138"/>
                  </a:cubicBezTo>
                  <a:cubicBezTo>
                    <a:pt x="14" y="138"/>
                    <a:pt x="14" y="138"/>
                    <a:pt x="14" y="138"/>
                  </a:cubicBezTo>
                  <a:cubicBezTo>
                    <a:pt x="14" y="138"/>
                    <a:pt x="15" y="137"/>
                    <a:pt x="15" y="136"/>
                  </a:cubicBezTo>
                  <a:cubicBezTo>
                    <a:pt x="15" y="136"/>
                    <a:pt x="15" y="136"/>
                    <a:pt x="15" y="136"/>
                  </a:cubicBezTo>
                  <a:cubicBezTo>
                    <a:pt x="16" y="136"/>
                    <a:pt x="16" y="135"/>
                    <a:pt x="17" y="135"/>
                  </a:cubicBezTo>
                  <a:cubicBezTo>
                    <a:pt x="17" y="134"/>
                    <a:pt x="17" y="134"/>
                    <a:pt x="17" y="134"/>
                  </a:cubicBezTo>
                  <a:cubicBezTo>
                    <a:pt x="17" y="134"/>
                    <a:pt x="17" y="134"/>
                    <a:pt x="18" y="134"/>
                  </a:cubicBezTo>
                  <a:cubicBezTo>
                    <a:pt x="18" y="133"/>
                    <a:pt x="19" y="132"/>
                    <a:pt x="20" y="132"/>
                  </a:cubicBezTo>
                  <a:cubicBezTo>
                    <a:pt x="233" y="8"/>
                    <a:pt x="233" y="8"/>
                    <a:pt x="233" y="8"/>
                  </a:cubicBezTo>
                  <a:cubicBezTo>
                    <a:pt x="234" y="8"/>
                    <a:pt x="235" y="8"/>
                    <a:pt x="235" y="8"/>
                  </a:cubicBezTo>
                  <a:cubicBezTo>
                    <a:pt x="235" y="8"/>
                    <a:pt x="235" y="8"/>
                    <a:pt x="235" y="8"/>
                  </a:cubicBezTo>
                  <a:cubicBezTo>
                    <a:pt x="236" y="7"/>
                    <a:pt x="236" y="7"/>
                    <a:pt x="237" y="7"/>
                  </a:cubicBezTo>
                  <a:cubicBezTo>
                    <a:pt x="237" y="7"/>
                    <a:pt x="237" y="7"/>
                    <a:pt x="237" y="7"/>
                  </a:cubicBezTo>
                  <a:cubicBezTo>
                    <a:pt x="237" y="7"/>
                    <a:pt x="238" y="7"/>
                    <a:pt x="238" y="7"/>
                  </a:cubicBezTo>
                  <a:cubicBezTo>
                    <a:pt x="238" y="7"/>
                    <a:pt x="238" y="7"/>
                    <a:pt x="238" y="7"/>
                  </a:cubicBezTo>
                  <a:cubicBezTo>
                    <a:pt x="239" y="7"/>
                    <a:pt x="239" y="8"/>
                    <a:pt x="240" y="8"/>
                  </a:cubicBezTo>
                  <a:cubicBezTo>
                    <a:pt x="240" y="8"/>
                    <a:pt x="240" y="8"/>
                    <a:pt x="240" y="8"/>
                  </a:cubicBezTo>
                  <a:cubicBezTo>
                    <a:pt x="240" y="8"/>
                    <a:pt x="240" y="8"/>
                    <a:pt x="240" y="8"/>
                  </a:cubicBezTo>
                  <a:close/>
                </a:path>
              </a:pathLst>
            </a:custGeom>
            <a:solidFill>
              <a:srgbClr val="8A8C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5" name="Freeform 595"/>
            <p:cNvSpPr>
              <a:spLocks noEditPoints="1"/>
            </p:cNvSpPr>
            <p:nvPr userDrawn="1"/>
          </p:nvSpPr>
          <p:spPr bwMode="auto">
            <a:xfrm flipH="1">
              <a:off x="2227978" y="3850333"/>
              <a:ext cx="329480" cy="450717"/>
            </a:xfrm>
            <a:custGeom>
              <a:avLst/>
              <a:gdLst>
                <a:gd name="T0" fmla="*/ 19 w 231"/>
                <a:gd name="T1" fmla="*/ 292 h 316"/>
                <a:gd name="T2" fmla="*/ 19 w 231"/>
                <a:gd name="T3" fmla="*/ 136 h 316"/>
                <a:gd name="T4" fmla="*/ 212 w 231"/>
                <a:gd name="T5" fmla="*/ 25 h 316"/>
                <a:gd name="T6" fmla="*/ 213 w 231"/>
                <a:gd name="T7" fmla="*/ 180 h 316"/>
                <a:gd name="T8" fmla="*/ 19 w 231"/>
                <a:gd name="T9" fmla="*/ 292 h 316"/>
                <a:gd name="T10" fmla="*/ 116 w 231"/>
                <a:gd name="T11" fmla="*/ 67 h 316"/>
                <a:gd name="T12" fmla="*/ 111 w 231"/>
                <a:gd name="T13" fmla="*/ 75 h 316"/>
                <a:gd name="T14" fmla="*/ 116 w 231"/>
                <a:gd name="T15" fmla="*/ 78 h 316"/>
                <a:gd name="T16" fmla="*/ 120 w 231"/>
                <a:gd name="T17" fmla="*/ 69 h 316"/>
                <a:gd name="T18" fmla="*/ 116 w 231"/>
                <a:gd name="T19" fmla="*/ 67 h 316"/>
                <a:gd name="T20" fmla="*/ 231 w 231"/>
                <a:gd name="T21" fmla="*/ 8 h 316"/>
                <a:gd name="T22" fmla="*/ 222 w 231"/>
                <a:gd name="T23" fmla="*/ 3 h 316"/>
                <a:gd name="T24" fmla="*/ 9 w 231"/>
                <a:gd name="T25" fmla="*/ 126 h 316"/>
                <a:gd name="T26" fmla="*/ 0 w 231"/>
                <a:gd name="T27" fmla="*/ 141 h 316"/>
                <a:gd name="T28" fmla="*/ 1 w 231"/>
                <a:gd name="T29" fmla="*/ 308 h 316"/>
                <a:gd name="T30" fmla="*/ 10 w 231"/>
                <a:gd name="T31" fmla="*/ 313 h 316"/>
                <a:gd name="T32" fmla="*/ 222 w 231"/>
                <a:gd name="T33" fmla="*/ 190 h 316"/>
                <a:gd name="T34" fmla="*/ 231 w 231"/>
                <a:gd name="T35" fmla="*/ 175 h 316"/>
                <a:gd name="T36" fmla="*/ 231 w 231"/>
                <a:gd name="T37" fmla="*/ 8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31" h="316">
                  <a:moveTo>
                    <a:pt x="19" y="292"/>
                  </a:moveTo>
                  <a:cubicBezTo>
                    <a:pt x="19" y="136"/>
                    <a:pt x="19" y="136"/>
                    <a:pt x="19" y="136"/>
                  </a:cubicBezTo>
                  <a:cubicBezTo>
                    <a:pt x="212" y="25"/>
                    <a:pt x="212" y="25"/>
                    <a:pt x="212" y="25"/>
                  </a:cubicBezTo>
                  <a:cubicBezTo>
                    <a:pt x="213" y="180"/>
                    <a:pt x="213" y="180"/>
                    <a:pt x="213" y="180"/>
                  </a:cubicBezTo>
                  <a:cubicBezTo>
                    <a:pt x="19" y="292"/>
                    <a:pt x="19" y="292"/>
                    <a:pt x="19" y="292"/>
                  </a:cubicBezTo>
                  <a:close/>
                  <a:moveTo>
                    <a:pt x="116" y="67"/>
                  </a:moveTo>
                  <a:cubicBezTo>
                    <a:pt x="113" y="68"/>
                    <a:pt x="111" y="72"/>
                    <a:pt x="111" y="75"/>
                  </a:cubicBezTo>
                  <a:cubicBezTo>
                    <a:pt x="111" y="78"/>
                    <a:pt x="113" y="79"/>
                    <a:pt x="116" y="78"/>
                  </a:cubicBezTo>
                  <a:cubicBezTo>
                    <a:pt x="118" y="76"/>
                    <a:pt x="120" y="73"/>
                    <a:pt x="120" y="69"/>
                  </a:cubicBezTo>
                  <a:cubicBezTo>
                    <a:pt x="120" y="66"/>
                    <a:pt x="118" y="65"/>
                    <a:pt x="116" y="67"/>
                  </a:cubicBezTo>
                  <a:close/>
                  <a:moveTo>
                    <a:pt x="231" y="8"/>
                  </a:moveTo>
                  <a:cubicBezTo>
                    <a:pt x="231" y="3"/>
                    <a:pt x="227" y="0"/>
                    <a:pt x="222" y="3"/>
                  </a:cubicBezTo>
                  <a:cubicBezTo>
                    <a:pt x="9" y="126"/>
                    <a:pt x="9" y="126"/>
                    <a:pt x="9" y="126"/>
                  </a:cubicBezTo>
                  <a:cubicBezTo>
                    <a:pt x="4" y="129"/>
                    <a:pt x="0" y="136"/>
                    <a:pt x="0" y="141"/>
                  </a:cubicBezTo>
                  <a:cubicBezTo>
                    <a:pt x="1" y="308"/>
                    <a:pt x="1" y="308"/>
                    <a:pt x="1" y="308"/>
                  </a:cubicBezTo>
                  <a:cubicBezTo>
                    <a:pt x="1" y="314"/>
                    <a:pt x="5" y="316"/>
                    <a:pt x="10" y="313"/>
                  </a:cubicBezTo>
                  <a:cubicBezTo>
                    <a:pt x="222" y="190"/>
                    <a:pt x="222" y="190"/>
                    <a:pt x="222" y="190"/>
                  </a:cubicBezTo>
                  <a:cubicBezTo>
                    <a:pt x="227" y="188"/>
                    <a:pt x="231" y="181"/>
                    <a:pt x="231" y="175"/>
                  </a:cubicBezTo>
                  <a:lnTo>
                    <a:pt x="231" y="8"/>
                  </a:lnTo>
                  <a:close/>
                </a:path>
              </a:pathLst>
            </a:custGeom>
            <a:solidFill>
              <a:srgbClr val="C2C2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6" name="Freeform 596"/>
            <p:cNvSpPr>
              <a:spLocks/>
            </p:cNvSpPr>
            <p:nvPr userDrawn="1"/>
          </p:nvSpPr>
          <p:spPr bwMode="auto">
            <a:xfrm flipH="1">
              <a:off x="2253653" y="3885990"/>
              <a:ext cx="276706" cy="380828"/>
            </a:xfrm>
            <a:custGeom>
              <a:avLst/>
              <a:gdLst>
                <a:gd name="T0" fmla="*/ 193 w 194"/>
                <a:gd name="T1" fmla="*/ 0 h 267"/>
                <a:gd name="T2" fmla="*/ 0 w 194"/>
                <a:gd name="T3" fmla="*/ 111 h 267"/>
                <a:gd name="T4" fmla="*/ 0 w 194"/>
                <a:gd name="T5" fmla="*/ 267 h 267"/>
                <a:gd name="T6" fmla="*/ 194 w 194"/>
                <a:gd name="T7" fmla="*/ 155 h 267"/>
                <a:gd name="T8" fmla="*/ 193 w 194"/>
                <a:gd name="T9" fmla="*/ 0 h 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4" h="267">
                  <a:moveTo>
                    <a:pt x="193" y="0"/>
                  </a:moveTo>
                  <a:lnTo>
                    <a:pt x="0" y="111"/>
                  </a:lnTo>
                  <a:lnTo>
                    <a:pt x="0" y="267"/>
                  </a:lnTo>
                  <a:lnTo>
                    <a:pt x="194" y="155"/>
                  </a:lnTo>
                  <a:lnTo>
                    <a:pt x="193" y="0"/>
                  </a:lnTo>
                  <a:close/>
                </a:path>
              </a:pathLst>
            </a:custGeom>
            <a:solidFill>
              <a:srgbClr val="ECF3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7" name="Freeform 597"/>
            <p:cNvSpPr>
              <a:spLocks/>
            </p:cNvSpPr>
            <p:nvPr userDrawn="1"/>
          </p:nvSpPr>
          <p:spPr bwMode="auto">
            <a:xfrm flipH="1">
              <a:off x="2553180" y="4042885"/>
              <a:ext cx="19968" cy="255312"/>
            </a:xfrm>
            <a:custGeom>
              <a:avLst/>
              <a:gdLst>
                <a:gd name="T0" fmla="*/ 12 w 14"/>
                <a:gd name="T1" fmla="*/ 173 h 179"/>
                <a:gd name="T2" fmla="*/ 11 w 14"/>
                <a:gd name="T3" fmla="*/ 6 h 179"/>
                <a:gd name="T4" fmla="*/ 0 w 14"/>
                <a:gd name="T5" fmla="*/ 0 h 179"/>
                <a:gd name="T6" fmla="*/ 0 w 14"/>
                <a:gd name="T7" fmla="*/ 166 h 179"/>
                <a:gd name="T8" fmla="*/ 0 w 14"/>
                <a:gd name="T9" fmla="*/ 168 h 179"/>
                <a:gd name="T10" fmla="*/ 3 w 14"/>
                <a:gd name="T11" fmla="*/ 172 h 179"/>
                <a:gd name="T12" fmla="*/ 14 w 14"/>
                <a:gd name="T13" fmla="*/ 179 h 179"/>
                <a:gd name="T14" fmla="*/ 12 w 14"/>
                <a:gd name="T15" fmla="*/ 173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" h="179">
                  <a:moveTo>
                    <a:pt x="12" y="173"/>
                  </a:moveTo>
                  <a:cubicBezTo>
                    <a:pt x="11" y="6"/>
                    <a:pt x="11" y="6"/>
                    <a:pt x="11" y="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66"/>
                    <a:pt x="0" y="166"/>
                    <a:pt x="0" y="166"/>
                  </a:cubicBezTo>
                  <a:cubicBezTo>
                    <a:pt x="0" y="167"/>
                    <a:pt x="0" y="168"/>
                    <a:pt x="0" y="168"/>
                  </a:cubicBezTo>
                  <a:cubicBezTo>
                    <a:pt x="1" y="170"/>
                    <a:pt x="1" y="171"/>
                    <a:pt x="3" y="172"/>
                  </a:cubicBezTo>
                  <a:cubicBezTo>
                    <a:pt x="14" y="179"/>
                    <a:pt x="14" y="179"/>
                    <a:pt x="14" y="179"/>
                  </a:cubicBezTo>
                  <a:cubicBezTo>
                    <a:pt x="13" y="178"/>
                    <a:pt x="12" y="176"/>
                    <a:pt x="12" y="173"/>
                  </a:cubicBezTo>
                  <a:close/>
                </a:path>
              </a:pathLst>
            </a:custGeom>
            <a:solidFill>
              <a:srgbClr val="8A8C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8" name="Freeform 598"/>
            <p:cNvSpPr>
              <a:spLocks/>
            </p:cNvSpPr>
            <p:nvPr userDrawn="1"/>
          </p:nvSpPr>
          <p:spPr bwMode="auto">
            <a:xfrm flipH="1">
              <a:off x="2232258" y="3843201"/>
              <a:ext cx="340891" cy="208243"/>
            </a:xfrm>
            <a:custGeom>
              <a:avLst/>
              <a:gdLst>
                <a:gd name="T0" fmla="*/ 228 w 239"/>
                <a:gd name="T1" fmla="*/ 1 h 146"/>
                <a:gd name="T2" fmla="*/ 227 w 239"/>
                <a:gd name="T3" fmla="*/ 0 h 146"/>
                <a:gd name="T4" fmla="*/ 226 w 239"/>
                <a:gd name="T5" fmla="*/ 0 h 146"/>
                <a:gd name="T6" fmla="*/ 226 w 239"/>
                <a:gd name="T7" fmla="*/ 0 h 146"/>
                <a:gd name="T8" fmla="*/ 225 w 239"/>
                <a:gd name="T9" fmla="*/ 0 h 146"/>
                <a:gd name="T10" fmla="*/ 225 w 239"/>
                <a:gd name="T11" fmla="*/ 0 h 146"/>
                <a:gd name="T12" fmla="*/ 223 w 239"/>
                <a:gd name="T13" fmla="*/ 0 h 146"/>
                <a:gd name="T14" fmla="*/ 223 w 239"/>
                <a:gd name="T15" fmla="*/ 1 h 146"/>
                <a:gd name="T16" fmla="*/ 221 w 239"/>
                <a:gd name="T17" fmla="*/ 1 h 146"/>
                <a:gd name="T18" fmla="*/ 6 w 239"/>
                <a:gd name="T19" fmla="*/ 126 h 146"/>
                <a:gd name="T20" fmla="*/ 5 w 239"/>
                <a:gd name="T21" fmla="*/ 127 h 146"/>
                <a:gd name="T22" fmla="*/ 5 w 239"/>
                <a:gd name="T23" fmla="*/ 127 h 146"/>
                <a:gd name="T24" fmla="*/ 4 w 239"/>
                <a:gd name="T25" fmla="*/ 129 h 146"/>
                <a:gd name="T26" fmla="*/ 3 w 239"/>
                <a:gd name="T27" fmla="*/ 129 h 146"/>
                <a:gd name="T28" fmla="*/ 2 w 239"/>
                <a:gd name="T29" fmla="*/ 131 h 146"/>
                <a:gd name="T30" fmla="*/ 2 w 239"/>
                <a:gd name="T31" fmla="*/ 131 h 146"/>
                <a:gd name="T32" fmla="*/ 1 w 239"/>
                <a:gd name="T33" fmla="*/ 132 h 146"/>
                <a:gd name="T34" fmla="*/ 1 w 239"/>
                <a:gd name="T35" fmla="*/ 133 h 146"/>
                <a:gd name="T36" fmla="*/ 1 w 239"/>
                <a:gd name="T37" fmla="*/ 134 h 146"/>
                <a:gd name="T38" fmla="*/ 0 w 239"/>
                <a:gd name="T39" fmla="*/ 135 h 146"/>
                <a:gd name="T40" fmla="*/ 0 w 239"/>
                <a:gd name="T41" fmla="*/ 136 h 146"/>
                <a:gd name="T42" fmla="*/ 0 w 239"/>
                <a:gd name="T43" fmla="*/ 137 h 146"/>
                <a:gd name="T44" fmla="*/ 0 w 239"/>
                <a:gd name="T45" fmla="*/ 138 h 146"/>
                <a:gd name="T46" fmla="*/ 0 w 239"/>
                <a:gd name="T47" fmla="*/ 140 h 146"/>
                <a:gd name="T48" fmla="*/ 11 w 239"/>
                <a:gd name="T49" fmla="*/ 144 h 146"/>
                <a:gd name="T50" fmla="*/ 12 w 239"/>
                <a:gd name="T51" fmla="*/ 142 h 146"/>
                <a:gd name="T52" fmla="*/ 13 w 239"/>
                <a:gd name="T53" fmla="*/ 140 h 146"/>
                <a:gd name="T54" fmla="*/ 14 w 239"/>
                <a:gd name="T55" fmla="*/ 138 h 146"/>
                <a:gd name="T56" fmla="*/ 15 w 239"/>
                <a:gd name="T57" fmla="*/ 136 h 146"/>
                <a:gd name="T58" fmla="*/ 17 w 239"/>
                <a:gd name="T59" fmla="*/ 134 h 146"/>
                <a:gd name="T60" fmla="*/ 18 w 239"/>
                <a:gd name="T61" fmla="*/ 133 h 146"/>
                <a:gd name="T62" fmla="*/ 233 w 239"/>
                <a:gd name="T63" fmla="*/ 8 h 146"/>
                <a:gd name="T64" fmla="*/ 235 w 239"/>
                <a:gd name="T65" fmla="*/ 7 h 146"/>
                <a:gd name="T66" fmla="*/ 236 w 239"/>
                <a:gd name="T67" fmla="*/ 7 h 146"/>
                <a:gd name="T68" fmla="*/ 238 w 239"/>
                <a:gd name="T69" fmla="*/ 7 h 146"/>
                <a:gd name="T70" fmla="*/ 239 w 239"/>
                <a:gd name="T71" fmla="*/ 7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39" h="146">
                  <a:moveTo>
                    <a:pt x="239" y="7"/>
                  </a:moveTo>
                  <a:cubicBezTo>
                    <a:pt x="228" y="1"/>
                    <a:pt x="228" y="1"/>
                    <a:pt x="228" y="1"/>
                  </a:cubicBezTo>
                  <a:cubicBezTo>
                    <a:pt x="227" y="1"/>
                    <a:pt x="227" y="1"/>
                    <a:pt x="227" y="1"/>
                  </a:cubicBezTo>
                  <a:cubicBezTo>
                    <a:pt x="227" y="1"/>
                    <a:pt x="227" y="0"/>
                    <a:pt x="227" y="0"/>
                  </a:cubicBezTo>
                  <a:cubicBezTo>
                    <a:pt x="227" y="0"/>
                    <a:pt x="227" y="0"/>
                    <a:pt x="227" y="0"/>
                  </a:cubicBezTo>
                  <a:cubicBezTo>
                    <a:pt x="226" y="0"/>
                    <a:pt x="226" y="0"/>
                    <a:pt x="226" y="0"/>
                  </a:cubicBezTo>
                  <a:cubicBezTo>
                    <a:pt x="226" y="0"/>
                    <a:pt x="226" y="0"/>
                    <a:pt x="226" y="0"/>
                  </a:cubicBezTo>
                  <a:cubicBezTo>
                    <a:pt x="226" y="0"/>
                    <a:pt x="226" y="0"/>
                    <a:pt x="226" y="0"/>
                  </a:cubicBezTo>
                  <a:cubicBezTo>
                    <a:pt x="226" y="0"/>
                    <a:pt x="226" y="0"/>
                    <a:pt x="225" y="0"/>
                  </a:cubicBezTo>
                  <a:cubicBezTo>
                    <a:pt x="225" y="0"/>
                    <a:pt x="225" y="0"/>
                    <a:pt x="225" y="0"/>
                  </a:cubicBezTo>
                  <a:cubicBezTo>
                    <a:pt x="225" y="0"/>
                    <a:pt x="225" y="0"/>
                    <a:pt x="225" y="0"/>
                  </a:cubicBezTo>
                  <a:cubicBezTo>
                    <a:pt x="225" y="0"/>
                    <a:pt x="225" y="0"/>
                    <a:pt x="225" y="0"/>
                  </a:cubicBezTo>
                  <a:cubicBezTo>
                    <a:pt x="224" y="0"/>
                    <a:pt x="224" y="0"/>
                    <a:pt x="224" y="0"/>
                  </a:cubicBezTo>
                  <a:cubicBezTo>
                    <a:pt x="224" y="0"/>
                    <a:pt x="224" y="0"/>
                    <a:pt x="223" y="0"/>
                  </a:cubicBezTo>
                  <a:cubicBezTo>
                    <a:pt x="223" y="0"/>
                    <a:pt x="223" y="0"/>
                    <a:pt x="223" y="0"/>
                  </a:cubicBezTo>
                  <a:cubicBezTo>
                    <a:pt x="223" y="0"/>
                    <a:pt x="223" y="0"/>
                    <a:pt x="223" y="1"/>
                  </a:cubicBezTo>
                  <a:cubicBezTo>
                    <a:pt x="223" y="1"/>
                    <a:pt x="223" y="1"/>
                    <a:pt x="222" y="1"/>
                  </a:cubicBezTo>
                  <a:cubicBezTo>
                    <a:pt x="222" y="1"/>
                    <a:pt x="222" y="1"/>
                    <a:pt x="221" y="1"/>
                  </a:cubicBezTo>
                  <a:cubicBezTo>
                    <a:pt x="9" y="124"/>
                    <a:pt x="9" y="124"/>
                    <a:pt x="9" y="124"/>
                  </a:cubicBezTo>
                  <a:cubicBezTo>
                    <a:pt x="8" y="125"/>
                    <a:pt x="7" y="125"/>
                    <a:pt x="6" y="126"/>
                  </a:cubicBezTo>
                  <a:cubicBezTo>
                    <a:pt x="6" y="126"/>
                    <a:pt x="6" y="126"/>
                    <a:pt x="6" y="126"/>
                  </a:cubicBezTo>
                  <a:cubicBezTo>
                    <a:pt x="5" y="126"/>
                    <a:pt x="5" y="127"/>
                    <a:pt x="5" y="127"/>
                  </a:cubicBezTo>
                  <a:cubicBezTo>
                    <a:pt x="5" y="127"/>
                    <a:pt x="5" y="127"/>
                    <a:pt x="5" y="127"/>
                  </a:cubicBezTo>
                  <a:cubicBezTo>
                    <a:pt x="5" y="127"/>
                    <a:pt x="5" y="127"/>
                    <a:pt x="5" y="127"/>
                  </a:cubicBezTo>
                  <a:cubicBezTo>
                    <a:pt x="4" y="128"/>
                    <a:pt x="4" y="128"/>
                    <a:pt x="4" y="128"/>
                  </a:cubicBezTo>
                  <a:cubicBezTo>
                    <a:pt x="4" y="128"/>
                    <a:pt x="4" y="129"/>
                    <a:pt x="4" y="129"/>
                  </a:cubicBezTo>
                  <a:cubicBezTo>
                    <a:pt x="4" y="129"/>
                    <a:pt x="4" y="129"/>
                    <a:pt x="3" y="129"/>
                  </a:cubicBezTo>
                  <a:cubicBezTo>
                    <a:pt x="3" y="129"/>
                    <a:pt x="3" y="129"/>
                    <a:pt x="3" y="129"/>
                  </a:cubicBezTo>
                  <a:cubicBezTo>
                    <a:pt x="3" y="129"/>
                    <a:pt x="3" y="130"/>
                    <a:pt x="3" y="130"/>
                  </a:cubicBezTo>
                  <a:cubicBezTo>
                    <a:pt x="3" y="130"/>
                    <a:pt x="2" y="130"/>
                    <a:pt x="2" y="131"/>
                  </a:cubicBezTo>
                  <a:cubicBezTo>
                    <a:pt x="2" y="131"/>
                    <a:pt x="2" y="131"/>
                    <a:pt x="2" y="131"/>
                  </a:cubicBezTo>
                  <a:cubicBezTo>
                    <a:pt x="2" y="131"/>
                    <a:pt x="2" y="131"/>
                    <a:pt x="2" y="131"/>
                  </a:cubicBezTo>
                  <a:cubicBezTo>
                    <a:pt x="2" y="131"/>
                    <a:pt x="2" y="131"/>
                    <a:pt x="2" y="131"/>
                  </a:cubicBezTo>
                  <a:cubicBezTo>
                    <a:pt x="2" y="132"/>
                    <a:pt x="2" y="132"/>
                    <a:pt x="1" y="132"/>
                  </a:cubicBezTo>
                  <a:cubicBezTo>
                    <a:pt x="1" y="132"/>
                    <a:pt x="1" y="133"/>
                    <a:pt x="1" y="133"/>
                  </a:cubicBezTo>
                  <a:cubicBezTo>
                    <a:pt x="1" y="133"/>
                    <a:pt x="1" y="133"/>
                    <a:pt x="1" y="133"/>
                  </a:cubicBezTo>
                  <a:cubicBezTo>
                    <a:pt x="1" y="133"/>
                    <a:pt x="1" y="133"/>
                    <a:pt x="1" y="133"/>
                  </a:cubicBezTo>
                  <a:cubicBezTo>
                    <a:pt x="1" y="133"/>
                    <a:pt x="1" y="133"/>
                    <a:pt x="1" y="134"/>
                  </a:cubicBezTo>
                  <a:cubicBezTo>
                    <a:pt x="1" y="134"/>
                    <a:pt x="1" y="134"/>
                    <a:pt x="0" y="135"/>
                  </a:cubicBezTo>
                  <a:cubicBezTo>
                    <a:pt x="0" y="135"/>
                    <a:pt x="0" y="135"/>
                    <a:pt x="0" y="135"/>
                  </a:cubicBezTo>
                  <a:cubicBezTo>
                    <a:pt x="0" y="135"/>
                    <a:pt x="0" y="135"/>
                    <a:pt x="0" y="135"/>
                  </a:cubicBezTo>
                  <a:cubicBezTo>
                    <a:pt x="0" y="135"/>
                    <a:pt x="0" y="135"/>
                    <a:pt x="0" y="136"/>
                  </a:cubicBezTo>
                  <a:cubicBezTo>
                    <a:pt x="0" y="136"/>
                    <a:pt x="0" y="136"/>
                    <a:pt x="0" y="137"/>
                  </a:cubicBezTo>
                  <a:cubicBezTo>
                    <a:pt x="0" y="137"/>
                    <a:pt x="0" y="137"/>
                    <a:pt x="0" y="137"/>
                  </a:cubicBezTo>
                  <a:cubicBezTo>
                    <a:pt x="0" y="137"/>
                    <a:pt x="0" y="137"/>
                    <a:pt x="0" y="137"/>
                  </a:cubicBezTo>
                  <a:cubicBezTo>
                    <a:pt x="0" y="138"/>
                    <a:pt x="0" y="138"/>
                    <a:pt x="0" y="138"/>
                  </a:cubicBezTo>
                  <a:cubicBezTo>
                    <a:pt x="0" y="138"/>
                    <a:pt x="0" y="139"/>
                    <a:pt x="0" y="139"/>
                  </a:cubicBezTo>
                  <a:cubicBezTo>
                    <a:pt x="0" y="140"/>
                    <a:pt x="0" y="140"/>
                    <a:pt x="0" y="140"/>
                  </a:cubicBezTo>
                  <a:cubicBezTo>
                    <a:pt x="11" y="146"/>
                    <a:pt x="11" y="146"/>
                    <a:pt x="11" y="146"/>
                  </a:cubicBezTo>
                  <a:cubicBezTo>
                    <a:pt x="11" y="146"/>
                    <a:pt x="11" y="145"/>
                    <a:pt x="11" y="144"/>
                  </a:cubicBezTo>
                  <a:cubicBezTo>
                    <a:pt x="11" y="144"/>
                    <a:pt x="11" y="144"/>
                    <a:pt x="12" y="144"/>
                  </a:cubicBezTo>
                  <a:cubicBezTo>
                    <a:pt x="12" y="143"/>
                    <a:pt x="12" y="143"/>
                    <a:pt x="12" y="142"/>
                  </a:cubicBezTo>
                  <a:cubicBezTo>
                    <a:pt x="12" y="142"/>
                    <a:pt x="12" y="142"/>
                    <a:pt x="12" y="142"/>
                  </a:cubicBezTo>
                  <a:cubicBezTo>
                    <a:pt x="12" y="141"/>
                    <a:pt x="13" y="140"/>
                    <a:pt x="13" y="140"/>
                  </a:cubicBezTo>
                  <a:cubicBezTo>
                    <a:pt x="13" y="140"/>
                    <a:pt x="13" y="140"/>
                    <a:pt x="13" y="140"/>
                  </a:cubicBezTo>
                  <a:cubicBezTo>
                    <a:pt x="13" y="139"/>
                    <a:pt x="13" y="138"/>
                    <a:pt x="14" y="138"/>
                  </a:cubicBezTo>
                  <a:cubicBezTo>
                    <a:pt x="14" y="138"/>
                    <a:pt x="14" y="138"/>
                    <a:pt x="14" y="138"/>
                  </a:cubicBezTo>
                  <a:cubicBezTo>
                    <a:pt x="14" y="137"/>
                    <a:pt x="15" y="136"/>
                    <a:pt x="15" y="136"/>
                  </a:cubicBezTo>
                  <a:cubicBezTo>
                    <a:pt x="15" y="136"/>
                    <a:pt x="15" y="135"/>
                    <a:pt x="15" y="135"/>
                  </a:cubicBezTo>
                  <a:cubicBezTo>
                    <a:pt x="16" y="135"/>
                    <a:pt x="16" y="134"/>
                    <a:pt x="17" y="134"/>
                  </a:cubicBezTo>
                  <a:cubicBezTo>
                    <a:pt x="17" y="134"/>
                    <a:pt x="17" y="134"/>
                    <a:pt x="17" y="134"/>
                  </a:cubicBezTo>
                  <a:cubicBezTo>
                    <a:pt x="17" y="133"/>
                    <a:pt x="17" y="133"/>
                    <a:pt x="18" y="133"/>
                  </a:cubicBezTo>
                  <a:cubicBezTo>
                    <a:pt x="18" y="132"/>
                    <a:pt x="19" y="131"/>
                    <a:pt x="20" y="131"/>
                  </a:cubicBezTo>
                  <a:cubicBezTo>
                    <a:pt x="233" y="8"/>
                    <a:pt x="233" y="8"/>
                    <a:pt x="233" y="8"/>
                  </a:cubicBezTo>
                  <a:cubicBezTo>
                    <a:pt x="233" y="8"/>
                    <a:pt x="234" y="8"/>
                    <a:pt x="235" y="7"/>
                  </a:cubicBezTo>
                  <a:cubicBezTo>
                    <a:pt x="235" y="7"/>
                    <a:pt x="235" y="7"/>
                    <a:pt x="235" y="7"/>
                  </a:cubicBezTo>
                  <a:cubicBezTo>
                    <a:pt x="235" y="7"/>
                    <a:pt x="236" y="7"/>
                    <a:pt x="236" y="7"/>
                  </a:cubicBezTo>
                  <a:cubicBezTo>
                    <a:pt x="236" y="7"/>
                    <a:pt x="236" y="7"/>
                    <a:pt x="236" y="7"/>
                  </a:cubicBezTo>
                  <a:cubicBezTo>
                    <a:pt x="237" y="7"/>
                    <a:pt x="237" y="7"/>
                    <a:pt x="238" y="7"/>
                  </a:cubicBezTo>
                  <a:cubicBezTo>
                    <a:pt x="238" y="7"/>
                    <a:pt x="238" y="7"/>
                    <a:pt x="238" y="7"/>
                  </a:cubicBezTo>
                  <a:cubicBezTo>
                    <a:pt x="238" y="7"/>
                    <a:pt x="239" y="7"/>
                    <a:pt x="239" y="7"/>
                  </a:cubicBezTo>
                  <a:cubicBezTo>
                    <a:pt x="239" y="7"/>
                    <a:pt x="239" y="7"/>
                    <a:pt x="239" y="7"/>
                  </a:cubicBezTo>
                  <a:cubicBezTo>
                    <a:pt x="239" y="7"/>
                    <a:pt x="239" y="7"/>
                    <a:pt x="239" y="7"/>
                  </a:cubicBezTo>
                  <a:close/>
                </a:path>
              </a:pathLst>
            </a:custGeom>
            <a:solidFill>
              <a:srgbClr val="8A8C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9" name="Freeform 599"/>
            <p:cNvSpPr>
              <a:spLocks/>
            </p:cNvSpPr>
            <p:nvPr userDrawn="1"/>
          </p:nvSpPr>
          <p:spPr bwMode="auto">
            <a:xfrm flipH="1">
              <a:off x="2130988" y="4115628"/>
              <a:ext cx="392238" cy="228211"/>
            </a:xfrm>
            <a:custGeom>
              <a:avLst/>
              <a:gdLst>
                <a:gd name="T0" fmla="*/ 206 w 275"/>
                <a:gd name="T1" fmla="*/ 0 h 160"/>
                <a:gd name="T2" fmla="*/ 0 w 275"/>
                <a:gd name="T3" fmla="*/ 120 h 160"/>
                <a:gd name="T4" fmla="*/ 68 w 275"/>
                <a:gd name="T5" fmla="*/ 160 h 160"/>
                <a:gd name="T6" fmla="*/ 275 w 275"/>
                <a:gd name="T7" fmla="*/ 40 h 160"/>
                <a:gd name="T8" fmla="*/ 206 w 275"/>
                <a:gd name="T9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5" h="160">
                  <a:moveTo>
                    <a:pt x="206" y="0"/>
                  </a:moveTo>
                  <a:lnTo>
                    <a:pt x="0" y="120"/>
                  </a:lnTo>
                  <a:lnTo>
                    <a:pt x="68" y="160"/>
                  </a:lnTo>
                  <a:lnTo>
                    <a:pt x="275" y="40"/>
                  </a:lnTo>
                  <a:lnTo>
                    <a:pt x="206" y="0"/>
                  </a:lnTo>
                  <a:close/>
                </a:path>
              </a:pathLst>
            </a:custGeom>
            <a:solidFill>
              <a:srgbClr val="7878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0" name="Freeform 600"/>
            <p:cNvSpPr>
              <a:spLocks/>
            </p:cNvSpPr>
            <p:nvPr userDrawn="1"/>
          </p:nvSpPr>
          <p:spPr bwMode="auto">
            <a:xfrm flipH="1">
              <a:off x="2006899" y="4232586"/>
              <a:ext cx="315217" cy="203964"/>
            </a:xfrm>
            <a:custGeom>
              <a:avLst/>
              <a:gdLst>
                <a:gd name="T0" fmla="*/ 0 w 221"/>
                <a:gd name="T1" fmla="*/ 129 h 143"/>
                <a:gd name="T2" fmla="*/ 0 w 221"/>
                <a:gd name="T3" fmla="*/ 143 h 143"/>
                <a:gd name="T4" fmla="*/ 221 w 221"/>
                <a:gd name="T5" fmla="*/ 14 h 143"/>
                <a:gd name="T6" fmla="*/ 221 w 221"/>
                <a:gd name="T7" fmla="*/ 0 h 143"/>
                <a:gd name="T8" fmla="*/ 0 w 221"/>
                <a:gd name="T9" fmla="*/ 129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1" h="143">
                  <a:moveTo>
                    <a:pt x="0" y="129"/>
                  </a:moveTo>
                  <a:lnTo>
                    <a:pt x="0" y="143"/>
                  </a:lnTo>
                  <a:lnTo>
                    <a:pt x="221" y="14"/>
                  </a:lnTo>
                  <a:lnTo>
                    <a:pt x="221" y="0"/>
                  </a:lnTo>
                  <a:lnTo>
                    <a:pt x="0" y="129"/>
                  </a:lnTo>
                  <a:close/>
                </a:path>
              </a:pathLst>
            </a:custGeom>
            <a:solidFill>
              <a:srgbClr val="8A8C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1" name="Freeform 601"/>
            <p:cNvSpPr>
              <a:spLocks noEditPoints="1"/>
            </p:cNvSpPr>
            <p:nvPr userDrawn="1"/>
          </p:nvSpPr>
          <p:spPr bwMode="auto">
            <a:xfrm flipH="1">
              <a:off x="2006899" y="4102791"/>
              <a:ext cx="539149" cy="313790"/>
            </a:xfrm>
            <a:custGeom>
              <a:avLst/>
              <a:gdLst>
                <a:gd name="T0" fmla="*/ 84 w 378"/>
                <a:gd name="T1" fmla="*/ 169 h 220"/>
                <a:gd name="T2" fmla="*/ 16 w 378"/>
                <a:gd name="T3" fmla="*/ 129 h 220"/>
                <a:gd name="T4" fmla="*/ 222 w 378"/>
                <a:gd name="T5" fmla="*/ 9 h 220"/>
                <a:gd name="T6" fmla="*/ 291 w 378"/>
                <a:gd name="T7" fmla="*/ 49 h 220"/>
                <a:gd name="T8" fmla="*/ 84 w 378"/>
                <a:gd name="T9" fmla="*/ 169 h 220"/>
                <a:gd name="T10" fmla="*/ 84 w 378"/>
                <a:gd name="T11" fmla="*/ 169 h 220"/>
                <a:gd name="T12" fmla="*/ 221 w 378"/>
                <a:gd name="T13" fmla="*/ 0 h 220"/>
                <a:gd name="T14" fmla="*/ 0 w 378"/>
                <a:gd name="T15" fmla="*/ 129 h 220"/>
                <a:gd name="T16" fmla="*/ 157 w 378"/>
                <a:gd name="T17" fmla="*/ 220 h 220"/>
                <a:gd name="T18" fmla="*/ 378 w 378"/>
                <a:gd name="T19" fmla="*/ 91 h 220"/>
                <a:gd name="T20" fmla="*/ 221 w 378"/>
                <a:gd name="T21" fmla="*/ 0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78" h="220">
                  <a:moveTo>
                    <a:pt x="84" y="169"/>
                  </a:moveTo>
                  <a:lnTo>
                    <a:pt x="16" y="129"/>
                  </a:lnTo>
                  <a:lnTo>
                    <a:pt x="222" y="9"/>
                  </a:lnTo>
                  <a:lnTo>
                    <a:pt x="291" y="49"/>
                  </a:lnTo>
                  <a:lnTo>
                    <a:pt x="84" y="169"/>
                  </a:lnTo>
                  <a:lnTo>
                    <a:pt x="84" y="169"/>
                  </a:lnTo>
                  <a:close/>
                  <a:moveTo>
                    <a:pt x="221" y="0"/>
                  </a:moveTo>
                  <a:lnTo>
                    <a:pt x="0" y="129"/>
                  </a:lnTo>
                  <a:lnTo>
                    <a:pt x="157" y="220"/>
                  </a:lnTo>
                  <a:lnTo>
                    <a:pt x="378" y="91"/>
                  </a:lnTo>
                  <a:lnTo>
                    <a:pt x="221" y="0"/>
                  </a:lnTo>
                  <a:close/>
                </a:path>
              </a:pathLst>
            </a:custGeom>
            <a:solidFill>
              <a:srgbClr val="A1A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2" name="Freeform 602"/>
            <p:cNvSpPr>
              <a:spLocks/>
            </p:cNvSpPr>
            <p:nvPr userDrawn="1"/>
          </p:nvSpPr>
          <p:spPr bwMode="auto">
            <a:xfrm flipH="1">
              <a:off x="2322116" y="4269671"/>
              <a:ext cx="251032" cy="166880"/>
            </a:xfrm>
            <a:custGeom>
              <a:avLst/>
              <a:gdLst>
                <a:gd name="T0" fmla="*/ 0 w 176"/>
                <a:gd name="T1" fmla="*/ 0 h 117"/>
                <a:gd name="T2" fmla="*/ 0 w 176"/>
                <a:gd name="T3" fmla="*/ 14 h 117"/>
                <a:gd name="T4" fmla="*/ 176 w 176"/>
                <a:gd name="T5" fmla="*/ 117 h 117"/>
                <a:gd name="T6" fmla="*/ 176 w 176"/>
                <a:gd name="T7" fmla="*/ 103 h 117"/>
                <a:gd name="T8" fmla="*/ 0 w 176"/>
                <a:gd name="T9" fmla="*/ 0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6" h="117">
                  <a:moveTo>
                    <a:pt x="0" y="0"/>
                  </a:moveTo>
                  <a:lnTo>
                    <a:pt x="0" y="14"/>
                  </a:lnTo>
                  <a:lnTo>
                    <a:pt x="176" y="117"/>
                  </a:lnTo>
                  <a:lnTo>
                    <a:pt x="176" y="10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A8C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3" name="Freeform 603"/>
            <p:cNvSpPr>
              <a:spLocks/>
            </p:cNvSpPr>
            <p:nvPr userDrawn="1"/>
          </p:nvSpPr>
          <p:spPr bwMode="auto">
            <a:xfrm flipH="1">
              <a:off x="2477585" y="4268244"/>
              <a:ext cx="15690" cy="9985"/>
            </a:xfrm>
            <a:custGeom>
              <a:avLst/>
              <a:gdLst>
                <a:gd name="T0" fmla="*/ 5 w 11"/>
                <a:gd name="T1" fmla="*/ 6 h 7"/>
                <a:gd name="T2" fmla="*/ 7 w 11"/>
                <a:gd name="T3" fmla="*/ 6 h 7"/>
                <a:gd name="T4" fmla="*/ 11 w 11"/>
                <a:gd name="T5" fmla="*/ 4 h 7"/>
                <a:gd name="T6" fmla="*/ 11 w 11"/>
                <a:gd name="T7" fmla="*/ 3 h 7"/>
                <a:gd name="T8" fmla="*/ 7 w 11"/>
                <a:gd name="T9" fmla="*/ 0 h 7"/>
                <a:gd name="T10" fmla="*/ 5 w 11"/>
                <a:gd name="T11" fmla="*/ 0 h 7"/>
                <a:gd name="T12" fmla="*/ 1 w 11"/>
                <a:gd name="T13" fmla="*/ 3 h 7"/>
                <a:gd name="T14" fmla="*/ 1 w 11"/>
                <a:gd name="T15" fmla="*/ 4 h 7"/>
                <a:gd name="T16" fmla="*/ 5 w 11"/>
                <a:gd name="T17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7">
                  <a:moveTo>
                    <a:pt x="5" y="6"/>
                  </a:moveTo>
                  <a:cubicBezTo>
                    <a:pt x="6" y="7"/>
                    <a:pt x="6" y="7"/>
                    <a:pt x="7" y="6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3"/>
                    <a:pt x="11" y="3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6" y="0"/>
                    <a:pt x="5" y="0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4"/>
                    <a:pt x="1" y="4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4" name="Freeform 604"/>
            <p:cNvSpPr>
              <a:spLocks/>
            </p:cNvSpPr>
            <p:nvPr userDrawn="1"/>
          </p:nvSpPr>
          <p:spPr bwMode="auto">
            <a:xfrm flipH="1">
              <a:off x="2449058" y="4252555"/>
              <a:ext cx="15690" cy="8558"/>
            </a:xfrm>
            <a:custGeom>
              <a:avLst/>
              <a:gdLst>
                <a:gd name="T0" fmla="*/ 5 w 11"/>
                <a:gd name="T1" fmla="*/ 6 h 6"/>
                <a:gd name="T2" fmla="*/ 7 w 11"/>
                <a:gd name="T3" fmla="*/ 6 h 6"/>
                <a:gd name="T4" fmla="*/ 11 w 11"/>
                <a:gd name="T5" fmla="*/ 3 h 6"/>
                <a:gd name="T6" fmla="*/ 11 w 11"/>
                <a:gd name="T7" fmla="*/ 2 h 6"/>
                <a:gd name="T8" fmla="*/ 7 w 11"/>
                <a:gd name="T9" fmla="*/ 0 h 6"/>
                <a:gd name="T10" fmla="*/ 5 w 11"/>
                <a:gd name="T11" fmla="*/ 0 h 6"/>
                <a:gd name="T12" fmla="*/ 1 w 11"/>
                <a:gd name="T13" fmla="*/ 2 h 6"/>
                <a:gd name="T14" fmla="*/ 1 w 11"/>
                <a:gd name="T15" fmla="*/ 3 h 6"/>
                <a:gd name="T16" fmla="*/ 5 w 11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5" y="6"/>
                  </a:moveTo>
                  <a:cubicBezTo>
                    <a:pt x="6" y="6"/>
                    <a:pt x="6" y="6"/>
                    <a:pt x="7" y="6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3"/>
                    <a:pt x="11" y="3"/>
                    <a:pt x="11" y="2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6" y="0"/>
                    <a:pt x="5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3"/>
                    <a:pt x="0" y="3"/>
                    <a:pt x="1" y="3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5" name="Freeform 605"/>
            <p:cNvSpPr>
              <a:spLocks/>
            </p:cNvSpPr>
            <p:nvPr userDrawn="1"/>
          </p:nvSpPr>
          <p:spPr bwMode="auto">
            <a:xfrm flipH="1">
              <a:off x="2457616" y="4256833"/>
              <a:ext cx="15690" cy="9985"/>
            </a:xfrm>
            <a:custGeom>
              <a:avLst/>
              <a:gdLst>
                <a:gd name="T0" fmla="*/ 5 w 11"/>
                <a:gd name="T1" fmla="*/ 7 h 7"/>
                <a:gd name="T2" fmla="*/ 6 w 11"/>
                <a:gd name="T3" fmla="*/ 7 h 7"/>
                <a:gd name="T4" fmla="*/ 10 w 11"/>
                <a:gd name="T5" fmla="*/ 4 h 7"/>
                <a:gd name="T6" fmla="*/ 10 w 11"/>
                <a:gd name="T7" fmla="*/ 3 h 7"/>
                <a:gd name="T8" fmla="*/ 6 w 11"/>
                <a:gd name="T9" fmla="*/ 1 h 7"/>
                <a:gd name="T10" fmla="*/ 4 w 11"/>
                <a:gd name="T11" fmla="*/ 1 h 7"/>
                <a:gd name="T12" fmla="*/ 0 w 11"/>
                <a:gd name="T13" fmla="*/ 3 h 7"/>
                <a:gd name="T14" fmla="*/ 0 w 11"/>
                <a:gd name="T15" fmla="*/ 4 h 7"/>
                <a:gd name="T16" fmla="*/ 5 w 11"/>
                <a:gd name="T1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7">
                  <a:moveTo>
                    <a:pt x="5" y="7"/>
                  </a:moveTo>
                  <a:cubicBezTo>
                    <a:pt x="5" y="7"/>
                    <a:pt x="6" y="7"/>
                    <a:pt x="6" y="7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1" y="4"/>
                    <a:pt x="11" y="3"/>
                    <a:pt x="10" y="3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5" y="0"/>
                    <a:pt x="4" y="1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lnTo>
                    <a:pt x="5" y="7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6" name="Freeform 606"/>
            <p:cNvSpPr>
              <a:spLocks/>
            </p:cNvSpPr>
            <p:nvPr userDrawn="1"/>
          </p:nvSpPr>
          <p:spPr bwMode="auto">
            <a:xfrm flipH="1">
              <a:off x="2467600" y="4262539"/>
              <a:ext cx="15690" cy="9985"/>
            </a:xfrm>
            <a:custGeom>
              <a:avLst/>
              <a:gdLst>
                <a:gd name="T0" fmla="*/ 5 w 11"/>
                <a:gd name="T1" fmla="*/ 6 h 7"/>
                <a:gd name="T2" fmla="*/ 6 w 11"/>
                <a:gd name="T3" fmla="*/ 6 h 7"/>
                <a:gd name="T4" fmla="*/ 11 w 11"/>
                <a:gd name="T5" fmla="*/ 4 h 7"/>
                <a:gd name="T6" fmla="*/ 11 w 11"/>
                <a:gd name="T7" fmla="*/ 3 h 7"/>
                <a:gd name="T8" fmla="*/ 6 w 11"/>
                <a:gd name="T9" fmla="*/ 1 h 7"/>
                <a:gd name="T10" fmla="*/ 5 w 11"/>
                <a:gd name="T11" fmla="*/ 1 h 7"/>
                <a:gd name="T12" fmla="*/ 1 w 11"/>
                <a:gd name="T13" fmla="*/ 3 h 7"/>
                <a:gd name="T14" fmla="*/ 1 w 11"/>
                <a:gd name="T15" fmla="*/ 4 h 7"/>
                <a:gd name="T16" fmla="*/ 5 w 11"/>
                <a:gd name="T17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7">
                  <a:moveTo>
                    <a:pt x="5" y="6"/>
                  </a:moveTo>
                  <a:cubicBezTo>
                    <a:pt x="5" y="7"/>
                    <a:pt x="6" y="7"/>
                    <a:pt x="6" y="6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3"/>
                    <a:pt x="11" y="3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5" y="0"/>
                    <a:pt x="5" y="1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4"/>
                    <a:pt x="1" y="4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7" name="Freeform 608"/>
            <p:cNvSpPr>
              <a:spLocks/>
            </p:cNvSpPr>
            <p:nvPr userDrawn="1"/>
          </p:nvSpPr>
          <p:spPr bwMode="auto">
            <a:xfrm flipH="1">
              <a:off x="2447632" y="4265391"/>
              <a:ext cx="24248" cy="14263"/>
            </a:xfrm>
            <a:custGeom>
              <a:avLst/>
              <a:gdLst>
                <a:gd name="T0" fmla="*/ 8 w 17"/>
                <a:gd name="T1" fmla="*/ 1 h 10"/>
                <a:gd name="T2" fmla="*/ 1 w 17"/>
                <a:gd name="T3" fmla="*/ 5 h 10"/>
                <a:gd name="T4" fmla="*/ 1 w 17"/>
                <a:gd name="T5" fmla="*/ 6 h 10"/>
                <a:gd name="T6" fmla="*/ 8 w 17"/>
                <a:gd name="T7" fmla="*/ 10 h 10"/>
                <a:gd name="T8" fmla="*/ 10 w 17"/>
                <a:gd name="T9" fmla="*/ 10 h 10"/>
                <a:gd name="T10" fmla="*/ 17 w 17"/>
                <a:gd name="T11" fmla="*/ 6 h 10"/>
                <a:gd name="T12" fmla="*/ 17 w 17"/>
                <a:gd name="T13" fmla="*/ 5 h 10"/>
                <a:gd name="T14" fmla="*/ 10 w 17"/>
                <a:gd name="T15" fmla="*/ 1 h 10"/>
                <a:gd name="T16" fmla="*/ 8 w 17"/>
                <a:gd name="T1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8" y="1"/>
                  </a:move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6"/>
                    <a:pt x="17" y="5"/>
                    <a:pt x="17" y="5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0"/>
                    <a:pt x="8" y="1"/>
                    <a:pt x="8" y="1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8" name="Freeform 609"/>
            <p:cNvSpPr>
              <a:spLocks/>
            </p:cNvSpPr>
            <p:nvPr userDrawn="1"/>
          </p:nvSpPr>
          <p:spPr bwMode="auto">
            <a:xfrm flipH="1">
              <a:off x="2486143" y="4273949"/>
              <a:ext cx="15690" cy="8558"/>
            </a:xfrm>
            <a:custGeom>
              <a:avLst/>
              <a:gdLst>
                <a:gd name="T0" fmla="*/ 5 w 11"/>
                <a:gd name="T1" fmla="*/ 6 h 6"/>
                <a:gd name="T2" fmla="*/ 6 w 11"/>
                <a:gd name="T3" fmla="*/ 6 h 6"/>
                <a:gd name="T4" fmla="*/ 10 w 11"/>
                <a:gd name="T5" fmla="*/ 4 h 6"/>
                <a:gd name="T6" fmla="*/ 10 w 11"/>
                <a:gd name="T7" fmla="*/ 3 h 6"/>
                <a:gd name="T8" fmla="*/ 6 w 11"/>
                <a:gd name="T9" fmla="*/ 0 h 6"/>
                <a:gd name="T10" fmla="*/ 5 w 11"/>
                <a:gd name="T11" fmla="*/ 0 h 6"/>
                <a:gd name="T12" fmla="*/ 0 w 11"/>
                <a:gd name="T13" fmla="*/ 3 h 6"/>
                <a:gd name="T14" fmla="*/ 0 w 11"/>
                <a:gd name="T15" fmla="*/ 4 h 6"/>
                <a:gd name="T16" fmla="*/ 5 w 11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5" y="6"/>
                  </a:moveTo>
                  <a:cubicBezTo>
                    <a:pt x="5" y="6"/>
                    <a:pt x="6" y="6"/>
                    <a:pt x="6" y="6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1" y="3"/>
                    <a:pt x="11" y="3"/>
                    <a:pt x="10" y="3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4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9" name="Freeform 610"/>
            <p:cNvSpPr>
              <a:spLocks/>
            </p:cNvSpPr>
            <p:nvPr userDrawn="1"/>
          </p:nvSpPr>
          <p:spPr bwMode="auto">
            <a:xfrm flipH="1">
              <a:off x="2494701" y="4279654"/>
              <a:ext cx="15690" cy="8558"/>
            </a:xfrm>
            <a:custGeom>
              <a:avLst/>
              <a:gdLst>
                <a:gd name="T0" fmla="*/ 10 w 11"/>
                <a:gd name="T1" fmla="*/ 2 h 6"/>
                <a:gd name="T2" fmla="*/ 6 w 11"/>
                <a:gd name="T3" fmla="*/ 0 h 6"/>
                <a:gd name="T4" fmla="*/ 4 w 11"/>
                <a:gd name="T5" fmla="*/ 0 h 6"/>
                <a:gd name="T6" fmla="*/ 0 w 11"/>
                <a:gd name="T7" fmla="*/ 2 h 6"/>
                <a:gd name="T8" fmla="*/ 0 w 11"/>
                <a:gd name="T9" fmla="*/ 3 h 6"/>
                <a:gd name="T10" fmla="*/ 4 w 11"/>
                <a:gd name="T11" fmla="*/ 6 h 6"/>
                <a:gd name="T12" fmla="*/ 6 w 11"/>
                <a:gd name="T13" fmla="*/ 6 h 6"/>
                <a:gd name="T14" fmla="*/ 10 w 11"/>
                <a:gd name="T15" fmla="*/ 3 h 6"/>
                <a:gd name="T16" fmla="*/ 10 w 11"/>
                <a:gd name="T17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10" y="2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5" y="0"/>
                    <a:pt x="5" y="0"/>
                    <a:pt x="4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6"/>
                    <a:pt x="5" y="6"/>
                    <a:pt x="6" y="6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1" y="3"/>
                    <a:pt x="11" y="3"/>
                    <a:pt x="10" y="2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0" name="Freeform 611"/>
            <p:cNvSpPr>
              <a:spLocks/>
            </p:cNvSpPr>
            <p:nvPr userDrawn="1"/>
          </p:nvSpPr>
          <p:spPr bwMode="auto">
            <a:xfrm flipH="1">
              <a:off x="2461896" y="4273949"/>
              <a:ext cx="24248" cy="14263"/>
            </a:xfrm>
            <a:custGeom>
              <a:avLst/>
              <a:gdLst>
                <a:gd name="T0" fmla="*/ 8 w 17"/>
                <a:gd name="T1" fmla="*/ 1 h 10"/>
                <a:gd name="T2" fmla="*/ 1 w 17"/>
                <a:gd name="T3" fmla="*/ 5 h 10"/>
                <a:gd name="T4" fmla="*/ 1 w 17"/>
                <a:gd name="T5" fmla="*/ 6 h 10"/>
                <a:gd name="T6" fmla="*/ 8 w 17"/>
                <a:gd name="T7" fmla="*/ 10 h 10"/>
                <a:gd name="T8" fmla="*/ 10 w 17"/>
                <a:gd name="T9" fmla="*/ 10 h 10"/>
                <a:gd name="T10" fmla="*/ 17 w 17"/>
                <a:gd name="T11" fmla="*/ 6 h 10"/>
                <a:gd name="T12" fmla="*/ 17 w 17"/>
                <a:gd name="T13" fmla="*/ 5 h 10"/>
                <a:gd name="T14" fmla="*/ 10 w 17"/>
                <a:gd name="T15" fmla="*/ 1 h 10"/>
                <a:gd name="T16" fmla="*/ 8 w 17"/>
                <a:gd name="T1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8" y="1"/>
                  </a:move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6"/>
                    <a:pt x="17" y="5"/>
                    <a:pt x="17" y="5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0"/>
                    <a:pt x="8" y="0"/>
                    <a:pt x="8" y="1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1" name="Freeform 612"/>
            <p:cNvSpPr>
              <a:spLocks/>
            </p:cNvSpPr>
            <p:nvPr userDrawn="1"/>
          </p:nvSpPr>
          <p:spPr bwMode="auto">
            <a:xfrm flipH="1">
              <a:off x="2440500" y="4279654"/>
              <a:ext cx="24248" cy="14263"/>
            </a:xfrm>
            <a:custGeom>
              <a:avLst/>
              <a:gdLst>
                <a:gd name="T0" fmla="*/ 7 w 17"/>
                <a:gd name="T1" fmla="*/ 9 h 10"/>
                <a:gd name="T2" fmla="*/ 9 w 17"/>
                <a:gd name="T3" fmla="*/ 9 h 10"/>
                <a:gd name="T4" fmla="*/ 16 w 17"/>
                <a:gd name="T5" fmla="*/ 5 h 10"/>
                <a:gd name="T6" fmla="*/ 16 w 17"/>
                <a:gd name="T7" fmla="*/ 4 h 10"/>
                <a:gd name="T8" fmla="*/ 9 w 17"/>
                <a:gd name="T9" fmla="*/ 0 h 10"/>
                <a:gd name="T10" fmla="*/ 7 w 17"/>
                <a:gd name="T11" fmla="*/ 0 h 10"/>
                <a:gd name="T12" fmla="*/ 0 w 17"/>
                <a:gd name="T13" fmla="*/ 4 h 10"/>
                <a:gd name="T14" fmla="*/ 0 w 17"/>
                <a:gd name="T15" fmla="*/ 5 h 10"/>
                <a:gd name="T16" fmla="*/ 7 w 17"/>
                <a:gd name="T17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7" y="9"/>
                  </a:moveTo>
                  <a:cubicBezTo>
                    <a:pt x="8" y="10"/>
                    <a:pt x="9" y="10"/>
                    <a:pt x="9" y="9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7" y="5"/>
                    <a:pt x="17" y="5"/>
                    <a:pt x="16" y="4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8" y="0"/>
                    <a:pt x="7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lnTo>
                    <a:pt x="7" y="9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2" name="Freeform 613"/>
            <p:cNvSpPr>
              <a:spLocks/>
            </p:cNvSpPr>
            <p:nvPr userDrawn="1"/>
          </p:nvSpPr>
          <p:spPr bwMode="auto">
            <a:xfrm flipH="1">
              <a:off x="2476159" y="4282507"/>
              <a:ext cx="24248" cy="14263"/>
            </a:xfrm>
            <a:custGeom>
              <a:avLst/>
              <a:gdLst>
                <a:gd name="T0" fmla="*/ 17 w 17"/>
                <a:gd name="T1" fmla="*/ 4 h 10"/>
                <a:gd name="T2" fmla="*/ 10 w 17"/>
                <a:gd name="T3" fmla="*/ 1 h 10"/>
                <a:gd name="T4" fmla="*/ 8 w 17"/>
                <a:gd name="T5" fmla="*/ 1 h 10"/>
                <a:gd name="T6" fmla="*/ 1 w 17"/>
                <a:gd name="T7" fmla="*/ 4 h 10"/>
                <a:gd name="T8" fmla="*/ 1 w 17"/>
                <a:gd name="T9" fmla="*/ 6 h 10"/>
                <a:gd name="T10" fmla="*/ 8 w 17"/>
                <a:gd name="T11" fmla="*/ 10 h 10"/>
                <a:gd name="T12" fmla="*/ 10 w 17"/>
                <a:gd name="T13" fmla="*/ 10 h 10"/>
                <a:gd name="T14" fmla="*/ 17 w 17"/>
                <a:gd name="T15" fmla="*/ 6 h 10"/>
                <a:gd name="T16" fmla="*/ 17 w 17"/>
                <a:gd name="T17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7" y="4"/>
                  </a:moveTo>
                  <a:cubicBezTo>
                    <a:pt x="10" y="1"/>
                    <a:pt x="10" y="1"/>
                    <a:pt x="10" y="1"/>
                  </a:cubicBezTo>
                  <a:cubicBezTo>
                    <a:pt x="9" y="0"/>
                    <a:pt x="8" y="0"/>
                    <a:pt x="8" y="1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5"/>
                    <a:pt x="17" y="5"/>
                    <a:pt x="17" y="4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3" name="Freeform 614"/>
            <p:cNvSpPr>
              <a:spLocks/>
            </p:cNvSpPr>
            <p:nvPr userDrawn="1"/>
          </p:nvSpPr>
          <p:spPr bwMode="auto">
            <a:xfrm flipH="1">
              <a:off x="2456190" y="4288212"/>
              <a:ext cx="28526" cy="17116"/>
            </a:xfrm>
            <a:custGeom>
              <a:avLst/>
              <a:gdLst>
                <a:gd name="T0" fmla="*/ 20 w 20"/>
                <a:gd name="T1" fmla="*/ 4 h 12"/>
                <a:gd name="T2" fmla="*/ 13 w 20"/>
                <a:gd name="T3" fmla="*/ 0 h 12"/>
                <a:gd name="T4" fmla="*/ 11 w 20"/>
                <a:gd name="T5" fmla="*/ 0 h 12"/>
                <a:gd name="T6" fmla="*/ 0 w 20"/>
                <a:gd name="T7" fmla="*/ 6 h 12"/>
                <a:gd name="T8" fmla="*/ 0 w 20"/>
                <a:gd name="T9" fmla="*/ 8 h 12"/>
                <a:gd name="T10" fmla="*/ 7 w 20"/>
                <a:gd name="T11" fmla="*/ 12 h 12"/>
                <a:gd name="T12" fmla="*/ 9 w 20"/>
                <a:gd name="T13" fmla="*/ 12 h 12"/>
                <a:gd name="T14" fmla="*/ 20 w 20"/>
                <a:gd name="T15" fmla="*/ 6 h 12"/>
                <a:gd name="T16" fmla="*/ 20 w 20"/>
                <a:gd name="T17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" h="12">
                  <a:moveTo>
                    <a:pt x="20" y="4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12" y="0"/>
                    <a:pt x="11" y="0"/>
                    <a:pt x="11" y="0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7"/>
                    <a:pt x="0" y="7"/>
                    <a:pt x="0" y="8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8" y="12"/>
                    <a:pt x="9" y="12"/>
                    <a:pt x="9" y="12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20" y="5"/>
                    <a:pt x="20" y="5"/>
                    <a:pt x="20" y="4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4" name="Freeform 615"/>
            <p:cNvSpPr>
              <a:spLocks/>
            </p:cNvSpPr>
            <p:nvPr userDrawn="1"/>
          </p:nvSpPr>
          <p:spPr bwMode="auto">
            <a:xfrm flipH="1">
              <a:off x="2431942" y="4256833"/>
              <a:ext cx="24248" cy="14263"/>
            </a:xfrm>
            <a:custGeom>
              <a:avLst/>
              <a:gdLst>
                <a:gd name="T0" fmla="*/ 7 w 17"/>
                <a:gd name="T1" fmla="*/ 1 h 10"/>
                <a:gd name="T2" fmla="*/ 1 w 17"/>
                <a:gd name="T3" fmla="*/ 5 h 10"/>
                <a:gd name="T4" fmla="*/ 1 w 17"/>
                <a:gd name="T5" fmla="*/ 6 h 10"/>
                <a:gd name="T6" fmla="*/ 7 w 17"/>
                <a:gd name="T7" fmla="*/ 10 h 10"/>
                <a:gd name="T8" fmla="*/ 10 w 17"/>
                <a:gd name="T9" fmla="*/ 10 h 10"/>
                <a:gd name="T10" fmla="*/ 16 w 17"/>
                <a:gd name="T11" fmla="*/ 6 h 10"/>
                <a:gd name="T12" fmla="*/ 16 w 17"/>
                <a:gd name="T13" fmla="*/ 5 h 10"/>
                <a:gd name="T14" fmla="*/ 10 w 17"/>
                <a:gd name="T15" fmla="*/ 1 h 10"/>
                <a:gd name="T16" fmla="*/ 7 w 17"/>
                <a:gd name="T1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7" y="1"/>
                  </a:move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7" y="6"/>
                    <a:pt x="17" y="5"/>
                    <a:pt x="16" y="5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0"/>
                    <a:pt x="8" y="0"/>
                    <a:pt x="7" y="1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5" name="Freeform 616"/>
            <p:cNvSpPr>
              <a:spLocks/>
            </p:cNvSpPr>
            <p:nvPr userDrawn="1"/>
          </p:nvSpPr>
          <p:spPr bwMode="auto">
            <a:xfrm flipH="1">
              <a:off x="2426237" y="4271097"/>
              <a:ext cx="24248" cy="14263"/>
            </a:xfrm>
            <a:custGeom>
              <a:avLst/>
              <a:gdLst>
                <a:gd name="T0" fmla="*/ 8 w 17"/>
                <a:gd name="T1" fmla="*/ 0 h 10"/>
                <a:gd name="T2" fmla="*/ 1 w 17"/>
                <a:gd name="T3" fmla="*/ 4 h 10"/>
                <a:gd name="T4" fmla="*/ 1 w 17"/>
                <a:gd name="T5" fmla="*/ 5 h 10"/>
                <a:gd name="T6" fmla="*/ 8 w 17"/>
                <a:gd name="T7" fmla="*/ 9 h 10"/>
                <a:gd name="T8" fmla="*/ 10 w 17"/>
                <a:gd name="T9" fmla="*/ 9 h 10"/>
                <a:gd name="T10" fmla="*/ 17 w 17"/>
                <a:gd name="T11" fmla="*/ 5 h 10"/>
                <a:gd name="T12" fmla="*/ 17 w 17"/>
                <a:gd name="T13" fmla="*/ 4 h 10"/>
                <a:gd name="T14" fmla="*/ 10 w 17"/>
                <a:gd name="T15" fmla="*/ 0 h 10"/>
                <a:gd name="T16" fmla="*/ 8 w 17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8" y="0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1" y="5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10"/>
                    <a:pt x="9" y="10"/>
                    <a:pt x="10" y="9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5"/>
                    <a:pt x="17" y="4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6" name="Freeform 617"/>
            <p:cNvSpPr>
              <a:spLocks/>
            </p:cNvSpPr>
            <p:nvPr userDrawn="1"/>
          </p:nvSpPr>
          <p:spPr bwMode="auto">
            <a:xfrm flipH="1">
              <a:off x="2346363" y="4242570"/>
              <a:ext cx="24248" cy="14263"/>
            </a:xfrm>
            <a:custGeom>
              <a:avLst/>
              <a:gdLst>
                <a:gd name="T0" fmla="*/ 9 w 17"/>
                <a:gd name="T1" fmla="*/ 10 h 10"/>
                <a:gd name="T2" fmla="*/ 16 w 17"/>
                <a:gd name="T3" fmla="*/ 6 h 10"/>
                <a:gd name="T4" fmla="*/ 16 w 17"/>
                <a:gd name="T5" fmla="*/ 4 h 10"/>
                <a:gd name="T6" fmla="*/ 9 w 17"/>
                <a:gd name="T7" fmla="*/ 0 h 10"/>
                <a:gd name="T8" fmla="*/ 7 w 17"/>
                <a:gd name="T9" fmla="*/ 0 h 10"/>
                <a:gd name="T10" fmla="*/ 0 w 17"/>
                <a:gd name="T11" fmla="*/ 4 h 10"/>
                <a:gd name="T12" fmla="*/ 0 w 17"/>
                <a:gd name="T13" fmla="*/ 6 h 10"/>
                <a:gd name="T14" fmla="*/ 7 w 17"/>
                <a:gd name="T15" fmla="*/ 10 h 10"/>
                <a:gd name="T16" fmla="*/ 9 w 17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9" y="10"/>
                  </a:moveTo>
                  <a:cubicBezTo>
                    <a:pt x="16" y="6"/>
                    <a:pt x="16" y="6"/>
                    <a:pt x="16" y="6"/>
                  </a:cubicBezTo>
                  <a:cubicBezTo>
                    <a:pt x="17" y="5"/>
                    <a:pt x="17" y="5"/>
                    <a:pt x="16" y="4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8" y="0"/>
                    <a:pt x="7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9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7" name="Freeform 618"/>
            <p:cNvSpPr>
              <a:spLocks/>
            </p:cNvSpPr>
            <p:nvPr userDrawn="1"/>
          </p:nvSpPr>
          <p:spPr bwMode="auto">
            <a:xfrm flipH="1">
              <a:off x="2421959" y="4285360"/>
              <a:ext cx="24248" cy="14263"/>
            </a:xfrm>
            <a:custGeom>
              <a:avLst/>
              <a:gdLst>
                <a:gd name="T0" fmla="*/ 8 w 17"/>
                <a:gd name="T1" fmla="*/ 10 h 10"/>
                <a:gd name="T2" fmla="*/ 10 w 17"/>
                <a:gd name="T3" fmla="*/ 10 h 10"/>
                <a:gd name="T4" fmla="*/ 17 w 17"/>
                <a:gd name="T5" fmla="*/ 6 h 10"/>
                <a:gd name="T6" fmla="*/ 17 w 17"/>
                <a:gd name="T7" fmla="*/ 5 h 10"/>
                <a:gd name="T8" fmla="*/ 10 w 17"/>
                <a:gd name="T9" fmla="*/ 1 h 10"/>
                <a:gd name="T10" fmla="*/ 8 w 17"/>
                <a:gd name="T11" fmla="*/ 1 h 10"/>
                <a:gd name="T12" fmla="*/ 1 w 17"/>
                <a:gd name="T13" fmla="*/ 5 h 10"/>
                <a:gd name="T14" fmla="*/ 1 w 17"/>
                <a:gd name="T15" fmla="*/ 6 h 10"/>
                <a:gd name="T16" fmla="*/ 8 w 17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8" y="10"/>
                  </a:moveTo>
                  <a:cubicBezTo>
                    <a:pt x="8" y="10"/>
                    <a:pt x="9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6"/>
                    <a:pt x="17" y="5"/>
                    <a:pt x="17" y="5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0"/>
                    <a:pt x="8" y="0"/>
                    <a:pt x="8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lnTo>
                    <a:pt x="8" y="10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8" name="Freeform 619"/>
            <p:cNvSpPr>
              <a:spLocks/>
            </p:cNvSpPr>
            <p:nvPr userDrawn="1"/>
          </p:nvSpPr>
          <p:spPr bwMode="auto">
            <a:xfrm flipH="1">
              <a:off x="2399138" y="4309607"/>
              <a:ext cx="25674" cy="14263"/>
            </a:xfrm>
            <a:custGeom>
              <a:avLst/>
              <a:gdLst>
                <a:gd name="T0" fmla="*/ 10 w 18"/>
                <a:gd name="T1" fmla="*/ 1 h 10"/>
                <a:gd name="T2" fmla="*/ 8 w 18"/>
                <a:gd name="T3" fmla="*/ 1 h 10"/>
                <a:gd name="T4" fmla="*/ 1 w 18"/>
                <a:gd name="T5" fmla="*/ 5 h 10"/>
                <a:gd name="T6" fmla="*/ 1 w 18"/>
                <a:gd name="T7" fmla="*/ 6 h 10"/>
                <a:gd name="T8" fmla="*/ 8 w 18"/>
                <a:gd name="T9" fmla="*/ 10 h 10"/>
                <a:gd name="T10" fmla="*/ 10 w 18"/>
                <a:gd name="T11" fmla="*/ 10 h 10"/>
                <a:gd name="T12" fmla="*/ 17 w 18"/>
                <a:gd name="T13" fmla="*/ 6 h 10"/>
                <a:gd name="T14" fmla="*/ 17 w 18"/>
                <a:gd name="T15" fmla="*/ 5 h 10"/>
                <a:gd name="T16" fmla="*/ 10 w 18"/>
                <a:gd name="T1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10" y="1"/>
                  </a:moveTo>
                  <a:cubicBezTo>
                    <a:pt x="9" y="0"/>
                    <a:pt x="8" y="0"/>
                    <a:pt x="8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9" y="10"/>
                    <a:pt x="10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8" y="6"/>
                    <a:pt x="18" y="5"/>
                    <a:pt x="17" y="5"/>
                  </a:cubicBezTo>
                  <a:lnTo>
                    <a:pt x="10" y="1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9" name="Freeform 620"/>
            <p:cNvSpPr>
              <a:spLocks/>
            </p:cNvSpPr>
            <p:nvPr userDrawn="1"/>
          </p:nvSpPr>
          <p:spPr bwMode="auto">
            <a:xfrm flipH="1">
              <a:off x="2384874" y="4301049"/>
              <a:ext cx="24248" cy="14263"/>
            </a:xfrm>
            <a:custGeom>
              <a:avLst/>
              <a:gdLst>
                <a:gd name="T0" fmla="*/ 9 w 17"/>
                <a:gd name="T1" fmla="*/ 1 h 10"/>
                <a:gd name="T2" fmla="*/ 7 w 17"/>
                <a:gd name="T3" fmla="*/ 1 h 10"/>
                <a:gd name="T4" fmla="*/ 0 w 17"/>
                <a:gd name="T5" fmla="*/ 5 h 10"/>
                <a:gd name="T6" fmla="*/ 0 w 17"/>
                <a:gd name="T7" fmla="*/ 6 h 10"/>
                <a:gd name="T8" fmla="*/ 7 w 17"/>
                <a:gd name="T9" fmla="*/ 10 h 10"/>
                <a:gd name="T10" fmla="*/ 9 w 17"/>
                <a:gd name="T11" fmla="*/ 10 h 10"/>
                <a:gd name="T12" fmla="*/ 16 w 17"/>
                <a:gd name="T13" fmla="*/ 6 h 10"/>
                <a:gd name="T14" fmla="*/ 16 w 17"/>
                <a:gd name="T15" fmla="*/ 5 h 10"/>
                <a:gd name="T16" fmla="*/ 9 w 17"/>
                <a:gd name="T1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9" y="1"/>
                  </a:moveTo>
                  <a:cubicBezTo>
                    <a:pt x="9" y="0"/>
                    <a:pt x="8" y="0"/>
                    <a:pt x="7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6"/>
                    <a:pt x="0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9" y="10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7" y="6"/>
                    <a:pt x="17" y="5"/>
                    <a:pt x="16" y="5"/>
                  </a:cubicBezTo>
                  <a:lnTo>
                    <a:pt x="9" y="1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0" name="Freeform 621"/>
            <p:cNvSpPr>
              <a:spLocks/>
            </p:cNvSpPr>
            <p:nvPr userDrawn="1"/>
          </p:nvSpPr>
          <p:spPr bwMode="auto">
            <a:xfrm flipH="1">
              <a:off x="2436222" y="4293918"/>
              <a:ext cx="34232" cy="19968"/>
            </a:xfrm>
            <a:custGeom>
              <a:avLst/>
              <a:gdLst>
                <a:gd name="T0" fmla="*/ 23 w 24"/>
                <a:gd name="T1" fmla="*/ 5 h 14"/>
                <a:gd name="T2" fmla="*/ 16 w 24"/>
                <a:gd name="T3" fmla="*/ 1 h 14"/>
                <a:gd name="T4" fmla="*/ 15 w 24"/>
                <a:gd name="T5" fmla="*/ 1 h 14"/>
                <a:gd name="T6" fmla="*/ 1 w 24"/>
                <a:gd name="T7" fmla="*/ 9 h 14"/>
                <a:gd name="T8" fmla="*/ 1 w 24"/>
                <a:gd name="T9" fmla="*/ 10 h 14"/>
                <a:gd name="T10" fmla="*/ 8 w 24"/>
                <a:gd name="T11" fmla="*/ 14 h 14"/>
                <a:gd name="T12" fmla="*/ 10 w 24"/>
                <a:gd name="T13" fmla="*/ 14 h 14"/>
                <a:gd name="T14" fmla="*/ 24 w 24"/>
                <a:gd name="T15" fmla="*/ 6 h 14"/>
                <a:gd name="T16" fmla="*/ 23 w 24"/>
                <a:gd name="T17" fmla="*/ 5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14">
                  <a:moveTo>
                    <a:pt x="23" y="5"/>
                  </a:moveTo>
                  <a:cubicBezTo>
                    <a:pt x="16" y="1"/>
                    <a:pt x="16" y="1"/>
                    <a:pt x="16" y="1"/>
                  </a:cubicBezTo>
                  <a:cubicBezTo>
                    <a:pt x="16" y="0"/>
                    <a:pt x="15" y="0"/>
                    <a:pt x="15" y="1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0" y="9"/>
                    <a:pt x="0" y="9"/>
                    <a:pt x="1" y="10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8" y="14"/>
                    <a:pt x="9" y="14"/>
                    <a:pt x="10" y="14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4" y="6"/>
                    <a:pt x="24" y="5"/>
                    <a:pt x="23" y="5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1" name="Freeform 622"/>
            <p:cNvSpPr>
              <a:spLocks/>
            </p:cNvSpPr>
            <p:nvPr userDrawn="1"/>
          </p:nvSpPr>
          <p:spPr bwMode="auto">
            <a:xfrm flipH="1">
              <a:off x="2411975" y="4299623"/>
              <a:ext cx="42790" cy="24248"/>
            </a:xfrm>
            <a:custGeom>
              <a:avLst/>
              <a:gdLst>
                <a:gd name="T0" fmla="*/ 29 w 30"/>
                <a:gd name="T1" fmla="*/ 4 h 17"/>
                <a:gd name="T2" fmla="*/ 22 w 30"/>
                <a:gd name="T3" fmla="*/ 0 h 17"/>
                <a:gd name="T4" fmla="*/ 20 w 30"/>
                <a:gd name="T5" fmla="*/ 0 h 17"/>
                <a:gd name="T6" fmla="*/ 1 w 30"/>
                <a:gd name="T7" fmla="*/ 11 h 17"/>
                <a:gd name="T8" fmla="*/ 1 w 30"/>
                <a:gd name="T9" fmla="*/ 12 h 17"/>
                <a:gd name="T10" fmla="*/ 8 w 30"/>
                <a:gd name="T11" fmla="*/ 16 h 17"/>
                <a:gd name="T12" fmla="*/ 10 w 30"/>
                <a:gd name="T13" fmla="*/ 16 h 17"/>
                <a:gd name="T14" fmla="*/ 29 w 30"/>
                <a:gd name="T15" fmla="*/ 5 h 17"/>
                <a:gd name="T16" fmla="*/ 29 w 30"/>
                <a:gd name="T17" fmla="*/ 4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" h="17">
                  <a:moveTo>
                    <a:pt x="29" y="4"/>
                  </a:move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1" y="0"/>
                    <a:pt x="20" y="0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0" y="12"/>
                    <a:pt x="1" y="12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9" y="17"/>
                    <a:pt x="10" y="17"/>
                    <a:pt x="10" y="16"/>
                  </a:cubicBezTo>
                  <a:cubicBezTo>
                    <a:pt x="29" y="5"/>
                    <a:pt x="29" y="5"/>
                    <a:pt x="29" y="5"/>
                  </a:cubicBezTo>
                  <a:cubicBezTo>
                    <a:pt x="30" y="5"/>
                    <a:pt x="30" y="4"/>
                    <a:pt x="29" y="4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2" name="Freeform 623"/>
            <p:cNvSpPr>
              <a:spLocks/>
            </p:cNvSpPr>
            <p:nvPr userDrawn="1"/>
          </p:nvSpPr>
          <p:spPr bwMode="auto">
            <a:xfrm flipH="1">
              <a:off x="2429090" y="4241143"/>
              <a:ext cx="15690" cy="8558"/>
            </a:xfrm>
            <a:custGeom>
              <a:avLst/>
              <a:gdLst>
                <a:gd name="T0" fmla="*/ 4 w 11"/>
                <a:gd name="T1" fmla="*/ 6 h 6"/>
                <a:gd name="T2" fmla="*/ 6 w 11"/>
                <a:gd name="T3" fmla="*/ 6 h 6"/>
                <a:gd name="T4" fmla="*/ 10 w 11"/>
                <a:gd name="T5" fmla="*/ 3 h 6"/>
                <a:gd name="T6" fmla="*/ 10 w 11"/>
                <a:gd name="T7" fmla="*/ 3 h 6"/>
                <a:gd name="T8" fmla="*/ 6 w 11"/>
                <a:gd name="T9" fmla="*/ 0 h 6"/>
                <a:gd name="T10" fmla="*/ 4 w 11"/>
                <a:gd name="T11" fmla="*/ 0 h 6"/>
                <a:gd name="T12" fmla="*/ 0 w 11"/>
                <a:gd name="T13" fmla="*/ 3 h 6"/>
                <a:gd name="T14" fmla="*/ 0 w 11"/>
                <a:gd name="T15" fmla="*/ 3 h 6"/>
                <a:gd name="T16" fmla="*/ 4 w 11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4" y="6"/>
                  </a:moveTo>
                  <a:cubicBezTo>
                    <a:pt x="5" y="6"/>
                    <a:pt x="6" y="6"/>
                    <a:pt x="6" y="6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1" y="3"/>
                    <a:pt x="11" y="3"/>
                    <a:pt x="10" y="3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5" y="0"/>
                    <a:pt x="5" y="0"/>
                    <a:pt x="4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lnTo>
                    <a:pt x="4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3" name="Freeform 624"/>
            <p:cNvSpPr>
              <a:spLocks/>
            </p:cNvSpPr>
            <p:nvPr userDrawn="1"/>
          </p:nvSpPr>
          <p:spPr bwMode="auto">
            <a:xfrm flipH="1">
              <a:off x="2439074" y="4246849"/>
              <a:ext cx="15690" cy="8558"/>
            </a:xfrm>
            <a:custGeom>
              <a:avLst/>
              <a:gdLst>
                <a:gd name="T0" fmla="*/ 5 w 11"/>
                <a:gd name="T1" fmla="*/ 6 h 6"/>
                <a:gd name="T2" fmla="*/ 6 w 11"/>
                <a:gd name="T3" fmla="*/ 6 h 6"/>
                <a:gd name="T4" fmla="*/ 11 w 11"/>
                <a:gd name="T5" fmla="*/ 3 h 6"/>
                <a:gd name="T6" fmla="*/ 11 w 11"/>
                <a:gd name="T7" fmla="*/ 2 h 6"/>
                <a:gd name="T8" fmla="*/ 6 w 11"/>
                <a:gd name="T9" fmla="*/ 0 h 6"/>
                <a:gd name="T10" fmla="*/ 5 w 11"/>
                <a:gd name="T11" fmla="*/ 0 h 6"/>
                <a:gd name="T12" fmla="*/ 0 w 11"/>
                <a:gd name="T13" fmla="*/ 2 h 6"/>
                <a:gd name="T14" fmla="*/ 0 w 11"/>
                <a:gd name="T15" fmla="*/ 3 h 6"/>
                <a:gd name="T16" fmla="*/ 5 w 11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5" y="6"/>
                  </a:moveTo>
                  <a:cubicBezTo>
                    <a:pt x="5" y="6"/>
                    <a:pt x="6" y="6"/>
                    <a:pt x="6" y="6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3"/>
                    <a:pt x="11" y="3"/>
                    <a:pt x="11" y="2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4" name="Freeform 625"/>
            <p:cNvSpPr>
              <a:spLocks/>
            </p:cNvSpPr>
            <p:nvPr userDrawn="1"/>
          </p:nvSpPr>
          <p:spPr bwMode="auto">
            <a:xfrm flipH="1">
              <a:off x="2420532" y="4235438"/>
              <a:ext cx="15690" cy="8558"/>
            </a:xfrm>
            <a:custGeom>
              <a:avLst/>
              <a:gdLst>
                <a:gd name="T0" fmla="*/ 5 w 11"/>
                <a:gd name="T1" fmla="*/ 6 h 6"/>
                <a:gd name="T2" fmla="*/ 7 w 11"/>
                <a:gd name="T3" fmla="*/ 6 h 6"/>
                <a:gd name="T4" fmla="*/ 11 w 11"/>
                <a:gd name="T5" fmla="*/ 4 h 6"/>
                <a:gd name="T6" fmla="*/ 11 w 11"/>
                <a:gd name="T7" fmla="*/ 3 h 6"/>
                <a:gd name="T8" fmla="*/ 7 w 11"/>
                <a:gd name="T9" fmla="*/ 0 h 6"/>
                <a:gd name="T10" fmla="*/ 5 w 11"/>
                <a:gd name="T11" fmla="*/ 0 h 6"/>
                <a:gd name="T12" fmla="*/ 1 w 11"/>
                <a:gd name="T13" fmla="*/ 3 h 6"/>
                <a:gd name="T14" fmla="*/ 1 w 11"/>
                <a:gd name="T15" fmla="*/ 4 h 6"/>
                <a:gd name="T16" fmla="*/ 5 w 11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5" y="6"/>
                  </a:moveTo>
                  <a:cubicBezTo>
                    <a:pt x="6" y="6"/>
                    <a:pt x="6" y="6"/>
                    <a:pt x="7" y="6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3"/>
                    <a:pt x="1" y="4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5" name="Freeform 626"/>
            <p:cNvSpPr>
              <a:spLocks/>
            </p:cNvSpPr>
            <p:nvPr userDrawn="1"/>
          </p:nvSpPr>
          <p:spPr bwMode="auto">
            <a:xfrm flipH="1">
              <a:off x="2400563" y="4224028"/>
              <a:ext cx="15690" cy="9985"/>
            </a:xfrm>
            <a:custGeom>
              <a:avLst/>
              <a:gdLst>
                <a:gd name="T0" fmla="*/ 4 w 11"/>
                <a:gd name="T1" fmla="*/ 6 h 7"/>
                <a:gd name="T2" fmla="*/ 6 w 11"/>
                <a:gd name="T3" fmla="*/ 6 h 7"/>
                <a:gd name="T4" fmla="*/ 10 w 11"/>
                <a:gd name="T5" fmla="*/ 4 h 7"/>
                <a:gd name="T6" fmla="*/ 10 w 11"/>
                <a:gd name="T7" fmla="*/ 3 h 7"/>
                <a:gd name="T8" fmla="*/ 6 w 11"/>
                <a:gd name="T9" fmla="*/ 1 h 7"/>
                <a:gd name="T10" fmla="*/ 4 w 11"/>
                <a:gd name="T11" fmla="*/ 1 h 7"/>
                <a:gd name="T12" fmla="*/ 0 w 11"/>
                <a:gd name="T13" fmla="*/ 3 h 7"/>
                <a:gd name="T14" fmla="*/ 0 w 11"/>
                <a:gd name="T15" fmla="*/ 4 h 7"/>
                <a:gd name="T16" fmla="*/ 4 w 11"/>
                <a:gd name="T17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7">
                  <a:moveTo>
                    <a:pt x="4" y="6"/>
                  </a:moveTo>
                  <a:cubicBezTo>
                    <a:pt x="5" y="7"/>
                    <a:pt x="5" y="7"/>
                    <a:pt x="6" y="6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1" y="4"/>
                    <a:pt x="11" y="3"/>
                    <a:pt x="10" y="3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0"/>
                    <a:pt x="5" y="0"/>
                    <a:pt x="4" y="1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lnTo>
                    <a:pt x="4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6" name="Freeform 627"/>
            <p:cNvSpPr>
              <a:spLocks/>
            </p:cNvSpPr>
            <p:nvPr userDrawn="1"/>
          </p:nvSpPr>
          <p:spPr bwMode="auto">
            <a:xfrm flipH="1">
              <a:off x="2410548" y="4229733"/>
              <a:ext cx="15690" cy="8558"/>
            </a:xfrm>
            <a:custGeom>
              <a:avLst/>
              <a:gdLst>
                <a:gd name="T0" fmla="*/ 5 w 11"/>
                <a:gd name="T1" fmla="*/ 6 h 6"/>
                <a:gd name="T2" fmla="*/ 6 w 11"/>
                <a:gd name="T3" fmla="*/ 6 h 6"/>
                <a:gd name="T4" fmla="*/ 11 w 11"/>
                <a:gd name="T5" fmla="*/ 4 h 6"/>
                <a:gd name="T6" fmla="*/ 11 w 11"/>
                <a:gd name="T7" fmla="*/ 3 h 6"/>
                <a:gd name="T8" fmla="*/ 6 w 11"/>
                <a:gd name="T9" fmla="*/ 0 h 6"/>
                <a:gd name="T10" fmla="*/ 5 w 11"/>
                <a:gd name="T11" fmla="*/ 0 h 6"/>
                <a:gd name="T12" fmla="*/ 0 w 11"/>
                <a:gd name="T13" fmla="*/ 3 h 6"/>
                <a:gd name="T14" fmla="*/ 0 w 11"/>
                <a:gd name="T15" fmla="*/ 4 h 6"/>
                <a:gd name="T16" fmla="*/ 5 w 11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5" y="6"/>
                  </a:moveTo>
                  <a:cubicBezTo>
                    <a:pt x="5" y="6"/>
                    <a:pt x="6" y="6"/>
                    <a:pt x="6" y="6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4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7" name="Freeform 628"/>
            <p:cNvSpPr>
              <a:spLocks/>
            </p:cNvSpPr>
            <p:nvPr userDrawn="1"/>
          </p:nvSpPr>
          <p:spPr bwMode="auto">
            <a:xfrm flipH="1">
              <a:off x="2334953" y="4185517"/>
              <a:ext cx="15690" cy="9985"/>
            </a:xfrm>
            <a:custGeom>
              <a:avLst/>
              <a:gdLst>
                <a:gd name="T0" fmla="*/ 5 w 11"/>
                <a:gd name="T1" fmla="*/ 7 h 7"/>
                <a:gd name="T2" fmla="*/ 6 w 11"/>
                <a:gd name="T3" fmla="*/ 7 h 7"/>
                <a:gd name="T4" fmla="*/ 10 w 11"/>
                <a:gd name="T5" fmla="*/ 4 h 7"/>
                <a:gd name="T6" fmla="*/ 10 w 11"/>
                <a:gd name="T7" fmla="*/ 3 h 7"/>
                <a:gd name="T8" fmla="*/ 6 w 11"/>
                <a:gd name="T9" fmla="*/ 1 h 7"/>
                <a:gd name="T10" fmla="*/ 4 w 11"/>
                <a:gd name="T11" fmla="*/ 1 h 7"/>
                <a:gd name="T12" fmla="*/ 0 w 11"/>
                <a:gd name="T13" fmla="*/ 3 h 7"/>
                <a:gd name="T14" fmla="*/ 0 w 11"/>
                <a:gd name="T15" fmla="*/ 4 h 7"/>
                <a:gd name="T16" fmla="*/ 5 w 11"/>
                <a:gd name="T1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7">
                  <a:moveTo>
                    <a:pt x="5" y="7"/>
                  </a:moveTo>
                  <a:cubicBezTo>
                    <a:pt x="5" y="7"/>
                    <a:pt x="6" y="7"/>
                    <a:pt x="6" y="7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1" y="4"/>
                    <a:pt x="11" y="3"/>
                    <a:pt x="10" y="3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5" y="0"/>
                    <a:pt x="4" y="1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lnTo>
                    <a:pt x="5" y="7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8" name="Freeform 629"/>
            <p:cNvSpPr>
              <a:spLocks/>
            </p:cNvSpPr>
            <p:nvPr userDrawn="1"/>
          </p:nvSpPr>
          <p:spPr bwMode="auto">
            <a:xfrm flipH="1">
              <a:off x="2344937" y="4191223"/>
              <a:ext cx="15690" cy="9985"/>
            </a:xfrm>
            <a:custGeom>
              <a:avLst/>
              <a:gdLst>
                <a:gd name="T0" fmla="*/ 5 w 11"/>
                <a:gd name="T1" fmla="*/ 6 h 7"/>
                <a:gd name="T2" fmla="*/ 6 w 11"/>
                <a:gd name="T3" fmla="*/ 6 h 7"/>
                <a:gd name="T4" fmla="*/ 11 w 11"/>
                <a:gd name="T5" fmla="*/ 4 h 7"/>
                <a:gd name="T6" fmla="*/ 11 w 11"/>
                <a:gd name="T7" fmla="*/ 3 h 7"/>
                <a:gd name="T8" fmla="*/ 6 w 11"/>
                <a:gd name="T9" fmla="*/ 1 h 7"/>
                <a:gd name="T10" fmla="*/ 5 w 11"/>
                <a:gd name="T11" fmla="*/ 1 h 7"/>
                <a:gd name="T12" fmla="*/ 1 w 11"/>
                <a:gd name="T13" fmla="*/ 3 h 7"/>
                <a:gd name="T14" fmla="*/ 1 w 11"/>
                <a:gd name="T15" fmla="*/ 4 h 7"/>
                <a:gd name="T16" fmla="*/ 5 w 11"/>
                <a:gd name="T17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7">
                  <a:moveTo>
                    <a:pt x="5" y="6"/>
                  </a:moveTo>
                  <a:cubicBezTo>
                    <a:pt x="5" y="7"/>
                    <a:pt x="6" y="7"/>
                    <a:pt x="6" y="6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3"/>
                    <a:pt x="11" y="3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5" y="0"/>
                    <a:pt x="5" y="1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4"/>
                    <a:pt x="1" y="4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9" name="Freeform 630"/>
            <p:cNvSpPr>
              <a:spLocks/>
            </p:cNvSpPr>
            <p:nvPr userDrawn="1"/>
          </p:nvSpPr>
          <p:spPr bwMode="auto">
            <a:xfrm flipH="1">
              <a:off x="2354921" y="4196928"/>
              <a:ext cx="15690" cy="9985"/>
            </a:xfrm>
            <a:custGeom>
              <a:avLst/>
              <a:gdLst>
                <a:gd name="T0" fmla="*/ 5 w 11"/>
                <a:gd name="T1" fmla="*/ 6 h 7"/>
                <a:gd name="T2" fmla="*/ 7 w 11"/>
                <a:gd name="T3" fmla="*/ 6 h 7"/>
                <a:gd name="T4" fmla="*/ 11 w 11"/>
                <a:gd name="T5" fmla="*/ 4 h 7"/>
                <a:gd name="T6" fmla="*/ 11 w 11"/>
                <a:gd name="T7" fmla="*/ 3 h 7"/>
                <a:gd name="T8" fmla="*/ 7 w 11"/>
                <a:gd name="T9" fmla="*/ 1 h 7"/>
                <a:gd name="T10" fmla="*/ 5 w 11"/>
                <a:gd name="T11" fmla="*/ 0 h 7"/>
                <a:gd name="T12" fmla="*/ 1 w 11"/>
                <a:gd name="T13" fmla="*/ 3 h 7"/>
                <a:gd name="T14" fmla="*/ 1 w 11"/>
                <a:gd name="T15" fmla="*/ 4 h 7"/>
                <a:gd name="T16" fmla="*/ 5 w 11"/>
                <a:gd name="T17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7">
                  <a:moveTo>
                    <a:pt x="5" y="6"/>
                  </a:moveTo>
                  <a:cubicBezTo>
                    <a:pt x="6" y="7"/>
                    <a:pt x="6" y="7"/>
                    <a:pt x="7" y="6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3"/>
                    <a:pt x="11" y="3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4"/>
                    <a:pt x="1" y="4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0" name="Freeform 631"/>
            <p:cNvSpPr>
              <a:spLocks/>
            </p:cNvSpPr>
            <p:nvPr userDrawn="1"/>
          </p:nvSpPr>
          <p:spPr bwMode="auto">
            <a:xfrm flipH="1">
              <a:off x="2327822" y="4196928"/>
              <a:ext cx="24248" cy="14263"/>
            </a:xfrm>
            <a:custGeom>
              <a:avLst/>
              <a:gdLst>
                <a:gd name="T0" fmla="*/ 7 w 17"/>
                <a:gd name="T1" fmla="*/ 0 h 10"/>
                <a:gd name="T2" fmla="*/ 1 w 17"/>
                <a:gd name="T3" fmla="*/ 4 h 10"/>
                <a:gd name="T4" fmla="*/ 1 w 17"/>
                <a:gd name="T5" fmla="*/ 5 h 10"/>
                <a:gd name="T6" fmla="*/ 7 w 17"/>
                <a:gd name="T7" fmla="*/ 9 h 10"/>
                <a:gd name="T8" fmla="*/ 10 w 17"/>
                <a:gd name="T9" fmla="*/ 9 h 10"/>
                <a:gd name="T10" fmla="*/ 17 w 17"/>
                <a:gd name="T11" fmla="*/ 5 h 10"/>
                <a:gd name="T12" fmla="*/ 17 w 17"/>
                <a:gd name="T13" fmla="*/ 4 h 10"/>
                <a:gd name="T14" fmla="*/ 10 w 17"/>
                <a:gd name="T15" fmla="*/ 0 h 10"/>
                <a:gd name="T16" fmla="*/ 7 w 17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7" y="0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1" y="5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10"/>
                    <a:pt x="9" y="10"/>
                    <a:pt x="10" y="9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5"/>
                    <a:pt x="17" y="5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7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1" name="Freeform 632"/>
            <p:cNvSpPr>
              <a:spLocks/>
            </p:cNvSpPr>
            <p:nvPr userDrawn="1"/>
          </p:nvSpPr>
          <p:spPr bwMode="auto">
            <a:xfrm flipH="1">
              <a:off x="2363479" y="4202633"/>
              <a:ext cx="15690" cy="8558"/>
            </a:xfrm>
            <a:custGeom>
              <a:avLst/>
              <a:gdLst>
                <a:gd name="T0" fmla="*/ 5 w 11"/>
                <a:gd name="T1" fmla="*/ 6 h 6"/>
                <a:gd name="T2" fmla="*/ 6 w 11"/>
                <a:gd name="T3" fmla="*/ 6 h 6"/>
                <a:gd name="T4" fmla="*/ 10 w 11"/>
                <a:gd name="T5" fmla="*/ 4 h 6"/>
                <a:gd name="T6" fmla="*/ 10 w 11"/>
                <a:gd name="T7" fmla="*/ 3 h 6"/>
                <a:gd name="T8" fmla="*/ 6 w 11"/>
                <a:gd name="T9" fmla="*/ 0 h 6"/>
                <a:gd name="T10" fmla="*/ 5 w 11"/>
                <a:gd name="T11" fmla="*/ 0 h 6"/>
                <a:gd name="T12" fmla="*/ 0 w 11"/>
                <a:gd name="T13" fmla="*/ 3 h 6"/>
                <a:gd name="T14" fmla="*/ 0 w 11"/>
                <a:gd name="T15" fmla="*/ 4 h 6"/>
                <a:gd name="T16" fmla="*/ 5 w 11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5" y="6"/>
                  </a:moveTo>
                  <a:cubicBezTo>
                    <a:pt x="5" y="6"/>
                    <a:pt x="6" y="6"/>
                    <a:pt x="6" y="6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1" y="3"/>
                    <a:pt x="11" y="3"/>
                    <a:pt x="10" y="3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4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2" name="Freeform 633"/>
            <p:cNvSpPr>
              <a:spLocks/>
            </p:cNvSpPr>
            <p:nvPr userDrawn="1"/>
          </p:nvSpPr>
          <p:spPr bwMode="auto">
            <a:xfrm flipH="1">
              <a:off x="2306426" y="4201206"/>
              <a:ext cx="24248" cy="14263"/>
            </a:xfrm>
            <a:custGeom>
              <a:avLst/>
              <a:gdLst>
                <a:gd name="T0" fmla="*/ 7 w 17"/>
                <a:gd name="T1" fmla="*/ 0 h 10"/>
                <a:gd name="T2" fmla="*/ 0 w 17"/>
                <a:gd name="T3" fmla="*/ 4 h 10"/>
                <a:gd name="T4" fmla="*/ 0 w 17"/>
                <a:gd name="T5" fmla="*/ 6 h 10"/>
                <a:gd name="T6" fmla="*/ 7 w 17"/>
                <a:gd name="T7" fmla="*/ 10 h 10"/>
                <a:gd name="T8" fmla="*/ 9 w 17"/>
                <a:gd name="T9" fmla="*/ 10 h 10"/>
                <a:gd name="T10" fmla="*/ 16 w 17"/>
                <a:gd name="T11" fmla="*/ 6 h 10"/>
                <a:gd name="T12" fmla="*/ 16 w 17"/>
                <a:gd name="T13" fmla="*/ 4 h 10"/>
                <a:gd name="T14" fmla="*/ 9 w 17"/>
                <a:gd name="T15" fmla="*/ 1 h 10"/>
                <a:gd name="T16" fmla="*/ 7 w 17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7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9" y="10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7" y="5"/>
                    <a:pt x="17" y="5"/>
                    <a:pt x="16" y="4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8" y="0"/>
                    <a:pt x="7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3" name="Freeform 634"/>
            <p:cNvSpPr>
              <a:spLocks/>
            </p:cNvSpPr>
            <p:nvPr userDrawn="1"/>
          </p:nvSpPr>
          <p:spPr bwMode="auto">
            <a:xfrm flipH="1">
              <a:off x="2372037" y="4208338"/>
              <a:ext cx="15690" cy="8558"/>
            </a:xfrm>
            <a:custGeom>
              <a:avLst/>
              <a:gdLst>
                <a:gd name="T0" fmla="*/ 4 w 11"/>
                <a:gd name="T1" fmla="*/ 6 h 6"/>
                <a:gd name="T2" fmla="*/ 6 w 11"/>
                <a:gd name="T3" fmla="*/ 6 h 6"/>
                <a:gd name="T4" fmla="*/ 10 w 11"/>
                <a:gd name="T5" fmla="*/ 3 h 6"/>
                <a:gd name="T6" fmla="*/ 10 w 11"/>
                <a:gd name="T7" fmla="*/ 2 h 6"/>
                <a:gd name="T8" fmla="*/ 6 w 11"/>
                <a:gd name="T9" fmla="*/ 0 h 6"/>
                <a:gd name="T10" fmla="*/ 4 w 11"/>
                <a:gd name="T11" fmla="*/ 0 h 6"/>
                <a:gd name="T12" fmla="*/ 0 w 11"/>
                <a:gd name="T13" fmla="*/ 2 h 6"/>
                <a:gd name="T14" fmla="*/ 0 w 11"/>
                <a:gd name="T15" fmla="*/ 3 h 6"/>
                <a:gd name="T16" fmla="*/ 4 w 11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4" y="6"/>
                  </a:moveTo>
                  <a:cubicBezTo>
                    <a:pt x="5" y="6"/>
                    <a:pt x="5" y="6"/>
                    <a:pt x="6" y="6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1" y="3"/>
                    <a:pt x="11" y="3"/>
                    <a:pt x="10" y="2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5" y="0"/>
                    <a:pt x="5" y="0"/>
                    <a:pt x="4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lnTo>
                    <a:pt x="4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4" name="Freeform 635"/>
            <p:cNvSpPr>
              <a:spLocks/>
            </p:cNvSpPr>
            <p:nvPr userDrawn="1"/>
          </p:nvSpPr>
          <p:spPr bwMode="auto">
            <a:xfrm flipH="1">
              <a:off x="2342085" y="4205486"/>
              <a:ext cx="24248" cy="14263"/>
            </a:xfrm>
            <a:custGeom>
              <a:avLst/>
              <a:gdLst>
                <a:gd name="T0" fmla="*/ 7 w 17"/>
                <a:gd name="T1" fmla="*/ 0 h 10"/>
                <a:gd name="T2" fmla="*/ 0 w 17"/>
                <a:gd name="T3" fmla="*/ 4 h 10"/>
                <a:gd name="T4" fmla="*/ 0 w 17"/>
                <a:gd name="T5" fmla="*/ 6 h 10"/>
                <a:gd name="T6" fmla="*/ 7 w 17"/>
                <a:gd name="T7" fmla="*/ 9 h 10"/>
                <a:gd name="T8" fmla="*/ 9 w 17"/>
                <a:gd name="T9" fmla="*/ 10 h 10"/>
                <a:gd name="T10" fmla="*/ 16 w 17"/>
                <a:gd name="T11" fmla="*/ 6 h 10"/>
                <a:gd name="T12" fmla="*/ 16 w 17"/>
                <a:gd name="T13" fmla="*/ 4 h 10"/>
                <a:gd name="T14" fmla="*/ 9 w 17"/>
                <a:gd name="T15" fmla="*/ 0 h 10"/>
                <a:gd name="T16" fmla="*/ 7 w 17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7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10"/>
                    <a:pt x="9" y="10"/>
                    <a:pt x="9" y="10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7" y="5"/>
                    <a:pt x="17" y="5"/>
                    <a:pt x="16" y="4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8" y="0"/>
                    <a:pt x="7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5" name="Freeform 636"/>
            <p:cNvSpPr>
              <a:spLocks/>
            </p:cNvSpPr>
            <p:nvPr userDrawn="1"/>
          </p:nvSpPr>
          <p:spPr bwMode="auto">
            <a:xfrm flipH="1">
              <a:off x="2287885" y="4208338"/>
              <a:ext cx="24248" cy="14263"/>
            </a:xfrm>
            <a:custGeom>
              <a:avLst/>
              <a:gdLst>
                <a:gd name="T0" fmla="*/ 10 w 17"/>
                <a:gd name="T1" fmla="*/ 9 h 10"/>
                <a:gd name="T2" fmla="*/ 17 w 17"/>
                <a:gd name="T3" fmla="*/ 5 h 10"/>
                <a:gd name="T4" fmla="*/ 17 w 17"/>
                <a:gd name="T5" fmla="*/ 4 h 10"/>
                <a:gd name="T6" fmla="*/ 10 w 17"/>
                <a:gd name="T7" fmla="*/ 0 h 10"/>
                <a:gd name="T8" fmla="*/ 8 w 17"/>
                <a:gd name="T9" fmla="*/ 0 h 10"/>
                <a:gd name="T10" fmla="*/ 1 w 17"/>
                <a:gd name="T11" fmla="*/ 4 h 10"/>
                <a:gd name="T12" fmla="*/ 1 w 17"/>
                <a:gd name="T13" fmla="*/ 5 h 10"/>
                <a:gd name="T14" fmla="*/ 8 w 17"/>
                <a:gd name="T15" fmla="*/ 9 h 10"/>
                <a:gd name="T16" fmla="*/ 10 w 17"/>
                <a:gd name="T17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9"/>
                  </a:moveTo>
                  <a:cubicBezTo>
                    <a:pt x="17" y="5"/>
                    <a:pt x="17" y="5"/>
                    <a:pt x="17" y="5"/>
                  </a:cubicBezTo>
                  <a:cubicBezTo>
                    <a:pt x="17" y="5"/>
                    <a:pt x="17" y="4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8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1" y="5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10"/>
                    <a:pt x="9" y="10"/>
                    <a:pt x="10" y="9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6" name="Freeform 637"/>
            <p:cNvSpPr>
              <a:spLocks/>
            </p:cNvSpPr>
            <p:nvPr userDrawn="1"/>
          </p:nvSpPr>
          <p:spPr bwMode="auto">
            <a:xfrm flipH="1">
              <a:off x="2322116" y="4209764"/>
              <a:ext cx="24248" cy="14263"/>
            </a:xfrm>
            <a:custGeom>
              <a:avLst/>
              <a:gdLst>
                <a:gd name="T0" fmla="*/ 8 w 17"/>
                <a:gd name="T1" fmla="*/ 1 h 10"/>
                <a:gd name="T2" fmla="*/ 1 w 17"/>
                <a:gd name="T3" fmla="*/ 5 h 10"/>
                <a:gd name="T4" fmla="*/ 1 w 17"/>
                <a:gd name="T5" fmla="*/ 6 h 10"/>
                <a:gd name="T6" fmla="*/ 8 w 17"/>
                <a:gd name="T7" fmla="*/ 10 h 10"/>
                <a:gd name="T8" fmla="*/ 10 w 17"/>
                <a:gd name="T9" fmla="*/ 10 h 10"/>
                <a:gd name="T10" fmla="*/ 17 w 17"/>
                <a:gd name="T11" fmla="*/ 6 h 10"/>
                <a:gd name="T12" fmla="*/ 17 w 17"/>
                <a:gd name="T13" fmla="*/ 5 h 10"/>
                <a:gd name="T14" fmla="*/ 10 w 17"/>
                <a:gd name="T15" fmla="*/ 1 h 10"/>
                <a:gd name="T16" fmla="*/ 8 w 17"/>
                <a:gd name="T1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8" y="1"/>
                  </a:move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0"/>
                    <a:pt x="8" y="0"/>
                    <a:pt x="8" y="1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7" name="Freeform 638"/>
            <p:cNvSpPr>
              <a:spLocks/>
            </p:cNvSpPr>
            <p:nvPr userDrawn="1"/>
          </p:nvSpPr>
          <p:spPr bwMode="auto">
            <a:xfrm flipH="1">
              <a:off x="2263637" y="4212617"/>
              <a:ext cx="24248" cy="14263"/>
            </a:xfrm>
            <a:custGeom>
              <a:avLst/>
              <a:gdLst>
                <a:gd name="T0" fmla="*/ 10 w 17"/>
                <a:gd name="T1" fmla="*/ 10 h 10"/>
                <a:gd name="T2" fmla="*/ 17 w 17"/>
                <a:gd name="T3" fmla="*/ 6 h 10"/>
                <a:gd name="T4" fmla="*/ 17 w 17"/>
                <a:gd name="T5" fmla="*/ 4 h 10"/>
                <a:gd name="T6" fmla="*/ 10 w 17"/>
                <a:gd name="T7" fmla="*/ 0 h 10"/>
                <a:gd name="T8" fmla="*/ 7 w 17"/>
                <a:gd name="T9" fmla="*/ 0 h 10"/>
                <a:gd name="T10" fmla="*/ 1 w 17"/>
                <a:gd name="T11" fmla="*/ 4 h 10"/>
                <a:gd name="T12" fmla="*/ 1 w 17"/>
                <a:gd name="T13" fmla="*/ 6 h 10"/>
                <a:gd name="T14" fmla="*/ 7 w 17"/>
                <a:gd name="T15" fmla="*/ 10 h 10"/>
                <a:gd name="T16" fmla="*/ 10 w 17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10"/>
                  </a:moveTo>
                  <a:cubicBezTo>
                    <a:pt x="17" y="6"/>
                    <a:pt x="17" y="6"/>
                    <a:pt x="17" y="6"/>
                  </a:cubicBezTo>
                  <a:cubicBezTo>
                    <a:pt x="17" y="5"/>
                    <a:pt x="17" y="5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7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10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8" name="Freeform 639"/>
            <p:cNvSpPr>
              <a:spLocks/>
            </p:cNvSpPr>
            <p:nvPr userDrawn="1"/>
          </p:nvSpPr>
          <p:spPr bwMode="auto">
            <a:xfrm flipH="1">
              <a:off x="2357774" y="4214044"/>
              <a:ext cx="24248" cy="14263"/>
            </a:xfrm>
            <a:custGeom>
              <a:avLst/>
              <a:gdLst>
                <a:gd name="T0" fmla="*/ 8 w 17"/>
                <a:gd name="T1" fmla="*/ 0 h 10"/>
                <a:gd name="T2" fmla="*/ 1 w 17"/>
                <a:gd name="T3" fmla="*/ 4 h 10"/>
                <a:gd name="T4" fmla="*/ 1 w 17"/>
                <a:gd name="T5" fmla="*/ 6 h 10"/>
                <a:gd name="T6" fmla="*/ 8 w 17"/>
                <a:gd name="T7" fmla="*/ 10 h 10"/>
                <a:gd name="T8" fmla="*/ 10 w 17"/>
                <a:gd name="T9" fmla="*/ 10 h 10"/>
                <a:gd name="T10" fmla="*/ 17 w 17"/>
                <a:gd name="T11" fmla="*/ 6 h 10"/>
                <a:gd name="T12" fmla="*/ 17 w 17"/>
                <a:gd name="T13" fmla="*/ 4 h 10"/>
                <a:gd name="T14" fmla="*/ 10 w 17"/>
                <a:gd name="T15" fmla="*/ 0 h 10"/>
                <a:gd name="T16" fmla="*/ 8 w 17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8" y="0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5"/>
                    <a:pt x="17" y="5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9" name="Freeform 640"/>
            <p:cNvSpPr>
              <a:spLocks/>
            </p:cNvSpPr>
            <p:nvPr userDrawn="1"/>
          </p:nvSpPr>
          <p:spPr bwMode="auto">
            <a:xfrm flipH="1">
              <a:off x="2302148" y="4216896"/>
              <a:ext cx="24248" cy="14263"/>
            </a:xfrm>
            <a:custGeom>
              <a:avLst/>
              <a:gdLst>
                <a:gd name="T0" fmla="*/ 10 w 17"/>
                <a:gd name="T1" fmla="*/ 9 h 10"/>
                <a:gd name="T2" fmla="*/ 16 w 17"/>
                <a:gd name="T3" fmla="*/ 5 h 10"/>
                <a:gd name="T4" fmla="*/ 16 w 17"/>
                <a:gd name="T5" fmla="*/ 4 h 10"/>
                <a:gd name="T6" fmla="*/ 9 w 17"/>
                <a:gd name="T7" fmla="*/ 0 h 10"/>
                <a:gd name="T8" fmla="*/ 7 w 17"/>
                <a:gd name="T9" fmla="*/ 0 h 10"/>
                <a:gd name="T10" fmla="*/ 0 w 17"/>
                <a:gd name="T11" fmla="*/ 4 h 10"/>
                <a:gd name="T12" fmla="*/ 0 w 17"/>
                <a:gd name="T13" fmla="*/ 5 h 10"/>
                <a:gd name="T14" fmla="*/ 7 w 17"/>
                <a:gd name="T15" fmla="*/ 9 h 10"/>
                <a:gd name="T16" fmla="*/ 10 w 17"/>
                <a:gd name="T17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9"/>
                  </a:moveTo>
                  <a:cubicBezTo>
                    <a:pt x="16" y="5"/>
                    <a:pt x="16" y="5"/>
                    <a:pt x="16" y="5"/>
                  </a:cubicBezTo>
                  <a:cubicBezTo>
                    <a:pt x="17" y="5"/>
                    <a:pt x="17" y="4"/>
                    <a:pt x="16" y="4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8" y="0"/>
                    <a:pt x="7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10"/>
                    <a:pt x="9" y="10"/>
                    <a:pt x="10" y="9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0" name="Freeform 641"/>
            <p:cNvSpPr>
              <a:spLocks/>
            </p:cNvSpPr>
            <p:nvPr userDrawn="1"/>
          </p:nvSpPr>
          <p:spPr bwMode="auto">
            <a:xfrm flipH="1">
              <a:off x="2277900" y="4221175"/>
              <a:ext cx="24248" cy="14263"/>
            </a:xfrm>
            <a:custGeom>
              <a:avLst/>
              <a:gdLst>
                <a:gd name="T0" fmla="*/ 9 w 17"/>
                <a:gd name="T1" fmla="*/ 10 h 10"/>
                <a:gd name="T2" fmla="*/ 16 w 17"/>
                <a:gd name="T3" fmla="*/ 6 h 10"/>
                <a:gd name="T4" fmla="*/ 16 w 17"/>
                <a:gd name="T5" fmla="*/ 4 h 10"/>
                <a:gd name="T6" fmla="*/ 9 w 17"/>
                <a:gd name="T7" fmla="*/ 0 h 10"/>
                <a:gd name="T8" fmla="*/ 7 w 17"/>
                <a:gd name="T9" fmla="*/ 0 h 10"/>
                <a:gd name="T10" fmla="*/ 0 w 17"/>
                <a:gd name="T11" fmla="*/ 4 h 10"/>
                <a:gd name="T12" fmla="*/ 0 w 17"/>
                <a:gd name="T13" fmla="*/ 6 h 10"/>
                <a:gd name="T14" fmla="*/ 7 w 17"/>
                <a:gd name="T15" fmla="*/ 10 h 10"/>
                <a:gd name="T16" fmla="*/ 9 w 17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9" y="10"/>
                  </a:moveTo>
                  <a:cubicBezTo>
                    <a:pt x="16" y="6"/>
                    <a:pt x="16" y="6"/>
                    <a:pt x="16" y="6"/>
                  </a:cubicBezTo>
                  <a:cubicBezTo>
                    <a:pt x="17" y="5"/>
                    <a:pt x="17" y="5"/>
                    <a:pt x="16" y="4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8" y="0"/>
                    <a:pt x="7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9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1" name="Freeform 642"/>
            <p:cNvSpPr>
              <a:spLocks/>
            </p:cNvSpPr>
            <p:nvPr userDrawn="1"/>
          </p:nvSpPr>
          <p:spPr bwMode="auto">
            <a:xfrm flipH="1">
              <a:off x="2372037" y="4222602"/>
              <a:ext cx="24248" cy="14263"/>
            </a:xfrm>
            <a:custGeom>
              <a:avLst/>
              <a:gdLst>
                <a:gd name="T0" fmla="*/ 7 w 17"/>
                <a:gd name="T1" fmla="*/ 0 h 10"/>
                <a:gd name="T2" fmla="*/ 0 w 17"/>
                <a:gd name="T3" fmla="*/ 4 h 10"/>
                <a:gd name="T4" fmla="*/ 0 w 17"/>
                <a:gd name="T5" fmla="*/ 6 h 10"/>
                <a:gd name="T6" fmla="*/ 7 w 17"/>
                <a:gd name="T7" fmla="*/ 10 h 10"/>
                <a:gd name="T8" fmla="*/ 9 w 17"/>
                <a:gd name="T9" fmla="*/ 10 h 10"/>
                <a:gd name="T10" fmla="*/ 16 w 17"/>
                <a:gd name="T11" fmla="*/ 6 h 10"/>
                <a:gd name="T12" fmla="*/ 16 w 17"/>
                <a:gd name="T13" fmla="*/ 4 h 10"/>
                <a:gd name="T14" fmla="*/ 9 w 17"/>
                <a:gd name="T15" fmla="*/ 0 h 10"/>
                <a:gd name="T16" fmla="*/ 7 w 17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7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9" y="10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7" y="5"/>
                    <a:pt x="17" y="5"/>
                    <a:pt x="16" y="4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8" y="0"/>
                    <a:pt x="7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2" name="Freeform 643"/>
            <p:cNvSpPr>
              <a:spLocks/>
            </p:cNvSpPr>
            <p:nvPr userDrawn="1"/>
          </p:nvSpPr>
          <p:spPr bwMode="auto">
            <a:xfrm flipH="1">
              <a:off x="2350643" y="4226880"/>
              <a:ext cx="25674" cy="14263"/>
            </a:xfrm>
            <a:custGeom>
              <a:avLst/>
              <a:gdLst>
                <a:gd name="T0" fmla="*/ 8 w 18"/>
                <a:gd name="T1" fmla="*/ 1 h 10"/>
                <a:gd name="T2" fmla="*/ 1 w 18"/>
                <a:gd name="T3" fmla="*/ 5 h 10"/>
                <a:gd name="T4" fmla="*/ 1 w 18"/>
                <a:gd name="T5" fmla="*/ 6 h 10"/>
                <a:gd name="T6" fmla="*/ 8 w 18"/>
                <a:gd name="T7" fmla="*/ 10 h 10"/>
                <a:gd name="T8" fmla="*/ 10 w 18"/>
                <a:gd name="T9" fmla="*/ 10 h 10"/>
                <a:gd name="T10" fmla="*/ 17 w 18"/>
                <a:gd name="T11" fmla="*/ 6 h 10"/>
                <a:gd name="T12" fmla="*/ 17 w 18"/>
                <a:gd name="T13" fmla="*/ 5 h 10"/>
                <a:gd name="T14" fmla="*/ 10 w 18"/>
                <a:gd name="T15" fmla="*/ 1 h 10"/>
                <a:gd name="T16" fmla="*/ 8 w 18"/>
                <a:gd name="T1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8" y="1"/>
                  </a:move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9" y="10"/>
                    <a:pt x="10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8" y="6"/>
                    <a:pt x="18" y="5"/>
                    <a:pt x="17" y="5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0"/>
                    <a:pt x="8" y="0"/>
                    <a:pt x="8" y="1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3" name="Freeform 644"/>
            <p:cNvSpPr>
              <a:spLocks/>
            </p:cNvSpPr>
            <p:nvPr userDrawn="1"/>
          </p:nvSpPr>
          <p:spPr bwMode="auto">
            <a:xfrm flipH="1">
              <a:off x="2293590" y="4229733"/>
              <a:ext cx="24248" cy="14263"/>
            </a:xfrm>
            <a:custGeom>
              <a:avLst/>
              <a:gdLst>
                <a:gd name="T0" fmla="*/ 10 w 17"/>
                <a:gd name="T1" fmla="*/ 10 h 10"/>
                <a:gd name="T2" fmla="*/ 17 w 17"/>
                <a:gd name="T3" fmla="*/ 6 h 10"/>
                <a:gd name="T4" fmla="*/ 17 w 17"/>
                <a:gd name="T5" fmla="*/ 4 h 10"/>
                <a:gd name="T6" fmla="*/ 10 w 17"/>
                <a:gd name="T7" fmla="*/ 1 h 10"/>
                <a:gd name="T8" fmla="*/ 8 w 17"/>
                <a:gd name="T9" fmla="*/ 1 h 10"/>
                <a:gd name="T10" fmla="*/ 1 w 17"/>
                <a:gd name="T11" fmla="*/ 4 h 10"/>
                <a:gd name="T12" fmla="*/ 1 w 17"/>
                <a:gd name="T13" fmla="*/ 6 h 10"/>
                <a:gd name="T14" fmla="*/ 8 w 17"/>
                <a:gd name="T15" fmla="*/ 10 h 10"/>
                <a:gd name="T16" fmla="*/ 10 w 17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10"/>
                  </a:moveTo>
                  <a:cubicBezTo>
                    <a:pt x="17" y="6"/>
                    <a:pt x="17" y="6"/>
                    <a:pt x="17" y="6"/>
                  </a:cubicBezTo>
                  <a:cubicBezTo>
                    <a:pt x="17" y="5"/>
                    <a:pt x="17" y="5"/>
                    <a:pt x="17" y="4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0"/>
                    <a:pt x="8" y="0"/>
                    <a:pt x="8" y="1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10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4" name="Freeform 645"/>
            <p:cNvSpPr>
              <a:spLocks/>
            </p:cNvSpPr>
            <p:nvPr userDrawn="1"/>
          </p:nvSpPr>
          <p:spPr bwMode="auto">
            <a:xfrm flipH="1">
              <a:off x="2387727" y="4231160"/>
              <a:ext cx="24248" cy="14263"/>
            </a:xfrm>
            <a:custGeom>
              <a:avLst/>
              <a:gdLst>
                <a:gd name="T0" fmla="*/ 8 w 17"/>
                <a:gd name="T1" fmla="*/ 1 h 10"/>
                <a:gd name="T2" fmla="*/ 1 w 17"/>
                <a:gd name="T3" fmla="*/ 4 h 10"/>
                <a:gd name="T4" fmla="*/ 1 w 17"/>
                <a:gd name="T5" fmla="*/ 6 h 10"/>
                <a:gd name="T6" fmla="*/ 8 w 17"/>
                <a:gd name="T7" fmla="*/ 10 h 10"/>
                <a:gd name="T8" fmla="*/ 10 w 17"/>
                <a:gd name="T9" fmla="*/ 10 h 10"/>
                <a:gd name="T10" fmla="*/ 17 w 17"/>
                <a:gd name="T11" fmla="*/ 6 h 10"/>
                <a:gd name="T12" fmla="*/ 17 w 17"/>
                <a:gd name="T13" fmla="*/ 4 h 10"/>
                <a:gd name="T14" fmla="*/ 10 w 17"/>
                <a:gd name="T15" fmla="*/ 1 h 10"/>
                <a:gd name="T16" fmla="*/ 8 w 17"/>
                <a:gd name="T1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8" y="1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5"/>
                    <a:pt x="17" y="5"/>
                    <a:pt x="17" y="4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0"/>
                    <a:pt x="8" y="0"/>
                    <a:pt x="8" y="1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5" name="Freeform 646"/>
            <p:cNvSpPr>
              <a:spLocks/>
            </p:cNvSpPr>
            <p:nvPr userDrawn="1"/>
          </p:nvSpPr>
          <p:spPr bwMode="auto">
            <a:xfrm flipH="1">
              <a:off x="2366332" y="4235438"/>
              <a:ext cx="24248" cy="14263"/>
            </a:xfrm>
            <a:custGeom>
              <a:avLst/>
              <a:gdLst>
                <a:gd name="T0" fmla="*/ 7 w 17"/>
                <a:gd name="T1" fmla="*/ 1 h 10"/>
                <a:gd name="T2" fmla="*/ 1 w 17"/>
                <a:gd name="T3" fmla="*/ 5 h 10"/>
                <a:gd name="T4" fmla="*/ 1 w 17"/>
                <a:gd name="T5" fmla="*/ 6 h 10"/>
                <a:gd name="T6" fmla="*/ 7 w 17"/>
                <a:gd name="T7" fmla="*/ 10 h 10"/>
                <a:gd name="T8" fmla="*/ 10 w 17"/>
                <a:gd name="T9" fmla="*/ 10 h 10"/>
                <a:gd name="T10" fmla="*/ 16 w 17"/>
                <a:gd name="T11" fmla="*/ 6 h 10"/>
                <a:gd name="T12" fmla="*/ 16 w 17"/>
                <a:gd name="T13" fmla="*/ 5 h 10"/>
                <a:gd name="T14" fmla="*/ 10 w 17"/>
                <a:gd name="T15" fmla="*/ 1 h 10"/>
                <a:gd name="T16" fmla="*/ 7 w 17"/>
                <a:gd name="T1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7" y="1"/>
                  </a:move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7" y="6"/>
                    <a:pt x="17" y="5"/>
                    <a:pt x="16" y="5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0"/>
                    <a:pt x="8" y="0"/>
                    <a:pt x="7" y="1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6" name="Freeform 647"/>
            <p:cNvSpPr>
              <a:spLocks/>
            </p:cNvSpPr>
            <p:nvPr userDrawn="1"/>
          </p:nvSpPr>
          <p:spPr bwMode="auto">
            <a:xfrm flipH="1">
              <a:off x="2277900" y="4239718"/>
              <a:ext cx="24248" cy="12837"/>
            </a:xfrm>
            <a:custGeom>
              <a:avLst/>
              <a:gdLst>
                <a:gd name="T0" fmla="*/ 10 w 17"/>
                <a:gd name="T1" fmla="*/ 0 h 9"/>
                <a:gd name="T2" fmla="*/ 8 w 17"/>
                <a:gd name="T3" fmla="*/ 0 h 9"/>
                <a:gd name="T4" fmla="*/ 1 w 17"/>
                <a:gd name="T5" fmla="*/ 4 h 9"/>
                <a:gd name="T6" fmla="*/ 1 w 17"/>
                <a:gd name="T7" fmla="*/ 5 h 9"/>
                <a:gd name="T8" fmla="*/ 8 w 17"/>
                <a:gd name="T9" fmla="*/ 9 h 9"/>
                <a:gd name="T10" fmla="*/ 10 w 17"/>
                <a:gd name="T11" fmla="*/ 9 h 9"/>
                <a:gd name="T12" fmla="*/ 17 w 17"/>
                <a:gd name="T13" fmla="*/ 5 h 9"/>
                <a:gd name="T14" fmla="*/ 17 w 17"/>
                <a:gd name="T15" fmla="*/ 4 h 9"/>
                <a:gd name="T16" fmla="*/ 10 w 17"/>
                <a:gd name="T1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9">
                  <a:moveTo>
                    <a:pt x="10" y="0"/>
                  </a:moveTo>
                  <a:cubicBezTo>
                    <a:pt x="9" y="0"/>
                    <a:pt x="8" y="0"/>
                    <a:pt x="8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1" y="5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9" y="9"/>
                    <a:pt x="10" y="9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5"/>
                    <a:pt x="17" y="4"/>
                    <a:pt x="17" y="4"/>
                  </a:cubicBezTo>
                  <a:lnTo>
                    <a:pt x="10" y="0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7" name="Freeform 648"/>
            <p:cNvSpPr>
              <a:spLocks/>
            </p:cNvSpPr>
            <p:nvPr userDrawn="1"/>
          </p:nvSpPr>
          <p:spPr bwMode="auto">
            <a:xfrm flipH="1">
              <a:off x="2401990" y="4239718"/>
              <a:ext cx="24248" cy="14263"/>
            </a:xfrm>
            <a:custGeom>
              <a:avLst/>
              <a:gdLst>
                <a:gd name="T0" fmla="*/ 7 w 17"/>
                <a:gd name="T1" fmla="*/ 1 h 10"/>
                <a:gd name="T2" fmla="*/ 0 w 17"/>
                <a:gd name="T3" fmla="*/ 5 h 10"/>
                <a:gd name="T4" fmla="*/ 0 w 17"/>
                <a:gd name="T5" fmla="*/ 6 h 10"/>
                <a:gd name="T6" fmla="*/ 7 w 17"/>
                <a:gd name="T7" fmla="*/ 10 h 10"/>
                <a:gd name="T8" fmla="*/ 10 w 17"/>
                <a:gd name="T9" fmla="*/ 10 h 10"/>
                <a:gd name="T10" fmla="*/ 16 w 17"/>
                <a:gd name="T11" fmla="*/ 6 h 10"/>
                <a:gd name="T12" fmla="*/ 16 w 17"/>
                <a:gd name="T13" fmla="*/ 5 h 10"/>
                <a:gd name="T14" fmla="*/ 9 w 17"/>
                <a:gd name="T15" fmla="*/ 1 h 10"/>
                <a:gd name="T16" fmla="*/ 7 w 17"/>
                <a:gd name="T1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7" y="1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7" y="5"/>
                    <a:pt x="17" y="5"/>
                    <a:pt x="16" y="5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8" y="0"/>
                    <a:pt x="7" y="1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8" name="Freeform 649"/>
            <p:cNvSpPr>
              <a:spLocks/>
            </p:cNvSpPr>
            <p:nvPr userDrawn="1"/>
          </p:nvSpPr>
          <p:spPr bwMode="auto">
            <a:xfrm flipH="1">
              <a:off x="2380595" y="4243996"/>
              <a:ext cx="24248" cy="14263"/>
            </a:xfrm>
            <a:custGeom>
              <a:avLst/>
              <a:gdLst>
                <a:gd name="T0" fmla="*/ 7 w 17"/>
                <a:gd name="T1" fmla="*/ 1 h 10"/>
                <a:gd name="T2" fmla="*/ 0 w 17"/>
                <a:gd name="T3" fmla="*/ 5 h 10"/>
                <a:gd name="T4" fmla="*/ 0 w 17"/>
                <a:gd name="T5" fmla="*/ 6 h 10"/>
                <a:gd name="T6" fmla="*/ 7 w 17"/>
                <a:gd name="T7" fmla="*/ 10 h 10"/>
                <a:gd name="T8" fmla="*/ 9 w 17"/>
                <a:gd name="T9" fmla="*/ 10 h 10"/>
                <a:gd name="T10" fmla="*/ 16 w 17"/>
                <a:gd name="T11" fmla="*/ 6 h 10"/>
                <a:gd name="T12" fmla="*/ 16 w 17"/>
                <a:gd name="T13" fmla="*/ 5 h 10"/>
                <a:gd name="T14" fmla="*/ 9 w 17"/>
                <a:gd name="T15" fmla="*/ 1 h 10"/>
                <a:gd name="T16" fmla="*/ 7 w 17"/>
                <a:gd name="T1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7" y="1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6"/>
                    <a:pt x="0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9" y="10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7" y="6"/>
                    <a:pt x="17" y="5"/>
                    <a:pt x="16" y="5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8" y="0"/>
                    <a:pt x="7" y="1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9" name="Freeform 650"/>
            <p:cNvSpPr>
              <a:spLocks/>
            </p:cNvSpPr>
            <p:nvPr userDrawn="1"/>
          </p:nvSpPr>
          <p:spPr bwMode="auto">
            <a:xfrm flipH="1">
              <a:off x="2323542" y="4246849"/>
              <a:ext cx="24248" cy="14263"/>
            </a:xfrm>
            <a:custGeom>
              <a:avLst/>
              <a:gdLst>
                <a:gd name="T0" fmla="*/ 10 w 17"/>
                <a:gd name="T1" fmla="*/ 10 h 10"/>
                <a:gd name="T2" fmla="*/ 17 w 17"/>
                <a:gd name="T3" fmla="*/ 6 h 10"/>
                <a:gd name="T4" fmla="*/ 17 w 17"/>
                <a:gd name="T5" fmla="*/ 5 h 10"/>
                <a:gd name="T6" fmla="*/ 10 w 17"/>
                <a:gd name="T7" fmla="*/ 1 h 10"/>
                <a:gd name="T8" fmla="*/ 8 w 17"/>
                <a:gd name="T9" fmla="*/ 1 h 10"/>
                <a:gd name="T10" fmla="*/ 1 w 17"/>
                <a:gd name="T11" fmla="*/ 5 h 10"/>
                <a:gd name="T12" fmla="*/ 1 w 17"/>
                <a:gd name="T13" fmla="*/ 6 h 10"/>
                <a:gd name="T14" fmla="*/ 8 w 17"/>
                <a:gd name="T15" fmla="*/ 10 h 10"/>
                <a:gd name="T16" fmla="*/ 10 w 17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10"/>
                  </a:moveTo>
                  <a:cubicBezTo>
                    <a:pt x="17" y="6"/>
                    <a:pt x="17" y="6"/>
                    <a:pt x="17" y="6"/>
                  </a:cubicBezTo>
                  <a:cubicBezTo>
                    <a:pt x="17" y="6"/>
                    <a:pt x="17" y="5"/>
                    <a:pt x="17" y="5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0"/>
                    <a:pt x="8" y="0"/>
                    <a:pt x="8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10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0" name="Freeform 651"/>
            <p:cNvSpPr>
              <a:spLocks/>
            </p:cNvSpPr>
            <p:nvPr userDrawn="1"/>
          </p:nvSpPr>
          <p:spPr bwMode="auto">
            <a:xfrm flipH="1">
              <a:off x="2417679" y="4248275"/>
              <a:ext cx="24248" cy="14263"/>
            </a:xfrm>
            <a:custGeom>
              <a:avLst/>
              <a:gdLst>
                <a:gd name="T0" fmla="*/ 8 w 17"/>
                <a:gd name="T1" fmla="*/ 1 h 10"/>
                <a:gd name="T2" fmla="*/ 1 w 17"/>
                <a:gd name="T3" fmla="*/ 5 h 10"/>
                <a:gd name="T4" fmla="*/ 1 w 17"/>
                <a:gd name="T5" fmla="*/ 6 h 10"/>
                <a:gd name="T6" fmla="*/ 8 w 17"/>
                <a:gd name="T7" fmla="*/ 10 h 10"/>
                <a:gd name="T8" fmla="*/ 10 w 17"/>
                <a:gd name="T9" fmla="*/ 10 h 10"/>
                <a:gd name="T10" fmla="*/ 17 w 17"/>
                <a:gd name="T11" fmla="*/ 6 h 10"/>
                <a:gd name="T12" fmla="*/ 17 w 17"/>
                <a:gd name="T13" fmla="*/ 5 h 10"/>
                <a:gd name="T14" fmla="*/ 10 w 17"/>
                <a:gd name="T15" fmla="*/ 1 h 10"/>
                <a:gd name="T16" fmla="*/ 8 w 17"/>
                <a:gd name="T1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8" y="1"/>
                  </a:move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6"/>
                    <a:pt x="17" y="5"/>
                    <a:pt x="17" y="5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0"/>
                    <a:pt x="8" y="0"/>
                    <a:pt x="8" y="1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1" name="Freeform 652"/>
            <p:cNvSpPr>
              <a:spLocks/>
            </p:cNvSpPr>
            <p:nvPr userDrawn="1"/>
          </p:nvSpPr>
          <p:spPr bwMode="auto">
            <a:xfrm flipH="1">
              <a:off x="2362053" y="4251128"/>
              <a:ext cx="24248" cy="14263"/>
            </a:xfrm>
            <a:custGeom>
              <a:avLst/>
              <a:gdLst>
                <a:gd name="T0" fmla="*/ 10 w 17"/>
                <a:gd name="T1" fmla="*/ 10 h 10"/>
                <a:gd name="T2" fmla="*/ 17 w 17"/>
                <a:gd name="T3" fmla="*/ 6 h 10"/>
                <a:gd name="T4" fmla="*/ 17 w 17"/>
                <a:gd name="T5" fmla="*/ 4 h 10"/>
                <a:gd name="T6" fmla="*/ 10 w 17"/>
                <a:gd name="T7" fmla="*/ 0 h 10"/>
                <a:gd name="T8" fmla="*/ 8 w 17"/>
                <a:gd name="T9" fmla="*/ 0 h 10"/>
                <a:gd name="T10" fmla="*/ 1 w 17"/>
                <a:gd name="T11" fmla="*/ 4 h 10"/>
                <a:gd name="T12" fmla="*/ 1 w 17"/>
                <a:gd name="T13" fmla="*/ 6 h 10"/>
                <a:gd name="T14" fmla="*/ 8 w 17"/>
                <a:gd name="T15" fmla="*/ 10 h 10"/>
                <a:gd name="T16" fmla="*/ 10 w 17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10"/>
                  </a:moveTo>
                  <a:cubicBezTo>
                    <a:pt x="17" y="6"/>
                    <a:pt x="17" y="6"/>
                    <a:pt x="17" y="6"/>
                  </a:cubicBezTo>
                  <a:cubicBezTo>
                    <a:pt x="17" y="5"/>
                    <a:pt x="17" y="5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8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10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2" name="Freeform 653"/>
            <p:cNvSpPr>
              <a:spLocks/>
            </p:cNvSpPr>
            <p:nvPr userDrawn="1"/>
          </p:nvSpPr>
          <p:spPr bwMode="auto">
            <a:xfrm flipH="1">
              <a:off x="2396285" y="4253981"/>
              <a:ext cx="24248" cy="12837"/>
            </a:xfrm>
            <a:custGeom>
              <a:avLst/>
              <a:gdLst>
                <a:gd name="T0" fmla="*/ 8 w 17"/>
                <a:gd name="T1" fmla="*/ 0 h 9"/>
                <a:gd name="T2" fmla="*/ 1 w 17"/>
                <a:gd name="T3" fmla="*/ 4 h 9"/>
                <a:gd name="T4" fmla="*/ 1 w 17"/>
                <a:gd name="T5" fmla="*/ 5 h 9"/>
                <a:gd name="T6" fmla="*/ 8 w 17"/>
                <a:gd name="T7" fmla="*/ 9 h 9"/>
                <a:gd name="T8" fmla="*/ 10 w 17"/>
                <a:gd name="T9" fmla="*/ 9 h 9"/>
                <a:gd name="T10" fmla="*/ 17 w 17"/>
                <a:gd name="T11" fmla="*/ 5 h 9"/>
                <a:gd name="T12" fmla="*/ 17 w 17"/>
                <a:gd name="T13" fmla="*/ 4 h 9"/>
                <a:gd name="T14" fmla="*/ 10 w 17"/>
                <a:gd name="T15" fmla="*/ 0 h 9"/>
                <a:gd name="T16" fmla="*/ 8 w 17"/>
                <a:gd name="T1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9">
                  <a:moveTo>
                    <a:pt x="8" y="0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1" y="5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9" y="9"/>
                    <a:pt x="10" y="9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5"/>
                    <a:pt x="17" y="4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3" name="Freeform 654"/>
            <p:cNvSpPr>
              <a:spLocks/>
            </p:cNvSpPr>
            <p:nvPr userDrawn="1"/>
          </p:nvSpPr>
          <p:spPr bwMode="auto">
            <a:xfrm flipH="1">
              <a:off x="2337805" y="4255407"/>
              <a:ext cx="24248" cy="14263"/>
            </a:xfrm>
            <a:custGeom>
              <a:avLst/>
              <a:gdLst>
                <a:gd name="T0" fmla="*/ 10 w 17"/>
                <a:gd name="T1" fmla="*/ 10 h 10"/>
                <a:gd name="T2" fmla="*/ 16 w 17"/>
                <a:gd name="T3" fmla="*/ 6 h 10"/>
                <a:gd name="T4" fmla="*/ 16 w 17"/>
                <a:gd name="T5" fmla="*/ 5 h 10"/>
                <a:gd name="T6" fmla="*/ 9 w 17"/>
                <a:gd name="T7" fmla="*/ 1 h 10"/>
                <a:gd name="T8" fmla="*/ 7 w 17"/>
                <a:gd name="T9" fmla="*/ 1 h 10"/>
                <a:gd name="T10" fmla="*/ 0 w 17"/>
                <a:gd name="T11" fmla="*/ 5 h 10"/>
                <a:gd name="T12" fmla="*/ 0 w 17"/>
                <a:gd name="T13" fmla="*/ 6 h 10"/>
                <a:gd name="T14" fmla="*/ 7 w 17"/>
                <a:gd name="T15" fmla="*/ 10 h 10"/>
                <a:gd name="T16" fmla="*/ 10 w 17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10"/>
                  </a:moveTo>
                  <a:cubicBezTo>
                    <a:pt x="16" y="6"/>
                    <a:pt x="16" y="6"/>
                    <a:pt x="16" y="6"/>
                  </a:cubicBezTo>
                  <a:cubicBezTo>
                    <a:pt x="17" y="6"/>
                    <a:pt x="17" y="5"/>
                    <a:pt x="16" y="5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8" y="0"/>
                    <a:pt x="7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6"/>
                    <a:pt x="0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10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4" name="Freeform 655"/>
            <p:cNvSpPr>
              <a:spLocks/>
            </p:cNvSpPr>
            <p:nvPr userDrawn="1"/>
          </p:nvSpPr>
          <p:spPr bwMode="auto">
            <a:xfrm flipH="1">
              <a:off x="2376316" y="4259686"/>
              <a:ext cx="24248" cy="14263"/>
            </a:xfrm>
            <a:custGeom>
              <a:avLst/>
              <a:gdLst>
                <a:gd name="T0" fmla="*/ 9 w 17"/>
                <a:gd name="T1" fmla="*/ 10 h 10"/>
                <a:gd name="T2" fmla="*/ 16 w 17"/>
                <a:gd name="T3" fmla="*/ 6 h 10"/>
                <a:gd name="T4" fmla="*/ 16 w 17"/>
                <a:gd name="T5" fmla="*/ 4 h 10"/>
                <a:gd name="T6" fmla="*/ 9 w 17"/>
                <a:gd name="T7" fmla="*/ 0 h 10"/>
                <a:gd name="T8" fmla="*/ 7 w 17"/>
                <a:gd name="T9" fmla="*/ 0 h 10"/>
                <a:gd name="T10" fmla="*/ 0 w 17"/>
                <a:gd name="T11" fmla="*/ 4 h 10"/>
                <a:gd name="T12" fmla="*/ 0 w 17"/>
                <a:gd name="T13" fmla="*/ 6 h 10"/>
                <a:gd name="T14" fmla="*/ 7 w 17"/>
                <a:gd name="T15" fmla="*/ 10 h 10"/>
                <a:gd name="T16" fmla="*/ 9 w 17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9" y="10"/>
                  </a:moveTo>
                  <a:cubicBezTo>
                    <a:pt x="16" y="6"/>
                    <a:pt x="16" y="6"/>
                    <a:pt x="16" y="6"/>
                  </a:cubicBezTo>
                  <a:cubicBezTo>
                    <a:pt x="17" y="5"/>
                    <a:pt x="17" y="5"/>
                    <a:pt x="16" y="4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8" y="0"/>
                    <a:pt x="7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9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5" name="Freeform 656"/>
            <p:cNvSpPr>
              <a:spLocks/>
            </p:cNvSpPr>
            <p:nvPr userDrawn="1"/>
          </p:nvSpPr>
          <p:spPr bwMode="auto">
            <a:xfrm flipH="1">
              <a:off x="2352069" y="4263964"/>
              <a:ext cx="25674" cy="14263"/>
            </a:xfrm>
            <a:custGeom>
              <a:avLst/>
              <a:gdLst>
                <a:gd name="T0" fmla="*/ 10 w 18"/>
                <a:gd name="T1" fmla="*/ 10 h 10"/>
                <a:gd name="T2" fmla="*/ 17 w 18"/>
                <a:gd name="T3" fmla="*/ 6 h 10"/>
                <a:gd name="T4" fmla="*/ 17 w 18"/>
                <a:gd name="T5" fmla="*/ 5 h 10"/>
                <a:gd name="T6" fmla="*/ 10 w 18"/>
                <a:gd name="T7" fmla="*/ 1 h 10"/>
                <a:gd name="T8" fmla="*/ 8 w 18"/>
                <a:gd name="T9" fmla="*/ 1 h 10"/>
                <a:gd name="T10" fmla="*/ 1 w 18"/>
                <a:gd name="T11" fmla="*/ 5 h 10"/>
                <a:gd name="T12" fmla="*/ 1 w 18"/>
                <a:gd name="T13" fmla="*/ 6 h 10"/>
                <a:gd name="T14" fmla="*/ 8 w 18"/>
                <a:gd name="T15" fmla="*/ 10 h 10"/>
                <a:gd name="T16" fmla="*/ 10 w 18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10" y="10"/>
                  </a:moveTo>
                  <a:cubicBezTo>
                    <a:pt x="17" y="6"/>
                    <a:pt x="17" y="6"/>
                    <a:pt x="17" y="6"/>
                  </a:cubicBezTo>
                  <a:cubicBezTo>
                    <a:pt x="18" y="6"/>
                    <a:pt x="18" y="5"/>
                    <a:pt x="17" y="5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0"/>
                    <a:pt x="8" y="0"/>
                    <a:pt x="8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10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6" name="Freeform 657"/>
            <p:cNvSpPr>
              <a:spLocks/>
            </p:cNvSpPr>
            <p:nvPr userDrawn="1"/>
          </p:nvSpPr>
          <p:spPr bwMode="auto">
            <a:xfrm flipH="1">
              <a:off x="2392005" y="4268244"/>
              <a:ext cx="24248" cy="14263"/>
            </a:xfrm>
            <a:custGeom>
              <a:avLst/>
              <a:gdLst>
                <a:gd name="T0" fmla="*/ 10 w 17"/>
                <a:gd name="T1" fmla="*/ 10 h 10"/>
                <a:gd name="T2" fmla="*/ 17 w 17"/>
                <a:gd name="T3" fmla="*/ 6 h 10"/>
                <a:gd name="T4" fmla="*/ 17 w 17"/>
                <a:gd name="T5" fmla="*/ 4 h 10"/>
                <a:gd name="T6" fmla="*/ 10 w 17"/>
                <a:gd name="T7" fmla="*/ 1 h 10"/>
                <a:gd name="T8" fmla="*/ 8 w 17"/>
                <a:gd name="T9" fmla="*/ 1 h 10"/>
                <a:gd name="T10" fmla="*/ 1 w 17"/>
                <a:gd name="T11" fmla="*/ 4 h 10"/>
                <a:gd name="T12" fmla="*/ 1 w 17"/>
                <a:gd name="T13" fmla="*/ 6 h 10"/>
                <a:gd name="T14" fmla="*/ 8 w 17"/>
                <a:gd name="T15" fmla="*/ 10 h 10"/>
                <a:gd name="T16" fmla="*/ 10 w 17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10"/>
                  </a:moveTo>
                  <a:cubicBezTo>
                    <a:pt x="17" y="6"/>
                    <a:pt x="17" y="6"/>
                    <a:pt x="17" y="6"/>
                  </a:cubicBezTo>
                  <a:cubicBezTo>
                    <a:pt x="17" y="5"/>
                    <a:pt x="17" y="5"/>
                    <a:pt x="17" y="4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0"/>
                    <a:pt x="8" y="0"/>
                    <a:pt x="8" y="1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10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7" name="Freeform 658"/>
            <p:cNvSpPr>
              <a:spLocks/>
            </p:cNvSpPr>
            <p:nvPr userDrawn="1"/>
          </p:nvSpPr>
          <p:spPr bwMode="auto">
            <a:xfrm flipH="1">
              <a:off x="2367758" y="4272522"/>
              <a:ext cx="24248" cy="14263"/>
            </a:xfrm>
            <a:custGeom>
              <a:avLst/>
              <a:gdLst>
                <a:gd name="T0" fmla="*/ 10 w 17"/>
                <a:gd name="T1" fmla="*/ 10 h 10"/>
                <a:gd name="T2" fmla="*/ 16 w 17"/>
                <a:gd name="T3" fmla="*/ 6 h 10"/>
                <a:gd name="T4" fmla="*/ 16 w 17"/>
                <a:gd name="T5" fmla="*/ 5 h 10"/>
                <a:gd name="T6" fmla="*/ 10 w 17"/>
                <a:gd name="T7" fmla="*/ 1 h 10"/>
                <a:gd name="T8" fmla="*/ 7 w 17"/>
                <a:gd name="T9" fmla="*/ 1 h 10"/>
                <a:gd name="T10" fmla="*/ 1 w 17"/>
                <a:gd name="T11" fmla="*/ 5 h 10"/>
                <a:gd name="T12" fmla="*/ 1 w 17"/>
                <a:gd name="T13" fmla="*/ 6 h 10"/>
                <a:gd name="T14" fmla="*/ 7 w 17"/>
                <a:gd name="T15" fmla="*/ 10 h 10"/>
                <a:gd name="T16" fmla="*/ 10 w 17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10"/>
                  </a:moveTo>
                  <a:cubicBezTo>
                    <a:pt x="16" y="6"/>
                    <a:pt x="16" y="6"/>
                    <a:pt x="16" y="6"/>
                  </a:cubicBezTo>
                  <a:cubicBezTo>
                    <a:pt x="17" y="6"/>
                    <a:pt x="17" y="5"/>
                    <a:pt x="16" y="5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0"/>
                    <a:pt x="8" y="1"/>
                    <a:pt x="7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10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8" name="Freeform 659"/>
            <p:cNvSpPr>
              <a:spLocks/>
            </p:cNvSpPr>
            <p:nvPr userDrawn="1"/>
          </p:nvSpPr>
          <p:spPr bwMode="auto">
            <a:xfrm flipH="1">
              <a:off x="2406269" y="4276802"/>
              <a:ext cx="24248" cy="14263"/>
            </a:xfrm>
            <a:custGeom>
              <a:avLst/>
              <a:gdLst>
                <a:gd name="T0" fmla="*/ 7 w 17"/>
                <a:gd name="T1" fmla="*/ 10 h 10"/>
                <a:gd name="T2" fmla="*/ 9 w 17"/>
                <a:gd name="T3" fmla="*/ 10 h 10"/>
                <a:gd name="T4" fmla="*/ 16 w 17"/>
                <a:gd name="T5" fmla="*/ 6 h 10"/>
                <a:gd name="T6" fmla="*/ 16 w 17"/>
                <a:gd name="T7" fmla="*/ 5 h 10"/>
                <a:gd name="T8" fmla="*/ 9 w 17"/>
                <a:gd name="T9" fmla="*/ 1 h 10"/>
                <a:gd name="T10" fmla="*/ 7 w 17"/>
                <a:gd name="T11" fmla="*/ 1 h 10"/>
                <a:gd name="T12" fmla="*/ 0 w 17"/>
                <a:gd name="T13" fmla="*/ 5 h 10"/>
                <a:gd name="T14" fmla="*/ 0 w 17"/>
                <a:gd name="T15" fmla="*/ 6 h 10"/>
                <a:gd name="T16" fmla="*/ 7 w 17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7" y="10"/>
                  </a:moveTo>
                  <a:cubicBezTo>
                    <a:pt x="8" y="10"/>
                    <a:pt x="9" y="10"/>
                    <a:pt x="9" y="10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7" y="5"/>
                    <a:pt x="17" y="5"/>
                    <a:pt x="16" y="5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8" y="0"/>
                    <a:pt x="7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6"/>
                  </a:cubicBezTo>
                  <a:lnTo>
                    <a:pt x="7" y="10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9" name="Freeform 660"/>
            <p:cNvSpPr>
              <a:spLocks/>
            </p:cNvSpPr>
            <p:nvPr userDrawn="1"/>
          </p:nvSpPr>
          <p:spPr bwMode="auto">
            <a:xfrm flipH="1">
              <a:off x="2382022" y="4282507"/>
              <a:ext cx="25674" cy="12837"/>
            </a:xfrm>
            <a:custGeom>
              <a:avLst/>
              <a:gdLst>
                <a:gd name="T0" fmla="*/ 10 w 18"/>
                <a:gd name="T1" fmla="*/ 9 h 9"/>
                <a:gd name="T2" fmla="*/ 17 w 18"/>
                <a:gd name="T3" fmla="*/ 5 h 9"/>
                <a:gd name="T4" fmla="*/ 17 w 18"/>
                <a:gd name="T5" fmla="*/ 4 h 9"/>
                <a:gd name="T6" fmla="*/ 10 w 18"/>
                <a:gd name="T7" fmla="*/ 0 h 9"/>
                <a:gd name="T8" fmla="*/ 8 w 18"/>
                <a:gd name="T9" fmla="*/ 0 h 9"/>
                <a:gd name="T10" fmla="*/ 1 w 18"/>
                <a:gd name="T11" fmla="*/ 4 h 9"/>
                <a:gd name="T12" fmla="*/ 1 w 18"/>
                <a:gd name="T13" fmla="*/ 5 h 9"/>
                <a:gd name="T14" fmla="*/ 8 w 18"/>
                <a:gd name="T15" fmla="*/ 9 h 9"/>
                <a:gd name="T16" fmla="*/ 10 w 18"/>
                <a:gd name="T17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9">
                  <a:moveTo>
                    <a:pt x="10" y="9"/>
                  </a:moveTo>
                  <a:cubicBezTo>
                    <a:pt x="17" y="5"/>
                    <a:pt x="17" y="5"/>
                    <a:pt x="17" y="5"/>
                  </a:cubicBezTo>
                  <a:cubicBezTo>
                    <a:pt x="18" y="5"/>
                    <a:pt x="18" y="4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9" y="0"/>
                    <a:pt x="8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0" y="5"/>
                    <a:pt x="1" y="5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9" y="9"/>
                    <a:pt x="10" y="9"/>
                    <a:pt x="10" y="9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0" name="Freeform 661"/>
            <p:cNvSpPr>
              <a:spLocks/>
            </p:cNvSpPr>
            <p:nvPr userDrawn="1"/>
          </p:nvSpPr>
          <p:spPr bwMode="auto">
            <a:xfrm flipH="1">
              <a:off x="2293590" y="4248275"/>
              <a:ext cx="85579" cy="49922"/>
            </a:xfrm>
            <a:custGeom>
              <a:avLst/>
              <a:gdLst>
                <a:gd name="T0" fmla="*/ 53 w 60"/>
                <a:gd name="T1" fmla="*/ 0 h 35"/>
                <a:gd name="T2" fmla="*/ 51 w 60"/>
                <a:gd name="T3" fmla="*/ 0 h 35"/>
                <a:gd name="T4" fmla="*/ 1 w 60"/>
                <a:gd name="T5" fmla="*/ 29 h 35"/>
                <a:gd name="T6" fmla="*/ 0 w 60"/>
                <a:gd name="T7" fmla="*/ 31 h 35"/>
                <a:gd name="T8" fmla="*/ 7 w 60"/>
                <a:gd name="T9" fmla="*/ 35 h 35"/>
                <a:gd name="T10" fmla="*/ 10 w 60"/>
                <a:gd name="T11" fmla="*/ 35 h 35"/>
                <a:gd name="T12" fmla="*/ 60 w 60"/>
                <a:gd name="T13" fmla="*/ 6 h 35"/>
                <a:gd name="T14" fmla="*/ 60 w 60"/>
                <a:gd name="T15" fmla="*/ 4 h 35"/>
                <a:gd name="T16" fmla="*/ 53 w 60"/>
                <a:gd name="T17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0" h="35">
                  <a:moveTo>
                    <a:pt x="53" y="0"/>
                  </a:moveTo>
                  <a:cubicBezTo>
                    <a:pt x="52" y="0"/>
                    <a:pt x="51" y="0"/>
                    <a:pt x="51" y="0"/>
                  </a:cubicBezTo>
                  <a:cubicBezTo>
                    <a:pt x="1" y="29"/>
                    <a:pt x="1" y="29"/>
                    <a:pt x="1" y="29"/>
                  </a:cubicBezTo>
                  <a:cubicBezTo>
                    <a:pt x="0" y="30"/>
                    <a:pt x="0" y="30"/>
                    <a:pt x="0" y="31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8" y="35"/>
                    <a:pt x="9" y="35"/>
                    <a:pt x="10" y="35"/>
                  </a:cubicBezTo>
                  <a:cubicBezTo>
                    <a:pt x="60" y="6"/>
                    <a:pt x="60" y="6"/>
                    <a:pt x="60" y="6"/>
                  </a:cubicBezTo>
                  <a:cubicBezTo>
                    <a:pt x="60" y="5"/>
                    <a:pt x="60" y="4"/>
                    <a:pt x="60" y="4"/>
                  </a:cubicBezTo>
                  <a:lnTo>
                    <a:pt x="53" y="0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1" name="Freeform 662"/>
            <p:cNvSpPr>
              <a:spLocks/>
            </p:cNvSpPr>
            <p:nvPr userDrawn="1"/>
          </p:nvSpPr>
          <p:spPr bwMode="auto">
            <a:xfrm flipH="1">
              <a:off x="2397711" y="4291065"/>
              <a:ext cx="24248" cy="14263"/>
            </a:xfrm>
            <a:custGeom>
              <a:avLst/>
              <a:gdLst>
                <a:gd name="T0" fmla="*/ 7 w 17"/>
                <a:gd name="T1" fmla="*/ 9 h 10"/>
                <a:gd name="T2" fmla="*/ 10 w 17"/>
                <a:gd name="T3" fmla="*/ 9 h 10"/>
                <a:gd name="T4" fmla="*/ 16 w 17"/>
                <a:gd name="T5" fmla="*/ 5 h 10"/>
                <a:gd name="T6" fmla="*/ 16 w 17"/>
                <a:gd name="T7" fmla="*/ 4 h 10"/>
                <a:gd name="T8" fmla="*/ 10 w 17"/>
                <a:gd name="T9" fmla="*/ 0 h 10"/>
                <a:gd name="T10" fmla="*/ 7 w 17"/>
                <a:gd name="T11" fmla="*/ 0 h 10"/>
                <a:gd name="T12" fmla="*/ 1 w 17"/>
                <a:gd name="T13" fmla="*/ 4 h 10"/>
                <a:gd name="T14" fmla="*/ 1 w 17"/>
                <a:gd name="T15" fmla="*/ 5 h 10"/>
                <a:gd name="T16" fmla="*/ 7 w 17"/>
                <a:gd name="T17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7" y="9"/>
                  </a:moveTo>
                  <a:cubicBezTo>
                    <a:pt x="8" y="10"/>
                    <a:pt x="9" y="10"/>
                    <a:pt x="10" y="9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7" y="5"/>
                    <a:pt x="17" y="4"/>
                    <a:pt x="16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7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1" y="5"/>
                  </a:cubicBezTo>
                  <a:lnTo>
                    <a:pt x="7" y="9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2" name="Freeform 663"/>
            <p:cNvSpPr>
              <a:spLocks/>
            </p:cNvSpPr>
            <p:nvPr userDrawn="1"/>
          </p:nvSpPr>
          <p:spPr bwMode="auto">
            <a:xfrm flipH="1">
              <a:off x="2370611" y="4292491"/>
              <a:ext cx="24248" cy="14263"/>
            </a:xfrm>
            <a:custGeom>
              <a:avLst/>
              <a:gdLst>
                <a:gd name="T0" fmla="*/ 10 w 17"/>
                <a:gd name="T1" fmla="*/ 1 h 10"/>
                <a:gd name="T2" fmla="*/ 8 w 17"/>
                <a:gd name="T3" fmla="*/ 1 h 10"/>
                <a:gd name="T4" fmla="*/ 1 w 17"/>
                <a:gd name="T5" fmla="*/ 5 h 10"/>
                <a:gd name="T6" fmla="*/ 1 w 17"/>
                <a:gd name="T7" fmla="*/ 6 h 10"/>
                <a:gd name="T8" fmla="*/ 8 w 17"/>
                <a:gd name="T9" fmla="*/ 10 h 10"/>
                <a:gd name="T10" fmla="*/ 10 w 17"/>
                <a:gd name="T11" fmla="*/ 10 h 10"/>
                <a:gd name="T12" fmla="*/ 17 w 17"/>
                <a:gd name="T13" fmla="*/ 6 h 10"/>
                <a:gd name="T14" fmla="*/ 17 w 17"/>
                <a:gd name="T15" fmla="*/ 5 h 10"/>
                <a:gd name="T16" fmla="*/ 10 w 17"/>
                <a:gd name="T1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1"/>
                  </a:moveTo>
                  <a:cubicBezTo>
                    <a:pt x="9" y="0"/>
                    <a:pt x="8" y="0"/>
                    <a:pt x="8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6"/>
                    <a:pt x="17" y="5"/>
                    <a:pt x="17" y="5"/>
                  </a:cubicBezTo>
                  <a:lnTo>
                    <a:pt x="10" y="1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3" name="Freeform 664"/>
            <p:cNvSpPr>
              <a:spLocks/>
            </p:cNvSpPr>
            <p:nvPr userDrawn="1"/>
          </p:nvSpPr>
          <p:spPr bwMode="auto">
            <a:xfrm flipH="1">
              <a:off x="2410548" y="4262539"/>
              <a:ext cx="24248" cy="14263"/>
            </a:xfrm>
            <a:custGeom>
              <a:avLst/>
              <a:gdLst>
                <a:gd name="T0" fmla="*/ 7 w 17"/>
                <a:gd name="T1" fmla="*/ 0 h 10"/>
                <a:gd name="T2" fmla="*/ 0 w 17"/>
                <a:gd name="T3" fmla="*/ 4 h 10"/>
                <a:gd name="T4" fmla="*/ 0 w 17"/>
                <a:gd name="T5" fmla="*/ 5 h 10"/>
                <a:gd name="T6" fmla="*/ 7 w 17"/>
                <a:gd name="T7" fmla="*/ 9 h 10"/>
                <a:gd name="T8" fmla="*/ 9 w 17"/>
                <a:gd name="T9" fmla="*/ 9 h 10"/>
                <a:gd name="T10" fmla="*/ 16 w 17"/>
                <a:gd name="T11" fmla="*/ 5 h 10"/>
                <a:gd name="T12" fmla="*/ 16 w 17"/>
                <a:gd name="T13" fmla="*/ 4 h 10"/>
                <a:gd name="T14" fmla="*/ 9 w 17"/>
                <a:gd name="T15" fmla="*/ 0 h 10"/>
                <a:gd name="T16" fmla="*/ 7 w 17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7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10"/>
                    <a:pt x="9" y="10"/>
                    <a:pt x="9" y="9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7" y="5"/>
                    <a:pt x="17" y="4"/>
                    <a:pt x="16" y="4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8" y="0"/>
                    <a:pt x="7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4" name="Freeform 665"/>
            <p:cNvSpPr>
              <a:spLocks/>
            </p:cNvSpPr>
            <p:nvPr userDrawn="1"/>
          </p:nvSpPr>
          <p:spPr bwMode="auto">
            <a:xfrm flipH="1">
              <a:off x="2332100" y="4234012"/>
              <a:ext cx="24248" cy="14263"/>
            </a:xfrm>
            <a:custGeom>
              <a:avLst/>
              <a:gdLst>
                <a:gd name="T0" fmla="*/ 10 w 17"/>
                <a:gd name="T1" fmla="*/ 9 h 10"/>
                <a:gd name="T2" fmla="*/ 16 w 17"/>
                <a:gd name="T3" fmla="*/ 6 h 10"/>
                <a:gd name="T4" fmla="*/ 16 w 17"/>
                <a:gd name="T5" fmla="*/ 4 h 10"/>
                <a:gd name="T6" fmla="*/ 10 w 17"/>
                <a:gd name="T7" fmla="*/ 0 h 10"/>
                <a:gd name="T8" fmla="*/ 7 w 17"/>
                <a:gd name="T9" fmla="*/ 0 h 10"/>
                <a:gd name="T10" fmla="*/ 1 w 17"/>
                <a:gd name="T11" fmla="*/ 4 h 10"/>
                <a:gd name="T12" fmla="*/ 1 w 17"/>
                <a:gd name="T13" fmla="*/ 6 h 10"/>
                <a:gd name="T14" fmla="*/ 7 w 17"/>
                <a:gd name="T15" fmla="*/ 9 h 10"/>
                <a:gd name="T16" fmla="*/ 10 w 17"/>
                <a:gd name="T17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9"/>
                  </a:moveTo>
                  <a:cubicBezTo>
                    <a:pt x="16" y="6"/>
                    <a:pt x="16" y="6"/>
                    <a:pt x="16" y="6"/>
                  </a:cubicBezTo>
                  <a:cubicBezTo>
                    <a:pt x="17" y="5"/>
                    <a:pt x="17" y="5"/>
                    <a:pt x="16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7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10"/>
                    <a:pt x="9" y="10"/>
                    <a:pt x="10" y="9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5" name="Freeform 666"/>
            <p:cNvSpPr>
              <a:spLocks/>
            </p:cNvSpPr>
            <p:nvPr userDrawn="1"/>
          </p:nvSpPr>
          <p:spPr bwMode="auto">
            <a:xfrm flipH="1">
              <a:off x="2307853" y="4238291"/>
              <a:ext cx="24248" cy="14263"/>
            </a:xfrm>
            <a:custGeom>
              <a:avLst/>
              <a:gdLst>
                <a:gd name="T0" fmla="*/ 9 w 17"/>
                <a:gd name="T1" fmla="*/ 10 h 10"/>
                <a:gd name="T2" fmla="*/ 16 w 17"/>
                <a:gd name="T3" fmla="*/ 6 h 10"/>
                <a:gd name="T4" fmla="*/ 16 w 17"/>
                <a:gd name="T5" fmla="*/ 5 h 10"/>
                <a:gd name="T6" fmla="*/ 9 w 17"/>
                <a:gd name="T7" fmla="*/ 1 h 10"/>
                <a:gd name="T8" fmla="*/ 7 w 17"/>
                <a:gd name="T9" fmla="*/ 1 h 10"/>
                <a:gd name="T10" fmla="*/ 0 w 17"/>
                <a:gd name="T11" fmla="*/ 5 h 10"/>
                <a:gd name="T12" fmla="*/ 0 w 17"/>
                <a:gd name="T13" fmla="*/ 6 h 10"/>
                <a:gd name="T14" fmla="*/ 7 w 17"/>
                <a:gd name="T15" fmla="*/ 10 h 10"/>
                <a:gd name="T16" fmla="*/ 9 w 17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9" y="10"/>
                  </a:moveTo>
                  <a:cubicBezTo>
                    <a:pt x="16" y="6"/>
                    <a:pt x="16" y="6"/>
                    <a:pt x="16" y="6"/>
                  </a:cubicBezTo>
                  <a:cubicBezTo>
                    <a:pt x="17" y="5"/>
                    <a:pt x="17" y="5"/>
                    <a:pt x="16" y="5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8" y="0"/>
                    <a:pt x="7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9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6" name="Freeform 667"/>
            <p:cNvSpPr>
              <a:spLocks/>
            </p:cNvSpPr>
            <p:nvPr userDrawn="1"/>
          </p:nvSpPr>
          <p:spPr bwMode="auto">
            <a:xfrm flipH="1">
              <a:off x="2316411" y="4225454"/>
              <a:ext cx="25674" cy="14263"/>
            </a:xfrm>
            <a:custGeom>
              <a:avLst/>
              <a:gdLst>
                <a:gd name="T0" fmla="*/ 10 w 18"/>
                <a:gd name="T1" fmla="*/ 9 h 10"/>
                <a:gd name="T2" fmla="*/ 17 w 18"/>
                <a:gd name="T3" fmla="*/ 5 h 10"/>
                <a:gd name="T4" fmla="*/ 17 w 18"/>
                <a:gd name="T5" fmla="*/ 4 h 10"/>
                <a:gd name="T6" fmla="*/ 10 w 18"/>
                <a:gd name="T7" fmla="*/ 0 h 10"/>
                <a:gd name="T8" fmla="*/ 8 w 18"/>
                <a:gd name="T9" fmla="*/ 0 h 10"/>
                <a:gd name="T10" fmla="*/ 1 w 18"/>
                <a:gd name="T11" fmla="*/ 4 h 10"/>
                <a:gd name="T12" fmla="*/ 1 w 18"/>
                <a:gd name="T13" fmla="*/ 5 h 10"/>
                <a:gd name="T14" fmla="*/ 8 w 18"/>
                <a:gd name="T15" fmla="*/ 9 h 10"/>
                <a:gd name="T16" fmla="*/ 10 w 18"/>
                <a:gd name="T17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10" y="9"/>
                  </a:moveTo>
                  <a:cubicBezTo>
                    <a:pt x="17" y="5"/>
                    <a:pt x="17" y="5"/>
                    <a:pt x="17" y="5"/>
                  </a:cubicBezTo>
                  <a:cubicBezTo>
                    <a:pt x="18" y="5"/>
                    <a:pt x="18" y="5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8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1" y="5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9" y="10"/>
                    <a:pt x="10" y="10"/>
                    <a:pt x="10" y="9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7" name="Freeform 668"/>
            <p:cNvSpPr>
              <a:spLocks/>
            </p:cNvSpPr>
            <p:nvPr userDrawn="1"/>
          </p:nvSpPr>
          <p:spPr bwMode="auto">
            <a:xfrm flipH="1">
              <a:off x="2336379" y="4218322"/>
              <a:ext cx="24248" cy="14263"/>
            </a:xfrm>
            <a:custGeom>
              <a:avLst/>
              <a:gdLst>
                <a:gd name="T0" fmla="*/ 7 w 17"/>
                <a:gd name="T1" fmla="*/ 1 h 10"/>
                <a:gd name="T2" fmla="*/ 0 w 17"/>
                <a:gd name="T3" fmla="*/ 5 h 10"/>
                <a:gd name="T4" fmla="*/ 1 w 17"/>
                <a:gd name="T5" fmla="*/ 6 h 10"/>
                <a:gd name="T6" fmla="*/ 7 w 17"/>
                <a:gd name="T7" fmla="*/ 10 h 10"/>
                <a:gd name="T8" fmla="*/ 10 w 17"/>
                <a:gd name="T9" fmla="*/ 10 h 10"/>
                <a:gd name="T10" fmla="*/ 16 w 17"/>
                <a:gd name="T11" fmla="*/ 6 h 10"/>
                <a:gd name="T12" fmla="*/ 16 w 17"/>
                <a:gd name="T13" fmla="*/ 5 h 10"/>
                <a:gd name="T14" fmla="*/ 10 w 17"/>
                <a:gd name="T15" fmla="*/ 1 h 10"/>
                <a:gd name="T16" fmla="*/ 7 w 17"/>
                <a:gd name="T1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7" y="1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7" y="6"/>
                    <a:pt x="17" y="5"/>
                    <a:pt x="16" y="5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0"/>
                    <a:pt x="8" y="0"/>
                    <a:pt x="7" y="1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8" name="Freeform 669"/>
            <p:cNvSpPr>
              <a:spLocks/>
            </p:cNvSpPr>
            <p:nvPr userDrawn="1"/>
          </p:nvSpPr>
          <p:spPr bwMode="auto">
            <a:xfrm flipH="1">
              <a:off x="2252226" y="4169827"/>
              <a:ext cx="35658" cy="19968"/>
            </a:xfrm>
            <a:custGeom>
              <a:avLst/>
              <a:gdLst>
                <a:gd name="T0" fmla="*/ 15 w 25"/>
                <a:gd name="T1" fmla="*/ 0 h 14"/>
                <a:gd name="T2" fmla="*/ 1 w 25"/>
                <a:gd name="T3" fmla="*/ 9 h 14"/>
                <a:gd name="T4" fmla="*/ 1 w 25"/>
                <a:gd name="T5" fmla="*/ 10 h 14"/>
                <a:gd name="T6" fmla="*/ 8 w 25"/>
                <a:gd name="T7" fmla="*/ 14 h 14"/>
                <a:gd name="T8" fmla="*/ 10 w 25"/>
                <a:gd name="T9" fmla="*/ 14 h 14"/>
                <a:gd name="T10" fmla="*/ 24 w 25"/>
                <a:gd name="T11" fmla="*/ 6 h 14"/>
                <a:gd name="T12" fmla="*/ 24 w 25"/>
                <a:gd name="T13" fmla="*/ 4 h 14"/>
                <a:gd name="T14" fmla="*/ 17 w 25"/>
                <a:gd name="T15" fmla="*/ 0 h 14"/>
                <a:gd name="T16" fmla="*/ 15 w 25"/>
                <a:gd name="T1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14">
                  <a:moveTo>
                    <a:pt x="15" y="0"/>
                  </a:moveTo>
                  <a:cubicBezTo>
                    <a:pt x="1" y="9"/>
                    <a:pt x="1" y="9"/>
                    <a:pt x="1" y="9"/>
                  </a:cubicBezTo>
                  <a:cubicBezTo>
                    <a:pt x="0" y="9"/>
                    <a:pt x="1" y="10"/>
                    <a:pt x="1" y="10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9" y="14"/>
                    <a:pt x="9" y="14"/>
                    <a:pt x="10" y="14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5" y="5"/>
                    <a:pt x="25" y="5"/>
                    <a:pt x="24" y="4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7" y="0"/>
                    <a:pt x="16" y="0"/>
                    <a:pt x="15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9" name="Freeform 670"/>
            <p:cNvSpPr>
              <a:spLocks/>
            </p:cNvSpPr>
            <p:nvPr userDrawn="1"/>
          </p:nvSpPr>
          <p:spPr bwMode="auto">
            <a:xfrm flipH="1">
              <a:off x="2276474" y="4184091"/>
              <a:ext cx="24248" cy="14263"/>
            </a:xfrm>
            <a:custGeom>
              <a:avLst/>
              <a:gdLst>
                <a:gd name="T0" fmla="*/ 7 w 17"/>
                <a:gd name="T1" fmla="*/ 0 h 10"/>
                <a:gd name="T2" fmla="*/ 0 w 17"/>
                <a:gd name="T3" fmla="*/ 4 h 10"/>
                <a:gd name="T4" fmla="*/ 0 w 17"/>
                <a:gd name="T5" fmla="*/ 6 h 10"/>
                <a:gd name="T6" fmla="*/ 7 w 17"/>
                <a:gd name="T7" fmla="*/ 10 h 10"/>
                <a:gd name="T8" fmla="*/ 9 w 17"/>
                <a:gd name="T9" fmla="*/ 10 h 10"/>
                <a:gd name="T10" fmla="*/ 16 w 17"/>
                <a:gd name="T11" fmla="*/ 6 h 10"/>
                <a:gd name="T12" fmla="*/ 16 w 17"/>
                <a:gd name="T13" fmla="*/ 4 h 10"/>
                <a:gd name="T14" fmla="*/ 9 w 17"/>
                <a:gd name="T15" fmla="*/ 0 h 10"/>
                <a:gd name="T16" fmla="*/ 7 w 17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7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9" y="10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7" y="5"/>
                    <a:pt x="17" y="5"/>
                    <a:pt x="16" y="4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8" y="0"/>
                    <a:pt x="7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0" name="Freeform 671"/>
            <p:cNvSpPr>
              <a:spLocks/>
            </p:cNvSpPr>
            <p:nvPr userDrawn="1"/>
          </p:nvSpPr>
          <p:spPr bwMode="auto">
            <a:xfrm flipH="1">
              <a:off x="2220847" y="4169827"/>
              <a:ext cx="24248" cy="14263"/>
            </a:xfrm>
            <a:custGeom>
              <a:avLst/>
              <a:gdLst>
                <a:gd name="T0" fmla="*/ 10 w 17"/>
                <a:gd name="T1" fmla="*/ 10 h 10"/>
                <a:gd name="T2" fmla="*/ 16 w 17"/>
                <a:gd name="T3" fmla="*/ 6 h 10"/>
                <a:gd name="T4" fmla="*/ 16 w 17"/>
                <a:gd name="T5" fmla="*/ 4 h 10"/>
                <a:gd name="T6" fmla="*/ 9 w 17"/>
                <a:gd name="T7" fmla="*/ 0 h 10"/>
                <a:gd name="T8" fmla="*/ 7 w 17"/>
                <a:gd name="T9" fmla="*/ 0 h 10"/>
                <a:gd name="T10" fmla="*/ 0 w 17"/>
                <a:gd name="T11" fmla="*/ 4 h 10"/>
                <a:gd name="T12" fmla="*/ 0 w 17"/>
                <a:gd name="T13" fmla="*/ 6 h 10"/>
                <a:gd name="T14" fmla="*/ 7 w 17"/>
                <a:gd name="T15" fmla="*/ 10 h 10"/>
                <a:gd name="T16" fmla="*/ 10 w 17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10"/>
                  </a:moveTo>
                  <a:cubicBezTo>
                    <a:pt x="16" y="6"/>
                    <a:pt x="16" y="6"/>
                    <a:pt x="16" y="6"/>
                  </a:cubicBezTo>
                  <a:cubicBezTo>
                    <a:pt x="17" y="5"/>
                    <a:pt x="17" y="5"/>
                    <a:pt x="16" y="4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8" y="0"/>
                    <a:pt x="7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10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1" name="Freeform 672"/>
            <p:cNvSpPr>
              <a:spLocks/>
            </p:cNvSpPr>
            <p:nvPr userDrawn="1"/>
          </p:nvSpPr>
          <p:spPr bwMode="auto">
            <a:xfrm flipH="1">
              <a:off x="2219421" y="4209764"/>
              <a:ext cx="17116" cy="9985"/>
            </a:xfrm>
            <a:custGeom>
              <a:avLst/>
              <a:gdLst>
                <a:gd name="T0" fmla="*/ 9 w 12"/>
                <a:gd name="T1" fmla="*/ 0 h 7"/>
                <a:gd name="T2" fmla="*/ 8 w 12"/>
                <a:gd name="T3" fmla="*/ 0 h 7"/>
                <a:gd name="T4" fmla="*/ 0 w 12"/>
                <a:gd name="T5" fmla="*/ 4 h 7"/>
                <a:gd name="T6" fmla="*/ 0 w 12"/>
                <a:gd name="T7" fmla="*/ 5 h 7"/>
                <a:gd name="T8" fmla="*/ 3 w 12"/>
                <a:gd name="T9" fmla="*/ 7 h 7"/>
                <a:gd name="T10" fmla="*/ 4 w 12"/>
                <a:gd name="T11" fmla="*/ 7 h 7"/>
                <a:gd name="T12" fmla="*/ 12 w 12"/>
                <a:gd name="T13" fmla="*/ 2 h 7"/>
                <a:gd name="T14" fmla="*/ 12 w 12"/>
                <a:gd name="T15" fmla="*/ 2 h 7"/>
                <a:gd name="T16" fmla="*/ 9 w 12"/>
                <a:gd name="T1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7">
                  <a:moveTo>
                    <a:pt x="9" y="0"/>
                  </a:moveTo>
                  <a:lnTo>
                    <a:pt x="8" y="0"/>
                  </a:lnTo>
                  <a:lnTo>
                    <a:pt x="0" y="4"/>
                  </a:lnTo>
                  <a:lnTo>
                    <a:pt x="0" y="5"/>
                  </a:lnTo>
                  <a:lnTo>
                    <a:pt x="3" y="7"/>
                  </a:lnTo>
                  <a:lnTo>
                    <a:pt x="4" y="7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2" name="Freeform 673"/>
            <p:cNvSpPr>
              <a:spLocks/>
            </p:cNvSpPr>
            <p:nvPr userDrawn="1"/>
          </p:nvSpPr>
          <p:spPr bwMode="auto">
            <a:xfrm flipH="1">
              <a:off x="2226553" y="4205486"/>
              <a:ext cx="17116" cy="9985"/>
            </a:xfrm>
            <a:custGeom>
              <a:avLst/>
              <a:gdLst>
                <a:gd name="T0" fmla="*/ 8 w 12"/>
                <a:gd name="T1" fmla="*/ 0 h 7"/>
                <a:gd name="T2" fmla="*/ 0 w 12"/>
                <a:gd name="T3" fmla="*/ 4 h 7"/>
                <a:gd name="T4" fmla="*/ 0 w 12"/>
                <a:gd name="T5" fmla="*/ 5 h 7"/>
                <a:gd name="T6" fmla="*/ 3 w 12"/>
                <a:gd name="T7" fmla="*/ 7 h 7"/>
                <a:gd name="T8" fmla="*/ 4 w 12"/>
                <a:gd name="T9" fmla="*/ 7 h 7"/>
                <a:gd name="T10" fmla="*/ 12 w 12"/>
                <a:gd name="T11" fmla="*/ 2 h 7"/>
                <a:gd name="T12" fmla="*/ 12 w 12"/>
                <a:gd name="T13" fmla="*/ 2 h 7"/>
                <a:gd name="T14" fmla="*/ 9 w 12"/>
                <a:gd name="T15" fmla="*/ 0 h 7"/>
                <a:gd name="T16" fmla="*/ 8 w 12"/>
                <a:gd name="T1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7">
                  <a:moveTo>
                    <a:pt x="8" y="0"/>
                  </a:moveTo>
                  <a:lnTo>
                    <a:pt x="0" y="4"/>
                  </a:lnTo>
                  <a:lnTo>
                    <a:pt x="0" y="5"/>
                  </a:lnTo>
                  <a:lnTo>
                    <a:pt x="3" y="7"/>
                  </a:lnTo>
                  <a:lnTo>
                    <a:pt x="4" y="7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9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3" name="Freeform 674"/>
            <p:cNvSpPr>
              <a:spLocks/>
            </p:cNvSpPr>
            <p:nvPr userDrawn="1"/>
          </p:nvSpPr>
          <p:spPr bwMode="auto">
            <a:xfrm flipH="1">
              <a:off x="2233684" y="4216896"/>
              <a:ext cx="17116" cy="9985"/>
            </a:xfrm>
            <a:custGeom>
              <a:avLst/>
              <a:gdLst>
                <a:gd name="T0" fmla="*/ 9 w 12"/>
                <a:gd name="T1" fmla="*/ 0 h 7"/>
                <a:gd name="T2" fmla="*/ 8 w 12"/>
                <a:gd name="T3" fmla="*/ 0 h 7"/>
                <a:gd name="T4" fmla="*/ 0 w 12"/>
                <a:gd name="T5" fmla="*/ 5 h 7"/>
                <a:gd name="T6" fmla="*/ 0 w 12"/>
                <a:gd name="T7" fmla="*/ 5 h 7"/>
                <a:gd name="T8" fmla="*/ 4 w 12"/>
                <a:gd name="T9" fmla="*/ 7 h 7"/>
                <a:gd name="T10" fmla="*/ 5 w 12"/>
                <a:gd name="T11" fmla="*/ 7 h 7"/>
                <a:gd name="T12" fmla="*/ 12 w 12"/>
                <a:gd name="T13" fmla="*/ 3 h 7"/>
                <a:gd name="T14" fmla="*/ 12 w 12"/>
                <a:gd name="T15" fmla="*/ 2 h 7"/>
                <a:gd name="T16" fmla="*/ 9 w 12"/>
                <a:gd name="T1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7">
                  <a:moveTo>
                    <a:pt x="9" y="0"/>
                  </a:moveTo>
                  <a:lnTo>
                    <a:pt x="8" y="0"/>
                  </a:lnTo>
                  <a:lnTo>
                    <a:pt x="0" y="5"/>
                  </a:lnTo>
                  <a:lnTo>
                    <a:pt x="0" y="5"/>
                  </a:lnTo>
                  <a:lnTo>
                    <a:pt x="4" y="7"/>
                  </a:lnTo>
                  <a:lnTo>
                    <a:pt x="5" y="7"/>
                  </a:lnTo>
                  <a:lnTo>
                    <a:pt x="12" y="3"/>
                  </a:lnTo>
                  <a:lnTo>
                    <a:pt x="12" y="2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4" name="Freeform 675"/>
            <p:cNvSpPr>
              <a:spLocks/>
            </p:cNvSpPr>
            <p:nvPr userDrawn="1"/>
          </p:nvSpPr>
          <p:spPr bwMode="auto">
            <a:xfrm flipH="1">
              <a:off x="2236537" y="4178385"/>
              <a:ext cx="45642" cy="27101"/>
            </a:xfrm>
            <a:custGeom>
              <a:avLst/>
              <a:gdLst>
                <a:gd name="T0" fmla="*/ 10 w 32"/>
                <a:gd name="T1" fmla="*/ 18 h 19"/>
                <a:gd name="T2" fmla="*/ 31 w 32"/>
                <a:gd name="T3" fmla="*/ 6 h 19"/>
                <a:gd name="T4" fmla="*/ 31 w 32"/>
                <a:gd name="T5" fmla="*/ 5 h 19"/>
                <a:gd name="T6" fmla="*/ 24 w 32"/>
                <a:gd name="T7" fmla="*/ 1 h 19"/>
                <a:gd name="T8" fmla="*/ 22 w 32"/>
                <a:gd name="T9" fmla="*/ 1 h 19"/>
                <a:gd name="T10" fmla="*/ 1 w 32"/>
                <a:gd name="T11" fmla="*/ 13 h 19"/>
                <a:gd name="T12" fmla="*/ 1 w 32"/>
                <a:gd name="T13" fmla="*/ 14 h 19"/>
                <a:gd name="T14" fmla="*/ 8 w 32"/>
                <a:gd name="T15" fmla="*/ 18 h 19"/>
                <a:gd name="T16" fmla="*/ 10 w 32"/>
                <a:gd name="T17" fmla="*/ 18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" h="19">
                  <a:moveTo>
                    <a:pt x="10" y="18"/>
                  </a:moveTo>
                  <a:cubicBezTo>
                    <a:pt x="31" y="6"/>
                    <a:pt x="31" y="6"/>
                    <a:pt x="31" y="6"/>
                  </a:cubicBezTo>
                  <a:cubicBezTo>
                    <a:pt x="32" y="6"/>
                    <a:pt x="32" y="5"/>
                    <a:pt x="31" y="5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4" y="0"/>
                    <a:pt x="23" y="0"/>
                    <a:pt x="22" y="1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0" y="13"/>
                    <a:pt x="0" y="14"/>
                    <a:pt x="1" y="14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9"/>
                    <a:pt x="10" y="19"/>
                    <a:pt x="10" y="18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5" name="Freeform 676"/>
            <p:cNvSpPr>
              <a:spLocks/>
            </p:cNvSpPr>
            <p:nvPr userDrawn="1"/>
          </p:nvSpPr>
          <p:spPr bwMode="auto">
            <a:xfrm flipH="1">
              <a:off x="2272195" y="4199781"/>
              <a:ext cx="24248" cy="14263"/>
            </a:xfrm>
            <a:custGeom>
              <a:avLst/>
              <a:gdLst>
                <a:gd name="T0" fmla="*/ 9 w 17"/>
                <a:gd name="T1" fmla="*/ 9 h 10"/>
                <a:gd name="T2" fmla="*/ 16 w 17"/>
                <a:gd name="T3" fmla="*/ 5 h 10"/>
                <a:gd name="T4" fmla="*/ 16 w 17"/>
                <a:gd name="T5" fmla="*/ 4 h 10"/>
                <a:gd name="T6" fmla="*/ 9 w 17"/>
                <a:gd name="T7" fmla="*/ 0 h 10"/>
                <a:gd name="T8" fmla="*/ 7 w 17"/>
                <a:gd name="T9" fmla="*/ 0 h 10"/>
                <a:gd name="T10" fmla="*/ 0 w 17"/>
                <a:gd name="T11" fmla="*/ 4 h 10"/>
                <a:gd name="T12" fmla="*/ 0 w 17"/>
                <a:gd name="T13" fmla="*/ 5 h 10"/>
                <a:gd name="T14" fmla="*/ 7 w 17"/>
                <a:gd name="T15" fmla="*/ 9 h 10"/>
                <a:gd name="T16" fmla="*/ 9 w 17"/>
                <a:gd name="T17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9" y="9"/>
                  </a:moveTo>
                  <a:cubicBezTo>
                    <a:pt x="16" y="5"/>
                    <a:pt x="16" y="5"/>
                    <a:pt x="16" y="5"/>
                  </a:cubicBezTo>
                  <a:cubicBezTo>
                    <a:pt x="17" y="5"/>
                    <a:pt x="17" y="4"/>
                    <a:pt x="16" y="4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8" y="0"/>
                    <a:pt x="7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10"/>
                    <a:pt x="9" y="10"/>
                    <a:pt x="9" y="9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6" name="Freeform 677"/>
            <p:cNvSpPr>
              <a:spLocks/>
            </p:cNvSpPr>
            <p:nvPr userDrawn="1"/>
          </p:nvSpPr>
          <p:spPr bwMode="auto">
            <a:xfrm flipH="1">
              <a:off x="2220847" y="4188370"/>
              <a:ext cx="52774" cy="29953"/>
            </a:xfrm>
            <a:custGeom>
              <a:avLst/>
              <a:gdLst>
                <a:gd name="T0" fmla="*/ 36 w 37"/>
                <a:gd name="T1" fmla="*/ 4 h 21"/>
                <a:gd name="T2" fmla="*/ 29 w 37"/>
                <a:gd name="T3" fmla="*/ 0 h 21"/>
                <a:gd name="T4" fmla="*/ 27 w 37"/>
                <a:gd name="T5" fmla="*/ 0 h 21"/>
                <a:gd name="T6" fmla="*/ 1 w 37"/>
                <a:gd name="T7" fmla="*/ 15 h 21"/>
                <a:gd name="T8" fmla="*/ 1 w 37"/>
                <a:gd name="T9" fmla="*/ 17 h 21"/>
                <a:gd name="T10" fmla="*/ 8 w 37"/>
                <a:gd name="T11" fmla="*/ 21 h 21"/>
                <a:gd name="T12" fmla="*/ 10 w 37"/>
                <a:gd name="T13" fmla="*/ 21 h 21"/>
                <a:gd name="T14" fmla="*/ 36 w 37"/>
                <a:gd name="T15" fmla="*/ 5 h 21"/>
                <a:gd name="T16" fmla="*/ 36 w 37"/>
                <a:gd name="T17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7" h="21">
                  <a:moveTo>
                    <a:pt x="36" y="4"/>
                  </a:move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8" y="0"/>
                    <a:pt x="27" y="0"/>
                  </a:cubicBezTo>
                  <a:cubicBezTo>
                    <a:pt x="18" y="5"/>
                    <a:pt x="10" y="10"/>
                    <a:pt x="1" y="15"/>
                  </a:cubicBezTo>
                  <a:cubicBezTo>
                    <a:pt x="0" y="16"/>
                    <a:pt x="0" y="16"/>
                    <a:pt x="1" y="17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9" y="21"/>
                    <a:pt x="10" y="21"/>
                    <a:pt x="10" y="21"/>
                  </a:cubicBezTo>
                  <a:cubicBezTo>
                    <a:pt x="19" y="15"/>
                    <a:pt x="27" y="10"/>
                    <a:pt x="36" y="5"/>
                  </a:cubicBezTo>
                  <a:cubicBezTo>
                    <a:pt x="37" y="5"/>
                    <a:pt x="37" y="4"/>
                    <a:pt x="36" y="4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7" name="Freeform 678"/>
            <p:cNvSpPr>
              <a:spLocks/>
            </p:cNvSpPr>
            <p:nvPr userDrawn="1"/>
          </p:nvSpPr>
          <p:spPr bwMode="auto">
            <a:xfrm flipH="1">
              <a:off x="2312132" y="4188370"/>
              <a:ext cx="25674" cy="14263"/>
            </a:xfrm>
            <a:custGeom>
              <a:avLst/>
              <a:gdLst>
                <a:gd name="T0" fmla="*/ 8 w 18"/>
                <a:gd name="T1" fmla="*/ 0 h 10"/>
                <a:gd name="T2" fmla="*/ 1 w 18"/>
                <a:gd name="T3" fmla="*/ 4 h 10"/>
                <a:gd name="T4" fmla="*/ 1 w 18"/>
                <a:gd name="T5" fmla="*/ 5 h 10"/>
                <a:gd name="T6" fmla="*/ 8 w 18"/>
                <a:gd name="T7" fmla="*/ 9 h 10"/>
                <a:gd name="T8" fmla="*/ 10 w 18"/>
                <a:gd name="T9" fmla="*/ 9 h 10"/>
                <a:gd name="T10" fmla="*/ 17 w 18"/>
                <a:gd name="T11" fmla="*/ 5 h 10"/>
                <a:gd name="T12" fmla="*/ 17 w 18"/>
                <a:gd name="T13" fmla="*/ 4 h 10"/>
                <a:gd name="T14" fmla="*/ 10 w 18"/>
                <a:gd name="T15" fmla="*/ 0 h 10"/>
                <a:gd name="T16" fmla="*/ 8 w 18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8" y="0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0" y="5"/>
                    <a:pt x="1" y="5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9" y="10"/>
                    <a:pt x="10" y="10"/>
                    <a:pt x="10" y="9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8" y="5"/>
                    <a:pt x="18" y="4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9" y="0"/>
                    <a:pt x="8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8" name="Freeform 679"/>
            <p:cNvSpPr>
              <a:spLocks/>
            </p:cNvSpPr>
            <p:nvPr userDrawn="1"/>
          </p:nvSpPr>
          <p:spPr bwMode="auto">
            <a:xfrm flipH="1">
              <a:off x="2297868" y="4164122"/>
              <a:ext cx="15690" cy="8558"/>
            </a:xfrm>
            <a:custGeom>
              <a:avLst/>
              <a:gdLst>
                <a:gd name="T0" fmla="*/ 5 w 11"/>
                <a:gd name="T1" fmla="*/ 6 h 6"/>
                <a:gd name="T2" fmla="*/ 7 w 11"/>
                <a:gd name="T3" fmla="*/ 6 h 6"/>
                <a:gd name="T4" fmla="*/ 11 w 11"/>
                <a:gd name="T5" fmla="*/ 4 h 6"/>
                <a:gd name="T6" fmla="*/ 11 w 11"/>
                <a:gd name="T7" fmla="*/ 3 h 6"/>
                <a:gd name="T8" fmla="*/ 7 w 11"/>
                <a:gd name="T9" fmla="*/ 0 h 6"/>
                <a:gd name="T10" fmla="*/ 5 w 11"/>
                <a:gd name="T11" fmla="*/ 0 h 6"/>
                <a:gd name="T12" fmla="*/ 1 w 11"/>
                <a:gd name="T13" fmla="*/ 3 h 6"/>
                <a:gd name="T14" fmla="*/ 1 w 11"/>
                <a:gd name="T15" fmla="*/ 4 h 6"/>
                <a:gd name="T16" fmla="*/ 5 w 11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5" y="6"/>
                  </a:moveTo>
                  <a:cubicBezTo>
                    <a:pt x="5" y="6"/>
                    <a:pt x="6" y="6"/>
                    <a:pt x="7" y="6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3"/>
                    <a:pt x="1" y="4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9" name="Freeform 680"/>
            <p:cNvSpPr>
              <a:spLocks/>
            </p:cNvSpPr>
            <p:nvPr userDrawn="1"/>
          </p:nvSpPr>
          <p:spPr bwMode="auto">
            <a:xfrm flipH="1">
              <a:off x="2306426" y="4169827"/>
              <a:ext cx="15690" cy="8558"/>
            </a:xfrm>
            <a:custGeom>
              <a:avLst/>
              <a:gdLst>
                <a:gd name="T0" fmla="*/ 4 w 11"/>
                <a:gd name="T1" fmla="*/ 6 h 6"/>
                <a:gd name="T2" fmla="*/ 6 w 11"/>
                <a:gd name="T3" fmla="*/ 6 h 6"/>
                <a:gd name="T4" fmla="*/ 10 w 11"/>
                <a:gd name="T5" fmla="*/ 3 h 6"/>
                <a:gd name="T6" fmla="*/ 10 w 11"/>
                <a:gd name="T7" fmla="*/ 3 h 6"/>
                <a:gd name="T8" fmla="*/ 6 w 11"/>
                <a:gd name="T9" fmla="*/ 0 h 6"/>
                <a:gd name="T10" fmla="*/ 4 w 11"/>
                <a:gd name="T11" fmla="*/ 0 h 6"/>
                <a:gd name="T12" fmla="*/ 0 w 11"/>
                <a:gd name="T13" fmla="*/ 3 h 6"/>
                <a:gd name="T14" fmla="*/ 0 w 11"/>
                <a:gd name="T15" fmla="*/ 3 h 6"/>
                <a:gd name="T16" fmla="*/ 4 w 11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4" y="6"/>
                  </a:moveTo>
                  <a:cubicBezTo>
                    <a:pt x="5" y="6"/>
                    <a:pt x="5" y="6"/>
                    <a:pt x="6" y="6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1" y="3"/>
                    <a:pt x="11" y="3"/>
                    <a:pt x="10" y="3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5" y="0"/>
                    <a:pt x="5" y="0"/>
                    <a:pt x="4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lnTo>
                    <a:pt x="4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0" name="Freeform 681"/>
            <p:cNvSpPr>
              <a:spLocks/>
            </p:cNvSpPr>
            <p:nvPr userDrawn="1"/>
          </p:nvSpPr>
          <p:spPr bwMode="auto">
            <a:xfrm flipH="1">
              <a:off x="2266489" y="4161269"/>
              <a:ext cx="41364" cy="24248"/>
            </a:xfrm>
            <a:custGeom>
              <a:avLst/>
              <a:gdLst>
                <a:gd name="T0" fmla="*/ 19 w 29"/>
                <a:gd name="T1" fmla="*/ 1 h 17"/>
                <a:gd name="T2" fmla="*/ 1 w 29"/>
                <a:gd name="T3" fmla="*/ 11 h 17"/>
                <a:gd name="T4" fmla="*/ 1 w 29"/>
                <a:gd name="T5" fmla="*/ 12 h 17"/>
                <a:gd name="T6" fmla="*/ 8 w 29"/>
                <a:gd name="T7" fmla="*/ 16 h 17"/>
                <a:gd name="T8" fmla="*/ 10 w 29"/>
                <a:gd name="T9" fmla="*/ 16 h 17"/>
                <a:gd name="T10" fmla="*/ 28 w 29"/>
                <a:gd name="T11" fmla="*/ 6 h 17"/>
                <a:gd name="T12" fmla="*/ 28 w 29"/>
                <a:gd name="T13" fmla="*/ 4 h 17"/>
                <a:gd name="T14" fmla="*/ 21 w 29"/>
                <a:gd name="T15" fmla="*/ 1 h 17"/>
                <a:gd name="T16" fmla="*/ 19 w 29"/>
                <a:gd name="T17" fmla="*/ 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" h="17">
                  <a:moveTo>
                    <a:pt x="19" y="1"/>
                  </a:moveTo>
                  <a:cubicBezTo>
                    <a:pt x="1" y="11"/>
                    <a:pt x="1" y="11"/>
                    <a:pt x="1" y="11"/>
                  </a:cubicBezTo>
                  <a:cubicBezTo>
                    <a:pt x="0" y="11"/>
                    <a:pt x="0" y="12"/>
                    <a:pt x="1" y="12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7"/>
                    <a:pt x="9" y="17"/>
                    <a:pt x="10" y="16"/>
                  </a:cubicBezTo>
                  <a:cubicBezTo>
                    <a:pt x="28" y="6"/>
                    <a:pt x="28" y="6"/>
                    <a:pt x="28" y="6"/>
                  </a:cubicBezTo>
                  <a:cubicBezTo>
                    <a:pt x="29" y="5"/>
                    <a:pt x="29" y="5"/>
                    <a:pt x="28" y="4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0"/>
                    <a:pt x="20" y="0"/>
                    <a:pt x="19" y="1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1" name="Freeform 682"/>
            <p:cNvSpPr>
              <a:spLocks/>
            </p:cNvSpPr>
            <p:nvPr userDrawn="1"/>
          </p:nvSpPr>
          <p:spPr bwMode="auto">
            <a:xfrm flipH="1">
              <a:off x="2297868" y="4179812"/>
              <a:ext cx="24248" cy="14263"/>
            </a:xfrm>
            <a:custGeom>
              <a:avLst/>
              <a:gdLst>
                <a:gd name="T0" fmla="*/ 7 w 17"/>
                <a:gd name="T1" fmla="*/ 0 h 10"/>
                <a:gd name="T2" fmla="*/ 1 w 17"/>
                <a:gd name="T3" fmla="*/ 4 h 10"/>
                <a:gd name="T4" fmla="*/ 1 w 17"/>
                <a:gd name="T5" fmla="*/ 5 h 10"/>
                <a:gd name="T6" fmla="*/ 7 w 17"/>
                <a:gd name="T7" fmla="*/ 9 h 10"/>
                <a:gd name="T8" fmla="*/ 10 w 17"/>
                <a:gd name="T9" fmla="*/ 9 h 10"/>
                <a:gd name="T10" fmla="*/ 16 w 17"/>
                <a:gd name="T11" fmla="*/ 5 h 10"/>
                <a:gd name="T12" fmla="*/ 16 w 17"/>
                <a:gd name="T13" fmla="*/ 4 h 10"/>
                <a:gd name="T14" fmla="*/ 10 w 17"/>
                <a:gd name="T15" fmla="*/ 0 h 10"/>
                <a:gd name="T16" fmla="*/ 7 w 17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7" y="0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1" y="5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10"/>
                    <a:pt x="9" y="10"/>
                    <a:pt x="10" y="9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7" y="5"/>
                    <a:pt x="17" y="4"/>
                    <a:pt x="16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7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2" name="Freeform 683"/>
            <p:cNvSpPr>
              <a:spLocks/>
            </p:cNvSpPr>
            <p:nvPr userDrawn="1"/>
          </p:nvSpPr>
          <p:spPr bwMode="auto">
            <a:xfrm flipH="1">
              <a:off x="2292163" y="4192648"/>
              <a:ext cx="24248" cy="14263"/>
            </a:xfrm>
            <a:custGeom>
              <a:avLst/>
              <a:gdLst>
                <a:gd name="T0" fmla="*/ 8 w 17"/>
                <a:gd name="T1" fmla="*/ 0 h 10"/>
                <a:gd name="T2" fmla="*/ 1 w 17"/>
                <a:gd name="T3" fmla="*/ 4 h 10"/>
                <a:gd name="T4" fmla="*/ 1 w 17"/>
                <a:gd name="T5" fmla="*/ 6 h 10"/>
                <a:gd name="T6" fmla="*/ 8 w 17"/>
                <a:gd name="T7" fmla="*/ 10 h 10"/>
                <a:gd name="T8" fmla="*/ 10 w 17"/>
                <a:gd name="T9" fmla="*/ 10 h 10"/>
                <a:gd name="T10" fmla="*/ 17 w 17"/>
                <a:gd name="T11" fmla="*/ 6 h 10"/>
                <a:gd name="T12" fmla="*/ 17 w 17"/>
                <a:gd name="T13" fmla="*/ 4 h 10"/>
                <a:gd name="T14" fmla="*/ 10 w 17"/>
                <a:gd name="T15" fmla="*/ 0 h 10"/>
                <a:gd name="T16" fmla="*/ 8 w 17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8" y="0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5"/>
                    <a:pt x="17" y="5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3" name="Freeform 684"/>
            <p:cNvSpPr>
              <a:spLocks/>
            </p:cNvSpPr>
            <p:nvPr userDrawn="1"/>
          </p:nvSpPr>
          <p:spPr bwMode="auto">
            <a:xfrm flipH="1">
              <a:off x="2175205" y="4179812"/>
              <a:ext cx="24248" cy="14263"/>
            </a:xfrm>
            <a:custGeom>
              <a:avLst/>
              <a:gdLst>
                <a:gd name="T0" fmla="*/ 10 w 17"/>
                <a:gd name="T1" fmla="*/ 0 h 10"/>
                <a:gd name="T2" fmla="*/ 8 w 17"/>
                <a:gd name="T3" fmla="*/ 0 h 10"/>
                <a:gd name="T4" fmla="*/ 1 w 17"/>
                <a:gd name="T5" fmla="*/ 4 h 10"/>
                <a:gd name="T6" fmla="*/ 1 w 17"/>
                <a:gd name="T7" fmla="*/ 5 h 10"/>
                <a:gd name="T8" fmla="*/ 8 w 17"/>
                <a:gd name="T9" fmla="*/ 9 h 10"/>
                <a:gd name="T10" fmla="*/ 10 w 17"/>
                <a:gd name="T11" fmla="*/ 9 h 10"/>
                <a:gd name="T12" fmla="*/ 17 w 17"/>
                <a:gd name="T13" fmla="*/ 5 h 10"/>
                <a:gd name="T14" fmla="*/ 17 w 17"/>
                <a:gd name="T15" fmla="*/ 4 h 10"/>
                <a:gd name="T16" fmla="*/ 10 w 17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0"/>
                  </a:moveTo>
                  <a:cubicBezTo>
                    <a:pt x="9" y="0"/>
                    <a:pt x="8" y="0"/>
                    <a:pt x="8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1" y="5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9" y="10"/>
                    <a:pt x="10" y="9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5"/>
                    <a:pt x="17" y="4"/>
                    <a:pt x="17" y="4"/>
                  </a:cubicBezTo>
                  <a:lnTo>
                    <a:pt x="10" y="0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4" name="Freeform 685"/>
            <p:cNvSpPr>
              <a:spLocks/>
            </p:cNvSpPr>
            <p:nvPr userDrawn="1"/>
          </p:nvSpPr>
          <p:spPr bwMode="auto">
            <a:xfrm flipH="1">
              <a:off x="2220847" y="4119907"/>
              <a:ext cx="15690" cy="8558"/>
            </a:xfrm>
            <a:custGeom>
              <a:avLst/>
              <a:gdLst>
                <a:gd name="T0" fmla="*/ 5 w 11"/>
                <a:gd name="T1" fmla="*/ 6 h 6"/>
                <a:gd name="T2" fmla="*/ 6 w 11"/>
                <a:gd name="T3" fmla="*/ 6 h 6"/>
                <a:gd name="T4" fmla="*/ 10 w 11"/>
                <a:gd name="T5" fmla="*/ 4 h 6"/>
                <a:gd name="T6" fmla="*/ 10 w 11"/>
                <a:gd name="T7" fmla="*/ 3 h 6"/>
                <a:gd name="T8" fmla="*/ 6 w 11"/>
                <a:gd name="T9" fmla="*/ 0 h 6"/>
                <a:gd name="T10" fmla="*/ 5 w 11"/>
                <a:gd name="T11" fmla="*/ 0 h 6"/>
                <a:gd name="T12" fmla="*/ 0 w 11"/>
                <a:gd name="T13" fmla="*/ 3 h 6"/>
                <a:gd name="T14" fmla="*/ 0 w 11"/>
                <a:gd name="T15" fmla="*/ 4 h 6"/>
                <a:gd name="T16" fmla="*/ 5 w 11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5" y="6"/>
                  </a:moveTo>
                  <a:cubicBezTo>
                    <a:pt x="5" y="6"/>
                    <a:pt x="6" y="6"/>
                    <a:pt x="6" y="6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1" y="3"/>
                    <a:pt x="11" y="3"/>
                    <a:pt x="10" y="3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4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5" name="Freeform 686"/>
            <p:cNvSpPr>
              <a:spLocks/>
            </p:cNvSpPr>
            <p:nvPr userDrawn="1"/>
          </p:nvSpPr>
          <p:spPr bwMode="auto">
            <a:xfrm flipH="1">
              <a:off x="2230832" y="4125612"/>
              <a:ext cx="15690" cy="8558"/>
            </a:xfrm>
            <a:custGeom>
              <a:avLst/>
              <a:gdLst>
                <a:gd name="T0" fmla="*/ 5 w 11"/>
                <a:gd name="T1" fmla="*/ 6 h 6"/>
                <a:gd name="T2" fmla="*/ 6 w 11"/>
                <a:gd name="T3" fmla="*/ 6 h 6"/>
                <a:gd name="T4" fmla="*/ 11 w 11"/>
                <a:gd name="T5" fmla="*/ 3 h 6"/>
                <a:gd name="T6" fmla="*/ 11 w 11"/>
                <a:gd name="T7" fmla="*/ 3 h 6"/>
                <a:gd name="T8" fmla="*/ 6 w 11"/>
                <a:gd name="T9" fmla="*/ 0 h 6"/>
                <a:gd name="T10" fmla="*/ 5 w 11"/>
                <a:gd name="T11" fmla="*/ 0 h 6"/>
                <a:gd name="T12" fmla="*/ 1 w 11"/>
                <a:gd name="T13" fmla="*/ 3 h 6"/>
                <a:gd name="T14" fmla="*/ 1 w 11"/>
                <a:gd name="T15" fmla="*/ 3 h 6"/>
                <a:gd name="T16" fmla="*/ 5 w 11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5" y="6"/>
                  </a:moveTo>
                  <a:cubicBezTo>
                    <a:pt x="5" y="6"/>
                    <a:pt x="6" y="6"/>
                    <a:pt x="6" y="6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3"/>
                    <a:pt x="1" y="3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6" name="Freeform 687"/>
            <p:cNvSpPr>
              <a:spLocks/>
            </p:cNvSpPr>
            <p:nvPr userDrawn="1"/>
          </p:nvSpPr>
          <p:spPr bwMode="auto">
            <a:xfrm flipH="1">
              <a:off x="2206584" y="4127038"/>
              <a:ext cx="24248" cy="12837"/>
            </a:xfrm>
            <a:custGeom>
              <a:avLst/>
              <a:gdLst>
                <a:gd name="T0" fmla="*/ 1 w 17"/>
                <a:gd name="T1" fmla="*/ 5 h 9"/>
                <a:gd name="T2" fmla="*/ 8 w 17"/>
                <a:gd name="T3" fmla="*/ 9 h 9"/>
                <a:gd name="T4" fmla="*/ 10 w 17"/>
                <a:gd name="T5" fmla="*/ 9 h 9"/>
                <a:gd name="T6" fmla="*/ 17 w 17"/>
                <a:gd name="T7" fmla="*/ 5 h 9"/>
                <a:gd name="T8" fmla="*/ 17 w 17"/>
                <a:gd name="T9" fmla="*/ 4 h 9"/>
                <a:gd name="T10" fmla="*/ 10 w 17"/>
                <a:gd name="T11" fmla="*/ 0 h 9"/>
                <a:gd name="T12" fmla="*/ 8 w 17"/>
                <a:gd name="T13" fmla="*/ 0 h 9"/>
                <a:gd name="T14" fmla="*/ 1 w 17"/>
                <a:gd name="T15" fmla="*/ 4 h 9"/>
                <a:gd name="T16" fmla="*/ 1 w 17"/>
                <a:gd name="T17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9">
                  <a:moveTo>
                    <a:pt x="1" y="5"/>
                  </a:move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9" y="9"/>
                    <a:pt x="10" y="9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5"/>
                    <a:pt x="17" y="4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8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1" y="5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7" name="Freeform 688"/>
            <p:cNvSpPr>
              <a:spLocks/>
            </p:cNvSpPr>
            <p:nvPr userDrawn="1"/>
          </p:nvSpPr>
          <p:spPr bwMode="auto">
            <a:xfrm flipH="1">
              <a:off x="2220847" y="4135596"/>
              <a:ext cx="24248" cy="14263"/>
            </a:xfrm>
            <a:custGeom>
              <a:avLst/>
              <a:gdLst>
                <a:gd name="T0" fmla="*/ 9 w 17"/>
                <a:gd name="T1" fmla="*/ 0 h 10"/>
                <a:gd name="T2" fmla="*/ 7 w 17"/>
                <a:gd name="T3" fmla="*/ 0 h 10"/>
                <a:gd name="T4" fmla="*/ 0 w 17"/>
                <a:gd name="T5" fmla="*/ 4 h 10"/>
                <a:gd name="T6" fmla="*/ 0 w 17"/>
                <a:gd name="T7" fmla="*/ 5 h 10"/>
                <a:gd name="T8" fmla="*/ 7 w 17"/>
                <a:gd name="T9" fmla="*/ 9 h 10"/>
                <a:gd name="T10" fmla="*/ 9 w 17"/>
                <a:gd name="T11" fmla="*/ 9 h 10"/>
                <a:gd name="T12" fmla="*/ 16 w 17"/>
                <a:gd name="T13" fmla="*/ 5 h 10"/>
                <a:gd name="T14" fmla="*/ 16 w 17"/>
                <a:gd name="T15" fmla="*/ 4 h 10"/>
                <a:gd name="T16" fmla="*/ 9 w 17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9" y="0"/>
                  </a:moveTo>
                  <a:cubicBezTo>
                    <a:pt x="9" y="0"/>
                    <a:pt x="8" y="0"/>
                    <a:pt x="7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10"/>
                    <a:pt x="9" y="10"/>
                    <a:pt x="9" y="9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7" y="5"/>
                    <a:pt x="17" y="4"/>
                    <a:pt x="16" y="4"/>
                  </a:cubicBezTo>
                  <a:lnTo>
                    <a:pt x="9" y="0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8" name="Freeform 689"/>
            <p:cNvSpPr>
              <a:spLocks/>
            </p:cNvSpPr>
            <p:nvPr userDrawn="1"/>
          </p:nvSpPr>
          <p:spPr bwMode="auto">
            <a:xfrm flipH="1">
              <a:off x="2206584" y="4142728"/>
              <a:ext cx="24248" cy="14263"/>
            </a:xfrm>
            <a:custGeom>
              <a:avLst/>
              <a:gdLst>
                <a:gd name="T0" fmla="*/ 9 w 17"/>
                <a:gd name="T1" fmla="*/ 1 h 10"/>
                <a:gd name="T2" fmla="*/ 7 w 17"/>
                <a:gd name="T3" fmla="*/ 1 h 10"/>
                <a:gd name="T4" fmla="*/ 0 w 17"/>
                <a:gd name="T5" fmla="*/ 5 h 10"/>
                <a:gd name="T6" fmla="*/ 0 w 17"/>
                <a:gd name="T7" fmla="*/ 6 h 10"/>
                <a:gd name="T8" fmla="*/ 7 w 17"/>
                <a:gd name="T9" fmla="*/ 10 h 10"/>
                <a:gd name="T10" fmla="*/ 10 w 17"/>
                <a:gd name="T11" fmla="*/ 10 h 10"/>
                <a:gd name="T12" fmla="*/ 16 w 17"/>
                <a:gd name="T13" fmla="*/ 6 h 10"/>
                <a:gd name="T14" fmla="*/ 16 w 17"/>
                <a:gd name="T15" fmla="*/ 5 h 10"/>
                <a:gd name="T16" fmla="*/ 9 w 17"/>
                <a:gd name="T1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9" y="1"/>
                  </a:moveTo>
                  <a:cubicBezTo>
                    <a:pt x="9" y="0"/>
                    <a:pt x="8" y="0"/>
                    <a:pt x="7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6"/>
                    <a:pt x="0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7" y="6"/>
                    <a:pt x="17" y="5"/>
                    <a:pt x="16" y="5"/>
                  </a:cubicBezTo>
                  <a:lnTo>
                    <a:pt x="9" y="1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9" name="Freeform 690"/>
            <p:cNvSpPr>
              <a:spLocks/>
            </p:cNvSpPr>
            <p:nvPr userDrawn="1"/>
          </p:nvSpPr>
          <p:spPr bwMode="auto">
            <a:xfrm flipH="1">
              <a:off x="2176632" y="4134170"/>
              <a:ext cx="39937" cy="24248"/>
            </a:xfrm>
            <a:custGeom>
              <a:avLst/>
              <a:gdLst>
                <a:gd name="T0" fmla="*/ 1 w 28"/>
                <a:gd name="T1" fmla="*/ 6 h 17"/>
                <a:gd name="T2" fmla="*/ 19 w 28"/>
                <a:gd name="T3" fmla="*/ 16 h 17"/>
                <a:gd name="T4" fmla="*/ 21 w 28"/>
                <a:gd name="T5" fmla="*/ 16 h 17"/>
                <a:gd name="T6" fmla="*/ 28 w 28"/>
                <a:gd name="T7" fmla="*/ 12 h 17"/>
                <a:gd name="T8" fmla="*/ 28 w 28"/>
                <a:gd name="T9" fmla="*/ 11 h 17"/>
                <a:gd name="T10" fmla="*/ 10 w 28"/>
                <a:gd name="T11" fmla="*/ 1 h 17"/>
                <a:gd name="T12" fmla="*/ 8 w 28"/>
                <a:gd name="T13" fmla="*/ 1 h 17"/>
                <a:gd name="T14" fmla="*/ 1 w 28"/>
                <a:gd name="T15" fmla="*/ 5 h 17"/>
                <a:gd name="T16" fmla="*/ 1 w 28"/>
                <a:gd name="T17" fmla="*/ 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8" h="17">
                  <a:moveTo>
                    <a:pt x="1" y="6"/>
                  </a:moveTo>
                  <a:cubicBezTo>
                    <a:pt x="7" y="9"/>
                    <a:pt x="13" y="13"/>
                    <a:pt x="19" y="16"/>
                  </a:cubicBezTo>
                  <a:cubicBezTo>
                    <a:pt x="19" y="17"/>
                    <a:pt x="20" y="17"/>
                    <a:pt x="21" y="16"/>
                  </a:cubicBezTo>
                  <a:cubicBezTo>
                    <a:pt x="28" y="12"/>
                    <a:pt x="28" y="12"/>
                    <a:pt x="28" y="12"/>
                  </a:cubicBezTo>
                  <a:cubicBezTo>
                    <a:pt x="28" y="12"/>
                    <a:pt x="28" y="11"/>
                    <a:pt x="28" y="11"/>
                  </a:cubicBezTo>
                  <a:cubicBezTo>
                    <a:pt x="22" y="8"/>
                    <a:pt x="16" y="4"/>
                    <a:pt x="10" y="1"/>
                  </a:cubicBezTo>
                  <a:cubicBezTo>
                    <a:pt x="9" y="0"/>
                    <a:pt x="8" y="0"/>
                    <a:pt x="8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0" name="Freeform 691"/>
            <p:cNvSpPr>
              <a:spLocks/>
            </p:cNvSpPr>
            <p:nvPr userDrawn="1"/>
          </p:nvSpPr>
          <p:spPr bwMode="auto">
            <a:xfrm flipH="1">
              <a:off x="2190895" y="4152712"/>
              <a:ext cx="24248" cy="14263"/>
            </a:xfrm>
            <a:custGeom>
              <a:avLst/>
              <a:gdLst>
                <a:gd name="T0" fmla="*/ 10 w 17"/>
                <a:gd name="T1" fmla="*/ 9 h 10"/>
                <a:gd name="T2" fmla="*/ 16 w 17"/>
                <a:gd name="T3" fmla="*/ 5 h 10"/>
                <a:gd name="T4" fmla="*/ 16 w 17"/>
                <a:gd name="T5" fmla="*/ 4 h 10"/>
                <a:gd name="T6" fmla="*/ 9 w 17"/>
                <a:gd name="T7" fmla="*/ 0 h 10"/>
                <a:gd name="T8" fmla="*/ 7 w 17"/>
                <a:gd name="T9" fmla="*/ 0 h 10"/>
                <a:gd name="T10" fmla="*/ 0 w 17"/>
                <a:gd name="T11" fmla="*/ 4 h 10"/>
                <a:gd name="T12" fmla="*/ 0 w 17"/>
                <a:gd name="T13" fmla="*/ 5 h 10"/>
                <a:gd name="T14" fmla="*/ 7 w 17"/>
                <a:gd name="T15" fmla="*/ 9 h 10"/>
                <a:gd name="T16" fmla="*/ 10 w 17"/>
                <a:gd name="T17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9"/>
                  </a:moveTo>
                  <a:cubicBezTo>
                    <a:pt x="16" y="5"/>
                    <a:pt x="16" y="5"/>
                    <a:pt x="16" y="5"/>
                  </a:cubicBezTo>
                  <a:cubicBezTo>
                    <a:pt x="17" y="5"/>
                    <a:pt x="17" y="4"/>
                    <a:pt x="16" y="4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8" y="0"/>
                    <a:pt x="7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10"/>
                    <a:pt x="9" y="10"/>
                    <a:pt x="10" y="9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1" name="Freeform 692"/>
            <p:cNvSpPr>
              <a:spLocks/>
            </p:cNvSpPr>
            <p:nvPr userDrawn="1"/>
          </p:nvSpPr>
          <p:spPr bwMode="auto">
            <a:xfrm flipH="1">
              <a:off x="2175205" y="4161269"/>
              <a:ext cx="24248" cy="14263"/>
            </a:xfrm>
            <a:custGeom>
              <a:avLst/>
              <a:gdLst>
                <a:gd name="T0" fmla="*/ 10 w 17"/>
                <a:gd name="T1" fmla="*/ 10 h 10"/>
                <a:gd name="T2" fmla="*/ 16 w 17"/>
                <a:gd name="T3" fmla="*/ 6 h 10"/>
                <a:gd name="T4" fmla="*/ 16 w 17"/>
                <a:gd name="T5" fmla="*/ 4 h 10"/>
                <a:gd name="T6" fmla="*/ 9 w 17"/>
                <a:gd name="T7" fmla="*/ 0 h 10"/>
                <a:gd name="T8" fmla="*/ 7 w 17"/>
                <a:gd name="T9" fmla="*/ 0 h 10"/>
                <a:gd name="T10" fmla="*/ 0 w 17"/>
                <a:gd name="T11" fmla="*/ 4 h 10"/>
                <a:gd name="T12" fmla="*/ 0 w 17"/>
                <a:gd name="T13" fmla="*/ 6 h 10"/>
                <a:gd name="T14" fmla="*/ 7 w 17"/>
                <a:gd name="T15" fmla="*/ 10 h 10"/>
                <a:gd name="T16" fmla="*/ 10 w 17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10"/>
                  </a:moveTo>
                  <a:cubicBezTo>
                    <a:pt x="16" y="6"/>
                    <a:pt x="16" y="6"/>
                    <a:pt x="16" y="6"/>
                  </a:cubicBezTo>
                  <a:cubicBezTo>
                    <a:pt x="17" y="5"/>
                    <a:pt x="17" y="5"/>
                    <a:pt x="16" y="4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8" y="0"/>
                    <a:pt x="7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10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2" name="Freeform 693"/>
            <p:cNvSpPr>
              <a:spLocks/>
            </p:cNvSpPr>
            <p:nvPr userDrawn="1"/>
          </p:nvSpPr>
          <p:spPr bwMode="auto">
            <a:xfrm flipH="1">
              <a:off x="2143826" y="4152712"/>
              <a:ext cx="41364" cy="22821"/>
            </a:xfrm>
            <a:custGeom>
              <a:avLst/>
              <a:gdLst>
                <a:gd name="T0" fmla="*/ 28 w 29"/>
                <a:gd name="T1" fmla="*/ 11 h 16"/>
                <a:gd name="T2" fmla="*/ 10 w 29"/>
                <a:gd name="T3" fmla="*/ 0 h 16"/>
                <a:gd name="T4" fmla="*/ 8 w 29"/>
                <a:gd name="T5" fmla="*/ 0 h 16"/>
                <a:gd name="T6" fmla="*/ 1 w 29"/>
                <a:gd name="T7" fmla="*/ 4 h 16"/>
                <a:gd name="T8" fmla="*/ 1 w 29"/>
                <a:gd name="T9" fmla="*/ 6 h 16"/>
                <a:gd name="T10" fmla="*/ 19 w 29"/>
                <a:gd name="T11" fmla="*/ 16 h 16"/>
                <a:gd name="T12" fmla="*/ 21 w 29"/>
                <a:gd name="T13" fmla="*/ 16 h 16"/>
                <a:gd name="T14" fmla="*/ 28 w 29"/>
                <a:gd name="T15" fmla="*/ 12 h 16"/>
                <a:gd name="T16" fmla="*/ 28 w 29"/>
                <a:gd name="T17" fmla="*/ 1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" h="16">
                  <a:moveTo>
                    <a:pt x="28" y="11"/>
                  </a:moveTo>
                  <a:cubicBezTo>
                    <a:pt x="22" y="7"/>
                    <a:pt x="16" y="4"/>
                    <a:pt x="10" y="0"/>
                  </a:cubicBezTo>
                  <a:cubicBezTo>
                    <a:pt x="9" y="0"/>
                    <a:pt x="9" y="0"/>
                    <a:pt x="8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7" y="9"/>
                    <a:pt x="13" y="12"/>
                    <a:pt x="19" y="16"/>
                  </a:cubicBezTo>
                  <a:cubicBezTo>
                    <a:pt x="20" y="16"/>
                    <a:pt x="21" y="16"/>
                    <a:pt x="21" y="16"/>
                  </a:cubicBezTo>
                  <a:cubicBezTo>
                    <a:pt x="28" y="12"/>
                    <a:pt x="28" y="12"/>
                    <a:pt x="28" y="12"/>
                  </a:cubicBezTo>
                  <a:cubicBezTo>
                    <a:pt x="29" y="12"/>
                    <a:pt x="29" y="11"/>
                    <a:pt x="28" y="11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3" name="Freeform 694"/>
            <p:cNvSpPr>
              <a:spLocks/>
            </p:cNvSpPr>
            <p:nvPr userDrawn="1"/>
          </p:nvSpPr>
          <p:spPr bwMode="auto">
            <a:xfrm flipH="1">
              <a:off x="2159516" y="4169827"/>
              <a:ext cx="24248" cy="14263"/>
            </a:xfrm>
            <a:custGeom>
              <a:avLst/>
              <a:gdLst>
                <a:gd name="T0" fmla="*/ 9 w 17"/>
                <a:gd name="T1" fmla="*/ 1 h 10"/>
                <a:gd name="T2" fmla="*/ 7 w 17"/>
                <a:gd name="T3" fmla="*/ 1 h 10"/>
                <a:gd name="T4" fmla="*/ 0 w 17"/>
                <a:gd name="T5" fmla="*/ 5 h 10"/>
                <a:gd name="T6" fmla="*/ 0 w 17"/>
                <a:gd name="T7" fmla="*/ 6 h 10"/>
                <a:gd name="T8" fmla="*/ 7 w 17"/>
                <a:gd name="T9" fmla="*/ 10 h 10"/>
                <a:gd name="T10" fmla="*/ 10 w 17"/>
                <a:gd name="T11" fmla="*/ 10 h 10"/>
                <a:gd name="T12" fmla="*/ 16 w 17"/>
                <a:gd name="T13" fmla="*/ 6 h 10"/>
                <a:gd name="T14" fmla="*/ 16 w 17"/>
                <a:gd name="T15" fmla="*/ 5 h 10"/>
                <a:gd name="T16" fmla="*/ 9 w 17"/>
                <a:gd name="T1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9" y="1"/>
                  </a:moveTo>
                  <a:cubicBezTo>
                    <a:pt x="9" y="0"/>
                    <a:pt x="8" y="0"/>
                    <a:pt x="7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6"/>
                    <a:pt x="0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7" y="6"/>
                    <a:pt x="17" y="5"/>
                    <a:pt x="16" y="5"/>
                  </a:cubicBezTo>
                  <a:lnTo>
                    <a:pt x="9" y="1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4" name="Freeform 695"/>
            <p:cNvSpPr>
              <a:spLocks/>
            </p:cNvSpPr>
            <p:nvPr userDrawn="1"/>
          </p:nvSpPr>
          <p:spPr bwMode="auto">
            <a:xfrm flipH="1">
              <a:off x="2206584" y="4161269"/>
              <a:ext cx="24248" cy="14263"/>
            </a:xfrm>
            <a:custGeom>
              <a:avLst/>
              <a:gdLst>
                <a:gd name="T0" fmla="*/ 10 w 17"/>
                <a:gd name="T1" fmla="*/ 9 h 10"/>
                <a:gd name="T2" fmla="*/ 17 w 17"/>
                <a:gd name="T3" fmla="*/ 6 h 10"/>
                <a:gd name="T4" fmla="*/ 17 w 17"/>
                <a:gd name="T5" fmla="*/ 4 h 10"/>
                <a:gd name="T6" fmla="*/ 10 w 17"/>
                <a:gd name="T7" fmla="*/ 0 h 10"/>
                <a:gd name="T8" fmla="*/ 8 w 17"/>
                <a:gd name="T9" fmla="*/ 0 h 10"/>
                <a:gd name="T10" fmla="*/ 1 w 17"/>
                <a:gd name="T11" fmla="*/ 4 h 10"/>
                <a:gd name="T12" fmla="*/ 1 w 17"/>
                <a:gd name="T13" fmla="*/ 5 h 10"/>
                <a:gd name="T14" fmla="*/ 8 w 17"/>
                <a:gd name="T15" fmla="*/ 9 h 10"/>
                <a:gd name="T16" fmla="*/ 10 w 17"/>
                <a:gd name="T17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9"/>
                  </a:moveTo>
                  <a:cubicBezTo>
                    <a:pt x="17" y="6"/>
                    <a:pt x="17" y="6"/>
                    <a:pt x="17" y="6"/>
                  </a:cubicBezTo>
                  <a:cubicBezTo>
                    <a:pt x="17" y="5"/>
                    <a:pt x="17" y="5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8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1" y="5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10"/>
                    <a:pt x="9" y="10"/>
                    <a:pt x="10" y="9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5" name="Freeform 696"/>
            <p:cNvSpPr>
              <a:spLocks/>
            </p:cNvSpPr>
            <p:nvPr userDrawn="1"/>
          </p:nvSpPr>
          <p:spPr bwMode="auto">
            <a:xfrm flipH="1">
              <a:off x="2222274" y="4152712"/>
              <a:ext cx="24248" cy="12837"/>
            </a:xfrm>
            <a:custGeom>
              <a:avLst/>
              <a:gdLst>
                <a:gd name="T0" fmla="*/ 10 w 17"/>
                <a:gd name="T1" fmla="*/ 9 h 9"/>
                <a:gd name="T2" fmla="*/ 17 w 17"/>
                <a:gd name="T3" fmla="*/ 5 h 9"/>
                <a:gd name="T4" fmla="*/ 17 w 17"/>
                <a:gd name="T5" fmla="*/ 4 h 9"/>
                <a:gd name="T6" fmla="*/ 10 w 17"/>
                <a:gd name="T7" fmla="*/ 0 h 9"/>
                <a:gd name="T8" fmla="*/ 8 w 17"/>
                <a:gd name="T9" fmla="*/ 0 h 9"/>
                <a:gd name="T10" fmla="*/ 1 w 17"/>
                <a:gd name="T11" fmla="*/ 4 h 9"/>
                <a:gd name="T12" fmla="*/ 1 w 17"/>
                <a:gd name="T13" fmla="*/ 5 h 9"/>
                <a:gd name="T14" fmla="*/ 8 w 17"/>
                <a:gd name="T15" fmla="*/ 9 h 9"/>
                <a:gd name="T16" fmla="*/ 10 w 17"/>
                <a:gd name="T17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9">
                  <a:moveTo>
                    <a:pt x="10" y="9"/>
                  </a:moveTo>
                  <a:cubicBezTo>
                    <a:pt x="17" y="5"/>
                    <a:pt x="17" y="5"/>
                    <a:pt x="17" y="5"/>
                  </a:cubicBezTo>
                  <a:cubicBezTo>
                    <a:pt x="17" y="5"/>
                    <a:pt x="17" y="4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8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1" y="5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9" y="9"/>
                    <a:pt x="10" y="9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6" name="Freeform 697"/>
            <p:cNvSpPr>
              <a:spLocks/>
            </p:cNvSpPr>
            <p:nvPr userDrawn="1"/>
          </p:nvSpPr>
          <p:spPr bwMode="auto">
            <a:xfrm flipH="1">
              <a:off x="2236537" y="4161269"/>
              <a:ext cx="24248" cy="14263"/>
            </a:xfrm>
            <a:custGeom>
              <a:avLst/>
              <a:gdLst>
                <a:gd name="T0" fmla="*/ 7 w 17"/>
                <a:gd name="T1" fmla="*/ 0 h 10"/>
                <a:gd name="T2" fmla="*/ 0 w 17"/>
                <a:gd name="T3" fmla="*/ 4 h 10"/>
                <a:gd name="T4" fmla="*/ 0 w 17"/>
                <a:gd name="T5" fmla="*/ 5 h 10"/>
                <a:gd name="T6" fmla="*/ 7 w 17"/>
                <a:gd name="T7" fmla="*/ 9 h 10"/>
                <a:gd name="T8" fmla="*/ 9 w 17"/>
                <a:gd name="T9" fmla="*/ 9 h 10"/>
                <a:gd name="T10" fmla="*/ 16 w 17"/>
                <a:gd name="T11" fmla="*/ 5 h 10"/>
                <a:gd name="T12" fmla="*/ 16 w 17"/>
                <a:gd name="T13" fmla="*/ 4 h 10"/>
                <a:gd name="T14" fmla="*/ 9 w 17"/>
                <a:gd name="T15" fmla="*/ 0 h 10"/>
                <a:gd name="T16" fmla="*/ 7 w 17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7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10"/>
                    <a:pt x="9" y="10"/>
                    <a:pt x="9" y="9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7" y="5"/>
                    <a:pt x="17" y="4"/>
                    <a:pt x="16" y="4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8" y="0"/>
                    <a:pt x="7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7" name="Freeform 698"/>
            <p:cNvSpPr>
              <a:spLocks/>
            </p:cNvSpPr>
            <p:nvPr userDrawn="1"/>
          </p:nvSpPr>
          <p:spPr bwMode="auto">
            <a:xfrm flipH="1">
              <a:off x="2236537" y="4144154"/>
              <a:ext cx="24248" cy="14263"/>
            </a:xfrm>
            <a:custGeom>
              <a:avLst/>
              <a:gdLst>
                <a:gd name="T0" fmla="*/ 8 w 17"/>
                <a:gd name="T1" fmla="*/ 0 h 10"/>
                <a:gd name="T2" fmla="*/ 1 w 17"/>
                <a:gd name="T3" fmla="*/ 4 h 10"/>
                <a:gd name="T4" fmla="*/ 1 w 17"/>
                <a:gd name="T5" fmla="*/ 5 h 10"/>
                <a:gd name="T6" fmla="*/ 8 w 17"/>
                <a:gd name="T7" fmla="*/ 9 h 10"/>
                <a:gd name="T8" fmla="*/ 10 w 17"/>
                <a:gd name="T9" fmla="*/ 9 h 10"/>
                <a:gd name="T10" fmla="*/ 17 w 17"/>
                <a:gd name="T11" fmla="*/ 5 h 10"/>
                <a:gd name="T12" fmla="*/ 17 w 17"/>
                <a:gd name="T13" fmla="*/ 4 h 10"/>
                <a:gd name="T14" fmla="*/ 10 w 17"/>
                <a:gd name="T15" fmla="*/ 0 h 10"/>
                <a:gd name="T16" fmla="*/ 8 w 17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8" y="0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1" y="5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10"/>
                    <a:pt x="9" y="10"/>
                    <a:pt x="10" y="9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5"/>
                    <a:pt x="17" y="4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8" name="Freeform 699"/>
            <p:cNvSpPr>
              <a:spLocks/>
            </p:cNvSpPr>
            <p:nvPr userDrawn="1"/>
          </p:nvSpPr>
          <p:spPr bwMode="auto">
            <a:xfrm flipH="1">
              <a:off x="2277900" y="4152712"/>
              <a:ext cx="15690" cy="9985"/>
            </a:xfrm>
            <a:custGeom>
              <a:avLst/>
              <a:gdLst>
                <a:gd name="T0" fmla="*/ 4 w 11"/>
                <a:gd name="T1" fmla="*/ 6 h 7"/>
                <a:gd name="T2" fmla="*/ 6 w 11"/>
                <a:gd name="T3" fmla="*/ 6 h 7"/>
                <a:gd name="T4" fmla="*/ 10 w 11"/>
                <a:gd name="T5" fmla="*/ 4 h 7"/>
                <a:gd name="T6" fmla="*/ 10 w 11"/>
                <a:gd name="T7" fmla="*/ 3 h 7"/>
                <a:gd name="T8" fmla="*/ 6 w 11"/>
                <a:gd name="T9" fmla="*/ 1 h 7"/>
                <a:gd name="T10" fmla="*/ 4 w 11"/>
                <a:gd name="T11" fmla="*/ 1 h 7"/>
                <a:gd name="T12" fmla="*/ 0 w 11"/>
                <a:gd name="T13" fmla="*/ 3 h 7"/>
                <a:gd name="T14" fmla="*/ 0 w 11"/>
                <a:gd name="T15" fmla="*/ 4 h 7"/>
                <a:gd name="T16" fmla="*/ 4 w 11"/>
                <a:gd name="T17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7">
                  <a:moveTo>
                    <a:pt x="4" y="6"/>
                  </a:moveTo>
                  <a:cubicBezTo>
                    <a:pt x="5" y="7"/>
                    <a:pt x="5" y="7"/>
                    <a:pt x="6" y="6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1" y="4"/>
                    <a:pt x="11" y="3"/>
                    <a:pt x="10" y="3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0"/>
                    <a:pt x="5" y="0"/>
                    <a:pt x="4" y="1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lnTo>
                    <a:pt x="4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9" name="Freeform 700"/>
            <p:cNvSpPr>
              <a:spLocks/>
            </p:cNvSpPr>
            <p:nvPr userDrawn="1"/>
          </p:nvSpPr>
          <p:spPr bwMode="auto">
            <a:xfrm flipH="1">
              <a:off x="2240816" y="4131317"/>
              <a:ext cx="14263" cy="8558"/>
            </a:xfrm>
            <a:custGeom>
              <a:avLst/>
              <a:gdLst>
                <a:gd name="T0" fmla="*/ 4 w 10"/>
                <a:gd name="T1" fmla="*/ 6 h 6"/>
                <a:gd name="T2" fmla="*/ 6 w 10"/>
                <a:gd name="T3" fmla="*/ 6 h 6"/>
                <a:gd name="T4" fmla="*/ 10 w 10"/>
                <a:gd name="T5" fmla="*/ 3 h 6"/>
                <a:gd name="T6" fmla="*/ 10 w 10"/>
                <a:gd name="T7" fmla="*/ 2 h 6"/>
                <a:gd name="T8" fmla="*/ 6 w 10"/>
                <a:gd name="T9" fmla="*/ 0 h 6"/>
                <a:gd name="T10" fmla="*/ 4 w 10"/>
                <a:gd name="T11" fmla="*/ 0 h 6"/>
                <a:gd name="T12" fmla="*/ 0 w 10"/>
                <a:gd name="T13" fmla="*/ 2 h 6"/>
                <a:gd name="T14" fmla="*/ 0 w 10"/>
                <a:gd name="T15" fmla="*/ 3 h 6"/>
                <a:gd name="T16" fmla="*/ 4 w 10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6">
                  <a:moveTo>
                    <a:pt x="4" y="6"/>
                  </a:moveTo>
                  <a:cubicBezTo>
                    <a:pt x="5" y="6"/>
                    <a:pt x="5" y="6"/>
                    <a:pt x="6" y="6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3"/>
                    <a:pt x="10" y="3"/>
                    <a:pt x="10" y="2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5" y="0"/>
                    <a:pt x="5" y="0"/>
                    <a:pt x="4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lnTo>
                    <a:pt x="4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0" name="Freeform 701"/>
            <p:cNvSpPr>
              <a:spLocks/>
            </p:cNvSpPr>
            <p:nvPr userDrawn="1"/>
          </p:nvSpPr>
          <p:spPr bwMode="auto">
            <a:xfrm flipH="1">
              <a:off x="2249373" y="4137022"/>
              <a:ext cx="15690" cy="8558"/>
            </a:xfrm>
            <a:custGeom>
              <a:avLst/>
              <a:gdLst>
                <a:gd name="T0" fmla="*/ 5 w 11"/>
                <a:gd name="T1" fmla="*/ 6 h 6"/>
                <a:gd name="T2" fmla="*/ 6 w 11"/>
                <a:gd name="T3" fmla="*/ 6 h 6"/>
                <a:gd name="T4" fmla="*/ 10 w 11"/>
                <a:gd name="T5" fmla="*/ 3 h 6"/>
                <a:gd name="T6" fmla="*/ 10 w 11"/>
                <a:gd name="T7" fmla="*/ 2 h 6"/>
                <a:gd name="T8" fmla="*/ 6 w 11"/>
                <a:gd name="T9" fmla="*/ 0 h 6"/>
                <a:gd name="T10" fmla="*/ 5 w 11"/>
                <a:gd name="T11" fmla="*/ 0 h 6"/>
                <a:gd name="T12" fmla="*/ 0 w 11"/>
                <a:gd name="T13" fmla="*/ 2 h 6"/>
                <a:gd name="T14" fmla="*/ 0 w 11"/>
                <a:gd name="T15" fmla="*/ 3 h 6"/>
                <a:gd name="T16" fmla="*/ 5 w 11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5" y="6"/>
                  </a:moveTo>
                  <a:cubicBezTo>
                    <a:pt x="5" y="6"/>
                    <a:pt x="6" y="6"/>
                    <a:pt x="6" y="6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1" y="3"/>
                    <a:pt x="11" y="2"/>
                    <a:pt x="10" y="2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1" name="Freeform 702"/>
            <p:cNvSpPr>
              <a:spLocks/>
            </p:cNvSpPr>
            <p:nvPr userDrawn="1"/>
          </p:nvSpPr>
          <p:spPr bwMode="auto">
            <a:xfrm flipH="1">
              <a:off x="2259358" y="4142728"/>
              <a:ext cx="15690" cy="8558"/>
            </a:xfrm>
            <a:custGeom>
              <a:avLst/>
              <a:gdLst>
                <a:gd name="T0" fmla="*/ 5 w 11"/>
                <a:gd name="T1" fmla="*/ 6 h 6"/>
                <a:gd name="T2" fmla="*/ 6 w 11"/>
                <a:gd name="T3" fmla="*/ 6 h 6"/>
                <a:gd name="T4" fmla="*/ 10 w 11"/>
                <a:gd name="T5" fmla="*/ 3 h 6"/>
                <a:gd name="T6" fmla="*/ 10 w 11"/>
                <a:gd name="T7" fmla="*/ 2 h 6"/>
                <a:gd name="T8" fmla="*/ 6 w 11"/>
                <a:gd name="T9" fmla="*/ 0 h 6"/>
                <a:gd name="T10" fmla="*/ 5 w 11"/>
                <a:gd name="T11" fmla="*/ 0 h 6"/>
                <a:gd name="T12" fmla="*/ 0 w 11"/>
                <a:gd name="T13" fmla="*/ 2 h 6"/>
                <a:gd name="T14" fmla="*/ 0 w 11"/>
                <a:gd name="T15" fmla="*/ 3 h 6"/>
                <a:gd name="T16" fmla="*/ 5 w 11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5" y="6"/>
                  </a:moveTo>
                  <a:cubicBezTo>
                    <a:pt x="5" y="6"/>
                    <a:pt x="6" y="6"/>
                    <a:pt x="6" y="6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1" y="3"/>
                    <a:pt x="11" y="3"/>
                    <a:pt x="10" y="2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2" name="Freeform 703"/>
            <p:cNvSpPr>
              <a:spLocks/>
            </p:cNvSpPr>
            <p:nvPr userDrawn="1"/>
          </p:nvSpPr>
          <p:spPr bwMode="auto">
            <a:xfrm flipH="1">
              <a:off x="2269342" y="4147006"/>
              <a:ext cx="15690" cy="9985"/>
            </a:xfrm>
            <a:custGeom>
              <a:avLst/>
              <a:gdLst>
                <a:gd name="T0" fmla="*/ 5 w 11"/>
                <a:gd name="T1" fmla="*/ 7 h 7"/>
                <a:gd name="T2" fmla="*/ 6 w 11"/>
                <a:gd name="T3" fmla="*/ 7 h 7"/>
                <a:gd name="T4" fmla="*/ 11 w 11"/>
                <a:gd name="T5" fmla="*/ 4 h 7"/>
                <a:gd name="T6" fmla="*/ 11 w 11"/>
                <a:gd name="T7" fmla="*/ 3 h 7"/>
                <a:gd name="T8" fmla="*/ 6 w 11"/>
                <a:gd name="T9" fmla="*/ 1 h 7"/>
                <a:gd name="T10" fmla="*/ 5 w 11"/>
                <a:gd name="T11" fmla="*/ 1 h 7"/>
                <a:gd name="T12" fmla="*/ 1 w 11"/>
                <a:gd name="T13" fmla="*/ 3 h 7"/>
                <a:gd name="T14" fmla="*/ 1 w 11"/>
                <a:gd name="T15" fmla="*/ 4 h 7"/>
                <a:gd name="T16" fmla="*/ 5 w 11"/>
                <a:gd name="T1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7">
                  <a:moveTo>
                    <a:pt x="5" y="7"/>
                  </a:moveTo>
                  <a:cubicBezTo>
                    <a:pt x="5" y="7"/>
                    <a:pt x="6" y="7"/>
                    <a:pt x="6" y="7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3"/>
                    <a:pt x="11" y="3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5" y="0"/>
                    <a:pt x="5" y="1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4"/>
                    <a:pt x="1" y="4"/>
                  </a:cubicBezTo>
                  <a:lnTo>
                    <a:pt x="5" y="7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3" name="Freeform 704"/>
            <p:cNvSpPr>
              <a:spLocks/>
            </p:cNvSpPr>
            <p:nvPr userDrawn="1"/>
          </p:nvSpPr>
          <p:spPr bwMode="auto">
            <a:xfrm flipH="1">
              <a:off x="2250800" y="4152712"/>
              <a:ext cx="24248" cy="14263"/>
            </a:xfrm>
            <a:custGeom>
              <a:avLst/>
              <a:gdLst>
                <a:gd name="T0" fmla="*/ 7 w 17"/>
                <a:gd name="T1" fmla="*/ 0 h 10"/>
                <a:gd name="T2" fmla="*/ 0 w 17"/>
                <a:gd name="T3" fmla="*/ 4 h 10"/>
                <a:gd name="T4" fmla="*/ 0 w 17"/>
                <a:gd name="T5" fmla="*/ 5 h 10"/>
                <a:gd name="T6" fmla="*/ 7 w 17"/>
                <a:gd name="T7" fmla="*/ 9 h 10"/>
                <a:gd name="T8" fmla="*/ 9 w 17"/>
                <a:gd name="T9" fmla="*/ 9 h 10"/>
                <a:gd name="T10" fmla="*/ 16 w 17"/>
                <a:gd name="T11" fmla="*/ 5 h 10"/>
                <a:gd name="T12" fmla="*/ 16 w 17"/>
                <a:gd name="T13" fmla="*/ 4 h 10"/>
                <a:gd name="T14" fmla="*/ 9 w 17"/>
                <a:gd name="T15" fmla="*/ 0 h 10"/>
                <a:gd name="T16" fmla="*/ 7 w 17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7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10"/>
                    <a:pt x="9" y="10"/>
                    <a:pt x="9" y="9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7" y="5"/>
                    <a:pt x="17" y="4"/>
                    <a:pt x="16" y="4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8" y="0"/>
                    <a:pt x="7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4" name="Freeform 705"/>
            <p:cNvSpPr>
              <a:spLocks/>
            </p:cNvSpPr>
            <p:nvPr userDrawn="1"/>
          </p:nvSpPr>
          <p:spPr bwMode="auto">
            <a:xfrm flipH="1">
              <a:off x="2205158" y="4201206"/>
              <a:ext cx="17116" cy="9985"/>
            </a:xfrm>
            <a:custGeom>
              <a:avLst/>
              <a:gdLst>
                <a:gd name="T0" fmla="*/ 8 w 12"/>
                <a:gd name="T1" fmla="*/ 0 h 7"/>
                <a:gd name="T2" fmla="*/ 7 w 12"/>
                <a:gd name="T3" fmla="*/ 0 h 7"/>
                <a:gd name="T4" fmla="*/ 0 w 12"/>
                <a:gd name="T5" fmla="*/ 4 h 7"/>
                <a:gd name="T6" fmla="*/ 0 w 12"/>
                <a:gd name="T7" fmla="*/ 5 h 7"/>
                <a:gd name="T8" fmla="*/ 3 w 12"/>
                <a:gd name="T9" fmla="*/ 7 h 7"/>
                <a:gd name="T10" fmla="*/ 4 w 12"/>
                <a:gd name="T11" fmla="*/ 7 h 7"/>
                <a:gd name="T12" fmla="*/ 12 w 12"/>
                <a:gd name="T13" fmla="*/ 2 h 7"/>
                <a:gd name="T14" fmla="*/ 12 w 12"/>
                <a:gd name="T15" fmla="*/ 2 h 7"/>
                <a:gd name="T16" fmla="*/ 8 w 12"/>
                <a:gd name="T1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7">
                  <a:moveTo>
                    <a:pt x="8" y="0"/>
                  </a:moveTo>
                  <a:lnTo>
                    <a:pt x="7" y="0"/>
                  </a:lnTo>
                  <a:lnTo>
                    <a:pt x="0" y="4"/>
                  </a:lnTo>
                  <a:lnTo>
                    <a:pt x="0" y="5"/>
                  </a:lnTo>
                  <a:lnTo>
                    <a:pt x="3" y="7"/>
                  </a:lnTo>
                  <a:lnTo>
                    <a:pt x="4" y="7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5" name="Freeform 706"/>
            <p:cNvSpPr>
              <a:spLocks/>
            </p:cNvSpPr>
            <p:nvPr userDrawn="1"/>
          </p:nvSpPr>
          <p:spPr bwMode="auto">
            <a:xfrm flipH="1">
              <a:off x="2189468" y="4188370"/>
              <a:ext cx="24248" cy="14263"/>
            </a:xfrm>
            <a:custGeom>
              <a:avLst/>
              <a:gdLst>
                <a:gd name="T0" fmla="*/ 9 w 17"/>
                <a:gd name="T1" fmla="*/ 0 h 10"/>
                <a:gd name="T2" fmla="*/ 7 w 17"/>
                <a:gd name="T3" fmla="*/ 0 h 10"/>
                <a:gd name="T4" fmla="*/ 0 w 17"/>
                <a:gd name="T5" fmla="*/ 4 h 10"/>
                <a:gd name="T6" fmla="*/ 0 w 17"/>
                <a:gd name="T7" fmla="*/ 5 h 10"/>
                <a:gd name="T8" fmla="*/ 7 w 17"/>
                <a:gd name="T9" fmla="*/ 9 h 10"/>
                <a:gd name="T10" fmla="*/ 9 w 17"/>
                <a:gd name="T11" fmla="*/ 9 h 10"/>
                <a:gd name="T12" fmla="*/ 16 w 17"/>
                <a:gd name="T13" fmla="*/ 5 h 10"/>
                <a:gd name="T14" fmla="*/ 16 w 17"/>
                <a:gd name="T15" fmla="*/ 4 h 10"/>
                <a:gd name="T16" fmla="*/ 9 w 17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9" y="0"/>
                  </a:moveTo>
                  <a:cubicBezTo>
                    <a:pt x="9" y="0"/>
                    <a:pt x="8" y="0"/>
                    <a:pt x="7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10"/>
                    <a:pt x="9" y="10"/>
                    <a:pt x="9" y="9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7" y="5"/>
                    <a:pt x="17" y="4"/>
                    <a:pt x="16" y="4"/>
                  </a:cubicBezTo>
                  <a:lnTo>
                    <a:pt x="9" y="0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6" name="Freeform 707"/>
            <p:cNvSpPr>
              <a:spLocks/>
            </p:cNvSpPr>
            <p:nvPr userDrawn="1"/>
          </p:nvSpPr>
          <p:spPr bwMode="auto">
            <a:xfrm flipH="1">
              <a:off x="2205158" y="4178385"/>
              <a:ext cx="24248" cy="14263"/>
            </a:xfrm>
            <a:custGeom>
              <a:avLst/>
              <a:gdLst>
                <a:gd name="T0" fmla="*/ 9 w 17"/>
                <a:gd name="T1" fmla="*/ 10 h 10"/>
                <a:gd name="T2" fmla="*/ 16 w 17"/>
                <a:gd name="T3" fmla="*/ 6 h 10"/>
                <a:gd name="T4" fmla="*/ 16 w 17"/>
                <a:gd name="T5" fmla="*/ 5 h 10"/>
                <a:gd name="T6" fmla="*/ 9 w 17"/>
                <a:gd name="T7" fmla="*/ 1 h 10"/>
                <a:gd name="T8" fmla="*/ 7 w 17"/>
                <a:gd name="T9" fmla="*/ 1 h 10"/>
                <a:gd name="T10" fmla="*/ 0 w 17"/>
                <a:gd name="T11" fmla="*/ 5 h 10"/>
                <a:gd name="T12" fmla="*/ 0 w 17"/>
                <a:gd name="T13" fmla="*/ 6 h 10"/>
                <a:gd name="T14" fmla="*/ 7 w 17"/>
                <a:gd name="T15" fmla="*/ 10 h 10"/>
                <a:gd name="T16" fmla="*/ 9 w 17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9" y="10"/>
                  </a:moveTo>
                  <a:cubicBezTo>
                    <a:pt x="16" y="6"/>
                    <a:pt x="16" y="6"/>
                    <a:pt x="16" y="6"/>
                  </a:cubicBezTo>
                  <a:cubicBezTo>
                    <a:pt x="17" y="6"/>
                    <a:pt x="17" y="5"/>
                    <a:pt x="16" y="5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8" y="0"/>
                    <a:pt x="7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6"/>
                    <a:pt x="0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9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7" name="Freeform 708"/>
            <p:cNvSpPr>
              <a:spLocks/>
            </p:cNvSpPr>
            <p:nvPr userDrawn="1"/>
          </p:nvSpPr>
          <p:spPr bwMode="auto">
            <a:xfrm flipH="1">
              <a:off x="2190895" y="4169827"/>
              <a:ext cx="24248" cy="14263"/>
            </a:xfrm>
            <a:custGeom>
              <a:avLst/>
              <a:gdLst>
                <a:gd name="T0" fmla="*/ 10 w 17"/>
                <a:gd name="T1" fmla="*/ 10 h 10"/>
                <a:gd name="T2" fmla="*/ 17 w 17"/>
                <a:gd name="T3" fmla="*/ 6 h 10"/>
                <a:gd name="T4" fmla="*/ 17 w 17"/>
                <a:gd name="T5" fmla="*/ 5 h 10"/>
                <a:gd name="T6" fmla="*/ 10 w 17"/>
                <a:gd name="T7" fmla="*/ 1 h 10"/>
                <a:gd name="T8" fmla="*/ 8 w 17"/>
                <a:gd name="T9" fmla="*/ 1 h 10"/>
                <a:gd name="T10" fmla="*/ 1 w 17"/>
                <a:gd name="T11" fmla="*/ 5 h 10"/>
                <a:gd name="T12" fmla="*/ 1 w 17"/>
                <a:gd name="T13" fmla="*/ 6 h 10"/>
                <a:gd name="T14" fmla="*/ 8 w 17"/>
                <a:gd name="T15" fmla="*/ 10 h 10"/>
                <a:gd name="T16" fmla="*/ 10 w 17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10"/>
                  </a:moveTo>
                  <a:cubicBezTo>
                    <a:pt x="17" y="6"/>
                    <a:pt x="17" y="6"/>
                    <a:pt x="17" y="6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0"/>
                    <a:pt x="8" y="0"/>
                    <a:pt x="8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10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8" name="Freeform 709"/>
            <p:cNvSpPr>
              <a:spLocks/>
            </p:cNvSpPr>
            <p:nvPr userDrawn="1"/>
          </p:nvSpPr>
          <p:spPr bwMode="auto">
            <a:xfrm flipH="1">
              <a:off x="2413401" y="4318165"/>
              <a:ext cx="24248" cy="14263"/>
            </a:xfrm>
            <a:custGeom>
              <a:avLst/>
              <a:gdLst>
                <a:gd name="T0" fmla="*/ 9 w 17"/>
                <a:gd name="T1" fmla="*/ 0 h 10"/>
                <a:gd name="T2" fmla="*/ 7 w 17"/>
                <a:gd name="T3" fmla="*/ 0 h 10"/>
                <a:gd name="T4" fmla="*/ 0 w 17"/>
                <a:gd name="T5" fmla="*/ 4 h 10"/>
                <a:gd name="T6" fmla="*/ 0 w 17"/>
                <a:gd name="T7" fmla="*/ 6 h 10"/>
                <a:gd name="T8" fmla="*/ 7 w 17"/>
                <a:gd name="T9" fmla="*/ 10 h 10"/>
                <a:gd name="T10" fmla="*/ 9 w 17"/>
                <a:gd name="T11" fmla="*/ 10 h 10"/>
                <a:gd name="T12" fmla="*/ 16 w 17"/>
                <a:gd name="T13" fmla="*/ 6 h 10"/>
                <a:gd name="T14" fmla="*/ 16 w 17"/>
                <a:gd name="T15" fmla="*/ 4 h 10"/>
                <a:gd name="T16" fmla="*/ 9 w 17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9" y="0"/>
                  </a:moveTo>
                  <a:cubicBezTo>
                    <a:pt x="9" y="0"/>
                    <a:pt x="8" y="0"/>
                    <a:pt x="7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9" y="10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7" y="5"/>
                    <a:pt x="17" y="5"/>
                    <a:pt x="16" y="4"/>
                  </a:cubicBezTo>
                  <a:lnTo>
                    <a:pt x="9" y="0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9" name="Freeform 710"/>
            <p:cNvSpPr>
              <a:spLocks/>
            </p:cNvSpPr>
            <p:nvPr userDrawn="1"/>
          </p:nvSpPr>
          <p:spPr bwMode="auto">
            <a:xfrm flipH="1">
              <a:off x="2247948" y="4221175"/>
              <a:ext cx="24248" cy="14263"/>
            </a:xfrm>
            <a:custGeom>
              <a:avLst/>
              <a:gdLst>
                <a:gd name="T0" fmla="*/ 10 w 17"/>
                <a:gd name="T1" fmla="*/ 1 h 10"/>
                <a:gd name="T2" fmla="*/ 7 w 17"/>
                <a:gd name="T3" fmla="*/ 1 h 10"/>
                <a:gd name="T4" fmla="*/ 1 w 17"/>
                <a:gd name="T5" fmla="*/ 5 h 10"/>
                <a:gd name="T6" fmla="*/ 1 w 17"/>
                <a:gd name="T7" fmla="*/ 6 h 10"/>
                <a:gd name="T8" fmla="*/ 8 w 17"/>
                <a:gd name="T9" fmla="*/ 10 h 10"/>
                <a:gd name="T10" fmla="*/ 10 w 17"/>
                <a:gd name="T11" fmla="*/ 10 h 10"/>
                <a:gd name="T12" fmla="*/ 17 w 17"/>
                <a:gd name="T13" fmla="*/ 6 h 10"/>
                <a:gd name="T14" fmla="*/ 17 w 17"/>
                <a:gd name="T15" fmla="*/ 5 h 10"/>
                <a:gd name="T16" fmla="*/ 10 w 17"/>
                <a:gd name="T1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1"/>
                  </a:moveTo>
                  <a:cubicBezTo>
                    <a:pt x="9" y="0"/>
                    <a:pt x="8" y="0"/>
                    <a:pt x="7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6"/>
                    <a:pt x="17" y="5"/>
                    <a:pt x="17" y="5"/>
                  </a:cubicBezTo>
                  <a:lnTo>
                    <a:pt x="10" y="1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0" name="Freeform 711"/>
            <p:cNvSpPr>
              <a:spLocks/>
            </p:cNvSpPr>
            <p:nvPr userDrawn="1"/>
          </p:nvSpPr>
          <p:spPr bwMode="auto">
            <a:xfrm flipH="1">
              <a:off x="2262211" y="4229733"/>
              <a:ext cx="24248" cy="14263"/>
            </a:xfrm>
            <a:custGeom>
              <a:avLst/>
              <a:gdLst>
                <a:gd name="T0" fmla="*/ 9 w 17"/>
                <a:gd name="T1" fmla="*/ 1 h 10"/>
                <a:gd name="T2" fmla="*/ 7 w 17"/>
                <a:gd name="T3" fmla="*/ 1 h 10"/>
                <a:gd name="T4" fmla="*/ 0 w 17"/>
                <a:gd name="T5" fmla="*/ 5 h 10"/>
                <a:gd name="T6" fmla="*/ 0 w 17"/>
                <a:gd name="T7" fmla="*/ 6 h 10"/>
                <a:gd name="T8" fmla="*/ 7 w 17"/>
                <a:gd name="T9" fmla="*/ 10 h 10"/>
                <a:gd name="T10" fmla="*/ 9 w 17"/>
                <a:gd name="T11" fmla="*/ 10 h 10"/>
                <a:gd name="T12" fmla="*/ 16 w 17"/>
                <a:gd name="T13" fmla="*/ 6 h 10"/>
                <a:gd name="T14" fmla="*/ 16 w 17"/>
                <a:gd name="T15" fmla="*/ 5 h 10"/>
                <a:gd name="T16" fmla="*/ 9 w 17"/>
                <a:gd name="T1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9" y="1"/>
                  </a:moveTo>
                  <a:cubicBezTo>
                    <a:pt x="9" y="0"/>
                    <a:pt x="8" y="0"/>
                    <a:pt x="7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6"/>
                    <a:pt x="0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9" y="10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7" y="6"/>
                    <a:pt x="17" y="5"/>
                    <a:pt x="16" y="5"/>
                  </a:cubicBezTo>
                  <a:lnTo>
                    <a:pt x="9" y="1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1" name="Freeform 712"/>
            <p:cNvSpPr>
              <a:spLocks/>
            </p:cNvSpPr>
            <p:nvPr userDrawn="1"/>
          </p:nvSpPr>
          <p:spPr bwMode="auto">
            <a:xfrm flipH="1">
              <a:off x="2382022" y="4214044"/>
              <a:ext cx="15690" cy="8558"/>
            </a:xfrm>
            <a:custGeom>
              <a:avLst/>
              <a:gdLst>
                <a:gd name="T0" fmla="*/ 5 w 11"/>
                <a:gd name="T1" fmla="*/ 6 h 6"/>
                <a:gd name="T2" fmla="*/ 6 w 11"/>
                <a:gd name="T3" fmla="*/ 6 h 6"/>
                <a:gd name="T4" fmla="*/ 10 w 11"/>
                <a:gd name="T5" fmla="*/ 3 h 6"/>
                <a:gd name="T6" fmla="*/ 10 w 11"/>
                <a:gd name="T7" fmla="*/ 2 h 6"/>
                <a:gd name="T8" fmla="*/ 6 w 11"/>
                <a:gd name="T9" fmla="*/ 0 h 6"/>
                <a:gd name="T10" fmla="*/ 5 w 11"/>
                <a:gd name="T11" fmla="*/ 0 h 6"/>
                <a:gd name="T12" fmla="*/ 0 w 11"/>
                <a:gd name="T13" fmla="*/ 2 h 6"/>
                <a:gd name="T14" fmla="*/ 0 w 11"/>
                <a:gd name="T15" fmla="*/ 3 h 6"/>
                <a:gd name="T16" fmla="*/ 5 w 11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5" y="6"/>
                  </a:moveTo>
                  <a:cubicBezTo>
                    <a:pt x="5" y="6"/>
                    <a:pt x="6" y="6"/>
                    <a:pt x="6" y="6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1" y="3"/>
                    <a:pt x="11" y="3"/>
                    <a:pt x="10" y="2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2" name="Freeform 713"/>
            <p:cNvSpPr>
              <a:spLocks/>
            </p:cNvSpPr>
            <p:nvPr userDrawn="1"/>
          </p:nvSpPr>
          <p:spPr bwMode="auto">
            <a:xfrm flipH="1">
              <a:off x="2392005" y="4218322"/>
              <a:ext cx="15690" cy="9985"/>
            </a:xfrm>
            <a:custGeom>
              <a:avLst/>
              <a:gdLst>
                <a:gd name="T0" fmla="*/ 5 w 11"/>
                <a:gd name="T1" fmla="*/ 7 h 7"/>
                <a:gd name="T2" fmla="*/ 6 w 11"/>
                <a:gd name="T3" fmla="*/ 7 h 7"/>
                <a:gd name="T4" fmla="*/ 11 w 11"/>
                <a:gd name="T5" fmla="*/ 4 h 7"/>
                <a:gd name="T6" fmla="*/ 11 w 11"/>
                <a:gd name="T7" fmla="*/ 3 h 7"/>
                <a:gd name="T8" fmla="*/ 6 w 11"/>
                <a:gd name="T9" fmla="*/ 1 h 7"/>
                <a:gd name="T10" fmla="*/ 5 w 11"/>
                <a:gd name="T11" fmla="*/ 1 h 7"/>
                <a:gd name="T12" fmla="*/ 1 w 11"/>
                <a:gd name="T13" fmla="*/ 3 h 7"/>
                <a:gd name="T14" fmla="*/ 1 w 11"/>
                <a:gd name="T15" fmla="*/ 4 h 7"/>
                <a:gd name="T16" fmla="*/ 5 w 11"/>
                <a:gd name="T1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7">
                  <a:moveTo>
                    <a:pt x="5" y="7"/>
                  </a:moveTo>
                  <a:cubicBezTo>
                    <a:pt x="5" y="7"/>
                    <a:pt x="6" y="7"/>
                    <a:pt x="6" y="7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3"/>
                    <a:pt x="11" y="3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5" y="0"/>
                    <a:pt x="5" y="1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4"/>
                    <a:pt x="1" y="4"/>
                  </a:cubicBezTo>
                  <a:lnTo>
                    <a:pt x="5" y="7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3" name="Freeform 714"/>
            <p:cNvSpPr>
              <a:spLocks/>
            </p:cNvSpPr>
            <p:nvPr userDrawn="1"/>
          </p:nvSpPr>
          <p:spPr bwMode="auto">
            <a:xfrm flipH="1">
              <a:off x="2326395" y="4181238"/>
              <a:ext cx="15690" cy="8558"/>
            </a:xfrm>
            <a:custGeom>
              <a:avLst/>
              <a:gdLst>
                <a:gd name="T0" fmla="*/ 5 w 11"/>
                <a:gd name="T1" fmla="*/ 6 h 6"/>
                <a:gd name="T2" fmla="*/ 7 w 11"/>
                <a:gd name="T3" fmla="*/ 6 h 6"/>
                <a:gd name="T4" fmla="*/ 11 w 11"/>
                <a:gd name="T5" fmla="*/ 3 h 6"/>
                <a:gd name="T6" fmla="*/ 11 w 11"/>
                <a:gd name="T7" fmla="*/ 2 h 6"/>
                <a:gd name="T8" fmla="*/ 7 w 11"/>
                <a:gd name="T9" fmla="*/ 0 h 6"/>
                <a:gd name="T10" fmla="*/ 5 w 11"/>
                <a:gd name="T11" fmla="*/ 0 h 6"/>
                <a:gd name="T12" fmla="*/ 1 w 11"/>
                <a:gd name="T13" fmla="*/ 2 h 6"/>
                <a:gd name="T14" fmla="*/ 1 w 11"/>
                <a:gd name="T15" fmla="*/ 3 h 6"/>
                <a:gd name="T16" fmla="*/ 5 w 11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5" y="6"/>
                  </a:moveTo>
                  <a:cubicBezTo>
                    <a:pt x="6" y="6"/>
                    <a:pt x="6" y="6"/>
                    <a:pt x="7" y="6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3"/>
                    <a:pt x="11" y="3"/>
                    <a:pt x="11" y="2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3"/>
                    <a:pt x="0" y="3"/>
                    <a:pt x="1" y="3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4" name="Freeform 715"/>
            <p:cNvSpPr>
              <a:spLocks/>
            </p:cNvSpPr>
            <p:nvPr userDrawn="1"/>
          </p:nvSpPr>
          <p:spPr bwMode="auto">
            <a:xfrm flipH="1">
              <a:off x="2316411" y="4175533"/>
              <a:ext cx="15690" cy="8558"/>
            </a:xfrm>
            <a:custGeom>
              <a:avLst/>
              <a:gdLst>
                <a:gd name="T0" fmla="*/ 5 w 11"/>
                <a:gd name="T1" fmla="*/ 6 h 6"/>
                <a:gd name="T2" fmla="*/ 6 w 11"/>
                <a:gd name="T3" fmla="*/ 6 h 6"/>
                <a:gd name="T4" fmla="*/ 11 w 11"/>
                <a:gd name="T5" fmla="*/ 3 h 6"/>
                <a:gd name="T6" fmla="*/ 11 w 11"/>
                <a:gd name="T7" fmla="*/ 2 h 6"/>
                <a:gd name="T8" fmla="*/ 6 w 11"/>
                <a:gd name="T9" fmla="*/ 0 h 6"/>
                <a:gd name="T10" fmla="*/ 5 w 11"/>
                <a:gd name="T11" fmla="*/ 0 h 6"/>
                <a:gd name="T12" fmla="*/ 0 w 11"/>
                <a:gd name="T13" fmla="*/ 2 h 6"/>
                <a:gd name="T14" fmla="*/ 0 w 11"/>
                <a:gd name="T15" fmla="*/ 3 h 6"/>
                <a:gd name="T16" fmla="*/ 5 w 11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5" y="6"/>
                  </a:moveTo>
                  <a:cubicBezTo>
                    <a:pt x="5" y="6"/>
                    <a:pt x="6" y="6"/>
                    <a:pt x="6" y="6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3"/>
                    <a:pt x="11" y="3"/>
                    <a:pt x="11" y="2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5" name="Freeform 716"/>
            <p:cNvSpPr>
              <a:spLocks/>
            </p:cNvSpPr>
            <p:nvPr userDrawn="1"/>
          </p:nvSpPr>
          <p:spPr bwMode="auto">
            <a:xfrm flipH="1">
              <a:off x="2287885" y="4158417"/>
              <a:ext cx="15690" cy="8558"/>
            </a:xfrm>
            <a:custGeom>
              <a:avLst/>
              <a:gdLst>
                <a:gd name="T0" fmla="*/ 5 w 11"/>
                <a:gd name="T1" fmla="*/ 6 h 6"/>
                <a:gd name="T2" fmla="*/ 6 w 11"/>
                <a:gd name="T3" fmla="*/ 6 h 6"/>
                <a:gd name="T4" fmla="*/ 11 w 11"/>
                <a:gd name="T5" fmla="*/ 4 h 6"/>
                <a:gd name="T6" fmla="*/ 10 w 11"/>
                <a:gd name="T7" fmla="*/ 3 h 6"/>
                <a:gd name="T8" fmla="*/ 6 w 11"/>
                <a:gd name="T9" fmla="*/ 0 h 6"/>
                <a:gd name="T10" fmla="*/ 5 w 11"/>
                <a:gd name="T11" fmla="*/ 0 h 6"/>
                <a:gd name="T12" fmla="*/ 0 w 11"/>
                <a:gd name="T13" fmla="*/ 3 h 6"/>
                <a:gd name="T14" fmla="*/ 0 w 11"/>
                <a:gd name="T15" fmla="*/ 4 h 6"/>
                <a:gd name="T16" fmla="*/ 5 w 11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5" y="6"/>
                  </a:moveTo>
                  <a:cubicBezTo>
                    <a:pt x="5" y="6"/>
                    <a:pt x="6" y="6"/>
                    <a:pt x="6" y="6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3"/>
                    <a:pt x="10" y="3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6" name="Freeform 717"/>
            <p:cNvSpPr>
              <a:spLocks/>
            </p:cNvSpPr>
            <p:nvPr userDrawn="1"/>
          </p:nvSpPr>
          <p:spPr bwMode="auto">
            <a:xfrm flipH="1">
              <a:off x="2145253" y="4252554"/>
              <a:ext cx="148337" cy="87006"/>
            </a:xfrm>
            <a:custGeom>
              <a:avLst/>
              <a:gdLst>
                <a:gd name="T0" fmla="*/ 66 w 104"/>
                <a:gd name="T1" fmla="*/ 0 h 61"/>
                <a:gd name="T2" fmla="*/ 0 w 104"/>
                <a:gd name="T3" fmla="*/ 39 h 61"/>
                <a:gd name="T4" fmla="*/ 38 w 104"/>
                <a:gd name="T5" fmla="*/ 61 h 61"/>
                <a:gd name="T6" fmla="*/ 104 w 104"/>
                <a:gd name="T7" fmla="*/ 22 h 61"/>
                <a:gd name="T8" fmla="*/ 66 w 104"/>
                <a:gd name="T9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4" h="61">
                  <a:moveTo>
                    <a:pt x="66" y="0"/>
                  </a:moveTo>
                  <a:lnTo>
                    <a:pt x="0" y="39"/>
                  </a:lnTo>
                  <a:lnTo>
                    <a:pt x="38" y="61"/>
                  </a:lnTo>
                  <a:lnTo>
                    <a:pt x="104" y="22"/>
                  </a:lnTo>
                  <a:lnTo>
                    <a:pt x="66" y="0"/>
                  </a:lnTo>
                  <a:close/>
                </a:path>
              </a:pathLst>
            </a:custGeom>
            <a:solidFill>
              <a:srgbClr val="8A8C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7" name="Freeform 718"/>
            <p:cNvSpPr>
              <a:spLocks/>
            </p:cNvSpPr>
            <p:nvPr userDrawn="1"/>
          </p:nvSpPr>
          <p:spPr bwMode="auto">
            <a:xfrm flipH="1">
              <a:off x="2413401" y="4092806"/>
              <a:ext cx="71316" cy="139779"/>
            </a:xfrm>
            <a:custGeom>
              <a:avLst/>
              <a:gdLst>
                <a:gd name="T0" fmla="*/ 25 w 50"/>
                <a:gd name="T1" fmla="*/ 0 h 98"/>
                <a:gd name="T2" fmla="*/ 0 w 50"/>
                <a:gd name="T3" fmla="*/ 98 h 98"/>
                <a:gd name="T4" fmla="*/ 21 w 50"/>
                <a:gd name="T5" fmla="*/ 86 h 98"/>
                <a:gd name="T6" fmla="*/ 50 w 50"/>
                <a:gd name="T7" fmla="*/ 69 h 98"/>
                <a:gd name="T8" fmla="*/ 35 w 50"/>
                <a:gd name="T9" fmla="*/ 29 h 98"/>
                <a:gd name="T10" fmla="*/ 25 w 50"/>
                <a:gd name="T11" fmla="*/ 0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0" h="98">
                  <a:moveTo>
                    <a:pt x="25" y="0"/>
                  </a:moveTo>
                  <a:lnTo>
                    <a:pt x="0" y="98"/>
                  </a:lnTo>
                  <a:lnTo>
                    <a:pt x="21" y="86"/>
                  </a:lnTo>
                  <a:lnTo>
                    <a:pt x="50" y="69"/>
                  </a:lnTo>
                  <a:lnTo>
                    <a:pt x="35" y="29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chemeClr val="accent3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8" name="Freeform 719"/>
            <p:cNvSpPr>
              <a:spLocks/>
            </p:cNvSpPr>
            <p:nvPr userDrawn="1"/>
          </p:nvSpPr>
          <p:spPr bwMode="auto">
            <a:xfrm flipH="1">
              <a:off x="2349217" y="4008654"/>
              <a:ext cx="105548" cy="206817"/>
            </a:xfrm>
            <a:custGeom>
              <a:avLst/>
              <a:gdLst>
                <a:gd name="T0" fmla="*/ 36 w 74"/>
                <a:gd name="T1" fmla="*/ 0 h 145"/>
                <a:gd name="T2" fmla="*/ 14 w 74"/>
                <a:gd name="T3" fmla="*/ 88 h 145"/>
                <a:gd name="T4" fmla="*/ 29 w 74"/>
                <a:gd name="T5" fmla="*/ 128 h 145"/>
                <a:gd name="T6" fmla="*/ 0 w 74"/>
                <a:gd name="T7" fmla="*/ 145 h 145"/>
                <a:gd name="T8" fmla="*/ 23 w 74"/>
                <a:gd name="T9" fmla="*/ 132 h 145"/>
                <a:gd name="T10" fmla="*/ 74 w 74"/>
                <a:gd name="T11" fmla="*/ 103 h 145"/>
                <a:gd name="T12" fmla="*/ 49 w 74"/>
                <a:gd name="T13" fmla="*/ 35 h 145"/>
                <a:gd name="T14" fmla="*/ 36 w 74"/>
                <a:gd name="T15" fmla="*/ 0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4" h="145">
                  <a:moveTo>
                    <a:pt x="36" y="0"/>
                  </a:moveTo>
                  <a:lnTo>
                    <a:pt x="14" y="88"/>
                  </a:lnTo>
                  <a:lnTo>
                    <a:pt x="29" y="128"/>
                  </a:lnTo>
                  <a:lnTo>
                    <a:pt x="0" y="145"/>
                  </a:lnTo>
                  <a:lnTo>
                    <a:pt x="23" y="132"/>
                  </a:lnTo>
                  <a:lnTo>
                    <a:pt x="74" y="103"/>
                  </a:lnTo>
                  <a:lnTo>
                    <a:pt x="49" y="35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9" name="Freeform 720"/>
            <p:cNvSpPr>
              <a:spLocks/>
            </p:cNvSpPr>
            <p:nvPr userDrawn="1"/>
          </p:nvSpPr>
          <p:spPr bwMode="auto">
            <a:xfrm flipH="1">
              <a:off x="2290737" y="3955879"/>
              <a:ext cx="131221" cy="241049"/>
            </a:xfrm>
            <a:custGeom>
              <a:avLst/>
              <a:gdLst>
                <a:gd name="T0" fmla="*/ 46 w 92"/>
                <a:gd name="T1" fmla="*/ 0 h 169"/>
                <a:gd name="T2" fmla="*/ 26 w 92"/>
                <a:gd name="T3" fmla="*/ 72 h 169"/>
                <a:gd name="T4" fmla="*/ 51 w 92"/>
                <a:gd name="T5" fmla="*/ 140 h 169"/>
                <a:gd name="T6" fmla="*/ 0 w 92"/>
                <a:gd name="T7" fmla="*/ 169 h 169"/>
                <a:gd name="T8" fmla="*/ 50 w 92"/>
                <a:gd name="T9" fmla="*/ 140 h 169"/>
                <a:gd name="T10" fmla="*/ 92 w 92"/>
                <a:gd name="T11" fmla="*/ 116 h 169"/>
                <a:gd name="T12" fmla="*/ 70 w 92"/>
                <a:gd name="T13" fmla="*/ 61 h 169"/>
                <a:gd name="T14" fmla="*/ 46 w 92"/>
                <a:gd name="T15" fmla="*/ 0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2" h="169">
                  <a:moveTo>
                    <a:pt x="46" y="0"/>
                  </a:moveTo>
                  <a:lnTo>
                    <a:pt x="26" y="72"/>
                  </a:lnTo>
                  <a:lnTo>
                    <a:pt x="51" y="140"/>
                  </a:lnTo>
                  <a:lnTo>
                    <a:pt x="0" y="169"/>
                  </a:lnTo>
                  <a:lnTo>
                    <a:pt x="50" y="140"/>
                  </a:lnTo>
                  <a:lnTo>
                    <a:pt x="92" y="116"/>
                  </a:lnTo>
                  <a:lnTo>
                    <a:pt x="70" y="61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0" name="Freeform 721"/>
            <p:cNvSpPr>
              <a:spLocks/>
            </p:cNvSpPr>
            <p:nvPr userDrawn="1"/>
          </p:nvSpPr>
          <p:spPr bwMode="auto">
            <a:xfrm flipH="1">
              <a:off x="2808492" y="4514997"/>
              <a:ext cx="216801" cy="82727"/>
            </a:xfrm>
            <a:custGeom>
              <a:avLst/>
              <a:gdLst>
                <a:gd name="T0" fmla="*/ 0 w 152"/>
                <a:gd name="T1" fmla="*/ 23 h 58"/>
                <a:gd name="T2" fmla="*/ 32 w 152"/>
                <a:gd name="T3" fmla="*/ 2 h 58"/>
                <a:gd name="T4" fmla="*/ 63 w 152"/>
                <a:gd name="T5" fmla="*/ 0 h 58"/>
                <a:gd name="T6" fmla="*/ 91 w 152"/>
                <a:gd name="T7" fmla="*/ 1 h 58"/>
                <a:gd name="T8" fmla="*/ 119 w 152"/>
                <a:gd name="T9" fmla="*/ 13 h 58"/>
                <a:gd name="T10" fmla="*/ 152 w 152"/>
                <a:gd name="T11" fmla="*/ 29 h 58"/>
                <a:gd name="T12" fmla="*/ 147 w 152"/>
                <a:gd name="T13" fmla="*/ 46 h 58"/>
                <a:gd name="T14" fmla="*/ 135 w 152"/>
                <a:gd name="T15" fmla="*/ 58 h 58"/>
                <a:gd name="T16" fmla="*/ 115 w 152"/>
                <a:gd name="T17" fmla="*/ 49 h 58"/>
                <a:gd name="T18" fmla="*/ 92 w 152"/>
                <a:gd name="T19" fmla="*/ 57 h 58"/>
                <a:gd name="T20" fmla="*/ 65 w 152"/>
                <a:gd name="T21" fmla="*/ 51 h 58"/>
                <a:gd name="T22" fmla="*/ 34 w 152"/>
                <a:gd name="T23" fmla="*/ 41 h 58"/>
                <a:gd name="T24" fmla="*/ 56 w 152"/>
                <a:gd name="T25" fmla="*/ 34 h 58"/>
                <a:gd name="T26" fmla="*/ 60 w 152"/>
                <a:gd name="T27" fmla="*/ 19 h 58"/>
                <a:gd name="T28" fmla="*/ 32 w 152"/>
                <a:gd name="T29" fmla="*/ 21 h 58"/>
                <a:gd name="T30" fmla="*/ 0 w 152"/>
                <a:gd name="T31" fmla="*/ 23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52" h="58">
                  <a:moveTo>
                    <a:pt x="0" y="23"/>
                  </a:moveTo>
                  <a:cubicBezTo>
                    <a:pt x="32" y="2"/>
                    <a:pt x="32" y="2"/>
                    <a:pt x="32" y="2"/>
                  </a:cubicBezTo>
                  <a:cubicBezTo>
                    <a:pt x="63" y="0"/>
                    <a:pt x="63" y="0"/>
                    <a:pt x="63" y="0"/>
                  </a:cubicBezTo>
                  <a:cubicBezTo>
                    <a:pt x="91" y="1"/>
                    <a:pt x="91" y="1"/>
                    <a:pt x="91" y="1"/>
                  </a:cubicBezTo>
                  <a:cubicBezTo>
                    <a:pt x="119" y="13"/>
                    <a:pt x="119" y="13"/>
                    <a:pt x="119" y="13"/>
                  </a:cubicBezTo>
                  <a:cubicBezTo>
                    <a:pt x="152" y="29"/>
                    <a:pt x="152" y="29"/>
                    <a:pt x="152" y="29"/>
                  </a:cubicBezTo>
                  <a:cubicBezTo>
                    <a:pt x="147" y="46"/>
                    <a:pt x="147" y="46"/>
                    <a:pt x="147" y="46"/>
                  </a:cubicBezTo>
                  <a:cubicBezTo>
                    <a:pt x="135" y="58"/>
                    <a:pt x="135" y="58"/>
                    <a:pt x="135" y="58"/>
                  </a:cubicBezTo>
                  <a:cubicBezTo>
                    <a:pt x="115" y="49"/>
                    <a:pt x="115" y="49"/>
                    <a:pt x="115" y="49"/>
                  </a:cubicBezTo>
                  <a:cubicBezTo>
                    <a:pt x="104" y="55"/>
                    <a:pt x="98" y="57"/>
                    <a:pt x="92" y="57"/>
                  </a:cubicBezTo>
                  <a:cubicBezTo>
                    <a:pt x="85" y="57"/>
                    <a:pt x="78" y="54"/>
                    <a:pt x="65" y="51"/>
                  </a:cubicBezTo>
                  <a:cubicBezTo>
                    <a:pt x="39" y="50"/>
                    <a:pt x="33" y="47"/>
                    <a:pt x="34" y="41"/>
                  </a:cubicBezTo>
                  <a:cubicBezTo>
                    <a:pt x="34" y="31"/>
                    <a:pt x="42" y="33"/>
                    <a:pt x="56" y="34"/>
                  </a:cubicBezTo>
                  <a:cubicBezTo>
                    <a:pt x="75" y="36"/>
                    <a:pt x="77" y="24"/>
                    <a:pt x="60" y="19"/>
                  </a:cubicBezTo>
                  <a:cubicBezTo>
                    <a:pt x="50" y="20"/>
                    <a:pt x="41" y="19"/>
                    <a:pt x="32" y="21"/>
                  </a:cubicBezTo>
                  <a:cubicBezTo>
                    <a:pt x="13" y="34"/>
                    <a:pt x="4" y="31"/>
                    <a:pt x="0" y="23"/>
                  </a:cubicBezTo>
                  <a:close/>
                </a:path>
              </a:pathLst>
            </a:custGeom>
            <a:solidFill>
              <a:srgbClr val="F0C1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1" name="Freeform 722"/>
            <p:cNvSpPr>
              <a:spLocks/>
            </p:cNvSpPr>
            <p:nvPr userDrawn="1"/>
          </p:nvSpPr>
          <p:spPr bwMode="auto">
            <a:xfrm flipH="1">
              <a:off x="2701517" y="4539245"/>
              <a:ext cx="161175" cy="114106"/>
            </a:xfrm>
            <a:custGeom>
              <a:avLst/>
              <a:gdLst>
                <a:gd name="T0" fmla="*/ 113 w 113"/>
                <a:gd name="T1" fmla="*/ 22 h 80"/>
                <a:gd name="T2" fmla="*/ 19 w 113"/>
                <a:gd name="T3" fmla="*/ 0 h 80"/>
                <a:gd name="T4" fmla="*/ 4 w 113"/>
                <a:gd name="T5" fmla="*/ 43 h 80"/>
                <a:gd name="T6" fmla="*/ 107 w 113"/>
                <a:gd name="T7" fmla="*/ 80 h 80"/>
                <a:gd name="T8" fmla="*/ 113 w 113"/>
                <a:gd name="T9" fmla="*/ 22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3" h="80">
                  <a:moveTo>
                    <a:pt x="113" y="22"/>
                  </a:moveTo>
                  <a:cubicBezTo>
                    <a:pt x="19" y="0"/>
                    <a:pt x="19" y="0"/>
                    <a:pt x="19" y="0"/>
                  </a:cubicBezTo>
                  <a:cubicBezTo>
                    <a:pt x="5" y="8"/>
                    <a:pt x="0" y="25"/>
                    <a:pt x="4" y="43"/>
                  </a:cubicBezTo>
                  <a:cubicBezTo>
                    <a:pt x="107" y="80"/>
                    <a:pt x="107" y="80"/>
                    <a:pt x="107" y="80"/>
                  </a:cubicBezTo>
                  <a:lnTo>
                    <a:pt x="113" y="22"/>
                  </a:lnTo>
                  <a:close/>
                </a:path>
              </a:pathLst>
            </a:custGeom>
            <a:solidFill>
              <a:srgbClr val="9DAF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2" name="Freeform 723"/>
            <p:cNvSpPr>
              <a:spLocks/>
            </p:cNvSpPr>
            <p:nvPr userDrawn="1"/>
          </p:nvSpPr>
          <p:spPr bwMode="auto">
            <a:xfrm flipH="1">
              <a:off x="2514670" y="4420860"/>
              <a:ext cx="345169" cy="199685"/>
            </a:xfrm>
            <a:custGeom>
              <a:avLst/>
              <a:gdLst>
                <a:gd name="T0" fmla="*/ 88 w 243"/>
                <a:gd name="T1" fmla="*/ 50 h 140"/>
                <a:gd name="T2" fmla="*/ 18 w 243"/>
                <a:gd name="T3" fmla="*/ 129 h 140"/>
                <a:gd name="T4" fmla="*/ 155 w 243"/>
                <a:gd name="T5" fmla="*/ 89 h 140"/>
                <a:gd name="T6" fmla="*/ 224 w 243"/>
                <a:gd name="T7" fmla="*/ 10 h 140"/>
                <a:gd name="T8" fmla="*/ 88 w 243"/>
                <a:gd name="T9" fmla="*/ 50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3" h="140">
                  <a:moveTo>
                    <a:pt x="88" y="50"/>
                  </a:moveTo>
                  <a:cubicBezTo>
                    <a:pt x="31" y="83"/>
                    <a:pt x="0" y="118"/>
                    <a:pt x="18" y="129"/>
                  </a:cubicBezTo>
                  <a:cubicBezTo>
                    <a:pt x="37" y="140"/>
                    <a:pt x="98" y="122"/>
                    <a:pt x="155" y="89"/>
                  </a:cubicBezTo>
                  <a:cubicBezTo>
                    <a:pt x="212" y="56"/>
                    <a:pt x="243" y="21"/>
                    <a:pt x="224" y="10"/>
                  </a:cubicBezTo>
                  <a:cubicBezTo>
                    <a:pt x="206" y="0"/>
                    <a:pt x="145" y="17"/>
                    <a:pt x="88" y="50"/>
                  </a:cubicBezTo>
                  <a:close/>
                </a:path>
              </a:pathLst>
            </a:custGeom>
            <a:solidFill>
              <a:srgbClr val="AFC6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3" name="Freeform 724"/>
            <p:cNvSpPr>
              <a:spLocks/>
            </p:cNvSpPr>
            <p:nvPr userDrawn="1"/>
          </p:nvSpPr>
          <p:spPr bwMode="auto">
            <a:xfrm flipH="1">
              <a:off x="2594543" y="4286786"/>
              <a:ext cx="152617" cy="256738"/>
            </a:xfrm>
            <a:custGeom>
              <a:avLst/>
              <a:gdLst>
                <a:gd name="T0" fmla="*/ 101 w 108"/>
                <a:gd name="T1" fmla="*/ 31 h 180"/>
                <a:gd name="T2" fmla="*/ 108 w 108"/>
                <a:gd name="T3" fmla="*/ 142 h 180"/>
                <a:gd name="T4" fmla="*/ 27 w 108"/>
                <a:gd name="T5" fmla="*/ 180 h 180"/>
                <a:gd name="T6" fmla="*/ 0 w 108"/>
                <a:gd name="T7" fmla="*/ 0 h 180"/>
                <a:gd name="T8" fmla="*/ 101 w 108"/>
                <a:gd name="T9" fmla="*/ 31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8" h="180">
                  <a:moveTo>
                    <a:pt x="101" y="31"/>
                  </a:moveTo>
                  <a:cubicBezTo>
                    <a:pt x="94" y="92"/>
                    <a:pt x="93" y="80"/>
                    <a:pt x="108" y="142"/>
                  </a:cubicBezTo>
                  <a:cubicBezTo>
                    <a:pt x="27" y="180"/>
                    <a:pt x="27" y="180"/>
                    <a:pt x="27" y="180"/>
                  </a:cubicBezTo>
                  <a:cubicBezTo>
                    <a:pt x="34" y="92"/>
                    <a:pt x="25" y="83"/>
                    <a:pt x="0" y="0"/>
                  </a:cubicBezTo>
                  <a:lnTo>
                    <a:pt x="101" y="31"/>
                  </a:lnTo>
                  <a:close/>
                </a:path>
              </a:pathLst>
            </a:custGeom>
            <a:solidFill>
              <a:srgbClr val="F0C1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4" name="Freeform 725"/>
            <p:cNvSpPr>
              <a:spLocks/>
            </p:cNvSpPr>
            <p:nvPr userDrawn="1"/>
          </p:nvSpPr>
          <p:spPr bwMode="auto">
            <a:xfrm flipH="1">
              <a:off x="2665860" y="4226880"/>
              <a:ext cx="131221" cy="236769"/>
            </a:xfrm>
            <a:custGeom>
              <a:avLst/>
              <a:gdLst>
                <a:gd name="T0" fmla="*/ 10 w 92"/>
                <a:gd name="T1" fmla="*/ 0 h 166"/>
                <a:gd name="T2" fmla="*/ 1 w 92"/>
                <a:gd name="T3" fmla="*/ 46 h 166"/>
                <a:gd name="T4" fmla="*/ 9 w 92"/>
                <a:gd name="T5" fmla="*/ 99 h 166"/>
                <a:gd name="T6" fmla="*/ 28 w 92"/>
                <a:gd name="T7" fmla="*/ 163 h 166"/>
                <a:gd name="T8" fmla="*/ 84 w 92"/>
                <a:gd name="T9" fmla="*/ 136 h 166"/>
                <a:gd name="T10" fmla="*/ 87 w 92"/>
                <a:gd name="T11" fmla="*/ 93 h 166"/>
                <a:gd name="T12" fmla="*/ 56 w 92"/>
                <a:gd name="T13" fmla="*/ 1 h 166"/>
                <a:gd name="T14" fmla="*/ 10 w 92"/>
                <a:gd name="T15" fmla="*/ 0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2" h="166">
                  <a:moveTo>
                    <a:pt x="10" y="0"/>
                  </a:moveTo>
                  <a:cubicBezTo>
                    <a:pt x="3" y="15"/>
                    <a:pt x="0" y="27"/>
                    <a:pt x="1" y="46"/>
                  </a:cubicBezTo>
                  <a:cubicBezTo>
                    <a:pt x="2" y="61"/>
                    <a:pt x="6" y="84"/>
                    <a:pt x="9" y="99"/>
                  </a:cubicBezTo>
                  <a:cubicBezTo>
                    <a:pt x="12" y="112"/>
                    <a:pt x="18" y="158"/>
                    <a:pt x="28" y="163"/>
                  </a:cubicBezTo>
                  <a:cubicBezTo>
                    <a:pt x="36" y="166"/>
                    <a:pt x="72" y="151"/>
                    <a:pt x="84" y="136"/>
                  </a:cubicBezTo>
                  <a:cubicBezTo>
                    <a:pt x="92" y="126"/>
                    <a:pt x="83" y="99"/>
                    <a:pt x="87" y="93"/>
                  </a:cubicBezTo>
                  <a:cubicBezTo>
                    <a:pt x="56" y="1"/>
                    <a:pt x="56" y="1"/>
                    <a:pt x="56" y="1"/>
                  </a:cubicBezTo>
                  <a:lnTo>
                    <a:pt x="10" y="0"/>
                  </a:lnTo>
                  <a:close/>
                </a:path>
              </a:pathLst>
            </a:custGeom>
            <a:solidFill>
              <a:srgbClr val="FFDB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5" name="Freeform 726"/>
            <p:cNvSpPr>
              <a:spLocks/>
            </p:cNvSpPr>
            <p:nvPr userDrawn="1"/>
          </p:nvSpPr>
          <p:spPr bwMode="auto">
            <a:xfrm flipH="1">
              <a:off x="2566017" y="4155564"/>
              <a:ext cx="251032" cy="285264"/>
            </a:xfrm>
            <a:custGeom>
              <a:avLst/>
              <a:gdLst>
                <a:gd name="T0" fmla="*/ 134 w 177"/>
                <a:gd name="T1" fmla="*/ 22 h 200"/>
                <a:gd name="T2" fmla="*/ 160 w 177"/>
                <a:gd name="T3" fmla="*/ 131 h 200"/>
                <a:gd name="T4" fmla="*/ 146 w 177"/>
                <a:gd name="T5" fmla="*/ 190 h 200"/>
                <a:gd name="T6" fmla="*/ 86 w 177"/>
                <a:gd name="T7" fmla="*/ 171 h 200"/>
                <a:gd name="T8" fmla="*/ 54 w 177"/>
                <a:gd name="T9" fmla="*/ 118 h 200"/>
                <a:gd name="T10" fmla="*/ 46 w 177"/>
                <a:gd name="T11" fmla="*/ 150 h 200"/>
                <a:gd name="T12" fmla="*/ 13 w 177"/>
                <a:gd name="T13" fmla="*/ 78 h 200"/>
                <a:gd name="T14" fmla="*/ 0 w 177"/>
                <a:gd name="T15" fmla="*/ 48 h 200"/>
                <a:gd name="T16" fmla="*/ 39 w 177"/>
                <a:gd name="T17" fmla="*/ 22 h 200"/>
                <a:gd name="T18" fmla="*/ 134 w 177"/>
                <a:gd name="T19" fmla="*/ 22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7" h="200">
                  <a:moveTo>
                    <a:pt x="134" y="22"/>
                  </a:moveTo>
                  <a:cubicBezTo>
                    <a:pt x="172" y="45"/>
                    <a:pt x="177" y="92"/>
                    <a:pt x="160" y="131"/>
                  </a:cubicBezTo>
                  <a:cubicBezTo>
                    <a:pt x="152" y="149"/>
                    <a:pt x="147" y="160"/>
                    <a:pt x="146" y="190"/>
                  </a:cubicBezTo>
                  <a:cubicBezTo>
                    <a:pt x="121" y="200"/>
                    <a:pt x="106" y="196"/>
                    <a:pt x="86" y="171"/>
                  </a:cubicBezTo>
                  <a:cubicBezTo>
                    <a:pt x="67" y="147"/>
                    <a:pt x="69" y="119"/>
                    <a:pt x="54" y="118"/>
                  </a:cubicBezTo>
                  <a:cubicBezTo>
                    <a:pt x="47" y="118"/>
                    <a:pt x="43" y="126"/>
                    <a:pt x="46" y="150"/>
                  </a:cubicBezTo>
                  <a:cubicBezTo>
                    <a:pt x="34" y="127"/>
                    <a:pt x="29" y="96"/>
                    <a:pt x="13" y="78"/>
                  </a:cubicBezTo>
                  <a:cubicBezTo>
                    <a:pt x="5" y="70"/>
                    <a:pt x="1" y="61"/>
                    <a:pt x="0" y="48"/>
                  </a:cubicBezTo>
                  <a:cubicBezTo>
                    <a:pt x="14" y="46"/>
                    <a:pt x="23" y="30"/>
                    <a:pt x="39" y="22"/>
                  </a:cubicBezTo>
                  <a:cubicBezTo>
                    <a:pt x="72" y="6"/>
                    <a:pt x="114" y="0"/>
                    <a:pt x="134" y="22"/>
                  </a:cubicBezTo>
                  <a:close/>
                </a:path>
              </a:pathLst>
            </a:custGeom>
            <a:solidFill>
              <a:srgbClr val="33120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6" name="Freeform 727"/>
            <p:cNvSpPr>
              <a:spLocks/>
            </p:cNvSpPr>
            <p:nvPr userDrawn="1"/>
          </p:nvSpPr>
          <p:spPr bwMode="auto">
            <a:xfrm flipH="1">
              <a:off x="2593117" y="4435123"/>
              <a:ext cx="122664" cy="85579"/>
            </a:xfrm>
            <a:custGeom>
              <a:avLst/>
              <a:gdLst>
                <a:gd name="T0" fmla="*/ 78 w 87"/>
                <a:gd name="T1" fmla="*/ 0 h 60"/>
                <a:gd name="T2" fmla="*/ 6 w 87"/>
                <a:gd name="T3" fmla="*/ 16 h 60"/>
                <a:gd name="T4" fmla="*/ 0 w 87"/>
                <a:gd name="T5" fmla="*/ 33 h 60"/>
                <a:gd name="T6" fmla="*/ 85 w 87"/>
                <a:gd name="T7" fmla="*/ 25 h 60"/>
                <a:gd name="T8" fmla="*/ 78 w 87"/>
                <a:gd name="T9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7" h="60">
                  <a:moveTo>
                    <a:pt x="78" y="0"/>
                  </a:moveTo>
                  <a:cubicBezTo>
                    <a:pt x="79" y="22"/>
                    <a:pt x="29" y="31"/>
                    <a:pt x="6" y="16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20" y="60"/>
                    <a:pt x="87" y="59"/>
                    <a:pt x="85" y="25"/>
                  </a:cubicBezTo>
                  <a:lnTo>
                    <a:pt x="78" y="0"/>
                  </a:lnTo>
                  <a:close/>
                </a:path>
              </a:pathLst>
            </a:custGeom>
            <a:solidFill>
              <a:srgbClr val="AFC6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7" name="Freeform 728"/>
            <p:cNvSpPr>
              <a:spLocks/>
            </p:cNvSpPr>
            <p:nvPr userDrawn="1"/>
          </p:nvSpPr>
          <p:spPr bwMode="auto">
            <a:xfrm flipH="1">
              <a:off x="2461896" y="4432270"/>
              <a:ext cx="399370" cy="794461"/>
            </a:xfrm>
            <a:custGeom>
              <a:avLst/>
              <a:gdLst>
                <a:gd name="T0" fmla="*/ 188 w 281"/>
                <a:gd name="T1" fmla="*/ 25 h 557"/>
                <a:gd name="T2" fmla="*/ 221 w 281"/>
                <a:gd name="T3" fmla="*/ 1 h 557"/>
                <a:gd name="T4" fmla="*/ 234 w 281"/>
                <a:gd name="T5" fmla="*/ 7 h 557"/>
                <a:gd name="T6" fmla="*/ 268 w 281"/>
                <a:gd name="T7" fmla="*/ 72 h 557"/>
                <a:gd name="T8" fmla="*/ 240 w 281"/>
                <a:gd name="T9" fmla="*/ 312 h 557"/>
                <a:gd name="T10" fmla="*/ 254 w 281"/>
                <a:gd name="T11" fmla="*/ 444 h 557"/>
                <a:gd name="T12" fmla="*/ 30 w 281"/>
                <a:gd name="T13" fmla="*/ 435 h 557"/>
                <a:gd name="T14" fmla="*/ 31 w 281"/>
                <a:gd name="T15" fmla="*/ 346 h 557"/>
                <a:gd name="T16" fmla="*/ 9 w 281"/>
                <a:gd name="T17" fmla="*/ 129 h 557"/>
                <a:gd name="T18" fmla="*/ 52 w 281"/>
                <a:gd name="T19" fmla="*/ 71 h 557"/>
                <a:gd name="T20" fmla="*/ 103 w 281"/>
                <a:gd name="T21" fmla="*/ 32 h 557"/>
                <a:gd name="T22" fmla="*/ 188 w 281"/>
                <a:gd name="T23" fmla="*/ 25 h 5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81" h="557">
                  <a:moveTo>
                    <a:pt x="188" y="25"/>
                  </a:moveTo>
                  <a:cubicBezTo>
                    <a:pt x="203" y="18"/>
                    <a:pt x="206" y="0"/>
                    <a:pt x="221" y="1"/>
                  </a:cubicBezTo>
                  <a:cubicBezTo>
                    <a:pt x="224" y="1"/>
                    <a:pt x="229" y="4"/>
                    <a:pt x="234" y="7"/>
                  </a:cubicBezTo>
                  <a:cubicBezTo>
                    <a:pt x="251" y="16"/>
                    <a:pt x="264" y="43"/>
                    <a:pt x="268" y="72"/>
                  </a:cubicBezTo>
                  <a:cubicBezTo>
                    <a:pt x="281" y="174"/>
                    <a:pt x="235" y="188"/>
                    <a:pt x="240" y="312"/>
                  </a:cubicBezTo>
                  <a:cubicBezTo>
                    <a:pt x="241" y="335"/>
                    <a:pt x="248" y="401"/>
                    <a:pt x="254" y="444"/>
                  </a:cubicBezTo>
                  <a:cubicBezTo>
                    <a:pt x="246" y="546"/>
                    <a:pt x="40" y="557"/>
                    <a:pt x="30" y="435"/>
                  </a:cubicBezTo>
                  <a:cubicBezTo>
                    <a:pt x="32" y="407"/>
                    <a:pt x="33" y="378"/>
                    <a:pt x="31" y="346"/>
                  </a:cubicBezTo>
                  <a:cubicBezTo>
                    <a:pt x="24" y="246"/>
                    <a:pt x="0" y="151"/>
                    <a:pt x="9" y="129"/>
                  </a:cubicBezTo>
                  <a:cubicBezTo>
                    <a:pt x="15" y="115"/>
                    <a:pt x="25" y="90"/>
                    <a:pt x="52" y="71"/>
                  </a:cubicBezTo>
                  <a:cubicBezTo>
                    <a:pt x="74" y="56"/>
                    <a:pt x="81" y="48"/>
                    <a:pt x="103" y="32"/>
                  </a:cubicBezTo>
                  <a:cubicBezTo>
                    <a:pt x="146" y="53"/>
                    <a:pt x="183" y="39"/>
                    <a:pt x="188" y="25"/>
                  </a:cubicBezTo>
                  <a:close/>
                </a:path>
              </a:pathLst>
            </a:custGeom>
            <a:solidFill>
              <a:srgbClr val="AFC6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8" name="Freeform 729"/>
            <p:cNvSpPr>
              <a:spLocks/>
            </p:cNvSpPr>
            <p:nvPr userDrawn="1"/>
          </p:nvSpPr>
          <p:spPr bwMode="auto">
            <a:xfrm flipH="1">
              <a:off x="3005324" y="4654776"/>
              <a:ext cx="208243" cy="159748"/>
            </a:xfrm>
            <a:custGeom>
              <a:avLst/>
              <a:gdLst>
                <a:gd name="T0" fmla="*/ 146 w 146"/>
                <a:gd name="T1" fmla="*/ 70 h 112"/>
                <a:gd name="T2" fmla="*/ 110 w 146"/>
                <a:gd name="T3" fmla="*/ 30 h 112"/>
                <a:gd name="T4" fmla="*/ 88 w 146"/>
                <a:gd name="T5" fmla="*/ 10 h 112"/>
                <a:gd name="T6" fmla="*/ 23 w 146"/>
                <a:gd name="T7" fmla="*/ 3 h 112"/>
                <a:gd name="T8" fmla="*/ 1 w 146"/>
                <a:gd name="T9" fmla="*/ 21 h 112"/>
                <a:gd name="T10" fmla="*/ 31 w 146"/>
                <a:gd name="T11" fmla="*/ 56 h 112"/>
                <a:gd name="T12" fmla="*/ 63 w 146"/>
                <a:gd name="T13" fmla="*/ 80 h 112"/>
                <a:gd name="T14" fmla="*/ 97 w 146"/>
                <a:gd name="T15" fmla="*/ 93 h 112"/>
                <a:gd name="T16" fmla="*/ 122 w 146"/>
                <a:gd name="T17" fmla="*/ 112 h 112"/>
                <a:gd name="T18" fmla="*/ 145 w 146"/>
                <a:gd name="T19" fmla="*/ 72 h 112"/>
                <a:gd name="T20" fmla="*/ 144 w 146"/>
                <a:gd name="T21" fmla="*/ 72 h 112"/>
                <a:gd name="T22" fmla="*/ 146 w 146"/>
                <a:gd name="T23" fmla="*/ 70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46" h="112">
                  <a:moveTo>
                    <a:pt x="146" y="70"/>
                  </a:moveTo>
                  <a:cubicBezTo>
                    <a:pt x="127" y="55"/>
                    <a:pt x="126" y="52"/>
                    <a:pt x="110" y="30"/>
                  </a:cubicBezTo>
                  <a:cubicBezTo>
                    <a:pt x="104" y="21"/>
                    <a:pt x="101" y="17"/>
                    <a:pt x="88" y="10"/>
                  </a:cubicBezTo>
                  <a:cubicBezTo>
                    <a:pt x="77" y="2"/>
                    <a:pt x="48" y="7"/>
                    <a:pt x="23" y="3"/>
                  </a:cubicBezTo>
                  <a:cubicBezTo>
                    <a:pt x="7" y="0"/>
                    <a:pt x="2" y="13"/>
                    <a:pt x="1" y="21"/>
                  </a:cubicBezTo>
                  <a:cubicBezTo>
                    <a:pt x="0" y="35"/>
                    <a:pt x="18" y="44"/>
                    <a:pt x="31" y="56"/>
                  </a:cubicBezTo>
                  <a:cubicBezTo>
                    <a:pt x="42" y="66"/>
                    <a:pt x="47" y="71"/>
                    <a:pt x="63" y="80"/>
                  </a:cubicBezTo>
                  <a:cubicBezTo>
                    <a:pt x="73" y="85"/>
                    <a:pt x="87" y="88"/>
                    <a:pt x="97" y="93"/>
                  </a:cubicBezTo>
                  <a:cubicBezTo>
                    <a:pt x="122" y="112"/>
                    <a:pt x="122" y="112"/>
                    <a:pt x="122" y="112"/>
                  </a:cubicBezTo>
                  <a:cubicBezTo>
                    <a:pt x="145" y="72"/>
                    <a:pt x="145" y="72"/>
                    <a:pt x="145" y="72"/>
                  </a:cubicBezTo>
                  <a:cubicBezTo>
                    <a:pt x="144" y="72"/>
                    <a:pt x="144" y="72"/>
                    <a:pt x="144" y="72"/>
                  </a:cubicBezTo>
                  <a:lnTo>
                    <a:pt x="146" y="70"/>
                  </a:lnTo>
                  <a:close/>
                </a:path>
              </a:pathLst>
            </a:custGeom>
            <a:solidFill>
              <a:srgbClr val="FFDB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9" name="Freeform 730"/>
            <p:cNvSpPr>
              <a:spLocks/>
            </p:cNvSpPr>
            <p:nvPr userDrawn="1"/>
          </p:nvSpPr>
          <p:spPr bwMode="auto">
            <a:xfrm flipH="1">
              <a:off x="2734323" y="4728945"/>
              <a:ext cx="348022" cy="272428"/>
            </a:xfrm>
            <a:custGeom>
              <a:avLst/>
              <a:gdLst>
                <a:gd name="T0" fmla="*/ 167 w 244"/>
                <a:gd name="T1" fmla="*/ 79 h 191"/>
                <a:gd name="T2" fmla="*/ 40 w 244"/>
                <a:gd name="T3" fmla="*/ 0 h 191"/>
                <a:gd name="T4" fmla="*/ 0 w 244"/>
                <a:gd name="T5" fmla="*/ 45 h 191"/>
                <a:gd name="T6" fmla="*/ 178 w 244"/>
                <a:gd name="T7" fmla="*/ 179 h 191"/>
                <a:gd name="T8" fmla="*/ 222 w 244"/>
                <a:gd name="T9" fmla="*/ 165 h 191"/>
                <a:gd name="T10" fmla="*/ 167 w 244"/>
                <a:gd name="T11" fmla="*/ 79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4" h="191">
                  <a:moveTo>
                    <a:pt x="167" y="79"/>
                  </a:moveTo>
                  <a:cubicBezTo>
                    <a:pt x="40" y="0"/>
                    <a:pt x="40" y="0"/>
                    <a:pt x="40" y="0"/>
                  </a:cubicBezTo>
                  <a:cubicBezTo>
                    <a:pt x="16" y="18"/>
                    <a:pt x="16" y="20"/>
                    <a:pt x="0" y="45"/>
                  </a:cubicBezTo>
                  <a:cubicBezTo>
                    <a:pt x="12" y="57"/>
                    <a:pt x="133" y="152"/>
                    <a:pt x="178" y="179"/>
                  </a:cubicBezTo>
                  <a:cubicBezTo>
                    <a:pt x="199" y="191"/>
                    <a:pt x="209" y="185"/>
                    <a:pt x="222" y="165"/>
                  </a:cubicBezTo>
                  <a:cubicBezTo>
                    <a:pt x="244" y="130"/>
                    <a:pt x="202" y="101"/>
                    <a:pt x="167" y="79"/>
                  </a:cubicBezTo>
                  <a:close/>
                </a:path>
              </a:pathLst>
            </a:custGeom>
            <a:solidFill>
              <a:srgbClr val="C1D8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0" name="Freeform 731"/>
            <p:cNvSpPr>
              <a:spLocks/>
            </p:cNvSpPr>
            <p:nvPr userDrawn="1"/>
          </p:nvSpPr>
          <p:spPr bwMode="auto">
            <a:xfrm flipH="1">
              <a:off x="2700091" y="4542097"/>
              <a:ext cx="175438" cy="440733"/>
            </a:xfrm>
            <a:custGeom>
              <a:avLst/>
              <a:gdLst>
                <a:gd name="T0" fmla="*/ 41 w 123"/>
                <a:gd name="T1" fmla="*/ 12 h 309"/>
                <a:gd name="T2" fmla="*/ 16 w 123"/>
                <a:gd name="T3" fmla="*/ 45 h 309"/>
                <a:gd name="T4" fmla="*/ 9 w 123"/>
                <a:gd name="T5" fmla="*/ 220 h 309"/>
                <a:gd name="T6" fmla="*/ 50 w 123"/>
                <a:gd name="T7" fmla="*/ 306 h 309"/>
                <a:gd name="T8" fmla="*/ 85 w 123"/>
                <a:gd name="T9" fmla="*/ 277 h 309"/>
                <a:gd name="T10" fmla="*/ 116 w 123"/>
                <a:gd name="T11" fmla="*/ 126 h 309"/>
                <a:gd name="T12" fmla="*/ 41 w 123"/>
                <a:gd name="T13" fmla="*/ 12 h 3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3" h="309">
                  <a:moveTo>
                    <a:pt x="41" y="12"/>
                  </a:moveTo>
                  <a:cubicBezTo>
                    <a:pt x="22" y="29"/>
                    <a:pt x="20" y="33"/>
                    <a:pt x="16" y="45"/>
                  </a:cubicBezTo>
                  <a:cubicBezTo>
                    <a:pt x="4" y="82"/>
                    <a:pt x="9" y="157"/>
                    <a:pt x="9" y="220"/>
                  </a:cubicBezTo>
                  <a:cubicBezTo>
                    <a:pt x="11" y="271"/>
                    <a:pt x="0" y="302"/>
                    <a:pt x="50" y="306"/>
                  </a:cubicBezTo>
                  <a:cubicBezTo>
                    <a:pt x="74" y="309"/>
                    <a:pt x="81" y="301"/>
                    <a:pt x="85" y="277"/>
                  </a:cubicBezTo>
                  <a:cubicBezTo>
                    <a:pt x="116" y="126"/>
                    <a:pt x="116" y="126"/>
                    <a:pt x="116" y="126"/>
                  </a:cubicBezTo>
                  <a:cubicBezTo>
                    <a:pt x="123" y="38"/>
                    <a:pt x="68" y="0"/>
                    <a:pt x="41" y="12"/>
                  </a:cubicBezTo>
                  <a:close/>
                </a:path>
              </a:pathLst>
            </a:custGeom>
            <a:solidFill>
              <a:srgbClr val="C1D8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1" name="Freeform 732"/>
            <p:cNvSpPr>
              <a:spLocks/>
            </p:cNvSpPr>
            <p:nvPr userDrawn="1"/>
          </p:nvSpPr>
          <p:spPr bwMode="auto">
            <a:xfrm flipH="1">
              <a:off x="2724338" y="4922924"/>
              <a:ext cx="38511" cy="215375"/>
            </a:xfrm>
            <a:custGeom>
              <a:avLst/>
              <a:gdLst>
                <a:gd name="T0" fmla="*/ 22 w 27"/>
                <a:gd name="T1" fmla="*/ 12 h 151"/>
                <a:gd name="T2" fmla="*/ 22 w 27"/>
                <a:gd name="T3" fmla="*/ 142 h 151"/>
                <a:gd name="T4" fmla="*/ 23 w 27"/>
                <a:gd name="T5" fmla="*/ 145 h 151"/>
                <a:gd name="T6" fmla="*/ 23 w 27"/>
                <a:gd name="T7" fmla="*/ 145 h 151"/>
                <a:gd name="T8" fmla="*/ 24 w 27"/>
                <a:gd name="T9" fmla="*/ 147 h 151"/>
                <a:gd name="T10" fmla="*/ 24 w 27"/>
                <a:gd name="T11" fmla="*/ 147 h 151"/>
                <a:gd name="T12" fmla="*/ 24 w 27"/>
                <a:gd name="T13" fmla="*/ 149 h 151"/>
                <a:gd name="T14" fmla="*/ 27 w 27"/>
                <a:gd name="T15" fmla="*/ 151 h 151"/>
                <a:gd name="T16" fmla="*/ 4 w 27"/>
                <a:gd name="T17" fmla="*/ 138 h 151"/>
                <a:gd name="T18" fmla="*/ 2 w 27"/>
                <a:gd name="T19" fmla="*/ 136 h 151"/>
                <a:gd name="T20" fmla="*/ 2 w 27"/>
                <a:gd name="T21" fmla="*/ 135 h 151"/>
                <a:gd name="T22" fmla="*/ 1 w 27"/>
                <a:gd name="T23" fmla="*/ 134 h 151"/>
                <a:gd name="T24" fmla="*/ 1 w 27"/>
                <a:gd name="T25" fmla="*/ 134 h 151"/>
                <a:gd name="T26" fmla="*/ 1 w 27"/>
                <a:gd name="T27" fmla="*/ 134 h 151"/>
                <a:gd name="T28" fmla="*/ 1 w 27"/>
                <a:gd name="T29" fmla="*/ 134 h 151"/>
                <a:gd name="T30" fmla="*/ 1 w 27"/>
                <a:gd name="T31" fmla="*/ 133 h 151"/>
                <a:gd name="T32" fmla="*/ 1 w 27"/>
                <a:gd name="T33" fmla="*/ 132 h 151"/>
                <a:gd name="T34" fmla="*/ 1 w 27"/>
                <a:gd name="T35" fmla="*/ 132 h 151"/>
                <a:gd name="T36" fmla="*/ 1 w 27"/>
                <a:gd name="T37" fmla="*/ 132 h 151"/>
                <a:gd name="T38" fmla="*/ 1 w 27"/>
                <a:gd name="T39" fmla="*/ 131 h 151"/>
                <a:gd name="T40" fmla="*/ 0 w 27"/>
                <a:gd name="T41" fmla="*/ 131 h 151"/>
                <a:gd name="T42" fmla="*/ 0 w 27"/>
                <a:gd name="T43" fmla="*/ 130 h 151"/>
                <a:gd name="T44" fmla="*/ 0 w 27"/>
                <a:gd name="T45" fmla="*/ 129 h 151"/>
                <a:gd name="T46" fmla="*/ 0 w 27"/>
                <a:gd name="T47" fmla="*/ 129 h 151"/>
                <a:gd name="T48" fmla="*/ 0 w 27"/>
                <a:gd name="T49" fmla="*/ 129 h 151"/>
                <a:gd name="T50" fmla="*/ 0 w 27"/>
                <a:gd name="T51" fmla="*/ 0 h 151"/>
                <a:gd name="T52" fmla="*/ 22 w 27"/>
                <a:gd name="T53" fmla="*/ 12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7" h="151">
                  <a:moveTo>
                    <a:pt x="22" y="12"/>
                  </a:moveTo>
                  <a:cubicBezTo>
                    <a:pt x="22" y="142"/>
                    <a:pt x="22" y="142"/>
                    <a:pt x="22" y="142"/>
                  </a:cubicBezTo>
                  <a:cubicBezTo>
                    <a:pt x="22" y="143"/>
                    <a:pt x="22" y="144"/>
                    <a:pt x="23" y="145"/>
                  </a:cubicBezTo>
                  <a:cubicBezTo>
                    <a:pt x="23" y="145"/>
                    <a:pt x="23" y="145"/>
                    <a:pt x="23" y="145"/>
                  </a:cubicBezTo>
                  <a:cubicBezTo>
                    <a:pt x="23" y="146"/>
                    <a:pt x="23" y="147"/>
                    <a:pt x="24" y="147"/>
                  </a:cubicBezTo>
                  <a:cubicBezTo>
                    <a:pt x="24" y="147"/>
                    <a:pt x="24" y="147"/>
                    <a:pt x="24" y="147"/>
                  </a:cubicBezTo>
                  <a:cubicBezTo>
                    <a:pt x="24" y="148"/>
                    <a:pt x="24" y="148"/>
                    <a:pt x="24" y="149"/>
                  </a:cubicBezTo>
                  <a:cubicBezTo>
                    <a:pt x="25" y="149"/>
                    <a:pt x="26" y="150"/>
                    <a:pt x="27" y="151"/>
                  </a:cubicBezTo>
                  <a:cubicBezTo>
                    <a:pt x="4" y="138"/>
                    <a:pt x="4" y="138"/>
                    <a:pt x="4" y="138"/>
                  </a:cubicBezTo>
                  <a:cubicBezTo>
                    <a:pt x="4" y="137"/>
                    <a:pt x="3" y="137"/>
                    <a:pt x="2" y="136"/>
                  </a:cubicBezTo>
                  <a:cubicBezTo>
                    <a:pt x="2" y="136"/>
                    <a:pt x="2" y="136"/>
                    <a:pt x="2" y="135"/>
                  </a:cubicBezTo>
                  <a:cubicBezTo>
                    <a:pt x="2" y="135"/>
                    <a:pt x="2" y="135"/>
                    <a:pt x="1" y="134"/>
                  </a:cubicBezTo>
                  <a:cubicBezTo>
                    <a:pt x="1" y="134"/>
                    <a:pt x="1" y="134"/>
                    <a:pt x="1" y="134"/>
                  </a:cubicBezTo>
                  <a:cubicBezTo>
                    <a:pt x="1" y="134"/>
                    <a:pt x="1" y="134"/>
                    <a:pt x="1" y="134"/>
                  </a:cubicBezTo>
                  <a:cubicBezTo>
                    <a:pt x="1" y="134"/>
                    <a:pt x="1" y="134"/>
                    <a:pt x="1" y="134"/>
                  </a:cubicBezTo>
                  <a:cubicBezTo>
                    <a:pt x="1" y="133"/>
                    <a:pt x="1" y="133"/>
                    <a:pt x="1" y="133"/>
                  </a:cubicBezTo>
                  <a:cubicBezTo>
                    <a:pt x="1" y="133"/>
                    <a:pt x="1" y="132"/>
                    <a:pt x="1" y="132"/>
                  </a:cubicBezTo>
                  <a:cubicBezTo>
                    <a:pt x="1" y="132"/>
                    <a:pt x="1" y="132"/>
                    <a:pt x="1" y="132"/>
                  </a:cubicBezTo>
                  <a:cubicBezTo>
                    <a:pt x="1" y="132"/>
                    <a:pt x="1" y="132"/>
                    <a:pt x="1" y="132"/>
                  </a:cubicBezTo>
                  <a:cubicBezTo>
                    <a:pt x="1" y="132"/>
                    <a:pt x="1" y="132"/>
                    <a:pt x="1" y="131"/>
                  </a:cubicBezTo>
                  <a:cubicBezTo>
                    <a:pt x="0" y="131"/>
                    <a:pt x="0" y="131"/>
                    <a:pt x="0" y="131"/>
                  </a:cubicBezTo>
                  <a:cubicBezTo>
                    <a:pt x="0" y="131"/>
                    <a:pt x="0" y="130"/>
                    <a:pt x="0" y="130"/>
                  </a:cubicBezTo>
                  <a:cubicBezTo>
                    <a:pt x="0" y="130"/>
                    <a:pt x="0" y="130"/>
                    <a:pt x="0" y="129"/>
                  </a:cubicBezTo>
                  <a:cubicBezTo>
                    <a:pt x="0" y="129"/>
                    <a:pt x="0" y="129"/>
                    <a:pt x="0" y="129"/>
                  </a:cubicBezTo>
                  <a:cubicBezTo>
                    <a:pt x="0" y="129"/>
                    <a:pt x="0" y="129"/>
                    <a:pt x="0" y="129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22" y="12"/>
                  </a:lnTo>
                  <a:close/>
                </a:path>
              </a:pathLst>
            </a:custGeom>
            <a:solidFill>
              <a:srgbClr val="0534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2" name="Freeform 733"/>
            <p:cNvSpPr>
              <a:spLocks/>
            </p:cNvSpPr>
            <p:nvPr userDrawn="1"/>
          </p:nvSpPr>
          <p:spPr bwMode="auto">
            <a:xfrm flipH="1">
              <a:off x="2433369" y="4731797"/>
              <a:ext cx="329480" cy="208243"/>
            </a:xfrm>
            <a:custGeom>
              <a:avLst/>
              <a:gdLst>
                <a:gd name="T0" fmla="*/ 31 w 232"/>
                <a:gd name="T1" fmla="*/ 126 h 146"/>
                <a:gd name="T2" fmla="*/ 28 w 232"/>
                <a:gd name="T3" fmla="*/ 129 h 146"/>
                <a:gd name="T4" fmla="*/ 26 w 232"/>
                <a:gd name="T5" fmla="*/ 132 h 146"/>
                <a:gd name="T6" fmla="*/ 25 w 232"/>
                <a:gd name="T7" fmla="*/ 136 h 146"/>
                <a:gd name="T8" fmla="*/ 23 w 232"/>
                <a:gd name="T9" fmla="*/ 139 h 146"/>
                <a:gd name="T10" fmla="*/ 22 w 232"/>
                <a:gd name="T11" fmla="*/ 143 h 146"/>
                <a:gd name="T12" fmla="*/ 0 w 232"/>
                <a:gd name="T13" fmla="*/ 134 h 146"/>
                <a:gd name="T14" fmla="*/ 0 w 232"/>
                <a:gd name="T15" fmla="*/ 132 h 146"/>
                <a:gd name="T16" fmla="*/ 0 w 232"/>
                <a:gd name="T17" fmla="*/ 131 h 146"/>
                <a:gd name="T18" fmla="*/ 0 w 232"/>
                <a:gd name="T19" fmla="*/ 130 h 146"/>
                <a:gd name="T20" fmla="*/ 0 w 232"/>
                <a:gd name="T21" fmla="*/ 129 h 146"/>
                <a:gd name="T22" fmla="*/ 1 w 232"/>
                <a:gd name="T23" fmla="*/ 128 h 146"/>
                <a:gd name="T24" fmla="*/ 1 w 232"/>
                <a:gd name="T25" fmla="*/ 126 h 146"/>
                <a:gd name="T26" fmla="*/ 1 w 232"/>
                <a:gd name="T27" fmla="*/ 126 h 146"/>
                <a:gd name="T28" fmla="*/ 2 w 232"/>
                <a:gd name="T29" fmla="*/ 125 h 146"/>
                <a:gd name="T30" fmla="*/ 2 w 232"/>
                <a:gd name="T31" fmla="*/ 123 h 146"/>
                <a:gd name="T32" fmla="*/ 2 w 232"/>
                <a:gd name="T33" fmla="*/ 123 h 146"/>
                <a:gd name="T34" fmla="*/ 3 w 232"/>
                <a:gd name="T35" fmla="*/ 122 h 146"/>
                <a:gd name="T36" fmla="*/ 4 w 232"/>
                <a:gd name="T37" fmla="*/ 120 h 146"/>
                <a:gd name="T38" fmla="*/ 4 w 232"/>
                <a:gd name="T39" fmla="*/ 119 h 146"/>
                <a:gd name="T40" fmla="*/ 5 w 232"/>
                <a:gd name="T41" fmla="*/ 117 h 146"/>
                <a:gd name="T42" fmla="*/ 6 w 232"/>
                <a:gd name="T43" fmla="*/ 116 h 146"/>
                <a:gd name="T44" fmla="*/ 7 w 232"/>
                <a:gd name="T45" fmla="*/ 115 h 146"/>
                <a:gd name="T46" fmla="*/ 8 w 232"/>
                <a:gd name="T47" fmla="*/ 114 h 146"/>
                <a:gd name="T48" fmla="*/ 9 w 232"/>
                <a:gd name="T49" fmla="*/ 113 h 146"/>
                <a:gd name="T50" fmla="*/ 9 w 232"/>
                <a:gd name="T51" fmla="*/ 113 h 146"/>
                <a:gd name="T52" fmla="*/ 10 w 232"/>
                <a:gd name="T53" fmla="*/ 112 h 146"/>
                <a:gd name="T54" fmla="*/ 11 w 232"/>
                <a:gd name="T55" fmla="*/ 111 h 146"/>
                <a:gd name="T56" fmla="*/ 12 w 232"/>
                <a:gd name="T57" fmla="*/ 110 h 146"/>
                <a:gd name="T58" fmla="*/ 13 w 232"/>
                <a:gd name="T59" fmla="*/ 110 h 146"/>
                <a:gd name="T60" fmla="*/ 14 w 232"/>
                <a:gd name="T61" fmla="*/ 109 h 146"/>
                <a:gd name="T62" fmla="*/ 200 w 232"/>
                <a:gd name="T63" fmla="*/ 2 h 146"/>
                <a:gd name="T64" fmla="*/ 201 w 232"/>
                <a:gd name="T65" fmla="*/ 1 h 146"/>
                <a:gd name="T66" fmla="*/ 202 w 232"/>
                <a:gd name="T67" fmla="*/ 1 h 146"/>
                <a:gd name="T68" fmla="*/ 202 w 232"/>
                <a:gd name="T69" fmla="*/ 0 h 146"/>
                <a:gd name="T70" fmla="*/ 203 w 232"/>
                <a:gd name="T71" fmla="*/ 0 h 146"/>
                <a:gd name="T72" fmla="*/ 204 w 232"/>
                <a:gd name="T73" fmla="*/ 0 h 146"/>
                <a:gd name="T74" fmla="*/ 205 w 232"/>
                <a:gd name="T75" fmla="*/ 0 h 146"/>
                <a:gd name="T76" fmla="*/ 205 w 232"/>
                <a:gd name="T77" fmla="*/ 0 h 146"/>
                <a:gd name="T78" fmla="*/ 207 w 232"/>
                <a:gd name="T79" fmla="*/ 0 h 146"/>
                <a:gd name="T80" fmla="*/ 208 w 232"/>
                <a:gd name="T81" fmla="*/ 0 h 146"/>
                <a:gd name="T82" fmla="*/ 209 w 232"/>
                <a:gd name="T83" fmla="*/ 0 h 146"/>
                <a:gd name="T84" fmla="*/ 232 w 232"/>
                <a:gd name="T85" fmla="*/ 14 h 146"/>
                <a:gd name="T86" fmla="*/ 230 w 232"/>
                <a:gd name="T87" fmla="*/ 13 h 146"/>
                <a:gd name="T88" fmla="*/ 227 w 232"/>
                <a:gd name="T89" fmla="*/ 13 h 146"/>
                <a:gd name="T90" fmla="*/ 225 w 232"/>
                <a:gd name="T91" fmla="*/ 13 h 146"/>
                <a:gd name="T92" fmla="*/ 36 w 232"/>
                <a:gd name="T93" fmla="*/ 122 h 146"/>
                <a:gd name="T94" fmla="*/ 33 w 232"/>
                <a:gd name="T95" fmla="*/ 124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32" h="146">
                  <a:moveTo>
                    <a:pt x="31" y="126"/>
                  </a:moveTo>
                  <a:cubicBezTo>
                    <a:pt x="31" y="126"/>
                    <a:pt x="31" y="126"/>
                    <a:pt x="31" y="126"/>
                  </a:cubicBezTo>
                  <a:cubicBezTo>
                    <a:pt x="30" y="127"/>
                    <a:pt x="29" y="128"/>
                    <a:pt x="28" y="129"/>
                  </a:cubicBezTo>
                  <a:cubicBezTo>
                    <a:pt x="28" y="129"/>
                    <a:pt x="28" y="129"/>
                    <a:pt x="28" y="129"/>
                  </a:cubicBezTo>
                  <a:cubicBezTo>
                    <a:pt x="28" y="130"/>
                    <a:pt x="27" y="131"/>
                    <a:pt x="26" y="132"/>
                  </a:cubicBezTo>
                  <a:cubicBezTo>
                    <a:pt x="26" y="132"/>
                    <a:pt x="26" y="132"/>
                    <a:pt x="26" y="132"/>
                  </a:cubicBezTo>
                  <a:cubicBezTo>
                    <a:pt x="26" y="133"/>
                    <a:pt x="25" y="135"/>
                    <a:pt x="25" y="136"/>
                  </a:cubicBezTo>
                  <a:cubicBezTo>
                    <a:pt x="25" y="136"/>
                    <a:pt x="25" y="136"/>
                    <a:pt x="25" y="136"/>
                  </a:cubicBezTo>
                  <a:cubicBezTo>
                    <a:pt x="24" y="137"/>
                    <a:pt x="24" y="138"/>
                    <a:pt x="23" y="139"/>
                  </a:cubicBezTo>
                  <a:cubicBezTo>
                    <a:pt x="23" y="139"/>
                    <a:pt x="23" y="139"/>
                    <a:pt x="23" y="139"/>
                  </a:cubicBezTo>
                  <a:cubicBezTo>
                    <a:pt x="23" y="141"/>
                    <a:pt x="23" y="142"/>
                    <a:pt x="22" y="143"/>
                  </a:cubicBezTo>
                  <a:cubicBezTo>
                    <a:pt x="22" y="143"/>
                    <a:pt x="22" y="143"/>
                    <a:pt x="22" y="143"/>
                  </a:cubicBezTo>
                  <a:cubicBezTo>
                    <a:pt x="22" y="144"/>
                    <a:pt x="22" y="145"/>
                    <a:pt x="22" y="146"/>
                  </a:cubicBezTo>
                  <a:cubicBezTo>
                    <a:pt x="0" y="134"/>
                    <a:pt x="0" y="134"/>
                    <a:pt x="0" y="134"/>
                  </a:cubicBezTo>
                  <a:cubicBezTo>
                    <a:pt x="0" y="133"/>
                    <a:pt x="0" y="133"/>
                    <a:pt x="0" y="133"/>
                  </a:cubicBezTo>
                  <a:cubicBezTo>
                    <a:pt x="0" y="133"/>
                    <a:pt x="0" y="132"/>
                    <a:pt x="0" y="132"/>
                  </a:cubicBezTo>
                  <a:cubicBezTo>
                    <a:pt x="0" y="132"/>
                    <a:pt x="0" y="132"/>
                    <a:pt x="0" y="131"/>
                  </a:cubicBezTo>
                  <a:cubicBezTo>
                    <a:pt x="0" y="131"/>
                    <a:pt x="0" y="131"/>
                    <a:pt x="0" y="131"/>
                  </a:cubicBezTo>
                  <a:cubicBezTo>
                    <a:pt x="0" y="131"/>
                    <a:pt x="0" y="130"/>
                    <a:pt x="0" y="130"/>
                  </a:cubicBezTo>
                  <a:cubicBezTo>
                    <a:pt x="0" y="130"/>
                    <a:pt x="0" y="130"/>
                    <a:pt x="0" y="130"/>
                  </a:cubicBezTo>
                  <a:cubicBezTo>
                    <a:pt x="0" y="130"/>
                    <a:pt x="0" y="130"/>
                    <a:pt x="0" y="130"/>
                  </a:cubicBezTo>
                  <a:cubicBezTo>
                    <a:pt x="0" y="130"/>
                    <a:pt x="0" y="130"/>
                    <a:pt x="0" y="129"/>
                  </a:cubicBezTo>
                  <a:cubicBezTo>
                    <a:pt x="0" y="129"/>
                    <a:pt x="0" y="129"/>
                    <a:pt x="1" y="129"/>
                  </a:cubicBezTo>
                  <a:cubicBezTo>
                    <a:pt x="1" y="128"/>
                    <a:pt x="1" y="128"/>
                    <a:pt x="1" y="128"/>
                  </a:cubicBezTo>
                  <a:cubicBezTo>
                    <a:pt x="1" y="128"/>
                    <a:pt x="1" y="127"/>
                    <a:pt x="1" y="127"/>
                  </a:cubicBezTo>
                  <a:cubicBezTo>
                    <a:pt x="1" y="127"/>
                    <a:pt x="1" y="127"/>
                    <a:pt x="1" y="126"/>
                  </a:cubicBezTo>
                  <a:cubicBezTo>
                    <a:pt x="1" y="126"/>
                    <a:pt x="1" y="126"/>
                    <a:pt x="1" y="126"/>
                  </a:cubicBezTo>
                  <a:cubicBezTo>
                    <a:pt x="1" y="126"/>
                    <a:pt x="1" y="126"/>
                    <a:pt x="1" y="126"/>
                  </a:cubicBezTo>
                  <a:cubicBezTo>
                    <a:pt x="1" y="126"/>
                    <a:pt x="1" y="126"/>
                    <a:pt x="1" y="126"/>
                  </a:cubicBezTo>
                  <a:cubicBezTo>
                    <a:pt x="1" y="125"/>
                    <a:pt x="2" y="125"/>
                    <a:pt x="2" y="125"/>
                  </a:cubicBezTo>
                  <a:cubicBezTo>
                    <a:pt x="2" y="125"/>
                    <a:pt x="2" y="124"/>
                    <a:pt x="2" y="124"/>
                  </a:cubicBezTo>
                  <a:cubicBezTo>
                    <a:pt x="2" y="124"/>
                    <a:pt x="2" y="124"/>
                    <a:pt x="2" y="123"/>
                  </a:cubicBezTo>
                  <a:cubicBezTo>
                    <a:pt x="2" y="123"/>
                    <a:pt x="2" y="123"/>
                    <a:pt x="2" y="123"/>
                  </a:cubicBezTo>
                  <a:cubicBezTo>
                    <a:pt x="2" y="123"/>
                    <a:pt x="2" y="123"/>
                    <a:pt x="2" y="123"/>
                  </a:cubicBezTo>
                  <a:cubicBezTo>
                    <a:pt x="2" y="123"/>
                    <a:pt x="2" y="123"/>
                    <a:pt x="2" y="123"/>
                  </a:cubicBezTo>
                  <a:cubicBezTo>
                    <a:pt x="3" y="123"/>
                    <a:pt x="3" y="122"/>
                    <a:pt x="3" y="122"/>
                  </a:cubicBezTo>
                  <a:cubicBezTo>
                    <a:pt x="3" y="122"/>
                    <a:pt x="3" y="122"/>
                    <a:pt x="3" y="121"/>
                  </a:cubicBezTo>
                  <a:cubicBezTo>
                    <a:pt x="3" y="121"/>
                    <a:pt x="3" y="121"/>
                    <a:pt x="4" y="120"/>
                  </a:cubicBezTo>
                  <a:cubicBezTo>
                    <a:pt x="4" y="120"/>
                    <a:pt x="4" y="120"/>
                    <a:pt x="4" y="120"/>
                  </a:cubicBezTo>
                  <a:cubicBezTo>
                    <a:pt x="4" y="119"/>
                    <a:pt x="4" y="119"/>
                    <a:pt x="4" y="119"/>
                  </a:cubicBezTo>
                  <a:cubicBezTo>
                    <a:pt x="4" y="119"/>
                    <a:pt x="4" y="119"/>
                    <a:pt x="4" y="119"/>
                  </a:cubicBezTo>
                  <a:cubicBezTo>
                    <a:pt x="5" y="119"/>
                    <a:pt x="5" y="118"/>
                    <a:pt x="5" y="117"/>
                  </a:cubicBezTo>
                  <a:cubicBezTo>
                    <a:pt x="6" y="117"/>
                    <a:pt x="6" y="117"/>
                    <a:pt x="6" y="116"/>
                  </a:cubicBezTo>
                  <a:cubicBezTo>
                    <a:pt x="6" y="116"/>
                    <a:pt x="6" y="116"/>
                    <a:pt x="6" y="116"/>
                  </a:cubicBezTo>
                  <a:cubicBezTo>
                    <a:pt x="6" y="116"/>
                    <a:pt x="6" y="116"/>
                    <a:pt x="6" y="116"/>
                  </a:cubicBezTo>
                  <a:cubicBezTo>
                    <a:pt x="7" y="116"/>
                    <a:pt x="7" y="116"/>
                    <a:pt x="7" y="115"/>
                  </a:cubicBezTo>
                  <a:cubicBezTo>
                    <a:pt x="7" y="115"/>
                    <a:pt x="7" y="115"/>
                    <a:pt x="7" y="115"/>
                  </a:cubicBezTo>
                  <a:cubicBezTo>
                    <a:pt x="8" y="114"/>
                    <a:pt x="8" y="114"/>
                    <a:pt x="8" y="114"/>
                  </a:cubicBezTo>
                  <a:cubicBezTo>
                    <a:pt x="8" y="114"/>
                    <a:pt x="8" y="114"/>
                    <a:pt x="9" y="113"/>
                  </a:cubicBezTo>
                  <a:cubicBezTo>
                    <a:pt x="9" y="113"/>
                    <a:pt x="9" y="113"/>
                    <a:pt x="9" y="113"/>
                  </a:cubicBezTo>
                  <a:cubicBezTo>
                    <a:pt x="9" y="113"/>
                    <a:pt x="9" y="113"/>
                    <a:pt x="9" y="113"/>
                  </a:cubicBezTo>
                  <a:cubicBezTo>
                    <a:pt x="9" y="113"/>
                    <a:pt x="9" y="113"/>
                    <a:pt x="9" y="113"/>
                  </a:cubicBezTo>
                  <a:cubicBezTo>
                    <a:pt x="9" y="113"/>
                    <a:pt x="10" y="112"/>
                    <a:pt x="10" y="112"/>
                  </a:cubicBezTo>
                  <a:cubicBezTo>
                    <a:pt x="10" y="112"/>
                    <a:pt x="10" y="112"/>
                    <a:pt x="10" y="112"/>
                  </a:cubicBezTo>
                  <a:cubicBezTo>
                    <a:pt x="11" y="111"/>
                    <a:pt x="11" y="111"/>
                    <a:pt x="11" y="111"/>
                  </a:cubicBezTo>
                  <a:cubicBezTo>
                    <a:pt x="11" y="111"/>
                    <a:pt x="11" y="111"/>
                    <a:pt x="11" y="111"/>
                  </a:cubicBezTo>
                  <a:cubicBezTo>
                    <a:pt x="11" y="111"/>
                    <a:pt x="11" y="111"/>
                    <a:pt x="11" y="111"/>
                  </a:cubicBezTo>
                  <a:cubicBezTo>
                    <a:pt x="12" y="111"/>
                    <a:pt x="12" y="111"/>
                    <a:pt x="12" y="110"/>
                  </a:cubicBezTo>
                  <a:cubicBezTo>
                    <a:pt x="12" y="110"/>
                    <a:pt x="12" y="110"/>
                    <a:pt x="12" y="110"/>
                  </a:cubicBezTo>
                  <a:cubicBezTo>
                    <a:pt x="13" y="110"/>
                    <a:pt x="13" y="110"/>
                    <a:pt x="13" y="110"/>
                  </a:cubicBezTo>
                  <a:cubicBezTo>
                    <a:pt x="13" y="109"/>
                    <a:pt x="13" y="109"/>
                    <a:pt x="14" y="109"/>
                  </a:cubicBezTo>
                  <a:cubicBezTo>
                    <a:pt x="14" y="109"/>
                    <a:pt x="14" y="109"/>
                    <a:pt x="14" y="109"/>
                  </a:cubicBezTo>
                  <a:cubicBezTo>
                    <a:pt x="14" y="109"/>
                    <a:pt x="14" y="109"/>
                    <a:pt x="14" y="109"/>
                  </a:cubicBezTo>
                  <a:cubicBezTo>
                    <a:pt x="200" y="2"/>
                    <a:pt x="200" y="2"/>
                    <a:pt x="200" y="2"/>
                  </a:cubicBezTo>
                  <a:cubicBezTo>
                    <a:pt x="200" y="2"/>
                    <a:pt x="200" y="2"/>
                    <a:pt x="200" y="2"/>
                  </a:cubicBezTo>
                  <a:cubicBezTo>
                    <a:pt x="200" y="1"/>
                    <a:pt x="200" y="1"/>
                    <a:pt x="201" y="1"/>
                  </a:cubicBezTo>
                  <a:cubicBezTo>
                    <a:pt x="201" y="1"/>
                    <a:pt x="201" y="1"/>
                    <a:pt x="201" y="1"/>
                  </a:cubicBezTo>
                  <a:cubicBezTo>
                    <a:pt x="201" y="1"/>
                    <a:pt x="202" y="1"/>
                    <a:pt x="202" y="1"/>
                  </a:cubicBezTo>
                  <a:cubicBezTo>
                    <a:pt x="202" y="1"/>
                    <a:pt x="202" y="1"/>
                    <a:pt x="202" y="1"/>
                  </a:cubicBezTo>
                  <a:cubicBezTo>
                    <a:pt x="202" y="0"/>
                    <a:pt x="202" y="0"/>
                    <a:pt x="202" y="0"/>
                  </a:cubicBezTo>
                  <a:cubicBezTo>
                    <a:pt x="202" y="0"/>
                    <a:pt x="202" y="0"/>
                    <a:pt x="202" y="0"/>
                  </a:cubicBezTo>
                  <a:cubicBezTo>
                    <a:pt x="203" y="0"/>
                    <a:pt x="203" y="0"/>
                    <a:pt x="203" y="0"/>
                  </a:cubicBezTo>
                  <a:cubicBezTo>
                    <a:pt x="203" y="0"/>
                    <a:pt x="203" y="0"/>
                    <a:pt x="203" y="0"/>
                  </a:cubicBezTo>
                  <a:cubicBezTo>
                    <a:pt x="204" y="0"/>
                    <a:pt x="204" y="0"/>
                    <a:pt x="204" y="0"/>
                  </a:cubicBezTo>
                  <a:cubicBezTo>
                    <a:pt x="204" y="0"/>
                    <a:pt x="204" y="0"/>
                    <a:pt x="205" y="0"/>
                  </a:cubicBezTo>
                  <a:cubicBezTo>
                    <a:pt x="205" y="0"/>
                    <a:pt x="205" y="0"/>
                    <a:pt x="205" y="0"/>
                  </a:cubicBezTo>
                  <a:cubicBezTo>
                    <a:pt x="205" y="0"/>
                    <a:pt x="205" y="0"/>
                    <a:pt x="205" y="0"/>
                  </a:cubicBezTo>
                  <a:cubicBezTo>
                    <a:pt x="205" y="0"/>
                    <a:pt x="205" y="0"/>
                    <a:pt x="205" y="0"/>
                  </a:cubicBezTo>
                  <a:cubicBezTo>
                    <a:pt x="206" y="0"/>
                    <a:pt x="206" y="0"/>
                    <a:pt x="206" y="0"/>
                  </a:cubicBezTo>
                  <a:cubicBezTo>
                    <a:pt x="206" y="0"/>
                    <a:pt x="206" y="0"/>
                    <a:pt x="207" y="0"/>
                  </a:cubicBezTo>
                  <a:cubicBezTo>
                    <a:pt x="207" y="0"/>
                    <a:pt x="207" y="0"/>
                    <a:pt x="208" y="0"/>
                  </a:cubicBezTo>
                  <a:cubicBezTo>
                    <a:pt x="208" y="0"/>
                    <a:pt x="208" y="0"/>
                    <a:pt x="208" y="0"/>
                  </a:cubicBezTo>
                  <a:cubicBezTo>
                    <a:pt x="208" y="0"/>
                    <a:pt x="208" y="0"/>
                    <a:pt x="208" y="0"/>
                  </a:cubicBezTo>
                  <a:cubicBezTo>
                    <a:pt x="208" y="0"/>
                    <a:pt x="208" y="0"/>
                    <a:pt x="209" y="0"/>
                  </a:cubicBezTo>
                  <a:cubicBezTo>
                    <a:pt x="209" y="0"/>
                    <a:pt x="209" y="1"/>
                    <a:pt x="210" y="1"/>
                  </a:cubicBezTo>
                  <a:cubicBezTo>
                    <a:pt x="232" y="14"/>
                    <a:pt x="232" y="14"/>
                    <a:pt x="232" y="14"/>
                  </a:cubicBezTo>
                  <a:cubicBezTo>
                    <a:pt x="231" y="13"/>
                    <a:pt x="230" y="13"/>
                    <a:pt x="230" y="13"/>
                  </a:cubicBezTo>
                  <a:cubicBezTo>
                    <a:pt x="230" y="13"/>
                    <a:pt x="230" y="13"/>
                    <a:pt x="230" y="13"/>
                  </a:cubicBezTo>
                  <a:cubicBezTo>
                    <a:pt x="229" y="13"/>
                    <a:pt x="228" y="13"/>
                    <a:pt x="227" y="13"/>
                  </a:cubicBezTo>
                  <a:cubicBezTo>
                    <a:pt x="227" y="13"/>
                    <a:pt x="227" y="13"/>
                    <a:pt x="227" y="13"/>
                  </a:cubicBezTo>
                  <a:cubicBezTo>
                    <a:pt x="226" y="13"/>
                    <a:pt x="225" y="13"/>
                    <a:pt x="225" y="13"/>
                  </a:cubicBezTo>
                  <a:cubicBezTo>
                    <a:pt x="225" y="13"/>
                    <a:pt x="225" y="13"/>
                    <a:pt x="225" y="13"/>
                  </a:cubicBezTo>
                  <a:cubicBezTo>
                    <a:pt x="224" y="14"/>
                    <a:pt x="223" y="14"/>
                    <a:pt x="222" y="15"/>
                  </a:cubicBezTo>
                  <a:cubicBezTo>
                    <a:pt x="36" y="122"/>
                    <a:pt x="36" y="122"/>
                    <a:pt x="36" y="122"/>
                  </a:cubicBezTo>
                  <a:cubicBezTo>
                    <a:pt x="35" y="122"/>
                    <a:pt x="34" y="123"/>
                    <a:pt x="34" y="124"/>
                  </a:cubicBezTo>
                  <a:cubicBezTo>
                    <a:pt x="34" y="124"/>
                    <a:pt x="34" y="124"/>
                    <a:pt x="33" y="124"/>
                  </a:cubicBezTo>
                  <a:cubicBezTo>
                    <a:pt x="33" y="124"/>
                    <a:pt x="32" y="125"/>
                    <a:pt x="31" y="126"/>
                  </a:cubicBezTo>
                  <a:close/>
                </a:path>
              </a:pathLst>
            </a:custGeom>
            <a:solidFill>
              <a:srgbClr val="0844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3" name="Freeform 734"/>
            <p:cNvSpPr>
              <a:spLocks/>
            </p:cNvSpPr>
            <p:nvPr userDrawn="1"/>
          </p:nvSpPr>
          <p:spPr bwMode="auto">
            <a:xfrm flipH="1">
              <a:off x="2427664" y="4746061"/>
              <a:ext cx="303807" cy="396517"/>
            </a:xfrm>
            <a:custGeom>
              <a:avLst/>
              <a:gdLst>
                <a:gd name="T0" fmla="*/ 14 w 214"/>
                <a:gd name="T1" fmla="*/ 112 h 278"/>
                <a:gd name="T2" fmla="*/ 200 w 214"/>
                <a:gd name="T3" fmla="*/ 5 h 278"/>
                <a:gd name="T4" fmla="*/ 214 w 214"/>
                <a:gd name="T5" fmla="*/ 13 h 278"/>
                <a:gd name="T6" fmla="*/ 214 w 214"/>
                <a:gd name="T7" fmla="*/ 142 h 278"/>
                <a:gd name="T8" fmla="*/ 200 w 214"/>
                <a:gd name="T9" fmla="*/ 167 h 278"/>
                <a:gd name="T10" fmla="*/ 15 w 214"/>
                <a:gd name="T11" fmla="*/ 274 h 278"/>
                <a:gd name="T12" fmla="*/ 0 w 214"/>
                <a:gd name="T13" fmla="*/ 266 h 278"/>
                <a:gd name="T14" fmla="*/ 0 w 214"/>
                <a:gd name="T15" fmla="*/ 136 h 278"/>
                <a:gd name="T16" fmla="*/ 14 w 214"/>
                <a:gd name="T17" fmla="*/ 112 h 2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4" h="278">
                  <a:moveTo>
                    <a:pt x="14" y="112"/>
                  </a:moveTo>
                  <a:cubicBezTo>
                    <a:pt x="200" y="5"/>
                    <a:pt x="200" y="5"/>
                    <a:pt x="200" y="5"/>
                  </a:cubicBezTo>
                  <a:cubicBezTo>
                    <a:pt x="208" y="0"/>
                    <a:pt x="214" y="4"/>
                    <a:pt x="214" y="13"/>
                  </a:cubicBezTo>
                  <a:cubicBezTo>
                    <a:pt x="214" y="142"/>
                    <a:pt x="214" y="142"/>
                    <a:pt x="214" y="142"/>
                  </a:cubicBezTo>
                  <a:cubicBezTo>
                    <a:pt x="214" y="151"/>
                    <a:pt x="208" y="162"/>
                    <a:pt x="200" y="167"/>
                  </a:cubicBezTo>
                  <a:cubicBezTo>
                    <a:pt x="15" y="274"/>
                    <a:pt x="15" y="274"/>
                    <a:pt x="15" y="274"/>
                  </a:cubicBezTo>
                  <a:cubicBezTo>
                    <a:pt x="7" y="278"/>
                    <a:pt x="0" y="275"/>
                    <a:pt x="0" y="266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0" y="127"/>
                    <a:pt x="6" y="116"/>
                    <a:pt x="14" y="112"/>
                  </a:cubicBezTo>
                  <a:close/>
                </a:path>
              </a:pathLst>
            </a:custGeom>
            <a:solidFill>
              <a:srgbClr val="0327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4" name="Freeform 735"/>
            <p:cNvSpPr>
              <a:spLocks/>
            </p:cNvSpPr>
            <p:nvPr userDrawn="1"/>
          </p:nvSpPr>
          <p:spPr bwMode="auto">
            <a:xfrm flipH="1">
              <a:off x="2556033" y="4969993"/>
              <a:ext cx="45642" cy="329480"/>
            </a:xfrm>
            <a:custGeom>
              <a:avLst/>
              <a:gdLst>
                <a:gd name="T0" fmla="*/ 13 w 32"/>
                <a:gd name="T1" fmla="*/ 201 h 231"/>
                <a:gd name="T2" fmla="*/ 14 w 32"/>
                <a:gd name="T3" fmla="*/ 10 h 231"/>
                <a:gd name="T4" fmla="*/ 32 w 32"/>
                <a:gd name="T5" fmla="*/ 0 h 231"/>
                <a:gd name="T6" fmla="*/ 32 w 32"/>
                <a:gd name="T7" fmla="*/ 190 h 231"/>
                <a:gd name="T8" fmla="*/ 26 w 32"/>
                <a:gd name="T9" fmla="*/ 212 h 231"/>
                <a:gd name="T10" fmla="*/ 18 w 32"/>
                <a:gd name="T11" fmla="*/ 220 h 231"/>
                <a:gd name="T12" fmla="*/ 0 w 32"/>
                <a:gd name="T13" fmla="*/ 231 h 231"/>
                <a:gd name="T14" fmla="*/ 13 w 32"/>
                <a:gd name="T15" fmla="*/ 201 h 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2" h="231">
                  <a:moveTo>
                    <a:pt x="13" y="201"/>
                  </a:moveTo>
                  <a:cubicBezTo>
                    <a:pt x="14" y="10"/>
                    <a:pt x="14" y="10"/>
                    <a:pt x="14" y="1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2" y="190"/>
                    <a:pt x="32" y="190"/>
                    <a:pt x="32" y="190"/>
                  </a:cubicBezTo>
                  <a:cubicBezTo>
                    <a:pt x="32" y="200"/>
                    <a:pt x="30" y="207"/>
                    <a:pt x="26" y="212"/>
                  </a:cubicBezTo>
                  <a:cubicBezTo>
                    <a:pt x="24" y="216"/>
                    <a:pt x="21" y="218"/>
                    <a:pt x="18" y="220"/>
                  </a:cubicBezTo>
                  <a:cubicBezTo>
                    <a:pt x="0" y="231"/>
                    <a:pt x="0" y="231"/>
                    <a:pt x="0" y="231"/>
                  </a:cubicBezTo>
                  <a:cubicBezTo>
                    <a:pt x="8" y="226"/>
                    <a:pt x="13" y="216"/>
                    <a:pt x="13" y="201"/>
                  </a:cubicBezTo>
                  <a:close/>
                </a:path>
              </a:pathLst>
            </a:custGeom>
            <a:solidFill>
              <a:srgbClr val="041D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5" name="Freeform 736"/>
            <p:cNvSpPr>
              <a:spLocks/>
            </p:cNvSpPr>
            <p:nvPr userDrawn="1"/>
          </p:nvSpPr>
          <p:spPr bwMode="auto">
            <a:xfrm flipH="1">
              <a:off x="2556033" y="4960009"/>
              <a:ext cx="42790" cy="24248"/>
            </a:xfrm>
            <a:custGeom>
              <a:avLst/>
              <a:gdLst>
                <a:gd name="T0" fmla="*/ 12 w 30"/>
                <a:gd name="T1" fmla="*/ 17 h 17"/>
                <a:gd name="T2" fmla="*/ 30 w 30"/>
                <a:gd name="T3" fmla="*/ 7 h 17"/>
                <a:gd name="T4" fmla="*/ 18 w 30"/>
                <a:gd name="T5" fmla="*/ 0 h 17"/>
                <a:gd name="T6" fmla="*/ 0 w 30"/>
                <a:gd name="T7" fmla="*/ 10 h 17"/>
                <a:gd name="T8" fmla="*/ 12 w 30"/>
                <a:gd name="T9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17">
                  <a:moveTo>
                    <a:pt x="12" y="17"/>
                  </a:moveTo>
                  <a:lnTo>
                    <a:pt x="30" y="7"/>
                  </a:lnTo>
                  <a:lnTo>
                    <a:pt x="18" y="0"/>
                  </a:lnTo>
                  <a:lnTo>
                    <a:pt x="0" y="10"/>
                  </a:lnTo>
                  <a:lnTo>
                    <a:pt x="12" y="17"/>
                  </a:lnTo>
                  <a:close/>
                </a:path>
              </a:pathLst>
            </a:custGeom>
            <a:solidFill>
              <a:srgbClr val="041D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6" name="Freeform 737"/>
            <p:cNvSpPr>
              <a:spLocks/>
            </p:cNvSpPr>
            <p:nvPr userDrawn="1"/>
          </p:nvSpPr>
          <p:spPr bwMode="auto">
            <a:xfrm flipH="1">
              <a:off x="2581706" y="4974272"/>
              <a:ext cx="65611" cy="340891"/>
            </a:xfrm>
            <a:custGeom>
              <a:avLst/>
              <a:gdLst>
                <a:gd name="T0" fmla="*/ 0 w 47"/>
                <a:gd name="T1" fmla="*/ 210 h 239"/>
                <a:gd name="T2" fmla="*/ 34 w 47"/>
                <a:gd name="T3" fmla="*/ 191 h 239"/>
                <a:gd name="T4" fmla="*/ 35 w 47"/>
                <a:gd name="T5" fmla="*/ 0 h 239"/>
                <a:gd name="T6" fmla="*/ 47 w 47"/>
                <a:gd name="T7" fmla="*/ 7 h 239"/>
                <a:gd name="T8" fmla="*/ 46 w 47"/>
                <a:gd name="T9" fmla="*/ 198 h 239"/>
                <a:gd name="T10" fmla="*/ 0 w 47"/>
                <a:gd name="T11" fmla="*/ 225 h 239"/>
                <a:gd name="T12" fmla="*/ 0 w 47"/>
                <a:gd name="T13" fmla="*/ 210 h 2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7" h="239">
                  <a:moveTo>
                    <a:pt x="0" y="210"/>
                  </a:moveTo>
                  <a:cubicBezTo>
                    <a:pt x="19" y="221"/>
                    <a:pt x="34" y="212"/>
                    <a:pt x="34" y="191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47" y="7"/>
                    <a:pt x="47" y="7"/>
                    <a:pt x="47" y="7"/>
                  </a:cubicBezTo>
                  <a:cubicBezTo>
                    <a:pt x="46" y="198"/>
                    <a:pt x="46" y="198"/>
                    <a:pt x="46" y="198"/>
                  </a:cubicBezTo>
                  <a:cubicBezTo>
                    <a:pt x="46" y="227"/>
                    <a:pt x="25" y="239"/>
                    <a:pt x="0" y="225"/>
                  </a:cubicBezTo>
                  <a:lnTo>
                    <a:pt x="0" y="210"/>
                  </a:lnTo>
                  <a:close/>
                </a:path>
              </a:pathLst>
            </a:custGeom>
            <a:solidFill>
              <a:srgbClr val="0835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7" name="Freeform 738"/>
            <p:cNvSpPr>
              <a:spLocks/>
            </p:cNvSpPr>
            <p:nvPr userDrawn="1"/>
          </p:nvSpPr>
          <p:spPr bwMode="auto">
            <a:xfrm flipH="1">
              <a:off x="2342085" y="4375217"/>
              <a:ext cx="189701" cy="118385"/>
            </a:xfrm>
            <a:custGeom>
              <a:avLst/>
              <a:gdLst>
                <a:gd name="T0" fmla="*/ 14 w 133"/>
                <a:gd name="T1" fmla="*/ 5 h 83"/>
                <a:gd name="T2" fmla="*/ 68 w 133"/>
                <a:gd name="T3" fmla="*/ 8 h 83"/>
                <a:gd name="T4" fmla="*/ 101 w 133"/>
                <a:gd name="T5" fmla="*/ 71 h 83"/>
                <a:gd name="T6" fmla="*/ 13 w 133"/>
                <a:gd name="T7" fmla="*/ 45 h 83"/>
                <a:gd name="T8" fmla="*/ 14 w 133"/>
                <a:gd name="T9" fmla="*/ 5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3" h="83">
                  <a:moveTo>
                    <a:pt x="14" y="5"/>
                  </a:moveTo>
                  <a:cubicBezTo>
                    <a:pt x="29" y="0"/>
                    <a:pt x="52" y="1"/>
                    <a:pt x="68" y="8"/>
                  </a:cubicBezTo>
                  <a:cubicBezTo>
                    <a:pt x="114" y="29"/>
                    <a:pt x="133" y="51"/>
                    <a:pt x="101" y="71"/>
                  </a:cubicBezTo>
                  <a:cubicBezTo>
                    <a:pt x="82" y="83"/>
                    <a:pt x="44" y="80"/>
                    <a:pt x="13" y="45"/>
                  </a:cubicBezTo>
                  <a:cubicBezTo>
                    <a:pt x="7" y="37"/>
                    <a:pt x="0" y="11"/>
                    <a:pt x="14" y="5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8" name="Freeform 739"/>
            <p:cNvSpPr>
              <a:spLocks/>
            </p:cNvSpPr>
            <p:nvPr userDrawn="1"/>
          </p:nvSpPr>
          <p:spPr bwMode="auto">
            <a:xfrm flipH="1">
              <a:off x="2079642" y="4208338"/>
              <a:ext cx="99842" cy="87006"/>
            </a:xfrm>
            <a:custGeom>
              <a:avLst/>
              <a:gdLst>
                <a:gd name="T0" fmla="*/ 60 w 70"/>
                <a:gd name="T1" fmla="*/ 28 h 61"/>
                <a:gd name="T2" fmla="*/ 30 w 70"/>
                <a:gd name="T3" fmla="*/ 4 h 61"/>
                <a:gd name="T4" fmla="*/ 12 w 70"/>
                <a:gd name="T5" fmla="*/ 4 h 61"/>
                <a:gd name="T6" fmla="*/ 1 w 70"/>
                <a:gd name="T7" fmla="*/ 23 h 61"/>
                <a:gd name="T8" fmla="*/ 11 w 70"/>
                <a:gd name="T9" fmla="*/ 45 h 61"/>
                <a:gd name="T10" fmla="*/ 34 w 70"/>
                <a:gd name="T11" fmla="*/ 58 h 61"/>
                <a:gd name="T12" fmla="*/ 53 w 70"/>
                <a:gd name="T13" fmla="*/ 61 h 61"/>
                <a:gd name="T14" fmla="*/ 70 w 70"/>
                <a:gd name="T15" fmla="*/ 44 h 61"/>
                <a:gd name="T16" fmla="*/ 60 w 70"/>
                <a:gd name="T17" fmla="*/ 28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0" h="61">
                  <a:moveTo>
                    <a:pt x="60" y="28"/>
                  </a:moveTo>
                  <a:cubicBezTo>
                    <a:pt x="53" y="21"/>
                    <a:pt x="38" y="8"/>
                    <a:pt x="30" y="4"/>
                  </a:cubicBezTo>
                  <a:cubicBezTo>
                    <a:pt x="21" y="0"/>
                    <a:pt x="17" y="2"/>
                    <a:pt x="12" y="4"/>
                  </a:cubicBezTo>
                  <a:cubicBezTo>
                    <a:pt x="7" y="7"/>
                    <a:pt x="0" y="16"/>
                    <a:pt x="1" y="23"/>
                  </a:cubicBezTo>
                  <a:cubicBezTo>
                    <a:pt x="1" y="29"/>
                    <a:pt x="7" y="39"/>
                    <a:pt x="11" y="45"/>
                  </a:cubicBezTo>
                  <a:cubicBezTo>
                    <a:pt x="15" y="51"/>
                    <a:pt x="28" y="56"/>
                    <a:pt x="34" y="58"/>
                  </a:cubicBezTo>
                  <a:cubicBezTo>
                    <a:pt x="53" y="61"/>
                    <a:pt x="53" y="61"/>
                    <a:pt x="53" y="61"/>
                  </a:cubicBezTo>
                  <a:cubicBezTo>
                    <a:pt x="70" y="44"/>
                    <a:pt x="70" y="44"/>
                    <a:pt x="70" y="44"/>
                  </a:cubicBezTo>
                  <a:cubicBezTo>
                    <a:pt x="67" y="39"/>
                    <a:pt x="67" y="35"/>
                    <a:pt x="60" y="28"/>
                  </a:cubicBezTo>
                  <a:close/>
                </a:path>
              </a:pathLst>
            </a:custGeom>
            <a:solidFill>
              <a:srgbClr val="F0C1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9" name="Freeform 740"/>
            <p:cNvSpPr>
              <a:spLocks/>
            </p:cNvSpPr>
            <p:nvPr userDrawn="1"/>
          </p:nvSpPr>
          <p:spPr bwMode="auto">
            <a:xfrm flipH="1">
              <a:off x="2162368" y="4205486"/>
              <a:ext cx="59905" cy="61332"/>
            </a:xfrm>
            <a:custGeom>
              <a:avLst/>
              <a:gdLst>
                <a:gd name="T0" fmla="*/ 39 w 42"/>
                <a:gd name="T1" fmla="*/ 22 h 43"/>
                <a:gd name="T2" fmla="*/ 3 w 42"/>
                <a:gd name="T3" fmla="*/ 6 h 43"/>
                <a:gd name="T4" fmla="*/ 42 w 42"/>
                <a:gd name="T5" fmla="*/ 43 h 43"/>
                <a:gd name="T6" fmla="*/ 39 w 42"/>
                <a:gd name="T7" fmla="*/ 22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2" h="43">
                  <a:moveTo>
                    <a:pt x="39" y="22"/>
                  </a:moveTo>
                  <a:cubicBezTo>
                    <a:pt x="17" y="8"/>
                    <a:pt x="8" y="0"/>
                    <a:pt x="3" y="6"/>
                  </a:cubicBezTo>
                  <a:cubicBezTo>
                    <a:pt x="0" y="9"/>
                    <a:pt x="21" y="27"/>
                    <a:pt x="42" y="43"/>
                  </a:cubicBezTo>
                  <a:lnTo>
                    <a:pt x="39" y="22"/>
                  </a:lnTo>
                  <a:close/>
                </a:path>
              </a:pathLst>
            </a:custGeom>
            <a:solidFill>
              <a:srgbClr val="F0C1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0" name="Freeform 741"/>
            <p:cNvSpPr>
              <a:spLocks/>
            </p:cNvSpPr>
            <p:nvPr userDrawn="1"/>
          </p:nvSpPr>
          <p:spPr bwMode="auto">
            <a:xfrm flipH="1">
              <a:off x="2019736" y="4262539"/>
              <a:ext cx="96990" cy="92711"/>
            </a:xfrm>
            <a:custGeom>
              <a:avLst/>
              <a:gdLst>
                <a:gd name="T0" fmla="*/ 24 w 68"/>
                <a:gd name="T1" fmla="*/ 0 h 65"/>
                <a:gd name="T2" fmla="*/ 0 w 68"/>
                <a:gd name="T3" fmla="*/ 26 h 65"/>
                <a:gd name="T4" fmla="*/ 52 w 68"/>
                <a:gd name="T5" fmla="*/ 65 h 65"/>
                <a:gd name="T6" fmla="*/ 68 w 68"/>
                <a:gd name="T7" fmla="*/ 28 h 65"/>
                <a:gd name="T8" fmla="*/ 24 w 68"/>
                <a:gd name="T9" fmla="*/ 0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" h="65">
                  <a:moveTo>
                    <a:pt x="24" y="0"/>
                  </a:moveTo>
                  <a:cubicBezTo>
                    <a:pt x="14" y="0"/>
                    <a:pt x="4" y="11"/>
                    <a:pt x="0" y="26"/>
                  </a:cubicBezTo>
                  <a:cubicBezTo>
                    <a:pt x="19" y="39"/>
                    <a:pt x="34" y="51"/>
                    <a:pt x="52" y="65"/>
                  </a:cubicBezTo>
                  <a:cubicBezTo>
                    <a:pt x="68" y="28"/>
                    <a:pt x="68" y="28"/>
                    <a:pt x="68" y="28"/>
                  </a:cubicBezTo>
                  <a:cubicBezTo>
                    <a:pt x="54" y="18"/>
                    <a:pt x="39" y="9"/>
                    <a:pt x="24" y="0"/>
                  </a:cubicBezTo>
                  <a:close/>
                </a:path>
              </a:pathLst>
            </a:custGeom>
            <a:solidFill>
              <a:srgbClr val="0425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1" name="Freeform 742"/>
            <p:cNvSpPr>
              <a:spLocks/>
            </p:cNvSpPr>
            <p:nvPr userDrawn="1"/>
          </p:nvSpPr>
          <p:spPr bwMode="auto">
            <a:xfrm flipH="1">
              <a:off x="1807215" y="4098511"/>
              <a:ext cx="313790" cy="182569"/>
            </a:xfrm>
            <a:custGeom>
              <a:avLst/>
              <a:gdLst>
                <a:gd name="T0" fmla="*/ 79 w 220"/>
                <a:gd name="T1" fmla="*/ 46 h 128"/>
                <a:gd name="T2" fmla="*/ 16 w 220"/>
                <a:gd name="T3" fmla="*/ 118 h 128"/>
                <a:gd name="T4" fmla="*/ 140 w 220"/>
                <a:gd name="T5" fmla="*/ 82 h 128"/>
                <a:gd name="T6" fmla="*/ 203 w 220"/>
                <a:gd name="T7" fmla="*/ 10 h 128"/>
                <a:gd name="T8" fmla="*/ 79 w 220"/>
                <a:gd name="T9" fmla="*/ 46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0" h="128">
                  <a:moveTo>
                    <a:pt x="79" y="46"/>
                  </a:moveTo>
                  <a:cubicBezTo>
                    <a:pt x="28" y="76"/>
                    <a:pt x="0" y="108"/>
                    <a:pt x="16" y="118"/>
                  </a:cubicBezTo>
                  <a:cubicBezTo>
                    <a:pt x="33" y="128"/>
                    <a:pt x="88" y="111"/>
                    <a:pt x="140" y="82"/>
                  </a:cubicBezTo>
                  <a:cubicBezTo>
                    <a:pt x="191" y="52"/>
                    <a:pt x="220" y="20"/>
                    <a:pt x="203" y="10"/>
                  </a:cubicBezTo>
                  <a:cubicBezTo>
                    <a:pt x="186" y="0"/>
                    <a:pt x="131" y="17"/>
                    <a:pt x="79" y="46"/>
                  </a:cubicBezTo>
                  <a:close/>
                </a:path>
              </a:pathLst>
            </a:custGeom>
            <a:solidFill>
              <a:srgbClr val="EBF4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2" name="Freeform 743"/>
            <p:cNvSpPr>
              <a:spLocks/>
            </p:cNvSpPr>
            <p:nvPr userDrawn="1"/>
          </p:nvSpPr>
          <p:spPr bwMode="auto">
            <a:xfrm flipH="1">
              <a:off x="1838594" y="4111349"/>
              <a:ext cx="225359" cy="126943"/>
            </a:xfrm>
            <a:custGeom>
              <a:avLst/>
              <a:gdLst>
                <a:gd name="T0" fmla="*/ 156 w 158"/>
                <a:gd name="T1" fmla="*/ 82 h 89"/>
                <a:gd name="T2" fmla="*/ 124 w 158"/>
                <a:gd name="T3" fmla="*/ 6 h 89"/>
                <a:gd name="T4" fmla="*/ 0 w 158"/>
                <a:gd name="T5" fmla="*/ 73 h 89"/>
                <a:gd name="T6" fmla="*/ 49 w 158"/>
                <a:gd name="T7" fmla="*/ 89 h 89"/>
                <a:gd name="T8" fmla="*/ 156 w 158"/>
                <a:gd name="T9" fmla="*/ 82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8" h="89">
                  <a:moveTo>
                    <a:pt x="156" y="82"/>
                  </a:moveTo>
                  <a:cubicBezTo>
                    <a:pt x="158" y="39"/>
                    <a:pt x="154" y="0"/>
                    <a:pt x="124" y="6"/>
                  </a:cubicBezTo>
                  <a:cubicBezTo>
                    <a:pt x="93" y="11"/>
                    <a:pt x="34" y="56"/>
                    <a:pt x="0" y="73"/>
                  </a:cubicBezTo>
                  <a:cubicBezTo>
                    <a:pt x="49" y="89"/>
                    <a:pt x="49" y="89"/>
                    <a:pt x="49" y="89"/>
                  </a:cubicBezTo>
                  <a:lnTo>
                    <a:pt x="156" y="82"/>
                  </a:lnTo>
                  <a:close/>
                </a:path>
              </a:pathLst>
            </a:custGeom>
            <a:solidFill>
              <a:srgbClr val="EBF4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3" name="Freeform 744"/>
            <p:cNvSpPr>
              <a:spLocks/>
            </p:cNvSpPr>
            <p:nvPr userDrawn="1"/>
          </p:nvSpPr>
          <p:spPr bwMode="auto">
            <a:xfrm flipH="1">
              <a:off x="1807215" y="4109922"/>
              <a:ext cx="114106" cy="310938"/>
            </a:xfrm>
            <a:custGeom>
              <a:avLst/>
              <a:gdLst>
                <a:gd name="T0" fmla="*/ 57 w 80"/>
                <a:gd name="T1" fmla="*/ 7 h 218"/>
                <a:gd name="T2" fmla="*/ 57 w 80"/>
                <a:gd name="T3" fmla="*/ 195 h 218"/>
                <a:gd name="T4" fmla="*/ 7 w 80"/>
                <a:gd name="T5" fmla="*/ 194 h 218"/>
                <a:gd name="T6" fmla="*/ 0 w 80"/>
                <a:gd name="T7" fmla="*/ 114 h 218"/>
                <a:gd name="T8" fmla="*/ 57 w 80"/>
                <a:gd name="T9" fmla="*/ 7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0" h="218">
                  <a:moveTo>
                    <a:pt x="57" y="7"/>
                  </a:moveTo>
                  <a:cubicBezTo>
                    <a:pt x="80" y="28"/>
                    <a:pt x="59" y="164"/>
                    <a:pt x="57" y="195"/>
                  </a:cubicBezTo>
                  <a:cubicBezTo>
                    <a:pt x="43" y="218"/>
                    <a:pt x="19" y="209"/>
                    <a:pt x="7" y="194"/>
                  </a:cubicBezTo>
                  <a:cubicBezTo>
                    <a:pt x="0" y="114"/>
                    <a:pt x="0" y="114"/>
                    <a:pt x="0" y="114"/>
                  </a:cubicBezTo>
                  <a:cubicBezTo>
                    <a:pt x="2" y="62"/>
                    <a:pt x="43" y="0"/>
                    <a:pt x="57" y="7"/>
                  </a:cubicBezTo>
                  <a:close/>
                </a:path>
              </a:pathLst>
            </a:custGeom>
            <a:solidFill>
              <a:srgbClr val="C8D8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4" name="Freeform 745"/>
            <p:cNvSpPr>
              <a:spLocks/>
            </p:cNvSpPr>
            <p:nvPr userDrawn="1"/>
          </p:nvSpPr>
          <p:spPr bwMode="auto">
            <a:xfrm flipH="1">
              <a:off x="1911336" y="4098511"/>
              <a:ext cx="102695" cy="102695"/>
            </a:xfrm>
            <a:custGeom>
              <a:avLst/>
              <a:gdLst>
                <a:gd name="T0" fmla="*/ 0 w 72"/>
                <a:gd name="T1" fmla="*/ 0 h 72"/>
                <a:gd name="T2" fmla="*/ 0 w 72"/>
                <a:gd name="T3" fmla="*/ 72 h 72"/>
                <a:gd name="T4" fmla="*/ 68 w 72"/>
                <a:gd name="T5" fmla="*/ 35 h 72"/>
                <a:gd name="T6" fmla="*/ 72 w 72"/>
                <a:gd name="T7" fmla="*/ 10 h 72"/>
                <a:gd name="T8" fmla="*/ 0 w 72"/>
                <a:gd name="T9" fmla="*/ 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" h="72">
                  <a:moveTo>
                    <a:pt x="0" y="0"/>
                  </a:moveTo>
                  <a:cubicBezTo>
                    <a:pt x="2" y="12"/>
                    <a:pt x="13" y="41"/>
                    <a:pt x="0" y="72"/>
                  </a:cubicBezTo>
                  <a:cubicBezTo>
                    <a:pt x="28" y="67"/>
                    <a:pt x="59" y="46"/>
                    <a:pt x="68" y="35"/>
                  </a:cubicBezTo>
                  <a:cubicBezTo>
                    <a:pt x="69" y="27"/>
                    <a:pt x="70" y="19"/>
                    <a:pt x="72" y="1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0C1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5" name="Freeform 746"/>
            <p:cNvSpPr>
              <a:spLocks/>
            </p:cNvSpPr>
            <p:nvPr userDrawn="1"/>
          </p:nvSpPr>
          <p:spPr bwMode="auto">
            <a:xfrm flipH="1">
              <a:off x="1820052" y="4144154"/>
              <a:ext cx="356580" cy="489228"/>
            </a:xfrm>
            <a:custGeom>
              <a:avLst/>
              <a:gdLst>
                <a:gd name="T0" fmla="*/ 90 w 250"/>
                <a:gd name="T1" fmla="*/ 45 h 343"/>
                <a:gd name="T2" fmla="*/ 84 w 250"/>
                <a:gd name="T3" fmla="*/ 251 h 343"/>
                <a:gd name="T4" fmla="*/ 71 w 250"/>
                <a:gd name="T5" fmla="*/ 308 h 343"/>
                <a:gd name="T6" fmla="*/ 137 w 250"/>
                <a:gd name="T7" fmla="*/ 341 h 343"/>
                <a:gd name="T8" fmla="*/ 240 w 250"/>
                <a:gd name="T9" fmla="*/ 262 h 343"/>
                <a:gd name="T10" fmla="*/ 219 w 250"/>
                <a:gd name="T11" fmla="*/ 184 h 343"/>
                <a:gd name="T12" fmla="*/ 234 w 250"/>
                <a:gd name="T13" fmla="*/ 108 h 343"/>
                <a:gd name="T14" fmla="*/ 211 w 250"/>
                <a:gd name="T15" fmla="*/ 2 h 343"/>
                <a:gd name="T16" fmla="*/ 90 w 250"/>
                <a:gd name="T17" fmla="*/ 45 h 3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0" h="343">
                  <a:moveTo>
                    <a:pt x="90" y="45"/>
                  </a:moveTo>
                  <a:cubicBezTo>
                    <a:pt x="0" y="86"/>
                    <a:pt x="70" y="151"/>
                    <a:pt x="84" y="251"/>
                  </a:cubicBezTo>
                  <a:cubicBezTo>
                    <a:pt x="85" y="258"/>
                    <a:pt x="78" y="284"/>
                    <a:pt x="71" y="308"/>
                  </a:cubicBezTo>
                  <a:cubicBezTo>
                    <a:pt x="67" y="335"/>
                    <a:pt x="109" y="343"/>
                    <a:pt x="137" y="341"/>
                  </a:cubicBezTo>
                  <a:cubicBezTo>
                    <a:pt x="189" y="338"/>
                    <a:pt x="248" y="307"/>
                    <a:pt x="240" y="262"/>
                  </a:cubicBezTo>
                  <a:cubicBezTo>
                    <a:pt x="231" y="248"/>
                    <a:pt x="213" y="230"/>
                    <a:pt x="219" y="184"/>
                  </a:cubicBezTo>
                  <a:cubicBezTo>
                    <a:pt x="222" y="149"/>
                    <a:pt x="229" y="139"/>
                    <a:pt x="234" y="108"/>
                  </a:cubicBezTo>
                  <a:cubicBezTo>
                    <a:pt x="237" y="86"/>
                    <a:pt x="250" y="0"/>
                    <a:pt x="211" y="2"/>
                  </a:cubicBezTo>
                  <a:cubicBezTo>
                    <a:pt x="197" y="2"/>
                    <a:pt x="110" y="35"/>
                    <a:pt x="90" y="45"/>
                  </a:cubicBezTo>
                  <a:close/>
                </a:path>
              </a:pathLst>
            </a:custGeom>
            <a:solidFill>
              <a:srgbClr val="EBF4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6" name="Freeform 747"/>
            <p:cNvSpPr>
              <a:spLocks/>
            </p:cNvSpPr>
            <p:nvPr userDrawn="1"/>
          </p:nvSpPr>
          <p:spPr bwMode="auto">
            <a:xfrm flipH="1">
              <a:off x="1939863" y="3943043"/>
              <a:ext cx="118385" cy="211095"/>
            </a:xfrm>
            <a:custGeom>
              <a:avLst/>
              <a:gdLst>
                <a:gd name="T0" fmla="*/ 19 w 83"/>
                <a:gd name="T1" fmla="*/ 0 h 148"/>
                <a:gd name="T2" fmla="*/ 1 w 83"/>
                <a:gd name="T3" fmla="*/ 34 h 148"/>
                <a:gd name="T4" fmla="*/ 26 w 83"/>
                <a:gd name="T5" fmla="*/ 143 h 148"/>
                <a:gd name="T6" fmla="*/ 73 w 83"/>
                <a:gd name="T7" fmla="*/ 123 h 148"/>
                <a:gd name="T8" fmla="*/ 83 w 83"/>
                <a:gd name="T9" fmla="*/ 93 h 148"/>
                <a:gd name="T10" fmla="*/ 62 w 83"/>
                <a:gd name="T11" fmla="*/ 5 h 148"/>
                <a:gd name="T12" fmla="*/ 19 w 83"/>
                <a:gd name="T13" fmla="*/ 0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3" h="148">
                  <a:moveTo>
                    <a:pt x="19" y="0"/>
                  </a:moveTo>
                  <a:cubicBezTo>
                    <a:pt x="12" y="13"/>
                    <a:pt x="2" y="16"/>
                    <a:pt x="1" y="34"/>
                  </a:cubicBezTo>
                  <a:cubicBezTo>
                    <a:pt x="1" y="48"/>
                    <a:pt x="0" y="126"/>
                    <a:pt x="26" y="143"/>
                  </a:cubicBezTo>
                  <a:cubicBezTo>
                    <a:pt x="35" y="148"/>
                    <a:pt x="59" y="135"/>
                    <a:pt x="73" y="123"/>
                  </a:cubicBezTo>
                  <a:cubicBezTo>
                    <a:pt x="83" y="114"/>
                    <a:pt x="79" y="99"/>
                    <a:pt x="83" y="93"/>
                  </a:cubicBezTo>
                  <a:cubicBezTo>
                    <a:pt x="62" y="5"/>
                    <a:pt x="62" y="5"/>
                    <a:pt x="62" y="5"/>
                  </a:cubicBezTo>
                  <a:lnTo>
                    <a:pt x="19" y="0"/>
                  </a:lnTo>
                  <a:close/>
                </a:path>
              </a:pathLst>
            </a:custGeom>
            <a:solidFill>
              <a:srgbClr val="FFDB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7" name="Freeform 748"/>
            <p:cNvSpPr>
              <a:spLocks/>
            </p:cNvSpPr>
            <p:nvPr userDrawn="1"/>
          </p:nvSpPr>
          <p:spPr bwMode="auto">
            <a:xfrm flipH="1">
              <a:off x="1831462" y="3854611"/>
              <a:ext cx="261017" cy="271001"/>
            </a:xfrm>
            <a:custGeom>
              <a:avLst/>
              <a:gdLst>
                <a:gd name="T0" fmla="*/ 148 w 183"/>
                <a:gd name="T1" fmla="*/ 45 h 190"/>
                <a:gd name="T2" fmla="*/ 163 w 183"/>
                <a:gd name="T3" fmla="*/ 149 h 190"/>
                <a:gd name="T4" fmla="*/ 137 w 183"/>
                <a:gd name="T5" fmla="*/ 179 h 190"/>
                <a:gd name="T6" fmla="*/ 107 w 183"/>
                <a:gd name="T7" fmla="*/ 189 h 190"/>
                <a:gd name="T8" fmla="*/ 65 w 183"/>
                <a:gd name="T9" fmla="*/ 128 h 190"/>
                <a:gd name="T10" fmla="*/ 56 w 183"/>
                <a:gd name="T11" fmla="*/ 158 h 190"/>
                <a:gd name="T12" fmla="*/ 24 w 183"/>
                <a:gd name="T13" fmla="*/ 111 h 190"/>
                <a:gd name="T14" fmla="*/ 148 w 183"/>
                <a:gd name="T15" fmla="*/ 45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3" h="190">
                  <a:moveTo>
                    <a:pt x="148" y="45"/>
                  </a:moveTo>
                  <a:cubicBezTo>
                    <a:pt x="182" y="70"/>
                    <a:pt x="183" y="114"/>
                    <a:pt x="163" y="149"/>
                  </a:cubicBezTo>
                  <a:cubicBezTo>
                    <a:pt x="154" y="166"/>
                    <a:pt x="152" y="171"/>
                    <a:pt x="137" y="179"/>
                  </a:cubicBezTo>
                  <a:cubicBezTo>
                    <a:pt x="130" y="182"/>
                    <a:pt x="119" y="190"/>
                    <a:pt x="107" y="189"/>
                  </a:cubicBezTo>
                  <a:cubicBezTo>
                    <a:pt x="94" y="189"/>
                    <a:pt x="79" y="130"/>
                    <a:pt x="65" y="128"/>
                  </a:cubicBezTo>
                  <a:cubicBezTo>
                    <a:pt x="59" y="128"/>
                    <a:pt x="54" y="135"/>
                    <a:pt x="56" y="158"/>
                  </a:cubicBezTo>
                  <a:cubicBezTo>
                    <a:pt x="46" y="135"/>
                    <a:pt x="38" y="129"/>
                    <a:pt x="24" y="111"/>
                  </a:cubicBezTo>
                  <a:cubicBezTo>
                    <a:pt x="0" y="40"/>
                    <a:pt x="113" y="0"/>
                    <a:pt x="148" y="45"/>
                  </a:cubicBezTo>
                  <a:close/>
                </a:path>
              </a:pathLst>
            </a:custGeom>
            <a:solidFill>
              <a:srgbClr val="33120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8" name="Freeform 749"/>
            <p:cNvSpPr>
              <a:spLocks/>
            </p:cNvSpPr>
            <p:nvPr userDrawn="1"/>
          </p:nvSpPr>
          <p:spPr bwMode="auto">
            <a:xfrm flipH="1">
              <a:off x="1754441" y="3827511"/>
              <a:ext cx="174011" cy="400796"/>
            </a:xfrm>
            <a:custGeom>
              <a:avLst/>
              <a:gdLst>
                <a:gd name="T0" fmla="*/ 122 w 122"/>
                <a:gd name="T1" fmla="*/ 245 h 281"/>
                <a:gd name="T2" fmla="*/ 45 w 122"/>
                <a:gd name="T3" fmla="*/ 262 h 281"/>
                <a:gd name="T4" fmla="*/ 24 w 122"/>
                <a:gd name="T5" fmla="*/ 78 h 281"/>
                <a:gd name="T6" fmla="*/ 25 w 122"/>
                <a:gd name="T7" fmla="*/ 70 h 281"/>
                <a:gd name="T8" fmla="*/ 7 w 122"/>
                <a:gd name="T9" fmla="*/ 47 h 281"/>
                <a:gd name="T10" fmla="*/ 109 w 122"/>
                <a:gd name="T11" fmla="*/ 92 h 281"/>
                <a:gd name="T12" fmla="*/ 122 w 122"/>
                <a:gd name="T13" fmla="*/ 245 h 2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2" h="281">
                  <a:moveTo>
                    <a:pt x="122" y="245"/>
                  </a:moveTo>
                  <a:cubicBezTo>
                    <a:pt x="86" y="268"/>
                    <a:pt x="64" y="281"/>
                    <a:pt x="45" y="262"/>
                  </a:cubicBezTo>
                  <a:cubicBezTo>
                    <a:pt x="8" y="225"/>
                    <a:pt x="0" y="124"/>
                    <a:pt x="24" y="78"/>
                  </a:cubicBezTo>
                  <a:cubicBezTo>
                    <a:pt x="28" y="71"/>
                    <a:pt x="27" y="69"/>
                    <a:pt x="25" y="70"/>
                  </a:cubicBezTo>
                  <a:cubicBezTo>
                    <a:pt x="19" y="70"/>
                    <a:pt x="1" y="51"/>
                    <a:pt x="7" y="47"/>
                  </a:cubicBezTo>
                  <a:cubicBezTo>
                    <a:pt x="80" y="0"/>
                    <a:pt x="111" y="48"/>
                    <a:pt x="109" y="92"/>
                  </a:cubicBezTo>
                  <a:cubicBezTo>
                    <a:pt x="106" y="198"/>
                    <a:pt x="73" y="228"/>
                    <a:pt x="122" y="245"/>
                  </a:cubicBezTo>
                  <a:close/>
                </a:path>
              </a:pathLst>
            </a:custGeom>
            <a:solidFill>
              <a:srgbClr val="471A0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9" name="Freeform 750"/>
            <p:cNvSpPr>
              <a:spLocks/>
            </p:cNvSpPr>
            <p:nvPr userDrawn="1"/>
          </p:nvSpPr>
          <p:spPr bwMode="auto">
            <a:xfrm flipH="1">
              <a:off x="1889942" y="3890269"/>
              <a:ext cx="45642" cy="52774"/>
            </a:xfrm>
            <a:custGeom>
              <a:avLst/>
              <a:gdLst>
                <a:gd name="T0" fmla="*/ 16 w 32"/>
                <a:gd name="T1" fmla="*/ 0 h 37"/>
                <a:gd name="T2" fmla="*/ 3 w 32"/>
                <a:gd name="T3" fmla="*/ 8 h 37"/>
                <a:gd name="T4" fmla="*/ 12 w 32"/>
                <a:gd name="T5" fmla="*/ 34 h 37"/>
                <a:gd name="T6" fmla="*/ 32 w 32"/>
                <a:gd name="T7" fmla="*/ 26 h 37"/>
                <a:gd name="T8" fmla="*/ 16 w 32"/>
                <a:gd name="T9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7">
                  <a:moveTo>
                    <a:pt x="16" y="0"/>
                  </a:moveTo>
                  <a:cubicBezTo>
                    <a:pt x="10" y="2"/>
                    <a:pt x="4" y="3"/>
                    <a:pt x="3" y="8"/>
                  </a:cubicBezTo>
                  <a:cubicBezTo>
                    <a:pt x="0" y="15"/>
                    <a:pt x="7" y="29"/>
                    <a:pt x="12" y="34"/>
                  </a:cubicBezTo>
                  <a:cubicBezTo>
                    <a:pt x="17" y="37"/>
                    <a:pt x="28" y="31"/>
                    <a:pt x="32" y="26"/>
                  </a:cubicBezTo>
                  <a:cubicBezTo>
                    <a:pt x="22" y="23"/>
                    <a:pt x="15" y="9"/>
                    <a:pt x="16" y="0"/>
                  </a:cubicBezTo>
                  <a:close/>
                </a:path>
              </a:pathLst>
            </a:custGeom>
            <a:solidFill>
              <a:srgbClr val="0844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0" name="Freeform 751"/>
            <p:cNvSpPr>
              <a:spLocks/>
            </p:cNvSpPr>
            <p:nvPr userDrawn="1"/>
          </p:nvSpPr>
          <p:spPr bwMode="auto">
            <a:xfrm flipH="1">
              <a:off x="1911336" y="4139875"/>
              <a:ext cx="104122" cy="64185"/>
            </a:xfrm>
            <a:custGeom>
              <a:avLst/>
              <a:gdLst>
                <a:gd name="T0" fmla="*/ 26 w 73"/>
                <a:gd name="T1" fmla="*/ 15 h 45"/>
                <a:gd name="T2" fmla="*/ 5 w 73"/>
                <a:gd name="T3" fmla="*/ 39 h 45"/>
                <a:gd name="T4" fmla="*/ 50 w 73"/>
                <a:gd name="T5" fmla="*/ 35 h 45"/>
                <a:gd name="T6" fmla="*/ 67 w 73"/>
                <a:gd name="T7" fmla="*/ 3 h 45"/>
                <a:gd name="T8" fmla="*/ 26 w 73"/>
                <a:gd name="T9" fmla="*/ 1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" h="45">
                  <a:moveTo>
                    <a:pt x="26" y="15"/>
                  </a:moveTo>
                  <a:cubicBezTo>
                    <a:pt x="9" y="25"/>
                    <a:pt x="0" y="36"/>
                    <a:pt x="5" y="39"/>
                  </a:cubicBezTo>
                  <a:cubicBezTo>
                    <a:pt x="10" y="44"/>
                    <a:pt x="33" y="45"/>
                    <a:pt x="50" y="35"/>
                  </a:cubicBezTo>
                  <a:cubicBezTo>
                    <a:pt x="67" y="25"/>
                    <a:pt x="73" y="7"/>
                    <a:pt x="67" y="3"/>
                  </a:cubicBezTo>
                  <a:cubicBezTo>
                    <a:pt x="61" y="0"/>
                    <a:pt x="43" y="5"/>
                    <a:pt x="26" y="15"/>
                  </a:cubicBezTo>
                  <a:close/>
                </a:path>
              </a:pathLst>
            </a:custGeom>
            <a:solidFill>
              <a:srgbClr val="F0C1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1" name="Freeform 752"/>
            <p:cNvSpPr>
              <a:spLocks/>
            </p:cNvSpPr>
            <p:nvPr userDrawn="1"/>
          </p:nvSpPr>
          <p:spPr bwMode="auto">
            <a:xfrm flipH="1">
              <a:off x="2002621" y="4493602"/>
              <a:ext cx="38511" cy="215375"/>
            </a:xfrm>
            <a:custGeom>
              <a:avLst/>
              <a:gdLst>
                <a:gd name="T0" fmla="*/ 22 w 27"/>
                <a:gd name="T1" fmla="*/ 13 h 151"/>
                <a:gd name="T2" fmla="*/ 23 w 27"/>
                <a:gd name="T3" fmla="*/ 142 h 151"/>
                <a:gd name="T4" fmla="*/ 23 w 27"/>
                <a:gd name="T5" fmla="*/ 145 h 151"/>
                <a:gd name="T6" fmla="*/ 23 w 27"/>
                <a:gd name="T7" fmla="*/ 145 h 151"/>
                <a:gd name="T8" fmla="*/ 24 w 27"/>
                <a:gd name="T9" fmla="*/ 148 h 151"/>
                <a:gd name="T10" fmla="*/ 24 w 27"/>
                <a:gd name="T11" fmla="*/ 148 h 151"/>
                <a:gd name="T12" fmla="*/ 25 w 27"/>
                <a:gd name="T13" fmla="*/ 149 h 151"/>
                <a:gd name="T14" fmla="*/ 27 w 27"/>
                <a:gd name="T15" fmla="*/ 151 h 151"/>
                <a:gd name="T16" fmla="*/ 5 w 27"/>
                <a:gd name="T17" fmla="*/ 138 h 151"/>
                <a:gd name="T18" fmla="*/ 2 w 27"/>
                <a:gd name="T19" fmla="*/ 136 h 151"/>
                <a:gd name="T20" fmla="*/ 2 w 27"/>
                <a:gd name="T21" fmla="*/ 136 h 151"/>
                <a:gd name="T22" fmla="*/ 2 w 27"/>
                <a:gd name="T23" fmla="*/ 135 h 151"/>
                <a:gd name="T24" fmla="*/ 2 w 27"/>
                <a:gd name="T25" fmla="*/ 135 h 151"/>
                <a:gd name="T26" fmla="*/ 2 w 27"/>
                <a:gd name="T27" fmla="*/ 135 h 151"/>
                <a:gd name="T28" fmla="*/ 1 w 27"/>
                <a:gd name="T29" fmla="*/ 134 h 151"/>
                <a:gd name="T30" fmla="*/ 1 w 27"/>
                <a:gd name="T31" fmla="*/ 133 h 151"/>
                <a:gd name="T32" fmla="*/ 1 w 27"/>
                <a:gd name="T33" fmla="*/ 132 h 151"/>
                <a:gd name="T34" fmla="*/ 1 w 27"/>
                <a:gd name="T35" fmla="*/ 132 h 151"/>
                <a:gd name="T36" fmla="*/ 1 w 27"/>
                <a:gd name="T37" fmla="*/ 132 h 151"/>
                <a:gd name="T38" fmla="*/ 1 w 27"/>
                <a:gd name="T39" fmla="*/ 132 h 151"/>
                <a:gd name="T40" fmla="*/ 1 w 27"/>
                <a:gd name="T41" fmla="*/ 131 h 151"/>
                <a:gd name="T42" fmla="*/ 0 w 27"/>
                <a:gd name="T43" fmla="*/ 130 h 151"/>
                <a:gd name="T44" fmla="*/ 0 w 27"/>
                <a:gd name="T45" fmla="*/ 130 h 151"/>
                <a:gd name="T46" fmla="*/ 0 w 27"/>
                <a:gd name="T47" fmla="*/ 129 h 151"/>
                <a:gd name="T48" fmla="*/ 0 w 27"/>
                <a:gd name="T49" fmla="*/ 129 h 151"/>
                <a:gd name="T50" fmla="*/ 0 w 27"/>
                <a:gd name="T51" fmla="*/ 0 h 151"/>
                <a:gd name="T52" fmla="*/ 22 w 27"/>
                <a:gd name="T53" fmla="*/ 13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7" h="151">
                  <a:moveTo>
                    <a:pt x="22" y="13"/>
                  </a:moveTo>
                  <a:cubicBezTo>
                    <a:pt x="23" y="142"/>
                    <a:pt x="23" y="142"/>
                    <a:pt x="23" y="142"/>
                  </a:cubicBezTo>
                  <a:cubicBezTo>
                    <a:pt x="23" y="143"/>
                    <a:pt x="23" y="144"/>
                    <a:pt x="23" y="145"/>
                  </a:cubicBezTo>
                  <a:cubicBezTo>
                    <a:pt x="23" y="145"/>
                    <a:pt x="23" y="145"/>
                    <a:pt x="23" y="145"/>
                  </a:cubicBezTo>
                  <a:cubicBezTo>
                    <a:pt x="23" y="146"/>
                    <a:pt x="23" y="147"/>
                    <a:pt x="24" y="148"/>
                  </a:cubicBezTo>
                  <a:cubicBezTo>
                    <a:pt x="24" y="148"/>
                    <a:pt x="24" y="148"/>
                    <a:pt x="24" y="148"/>
                  </a:cubicBezTo>
                  <a:cubicBezTo>
                    <a:pt x="24" y="148"/>
                    <a:pt x="24" y="148"/>
                    <a:pt x="25" y="149"/>
                  </a:cubicBezTo>
                  <a:cubicBezTo>
                    <a:pt x="25" y="150"/>
                    <a:pt x="26" y="151"/>
                    <a:pt x="27" y="151"/>
                  </a:cubicBezTo>
                  <a:cubicBezTo>
                    <a:pt x="5" y="138"/>
                    <a:pt x="5" y="138"/>
                    <a:pt x="5" y="138"/>
                  </a:cubicBezTo>
                  <a:cubicBezTo>
                    <a:pt x="4" y="138"/>
                    <a:pt x="3" y="137"/>
                    <a:pt x="2" y="136"/>
                  </a:cubicBezTo>
                  <a:cubicBezTo>
                    <a:pt x="2" y="136"/>
                    <a:pt x="2" y="136"/>
                    <a:pt x="2" y="136"/>
                  </a:cubicBezTo>
                  <a:cubicBezTo>
                    <a:pt x="2" y="135"/>
                    <a:pt x="2" y="135"/>
                    <a:pt x="2" y="135"/>
                  </a:cubicBezTo>
                  <a:cubicBezTo>
                    <a:pt x="2" y="135"/>
                    <a:pt x="2" y="135"/>
                    <a:pt x="2" y="135"/>
                  </a:cubicBezTo>
                  <a:cubicBezTo>
                    <a:pt x="2" y="135"/>
                    <a:pt x="2" y="135"/>
                    <a:pt x="2" y="135"/>
                  </a:cubicBezTo>
                  <a:cubicBezTo>
                    <a:pt x="1" y="134"/>
                    <a:pt x="1" y="134"/>
                    <a:pt x="1" y="134"/>
                  </a:cubicBezTo>
                  <a:cubicBezTo>
                    <a:pt x="1" y="134"/>
                    <a:pt x="1" y="133"/>
                    <a:pt x="1" y="133"/>
                  </a:cubicBezTo>
                  <a:cubicBezTo>
                    <a:pt x="1" y="133"/>
                    <a:pt x="1" y="133"/>
                    <a:pt x="1" y="132"/>
                  </a:cubicBezTo>
                  <a:cubicBezTo>
                    <a:pt x="1" y="132"/>
                    <a:pt x="1" y="132"/>
                    <a:pt x="1" y="132"/>
                  </a:cubicBezTo>
                  <a:cubicBezTo>
                    <a:pt x="1" y="132"/>
                    <a:pt x="1" y="132"/>
                    <a:pt x="1" y="132"/>
                  </a:cubicBezTo>
                  <a:cubicBezTo>
                    <a:pt x="1" y="132"/>
                    <a:pt x="1" y="132"/>
                    <a:pt x="1" y="132"/>
                  </a:cubicBezTo>
                  <a:cubicBezTo>
                    <a:pt x="1" y="132"/>
                    <a:pt x="1" y="131"/>
                    <a:pt x="1" y="131"/>
                  </a:cubicBezTo>
                  <a:cubicBezTo>
                    <a:pt x="1" y="131"/>
                    <a:pt x="1" y="131"/>
                    <a:pt x="0" y="130"/>
                  </a:cubicBezTo>
                  <a:cubicBezTo>
                    <a:pt x="0" y="130"/>
                    <a:pt x="0" y="130"/>
                    <a:pt x="0" y="130"/>
                  </a:cubicBezTo>
                  <a:cubicBezTo>
                    <a:pt x="0" y="129"/>
                    <a:pt x="0" y="129"/>
                    <a:pt x="0" y="129"/>
                  </a:cubicBezTo>
                  <a:cubicBezTo>
                    <a:pt x="0" y="129"/>
                    <a:pt x="0" y="129"/>
                    <a:pt x="0" y="129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22" y="13"/>
                  </a:lnTo>
                  <a:close/>
                </a:path>
              </a:pathLst>
            </a:custGeom>
            <a:solidFill>
              <a:srgbClr val="0534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2" name="Freeform 753"/>
            <p:cNvSpPr>
              <a:spLocks/>
            </p:cNvSpPr>
            <p:nvPr userDrawn="1"/>
          </p:nvSpPr>
          <p:spPr bwMode="auto">
            <a:xfrm flipH="1">
              <a:off x="1710225" y="4302476"/>
              <a:ext cx="330906" cy="209669"/>
            </a:xfrm>
            <a:custGeom>
              <a:avLst/>
              <a:gdLst>
                <a:gd name="T0" fmla="*/ 31 w 232"/>
                <a:gd name="T1" fmla="*/ 126 h 147"/>
                <a:gd name="T2" fmla="*/ 29 w 232"/>
                <a:gd name="T3" fmla="*/ 129 h 147"/>
                <a:gd name="T4" fmla="*/ 26 w 232"/>
                <a:gd name="T5" fmla="*/ 133 h 147"/>
                <a:gd name="T6" fmla="*/ 25 w 232"/>
                <a:gd name="T7" fmla="*/ 136 h 147"/>
                <a:gd name="T8" fmla="*/ 23 w 232"/>
                <a:gd name="T9" fmla="*/ 140 h 147"/>
                <a:gd name="T10" fmla="*/ 23 w 232"/>
                <a:gd name="T11" fmla="*/ 143 h 147"/>
                <a:gd name="T12" fmla="*/ 0 w 232"/>
                <a:gd name="T13" fmla="*/ 134 h 147"/>
                <a:gd name="T14" fmla="*/ 0 w 232"/>
                <a:gd name="T15" fmla="*/ 132 h 147"/>
                <a:gd name="T16" fmla="*/ 0 w 232"/>
                <a:gd name="T17" fmla="*/ 131 h 147"/>
                <a:gd name="T18" fmla="*/ 0 w 232"/>
                <a:gd name="T19" fmla="*/ 130 h 147"/>
                <a:gd name="T20" fmla="*/ 1 w 232"/>
                <a:gd name="T21" fmla="*/ 130 h 147"/>
                <a:gd name="T22" fmla="*/ 1 w 232"/>
                <a:gd name="T23" fmla="*/ 128 h 147"/>
                <a:gd name="T24" fmla="*/ 1 w 232"/>
                <a:gd name="T25" fmla="*/ 127 h 147"/>
                <a:gd name="T26" fmla="*/ 1 w 232"/>
                <a:gd name="T27" fmla="*/ 127 h 147"/>
                <a:gd name="T28" fmla="*/ 2 w 232"/>
                <a:gd name="T29" fmla="*/ 125 h 147"/>
                <a:gd name="T30" fmla="*/ 2 w 232"/>
                <a:gd name="T31" fmla="*/ 124 h 147"/>
                <a:gd name="T32" fmla="*/ 3 w 232"/>
                <a:gd name="T33" fmla="*/ 123 h 147"/>
                <a:gd name="T34" fmla="*/ 3 w 232"/>
                <a:gd name="T35" fmla="*/ 122 h 147"/>
                <a:gd name="T36" fmla="*/ 4 w 232"/>
                <a:gd name="T37" fmla="*/ 121 h 147"/>
                <a:gd name="T38" fmla="*/ 4 w 232"/>
                <a:gd name="T39" fmla="*/ 120 h 147"/>
                <a:gd name="T40" fmla="*/ 6 w 232"/>
                <a:gd name="T41" fmla="*/ 118 h 147"/>
                <a:gd name="T42" fmla="*/ 6 w 232"/>
                <a:gd name="T43" fmla="*/ 116 h 147"/>
                <a:gd name="T44" fmla="*/ 7 w 232"/>
                <a:gd name="T45" fmla="*/ 116 h 147"/>
                <a:gd name="T46" fmla="*/ 8 w 232"/>
                <a:gd name="T47" fmla="*/ 114 h 147"/>
                <a:gd name="T48" fmla="*/ 9 w 232"/>
                <a:gd name="T49" fmla="*/ 114 h 147"/>
                <a:gd name="T50" fmla="*/ 9 w 232"/>
                <a:gd name="T51" fmla="*/ 113 h 147"/>
                <a:gd name="T52" fmla="*/ 11 w 232"/>
                <a:gd name="T53" fmla="*/ 112 h 147"/>
                <a:gd name="T54" fmla="*/ 12 w 232"/>
                <a:gd name="T55" fmla="*/ 111 h 147"/>
                <a:gd name="T56" fmla="*/ 12 w 232"/>
                <a:gd name="T57" fmla="*/ 111 h 147"/>
                <a:gd name="T58" fmla="*/ 13 w 232"/>
                <a:gd name="T59" fmla="*/ 110 h 147"/>
                <a:gd name="T60" fmla="*/ 14 w 232"/>
                <a:gd name="T61" fmla="*/ 109 h 147"/>
                <a:gd name="T62" fmla="*/ 200 w 232"/>
                <a:gd name="T63" fmla="*/ 2 h 147"/>
                <a:gd name="T64" fmla="*/ 201 w 232"/>
                <a:gd name="T65" fmla="*/ 1 h 147"/>
                <a:gd name="T66" fmla="*/ 202 w 232"/>
                <a:gd name="T67" fmla="*/ 1 h 147"/>
                <a:gd name="T68" fmla="*/ 203 w 232"/>
                <a:gd name="T69" fmla="*/ 1 h 147"/>
                <a:gd name="T70" fmla="*/ 203 w 232"/>
                <a:gd name="T71" fmla="*/ 1 h 147"/>
                <a:gd name="T72" fmla="*/ 204 w 232"/>
                <a:gd name="T73" fmla="*/ 0 h 147"/>
                <a:gd name="T74" fmla="*/ 205 w 232"/>
                <a:gd name="T75" fmla="*/ 0 h 147"/>
                <a:gd name="T76" fmla="*/ 205 w 232"/>
                <a:gd name="T77" fmla="*/ 0 h 147"/>
                <a:gd name="T78" fmla="*/ 207 w 232"/>
                <a:gd name="T79" fmla="*/ 0 h 147"/>
                <a:gd name="T80" fmla="*/ 208 w 232"/>
                <a:gd name="T81" fmla="*/ 0 h 147"/>
                <a:gd name="T82" fmla="*/ 209 w 232"/>
                <a:gd name="T83" fmla="*/ 1 h 147"/>
                <a:gd name="T84" fmla="*/ 232 w 232"/>
                <a:gd name="T85" fmla="*/ 14 h 147"/>
                <a:gd name="T86" fmla="*/ 230 w 232"/>
                <a:gd name="T87" fmla="*/ 13 h 147"/>
                <a:gd name="T88" fmla="*/ 227 w 232"/>
                <a:gd name="T89" fmla="*/ 13 h 147"/>
                <a:gd name="T90" fmla="*/ 225 w 232"/>
                <a:gd name="T91" fmla="*/ 14 h 147"/>
                <a:gd name="T92" fmla="*/ 37 w 232"/>
                <a:gd name="T93" fmla="*/ 122 h 147"/>
                <a:gd name="T94" fmla="*/ 34 w 232"/>
                <a:gd name="T95" fmla="*/ 124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32" h="147">
                  <a:moveTo>
                    <a:pt x="31" y="126"/>
                  </a:moveTo>
                  <a:cubicBezTo>
                    <a:pt x="31" y="126"/>
                    <a:pt x="31" y="126"/>
                    <a:pt x="31" y="126"/>
                  </a:cubicBezTo>
                  <a:cubicBezTo>
                    <a:pt x="30" y="127"/>
                    <a:pt x="29" y="128"/>
                    <a:pt x="29" y="129"/>
                  </a:cubicBezTo>
                  <a:cubicBezTo>
                    <a:pt x="29" y="129"/>
                    <a:pt x="29" y="129"/>
                    <a:pt x="29" y="129"/>
                  </a:cubicBezTo>
                  <a:cubicBezTo>
                    <a:pt x="28" y="130"/>
                    <a:pt x="27" y="131"/>
                    <a:pt x="26" y="132"/>
                  </a:cubicBezTo>
                  <a:cubicBezTo>
                    <a:pt x="26" y="133"/>
                    <a:pt x="26" y="133"/>
                    <a:pt x="26" y="133"/>
                  </a:cubicBezTo>
                  <a:cubicBezTo>
                    <a:pt x="26" y="134"/>
                    <a:pt x="25" y="135"/>
                    <a:pt x="25" y="136"/>
                  </a:cubicBezTo>
                  <a:cubicBezTo>
                    <a:pt x="25" y="136"/>
                    <a:pt x="25" y="136"/>
                    <a:pt x="25" y="136"/>
                  </a:cubicBezTo>
                  <a:cubicBezTo>
                    <a:pt x="24" y="137"/>
                    <a:pt x="24" y="138"/>
                    <a:pt x="23" y="140"/>
                  </a:cubicBezTo>
                  <a:cubicBezTo>
                    <a:pt x="23" y="140"/>
                    <a:pt x="23" y="140"/>
                    <a:pt x="23" y="140"/>
                  </a:cubicBezTo>
                  <a:cubicBezTo>
                    <a:pt x="23" y="141"/>
                    <a:pt x="23" y="142"/>
                    <a:pt x="23" y="143"/>
                  </a:cubicBezTo>
                  <a:cubicBezTo>
                    <a:pt x="23" y="143"/>
                    <a:pt x="23" y="143"/>
                    <a:pt x="23" y="143"/>
                  </a:cubicBezTo>
                  <a:cubicBezTo>
                    <a:pt x="22" y="144"/>
                    <a:pt x="22" y="145"/>
                    <a:pt x="22" y="147"/>
                  </a:cubicBezTo>
                  <a:cubicBezTo>
                    <a:pt x="0" y="134"/>
                    <a:pt x="0" y="134"/>
                    <a:pt x="0" y="134"/>
                  </a:cubicBezTo>
                  <a:cubicBezTo>
                    <a:pt x="0" y="134"/>
                    <a:pt x="0" y="133"/>
                    <a:pt x="0" y="133"/>
                  </a:cubicBezTo>
                  <a:cubicBezTo>
                    <a:pt x="0" y="133"/>
                    <a:pt x="0" y="133"/>
                    <a:pt x="0" y="132"/>
                  </a:cubicBezTo>
                  <a:cubicBezTo>
                    <a:pt x="0" y="132"/>
                    <a:pt x="0" y="132"/>
                    <a:pt x="0" y="132"/>
                  </a:cubicBezTo>
                  <a:cubicBezTo>
                    <a:pt x="0" y="132"/>
                    <a:pt x="0" y="131"/>
                    <a:pt x="0" y="131"/>
                  </a:cubicBezTo>
                  <a:cubicBezTo>
                    <a:pt x="0" y="131"/>
                    <a:pt x="0" y="131"/>
                    <a:pt x="0" y="130"/>
                  </a:cubicBezTo>
                  <a:cubicBezTo>
                    <a:pt x="0" y="130"/>
                    <a:pt x="0" y="130"/>
                    <a:pt x="0" y="130"/>
                  </a:cubicBezTo>
                  <a:cubicBezTo>
                    <a:pt x="0" y="130"/>
                    <a:pt x="0" y="130"/>
                    <a:pt x="0" y="130"/>
                  </a:cubicBezTo>
                  <a:cubicBezTo>
                    <a:pt x="0" y="130"/>
                    <a:pt x="1" y="130"/>
                    <a:pt x="1" y="130"/>
                  </a:cubicBezTo>
                  <a:cubicBezTo>
                    <a:pt x="1" y="129"/>
                    <a:pt x="1" y="129"/>
                    <a:pt x="1" y="129"/>
                  </a:cubicBezTo>
                  <a:cubicBezTo>
                    <a:pt x="1" y="129"/>
                    <a:pt x="1" y="128"/>
                    <a:pt x="1" y="128"/>
                  </a:cubicBezTo>
                  <a:cubicBezTo>
                    <a:pt x="1" y="128"/>
                    <a:pt x="1" y="128"/>
                    <a:pt x="1" y="127"/>
                  </a:cubicBezTo>
                  <a:cubicBezTo>
                    <a:pt x="1" y="127"/>
                    <a:pt x="1" y="127"/>
                    <a:pt x="1" y="127"/>
                  </a:cubicBezTo>
                  <a:cubicBezTo>
                    <a:pt x="1" y="127"/>
                    <a:pt x="1" y="127"/>
                    <a:pt x="1" y="127"/>
                  </a:cubicBezTo>
                  <a:cubicBezTo>
                    <a:pt x="1" y="127"/>
                    <a:pt x="1" y="127"/>
                    <a:pt x="1" y="127"/>
                  </a:cubicBezTo>
                  <a:cubicBezTo>
                    <a:pt x="1" y="126"/>
                    <a:pt x="1" y="126"/>
                    <a:pt x="2" y="126"/>
                  </a:cubicBezTo>
                  <a:cubicBezTo>
                    <a:pt x="2" y="126"/>
                    <a:pt x="2" y="125"/>
                    <a:pt x="2" y="125"/>
                  </a:cubicBezTo>
                  <a:cubicBezTo>
                    <a:pt x="2" y="125"/>
                    <a:pt x="2" y="125"/>
                    <a:pt x="2" y="124"/>
                  </a:cubicBezTo>
                  <a:cubicBezTo>
                    <a:pt x="2" y="124"/>
                    <a:pt x="2" y="124"/>
                    <a:pt x="2" y="124"/>
                  </a:cubicBezTo>
                  <a:cubicBezTo>
                    <a:pt x="2" y="124"/>
                    <a:pt x="2" y="123"/>
                    <a:pt x="3" y="123"/>
                  </a:cubicBezTo>
                  <a:cubicBezTo>
                    <a:pt x="3" y="123"/>
                    <a:pt x="3" y="123"/>
                    <a:pt x="3" y="123"/>
                  </a:cubicBezTo>
                  <a:cubicBezTo>
                    <a:pt x="3" y="123"/>
                    <a:pt x="3" y="123"/>
                    <a:pt x="3" y="123"/>
                  </a:cubicBezTo>
                  <a:cubicBezTo>
                    <a:pt x="3" y="123"/>
                    <a:pt x="3" y="123"/>
                    <a:pt x="3" y="122"/>
                  </a:cubicBezTo>
                  <a:cubicBezTo>
                    <a:pt x="3" y="122"/>
                    <a:pt x="3" y="122"/>
                    <a:pt x="3" y="122"/>
                  </a:cubicBezTo>
                  <a:cubicBezTo>
                    <a:pt x="3" y="121"/>
                    <a:pt x="4" y="121"/>
                    <a:pt x="4" y="121"/>
                  </a:cubicBezTo>
                  <a:cubicBezTo>
                    <a:pt x="4" y="120"/>
                    <a:pt x="4" y="120"/>
                    <a:pt x="4" y="120"/>
                  </a:cubicBezTo>
                  <a:cubicBezTo>
                    <a:pt x="4" y="120"/>
                    <a:pt x="4" y="120"/>
                    <a:pt x="4" y="120"/>
                  </a:cubicBezTo>
                  <a:cubicBezTo>
                    <a:pt x="4" y="120"/>
                    <a:pt x="4" y="119"/>
                    <a:pt x="4" y="119"/>
                  </a:cubicBezTo>
                  <a:cubicBezTo>
                    <a:pt x="5" y="119"/>
                    <a:pt x="5" y="118"/>
                    <a:pt x="6" y="118"/>
                  </a:cubicBezTo>
                  <a:cubicBezTo>
                    <a:pt x="6" y="117"/>
                    <a:pt x="6" y="117"/>
                    <a:pt x="6" y="116"/>
                  </a:cubicBezTo>
                  <a:cubicBezTo>
                    <a:pt x="6" y="116"/>
                    <a:pt x="6" y="116"/>
                    <a:pt x="6" y="116"/>
                  </a:cubicBezTo>
                  <a:cubicBezTo>
                    <a:pt x="6" y="116"/>
                    <a:pt x="6" y="116"/>
                    <a:pt x="6" y="116"/>
                  </a:cubicBezTo>
                  <a:cubicBezTo>
                    <a:pt x="7" y="116"/>
                    <a:pt x="7" y="116"/>
                    <a:pt x="7" y="116"/>
                  </a:cubicBezTo>
                  <a:cubicBezTo>
                    <a:pt x="7" y="115"/>
                    <a:pt x="7" y="115"/>
                    <a:pt x="8" y="115"/>
                  </a:cubicBezTo>
                  <a:cubicBezTo>
                    <a:pt x="8" y="115"/>
                    <a:pt x="8" y="114"/>
                    <a:pt x="8" y="114"/>
                  </a:cubicBezTo>
                  <a:cubicBezTo>
                    <a:pt x="8" y="114"/>
                    <a:pt x="9" y="114"/>
                    <a:pt x="9" y="114"/>
                  </a:cubicBezTo>
                  <a:cubicBezTo>
                    <a:pt x="9" y="114"/>
                    <a:pt x="9" y="114"/>
                    <a:pt x="9" y="114"/>
                  </a:cubicBezTo>
                  <a:cubicBezTo>
                    <a:pt x="9" y="114"/>
                    <a:pt x="9" y="114"/>
                    <a:pt x="9" y="113"/>
                  </a:cubicBezTo>
                  <a:cubicBezTo>
                    <a:pt x="9" y="113"/>
                    <a:pt x="9" y="113"/>
                    <a:pt x="9" y="113"/>
                  </a:cubicBezTo>
                  <a:cubicBezTo>
                    <a:pt x="10" y="113"/>
                    <a:pt x="10" y="113"/>
                    <a:pt x="10" y="112"/>
                  </a:cubicBezTo>
                  <a:cubicBezTo>
                    <a:pt x="10" y="112"/>
                    <a:pt x="10" y="112"/>
                    <a:pt x="11" y="112"/>
                  </a:cubicBezTo>
                  <a:cubicBezTo>
                    <a:pt x="11" y="112"/>
                    <a:pt x="11" y="111"/>
                    <a:pt x="11" y="111"/>
                  </a:cubicBezTo>
                  <a:cubicBezTo>
                    <a:pt x="11" y="111"/>
                    <a:pt x="11" y="111"/>
                    <a:pt x="12" y="111"/>
                  </a:cubicBezTo>
                  <a:cubicBezTo>
                    <a:pt x="12" y="111"/>
                    <a:pt x="12" y="111"/>
                    <a:pt x="12" y="111"/>
                  </a:cubicBezTo>
                  <a:cubicBezTo>
                    <a:pt x="12" y="111"/>
                    <a:pt x="12" y="111"/>
                    <a:pt x="12" y="111"/>
                  </a:cubicBezTo>
                  <a:cubicBezTo>
                    <a:pt x="12" y="111"/>
                    <a:pt x="12" y="110"/>
                    <a:pt x="12" y="110"/>
                  </a:cubicBezTo>
                  <a:cubicBezTo>
                    <a:pt x="13" y="110"/>
                    <a:pt x="13" y="110"/>
                    <a:pt x="13" y="110"/>
                  </a:cubicBezTo>
                  <a:cubicBezTo>
                    <a:pt x="13" y="110"/>
                    <a:pt x="14" y="110"/>
                    <a:pt x="14" y="109"/>
                  </a:cubicBezTo>
                  <a:cubicBezTo>
                    <a:pt x="14" y="109"/>
                    <a:pt x="14" y="109"/>
                    <a:pt x="14" y="109"/>
                  </a:cubicBezTo>
                  <a:cubicBezTo>
                    <a:pt x="14" y="109"/>
                    <a:pt x="14" y="109"/>
                    <a:pt x="14" y="109"/>
                  </a:cubicBezTo>
                  <a:cubicBezTo>
                    <a:pt x="200" y="2"/>
                    <a:pt x="200" y="2"/>
                    <a:pt x="200" y="2"/>
                  </a:cubicBezTo>
                  <a:cubicBezTo>
                    <a:pt x="200" y="2"/>
                    <a:pt x="200" y="2"/>
                    <a:pt x="200" y="2"/>
                  </a:cubicBezTo>
                  <a:cubicBezTo>
                    <a:pt x="200" y="2"/>
                    <a:pt x="201" y="2"/>
                    <a:pt x="201" y="1"/>
                  </a:cubicBezTo>
                  <a:cubicBezTo>
                    <a:pt x="201" y="1"/>
                    <a:pt x="201" y="1"/>
                    <a:pt x="201" y="1"/>
                  </a:cubicBezTo>
                  <a:cubicBezTo>
                    <a:pt x="201" y="1"/>
                    <a:pt x="202" y="1"/>
                    <a:pt x="202" y="1"/>
                  </a:cubicBezTo>
                  <a:cubicBezTo>
                    <a:pt x="202" y="1"/>
                    <a:pt x="202" y="1"/>
                    <a:pt x="202" y="1"/>
                  </a:cubicBezTo>
                  <a:cubicBezTo>
                    <a:pt x="202" y="1"/>
                    <a:pt x="203" y="1"/>
                    <a:pt x="203" y="1"/>
                  </a:cubicBezTo>
                  <a:cubicBezTo>
                    <a:pt x="203" y="1"/>
                    <a:pt x="203" y="1"/>
                    <a:pt x="203" y="1"/>
                  </a:cubicBezTo>
                  <a:cubicBezTo>
                    <a:pt x="203" y="1"/>
                    <a:pt x="203" y="1"/>
                    <a:pt x="203" y="1"/>
                  </a:cubicBezTo>
                  <a:cubicBezTo>
                    <a:pt x="203" y="1"/>
                    <a:pt x="203" y="0"/>
                    <a:pt x="204" y="0"/>
                  </a:cubicBezTo>
                  <a:cubicBezTo>
                    <a:pt x="204" y="0"/>
                    <a:pt x="204" y="0"/>
                    <a:pt x="204" y="0"/>
                  </a:cubicBezTo>
                  <a:cubicBezTo>
                    <a:pt x="204" y="0"/>
                    <a:pt x="205" y="0"/>
                    <a:pt x="205" y="0"/>
                  </a:cubicBezTo>
                  <a:cubicBezTo>
                    <a:pt x="205" y="0"/>
                    <a:pt x="205" y="0"/>
                    <a:pt x="205" y="0"/>
                  </a:cubicBezTo>
                  <a:cubicBezTo>
                    <a:pt x="205" y="0"/>
                    <a:pt x="205" y="0"/>
                    <a:pt x="205" y="0"/>
                  </a:cubicBezTo>
                  <a:cubicBezTo>
                    <a:pt x="205" y="0"/>
                    <a:pt x="205" y="0"/>
                    <a:pt x="205" y="0"/>
                  </a:cubicBezTo>
                  <a:cubicBezTo>
                    <a:pt x="206" y="0"/>
                    <a:pt x="206" y="0"/>
                    <a:pt x="206" y="0"/>
                  </a:cubicBezTo>
                  <a:cubicBezTo>
                    <a:pt x="206" y="0"/>
                    <a:pt x="207" y="0"/>
                    <a:pt x="207" y="0"/>
                  </a:cubicBezTo>
                  <a:cubicBezTo>
                    <a:pt x="207" y="0"/>
                    <a:pt x="207" y="0"/>
                    <a:pt x="208" y="0"/>
                  </a:cubicBezTo>
                  <a:cubicBezTo>
                    <a:pt x="208" y="0"/>
                    <a:pt x="208" y="0"/>
                    <a:pt x="208" y="0"/>
                  </a:cubicBezTo>
                  <a:cubicBezTo>
                    <a:pt x="208" y="0"/>
                    <a:pt x="208" y="0"/>
                    <a:pt x="208" y="0"/>
                  </a:cubicBezTo>
                  <a:cubicBezTo>
                    <a:pt x="208" y="0"/>
                    <a:pt x="208" y="0"/>
                    <a:pt x="209" y="1"/>
                  </a:cubicBezTo>
                  <a:cubicBezTo>
                    <a:pt x="209" y="1"/>
                    <a:pt x="210" y="1"/>
                    <a:pt x="210" y="1"/>
                  </a:cubicBezTo>
                  <a:cubicBezTo>
                    <a:pt x="232" y="14"/>
                    <a:pt x="232" y="14"/>
                    <a:pt x="232" y="14"/>
                  </a:cubicBezTo>
                  <a:cubicBezTo>
                    <a:pt x="231" y="14"/>
                    <a:pt x="231" y="13"/>
                    <a:pt x="230" y="13"/>
                  </a:cubicBezTo>
                  <a:cubicBezTo>
                    <a:pt x="230" y="13"/>
                    <a:pt x="230" y="13"/>
                    <a:pt x="230" y="13"/>
                  </a:cubicBezTo>
                  <a:cubicBezTo>
                    <a:pt x="229" y="13"/>
                    <a:pt x="228" y="13"/>
                    <a:pt x="227" y="13"/>
                  </a:cubicBezTo>
                  <a:cubicBezTo>
                    <a:pt x="227" y="13"/>
                    <a:pt x="227" y="13"/>
                    <a:pt x="227" y="13"/>
                  </a:cubicBezTo>
                  <a:cubicBezTo>
                    <a:pt x="227" y="13"/>
                    <a:pt x="226" y="13"/>
                    <a:pt x="225" y="14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224" y="14"/>
                    <a:pt x="223" y="14"/>
                    <a:pt x="222" y="15"/>
                  </a:cubicBezTo>
                  <a:cubicBezTo>
                    <a:pt x="37" y="122"/>
                    <a:pt x="37" y="122"/>
                    <a:pt x="37" y="122"/>
                  </a:cubicBezTo>
                  <a:cubicBezTo>
                    <a:pt x="36" y="122"/>
                    <a:pt x="35" y="123"/>
                    <a:pt x="34" y="124"/>
                  </a:cubicBezTo>
                  <a:cubicBezTo>
                    <a:pt x="34" y="124"/>
                    <a:pt x="34" y="124"/>
                    <a:pt x="34" y="124"/>
                  </a:cubicBezTo>
                  <a:cubicBezTo>
                    <a:pt x="33" y="125"/>
                    <a:pt x="32" y="125"/>
                    <a:pt x="31" y="126"/>
                  </a:cubicBezTo>
                  <a:close/>
                </a:path>
              </a:pathLst>
            </a:custGeom>
            <a:solidFill>
              <a:srgbClr val="0844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3" name="Freeform 754"/>
            <p:cNvSpPr>
              <a:spLocks/>
            </p:cNvSpPr>
            <p:nvPr userDrawn="1"/>
          </p:nvSpPr>
          <p:spPr bwMode="auto">
            <a:xfrm flipH="1">
              <a:off x="1704520" y="4316739"/>
              <a:ext cx="305232" cy="397944"/>
            </a:xfrm>
            <a:custGeom>
              <a:avLst/>
              <a:gdLst>
                <a:gd name="T0" fmla="*/ 15 w 214"/>
                <a:gd name="T1" fmla="*/ 112 h 279"/>
                <a:gd name="T2" fmla="*/ 200 w 214"/>
                <a:gd name="T3" fmla="*/ 5 h 279"/>
                <a:gd name="T4" fmla="*/ 214 w 214"/>
                <a:gd name="T5" fmla="*/ 13 h 279"/>
                <a:gd name="T6" fmla="*/ 214 w 214"/>
                <a:gd name="T7" fmla="*/ 142 h 279"/>
                <a:gd name="T8" fmla="*/ 200 w 214"/>
                <a:gd name="T9" fmla="*/ 167 h 279"/>
                <a:gd name="T10" fmla="*/ 15 w 214"/>
                <a:gd name="T11" fmla="*/ 274 h 279"/>
                <a:gd name="T12" fmla="*/ 1 w 214"/>
                <a:gd name="T13" fmla="*/ 266 h 279"/>
                <a:gd name="T14" fmla="*/ 0 w 214"/>
                <a:gd name="T15" fmla="*/ 137 h 279"/>
                <a:gd name="T16" fmla="*/ 15 w 214"/>
                <a:gd name="T17" fmla="*/ 112 h 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4" h="279">
                  <a:moveTo>
                    <a:pt x="15" y="112"/>
                  </a:moveTo>
                  <a:cubicBezTo>
                    <a:pt x="200" y="5"/>
                    <a:pt x="200" y="5"/>
                    <a:pt x="200" y="5"/>
                  </a:cubicBezTo>
                  <a:cubicBezTo>
                    <a:pt x="208" y="0"/>
                    <a:pt x="214" y="4"/>
                    <a:pt x="214" y="13"/>
                  </a:cubicBezTo>
                  <a:cubicBezTo>
                    <a:pt x="214" y="142"/>
                    <a:pt x="214" y="142"/>
                    <a:pt x="214" y="142"/>
                  </a:cubicBezTo>
                  <a:cubicBezTo>
                    <a:pt x="214" y="151"/>
                    <a:pt x="208" y="162"/>
                    <a:pt x="200" y="167"/>
                  </a:cubicBezTo>
                  <a:cubicBezTo>
                    <a:pt x="15" y="274"/>
                    <a:pt x="15" y="274"/>
                    <a:pt x="15" y="274"/>
                  </a:cubicBezTo>
                  <a:cubicBezTo>
                    <a:pt x="7" y="279"/>
                    <a:pt x="1" y="275"/>
                    <a:pt x="1" y="266"/>
                  </a:cubicBezTo>
                  <a:cubicBezTo>
                    <a:pt x="0" y="137"/>
                    <a:pt x="0" y="137"/>
                    <a:pt x="0" y="137"/>
                  </a:cubicBezTo>
                  <a:cubicBezTo>
                    <a:pt x="0" y="128"/>
                    <a:pt x="7" y="116"/>
                    <a:pt x="15" y="112"/>
                  </a:cubicBezTo>
                  <a:close/>
                </a:path>
              </a:pathLst>
            </a:custGeom>
            <a:solidFill>
              <a:srgbClr val="0327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4" name="Freeform 755"/>
            <p:cNvSpPr>
              <a:spLocks/>
            </p:cNvSpPr>
            <p:nvPr userDrawn="1"/>
          </p:nvSpPr>
          <p:spPr bwMode="auto">
            <a:xfrm flipH="1">
              <a:off x="1832889" y="4540671"/>
              <a:ext cx="45642" cy="329480"/>
            </a:xfrm>
            <a:custGeom>
              <a:avLst/>
              <a:gdLst>
                <a:gd name="T0" fmla="*/ 14 w 32"/>
                <a:gd name="T1" fmla="*/ 201 h 231"/>
                <a:gd name="T2" fmla="*/ 14 w 32"/>
                <a:gd name="T3" fmla="*/ 11 h 231"/>
                <a:gd name="T4" fmla="*/ 32 w 32"/>
                <a:gd name="T5" fmla="*/ 0 h 231"/>
                <a:gd name="T6" fmla="*/ 32 w 32"/>
                <a:gd name="T7" fmla="*/ 191 h 231"/>
                <a:gd name="T8" fmla="*/ 26 w 32"/>
                <a:gd name="T9" fmla="*/ 213 h 231"/>
                <a:gd name="T10" fmla="*/ 18 w 32"/>
                <a:gd name="T11" fmla="*/ 220 h 231"/>
                <a:gd name="T12" fmla="*/ 0 w 32"/>
                <a:gd name="T13" fmla="*/ 231 h 231"/>
                <a:gd name="T14" fmla="*/ 14 w 32"/>
                <a:gd name="T15" fmla="*/ 201 h 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2" h="231">
                  <a:moveTo>
                    <a:pt x="14" y="201"/>
                  </a:moveTo>
                  <a:cubicBezTo>
                    <a:pt x="14" y="11"/>
                    <a:pt x="14" y="11"/>
                    <a:pt x="14" y="11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2" y="191"/>
                    <a:pt x="32" y="191"/>
                    <a:pt x="32" y="191"/>
                  </a:cubicBezTo>
                  <a:cubicBezTo>
                    <a:pt x="32" y="200"/>
                    <a:pt x="30" y="207"/>
                    <a:pt x="26" y="213"/>
                  </a:cubicBezTo>
                  <a:cubicBezTo>
                    <a:pt x="24" y="216"/>
                    <a:pt x="21" y="219"/>
                    <a:pt x="18" y="220"/>
                  </a:cubicBezTo>
                  <a:cubicBezTo>
                    <a:pt x="0" y="231"/>
                    <a:pt x="0" y="231"/>
                    <a:pt x="0" y="231"/>
                  </a:cubicBezTo>
                  <a:cubicBezTo>
                    <a:pt x="8" y="226"/>
                    <a:pt x="13" y="216"/>
                    <a:pt x="14" y="201"/>
                  </a:cubicBezTo>
                  <a:close/>
                </a:path>
              </a:pathLst>
            </a:custGeom>
            <a:solidFill>
              <a:srgbClr val="041D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5" name="Freeform 756"/>
            <p:cNvSpPr>
              <a:spLocks/>
            </p:cNvSpPr>
            <p:nvPr userDrawn="1"/>
          </p:nvSpPr>
          <p:spPr bwMode="auto">
            <a:xfrm flipH="1">
              <a:off x="1832889" y="4530687"/>
              <a:ext cx="42790" cy="25674"/>
            </a:xfrm>
            <a:custGeom>
              <a:avLst/>
              <a:gdLst>
                <a:gd name="T0" fmla="*/ 12 w 30"/>
                <a:gd name="T1" fmla="*/ 18 h 18"/>
                <a:gd name="T2" fmla="*/ 30 w 30"/>
                <a:gd name="T3" fmla="*/ 7 h 18"/>
                <a:gd name="T4" fmla="*/ 18 w 30"/>
                <a:gd name="T5" fmla="*/ 0 h 18"/>
                <a:gd name="T6" fmla="*/ 0 w 30"/>
                <a:gd name="T7" fmla="*/ 11 h 18"/>
                <a:gd name="T8" fmla="*/ 12 w 30"/>
                <a:gd name="T9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18">
                  <a:moveTo>
                    <a:pt x="12" y="18"/>
                  </a:moveTo>
                  <a:lnTo>
                    <a:pt x="30" y="7"/>
                  </a:lnTo>
                  <a:lnTo>
                    <a:pt x="18" y="0"/>
                  </a:lnTo>
                  <a:lnTo>
                    <a:pt x="0" y="11"/>
                  </a:lnTo>
                  <a:lnTo>
                    <a:pt x="12" y="18"/>
                  </a:lnTo>
                  <a:close/>
                </a:path>
              </a:pathLst>
            </a:custGeom>
            <a:solidFill>
              <a:srgbClr val="041D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6" name="Freeform 757"/>
            <p:cNvSpPr>
              <a:spLocks/>
            </p:cNvSpPr>
            <p:nvPr userDrawn="1"/>
          </p:nvSpPr>
          <p:spPr bwMode="auto">
            <a:xfrm flipH="1">
              <a:off x="1858562" y="4546376"/>
              <a:ext cx="67037" cy="339464"/>
            </a:xfrm>
            <a:custGeom>
              <a:avLst/>
              <a:gdLst>
                <a:gd name="T0" fmla="*/ 0 w 47"/>
                <a:gd name="T1" fmla="*/ 210 h 238"/>
                <a:gd name="T2" fmla="*/ 34 w 47"/>
                <a:gd name="T3" fmla="*/ 190 h 238"/>
                <a:gd name="T4" fmla="*/ 35 w 47"/>
                <a:gd name="T5" fmla="*/ 0 h 238"/>
                <a:gd name="T6" fmla="*/ 47 w 47"/>
                <a:gd name="T7" fmla="*/ 7 h 238"/>
                <a:gd name="T8" fmla="*/ 47 w 47"/>
                <a:gd name="T9" fmla="*/ 197 h 238"/>
                <a:gd name="T10" fmla="*/ 0 w 47"/>
                <a:gd name="T11" fmla="*/ 224 h 238"/>
                <a:gd name="T12" fmla="*/ 0 w 47"/>
                <a:gd name="T13" fmla="*/ 210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7" h="238">
                  <a:moveTo>
                    <a:pt x="0" y="210"/>
                  </a:moveTo>
                  <a:cubicBezTo>
                    <a:pt x="19" y="220"/>
                    <a:pt x="34" y="212"/>
                    <a:pt x="34" y="19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47" y="7"/>
                    <a:pt x="47" y="7"/>
                    <a:pt x="47" y="7"/>
                  </a:cubicBezTo>
                  <a:cubicBezTo>
                    <a:pt x="47" y="197"/>
                    <a:pt x="47" y="197"/>
                    <a:pt x="47" y="197"/>
                  </a:cubicBezTo>
                  <a:cubicBezTo>
                    <a:pt x="46" y="227"/>
                    <a:pt x="26" y="238"/>
                    <a:pt x="0" y="224"/>
                  </a:cubicBezTo>
                  <a:lnTo>
                    <a:pt x="0" y="210"/>
                  </a:lnTo>
                  <a:close/>
                </a:path>
              </a:pathLst>
            </a:custGeom>
            <a:solidFill>
              <a:srgbClr val="0835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7" name="Freeform 758"/>
            <p:cNvSpPr>
              <a:spLocks/>
            </p:cNvSpPr>
            <p:nvPr userDrawn="1"/>
          </p:nvSpPr>
          <p:spPr bwMode="auto">
            <a:xfrm flipH="1">
              <a:off x="1969815" y="4176959"/>
              <a:ext cx="235343" cy="346596"/>
            </a:xfrm>
            <a:custGeom>
              <a:avLst/>
              <a:gdLst>
                <a:gd name="T0" fmla="*/ 58 w 165"/>
                <a:gd name="T1" fmla="*/ 64 h 243"/>
                <a:gd name="T2" fmla="*/ 133 w 165"/>
                <a:gd name="T3" fmla="*/ 89 h 243"/>
                <a:gd name="T4" fmla="*/ 65 w 165"/>
                <a:gd name="T5" fmla="*/ 210 h 243"/>
                <a:gd name="T6" fmla="*/ 17 w 165"/>
                <a:gd name="T7" fmla="*/ 234 h 243"/>
                <a:gd name="T8" fmla="*/ 17 w 165"/>
                <a:gd name="T9" fmla="*/ 174 h 243"/>
                <a:gd name="T10" fmla="*/ 58 w 165"/>
                <a:gd name="T11" fmla="*/ 64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5" h="243">
                  <a:moveTo>
                    <a:pt x="58" y="64"/>
                  </a:moveTo>
                  <a:cubicBezTo>
                    <a:pt x="87" y="0"/>
                    <a:pt x="165" y="20"/>
                    <a:pt x="133" y="89"/>
                  </a:cubicBezTo>
                  <a:cubicBezTo>
                    <a:pt x="117" y="123"/>
                    <a:pt x="85" y="175"/>
                    <a:pt x="65" y="210"/>
                  </a:cubicBezTo>
                  <a:cubicBezTo>
                    <a:pt x="47" y="242"/>
                    <a:pt x="28" y="243"/>
                    <a:pt x="17" y="234"/>
                  </a:cubicBezTo>
                  <a:cubicBezTo>
                    <a:pt x="6" y="226"/>
                    <a:pt x="0" y="208"/>
                    <a:pt x="17" y="174"/>
                  </a:cubicBezTo>
                  <a:cubicBezTo>
                    <a:pt x="35" y="135"/>
                    <a:pt x="41" y="103"/>
                    <a:pt x="58" y="64"/>
                  </a:cubicBezTo>
                  <a:close/>
                </a:path>
              </a:pathLst>
            </a:custGeom>
            <a:solidFill>
              <a:srgbClr val="EBF4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8" name="Freeform 759"/>
            <p:cNvSpPr>
              <a:spLocks/>
            </p:cNvSpPr>
            <p:nvPr userDrawn="1"/>
          </p:nvSpPr>
          <p:spPr bwMode="auto">
            <a:xfrm flipH="1">
              <a:off x="2327822" y="4363807"/>
              <a:ext cx="185422" cy="105548"/>
            </a:xfrm>
            <a:custGeom>
              <a:avLst/>
              <a:gdLst>
                <a:gd name="T0" fmla="*/ 130 w 130"/>
                <a:gd name="T1" fmla="*/ 41 h 74"/>
                <a:gd name="T2" fmla="*/ 87 w 130"/>
                <a:gd name="T3" fmla="*/ 24 h 74"/>
                <a:gd name="T4" fmla="*/ 64 w 130"/>
                <a:gd name="T5" fmla="*/ 16 h 74"/>
                <a:gd name="T6" fmla="*/ 10 w 130"/>
                <a:gd name="T7" fmla="*/ 12 h 74"/>
                <a:gd name="T8" fmla="*/ 42 w 130"/>
                <a:gd name="T9" fmla="*/ 24 h 74"/>
                <a:gd name="T10" fmla="*/ 7 w 130"/>
                <a:gd name="T11" fmla="*/ 22 h 74"/>
                <a:gd name="T12" fmla="*/ 6 w 130"/>
                <a:gd name="T13" fmla="*/ 36 h 74"/>
                <a:gd name="T14" fmla="*/ 43 w 130"/>
                <a:gd name="T15" fmla="*/ 58 h 74"/>
                <a:gd name="T16" fmla="*/ 78 w 130"/>
                <a:gd name="T17" fmla="*/ 73 h 74"/>
                <a:gd name="T18" fmla="*/ 104 w 130"/>
                <a:gd name="T19" fmla="*/ 72 h 74"/>
                <a:gd name="T20" fmla="*/ 128 w 130"/>
                <a:gd name="T21" fmla="*/ 74 h 74"/>
                <a:gd name="T22" fmla="*/ 129 w 130"/>
                <a:gd name="T23" fmla="*/ 43 h 74"/>
                <a:gd name="T24" fmla="*/ 128 w 130"/>
                <a:gd name="T25" fmla="*/ 43 h 74"/>
                <a:gd name="T26" fmla="*/ 130 w 130"/>
                <a:gd name="T27" fmla="*/ 41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30" h="74">
                  <a:moveTo>
                    <a:pt x="130" y="41"/>
                  </a:moveTo>
                  <a:cubicBezTo>
                    <a:pt x="110" y="37"/>
                    <a:pt x="108" y="35"/>
                    <a:pt x="87" y="24"/>
                  </a:cubicBezTo>
                  <a:cubicBezTo>
                    <a:pt x="80" y="20"/>
                    <a:pt x="76" y="18"/>
                    <a:pt x="64" y="16"/>
                  </a:cubicBezTo>
                  <a:cubicBezTo>
                    <a:pt x="58" y="16"/>
                    <a:pt x="16" y="0"/>
                    <a:pt x="10" y="12"/>
                  </a:cubicBezTo>
                  <a:cubicBezTo>
                    <a:pt x="7" y="17"/>
                    <a:pt x="36" y="17"/>
                    <a:pt x="42" y="24"/>
                  </a:cubicBezTo>
                  <a:cubicBezTo>
                    <a:pt x="46" y="29"/>
                    <a:pt x="12" y="18"/>
                    <a:pt x="7" y="22"/>
                  </a:cubicBezTo>
                  <a:cubicBezTo>
                    <a:pt x="0" y="27"/>
                    <a:pt x="3" y="30"/>
                    <a:pt x="6" y="36"/>
                  </a:cubicBezTo>
                  <a:cubicBezTo>
                    <a:pt x="10" y="48"/>
                    <a:pt x="22" y="54"/>
                    <a:pt x="43" y="58"/>
                  </a:cubicBezTo>
                  <a:cubicBezTo>
                    <a:pt x="59" y="61"/>
                    <a:pt x="63" y="73"/>
                    <a:pt x="78" y="73"/>
                  </a:cubicBezTo>
                  <a:cubicBezTo>
                    <a:pt x="87" y="74"/>
                    <a:pt x="94" y="72"/>
                    <a:pt x="104" y="72"/>
                  </a:cubicBezTo>
                  <a:cubicBezTo>
                    <a:pt x="128" y="74"/>
                    <a:pt x="128" y="74"/>
                    <a:pt x="128" y="74"/>
                  </a:cubicBezTo>
                  <a:cubicBezTo>
                    <a:pt x="129" y="43"/>
                    <a:pt x="129" y="43"/>
                    <a:pt x="129" y="43"/>
                  </a:cubicBezTo>
                  <a:cubicBezTo>
                    <a:pt x="128" y="43"/>
                    <a:pt x="128" y="43"/>
                    <a:pt x="128" y="43"/>
                  </a:cubicBezTo>
                  <a:lnTo>
                    <a:pt x="130" y="41"/>
                  </a:lnTo>
                  <a:close/>
                </a:path>
              </a:pathLst>
            </a:custGeom>
            <a:solidFill>
              <a:srgbClr val="F0C1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9" name="Freeform 760"/>
            <p:cNvSpPr>
              <a:spLocks/>
            </p:cNvSpPr>
            <p:nvPr userDrawn="1"/>
          </p:nvSpPr>
          <p:spPr bwMode="auto">
            <a:xfrm flipH="1">
              <a:off x="2123857" y="4410876"/>
              <a:ext cx="252459" cy="111253"/>
            </a:xfrm>
            <a:custGeom>
              <a:avLst/>
              <a:gdLst>
                <a:gd name="T0" fmla="*/ 12 w 177"/>
                <a:gd name="T1" fmla="*/ 0 h 78"/>
                <a:gd name="T2" fmla="*/ 9 w 177"/>
                <a:gd name="T3" fmla="*/ 41 h 78"/>
                <a:gd name="T4" fmla="*/ 135 w 177"/>
                <a:gd name="T5" fmla="*/ 74 h 78"/>
                <a:gd name="T6" fmla="*/ 176 w 177"/>
                <a:gd name="T7" fmla="*/ 49 h 78"/>
                <a:gd name="T8" fmla="*/ 134 w 177"/>
                <a:gd name="T9" fmla="*/ 17 h 78"/>
                <a:gd name="T10" fmla="*/ 12 w 177"/>
                <a:gd name="T11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7" h="78">
                  <a:moveTo>
                    <a:pt x="12" y="0"/>
                  </a:moveTo>
                  <a:cubicBezTo>
                    <a:pt x="0" y="4"/>
                    <a:pt x="0" y="32"/>
                    <a:pt x="9" y="41"/>
                  </a:cubicBezTo>
                  <a:cubicBezTo>
                    <a:pt x="135" y="74"/>
                    <a:pt x="135" y="74"/>
                    <a:pt x="135" y="74"/>
                  </a:cubicBezTo>
                  <a:cubicBezTo>
                    <a:pt x="165" y="78"/>
                    <a:pt x="177" y="64"/>
                    <a:pt x="176" y="49"/>
                  </a:cubicBezTo>
                  <a:cubicBezTo>
                    <a:pt x="175" y="35"/>
                    <a:pt x="164" y="18"/>
                    <a:pt x="134" y="17"/>
                  </a:cubicBezTo>
                  <a:lnTo>
                    <a:pt x="12" y="0"/>
                  </a:lnTo>
                  <a:close/>
                </a:path>
              </a:pathLst>
            </a:custGeom>
            <a:solidFill>
              <a:srgbClr val="EBF4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0" name="Freeform 761"/>
            <p:cNvSpPr>
              <a:spLocks/>
            </p:cNvSpPr>
            <p:nvPr userDrawn="1"/>
          </p:nvSpPr>
          <p:spPr bwMode="auto">
            <a:xfrm flipH="1">
              <a:off x="853007" y="1814974"/>
              <a:ext cx="2095264" cy="2632987"/>
            </a:xfrm>
            <a:custGeom>
              <a:avLst/>
              <a:gdLst>
                <a:gd name="T0" fmla="*/ 0 w 1469"/>
                <a:gd name="T1" fmla="*/ 1001 h 1846"/>
                <a:gd name="T2" fmla="*/ 1462 w 1469"/>
                <a:gd name="T3" fmla="*/ 1846 h 1846"/>
                <a:gd name="T4" fmla="*/ 1469 w 1469"/>
                <a:gd name="T5" fmla="*/ 846 h 1846"/>
                <a:gd name="T6" fmla="*/ 5 w 1469"/>
                <a:gd name="T7" fmla="*/ 0 h 1846"/>
                <a:gd name="T8" fmla="*/ 0 w 1469"/>
                <a:gd name="T9" fmla="*/ 1001 h 18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69" h="1846">
                  <a:moveTo>
                    <a:pt x="0" y="1001"/>
                  </a:moveTo>
                  <a:lnTo>
                    <a:pt x="1462" y="1846"/>
                  </a:lnTo>
                  <a:lnTo>
                    <a:pt x="1469" y="846"/>
                  </a:lnTo>
                  <a:lnTo>
                    <a:pt x="5" y="0"/>
                  </a:lnTo>
                  <a:lnTo>
                    <a:pt x="0" y="100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1" name="Freeform 762"/>
            <p:cNvSpPr>
              <a:spLocks/>
            </p:cNvSpPr>
            <p:nvPr userDrawn="1"/>
          </p:nvSpPr>
          <p:spPr bwMode="auto">
            <a:xfrm flipH="1">
              <a:off x="862991" y="3191372"/>
              <a:ext cx="2085280" cy="1255162"/>
            </a:xfrm>
            <a:custGeom>
              <a:avLst/>
              <a:gdLst>
                <a:gd name="T0" fmla="*/ 1461 w 1462"/>
                <a:gd name="T1" fmla="*/ 880 h 880"/>
                <a:gd name="T2" fmla="*/ 1462 w 1462"/>
                <a:gd name="T3" fmla="*/ 815 h 880"/>
                <a:gd name="T4" fmla="*/ 57 w 1462"/>
                <a:gd name="T5" fmla="*/ 3 h 880"/>
                <a:gd name="T6" fmla="*/ 57 w 1462"/>
                <a:gd name="T7" fmla="*/ 0 h 880"/>
                <a:gd name="T8" fmla="*/ 0 w 1462"/>
                <a:gd name="T9" fmla="*/ 35 h 880"/>
                <a:gd name="T10" fmla="*/ 1461 w 1462"/>
                <a:gd name="T11" fmla="*/ 880 h 8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62" h="880">
                  <a:moveTo>
                    <a:pt x="1461" y="880"/>
                  </a:moveTo>
                  <a:lnTo>
                    <a:pt x="1462" y="815"/>
                  </a:lnTo>
                  <a:lnTo>
                    <a:pt x="57" y="3"/>
                  </a:lnTo>
                  <a:lnTo>
                    <a:pt x="57" y="0"/>
                  </a:lnTo>
                  <a:lnTo>
                    <a:pt x="0" y="35"/>
                  </a:lnTo>
                  <a:lnTo>
                    <a:pt x="1461" y="880"/>
                  </a:lnTo>
                  <a:close/>
                </a:path>
              </a:pathLst>
            </a:custGeom>
            <a:solidFill>
              <a:srgbClr val="F0F4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2" name="Freeform 763"/>
            <p:cNvSpPr>
              <a:spLocks/>
            </p:cNvSpPr>
            <p:nvPr userDrawn="1"/>
          </p:nvSpPr>
          <p:spPr bwMode="auto">
            <a:xfrm flipH="1">
              <a:off x="2859839" y="1814974"/>
              <a:ext cx="88432" cy="1427747"/>
            </a:xfrm>
            <a:custGeom>
              <a:avLst/>
              <a:gdLst>
                <a:gd name="T0" fmla="*/ 0 w 62"/>
                <a:gd name="T1" fmla="*/ 1001 h 1001"/>
                <a:gd name="T2" fmla="*/ 57 w 62"/>
                <a:gd name="T3" fmla="*/ 968 h 1001"/>
                <a:gd name="T4" fmla="*/ 62 w 62"/>
                <a:gd name="T5" fmla="*/ 33 h 1001"/>
                <a:gd name="T6" fmla="*/ 5 w 62"/>
                <a:gd name="T7" fmla="*/ 0 h 1001"/>
                <a:gd name="T8" fmla="*/ 0 w 62"/>
                <a:gd name="T9" fmla="*/ 1001 h 10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2" h="1001">
                  <a:moveTo>
                    <a:pt x="0" y="1001"/>
                  </a:moveTo>
                  <a:lnTo>
                    <a:pt x="57" y="968"/>
                  </a:lnTo>
                  <a:lnTo>
                    <a:pt x="62" y="33"/>
                  </a:lnTo>
                  <a:lnTo>
                    <a:pt x="5" y="0"/>
                  </a:lnTo>
                  <a:lnTo>
                    <a:pt x="0" y="1001"/>
                  </a:lnTo>
                  <a:close/>
                </a:path>
              </a:pathLst>
            </a:custGeom>
            <a:solidFill>
              <a:srgbClr val="DCE4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3" name="Freeform 764"/>
            <p:cNvSpPr>
              <a:spLocks/>
            </p:cNvSpPr>
            <p:nvPr userDrawn="1"/>
          </p:nvSpPr>
          <p:spPr bwMode="auto">
            <a:xfrm flipH="1">
              <a:off x="1921320" y="2354123"/>
              <a:ext cx="118385" cy="1434878"/>
            </a:xfrm>
            <a:custGeom>
              <a:avLst/>
              <a:gdLst>
                <a:gd name="T0" fmla="*/ 25 w 83"/>
                <a:gd name="T1" fmla="*/ 1006 h 1006"/>
                <a:gd name="T2" fmla="*/ 78 w 83"/>
                <a:gd name="T3" fmla="*/ 971 h 1006"/>
                <a:gd name="T4" fmla="*/ 83 w 83"/>
                <a:gd name="T5" fmla="*/ 35 h 1006"/>
                <a:gd name="T6" fmla="*/ 23 w 83"/>
                <a:gd name="T7" fmla="*/ 0 h 1006"/>
                <a:gd name="T8" fmla="*/ 0 w 83"/>
                <a:gd name="T9" fmla="*/ 124 h 1006"/>
                <a:gd name="T10" fmla="*/ 25 w 83"/>
                <a:gd name="T11" fmla="*/ 1006 h 10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3" h="1006">
                  <a:moveTo>
                    <a:pt x="25" y="1006"/>
                  </a:moveTo>
                  <a:lnTo>
                    <a:pt x="78" y="971"/>
                  </a:lnTo>
                  <a:lnTo>
                    <a:pt x="83" y="35"/>
                  </a:lnTo>
                  <a:lnTo>
                    <a:pt x="23" y="0"/>
                  </a:lnTo>
                  <a:lnTo>
                    <a:pt x="0" y="124"/>
                  </a:lnTo>
                  <a:lnTo>
                    <a:pt x="25" y="1006"/>
                  </a:lnTo>
                  <a:close/>
                </a:path>
              </a:pathLst>
            </a:custGeom>
            <a:solidFill>
              <a:srgbClr val="DCE4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4" name="Freeform 765"/>
            <p:cNvSpPr>
              <a:spLocks/>
            </p:cNvSpPr>
            <p:nvPr userDrawn="1"/>
          </p:nvSpPr>
          <p:spPr bwMode="auto">
            <a:xfrm flipH="1">
              <a:off x="1994063" y="2242870"/>
              <a:ext cx="216801" cy="1683058"/>
            </a:xfrm>
            <a:custGeom>
              <a:avLst/>
              <a:gdLst>
                <a:gd name="T0" fmla="*/ 6 w 152"/>
                <a:gd name="T1" fmla="*/ 0 h 1180"/>
                <a:gd name="T2" fmla="*/ 0 w 152"/>
                <a:gd name="T3" fmla="*/ 1095 h 1180"/>
                <a:gd name="T4" fmla="*/ 145 w 152"/>
                <a:gd name="T5" fmla="*/ 1180 h 1180"/>
                <a:gd name="T6" fmla="*/ 152 w 152"/>
                <a:gd name="T7" fmla="*/ 84 h 1180"/>
                <a:gd name="T8" fmla="*/ 6 w 152"/>
                <a:gd name="T9" fmla="*/ 0 h 1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2" h="1180">
                  <a:moveTo>
                    <a:pt x="6" y="0"/>
                  </a:moveTo>
                  <a:lnTo>
                    <a:pt x="0" y="1095"/>
                  </a:lnTo>
                  <a:lnTo>
                    <a:pt x="145" y="1180"/>
                  </a:lnTo>
                  <a:lnTo>
                    <a:pt x="152" y="8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E4EA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5" name="Freeform 766"/>
            <p:cNvSpPr>
              <a:spLocks/>
            </p:cNvSpPr>
            <p:nvPr userDrawn="1"/>
          </p:nvSpPr>
          <p:spPr bwMode="auto">
            <a:xfrm flipH="1">
              <a:off x="853007" y="2545249"/>
              <a:ext cx="2083854" cy="1233767"/>
            </a:xfrm>
            <a:custGeom>
              <a:avLst/>
              <a:gdLst>
                <a:gd name="T0" fmla="*/ 1460 w 1461"/>
                <a:gd name="T1" fmla="*/ 865 h 865"/>
                <a:gd name="T2" fmla="*/ 1461 w 1461"/>
                <a:gd name="T3" fmla="*/ 803 h 865"/>
                <a:gd name="T4" fmla="*/ 53 w 1461"/>
                <a:gd name="T5" fmla="*/ 0 h 865"/>
                <a:gd name="T6" fmla="*/ 0 w 1461"/>
                <a:gd name="T7" fmla="*/ 33 h 865"/>
                <a:gd name="T8" fmla="*/ 1460 w 1461"/>
                <a:gd name="T9" fmla="*/ 865 h 8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61" h="865">
                  <a:moveTo>
                    <a:pt x="1460" y="865"/>
                  </a:moveTo>
                  <a:lnTo>
                    <a:pt x="1461" y="803"/>
                  </a:lnTo>
                  <a:lnTo>
                    <a:pt x="53" y="0"/>
                  </a:lnTo>
                  <a:lnTo>
                    <a:pt x="0" y="33"/>
                  </a:lnTo>
                  <a:lnTo>
                    <a:pt x="1460" y="865"/>
                  </a:lnTo>
                  <a:close/>
                </a:path>
              </a:pathLst>
            </a:custGeom>
            <a:solidFill>
              <a:srgbClr val="F0F4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6" name="Freeform 767"/>
            <p:cNvSpPr>
              <a:spLocks/>
            </p:cNvSpPr>
            <p:nvPr userDrawn="1"/>
          </p:nvSpPr>
          <p:spPr bwMode="auto">
            <a:xfrm flipH="1">
              <a:off x="853007" y="2435422"/>
              <a:ext cx="2083854" cy="1233767"/>
            </a:xfrm>
            <a:custGeom>
              <a:avLst/>
              <a:gdLst>
                <a:gd name="T0" fmla="*/ 1460 w 1461"/>
                <a:gd name="T1" fmla="*/ 865 h 865"/>
                <a:gd name="T2" fmla="*/ 1461 w 1461"/>
                <a:gd name="T3" fmla="*/ 803 h 865"/>
                <a:gd name="T4" fmla="*/ 53 w 1461"/>
                <a:gd name="T5" fmla="*/ 0 h 865"/>
                <a:gd name="T6" fmla="*/ 0 w 1461"/>
                <a:gd name="T7" fmla="*/ 33 h 865"/>
                <a:gd name="T8" fmla="*/ 1460 w 1461"/>
                <a:gd name="T9" fmla="*/ 865 h 8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61" h="865">
                  <a:moveTo>
                    <a:pt x="1460" y="865"/>
                  </a:moveTo>
                  <a:lnTo>
                    <a:pt x="1461" y="803"/>
                  </a:lnTo>
                  <a:lnTo>
                    <a:pt x="53" y="0"/>
                  </a:lnTo>
                  <a:lnTo>
                    <a:pt x="0" y="33"/>
                  </a:lnTo>
                  <a:lnTo>
                    <a:pt x="1460" y="865"/>
                  </a:lnTo>
                  <a:close/>
                </a:path>
              </a:pathLst>
            </a:custGeom>
            <a:solidFill>
              <a:srgbClr val="F0F4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7" name="Freeform 768"/>
            <p:cNvSpPr>
              <a:spLocks/>
            </p:cNvSpPr>
            <p:nvPr userDrawn="1"/>
          </p:nvSpPr>
          <p:spPr bwMode="auto">
            <a:xfrm flipH="1">
              <a:off x="853007" y="2325596"/>
              <a:ext cx="2083854" cy="1233767"/>
            </a:xfrm>
            <a:custGeom>
              <a:avLst/>
              <a:gdLst>
                <a:gd name="T0" fmla="*/ 1460 w 1461"/>
                <a:gd name="T1" fmla="*/ 865 h 865"/>
                <a:gd name="T2" fmla="*/ 1461 w 1461"/>
                <a:gd name="T3" fmla="*/ 803 h 865"/>
                <a:gd name="T4" fmla="*/ 53 w 1461"/>
                <a:gd name="T5" fmla="*/ 0 h 865"/>
                <a:gd name="T6" fmla="*/ 0 w 1461"/>
                <a:gd name="T7" fmla="*/ 33 h 865"/>
                <a:gd name="T8" fmla="*/ 1460 w 1461"/>
                <a:gd name="T9" fmla="*/ 865 h 8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61" h="865">
                  <a:moveTo>
                    <a:pt x="1460" y="865"/>
                  </a:moveTo>
                  <a:lnTo>
                    <a:pt x="1461" y="803"/>
                  </a:lnTo>
                  <a:lnTo>
                    <a:pt x="53" y="0"/>
                  </a:lnTo>
                  <a:lnTo>
                    <a:pt x="0" y="33"/>
                  </a:lnTo>
                  <a:lnTo>
                    <a:pt x="1460" y="865"/>
                  </a:lnTo>
                  <a:close/>
                </a:path>
              </a:pathLst>
            </a:custGeom>
            <a:solidFill>
              <a:srgbClr val="F0F4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8" name="Freeform 769"/>
            <p:cNvSpPr>
              <a:spLocks/>
            </p:cNvSpPr>
            <p:nvPr userDrawn="1"/>
          </p:nvSpPr>
          <p:spPr bwMode="auto">
            <a:xfrm flipH="1">
              <a:off x="853007" y="2215769"/>
              <a:ext cx="2083854" cy="1235193"/>
            </a:xfrm>
            <a:custGeom>
              <a:avLst/>
              <a:gdLst>
                <a:gd name="T0" fmla="*/ 1460 w 1461"/>
                <a:gd name="T1" fmla="*/ 866 h 866"/>
                <a:gd name="T2" fmla="*/ 1461 w 1461"/>
                <a:gd name="T3" fmla="*/ 803 h 866"/>
                <a:gd name="T4" fmla="*/ 53 w 1461"/>
                <a:gd name="T5" fmla="*/ 0 h 866"/>
                <a:gd name="T6" fmla="*/ 0 w 1461"/>
                <a:gd name="T7" fmla="*/ 33 h 866"/>
                <a:gd name="T8" fmla="*/ 1460 w 1461"/>
                <a:gd name="T9" fmla="*/ 866 h 8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61" h="866">
                  <a:moveTo>
                    <a:pt x="1460" y="866"/>
                  </a:moveTo>
                  <a:lnTo>
                    <a:pt x="1461" y="803"/>
                  </a:lnTo>
                  <a:lnTo>
                    <a:pt x="53" y="0"/>
                  </a:lnTo>
                  <a:lnTo>
                    <a:pt x="0" y="33"/>
                  </a:lnTo>
                  <a:lnTo>
                    <a:pt x="1460" y="866"/>
                  </a:lnTo>
                  <a:close/>
                </a:path>
              </a:pathLst>
            </a:custGeom>
            <a:solidFill>
              <a:srgbClr val="F0F4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9" name="Freeform 770"/>
            <p:cNvSpPr>
              <a:spLocks/>
            </p:cNvSpPr>
            <p:nvPr userDrawn="1"/>
          </p:nvSpPr>
          <p:spPr bwMode="auto">
            <a:xfrm flipH="1">
              <a:off x="853007" y="2107369"/>
              <a:ext cx="2083854" cy="1233767"/>
            </a:xfrm>
            <a:custGeom>
              <a:avLst/>
              <a:gdLst>
                <a:gd name="T0" fmla="*/ 1460 w 1461"/>
                <a:gd name="T1" fmla="*/ 865 h 865"/>
                <a:gd name="T2" fmla="*/ 1461 w 1461"/>
                <a:gd name="T3" fmla="*/ 802 h 865"/>
                <a:gd name="T4" fmla="*/ 53 w 1461"/>
                <a:gd name="T5" fmla="*/ 0 h 865"/>
                <a:gd name="T6" fmla="*/ 0 w 1461"/>
                <a:gd name="T7" fmla="*/ 32 h 865"/>
                <a:gd name="T8" fmla="*/ 1460 w 1461"/>
                <a:gd name="T9" fmla="*/ 865 h 8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61" h="865">
                  <a:moveTo>
                    <a:pt x="1460" y="865"/>
                  </a:moveTo>
                  <a:lnTo>
                    <a:pt x="1461" y="802"/>
                  </a:lnTo>
                  <a:lnTo>
                    <a:pt x="53" y="0"/>
                  </a:lnTo>
                  <a:lnTo>
                    <a:pt x="0" y="32"/>
                  </a:lnTo>
                  <a:lnTo>
                    <a:pt x="1460" y="865"/>
                  </a:lnTo>
                  <a:close/>
                </a:path>
              </a:pathLst>
            </a:custGeom>
            <a:solidFill>
              <a:srgbClr val="F0F4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0" name="Freeform 771"/>
            <p:cNvSpPr>
              <a:spLocks/>
            </p:cNvSpPr>
            <p:nvPr userDrawn="1"/>
          </p:nvSpPr>
          <p:spPr bwMode="auto">
            <a:xfrm flipH="1">
              <a:off x="853007" y="1997543"/>
              <a:ext cx="2083854" cy="1233767"/>
            </a:xfrm>
            <a:custGeom>
              <a:avLst/>
              <a:gdLst>
                <a:gd name="T0" fmla="*/ 1460 w 1461"/>
                <a:gd name="T1" fmla="*/ 865 h 865"/>
                <a:gd name="T2" fmla="*/ 1461 w 1461"/>
                <a:gd name="T3" fmla="*/ 802 h 865"/>
                <a:gd name="T4" fmla="*/ 53 w 1461"/>
                <a:gd name="T5" fmla="*/ 0 h 865"/>
                <a:gd name="T6" fmla="*/ 0 w 1461"/>
                <a:gd name="T7" fmla="*/ 33 h 865"/>
                <a:gd name="T8" fmla="*/ 1460 w 1461"/>
                <a:gd name="T9" fmla="*/ 865 h 8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61" h="865">
                  <a:moveTo>
                    <a:pt x="1460" y="865"/>
                  </a:moveTo>
                  <a:lnTo>
                    <a:pt x="1461" y="802"/>
                  </a:lnTo>
                  <a:lnTo>
                    <a:pt x="53" y="0"/>
                  </a:lnTo>
                  <a:lnTo>
                    <a:pt x="0" y="33"/>
                  </a:lnTo>
                  <a:lnTo>
                    <a:pt x="1460" y="865"/>
                  </a:lnTo>
                  <a:close/>
                </a:path>
              </a:pathLst>
            </a:custGeom>
            <a:solidFill>
              <a:srgbClr val="F0F4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1" name="Freeform 772"/>
            <p:cNvSpPr>
              <a:spLocks/>
            </p:cNvSpPr>
            <p:nvPr userDrawn="1"/>
          </p:nvSpPr>
          <p:spPr bwMode="auto">
            <a:xfrm flipH="1">
              <a:off x="853007" y="1887715"/>
              <a:ext cx="2083854" cy="1233767"/>
            </a:xfrm>
            <a:custGeom>
              <a:avLst/>
              <a:gdLst>
                <a:gd name="T0" fmla="*/ 1460 w 1461"/>
                <a:gd name="T1" fmla="*/ 865 h 865"/>
                <a:gd name="T2" fmla="*/ 1461 w 1461"/>
                <a:gd name="T3" fmla="*/ 803 h 865"/>
                <a:gd name="T4" fmla="*/ 53 w 1461"/>
                <a:gd name="T5" fmla="*/ 0 h 865"/>
                <a:gd name="T6" fmla="*/ 0 w 1461"/>
                <a:gd name="T7" fmla="*/ 33 h 865"/>
                <a:gd name="T8" fmla="*/ 1460 w 1461"/>
                <a:gd name="T9" fmla="*/ 865 h 8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61" h="865">
                  <a:moveTo>
                    <a:pt x="1460" y="865"/>
                  </a:moveTo>
                  <a:lnTo>
                    <a:pt x="1461" y="803"/>
                  </a:lnTo>
                  <a:lnTo>
                    <a:pt x="53" y="0"/>
                  </a:lnTo>
                  <a:lnTo>
                    <a:pt x="0" y="33"/>
                  </a:lnTo>
                  <a:lnTo>
                    <a:pt x="1460" y="865"/>
                  </a:lnTo>
                  <a:close/>
                </a:path>
              </a:pathLst>
            </a:custGeom>
            <a:solidFill>
              <a:srgbClr val="F0F4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5" name="标题 4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en-US" altLang="zh-CN"/>
              <a:t>Thanks</a:t>
            </a:r>
            <a:br>
              <a:rPr lang="en-US" altLang="zh-CN"/>
            </a:br>
            <a:r>
              <a:rPr lang="en-US" altLang="zh-CN"/>
              <a:t>And Your Slogan Here</a:t>
            </a:r>
            <a:endParaRPr lang="zh-CN" altLang="en-US" dirty="0"/>
          </a:p>
        </p:txBody>
      </p:sp>
      <p:sp>
        <p:nvSpPr>
          <p:cNvPr id="7" name="文本占位符 6"/>
          <p:cNvSpPr>
            <a:spLocks noGrp="1"/>
          </p:cNvSpPr>
          <p:nvPr>
            <p:ph type="body" sz="quarter" idx="18"/>
          </p:nvPr>
        </p:nvSpPr>
        <p:spPr/>
        <p:txBody>
          <a:bodyPr/>
          <a:lstStyle/>
          <a:p>
            <a:r>
              <a:rPr lang="en-US" altLang="zh-CN"/>
              <a:t>www.islide.cc</a:t>
            </a:r>
            <a:endParaRPr lang="en-US" altLang="en-US" dirty="0"/>
          </a:p>
        </p:txBody>
      </p:sp>
      <p:sp>
        <p:nvSpPr>
          <p:cNvPr id="6" name="文本占位符 5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altLang="zh-CN"/>
              <a:t>Speaker name and title</a:t>
            </a:r>
            <a:endParaRPr lang="en-US" altLang="zh-CN" dirty="0"/>
          </a:p>
        </p:txBody>
      </p:sp>
    </p:spTree>
    <p:extLst>
      <p:ext uri="{BB962C8B-B14F-4D97-AF65-F5344CB8AC3E}">
        <p14:creationId xmlns:p14="http://schemas.microsoft.com/office/powerpoint/2010/main" val="125904303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椭圆 1"/>
          <p:cNvSpPr/>
          <p:nvPr/>
        </p:nvSpPr>
        <p:spPr>
          <a:xfrm>
            <a:off x="3096567" y="2202365"/>
            <a:ext cx="299978" cy="299978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7" name="椭圆 6"/>
          <p:cNvSpPr/>
          <p:nvPr/>
        </p:nvSpPr>
        <p:spPr>
          <a:xfrm>
            <a:off x="3513927" y="2202365"/>
            <a:ext cx="299978" cy="299978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8" name="椭圆 7"/>
          <p:cNvSpPr/>
          <p:nvPr/>
        </p:nvSpPr>
        <p:spPr>
          <a:xfrm>
            <a:off x="3931288" y="2202365"/>
            <a:ext cx="299978" cy="299978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9" name="椭圆 8"/>
          <p:cNvSpPr/>
          <p:nvPr/>
        </p:nvSpPr>
        <p:spPr>
          <a:xfrm>
            <a:off x="4348648" y="2202365"/>
            <a:ext cx="299978" cy="299978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0" name="椭圆 9"/>
          <p:cNvSpPr/>
          <p:nvPr/>
        </p:nvSpPr>
        <p:spPr>
          <a:xfrm>
            <a:off x="4766008" y="2202365"/>
            <a:ext cx="299978" cy="299978"/>
          </a:xfrm>
          <a:prstGeom prst="ellipse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1" name="椭圆 10"/>
          <p:cNvSpPr/>
          <p:nvPr/>
        </p:nvSpPr>
        <p:spPr>
          <a:xfrm>
            <a:off x="5183368" y="2202365"/>
            <a:ext cx="299978" cy="299978"/>
          </a:xfrm>
          <a:prstGeom prst="ellipse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2" name="椭圆 11"/>
          <p:cNvSpPr/>
          <p:nvPr/>
        </p:nvSpPr>
        <p:spPr>
          <a:xfrm>
            <a:off x="1022809" y="2202365"/>
            <a:ext cx="299978" cy="299978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3" name="椭圆 12"/>
          <p:cNvSpPr/>
          <p:nvPr/>
        </p:nvSpPr>
        <p:spPr>
          <a:xfrm>
            <a:off x="1440169" y="2202365"/>
            <a:ext cx="299978" cy="299978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4" name="椭圆 13"/>
          <p:cNvSpPr/>
          <p:nvPr/>
        </p:nvSpPr>
        <p:spPr>
          <a:xfrm>
            <a:off x="1857529" y="2202365"/>
            <a:ext cx="299978" cy="299978"/>
          </a:xfrm>
          <a:prstGeom prst="ellipse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5" name="椭圆 14"/>
          <p:cNvSpPr/>
          <p:nvPr/>
        </p:nvSpPr>
        <p:spPr>
          <a:xfrm>
            <a:off x="2274890" y="2202365"/>
            <a:ext cx="299978" cy="299978"/>
          </a:xfrm>
          <a:prstGeom prst="ellipse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cxnSp>
        <p:nvCxnSpPr>
          <p:cNvPr id="4" name="直接连接符 3"/>
          <p:cNvCxnSpPr/>
          <p:nvPr/>
        </p:nvCxnSpPr>
        <p:spPr>
          <a:xfrm>
            <a:off x="2831369" y="2128458"/>
            <a:ext cx="0" cy="691252"/>
          </a:xfrm>
          <a:prstGeom prst="line">
            <a:avLst/>
          </a:prstGeom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文本框 17"/>
          <p:cNvSpPr txBox="1"/>
          <p:nvPr/>
        </p:nvSpPr>
        <p:spPr>
          <a:xfrm>
            <a:off x="669927" y="1512847"/>
            <a:ext cx="5852173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1600" dirty="0"/>
              <a:t>主题色彩 </a:t>
            </a:r>
            <a:r>
              <a:rPr lang="en-US" altLang="zh-CN" sz="1600" dirty="0"/>
              <a:t>THEME COLORS</a:t>
            </a:r>
            <a:endParaRPr lang="zh-CN" altLang="en-US" sz="1600" dirty="0"/>
          </a:p>
        </p:txBody>
      </p:sp>
      <p:cxnSp>
        <p:nvCxnSpPr>
          <p:cNvPr id="20" name="直接连接符 19"/>
          <p:cNvCxnSpPr/>
          <p:nvPr/>
        </p:nvCxnSpPr>
        <p:spPr>
          <a:xfrm>
            <a:off x="669926" y="1843079"/>
            <a:ext cx="5852175" cy="0"/>
          </a:xfrm>
          <a:prstGeom prst="line">
            <a:avLst/>
          </a:prstGeom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文本框 20"/>
          <p:cNvSpPr txBox="1"/>
          <p:nvPr/>
        </p:nvSpPr>
        <p:spPr>
          <a:xfrm>
            <a:off x="669927" y="2689502"/>
            <a:ext cx="2161443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1200" dirty="0">
                <a:solidFill>
                  <a:schemeClr val="tx1">
                    <a:lumMod val="50000"/>
                    <a:lumOff val="50000"/>
                  </a:schemeClr>
                </a:solidFill>
              </a:rPr>
              <a:t>文字</a:t>
            </a:r>
            <a:r>
              <a:rPr lang="en-US" altLang="zh-CN" sz="1200">
                <a:solidFill>
                  <a:schemeClr val="tx1">
                    <a:lumMod val="50000"/>
                    <a:lumOff val="50000"/>
                  </a:schemeClr>
                </a:solidFill>
              </a:rPr>
              <a:t>/</a:t>
            </a:r>
            <a:r>
              <a:rPr lang="zh-CN" altLang="en-US" sz="1200">
                <a:solidFill>
                  <a:schemeClr val="tx1">
                    <a:lumMod val="50000"/>
                    <a:lumOff val="50000"/>
                  </a:schemeClr>
                </a:solidFill>
              </a:rPr>
              <a:t>背景 </a:t>
            </a:r>
            <a:r>
              <a:rPr lang="en-US" altLang="zh-CN" sz="1200">
                <a:solidFill>
                  <a:schemeClr val="tx1">
                    <a:lumMod val="50000"/>
                    <a:lumOff val="50000"/>
                  </a:schemeClr>
                </a:solidFill>
              </a:rPr>
              <a:t>Text/Background</a:t>
            </a:r>
            <a:endParaRPr lang="zh-CN" altLang="en-US" sz="12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22" name="文本框 21"/>
          <p:cNvSpPr txBox="1"/>
          <p:nvPr/>
        </p:nvSpPr>
        <p:spPr>
          <a:xfrm>
            <a:off x="2841869" y="2689502"/>
            <a:ext cx="2876627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1200">
                <a:solidFill>
                  <a:schemeClr val="tx1">
                    <a:lumMod val="50000"/>
                    <a:lumOff val="50000"/>
                  </a:schemeClr>
                </a:solidFill>
              </a:rPr>
              <a:t>填充色 </a:t>
            </a:r>
            <a:r>
              <a:rPr lang="en-US" altLang="zh-CN" sz="1200">
                <a:solidFill>
                  <a:schemeClr val="tx1">
                    <a:lumMod val="50000"/>
                    <a:lumOff val="50000"/>
                  </a:schemeClr>
                </a:solidFill>
              </a:rPr>
              <a:t>Accents</a:t>
            </a:r>
            <a:endParaRPr lang="zh-CN" altLang="en-US" sz="12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25" name="文本框 24"/>
          <p:cNvSpPr txBox="1"/>
          <p:nvPr/>
        </p:nvSpPr>
        <p:spPr>
          <a:xfrm>
            <a:off x="669927" y="3943131"/>
            <a:ext cx="5852173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1600" dirty="0"/>
              <a:t>主题字体 </a:t>
            </a:r>
            <a:r>
              <a:rPr lang="en-US" altLang="zh-CN" sz="1600" dirty="0"/>
              <a:t>THEME FONTS</a:t>
            </a:r>
            <a:endParaRPr lang="zh-CN" altLang="en-US" sz="1600" dirty="0"/>
          </a:p>
        </p:txBody>
      </p:sp>
      <p:cxnSp>
        <p:nvCxnSpPr>
          <p:cNvPr id="26" name="直接连接符 25"/>
          <p:cNvCxnSpPr/>
          <p:nvPr/>
        </p:nvCxnSpPr>
        <p:spPr>
          <a:xfrm>
            <a:off x="669926" y="4273363"/>
            <a:ext cx="5852175" cy="0"/>
          </a:xfrm>
          <a:prstGeom prst="line">
            <a:avLst/>
          </a:prstGeom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矩形 26"/>
          <p:cNvSpPr/>
          <p:nvPr/>
        </p:nvSpPr>
        <p:spPr>
          <a:xfrm>
            <a:off x="669928" y="4407101"/>
            <a:ext cx="5048569" cy="834571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r>
              <a:rPr lang="zh-CN" altLang="en-US" sz="1200" dirty="0">
                <a:solidFill>
                  <a:schemeClr val="tx1">
                    <a:lumMod val="50000"/>
                    <a:lumOff val="50000"/>
                  </a:schemeClr>
                </a:solidFill>
              </a:rPr>
              <a:t>中文字体：微软</a:t>
            </a:r>
            <a:r>
              <a:rPr lang="zh-CN" altLang="en-US" sz="1200">
                <a:solidFill>
                  <a:schemeClr val="tx1">
                    <a:lumMod val="50000"/>
                    <a:lumOff val="50000"/>
                  </a:schemeClr>
                </a:solidFill>
              </a:rPr>
              <a:t>雅黑  </a:t>
            </a:r>
            <a:r>
              <a:rPr lang="en-US" altLang="zh-CN" sz="1200">
                <a:solidFill>
                  <a:schemeClr val="tx1">
                    <a:lumMod val="50000"/>
                    <a:lumOff val="50000"/>
                  </a:schemeClr>
                </a:solidFill>
              </a:rPr>
              <a:t>Asian Font: Microsoft Yahei</a:t>
            </a:r>
          </a:p>
          <a:p>
            <a:endParaRPr lang="en-US" altLang="zh-CN" sz="120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r>
              <a:rPr lang="zh-CN" altLang="en-US" sz="1200">
                <a:solidFill>
                  <a:schemeClr val="tx1">
                    <a:lumMod val="50000"/>
                    <a:lumOff val="50000"/>
                  </a:schemeClr>
                </a:solidFill>
              </a:rPr>
              <a:t>英文字体：</a:t>
            </a:r>
            <a:r>
              <a:rPr lang="en-US" altLang="zh-CN" sz="1200">
                <a:solidFill>
                  <a:schemeClr val="tx1">
                    <a:lumMod val="50000"/>
                    <a:lumOff val="50000"/>
                  </a:schemeClr>
                </a:solidFill>
              </a:rPr>
              <a:t>Arial  Lation Font: Arial</a:t>
            </a:r>
            <a:endParaRPr lang="zh-CN" altLang="en-US" sz="120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2" name="文本框 31"/>
          <p:cNvSpPr txBox="1"/>
          <p:nvPr/>
        </p:nvSpPr>
        <p:spPr>
          <a:xfrm>
            <a:off x="7070727" y="1512847"/>
            <a:ext cx="4449763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1600" dirty="0"/>
              <a:t>预设参考线（</a:t>
            </a:r>
            <a:r>
              <a:rPr lang="en-US" altLang="zh-CN" sz="1600" dirty="0"/>
              <a:t>2013</a:t>
            </a:r>
            <a:r>
              <a:rPr lang="zh-CN" altLang="en-US" sz="1600" dirty="0"/>
              <a:t>版本及以上）</a:t>
            </a:r>
            <a:r>
              <a:rPr lang="en-US" altLang="zh-CN" sz="1600" dirty="0"/>
              <a:t> GUIDES</a:t>
            </a:r>
            <a:endParaRPr lang="zh-CN" altLang="en-US" sz="1600" dirty="0"/>
          </a:p>
        </p:txBody>
      </p:sp>
      <p:cxnSp>
        <p:nvCxnSpPr>
          <p:cNvPr id="33" name="直接连接符 32"/>
          <p:cNvCxnSpPr/>
          <p:nvPr/>
        </p:nvCxnSpPr>
        <p:spPr>
          <a:xfrm>
            <a:off x="7070725" y="1843079"/>
            <a:ext cx="4449763" cy="0"/>
          </a:xfrm>
          <a:prstGeom prst="line">
            <a:avLst/>
          </a:prstGeom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矩形 34"/>
          <p:cNvSpPr/>
          <p:nvPr/>
        </p:nvSpPr>
        <p:spPr>
          <a:xfrm>
            <a:off x="7070725" y="2240060"/>
            <a:ext cx="4449763" cy="2502991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 sz="160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cxnSp>
        <p:nvCxnSpPr>
          <p:cNvPr id="37" name="直接连接符 36"/>
          <p:cNvCxnSpPr/>
          <p:nvPr/>
        </p:nvCxnSpPr>
        <p:spPr>
          <a:xfrm>
            <a:off x="7333861" y="2204128"/>
            <a:ext cx="0" cy="2731767"/>
          </a:xfrm>
          <a:prstGeom prst="line">
            <a:avLst/>
          </a:prstGeom>
          <a:ln>
            <a:solidFill>
              <a:schemeClr val="bg1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直接连接符 37"/>
          <p:cNvCxnSpPr/>
          <p:nvPr/>
        </p:nvCxnSpPr>
        <p:spPr>
          <a:xfrm>
            <a:off x="11280710" y="2204128"/>
            <a:ext cx="0" cy="2731767"/>
          </a:xfrm>
          <a:prstGeom prst="line">
            <a:avLst/>
          </a:prstGeom>
          <a:ln>
            <a:solidFill>
              <a:schemeClr val="bg1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直接连接符 39"/>
          <p:cNvCxnSpPr/>
          <p:nvPr/>
        </p:nvCxnSpPr>
        <p:spPr>
          <a:xfrm>
            <a:off x="6979298" y="2667247"/>
            <a:ext cx="4541191" cy="0"/>
          </a:xfrm>
          <a:prstGeom prst="line">
            <a:avLst/>
          </a:prstGeom>
          <a:ln>
            <a:solidFill>
              <a:schemeClr val="bg1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" name="直接连接符 40"/>
          <p:cNvCxnSpPr/>
          <p:nvPr/>
        </p:nvCxnSpPr>
        <p:spPr>
          <a:xfrm>
            <a:off x="6979298" y="2746563"/>
            <a:ext cx="4541191" cy="0"/>
          </a:xfrm>
          <a:prstGeom prst="line">
            <a:avLst/>
          </a:prstGeom>
          <a:ln>
            <a:solidFill>
              <a:schemeClr val="bg1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直接连接符 41"/>
          <p:cNvCxnSpPr/>
          <p:nvPr/>
        </p:nvCxnSpPr>
        <p:spPr>
          <a:xfrm>
            <a:off x="6979298" y="4443009"/>
            <a:ext cx="4541191" cy="0"/>
          </a:xfrm>
          <a:prstGeom prst="line">
            <a:avLst/>
          </a:prstGeom>
          <a:ln>
            <a:solidFill>
              <a:schemeClr val="bg1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直接连接符 42"/>
          <p:cNvCxnSpPr/>
          <p:nvPr/>
        </p:nvCxnSpPr>
        <p:spPr>
          <a:xfrm>
            <a:off x="6979298" y="4517654"/>
            <a:ext cx="4541191" cy="0"/>
          </a:xfrm>
          <a:prstGeom prst="line">
            <a:avLst/>
          </a:prstGeom>
          <a:ln>
            <a:solidFill>
              <a:schemeClr val="bg1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直接连接符 45"/>
          <p:cNvCxnSpPr/>
          <p:nvPr/>
        </p:nvCxnSpPr>
        <p:spPr>
          <a:xfrm>
            <a:off x="7333860" y="2741892"/>
            <a:ext cx="3946849" cy="1701117"/>
          </a:xfrm>
          <a:prstGeom prst="line">
            <a:avLst/>
          </a:prstGeom>
          <a:ln>
            <a:solidFill>
              <a:schemeClr val="bg1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矩形 46"/>
          <p:cNvSpPr/>
          <p:nvPr/>
        </p:nvSpPr>
        <p:spPr>
          <a:xfrm>
            <a:off x="7070725" y="4822366"/>
            <a:ext cx="4449764" cy="46625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r>
              <a:rPr lang="en-US" altLang="zh-CN" sz="1100" dirty="0">
                <a:solidFill>
                  <a:schemeClr val="tx1">
                    <a:lumMod val="50000"/>
                    <a:lumOff val="50000"/>
                  </a:schemeClr>
                </a:solidFill>
              </a:rPr>
              <a:t>ALT+F9 </a:t>
            </a:r>
            <a:r>
              <a:rPr lang="zh-CN" altLang="en-US" sz="1100" dirty="0">
                <a:solidFill>
                  <a:schemeClr val="tx1">
                    <a:lumMod val="50000"/>
                    <a:lumOff val="50000"/>
                  </a:schemeClr>
                </a:solidFill>
              </a:rPr>
              <a:t>开启和查看本主题预设的</a:t>
            </a:r>
            <a:r>
              <a:rPr lang="zh-CN" altLang="en-US" sz="1100">
                <a:solidFill>
                  <a:schemeClr val="tx1">
                    <a:lumMod val="50000"/>
                    <a:lumOff val="50000"/>
                  </a:schemeClr>
                </a:solidFill>
              </a:rPr>
              <a:t>参考线</a:t>
            </a:r>
            <a:endParaRPr lang="en-US" altLang="zh-CN" sz="110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r>
              <a:rPr lang="en-US" altLang="zh-CN" sz="1000">
                <a:solidFill>
                  <a:schemeClr val="tx1">
                    <a:lumMod val="50000"/>
                    <a:lumOff val="50000"/>
                  </a:schemeClr>
                </a:solidFill>
              </a:rPr>
              <a:t>Use Alt + F9 to</a:t>
            </a:r>
            <a:r>
              <a:rPr lang="zh-CN" altLang="en-US" sz="1000">
                <a:solidFill>
                  <a:schemeClr val="tx1">
                    <a:lumMod val="50000"/>
                    <a:lumOff val="50000"/>
                  </a:schemeClr>
                </a:solidFill>
              </a:rPr>
              <a:t> </a:t>
            </a:r>
            <a:r>
              <a:rPr lang="en-US" altLang="zh-CN" sz="1000">
                <a:solidFill>
                  <a:schemeClr val="tx1">
                    <a:lumMod val="50000"/>
                    <a:lumOff val="50000"/>
                  </a:schemeClr>
                </a:solidFill>
              </a:rPr>
              <a:t>display/hidden guides.</a:t>
            </a:r>
            <a:endParaRPr lang="en-US" altLang="zh-CN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endParaRPr lang="zh-CN" altLang="en-US" sz="1100" dirty="0">
              <a:solidFill>
                <a:srgbClr val="CC4A4A"/>
              </a:solidFill>
            </a:endParaRPr>
          </a:p>
        </p:txBody>
      </p:sp>
      <p:sp>
        <p:nvSpPr>
          <p:cNvPr id="39" name="文本框 38"/>
          <p:cNvSpPr txBox="1"/>
          <p:nvPr/>
        </p:nvSpPr>
        <p:spPr>
          <a:xfrm>
            <a:off x="669927" y="3104921"/>
            <a:ext cx="5852173" cy="276999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zh-CN"/>
            </a:defPPr>
            <a:lvl1pPr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  <a:lvl2pPr>
              <a:defRPr>
                <a:solidFill>
                  <a:schemeClr val="lt1"/>
                </a:solidFill>
              </a:defRPr>
            </a:lvl2pPr>
            <a:lvl3pPr>
              <a:defRPr>
                <a:solidFill>
                  <a:schemeClr val="lt1"/>
                </a:solidFill>
              </a:defRPr>
            </a:lvl3pPr>
            <a:lvl4pPr>
              <a:defRPr>
                <a:solidFill>
                  <a:schemeClr val="lt1"/>
                </a:solidFill>
              </a:defRPr>
            </a:lvl4pPr>
            <a:lvl5pPr>
              <a:defRPr>
                <a:solidFill>
                  <a:schemeClr val="lt1"/>
                </a:solidFill>
              </a:defRPr>
            </a:lvl5pPr>
            <a:lvl6pPr>
              <a:defRPr>
                <a:solidFill>
                  <a:schemeClr val="lt1"/>
                </a:solidFill>
              </a:defRPr>
            </a:lvl6pPr>
            <a:lvl7pPr>
              <a:defRPr>
                <a:solidFill>
                  <a:schemeClr val="lt1"/>
                </a:solidFill>
              </a:defRPr>
            </a:lvl7pPr>
            <a:lvl8pPr>
              <a:defRPr>
                <a:solidFill>
                  <a:schemeClr val="lt1"/>
                </a:solidFill>
              </a:defRPr>
            </a:lvl8pPr>
            <a:lvl9pPr>
              <a:defRPr>
                <a:solidFill>
                  <a:schemeClr val="lt1"/>
                </a:solidFill>
              </a:defRPr>
            </a:lvl9pPr>
          </a:lstStyle>
          <a:p>
            <a:r>
              <a:rPr lang="zh-CN" altLang="en-US" sz="1000" dirty="0">
                <a:solidFill>
                  <a:srgbClr val="CC4A4A"/>
                </a:solidFill>
              </a:rPr>
              <a:t>*可以通过</a:t>
            </a:r>
            <a:r>
              <a:rPr lang="en-US" altLang="zh-CN" sz="1000" dirty="0">
                <a:solidFill>
                  <a:srgbClr val="CC4A4A"/>
                </a:solidFill>
              </a:rPr>
              <a:t>iSlide 【</a:t>
            </a:r>
            <a:r>
              <a:rPr lang="zh-CN" altLang="en-US" sz="1000" dirty="0">
                <a:solidFill>
                  <a:srgbClr val="CC4A4A"/>
                </a:solidFill>
              </a:rPr>
              <a:t>色彩库</a:t>
            </a:r>
            <a:r>
              <a:rPr lang="en-US" altLang="zh-CN" sz="1000" dirty="0">
                <a:solidFill>
                  <a:srgbClr val="CC4A4A"/>
                </a:solidFill>
              </a:rPr>
              <a:t>】</a:t>
            </a:r>
            <a:r>
              <a:rPr lang="zh-CN" altLang="en-US" sz="1000" dirty="0">
                <a:solidFill>
                  <a:srgbClr val="CC4A4A"/>
                </a:solidFill>
              </a:rPr>
              <a:t>功能，快速应用</a:t>
            </a:r>
            <a:r>
              <a:rPr lang="zh-CN" altLang="en-US" sz="1000">
                <a:solidFill>
                  <a:srgbClr val="CC4A4A"/>
                </a:solidFill>
              </a:rPr>
              <a:t>更多色彩</a:t>
            </a:r>
            <a:endParaRPr lang="en-US" altLang="zh-CN" sz="1000">
              <a:solidFill>
                <a:srgbClr val="CC4A4A"/>
              </a:solidFill>
            </a:endParaRPr>
          </a:p>
          <a:p>
            <a:r>
              <a:rPr lang="en-US" altLang="zh-CN" sz="1000">
                <a:solidFill>
                  <a:srgbClr val="CC4A4A"/>
                </a:solidFill>
              </a:rPr>
              <a:t> Use Color Library to apply theme colors.</a:t>
            </a:r>
            <a:endParaRPr lang="zh-CN" altLang="en-US" sz="1000" dirty="0">
              <a:solidFill>
                <a:srgbClr val="CC4A4A"/>
              </a:solidFill>
            </a:endParaRPr>
          </a:p>
        </p:txBody>
      </p:sp>
      <p:sp>
        <p:nvSpPr>
          <p:cNvPr id="44" name="文本框 43"/>
          <p:cNvSpPr txBox="1"/>
          <p:nvPr/>
        </p:nvSpPr>
        <p:spPr>
          <a:xfrm>
            <a:off x="669927" y="5304239"/>
            <a:ext cx="5852173" cy="276999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zh-CN"/>
            </a:defPPr>
            <a:lvl1pPr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  <a:lvl2pPr>
              <a:defRPr>
                <a:solidFill>
                  <a:schemeClr val="lt1"/>
                </a:solidFill>
              </a:defRPr>
            </a:lvl2pPr>
            <a:lvl3pPr>
              <a:defRPr>
                <a:solidFill>
                  <a:schemeClr val="lt1"/>
                </a:solidFill>
              </a:defRPr>
            </a:lvl3pPr>
            <a:lvl4pPr>
              <a:defRPr>
                <a:solidFill>
                  <a:schemeClr val="lt1"/>
                </a:solidFill>
              </a:defRPr>
            </a:lvl4pPr>
            <a:lvl5pPr>
              <a:defRPr>
                <a:solidFill>
                  <a:schemeClr val="lt1"/>
                </a:solidFill>
              </a:defRPr>
            </a:lvl5pPr>
            <a:lvl6pPr>
              <a:defRPr>
                <a:solidFill>
                  <a:schemeClr val="lt1"/>
                </a:solidFill>
              </a:defRPr>
            </a:lvl6pPr>
            <a:lvl7pPr>
              <a:defRPr>
                <a:solidFill>
                  <a:schemeClr val="lt1"/>
                </a:solidFill>
              </a:defRPr>
            </a:lvl7pPr>
            <a:lvl8pPr>
              <a:defRPr>
                <a:solidFill>
                  <a:schemeClr val="lt1"/>
                </a:solidFill>
              </a:defRPr>
            </a:lvl8pPr>
            <a:lvl9pPr>
              <a:defRPr>
                <a:solidFill>
                  <a:schemeClr val="lt1"/>
                </a:solidFill>
              </a:defRPr>
            </a:lvl9pPr>
          </a:lstStyle>
          <a:p>
            <a:r>
              <a:rPr lang="zh-CN" altLang="en-US" sz="1000" dirty="0">
                <a:solidFill>
                  <a:srgbClr val="CC4A4A"/>
                </a:solidFill>
              </a:rPr>
              <a:t>*可以在</a:t>
            </a:r>
            <a:r>
              <a:rPr lang="en-US" altLang="zh-CN" sz="1000" dirty="0">
                <a:solidFill>
                  <a:srgbClr val="CC4A4A"/>
                </a:solidFill>
              </a:rPr>
              <a:t>【</a:t>
            </a:r>
            <a:r>
              <a:rPr lang="zh-CN" altLang="en-US" sz="1000" dirty="0">
                <a:solidFill>
                  <a:srgbClr val="CC4A4A"/>
                </a:solidFill>
              </a:rPr>
              <a:t>设计</a:t>
            </a:r>
            <a:r>
              <a:rPr lang="en-US" altLang="zh-CN" sz="1000" dirty="0">
                <a:solidFill>
                  <a:srgbClr val="CC4A4A"/>
                </a:solidFill>
              </a:rPr>
              <a:t>】</a:t>
            </a:r>
            <a:r>
              <a:rPr lang="zh-CN" altLang="en-US" sz="1000" dirty="0">
                <a:solidFill>
                  <a:srgbClr val="CC4A4A"/>
                </a:solidFill>
              </a:rPr>
              <a:t>菜单</a:t>
            </a:r>
            <a:r>
              <a:rPr lang="en-US" altLang="zh-CN" sz="1000" dirty="0">
                <a:solidFill>
                  <a:srgbClr val="CC4A4A"/>
                </a:solidFill>
              </a:rPr>
              <a:t>【</a:t>
            </a:r>
            <a:r>
              <a:rPr lang="zh-CN" altLang="en-US" sz="1000" dirty="0">
                <a:solidFill>
                  <a:srgbClr val="CC4A4A"/>
                </a:solidFill>
              </a:rPr>
              <a:t>字体</a:t>
            </a:r>
            <a:r>
              <a:rPr lang="en-US" altLang="zh-CN" sz="1000" dirty="0">
                <a:solidFill>
                  <a:srgbClr val="CC4A4A"/>
                </a:solidFill>
              </a:rPr>
              <a:t>】</a:t>
            </a:r>
            <a:r>
              <a:rPr lang="zh-CN" altLang="en-US" sz="1000" dirty="0">
                <a:solidFill>
                  <a:srgbClr val="CC4A4A"/>
                </a:solidFill>
              </a:rPr>
              <a:t>中改变，或应用</a:t>
            </a:r>
            <a:r>
              <a:rPr lang="en-US" altLang="zh-CN" sz="1000" dirty="0">
                <a:solidFill>
                  <a:srgbClr val="CC4A4A"/>
                </a:solidFill>
              </a:rPr>
              <a:t>iSlide【</a:t>
            </a:r>
            <a:r>
              <a:rPr lang="zh-CN" altLang="en-US" sz="1000" dirty="0">
                <a:solidFill>
                  <a:srgbClr val="CC4A4A"/>
                </a:solidFill>
              </a:rPr>
              <a:t>统一字体</a:t>
            </a:r>
            <a:r>
              <a:rPr lang="en-US" altLang="zh-CN" sz="1000" dirty="0">
                <a:solidFill>
                  <a:srgbClr val="CC4A4A"/>
                </a:solidFill>
              </a:rPr>
              <a:t>】</a:t>
            </a:r>
            <a:r>
              <a:rPr lang="zh-CN" altLang="en-US" sz="1000" dirty="0">
                <a:solidFill>
                  <a:srgbClr val="CC4A4A"/>
                </a:solidFill>
              </a:rPr>
              <a:t>功能</a:t>
            </a:r>
            <a:r>
              <a:rPr lang="zh-CN" altLang="en-US" sz="1000">
                <a:solidFill>
                  <a:srgbClr val="CC4A4A"/>
                </a:solidFill>
              </a:rPr>
              <a:t>改变设置。</a:t>
            </a:r>
            <a:endParaRPr lang="en-US" altLang="zh-CN" sz="1000">
              <a:solidFill>
                <a:srgbClr val="CC4A4A"/>
              </a:solidFill>
            </a:endParaRPr>
          </a:p>
          <a:p>
            <a:r>
              <a:rPr lang="en-US" altLang="zh-CN" sz="1000">
                <a:solidFill>
                  <a:srgbClr val="CC4A4A"/>
                </a:solidFill>
              </a:rPr>
              <a:t> Use Design, Variants, Fonts to change theme fonts, or just use Uniform Fonts in</a:t>
            </a:r>
            <a:r>
              <a:rPr lang="zh-CN" altLang="en-US" sz="1000">
                <a:solidFill>
                  <a:srgbClr val="CC4A4A"/>
                </a:solidFill>
              </a:rPr>
              <a:t> </a:t>
            </a:r>
            <a:r>
              <a:rPr lang="en-US" altLang="zh-CN" sz="1000">
                <a:solidFill>
                  <a:srgbClr val="CC4A4A"/>
                </a:solidFill>
              </a:rPr>
              <a:t>iSlide.</a:t>
            </a:r>
            <a:endParaRPr lang="zh-CN" altLang="en-US" sz="1000" dirty="0">
              <a:solidFill>
                <a:srgbClr val="CC4A4A"/>
              </a:solidFill>
            </a:endParaRPr>
          </a:p>
        </p:txBody>
      </p:sp>
      <p:sp>
        <p:nvSpPr>
          <p:cNvPr id="45" name="矩形 354">
            <a:extLst>
              <a:ext uri="{FF2B5EF4-FFF2-40B4-BE49-F238E27FC236}">
                <a16:creationId xmlns="" xmlns:p14="http://schemas.microsoft.com/office/powerpoint/2010/main" xmlns:mc="http://schemas.openxmlformats.org/markup-compatibility/2006" xmlns:a16="http://schemas.microsoft.com/office/drawing/2014/main" id="{7F5B46B9-6DA9-43A1-B6EB-AFAA02758115}"/>
              </a:ext>
            </a:extLst>
          </p:cNvPr>
          <p:cNvSpPr/>
          <p:nvPr/>
        </p:nvSpPr>
        <p:spPr>
          <a:xfrm>
            <a:off x="8979613" y="1"/>
            <a:ext cx="2540875" cy="1023807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solidFill>
              <a:srgbClr val="CC4A4A"/>
            </a:solidFill>
            <a:prstDash val="sysDash"/>
          </a:ln>
        </p:spPr>
        <p:txBody>
          <a:bodyPr wrap="square" lIns="91440" tIns="91440" rIns="91440" bIns="91440" rtlCol="0" anchor="ctr">
            <a:noAutofit/>
          </a:bodyPr>
          <a:lstStyle/>
          <a:p>
            <a:pPr>
              <a:lnSpc>
                <a:spcPct val="120000"/>
              </a:lnSpc>
            </a:pPr>
            <a:r>
              <a:rPr lang="en-US" altLang="zh-CN" sz="1051" b="1" dirty="0">
                <a:solidFill>
                  <a:srgbClr val="5F5F5F"/>
                </a:solidFill>
              </a:rPr>
              <a:t>Note:</a:t>
            </a:r>
          </a:p>
          <a:p>
            <a:pPr>
              <a:lnSpc>
                <a:spcPct val="120000"/>
              </a:lnSpc>
            </a:pPr>
            <a:r>
              <a:rPr lang="zh-CN" altLang="en-US" sz="1051" dirty="0">
                <a:solidFill>
                  <a:srgbClr val="5F5F5F"/>
                </a:solidFill>
              </a:rPr>
              <a:t>本页为主题使用说明页，使用时请删除本</a:t>
            </a:r>
            <a:r>
              <a:rPr lang="zh-CN" altLang="en-US" sz="1051">
                <a:solidFill>
                  <a:srgbClr val="5F5F5F"/>
                </a:solidFill>
              </a:rPr>
              <a:t>页内容。</a:t>
            </a:r>
            <a:endParaRPr lang="en-US" altLang="zh-CN" sz="1051">
              <a:solidFill>
                <a:srgbClr val="5F5F5F"/>
              </a:solidFill>
            </a:endParaRPr>
          </a:p>
          <a:p>
            <a:pPr>
              <a:lnSpc>
                <a:spcPct val="120000"/>
              </a:lnSpc>
            </a:pPr>
            <a:r>
              <a:rPr lang="en-US" altLang="zh-CN" sz="1051">
                <a:solidFill>
                  <a:srgbClr val="5F5F5F"/>
                </a:solidFill>
              </a:rPr>
              <a:t>This is a instruction for theme, please delete this slide before presentaion.</a:t>
            </a:r>
            <a:endParaRPr lang="zh-CN" altLang="en-US" sz="1051" dirty="0">
              <a:solidFill>
                <a:srgbClr val="5F5F5F"/>
              </a:solidFill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="" xmlns:p14="http://schemas.microsoft.com/office/powerpoint/2010/main" xmlns:mc="http://schemas.openxmlformats.org/markup-compatibility/2006" xmlns:a16="http://schemas.microsoft.com/office/drawing/2014/main" id="{821214C4-3D8B-473D-9D9C-F2F23FBFB600}"/>
              </a:ext>
            </a:extLst>
          </p:cNvPr>
          <p:cNvSpPr/>
          <p:nvPr/>
        </p:nvSpPr>
        <p:spPr>
          <a:xfrm>
            <a:off x="7070726" y="5304238"/>
            <a:ext cx="4301177" cy="400111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r>
              <a:rPr lang="zh-CN" altLang="en-US" sz="1000">
                <a:solidFill>
                  <a:srgbClr val="CC4A4A"/>
                </a:solidFill>
              </a:rPr>
              <a:t>*可以通过</a:t>
            </a:r>
            <a:r>
              <a:rPr lang="en-US" altLang="zh-CN" sz="1000">
                <a:solidFill>
                  <a:srgbClr val="CC4A4A"/>
                </a:solidFill>
              </a:rPr>
              <a:t>iSlide 【</a:t>
            </a:r>
            <a:r>
              <a:rPr lang="zh-CN" altLang="en-US" sz="1000">
                <a:solidFill>
                  <a:srgbClr val="CC4A4A"/>
                </a:solidFill>
              </a:rPr>
              <a:t>一键优化</a:t>
            </a:r>
            <a:r>
              <a:rPr lang="en-US" altLang="zh-CN" sz="1000">
                <a:solidFill>
                  <a:srgbClr val="CC4A4A"/>
                </a:solidFill>
              </a:rPr>
              <a:t>】</a:t>
            </a:r>
            <a:r>
              <a:rPr lang="zh-CN" altLang="en-US" sz="1000">
                <a:solidFill>
                  <a:srgbClr val="CC4A4A"/>
                </a:solidFill>
              </a:rPr>
              <a:t>（智能参考线）功能，应用更多预设参考线。</a:t>
            </a:r>
            <a:endParaRPr lang="en-US" altLang="zh-CN" sz="1000">
              <a:solidFill>
                <a:srgbClr val="CC4A4A"/>
              </a:solidFill>
            </a:endParaRPr>
          </a:p>
          <a:p>
            <a:r>
              <a:rPr lang="en-US" altLang="zh-CN" sz="1000">
                <a:solidFill>
                  <a:srgbClr val="CC4A4A"/>
                </a:solidFill>
              </a:rPr>
              <a:t> Use Uniform Guides in iSlide to apply guides with presets.</a:t>
            </a:r>
          </a:p>
        </p:txBody>
      </p:sp>
      <p:sp>
        <p:nvSpPr>
          <p:cNvPr id="48" name="标题 1">
            <a:extLst>
              <a:ext uri="{FF2B5EF4-FFF2-40B4-BE49-F238E27FC236}">
                <a16:creationId xmlns="" xmlns:p14="http://schemas.microsoft.com/office/powerpoint/2010/main" xmlns:mc="http://schemas.openxmlformats.org/markup-compatibility/2006" xmlns:a16="http://schemas.microsoft.com/office/drawing/2014/main" id="{A063C456-63D9-49D6-A680-AB5AA5CB4C15}"/>
              </a:ext>
            </a:extLst>
          </p:cNvPr>
          <p:cNvSpPr txBox="1">
            <a:spLocks/>
          </p:cNvSpPr>
          <p:nvPr/>
        </p:nvSpPr>
        <p:spPr>
          <a:xfrm>
            <a:off x="695323" y="4046"/>
            <a:ext cx="10825164" cy="1013353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>
            <a:lvl1pPr algn="l" defTabSz="914377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defTabSz="914332"/>
            <a:r>
              <a:rPr lang="zh-CN" altLang="en-US" sz="2800" b="1"/>
              <a:t>主题模板的标准 </a:t>
            </a:r>
            <a:r>
              <a:rPr lang="en-US" altLang="zh-CN" sz="2800" b="1"/>
              <a:t>How to use this template</a:t>
            </a:r>
            <a:endParaRPr lang="zh-CN" altLang="en-US" sz="2800" b="1" dirty="0"/>
          </a:p>
        </p:txBody>
      </p:sp>
      <p:sp>
        <p:nvSpPr>
          <p:cNvPr id="49" name="직사각형 45">
            <a:extLst>
              <a:ext uri="{FF2B5EF4-FFF2-40B4-BE49-F238E27FC236}">
                <a16:creationId xmlns="" xmlns:p14="http://schemas.microsoft.com/office/powerpoint/2010/main" xmlns:mc="http://schemas.openxmlformats.org/markup-compatibility/2006" xmlns:a16="http://schemas.microsoft.com/office/drawing/2014/main" id="{70537D41-1690-44B4-875B-3E6C18A46109}"/>
              </a:ext>
            </a:extLst>
          </p:cNvPr>
          <p:cNvSpPr/>
          <p:nvPr/>
        </p:nvSpPr>
        <p:spPr>
          <a:xfrm>
            <a:off x="695325" y="1028700"/>
            <a:ext cx="10825163" cy="87675"/>
          </a:xfrm>
          <a:prstGeom prst="rect">
            <a:avLst/>
          </a:prstGeom>
          <a:solidFill>
            <a:schemeClr val="tx2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54577895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 xmlns:a16="http://schemas.microsoft.com/office/drawing/2014/main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8" name="Freeform 5"/>
          <p:cNvSpPr>
            <a:spLocks/>
          </p:cNvSpPr>
          <p:nvPr/>
        </p:nvSpPr>
        <p:spPr bwMode="auto">
          <a:xfrm>
            <a:off x="4513125" y="1802705"/>
            <a:ext cx="6603982" cy="4171187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09" name="Freeform 6"/>
          <p:cNvSpPr>
            <a:spLocks/>
          </p:cNvSpPr>
          <p:nvPr/>
        </p:nvSpPr>
        <p:spPr bwMode="auto">
          <a:xfrm>
            <a:off x="4493792" y="1784983"/>
            <a:ext cx="6642649" cy="4206632"/>
          </a:xfrm>
          <a:prstGeom prst="rect">
            <a:avLst/>
          </a:prstGeom>
          <a:solidFill>
            <a:schemeClr val="bg1"/>
          </a:solidFill>
          <a:ln w="9525">
            <a:solidFill>
              <a:srgbClr val="EAECEF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10" name="Rectangle 7"/>
          <p:cNvSpPr>
            <a:spLocks noChangeArrowheads="1"/>
          </p:cNvSpPr>
          <p:nvPr/>
        </p:nvSpPr>
        <p:spPr bwMode="auto">
          <a:xfrm>
            <a:off x="4724182" y="2215152"/>
            <a:ext cx="6175424" cy="497836"/>
          </a:xfrm>
          <a:prstGeom prst="rect">
            <a:avLst/>
          </a:prstGeom>
          <a:solidFill>
            <a:srgbClr val="EDEDE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11" name="Rectangle 8"/>
          <p:cNvSpPr>
            <a:spLocks noChangeArrowheads="1"/>
          </p:cNvSpPr>
          <p:nvPr/>
        </p:nvSpPr>
        <p:spPr bwMode="auto">
          <a:xfrm>
            <a:off x="4724182" y="2215152"/>
            <a:ext cx="6175424" cy="49783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12" name="Rectangle 9"/>
          <p:cNvSpPr>
            <a:spLocks noChangeArrowheads="1"/>
          </p:cNvSpPr>
          <p:nvPr/>
        </p:nvSpPr>
        <p:spPr bwMode="auto">
          <a:xfrm>
            <a:off x="4724182" y="2215152"/>
            <a:ext cx="6175424" cy="290001"/>
          </a:xfrm>
          <a:prstGeom prst="rect">
            <a:avLst/>
          </a:prstGeom>
          <a:solidFill>
            <a:srgbClr val="CC4A4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13" name="Rectangle 10"/>
          <p:cNvSpPr>
            <a:spLocks noChangeArrowheads="1"/>
          </p:cNvSpPr>
          <p:nvPr/>
        </p:nvSpPr>
        <p:spPr bwMode="auto">
          <a:xfrm>
            <a:off x="4724182" y="2215152"/>
            <a:ext cx="6175424" cy="2900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14" name="Rectangle 11"/>
          <p:cNvSpPr>
            <a:spLocks noChangeArrowheads="1"/>
          </p:cNvSpPr>
          <p:nvPr/>
        </p:nvSpPr>
        <p:spPr bwMode="auto">
          <a:xfrm>
            <a:off x="4724182" y="3036823"/>
            <a:ext cx="1073006" cy="808782"/>
          </a:xfrm>
          <a:prstGeom prst="rect">
            <a:avLst/>
          </a:prstGeom>
          <a:solidFill>
            <a:srgbClr val="F4F4F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15" name="Rectangle 12"/>
          <p:cNvSpPr>
            <a:spLocks noChangeArrowheads="1"/>
          </p:cNvSpPr>
          <p:nvPr/>
        </p:nvSpPr>
        <p:spPr bwMode="auto">
          <a:xfrm>
            <a:off x="4724182" y="4011550"/>
            <a:ext cx="1073006" cy="808782"/>
          </a:xfrm>
          <a:prstGeom prst="rect">
            <a:avLst/>
          </a:prstGeom>
          <a:solidFill>
            <a:srgbClr val="F4F4F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16" name="Rectangle 13"/>
          <p:cNvSpPr>
            <a:spLocks noChangeArrowheads="1"/>
          </p:cNvSpPr>
          <p:nvPr/>
        </p:nvSpPr>
        <p:spPr bwMode="auto">
          <a:xfrm>
            <a:off x="4724182" y="4984666"/>
            <a:ext cx="1073006" cy="810393"/>
          </a:xfrm>
          <a:prstGeom prst="rect">
            <a:avLst/>
          </a:prstGeom>
          <a:solidFill>
            <a:srgbClr val="F4F4F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17" name="Oval 14"/>
          <p:cNvSpPr>
            <a:spLocks noChangeArrowheads="1"/>
          </p:cNvSpPr>
          <p:nvPr/>
        </p:nvSpPr>
        <p:spPr bwMode="auto">
          <a:xfrm>
            <a:off x="5329963" y="2007317"/>
            <a:ext cx="99889" cy="99889"/>
          </a:xfrm>
          <a:prstGeom prst="ellipse">
            <a:avLst/>
          </a:prstGeom>
          <a:solidFill>
            <a:srgbClr val="EDEDE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18" name="Oval 15"/>
          <p:cNvSpPr>
            <a:spLocks noChangeArrowheads="1"/>
          </p:cNvSpPr>
          <p:nvPr/>
        </p:nvSpPr>
        <p:spPr bwMode="auto">
          <a:xfrm>
            <a:off x="5505576" y="2007317"/>
            <a:ext cx="101501" cy="99889"/>
          </a:xfrm>
          <a:prstGeom prst="ellipse">
            <a:avLst/>
          </a:prstGeom>
          <a:solidFill>
            <a:srgbClr val="EDEDE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19" name="Oval 16"/>
          <p:cNvSpPr>
            <a:spLocks noChangeArrowheads="1"/>
          </p:cNvSpPr>
          <p:nvPr/>
        </p:nvSpPr>
        <p:spPr bwMode="auto">
          <a:xfrm>
            <a:off x="5681188" y="2007317"/>
            <a:ext cx="101501" cy="99889"/>
          </a:xfrm>
          <a:prstGeom prst="ellipse">
            <a:avLst/>
          </a:prstGeom>
          <a:solidFill>
            <a:srgbClr val="EDEDE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20" name="Freeform 17"/>
          <p:cNvSpPr>
            <a:spLocks noEditPoints="1"/>
          </p:cNvSpPr>
          <p:nvPr/>
        </p:nvSpPr>
        <p:spPr bwMode="auto">
          <a:xfrm>
            <a:off x="6082357" y="3040045"/>
            <a:ext cx="4834972" cy="2772736"/>
          </a:xfrm>
          <a:custGeom>
            <a:avLst/>
            <a:gdLst>
              <a:gd name="T0" fmla="*/ 81 w 3119"/>
              <a:gd name="T1" fmla="*/ 1764 h 1788"/>
              <a:gd name="T2" fmla="*/ 41 w 3119"/>
              <a:gd name="T3" fmla="*/ 1747 h 1788"/>
              <a:gd name="T4" fmla="*/ 24 w 3119"/>
              <a:gd name="T5" fmla="*/ 1706 h 1788"/>
              <a:gd name="T6" fmla="*/ 24 w 3119"/>
              <a:gd name="T7" fmla="*/ 81 h 1788"/>
              <a:gd name="T8" fmla="*/ 41 w 3119"/>
              <a:gd name="T9" fmla="*/ 41 h 1788"/>
              <a:gd name="T10" fmla="*/ 81 w 3119"/>
              <a:gd name="T11" fmla="*/ 24 h 1788"/>
              <a:gd name="T12" fmla="*/ 3037 w 3119"/>
              <a:gd name="T13" fmla="*/ 24 h 1788"/>
              <a:gd name="T14" fmla="*/ 3078 w 3119"/>
              <a:gd name="T15" fmla="*/ 41 h 1788"/>
              <a:gd name="T16" fmla="*/ 3095 w 3119"/>
              <a:gd name="T17" fmla="*/ 81 h 1788"/>
              <a:gd name="T18" fmla="*/ 3095 w 3119"/>
              <a:gd name="T19" fmla="*/ 1706 h 1788"/>
              <a:gd name="T20" fmla="*/ 3078 w 3119"/>
              <a:gd name="T21" fmla="*/ 1747 h 1788"/>
              <a:gd name="T22" fmla="*/ 3037 w 3119"/>
              <a:gd name="T23" fmla="*/ 1764 h 1788"/>
              <a:gd name="T24" fmla="*/ 3037 w 3119"/>
              <a:gd name="T25" fmla="*/ 1764 h 1788"/>
              <a:gd name="T26" fmla="*/ 81 w 3119"/>
              <a:gd name="T27" fmla="*/ 1764 h 1788"/>
              <a:gd name="T28" fmla="*/ 3037 w 3119"/>
              <a:gd name="T29" fmla="*/ 0 h 1788"/>
              <a:gd name="T30" fmla="*/ 3037 w 3119"/>
              <a:gd name="T31" fmla="*/ 0 h 1788"/>
              <a:gd name="T32" fmla="*/ 81 w 3119"/>
              <a:gd name="T33" fmla="*/ 0 h 1788"/>
              <a:gd name="T34" fmla="*/ 24 w 3119"/>
              <a:gd name="T35" fmla="*/ 24 h 1788"/>
              <a:gd name="T36" fmla="*/ 0 w 3119"/>
              <a:gd name="T37" fmla="*/ 81 h 1788"/>
              <a:gd name="T38" fmla="*/ 0 w 3119"/>
              <a:gd name="T39" fmla="*/ 1706 h 1788"/>
              <a:gd name="T40" fmla="*/ 24 w 3119"/>
              <a:gd name="T41" fmla="*/ 1764 h 1788"/>
              <a:gd name="T42" fmla="*/ 81 w 3119"/>
              <a:gd name="T43" fmla="*/ 1788 h 1788"/>
              <a:gd name="T44" fmla="*/ 81 w 3119"/>
              <a:gd name="T45" fmla="*/ 1788 h 1788"/>
              <a:gd name="T46" fmla="*/ 3037 w 3119"/>
              <a:gd name="T47" fmla="*/ 1788 h 1788"/>
              <a:gd name="T48" fmla="*/ 3095 w 3119"/>
              <a:gd name="T49" fmla="*/ 1764 h 1788"/>
              <a:gd name="T50" fmla="*/ 3119 w 3119"/>
              <a:gd name="T51" fmla="*/ 1706 h 1788"/>
              <a:gd name="T52" fmla="*/ 3119 w 3119"/>
              <a:gd name="T53" fmla="*/ 81 h 1788"/>
              <a:gd name="T54" fmla="*/ 3095 w 3119"/>
              <a:gd name="T55" fmla="*/ 24 h 1788"/>
              <a:gd name="T56" fmla="*/ 3037 w 3119"/>
              <a:gd name="T57" fmla="*/ 0 h 17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3119" h="1788">
                <a:moveTo>
                  <a:pt x="81" y="1764"/>
                </a:moveTo>
                <a:cubicBezTo>
                  <a:pt x="65" y="1764"/>
                  <a:pt x="51" y="1757"/>
                  <a:pt x="41" y="1747"/>
                </a:cubicBezTo>
                <a:cubicBezTo>
                  <a:pt x="30" y="1737"/>
                  <a:pt x="24" y="1722"/>
                  <a:pt x="24" y="1706"/>
                </a:cubicBezTo>
                <a:cubicBezTo>
                  <a:pt x="24" y="81"/>
                  <a:pt x="24" y="81"/>
                  <a:pt x="24" y="81"/>
                </a:cubicBezTo>
                <a:cubicBezTo>
                  <a:pt x="24" y="66"/>
                  <a:pt x="30" y="51"/>
                  <a:pt x="41" y="41"/>
                </a:cubicBezTo>
                <a:cubicBezTo>
                  <a:pt x="51" y="30"/>
                  <a:pt x="65" y="24"/>
                  <a:pt x="81" y="24"/>
                </a:cubicBezTo>
                <a:cubicBezTo>
                  <a:pt x="3037" y="24"/>
                  <a:pt x="3037" y="24"/>
                  <a:pt x="3037" y="24"/>
                </a:cubicBezTo>
                <a:cubicBezTo>
                  <a:pt x="3053" y="24"/>
                  <a:pt x="3068" y="30"/>
                  <a:pt x="3078" y="41"/>
                </a:cubicBezTo>
                <a:cubicBezTo>
                  <a:pt x="3089" y="51"/>
                  <a:pt x="3095" y="66"/>
                  <a:pt x="3095" y="81"/>
                </a:cubicBezTo>
                <a:cubicBezTo>
                  <a:pt x="3095" y="1706"/>
                  <a:pt x="3095" y="1706"/>
                  <a:pt x="3095" y="1706"/>
                </a:cubicBezTo>
                <a:cubicBezTo>
                  <a:pt x="3095" y="1722"/>
                  <a:pt x="3089" y="1737"/>
                  <a:pt x="3078" y="1747"/>
                </a:cubicBezTo>
                <a:cubicBezTo>
                  <a:pt x="3068" y="1757"/>
                  <a:pt x="3053" y="1764"/>
                  <a:pt x="3037" y="1764"/>
                </a:cubicBezTo>
                <a:cubicBezTo>
                  <a:pt x="3037" y="1764"/>
                  <a:pt x="3037" y="1764"/>
                  <a:pt x="3037" y="1764"/>
                </a:cubicBezTo>
                <a:cubicBezTo>
                  <a:pt x="81" y="1764"/>
                  <a:pt x="81" y="1764"/>
                  <a:pt x="81" y="1764"/>
                </a:cubicBezTo>
                <a:moveTo>
                  <a:pt x="3037" y="0"/>
                </a:moveTo>
                <a:cubicBezTo>
                  <a:pt x="3037" y="0"/>
                  <a:pt x="3037" y="0"/>
                  <a:pt x="3037" y="0"/>
                </a:cubicBezTo>
                <a:cubicBezTo>
                  <a:pt x="81" y="0"/>
                  <a:pt x="81" y="0"/>
                  <a:pt x="81" y="0"/>
                </a:cubicBezTo>
                <a:cubicBezTo>
                  <a:pt x="59" y="0"/>
                  <a:pt x="38" y="9"/>
                  <a:pt x="24" y="24"/>
                </a:cubicBezTo>
                <a:cubicBezTo>
                  <a:pt x="9" y="39"/>
                  <a:pt x="0" y="59"/>
                  <a:pt x="0" y="81"/>
                </a:cubicBezTo>
                <a:cubicBezTo>
                  <a:pt x="0" y="1706"/>
                  <a:pt x="0" y="1706"/>
                  <a:pt x="0" y="1706"/>
                </a:cubicBezTo>
                <a:cubicBezTo>
                  <a:pt x="0" y="1729"/>
                  <a:pt x="9" y="1749"/>
                  <a:pt x="24" y="1764"/>
                </a:cubicBezTo>
                <a:cubicBezTo>
                  <a:pt x="38" y="1779"/>
                  <a:pt x="59" y="1788"/>
                  <a:pt x="81" y="1788"/>
                </a:cubicBezTo>
                <a:cubicBezTo>
                  <a:pt x="81" y="1788"/>
                  <a:pt x="81" y="1788"/>
                  <a:pt x="81" y="1788"/>
                </a:cubicBezTo>
                <a:cubicBezTo>
                  <a:pt x="3037" y="1788"/>
                  <a:pt x="3037" y="1788"/>
                  <a:pt x="3037" y="1788"/>
                </a:cubicBezTo>
                <a:cubicBezTo>
                  <a:pt x="3060" y="1788"/>
                  <a:pt x="3080" y="1779"/>
                  <a:pt x="3095" y="1764"/>
                </a:cubicBezTo>
                <a:cubicBezTo>
                  <a:pt x="3110" y="1749"/>
                  <a:pt x="3119" y="1729"/>
                  <a:pt x="3119" y="1706"/>
                </a:cubicBezTo>
                <a:cubicBezTo>
                  <a:pt x="3119" y="81"/>
                  <a:pt x="3119" y="81"/>
                  <a:pt x="3119" y="81"/>
                </a:cubicBezTo>
                <a:cubicBezTo>
                  <a:pt x="3119" y="59"/>
                  <a:pt x="3110" y="39"/>
                  <a:pt x="3095" y="24"/>
                </a:cubicBezTo>
                <a:cubicBezTo>
                  <a:pt x="3080" y="9"/>
                  <a:pt x="3060" y="0"/>
                  <a:pt x="3037" y="0"/>
                </a:cubicBezTo>
              </a:path>
            </a:pathLst>
          </a:custGeom>
          <a:solidFill>
            <a:srgbClr val="F6F7F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21" name="Freeform 18"/>
          <p:cNvSpPr>
            <a:spLocks/>
          </p:cNvSpPr>
          <p:nvPr/>
        </p:nvSpPr>
        <p:spPr bwMode="auto">
          <a:xfrm>
            <a:off x="6074301" y="2269930"/>
            <a:ext cx="847449" cy="262612"/>
          </a:xfrm>
          <a:custGeom>
            <a:avLst/>
            <a:gdLst>
              <a:gd name="T0" fmla="*/ 520 w 547"/>
              <a:gd name="T1" fmla="*/ 170 h 170"/>
              <a:gd name="T2" fmla="*/ 27 w 547"/>
              <a:gd name="T3" fmla="*/ 170 h 170"/>
              <a:gd name="T4" fmla="*/ 0 w 547"/>
              <a:gd name="T5" fmla="*/ 143 h 170"/>
              <a:gd name="T6" fmla="*/ 0 w 547"/>
              <a:gd name="T7" fmla="*/ 27 h 170"/>
              <a:gd name="T8" fmla="*/ 27 w 547"/>
              <a:gd name="T9" fmla="*/ 0 h 170"/>
              <a:gd name="T10" fmla="*/ 520 w 547"/>
              <a:gd name="T11" fmla="*/ 0 h 170"/>
              <a:gd name="T12" fmla="*/ 547 w 547"/>
              <a:gd name="T13" fmla="*/ 27 h 170"/>
              <a:gd name="T14" fmla="*/ 547 w 547"/>
              <a:gd name="T15" fmla="*/ 143 h 170"/>
              <a:gd name="T16" fmla="*/ 520 w 547"/>
              <a:gd name="T17" fmla="*/ 170 h 1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547" h="170">
                <a:moveTo>
                  <a:pt x="520" y="170"/>
                </a:moveTo>
                <a:cubicBezTo>
                  <a:pt x="27" y="170"/>
                  <a:pt x="27" y="170"/>
                  <a:pt x="27" y="170"/>
                </a:cubicBezTo>
                <a:cubicBezTo>
                  <a:pt x="12" y="170"/>
                  <a:pt x="0" y="158"/>
                  <a:pt x="0" y="143"/>
                </a:cubicBezTo>
                <a:cubicBezTo>
                  <a:pt x="0" y="27"/>
                  <a:pt x="0" y="27"/>
                  <a:pt x="0" y="27"/>
                </a:cubicBezTo>
                <a:cubicBezTo>
                  <a:pt x="0" y="12"/>
                  <a:pt x="12" y="0"/>
                  <a:pt x="27" y="0"/>
                </a:cubicBezTo>
                <a:cubicBezTo>
                  <a:pt x="520" y="0"/>
                  <a:pt x="520" y="0"/>
                  <a:pt x="520" y="0"/>
                </a:cubicBezTo>
                <a:cubicBezTo>
                  <a:pt x="535" y="0"/>
                  <a:pt x="547" y="12"/>
                  <a:pt x="547" y="27"/>
                </a:cubicBezTo>
                <a:cubicBezTo>
                  <a:pt x="547" y="143"/>
                  <a:pt x="547" y="143"/>
                  <a:pt x="547" y="143"/>
                </a:cubicBezTo>
                <a:cubicBezTo>
                  <a:pt x="547" y="158"/>
                  <a:pt x="535" y="170"/>
                  <a:pt x="520" y="170"/>
                </a:cubicBezTo>
                <a:close/>
              </a:path>
            </a:pathLst>
          </a:custGeom>
          <a:solidFill>
            <a:srgbClr val="EDEDE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22" name="Rectangle 19"/>
          <p:cNvSpPr>
            <a:spLocks noChangeArrowheads="1"/>
          </p:cNvSpPr>
          <p:nvPr/>
        </p:nvSpPr>
        <p:spPr bwMode="auto">
          <a:xfrm>
            <a:off x="6278913" y="2364986"/>
            <a:ext cx="409225" cy="40278"/>
          </a:xfrm>
          <a:prstGeom prst="rect">
            <a:avLst/>
          </a:prstGeom>
          <a:solidFill>
            <a:srgbClr val="C4C4C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23" name="Freeform 20"/>
          <p:cNvSpPr>
            <a:spLocks/>
          </p:cNvSpPr>
          <p:nvPr/>
        </p:nvSpPr>
        <p:spPr bwMode="auto">
          <a:xfrm>
            <a:off x="5276796" y="2339208"/>
            <a:ext cx="389891" cy="78945"/>
          </a:xfrm>
          <a:custGeom>
            <a:avLst/>
            <a:gdLst>
              <a:gd name="T0" fmla="*/ 227 w 251"/>
              <a:gd name="T1" fmla="*/ 0 h 51"/>
              <a:gd name="T2" fmla="*/ 24 w 251"/>
              <a:gd name="T3" fmla="*/ 0 h 51"/>
              <a:gd name="T4" fmla="*/ 0 w 251"/>
              <a:gd name="T5" fmla="*/ 24 h 51"/>
              <a:gd name="T6" fmla="*/ 0 w 251"/>
              <a:gd name="T7" fmla="*/ 27 h 51"/>
              <a:gd name="T8" fmla="*/ 24 w 251"/>
              <a:gd name="T9" fmla="*/ 51 h 51"/>
              <a:gd name="T10" fmla="*/ 227 w 251"/>
              <a:gd name="T11" fmla="*/ 51 h 51"/>
              <a:gd name="T12" fmla="*/ 251 w 251"/>
              <a:gd name="T13" fmla="*/ 27 h 51"/>
              <a:gd name="T14" fmla="*/ 251 w 251"/>
              <a:gd name="T15" fmla="*/ 24 h 51"/>
              <a:gd name="T16" fmla="*/ 227 w 251"/>
              <a:gd name="T17" fmla="*/ 0 h 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51" h="51">
                <a:moveTo>
                  <a:pt x="227" y="0"/>
                </a:moveTo>
                <a:cubicBezTo>
                  <a:pt x="24" y="0"/>
                  <a:pt x="24" y="0"/>
                  <a:pt x="24" y="0"/>
                </a:cubicBezTo>
                <a:cubicBezTo>
                  <a:pt x="11" y="0"/>
                  <a:pt x="0" y="11"/>
                  <a:pt x="0" y="24"/>
                </a:cubicBezTo>
                <a:cubicBezTo>
                  <a:pt x="0" y="27"/>
                  <a:pt x="0" y="27"/>
                  <a:pt x="0" y="27"/>
                </a:cubicBezTo>
                <a:cubicBezTo>
                  <a:pt x="0" y="41"/>
                  <a:pt x="11" y="51"/>
                  <a:pt x="24" y="51"/>
                </a:cubicBezTo>
                <a:cubicBezTo>
                  <a:pt x="227" y="51"/>
                  <a:pt x="227" y="51"/>
                  <a:pt x="227" y="51"/>
                </a:cubicBezTo>
                <a:cubicBezTo>
                  <a:pt x="240" y="51"/>
                  <a:pt x="251" y="41"/>
                  <a:pt x="251" y="27"/>
                </a:cubicBezTo>
                <a:cubicBezTo>
                  <a:pt x="251" y="24"/>
                  <a:pt x="251" y="24"/>
                  <a:pt x="251" y="24"/>
                </a:cubicBezTo>
                <a:cubicBezTo>
                  <a:pt x="251" y="11"/>
                  <a:pt x="240" y="0"/>
                  <a:pt x="227" y="0"/>
                </a:cubicBezTo>
              </a:path>
            </a:pathLst>
          </a:custGeom>
          <a:solidFill>
            <a:srgbClr val="EAECEF">
              <a:alpha val="66000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24" name="Freeform 21"/>
          <p:cNvSpPr>
            <a:spLocks/>
          </p:cNvSpPr>
          <p:nvPr/>
        </p:nvSpPr>
        <p:spPr bwMode="auto">
          <a:xfrm>
            <a:off x="7252030" y="2339208"/>
            <a:ext cx="388280" cy="78945"/>
          </a:xfrm>
          <a:custGeom>
            <a:avLst/>
            <a:gdLst>
              <a:gd name="T0" fmla="*/ 226 w 250"/>
              <a:gd name="T1" fmla="*/ 0 h 51"/>
              <a:gd name="T2" fmla="*/ 24 w 250"/>
              <a:gd name="T3" fmla="*/ 0 h 51"/>
              <a:gd name="T4" fmla="*/ 0 w 250"/>
              <a:gd name="T5" fmla="*/ 24 h 51"/>
              <a:gd name="T6" fmla="*/ 0 w 250"/>
              <a:gd name="T7" fmla="*/ 27 h 51"/>
              <a:gd name="T8" fmla="*/ 24 w 250"/>
              <a:gd name="T9" fmla="*/ 51 h 51"/>
              <a:gd name="T10" fmla="*/ 226 w 250"/>
              <a:gd name="T11" fmla="*/ 51 h 51"/>
              <a:gd name="T12" fmla="*/ 250 w 250"/>
              <a:gd name="T13" fmla="*/ 27 h 51"/>
              <a:gd name="T14" fmla="*/ 250 w 250"/>
              <a:gd name="T15" fmla="*/ 24 h 51"/>
              <a:gd name="T16" fmla="*/ 226 w 250"/>
              <a:gd name="T17" fmla="*/ 0 h 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50" h="51">
                <a:moveTo>
                  <a:pt x="226" y="0"/>
                </a:moveTo>
                <a:cubicBezTo>
                  <a:pt x="24" y="0"/>
                  <a:pt x="24" y="0"/>
                  <a:pt x="24" y="0"/>
                </a:cubicBezTo>
                <a:cubicBezTo>
                  <a:pt x="10" y="0"/>
                  <a:pt x="0" y="11"/>
                  <a:pt x="0" y="24"/>
                </a:cubicBezTo>
                <a:cubicBezTo>
                  <a:pt x="0" y="27"/>
                  <a:pt x="0" y="27"/>
                  <a:pt x="0" y="27"/>
                </a:cubicBezTo>
                <a:cubicBezTo>
                  <a:pt x="0" y="41"/>
                  <a:pt x="10" y="51"/>
                  <a:pt x="24" y="51"/>
                </a:cubicBezTo>
                <a:cubicBezTo>
                  <a:pt x="226" y="51"/>
                  <a:pt x="226" y="51"/>
                  <a:pt x="226" y="51"/>
                </a:cubicBezTo>
                <a:cubicBezTo>
                  <a:pt x="239" y="51"/>
                  <a:pt x="250" y="41"/>
                  <a:pt x="250" y="27"/>
                </a:cubicBezTo>
                <a:cubicBezTo>
                  <a:pt x="250" y="24"/>
                  <a:pt x="250" y="24"/>
                  <a:pt x="250" y="24"/>
                </a:cubicBezTo>
                <a:cubicBezTo>
                  <a:pt x="250" y="11"/>
                  <a:pt x="239" y="0"/>
                  <a:pt x="226" y="0"/>
                </a:cubicBezTo>
              </a:path>
            </a:pathLst>
          </a:custGeom>
          <a:solidFill>
            <a:srgbClr val="EAECEF">
              <a:alpha val="66000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25" name="Freeform 22"/>
          <p:cNvSpPr>
            <a:spLocks/>
          </p:cNvSpPr>
          <p:nvPr/>
        </p:nvSpPr>
        <p:spPr bwMode="auto">
          <a:xfrm>
            <a:off x="7989923" y="2339208"/>
            <a:ext cx="388280" cy="78945"/>
          </a:xfrm>
          <a:custGeom>
            <a:avLst/>
            <a:gdLst>
              <a:gd name="T0" fmla="*/ 226 w 250"/>
              <a:gd name="T1" fmla="*/ 0 h 51"/>
              <a:gd name="T2" fmla="*/ 24 w 250"/>
              <a:gd name="T3" fmla="*/ 0 h 51"/>
              <a:gd name="T4" fmla="*/ 0 w 250"/>
              <a:gd name="T5" fmla="*/ 24 h 51"/>
              <a:gd name="T6" fmla="*/ 0 w 250"/>
              <a:gd name="T7" fmla="*/ 27 h 51"/>
              <a:gd name="T8" fmla="*/ 24 w 250"/>
              <a:gd name="T9" fmla="*/ 51 h 51"/>
              <a:gd name="T10" fmla="*/ 226 w 250"/>
              <a:gd name="T11" fmla="*/ 51 h 51"/>
              <a:gd name="T12" fmla="*/ 250 w 250"/>
              <a:gd name="T13" fmla="*/ 27 h 51"/>
              <a:gd name="T14" fmla="*/ 250 w 250"/>
              <a:gd name="T15" fmla="*/ 24 h 51"/>
              <a:gd name="T16" fmla="*/ 226 w 250"/>
              <a:gd name="T17" fmla="*/ 0 h 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50" h="51">
                <a:moveTo>
                  <a:pt x="226" y="0"/>
                </a:moveTo>
                <a:cubicBezTo>
                  <a:pt x="24" y="0"/>
                  <a:pt x="24" y="0"/>
                  <a:pt x="24" y="0"/>
                </a:cubicBezTo>
                <a:cubicBezTo>
                  <a:pt x="11" y="0"/>
                  <a:pt x="0" y="11"/>
                  <a:pt x="0" y="24"/>
                </a:cubicBezTo>
                <a:cubicBezTo>
                  <a:pt x="0" y="27"/>
                  <a:pt x="0" y="27"/>
                  <a:pt x="0" y="27"/>
                </a:cubicBezTo>
                <a:cubicBezTo>
                  <a:pt x="0" y="41"/>
                  <a:pt x="11" y="51"/>
                  <a:pt x="24" y="51"/>
                </a:cubicBezTo>
                <a:cubicBezTo>
                  <a:pt x="226" y="51"/>
                  <a:pt x="226" y="51"/>
                  <a:pt x="226" y="51"/>
                </a:cubicBezTo>
                <a:cubicBezTo>
                  <a:pt x="240" y="51"/>
                  <a:pt x="250" y="41"/>
                  <a:pt x="250" y="27"/>
                </a:cubicBezTo>
                <a:cubicBezTo>
                  <a:pt x="250" y="24"/>
                  <a:pt x="250" y="24"/>
                  <a:pt x="250" y="24"/>
                </a:cubicBezTo>
                <a:cubicBezTo>
                  <a:pt x="250" y="11"/>
                  <a:pt x="240" y="0"/>
                  <a:pt x="226" y="0"/>
                </a:cubicBezTo>
              </a:path>
            </a:pathLst>
          </a:custGeom>
          <a:solidFill>
            <a:srgbClr val="EAECEF">
              <a:alpha val="66000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26" name="Freeform 23"/>
          <p:cNvSpPr>
            <a:spLocks/>
          </p:cNvSpPr>
          <p:nvPr/>
        </p:nvSpPr>
        <p:spPr bwMode="auto">
          <a:xfrm>
            <a:off x="8727816" y="2339208"/>
            <a:ext cx="388280" cy="78945"/>
          </a:xfrm>
          <a:custGeom>
            <a:avLst/>
            <a:gdLst>
              <a:gd name="T0" fmla="*/ 227 w 250"/>
              <a:gd name="T1" fmla="*/ 0 h 51"/>
              <a:gd name="T2" fmla="*/ 24 w 250"/>
              <a:gd name="T3" fmla="*/ 0 h 51"/>
              <a:gd name="T4" fmla="*/ 0 w 250"/>
              <a:gd name="T5" fmla="*/ 24 h 51"/>
              <a:gd name="T6" fmla="*/ 0 w 250"/>
              <a:gd name="T7" fmla="*/ 27 h 51"/>
              <a:gd name="T8" fmla="*/ 24 w 250"/>
              <a:gd name="T9" fmla="*/ 51 h 51"/>
              <a:gd name="T10" fmla="*/ 227 w 250"/>
              <a:gd name="T11" fmla="*/ 51 h 51"/>
              <a:gd name="T12" fmla="*/ 250 w 250"/>
              <a:gd name="T13" fmla="*/ 27 h 51"/>
              <a:gd name="T14" fmla="*/ 250 w 250"/>
              <a:gd name="T15" fmla="*/ 24 h 51"/>
              <a:gd name="T16" fmla="*/ 227 w 250"/>
              <a:gd name="T17" fmla="*/ 0 h 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50" h="51">
                <a:moveTo>
                  <a:pt x="227" y="0"/>
                </a:moveTo>
                <a:cubicBezTo>
                  <a:pt x="24" y="0"/>
                  <a:pt x="24" y="0"/>
                  <a:pt x="24" y="0"/>
                </a:cubicBezTo>
                <a:cubicBezTo>
                  <a:pt x="11" y="0"/>
                  <a:pt x="0" y="11"/>
                  <a:pt x="0" y="24"/>
                </a:cubicBezTo>
                <a:cubicBezTo>
                  <a:pt x="0" y="27"/>
                  <a:pt x="0" y="27"/>
                  <a:pt x="0" y="27"/>
                </a:cubicBezTo>
                <a:cubicBezTo>
                  <a:pt x="0" y="41"/>
                  <a:pt x="11" y="51"/>
                  <a:pt x="24" y="51"/>
                </a:cubicBezTo>
                <a:cubicBezTo>
                  <a:pt x="227" y="51"/>
                  <a:pt x="227" y="51"/>
                  <a:pt x="227" y="51"/>
                </a:cubicBezTo>
                <a:cubicBezTo>
                  <a:pt x="240" y="51"/>
                  <a:pt x="250" y="41"/>
                  <a:pt x="250" y="27"/>
                </a:cubicBezTo>
                <a:cubicBezTo>
                  <a:pt x="250" y="24"/>
                  <a:pt x="250" y="24"/>
                  <a:pt x="250" y="24"/>
                </a:cubicBezTo>
                <a:cubicBezTo>
                  <a:pt x="250" y="11"/>
                  <a:pt x="240" y="0"/>
                  <a:pt x="227" y="0"/>
                </a:cubicBezTo>
              </a:path>
            </a:pathLst>
          </a:custGeom>
          <a:solidFill>
            <a:srgbClr val="EAECEF">
              <a:alpha val="66000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39" name="六边形 338"/>
          <p:cNvSpPr/>
          <p:nvPr/>
        </p:nvSpPr>
        <p:spPr>
          <a:xfrm>
            <a:off x="6401047" y="3517634"/>
            <a:ext cx="815376" cy="702910"/>
          </a:xfrm>
          <a:prstGeom prst="hexagon">
            <a:avLst/>
          </a:prstGeom>
          <a:solidFill>
            <a:srgbClr val="867D98">
              <a:lumMod val="20000"/>
              <a:lumOff val="80000"/>
            </a:srgbClr>
          </a:solidFill>
          <a:ln w="381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defTabSz="914377">
              <a:defRPr/>
            </a:pPr>
            <a:endParaRPr lang="zh-CN" altLang="en-US" kern="0">
              <a:solidFill>
                <a:srgbClr val="44546A">
                  <a:lumMod val="60000"/>
                  <a:lumOff val="40000"/>
                </a:srgbClr>
              </a:solidFill>
            </a:endParaRPr>
          </a:p>
        </p:txBody>
      </p:sp>
      <p:sp>
        <p:nvSpPr>
          <p:cNvPr id="340" name="六边形 339"/>
          <p:cNvSpPr/>
          <p:nvPr/>
        </p:nvSpPr>
        <p:spPr>
          <a:xfrm>
            <a:off x="7111554" y="3915788"/>
            <a:ext cx="815376" cy="702910"/>
          </a:xfrm>
          <a:prstGeom prst="hexagon">
            <a:avLst/>
          </a:prstGeom>
          <a:solidFill>
            <a:srgbClr val="867D98">
              <a:lumMod val="20000"/>
              <a:lumOff val="80000"/>
            </a:srgbClr>
          </a:solidFill>
          <a:ln w="381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defTabSz="914377">
              <a:defRPr/>
            </a:pPr>
            <a:endParaRPr lang="zh-CN" altLang="en-US" kern="0">
              <a:solidFill>
                <a:srgbClr val="44546A">
                  <a:lumMod val="60000"/>
                  <a:lumOff val="40000"/>
                </a:srgbClr>
              </a:solidFill>
            </a:endParaRPr>
          </a:p>
        </p:txBody>
      </p:sp>
      <p:sp>
        <p:nvSpPr>
          <p:cNvPr id="341" name="六边形 340"/>
          <p:cNvSpPr/>
          <p:nvPr/>
        </p:nvSpPr>
        <p:spPr>
          <a:xfrm>
            <a:off x="7807276" y="3517632"/>
            <a:ext cx="815376" cy="702910"/>
          </a:xfrm>
          <a:prstGeom prst="hexagon">
            <a:avLst/>
          </a:prstGeom>
          <a:solidFill>
            <a:srgbClr val="867D98">
              <a:lumMod val="20000"/>
              <a:lumOff val="80000"/>
            </a:srgbClr>
          </a:solidFill>
          <a:ln w="381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defTabSz="914377">
              <a:defRPr/>
            </a:pPr>
            <a:endParaRPr lang="zh-CN" altLang="en-US" kern="0">
              <a:solidFill>
                <a:srgbClr val="44546A">
                  <a:lumMod val="60000"/>
                  <a:lumOff val="40000"/>
                </a:srgbClr>
              </a:solidFill>
            </a:endParaRPr>
          </a:p>
        </p:txBody>
      </p:sp>
      <p:sp>
        <p:nvSpPr>
          <p:cNvPr id="342" name="六边形 341"/>
          <p:cNvSpPr/>
          <p:nvPr/>
        </p:nvSpPr>
        <p:spPr>
          <a:xfrm>
            <a:off x="6415831" y="4328223"/>
            <a:ext cx="815374" cy="702909"/>
          </a:xfrm>
          <a:prstGeom prst="hexagon">
            <a:avLst/>
          </a:prstGeom>
          <a:solidFill>
            <a:srgbClr val="867D98">
              <a:lumMod val="20000"/>
              <a:lumOff val="80000"/>
            </a:srgbClr>
          </a:solidFill>
          <a:ln w="381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defTabSz="914377">
              <a:defRPr/>
            </a:pPr>
            <a:endParaRPr lang="zh-CN" altLang="en-US" kern="0" dirty="0">
              <a:solidFill>
                <a:srgbClr val="44546A">
                  <a:lumMod val="60000"/>
                  <a:lumOff val="40000"/>
                </a:srgbClr>
              </a:solidFill>
            </a:endParaRPr>
          </a:p>
        </p:txBody>
      </p:sp>
      <p:sp>
        <p:nvSpPr>
          <p:cNvPr id="343" name="六边形 342"/>
          <p:cNvSpPr/>
          <p:nvPr/>
        </p:nvSpPr>
        <p:spPr>
          <a:xfrm>
            <a:off x="8526523" y="3872341"/>
            <a:ext cx="815376" cy="702910"/>
          </a:xfrm>
          <a:prstGeom prst="hexagon">
            <a:avLst/>
          </a:prstGeom>
          <a:solidFill>
            <a:srgbClr val="867D98">
              <a:lumMod val="20000"/>
              <a:lumOff val="80000"/>
            </a:srgbClr>
          </a:solidFill>
          <a:ln w="381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defTabSz="914377">
              <a:defRPr/>
            </a:pPr>
            <a:endParaRPr lang="zh-CN" altLang="en-US" kern="0">
              <a:solidFill>
                <a:srgbClr val="44546A">
                  <a:lumMod val="60000"/>
                  <a:lumOff val="40000"/>
                </a:srgbClr>
              </a:solidFill>
            </a:endParaRPr>
          </a:p>
        </p:txBody>
      </p:sp>
      <p:sp>
        <p:nvSpPr>
          <p:cNvPr id="344" name="六边形 343"/>
          <p:cNvSpPr/>
          <p:nvPr/>
        </p:nvSpPr>
        <p:spPr>
          <a:xfrm>
            <a:off x="9247142" y="3520443"/>
            <a:ext cx="815376" cy="702910"/>
          </a:xfrm>
          <a:prstGeom prst="hexagon">
            <a:avLst/>
          </a:prstGeom>
          <a:solidFill>
            <a:srgbClr val="867D98">
              <a:lumMod val="20000"/>
              <a:lumOff val="80000"/>
            </a:srgbClr>
          </a:solidFill>
          <a:ln w="381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defTabSz="914377">
              <a:defRPr/>
            </a:pPr>
            <a:endParaRPr lang="zh-CN" altLang="en-US" kern="0">
              <a:solidFill>
                <a:srgbClr val="44546A">
                  <a:lumMod val="60000"/>
                  <a:lumOff val="40000"/>
                </a:srgbClr>
              </a:solidFill>
            </a:endParaRPr>
          </a:p>
        </p:txBody>
      </p:sp>
      <p:sp>
        <p:nvSpPr>
          <p:cNvPr id="335" name="圆角矩形 13"/>
          <p:cNvSpPr/>
          <p:nvPr/>
        </p:nvSpPr>
        <p:spPr>
          <a:xfrm flipV="1">
            <a:off x="8186683" y="4666455"/>
            <a:ext cx="1860972" cy="100902"/>
          </a:xfrm>
          <a:prstGeom prst="roundRect">
            <a:avLst>
              <a:gd name="adj" fmla="val 13146"/>
            </a:avLst>
          </a:prstGeom>
          <a:solidFill>
            <a:srgbClr val="867D98">
              <a:lumMod val="20000"/>
              <a:lumOff val="80000"/>
            </a:srgbClr>
          </a:solidFill>
          <a:ln w="381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defTabSz="914377">
              <a:defRPr/>
            </a:pPr>
            <a:endParaRPr lang="zh-CN" altLang="en-US" kern="0" dirty="0">
              <a:solidFill>
                <a:srgbClr val="44546A">
                  <a:lumMod val="60000"/>
                  <a:lumOff val="40000"/>
                </a:srgbClr>
              </a:solidFill>
            </a:endParaRPr>
          </a:p>
        </p:txBody>
      </p:sp>
      <p:sp>
        <p:nvSpPr>
          <p:cNvPr id="336" name="圆角矩形 13"/>
          <p:cNvSpPr/>
          <p:nvPr/>
        </p:nvSpPr>
        <p:spPr>
          <a:xfrm flipV="1">
            <a:off x="8186683" y="4847198"/>
            <a:ext cx="1306352" cy="100902"/>
          </a:xfrm>
          <a:prstGeom prst="roundRect">
            <a:avLst>
              <a:gd name="adj" fmla="val 13146"/>
            </a:avLst>
          </a:prstGeom>
          <a:solidFill>
            <a:srgbClr val="867D98">
              <a:lumMod val="20000"/>
              <a:lumOff val="80000"/>
            </a:srgbClr>
          </a:solidFill>
          <a:ln w="381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defTabSz="914377">
              <a:defRPr/>
            </a:pPr>
            <a:endParaRPr lang="zh-CN" altLang="en-US" kern="0" dirty="0">
              <a:solidFill>
                <a:srgbClr val="44546A">
                  <a:lumMod val="60000"/>
                  <a:lumOff val="40000"/>
                </a:srgbClr>
              </a:solidFill>
            </a:endParaRPr>
          </a:p>
        </p:txBody>
      </p:sp>
      <p:sp>
        <p:nvSpPr>
          <p:cNvPr id="337" name="圆角矩形 13"/>
          <p:cNvSpPr/>
          <p:nvPr/>
        </p:nvSpPr>
        <p:spPr>
          <a:xfrm flipV="1">
            <a:off x="8186683" y="5039302"/>
            <a:ext cx="1566360" cy="100902"/>
          </a:xfrm>
          <a:prstGeom prst="roundRect">
            <a:avLst>
              <a:gd name="adj" fmla="val 13146"/>
            </a:avLst>
          </a:prstGeom>
          <a:solidFill>
            <a:srgbClr val="867D98">
              <a:lumMod val="20000"/>
              <a:lumOff val="80000"/>
            </a:srgbClr>
          </a:solidFill>
          <a:ln w="381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defTabSz="914377">
              <a:defRPr/>
            </a:pPr>
            <a:endParaRPr lang="zh-CN" altLang="en-US" kern="0" dirty="0">
              <a:solidFill>
                <a:srgbClr val="44546A">
                  <a:lumMod val="60000"/>
                  <a:lumOff val="40000"/>
                </a:srgbClr>
              </a:solidFill>
            </a:endParaRPr>
          </a:p>
        </p:txBody>
      </p:sp>
      <p:sp>
        <p:nvSpPr>
          <p:cNvPr id="338" name="圆角矩形 13"/>
          <p:cNvSpPr/>
          <p:nvPr/>
        </p:nvSpPr>
        <p:spPr>
          <a:xfrm flipV="1">
            <a:off x="6415836" y="5200797"/>
            <a:ext cx="3769127" cy="148662"/>
          </a:xfrm>
          <a:prstGeom prst="roundRect">
            <a:avLst>
              <a:gd name="adj" fmla="val 13146"/>
            </a:avLst>
          </a:prstGeom>
          <a:solidFill>
            <a:srgbClr val="867D98">
              <a:lumMod val="20000"/>
              <a:lumOff val="80000"/>
            </a:srgbClr>
          </a:solidFill>
          <a:ln w="381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defTabSz="914377">
              <a:defRPr/>
            </a:pPr>
            <a:endParaRPr lang="zh-CN" altLang="en-US" kern="0" dirty="0">
              <a:solidFill>
                <a:srgbClr val="44546A">
                  <a:lumMod val="60000"/>
                  <a:lumOff val="40000"/>
                </a:srgbClr>
              </a:solidFill>
            </a:endParaRPr>
          </a:p>
        </p:txBody>
      </p:sp>
      <p:sp>
        <p:nvSpPr>
          <p:cNvPr id="2" name="标题 1"/>
          <p:cNvSpPr>
            <a:spLocks noGrp="1"/>
          </p:cNvSpPr>
          <p:nvPr>
            <p:ph type="title" idx="4294967295"/>
          </p:nvPr>
        </p:nvSpPr>
        <p:spPr>
          <a:xfrm>
            <a:off x="695323" y="4046"/>
            <a:ext cx="10825164" cy="1013353"/>
          </a:xfrm>
        </p:spPr>
        <p:txBody>
          <a:bodyPr vert="horz" lIns="91440" tIns="45720" rIns="91440" bIns="45720" rtlCol="0" anchor="b">
            <a:normAutofit/>
          </a:bodyPr>
          <a:lstStyle/>
          <a:p>
            <a:pPr defTabSz="914332"/>
            <a:r>
              <a:rPr lang="zh-CN" altLang="en-US" sz="2800" b="1"/>
              <a:t>快速设计页面  </a:t>
            </a:r>
            <a:r>
              <a:rPr lang="en-US" altLang="zh-CN" sz="2800" b="1"/>
              <a:t>Quick design slides</a:t>
            </a:r>
            <a:endParaRPr lang="zh-CN" altLang="en-US" sz="2800" b="1" dirty="0"/>
          </a:p>
        </p:txBody>
      </p:sp>
      <p:sp>
        <p:nvSpPr>
          <p:cNvPr id="92" name="矩形 91"/>
          <p:cNvSpPr/>
          <p:nvPr/>
        </p:nvSpPr>
        <p:spPr>
          <a:xfrm>
            <a:off x="1030616" y="1784762"/>
            <a:ext cx="2700136" cy="4206855"/>
          </a:xfrm>
          <a:prstGeom prst="rect">
            <a:avLst/>
          </a:prstGeom>
          <a:gradFill>
            <a:gsLst>
              <a:gs pos="69900">
                <a:srgbClr val="FFFFFF"/>
              </a:gs>
              <a:gs pos="97297">
                <a:srgbClr val="FFFFFF"/>
              </a:gs>
              <a:gs pos="0">
                <a:srgbClr val="FFFFFF"/>
              </a:gs>
            </a:gsLst>
            <a:lin ang="5400000" scaled="1"/>
          </a:gradFill>
          <a:ln w="12700" cap="flat" cmpd="sng" algn="ctr">
            <a:solidFill>
              <a:srgbClr val="CE4C4B"/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defTabSz="914377">
              <a:defRPr/>
            </a:pPr>
            <a:endParaRPr lang="zh-CN" altLang="en-US" kern="0">
              <a:solidFill>
                <a:srgbClr val="FFFFFF"/>
              </a:solidFill>
              <a:latin typeface="Arial"/>
              <a:ea typeface="微软雅黑"/>
            </a:endParaRPr>
          </a:p>
        </p:txBody>
      </p:sp>
      <p:sp>
        <p:nvSpPr>
          <p:cNvPr id="93" name="矩形 92"/>
          <p:cNvSpPr/>
          <p:nvPr/>
        </p:nvSpPr>
        <p:spPr>
          <a:xfrm>
            <a:off x="1030616" y="1784762"/>
            <a:ext cx="2700136" cy="202647"/>
          </a:xfrm>
          <a:prstGeom prst="rect">
            <a:avLst/>
          </a:prstGeom>
          <a:solidFill>
            <a:srgbClr val="CE4C4B"/>
          </a:solidFill>
          <a:ln w="12700" cap="flat" cmpd="sng" algn="ctr">
            <a:solidFill>
              <a:srgbClr val="CE4C4B"/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defTabSz="914377">
              <a:defRPr/>
            </a:pPr>
            <a:r>
              <a:rPr lang="zh-CN" altLang="en-US" sz="1000" kern="0">
                <a:solidFill>
                  <a:srgbClr val="FFFFFF"/>
                </a:solidFill>
                <a:latin typeface="Arial"/>
                <a:ea typeface="微软雅黑"/>
              </a:rPr>
              <a:t>图示库</a:t>
            </a:r>
            <a:r>
              <a:rPr lang="en-US" altLang="zh-CN" sz="1000" kern="0">
                <a:solidFill>
                  <a:srgbClr val="FFFFFF"/>
                </a:solidFill>
                <a:latin typeface="Arial"/>
                <a:ea typeface="微软雅黑"/>
              </a:rPr>
              <a:t>/Diagram Library</a:t>
            </a:r>
            <a:endParaRPr lang="zh-CN" altLang="en-US" sz="1000" kern="0" dirty="0">
              <a:solidFill>
                <a:srgbClr val="FFFFFF"/>
              </a:solidFill>
              <a:latin typeface="Arial"/>
              <a:ea typeface="微软雅黑"/>
            </a:endParaRPr>
          </a:p>
        </p:txBody>
      </p:sp>
      <p:sp>
        <p:nvSpPr>
          <p:cNvPr id="94" name="矩形 93"/>
          <p:cNvSpPr/>
          <p:nvPr/>
        </p:nvSpPr>
        <p:spPr>
          <a:xfrm>
            <a:off x="1093768" y="2087707"/>
            <a:ext cx="1666655" cy="165107"/>
          </a:xfrm>
          <a:prstGeom prst="rect">
            <a:avLst/>
          </a:prstGeom>
          <a:solidFill>
            <a:srgbClr val="FFFFFF">
              <a:lumMod val="95000"/>
            </a:srgbClr>
          </a:solidFill>
          <a:ln w="6350" cap="flat" cmpd="sng" algn="ctr">
            <a:noFill/>
            <a:prstDash val="solid"/>
            <a:miter lim="800000"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defTabSz="914377">
              <a:defRPr/>
            </a:pPr>
            <a:endParaRPr lang="zh-CN" altLang="en-US" sz="900" kern="0" dirty="0">
              <a:solidFill>
                <a:srgbClr val="000000">
                  <a:lumMod val="85000"/>
                  <a:lumOff val="15000"/>
                </a:srgbClr>
              </a:solidFill>
              <a:latin typeface="Arial"/>
              <a:ea typeface="微软雅黑"/>
            </a:endParaRPr>
          </a:p>
        </p:txBody>
      </p:sp>
      <p:sp>
        <p:nvSpPr>
          <p:cNvPr id="174" name="乘号 173"/>
          <p:cNvSpPr/>
          <p:nvPr/>
        </p:nvSpPr>
        <p:spPr>
          <a:xfrm>
            <a:off x="3560472" y="1817624"/>
            <a:ext cx="136922" cy="136922"/>
          </a:xfrm>
          <a:prstGeom prst="mathMultiply">
            <a:avLst>
              <a:gd name="adj1" fmla="val 13304"/>
            </a:avLst>
          </a:prstGeom>
          <a:solidFill>
            <a:srgbClr val="CE4C4B">
              <a:lumMod val="60000"/>
              <a:lumOff val="40000"/>
            </a:srgbClr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algn="ctr" defTabSz="914377">
              <a:defRPr/>
            </a:pPr>
            <a:endParaRPr lang="zh-CN" altLang="en-US" kern="0">
              <a:solidFill>
                <a:srgbClr val="FFFFFF"/>
              </a:solidFill>
              <a:latin typeface="Arial"/>
              <a:ea typeface="微软雅黑"/>
            </a:endParaRPr>
          </a:p>
        </p:txBody>
      </p:sp>
      <p:sp>
        <p:nvSpPr>
          <p:cNvPr id="175" name="push-pin-pointing-down_8930"/>
          <p:cNvSpPr>
            <a:spLocks noChangeAspect="1"/>
          </p:cNvSpPr>
          <p:nvPr/>
        </p:nvSpPr>
        <p:spPr bwMode="auto">
          <a:xfrm>
            <a:off x="3356403" y="1832737"/>
            <a:ext cx="105878" cy="105381"/>
          </a:xfrm>
          <a:prstGeom prst="ellipse">
            <a:avLst/>
          </a:prstGeom>
          <a:noFill/>
          <a:ln>
            <a:noFill/>
          </a:ln>
        </p:spPr>
        <p:txBody>
          <a:bodyPr anchor="ctr"/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defTabSz="914377">
              <a:defRPr/>
            </a:pPr>
            <a:r>
              <a:rPr lang="en-US" altLang="zh-CN" sz="1400" b="1" dirty="0">
                <a:solidFill>
                  <a:srgbClr val="CE4C4B">
                    <a:lumMod val="20000"/>
                    <a:lumOff val="80000"/>
                  </a:srgbClr>
                </a:solidFill>
                <a:latin typeface="Arial"/>
                <a:ea typeface="微软雅黑"/>
              </a:rPr>
              <a:t>?</a:t>
            </a:r>
            <a:endParaRPr lang="zh-CN" altLang="en-US" sz="1400" b="1" dirty="0">
              <a:solidFill>
                <a:srgbClr val="CE4C4B">
                  <a:lumMod val="20000"/>
                  <a:lumOff val="80000"/>
                </a:srgbClr>
              </a:solidFill>
              <a:latin typeface="Arial"/>
              <a:ea typeface="微软雅黑"/>
            </a:endParaRPr>
          </a:p>
        </p:txBody>
      </p:sp>
      <p:cxnSp>
        <p:nvCxnSpPr>
          <p:cNvPr id="176" name="直接连接符 175"/>
          <p:cNvCxnSpPr>
            <a:cxnSpLocks/>
          </p:cNvCxnSpPr>
          <p:nvPr/>
        </p:nvCxnSpPr>
        <p:spPr>
          <a:xfrm>
            <a:off x="3516677" y="1838020"/>
            <a:ext cx="0" cy="100097"/>
          </a:xfrm>
          <a:prstGeom prst="line">
            <a:avLst/>
          </a:prstGeom>
          <a:noFill/>
          <a:ln w="6350" cap="flat" cmpd="sng" algn="ctr">
            <a:solidFill>
              <a:srgbClr val="CE4C4B">
                <a:lumMod val="60000"/>
                <a:lumOff val="40000"/>
              </a:srgbClr>
            </a:solidFill>
            <a:prstDash val="solid"/>
            <a:miter lim="800000"/>
          </a:ln>
          <a:effectLst/>
        </p:spPr>
      </p:cxnSp>
      <p:sp>
        <p:nvSpPr>
          <p:cNvPr id="96" name="矩形 95"/>
          <p:cNvSpPr/>
          <p:nvPr/>
        </p:nvSpPr>
        <p:spPr>
          <a:xfrm>
            <a:off x="1092325" y="2316391"/>
            <a:ext cx="750394" cy="165107"/>
          </a:xfrm>
          <a:prstGeom prst="rect">
            <a:avLst/>
          </a:prstGeom>
          <a:solidFill>
            <a:srgbClr val="FFFFFF">
              <a:lumMod val="95000"/>
            </a:srgbClr>
          </a:solidFill>
          <a:ln w="6350" cap="flat" cmpd="sng" algn="ctr">
            <a:noFill/>
            <a:prstDash val="solid"/>
            <a:miter lim="800000"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zh-CN" altLang="en-US" sz="900" kern="0" dirty="0">
              <a:solidFill>
                <a:srgbClr val="000000">
                  <a:lumMod val="85000"/>
                  <a:lumOff val="15000"/>
                </a:srgbClr>
              </a:solidFill>
              <a:latin typeface="Arial"/>
              <a:ea typeface="微软雅黑"/>
            </a:endParaRPr>
          </a:p>
        </p:txBody>
      </p:sp>
      <p:sp>
        <p:nvSpPr>
          <p:cNvPr id="97" name="矩形 96"/>
          <p:cNvSpPr/>
          <p:nvPr/>
        </p:nvSpPr>
        <p:spPr>
          <a:xfrm>
            <a:off x="2927850" y="2089935"/>
            <a:ext cx="717032" cy="165107"/>
          </a:xfrm>
          <a:prstGeom prst="rect">
            <a:avLst/>
          </a:prstGeom>
          <a:solidFill>
            <a:srgbClr val="FFFFFF">
              <a:lumMod val="95000"/>
            </a:srgbClr>
          </a:solidFill>
          <a:ln w="6350" cap="flat" cmpd="sng" algn="ctr">
            <a:noFill/>
            <a:prstDash val="solid"/>
            <a:miter lim="800000"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defTabSz="914377">
              <a:defRPr/>
            </a:pPr>
            <a:endParaRPr lang="zh-CN" altLang="en-US" sz="900" kern="0" dirty="0">
              <a:solidFill>
                <a:srgbClr val="000000">
                  <a:lumMod val="85000"/>
                  <a:lumOff val="15000"/>
                </a:srgbClr>
              </a:solidFill>
              <a:latin typeface="Arial"/>
              <a:ea typeface="微软雅黑"/>
            </a:endParaRPr>
          </a:p>
        </p:txBody>
      </p:sp>
      <p:sp>
        <p:nvSpPr>
          <p:cNvPr id="163" name="矩形: 圆角 3"/>
          <p:cNvSpPr/>
          <p:nvPr/>
        </p:nvSpPr>
        <p:spPr>
          <a:xfrm>
            <a:off x="1092325" y="3485762"/>
            <a:ext cx="1245546" cy="770746"/>
          </a:xfrm>
          <a:prstGeom prst="roundRect">
            <a:avLst>
              <a:gd name="adj" fmla="val 0"/>
            </a:avLst>
          </a:prstGeom>
          <a:solidFill>
            <a:srgbClr val="FFFFFF"/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defTabSz="914377">
              <a:defRPr/>
            </a:pPr>
            <a:endParaRPr lang="zh-CN" altLang="en-US" kern="0" dirty="0">
              <a:solidFill>
                <a:srgbClr val="44546A">
                  <a:lumMod val="60000"/>
                  <a:lumOff val="40000"/>
                </a:srgbClr>
              </a:solidFill>
            </a:endParaRPr>
          </a:p>
        </p:txBody>
      </p:sp>
      <p:cxnSp>
        <p:nvCxnSpPr>
          <p:cNvPr id="164" name="连接符: 肘形 32"/>
          <p:cNvCxnSpPr>
            <a:stCxn id="169" idx="1"/>
            <a:endCxn id="170" idx="0"/>
          </p:cNvCxnSpPr>
          <p:nvPr/>
        </p:nvCxnSpPr>
        <p:spPr>
          <a:xfrm rot="10800000" flipV="1">
            <a:off x="1327420" y="3716845"/>
            <a:ext cx="159904" cy="182593"/>
          </a:xfrm>
          <a:prstGeom prst="bentConnector2">
            <a:avLst/>
          </a:prstGeom>
          <a:solidFill>
            <a:srgbClr val="867D98">
              <a:lumMod val="20000"/>
              <a:lumOff val="80000"/>
            </a:srgbClr>
          </a:solidFill>
          <a:ln w="38100" cap="flat" cmpd="sng" algn="ctr">
            <a:solidFill>
              <a:srgbClr val="867D98">
                <a:lumMod val="40000"/>
                <a:lumOff val="60000"/>
              </a:srgbClr>
            </a:solidFill>
            <a:prstDash val="solid"/>
            <a:miter lim="800000"/>
          </a:ln>
          <a:effectLst/>
        </p:spPr>
      </p:cxnSp>
      <p:cxnSp>
        <p:nvCxnSpPr>
          <p:cNvPr id="165" name="连接符: 肘形 34"/>
          <p:cNvCxnSpPr>
            <a:stCxn id="169" idx="3"/>
            <a:endCxn id="173" idx="0"/>
          </p:cNvCxnSpPr>
          <p:nvPr/>
        </p:nvCxnSpPr>
        <p:spPr>
          <a:xfrm>
            <a:off x="1990558" y="3716845"/>
            <a:ext cx="126102" cy="182593"/>
          </a:xfrm>
          <a:prstGeom prst="bentConnector2">
            <a:avLst/>
          </a:prstGeom>
          <a:solidFill>
            <a:srgbClr val="867D98">
              <a:lumMod val="20000"/>
              <a:lumOff val="80000"/>
            </a:srgbClr>
          </a:solidFill>
          <a:ln w="38100" cap="flat" cmpd="sng" algn="ctr">
            <a:solidFill>
              <a:srgbClr val="867D98">
                <a:lumMod val="40000"/>
                <a:lumOff val="60000"/>
              </a:srgbClr>
            </a:solidFill>
            <a:prstDash val="solid"/>
            <a:miter lim="800000"/>
          </a:ln>
          <a:effectLst/>
        </p:spPr>
      </p:cxnSp>
      <p:sp>
        <p:nvSpPr>
          <p:cNvPr id="170" name="椭圆 23"/>
          <p:cNvSpPr/>
          <p:nvPr/>
        </p:nvSpPr>
        <p:spPr>
          <a:xfrm>
            <a:off x="1212780" y="3899439"/>
            <a:ext cx="229278" cy="229278"/>
          </a:xfrm>
          <a:prstGeom prst="roundRect">
            <a:avLst/>
          </a:prstGeom>
          <a:solidFill>
            <a:srgbClr val="867D98">
              <a:lumMod val="20000"/>
              <a:lumOff val="80000"/>
            </a:srgbClr>
          </a:solidFill>
          <a:ln w="381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defTabSz="914377">
              <a:defRPr/>
            </a:pPr>
            <a:endParaRPr lang="zh-CN" altLang="en-US" kern="0">
              <a:solidFill>
                <a:srgbClr val="44546A">
                  <a:lumMod val="60000"/>
                  <a:lumOff val="40000"/>
                </a:srgbClr>
              </a:solidFill>
            </a:endParaRPr>
          </a:p>
        </p:txBody>
      </p:sp>
      <p:sp>
        <p:nvSpPr>
          <p:cNvPr id="171" name="椭圆 24"/>
          <p:cNvSpPr/>
          <p:nvPr/>
        </p:nvSpPr>
        <p:spPr>
          <a:xfrm>
            <a:off x="1475860" y="3899439"/>
            <a:ext cx="229278" cy="229278"/>
          </a:xfrm>
          <a:prstGeom prst="roundRect">
            <a:avLst/>
          </a:prstGeom>
          <a:solidFill>
            <a:srgbClr val="867D98">
              <a:lumMod val="20000"/>
              <a:lumOff val="80000"/>
            </a:srgbClr>
          </a:solidFill>
          <a:ln w="381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defTabSz="914377">
              <a:defRPr/>
            </a:pPr>
            <a:endParaRPr lang="zh-CN" altLang="en-US" kern="0">
              <a:solidFill>
                <a:srgbClr val="44546A">
                  <a:lumMod val="60000"/>
                  <a:lumOff val="40000"/>
                </a:srgbClr>
              </a:solidFill>
            </a:endParaRPr>
          </a:p>
        </p:txBody>
      </p:sp>
      <p:sp>
        <p:nvSpPr>
          <p:cNvPr id="172" name="椭圆 25"/>
          <p:cNvSpPr/>
          <p:nvPr/>
        </p:nvSpPr>
        <p:spPr>
          <a:xfrm>
            <a:off x="1738940" y="3899439"/>
            <a:ext cx="229278" cy="229278"/>
          </a:xfrm>
          <a:prstGeom prst="roundRect">
            <a:avLst/>
          </a:prstGeom>
          <a:solidFill>
            <a:srgbClr val="867D98">
              <a:lumMod val="20000"/>
              <a:lumOff val="80000"/>
            </a:srgbClr>
          </a:solidFill>
          <a:ln w="381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defTabSz="914377">
              <a:defRPr/>
            </a:pPr>
            <a:endParaRPr lang="zh-CN" altLang="en-US" kern="0">
              <a:solidFill>
                <a:srgbClr val="44546A">
                  <a:lumMod val="60000"/>
                  <a:lumOff val="40000"/>
                </a:srgbClr>
              </a:solidFill>
            </a:endParaRPr>
          </a:p>
        </p:txBody>
      </p:sp>
      <p:sp>
        <p:nvSpPr>
          <p:cNvPr id="173" name="椭圆 26"/>
          <p:cNvSpPr/>
          <p:nvPr/>
        </p:nvSpPr>
        <p:spPr>
          <a:xfrm>
            <a:off x="2002021" y="3899439"/>
            <a:ext cx="229278" cy="229278"/>
          </a:xfrm>
          <a:prstGeom prst="roundRect">
            <a:avLst/>
          </a:prstGeom>
          <a:solidFill>
            <a:srgbClr val="867D98">
              <a:lumMod val="20000"/>
              <a:lumOff val="80000"/>
            </a:srgbClr>
          </a:solidFill>
          <a:ln w="381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defTabSz="914377">
              <a:defRPr/>
            </a:pPr>
            <a:endParaRPr lang="zh-CN" altLang="en-US" kern="0">
              <a:solidFill>
                <a:srgbClr val="44546A">
                  <a:lumMod val="60000"/>
                  <a:lumOff val="40000"/>
                </a:srgbClr>
              </a:solidFill>
            </a:endParaRPr>
          </a:p>
        </p:txBody>
      </p:sp>
      <p:cxnSp>
        <p:nvCxnSpPr>
          <p:cNvPr id="168" name="连接符: 肘形 36"/>
          <p:cNvCxnSpPr>
            <a:stCxn id="172" idx="0"/>
            <a:endCxn id="171" idx="0"/>
          </p:cNvCxnSpPr>
          <p:nvPr/>
        </p:nvCxnSpPr>
        <p:spPr>
          <a:xfrm rot="16200000" flipV="1">
            <a:off x="1722040" y="3767899"/>
            <a:ext cx="7545" cy="263080"/>
          </a:xfrm>
          <a:prstGeom prst="bentConnector3">
            <a:avLst>
              <a:gd name="adj1" fmla="val 1554551"/>
            </a:avLst>
          </a:prstGeom>
          <a:solidFill>
            <a:srgbClr val="867D98">
              <a:lumMod val="20000"/>
              <a:lumOff val="80000"/>
            </a:srgbClr>
          </a:solidFill>
          <a:ln w="38100" cap="flat" cmpd="sng" algn="ctr">
            <a:solidFill>
              <a:srgbClr val="867D98">
                <a:lumMod val="40000"/>
                <a:lumOff val="60000"/>
              </a:srgbClr>
            </a:solidFill>
            <a:prstDash val="solid"/>
            <a:miter lim="800000"/>
          </a:ln>
          <a:effectLst/>
        </p:spPr>
      </p:cxnSp>
      <p:sp>
        <p:nvSpPr>
          <p:cNvPr id="169" name="圆角矩形 13"/>
          <p:cNvSpPr/>
          <p:nvPr/>
        </p:nvSpPr>
        <p:spPr>
          <a:xfrm flipV="1">
            <a:off x="1487323" y="3618081"/>
            <a:ext cx="503235" cy="197531"/>
          </a:xfrm>
          <a:prstGeom prst="roundRect">
            <a:avLst>
              <a:gd name="adj" fmla="val 13146"/>
            </a:avLst>
          </a:prstGeom>
          <a:solidFill>
            <a:srgbClr val="867D98">
              <a:lumMod val="20000"/>
              <a:lumOff val="80000"/>
            </a:srgbClr>
          </a:solidFill>
          <a:ln w="381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defTabSz="914377">
              <a:defRPr/>
            </a:pPr>
            <a:endParaRPr lang="zh-CN" altLang="en-US" kern="0" dirty="0">
              <a:solidFill>
                <a:srgbClr val="44546A">
                  <a:lumMod val="60000"/>
                  <a:lumOff val="40000"/>
                </a:srgbClr>
              </a:solidFill>
            </a:endParaRPr>
          </a:p>
        </p:txBody>
      </p:sp>
      <p:sp>
        <p:nvSpPr>
          <p:cNvPr id="141" name="矩形: 圆角 214"/>
          <p:cNvSpPr/>
          <p:nvPr/>
        </p:nvSpPr>
        <p:spPr>
          <a:xfrm>
            <a:off x="2382923" y="2649048"/>
            <a:ext cx="1245546" cy="770746"/>
          </a:xfrm>
          <a:prstGeom prst="roundRect">
            <a:avLst>
              <a:gd name="adj" fmla="val 0"/>
            </a:avLst>
          </a:prstGeom>
          <a:solidFill>
            <a:srgbClr val="FFFFFF"/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defTabSz="914377">
              <a:defRPr/>
            </a:pPr>
            <a:endParaRPr lang="zh-CN" altLang="en-US" kern="0" dirty="0">
              <a:solidFill>
                <a:srgbClr val="44546A">
                  <a:lumMod val="60000"/>
                  <a:lumOff val="40000"/>
                </a:srgbClr>
              </a:solidFill>
            </a:endParaRPr>
          </a:p>
        </p:txBody>
      </p:sp>
      <p:sp>
        <p:nvSpPr>
          <p:cNvPr id="158" name="圆角矩形 13"/>
          <p:cNvSpPr/>
          <p:nvPr/>
        </p:nvSpPr>
        <p:spPr>
          <a:xfrm>
            <a:off x="2483846" y="3068280"/>
            <a:ext cx="530346" cy="194529"/>
          </a:xfrm>
          <a:prstGeom prst="roundRect">
            <a:avLst>
              <a:gd name="adj" fmla="val 13146"/>
            </a:avLst>
          </a:prstGeom>
          <a:solidFill>
            <a:srgbClr val="867D98">
              <a:lumMod val="20000"/>
              <a:lumOff val="80000"/>
            </a:srgbClr>
          </a:solidFill>
          <a:ln w="381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defTabSz="914377">
              <a:defRPr/>
            </a:pPr>
            <a:endParaRPr lang="zh-CN" altLang="en-US" kern="0" dirty="0">
              <a:solidFill>
                <a:srgbClr val="44546A">
                  <a:lumMod val="60000"/>
                  <a:lumOff val="40000"/>
                </a:srgbClr>
              </a:solidFill>
            </a:endParaRPr>
          </a:p>
        </p:txBody>
      </p:sp>
      <p:sp>
        <p:nvSpPr>
          <p:cNvPr id="159" name="圆角矩形 13"/>
          <p:cNvSpPr/>
          <p:nvPr/>
        </p:nvSpPr>
        <p:spPr>
          <a:xfrm>
            <a:off x="2483846" y="2793600"/>
            <a:ext cx="112712" cy="118246"/>
          </a:xfrm>
          <a:prstGeom prst="ellipse">
            <a:avLst/>
          </a:prstGeom>
          <a:solidFill>
            <a:srgbClr val="867D98">
              <a:lumMod val="20000"/>
              <a:lumOff val="80000"/>
            </a:srgbClr>
          </a:solidFill>
          <a:ln w="381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defTabSz="914377">
              <a:defRPr/>
            </a:pPr>
            <a:endParaRPr lang="zh-CN" altLang="en-US" kern="0" dirty="0">
              <a:solidFill>
                <a:srgbClr val="44546A">
                  <a:lumMod val="60000"/>
                  <a:lumOff val="40000"/>
                </a:srgbClr>
              </a:solidFill>
            </a:endParaRPr>
          </a:p>
        </p:txBody>
      </p:sp>
      <p:sp>
        <p:nvSpPr>
          <p:cNvPr id="160" name="圆角矩形 13"/>
          <p:cNvSpPr/>
          <p:nvPr/>
        </p:nvSpPr>
        <p:spPr>
          <a:xfrm>
            <a:off x="2623265" y="2793600"/>
            <a:ext cx="112712" cy="118246"/>
          </a:xfrm>
          <a:prstGeom prst="ellipse">
            <a:avLst/>
          </a:prstGeom>
          <a:solidFill>
            <a:srgbClr val="867D98">
              <a:lumMod val="20000"/>
              <a:lumOff val="80000"/>
            </a:srgbClr>
          </a:solidFill>
          <a:ln w="381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defTabSz="914377">
              <a:defRPr/>
            </a:pPr>
            <a:endParaRPr lang="zh-CN" altLang="en-US" kern="0" dirty="0">
              <a:solidFill>
                <a:srgbClr val="44546A">
                  <a:lumMod val="60000"/>
                  <a:lumOff val="40000"/>
                </a:srgbClr>
              </a:solidFill>
            </a:endParaRPr>
          </a:p>
        </p:txBody>
      </p:sp>
      <p:sp>
        <p:nvSpPr>
          <p:cNvPr id="161" name="圆角矩形 13"/>
          <p:cNvSpPr/>
          <p:nvPr/>
        </p:nvSpPr>
        <p:spPr>
          <a:xfrm>
            <a:off x="2762684" y="2793600"/>
            <a:ext cx="112712" cy="118246"/>
          </a:xfrm>
          <a:prstGeom prst="ellipse">
            <a:avLst/>
          </a:prstGeom>
          <a:solidFill>
            <a:srgbClr val="867D98">
              <a:lumMod val="20000"/>
              <a:lumOff val="80000"/>
            </a:srgbClr>
          </a:solidFill>
          <a:ln w="381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defTabSz="914377">
              <a:defRPr/>
            </a:pPr>
            <a:endParaRPr lang="zh-CN" altLang="en-US" kern="0" dirty="0">
              <a:solidFill>
                <a:srgbClr val="44546A">
                  <a:lumMod val="60000"/>
                  <a:lumOff val="40000"/>
                </a:srgbClr>
              </a:solidFill>
            </a:endParaRPr>
          </a:p>
        </p:txBody>
      </p:sp>
      <p:sp>
        <p:nvSpPr>
          <p:cNvPr id="162" name="圆角矩形 13"/>
          <p:cNvSpPr/>
          <p:nvPr/>
        </p:nvSpPr>
        <p:spPr>
          <a:xfrm>
            <a:off x="2902102" y="2793600"/>
            <a:ext cx="112712" cy="118246"/>
          </a:xfrm>
          <a:prstGeom prst="ellipse">
            <a:avLst/>
          </a:prstGeom>
          <a:solidFill>
            <a:srgbClr val="867D98">
              <a:lumMod val="20000"/>
              <a:lumOff val="80000"/>
            </a:srgbClr>
          </a:solidFill>
          <a:ln w="381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defTabSz="914377">
              <a:defRPr/>
            </a:pPr>
            <a:endParaRPr lang="zh-CN" altLang="en-US" kern="0" dirty="0">
              <a:solidFill>
                <a:srgbClr val="44546A">
                  <a:lumMod val="60000"/>
                  <a:lumOff val="40000"/>
                </a:srgbClr>
              </a:solidFill>
            </a:endParaRPr>
          </a:p>
        </p:txBody>
      </p:sp>
      <p:sp>
        <p:nvSpPr>
          <p:cNvPr id="154" name="圆角矩形 13"/>
          <p:cNvSpPr/>
          <p:nvPr/>
        </p:nvSpPr>
        <p:spPr>
          <a:xfrm flipV="1">
            <a:off x="3073200" y="3082948"/>
            <a:ext cx="289877" cy="27160"/>
          </a:xfrm>
          <a:prstGeom prst="roundRect">
            <a:avLst>
              <a:gd name="adj" fmla="val 13146"/>
            </a:avLst>
          </a:prstGeom>
          <a:solidFill>
            <a:srgbClr val="867D98">
              <a:lumMod val="20000"/>
              <a:lumOff val="80000"/>
            </a:srgbClr>
          </a:solidFill>
          <a:ln w="381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defTabSz="914377">
              <a:defRPr/>
            </a:pPr>
            <a:endParaRPr lang="zh-CN" altLang="en-US" kern="0" dirty="0">
              <a:solidFill>
                <a:srgbClr val="44546A">
                  <a:lumMod val="60000"/>
                  <a:lumOff val="40000"/>
                </a:srgbClr>
              </a:solidFill>
            </a:endParaRPr>
          </a:p>
        </p:txBody>
      </p:sp>
      <p:sp>
        <p:nvSpPr>
          <p:cNvPr id="155" name="圆角矩形 13"/>
          <p:cNvSpPr/>
          <p:nvPr/>
        </p:nvSpPr>
        <p:spPr>
          <a:xfrm flipV="1">
            <a:off x="3073200" y="3131599"/>
            <a:ext cx="448775" cy="27160"/>
          </a:xfrm>
          <a:prstGeom prst="roundRect">
            <a:avLst>
              <a:gd name="adj" fmla="val 13146"/>
            </a:avLst>
          </a:prstGeom>
          <a:solidFill>
            <a:srgbClr val="867D98">
              <a:lumMod val="20000"/>
              <a:lumOff val="80000"/>
            </a:srgbClr>
          </a:solidFill>
          <a:ln w="381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defTabSz="914377">
              <a:defRPr/>
            </a:pPr>
            <a:endParaRPr lang="zh-CN" altLang="en-US" kern="0" dirty="0">
              <a:solidFill>
                <a:srgbClr val="44546A">
                  <a:lumMod val="60000"/>
                  <a:lumOff val="40000"/>
                </a:srgbClr>
              </a:solidFill>
            </a:endParaRPr>
          </a:p>
        </p:txBody>
      </p:sp>
      <p:sp>
        <p:nvSpPr>
          <p:cNvPr id="156" name="圆角矩形 13"/>
          <p:cNvSpPr/>
          <p:nvPr/>
        </p:nvSpPr>
        <p:spPr>
          <a:xfrm flipV="1">
            <a:off x="3073200" y="3183309"/>
            <a:ext cx="377727" cy="27160"/>
          </a:xfrm>
          <a:prstGeom prst="roundRect">
            <a:avLst>
              <a:gd name="adj" fmla="val 13146"/>
            </a:avLst>
          </a:prstGeom>
          <a:solidFill>
            <a:srgbClr val="867D98">
              <a:lumMod val="20000"/>
              <a:lumOff val="80000"/>
            </a:srgbClr>
          </a:solidFill>
          <a:ln w="381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defTabSz="914377">
              <a:defRPr/>
            </a:pPr>
            <a:endParaRPr lang="zh-CN" altLang="en-US" kern="0" dirty="0">
              <a:solidFill>
                <a:srgbClr val="44546A">
                  <a:lumMod val="60000"/>
                  <a:lumOff val="40000"/>
                </a:srgbClr>
              </a:solidFill>
            </a:endParaRPr>
          </a:p>
        </p:txBody>
      </p:sp>
      <p:sp>
        <p:nvSpPr>
          <p:cNvPr id="157" name="圆角矩形 13"/>
          <p:cNvSpPr/>
          <p:nvPr/>
        </p:nvSpPr>
        <p:spPr>
          <a:xfrm flipV="1">
            <a:off x="3067610" y="3235649"/>
            <a:ext cx="298611" cy="27160"/>
          </a:xfrm>
          <a:prstGeom prst="roundRect">
            <a:avLst>
              <a:gd name="adj" fmla="val 13146"/>
            </a:avLst>
          </a:prstGeom>
          <a:solidFill>
            <a:srgbClr val="867D98">
              <a:lumMod val="20000"/>
              <a:lumOff val="80000"/>
            </a:srgbClr>
          </a:solidFill>
          <a:ln w="381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defTabSz="914377">
              <a:defRPr/>
            </a:pPr>
            <a:endParaRPr lang="zh-CN" altLang="en-US" kern="0" dirty="0">
              <a:solidFill>
                <a:srgbClr val="44546A">
                  <a:lumMod val="60000"/>
                  <a:lumOff val="40000"/>
                </a:srgbClr>
              </a:solidFill>
            </a:endParaRPr>
          </a:p>
        </p:txBody>
      </p:sp>
      <p:sp>
        <p:nvSpPr>
          <p:cNvPr id="146" name="圆角矩形 13"/>
          <p:cNvSpPr/>
          <p:nvPr/>
        </p:nvSpPr>
        <p:spPr>
          <a:xfrm flipV="1">
            <a:off x="3073202" y="2785059"/>
            <a:ext cx="289877" cy="27160"/>
          </a:xfrm>
          <a:prstGeom prst="roundRect">
            <a:avLst>
              <a:gd name="adj" fmla="val 13146"/>
            </a:avLst>
          </a:prstGeom>
          <a:solidFill>
            <a:srgbClr val="867D98">
              <a:lumMod val="20000"/>
              <a:lumOff val="80000"/>
            </a:srgbClr>
          </a:solidFill>
          <a:ln w="381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defTabSz="914377">
              <a:defRPr/>
            </a:pPr>
            <a:endParaRPr lang="zh-CN" altLang="en-US" kern="0" dirty="0">
              <a:solidFill>
                <a:srgbClr val="44546A">
                  <a:lumMod val="60000"/>
                  <a:lumOff val="40000"/>
                </a:srgbClr>
              </a:solidFill>
            </a:endParaRPr>
          </a:p>
        </p:txBody>
      </p:sp>
      <p:sp>
        <p:nvSpPr>
          <p:cNvPr id="147" name="圆角矩形 13"/>
          <p:cNvSpPr/>
          <p:nvPr/>
        </p:nvSpPr>
        <p:spPr>
          <a:xfrm flipV="1">
            <a:off x="3073201" y="2833710"/>
            <a:ext cx="448775" cy="27160"/>
          </a:xfrm>
          <a:prstGeom prst="roundRect">
            <a:avLst>
              <a:gd name="adj" fmla="val 13146"/>
            </a:avLst>
          </a:prstGeom>
          <a:solidFill>
            <a:srgbClr val="867D98">
              <a:lumMod val="20000"/>
              <a:lumOff val="80000"/>
            </a:srgbClr>
          </a:solidFill>
          <a:ln w="381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defTabSz="914377">
              <a:defRPr/>
            </a:pPr>
            <a:endParaRPr lang="zh-CN" altLang="en-US" kern="0" dirty="0">
              <a:solidFill>
                <a:srgbClr val="44546A">
                  <a:lumMod val="60000"/>
                  <a:lumOff val="40000"/>
                </a:srgbClr>
              </a:solidFill>
            </a:endParaRPr>
          </a:p>
        </p:txBody>
      </p:sp>
      <p:sp>
        <p:nvSpPr>
          <p:cNvPr id="148" name="圆角矩形 13"/>
          <p:cNvSpPr/>
          <p:nvPr/>
        </p:nvSpPr>
        <p:spPr>
          <a:xfrm flipV="1">
            <a:off x="3073202" y="2885420"/>
            <a:ext cx="377727" cy="27160"/>
          </a:xfrm>
          <a:prstGeom prst="roundRect">
            <a:avLst>
              <a:gd name="adj" fmla="val 13146"/>
            </a:avLst>
          </a:prstGeom>
          <a:solidFill>
            <a:srgbClr val="867D98">
              <a:lumMod val="20000"/>
              <a:lumOff val="80000"/>
            </a:srgbClr>
          </a:solidFill>
          <a:ln w="381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defTabSz="914377">
              <a:defRPr/>
            </a:pPr>
            <a:endParaRPr lang="zh-CN" altLang="en-US" kern="0" dirty="0">
              <a:solidFill>
                <a:srgbClr val="44546A">
                  <a:lumMod val="60000"/>
                  <a:lumOff val="40000"/>
                </a:srgbClr>
              </a:solidFill>
            </a:endParaRPr>
          </a:p>
        </p:txBody>
      </p:sp>
      <p:sp>
        <p:nvSpPr>
          <p:cNvPr id="149" name="圆角矩形 13"/>
          <p:cNvSpPr/>
          <p:nvPr/>
        </p:nvSpPr>
        <p:spPr>
          <a:xfrm flipV="1">
            <a:off x="3067611" y="2937759"/>
            <a:ext cx="298610" cy="27160"/>
          </a:xfrm>
          <a:prstGeom prst="roundRect">
            <a:avLst>
              <a:gd name="adj" fmla="val 13146"/>
            </a:avLst>
          </a:prstGeom>
          <a:solidFill>
            <a:srgbClr val="867D98">
              <a:lumMod val="20000"/>
              <a:lumOff val="80000"/>
            </a:srgbClr>
          </a:solidFill>
          <a:ln w="381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defTabSz="914377">
              <a:defRPr/>
            </a:pPr>
            <a:endParaRPr lang="zh-CN" altLang="en-US" kern="0" dirty="0">
              <a:solidFill>
                <a:srgbClr val="44546A">
                  <a:lumMod val="60000"/>
                  <a:lumOff val="40000"/>
                </a:srgbClr>
              </a:solidFill>
            </a:endParaRPr>
          </a:p>
        </p:txBody>
      </p:sp>
      <p:sp>
        <p:nvSpPr>
          <p:cNvPr id="150" name="圆角矩形 13"/>
          <p:cNvSpPr/>
          <p:nvPr/>
        </p:nvSpPr>
        <p:spPr>
          <a:xfrm flipV="1">
            <a:off x="2483753" y="2941617"/>
            <a:ext cx="112803" cy="25261"/>
          </a:xfrm>
          <a:prstGeom prst="roundRect">
            <a:avLst/>
          </a:prstGeom>
          <a:solidFill>
            <a:srgbClr val="867D98">
              <a:lumMod val="20000"/>
              <a:lumOff val="80000"/>
            </a:srgbClr>
          </a:solidFill>
          <a:ln w="381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defTabSz="914377">
              <a:defRPr/>
            </a:pPr>
            <a:endParaRPr lang="zh-CN" altLang="en-US" kern="0" dirty="0">
              <a:solidFill>
                <a:srgbClr val="44546A">
                  <a:lumMod val="60000"/>
                  <a:lumOff val="40000"/>
                </a:srgbClr>
              </a:solidFill>
            </a:endParaRPr>
          </a:p>
        </p:txBody>
      </p:sp>
      <p:sp>
        <p:nvSpPr>
          <p:cNvPr id="151" name="圆角矩形 13"/>
          <p:cNvSpPr/>
          <p:nvPr/>
        </p:nvSpPr>
        <p:spPr>
          <a:xfrm flipV="1">
            <a:off x="2622974" y="2941617"/>
            <a:ext cx="112803" cy="25261"/>
          </a:xfrm>
          <a:prstGeom prst="roundRect">
            <a:avLst/>
          </a:prstGeom>
          <a:solidFill>
            <a:srgbClr val="867D98">
              <a:lumMod val="20000"/>
              <a:lumOff val="80000"/>
            </a:srgbClr>
          </a:solidFill>
          <a:ln w="381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defTabSz="914377">
              <a:defRPr/>
            </a:pPr>
            <a:endParaRPr lang="zh-CN" altLang="en-US" kern="0" dirty="0">
              <a:solidFill>
                <a:srgbClr val="44546A">
                  <a:lumMod val="60000"/>
                  <a:lumOff val="40000"/>
                </a:srgbClr>
              </a:solidFill>
            </a:endParaRPr>
          </a:p>
        </p:txBody>
      </p:sp>
      <p:sp>
        <p:nvSpPr>
          <p:cNvPr id="152" name="圆角矩形 13"/>
          <p:cNvSpPr/>
          <p:nvPr/>
        </p:nvSpPr>
        <p:spPr>
          <a:xfrm flipV="1">
            <a:off x="2762195" y="2941617"/>
            <a:ext cx="112803" cy="25261"/>
          </a:xfrm>
          <a:prstGeom prst="roundRect">
            <a:avLst/>
          </a:prstGeom>
          <a:solidFill>
            <a:srgbClr val="867D98">
              <a:lumMod val="20000"/>
              <a:lumOff val="80000"/>
            </a:srgbClr>
          </a:solidFill>
          <a:ln w="381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defTabSz="914377">
              <a:defRPr/>
            </a:pPr>
            <a:endParaRPr lang="zh-CN" altLang="en-US" kern="0" dirty="0">
              <a:solidFill>
                <a:srgbClr val="44546A">
                  <a:lumMod val="60000"/>
                  <a:lumOff val="40000"/>
                </a:srgbClr>
              </a:solidFill>
            </a:endParaRPr>
          </a:p>
        </p:txBody>
      </p:sp>
      <p:sp>
        <p:nvSpPr>
          <p:cNvPr id="153" name="圆角矩形 13"/>
          <p:cNvSpPr/>
          <p:nvPr/>
        </p:nvSpPr>
        <p:spPr>
          <a:xfrm flipV="1">
            <a:off x="2901415" y="2941617"/>
            <a:ext cx="112803" cy="25261"/>
          </a:xfrm>
          <a:prstGeom prst="roundRect">
            <a:avLst/>
          </a:prstGeom>
          <a:solidFill>
            <a:srgbClr val="867D98">
              <a:lumMod val="20000"/>
              <a:lumOff val="80000"/>
            </a:srgbClr>
          </a:solidFill>
          <a:ln w="381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defTabSz="914377">
              <a:defRPr/>
            </a:pPr>
            <a:endParaRPr lang="zh-CN" altLang="en-US" kern="0" dirty="0">
              <a:solidFill>
                <a:srgbClr val="44546A">
                  <a:lumMod val="60000"/>
                  <a:lumOff val="40000"/>
                </a:srgbClr>
              </a:solidFill>
            </a:endParaRPr>
          </a:p>
        </p:txBody>
      </p:sp>
      <p:sp>
        <p:nvSpPr>
          <p:cNvPr id="127" name="矩形: 圆角 222"/>
          <p:cNvSpPr/>
          <p:nvPr/>
        </p:nvSpPr>
        <p:spPr>
          <a:xfrm>
            <a:off x="2382923" y="3487552"/>
            <a:ext cx="1245546" cy="770746"/>
          </a:xfrm>
          <a:prstGeom prst="roundRect">
            <a:avLst>
              <a:gd name="adj" fmla="val 0"/>
            </a:avLst>
          </a:prstGeom>
          <a:solidFill>
            <a:srgbClr val="FFFFFF"/>
          </a:solidFill>
          <a:ln w="28575" cap="flat" cmpd="sng" algn="ctr">
            <a:solidFill>
              <a:srgbClr val="CC4A4A"/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defTabSz="914377">
              <a:defRPr/>
            </a:pPr>
            <a:endParaRPr lang="zh-CN" altLang="en-US" kern="0" dirty="0">
              <a:solidFill>
                <a:srgbClr val="44546A">
                  <a:lumMod val="60000"/>
                  <a:lumOff val="40000"/>
                </a:srgbClr>
              </a:solidFill>
            </a:endParaRPr>
          </a:p>
        </p:txBody>
      </p:sp>
      <p:sp>
        <p:nvSpPr>
          <p:cNvPr id="135" name="六边形 134"/>
          <p:cNvSpPr/>
          <p:nvPr/>
        </p:nvSpPr>
        <p:spPr>
          <a:xfrm>
            <a:off x="2488379" y="3632022"/>
            <a:ext cx="219476" cy="189203"/>
          </a:xfrm>
          <a:prstGeom prst="hexagon">
            <a:avLst/>
          </a:prstGeom>
          <a:solidFill>
            <a:srgbClr val="867D98">
              <a:lumMod val="20000"/>
              <a:lumOff val="80000"/>
            </a:srgbClr>
          </a:solidFill>
          <a:ln w="381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defTabSz="914377">
              <a:defRPr/>
            </a:pPr>
            <a:endParaRPr lang="zh-CN" altLang="en-US" kern="0">
              <a:solidFill>
                <a:srgbClr val="44546A">
                  <a:lumMod val="60000"/>
                  <a:lumOff val="40000"/>
                </a:srgbClr>
              </a:solidFill>
            </a:endParaRPr>
          </a:p>
        </p:txBody>
      </p:sp>
      <p:sp>
        <p:nvSpPr>
          <p:cNvPr id="136" name="六边形 135"/>
          <p:cNvSpPr/>
          <p:nvPr/>
        </p:nvSpPr>
        <p:spPr>
          <a:xfrm>
            <a:off x="2679627" y="3739194"/>
            <a:ext cx="219476" cy="189203"/>
          </a:xfrm>
          <a:prstGeom prst="hexagon">
            <a:avLst/>
          </a:prstGeom>
          <a:solidFill>
            <a:srgbClr val="867D98">
              <a:lumMod val="20000"/>
              <a:lumOff val="80000"/>
            </a:srgbClr>
          </a:solidFill>
          <a:ln w="381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defTabSz="914377">
              <a:defRPr/>
            </a:pPr>
            <a:endParaRPr lang="zh-CN" altLang="en-US" kern="0">
              <a:solidFill>
                <a:srgbClr val="44546A">
                  <a:lumMod val="60000"/>
                  <a:lumOff val="40000"/>
                </a:srgbClr>
              </a:solidFill>
            </a:endParaRPr>
          </a:p>
        </p:txBody>
      </p:sp>
      <p:sp>
        <p:nvSpPr>
          <p:cNvPr id="137" name="六边形 136"/>
          <p:cNvSpPr/>
          <p:nvPr/>
        </p:nvSpPr>
        <p:spPr>
          <a:xfrm>
            <a:off x="2866895" y="3632022"/>
            <a:ext cx="219476" cy="189203"/>
          </a:xfrm>
          <a:prstGeom prst="hexagon">
            <a:avLst/>
          </a:prstGeom>
          <a:solidFill>
            <a:srgbClr val="867D98">
              <a:lumMod val="20000"/>
              <a:lumOff val="80000"/>
            </a:srgbClr>
          </a:solidFill>
          <a:ln w="381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defTabSz="914377">
              <a:defRPr/>
            </a:pPr>
            <a:endParaRPr lang="zh-CN" altLang="en-US" kern="0">
              <a:solidFill>
                <a:srgbClr val="44546A">
                  <a:lumMod val="60000"/>
                  <a:lumOff val="40000"/>
                </a:srgbClr>
              </a:solidFill>
            </a:endParaRPr>
          </a:p>
        </p:txBody>
      </p:sp>
      <p:sp>
        <p:nvSpPr>
          <p:cNvPr id="138" name="六边形 137"/>
          <p:cNvSpPr/>
          <p:nvPr/>
        </p:nvSpPr>
        <p:spPr>
          <a:xfrm>
            <a:off x="2492359" y="3850209"/>
            <a:ext cx="219475" cy="189203"/>
          </a:xfrm>
          <a:prstGeom prst="hexagon">
            <a:avLst/>
          </a:prstGeom>
          <a:solidFill>
            <a:srgbClr val="867D98">
              <a:lumMod val="20000"/>
              <a:lumOff val="80000"/>
            </a:srgbClr>
          </a:solidFill>
          <a:ln w="381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defTabSz="914377">
              <a:defRPr/>
            </a:pPr>
            <a:endParaRPr lang="zh-CN" altLang="en-US" kern="0" dirty="0">
              <a:solidFill>
                <a:srgbClr val="44546A">
                  <a:lumMod val="60000"/>
                  <a:lumOff val="40000"/>
                </a:srgbClr>
              </a:solidFill>
            </a:endParaRPr>
          </a:p>
        </p:txBody>
      </p:sp>
      <p:sp>
        <p:nvSpPr>
          <p:cNvPr id="139" name="六边形 138"/>
          <p:cNvSpPr/>
          <p:nvPr/>
        </p:nvSpPr>
        <p:spPr>
          <a:xfrm>
            <a:off x="3060496" y="3727499"/>
            <a:ext cx="219476" cy="189203"/>
          </a:xfrm>
          <a:prstGeom prst="hexagon">
            <a:avLst/>
          </a:prstGeom>
          <a:solidFill>
            <a:srgbClr val="867D98">
              <a:lumMod val="20000"/>
              <a:lumOff val="80000"/>
            </a:srgbClr>
          </a:solidFill>
          <a:ln w="381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defTabSz="914377">
              <a:defRPr/>
            </a:pPr>
            <a:endParaRPr lang="zh-CN" altLang="en-US" kern="0">
              <a:solidFill>
                <a:srgbClr val="44546A">
                  <a:lumMod val="60000"/>
                  <a:lumOff val="40000"/>
                </a:srgbClr>
              </a:solidFill>
            </a:endParaRPr>
          </a:p>
        </p:txBody>
      </p:sp>
      <p:sp>
        <p:nvSpPr>
          <p:cNvPr id="140" name="六边形 139"/>
          <p:cNvSpPr/>
          <p:nvPr/>
        </p:nvSpPr>
        <p:spPr>
          <a:xfrm>
            <a:off x="3254465" y="3632779"/>
            <a:ext cx="219476" cy="189203"/>
          </a:xfrm>
          <a:prstGeom prst="hexagon">
            <a:avLst/>
          </a:prstGeom>
          <a:solidFill>
            <a:srgbClr val="867D98">
              <a:lumMod val="20000"/>
              <a:lumOff val="80000"/>
            </a:srgbClr>
          </a:solidFill>
          <a:ln w="381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defTabSz="914377">
              <a:defRPr/>
            </a:pPr>
            <a:endParaRPr lang="zh-CN" altLang="en-US" kern="0">
              <a:solidFill>
                <a:srgbClr val="44546A">
                  <a:lumMod val="60000"/>
                  <a:lumOff val="40000"/>
                </a:srgbClr>
              </a:solidFill>
            </a:endParaRPr>
          </a:p>
        </p:txBody>
      </p:sp>
      <p:sp>
        <p:nvSpPr>
          <p:cNvPr id="131" name="圆角矩形 13"/>
          <p:cNvSpPr/>
          <p:nvPr/>
        </p:nvSpPr>
        <p:spPr>
          <a:xfrm flipV="1">
            <a:off x="2969021" y="3941252"/>
            <a:ext cx="500920" cy="27160"/>
          </a:xfrm>
          <a:prstGeom prst="roundRect">
            <a:avLst>
              <a:gd name="adj" fmla="val 13146"/>
            </a:avLst>
          </a:prstGeom>
          <a:solidFill>
            <a:srgbClr val="867D98">
              <a:lumMod val="20000"/>
              <a:lumOff val="80000"/>
            </a:srgbClr>
          </a:solidFill>
          <a:ln w="381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defTabSz="914377">
              <a:defRPr/>
            </a:pPr>
            <a:endParaRPr lang="zh-CN" altLang="en-US" kern="0" dirty="0">
              <a:solidFill>
                <a:srgbClr val="44546A">
                  <a:lumMod val="60000"/>
                  <a:lumOff val="40000"/>
                </a:srgbClr>
              </a:solidFill>
            </a:endParaRPr>
          </a:p>
        </p:txBody>
      </p:sp>
      <p:sp>
        <p:nvSpPr>
          <p:cNvPr id="132" name="圆角矩形 13"/>
          <p:cNvSpPr/>
          <p:nvPr/>
        </p:nvSpPr>
        <p:spPr>
          <a:xfrm flipV="1">
            <a:off x="2969021" y="3989903"/>
            <a:ext cx="351632" cy="27160"/>
          </a:xfrm>
          <a:prstGeom prst="roundRect">
            <a:avLst>
              <a:gd name="adj" fmla="val 13146"/>
            </a:avLst>
          </a:prstGeom>
          <a:solidFill>
            <a:srgbClr val="867D98">
              <a:lumMod val="20000"/>
              <a:lumOff val="80000"/>
            </a:srgbClr>
          </a:solidFill>
          <a:ln w="381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defTabSz="914377">
              <a:defRPr/>
            </a:pPr>
            <a:endParaRPr lang="zh-CN" altLang="en-US" kern="0" dirty="0">
              <a:solidFill>
                <a:srgbClr val="44546A">
                  <a:lumMod val="60000"/>
                  <a:lumOff val="40000"/>
                </a:srgbClr>
              </a:solidFill>
            </a:endParaRPr>
          </a:p>
        </p:txBody>
      </p:sp>
      <p:sp>
        <p:nvSpPr>
          <p:cNvPr id="133" name="圆角矩形 13"/>
          <p:cNvSpPr/>
          <p:nvPr/>
        </p:nvSpPr>
        <p:spPr>
          <a:xfrm flipV="1">
            <a:off x="2969021" y="4041612"/>
            <a:ext cx="421619" cy="27160"/>
          </a:xfrm>
          <a:prstGeom prst="roundRect">
            <a:avLst>
              <a:gd name="adj" fmla="val 13146"/>
            </a:avLst>
          </a:prstGeom>
          <a:solidFill>
            <a:srgbClr val="867D98">
              <a:lumMod val="20000"/>
              <a:lumOff val="80000"/>
            </a:srgbClr>
          </a:solidFill>
          <a:ln w="381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defTabSz="914377">
              <a:defRPr/>
            </a:pPr>
            <a:endParaRPr lang="zh-CN" altLang="en-US" kern="0" dirty="0">
              <a:solidFill>
                <a:srgbClr val="44546A">
                  <a:lumMod val="60000"/>
                  <a:lumOff val="40000"/>
                </a:srgbClr>
              </a:solidFill>
            </a:endParaRPr>
          </a:p>
        </p:txBody>
      </p:sp>
      <p:sp>
        <p:nvSpPr>
          <p:cNvPr id="134" name="圆角矩形 13"/>
          <p:cNvSpPr/>
          <p:nvPr/>
        </p:nvSpPr>
        <p:spPr>
          <a:xfrm flipV="1">
            <a:off x="2492360" y="4085082"/>
            <a:ext cx="1014540" cy="40015"/>
          </a:xfrm>
          <a:prstGeom prst="roundRect">
            <a:avLst>
              <a:gd name="adj" fmla="val 13146"/>
            </a:avLst>
          </a:prstGeom>
          <a:solidFill>
            <a:srgbClr val="867D98">
              <a:lumMod val="20000"/>
              <a:lumOff val="80000"/>
            </a:srgbClr>
          </a:solidFill>
          <a:ln w="381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defTabSz="914377">
              <a:defRPr/>
            </a:pPr>
            <a:endParaRPr lang="zh-CN" altLang="en-US" kern="0" dirty="0">
              <a:solidFill>
                <a:srgbClr val="44546A">
                  <a:lumMod val="60000"/>
                  <a:lumOff val="40000"/>
                </a:srgbClr>
              </a:solidFill>
            </a:endParaRPr>
          </a:p>
        </p:txBody>
      </p:sp>
      <p:sp>
        <p:nvSpPr>
          <p:cNvPr id="104" name="矩形: 圆角 220"/>
          <p:cNvSpPr/>
          <p:nvPr/>
        </p:nvSpPr>
        <p:spPr>
          <a:xfrm>
            <a:off x="1092325" y="2651375"/>
            <a:ext cx="1245546" cy="770746"/>
          </a:xfrm>
          <a:prstGeom prst="roundRect">
            <a:avLst>
              <a:gd name="adj" fmla="val 0"/>
            </a:avLst>
          </a:prstGeom>
          <a:solidFill>
            <a:srgbClr val="FFFFFF"/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defTabSz="914377">
              <a:defRPr/>
            </a:pPr>
            <a:endParaRPr lang="zh-CN" altLang="en-US" kern="0" dirty="0">
              <a:solidFill>
                <a:srgbClr val="44546A">
                  <a:lumMod val="60000"/>
                  <a:lumOff val="40000"/>
                </a:srgbClr>
              </a:solidFill>
            </a:endParaRPr>
          </a:p>
        </p:txBody>
      </p:sp>
      <p:sp>
        <p:nvSpPr>
          <p:cNvPr id="106" name="圆角矩形 13"/>
          <p:cNvSpPr/>
          <p:nvPr/>
        </p:nvSpPr>
        <p:spPr>
          <a:xfrm>
            <a:off x="1109408" y="2681519"/>
            <a:ext cx="1210906" cy="405872"/>
          </a:xfrm>
          <a:prstGeom prst="roundRect">
            <a:avLst>
              <a:gd name="adj" fmla="val 0"/>
            </a:avLst>
          </a:prstGeom>
          <a:solidFill>
            <a:srgbClr val="867D98">
              <a:lumMod val="20000"/>
              <a:lumOff val="80000"/>
            </a:srgbClr>
          </a:solidFill>
          <a:ln w="381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defTabSz="914377">
              <a:defRPr/>
            </a:pPr>
            <a:endParaRPr lang="zh-CN" altLang="en-US" kern="0" dirty="0">
              <a:solidFill>
                <a:srgbClr val="44546A">
                  <a:lumMod val="60000"/>
                  <a:lumOff val="40000"/>
                </a:srgbClr>
              </a:solidFill>
            </a:endParaRPr>
          </a:p>
        </p:txBody>
      </p:sp>
      <p:sp>
        <p:nvSpPr>
          <p:cNvPr id="107" name="圆角矩形 13"/>
          <p:cNvSpPr/>
          <p:nvPr/>
        </p:nvSpPr>
        <p:spPr>
          <a:xfrm>
            <a:off x="1454573" y="2791239"/>
            <a:ext cx="518460" cy="99642"/>
          </a:xfrm>
          <a:prstGeom prst="roundRect">
            <a:avLst>
              <a:gd name="adj" fmla="val 22611"/>
            </a:avLst>
          </a:prstGeom>
          <a:solidFill>
            <a:srgbClr val="FFFFFF"/>
          </a:solidFill>
          <a:ln w="381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defTabSz="914377">
              <a:defRPr/>
            </a:pPr>
            <a:endParaRPr lang="zh-CN" altLang="en-US" kern="0" dirty="0">
              <a:solidFill>
                <a:srgbClr val="44546A">
                  <a:lumMod val="60000"/>
                  <a:lumOff val="40000"/>
                </a:srgbClr>
              </a:solidFill>
            </a:endParaRPr>
          </a:p>
        </p:txBody>
      </p:sp>
      <p:sp>
        <p:nvSpPr>
          <p:cNvPr id="125" name="圆角矩形 13"/>
          <p:cNvSpPr/>
          <p:nvPr/>
        </p:nvSpPr>
        <p:spPr>
          <a:xfrm>
            <a:off x="1326086" y="2915725"/>
            <a:ext cx="775435" cy="35513"/>
          </a:xfrm>
          <a:prstGeom prst="roundRect">
            <a:avLst>
              <a:gd name="adj" fmla="val 22611"/>
            </a:avLst>
          </a:prstGeom>
          <a:solidFill>
            <a:srgbClr val="FFFFFF"/>
          </a:solidFill>
          <a:ln w="381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defTabSz="914377">
              <a:defRPr/>
            </a:pPr>
            <a:endParaRPr lang="zh-CN" altLang="en-US" kern="0" dirty="0">
              <a:solidFill>
                <a:srgbClr val="44546A">
                  <a:lumMod val="60000"/>
                  <a:lumOff val="40000"/>
                </a:srgbClr>
              </a:solidFill>
            </a:endParaRPr>
          </a:p>
        </p:txBody>
      </p:sp>
      <p:sp>
        <p:nvSpPr>
          <p:cNvPr id="126" name="圆角矩形 13"/>
          <p:cNvSpPr/>
          <p:nvPr/>
        </p:nvSpPr>
        <p:spPr>
          <a:xfrm>
            <a:off x="1326086" y="2976082"/>
            <a:ext cx="775435" cy="35513"/>
          </a:xfrm>
          <a:prstGeom prst="roundRect">
            <a:avLst>
              <a:gd name="adj" fmla="val 22611"/>
            </a:avLst>
          </a:prstGeom>
          <a:solidFill>
            <a:srgbClr val="FFFFFF"/>
          </a:solidFill>
          <a:ln w="381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defTabSz="914377">
              <a:defRPr/>
            </a:pPr>
            <a:endParaRPr lang="zh-CN" altLang="en-US" kern="0" dirty="0">
              <a:solidFill>
                <a:srgbClr val="44546A">
                  <a:lumMod val="60000"/>
                  <a:lumOff val="40000"/>
                </a:srgbClr>
              </a:solidFill>
            </a:endParaRPr>
          </a:p>
        </p:txBody>
      </p:sp>
      <p:sp>
        <p:nvSpPr>
          <p:cNvPr id="121" name="圆角矩形 13"/>
          <p:cNvSpPr/>
          <p:nvPr/>
        </p:nvSpPr>
        <p:spPr>
          <a:xfrm flipV="1">
            <a:off x="1242906" y="3155829"/>
            <a:ext cx="265835" cy="27160"/>
          </a:xfrm>
          <a:prstGeom prst="roundRect">
            <a:avLst>
              <a:gd name="adj" fmla="val 13146"/>
            </a:avLst>
          </a:prstGeom>
          <a:solidFill>
            <a:srgbClr val="867D98">
              <a:lumMod val="20000"/>
              <a:lumOff val="80000"/>
            </a:srgbClr>
          </a:solidFill>
          <a:ln w="381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defTabSz="914377">
              <a:defRPr/>
            </a:pPr>
            <a:endParaRPr lang="zh-CN" altLang="en-US" kern="0" dirty="0">
              <a:solidFill>
                <a:srgbClr val="44546A">
                  <a:lumMod val="60000"/>
                  <a:lumOff val="40000"/>
                </a:srgbClr>
              </a:solidFill>
            </a:endParaRPr>
          </a:p>
        </p:txBody>
      </p:sp>
      <p:sp>
        <p:nvSpPr>
          <p:cNvPr id="122" name="圆角矩形 13"/>
          <p:cNvSpPr/>
          <p:nvPr/>
        </p:nvSpPr>
        <p:spPr>
          <a:xfrm flipV="1">
            <a:off x="1242906" y="3204480"/>
            <a:ext cx="186609" cy="27160"/>
          </a:xfrm>
          <a:prstGeom prst="roundRect">
            <a:avLst>
              <a:gd name="adj" fmla="val 13146"/>
            </a:avLst>
          </a:prstGeom>
          <a:solidFill>
            <a:srgbClr val="867D98">
              <a:lumMod val="20000"/>
              <a:lumOff val="80000"/>
            </a:srgbClr>
          </a:solidFill>
          <a:ln w="381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defTabSz="914377">
              <a:defRPr/>
            </a:pPr>
            <a:endParaRPr lang="zh-CN" altLang="en-US" kern="0" dirty="0">
              <a:solidFill>
                <a:srgbClr val="44546A">
                  <a:lumMod val="60000"/>
                  <a:lumOff val="40000"/>
                </a:srgbClr>
              </a:solidFill>
            </a:endParaRPr>
          </a:p>
        </p:txBody>
      </p:sp>
      <p:sp>
        <p:nvSpPr>
          <p:cNvPr id="123" name="圆角矩形 13"/>
          <p:cNvSpPr/>
          <p:nvPr/>
        </p:nvSpPr>
        <p:spPr>
          <a:xfrm flipV="1">
            <a:off x="1242906" y="3256188"/>
            <a:ext cx="223751" cy="27160"/>
          </a:xfrm>
          <a:prstGeom prst="roundRect">
            <a:avLst>
              <a:gd name="adj" fmla="val 13146"/>
            </a:avLst>
          </a:prstGeom>
          <a:solidFill>
            <a:srgbClr val="867D98">
              <a:lumMod val="20000"/>
              <a:lumOff val="80000"/>
            </a:srgbClr>
          </a:solidFill>
          <a:ln w="381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defTabSz="914377">
              <a:defRPr/>
            </a:pPr>
            <a:endParaRPr lang="zh-CN" altLang="en-US" kern="0" dirty="0">
              <a:solidFill>
                <a:srgbClr val="44546A">
                  <a:lumMod val="60000"/>
                  <a:lumOff val="40000"/>
                </a:srgbClr>
              </a:solidFill>
            </a:endParaRPr>
          </a:p>
        </p:txBody>
      </p:sp>
      <p:sp>
        <p:nvSpPr>
          <p:cNvPr id="124" name="圆角矩形 13"/>
          <p:cNvSpPr/>
          <p:nvPr/>
        </p:nvSpPr>
        <p:spPr>
          <a:xfrm flipV="1">
            <a:off x="1239594" y="3308528"/>
            <a:ext cx="176885" cy="27160"/>
          </a:xfrm>
          <a:prstGeom prst="roundRect">
            <a:avLst>
              <a:gd name="adj" fmla="val 13146"/>
            </a:avLst>
          </a:prstGeom>
          <a:solidFill>
            <a:srgbClr val="867D98">
              <a:lumMod val="20000"/>
              <a:lumOff val="80000"/>
            </a:srgbClr>
          </a:solidFill>
          <a:ln w="381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defTabSz="914377">
              <a:defRPr/>
            </a:pPr>
            <a:endParaRPr lang="zh-CN" altLang="en-US" kern="0" dirty="0">
              <a:solidFill>
                <a:srgbClr val="44546A">
                  <a:lumMod val="60000"/>
                  <a:lumOff val="40000"/>
                </a:srgbClr>
              </a:solidFill>
            </a:endParaRPr>
          </a:p>
        </p:txBody>
      </p:sp>
      <p:sp>
        <p:nvSpPr>
          <p:cNvPr id="117" name="圆角矩形 13"/>
          <p:cNvSpPr/>
          <p:nvPr/>
        </p:nvSpPr>
        <p:spPr>
          <a:xfrm flipV="1">
            <a:off x="1604970" y="3155829"/>
            <a:ext cx="265835" cy="27160"/>
          </a:xfrm>
          <a:prstGeom prst="roundRect">
            <a:avLst>
              <a:gd name="adj" fmla="val 13146"/>
            </a:avLst>
          </a:prstGeom>
          <a:solidFill>
            <a:srgbClr val="867D98">
              <a:lumMod val="20000"/>
              <a:lumOff val="80000"/>
            </a:srgbClr>
          </a:solidFill>
          <a:ln w="381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defTabSz="914377">
              <a:defRPr/>
            </a:pPr>
            <a:endParaRPr lang="zh-CN" altLang="en-US" kern="0" dirty="0">
              <a:solidFill>
                <a:srgbClr val="44546A">
                  <a:lumMod val="60000"/>
                  <a:lumOff val="40000"/>
                </a:srgbClr>
              </a:solidFill>
            </a:endParaRPr>
          </a:p>
        </p:txBody>
      </p:sp>
      <p:sp>
        <p:nvSpPr>
          <p:cNvPr id="118" name="圆角矩形 13"/>
          <p:cNvSpPr/>
          <p:nvPr/>
        </p:nvSpPr>
        <p:spPr>
          <a:xfrm flipV="1">
            <a:off x="1604970" y="3204480"/>
            <a:ext cx="186609" cy="27160"/>
          </a:xfrm>
          <a:prstGeom prst="roundRect">
            <a:avLst>
              <a:gd name="adj" fmla="val 13146"/>
            </a:avLst>
          </a:prstGeom>
          <a:solidFill>
            <a:srgbClr val="867D98">
              <a:lumMod val="20000"/>
              <a:lumOff val="80000"/>
            </a:srgbClr>
          </a:solidFill>
          <a:ln w="381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defTabSz="914377">
              <a:defRPr/>
            </a:pPr>
            <a:endParaRPr lang="zh-CN" altLang="en-US" kern="0" dirty="0">
              <a:solidFill>
                <a:srgbClr val="44546A">
                  <a:lumMod val="60000"/>
                  <a:lumOff val="40000"/>
                </a:srgbClr>
              </a:solidFill>
            </a:endParaRPr>
          </a:p>
        </p:txBody>
      </p:sp>
      <p:sp>
        <p:nvSpPr>
          <p:cNvPr id="119" name="圆角矩形 13"/>
          <p:cNvSpPr/>
          <p:nvPr/>
        </p:nvSpPr>
        <p:spPr>
          <a:xfrm flipV="1">
            <a:off x="1604970" y="3256188"/>
            <a:ext cx="223751" cy="27160"/>
          </a:xfrm>
          <a:prstGeom prst="roundRect">
            <a:avLst>
              <a:gd name="adj" fmla="val 13146"/>
            </a:avLst>
          </a:prstGeom>
          <a:solidFill>
            <a:srgbClr val="867D98">
              <a:lumMod val="20000"/>
              <a:lumOff val="80000"/>
            </a:srgbClr>
          </a:solidFill>
          <a:ln w="381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defTabSz="914377">
              <a:defRPr/>
            </a:pPr>
            <a:endParaRPr lang="zh-CN" altLang="en-US" kern="0" dirty="0">
              <a:solidFill>
                <a:srgbClr val="44546A">
                  <a:lumMod val="60000"/>
                  <a:lumOff val="40000"/>
                </a:srgbClr>
              </a:solidFill>
            </a:endParaRPr>
          </a:p>
        </p:txBody>
      </p:sp>
      <p:sp>
        <p:nvSpPr>
          <p:cNvPr id="120" name="圆角矩形 13"/>
          <p:cNvSpPr/>
          <p:nvPr/>
        </p:nvSpPr>
        <p:spPr>
          <a:xfrm flipV="1">
            <a:off x="1601658" y="3308528"/>
            <a:ext cx="176885" cy="27160"/>
          </a:xfrm>
          <a:prstGeom prst="roundRect">
            <a:avLst>
              <a:gd name="adj" fmla="val 13146"/>
            </a:avLst>
          </a:prstGeom>
          <a:solidFill>
            <a:srgbClr val="867D98">
              <a:lumMod val="20000"/>
              <a:lumOff val="80000"/>
            </a:srgbClr>
          </a:solidFill>
          <a:ln w="381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defTabSz="914377">
              <a:defRPr/>
            </a:pPr>
            <a:endParaRPr lang="zh-CN" altLang="en-US" kern="0" dirty="0">
              <a:solidFill>
                <a:srgbClr val="44546A">
                  <a:lumMod val="60000"/>
                  <a:lumOff val="40000"/>
                </a:srgbClr>
              </a:solidFill>
            </a:endParaRPr>
          </a:p>
        </p:txBody>
      </p:sp>
      <p:sp>
        <p:nvSpPr>
          <p:cNvPr id="113" name="圆角矩形 13"/>
          <p:cNvSpPr/>
          <p:nvPr/>
        </p:nvSpPr>
        <p:spPr>
          <a:xfrm flipV="1">
            <a:off x="1967033" y="3155829"/>
            <a:ext cx="265835" cy="27160"/>
          </a:xfrm>
          <a:prstGeom prst="roundRect">
            <a:avLst>
              <a:gd name="adj" fmla="val 13146"/>
            </a:avLst>
          </a:prstGeom>
          <a:solidFill>
            <a:srgbClr val="867D98">
              <a:lumMod val="20000"/>
              <a:lumOff val="80000"/>
            </a:srgbClr>
          </a:solidFill>
          <a:ln w="381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defTabSz="914377">
              <a:defRPr/>
            </a:pPr>
            <a:endParaRPr lang="zh-CN" altLang="en-US" kern="0" dirty="0">
              <a:solidFill>
                <a:srgbClr val="44546A">
                  <a:lumMod val="60000"/>
                  <a:lumOff val="40000"/>
                </a:srgbClr>
              </a:solidFill>
            </a:endParaRPr>
          </a:p>
        </p:txBody>
      </p:sp>
      <p:sp>
        <p:nvSpPr>
          <p:cNvPr id="114" name="圆角矩形 13"/>
          <p:cNvSpPr/>
          <p:nvPr/>
        </p:nvSpPr>
        <p:spPr>
          <a:xfrm flipV="1">
            <a:off x="1967033" y="3204480"/>
            <a:ext cx="186609" cy="27160"/>
          </a:xfrm>
          <a:prstGeom prst="roundRect">
            <a:avLst>
              <a:gd name="adj" fmla="val 13146"/>
            </a:avLst>
          </a:prstGeom>
          <a:solidFill>
            <a:srgbClr val="867D98">
              <a:lumMod val="20000"/>
              <a:lumOff val="80000"/>
            </a:srgbClr>
          </a:solidFill>
          <a:ln w="381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defTabSz="914377">
              <a:defRPr/>
            </a:pPr>
            <a:endParaRPr lang="zh-CN" altLang="en-US" kern="0" dirty="0">
              <a:solidFill>
                <a:srgbClr val="44546A">
                  <a:lumMod val="60000"/>
                  <a:lumOff val="40000"/>
                </a:srgbClr>
              </a:solidFill>
            </a:endParaRPr>
          </a:p>
        </p:txBody>
      </p:sp>
      <p:sp>
        <p:nvSpPr>
          <p:cNvPr id="115" name="圆角矩形 13"/>
          <p:cNvSpPr/>
          <p:nvPr/>
        </p:nvSpPr>
        <p:spPr>
          <a:xfrm flipV="1">
            <a:off x="1967033" y="3256188"/>
            <a:ext cx="223751" cy="27160"/>
          </a:xfrm>
          <a:prstGeom prst="roundRect">
            <a:avLst>
              <a:gd name="adj" fmla="val 13146"/>
            </a:avLst>
          </a:prstGeom>
          <a:solidFill>
            <a:srgbClr val="867D98">
              <a:lumMod val="20000"/>
              <a:lumOff val="80000"/>
            </a:srgbClr>
          </a:solidFill>
          <a:ln w="381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defTabSz="914377">
              <a:defRPr/>
            </a:pPr>
            <a:endParaRPr lang="zh-CN" altLang="en-US" kern="0" dirty="0">
              <a:solidFill>
                <a:srgbClr val="44546A">
                  <a:lumMod val="60000"/>
                  <a:lumOff val="40000"/>
                </a:srgbClr>
              </a:solidFill>
            </a:endParaRPr>
          </a:p>
        </p:txBody>
      </p:sp>
      <p:sp>
        <p:nvSpPr>
          <p:cNvPr id="116" name="圆角矩形 13"/>
          <p:cNvSpPr/>
          <p:nvPr/>
        </p:nvSpPr>
        <p:spPr>
          <a:xfrm flipV="1">
            <a:off x="1963721" y="3308528"/>
            <a:ext cx="176885" cy="27160"/>
          </a:xfrm>
          <a:prstGeom prst="roundRect">
            <a:avLst>
              <a:gd name="adj" fmla="val 13146"/>
            </a:avLst>
          </a:prstGeom>
          <a:solidFill>
            <a:srgbClr val="867D98">
              <a:lumMod val="20000"/>
              <a:lumOff val="80000"/>
            </a:srgbClr>
          </a:solidFill>
          <a:ln w="381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defTabSz="914377">
              <a:defRPr/>
            </a:pPr>
            <a:endParaRPr lang="zh-CN" altLang="en-US" kern="0" dirty="0">
              <a:solidFill>
                <a:srgbClr val="44546A">
                  <a:lumMod val="60000"/>
                  <a:lumOff val="40000"/>
                </a:srgbClr>
              </a:solidFill>
            </a:endParaRPr>
          </a:p>
        </p:txBody>
      </p:sp>
      <p:sp>
        <p:nvSpPr>
          <p:cNvPr id="241" name="矩形: 圆角 8"/>
          <p:cNvSpPr/>
          <p:nvPr/>
        </p:nvSpPr>
        <p:spPr>
          <a:xfrm>
            <a:off x="1094421" y="4319670"/>
            <a:ext cx="1244501" cy="770051"/>
          </a:xfrm>
          <a:prstGeom prst="roundRect">
            <a:avLst>
              <a:gd name="adj" fmla="val 0"/>
            </a:avLst>
          </a:prstGeom>
          <a:solidFill>
            <a:srgbClr val="FFFFFF"/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endParaRPr lang="zh-CN" altLang="en-US" kern="0" dirty="0">
              <a:solidFill>
                <a:srgbClr val="44546A">
                  <a:lumMod val="60000"/>
                  <a:lumOff val="40000"/>
                </a:srgbClr>
              </a:solidFill>
            </a:endParaRPr>
          </a:p>
        </p:txBody>
      </p:sp>
      <p:sp>
        <p:nvSpPr>
          <p:cNvPr id="243" name="圆角矩形 13"/>
          <p:cNvSpPr/>
          <p:nvPr/>
        </p:nvSpPr>
        <p:spPr>
          <a:xfrm>
            <a:off x="1198897" y="4592524"/>
            <a:ext cx="321807" cy="209620"/>
          </a:xfrm>
          <a:prstGeom prst="roundRect">
            <a:avLst>
              <a:gd name="adj" fmla="val 13146"/>
            </a:avLst>
          </a:prstGeom>
          <a:solidFill>
            <a:srgbClr val="867D98">
              <a:lumMod val="20000"/>
              <a:lumOff val="80000"/>
            </a:srgbClr>
          </a:solidFill>
          <a:ln w="381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defTabSz="914377">
              <a:defRPr/>
            </a:pPr>
            <a:endParaRPr lang="zh-CN" altLang="en-US" kern="0" dirty="0">
              <a:solidFill>
                <a:srgbClr val="44546A">
                  <a:lumMod val="60000"/>
                  <a:lumOff val="40000"/>
                </a:srgbClr>
              </a:solidFill>
              <a:latin typeface="Arial"/>
              <a:ea typeface="微软雅黑"/>
            </a:endParaRPr>
          </a:p>
        </p:txBody>
      </p:sp>
      <p:sp>
        <p:nvSpPr>
          <p:cNvPr id="244" name="圆角矩形 13"/>
          <p:cNvSpPr/>
          <p:nvPr/>
        </p:nvSpPr>
        <p:spPr>
          <a:xfrm>
            <a:off x="1556623" y="4592524"/>
            <a:ext cx="321807" cy="209620"/>
          </a:xfrm>
          <a:prstGeom prst="roundRect">
            <a:avLst>
              <a:gd name="adj" fmla="val 13146"/>
            </a:avLst>
          </a:prstGeom>
          <a:solidFill>
            <a:srgbClr val="867D98">
              <a:lumMod val="20000"/>
              <a:lumOff val="80000"/>
            </a:srgbClr>
          </a:solidFill>
          <a:ln w="381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defTabSz="914377">
              <a:defRPr/>
            </a:pPr>
            <a:endParaRPr lang="zh-CN" altLang="en-US" kern="0" dirty="0">
              <a:solidFill>
                <a:srgbClr val="44546A">
                  <a:lumMod val="60000"/>
                  <a:lumOff val="40000"/>
                </a:srgbClr>
              </a:solidFill>
              <a:latin typeface="Arial"/>
              <a:ea typeface="微软雅黑"/>
            </a:endParaRPr>
          </a:p>
        </p:txBody>
      </p:sp>
      <p:sp>
        <p:nvSpPr>
          <p:cNvPr id="245" name="圆角矩形 13"/>
          <p:cNvSpPr/>
          <p:nvPr/>
        </p:nvSpPr>
        <p:spPr>
          <a:xfrm>
            <a:off x="1914349" y="4592524"/>
            <a:ext cx="321807" cy="209620"/>
          </a:xfrm>
          <a:prstGeom prst="roundRect">
            <a:avLst>
              <a:gd name="adj" fmla="val 13146"/>
            </a:avLst>
          </a:prstGeom>
          <a:solidFill>
            <a:srgbClr val="867D98">
              <a:lumMod val="20000"/>
              <a:lumOff val="80000"/>
            </a:srgbClr>
          </a:solidFill>
          <a:ln w="381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defTabSz="914377">
              <a:defRPr/>
            </a:pPr>
            <a:endParaRPr lang="zh-CN" altLang="en-US" kern="0" dirty="0">
              <a:solidFill>
                <a:srgbClr val="44546A">
                  <a:lumMod val="60000"/>
                  <a:lumOff val="40000"/>
                </a:srgbClr>
              </a:solidFill>
              <a:latin typeface="Arial"/>
              <a:ea typeface="微软雅黑"/>
            </a:endParaRPr>
          </a:p>
        </p:txBody>
      </p:sp>
      <p:sp>
        <p:nvSpPr>
          <p:cNvPr id="246" name="圆角矩形 245"/>
          <p:cNvSpPr/>
          <p:nvPr/>
        </p:nvSpPr>
        <p:spPr>
          <a:xfrm>
            <a:off x="1198897" y="4444509"/>
            <a:ext cx="1037259" cy="90268"/>
          </a:xfrm>
          <a:prstGeom prst="roundRect">
            <a:avLst>
              <a:gd name="adj" fmla="val 13146"/>
            </a:avLst>
          </a:prstGeom>
          <a:solidFill>
            <a:srgbClr val="867D98">
              <a:lumMod val="20000"/>
              <a:lumOff val="80000"/>
            </a:srgbClr>
          </a:solidFill>
          <a:ln w="381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defTabSz="914377">
              <a:defRPr/>
            </a:pPr>
            <a:endParaRPr lang="zh-CN" altLang="en-US" kern="0" dirty="0">
              <a:solidFill>
                <a:srgbClr val="44546A">
                  <a:lumMod val="60000"/>
                  <a:lumOff val="40000"/>
                </a:srgbClr>
              </a:solidFill>
              <a:latin typeface="Arial"/>
              <a:ea typeface="微软雅黑"/>
            </a:endParaRPr>
          </a:p>
        </p:txBody>
      </p:sp>
      <p:sp>
        <p:nvSpPr>
          <p:cNvPr id="247" name="圆角矩形 13"/>
          <p:cNvSpPr/>
          <p:nvPr/>
        </p:nvSpPr>
        <p:spPr>
          <a:xfrm>
            <a:off x="1198897" y="4859890"/>
            <a:ext cx="1037259" cy="90268"/>
          </a:xfrm>
          <a:prstGeom prst="roundRect">
            <a:avLst>
              <a:gd name="adj" fmla="val 13146"/>
            </a:avLst>
          </a:prstGeom>
          <a:solidFill>
            <a:srgbClr val="867D98">
              <a:lumMod val="20000"/>
              <a:lumOff val="80000"/>
            </a:srgbClr>
          </a:solidFill>
          <a:ln w="381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defTabSz="914377">
              <a:defRPr/>
            </a:pPr>
            <a:endParaRPr lang="zh-CN" altLang="en-US" kern="0" dirty="0">
              <a:solidFill>
                <a:srgbClr val="44546A">
                  <a:lumMod val="60000"/>
                  <a:lumOff val="40000"/>
                </a:srgbClr>
              </a:solidFill>
              <a:latin typeface="Arial"/>
              <a:ea typeface="微软雅黑"/>
            </a:endParaRPr>
          </a:p>
        </p:txBody>
      </p:sp>
      <p:sp>
        <p:nvSpPr>
          <p:cNvPr id="249" name="矩形: 圆角 225"/>
          <p:cNvSpPr/>
          <p:nvPr/>
        </p:nvSpPr>
        <p:spPr>
          <a:xfrm>
            <a:off x="2384433" y="5142880"/>
            <a:ext cx="1244501" cy="770051"/>
          </a:xfrm>
          <a:prstGeom prst="roundRect">
            <a:avLst>
              <a:gd name="adj" fmla="val 0"/>
            </a:avLst>
          </a:prstGeom>
          <a:solidFill>
            <a:srgbClr val="FFFFFF"/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endParaRPr lang="zh-CN" altLang="en-US" kern="0" dirty="0">
              <a:solidFill>
                <a:srgbClr val="44546A">
                  <a:lumMod val="60000"/>
                  <a:lumOff val="40000"/>
                </a:srgbClr>
              </a:solidFill>
            </a:endParaRPr>
          </a:p>
        </p:txBody>
      </p:sp>
      <p:sp>
        <p:nvSpPr>
          <p:cNvPr id="269" name="自由: 形状 487"/>
          <p:cNvSpPr/>
          <p:nvPr/>
        </p:nvSpPr>
        <p:spPr>
          <a:xfrm>
            <a:off x="3033287" y="5559135"/>
            <a:ext cx="439560" cy="243358"/>
          </a:xfrm>
          <a:custGeom>
            <a:avLst/>
            <a:gdLst>
              <a:gd name="connsiteX0" fmla="*/ 0 w 2676821"/>
              <a:gd name="connsiteY0" fmla="*/ 173397 h 1733973"/>
              <a:gd name="connsiteX1" fmla="*/ 173397 w 2676821"/>
              <a:gd name="connsiteY1" fmla="*/ 0 h 1733973"/>
              <a:gd name="connsiteX2" fmla="*/ 2503424 w 2676821"/>
              <a:gd name="connsiteY2" fmla="*/ 0 h 1733973"/>
              <a:gd name="connsiteX3" fmla="*/ 2676821 w 2676821"/>
              <a:gd name="connsiteY3" fmla="*/ 173397 h 1733973"/>
              <a:gd name="connsiteX4" fmla="*/ 2676821 w 2676821"/>
              <a:gd name="connsiteY4" fmla="*/ 1560576 h 1733973"/>
              <a:gd name="connsiteX5" fmla="*/ 2503424 w 2676821"/>
              <a:gd name="connsiteY5" fmla="*/ 1733973 h 1733973"/>
              <a:gd name="connsiteX6" fmla="*/ 173397 w 2676821"/>
              <a:gd name="connsiteY6" fmla="*/ 1733973 h 1733973"/>
              <a:gd name="connsiteX7" fmla="*/ 0 w 2676821"/>
              <a:gd name="connsiteY7" fmla="*/ 1560576 h 1733973"/>
              <a:gd name="connsiteX8" fmla="*/ 0 w 2676821"/>
              <a:gd name="connsiteY8" fmla="*/ 173397 h 17339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676821" h="1733973">
                <a:moveTo>
                  <a:pt x="0" y="173397"/>
                </a:moveTo>
                <a:cubicBezTo>
                  <a:pt x="0" y="77632"/>
                  <a:pt x="77632" y="0"/>
                  <a:pt x="173397" y="0"/>
                </a:cubicBezTo>
                <a:lnTo>
                  <a:pt x="2503424" y="0"/>
                </a:lnTo>
                <a:cubicBezTo>
                  <a:pt x="2599189" y="0"/>
                  <a:pt x="2676821" y="77632"/>
                  <a:pt x="2676821" y="173397"/>
                </a:cubicBezTo>
                <a:lnTo>
                  <a:pt x="2676821" y="1560576"/>
                </a:lnTo>
                <a:cubicBezTo>
                  <a:pt x="2676821" y="1656341"/>
                  <a:pt x="2599189" y="1733973"/>
                  <a:pt x="2503424" y="1733973"/>
                </a:cubicBezTo>
                <a:lnTo>
                  <a:pt x="173397" y="1733973"/>
                </a:lnTo>
                <a:cubicBezTo>
                  <a:pt x="77632" y="1733973"/>
                  <a:pt x="0" y="1656341"/>
                  <a:pt x="0" y="1560576"/>
                </a:cubicBezTo>
                <a:lnTo>
                  <a:pt x="0" y="173397"/>
                </a:lnTo>
                <a:close/>
              </a:path>
            </a:pathLst>
          </a:custGeom>
          <a:solidFill>
            <a:srgbClr val="FFFFFF"/>
          </a:solidFill>
          <a:ln w="38100" cap="flat" cmpd="sng" algn="ctr">
            <a:solidFill>
              <a:srgbClr val="867D98">
                <a:lumMod val="20000"/>
                <a:lumOff val="80000"/>
              </a:srgbClr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marL="0" lvl="1" defTabSz="914377">
              <a:defRPr/>
            </a:pPr>
            <a:endParaRPr lang="zh-CN" altLang="en-US" kern="0">
              <a:solidFill>
                <a:srgbClr val="FFFFFF"/>
              </a:solidFill>
              <a:latin typeface="Arial"/>
              <a:ea typeface="微软雅黑"/>
            </a:endParaRPr>
          </a:p>
        </p:txBody>
      </p:sp>
      <p:sp>
        <p:nvSpPr>
          <p:cNvPr id="270" name="自由: 形状 488"/>
          <p:cNvSpPr/>
          <p:nvPr/>
        </p:nvSpPr>
        <p:spPr>
          <a:xfrm>
            <a:off x="2536847" y="5559135"/>
            <a:ext cx="439560" cy="243358"/>
          </a:xfrm>
          <a:custGeom>
            <a:avLst/>
            <a:gdLst>
              <a:gd name="connsiteX0" fmla="*/ 0 w 2676821"/>
              <a:gd name="connsiteY0" fmla="*/ 173397 h 1733973"/>
              <a:gd name="connsiteX1" fmla="*/ 173397 w 2676821"/>
              <a:gd name="connsiteY1" fmla="*/ 0 h 1733973"/>
              <a:gd name="connsiteX2" fmla="*/ 2503424 w 2676821"/>
              <a:gd name="connsiteY2" fmla="*/ 0 h 1733973"/>
              <a:gd name="connsiteX3" fmla="*/ 2676821 w 2676821"/>
              <a:gd name="connsiteY3" fmla="*/ 173397 h 1733973"/>
              <a:gd name="connsiteX4" fmla="*/ 2676821 w 2676821"/>
              <a:gd name="connsiteY4" fmla="*/ 1560576 h 1733973"/>
              <a:gd name="connsiteX5" fmla="*/ 2503424 w 2676821"/>
              <a:gd name="connsiteY5" fmla="*/ 1733973 h 1733973"/>
              <a:gd name="connsiteX6" fmla="*/ 173397 w 2676821"/>
              <a:gd name="connsiteY6" fmla="*/ 1733973 h 1733973"/>
              <a:gd name="connsiteX7" fmla="*/ 0 w 2676821"/>
              <a:gd name="connsiteY7" fmla="*/ 1560576 h 1733973"/>
              <a:gd name="connsiteX8" fmla="*/ 0 w 2676821"/>
              <a:gd name="connsiteY8" fmla="*/ 173397 h 17339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676821" h="1733973">
                <a:moveTo>
                  <a:pt x="0" y="173397"/>
                </a:moveTo>
                <a:cubicBezTo>
                  <a:pt x="0" y="77632"/>
                  <a:pt x="77632" y="0"/>
                  <a:pt x="173397" y="0"/>
                </a:cubicBezTo>
                <a:lnTo>
                  <a:pt x="2503424" y="0"/>
                </a:lnTo>
                <a:cubicBezTo>
                  <a:pt x="2599189" y="0"/>
                  <a:pt x="2676821" y="77632"/>
                  <a:pt x="2676821" y="173397"/>
                </a:cubicBezTo>
                <a:lnTo>
                  <a:pt x="2676821" y="1560576"/>
                </a:lnTo>
                <a:cubicBezTo>
                  <a:pt x="2676821" y="1656341"/>
                  <a:pt x="2599189" y="1733973"/>
                  <a:pt x="2503424" y="1733973"/>
                </a:cubicBezTo>
                <a:lnTo>
                  <a:pt x="173397" y="1733973"/>
                </a:lnTo>
                <a:cubicBezTo>
                  <a:pt x="77632" y="1733973"/>
                  <a:pt x="0" y="1656341"/>
                  <a:pt x="0" y="1560576"/>
                </a:cubicBezTo>
                <a:lnTo>
                  <a:pt x="0" y="173397"/>
                </a:lnTo>
                <a:close/>
              </a:path>
            </a:pathLst>
          </a:custGeom>
          <a:solidFill>
            <a:srgbClr val="FFFFFF"/>
          </a:solidFill>
          <a:ln w="38100" cap="flat" cmpd="sng" algn="ctr">
            <a:solidFill>
              <a:srgbClr val="867D98">
                <a:lumMod val="20000"/>
                <a:lumOff val="80000"/>
              </a:srgbClr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marL="0" lvl="1" defTabSz="914377">
              <a:defRPr/>
            </a:pPr>
            <a:endParaRPr lang="zh-CN" altLang="en-US" kern="0">
              <a:solidFill>
                <a:srgbClr val="FFFFFF"/>
              </a:solidFill>
              <a:latin typeface="Arial"/>
              <a:ea typeface="微软雅黑"/>
            </a:endParaRPr>
          </a:p>
        </p:txBody>
      </p:sp>
      <p:sp>
        <p:nvSpPr>
          <p:cNvPr id="271" name="矩形: 圆角 489"/>
          <p:cNvSpPr/>
          <p:nvPr/>
        </p:nvSpPr>
        <p:spPr>
          <a:xfrm>
            <a:off x="2531579" y="5262545"/>
            <a:ext cx="941268" cy="243358"/>
          </a:xfrm>
          <a:prstGeom prst="roundRect">
            <a:avLst/>
          </a:prstGeom>
          <a:solidFill>
            <a:srgbClr val="FFFFFF"/>
          </a:solidFill>
          <a:ln w="38100" cap="flat" cmpd="sng" algn="ctr">
            <a:solidFill>
              <a:srgbClr val="867D98">
                <a:lumMod val="20000"/>
                <a:lumOff val="80000"/>
              </a:srgbClr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marL="0" lvl="1" defTabSz="914377">
              <a:defRPr/>
            </a:pPr>
            <a:endParaRPr lang="zh-CN" altLang="en-US" kern="0">
              <a:solidFill>
                <a:srgbClr val="FFFFFF"/>
              </a:solidFill>
              <a:latin typeface="Arial"/>
              <a:ea typeface="微软雅黑"/>
            </a:endParaRPr>
          </a:p>
        </p:txBody>
      </p:sp>
      <p:sp>
        <p:nvSpPr>
          <p:cNvPr id="265" name="自由: 形状 483"/>
          <p:cNvSpPr/>
          <p:nvPr/>
        </p:nvSpPr>
        <p:spPr>
          <a:xfrm>
            <a:off x="2784180" y="5316848"/>
            <a:ext cx="215685" cy="215671"/>
          </a:xfrm>
          <a:custGeom>
            <a:avLst/>
            <a:gdLst>
              <a:gd name="connsiteX0" fmla="*/ 0 w 2346282"/>
              <a:gd name="connsiteY0" fmla="*/ 2346282 h 2346282"/>
              <a:gd name="connsiteX1" fmla="*/ 2346282 w 2346282"/>
              <a:gd name="connsiteY1" fmla="*/ 0 h 2346282"/>
              <a:gd name="connsiteX2" fmla="*/ 2346282 w 2346282"/>
              <a:gd name="connsiteY2" fmla="*/ 2346282 h 2346282"/>
              <a:gd name="connsiteX3" fmla="*/ 0 w 2346282"/>
              <a:gd name="connsiteY3" fmla="*/ 2346282 h 23462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46282" h="2346282">
                <a:moveTo>
                  <a:pt x="0" y="2346282"/>
                </a:moveTo>
                <a:cubicBezTo>
                  <a:pt x="0" y="1050466"/>
                  <a:pt x="1050466" y="0"/>
                  <a:pt x="2346282" y="0"/>
                </a:cubicBezTo>
                <a:lnTo>
                  <a:pt x="2346282" y="2346282"/>
                </a:lnTo>
                <a:lnTo>
                  <a:pt x="0" y="2346282"/>
                </a:lnTo>
                <a:close/>
              </a:path>
            </a:pathLst>
          </a:custGeom>
          <a:solidFill>
            <a:srgbClr val="867D98">
              <a:lumMod val="20000"/>
              <a:lumOff val="80000"/>
            </a:srgbClr>
          </a:solidFill>
          <a:ln w="381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defTabSz="914377">
              <a:defRPr/>
            </a:pPr>
            <a:endParaRPr lang="zh-CN" altLang="en-US" kern="0">
              <a:solidFill>
                <a:srgbClr val="44546A">
                  <a:lumMod val="60000"/>
                  <a:lumOff val="40000"/>
                </a:srgbClr>
              </a:solidFill>
              <a:latin typeface="Arial"/>
              <a:ea typeface="微软雅黑"/>
            </a:endParaRPr>
          </a:p>
        </p:txBody>
      </p:sp>
      <p:sp>
        <p:nvSpPr>
          <p:cNvPr id="266" name="自由: 形状 484"/>
          <p:cNvSpPr/>
          <p:nvPr/>
        </p:nvSpPr>
        <p:spPr>
          <a:xfrm>
            <a:off x="3009827" y="5316848"/>
            <a:ext cx="215685" cy="215671"/>
          </a:xfrm>
          <a:custGeom>
            <a:avLst/>
            <a:gdLst>
              <a:gd name="connsiteX0" fmla="*/ 0 w 2346282"/>
              <a:gd name="connsiteY0" fmla="*/ 2346282 h 2346282"/>
              <a:gd name="connsiteX1" fmla="*/ 2346282 w 2346282"/>
              <a:gd name="connsiteY1" fmla="*/ 0 h 2346282"/>
              <a:gd name="connsiteX2" fmla="*/ 2346282 w 2346282"/>
              <a:gd name="connsiteY2" fmla="*/ 2346282 h 2346282"/>
              <a:gd name="connsiteX3" fmla="*/ 0 w 2346282"/>
              <a:gd name="connsiteY3" fmla="*/ 2346282 h 23462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46282" h="2346282">
                <a:moveTo>
                  <a:pt x="0" y="0"/>
                </a:moveTo>
                <a:cubicBezTo>
                  <a:pt x="1295816" y="0"/>
                  <a:pt x="2346282" y="1050466"/>
                  <a:pt x="2346282" y="2346282"/>
                </a:cubicBezTo>
                <a:lnTo>
                  <a:pt x="0" y="2346282"/>
                </a:lnTo>
                <a:lnTo>
                  <a:pt x="0" y="0"/>
                </a:lnTo>
                <a:close/>
              </a:path>
            </a:pathLst>
          </a:custGeom>
          <a:solidFill>
            <a:srgbClr val="867D98">
              <a:lumMod val="20000"/>
              <a:lumOff val="80000"/>
            </a:srgbClr>
          </a:solidFill>
          <a:ln w="381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defTabSz="914377">
              <a:defRPr/>
            </a:pPr>
            <a:endParaRPr lang="zh-CN" altLang="en-US" kern="0">
              <a:solidFill>
                <a:srgbClr val="44546A">
                  <a:lumMod val="60000"/>
                  <a:lumOff val="40000"/>
                </a:srgbClr>
              </a:solidFill>
              <a:latin typeface="Arial"/>
              <a:ea typeface="微软雅黑"/>
            </a:endParaRPr>
          </a:p>
        </p:txBody>
      </p:sp>
      <p:sp>
        <p:nvSpPr>
          <p:cNvPr id="267" name="自由: 形状 485"/>
          <p:cNvSpPr/>
          <p:nvPr/>
        </p:nvSpPr>
        <p:spPr>
          <a:xfrm>
            <a:off x="3009827" y="5542480"/>
            <a:ext cx="215685" cy="215671"/>
          </a:xfrm>
          <a:custGeom>
            <a:avLst/>
            <a:gdLst>
              <a:gd name="connsiteX0" fmla="*/ 0 w 2346282"/>
              <a:gd name="connsiteY0" fmla="*/ 2346282 h 2346282"/>
              <a:gd name="connsiteX1" fmla="*/ 2346282 w 2346282"/>
              <a:gd name="connsiteY1" fmla="*/ 0 h 2346282"/>
              <a:gd name="connsiteX2" fmla="*/ 2346282 w 2346282"/>
              <a:gd name="connsiteY2" fmla="*/ 2346282 h 2346282"/>
              <a:gd name="connsiteX3" fmla="*/ 0 w 2346282"/>
              <a:gd name="connsiteY3" fmla="*/ 2346282 h 23462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46282" h="2346282">
                <a:moveTo>
                  <a:pt x="2346282" y="0"/>
                </a:moveTo>
                <a:cubicBezTo>
                  <a:pt x="2346282" y="1295816"/>
                  <a:pt x="1295816" y="2346282"/>
                  <a:pt x="0" y="2346282"/>
                </a:cubicBezTo>
                <a:lnTo>
                  <a:pt x="0" y="0"/>
                </a:lnTo>
                <a:lnTo>
                  <a:pt x="2346282" y="0"/>
                </a:lnTo>
                <a:close/>
              </a:path>
            </a:pathLst>
          </a:custGeom>
          <a:solidFill>
            <a:srgbClr val="867D98">
              <a:lumMod val="20000"/>
              <a:lumOff val="80000"/>
            </a:srgbClr>
          </a:solidFill>
          <a:ln w="381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defTabSz="914377">
              <a:defRPr/>
            </a:pPr>
            <a:endParaRPr lang="zh-CN" altLang="en-US" kern="0">
              <a:solidFill>
                <a:srgbClr val="44546A">
                  <a:lumMod val="60000"/>
                  <a:lumOff val="40000"/>
                </a:srgbClr>
              </a:solidFill>
              <a:latin typeface="Arial"/>
              <a:ea typeface="微软雅黑"/>
            </a:endParaRPr>
          </a:p>
        </p:txBody>
      </p:sp>
      <p:sp>
        <p:nvSpPr>
          <p:cNvPr id="268" name="自由: 形状 486"/>
          <p:cNvSpPr/>
          <p:nvPr/>
        </p:nvSpPr>
        <p:spPr>
          <a:xfrm>
            <a:off x="2784180" y="5542480"/>
            <a:ext cx="215684" cy="215671"/>
          </a:xfrm>
          <a:custGeom>
            <a:avLst/>
            <a:gdLst>
              <a:gd name="connsiteX0" fmla="*/ 0 w 2346282"/>
              <a:gd name="connsiteY0" fmla="*/ 2346282 h 2346282"/>
              <a:gd name="connsiteX1" fmla="*/ 2346282 w 2346282"/>
              <a:gd name="connsiteY1" fmla="*/ 0 h 2346282"/>
              <a:gd name="connsiteX2" fmla="*/ 2346282 w 2346282"/>
              <a:gd name="connsiteY2" fmla="*/ 2346282 h 2346282"/>
              <a:gd name="connsiteX3" fmla="*/ 0 w 2346282"/>
              <a:gd name="connsiteY3" fmla="*/ 2346282 h 23462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46282" h="2346282">
                <a:moveTo>
                  <a:pt x="2346282" y="2346282"/>
                </a:moveTo>
                <a:cubicBezTo>
                  <a:pt x="1050466" y="2346282"/>
                  <a:pt x="0" y="1295816"/>
                  <a:pt x="0" y="0"/>
                </a:cubicBezTo>
                <a:lnTo>
                  <a:pt x="2346282" y="0"/>
                </a:lnTo>
                <a:lnTo>
                  <a:pt x="2346282" y="2346282"/>
                </a:lnTo>
                <a:close/>
              </a:path>
            </a:pathLst>
          </a:custGeom>
          <a:solidFill>
            <a:srgbClr val="867D98">
              <a:lumMod val="20000"/>
              <a:lumOff val="80000"/>
            </a:srgbClr>
          </a:solidFill>
          <a:ln w="381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defTabSz="914377">
              <a:defRPr/>
            </a:pPr>
            <a:endParaRPr lang="zh-CN" altLang="en-US" kern="0">
              <a:solidFill>
                <a:srgbClr val="44546A">
                  <a:lumMod val="60000"/>
                  <a:lumOff val="40000"/>
                </a:srgbClr>
              </a:solidFill>
              <a:latin typeface="Arial"/>
              <a:ea typeface="微软雅黑"/>
            </a:endParaRPr>
          </a:p>
        </p:txBody>
      </p:sp>
      <p:sp>
        <p:nvSpPr>
          <p:cNvPr id="262" name="圆角矩形 13"/>
          <p:cNvSpPr/>
          <p:nvPr/>
        </p:nvSpPr>
        <p:spPr>
          <a:xfrm flipV="1">
            <a:off x="2579176" y="5615973"/>
            <a:ext cx="171584" cy="27135"/>
          </a:xfrm>
          <a:prstGeom prst="roundRect">
            <a:avLst>
              <a:gd name="adj" fmla="val 13146"/>
            </a:avLst>
          </a:prstGeom>
          <a:solidFill>
            <a:srgbClr val="867D98">
              <a:lumMod val="20000"/>
              <a:lumOff val="80000"/>
            </a:srgbClr>
          </a:solidFill>
          <a:ln w="381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defTabSz="914377">
              <a:defRPr/>
            </a:pPr>
            <a:endParaRPr lang="zh-CN" altLang="en-US" kern="0" dirty="0">
              <a:solidFill>
                <a:srgbClr val="44546A">
                  <a:lumMod val="60000"/>
                  <a:lumOff val="40000"/>
                </a:srgbClr>
              </a:solidFill>
              <a:latin typeface="Arial"/>
              <a:ea typeface="微软雅黑"/>
            </a:endParaRPr>
          </a:p>
        </p:txBody>
      </p:sp>
      <p:sp>
        <p:nvSpPr>
          <p:cNvPr id="263" name="圆角矩形 13"/>
          <p:cNvSpPr/>
          <p:nvPr/>
        </p:nvSpPr>
        <p:spPr>
          <a:xfrm flipV="1">
            <a:off x="2579176" y="5663539"/>
            <a:ext cx="148125" cy="27135"/>
          </a:xfrm>
          <a:prstGeom prst="roundRect">
            <a:avLst>
              <a:gd name="adj" fmla="val 13146"/>
            </a:avLst>
          </a:prstGeom>
          <a:solidFill>
            <a:srgbClr val="867D98">
              <a:lumMod val="20000"/>
              <a:lumOff val="80000"/>
            </a:srgbClr>
          </a:solidFill>
          <a:ln w="381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defTabSz="914377">
              <a:defRPr/>
            </a:pPr>
            <a:endParaRPr lang="zh-CN" altLang="en-US" kern="0" dirty="0">
              <a:solidFill>
                <a:srgbClr val="44546A">
                  <a:lumMod val="60000"/>
                  <a:lumOff val="40000"/>
                </a:srgbClr>
              </a:solidFill>
              <a:latin typeface="Arial"/>
              <a:ea typeface="微软雅黑"/>
            </a:endParaRPr>
          </a:p>
        </p:txBody>
      </p:sp>
      <p:sp>
        <p:nvSpPr>
          <p:cNvPr id="264" name="圆角矩形 13"/>
          <p:cNvSpPr/>
          <p:nvPr/>
        </p:nvSpPr>
        <p:spPr>
          <a:xfrm flipV="1">
            <a:off x="2579175" y="5711465"/>
            <a:ext cx="251966" cy="27135"/>
          </a:xfrm>
          <a:prstGeom prst="roundRect">
            <a:avLst>
              <a:gd name="adj" fmla="val 13146"/>
            </a:avLst>
          </a:prstGeom>
          <a:solidFill>
            <a:srgbClr val="867D98">
              <a:lumMod val="20000"/>
              <a:lumOff val="80000"/>
            </a:srgbClr>
          </a:solidFill>
          <a:ln w="381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defTabSz="914377">
              <a:defRPr/>
            </a:pPr>
            <a:endParaRPr lang="zh-CN" altLang="en-US" kern="0" dirty="0">
              <a:solidFill>
                <a:srgbClr val="44546A">
                  <a:lumMod val="60000"/>
                  <a:lumOff val="40000"/>
                </a:srgbClr>
              </a:solidFill>
              <a:latin typeface="Arial"/>
              <a:ea typeface="微软雅黑"/>
            </a:endParaRPr>
          </a:p>
        </p:txBody>
      </p:sp>
      <p:sp>
        <p:nvSpPr>
          <p:cNvPr id="327" name="圆角矩形 13"/>
          <p:cNvSpPr/>
          <p:nvPr/>
        </p:nvSpPr>
        <p:spPr>
          <a:xfrm flipV="1">
            <a:off x="2579175" y="5322910"/>
            <a:ext cx="248367" cy="27135"/>
          </a:xfrm>
          <a:prstGeom prst="roundRect">
            <a:avLst>
              <a:gd name="adj" fmla="val 13146"/>
            </a:avLst>
          </a:prstGeom>
          <a:solidFill>
            <a:srgbClr val="867D98">
              <a:lumMod val="20000"/>
              <a:lumOff val="80000"/>
            </a:srgbClr>
          </a:solidFill>
          <a:ln w="381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defTabSz="914377">
              <a:defRPr/>
            </a:pPr>
            <a:endParaRPr lang="zh-CN" altLang="en-US" kern="0" dirty="0">
              <a:solidFill>
                <a:srgbClr val="44546A">
                  <a:lumMod val="60000"/>
                  <a:lumOff val="40000"/>
                </a:srgbClr>
              </a:solidFill>
              <a:latin typeface="Arial"/>
              <a:ea typeface="微软雅黑"/>
            </a:endParaRPr>
          </a:p>
        </p:txBody>
      </p:sp>
      <p:sp>
        <p:nvSpPr>
          <p:cNvPr id="328" name="圆角矩形 13"/>
          <p:cNvSpPr/>
          <p:nvPr/>
        </p:nvSpPr>
        <p:spPr>
          <a:xfrm flipV="1">
            <a:off x="2579176" y="5370475"/>
            <a:ext cx="148125" cy="27135"/>
          </a:xfrm>
          <a:prstGeom prst="roundRect">
            <a:avLst>
              <a:gd name="adj" fmla="val 13146"/>
            </a:avLst>
          </a:prstGeom>
          <a:solidFill>
            <a:srgbClr val="867D98">
              <a:lumMod val="20000"/>
              <a:lumOff val="80000"/>
            </a:srgbClr>
          </a:solidFill>
          <a:ln w="381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defTabSz="914377">
              <a:defRPr/>
            </a:pPr>
            <a:endParaRPr lang="zh-CN" altLang="en-US" kern="0" dirty="0">
              <a:solidFill>
                <a:srgbClr val="44546A">
                  <a:lumMod val="60000"/>
                  <a:lumOff val="40000"/>
                </a:srgbClr>
              </a:solidFill>
              <a:latin typeface="Arial"/>
              <a:ea typeface="微软雅黑"/>
            </a:endParaRPr>
          </a:p>
        </p:txBody>
      </p:sp>
      <p:sp>
        <p:nvSpPr>
          <p:cNvPr id="329" name="圆角矩形 13"/>
          <p:cNvSpPr/>
          <p:nvPr/>
        </p:nvSpPr>
        <p:spPr>
          <a:xfrm flipV="1">
            <a:off x="2579175" y="5418401"/>
            <a:ext cx="137982" cy="27135"/>
          </a:xfrm>
          <a:prstGeom prst="roundRect">
            <a:avLst>
              <a:gd name="adj" fmla="val 13146"/>
            </a:avLst>
          </a:prstGeom>
          <a:solidFill>
            <a:srgbClr val="867D98">
              <a:lumMod val="20000"/>
              <a:lumOff val="80000"/>
            </a:srgbClr>
          </a:solidFill>
          <a:ln w="381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defTabSz="914377">
              <a:defRPr/>
            </a:pPr>
            <a:endParaRPr lang="zh-CN" altLang="en-US" kern="0" dirty="0">
              <a:solidFill>
                <a:srgbClr val="44546A">
                  <a:lumMod val="60000"/>
                  <a:lumOff val="40000"/>
                </a:srgbClr>
              </a:solidFill>
              <a:latin typeface="Arial"/>
              <a:ea typeface="微软雅黑"/>
            </a:endParaRPr>
          </a:p>
        </p:txBody>
      </p:sp>
      <p:sp>
        <p:nvSpPr>
          <p:cNvPr id="259" name="圆角矩形 13"/>
          <p:cNvSpPr/>
          <p:nvPr/>
        </p:nvSpPr>
        <p:spPr>
          <a:xfrm flipH="1" flipV="1">
            <a:off x="3204871" y="5322910"/>
            <a:ext cx="216288" cy="27135"/>
          </a:xfrm>
          <a:prstGeom prst="roundRect">
            <a:avLst>
              <a:gd name="adj" fmla="val 13146"/>
            </a:avLst>
          </a:prstGeom>
          <a:solidFill>
            <a:srgbClr val="867D98">
              <a:lumMod val="20000"/>
              <a:lumOff val="80000"/>
            </a:srgbClr>
          </a:solidFill>
          <a:ln w="381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defTabSz="914377">
              <a:defRPr/>
            </a:pPr>
            <a:endParaRPr lang="zh-CN" altLang="en-US" kern="0" dirty="0">
              <a:solidFill>
                <a:srgbClr val="44546A">
                  <a:lumMod val="60000"/>
                  <a:lumOff val="40000"/>
                </a:srgbClr>
              </a:solidFill>
              <a:latin typeface="Arial"/>
              <a:ea typeface="微软雅黑"/>
            </a:endParaRPr>
          </a:p>
        </p:txBody>
      </p:sp>
      <p:sp>
        <p:nvSpPr>
          <p:cNvPr id="260" name="圆角矩形 13"/>
          <p:cNvSpPr/>
          <p:nvPr/>
        </p:nvSpPr>
        <p:spPr>
          <a:xfrm flipH="1" flipV="1">
            <a:off x="3273035" y="5370475"/>
            <a:ext cx="148125" cy="27135"/>
          </a:xfrm>
          <a:prstGeom prst="roundRect">
            <a:avLst>
              <a:gd name="adj" fmla="val 13146"/>
            </a:avLst>
          </a:prstGeom>
          <a:solidFill>
            <a:srgbClr val="867D98">
              <a:lumMod val="20000"/>
              <a:lumOff val="80000"/>
            </a:srgbClr>
          </a:solidFill>
          <a:ln w="381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defTabSz="914377">
              <a:defRPr/>
            </a:pPr>
            <a:endParaRPr lang="zh-CN" altLang="en-US" kern="0" dirty="0">
              <a:solidFill>
                <a:srgbClr val="44546A">
                  <a:lumMod val="60000"/>
                  <a:lumOff val="40000"/>
                </a:srgbClr>
              </a:solidFill>
              <a:latin typeface="Arial"/>
              <a:ea typeface="微软雅黑"/>
            </a:endParaRPr>
          </a:p>
        </p:txBody>
      </p:sp>
      <p:sp>
        <p:nvSpPr>
          <p:cNvPr id="261" name="圆角矩形 13"/>
          <p:cNvSpPr/>
          <p:nvPr/>
        </p:nvSpPr>
        <p:spPr>
          <a:xfrm flipH="1" flipV="1">
            <a:off x="3239613" y="5418402"/>
            <a:ext cx="181547" cy="27135"/>
          </a:xfrm>
          <a:prstGeom prst="roundRect">
            <a:avLst>
              <a:gd name="adj" fmla="val 13146"/>
            </a:avLst>
          </a:prstGeom>
          <a:solidFill>
            <a:srgbClr val="867D98">
              <a:lumMod val="20000"/>
              <a:lumOff val="80000"/>
            </a:srgbClr>
          </a:solidFill>
          <a:ln w="381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defTabSz="914377">
              <a:defRPr/>
            </a:pPr>
            <a:endParaRPr lang="zh-CN" altLang="en-US" kern="0" dirty="0">
              <a:solidFill>
                <a:srgbClr val="44546A">
                  <a:lumMod val="60000"/>
                  <a:lumOff val="40000"/>
                </a:srgbClr>
              </a:solidFill>
              <a:latin typeface="Arial"/>
              <a:ea typeface="微软雅黑"/>
            </a:endParaRPr>
          </a:p>
        </p:txBody>
      </p:sp>
      <p:sp>
        <p:nvSpPr>
          <p:cNvPr id="256" name="圆角矩形 13"/>
          <p:cNvSpPr/>
          <p:nvPr/>
        </p:nvSpPr>
        <p:spPr>
          <a:xfrm flipH="1" flipV="1">
            <a:off x="3249575" y="5615973"/>
            <a:ext cx="171584" cy="27135"/>
          </a:xfrm>
          <a:prstGeom prst="roundRect">
            <a:avLst>
              <a:gd name="adj" fmla="val 13146"/>
            </a:avLst>
          </a:prstGeom>
          <a:solidFill>
            <a:srgbClr val="867D98">
              <a:lumMod val="20000"/>
              <a:lumOff val="80000"/>
            </a:srgbClr>
          </a:solidFill>
          <a:ln w="381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defTabSz="914377">
              <a:defRPr/>
            </a:pPr>
            <a:endParaRPr lang="zh-CN" altLang="en-US" kern="0" dirty="0">
              <a:solidFill>
                <a:srgbClr val="44546A">
                  <a:lumMod val="60000"/>
                  <a:lumOff val="40000"/>
                </a:srgbClr>
              </a:solidFill>
              <a:latin typeface="Arial"/>
              <a:ea typeface="微软雅黑"/>
            </a:endParaRPr>
          </a:p>
        </p:txBody>
      </p:sp>
      <p:sp>
        <p:nvSpPr>
          <p:cNvPr id="257" name="圆角矩形 13"/>
          <p:cNvSpPr/>
          <p:nvPr/>
        </p:nvSpPr>
        <p:spPr>
          <a:xfrm flipH="1" flipV="1">
            <a:off x="3273034" y="5663539"/>
            <a:ext cx="148124" cy="27135"/>
          </a:xfrm>
          <a:prstGeom prst="roundRect">
            <a:avLst>
              <a:gd name="adj" fmla="val 13146"/>
            </a:avLst>
          </a:prstGeom>
          <a:solidFill>
            <a:srgbClr val="867D98">
              <a:lumMod val="20000"/>
              <a:lumOff val="80000"/>
            </a:srgbClr>
          </a:solidFill>
          <a:ln w="381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defTabSz="914377">
              <a:defRPr/>
            </a:pPr>
            <a:endParaRPr lang="zh-CN" altLang="en-US" kern="0" dirty="0">
              <a:solidFill>
                <a:srgbClr val="44546A">
                  <a:lumMod val="60000"/>
                  <a:lumOff val="40000"/>
                </a:srgbClr>
              </a:solidFill>
              <a:latin typeface="Arial"/>
              <a:ea typeface="微软雅黑"/>
            </a:endParaRPr>
          </a:p>
        </p:txBody>
      </p:sp>
      <p:sp>
        <p:nvSpPr>
          <p:cNvPr id="258" name="圆角矩形 13"/>
          <p:cNvSpPr/>
          <p:nvPr/>
        </p:nvSpPr>
        <p:spPr>
          <a:xfrm flipH="1" flipV="1">
            <a:off x="3235474" y="5711465"/>
            <a:ext cx="185685" cy="27135"/>
          </a:xfrm>
          <a:prstGeom prst="roundRect">
            <a:avLst>
              <a:gd name="adj" fmla="val 13146"/>
            </a:avLst>
          </a:prstGeom>
          <a:solidFill>
            <a:srgbClr val="867D98">
              <a:lumMod val="20000"/>
              <a:lumOff val="80000"/>
            </a:srgbClr>
          </a:solidFill>
          <a:ln w="381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defTabSz="914377">
              <a:defRPr/>
            </a:pPr>
            <a:endParaRPr lang="zh-CN" altLang="en-US" kern="0" dirty="0">
              <a:solidFill>
                <a:srgbClr val="44546A">
                  <a:lumMod val="60000"/>
                  <a:lumOff val="40000"/>
                </a:srgbClr>
              </a:solidFill>
              <a:latin typeface="Arial"/>
              <a:ea typeface="微软雅黑"/>
            </a:endParaRPr>
          </a:p>
        </p:txBody>
      </p:sp>
      <p:sp>
        <p:nvSpPr>
          <p:cNvPr id="273" name="矩形: 圆角 216"/>
          <p:cNvSpPr/>
          <p:nvPr/>
        </p:nvSpPr>
        <p:spPr>
          <a:xfrm>
            <a:off x="2384433" y="4319670"/>
            <a:ext cx="1244501" cy="770051"/>
          </a:xfrm>
          <a:prstGeom prst="roundRect">
            <a:avLst>
              <a:gd name="adj" fmla="val 0"/>
            </a:avLst>
          </a:prstGeom>
          <a:solidFill>
            <a:srgbClr val="FFFFFF"/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endParaRPr lang="zh-CN" altLang="en-US" kern="0" dirty="0">
              <a:solidFill>
                <a:srgbClr val="44546A">
                  <a:lumMod val="60000"/>
                  <a:lumOff val="40000"/>
                </a:srgbClr>
              </a:solidFill>
            </a:endParaRPr>
          </a:p>
        </p:txBody>
      </p:sp>
      <p:sp>
        <p:nvSpPr>
          <p:cNvPr id="286" name="圆角矩形 13"/>
          <p:cNvSpPr/>
          <p:nvPr/>
        </p:nvSpPr>
        <p:spPr>
          <a:xfrm>
            <a:off x="2858479" y="4607362"/>
            <a:ext cx="321807" cy="209620"/>
          </a:xfrm>
          <a:prstGeom prst="roundRect">
            <a:avLst>
              <a:gd name="adj" fmla="val 13146"/>
            </a:avLst>
          </a:prstGeom>
          <a:solidFill>
            <a:srgbClr val="867D98">
              <a:lumMod val="20000"/>
              <a:lumOff val="80000"/>
            </a:srgbClr>
          </a:solidFill>
          <a:ln w="381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defTabSz="914377">
              <a:defRPr/>
            </a:pPr>
            <a:endParaRPr lang="zh-CN" altLang="en-US" kern="0" dirty="0">
              <a:solidFill>
                <a:srgbClr val="44546A">
                  <a:lumMod val="60000"/>
                  <a:lumOff val="40000"/>
                </a:srgbClr>
              </a:solidFill>
              <a:latin typeface="Arial"/>
              <a:ea typeface="微软雅黑"/>
            </a:endParaRPr>
          </a:p>
        </p:txBody>
      </p:sp>
      <p:sp>
        <p:nvSpPr>
          <p:cNvPr id="287" name="圆角矩形 13"/>
          <p:cNvSpPr/>
          <p:nvPr/>
        </p:nvSpPr>
        <p:spPr>
          <a:xfrm>
            <a:off x="2500753" y="4459347"/>
            <a:ext cx="1037259" cy="90268"/>
          </a:xfrm>
          <a:prstGeom prst="roundRect">
            <a:avLst>
              <a:gd name="adj" fmla="val 13146"/>
            </a:avLst>
          </a:prstGeom>
          <a:solidFill>
            <a:srgbClr val="867D98">
              <a:lumMod val="20000"/>
              <a:lumOff val="80000"/>
            </a:srgbClr>
          </a:solidFill>
          <a:ln w="381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defTabSz="914377">
              <a:defRPr/>
            </a:pPr>
            <a:endParaRPr lang="zh-CN" altLang="en-US" kern="0" dirty="0">
              <a:solidFill>
                <a:srgbClr val="44546A">
                  <a:lumMod val="60000"/>
                  <a:lumOff val="40000"/>
                </a:srgbClr>
              </a:solidFill>
              <a:latin typeface="Arial"/>
              <a:ea typeface="微软雅黑"/>
            </a:endParaRPr>
          </a:p>
        </p:txBody>
      </p:sp>
      <p:sp>
        <p:nvSpPr>
          <p:cNvPr id="288" name="圆角矩形 13"/>
          <p:cNvSpPr/>
          <p:nvPr/>
        </p:nvSpPr>
        <p:spPr>
          <a:xfrm>
            <a:off x="2500753" y="4874729"/>
            <a:ext cx="1037259" cy="93863"/>
          </a:xfrm>
          <a:prstGeom prst="roundRect">
            <a:avLst>
              <a:gd name="adj" fmla="val 13146"/>
            </a:avLst>
          </a:prstGeom>
          <a:solidFill>
            <a:srgbClr val="867D98">
              <a:lumMod val="20000"/>
              <a:lumOff val="80000"/>
            </a:srgbClr>
          </a:solidFill>
          <a:ln w="381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defTabSz="914377">
              <a:defRPr/>
            </a:pPr>
            <a:endParaRPr lang="zh-CN" altLang="en-US" kern="0" dirty="0">
              <a:solidFill>
                <a:srgbClr val="44546A">
                  <a:lumMod val="60000"/>
                  <a:lumOff val="40000"/>
                </a:srgbClr>
              </a:solidFill>
              <a:latin typeface="Arial"/>
              <a:ea typeface="微软雅黑"/>
            </a:endParaRPr>
          </a:p>
        </p:txBody>
      </p:sp>
      <p:sp>
        <p:nvSpPr>
          <p:cNvPr id="282" name="圆角矩形 13"/>
          <p:cNvSpPr/>
          <p:nvPr/>
        </p:nvSpPr>
        <p:spPr>
          <a:xfrm flipV="1">
            <a:off x="2510491" y="4628992"/>
            <a:ext cx="161439" cy="27136"/>
          </a:xfrm>
          <a:prstGeom prst="roundRect">
            <a:avLst>
              <a:gd name="adj" fmla="val 13146"/>
            </a:avLst>
          </a:prstGeom>
          <a:solidFill>
            <a:srgbClr val="867D98">
              <a:lumMod val="20000"/>
              <a:lumOff val="80000"/>
            </a:srgbClr>
          </a:solidFill>
          <a:ln w="381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defTabSz="914377">
              <a:defRPr/>
            </a:pPr>
            <a:endParaRPr lang="zh-CN" altLang="en-US" kern="0" dirty="0">
              <a:solidFill>
                <a:srgbClr val="44546A">
                  <a:lumMod val="60000"/>
                  <a:lumOff val="40000"/>
                </a:srgbClr>
              </a:solidFill>
              <a:latin typeface="Arial"/>
              <a:ea typeface="微软雅黑"/>
            </a:endParaRPr>
          </a:p>
        </p:txBody>
      </p:sp>
      <p:sp>
        <p:nvSpPr>
          <p:cNvPr id="283" name="圆角矩形 13"/>
          <p:cNvSpPr/>
          <p:nvPr/>
        </p:nvSpPr>
        <p:spPr>
          <a:xfrm flipV="1">
            <a:off x="2510490" y="4677599"/>
            <a:ext cx="249933" cy="27136"/>
          </a:xfrm>
          <a:prstGeom prst="roundRect">
            <a:avLst>
              <a:gd name="adj" fmla="val 13146"/>
            </a:avLst>
          </a:prstGeom>
          <a:solidFill>
            <a:srgbClr val="867D98">
              <a:lumMod val="20000"/>
              <a:lumOff val="80000"/>
            </a:srgbClr>
          </a:solidFill>
          <a:ln w="381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defTabSz="914377">
              <a:defRPr/>
            </a:pPr>
            <a:endParaRPr lang="zh-CN" altLang="en-US" kern="0" dirty="0">
              <a:solidFill>
                <a:srgbClr val="44546A">
                  <a:lumMod val="60000"/>
                  <a:lumOff val="40000"/>
                </a:srgbClr>
              </a:solidFill>
              <a:latin typeface="Arial"/>
              <a:ea typeface="微软雅黑"/>
            </a:endParaRPr>
          </a:p>
        </p:txBody>
      </p:sp>
      <p:sp>
        <p:nvSpPr>
          <p:cNvPr id="284" name="圆角矩形 13"/>
          <p:cNvSpPr/>
          <p:nvPr/>
        </p:nvSpPr>
        <p:spPr>
          <a:xfrm flipV="1">
            <a:off x="2510491" y="4729262"/>
            <a:ext cx="210364" cy="27136"/>
          </a:xfrm>
          <a:prstGeom prst="roundRect">
            <a:avLst>
              <a:gd name="adj" fmla="val 13146"/>
            </a:avLst>
          </a:prstGeom>
          <a:solidFill>
            <a:srgbClr val="867D98">
              <a:lumMod val="20000"/>
              <a:lumOff val="80000"/>
            </a:srgbClr>
          </a:solidFill>
          <a:ln w="381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defTabSz="914377">
              <a:defRPr/>
            </a:pPr>
            <a:endParaRPr lang="zh-CN" altLang="en-US" kern="0" dirty="0">
              <a:solidFill>
                <a:srgbClr val="44546A">
                  <a:lumMod val="60000"/>
                  <a:lumOff val="40000"/>
                </a:srgbClr>
              </a:solidFill>
              <a:latin typeface="Arial"/>
              <a:ea typeface="微软雅黑"/>
            </a:endParaRPr>
          </a:p>
        </p:txBody>
      </p:sp>
      <p:sp>
        <p:nvSpPr>
          <p:cNvPr id="285" name="圆角矩形 13"/>
          <p:cNvSpPr/>
          <p:nvPr/>
        </p:nvSpPr>
        <p:spPr>
          <a:xfrm flipV="1">
            <a:off x="2507377" y="4781554"/>
            <a:ext cx="166303" cy="27136"/>
          </a:xfrm>
          <a:prstGeom prst="roundRect">
            <a:avLst>
              <a:gd name="adj" fmla="val 13146"/>
            </a:avLst>
          </a:prstGeom>
          <a:solidFill>
            <a:srgbClr val="867D98">
              <a:lumMod val="20000"/>
              <a:lumOff val="80000"/>
            </a:srgbClr>
          </a:solidFill>
          <a:ln w="381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defTabSz="914377">
              <a:defRPr/>
            </a:pPr>
            <a:endParaRPr lang="zh-CN" altLang="en-US" kern="0" dirty="0">
              <a:solidFill>
                <a:srgbClr val="44546A">
                  <a:lumMod val="60000"/>
                  <a:lumOff val="40000"/>
                </a:srgbClr>
              </a:solidFill>
              <a:latin typeface="Arial"/>
              <a:ea typeface="微软雅黑"/>
            </a:endParaRPr>
          </a:p>
        </p:txBody>
      </p:sp>
      <p:sp>
        <p:nvSpPr>
          <p:cNvPr id="278" name="圆角矩形 13"/>
          <p:cNvSpPr/>
          <p:nvPr/>
        </p:nvSpPr>
        <p:spPr>
          <a:xfrm flipV="1">
            <a:off x="3272597" y="4628992"/>
            <a:ext cx="161439" cy="27136"/>
          </a:xfrm>
          <a:prstGeom prst="roundRect">
            <a:avLst>
              <a:gd name="adj" fmla="val 13146"/>
            </a:avLst>
          </a:prstGeom>
          <a:solidFill>
            <a:srgbClr val="867D98">
              <a:lumMod val="20000"/>
              <a:lumOff val="80000"/>
            </a:srgbClr>
          </a:solidFill>
          <a:ln w="381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defTabSz="914377">
              <a:defRPr/>
            </a:pPr>
            <a:endParaRPr lang="zh-CN" altLang="en-US" kern="0" dirty="0">
              <a:solidFill>
                <a:srgbClr val="44546A">
                  <a:lumMod val="60000"/>
                  <a:lumOff val="40000"/>
                </a:srgbClr>
              </a:solidFill>
              <a:latin typeface="Arial"/>
              <a:ea typeface="微软雅黑"/>
            </a:endParaRPr>
          </a:p>
        </p:txBody>
      </p:sp>
      <p:sp>
        <p:nvSpPr>
          <p:cNvPr id="279" name="圆角矩形 13"/>
          <p:cNvSpPr/>
          <p:nvPr/>
        </p:nvSpPr>
        <p:spPr>
          <a:xfrm flipV="1">
            <a:off x="3272596" y="4677599"/>
            <a:ext cx="249933" cy="27136"/>
          </a:xfrm>
          <a:prstGeom prst="roundRect">
            <a:avLst>
              <a:gd name="adj" fmla="val 13146"/>
            </a:avLst>
          </a:prstGeom>
          <a:solidFill>
            <a:srgbClr val="867D98">
              <a:lumMod val="20000"/>
              <a:lumOff val="80000"/>
            </a:srgbClr>
          </a:solidFill>
          <a:ln w="381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defTabSz="914377">
              <a:defRPr/>
            </a:pPr>
            <a:endParaRPr lang="zh-CN" altLang="en-US" kern="0" dirty="0">
              <a:solidFill>
                <a:srgbClr val="44546A">
                  <a:lumMod val="60000"/>
                  <a:lumOff val="40000"/>
                </a:srgbClr>
              </a:solidFill>
              <a:latin typeface="Arial"/>
              <a:ea typeface="微软雅黑"/>
            </a:endParaRPr>
          </a:p>
        </p:txBody>
      </p:sp>
      <p:sp>
        <p:nvSpPr>
          <p:cNvPr id="280" name="圆角矩形 13"/>
          <p:cNvSpPr/>
          <p:nvPr/>
        </p:nvSpPr>
        <p:spPr>
          <a:xfrm flipV="1">
            <a:off x="3272597" y="4729262"/>
            <a:ext cx="210364" cy="27136"/>
          </a:xfrm>
          <a:prstGeom prst="roundRect">
            <a:avLst>
              <a:gd name="adj" fmla="val 13146"/>
            </a:avLst>
          </a:prstGeom>
          <a:solidFill>
            <a:srgbClr val="867D98">
              <a:lumMod val="20000"/>
              <a:lumOff val="80000"/>
            </a:srgbClr>
          </a:solidFill>
          <a:ln w="381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defTabSz="914377">
              <a:defRPr/>
            </a:pPr>
            <a:endParaRPr lang="zh-CN" altLang="en-US" kern="0" dirty="0">
              <a:solidFill>
                <a:srgbClr val="44546A">
                  <a:lumMod val="60000"/>
                  <a:lumOff val="40000"/>
                </a:srgbClr>
              </a:solidFill>
              <a:latin typeface="Arial"/>
              <a:ea typeface="微软雅黑"/>
            </a:endParaRPr>
          </a:p>
        </p:txBody>
      </p:sp>
      <p:sp>
        <p:nvSpPr>
          <p:cNvPr id="281" name="圆角矩形 13"/>
          <p:cNvSpPr/>
          <p:nvPr/>
        </p:nvSpPr>
        <p:spPr>
          <a:xfrm flipV="1">
            <a:off x="3269483" y="4781554"/>
            <a:ext cx="166303" cy="27136"/>
          </a:xfrm>
          <a:prstGeom prst="roundRect">
            <a:avLst>
              <a:gd name="adj" fmla="val 13146"/>
            </a:avLst>
          </a:prstGeom>
          <a:solidFill>
            <a:srgbClr val="867D98">
              <a:lumMod val="20000"/>
              <a:lumOff val="80000"/>
            </a:srgbClr>
          </a:solidFill>
          <a:ln w="381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defTabSz="914377">
              <a:defRPr/>
            </a:pPr>
            <a:endParaRPr lang="zh-CN" altLang="en-US" kern="0" dirty="0">
              <a:solidFill>
                <a:srgbClr val="44546A">
                  <a:lumMod val="60000"/>
                  <a:lumOff val="40000"/>
                </a:srgbClr>
              </a:solidFill>
              <a:latin typeface="Arial"/>
              <a:ea typeface="微软雅黑"/>
            </a:endParaRPr>
          </a:p>
        </p:txBody>
      </p:sp>
      <p:sp>
        <p:nvSpPr>
          <p:cNvPr id="290" name="矩形: 圆角 223"/>
          <p:cNvSpPr/>
          <p:nvPr/>
        </p:nvSpPr>
        <p:spPr>
          <a:xfrm>
            <a:off x="1096850" y="5142880"/>
            <a:ext cx="1244501" cy="770051"/>
          </a:xfrm>
          <a:prstGeom prst="roundRect">
            <a:avLst>
              <a:gd name="adj" fmla="val 0"/>
            </a:avLst>
          </a:prstGeom>
          <a:solidFill>
            <a:srgbClr val="FFFFFF"/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endParaRPr lang="zh-CN" altLang="en-US" kern="0" dirty="0">
              <a:solidFill>
                <a:srgbClr val="44546A">
                  <a:lumMod val="60000"/>
                  <a:lumOff val="40000"/>
                </a:srgbClr>
              </a:solidFill>
            </a:endParaRPr>
          </a:p>
        </p:txBody>
      </p:sp>
      <p:sp>
        <p:nvSpPr>
          <p:cNvPr id="292" name="矩形: 圆角 37"/>
          <p:cNvSpPr/>
          <p:nvPr/>
        </p:nvSpPr>
        <p:spPr>
          <a:xfrm>
            <a:off x="1207945" y="5281466"/>
            <a:ext cx="191508" cy="183753"/>
          </a:xfrm>
          <a:prstGeom prst="roundRect">
            <a:avLst/>
          </a:prstGeom>
          <a:solidFill>
            <a:srgbClr val="867D98">
              <a:lumMod val="20000"/>
              <a:lumOff val="80000"/>
            </a:srgbClr>
          </a:solidFill>
          <a:ln w="381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defTabSz="914377">
              <a:defRPr/>
            </a:pPr>
            <a:endParaRPr lang="zh-CN" altLang="en-US" kern="0">
              <a:solidFill>
                <a:srgbClr val="44546A">
                  <a:lumMod val="60000"/>
                  <a:lumOff val="40000"/>
                </a:srgbClr>
              </a:solidFill>
              <a:latin typeface="Arial"/>
              <a:ea typeface="微软雅黑"/>
            </a:endParaRPr>
          </a:p>
        </p:txBody>
      </p:sp>
      <p:sp>
        <p:nvSpPr>
          <p:cNvPr id="293" name="矩形: 圆角 569"/>
          <p:cNvSpPr/>
          <p:nvPr/>
        </p:nvSpPr>
        <p:spPr>
          <a:xfrm>
            <a:off x="1485214" y="5281466"/>
            <a:ext cx="191508" cy="183753"/>
          </a:xfrm>
          <a:prstGeom prst="roundRect">
            <a:avLst/>
          </a:prstGeom>
          <a:solidFill>
            <a:srgbClr val="867D98">
              <a:lumMod val="20000"/>
              <a:lumOff val="80000"/>
            </a:srgbClr>
          </a:solidFill>
          <a:ln w="381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defTabSz="914377">
              <a:defRPr/>
            </a:pPr>
            <a:endParaRPr lang="zh-CN" altLang="en-US" kern="0">
              <a:solidFill>
                <a:srgbClr val="44546A">
                  <a:lumMod val="60000"/>
                  <a:lumOff val="40000"/>
                </a:srgbClr>
              </a:solidFill>
              <a:latin typeface="Arial"/>
              <a:ea typeface="微软雅黑"/>
            </a:endParaRPr>
          </a:p>
        </p:txBody>
      </p:sp>
      <p:sp>
        <p:nvSpPr>
          <p:cNvPr id="294" name="矩形: 圆角 570"/>
          <p:cNvSpPr/>
          <p:nvPr/>
        </p:nvSpPr>
        <p:spPr>
          <a:xfrm>
            <a:off x="1762484" y="5281466"/>
            <a:ext cx="191508" cy="183753"/>
          </a:xfrm>
          <a:prstGeom prst="roundRect">
            <a:avLst/>
          </a:prstGeom>
          <a:solidFill>
            <a:srgbClr val="867D98">
              <a:lumMod val="20000"/>
              <a:lumOff val="80000"/>
            </a:srgbClr>
          </a:solidFill>
          <a:ln w="381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defTabSz="914377">
              <a:defRPr/>
            </a:pPr>
            <a:endParaRPr lang="zh-CN" altLang="en-US" kern="0">
              <a:solidFill>
                <a:srgbClr val="44546A">
                  <a:lumMod val="60000"/>
                  <a:lumOff val="40000"/>
                </a:srgbClr>
              </a:solidFill>
              <a:latin typeface="Arial"/>
              <a:ea typeface="微软雅黑"/>
            </a:endParaRPr>
          </a:p>
        </p:txBody>
      </p:sp>
      <p:sp>
        <p:nvSpPr>
          <p:cNvPr id="295" name="矩形: 圆角 571"/>
          <p:cNvSpPr/>
          <p:nvPr/>
        </p:nvSpPr>
        <p:spPr>
          <a:xfrm>
            <a:off x="2039753" y="5281466"/>
            <a:ext cx="191508" cy="183753"/>
          </a:xfrm>
          <a:prstGeom prst="roundRect">
            <a:avLst/>
          </a:prstGeom>
          <a:solidFill>
            <a:srgbClr val="867D98">
              <a:lumMod val="20000"/>
              <a:lumOff val="80000"/>
            </a:srgbClr>
          </a:solidFill>
          <a:ln w="381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defTabSz="914377">
              <a:defRPr/>
            </a:pPr>
            <a:endParaRPr lang="zh-CN" altLang="en-US" kern="0">
              <a:solidFill>
                <a:srgbClr val="44546A">
                  <a:lumMod val="60000"/>
                  <a:lumOff val="40000"/>
                </a:srgbClr>
              </a:solidFill>
              <a:latin typeface="Arial"/>
              <a:ea typeface="微软雅黑"/>
            </a:endParaRPr>
          </a:p>
        </p:txBody>
      </p:sp>
      <p:sp>
        <p:nvSpPr>
          <p:cNvPr id="296" name="箭头: 燕尾形 38"/>
          <p:cNvSpPr/>
          <p:nvPr/>
        </p:nvSpPr>
        <p:spPr>
          <a:xfrm flipV="1">
            <a:off x="1416705" y="5351381"/>
            <a:ext cx="51258" cy="51255"/>
          </a:xfrm>
          <a:prstGeom prst="chevron">
            <a:avLst/>
          </a:prstGeom>
          <a:solidFill>
            <a:srgbClr val="867D98">
              <a:lumMod val="20000"/>
              <a:lumOff val="80000"/>
            </a:srgbClr>
          </a:solidFill>
          <a:ln w="381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defTabSz="914377">
              <a:defRPr/>
            </a:pPr>
            <a:endParaRPr lang="zh-CN" altLang="en-US" kern="0">
              <a:solidFill>
                <a:srgbClr val="44546A">
                  <a:lumMod val="60000"/>
                  <a:lumOff val="40000"/>
                </a:srgbClr>
              </a:solidFill>
              <a:latin typeface="Arial"/>
              <a:ea typeface="微软雅黑"/>
            </a:endParaRPr>
          </a:p>
        </p:txBody>
      </p:sp>
      <p:sp>
        <p:nvSpPr>
          <p:cNvPr id="297" name="箭头: 燕尾形 573"/>
          <p:cNvSpPr/>
          <p:nvPr/>
        </p:nvSpPr>
        <p:spPr>
          <a:xfrm flipV="1">
            <a:off x="1693653" y="5351381"/>
            <a:ext cx="51258" cy="51255"/>
          </a:xfrm>
          <a:prstGeom prst="chevron">
            <a:avLst/>
          </a:prstGeom>
          <a:solidFill>
            <a:srgbClr val="867D98">
              <a:lumMod val="20000"/>
              <a:lumOff val="80000"/>
            </a:srgbClr>
          </a:solidFill>
          <a:ln w="381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defTabSz="914377">
              <a:defRPr/>
            </a:pPr>
            <a:endParaRPr lang="zh-CN" altLang="en-US" kern="0">
              <a:solidFill>
                <a:srgbClr val="44546A">
                  <a:lumMod val="60000"/>
                  <a:lumOff val="40000"/>
                </a:srgbClr>
              </a:solidFill>
              <a:latin typeface="Arial"/>
              <a:ea typeface="微软雅黑"/>
            </a:endParaRPr>
          </a:p>
        </p:txBody>
      </p:sp>
      <p:sp>
        <p:nvSpPr>
          <p:cNvPr id="298" name="箭头: 燕尾形 574"/>
          <p:cNvSpPr/>
          <p:nvPr/>
        </p:nvSpPr>
        <p:spPr>
          <a:xfrm flipV="1">
            <a:off x="1970602" y="5351381"/>
            <a:ext cx="51258" cy="51255"/>
          </a:xfrm>
          <a:prstGeom prst="chevron">
            <a:avLst/>
          </a:prstGeom>
          <a:solidFill>
            <a:srgbClr val="867D98">
              <a:lumMod val="20000"/>
              <a:lumOff val="80000"/>
            </a:srgbClr>
          </a:solidFill>
          <a:ln w="381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defTabSz="914377">
              <a:defRPr/>
            </a:pPr>
            <a:endParaRPr lang="zh-CN" altLang="en-US" kern="0">
              <a:solidFill>
                <a:srgbClr val="44546A">
                  <a:lumMod val="60000"/>
                  <a:lumOff val="40000"/>
                </a:srgbClr>
              </a:solidFill>
              <a:latin typeface="Arial"/>
              <a:ea typeface="微软雅黑"/>
            </a:endParaRPr>
          </a:p>
        </p:txBody>
      </p:sp>
      <p:sp>
        <p:nvSpPr>
          <p:cNvPr id="299" name="矩形: 圆角 575"/>
          <p:cNvSpPr/>
          <p:nvPr/>
        </p:nvSpPr>
        <p:spPr>
          <a:xfrm>
            <a:off x="1421306" y="5502311"/>
            <a:ext cx="591866" cy="33219"/>
          </a:xfrm>
          <a:prstGeom prst="roundRect">
            <a:avLst/>
          </a:prstGeom>
          <a:solidFill>
            <a:srgbClr val="867D98">
              <a:lumMod val="20000"/>
              <a:lumOff val="80000"/>
            </a:srgbClr>
          </a:solidFill>
          <a:ln w="381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defTabSz="914377">
              <a:defRPr/>
            </a:pPr>
            <a:endParaRPr lang="zh-CN" altLang="en-US" kern="0">
              <a:solidFill>
                <a:srgbClr val="44546A">
                  <a:lumMod val="60000"/>
                  <a:lumOff val="40000"/>
                </a:srgbClr>
              </a:solidFill>
              <a:latin typeface="Arial"/>
              <a:ea typeface="微软雅黑"/>
            </a:endParaRPr>
          </a:p>
        </p:txBody>
      </p:sp>
      <p:sp>
        <p:nvSpPr>
          <p:cNvPr id="300" name="矩形: 圆角 576"/>
          <p:cNvSpPr/>
          <p:nvPr/>
        </p:nvSpPr>
        <p:spPr>
          <a:xfrm>
            <a:off x="1307371" y="5561391"/>
            <a:ext cx="819735" cy="30739"/>
          </a:xfrm>
          <a:prstGeom prst="roundRect">
            <a:avLst/>
          </a:prstGeom>
          <a:solidFill>
            <a:srgbClr val="867D98">
              <a:lumMod val="20000"/>
              <a:lumOff val="80000"/>
            </a:srgbClr>
          </a:solidFill>
          <a:ln w="381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defTabSz="914377">
              <a:defRPr/>
            </a:pPr>
            <a:endParaRPr lang="zh-CN" altLang="en-US" kern="0">
              <a:solidFill>
                <a:srgbClr val="44546A">
                  <a:lumMod val="60000"/>
                  <a:lumOff val="40000"/>
                </a:srgbClr>
              </a:solidFill>
              <a:latin typeface="Arial"/>
              <a:ea typeface="微软雅黑"/>
            </a:endParaRPr>
          </a:p>
        </p:txBody>
      </p:sp>
      <p:sp>
        <p:nvSpPr>
          <p:cNvPr id="301" name="矩形: 圆角 577"/>
          <p:cNvSpPr/>
          <p:nvPr/>
        </p:nvSpPr>
        <p:spPr>
          <a:xfrm>
            <a:off x="1307371" y="5622736"/>
            <a:ext cx="819735" cy="30739"/>
          </a:xfrm>
          <a:prstGeom prst="roundRect">
            <a:avLst/>
          </a:prstGeom>
          <a:solidFill>
            <a:srgbClr val="867D98">
              <a:lumMod val="20000"/>
              <a:lumOff val="80000"/>
            </a:srgbClr>
          </a:solidFill>
          <a:ln w="381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defTabSz="914377">
              <a:defRPr/>
            </a:pPr>
            <a:endParaRPr lang="zh-CN" altLang="en-US" kern="0">
              <a:solidFill>
                <a:srgbClr val="44546A">
                  <a:lumMod val="60000"/>
                  <a:lumOff val="40000"/>
                </a:srgbClr>
              </a:solidFill>
              <a:latin typeface="Arial"/>
              <a:ea typeface="微软雅黑"/>
            </a:endParaRPr>
          </a:p>
        </p:txBody>
      </p:sp>
      <p:sp>
        <p:nvSpPr>
          <p:cNvPr id="302" name="矩形: 圆角 578"/>
          <p:cNvSpPr/>
          <p:nvPr/>
        </p:nvSpPr>
        <p:spPr>
          <a:xfrm>
            <a:off x="1214731" y="5684081"/>
            <a:ext cx="1016530" cy="140463"/>
          </a:xfrm>
          <a:prstGeom prst="roundRect">
            <a:avLst/>
          </a:prstGeom>
          <a:solidFill>
            <a:srgbClr val="867D98">
              <a:lumMod val="20000"/>
              <a:lumOff val="80000"/>
            </a:srgbClr>
          </a:solidFill>
          <a:ln w="381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defTabSz="914377">
              <a:defRPr/>
            </a:pPr>
            <a:endParaRPr lang="zh-CN" altLang="en-US" kern="0">
              <a:solidFill>
                <a:srgbClr val="44546A">
                  <a:lumMod val="60000"/>
                  <a:lumOff val="40000"/>
                </a:srgbClr>
              </a:solidFill>
              <a:latin typeface="Arial"/>
              <a:ea typeface="微软雅黑"/>
            </a:endParaRPr>
          </a:p>
        </p:txBody>
      </p:sp>
      <p:sp>
        <p:nvSpPr>
          <p:cNvPr id="348" name="矩形 347"/>
          <p:cNvSpPr/>
          <p:nvPr/>
        </p:nvSpPr>
        <p:spPr>
          <a:xfrm>
            <a:off x="2010088" y="2316391"/>
            <a:ext cx="750394" cy="165107"/>
          </a:xfrm>
          <a:prstGeom prst="rect">
            <a:avLst/>
          </a:prstGeom>
          <a:solidFill>
            <a:srgbClr val="FFFFFF">
              <a:lumMod val="95000"/>
            </a:srgbClr>
          </a:solidFill>
          <a:ln w="6350" cap="flat" cmpd="sng" algn="ctr">
            <a:noFill/>
            <a:prstDash val="solid"/>
            <a:miter lim="800000"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zh-CN" altLang="en-US" sz="900" kern="0" dirty="0">
              <a:solidFill>
                <a:srgbClr val="000000">
                  <a:lumMod val="85000"/>
                  <a:lumOff val="15000"/>
                </a:srgbClr>
              </a:solidFill>
              <a:latin typeface="Arial"/>
              <a:ea typeface="微软雅黑"/>
            </a:endParaRPr>
          </a:p>
        </p:txBody>
      </p:sp>
      <p:sp>
        <p:nvSpPr>
          <p:cNvPr id="349" name="矩形 348"/>
          <p:cNvSpPr/>
          <p:nvPr/>
        </p:nvSpPr>
        <p:spPr>
          <a:xfrm>
            <a:off x="2927851" y="2316391"/>
            <a:ext cx="717032" cy="165107"/>
          </a:xfrm>
          <a:prstGeom prst="rect">
            <a:avLst/>
          </a:prstGeom>
          <a:solidFill>
            <a:srgbClr val="FFFFFF">
              <a:lumMod val="95000"/>
            </a:srgbClr>
          </a:solidFill>
          <a:ln w="6350" cap="flat" cmpd="sng" algn="ctr">
            <a:noFill/>
            <a:prstDash val="solid"/>
            <a:miter lim="800000"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zh-CN" altLang="en-US" sz="900" kern="0" dirty="0">
              <a:solidFill>
                <a:srgbClr val="000000">
                  <a:lumMod val="85000"/>
                  <a:lumOff val="15000"/>
                </a:srgbClr>
              </a:solidFill>
              <a:latin typeface="Arial"/>
              <a:ea typeface="微软雅黑"/>
            </a:endParaRPr>
          </a:p>
        </p:txBody>
      </p:sp>
      <p:sp>
        <p:nvSpPr>
          <p:cNvPr id="351" name="文本框 350"/>
          <p:cNvSpPr txBox="1"/>
          <p:nvPr/>
        </p:nvSpPr>
        <p:spPr>
          <a:xfrm>
            <a:off x="1396157" y="1297039"/>
            <a:ext cx="2528571" cy="415498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zh-CN" altLang="en-US" sz="1100" dirty="0"/>
              <a:t>使用</a:t>
            </a:r>
            <a:r>
              <a:rPr lang="en-US" altLang="zh-CN" sz="1100" dirty="0"/>
              <a:t>【</a:t>
            </a:r>
            <a:r>
              <a:rPr lang="zh-CN" altLang="en-US" sz="1100" dirty="0"/>
              <a:t>图示库</a:t>
            </a:r>
            <a:r>
              <a:rPr lang="en-US" altLang="zh-CN" sz="1100" dirty="0"/>
              <a:t>】</a:t>
            </a:r>
            <a:r>
              <a:rPr lang="zh-CN" altLang="en-US" sz="1100"/>
              <a:t>筛选图示</a:t>
            </a:r>
            <a:endParaRPr lang="en-US" altLang="zh-CN" sz="1100"/>
          </a:p>
          <a:p>
            <a:r>
              <a:rPr lang="en-US" altLang="zh-CN" sz="1000"/>
              <a:t>Use Diagram Library to search diagram</a:t>
            </a:r>
            <a:endParaRPr lang="zh-CN" altLang="en-US" sz="1000" dirty="0"/>
          </a:p>
        </p:txBody>
      </p:sp>
      <p:sp>
        <p:nvSpPr>
          <p:cNvPr id="350" name="椭圆 349"/>
          <p:cNvSpPr/>
          <p:nvPr/>
        </p:nvSpPr>
        <p:spPr>
          <a:xfrm>
            <a:off x="1109408" y="1380744"/>
            <a:ext cx="246501" cy="246501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sz="1400" dirty="0"/>
              <a:t>1</a:t>
            </a:r>
            <a:endParaRPr lang="zh-CN" altLang="en-US" sz="1400" dirty="0"/>
          </a:p>
        </p:txBody>
      </p:sp>
      <p:sp>
        <p:nvSpPr>
          <p:cNvPr id="352" name="椭圆 351"/>
          <p:cNvSpPr/>
          <p:nvPr/>
        </p:nvSpPr>
        <p:spPr>
          <a:xfrm>
            <a:off x="4493791" y="1380744"/>
            <a:ext cx="246501" cy="246501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sz="1400" dirty="0"/>
              <a:t>2</a:t>
            </a:r>
            <a:endParaRPr lang="zh-CN" altLang="en-US" sz="1400" dirty="0"/>
          </a:p>
        </p:txBody>
      </p:sp>
      <p:sp>
        <p:nvSpPr>
          <p:cNvPr id="353" name="文本框 352"/>
          <p:cNvSpPr txBox="1"/>
          <p:nvPr/>
        </p:nvSpPr>
        <p:spPr>
          <a:xfrm>
            <a:off x="4780539" y="1297039"/>
            <a:ext cx="6355900" cy="415498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zh-CN" altLang="en-US" sz="1100" dirty="0"/>
              <a:t>选择图示插入当前</a:t>
            </a:r>
            <a:r>
              <a:rPr lang="en-US" altLang="zh-CN" sz="1100" dirty="0"/>
              <a:t>PPT</a:t>
            </a:r>
            <a:r>
              <a:rPr lang="zh-CN" altLang="en-US" sz="1100" dirty="0"/>
              <a:t>主题，编辑修改文字，替换图标或</a:t>
            </a:r>
            <a:r>
              <a:rPr lang="zh-CN" altLang="en-US" sz="1100"/>
              <a:t>填充图片</a:t>
            </a:r>
            <a:endParaRPr lang="en-US" altLang="zh-CN" sz="1100"/>
          </a:p>
          <a:p>
            <a:r>
              <a:rPr lang="en-US" altLang="zh-CN" sz="1000"/>
              <a:t>Click to insert diagram into current presentation, edit text, replace icon or fill pictures.</a:t>
            </a:r>
            <a:endParaRPr lang="zh-CN" altLang="en-US" sz="1000" dirty="0"/>
          </a:p>
        </p:txBody>
      </p:sp>
      <p:sp>
        <p:nvSpPr>
          <p:cNvPr id="354" name="文本框 353"/>
          <p:cNvSpPr txBox="1"/>
          <p:nvPr/>
        </p:nvSpPr>
        <p:spPr>
          <a:xfrm>
            <a:off x="2674621" y="2388910"/>
            <a:ext cx="1102172" cy="42332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zh-CN" altLang="en-US" sz="1100" dirty="0"/>
              <a:t>获取</a:t>
            </a:r>
            <a:r>
              <a:rPr lang="zh-CN" altLang="en-US" sz="1100"/>
              <a:t>更多帮助</a:t>
            </a:r>
            <a:endParaRPr lang="en-US" altLang="zh-CN" sz="1100"/>
          </a:p>
          <a:p>
            <a:pPr algn="ctr"/>
            <a:r>
              <a:rPr lang="en-US" altLang="zh-CN" sz="1051"/>
              <a:t>Get more help</a:t>
            </a:r>
            <a:endParaRPr lang="zh-CN" altLang="en-US" sz="1051" dirty="0"/>
          </a:p>
        </p:txBody>
      </p:sp>
      <p:sp>
        <p:nvSpPr>
          <p:cNvPr id="355" name="矩形 354"/>
          <p:cNvSpPr/>
          <p:nvPr/>
        </p:nvSpPr>
        <p:spPr>
          <a:xfrm>
            <a:off x="8979613" y="1"/>
            <a:ext cx="2540875" cy="1023807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solidFill>
              <a:srgbClr val="CC4A4A"/>
            </a:solidFill>
            <a:prstDash val="sysDash"/>
          </a:ln>
        </p:spPr>
        <p:txBody>
          <a:bodyPr wrap="square" lIns="91440" tIns="91440" rIns="91440" bIns="91440" rtlCol="0" anchor="ctr">
            <a:noAutofit/>
          </a:bodyPr>
          <a:lstStyle/>
          <a:p>
            <a:pPr>
              <a:lnSpc>
                <a:spcPct val="120000"/>
              </a:lnSpc>
            </a:pPr>
            <a:r>
              <a:rPr lang="en-US" altLang="zh-CN" sz="1051" b="1" dirty="0">
                <a:solidFill>
                  <a:srgbClr val="5F5F5F"/>
                </a:solidFill>
              </a:rPr>
              <a:t>Note:</a:t>
            </a:r>
          </a:p>
          <a:p>
            <a:pPr>
              <a:lnSpc>
                <a:spcPct val="120000"/>
              </a:lnSpc>
            </a:pPr>
            <a:r>
              <a:rPr lang="zh-CN" altLang="en-US" sz="1051" dirty="0">
                <a:solidFill>
                  <a:srgbClr val="5F5F5F"/>
                </a:solidFill>
              </a:rPr>
              <a:t>本页为主题使用说明页，使用时请删除本</a:t>
            </a:r>
            <a:r>
              <a:rPr lang="zh-CN" altLang="en-US" sz="1051">
                <a:solidFill>
                  <a:srgbClr val="5F5F5F"/>
                </a:solidFill>
              </a:rPr>
              <a:t>页内容。</a:t>
            </a:r>
            <a:endParaRPr lang="en-US" altLang="zh-CN" sz="1051">
              <a:solidFill>
                <a:srgbClr val="5F5F5F"/>
              </a:solidFill>
            </a:endParaRPr>
          </a:p>
          <a:p>
            <a:pPr>
              <a:lnSpc>
                <a:spcPct val="120000"/>
              </a:lnSpc>
            </a:pPr>
            <a:r>
              <a:rPr lang="en-US" altLang="zh-CN" sz="1051">
                <a:solidFill>
                  <a:srgbClr val="5F5F5F"/>
                </a:solidFill>
              </a:rPr>
              <a:t>This is a instruction for theme, please delete this slide before presentaion.</a:t>
            </a:r>
            <a:endParaRPr lang="zh-CN" altLang="en-US" sz="1051" dirty="0">
              <a:solidFill>
                <a:srgbClr val="5F5F5F"/>
              </a:solidFill>
            </a:endParaRPr>
          </a:p>
        </p:txBody>
      </p:sp>
      <p:sp>
        <p:nvSpPr>
          <p:cNvPr id="196" name="Freeform: Shape 195">
            <a:extLst>
              <a:ext uri="{FF2B5EF4-FFF2-40B4-BE49-F238E27FC236}">
                <a16:creationId xmlns="" xmlns:a14="http://schemas.microsoft.com/office/drawing/2010/main" xmlns:p14="http://schemas.microsoft.com/office/powerpoint/2010/main" xmlns:mc="http://schemas.openxmlformats.org/markup-compatibility/2006" xmlns:a16="http://schemas.microsoft.com/office/drawing/2014/main" id="{5D4E8461-AFC3-4BD3-9434-5D62260C034A}"/>
              </a:ext>
            </a:extLst>
          </p:cNvPr>
          <p:cNvSpPr/>
          <p:nvPr/>
        </p:nvSpPr>
        <p:spPr>
          <a:xfrm flipH="1">
            <a:off x="3372270" y="2027158"/>
            <a:ext cx="34798" cy="214764"/>
          </a:xfrm>
          <a:custGeom>
            <a:avLst/>
            <a:gdLst/>
            <a:ahLst/>
            <a:cxnLst/>
            <a:rect l="0" t="0" r="0" b="0"/>
            <a:pathLst>
              <a:path w="41245" h="270785">
                <a:moveTo>
                  <a:pt x="33714" y="829"/>
                </a:moveTo>
                <a:cubicBezTo>
                  <a:pt x="11477" y="88342"/>
                  <a:pt x="359" y="178544"/>
                  <a:pt x="0" y="268925"/>
                </a:cubicBezTo>
                <a:cubicBezTo>
                  <a:pt x="0" y="271257"/>
                  <a:pt x="8428" y="274126"/>
                  <a:pt x="8428" y="271257"/>
                </a:cubicBezTo>
                <a:cubicBezTo>
                  <a:pt x="8608" y="181234"/>
                  <a:pt x="19905" y="91390"/>
                  <a:pt x="41963" y="4237"/>
                </a:cubicBezTo>
                <a:cubicBezTo>
                  <a:pt x="42680" y="1547"/>
                  <a:pt x="34252" y="-1502"/>
                  <a:pt x="33714" y="829"/>
                </a:cubicBezTo>
                <a:lnTo>
                  <a:pt x="33714" y="829"/>
                </a:lnTo>
                <a:close/>
              </a:path>
            </a:pathLst>
          </a:custGeom>
          <a:solidFill>
            <a:schemeClr val="tx1"/>
          </a:solidFill>
          <a:ln w="12700" cap="flat">
            <a:solidFill>
              <a:schemeClr val="tx1"/>
            </a:solidFill>
            <a:prstDash val="solid"/>
            <a:miter/>
          </a:ln>
        </p:spPr>
        <p:txBody>
          <a:bodyPr/>
          <a:lstStyle/>
          <a:p>
            <a:endParaRPr lang="zh-CN" altLang="en-US"/>
          </a:p>
        </p:txBody>
      </p:sp>
      <p:sp>
        <p:nvSpPr>
          <p:cNvPr id="197" name="Freeform: Shape 196">
            <a:extLst>
              <a:ext uri="{FF2B5EF4-FFF2-40B4-BE49-F238E27FC236}">
                <a16:creationId xmlns="" xmlns:a14="http://schemas.microsoft.com/office/drawing/2010/main" xmlns:p14="http://schemas.microsoft.com/office/powerpoint/2010/main" xmlns:mc="http://schemas.openxmlformats.org/markup-compatibility/2006" xmlns:a16="http://schemas.microsoft.com/office/drawing/2014/main" id="{62F93730-82B7-4006-9BD8-4D2DCA55CBD7}"/>
              </a:ext>
            </a:extLst>
          </p:cNvPr>
          <p:cNvSpPr/>
          <p:nvPr/>
        </p:nvSpPr>
        <p:spPr>
          <a:xfrm flipH="1">
            <a:off x="3233261" y="2025772"/>
            <a:ext cx="145244" cy="102404"/>
          </a:xfrm>
          <a:custGeom>
            <a:avLst/>
            <a:gdLst/>
            <a:ahLst/>
            <a:cxnLst/>
            <a:rect l="0" t="0" r="0" b="0"/>
            <a:pathLst>
              <a:path w="172155" h="129116">
                <a:moveTo>
                  <a:pt x="2011" y="7420"/>
                </a:moveTo>
                <a:cubicBezTo>
                  <a:pt x="57065" y="48128"/>
                  <a:pt x="112298" y="88835"/>
                  <a:pt x="167352" y="129543"/>
                </a:cubicBezTo>
                <a:cubicBezTo>
                  <a:pt x="171835" y="132950"/>
                  <a:pt x="175780" y="126494"/>
                  <a:pt x="171297" y="123087"/>
                </a:cubicBezTo>
                <a:cubicBezTo>
                  <a:pt x="116064" y="82379"/>
                  <a:pt x="61010" y="41672"/>
                  <a:pt x="5956" y="964"/>
                </a:cubicBezTo>
                <a:cubicBezTo>
                  <a:pt x="1294" y="-2443"/>
                  <a:pt x="-2472" y="4013"/>
                  <a:pt x="2011" y="7420"/>
                </a:cubicBezTo>
                <a:lnTo>
                  <a:pt x="2011" y="7420"/>
                </a:lnTo>
                <a:close/>
              </a:path>
            </a:pathLst>
          </a:custGeom>
          <a:solidFill>
            <a:schemeClr val="tx1"/>
          </a:solidFill>
          <a:ln w="12700" cap="flat">
            <a:solidFill>
              <a:schemeClr val="tx1"/>
            </a:solidFill>
            <a:prstDash val="solid"/>
            <a:miter/>
          </a:ln>
        </p:spPr>
        <p:txBody>
          <a:bodyPr/>
          <a:lstStyle/>
          <a:p>
            <a:endParaRPr lang="zh-CN" altLang="en-US"/>
          </a:p>
        </p:txBody>
      </p:sp>
      <p:sp>
        <p:nvSpPr>
          <p:cNvPr id="198" name="Freeform: Shape 197">
            <a:extLst>
              <a:ext uri="{FF2B5EF4-FFF2-40B4-BE49-F238E27FC236}">
                <a16:creationId xmlns="" xmlns:a14="http://schemas.microsoft.com/office/drawing/2010/main" xmlns:p14="http://schemas.microsoft.com/office/powerpoint/2010/main" xmlns:mc="http://schemas.openxmlformats.org/markup-compatibility/2006" xmlns:a16="http://schemas.microsoft.com/office/drawing/2014/main" id="{E9BF702A-0680-40BC-BBBC-CE956AA0699E}"/>
              </a:ext>
            </a:extLst>
          </p:cNvPr>
          <p:cNvSpPr/>
          <p:nvPr/>
        </p:nvSpPr>
        <p:spPr>
          <a:xfrm flipH="1">
            <a:off x="3226120" y="2028188"/>
            <a:ext cx="152809" cy="386860"/>
          </a:xfrm>
          <a:custGeom>
            <a:avLst/>
            <a:gdLst/>
            <a:ahLst/>
            <a:cxnLst/>
            <a:rect l="0" t="0" r="0" b="0"/>
            <a:pathLst>
              <a:path w="181121" h="487773">
                <a:moveTo>
                  <a:pt x="3" y="965"/>
                </a:moveTo>
                <a:cubicBezTo>
                  <a:pt x="5203" y="33782"/>
                  <a:pt x="24391" y="63909"/>
                  <a:pt x="38738" y="93319"/>
                </a:cubicBezTo>
                <a:cubicBezTo>
                  <a:pt x="53443" y="123626"/>
                  <a:pt x="67968" y="153932"/>
                  <a:pt x="81597" y="184597"/>
                </a:cubicBezTo>
                <a:cubicBezTo>
                  <a:pt x="109214" y="246107"/>
                  <a:pt x="133961" y="309231"/>
                  <a:pt x="151535" y="374327"/>
                </a:cubicBezTo>
                <a:cubicBezTo>
                  <a:pt x="161578" y="411268"/>
                  <a:pt x="169109" y="448748"/>
                  <a:pt x="173593" y="486766"/>
                </a:cubicBezTo>
                <a:cubicBezTo>
                  <a:pt x="173772" y="488738"/>
                  <a:pt x="182738" y="488200"/>
                  <a:pt x="182559" y="487124"/>
                </a:cubicBezTo>
                <a:cubicBezTo>
                  <a:pt x="166240" y="352449"/>
                  <a:pt x="111904" y="226560"/>
                  <a:pt x="53443" y="105513"/>
                </a:cubicBezTo>
                <a:cubicBezTo>
                  <a:pt x="45373" y="88656"/>
                  <a:pt x="37124" y="71979"/>
                  <a:pt x="28875" y="55122"/>
                </a:cubicBezTo>
                <a:cubicBezTo>
                  <a:pt x="20446" y="37907"/>
                  <a:pt x="12197" y="20512"/>
                  <a:pt x="9148" y="1324"/>
                </a:cubicBezTo>
                <a:cubicBezTo>
                  <a:pt x="8610" y="-649"/>
                  <a:pt x="-177" y="-111"/>
                  <a:pt x="3" y="965"/>
                </a:cubicBezTo>
                <a:lnTo>
                  <a:pt x="3" y="965"/>
                </a:lnTo>
                <a:close/>
              </a:path>
            </a:pathLst>
          </a:custGeom>
          <a:solidFill>
            <a:schemeClr val="tx1"/>
          </a:solidFill>
          <a:ln w="12700" cap="flat">
            <a:solidFill>
              <a:schemeClr val="tx1"/>
            </a:solidFill>
            <a:prstDash val="solid"/>
            <a:miter/>
          </a:ln>
        </p:spPr>
        <p:txBody>
          <a:bodyPr/>
          <a:lstStyle/>
          <a:p>
            <a:endParaRPr lang="zh-CN" altLang="en-US"/>
          </a:p>
        </p:txBody>
      </p:sp>
      <p:sp>
        <p:nvSpPr>
          <p:cNvPr id="200" name="직사각형 45">
            <a:extLst>
              <a:ext uri="{FF2B5EF4-FFF2-40B4-BE49-F238E27FC236}">
                <a16:creationId xmlns="" xmlns:a14="http://schemas.microsoft.com/office/drawing/2010/main" xmlns:p14="http://schemas.microsoft.com/office/powerpoint/2010/main" xmlns:mc="http://schemas.openxmlformats.org/markup-compatibility/2006" xmlns:a16="http://schemas.microsoft.com/office/drawing/2014/main" id="{9EF3CA65-FB3F-47A3-BCF1-23E3EE554F5F}"/>
              </a:ext>
            </a:extLst>
          </p:cNvPr>
          <p:cNvSpPr/>
          <p:nvPr/>
        </p:nvSpPr>
        <p:spPr>
          <a:xfrm>
            <a:off x="695325" y="1028700"/>
            <a:ext cx="10825163" cy="87675"/>
          </a:xfrm>
          <a:prstGeom prst="rect">
            <a:avLst/>
          </a:prstGeom>
          <a:solidFill>
            <a:schemeClr val="tx2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218330211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 xmlns:a14="http://schemas.microsoft.com/office/drawing/2010/main" xmlns:a16="http://schemas.microsoft.com/office/drawing/2014/main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" name="矩形 29">
            <a:extLst>
              <a:ext uri="{FF2B5EF4-FFF2-40B4-BE49-F238E27FC236}">
                <a16:creationId xmlns="" xmlns:a14="http://schemas.microsoft.com/office/drawing/2010/main" xmlns:p14="http://schemas.microsoft.com/office/powerpoint/2010/main" xmlns:mc="http://schemas.openxmlformats.org/markup-compatibility/2006" xmlns:a16="http://schemas.microsoft.com/office/drawing/2014/main" id="{75486114-FC9B-40A3-9061-F98147F95CBC}"/>
              </a:ext>
            </a:extLst>
          </p:cNvPr>
          <p:cNvSpPr/>
          <p:nvPr/>
        </p:nvSpPr>
        <p:spPr>
          <a:xfrm>
            <a:off x="669925" y="3979673"/>
            <a:ext cx="10850563" cy="2163953"/>
          </a:xfrm>
          <a:prstGeom prst="rect">
            <a:avLst/>
          </a:prstGeom>
          <a:ln w="3175">
            <a:solidFill>
              <a:srgbClr val="000000"/>
            </a:solidFill>
          </a:ln>
        </p:spPr>
        <p:txBody>
          <a:bodyPr wrap="square">
            <a:noAutofit/>
          </a:bodyPr>
          <a:lstStyle/>
          <a:p>
            <a:pPr>
              <a:lnSpc>
                <a:spcPct val="150000"/>
              </a:lnSpc>
            </a:pPr>
            <a:r>
              <a:rPr lang="zh-CN" altLang="en-US" sz="700" dirty="0"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rPr>
              <a:t>本素材由</a:t>
            </a:r>
            <a:r>
              <a:rPr lang="en-US" altLang="zh-CN" sz="700" dirty="0" err="1"/>
              <a:t>iSlide</a:t>
            </a:r>
            <a:r>
              <a:rPr lang="en-US" altLang="zh-CN" sz="700" baseline="30000" dirty="0"/>
              <a:t>  </a:t>
            </a:r>
            <a:r>
              <a:rPr lang="zh-CN" altLang="en-US" sz="700" dirty="0"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rPr>
              <a:t>提供</a:t>
            </a:r>
          </a:p>
          <a:p>
            <a:pPr>
              <a:lnSpc>
                <a:spcPct val="150000"/>
              </a:lnSpc>
            </a:pPr>
            <a:r>
              <a:rPr lang="en-US" altLang="zh-CN" sz="700" dirty="0" err="1"/>
              <a:t>iSlide</a:t>
            </a:r>
            <a:r>
              <a:rPr lang="en-US" altLang="zh-CN" sz="700" dirty="0"/>
              <a:t> </a:t>
            </a:r>
            <a:r>
              <a:rPr lang="zh-CN" altLang="en-US" sz="700" dirty="0"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rPr>
              <a:t>尊重知识产权并注重保护用户享有的各项权利。郑重提醒您：</a:t>
            </a:r>
          </a:p>
          <a:p>
            <a:pPr>
              <a:lnSpc>
                <a:spcPct val="150000"/>
              </a:lnSpc>
            </a:pPr>
            <a:endParaRPr lang="zh-CN" altLang="en-US" sz="700" dirty="0"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  <a:p>
            <a:pPr>
              <a:lnSpc>
                <a:spcPct val="150000"/>
              </a:lnSpc>
            </a:pPr>
            <a:r>
              <a:rPr lang="en-US" altLang="zh-CN" sz="700" dirty="0" err="1"/>
              <a:t>iSlide</a:t>
            </a:r>
            <a:r>
              <a:rPr lang="en-US" altLang="zh-CN" sz="700" baseline="30000" dirty="0"/>
              <a:t> </a:t>
            </a:r>
            <a:r>
              <a:rPr lang="zh-CN" altLang="en-US" sz="700" dirty="0"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rPr>
              <a:t>插件中提供的任何信息内容的所有权、知识产权归其原始权利人或权利受让人所有，您免费</a:t>
            </a:r>
            <a:r>
              <a:rPr lang="en-US" altLang="zh-CN" sz="700" dirty="0"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rPr>
              <a:t>/</a:t>
            </a:r>
            <a:r>
              <a:rPr lang="zh-CN" altLang="en-US" sz="700" dirty="0"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rPr>
              <a:t>购买获得的是信息内容的使用权，并受下述条款的约束；</a:t>
            </a:r>
          </a:p>
          <a:p>
            <a:pPr>
              <a:lnSpc>
                <a:spcPct val="150000"/>
              </a:lnSpc>
            </a:pPr>
            <a:r>
              <a:rPr lang="en-US" altLang="zh-CN" sz="700" dirty="0"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rPr>
              <a:t>1. </a:t>
            </a:r>
            <a:r>
              <a:rPr lang="zh-CN" altLang="en-US" sz="700" dirty="0"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rPr>
              <a:t>您仅可以个人非商业用途使用该等信息内容，不可将信息内容的全部或部分用于出售，或以出租、出借、转让、分销、发布等其他任何方式供他人使用；</a:t>
            </a:r>
          </a:p>
          <a:p>
            <a:pPr>
              <a:lnSpc>
                <a:spcPct val="150000"/>
              </a:lnSpc>
            </a:pPr>
            <a:r>
              <a:rPr lang="en-US" altLang="zh-CN" sz="700" dirty="0"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rPr>
              <a:t>2. </a:t>
            </a:r>
            <a:r>
              <a:rPr lang="zh-CN" altLang="en-US" sz="700" dirty="0"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rPr>
              <a:t>禁止在接入互联网或移动互联网的任何网站、平台、应用或程序上以任何方式为他人提供</a:t>
            </a:r>
            <a:r>
              <a:rPr lang="en-US" altLang="zh-CN" sz="700" dirty="0" err="1"/>
              <a:t>iSlide</a:t>
            </a:r>
            <a:r>
              <a:rPr lang="en-US" altLang="zh-CN" sz="700" baseline="30000" dirty="0"/>
              <a:t> </a:t>
            </a:r>
            <a:r>
              <a:rPr lang="zh-CN" altLang="en-US" sz="700" dirty="0"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rPr>
              <a:t>插件资源内容的下载。</a:t>
            </a:r>
          </a:p>
          <a:p>
            <a:pPr>
              <a:lnSpc>
                <a:spcPct val="150000"/>
              </a:lnSpc>
            </a:pPr>
            <a:endParaRPr lang="zh-CN" altLang="en-US" sz="700" dirty="0"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  <a:p>
            <a:pPr>
              <a:lnSpc>
                <a:spcPct val="150000"/>
              </a:lnSpc>
            </a:pPr>
            <a:r>
              <a:rPr lang="en-US" altLang="zh-CN" sz="700" dirty="0"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rPr>
              <a:t>The resource is supplied by </a:t>
            </a:r>
            <a:r>
              <a:rPr lang="en-US" altLang="zh-CN" sz="700" dirty="0" err="1"/>
              <a:t>iSlide</a:t>
            </a:r>
            <a:r>
              <a:rPr lang="en-US" altLang="zh-CN" sz="700" dirty="0"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rPr>
              <a:t>.</a:t>
            </a:r>
          </a:p>
          <a:p>
            <a:pPr>
              <a:lnSpc>
                <a:spcPct val="150000"/>
              </a:lnSpc>
            </a:pPr>
            <a:r>
              <a:rPr lang="en-US" altLang="zh-CN" sz="700" dirty="0" err="1"/>
              <a:t>iSlide</a:t>
            </a:r>
            <a:r>
              <a:rPr lang="en-US" altLang="zh-CN" sz="700" baseline="30000" dirty="0"/>
              <a:t> </a:t>
            </a:r>
            <a:r>
              <a:rPr lang="en-US" altLang="zh-CN" sz="700" dirty="0"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rPr>
              <a:t> respects all intellectual property rights and protects all the rights its users acquired. Solemnly remind you:</a:t>
            </a:r>
          </a:p>
          <a:p>
            <a:pPr>
              <a:lnSpc>
                <a:spcPct val="150000"/>
              </a:lnSpc>
            </a:pPr>
            <a:r>
              <a:rPr lang="en-US" altLang="zh-CN" sz="700" dirty="0"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rPr>
              <a:t> </a:t>
            </a:r>
          </a:p>
          <a:p>
            <a:pPr>
              <a:lnSpc>
                <a:spcPct val="150000"/>
              </a:lnSpc>
            </a:pPr>
            <a:r>
              <a:rPr lang="en-US" altLang="zh-CN" sz="700" dirty="0"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rPr>
              <a:t>The ownership and intellectual property of the resources supplied in </a:t>
            </a:r>
            <a:r>
              <a:rPr lang="en-US" altLang="zh-CN" sz="700" dirty="0" err="1"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rPr>
              <a:t>iSlide</a:t>
            </a:r>
            <a:r>
              <a:rPr lang="en-US" altLang="zh-CN" sz="700" dirty="0"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rPr>
              <a:t> Add-in belongs to its owner or the assignee of this ownership. you only acquired the usage of the resources supplied in </a:t>
            </a:r>
            <a:r>
              <a:rPr lang="en-US" altLang="zh-CN" sz="700" dirty="0" err="1"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rPr>
              <a:t>iSlide</a:t>
            </a:r>
            <a:r>
              <a:rPr lang="en-US" altLang="zh-CN" sz="700" dirty="0"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rPr>
              <a:t> Add-in, as well as respected the following restrain terms:</a:t>
            </a:r>
          </a:p>
          <a:p>
            <a:pPr>
              <a:lnSpc>
                <a:spcPct val="150000"/>
              </a:lnSpc>
            </a:pPr>
            <a:r>
              <a:rPr lang="en-US" altLang="zh-CN" sz="700" dirty="0"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rPr>
              <a:t>1.You are only allowed to use such resource for personal and non-commercial aim, not allowed to use such resource or part of it for the sale; or rent, lend, transfer to others; or distribution or release it in any way.</a:t>
            </a:r>
          </a:p>
          <a:p>
            <a:pPr>
              <a:lnSpc>
                <a:spcPct val="150000"/>
              </a:lnSpc>
            </a:pPr>
            <a:r>
              <a:rPr lang="en-US" altLang="zh-CN" sz="700" dirty="0"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rPr>
              <a:t>2.You are not permitted to provide the resource of </a:t>
            </a:r>
            <a:r>
              <a:rPr lang="en-US" altLang="zh-CN" sz="700" dirty="0" err="1"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rPr>
              <a:t>iSlide</a:t>
            </a:r>
            <a:r>
              <a:rPr lang="en-US" altLang="zh-CN" sz="700" dirty="0"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rPr>
              <a:t> Add-in in any website, platform, application access to the Internet or mobile Internet.</a:t>
            </a:r>
            <a:endParaRPr lang="zh-CN" altLang="en-US" sz="700" dirty="0">
              <a:solidFill>
                <a:srgbClr val="000000"/>
              </a:solidFill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31" name="矩形 30">
            <a:extLst>
              <a:ext uri="{FF2B5EF4-FFF2-40B4-BE49-F238E27FC236}">
                <a16:creationId xmlns="" xmlns:a14="http://schemas.microsoft.com/office/drawing/2010/main" xmlns:p14="http://schemas.microsoft.com/office/powerpoint/2010/main" xmlns:mc="http://schemas.openxmlformats.org/markup-compatibility/2006" xmlns:a16="http://schemas.microsoft.com/office/drawing/2014/main" id="{05F3D130-F90D-4A87-9E3D-AC01D526B87B}"/>
              </a:ext>
            </a:extLst>
          </p:cNvPr>
          <p:cNvSpPr/>
          <p:nvPr/>
        </p:nvSpPr>
        <p:spPr>
          <a:xfrm>
            <a:off x="669925" y="3648073"/>
            <a:ext cx="10850563" cy="331601"/>
          </a:xfrm>
          <a:prstGeom prst="rect">
            <a:avLst/>
          </a:prstGeom>
          <a:solidFill>
            <a:srgbClr val="000000"/>
          </a:solidFill>
          <a:ln w="3175">
            <a:solidFill>
              <a:srgbClr val="0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zh-CN" sz="1050" dirty="0" err="1"/>
              <a:t>iSlide</a:t>
            </a:r>
            <a:r>
              <a:rPr lang="en-US" altLang="zh-CN" sz="1050" baseline="30000" dirty="0"/>
              <a:t>  </a:t>
            </a:r>
            <a:r>
              <a:rPr lang="zh-CN" altLang="en-US" sz="1051" b="1" dirty="0">
                <a:solidFill>
                  <a:schemeClr val="bg1"/>
                </a:solidFill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rPr>
              <a:t>版权声明  </a:t>
            </a:r>
            <a:r>
              <a:rPr lang="en-US" altLang="zh-CN" sz="1051" b="1" dirty="0">
                <a:solidFill>
                  <a:schemeClr val="bg1"/>
                </a:solidFill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rPr>
              <a:t>COPYRIGHT NOTICE</a:t>
            </a:r>
            <a:endParaRPr lang="zh-CN" altLang="en-US" sz="1051" b="1" dirty="0">
              <a:solidFill>
                <a:schemeClr val="bg1"/>
              </a:solidFill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32" name="矩形 189">
            <a:extLst>
              <a:ext uri="{FF2B5EF4-FFF2-40B4-BE49-F238E27FC236}">
                <a16:creationId xmlns="" xmlns:a14="http://schemas.microsoft.com/office/drawing/2010/main" xmlns:p14="http://schemas.microsoft.com/office/powerpoint/2010/main" xmlns:mc="http://schemas.openxmlformats.org/markup-compatibility/2006" xmlns:a16="http://schemas.microsoft.com/office/drawing/2014/main" id="{FEBC6BBC-BB54-4927-B452-5451B28DDDA5}"/>
              </a:ext>
            </a:extLst>
          </p:cNvPr>
          <p:cNvSpPr/>
          <p:nvPr/>
        </p:nvSpPr>
        <p:spPr>
          <a:xfrm>
            <a:off x="3351892" y="2453493"/>
            <a:ext cx="3336479" cy="323165"/>
          </a:xfrm>
          <a:prstGeom prst="rect">
            <a:avLst/>
          </a:prstGeom>
          <a:noFill/>
          <a:ln>
            <a:noFill/>
          </a:ln>
        </p:spPr>
        <p:txBody>
          <a:bodyPr wrap="square" anchor="ctr">
            <a:spAutoFit/>
          </a:bodyPr>
          <a:lstStyle/>
          <a:p>
            <a:pPr defTabSz="914354">
              <a:lnSpc>
                <a:spcPct val="150000"/>
              </a:lnSpc>
              <a:defRPr/>
            </a:pPr>
            <a:r>
              <a:rPr lang="en-US" altLang="zh-CN" sz="1000" dirty="0"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rPr>
              <a:t>www.islide.cc</a:t>
            </a:r>
            <a:endParaRPr lang="zh-CN" altLang="en-US" sz="1000" dirty="0"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33" name="矩形 190">
            <a:extLst>
              <a:ext uri="{FF2B5EF4-FFF2-40B4-BE49-F238E27FC236}">
                <a16:creationId xmlns="" xmlns:a14="http://schemas.microsoft.com/office/drawing/2010/main" xmlns:p14="http://schemas.microsoft.com/office/powerpoint/2010/main" xmlns:mc="http://schemas.openxmlformats.org/markup-compatibility/2006" xmlns:a16="http://schemas.microsoft.com/office/drawing/2014/main" id="{387C4D2F-DDE4-4325-9289-797FA395D4BE}"/>
              </a:ext>
            </a:extLst>
          </p:cNvPr>
          <p:cNvSpPr/>
          <p:nvPr/>
        </p:nvSpPr>
        <p:spPr>
          <a:xfrm>
            <a:off x="3351892" y="1132701"/>
            <a:ext cx="3551553" cy="1107996"/>
          </a:xfrm>
          <a:prstGeom prst="rect">
            <a:avLst/>
          </a:prstGeom>
          <a:noFill/>
          <a:ln>
            <a:noFill/>
          </a:ln>
        </p:spPr>
        <p:txBody>
          <a:bodyPr wrap="square" anchor="t">
            <a:spAutoFit/>
          </a:bodyPr>
          <a:lstStyle/>
          <a:p>
            <a:pPr defTabSz="914354">
              <a:lnSpc>
                <a:spcPct val="120000"/>
              </a:lnSpc>
              <a:defRPr/>
            </a:pPr>
            <a:r>
              <a:rPr lang="en-US" altLang="zh-CN" sz="1000" dirty="0"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rPr>
              <a:t>PPT</a:t>
            </a:r>
            <a:r>
              <a:rPr lang="zh-CN" altLang="en-US" sz="1000" dirty="0"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rPr>
              <a:t>“一键”美化神器</a:t>
            </a:r>
            <a:endParaRPr lang="en-US" altLang="zh-CN" sz="1000" dirty="0"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  <a:p>
            <a:pPr defTabSz="914354">
              <a:lnSpc>
                <a:spcPct val="120000"/>
              </a:lnSpc>
              <a:defRPr/>
            </a:pPr>
            <a:r>
              <a:rPr lang="en-US" altLang="zh-CN" sz="1000" dirty="0"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rPr>
              <a:t>180K+</a:t>
            </a:r>
            <a:r>
              <a:rPr lang="zh-CN" altLang="en-US" sz="1000" dirty="0"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rPr>
              <a:t>专业</a:t>
            </a:r>
            <a:r>
              <a:rPr lang="en-US" altLang="zh-CN" sz="1000" dirty="0"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rPr>
              <a:t>PPT</a:t>
            </a:r>
            <a:r>
              <a:rPr lang="zh-CN" altLang="en-US" sz="1000" dirty="0"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rPr>
              <a:t>素材资源下载</a:t>
            </a:r>
            <a:endParaRPr lang="en-US" altLang="zh-CN" sz="1000" dirty="0"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  <a:p>
            <a:pPr defTabSz="914354">
              <a:lnSpc>
                <a:spcPct val="120000"/>
              </a:lnSpc>
              <a:defRPr/>
            </a:pPr>
            <a:r>
              <a:rPr lang="zh-CN" altLang="en-US" sz="1000" dirty="0">
                <a:solidFill>
                  <a:srgbClr val="CC4B4A"/>
                </a:solidFill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rPr>
              <a:t>让</a:t>
            </a:r>
            <a:r>
              <a:rPr lang="en-US" altLang="zh-CN" sz="1000" dirty="0">
                <a:solidFill>
                  <a:srgbClr val="CC4B4A"/>
                </a:solidFill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rPr>
              <a:t>PPT</a:t>
            </a:r>
            <a:r>
              <a:rPr lang="zh-CN" altLang="en-US" sz="1000" dirty="0">
                <a:solidFill>
                  <a:srgbClr val="CC4B4A"/>
                </a:solidFill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rPr>
              <a:t>设计简单起来！</a:t>
            </a:r>
            <a:endParaRPr lang="en-US" altLang="zh-CN" sz="1000" dirty="0">
              <a:solidFill>
                <a:srgbClr val="CC4B4A"/>
              </a:solidFill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  <a:p>
            <a:pPr defTabSz="914354">
              <a:defRPr/>
            </a:pPr>
            <a:endParaRPr lang="en-US" altLang="zh-CN" sz="1000" dirty="0">
              <a:solidFill>
                <a:srgbClr val="CC4B4A"/>
              </a:solidFill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  <a:p>
            <a:pPr defTabSz="914354">
              <a:defRPr/>
            </a:pPr>
            <a:r>
              <a:rPr lang="en-US" altLang="zh-CN" sz="1000" dirty="0"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rPr>
              <a:t>All-In-One PowerPoint Design Add-in</a:t>
            </a:r>
          </a:p>
          <a:p>
            <a:pPr defTabSz="914354">
              <a:defRPr/>
            </a:pPr>
            <a:r>
              <a:rPr lang="en-US" altLang="zh-CN" sz="1000" dirty="0"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rPr>
              <a:t>180K+ Professional PowerPoint Resources</a:t>
            </a:r>
            <a:endParaRPr lang="zh-CN" altLang="en-US" sz="1000" dirty="0"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34" name="矩形 211">
            <a:extLst>
              <a:ext uri="{FF2B5EF4-FFF2-40B4-BE49-F238E27FC236}">
                <a16:creationId xmlns="" xmlns:a14="http://schemas.microsoft.com/office/drawing/2010/main" xmlns:p14="http://schemas.microsoft.com/office/powerpoint/2010/main" xmlns:mc="http://schemas.openxmlformats.org/markup-compatibility/2006" xmlns:a16="http://schemas.microsoft.com/office/drawing/2014/main" id="{7D7628F9-10BB-4B1A-9FD7-13B5C4904AEE}"/>
              </a:ext>
            </a:extLst>
          </p:cNvPr>
          <p:cNvSpPr/>
          <p:nvPr/>
        </p:nvSpPr>
        <p:spPr>
          <a:xfrm>
            <a:off x="7672272" y="2486399"/>
            <a:ext cx="1398138" cy="4001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zh-CN" altLang="en-US" sz="1000">
                <a:solidFill>
                  <a:sysClr val="windowText" lastClr="000000"/>
                </a:solidFill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rPr>
              <a:t>关注官方微信公众号</a:t>
            </a:r>
            <a:br>
              <a:rPr lang="zh-CN" altLang="en-US" sz="1000">
                <a:solidFill>
                  <a:sysClr val="windowText" lastClr="000000"/>
                </a:solidFill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rPr>
            </a:br>
            <a:r>
              <a:rPr lang="en-US" altLang="zh-CN" sz="1000">
                <a:solidFill>
                  <a:sysClr val="windowText" lastClr="000000"/>
                </a:solidFill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rPr>
              <a:t>Follow us on WeChat</a:t>
            </a:r>
          </a:p>
        </p:txBody>
      </p:sp>
      <p:pic>
        <p:nvPicPr>
          <p:cNvPr id="36" name="图片 213">
            <a:extLst>
              <a:ext uri="{FF2B5EF4-FFF2-40B4-BE49-F238E27FC236}">
                <a16:creationId xmlns="" xmlns:a14="http://schemas.microsoft.com/office/drawing/2010/main" xmlns:p14="http://schemas.microsoft.com/office/powerpoint/2010/main" xmlns:mc="http://schemas.openxmlformats.org/markup-compatibility/2006" xmlns:a16="http://schemas.microsoft.com/office/drawing/2014/main" id="{942EAD01-3CC1-4412-880E-B86F17132583}"/>
              </a:ext>
            </a:extLst>
          </p:cNvPr>
          <p:cNvPicPr>
            <a:picLocks noChangeAspect="1"/>
          </p:cNvPicPr>
          <p:nvPr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692468" y="1128666"/>
            <a:ext cx="1357733" cy="1357734"/>
          </a:xfrm>
          <a:prstGeom prst="rect">
            <a:avLst/>
          </a:prstGeom>
        </p:spPr>
      </p:pic>
      <p:sp>
        <p:nvSpPr>
          <p:cNvPr id="38" name="圆角矩形 215">
            <a:extLst>
              <a:ext uri="{FF2B5EF4-FFF2-40B4-BE49-F238E27FC236}">
                <a16:creationId xmlns="" xmlns:a14="http://schemas.microsoft.com/office/drawing/2010/main" xmlns:p14="http://schemas.microsoft.com/office/powerpoint/2010/main" xmlns:mc="http://schemas.openxmlformats.org/markup-compatibility/2006" xmlns:a16="http://schemas.microsoft.com/office/drawing/2014/main" id="{CEE1B0A4-0F49-4D05-B77A-DAF004479898}"/>
              </a:ext>
            </a:extLst>
          </p:cNvPr>
          <p:cNvSpPr/>
          <p:nvPr/>
        </p:nvSpPr>
        <p:spPr>
          <a:xfrm>
            <a:off x="8160784" y="1561799"/>
            <a:ext cx="421104" cy="421104"/>
          </a:xfrm>
          <a:prstGeom prst="roundRect">
            <a:avLst>
              <a:gd name="adj" fmla="val 7023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1000"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39" name="圆角矩形 216">
            <a:extLst>
              <a:ext uri="{FF2B5EF4-FFF2-40B4-BE49-F238E27FC236}">
                <a16:creationId xmlns="" xmlns:a14="http://schemas.microsoft.com/office/drawing/2010/main" xmlns:p14="http://schemas.microsoft.com/office/powerpoint/2010/main" xmlns:mc="http://schemas.openxmlformats.org/markup-compatibility/2006" xmlns:a16="http://schemas.microsoft.com/office/drawing/2014/main" id="{9AFDF6F6-5203-42D6-8C4C-E3737A97AB7C}"/>
              </a:ext>
            </a:extLst>
          </p:cNvPr>
          <p:cNvSpPr/>
          <p:nvPr/>
        </p:nvSpPr>
        <p:spPr>
          <a:xfrm>
            <a:off x="8187550" y="1588565"/>
            <a:ext cx="367572" cy="367572"/>
          </a:xfrm>
          <a:prstGeom prst="roundRect">
            <a:avLst>
              <a:gd name="adj" fmla="val 10091"/>
            </a:avLst>
          </a:prstGeom>
          <a:blipFill>
            <a:blip r:embed="rId5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48730" t="14932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1000"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cxnSp>
        <p:nvCxnSpPr>
          <p:cNvPr id="49" name="直接连接符 48">
            <a:extLst>
              <a:ext uri="{FF2B5EF4-FFF2-40B4-BE49-F238E27FC236}">
                <a16:creationId xmlns="" xmlns:a14="http://schemas.microsoft.com/office/drawing/2010/main" xmlns:p14="http://schemas.microsoft.com/office/powerpoint/2010/main" xmlns:mc="http://schemas.openxmlformats.org/markup-compatibility/2006" xmlns:a16="http://schemas.microsoft.com/office/drawing/2014/main" id="{C3A85DFC-ADF1-474C-BF81-0F72CD8A2D8A}"/>
              </a:ext>
            </a:extLst>
          </p:cNvPr>
          <p:cNvCxnSpPr/>
          <p:nvPr/>
        </p:nvCxnSpPr>
        <p:spPr>
          <a:xfrm>
            <a:off x="3007696" y="1070043"/>
            <a:ext cx="0" cy="1689055"/>
          </a:xfrm>
          <a:prstGeom prst="line">
            <a:avLst/>
          </a:prstGeom>
          <a:ln w="3175">
            <a:solidFill>
              <a:srgbClr val="000000"/>
            </a:solidFill>
          </a:ln>
        </p:spPr>
      </p:cxnSp>
      <p:cxnSp>
        <p:nvCxnSpPr>
          <p:cNvPr id="50" name="直接连接符 49">
            <a:extLst>
              <a:ext uri="{FF2B5EF4-FFF2-40B4-BE49-F238E27FC236}">
                <a16:creationId xmlns="" xmlns:a14="http://schemas.microsoft.com/office/drawing/2010/main" xmlns:p14="http://schemas.microsoft.com/office/powerpoint/2010/main" xmlns:mc="http://schemas.openxmlformats.org/markup-compatibility/2006" xmlns:a16="http://schemas.microsoft.com/office/drawing/2014/main" id="{9EA76247-2E45-497B-9699-23C3E298E518}"/>
              </a:ext>
            </a:extLst>
          </p:cNvPr>
          <p:cNvCxnSpPr/>
          <p:nvPr/>
        </p:nvCxnSpPr>
        <p:spPr>
          <a:xfrm>
            <a:off x="7247640" y="1070043"/>
            <a:ext cx="0" cy="1689055"/>
          </a:xfrm>
          <a:prstGeom prst="line">
            <a:avLst/>
          </a:prstGeom>
          <a:ln w="3175">
            <a:solidFill>
              <a:srgbClr val="000000"/>
            </a:solidFill>
          </a:ln>
        </p:spPr>
      </p:cxnSp>
      <p:sp>
        <p:nvSpPr>
          <p:cNvPr id="40" name="AutoShape 15">
            <a:extLst>
              <a:ext uri="{FF2B5EF4-FFF2-40B4-BE49-F238E27FC236}">
                <a16:creationId xmlns="" xmlns:a14="http://schemas.microsoft.com/office/drawing/2010/main" xmlns:p14="http://schemas.microsoft.com/office/powerpoint/2010/main" xmlns:mc="http://schemas.openxmlformats.org/markup-compatibility/2006" xmlns:a16="http://schemas.microsoft.com/office/drawing/2014/main" id="{F7A235F1-D186-4F8C-9E3D-0DB3AD5C3DAD}"/>
              </a:ext>
            </a:extLst>
          </p:cNvPr>
          <p:cNvSpPr>
            <a:spLocks noChangeAspect="1" noChangeArrowheads="1" noTextEdit="1"/>
          </p:cNvSpPr>
          <p:nvPr/>
        </p:nvSpPr>
        <p:spPr bwMode="auto">
          <a:xfrm>
            <a:off x="669926" y="1204895"/>
            <a:ext cx="1699443" cy="44578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 sz="1000"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41" name="Freeform 17">
            <a:extLst>
              <a:ext uri="{FF2B5EF4-FFF2-40B4-BE49-F238E27FC236}">
                <a16:creationId xmlns="" xmlns:a14="http://schemas.microsoft.com/office/drawing/2010/main" xmlns:p14="http://schemas.microsoft.com/office/powerpoint/2010/main" xmlns:mc="http://schemas.openxmlformats.org/markup-compatibility/2006" xmlns:a16="http://schemas.microsoft.com/office/drawing/2014/main" id="{941C3095-FFD0-4B57-883A-2C237609FE63}"/>
              </a:ext>
            </a:extLst>
          </p:cNvPr>
          <p:cNvSpPr>
            <a:spLocks/>
          </p:cNvSpPr>
          <p:nvPr/>
        </p:nvSpPr>
        <p:spPr bwMode="auto">
          <a:xfrm>
            <a:off x="670473" y="1204895"/>
            <a:ext cx="444415" cy="445784"/>
          </a:xfrm>
          <a:custGeom>
            <a:avLst/>
            <a:gdLst>
              <a:gd name="T0" fmla="*/ 344 w 687"/>
              <a:gd name="T1" fmla="*/ 687 h 687"/>
              <a:gd name="T2" fmla="*/ 344 w 687"/>
              <a:gd name="T3" fmla="*/ 687 h 687"/>
              <a:gd name="T4" fmla="*/ 0 w 687"/>
              <a:gd name="T5" fmla="*/ 344 h 687"/>
              <a:gd name="T6" fmla="*/ 0 w 687"/>
              <a:gd name="T7" fmla="*/ 344 h 687"/>
              <a:gd name="T8" fmla="*/ 344 w 687"/>
              <a:gd name="T9" fmla="*/ 0 h 687"/>
              <a:gd name="T10" fmla="*/ 344 w 687"/>
              <a:gd name="T11" fmla="*/ 0 h 687"/>
              <a:gd name="T12" fmla="*/ 687 w 687"/>
              <a:gd name="T13" fmla="*/ 344 h 687"/>
              <a:gd name="T14" fmla="*/ 687 w 687"/>
              <a:gd name="T15" fmla="*/ 344 h 687"/>
              <a:gd name="T16" fmla="*/ 344 w 687"/>
              <a:gd name="T17" fmla="*/ 687 h 6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687" h="687">
                <a:moveTo>
                  <a:pt x="344" y="687"/>
                </a:moveTo>
                <a:cubicBezTo>
                  <a:pt x="344" y="687"/>
                  <a:pt x="344" y="687"/>
                  <a:pt x="344" y="687"/>
                </a:cubicBezTo>
                <a:cubicBezTo>
                  <a:pt x="155" y="687"/>
                  <a:pt x="0" y="533"/>
                  <a:pt x="0" y="344"/>
                </a:cubicBezTo>
                <a:cubicBezTo>
                  <a:pt x="0" y="344"/>
                  <a:pt x="0" y="344"/>
                  <a:pt x="0" y="344"/>
                </a:cubicBezTo>
                <a:cubicBezTo>
                  <a:pt x="0" y="155"/>
                  <a:pt x="155" y="0"/>
                  <a:pt x="344" y="0"/>
                </a:cubicBezTo>
                <a:cubicBezTo>
                  <a:pt x="344" y="0"/>
                  <a:pt x="344" y="0"/>
                  <a:pt x="344" y="0"/>
                </a:cubicBezTo>
                <a:cubicBezTo>
                  <a:pt x="533" y="0"/>
                  <a:pt x="687" y="155"/>
                  <a:pt x="687" y="344"/>
                </a:cubicBezTo>
                <a:cubicBezTo>
                  <a:pt x="687" y="344"/>
                  <a:pt x="687" y="344"/>
                  <a:pt x="687" y="344"/>
                </a:cubicBezTo>
                <a:cubicBezTo>
                  <a:pt x="687" y="533"/>
                  <a:pt x="533" y="687"/>
                  <a:pt x="344" y="687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 sz="1000"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42" name="Freeform 18">
            <a:extLst>
              <a:ext uri="{FF2B5EF4-FFF2-40B4-BE49-F238E27FC236}">
                <a16:creationId xmlns="" xmlns:a14="http://schemas.microsoft.com/office/drawing/2010/main" xmlns:p14="http://schemas.microsoft.com/office/powerpoint/2010/main" xmlns:mc="http://schemas.openxmlformats.org/markup-compatibility/2006" xmlns:a16="http://schemas.microsoft.com/office/drawing/2014/main" id="{CC5E806E-76B1-4ABF-BEE7-23A937B98199}"/>
              </a:ext>
            </a:extLst>
          </p:cNvPr>
          <p:cNvSpPr>
            <a:spLocks noEditPoints="1"/>
          </p:cNvSpPr>
          <p:nvPr/>
        </p:nvSpPr>
        <p:spPr bwMode="auto">
          <a:xfrm>
            <a:off x="670473" y="1204895"/>
            <a:ext cx="444415" cy="444417"/>
          </a:xfrm>
          <a:custGeom>
            <a:avLst/>
            <a:gdLst>
              <a:gd name="T0" fmla="*/ 344 w 687"/>
              <a:gd name="T1" fmla="*/ 0 h 685"/>
              <a:gd name="T2" fmla="*/ 344 w 687"/>
              <a:gd name="T3" fmla="*/ 0 h 685"/>
              <a:gd name="T4" fmla="*/ 0 w 687"/>
              <a:gd name="T5" fmla="*/ 344 h 685"/>
              <a:gd name="T6" fmla="*/ 209 w 687"/>
              <a:gd name="T7" fmla="*/ 659 h 685"/>
              <a:gd name="T8" fmla="*/ 210 w 687"/>
              <a:gd name="T9" fmla="*/ 648 h 685"/>
              <a:gd name="T10" fmla="*/ 260 w 687"/>
              <a:gd name="T11" fmla="*/ 402 h 685"/>
              <a:gd name="T12" fmla="*/ 362 w 687"/>
              <a:gd name="T13" fmla="*/ 334 h 685"/>
              <a:gd name="T14" fmla="*/ 430 w 687"/>
              <a:gd name="T15" fmla="*/ 436 h 685"/>
              <a:gd name="T16" fmla="*/ 380 w 687"/>
              <a:gd name="T17" fmla="*/ 682 h 685"/>
              <a:gd name="T18" fmla="*/ 379 w 687"/>
              <a:gd name="T19" fmla="*/ 685 h 685"/>
              <a:gd name="T20" fmla="*/ 687 w 687"/>
              <a:gd name="T21" fmla="*/ 344 h 685"/>
              <a:gd name="T22" fmla="*/ 344 w 687"/>
              <a:gd name="T23" fmla="*/ 0 h 685"/>
              <a:gd name="T24" fmla="*/ 388 w 687"/>
              <a:gd name="T25" fmla="*/ 293 h 685"/>
              <a:gd name="T26" fmla="*/ 299 w 687"/>
              <a:gd name="T27" fmla="*/ 204 h 685"/>
              <a:gd name="T28" fmla="*/ 388 w 687"/>
              <a:gd name="T29" fmla="*/ 115 h 685"/>
              <a:gd name="T30" fmla="*/ 477 w 687"/>
              <a:gd name="T31" fmla="*/ 204 h 685"/>
              <a:gd name="T32" fmla="*/ 388 w 687"/>
              <a:gd name="T33" fmla="*/ 293 h 6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687" h="685">
                <a:moveTo>
                  <a:pt x="344" y="0"/>
                </a:moveTo>
                <a:cubicBezTo>
                  <a:pt x="344" y="0"/>
                  <a:pt x="344" y="0"/>
                  <a:pt x="344" y="0"/>
                </a:cubicBezTo>
                <a:cubicBezTo>
                  <a:pt x="155" y="0"/>
                  <a:pt x="0" y="155"/>
                  <a:pt x="0" y="344"/>
                </a:cubicBezTo>
                <a:cubicBezTo>
                  <a:pt x="0" y="485"/>
                  <a:pt x="86" y="607"/>
                  <a:pt x="209" y="659"/>
                </a:cubicBezTo>
                <a:cubicBezTo>
                  <a:pt x="209" y="656"/>
                  <a:pt x="209" y="652"/>
                  <a:pt x="210" y="648"/>
                </a:cubicBezTo>
                <a:cubicBezTo>
                  <a:pt x="260" y="402"/>
                  <a:pt x="260" y="402"/>
                  <a:pt x="260" y="402"/>
                </a:cubicBezTo>
                <a:cubicBezTo>
                  <a:pt x="269" y="355"/>
                  <a:pt x="315" y="325"/>
                  <a:pt x="362" y="334"/>
                </a:cubicBezTo>
                <a:cubicBezTo>
                  <a:pt x="409" y="344"/>
                  <a:pt x="439" y="390"/>
                  <a:pt x="430" y="436"/>
                </a:cubicBezTo>
                <a:cubicBezTo>
                  <a:pt x="380" y="682"/>
                  <a:pt x="380" y="682"/>
                  <a:pt x="380" y="682"/>
                </a:cubicBezTo>
                <a:cubicBezTo>
                  <a:pt x="379" y="684"/>
                  <a:pt x="379" y="684"/>
                  <a:pt x="379" y="685"/>
                </a:cubicBezTo>
                <a:cubicBezTo>
                  <a:pt x="551" y="668"/>
                  <a:pt x="687" y="521"/>
                  <a:pt x="687" y="344"/>
                </a:cubicBezTo>
                <a:cubicBezTo>
                  <a:pt x="687" y="155"/>
                  <a:pt x="533" y="0"/>
                  <a:pt x="344" y="0"/>
                </a:cubicBezTo>
                <a:close/>
                <a:moveTo>
                  <a:pt x="388" y="293"/>
                </a:moveTo>
                <a:cubicBezTo>
                  <a:pt x="339" y="293"/>
                  <a:pt x="299" y="253"/>
                  <a:pt x="299" y="204"/>
                </a:cubicBezTo>
                <a:cubicBezTo>
                  <a:pt x="299" y="155"/>
                  <a:pt x="339" y="115"/>
                  <a:pt x="388" y="115"/>
                </a:cubicBezTo>
                <a:cubicBezTo>
                  <a:pt x="437" y="115"/>
                  <a:pt x="477" y="155"/>
                  <a:pt x="477" y="204"/>
                </a:cubicBezTo>
                <a:cubicBezTo>
                  <a:pt x="477" y="253"/>
                  <a:pt x="437" y="293"/>
                  <a:pt x="388" y="293"/>
                </a:cubicBezTo>
                <a:close/>
              </a:path>
            </a:pathLst>
          </a:custGeom>
          <a:solidFill>
            <a:srgbClr val="CC4B4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 sz="1000"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43" name="Freeform 19">
            <a:extLst>
              <a:ext uri="{FF2B5EF4-FFF2-40B4-BE49-F238E27FC236}">
                <a16:creationId xmlns="" xmlns:a14="http://schemas.microsoft.com/office/drawing/2010/main" xmlns:p14="http://schemas.microsoft.com/office/powerpoint/2010/main" xmlns:mc="http://schemas.openxmlformats.org/markup-compatibility/2006" xmlns:a16="http://schemas.microsoft.com/office/drawing/2014/main" id="{FBA0A1B2-675D-40DD-9B20-019CEA484537}"/>
              </a:ext>
            </a:extLst>
          </p:cNvPr>
          <p:cNvSpPr>
            <a:spLocks/>
          </p:cNvSpPr>
          <p:nvPr/>
        </p:nvSpPr>
        <p:spPr bwMode="auto">
          <a:xfrm>
            <a:off x="1316721" y="1281471"/>
            <a:ext cx="237933" cy="309587"/>
          </a:xfrm>
          <a:custGeom>
            <a:avLst/>
            <a:gdLst>
              <a:gd name="T0" fmla="*/ 320 w 368"/>
              <a:gd name="T1" fmla="*/ 141 h 477"/>
              <a:gd name="T2" fmla="*/ 291 w 368"/>
              <a:gd name="T3" fmla="*/ 119 h 477"/>
              <a:gd name="T4" fmla="*/ 263 w 368"/>
              <a:gd name="T5" fmla="*/ 77 h 477"/>
              <a:gd name="T6" fmla="*/ 183 w 368"/>
              <a:gd name="T7" fmla="*/ 54 h 477"/>
              <a:gd name="T8" fmla="*/ 106 w 368"/>
              <a:gd name="T9" fmla="*/ 72 h 477"/>
              <a:gd name="T10" fmla="*/ 76 w 368"/>
              <a:gd name="T11" fmla="*/ 123 h 477"/>
              <a:gd name="T12" fmla="*/ 99 w 368"/>
              <a:gd name="T13" fmla="*/ 168 h 477"/>
              <a:gd name="T14" fmla="*/ 187 w 368"/>
              <a:gd name="T15" fmla="*/ 197 h 477"/>
              <a:gd name="T16" fmla="*/ 280 w 368"/>
              <a:gd name="T17" fmla="*/ 223 h 477"/>
              <a:gd name="T18" fmla="*/ 342 w 368"/>
              <a:gd name="T19" fmla="*/ 264 h 477"/>
              <a:gd name="T20" fmla="*/ 368 w 368"/>
              <a:gd name="T21" fmla="*/ 339 h 477"/>
              <a:gd name="T22" fmla="*/ 321 w 368"/>
              <a:gd name="T23" fmla="*/ 438 h 477"/>
              <a:gd name="T24" fmla="*/ 197 w 368"/>
              <a:gd name="T25" fmla="*/ 477 h 477"/>
              <a:gd name="T26" fmla="*/ 51 w 368"/>
              <a:gd name="T27" fmla="*/ 434 h 477"/>
              <a:gd name="T28" fmla="*/ 4 w 368"/>
              <a:gd name="T29" fmla="*/ 351 h 477"/>
              <a:gd name="T30" fmla="*/ 29 w 368"/>
              <a:gd name="T31" fmla="*/ 318 h 477"/>
              <a:gd name="T32" fmla="*/ 32 w 368"/>
              <a:gd name="T33" fmla="*/ 318 h 477"/>
              <a:gd name="T34" fmla="*/ 62 w 368"/>
              <a:gd name="T35" fmla="*/ 340 h 477"/>
              <a:gd name="T36" fmla="*/ 101 w 368"/>
              <a:gd name="T37" fmla="*/ 397 h 477"/>
              <a:gd name="T38" fmla="*/ 194 w 368"/>
              <a:gd name="T39" fmla="*/ 422 h 477"/>
              <a:gd name="T40" fmla="*/ 277 w 368"/>
              <a:gd name="T41" fmla="*/ 401 h 477"/>
              <a:gd name="T42" fmla="*/ 309 w 368"/>
              <a:gd name="T43" fmla="*/ 343 h 477"/>
              <a:gd name="T44" fmla="*/ 276 w 368"/>
              <a:gd name="T45" fmla="*/ 288 h 477"/>
              <a:gd name="T46" fmla="*/ 165 w 368"/>
              <a:gd name="T47" fmla="*/ 254 h 477"/>
              <a:gd name="T48" fmla="*/ 53 w 368"/>
              <a:gd name="T49" fmla="*/ 207 h 477"/>
              <a:gd name="T50" fmla="*/ 18 w 368"/>
              <a:gd name="T51" fmla="*/ 127 h 477"/>
              <a:gd name="T52" fmla="*/ 62 w 368"/>
              <a:gd name="T53" fmla="*/ 36 h 477"/>
              <a:gd name="T54" fmla="*/ 180 w 368"/>
              <a:gd name="T55" fmla="*/ 0 h 477"/>
              <a:gd name="T56" fmla="*/ 304 w 368"/>
              <a:gd name="T57" fmla="*/ 36 h 477"/>
              <a:gd name="T58" fmla="*/ 349 w 368"/>
              <a:gd name="T59" fmla="*/ 108 h 477"/>
              <a:gd name="T60" fmla="*/ 324 w 368"/>
              <a:gd name="T61" fmla="*/ 140 h 477"/>
              <a:gd name="T62" fmla="*/ 320 w 368"/>
              <a:gd name="T63" fmla="*/ 141 h 4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368" h="477">
                <a:moveTo>
                  <a:pt x="320" y="141"/>
                </a:moveTo>
                <a:cubicBezTo>
                  <a:pt x="306" y="142"/>
                  <a:pt x="294" y="133"/>
                  <a:pt x="291" y="119"/>
                </a:cubicBezTo>
                <a:cubicBezTo>
                  <a:pt x="286" y="101"/>
                  <a:pt x="276" y="87"/>
                  <a:pt x="263" y="77"/>
                </a:cubicBezTo>
                <a:cubicBezTo>
                  <a:pt x="244" y="62"/>
                  <a:pt x="218" y="54"/>
                  <a:pt x="183" y="54"/>
                </a:cubicBezTo>
                <a:cubicBezTo>
                  <a:pt x="151" y="54"/>
                  <a:pt x="126" y="60"/>
                  <a:pt x="106" y="72"/>
                </a:cubicBezTo>
                <a:cubicBezTo>
                  <a:pt x="86" y="84"/>
                  <a:pt x="76" y="101"/>
                  <a:pt x="76" y="123"/>
                </a:cubicBezTo>
                <a:cubicBezTo>
                  <a:pt x="76" y="143"/>
                  <a:pt x="84" y="158"/>
                  <a:pt x="99" y="168"/>
                </a:cubicBezTo>
                <a:cubicBezTo>
                  <a:pt x="114" y="178"/>
                  <a:pt x="144" y="187"/>
                  <a:pt x="187" y="197"/>
                </a:cubicBezTo>
                <a:cubicBezTo>
                  <a:pt x="225" y="205"/>
                  <a:pt x="256" y="214"/>
                  <a:pt x="280" y="223"/>
                </a:cubicBezTo>
                <a:cubicBezTo>
                  <a:pt x="304" y="232"/>
                  <a:pt x="325" y="245"/>
                  <a:pt x="342" y="264"/>
                </a:cubicBezTo>
                <a:cubicBezTo>
                  <a:pt x="359" y="283"/>
                  <a:pt x="368" y="307"/>
                  <a:pt x="368" y="339"/>
                </a:cubicBezTo>
                <a:cubicBezTo>
                  <a:pt x="368" y="378"/>
                  <a:pt x="352" y="411"/>
                  <a:pt x="321" y="438"/>
                </a:cubicBezTo>
                <a:cubicBezTo>
                  <a:pt x="289" y="464"/>
                  <a:pt x="248" y="477"/>
                  <a:pt x="197" y="477"/>
                </a:cubicBezTo>
                <a:cubicBezTo>
                  <a:pt x="132" y="477"/>
                  <a:pt x="84" y="462"/>
                  <a:pt x="51" y="434"/>
                </a:cubicBezTo>
                <a:cubicBezTo>
                  <a:pt x="26" y="411"/>
                  <a:pt x="11" y="384"/>
                  <a:pt x="4" y="351"/>
                </a:cubicBezTo>
                <a:cubicBezTo>
                  <a:pt x="0" y="335"/>
                  <a:pt x="13" y="320"/>
                  <a:pt x="29" y="318"/>
                </a:cubicBezTo>
                <a:cubicBezTo>
                  <a:pt x="32" y="318"/>
                  <a:pt x="32" y="318"/>
                  <a:pt x="32" y="318"/>
                </a:cubicBezTo>
                <a:cubicBezTo>
                  <a:pt x="46" y="317"/>
                  <a:pt x="58" y="326"/>
                  <a:pt x="62" y="340"/>
                </a:cubicBezTo>
                <a:cubicBezTo>
                  <a:pt x="68" y="365"/>
                  <a:pt x="81" y="384"/>
                  <a:pt x="101" y="397"/>
                </a:cubicBezTo>
                <a:cubicBezTo>
                  <a:pt x="127" y="413"/>
                  <a:pt x="158" y="422"/>
                  <a:pt x="194" y="422"/>
                </a:cubicBezTo>
                <a:cubicBezTo>
                  <a:pt x="229" y="422"/>
                  <a:pt x="256" y="415"/>
                  <a:pt x="277" y="401"/>
                </a:cubicBezTo>
                <a:cubicBezTo>
                  <a:pt x="298" y="387"/>
                  <a:pt x="309" y="368"/>
                  <a:pt x="309" y="343"/>
                </a:cubicBezTo>
                <a:cubicBezTo>
                  <a:pt x="309" y="318"/>
                  <a:pt x="298" y="300"/>
                  <a:pt x="276" y="288"/>
                </a:cubicBezTo>
                <a:cubicBezTo>
                  <a:pt x="254" y="277"/>
                  <a:pt x="217" y="265"/>
                  <a:pt x="165" y="254"/>
                </a:cubicBezTo>
                <a:cubicBezTo>
                  <a:pt x="113" y="243"/>
                  <a:pt x="76" y="227"/>
                  <a:pt x="53" y="207"/>
                </a:cubicBezTo>
                <a:cubicBezTo>
                  <a:pt x="30" y="186"/>
                  <a:pt x="18" y="160"/>
                  <a:pt x="18" y="127"/>
                </a:cubicBezTo>
                <a:cubicBezTo>
                  <a:pt x="18" y="90"/>
                  <a:pt x="33" y="60"/>
                  <a:pt x="62" y="36"/>
                </a:cubicBezTo>
                <a:cubicBezTo>
                  <a:pt x="91" y="12"/>
                  <a:pt x="130" y="0"/>
                  <a:pt x="180" y="0"/>
                </a:cubicBezTo>
                <a:cubicBezTo>
                  <a:pt x="231" y="0"/>
                  <a:pt x="273" y="12"/>
                  <a:pt x="304" y="36"/>
                </a:cubicBezTo>
                <a:cubicBezTo>
                  <a:pt x="327" y="54"/>
                  <a:pt x="343" y="78"/>
                  <a:pt x="349" y="108"/>
                </a:cubicBezTo>
                <a:cubicBezTo>
                  <a:pt x="353" y="124"/>
                  <a:pt x="341" y="139"/>
                  <a:pt x="324" y="140"/>
                </a:cubicBezTo>
                <a:lnTo>
                  <a:pt x="320" y="141"/>
                </a:lnTo>
                <a:close/>
              </a:path>
            </a:pathLst>
          </a:custGeom>
          <a:solidFill>
            <a:srgbClr val="354A5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 sz="1000"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44" name="Freeform 20">
            <a:extLst>
              <a:ext uri="{FF2B5EF4-FFF2-40B4-BE49-F238E27FC236}">
                <a16:creationId xmlns="" xmlns:a14="http://schemas.microsoft.com/office/drawing/2010/main" xmlns:p14="http://schemas.microsoft.com/office/powerpoint/2010/main" xmlns:mc="http://schemas.openxmlformats.org/markup-compatibility/2006" xmlns:a16="http://schemas.microsoft.com/office/drawing/2014/main" id="{8895173D-9045-411E-B47E-7FD23A13283E}"/>
              </a:ext>
            </a:extLst>
          </p:cNvPr>
          <p:cNvSpPr>
            <a:spLocks/>
          </p:cNvSpPr>
          <p:nvPr/>
        </p:nvSpPr>
        <p:spPr bwMode="auto">
          <a:xfrm>
            <a:off x="1603608" y="1286121"/>
            <a:ext cx="36921" cy="299742"/>
          </a:xfrm>
          <a:custGeom>
            <a:avLst/>
            <a:gdLst>
              <a:gd name="T0" fmla="*/ 29 w 57"/>
              <a:gd name="T1" fmla="*/ 462 h 462"/>
              <a:gd name="T2" fmla="*/ 29 w 57"/>
              <a:gd name="T3" fmla="*/ 462 h 462"/>
              <a:gd name="T4" fmla="*/ 0 w 57"/>
              <a:gd name="T5" fmla="*/ 434 h 462"/>
              <a:gd name="T6" fmla="*/ 0 w 57"/>
              <a:gd name="T7" fmla="*/ 29 h 462"/>
              <a:gd name="T8" fmla="*/ 29 w 57"/>
              <a:gd name="T9" fmla="*/ 0 h 462"/>
              <a:gd name="T10" fmla="*/ 29 w 57"/>
              <a:gd name="T11" fmla="*/ 0 h 462"/>
              <a:gd name="T12" fmla="*/ 57 w 57"/>
              <a:gd name="T13" fmla="*/ 29 h 462"/>
              <a:gd name="T14" fmla="*/ 57 w 57"/>
              <a:gd name="T15" fmla="*/ 434 h 462"/>
              <a:gd name="T16" fmla="*/ 29 w 57"/>
              <a:gd name="T17" fmla="*/ 462 h 4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57" h="462">
                <a:moveTo>
                  <a:pt x="29" y="462"/>
                </a:moveTo>
                <a:cubicBezTo>
                  <a:pt x="29" y="462"/>
                  <a:pt x="29" y="462"/>
                  <a:pt x="29" y="462"/>
                </a:cubicBezTo>
                <a:cubicBezTo>
                  <a:pt x="13" y="462"/>
                  <a:pt x="0" y="449"/>
                  <a:pt x="0" y="434"/>
                </a:cubicBezTo>
                <a:cubicBezTo>
                  <a:pt x="0" y="29"/>
                  <a:pt x="0" y="29"/>
                  <a:pt x="0" y="29"/>
                </a:cubicBezTo>
                <a:cubicBezTo>
                  <a:pt x="0" y="13"/>
                  <a:pt x="13" y="0"/>
                  <a:pt x="29" y="0"/>
                </a:cubicBezTo>
                <a:cubicBezTo>
                  <a:pt x="29" y="0"/>
                  <a:pt x="29" y="0"/>
                  <a:pt x="29" y="0"/>
                </a:cubicBezTo>
                <a:cubicBezTo>
                  <a:pt x="44" y="0"/>
                  <a:pt x="57" y="13"/>
                  <a:pt x="57" y="29"/>
                </a:cubicBezTo>
                <a:cubicBezTo>
                  <a:pt x="57" y="434"/>
                  <a:pt x="57" y="434"/>
                  <a:pt x="57" y="434"/>
                </a:cubicBezTo>
                <a:cubicBezTo>
                  <a:pt x="57" y="449"/>
                  <a:pt x="44" y="462"/>
                  <a:pt x="29" y="462"/>
                </a:cubicBezTo>
                <a:close/>
              </a:path>
            </a:pathLst>
          </a:custGeom>
          <a:solidFill>
            <a:srgbClr val="354A5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 sz="1000"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45" name="Freeform 21">
            <a:extLst>
              <a:ext uri="{FF2B5EF4-FFF2-40B4-BE49-F238E27FC236}">
                <a16:creationId xmlns="" xmlns:a14="http://schemas.microsoft.com/office/drawing/2010/main" xmlns:p14="http://schemas.microsoft.com/office/powerpoint/2010/main" xmlns:mc="http://schemas.openxmlformats.org/markup-compatibility/2006" xmlns:a16="http://schemas.microsoft.com/office/drawing/2014/main" id="{0A1E4CE6-4E33-4BA6-9D4F-22B8D5940A24}"/>
              </a:ext>
            </a:extLst>
          </p:cNvPr>
          <p:cNvSpPr>
            <a:spLocks noEditPoints="1"/>
          </p:cNvSpPr>
          <p:nvPr/>
        </p:nvSpPr>
        <p:spPr bwMode="auto">
          <a:xfrm>
            <a:off x="1696867" y="1286121"/>
            <a:ext cx="36100" cy="299742"/>
          </a:xfrm>
          <a:custGeom>
            <a:avLst/>
            <a:gdLst>
              <a:gd name="T0" fmla="*/ 28 w 56"/>
              <a:gd name="T1" fmla="*/ 65 h 462"/>
              <a:gd name="T2" fmla="*/ 28 w 56"/>
              <a:gd name="T3" fmla="*/ 65 h 462"/>
              <a:gd name="T4" fmla="*/ 0 w 56"/>
              <a:gd name="T5" fmla="*/ 36 h 462"/>
              <a:gd name="T6" fmla="*/ 0 w 56"/>
              <a:gd name="T7" fmla="*/ 29 h 462"/>
              <a:gd name="T8" fmla="*/ 28 w 56"/>
              <a:gd name="T9" fmla="*/ 0 h 462"/>
              <a:gd name="T10" fmla="*/ 28 w 56"/>
              <a:gd name="T11" fmla="*/ 0 h 462"/>
              <a:gd name="T12" fmla="*/ 56 w 56"/>
              <a:gd name="T13" fmla="*/ 29 h 462"/>
              <a:gd name="T14" fmla="*/ 56 w 56"/>
              <a:gd name="T15" fmla="*/ 36 h 462"/>
              <a:gd name="T16" fmla="*/ 28 w 56"/>
              <a:gd name="T17" fmla="*/ 65 h 462"/>
              <a:gd name="T18" fmla="*/ 28 w 56"/>
              <a:gd name="T19" fmla="*/ 462 h 462"/>
              <a:gd name="T20" fmla="*/ 28 w 56"/>
              <a:gd name="T21" fmla="*/ 462 h 462"/>
              <a:gd name="T22" fmla="*/ 0 w 56"/>
              <a:gd name="T23" fmla="*/ 434 h 462"/>
              <a:gd name="T24" fmla="*/ 0 w 56"/>
              <a:gd name="T25" fmla="*/ 156 h 462"/>
              <a:gd name="T26" fmla="*/ 28 w 56"/>
              <a:gd name="T27" fmla="*/ 128 h 462"/>
              <a:gd name="T28" fmla="*/ 28 w 56"/>
              <a:gd name="T29" fmla="*/ 128 h 462"/>
              <a:gd name="T30" fmla="*/ 56 w 56"/>
              <a:gd name="T31" fmla="*/ 156 h 462"/>
              <a:gd name="T32" fmla="*/ 56 w 56"/>
              <a:gd name="T33" fmla="*/ 434 h 462"/>
              <a:gd name="T34" fmla="*/ 28 w 56"/>
              <a:gd name="T35" fmla="*/ 462 h 4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56" h="462">
                <a:moveTo>
                  <a:pt x="28" y="65"/>
                </a:moveTo>
                <a:cubicBezTo>
                  <a:pt x="28" y="65"/>
                  <a:pt x="28" y="65"/>
                  <a:pt x="28" y="65"/>
                </a:cubicBezTo>
                <a:cubicBezTo>
                  <a:pt x="12" y="65"/>
                  <a:pt x="0" y="52"/>
                  <a:pt x="0" y="36"/>
                </a:cubicBezTo>
                <a:cubicBezTo>
                  <a:pt x="0" y="29"/>
                  <a:pt x="0" y="29"/>
                  <a:pt x="0" y="29"/>
                </a:cubicBezTo>
                <a:cubicBezTo>
                  <a:pt x="0" y="13"/>
                  <a:pt x="12" y="0"/>
                  <a:pt x="28" y="0"/>
                </a:cubicBezTo>
                <a:cubicBezTo>
                  <a:pt x="28" y="0"/>
                  <a:pt x="28" y="0"/>
                  <a:pt x="28" y="0"/>
                </a:cubicBezTo>
                <a:cubicBezTo>
                  <a:pt x="44" y="0"/>
                  <a:pt x="56" y="13"/>
                  <a:pt x="56" y="29"/>
                </a:cubicBezTo>
                <a:cubicBezTo>
                  <a:pt x="56" y="36"/>
                  <a:pt x="56" y="36"/>
                  <a:pt x="56" y="36"/>
                </a:cubicBezTo>
                <a:cubicBezTo>
                  <a:pt x="56" y="52"/>
                  <a:pt x="44" y="65"/>
                  <a:pt x="28" y="65"/>
                </a:cubicBezTo>
                <a:close/>
                <a:moveTo>
                  <a:pt x="28" y="462"/>
                </a:moveTo>
                <a:cubicBezTo>
                  <a:pt x="28" y="462"/>
                  <a:pt x="28" y="462"/>
                  <a:pt x="28" y="462"/>
                </a:cubicBezTo>
                <a:cubicBezTo>
                  <a:pt x="12" y="462"/>
                  <a:pt x="0" y="449"/>
                  <a:pt x="0" y="434"/>
                </a:cubicBezTo>
                <a:cubicBezTo>
                  <a:pt x="0" y="156"/>
                  <a:pt x="0" y="156"/>
                  <a:pt x="0" y="156"/>
                </a:cubicBezTo>
                <a:cubicBezTo>
                  <a:pt x="0" y="141"/>
                  <a:pt x="12" y="128"/>
                  <a:pt x="28" y="128"/>
                </a:cubicBezTo>
                <a:cubicBezTo>
                  <a:pt x="28" y="128"/>
                  <a:pt x="28" y="128"/>
                  <a:pt x="28" y="128"/>
                </a:cubicBezTo>
                <a:cubicBezTo>
                  <a:pt x="44" y="128"/>
                  <a:pt x="56" y="141"/>
                  <a:pt x="56" y="156"/>
                </a:cubicBezTo>
                <a:cubicBezTo>
                  <a:pt x="56" y="434"/>
                  <a:pt x="56" y="434"/>
                  <a:pt x="56" y="434"/>
                </a:cubicBezTo>
                <a:cubicBezTo>
                  <a:pt x="56" y="449"/>
                  <a:pt x="44" y="462"/>
                  <a:pt x="28" y="462"/>
                </a:cubicBezTo>
                <a:close/>
              </a:path>
            </a:pathLst>
          </a:custGeom>
          <a:solidFill>
            <a:srgbClr val="354A5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 sz="1000"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46" name="Freeform 22">
            <a:extLst>
              <a:ext uri="{FF2B5EF4-FFF2-40B4-BE49-F238E27FC236}">
                <a16:creationId xmlns="" xmlns:a14="http://schemas.microsoft.com/office/drawing/2010/main" xmlns:p14="http://schemas.microsoft.com/office/powerpoint/2010/main" xmlns:mc="http://schemas.openxmlformats.org/markup-compatibility/2006" xmlns:a16="http://schemas.microsoft.com/office/drawing/2014/main" id="{53805563-2D7C-487B-AB41-2ABCDF5A2DB6}"/>
              </a:ext>
            </a:extLst>
          </p:cNvPr>
          <p:cNvSpPr>
            <a:spLocks noEditPoints="1"/>
          </p:cNvSpPr>
          <p:nvPr/>
        </p:nvSpPr>
        <p:spPr bwMode="auto">
          <a:xfrm>
            <a:off x="1235222" y="1286121"/>
            <a:ext cx="36647" cy="299742"/>
          </a:xfrm>
          <a:custGeom>
            <a:avLst/>
            <a:gdLst>
              <a:gd name="T0" fmla="*/ 29 w 57"/>
              <a:gd name="T1" fmla="*/ 65 h 462"/>
              <a:gd name="T2" fmla="*/ 29 w 57"/>
              <a:gd name="T3" fmla="*/ 65 h 462"/>
              <a:gd name="T4" fmla="*/ 0 w 57"/>
              <a:gd name="T5" fmla="*/ 36 h 462"/>
              <a:gd name="T6" fmla="*/ 0 w 57"/>
              <a:gd name="T7" fmla="*/ 29 h 462"/>
              <a:gd name="T8" fmla="*/ 29 w 57"/>
              <a:gd name="T9" fmla="*/ 0 h 462"/>
              <a:gd name="T10" fmla="*/ 29 w 57"/>
              <a:gd name="T11" fmla="*/ 0 h 462"/>
              <a:gd name="T12" fmla="*/ 57 w 57"/>
              <a:gd name="T13" fmla="*/ 29 h 462"/>
              <a:gd name="T14" fmla="*/ 57 w 57"/>
              <a:gd name="T15" fmla="*/ 36 h 462"/>
              <a:gd name="T16" fmla="*/ 29 w 57"/>
              <a:gd name="T17" fmla="*/ 65 h 462"/>
              <a:gd name="T18" fmla="*/ 29 w 57"/>
              <a:gd name="T19" fmla="*/ 462 h 462"/>
              <a:gd name="T20" fmla="*/ 29 w 57"/>
              <a:gd name="T21" fmla="*/ 462 h 462"/>
              <a:gd name="T22" fmla="*/ 0 w 57"/>
              <a:gd name="T23" fmla="*/ 434 h 462"/>
              <a:gd name="T24" fmla="*/ 0 w 57"/>
              <a:gd name="T25" fmla="*/ 156 h 462"/>
              <a:gd name="T26" fmla="*/ 29 w 57"/>
              <a:gd name="T27" fmla="*/ 128 h 462"/>
              <a:gd name="T28" fmla="*/ 29 w 57"/>
              <a:gd name="T29" fmla="*/ 128 h 462"/>
              <a:gd name="T30" fmla="*/ 57 w 57"/>
              <a:gd name="T31" fmla="*/ 156 h 462"/>
              <a:gd name="T32" fmla="*/ 57 w 57"/>
              <a:gd name="T33" fmla="*/ 434 h 462"/>
              <a:gd name="T34" fmla="*/ 29 w 57"/>
              <a:gd name="T35" fmla="*/ 462 h 4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57" h="462">
                <a:moveTo>
                  <a:pt x="29" y="65"/>
                </a:moveTo>
                <a:cubicBezTo>
                  <a:pt x="29" y="65"/>
                  <a:pt x="29" y="65"/>
                  <a:pt x="29" y="65"/>
                </a:cubicBezTo>
                <a:cubicBezTo>
                  <a:pt x="13" y="65"/>
                  <a:pt x="0" y="52"/>
                  <a:pt x="0" y="36"/>
                </a:cubicBezTo>
                <a:cubicBezTo>
                  <a:pt x="0" y="29"/>
                  <a:pt x="0" y="29"/>
                  <a:pt x="0" y="29"/>
                </a:cubicBezTo>
                <a:cubicBezTo>
                  <a:pt x="0" y="13"/>
                  <a:pt x="13" y="0"/>
                  <a:pt x="29" y="0"/>
                </a:cubicBezTo>
                <a:cubicBezTo>
                  <a:pt x="29" y="0"/>
                  <a:pt x="29" y="0"/>
                  <a:pt x="29" y="0"/>
                </a:cubicBezTo>
                <a:cubicBezTo>
                  <a:pt x="44" y="0"/>
                  <a:pt x="57" y="13"/>
                  <a:pt x="57" y="29"/>
                </a:cubicBezTo>
                <a:cubicBezTo>
                  <a:pt x="57" y="36"/>
                  <a:pt x="57" y="36"/>
                  <a:pt x="57" y="36"/>
                </a:cubicBezTo>
                <a:cubicBezTo>
                  <a:pt x="57" y="52"/>
                  <a:pt x="44" y="65"/>
                  <a:pt x="29" y="65"/>
                </a:cubicBezTo>
                <a:close/>
                <a:moveTo>
                  <a:pt x="29" y="462"/>
                </a:moveTo>
                <a:cubicBezTo>
                  <a:pt x="29" y="462"/>
                  <a:pt x="29" y="462"/>
                  <a:pt x="29" y="462"/>
                </a:cubicBezTo>
                <a:cubicBezTo>
                  <a:pt x="13" y="462"/>
                  <a:pt x="0" y="449"/>
                  <a:pt x="0" y="434"/>
                </a:cubicBezTo>
                <a:cubicBezTo>
                  <a:pt x="0" y="156"/>
                  <a:pt x="0" y="156"/>
                  <a:pt x="0" y="156"/>
                </a:cubicBezTo>
                <a:cubicBezTo>
                  <a:pt x="0" y="141"/>
                  <a:pt x="13" y="128"/>
                  <a:pt x="29" y="128"/>
                </a:cubicBezTo>
                <a:cubicBezTo>
                  <a:pt x="29" y="128"/>
                  <a:pt x="29" y="128"/>
                  <a:pt x="29" y="128"/>
                </a:cubicBezTo>
                <a:cubicBezTo>
                  <a:pt x="44" y="128"/>
                  <a:pt x="57" y="141"/>
                  <a:pt x="57" y="156"/>
                </a:cubicBezTo>
                <a:cubicBezTo>
                  <a:pt x="57" y="434"/>
                  <a:pt x="57" y="434"/>
                  <a:pt x="57" y="434"/>
                </a:cubicBezTo>
                <a:cubicBezTo>
                  <a:pt x="57" y="449"/>
                  <a:pt x="44" y="462"/>
                  <a:pt x="29" y="462"/>
                </a:cubicBezTo>
                <a:close/>
              </a:path>
            </a:pathLst>
          </a:custGeom>
          <a:solidFill>
            <a:srgbClr val="354A5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 sz="1000"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47" name="Freeform 23">
            <a:extLst>
              <a:ext uri="{FF2B5EF4-FFF2-40B4-BE49-F238E27FC236}">
                <a16:creationId xmlns="" xmlns:a14="http://schemas.microsoft.com/office/drawing/2010/main" xmlns:p14="http://schemas.microsoft.com/office/powerpoint/2010/main" xmlns:mc="http://schemas.openxmlformats.org/markup-compatibility/2006" xmlns:a16="http://schemas.microsoft.com/office/drawing/2014/main" id="{F5B09A70-BD5C-4AEC-8E34-1AB2A86C5B9E}"/>
              </a:ext>
            </a:extLst>
          </p:cNvPr>
          <p:cNvSpPr>
            <a:spLocks noEditPoints="1"/>
          </p:cNvSpPr>
          <p:nvPr/>
        </p:nvSpPr>
        <p:spPr bwMode="auto">
          <a:xfrm>
            <a:off x="1776451" y="1286121"/>
            <a:ext cx="187338" cy="304938"/>
          </a:xfrm>
          <a:custGeom>
            <a:avLst/>
            <a:gdLst>
              <a:gd name="T0" fmla="*/ 264 w 290"/>
              <a:gd name="T1" fmla="*/ 462 h 470"/>
              <a:gd name="T2" fmla="*/ 264 w 290"/>
              <a:gd name="T3" fmla="*/ 462 h 470"/>
              <a:gd name="T4" fmla="*/ 237 w 290"/>
              <a:gd name="T5" fmla="*/ 436 h 470"/>
              <a:gd name="T6" fmla="*/ 237 w 290"/>
              <a:gd name="T7" fmla="*/ 420 h 470"/>
              <a:gd name="T8" fmla="*/ 236 w 290"/>
              <a:gd name="T9" fmla="*/ 420 h 470"/>
              <a:gd name="T10" fmla="*/ 144 w 290"/>
              <a:gd name="T11" fmla="*/ 470 h 470"/>
              <a:gd name="T12" fmla="*/ 41 w 290"/>
              <a:gd name="T13" fmla="*/ 421 h 470"/>
              <a:gd name="T14" fmla="*/ 0 w 290"/>
              <a:gd name="T15" fmla="*/ 295 h 470"/>
              <a:gd name="T16" fmla="*/ 39 w 290"/>
              <a:gd name="T17" fmla="*/ 167 h 470"/>
              <a:gd name="T18" fmla="*/ 141 w 290"/>
              <a:gd name="T19" fmla="*/ 120 h 470"/>
              <a:gd name="T20" fmla="*/ 232 w 290"/>
              <a:gd name="T21" fmla="*/ 166 h 470"/>
              <a:gd name="T22" fmla="*/ 234 w 290"/>
              <a:gd name="T23" fmla="*/ 166 h 470"/>
              <a:gd name="T24" fmla="*/ 234 w 290"/>
              <a:gd name="T25" fmla="*/ 27 h 470"/>
              <a:gd name="T26" fmla="*/ 260 w 290"/>
              <a:gd name="T27" fmla="*/ 0 h 470"/>
              <a:gd name="T28" fmla="*/ 264 w 290"/>
              <a:gd name="T29" fmla="*/ 0 h 470"/>
              <a:gd name="T30" fmla="*/ 290 w 290"/>
              <a:gd name="T31" fmla="*/ 27 h 470"/>
              <a:gd name="T32" fmla="*/ 290 w 290"/>
              <a:gd name="T33" fmla="*/ 436 h 470"/>
              <a:gd name="T34" fmla="*/ 264 w 290"/>
              <a:gd name="T35" fmla="*/ 462 h 470"/>
              <a:gd name="T36" fmla="*/ 150 w 290"/>
              <a:gd name="T37" fmla="*/ 423 h 470"/>
              <a:gd name="T38" fmla="*/ 213 w 290"/>
              <a:gd name="T39" fmla="*/ 393 h 470"/>
              <a:gd name="T40" fmla="*/ 239 w 290"/>
              <a:gd name="T41" fmla="*/ 300 h 470"/>
              <a:gd name="T42" fmla="*/ 215 w 290"/>
              <a:gd name="T43" fmla="*/ 203 h 470"/>
              <a:gd name="T44" fmla="*/ 147 w 290"/>
              <a:gd name="T45" fmla="*/ 167 h 470"/>
              <a:gd name="T46" fmla="*/ 81 w 290"/>
              <a:gd name="T47" fmla="*/ 202 h 470"/>
              <a:gd name="T48" fmla="*/ 58 w 290"/>
              <a:gd name="T49" fmla="*/ 295 h 470"/>
              <a:gd name="T50" fmla="*/ 70 w 290"/>
              <a:gd name="T51" fmla="*/ 366 h 470"/>
              <a:gd name="T52" fmla="*/ 104 w 290"/>
              <a:gd name="T53" fmla="*/ 409 h 470"/>
              <a:gd name="T54" fmla="*/ 150 w 290"/>
              <a:gd name="T55" fmla="*/ 423 h 4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290" h="470">
                <a:moveTo>
                  <a:pt x="264" y="462"/>
                </a:moveTo>
                <a:cubicBezTo>
                  <a:pt x="264" y="462"/>
                  <a:pt x="264" y="462"/>
                  <a:pt x="264" y="462"/>
                </a:cubicBezTo>
                <a:cubicBezTo>
                  <a:pt x="249" y="462"/>
                  <a:pt x="237" y="450"/>
                  <a:pt x="237" y="436"/>
                </a:cubicBezTo>
                <a:cubicBezTo>
                  <a:pt x="237" y="420"/>
                  <a:pt x="237" y="420"/>
                  <a:pt x="237" y="420"/>
                </a:cubicBezTo>
                <a:cubicBezTo>
                  <a:pt x="236" y="420"/>
                  <a:pt x="236" y="420"/>
                  <a:pt x="236" y="420"/>
                </a:cubicBezTo>
                <a:cubicBezTo>
                  <a:pt x="216" y="453"/>
                  <a:pt x="185" y="470"/>
                  <a:pt x="144" y="470"/>
                </a:cubicBezTo>
                <a:cubicBezTo>
                  <a:pt x="103" y="470"/>
                  <a:pt x="69" y="454"/>
                  <a:pt x="41" y="421"/>
                </a:cubicBezTo>
                <a:cubicBezTo>
                  <a:pt x="14" y="389"/>
                  <a:pt x="0" y="347"/>
                  <a:pt x="0" y="295"/>
                </a:cubicBezTo>
                <a:cubicBezTo>
                  <a:pt x="0" y="241"/>
                  <a:pt x="13" y="199"/>
                  <a:pt x="39" y="167"/>
                </a:cubicBezTo>
                <a:cubicBezTo>
                  <a:pt x="65" y="136"/>
                  <a:pt x="99" y="120"/>
                  <a:pt x="141" y="120"/>
                </a:cubicBezTo>
                <a:cubicBezTo>
                  <a:pt x="181" y="120"/>
                  <a:pt x="212" y="136"/>
                  <a:pt x="232" y="166"/>
                </a:cubicBezTo>
                <a:cubicBezTo>
                  <a:pt x="234" y="166"/>
                  <a:pt x="234" y="166"/>
                  <a:pt x="234" y="166"/>
                </a:cubicBezTo>
                <a:cubicBezTo>
                  <a:pt x="234" y="27"/>
                  <a:pt x="234" y="27"/>
                  <a:pt x="234" y="27"/>
                </a:cubicBezTo>
                <a:cubicBezTo>
                  <a:pt x="234" y="12"/>
                  <a:pt x="245" y="0"/>
                  <a:pt x="260" y="0"/>
                </a:cubicBezTo>
                <a:cubicBezTo>
                  <a:pt x="264" y="0"/>
                  <a:pt x="264" y="0"/>
                  <a:pt x="264" y="0"/>
                </a:cubicBezTo>
                <a:cubicBezTo>
                  <a:pt x="278" y="0"/>
                  <a:pt x="290" y="12"/>
                  <a:pt x="290" y="27"/>
                </a:cubicBezTo>
                <a:cubicBezTo>
                  <a:pt x="290" y="436"/>
                  <a:pt x="290" y="436"/>
                  <a:pt x="290" y="436"/>
                </a:cubicBezTo>
                <a:cubicBezTo>
                  <a:pt x="290" y="450"/>
                  <a:pt x="278" y="462"/>
                  <a:pt x="264" y="462"/>
                </a:cubicBezTo>
                <a:close/>
                <a:moveTo>
                  <a:pt x="150" y="423"/>
                </a:moveTo>
                <a:cubicBezTo>
                  <a:pt x="175" y="423"/>
                  <a:pt x="196" y="413"/>
                  <a:pt x="213" y="393"/>
                </a:cubicBezTo>
                <a:cubicBezTo>
                  <a:pt x="230" y="372"/>
                  <a:pt x="239" y="342"/>
                  <a:pt x="239" y="300"/>
                </a:cubicBezTo>
                <a:cubicBezTo>
                  <a:pt x="239" y="260"/>
                  <a:pt x="231" y="227"/>
                  <a:pt x="215" y="203"/>
                </a:cubicBezTo>
                <a:cubicBezTo>
                  <a:pt x="199" y="179"/>
                  <a:pt x="177" y="167"/>
                  <a:pt x="147" y="167"/>
                </a:cubicBezTo>
                <a:cubicBezTo>
                  <a:pt x="118" y="167"/>
                  <a:pt x="96" y="178"/>
                  <a:pt x="81" y="202"/>
                </a:cubicBezTo>
                <a:cubicBezTo>
                  <a:pt x="66" y="226"/>
                  <a:pt x="58" y="257"/>
                  <a:pt x="58" y="295"/>
                </a:cubicBezTo>
                <a:cubicBezTo>
                  <a:pt x="58" y="323"/>
                  <a:pt x="62" y="346"/>
                  <a:pt x="70" y="366"/>
                </a:cubicBezTo>
                <a:cubicBezTo>
                  <a:pt x="78" y="385"/>
                  <a:pt x="90" y="399"/>
                  <a:pt x="104" y="409"/>
                </a:cubicBezTo>
                <a:cubicBezTo>
                  <a:pt x="119" y="419"/>
                  <a:pt x="134" y="423"/>
                  <a:pt x="150" y="423"/>
                </a:cubicBezTo>
                <a:close/>
              </a:path>
            </a:pathLst>
          </a:custGeom>
          <a:solidFill>
            <a:srgbClr val="354A5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 sz="1000"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48" name="Freeform 24">
            <a:extLst>
              <a:ext uri="{FF2B5EF4-FFF2-40B4-BE49-F238E27FC236}">
                <a16:creationId xmlns="" xmlns:a14="http://schemas.microsoft.com/office/drawing/2010/main" xmlns:p14="http://schemas.microsoft.com/office/powerpoint/2010/main" xmlns:mc="http://schemas.openxmlformats.org/markup-compatibility/2006" xmlns:a16="http://schemas.microsoft.com/office/drawing/2014/main" id="{3776C0FC-51B4-43E9-A802-9FD933C30A06}"/>
              </a:ext>
            </a:extLst>
          </p:cNvPr>
          <p:cNvSpPr>
            <a:spLocks noEditPoints="1"/>
          </p:cNvSpPr>
          <p:nvPr/>
        </p:nvSpPr>
        <p:spPr bwMode="auto">
          <a:xfrm>
            <a:off x="2009735" y="1363791"/>
            <a:ext cx="199371" cy="227268"/>
          </a:xfrm>
          <a:custGeom>
            <a:avLst/>
            <a:gdLst>
              <a:gd name="T0" fmla="*/ 280 w 308"/>
              <a:gd name="T1" fmla="*/ 189 h 350"/>
              <a:gd name="T2" fmla="*/ 68 w 308"/>
              <a:gd name="T3" fmla="*/ 189 h 350"/>
              <a:gd name="T4" fmla="*/ 59 w 308"/>
              <a:gd name="T5" fmla="*/ 200 h 350"/>
              <a:gd name="T6" fmla="*/ 89 w 308"/>
              <a:gd name="T7" fmla="*/ 274 h 350"/>
              <a:gd name="T8" fmla="*/ 160 w 308"/>
              <a:gd name="T9" fmla="*/ 303 h 350"/>
              <a:gd name="T10" fmla="*/ 214 w 308"/>
              <a:gd name="T11" fmla="*/ 286 h 350"/>
              <a:gd name="T12" fmla="*/ 239 w 308"/>
              <a:gd name="T13" fmla="*/ 255 h 350"/>
              <a:gd name="T14" fmla="*/ 272 w 308"/>
              <a:gd name="T15" fmla="*/ 237 h 350"/>
              <a:gd name="T16" fmla="*/ 272 w 308"/>
              <a:gd name="T17" fmla="*/ 237 h 350"/>
              <a:gd name="T18" fmla="*/ 293 w 308"/>
              <a:gd name="T19" fmla="*/ 277 h 350"/>
              <a:gd name="T20" fmla="*/ 254 w 308"/>
              <a:gd name="T21" fmla="*/ 322 h 350"/>
              <a:gd name="T22" fmla="*/ 160 w 308"/>
              <a:gd name="T23" fmla="*/ 350 h 350"/>
              <a:gd name="T24" fmla="*/ 42 w 308"/>
              <a:gd name="T25" fmla="*/ 304 h 350"/>
              <a:gd name="T26" fmla="*/ 0 w 308"/>
              <a:gd name="T27" fmla="*/ 178 h 350"/>
              <a:gd name="T28" fmla="*/ 41 w 308"/>
              <a:gd name="T29" fmla="*/ 50 h 350"/>
              <a:gd name="T30" fmla="*/ 157 w 308"/>
              <a:gd name="T31" fmla="*/ 0 h 350"/>
              <a:gd name="T32" fmla="*/ 227 w 308"/>
              <a:gd name="T33" fmla="*/ 16 h 350"/>
              <a:gd name="T34" fmla="*/ 284 w 308"/>
              <a:gd name="T35" fmla="*/ 71 h 350"/>
              <a:gd name="T36" fmla="*/ 307 w 308"/>
              <a:gd name="T37" fmla="*/ 161 h 350"/>
              <a:gd name="T38" fmla="*/ 280 w 308"/>
              <a:gd name="T39" fmla="*/ 189 h 350"/>
              <a:gd name="T40" fmla="*/ 245 w 308"/>
              <a:gd name="T41" fmla="*/ 143 h 350"/>
              <a:gd name="T42" fmla="*/ 249 w 308"/>
              <a:gd name="T43" fmla="*/ 137 h 350"/>
              <a:gd name="T44" fmla="*/ 218 w 308"/>
              <a:gd name="T45" fmla="*/ 69 h 350"/>
              <a:gd name="T46" fmla="*/ 157 w 308"/>
              <a:gd name="T47" fmla="*/ 47 h 350"/>
              <a:gd name="T48" fmla="*/ 91 w 308"/>
              <a:gd name="T49" fmla="*/ 73 h 350"/>
              <a:gd name="T50" fmla="*/ 63 w 308"/>
              <a:gd name="T51" fmla="*/ 127 h 350"/>
              <a:gd name="T52" fmla="*/ 75 w 308"/>
              <a:gd name="T53" fmla="*/ 143 h 350"/>
              <a:gd name="T54" fmla="*/ 245 w 308"/>
              <a:gd name="T55" fmla="*/ 14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308" h="350">
                <a:moveTo>
                  <a:pt x="280" y="189"/>
                </a:moveTo>
                <a:cubicBezTo>
                  <a:pt x="68" y="189"/>
                  <a:pt x="68" y="189"/>
                  <a:pt x="68" y="189"/>
                </a:cubicBezTo>
                <a:cubicBezTo>
                  <a:pt x="63" y="189"/>
                  <a:pt x="58" y="194"/>
                  <a:pt x="59" y="200"/>
                </a:cubicBezTo>
                <a:cubicBezTo>
                  <a:pt x="62" y="232"/>
                  <a:pt x="72" y="256"/>
                  <a:pt x="89" y="274"/>
                </a:cubicBezTo>
                <a:cubicBezTo>
                  <a:pt x="108" y="294"/>
                  <a:pt x="132" y="303"/>
                  <a:pt x="160" y="303"/>
                </a:cubicBezTo>
                <a:cubicBezTo>
                  <a:pt x="181" y="303"/>
                  <a:pt x="200" y="298"/>
                  <a:pt x="214" y="286"/>
                </a:cubicBezTo>
                <a:cubicBezTo>
                  <a:pt x="224" y="278"/>
                  <a:pt x="232" y="268"/>
                  <a:pt x="239" y="255"/>
                </a:cubicBezTo>
                <a:cubicBezTo>
                  <a:pt x="246" y="243"/>
                  <a:pt x="258" y="236"/>
                  <a:pt x="272" y="237"/>
                </a:cubicBezTo>
                <a:cubicBezTo>
                  <a:pt x="272" y="237"/>
                  <a:pt x="272" y="237"/>
                  <a:pt x="272" y="237"/>
                </a:cubicBezTo>
                <a:cubicBezTo>
                  <a:pt x="291" y="240"/>
                  <a:pt x="301" y="260"/>
                  <a:pt x="293" y="277"/>
                </a:cubicBezTo>
                <a:cubicBezTo>
                  <a:pt x="283" y="295"/>
                  <a:pt x="270" y="310"/>
                  <a:pt x="254" y="322"/>
                </a:cubicBezTo>
                <a:cubicBezTo>
                  <a:pt x="229" y="341"/>
                  <a:pt x="198" y="350"/>
                  <a:pt x="160" y="350"/>
                </a:cubicBezTo>
                <a:cubicBezTo>
                  <a:pt x="110" y="350"/>
                  <a:pt x="70" y="335"/>
                  <a:pt x="42" y="304"/>
                </a:cubicBezTo>
                <a:cubicBezTo>
                  <a:pt x="14" y="273"/>
                  <a:pt x="0" y="231"/>
                  <a:pt x="0" y="178"/>
                </a:cubicBezTo>
                <a:cubicBezTo>
                  <a:pt x="0" y="125"/>
                  <a:pt x="13" y="82"/>
                  <a:pt x="41" y="50"/>
                </a:cubicBezTo>
                <a:cubicBezTo>
                  <a:pt x="68" y="17"/>
                  <a:pt x="107" y="0"/>
                  <a:pt x="157" y="0"/>
                </a:cubicBezTo>
                <a:cubicBezTo>
                  <a:pt x="181" y="0"/>
                  <a:pt x="204" y="6"/>
                  <a:pt x="227" y="16"/>
                </a:cubicBezTo>
                <a:cubicBezTo>
                  <a:pt x="250" y="27"/>
                  <a:pt x="269" y="45"/>
                  <a:pt x="284" y="71"/>
                </a:cubicBezTo>
                <a:cubicBezTo>
                  <a:pt x="297" y="92"/>
                  <a:pt x="305" y="122"/>
                  <a:pt x="307" y="161"/>
                </a:cubicBezTo>
                <a:cubicBezTo>
                  <a:pt x="308" y="176"/>
                  <a:pt x="296" y="189"/>
                  <a:pt x="280" y="189"/>
                </a:cubicBezTo>
                <a:close/>
                <a:moveTo>
                  <a:pt x="245" y="143"/>
                </a:moveTo>
                <a:cubicBezTo>
                  <a:pt x="247" y="143"/>
                  <a:pt x="250" y="140"/>
                  <a:pt x="249" y="137"/>
                </a:cubicBezTo>
                <a:cubicBezTo>
                  <a:pt x="246" y="106"/>
                  <a:pt x="236" y="83"/>
                  <a:pt x="218" y="69"/>
                </a:cubicBezTo>
                <a:cubicBezTo>
                  <a:pt x="199" y="54"/>
                  <a:pt x="179" y="47"/>
                  <a:pt x="157" y="47"/>
                </a:cubicBezTo>
                <a:cubicBezTo>
                  <a:pt x="130" y="47"/>
                  <a:pt x="108" y="56"/>
                  <a:pt x="91" y="73"/>
                </a:cubicBezTo>
                <a:cubicBezTo>
                  <a:pt x="77" y="88"/>
                  <a:pt x="68" y="106"/>
                  <a:pt x="63" y="127"/>
                </a:cubicBezTo>
                <a:cubicBezTo>
                  <a:pt x="62" y="135"/>
                  <a:pt x="67" y="143"/>
                  <a:pt x="75" y="143"/>
                </a:cubicBezTo>
                <a:lnTo>
                  <a:pt x="245" y="143"/>
                </a:lnTo>
                <a:close/>
              </a:path>
            </a:pathLst>
          </a:custGeom>
          <a:solidFill>
            <a:srgbClr val="354A5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 sz="1000"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216107207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 xmlns:a16="http://schemas.microsoft.com/office/drawing/2014/main" xmlns:a14="http://schemas.microsoft.com/office/drawing/2010/main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文本框 1"/>
          <p:cNvSpPr txBox="1"/>
          <p:nvPr/>
        </p:nvSpPr>
        <p:spPr>
          <a:xfrm>
            <a:off x="3918857" y="1929284"/>
            <a:ext cx="5224572" cy="120032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dirty="0" err="1" smtClean="0"/>
              <a:t>Islide</a:t>
            </a:r>
            <a:r>
              <a:rPr lang="en-US" altLang="zh-CN" dirty="0" smtClean="0"/>
              <a:t>  </a:t>
            </a:r>
            <a:r>
              <a:rPr lang="zh-CN" altLang="en-US" dirty="0" smtClean="0"/>
              <a:t>原创作品</a:t>
            </a:r>
            <a:endParaRPr lang="en-US" altLang="zh-CN" dirty="0" smtClean="0"/>
          </a:p>
          <a:p>
            <a:endParaRPr lang="en-US" altLang="zh-CN" dirty="0"/>
          </a:p>
          <a:p>
            <a:endParaRPr lang="en-US" altLang="zh-CN" dirty="0" smtClean="0"/>
          </a:p>
          <a:p>
            <a:r>
              <a:rPr lang="en-US" altLang="zh-CN" dirty="0" smtClean="0"/>
              <a:t>51PPT</a:t>
            </a:r>
            <a:r>
              <a:rPr lang="zh-CN" altLang="en-US" dirty="0" smtClean="0"/>
              <a:t>模板网    </a:t>
            </a:r>
            <a:r>
              <a:rPr lang="en-US" altLang="zh-CN" dirty="0" smtClean="0">
                <a:hlinkClick r:id="rId2"/>
              </a:rPr>
              <a:t>www.51pptmoban.com</a:t>
            </a:r>
            <a:r>
              <a:rPr lang="en-US" altLang="zh-CN" dirty="0" smtClean="0"/>
              <a:t>  </a:t>
            </a:r>
            <a:r>
              <a:rPr lang="zh-CN" altLang="en-US" smtClean="0"/>
              <a:t>授权发布</a:t>
            </a:r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996125491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标题 4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CN"/>
              <a:t>Section Header Here</a:t>
            </a:r>
            <a:endParaRPr lang="zh-CN" altLang="en-US" dirty="0"/>
          </a:p>
        </p:txBody>
      </p:sp>
      <p:sp>
        <p:nvSpPr>
          <p:cNvPr id="6" name="文本占位符 5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lvl="0"/>
            <a:r>
              <a:rPr lang="en-US" altLang="zh-CN"/>
              <a:t>Supporting text here.</a:t>
            </a:r>
          </a:p>
          <a:p>
            <a:pPr lvl="0"/>
            <a:r>
              <a:rPr lang="en-US" altLang="zh-CN"/>
              <a:t>When you copy &amp; paste, choose "keep text only" option.</a:t>
            </a:r>
            <a:endParaRPr lang="zh-CN" altLang="en-US" dirty="0"/>
          </a:p>
        </p:txBody>
      </p:sp>
      <p:sp>
        <p:nvSpPr>
          <p:cNvPr id="9" name="文本框 8">
            <a:extLst>
              <a:ext uri="{FF2B5EF4-FFF2-40B4-BE49-F238E27FC236}">
                <a16:creationId xmlns="" xmlns:p14="http://schemas.microsoft.com/office/powerpoint/2010/main" xmlns:a16="http://schemas.microsoft.com/office/drawing/2014/main" id="{04F69230-F3A6-4586-9371-A858F4763E9F}"/>
              </a:ext>
            </a:extLst>
          </p:cNvPr>
          <p:cNvSpPr txBox="1"/>
          <p:nvPr/>
        </p:nvSpPr>
        <p:spPr>
          <a:xfrm>
            <a:off x="866435" y="1498599"/>
            <a:ext cx="1023516" cy="889909"/>
          </a:xfrm>
          <a:prstGeom prst="rect">
            <a:avLst/>
          </a:prstGeom>
          <a:noFill/>
          <a:ln w="117475">
            <a:noFill/>
          </a:ln>
        </p:spPr>
        <p:txBody>
          <a:bodyPr wrap="none" rtlCol="0">
            <a:prstTxWarp prst="textPlain">
              <a:avLst/>
            </a:prstTxWarp>
            <a:spAutoFit/>
          </a:bodyPr>
          <a:lstStyle/>
          <a:p>
            <a:r>
              <a:rPr lang="en-US" altLang="zh-CN" spc="100" dirty="0">
                <a:solidFill>
                  <a:schemeClr val="accent1"/>
                </a:solidFill>
                <a:latin typeface="Impact" panose="020B0806030902050204" pitchFamily="34" charset="0"/>
                <a:cs typeface="Arial" panose="020B0604020202020204" pitchFamily="34" charset="0"/>
              </a:rPr>
              <a:t>/01</a:t>
            </a:r>
            <a:endParaRPr lang="zh-CN" altLang="en-US" spc="100" dirty="0">
              <a:solidFill>
                <a:schemeClr val="accent1"/>
              </a:solidFill>
              <a:latin typeface="Impact" panose="020B0806030902050204" pitchFamily="34" charset="0"/>
              <a:cs typeface="Arial" panose="020B0604020202020204" pitchFamily="34" charset="0"/>
            </a:endParaRPr>
          </a:p>
        </p:txBody>
      </p:sp>
      <p:grpSp>
        <p:nvGrpSpPr>
          <p:cNvPr id="7" name="组合 6"/>
          <p:cNvGrpSpPr/>
          <p:nvPr/>
        </p:nvGrpSpPr>
        <p:grpSpPr>
          <a:xfrm>
            <a:off x="6211888" y="1765300"/>
            <a:ext cx="5308600" cy="5092700"/>
            <a:chOff x="6203951" y="992188"/>
            <a:chExt cx="5308600" cy="5092700"/>
          </a:xfrm>
        </p:grpSpPr>
        <p:sp>
          <p:nvSpPr>
            <p:cNvPr id="8" name="Freeform 8"/>
            <p:cNvSpPr>
              <a:spLocks/>
            </p:cNvSpPr>
            <p:nvPr userDrawn="1"/>
          </p:nvSpPr>
          <p:spPr bwMode="auto">
            <a:xfrm>
              <a:off x="8842376" y="4376738"/>
              <a:ext cx="2670175" cy="1708150"/>
            </a:xfrm>
            <a:custGeom>
              <a:avLst/>
              <a:gdLst>
                <a:gd name="T0" fmla="*/ 1682 w 1682"/>
                <a:gd name="T1" fmla="*/ 0 h 1076"/>
                <a:gd name="T2" fmla="*/ 1681 w 1682"/>
                <a:gd name="T3" fmla="*/ 108 h 1076"/>
                <a:gd name="T4" fmla="*/ 15 w 1682"/>
                <a:gd name="T5" fmla="*/ 1076 h 1076"/>
                <a:gd name="T6" fmla="*/ 0 w 1682"/>
                <a:gd name="T7" fmla="*/ 954 h 1076"/>
                <a:gd name="T8" fmla="*/ 639 w 1682"/>
                <a:gd name="T9" fmla="*/ 577 h 1076"/>
                <a:gd name="T10" fmla="*/ 1682 w 1682"/>
                <a:gd name="T11" fmla="*/ 0 h 10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82" h="1076">
                  <a:moveTo>
                    <a:pt x="1682" y="0"/>
                  </a:moveTo>
                  <a:lnTo>
                    <a:pt x="1681" y="108"/>
                  </a:lnTo>
                  <a:lnTo>
                    <a:pt x="15" y="1076"/>
                  </a:lnTo>
                  <a:lnTo>
                    <a:pt x="0" y="954"/>
                  </a:lnTo>
                  <a:lnTo>
                    <a:pt x="639" y="577"/>
                  </a:lnTo>
                  <a:lnTo>
                    <a:pt x="1682" y="0"/>
                  </a:lnTo>
                  <a:close/>
                </a:path>
              </a:pathLst>
            </a:custGeom>
            <a:solidFill>
              <a:srgbClr val="495E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" name="Freeform 9"/>
            <p:cNvSpPr>
              <a:spLocks/>
            </p:cNvSpPr>
            <p:nvPr userDrawn="1"/>
          </p:nvSpPr>
          <p:spPr bwMode="auto">
            <a:xfrm>
              <a:off x="6203951" y="4376738"/>
              <a:ext cx="2663825" cy="1708150"/>
            </a:xfrm>
            <a:custGeom>
              <a:avLst/>
              <a:gdLst>
                <a:gd name="T0" fmla="*/ 0 w 1678"/>
                <a:gd name="T1" fmla="*/ 0 h 1076"/>
                <a:gd name="T2" fmla="*/ 0 w 1678"/>
                <a:gd name="T3" fmla="*/ 108 h 1076"/>
                <a:gd name="T4" fmla="*/ 1677 w 1678"/>
                <a:gd name="T5" fmla="*/ 1076 h 1076"/>
                <a:gd name="T6" fmla="*/ 1678 w 1678"/>
                <a:gd name="T7" fmla="*/ 968 h 1076"/>
                <a:gd name="T8" fmla="*/ 1401 w 1678"/>
                <a:gd name="T9" fmla="*/ 778 h 1076"/>
                <a:gd name="T10" fmla="*/ 0 w 1678"/>
                <a:gd name="T11" fmla="*/ 0 h 10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78" h="1076">
                  <a:moveTo>
                    <a:pt x="0" y="0"/>
                  </a:moveTo>
                  <a:lnTo>
                    <a:pt x="0" y="108"/>
                  </a:lnTo>
                  <a:lnTo>
                    <a:pt x="1677" y="1076"/>
                  </a:lnTo>
                  <a:lnTo>
                    <a:pt x="1678" y="968"/>
                  </a:lnTo>
                  <a:lnTo>
                    <a:pt x="1401" y="77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F76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" name="Freeform 10"/>
            <p:cNvSpPr>
              <a:spLocks/>
            </p:cNvSpPr>
            <p:nvPr userDrawn="1"/>
          </p:nvSpPr>
          <p:spPr bwMode="auto">
            <a:xfrm>
              <a:off x="6203951" y="2838450"/>
              <a:ext cx="5308600" cy="3074988"/>
            </a:xfrm>
            <a:custGeom>
              <a:avLst/>
              <a:gdLst>
                <a:gd name="T0" fmla="*/ 1667 w 3344"/>
                <a:gd name="T1" fmla="*/ 0 h 1937"/>
                <a:gd name="T2" fmla="*/ 0 w 3344"/>
                <a:gd name="T3" fmla="*/ 969 h 1937"/>
                <a:gd name="T4" fmla="*/ 1678 w 3344"/>
                <a:gd name="T5" fmla="*/ 1937 h 1937"/>
                <a:gd name="T6" fmla="*/ 3344 w 3344"/>
                <a:gd name="T7" fmla="*/ 969 h 1937"/>
                <a:gd name="T8" fmla="*/ 1667 w 3344"/>
                <a:gd name="T9" fmla="*/ 0 h 19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44" h="1937">
                  <a:moveTo>
                    <a:pt x="1667" y="0"/>
                  </a:moveTo>
                  <a:lnTo>
                    <a:pt x="0" y="969"/>
                  </a:lnTo>
                  <a:lnTo>
                    <a:pt x="1678" y="1937"/>
                  </a:lnTo>
                  <a:lnTo>
                    <a:pt x="3344" y="969"/>
                  </a:lnTo>
                  <a:lnTo>
                    <a:pt x="1667" y="0"/>
                  </a:lnTo>
                  <a:close/>
                </a:path>
              </a:pathLst>
            </a:custGeom>
            <a:solidFill>
              <a:srgbClr val="6F85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" name="Freeform 11"/>
            <p:cNvSpPr>
              <a:spLocks/>
            </p:cNvSpPr>
            <p:nvPr userDrawn="1"/>
          </p:nvSpPr>
          <p:spPr bwMode="auto">
            <a:xfrm>
              <a:off x="6203951" y="2528888"/>
              <a:ext cx="130175" cy="1908175"/>
            </a:xfrm>
            <a:custGeom>
              <a:avLst/>
              <a:gdLst>
                <a:gd name="T0" fmla="*/ 64 w 82"/>
                <a:gd name="T1" fmla="*/ 35 h 1202"/>
                <a:gd name="T2" fmla="*/ 82 w 82"/>
                <a:gd name="T3" fmla="*/ 517 h 1202"/>
                <a:gd name="T4" fmla="*/ 60 w 82"/>
                <a:gd name="T5" fmla="*/ 1202 h 1202"/>
                <a:gd name="T6" fmla="*/ 0 w 82"/>
                <a:gd name="T7" fmla="*/ 1167 h 1202"/>
                <a:gd name="T8" fmla="*/ 4 w 82"/>
                <a:gd name="T9" fmla="*/ 0 h 1202"/>
                <a:gd name="T10" fmla="*/ 64 w 82"/>
                <a:gd name="T11" fmla="*/ 35 h 1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2" h="1202">
                  <a:moveTo>
                    <a:pt x="64" y="35"/>
                  </a:moveTo>
                  <a:lnTo>
                    <a:pt x="82" y="517"/>
                  </a:lnTo>
                  <a:lnTo>
                    <a:pt x="60" y="1202"/>
                  </a:lnTo>
                  <a:lnTo>
                    <a:pt x="0" y="1167"/>
                  </a:lnTo>
                  <a:lnTo>
                    <a:pt x="4" y="0"/>
                  </a:lnTo>
                  <a:lnTo>
                    <a:pt x="64" y="35"/>
                  </a:lnTo>
                  <a:close/>
                </a:path>
              </a:pathLst>
            </a:custGeom>
            <a:solidFill>
              <a:srgbClr val="E4EA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" name="Freeform 12"/>
            <p:cNvSpPr>
              <a:spLocks/>
            </p:cNvSpPr>
            <p:nvPr userDrawn="1"/>
          </p:nvSpPr>
          <p:spPr bwMode="auto">
            <a:xfrm>
              <a:off x="6299201" y="1089025"/>
              <a:ext cx="2616200" cy="3348038"/>
            </a:xfrm>
            <a:custGeom>
              <a:avLst/>
              <a:gdLst>
                <a:gd name="T0" fmla="*/ 1609 w 1648"/>
                <a:gd name="T1" fmla="*/ 0 h 2109"/>
                <a:gd name="T2" fmla="*/ 1648 w 1648"/>
                <a:gd name="T3" fmla="*/ 610 h 2109"/>
                <a:gd name="T4" fmla="*/ 1605 w 1648"/>
                <a:gd name="T5" fmla="*/ 1176 h 2109"/>
                <a:gd name="T6" fmla="*/ 0 w 1648"/>
                <a:gd name="T7" fmla="*/ 2109 h 2109"/>
                <a:gd name="T8" fmla="*/ 4 w 1648"/>
                <a:gd name="T9" fmla="*/ 932 h 2109"/>
                <a:gd name="T10" fmla="*/ 1609 w 1648"/>
                <a:gd name="T11" fmla="*/ 0 h 2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48" h="2109">
                  <a:moveTo>
                    <a:pt x="1609" y="0"/>
                  </a:moveTo>
                  <a:lnTo>
                    <a:pt x="1648" y="610"/>
                  </a:lnTo>
                  <a:lnTo>
                    <a:pt x="1605" y="1176"/>
                  </a:lnTo>
                  <a:lnTo>
                    <a:pt x="0" y="2109"/>
                  </a:lnTo>
                  <a:lnTo>
                    <a:pt x="4" y="932"/>
                  </a:lnTo>
                  <a:lnTo>
                    <a:pt x="1609" y="0"/>
                  </a:lnTo>
                  <a:close/>
                </a:path>
              </a:pathLst>
            </a:custGeom>
            <a:solidFill>
              <a:srgbClr val="DCE4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" name="Freeform 13"/>
            <p:cNvSpPr>
              <a:spLocks/>
            </p:cNvSpPr>
            <p:nvPr userDrawn="1"/>
          </p:nvSpPr>
          <p:spPr bwMode="auto">
            <a:xfrm>
              <a:off x="8847139" y="1089025"/>
              <a:ext cx="2617788" cy="3348038"/>
            </a:xfrm>
            <a:custGeom>
              <a:avLst/>
              <a:gdLst>
                <a:gd name="T0" fmla="*/ 1619 w 1649"/>
                <a:gd name="T1" fmla="*/ 932 h 2109"/>
                <a:gd name="T2" fmla="*/ 1649 w 1649"/>
                <a:gd name="T3" fmla="*/ 1375 h 2109"/>
                <a:gd name="T4" fmla="*/ 1615 w 1649"/>
                <a:gd name="T5" fmla="*/ 2109 h 2109"/>
                <a:gd name="T6" fmla="*/ 0 w 1649"/>
                <a:gd name="T7" fmla="*/ 1176 h 2109"/>
                <a:gd name="T8" fmla="*/ 4 w 1649"/>
                <a:gd name="T9" fmla="*/ 0 h 2109"/>
                <a:gd name="T10" fmla="*/ 1619 w 1649"/>
                <a:gd name="T11" fmla="*/ 932 h 2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49" h="2109">
                  <a:moveTo>
                    <a:pt x="1619" y="932"/>
                  </a:moveTo>
                  <a:lnTo>
                    <a:pt x="1649" y="1375"/>
                  </a:lnTo>
                  <a:lnTo>
                    <a:pt x="1615" y="2109"/>
                  </a:lnTo>
                  <a:lnTo>
                    <a:pt x="0" y="1176"/>
                  </a:lnTo>
                  <a:lnTo>
                    <a:pt x="4" y="0"/>
                  </a:lnTo>
                  <a:lnTo>
                    <a:pt x="1619" y="932"/>
                  </a:lnTo>
                  <a:close/>
                </a:path>
              </a:pathLst>
            </a:custGeom>
            <a:solidFill>
              <a:srgbClr val="E4EA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" name="Freeform 14"/>
            <p:cNvSpPr>
              <a:spLocks/>
            </p:cNvSpPr>
            <p:nvPr userDrawn="1"/>
          </p:nvSpPr>
          <p:spPr bwMode="auto">
            <a:xfrm>
              <a:off x="6210301" y="992188"/>
              <a:ext cx="5302250" cy="1592263"/>
            </a:xfrm>
            <a:custGeom>
              <a:avLst/>
              <a:gdLst>
                <a:gd name="T0" fmla="*/ 3340 w 3340"/>
                <a:gd name="T1" fmla="*/ 968 h 1003"/>
                <a:gd name="T2" fmla="*/ 3280 w 3340"/>
                <a:gd name="T3" fmla="*/ 1003 h 1003"/>
                <a:gd name="T4" fmla="*/ 1665 w 3340"/>
                <a:gd name="T5" fmla="*/ 70 h 1003"/>
                <a:gd name="T6" fmla="*/ 60 w 3340"/>
                <a:gd name="T7" fmla="*/ 1003 h 1003"/>
                <a:gd name="T8" fmla="*/ 0 w 3340"/>
                <a:gd name="T9" fmla="*/ 968 h 1003"/>
                <a:gd name="T10" fmla="*/ 1665 w 3340"/>
                <a:gd name="T11" fmla="*/ 0 h 1003"/>
                <a:gd name="T12" fmla="*/ 3340 w 3340"/>
                <a:gd name="T13" fmla="*/ 968 h 10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40" h="1003">
                  <a:moveTo>
                    <a:pt x="3340" y="968"/>
                  </a:moveTo>
                  <a:lnTo>
                    <a:pt x="3280" y="1003"/>
                  </a:lnTo>
                  <a:lnTo>
                    <a:pt x="1665" y="70"/>
                  </a:lnTo>
                  <a:lnTo>
                    <a:pt x="60" y="1003"/>
                  </a:lnTo>
                  <a:lnTo>
                    <a:pt x="0" y="968"/>
                  </a:lnTo>
                  <a:lnTo>
                    <a:pt x="1665" y="0"/>
                  </a:lnTo>
                  <a:lnTo>
                    <a:pt x="3340" y="968"/>
                  </a:lnTo>
                  <a:close/>
                </a:path>
              </a:pathLst>
            </a:custGeom>
            <a:solidFill>
              <a:srgbClr val="F0F4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" name="Freeform 15"/>
            <p:cNvSpPr>
              <a:spLocks/>
            </p:cNvSpPr>
            <p:nvPr userDrawn="1"/>
          </p:nvSpPr>
          <p:spPr bwMode="auto">
            <a:xfrm>
              <a:off x="11410951" y="2528888"/>
              <a:ext cx="101600" cy="1908175"/>
            </a:xfrm>
            <a:custGeom>
              <a:avLst/>
              <a:gdLst>
                <a:gd name="T0" fmla="*/ 64 w 64"/>
                <a:gd name="T1" fmla="*/ 0 h 1202"/>
                <a:gd name="T2" fmla="*/ 60 w 64"/>
                <a:gd name="T3" fmla="*/ 1167 h 1202"/>
                <a:gd name="T4" fmla="*/ 0 w 64"/>
                <a:gd name="T5" fmla="*/ 1202 h 1202"/>
                <a:gd name="T6" fmla="*/ 4 w 64"/>
                <a:gd name="T7" fmla="*/ 35 h 1202"/>
                <a:gd name="T8" fmla="*/ 64 w 64"/>
                <a:gd name="T9" fmla="*/ 0 h 1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4" h="1202">
                  <a:moveTo>
                    <a:pt x="64" y="0"/>
                  </a:moveTo>
                  <a:lnTo>
                    <a:pt x="60" y="1167"/>
                  </a:lnTo>
                  <a:lnTo>
                    <a:pt x="0" y="1202"/>
                  </a:lnTo>
                  <a:lnTo>
                    <a:pt x="4" y="35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DCE4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" name="Freeform 16"/>
            <p:cNvSpPr>
              <a:spLocks/>
            </p:cNvSpPr>
            <p:nvPr userDrawn="1"/>
          </p:nvSpPr>
          <p:spPr bwMode="auto">
            <a:xfrm>
              <a:off x="7569201" y="3895725"/>
              <a:ext cx="73025" cy="119063"/>
            </a:xfrm>
            <a:custGeom>
              <a:avLst/>
              <a:gdLst>
                <a:gd name="T0" fmla="*/ 0 w 46"/>
                <a:gd name="T1" fmla="*/ 75 h 75"/>
                <a:gd name="T2" fmla="*/ 46 w 46"/>
                <a:gd name="T3" fmla="*/ 48 h 75"/>
                <a:gd name="T4" fmla="*/ 46 w 46"/>
                <a:gd name="T5" fmla="*/ 0 h 75"/>
                <a:gd name="T6" fmla="*/ 0 w 46"/>
                <a:gd name="T7" fmla="*/ 27 h 75"/>
                <a:gd name="T8" fmla="*/ 0 w 46"/>
                <a:gd name="T9" fmla="*/ 7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75">
                  <a:moveTo>
                    <a:pt x="0" y="75"/>
                  </a:moveTo>
                  <a:lnTo>
                    <a:pt x="46" y="48"/>
                  </a:lnTo>
                  <a:lnTo>
                    <a:pt x="46" y="0"/>
                  </a:lnTo>
                  <a:lnTo>
                    <a:pt x="0" y="27"/>
                  </a:lnTo>
                  <a:lnTo>
                    <a:pt x="0" y="75"/>
                  </a:lnTo>
                  <a:close/>
                </a:path>
              </a:pathLst>
            </a:custGeom>
            <a:solidFill>
              <a:srgbClr val="0844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" name="Freeform 17"/>
            <p:cNvSpPr>
              <a:spLocks/>
            </p:cNvSpPr>
            <p:nvPr userDrawn="1"/>
          </p:nvSpPr>
          <p:spPr bwMode="auto">
            <a:xfrm>
              <a:off x="7327901" y="3756025"/>
              <a:ext cx="314325" cy="182563"/>
            </a:xfrm>
            <a:custGeom>
              <a:avLst/>
              <a:gdLst>
                <a:gd name="T0" fmla="*/ 152 w 198"/>
                <a:gd name="T1" fmla="*/ 115 h 115"/>
                <a:gd name="T2" fmla="*/ 198 w 198"/>
                <a:gd name="T3" fmla="*/ 88 h 115"/>
                <a:gd name="T4" fmla="*/ 46 w 198"/>
                <a:gd name="T5" fmla="*/ 0 h 115"/>
                <a:gd name="T6" fmla="*/ 0 w 198"/>
                <a:gd name="T7" fmla="*/ 27 h 115"/>
                <a:gd name="T8" fmla="*/ 152 w 198"/>
                <a:gd name="T9" fmla="*/ 11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8" h="115">
                  <a:moveTo>
                    <a:pt x="152" y="115"/>
                  </a:moveTo>
                  <a:lnTo>
                    <a:pt x="198" y="88"/>
                  </a:lnTo>
                  <a:lnTo>
                    <a:pt x="46" y="0"/>
                  </a:lnTo>
                  <a:lnTo>
                    <a:pt x="0" y="27"/>
                  </a:lnTo>
                  <a:lnTo>
                    <a:pt x="152" y="115"/>
                  </a:lnTo>
                  <a:close/>
                </a:path>
              </a:pathLst>
            </a:custGeom>
            <a:solidFill>
              <a:srgbClr val="0327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" name="Freeform 18"/>
            <p:cNvSpPr>
              <a:spLocks/>
            </p:cNvSpPr>
            <p:nvPr userDrawn="1"/>
          </p:nvSpPr>
          <p:spPr bwMode="auto">
            <a:xfrm>
              <a:off x="7327901" y="3798888"/>
              <a:ext cx="241300" cy="215900"/>
            </a:xfrm>
            <a:custGeom>
              <a:avLst/>
              <a:gdLst>
                <a:gd name="T0" fmla="*/ 0 w 152"/>
                <a:gd name="T1" fmla="*/ 0 h 136"/>
                <a:gd name="T2" fmla="*/ 0 w 152"/>
                <a:gd name="T3" fmla="*/ 48 h 136"/>
                <a:gd name="T4" fmla="*/ 152 w 152"/>
                <a:gd name="T5" fmla="*/ 136 h 136"/>
                <a:gd name="T6" fmla="*/ 152 w 152"/>
                <a:gd name="T7" fmla="*/ 88 h 136"/>
                <a:gd name="T8" fmla="*/ 0 w 152"/>
                <a:gd name="T9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2" h="136">
                  <a:moveTo>
                    <a:pt x="0" y="0"/>
                  </a:moveTo>
                  <a:lnTo>
                    <a:pt x="0" y="48"/>
                  </a:lnTo>
                  <a:lnTo>
                    <a:pt x="152" y="136"/>
                  </a:lnTo>
                  <a:lnTo>
                    <a:pt x="152" y="8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534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" name="Freeform 19"/>
            <p:cNvSpPr>
              <a:spLocks/>
            </p:cNvSpPr>
            <p:nvPr userDrawn="1"/>
          </p:nvSpPr>
          <p:spPr bwMode="auto">
            <a:xfrm>
              <a:off x="7446964" y="3155950"/>
              <a:ext cx="87313" cy="50800"/>
            </a:xfrm>
            <a:custGeom>
              <a:avLst/>
              <a:gdLst>
                <a:gd name="T0" fmla="*/ 55 w 55"/>
                <a:gd name="T1" fmla="*/ 16 h 32"/>
                <a:gd name="T2" fmla="*/ 27 w 55"/>
                <a:gd name="T3" fmla="*/ 0 h 32"/>
                <a:gd name="T4" fmla="*/ 0 w 55"/>
                <a:gd name="T5" fmla="*/ 16 h 32"/>
                <a:gd name="T6" fmla="*/ 27 w 55"/>
                <a:gd name="T7" fmla="*/ 32 h 32"/>
                <a:gd name="T8" fmla="*/ 55 w 55"/>
                <a:gd name="T9" fmla="*/ 16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5" h="32">
                  <a:moveTo>
                    <a:pt x="55" y="16"/>
                  </a:moveTo>
                  <a:lnTo>
                    <a:pt x="27" y="0"/>
                  </a:lnTo>
                  <a:lnTo>
                    <a:pt x="0" y="16"/>
                  </a:lnTo>
                  <a:lnTo>
                    <a:pt x="27" y="32"/>
                  </a:lnTo>
                  <a:lnTo>
                    <a:pt x="55" y="16"/>
                  </a:lnTo>
                  <a:close/>
                </a:path>
              </a:pathLst>
            </a:custGeom>
            <a:solidFill>
              <a:srgbClr val="9291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" name="Freeform 20"/>
            <p:cNvSpPr>
              <a:spLocks/>
            </p:cNvSpPr>
            <p:nvPr userDrawn="1"/>
          </p:nvSpPr>
          <p:spPr bwMode="auto">
            <a:xfrm>
              <a:off x="7478714" y="3181350"/>
              <a:ext cx="57150" cy="696913"/>
            </a:xfrm>
            <a:custGeom>
              <a:avLst/>
              <a:gdLst>
                <a:gd name="T0" fmla="*/ 7 w 36"/>
                <a:gd name="T1" fmla="*/ 16 h 439"/>
                <a:gd name="T2" fmla="*/ 0 w 36"/>
                <a:gd name="T3" fmla="*/ 195 h 439"/>
                <a:gd name="T4" fmla="*/ 8 w 36"/>
                <a:gd name="T5" fmla="*/ 439 h 439"/>
                <a:gd name="T6" fmla="*/ 36 w 36"/>
                <a:gd name="T7" fmla="*/ 423 h 439"/>
                <a:gd name="T8" fmla="*/ 35 w 36"/>
                <a:gd name="T9" fmla="*/ 0 h 439"/>
                <a:gd name="T10" fmla="*/ 7 w 36"/>
                <a:gd name="T11" fmla="*/ 16 h 4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6" h="439">
                  <a:moveTo>
                    <a:pt x="7" y="16"/>
                  </a:moveTo>
                  <a:lnTo>
                    <a:pt x="0" y="195"/>
                  </a:lnTo>
                  <a:lnTo>
                    <a:pt x="8" y="439"/>
                  </a:lnTo>
                  <a:lnTo>
                    <a:pt x="36" y="423"/>
                  </a:lnTo>
                  <a:lnTo>
                    <a:pt x="35" y="0"/>
                  </a:lnTo>
                  <a:lnTo>
                    <a:pt x="7" y="16"/>
                  </a:lnTo>
                  <a:close/>
                </a:path>
              </a:pathLst>
            </a:custGeom>
            <a:solidFill>
              <a:srgbClr val="0534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" name="Freeform 21"/>
            <p:cNvSpPr>
              <a:spLocks/>
            </p:cNvSpPr>
            <p:nvPr userDrawn="1"/>
          </p:nvSpPr>
          <p:spPr bwMode="auto">
            <a:xfrm>
              <a:off x="7446964" y="3181350"/>
              <a:ext cx="44450" cy="696913"/>
            </a:xfrm>
            <a:custGeom>
              <a:avLst/>
              <a:gdLst>
                <a:gd name="T0" fmla="*/ 27 w 28"/>
                <a:gd name="T1" fmla="*/ 16 h 439"/>
                <a:gd name="T2" fmla="*/ 0 w 28"/>
                <a:gd name="T3" fmla="*/ 0 h 439"/>
                <a:gd name="T4" fmla="*/ 1 w 28"/>
                <a:gd name="T5" fmla="*/ 423 h 439"/>
                <a:gd name="T6" fmla="*/ 28 w 28"/>
                <a:gd name="T7" fmla="*/ 439 h 439"/>
                <a:gd name="T8" fmla="*/ 27 w 28"/>
                <a:gd name="T9" fmla="*/ 16 h 4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439">
                  <a:moveTo>
                    <a:pt x="27" y="16"/>
                  </a:moveTo>
                  <a:lnTo>
                    <a:pt x="0" y="0"/>
                  </a:lnTo>
                  <a:lnTo>
                    <a:pt x="1" y="423"/>
                  </a:lnTo>
                  <a:lnTo>
                    <a:pt x="28" y="439"/>
                  </a:lnTo>
                  <a:lnTo>
                    <a:pt x="27" y="16"/>
                  </a:lnTo>
                  <a:close/>
                </a:path>
              </a:pathLst>
            </a:custGeom>
            <a:solidFill>
              <a:srgbClr val="0327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" name="Freeform 22"/>
            <p:cNvSpPr>
              <a:spLocks/>
            </p:cNvSpPr>
            <p:nvPr userDrawn="1"/>
          </p:nvSpPr>
          <p:spPr bwMode="auto">
            <a:xfrm>
              <a:off x="6657976" y="4422775"/>
              <a:ext cx="74613" cy="119063"/>
            </a:xfrm>
            <a:custGeom>
              <a:avLst/>
              <a:gdLst>
                <a:gd name="T0" fmla="*/ 0 w 47"/>
                <a:gd name="T1" fmla="*/ 75 h 75"/>
                <a:gd name="T2" fmla="*/ 47 w 47"/>
                <a:gd name="T3" fmla="*/ 48 h 75"/>
                <a:gd name="T4" fmla="*/ 47 w 47"/>
                <a:gd name="T5" fmla="*/ 0 h 75"/>
                <a:gd name="T6" fmla="*/ 1 w 47"/>
                <a:gd name="T7" fmla="*/ 27 h 75"/>
                <a:gd name="T8" fmla="*/ 0 w 47"/>
                <a:gd name="T9" fmla="*/ 7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75">
                  <a:moveTo>
                    <a:pt x="0" y="75"/>
                  </a:moveTo>
                  <a:lnTo>
                    <a:pt x="47" y="48"/>
                  </a:lnTo>
                  <a:lnTo>
                    <a:pt x="47" y="0"/>
                  </a:lnTo>
                  <a:lnTo>
                    <a:pt x="1" y="27"/>
                  </a:lnTo>
                  <a:lnTo>
                    <a:pt x="0" y="75"/>
                  </a:lnTo>
                  <a:close/>
                </a:path>
              </a:pathLst>
            </a:custGeom>
            <a:solidFill>
              <a:srgbClr val="0844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" name="Freeform 23"/>
            <p:cNvSpPr>
              <a:spLocks/>
            </p:cNvSpPr>
            <p:nvPr userDrawn="1"/>
          </p:nvSpPr>
          <p:spPr bwMode="auto">
            <a:xfrm>
              <a:off x="6418264" y="4283075"/>
              <a:ext cx="314325" cy="182563"/>
            </a:xfrm>
            <a:custGeom>
              <a:avLst/>
              <a:gdLst>
                <a:gd name="T0" fmla="*/ 152 w 198"/>
                <a:gd name="T1" fmla="*/ 115 h 115"/>
                <a:gd name="T2" fmla="*/ 198 w 198"/>
                <a:gd name="T3" fmla="*/ 88 h 115"/>
                <a:gd name="T4" fmla="*/ 46 w 198"/>
                <a:gd name="T5" fmla="*/ 0 h 115"/>
                <a:gd name="T6" fmla="*/ 0 w 198"/>
                <a:gd name="T7" fmla="*/ 27 h 115"/>
                <a:gd name="T8" fmla="*/ 152 w 198"/>
                <a:gd name="T9" fmla="*/ 11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8" h="115">
                  <a:moveTo>
                    <a:pt x="152" y="115"/>
                  </a:moveTo>
                  <a:lnTo>
                    <a:pt x="198" y="88"/>
                  </a:lnTo>
                  <a:lnTo>
                    <a:pt x="46" y="0"/>
                  </a:lnTo>
                  <a:lnTo>
                    <a:pt x="0" y="27"/>
                  </a:lnTo>
                  <a:lnTo>
                    <a:pt x="152" y="115"/>
                  </a:lnTo>
                  <a:close/>
                </a:path>
              </a:pathLst>
            </a:custGeom>
            <a:solidFill>
              <a:srgbClr val="0327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" name="Freeform 24"/>
            <p:cNvSpPr>
              <a:spLocks/>
            </p:cNvSpPr>
            <p:nvPr userDrawn="1"/>
          </p:nvSpPr>
          <p:spPr bwMode="auto">
            <a:xfrm>
              <a:off x="6418264" y="4325938"/>
              <a:ext cx="241300" cy="215900"/>
            </a:xfrm>
            <a:custGeom>
              <a:avLst/>
              <a:gdLst>
                <a:gd name="T0" fmla="*/ 0 w 152"/>
                <a:gd name="T1" fmla="*/ 0 h 136"/>
                <a:gd name="T2" fmla="*/ 0 w 152"/>
                <a:gd name="T3" fmla="*/ 48 h 136"/>
                <a:gd name="T4" fmla="*/ 151 w 152"/>
                <a:gd name="T5" fmla="*/ 136 h 136"/>
                <a:gd name="T6" fmla="*/ 152 w 152"/>
                <a:gd name="T7" fmla="*/ 88 h 136"/>
                <a:gd name="T8" fmla="*/ 0 w 152"/>
                <a:gd name="T9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2" h="136">
                  <a:moveTo>
                    <a:pt x="0" y="0"/>
                  </a:moveTo>
                  <a:lnTo>
                    <a:pt x="0" y="48"/>
                  </a:lnTo>
                  <a:lnTo>
                    <a:pt x="151" y="136"/>
                  </a:lnTo>
                  <a:lnTo>
                    <a:pt x="152" y="8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534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" name="Freeform 25"/>
            <p:cNvSpPr>
              <a:spLocks/>
            </p:cNvSpPr>
            <p:nvPr userDrawn="1"/>
          </p:nvSpPr>
          <p:spPr bwMode="auto">
            <a:xfrm>
              <a:off x="6561139" y="3708400"/>
              <a:ext cx="69850" cy="695325"/>
            </a:xfrm>
            <a:custGeom>
              <a:avLst/>
              <a:gdLst>
                <a:gd name="T0" fmla="*/ 15 w 44"/>
                <a:gd name="T1" fmla="*/ 16 h 438"/>
                <a:gd name="T2" fmla="*/ 0 w 44"/>
                <a:gd name="T3" fmla="*/ 219 h 438"/>
                <a:gd name="T4" fmla="*/ 16 w 44"/>
                <a:gd name="T5" fmla="*/ 438 h 438"/>
                <a:gd name="T6" fmla="*/ 44 w 44"/>
                <a:gd name="T7" fmla="*/ 422 h 438"/>
                <a:gd name="T8" fmla="*/ 43 w 44"/>
                <a:gd name="T9" fmla="*/ 0 h 438"/>
                <a:gd name="T10" fmla="*/ 15 w 44"/>
                <a:gd name="T11" fmla="*/ 16 h 4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4" h="438">
                  <a:moveTo>
                    <a:pt x="15" y="16"/>
                  </a:moveTo>
                  <a:lnTo>
                    <a:pt x="0" y="219"/>
                  </a:lnTo>
                  <a:lnTo>
                    <a:pt x="16" y="438"/>
                  </a:lnTo>
                  <a:lnTo>
                    <a:pt x="44" y="422"/>
                  </a:lnTo>
                  <a:lnTo>
                    <a:pt x="43" y="0"/>
                  </a:lnTo>
                  <a:lnTo>
                    <a:pt x="15" y="16"/>
                  </a:lnTo>
                  <a:close/>
                </a:path>
              </a:pathLst>
            </a:custGeom>
            <a:solidFill>
              <a:srgbClr val="0534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" name="Freeform 26"/>
            <p:cNvSpPr>
              <a:spLocks/>
            </p:cNvSpPr>
            <p:nvPr userDrawn="1"/>
          </p:nvSpPr>
          <p:spPr bwMode="auto">
            <a:xfrm>
              <a:off x="6540501" y="3708400"/>
              <a:ext cx="46038" cy="695325"/>
            </a:xfrm>
            <a:custGeom>
              <a:avLst/>
              <a:gdLst>
                <a:gd name="T0" fmla="*/ 28 w 29"/>
                <a:gd name="T1" fmla="*/ 16 h 438"/>
                <a:gd name="T2" fmla="*/ 0 w 29"/>
                <a:gd name="T3" fmla="*/ 0 h 438"/>
                <a:gd name="T4" fmla="*/ 2 w 29"/>
                <a:gd name="T5" fmla="*/ 422 h 438"/>
                <a:gd name="T6" fmla="*/ 29 w 29"/>
                <a:gd name="T7" fmla="*/ 438 h 438"/>
                <a:gd name="T8" fmla="*/ 28 w 29"/>
                <a:gd name="T9" fmla="*/ 16 h 4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438">
                  <a:moveTo>
                    <a:pt x="28" y="16"/>
                  </a:moveTo>
                  <a:lnTo>
                    <a:pt x="0" y="0"/>
                  </a:lnTo>
                  <a:lnTo>
                    <a:pt x="2" y="422"/>
                  </a:lnTo>
                  <a:lnTo>
                    <a:pt x="29" y="438"/>
                  </a:lnTo>
                  <a:lnTo>
                    <a:pt x="28" y="16"/>
                  </a:lnTo>
                  <a:close/>
                </a:path>
              </a:pathLst>
            </a:custGeom>
            <a:solidFill>
              <a:srgbClr val="0327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" name="Freeform 27"/>
            <p:cNvSpPr>
              <a:spLocks/>
            </p:cNvSpPr>
            <p:nvPr userDrawn="1"/>
          </p:nvSpPr>
          <p:spPr bwMode="auto">
            <a:xfrm>
              <a:off x="6540501" y="3683000"/>
              <a:ext cx="88900" cy="50800"/>
            </a:xfrm>
            <a:custGeom>
              <a:avLst/>
              <a:gdLst>
                <a:gd name="T0" fmla="*/ 56 w 56"/>
                <a:gd name="T1" fmla="*/ 16 h 32"/>
                <a:gd name="T2" fmla="*/ 28 w 56"/>
                <a:gd name="T3" fmla="*/ 0 h 32"/>
                <a:gd name="T4" fmla="*/ 0 w 56"/>
                <a:gd name="T5" fmla="*/ 16 h 32"/>
                <a:gd name="T6" fmla="*/ 28 w 56"/>
                <a:gd name="T7" fmla="*/ 32 h 32"/>
                <a:gd name="T8" fmla="*/ 56 w 56"/>
                <a:gd name="T9" fmla="*/ 16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32">
                  <a:moveTo>
                    <a:pt x="56" y="16"/>
                  </a:moveTo>
                  <a:lnTo>
                    <a:pt x="28" y="0"/>
                  </a:lnTo>
                  <a:lnTo>
                    <a:pt x="0" y="16"/>
                  </a:lnTo>
                  <a:lnTo>
                    <a:pt x="28" y="32"/>
                  </a:lnTo>
                  <a:lnTo>
                    <a:pt x="56" y="16"/>
                  </a:lnTo>
                  <a:close/>
                </a:path>
              </a:pathLst>
            </a:custGeom>
            <a:solidFill>
              <a:srgbClr val="9291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" name="Freeform 28"/>
            <p:cNvSpPr>
              <a:spLocks/>
            </p:cNvSpPr>
            <p:nvPr userDrawn="1"/>
          </p:nvSpPr>
          <p:spPr bwMode="auto">
            <a:xfrm>
              <a:off x="6427789" y="3706813"/>
              <a:ext cx="58738" cy="95250"/>
            </a:xfrm>
            <a:custGeom>
              <a:avLst/>
              <a:gdLst>
                <a:gd name="T0" fmla="*/ 37 w 37"/>
                <a:gd name="T1" fmla="*/ 21 h 60"/>
                <a:gd name="T2" fmla="*/ 0 w 37"/>
                <a:gd name="T3" fmla="*/ 0 h 60"/>
                <a:gd name="T4" fmla="*/ 0 w 37"/>
                <a:gd name="T5" fmla="*/ 39 h 60"/>
                <a:gd name="T6" fmla="*/ 37 w 37"/>
                <a:gd name="T7" fmla="*/ 60 h 60"/>
                <a:gd name="T8" fmla="*/ 37 w 37"/>
                <a:gd name="T9" fmla="*/ 21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60">
                  <a:moveTo>
                    <a:pt x="37" y="21"/>
                  </a:moveTo>
                  <a:lnTo>
                    <a:pt x="0" y="0"/>
                  </a:lnTo>
                  <a:lnTo>
                    <a:pt x="0" y="39"/>
                  </a:lnTo>
                  <a:lnTo>
                    <a:pt x="37" y="60"/>
                  </a:lnTo>
                  <a:lnTo>
                    <a:pt x="37" y="21"/>
                  </a:lnTo>
                  <a:close/>
                </a:path>
              </a:pathLst>
            </a:custGeom>
            <a:solidFill>
              <a:srgbClr val="0534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" name="Freeform 29"/>
            <p:cNvSpPr>
              <a:spLocks/>
            </p:cNvSpPr>
            <p:nvPr userDrawn="1"/>
          </p:nvSpPr>
          <p:spPr bwMode="auto">
            <a:xfrm>
              <a:off x="6427789" y="3070225"/>
              <a:ext cx="1166813" cy="669925"/>
            </a:xfrm>
            <a:custGeom>
              <a:avLst/>
              <a:gdLst>
                <a:gd name="T0" fmla="*/ 735 w 735"/>
                <a:gd name="T1" fmla="*/ 21 h 422"/>
                <a:gd name="T2" fmla="*/ 697 w 735"/>
                <a:gd name="T3" fmla="*/ 0 h 422"/>
                <a:gd name="T4" fmla="*/ 0 w 735"/>
                <a:gd name="T5" fmla="*/ 401 h 422"/>
                <a:gd name="T6" fmla="*/ 37 w 735"/>
                <a:gd name="T7" fmla="*/ 422 h 422"/>
                <a:gd name="T8" fmla="*/ 735 w 735"/>
                <a:gd name="T9" fmla="*/ 21 h 4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5" h="422">
                  <a:moveTo>
                    <a:pt x="735" y="21"/>
                  </a:moveTo>
                  <a:lnTo>
                    <a:pt x="697" y="0"/>
                  </a:lnTo>
                  <a:lnTo>
                    <a:pt x="0" y="401"/>
                  </a:lnTo>
                  <a:lnTo>
                    <a:pt x="37" y="422"/>
                  </a:lnTo>
                  <a:lnTo>
                    <a:pt x="735" y="21"/>
                  </a:lnTo>
                  <a:close/>
                </a:path>
              </a:pathLst>
            </a:custGeom>
            <a:solidFill>
              <a:srgbClr val="0327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" name="Freeform 30"/>
            <p:cNvSpPr>
              <a:spLocks/>
            </p:cNvSpPr>
            <p:nvPr userDrawn="1"/>
          </p:nvSpPr>
          <p:spPr bwMode="auto">
            <a:xfrm>
              <a:off x="6486526" y="3103563"/>
              <a:ext cx="1108075" cy="698500"/>
            </a:xfrm>
            <a:custGeom>
              <a:avLst/>
              <a:gdLst>
                <a:gd name="T0" fmla="*/ 0 w 698"/>
                <a:gd name="T1" fmla="*/ 401 h 440"/>
                <a:gd name="T2" fmla="*/ 0 w 698"/>
                <a:gd name="T3" fmla="*/ 440 h 440"/>
                <a:gd name="T4" fmla="*/ 698 w 698"/>
                <a:gd name="T5" fmla="*/ 40 h 440"/>
                <a:gd name="T6" fmla="*/ 698 w 698"/>
                <a:gd name="T7" fmla="*/ 0 h 440"/>
                <a:gd name="T8" fmla="*/ 0 w 698"/>
                <a:gd name="T9" fmla="*/ 401 h 4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8" h="440">
                  <a:moveTo>
                    <a:pt x="0" y="401"/>
                  </a:moveTo>
                  <a:lnTo>
                    <a:pt x="0" y="440"/>
                  </a:lnTo>
                  <a:lnTo>
                    <a:pt x="698" y="40"/>
                  </a:lnTo>
                  <a:lnTo>
                    <a:pt x="698" y="0"/>
                  </a:lnTo>
                  <a:lnTo>
                    <a:pt x="0" y="401"/>
                  </a:lnTo>
                  <a:close/>
                </a:path>
              </a:pathLst>
            </a:custGeom>
            <a:solidFill>
              <a:srgbClr val="0844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" name="Freeform 31"/>
            <p:cNvSpPr>
              <a:spLocks/>
            </p:cNvSpPr>
            <p:nvPr userDrawn="1"/>
          </p:nvSpPr>
          <p:spPr bwMode="auto">
            <a:xfrm>
              <a:off x="6461126" y="2154238"/>
              <a:ext cx="1100138" cy="638175"/>
            </a:xfrm>
            <a:custGeom>
              <a:avLst/>
              <a:gdLst>
                <a:gd name="T0" fmla="*/ 693 w 693"/>
                <a:gd name="T1" fmla="*/ 9 h 402"/>
                <a:gd name="T2" fmla="*/ 679 w 693"/>
                <a:gd name="T3" fmla="*/ 0 h 402"/>
                <a:gd name="T4" fmla="*/ 0 w 693"/>
                <a:gd name="T5" fmla="*/ 394 h 402"/>
                <a:gd name="T6" fmla="*/ 15 w 693"/>
                <a:gd name="T7" fmla="*/ 402 h 402"/>
                <a:gd name="T8" fmla="*/ 693 w 693"/>
                <a:gd name="T9" fmla="*/ 9 h 4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3" h="402">
                  <a:moveTo>
                    <a:pt x="693" y="9"/>
                  </a:moveTo>
                  <a:lnTo>
                    <a:pt x="679" y="0"/>
                  </a:lnTo>
                  <a:lnTo>
                    <a:pt x="0" y="394"/>
                  </a:lnTo>
                  <a:lnTo>
                    <a:pt x="15" y="402"/>
                  </a:lnTo>
                  <a:lnTo>
                    <a:pt x="693" y="9"/>
                  </a:lnTo>
                  <a:close/>
                </a:path>
              </a:pathLst>
            </a:custGeom>
            <a:solidFill>
              <a:srgbClr val="D1D2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" name="Freeform 32"/>
            <p:cNvSpPr>
              <a:spLocks/>
            </p:cNvSpPr>
            <p:nvPr userDrawn="1"/>
          </p:nvSpPr>
          <p:spPr bwMode="auto">
            <a:xfrm>
              <a:off x="6461126" y="2779713"/>
              <a:ext cx="26988" cy="942975"/>
            </a:xfrm>
            <a:custGeom>
              <a:avLst/>
              <a:gdLst>
                <a:gd name="T0" fmla="*/ 15 w 17"/>
                <a:gd name="T1" fmla="*/ 8 h 594"/>
                <a:gd name="T2" fmla="*/ 0 w 17"/>
                <a:gd name="T3" fmla="*/ 0 h 594"/>
                <a:gd name="T4" fmla="*/ 2 w 17"/>
                <a:gd name="T5" fmla="*/ 586 h 594"/>
                <a:gd name="T6" fmla="*/ 17 w 17"/>
                <a:gd name="T7" fmla="*/ 594 h 594"/>
                <a:gd name="T8" fmla="*/ 15 w 17"/>
                <a:gd name="T9" fmla="*/ 8 h 5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594">
                  <a:moveTo>
                    <a:pt x="15" y="8"/>
                  </a:moveTo>
                  <a:lnTo>
                    <a:pt x="0" y="0"/>
                  </a:lnTo>
                  <a:lnTo>
                    <a:pt x="2" y="586"/>
                  </a:lnTo>
                  <a:lnTo>
                    <a:pt x="17" y="594"/>
                  </a:lnTo>
                  <a:lnTo>
                    <a:pt x="15" y="8"/>
                  </a:lnTo>
                  <a:close/>
                </a:path>
              </a:pathLst>
            </a:custGeom>
            <a:solidFill>
              <a:srgbClr val="E4EC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" name="Freeform 33"/>
            <p:cNvSpPr>
              <a:spLocks/>
            </p:cNvSpPr>
            <p:nvPr userDrawn="1"/>
          </p:nvSpPr>
          <p:spPr bwMode="auto">
            <a:xfrm>
              <a:off x="6484939" y="2168525"/>
              <a:ext cx="1079500" cy="1554163"/>
            </a:xfrm>
            <a:custGeom>
              <a:avLst/>
              <a:gdLst>
                <a:gd name="T0" fmla="*/ 0 w 680"/>
                <a:gd name="T1" fmla="*/ 393 h 979"/>
                <a:gd name="T2" fmla="*/ 2 w 680"/>
                <a:gd name="T3" fmla="*/ 979 h 979"/>
                <a:gd name="T4" fmla="*/ 680 w 680"/>
                <a:gd name="T5" fmla="*/ 586 h 979"/>
                <a:gd name="T6" fmla="*/ 678 w 680"/>
                <a:gd name="T7" fmla="*/ 0 h 979"/>
                <a:gd name="T8" fmla="*/ 0 w 680"/>
                <a:gd name="T9" fmla="*/ 393 h 9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0" h="979">
                  <a:moveTo>
                    <a:pt x="0" y="393"/>
                  </a:moveTo>
                  <a:lnTo>
                    <a:pt x="2" y="979"/>
                  </a:lnTo>
                  <a:lnTo>
                    <a:pt x="680" y="586"/>
                  </a:lnTo>
                  <a:lnTo>
                    <a:pt x="678" y="0"/>
                  </a:lnTo>
                  <a:lnTo>
                    <a:pt x="0" y="393"/>
                  </a:lnTo>
                  <a:close/>
                </a:path>
              </a:pathLst>
            </a:custGeom>
            <a:solidFill>
              <a:srgbClr val="F7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" name="Freeform 34"/>
            <p:cNvSpPr>
              <a:spLocks noEditPoints="1"/>
            </p:cNvSpPr>
            <p:nvPr userDrawn="1"/>
          </p:nvSpPr>
          <p:spPr bwMode="auto">
            <a:xfrm>
              <a:off x="6588126" y="2347913"/>
              <a:ext cx="928688" cy="1158875"/>
            </a:xfrm>
            <a:custGeom>
              <a:avLst/>
              <a:gdLst>
                <a:gd name="T0" fmla="*/ 66 w 585"/>
                <a:gd name="T1" fmla="*/ 674 h 730"/>
                <a:gd name="T2" fmla="*/ 66 w 585"/>
                <a:gd name="T3" fmla="*/ 568 h 730"/>
                <a:gd name="T4" fmla="*/ 66 w 585"/>
                <a:gd name="T5" fmla="*/ 462 h 730"/>
                <a:gd name="T6" fmla="*/ 65 w 585"/>
                <a:gd name="T7" fmla="*/ 357 h 730"/>
                <a:gd name="T8" fmla="*/ 143 w 585"/>
                <a:gd name="T9" fmla="*/ 683 h 730"/>
                <a:gd name="T10" fmla="*/ 142 w 585"/>
                <a:gd name="T11" fmla="*/ 524 h 730"/>
                <a:gd name="T12" fmla="*/ 142 w 585"/>
                <a:gd name="T13" fmla="*/ 392 h 730"/>
                <a:gd name="T14" fmla="*/ 141 w 585"/>
                <a:gd name="T15" fmla="*/ 247 h 730"/>
                <a:gd name="T16" fmla="*/ 219 w 585"/>
                <a:gd name="T17" fmla="*/ 572 h 730"/>
                <a:gd name="T18" fmla="*/ 213 w 585"/>
                <a:gd name="T19" fmla="*/ 483 h 730"/>
                <a:gd name="T20" fmla="*/ 213 w 585"/>
                <a:gd name="T21" fmla="*/ 298 h 730"/>
                <a:gd name="T22" fmla="*/ 290 w 585"/>
                <a:gd name="T23" fmla="*/ 598 h 730"/>
                <a:gd name="T24" fmla="*/ 289 w 585"/>
                <a:gd name="T25" fmla="*/ 492 h 730"/>
                <a:gd name="T26" fmla="*/ 289 w 585"/>
                <a:gd name="T27" fmla="*/ 386 h 730"/>
                <a:gd name="T28" fmla="*/ 289 w 585"/>
                <a:gd name="T29" fmla="*/ 281 h 730"/>
                <a:gd name="T30" fmla="*/ 288 w 585"/>
                <a:gd name="T31" fmla="*/ 175 h 730"/>
                <a:gd name="T32" fmla="*/ 366 w 585"/>
                <a:gd name="T33" fmla="*/ 501 h 730"/>
                <a:gd name="T34" fmla="*/ 378 w 585"/>
                <a:gd name="T35" fmla="*/ 406 h 730"/>
                <a:gd name="T36" fmla="*/ 371 w 585"/>
                <a:gd name="T37" fmla="*/ 299 h 730"/>
                <a:gd name="T38" fmla="*/ 370 w 585"/>
                <a:gd name="T39" fmla="*/ 167 h 730"/>
                <a:gd name="T40" fmla="*/ 524 w 585"/>
                <a:gd name="T41" fmla="*/ 423 h 730"/>
                <a:gd name="T42" fmla="*/ 524 w 585"/>
                <a:gd name="T43" fmla="*/ 317 h 730"/>
                <a:gd name="T44" fmla="*/ 523 w 585"/>
                <a:gd name="T45" fmla="*/ 211 h 730"/>
                <a:gd name="T46" fmla="*/ 523 w 585"/>
                <a:gd name="T47" fmla="*/ 106 h 730"/>
                <a:gd name="T48" fmla="*/ 517 w 585"/>
                <a:gd name="T49" fmla="*/ 3 h 730"/>
                <a:gd name="T50" fmla="*/ 447 w 585"/>
                <a:gd name="T51" fmla="*/ 454 h 730"/>
                <a:gd name="T52" fmla="*/ 442 w 585"/>
                <a:gd name="T53" fmla="*/ 325 h 730"/>
                <a:gd name="T54" fmla="*/ 441 w 585"/>
                <a:gd name="T55" fmla="*/ 140 h 730"/>
                <a:gd name="T56" fmla="*/ 550 w 585"/>
                <a:gd name="T57" fmla="*/ 395 h 730"/>
                <a:gd name="T58" fmla="*/ 459 w 585"/>
                <a:gd name="T59" fmla="*/ 448 h 730"/>
                <a:gd name="T60" fmla="*/ 321 w 585"/>
                <a:gd name="T61" fmla="*/ 527 h 730"/>
                <a:gd name="T62" fmla="*/ 230 w 585"/>
                <a:gd name="T63" fmla="*/ 580 h 730"/>
                <a:gd name="T64" fmla="*/ 138 w 585"/>
                <a:gd name="T65" fmla="*/ 632 h 730"/>
                <a:gd name="T66" fmla="*/ 58 w 585"/>
                <a:gd name="T67" fmla="*/ 679 h 730"/>
                <a:gd name="T68" fmla="*/ 561 w 585"/>
                <a:gd name="T69" fmla="*/ 300 h 730"/>
                <a:gd name="T70" fmla="*/ 470 w 585"/>
                <a:gd name="T71" fmla="*/ 353 h 730"/>
                <a:gd name="T72" fmla="*/ 356 w 585"/>
                <a:gd name="T73" fmla="*/ 412 h 730"/>
                <a:gd name="T74" fmla="*/ 264 w 585"/>
                <a:gd name="T75" fmla="*/ 465 h 730"/>
                <a:gd name="T76" fmla="*/ 184 w 585"/>
                <a:gd name="T77" fmla="*/ 518 h 730"/>
                <a:gd name="T78" fmla="*/ 127 w 585"/>
                <a:gd name="T79" fmla="*/ 551 h 730"/>
                <a:gd name="T80" fmla="*/ 35 w 585"/>
                <a:gd name="T81" fmla="*/ 604 h 730"/>
                <a:gd name="T82" fmla="*/ 538 w 585"/>
                <a:gd name="T83" fmla="*/ 225 h 730"/>
                <a:gd name="T84" fmla="*/ 447 w 585"/>
                <a:gd name="T85" fmla="*/ 278 h 730"/>
                <a:gd name="T86" fmla="*/ 401 w 585"/>
                <a:gd name="T87" fmla="*/ 304 h 730"/>
                <a:gd name="T88" fmla="*/ 309 w 585"/>
                <a:gd name="T89" fmla="*/ 357 h 730"/>
                <a:gd name="T90" fmla="*/ 218 w 585"/>
                <a:gd name="T91" fmla="*/ 410 h 730"/>
                <a:gd name="T92" fmla="*/ 172 w 585"/>
                <a:gd name="T93" fmla="*/ 437 h 730"/>
                <a:gd name="T94" fmla="*/ 103 w 585"/>
                <a:gd name="T95" fmla="*/ 476 h 730"/>
                <a:gd name="T96" fmla="*/ 12 w 585"/>
                <a:gd name="T97" fmla="*/ 522 h 730"/>
                <a:gd name="T98" fmla="*/ 515 w 585"/>
                <a:gd name="T99" fmla="*/ 150 h 730"/>
                <a:gd name="T100" fmla="*/ 424 w 585"/>
                <a:gd name="T101" fmla="*/ 197 h 730"/>
                <a:gd name="T102" fmla="*/ 344 w 585"/>
                <a:gd name="T103" fmla="*/ 249 h 730"/>
                <a:gd name="T104" fmla="*/ 252 w 585"/>
                <a:gd name="T105" fmla="*/ 302 h 730"/>
                <a:gd name="T106" fmla="*/ 195 w 585"/>
                <a:gd name="T107" fmla="*/ 335 h 730"/>
                <a:gd name="T108" fmla="*/ 103 w 585"/>
                <a:gd name="T109" fmla="*/ 382 h 730"/>
                <a:gd name="T110" fmla="*/ 0 w 585"/>
                <a:gd name="T111" fmla="*/ 441 h 730"/>
                <a:gd name="T112" fmla="*/ 515 w 585"/>
                <a:gd name="T113" fmla="*/ 55 h 730"/>
                <a:gd name="T114" fmla="*/ 447 w 585"/>
                <a:gd name="T115" fmla="*/ 97 h 730"/>
                <a:gd name="T116" fmla="*/ 377 w 585"/>
                <a:gd name="T117" fmla="*/ 142 h 730"/>
                <a:gd name="T118" fmla="*/ 286 w 585"/>
                <a:gd name="T119" fmla="*/ 194 h 730"/>
                <a:gd name="T120" fmla="*/ 195 w 585"/>
                <a:gd name="T121" fmla="*/ 240 h 730"/>
                <a:gd name="T122" fmla="*/ 80 w 585"/>
                <a:gd name="T123" fmla="*/ 306 h 7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585" h="730">
                  <a:moveTo>
                    <a:pt x="12" y="346"/>
                  </a:moveTo>
                  <a:lnTo>
                    <a:pt x="0" y="353"/>
                  </a:lnTo>
                  <a:lnTo>
                    <a:pt x="0" y="360"/>
                  </a:lnTo>
                  <a:lnTo>
                    <a:pt x="12" y="353"/>
                  </a:lnTo>
                  <a:lnTo>
                    <a:pt x="12" y="346"/>
                  </a:lnTo>
                  <a:lnTo>
                    <a:pt x="12" y="346"/>
                  </a:lnTo>
                  <a:close/>
                  <a:moveTo>
                    <a:pt x="67" y="727"/>
                  </a:moveTo>
                  <a:lnTo>
                    <a:pt x="67" y="713"/>
                  </a:lnTo>
                  <a:lnTo>
                    <a:pt x="61" y="717"/>
                  </a:lnTo>
                  <a:lnTo>
                    <a:pt x="61" y="730"/>
                  </a:lnTo>
                  <a:lnTo>
                    <a:pt x="67" y="727"/>
                  </a:lnTo>
                  <a:lnTo>
                    <a:pt x="67" y="727"/>
                  </a:lnTo>
                  <a:close/>
                  <a:moveTo>
                    <a:pt x="66" y="700"/>
                  </a:moveTo>
                  <a:lnTo>
                    <a:pt x="66" y="687"/>
                  </a:lnTo>
                  <a:lnTo>
                    <a:pt x="61" y="690"/>
                  </a:lnTo>
                  <a:lnTo>
                    <a:pt x="61" y="703"/>
                  </a:lnTo>
                  <a:lnTo>
                    <a:pt x="66" y="700"/>
                  </a:lnTo>
                  <a:lnTo>
                    <a:pt x="66" y="700"/>
                  </a:lnTo>
                  <a:close/>
                  <a:moveTo>
                    <a:pt x="66" y="674"/>
                  </a:moveTo>
                  <a:lnTo>
                    <a:pt x="66" y="660"/>
                  </a:lnTo>
                  <a:lnTo>
                    <a:pt x="61" y="664"/>
                  </a:lnTo>
                  <a:lnTo>
                    <a:pt x="61" y="677"/>
                  </a:lnTo>
                  <a:lnTo>
                    <a:pt x="66" y="674"/>
                  </a:lnTo>
                  <a:lnTo>
                    <a:pt x="66" y="674"/>
                  </a:lnTo>
                  <a:close/>
                  <a:moveTo>
                    <a:pt x="66" y="647"/>
                  </a:moveTo>
                  <a:lnTo>
                    <a:pt x="66" y="634"/>
                  </a:lnTo>
                  <a:lnTo>
                    <a:pt x="61" y="637"/>
                  </a:lnTo>
                  <a:lnTo>
                    <a:pt x="61" y="650"/>
                  </a:lnTo>
                  <a:lnTo>
                    <a:pt x="66" y="647"/>
                  </a:lnTo>
                  <a:lnTo>
                    <a:pt x="66" y="647"/>
                  </a:lnTo>
                  <a:close/>
                  <a:moveTo>
                    <a:pt x="66" y="621"/>
                  </a:moveTo>
                  <a:lnTo>
                    <a:pt x="66" y="608"/>
                  </a:lnTo>
                  <a:lnTo>
                    <a:pt x="61" y="611"/>
                  </a:lnTo>
                  <a:lnTo>
                    <a:pt x="61" y="624"/>
                  </a:lnTo>
                  <a:lnTo>
                    <a:pt x="66" y="621"/>
                  </a:lnTo>
                  <a:lnTo>
                    <a:pt x="66" y="621"/>
                  </a:lnTo>
                  <a:close/>
                  <a:moveTo>
                    <a:pt x="66" y="594"/>
                  </a:moveTo>
                  <a:lnTo>
                    <a:pt x="66" y="581"/>
                  </a:lnTo>
                  <a:lnTo>
                    <a:pt x="60" y="584"/>
                  </a:lnTo>
                  <a:lnTo>
                    <a:pt x="61" y="598"/>
                  </a:lnTo>
                  <a:lnTo>
                    <a:pt x="66" y="594"/>
                  </a:lnTo>
                  <a:lnTo>
                    <a:pt x="66" y="594"/>
                  </a:lnTo>
                  <a:close/>
                  <a:moveTo>
                    <a:pt x="66" y="568"/>
                  </a:moveTo>
                  <a:lnTo>
                    <a:pt x="66" y="555"/>
                  </a:lnTo>
                  <a:lnTo>
                    <a:pt x="60" y="558"/>
                  </a:lnTo>
                  <a:lnTo>
                    <a:pt x="60" y="571"/>
                  </a:lnTo>
                  <a:lnTo>
                    <a:pt x="66" y="568"/>
                  </a:lnTo>
                  <a:lnTo>
                    <a:pt x="66" y="568"/>
                  </a:lnTo>
                  <a:close/>
                  <a:moveTo>
                    <a:pt x="66" y="541"/>
                  </a:moveTo>
                  <a:lnTo>
                    <a:pt x="66" y="528"/>
                  </a:lnTo>
                  <a:lnTo>
                    <a:pt x="60" y="531"/>
                  </a:lnTo>
                  <a:lnTo>
                    <a:pt x="60" y="545"/>
                  </a:lnTo>
                  <a:lnTo>
                    <a:pt x="66" y="541"/>
                  </a:lnTo>
                  <a:lnTo>
                    <a:pt x="66" y="541"/>
                  </a:lnTo>
                  <a:close/>
                  <a:moveTo>
                    <a:pt x="66" y="515"/>
                  </a:moveTo>
                  <a:lnTo>
                    <a:pt x="66" y="502"/>
                  </a:lnTo>
                  <a:lnTo>
                    <a:pt x="60" y="505"/>
                  </a:lnTo>
                  <a:lnTo>
                    <a:pt x="60" y="518"/>
                  </a:lnTo>
                  <a:lnTo>
                    <a:pt x="66" y="515"/>
                  </a:lnTo>
                  <a:lnTo>
                    <a:pt x="66" y="515"/>
                  </a:lnTo>
                  <a:close/>
                  <a:moveTo>
                    <a:pt x="66" y="489"/>
                  </a:moveTo>
                  <a:lnTo>
                    <a:pt x="66" y="475"/>
                  </a:lnTo>
                  <a:lnTo>
                    <a:pt x="60" y="479"/>
                  </a:lnTo>
                  <a:lnTo>
                    <a:pt x="60" y="492"/>
                  </a:lnTo>
                  <a:lnTo>
                    <a:pt x="66" y="489"/>
                  </a:lnTo>
                  <a:lnTo>
                    <a:pt x="66" y="489"/>
                  </a:lnTo>
                  <a:close/>
                  <a:moveTo>
                    <a:pt x="66" y="462"/>
                  </a:moveTo>
                  <a:lnTo>
                    <a:pt x="66" y="449"/>
                  </a:lnTo>
                  <a:lnTo>
                    <a:pt x="60" y="452"/>
                  </a:lnTo>
                  <a:lnTo>
                    <a:pt x="60" y="465"/>
                  </a:lnTo>
                  <a:lnTo>
                    <a:pt x="66" y="462"/>
                  </a:lnTo>
                  <a:lnTo>
                    <a:pt x="66" y="462"/>
                  </a:lnTo>
                  <a:close/>
                  <a:moveTo>
                    <a:pt x="66" y="436"/>
                  </a:moveTo>
                  <a:lnTo>
                    <a:pt x="66" y="423"/>
                  </a:lnTo>
                  <a:lnTo>
                    <a:pt x="60" y="426"/>
                  </a:lnTo>
                  <a:lnTo>
                    <a:pt x="60" y="439"/>
                  </a:lnTo>
                  <a:lnTo>
                    <a:pt x="66" y="436"/>
                  </a:lnTo>
                  <a:lnTo>
                    <a:pt x="66" y="436"/>
                  </a:lnTo>
                  <a:close/>
                  <a:moveTo>
                    <a:pt x="66" y="410"/>
                  </a:moveTo>
                  <a:lnTo>
                    <a:pt x="66" y="396"/>
                  </a:lnTo>
                  <a:lnTo>
                    <a:pt x="60" y="400"/>
                  </a:lnTo>
                  <a:lnTo>
                    <a:pt x="60" y="413"/>
                  </a:lnTo>
                  <a:lnTo>
                    <a:pt x="66" y="410"/>
                  </a:lnTo>
                  <a:lnTo>
                    <a:pt x="66" y="410"/>
                  </a:lnTo>
                  <a:close/>
                  <a:moveTo>
                    <a:pt x="66" y="383"/>
                  </a:moveTo>
                  <a:lnTo>
                    <a:pt x="66" y="370"/>
                  </a:lnTo>
                  <a:lnTo>
                    <a:pt x="60" y="373"/>
                  </a:lnTo>
                  <a:lnTo>
                    <a:pt x="60" y="387"/>
                  </a:lnTo>
                  <a:lnTo>
                    <a:pt x="66" y="383"/>
                  </a:lnTo>
                  <a:lnTo>
                    <a:pt x="66" y="383"/>
                  </a:lnTo>
                  <a:close/>
                  <a:moveTo>
                    <a:pt x="65" y="357"/>
                  </a:moveTo>
                  <a:lnTo>
                    <a:pt x="65" y="344"/>
                  </a:lnTo>
                  <a:lnTo>
                    <a:pt x="60" y="347"/>
                  </a:lnTo>
                  <a:lnTo>
                    <a:pt x="60" y="360"/>
                  </a:lnTo>
                  <a:lnTo>
                    <a:pt x="65" y="357"/>
                  </a:lnTo>
                  <a:lnTo>
                    <a:pt x="65" y="357"/>
                  </a:lnTo>
                  <a:close/>
                  <a:moveTo>
                    <a:pt x="65" y="330"/>
                  </a:moveTo>
                  <a:lnTo>
                    <a:pt x="65" y="317"/>
                  </a:lnTo>
                  <a:lnTo>
                    <a:pt x="60" y="320"/>
                  </a:lnTo>
                  <a:lnTo>
                    <a:pt x="60" y="334"/>
                  </a:lnTo>
                  <a:lnTo>
                    <a:pt x="65" y="330"/>
                  </a:lnTo>
                  <a:lnTo>
                    <a:pt x="65" y="330"/>
                  </a:lnTo>
                  <a:close/>
                  <a:moveTo>
                    <a:pt x="65" y="304"/>
                  </a:moveTo>
                  <a:lnTo>
                    <a:pt x="65" y="291"/>
                  </a:lnTo>
                  <a:lnTo>
                    <a:pt x="60" y="294"/>
                  </a:lnTo>
                  <a:lnTo>
                    <a:pt x="60" y="307"/>
                  </a:lnTo>
                  <a:lnTo>
                    <a:pt x="65" y="304"/>
                  </a:lnTo>
                  <a:lnTo>
                    <a:pt x="65" y="304"/>
                  </a:lnTo>
                  <a:close/>
                  <a:moveTo>
                    <a:pt x="65" y="264"/>
                  </a:moveTo>
                  <a:lnTo>
                    <a:pt x="60" y="267"/>
                  </a:lnTo>
                  <a:lnTo>
                    <a:pt x="60" y="281"/>
                  </a:lnTo>
                  <a:lnTo>
                    <a:pt x="65" y="277"/>
                  </a:lnTo>
                  <a:lnTo>
                    <a:pt x="65" y="264"/>
                  </a:lnTo>
                  <a:lnTo>
                    <a:pt x="65" y="264"/>
                  </a:lnTo>
                  <a:close/>
                  <a:moveTo>
                    <a:pt x="143" y="683"/>
                  </a:moveTo>
                  <a:lnTo>
                    <a:pt x="143" y="669"/>
                  </a:lnTo>
                  <a:lnTo>
                    <a:pt x="137" y="673"/>
                  </a:lnTo>
                  <a:lnTo>
                    <a:pt x="137" y="686"/>
                  </a:lnTo>
                  <a:lnTo>
                    <a:pt x="143" y="683"/>
                  </a:lnTo>
                  <a:lnTo>
                    <a:pt x="143" y="683"/>
                  </a:lnTo>
                  <a:close/>
                  <a:moveTo>
                    <a:pt x="142" y="656"/>
                  </a:moveTo>
                  <a:lnTo>
                    <a:pt x="142" y="643"/>
                  </a:lnTo>
                  <a:lnTo>
                    <a:pt x="137" y="646"/>
                  </a:lnTo>
                  <a:lnTo>
                    <a:pt x="137" y="659"/>
                  </a:lnTo>
                  <a:lnTo>
                    <a:pt x="142" y="656"/>
                  </a:lnTo>
                  <a:lnTo>
                    <a:pt x="142" y="656"/>
                  </a:lnTo>
                  <a:close/>
                  <a:moveTo>
                    <a:pt x="142" y="603"/>
                  </a:moveTo>
                  <a:lnTo>
                    <a:pt x="142" y="590"/>
                  </a:lnTo>
                  <a:lnTo>
                    <a:pt x="137" y="593"/>
                  </a:lnTo>
                  <a:lnTo>
                    <a:pt x="137" y="607"/>
                  </a:lnTo>
                  <a:lnTo>
                    <a:pt x="142" y="603"/>
                  </a:lnTo>
                  <a:lnTo>
                    <a:pt x="142" y="603"/>
                  </a:lnTo>
                  <a:close/>
                  <a:moveTo>
                    <a:pt x="142" y="577"/>
                  </a:moveTo>
                  <a:lnTo>
                    <a:pt x="142" y="564"/>
                  </a:lnTo>
                  <a:lnTo>
                    <a:pt x="137" y="567"/>
                  </a:lnTo>
                  <a:lnTo>
                    <a:pt x="137" y="580"/>
                  </a:lnTo>
                  <a:lnTo>
                    <a:pt x="142" y="577"/>
                  </a:lnTo>
                  <a:lnTo>
                    <a:pt x="142" y="577"/>
                  </a:lnTo>
                  <a:close/>
                  <a:moveTo>
                    <a:pt x="142" y="524"/>
                  </a:moveTo>
                  <a:lnTo>
                    <a:pt x="142" y="511"/>
                  </a:lnTo>
                  <a:lnTo>
                    <a:pt x="137" y="514"/>
                  </a:lnTo>
                  <a:lnTo>
                    <a:pt x="137" y="527"/>
                  </a:lnTo>
                  <a:lnTo>
                    <a:pt x="142" y="524"/>
                  </a:lnTo>
                  <a:lnTo>
                    <a:pt x="142" y="524"/>
                  </a:lnTo>
                  <a:close/>
                  <a:moveTo>
                    <a:pt x="142" y="498"/>
                  </a:moveTo>
                  <a:lnTo>
                    <a:pt x="142" y="484"/>
                  </a:lnTo>
                  <a:lnTo>
                    <a:pt x="136" y="487"/>
                  </a:lnTo>
                  <a:lnTo>
                    <a:pt x="136" y="501"/>
                  </a:lnTo>
                  <a:lnTo>
                    <a:pt x="142" y="498"/>
                  </a:lnTo>
                  <a:lnTo>
                    <a:pt x="142" y="498"/>
                  </a:lnTo>
                  <a:close/>
                  <a:moveTo>
                    <a:pt x="142" y="471"/>
                  </a:moveTo>
                  <a:lnTo>
                    <a:pt x="142" y="458"/>
                  </a:lnTo>
                  <a:lnTo>
                    <a:pt x="136" y="461"/>
                  </a:lnTo>
                  <a:lnTo>
                    <a:pt x="136" y="474"/>
                  </a:lnTo>
                  <a:lnTo>
                    <a:pt x="142" y="471"/>
                  </a:lnTo>
                  <a:lnTo>
                    <a:pt x="142" y="471"/>
                  </a:lnTo>
                  <a:close/>
                  <a:moveTo>
                    <a:pt x="142" y="418"/>
                  </a:moveTo>
                  <a:lnTo>
                    <a:pt x="142" y="405"/>
                  </a:lnTo>
                  <a:lnTo>
                    <a:pt x="136" y="408"/>
                  </a:lnTo>
                  <a:lnTo>
                    <a:pt x="136" y="421"/>
                  </a:lnTo>
                  <a:lnTo>
                    <a:pt x="142" y="418"/>
                  </a:lnTo>
                  <a:lnTo>
                    <a:pt x="142" y="418"/>
                  </a:lnTo>
                  <a:close/>
                  <a:moveTo>
                    <a:pt x="142" y="392"/>
                  </a:moveTo>
                  <a:lnTo>
                    <a:pt x="142" y="379"/>
                  </a:lnTo>
                  <a:lnTo>
                    <a:pt x="136" y="382"/>
                  </a:lnTo>
                  <a:lnTo>
                    <a:pt x="136" y="395"/>
                  </a:lnTo>
                  <a:lnTo>
                    <a:pt x="142" y="392"/>
                  </a:lnTo>
                  <a:lnTo>
                    <a:pt x="142" y="392"/>
                  </a:lnTo>
                  <a:close/>
                  <a:moveTo>
                    <a:pt x="142" y="339"/>
                  </a:moveTo>
                  <a:lnTo>
                    <a:pt x="142" y="326"/>
                  </a:lnTo>
                  <a:lnTo>
                    <a:pt x="136" y="329"/>
                  </a:lnTo>
                  <a:lnTo>
                    <a:pt x="136" y="343"/>
                  </a:lnTo>
                  <a:lnTo>
                    <a:pt x="142" y="339"/>
                  </a:lnTo>
                  <a:lnTo>
                    <a:pt x="142" y="339"/>
                  </a:lnTo>
                  <a:close/>
                  <a:moveTo>
                    <a:pt x="142" y="313"/>
                  </a:moveTo>
                  <a:lnTo>
                    <a:pt x="141" y="300"/>
                  </a:lnTo>
                  <a:lnTo>
                    <a:pt x="136" y="303"/>
                  </a:lnTo>
                  <a:lnTo>
                    <a:pt x="136" y="316"/>
                  </a:lnTo>
                  <a:lnTo>
                    <a:pt x="142" y="313"/>
                  </a:lnTo>
                  <a:lnTo>
                    <a:pt x="142" y="313"/>
                  </a:lnTo>
                  <a:close/>
                  <a:moveTo>
                    <a:pt x="137" y="275"/>
                  </a:moveTo>
                  <a:lnTo>
                    <a:pt x="136" y="276"/>
                  </a:lnTo>
                  <a:lnTo>
                    <a:pt x="136" y="290"/>
                  </a:lnTo>
                  <a:lnTo>
                    <a:pt x="141" y="286"/>
                  </a:lnTo>
                  <a:lnTo>
                    <a:pt x="141" y="278"/>
                  </a:lnTo>
                  <a:lnTo>
                    <a:pt x="149" y="274"/>
                  </a:lnTo>
                  <a:lnTo>
                    <a:pt x="149" y="267"/>
                  </a:lnTo>
                  <a:lnTo>
                    <a:pt x="137" y="273"/>
                  </a:lnTo>
                  <a:lnTo>
                    <a:pt x="137" y="275"/>
                  </a:lnTo>
                  <a:lnTo>
                    <a:pt x="137" y="275"/>
                  </a:lnTo>
                  <a:close/>
                  <a:moveTo>
                    <a:pt x="141" y="260"/>
                  </a:moveTo>
                  <a:lnTo>
                    <a:pt x="141" y="247"/>
                  </a:lnTo>
                  <a:lnTo>
                    <a:pt x="136" y="250"/>
                  </a:lnTo>
                  <a:lnTo>
                    <a:pt x="136" y="263"/>
                  </a:lnTo>
                  <a:lnTo>
                    <a:pt x="141" y="260"/>
                  </a:lnTo>
                  <a:lnTo>
                    <a:pt x="141" y="260"/>
                  </a:lnTo>
                  <a:close/>
                  <a:moveTo>
                    <a:pt x="141" y="220"/>
                  </a:moveTo>
                  <a:lnTo>
                    <a:pt x="136" y="224"/>
                  </a:lnTo>
                  <a:lnTo>
                    <a:pt x="136" y="237"/>
                  </a:lnTo>
                  <a:lnTo>
                    <a:pt x="141" y="233"/>
                  </a:lnTo>
                  <a:lnTo>
                    <a:pt x="141" y="220"/>
                  </a:lnTo>
                  <a:lnTo>
                    <a:pt x="141" y="220"/>
                  </a:lnTo>
                  <a:close/>
                  <a:moveTo>
                    <a:pt x="219" y="639"/>
                  </a:moveTo>
                  <a:lnTo>
                    <a:pt x="219" y="625"/>
                  </a:lnTo>
                  <a:lnTo>
                    <a:pt x="213" y="628"/>
                  </a:lnTo>
                  <a:lnTo>
                    <a:pt x="214" y="642"/>
                  </a:lnTo>
                  <a:lnTo>
                    <a:pt x="219" y="639"/>
                  </a:lnTo>
                  <a:lnTo>
                    <a:pt x="219" y="639"/>
                  </a:lnTo>
                  <a:close/>
                  <a:moveTo>
                    <a:pt x="219" y="612"/>
                  </a:moveTo>
                  <a:lnTo>
                    <a:pt x="219" y="599"/>
                  </a:lnTo>
                  <a:lnTo>
                    <a:pt x="213" y="602"/>
                  </a:lnTo>
                  <a:lnTo>
                    <a:pt x="213" y="615"/>
                  </a:lnTo>
                  <a:lnTo>
                    <a:pt x="219" y="612"/>
                  </a:lnTo>
                  <a:lnTo>
                    <a:pt x="219" y="612"/>
                  </a:lnTo>
                  <a:close/>
                  <a:moveTo>
                    <a:pt x="219" y="586"/>
                  </a:moveTo>
                  <a:lnTo>
                    <a:pt x="219" y="572"/>
                  </a:lnTo>
                  <a:lnTo>
                    <a:pt x="213" y="576"/>
                  </a:lnTo>
                  <a:lnTo>
                    <a:pt x="213" y="582"/>
                  </a:lnTo>
                  <a:lnTo>
                    <a:pt x="207" y="586"/>
                  </a:lnTo>
                  <a:lnTo>
                    <a:pt x="207" y="593"/>
                  </a:lnTo>
                  <a:lnTo>
                    <a:pt x="219" y="586"/>
                  </a:lnTo>
                  <a:lnTo>
                    <a:pt x="219" y="586"/>
                  </a:lnTo>
                  <a:lnTo>
                    <a:pt x="219" y="586"/>
                  </a:lnTo>
                  <a:lnTo>
                    <a:pt x="219" y="586"/>
                  </a:lnTo>
                  <a:close/>
                  <a:moveTo>
                    <a:pt x="219" y="559"/>
                  </a:moveTo>
                  <a:lnTo>
                    <a:pt x="219" y="546"/>
                  </a:lnTo>
                  <a:lnTo>
                    <a:pt x="213" y="549"/>
                  </a:lnTo>
                  <a:lnTo>
                    <a:pt x="213" y="562"/>
                  </a:lnTo>
                  <a:lnTo>
                    <a:pt x="219" y="559"/>
                  </a:lnTo>
                  <a:lnTo>
                    <a:pt x="219" y="559"/>
                  </a:lnTo>
                  <a:close/>
                  <a:moveTo>
                    <a:pt x="219" y="533"/>
                  </a:moveTo>
                  <a:lnTo>
                    <a:pt x="219" y="519"/>
                  </a:lnTo>
                  <a:lnTo>
                    <a:pt x="213" y="523"/>
                  </a:lnTo>
                  <a:lnTo>
                    <a:pt x="213" y="536"/>
                  </a:lnTo>
                  <a:lnTo>
                    <a:pt x="219" y="533"/>
                  </a:lnTo>
                  <a:lnTo>
                    <a:pt x="219" y="533"/>
                  </a:lnTo>
                  <a:close/>
                  <a:moveTo>
                    <a:pt x="219" y="480"/>
                  </a:moveTo>
                  <a:lnTo>
                    <a:pt x="219" y="467"/>
                  </a:lnTo>
                  <a:lnTo>
                    <a:pt x="213" y="470"/>
                  </a:lnTo>
                  <a:lnTo>
                    <a:pt x="213" y="483"/>
                  </a:lnTo>
                  <a:lnTo>
                    <a:pt x="219" y="480"/>
                  </a:lnTo>
                  <a:lnTo>
                    <a:pt x="219" y="480"/>
                  </a:lnTo>
                  <a:close/>
                  <a:moveTo>
                    <a:pt x="219" y="453"/>
                  </a:moveTo>
                  <a:lnTo>
                    <a:pt x="218" y="440"/>
                  </a:lnTo>
                  <a:lnTo>
                    <a:pt x="213" y="443"/>
                  </a:lnTo>
                  <a:lnTo>
                    <a:pt x="213" y="457"/>
                  </a:lnTo>
                  <a:lnTo>
                    <a:pt x="219" y="453"/>
                  </a:lnTo>
                  <a:lnTo>
                    <a:pt x="219" y="453"/>
                  </a:lnTo>
                  <a:close/>
                  <a:moveTo>
                    <a:pt x="218" y="374"/>
                  </a:moveTo>
                  <a:lnTo>
                    <a:pt x="218" y="361"/>
                  </a:lnTo>
                  <a:lnTo>
                    <a:pt x="213" y="364"/>
                  </a:lnTo>
                  <a:lnTo>
                    <a:pt x="213" y="377"/>
                  </a:lnTo>
                  <a:lnTo>
                    <a:pt x="218" y="374"/>
                  </a:lnTo>
                  <a:lnTo>
                    <a:pt x="218" y="374"/>
                  </a:lnTo>
                  <a:close/>
                  <a:moveTo>
                    <a:pt x="218" y="348"/>
                  </a:moveTo>
                  <a:lnTo>
                    <a:pt x="218" y="335"/>
                  </a:lnTo>
                  <a:lnTo>
                    <a:pt x="213" y="338"/>
                  </a:lnTo>
                  <a:lnTo>
                    <a:pt x="213" y="351"/>
                  </a:lnTo>
                  <a:lnTo>
                    <a:pt x="218" y="348"/>
                  </a:lnTo>
                  <a:lnTo>
                    <a:pt x="218" y="348"/>
                  </a:lnTo>
                  <a:close/>
                  <a:moveTo>
                    <a:pt x="218" y="295"/>
                  </a:moveTo>
                  <a:lnTo>
                    <a:pt x="218" y="282"/>
                  </a:lnTo>
                  <a:lnTo>
                    <a:pt x="213" y="285"/>
                  </a:lnTo>
                  <a:lnTo>
                    <a:pt x="213" y="298"/>
                  </a:lnTo>
                  <a:lnTo>
                    <a:pt x="218" y="295"/>
                  </a:lnTo>
                  <a:lnTo>
                    <a:pt x="218" y="295"/>
                  </a:lnTo>
                  <a:close/>
                  <a:moveTo>
                    <a:pt x="218" y="269"/>
                  </a:moveTo>
                  <a:lnTo>
                    <a:pt x="218" y="256"/>
                  </a:lnTo>
                  <a:lnTo>
                    <a:pt x="212" y="259"/>
                  </a:lnTo>
                  <a:lnTo>
                    <a:pt x="212" y="272"/>
                  </a:lnTo>
                  <a:lnTo>
                    <a:pt x="218" y="269"/>
                  </a:lnTo>
                  <a:lnTo>
                    <a:pt x="218" y="269"/>
                  </a:lnTo>
                  <a:close/>
                  <a:moveTo>
                    <a:pt x="218" y="216"/>
                  </a:moveTo>
                  <a:lnTo>
                    <a:pt x="218" y="203"/>
                  </a:lnTo>
                  <a:lnTo>
                    <a:pt x="212" y="206"/>
                  </a:lnTo>
                  <a:lnTo>
                    <a:pt x="212" y="219"/>
                  </a:lnTo>
                  <a:lnTo>
                    <a:pt x="218" y="216"/>
                  </a:lnTo>
                  <a:lnTo>
                    <a:pt x="218" y="216"/>
                  </a:lnTo>
                  <a:close/>
                  <a:moveTo>
                    <a:pt x="218" y="176"/>
                  </a:moveTo>
                  <a:lnTo>
                    <a:pt x="212" y="179"/>
                  </a:lnTo>
                  <a:lnTo>
                    <a:pt x="212" y="192"/>
                  </a:lnTo>
                  <a:lnTo>
                    <a:pt x="218" y="189"/>
                  </a:lnTo>
                  <a:lnTo>
                    <a:pt x="218" y="176"/>
                  </a:lnTo>
                  <a:lnTo>
                    <a:pt x="218" y="176"/>
                  </a:lnTo>
                  <a:close/>
                  <a:moveTo>
                    <a:pt x="296" y="594"/>
                  </a:moveTo>
                  <a:lnTo>
                    <a:pt x="296" y="581"/>
                  </a:lnTo>
                  <a:lnTo>
                    <a:pt x="289" y="585"/>
                  </a:lnTo>
                  <a:lnTo>
                    <a:pt x="290" y="598"/>
                  </a:lnTo>
                  <a:lnTo>
                    <a:pt x="296" y="594"/>
                  </a:lnTo>
                  <a:lnTo>
                    <a:pt x="296" y="594"/>
                  </a:lnTo>
                  <a:close/>
                  <a:moveTo>
                    <a:pt x="295" y="568"/>
                  </a:moveTo>
                  <a:lnTo>
                    <a:pt x="295" y="555"/>
                  </a:lnTo>
                  <a:lnTo>
                    <a:pt x="289" y="558"/>
                  </a:lnTo>
                  <a:lnTo>
                    <a:pt x="289" y="571"/>
                  </a:lnTo>
                  <a:lnTo>
                    <a:pt x="295" y="568"/>
                  </a:lnTo>
                  <a:lnTo>
                    <a:pt x="295" y="568"/>
                  </a:lnTo>
                  <a:close/>
                  <a:moveTo>
                    <a:pt x="295" y="541"/>
                  </a:moveTo>
                  <a:lnTo>
                    <a:pt x="295" y="528"/>
                  </a:lnTo>
                  <a:lnTo>
                    <a:pt x="289" y="532"/>
                  </a:lnTo>
                  <a:lnTo>
                    <a:pt x="289" y="545"/>
                  </a:lnTo>
                  <a:lnTo>
                    <a:pt x="295" y="541"/>
                  </a:lnTo>
                  <a:lnTo>
                    <a:pt x="295" y="541"/>
                  </a:lnTo>
                  <a:close/>
                  <a:moveTo>
                    <a:pt x="295" y="515"/>
                  </a:moveTo>
                  <a:lnTo>
                    <a:pt x="295" y="502"/>
                  </a:lnTo>
                  <a:lnTo>
                    <a:pt x="289" y="505"/>
                  </a:lnTo>
                  <a:lnTo>
                    <a:pt x="289" y="518"/>
                  </a:lnTo>
                  <a:lnTo>
                    <a:pt x="295" y="515"/>
                  </a:lnTo>
                  <a:lnTo>
                    <a:pt x="295" y="515"/>
                  </a:lnTo>
                  <a:close/>
                  <a:moveTo>
                    <a:pt x="295" y="489"/>
                  </a:moveTo>
                  <a:lnTo>
                    <a:pt x="295" y="475"/>
                  </a:lnTo>
                  <a:lnTo>
                    <a:pt x="289" y="479"/>
                  </a:lnTo>
                  <a:lnTo>
                    <a:pt x="289" y="492"/>
                  </a:lnTo>
                  <a:lnTo>
                    <a:pt x="295" y="489"/>
                  </a:lnTo>
                  <a:lnTo>
                    <a:pt x="295" y="489"/>
                  </a:lnTo>
                  <a:close/>
                  <a:moveTo>
                    <a:pt x="295" y="462"/>
                  </a:moveTo>
                  <a:lnTo>
                    <a:pt x="295" y="449"/>
                  </a:lnTo>
                  <a:lnTo>
                    <a:pt x="289" y="452"/>
                  </a:lnTo>
                  <a:lnTo>
                    <a:pt x="289" y="466"/>
                  </a:lnTo>
                  <a:lnTo>
                    <a:pt x="295" y="462"/>
                  </a:lnTo>
                  <a:lnTo>
                    <a:pt x="295" y="462"/>
                  </a:lnTo>
                  <a:close/>
                  <a:moveTo>
                    <a:pt x="295" y="436"/>
                  </a:moveTo>
                  <a:lnTo>
                    <a:pt x="295" y="423"/>
                  </a:lnTo>
                  <a:lnTo>
                    <a:pt x="289" y="426"/>
                  </a:lnTo>
                  <a:lnTo>
                    <a:pt x="289" y="439"/>
                  </a:lnTo>
                  <a:lnTo>
                    <a:pt x="295" y="436"/>
                  </a:lnTo>
                  <a:lnTo>
                    <a:pt x="295" y="436"/>
                  </a:lnTo>
                  <a:close/>
                  <a:moveTo>
                    <a:pt x="295" y="409"/>
                  </a:moveTo>
                  <a:lnTo>
                    <a:pt x="295" y="396"/>
                  </a:lnTo>
                  <a:lnTo>
                    <a:pt x="289" y="399"/>
                  </a:lnTo>
                  <a:lnTo>
                    <a:pt x="289" y="413"/>
                  </a:lnTo>
                  <a:lnTo>
                    <a:pt x="295" y="409"/>
                  </a:lnTo>
                  <a:lnTo>
                    <a:pt x="295" y="409"/>
                  </a:lnTo>
                  <a:close/>
                  <a:moveTo>
                    <a:pt x="295" y="383"/>
                  </a:moveTo>
                  <a:lnTo>
                    <a:pt x="295" y="370"/>
                  </a:lnTo>
                  <a:lnTo>
                    <a:pt x="289" y="373"/>
                  </a:lnTo>
                  <a:lnTo>
                    <a:pt x="289" y="386"/>
                  </a:lnTo>
                  <a:lnTo>
                    <a:pt x="295" y="383"/>
                  </a:lnTo>
                  <a:lnTo>
                    <a:pt x="295" y="383"/>
                  </a:lnTo>
                  <a:close/>
                  <a:moveTo>
                    <a:pt x="295" y="356"/>
                  </a:moveTo>
                  <a:lnTo>
                    <a:pt x="295" y="343"/>
                  </a:lnTo>
                  <a:lnTo>
                    <a:pt x="289" y="347"/>
                  </a:lnTo>
                  <a:lnTo>
                    <a:pt x="289" y="360"/>
                  </a:lnTo>
                  <a:lnTo>
                    <a:pt x="295" y="356"/>
                  </a:lnTo>
                  <a:lnTo>
                    <a:pt x="295" y="356"/>
                  </a:lnTo>
                  <a:close/>
                  <a:moveTo>
                    <a:pt x="295" y="330"/>
                  </a:moveTo>
                  <a:lnTo>
                    <a:pt x="295" y="317"/>
                  </a:lnTo>
                  <a:lnTo>
                    <a:pt x="289" y="320"/>
                  </a:lnTo>
                  <a:lnTo>
                    <a:pt x="289" y="333"/>
                  </a:lnTo>
                  <a:lnTo>
                    <a:pt x="295" y="330"/>
                  </a:lnTo>
                  <a:lnTo>
                    <a:pt x="295" y="330"/>
                  </a:lnTo>
                  <a:close/>
                  <a:moveTo>
                    <a:pt x="295" y="304"/>
                  </a:moveTo>
                  <a:lnTo>
                    <a:pt x="295" y="291"/>
                  </a:lnTo>
                  <a:lnTo>
                    <a:pt x="289" y="294"/>
                  </a:lnTo>
                  <a:lnTo>
                    <a:pt x="289" y="307"/>
                  </a:lnTo>
                  <a:lnTo>
                    <a:pt x="295" y="304"/>
                  </a:lnTo>
                  <a:lnTo>
                    <a:pt x="295" y="304"/>
                  </a:lnTo>
                  <a:close/>
                  <a:moveTo>
                    <a:pt x="295" y="277"/>
                  </a:moveTo>
                  <a:lnTo>
                    <a:pt x="295" y="264"/>
                  </a:lnTo>
                  <a:lnTo>
                    <a:pt x="289" y="268"/>
                  </a:lnTo>
                  <a:lnTo>
                    <a:pt x="289" y="281"/>
                  </a:lnTo>
                  <a:lnTo>
                    <a:pt x="295" y="277"/>
                  </a:lnTo>
                  <a:lnTo>
                    <a:pt x="295" y="277"/>
                  </a:lnTo>
                  <a:close/>
                  <a:moveTo>
                    <a:pt x="295" y="251"/>
                  </a:moveTo>
                  <a:lnTo>
                    <a:pt x="295" y="238"/>
                  </a:lnTo>
                  <a:lnTo>
                    <a:pt x="289" y="241"/>
                  </a:lnTo>
                  <a:lnTo>
                    <a:pt x="289" y="255"/>
                  </a:lnTo>
                  <a:lnTo>
                    <a:pt x="295" y="251"/>
                  </a:lnTo>
                  <a:lnTo>
                    <a:pt x="295" y="251"/>
                  </a:lnTo>
                  <a:close/>
                  <a:moveTo>
                    <a:pt x="294" y="225"/>
                  </a:moveTo>
                  <a:lnTo>
                    <a:pt x="294" y="211"/>
                  </a:lnTo>
                  <a:lnTo>
                    <a:pt x="288" y="215"/>
                  </a:lnTo>
                  <a:lnTo>
                    <a:pt x="288" y="228"/>
                  </a:lnTo>
                  <a:lnTo>
                    <a:pt x="294" y="225"/>
                  </a:lnTo>
                  <a:lnTo>
                    <a:pt x="294" y="225"/>
                  </a:lnTo>
                  <a:close/>
                  <a:moveTo>
                    <a:pt x="294" y="198"/>
                  </a:moveTo>
                  <a:lnTo>
                    <a:pt x="294" y="185"/>
                  </a:lnTo>
                  <a:lnTo>
                    <a:pt x="288" y="188"/>
                  </a:lnTo>
                  <a:lnTo>
                    <a:pt x="288" y="202"/>
                  </a:lnTo>
                  <a:lnTo>
                    <a:pt x="294" y="198"/>
                  </a:lnTo>
                  <a:lnTo>
                    <a:pt x="294" y="198"/>
                  </a:lnTo>
                  <a:close/>
                  <a:moveTo>
                    <a:pt x="294" y="172"/>
                  </a:moveTo>
                  <a:lnTo>
                    <a:pt x="294" y="158"/>
                  </a:lnTo>
                  <a:lnTo>
                    <a:pt x="288" y="162"/>
                  </a:lnTo>
                  <a:lnTo>
                    <a:pt x="288" y="175"/>
                  </a:lnTo>
                  <a:lnTo>
                    <a:pt x="294" y="172"/>
                  </a:lnTo>
                  <a:lnTo>
                    <a:pt x="294" y="172"/>
                  </a:lnTo>
                  <a:close/>
                  <a:moveTo>
                    <a:pt x="294" y="132"/>
                  </a:moveTo>
                  <a:lnTo>
                    <a:pt x="288" y="135"/>
                  </a:lnTo>
                  <a:lnTo>
                    <a:pt x="288" y="149"/>
                  </a:lnTo>
                  <a:lnTo>
                    <a:pt x="294" y="145"/>
                  </a:lnTo>
                  <a:lnTo>
                    <a:pt x="294" y="132"/>
                  </a:lnTo>
                  <a:lnTo>
                    <a:pt x="294" y="132"/>
                  </a:lnTo>
                  <a:close/>
                  <a:moveTo>
                    <a:pt x="372" y="550"/>
                  </a:moveTo>
                  <a:lnTo>
                    <a:pt x="372" y="537"/>
                  </a:lnTo>
                  <a:lnTo>
                    <a:pt x="366" y="540"/>
                  </a:lnTo>
                  <a:lnTo>
                    <a:pt x="366" y="554"/>
                  </a:lnTo>
                  <a:lnTo>
                    <a:pt x="372" y="550"/>
                  </a:lnTo>
                  <a:lnTo>
                    <a:pt x="372" y="550"/>
                  </a:lnTo>
                  <a:close/>
                  <a:moveTo>
                    <a:pt x="371" y="524"/>
                  </a:moveTo>
                  <a:lnTo>
                    <a:pt x="371" y="511"/>
                  </a:lnTo>
                  <a:lnTo>
                    <a:pt x="366" y="514"/>
                  </a:lnTo>
                  <a:lnTo>
                    <a:pt x="366" y="527"/>
                  </a:lnTo>
                  <a:lnTo>
                    <a:pt x="371" y="524"/>
                  </a:lnTo>
                  <a:lnTo>
                    <a:pt x="371" y="524"/>
                  </a:lnTo>
                  <a:close/>
                  <a:moveTo>
                    <a:pt x="371" y="491"/>
                  </a:moveTo>
                  <a:lnTo>
                    <a:pt x="371" y="484"/>
                  </a:lnTo>
                  <a:lnTo>
                    <a:pt x="366" y="488"/>
                  </a:lnTo>
                  <a:lnTo>
                    <a:pt x="366" y="501"/>
                  </a:lnTo>
                  <a:lnTo>
                    <a:pt x="367" y="500"/>
                  </a:lnTo>
                  <a:lnTo>
                    <a:pt x="367" y="501"/>
                  </a:lnTo>
                  <a:lnTo>
                    <a:pt x="378" y="494"/>
                  </a:lnTo>
                  <a:lnTo>
                    <a:pt x="378" y="487"/>
                  </a:lnTo>
                  <a:lnTo>
                    <a:pt x="371" y="491"/>
                  </a:lnTo>
                  <a:lnTo>
                    <a:pt x="371" y="491"/>
                  </a:lnTo>
                  <a:close/>
                  <a:moveTo>
                    <a:pt x="371" y="471"/>
                  </a:moveTo>
                  <a:lnTo>
                    <a:pt x="371" y="458"/>
                  </a:lnTo>
                  <a:lnTo>
                    <a:pt x="366" y="461"/>
                  </a:lnTo>
                  <a:lnTo>
                    <a:pt x="366" y="474"/>
                  </a:lnTo>
                  <a:lnTo>
                    <a:pt x="371" y="471"/>
                  </a:lnTo>
                  <a:lnTo>
                    <a:pt x="371" y="471"/>
                  </a:lnTo>
                  <a:close/>
                  <a:moveTo>
                    <a:pt x="371" y="445"/>
                  </a:moveTo>
                  <a:lnTo>
                    <a:pt x="371" y="431"/>
                  </a:lnTo>
                  <a:lnTo>
                    <a:pt x="366" y="435"/>
                  </a:lnTo>
                  <a:lnTo>
                    <a:pt x="366" y="448"/>
                  </a:lnTo>
                  <a:lnTo>
                    <a:pt x="371" y="445"/>
                  </a:lnTo>
                  <a:lnTo>
                    <a:pt x="371" y="445"/>
                  </a:lnTo>
                  <a:close/>
                  <a:moveTo>
                    <a:pt x="367" y="408"/>
                  </a:moveTo>
                  <a:lnTo>
                    <a:pt x="366" y="408"/>
                  </a:lnTo>
                  <a:lnTo>
                    <a:pt x="366" y="421"/>
                  </a:lnTo>
                  <a:lnTo>
                    <a:pt x="371" y="418"/>
                  </a:lnTo>
                  <a:lnTo>
                    <a:pt x="371" y="410"/>
                  </a:lnTo>
                  <a:lnTo>
                    <a:pt x="378" y="406"/>
                  </a:lnTo>
                  <a:lnTo>
                    <a:pt x="378" y="399"/>
                  </a:lnTo>
                  <a:lnTo>
                    <a:pt x="367" y="406"/>
                  </a:lnTo>
                  <a:lnTo>
                    <a:pt x="367" y="408"/>
                  </a:lnTo>
                  <a:lnTo>
                    <a:pt x="367" y="408"/>
                  </a:lnTo>
                  <a:close/>
                  <a:moveTo>
                    <a:pt x="371" y="392"/>
                  </a:moveTo>
                  <a:lnTo>
                    <a:pt x="371" y="379"/>
                  </a:lnTo>
                  <a:lnTo>
                    <a:pt x="366" y="382"/>
                  </a:lnTo>
                  <a:lnTo>
                    <a:pt x="366" y="395"/>
                  </a:lnTo>
                  <a:lnTo>
                    <a:pt x="371" y="392"/>
                  </a:lnTo>
                  <a:lnTo>
                    <a:pt x="371" y="392"/>
                  </a:lnTo>
                  <a:close/>
                  <a:moveTo>
                    <a:pt x="371" y="365"/>
                  </a:moveTo>
                  <a:lnTo>
                    <a:pt x="371" y="352"/>
                  </a:lnTo>
                  <a:lnTo>
                    <a:pt x="365" y="355"/>
                  </a:lnTo>
                  <a:lnTo>
                    <a:pt x="366" y="369"/>
                  </a:lnTo>
                  <a:lnTo>
                    <a:pt x="371" y="365"/>
                  </a:lnTo>
                  <a:lnTo>
                    <a:pt x="371" y="365"/>
                  </a:lnTo>
                  <a:close/>
                  <a:moveTo>
                    <a:pt x="371" y="339"/>
                  </a:moveTo>
                  <a:lnTo>
                    <a:pt x="371" y="326"/>
                  </a:lnTo>
                  <a:lnTo>
                    <a:pt x="365" y="329"/>
                  </a:lnTo>
                  <a:lnTo>
                    <a:pt x="365" y="342"/>
                  </a:lnTo>
                  <a:lnTo>
                    <a:pt x="371" y="339"/>
                  </a:lnTo>
                  <a:lnTo>
                    <a:pt x="371" y="339"/>
                  </a:lnTo>
                  <a:close/>
                  <a:moveTo>
                    <a:pt x="371" y="313"/>
                  </a:moveTo>
                  <a:lnTo>
                    <a:pt x="371" y="299"/>
                  </a:lnTo>
                  <a:lnTo>
                    <a:pt x="365" y="302"/>
                  </a:lnTo>
                  <a:lnTo>
                    <a:pt x="365" y="316"/>
                  </a:lnTo>
                  <a:lnTo>
                    <a:pt x="371" y="313"/>
                  </a:lnTo>
                  <a:lnTo>
                    <a:pt x="371" y="313"/>
                  </a:lnTo>
                  <a:close/>
                  <a:moveTo>
                    <a:pt x="371" y="286"/>
                  </a:moveTo>
                  <a:lnTo>
                    <a:pt x="371" y="273"/>
                  </a:lnTo>
                  <a:lnTo>
                    <a:pt x="365" y="276"/>
                  </a:lnTo>
                  <a:lnTo>
                    <a:pt x="365" y="289"/>
                  </a:lnTo>
                  <a:lnTo>
                    <a:pt x="371" y="286"/>
                  </a:lnTo>
                  <a:lnTo>
                    <a:pt x="371" y="286"/>
                  </a:lnTo>
                  <a:close/>
                  <a:moveTo>
                    <a:pt x="371" y="260"/>
                  </a:moveTo>
                  <a:lnTo>
                    <a:pt x="371" y="247"/>
                  </a:lnTo>
                  <a:lnTo>
                    <a:pt x="365" y="250"/>
                  </a:lnTo>
                  <a:lnTo>
                    <a:pt x="365" y="263"/>
                  </a:lnTo>
                  <a:lnTo>
                    <a:pt x="371" y="260"/>
                  </a:lnTo>
                  <a:lnTo>
                    <a:pt x="371" y="260"/>
                  </a:lnTo>
                  <a:close/>
                  <a:moveTo>
                    <a:pt x="371" y="207"/>
                  </a:moveTo>
                  <a:lnTo>
                    <a:pt x="371" y="194"/>
                  </a:lnTo>
                  <a:lnTo>
                    <a:pt x="365" y="197"/>
                  </a:lnTo>
                  <a:lnTo>
                    <a:pt x="365" y="210"/>
                  </a:lnTo>
                  <a:lnTo>
                    <a:pt x="371" y="207"/>
                  </a:lnTo>
                  <a:lnTo>
                    <a:pt x="371" y="207"/>
                  </a:lnTo>
                  <a:close/>
                  <a:moveTo>
                    <a:pt x="371" y="181"/>
                  </a:moveTo>
                  <a:lnTo>
                    <a:pt x="370" y="167"/>
                  </a:lnTo>
                  <a:lnTo>
                    <a:pt x="365" y="171"/>
                  </a:lnTo>
                  <a:lnTo>
                    <a:pt x="365" y="184"/>
                  </a:lnTo>
                  <a:lnTo>
                    <a:pt x="371" y="181"/>
                  </a:lnTo>
                  <a:lnTo>
                    <a:pt x="371" y="181"/>
                  </a:lnTo>
                  <a:close/>
                  <a:moveTo>
                    <a:pt x="370" y="128"/>
                  </a:moveTo>
                  <a:lnTo>
                    <a:pt x="370" y="115"/>
                  </a:lnTo>
                  <a:lnTo>
                    <a:pt x="365" y="118"/>
                  </a:lnTo>
                  <a:lnTo>
                    <a:pt x="365" y="131"/>
                  </a:lnTo>
                  <a:lnTo>
                    <a:pt x="370" y="128"/>
                  </a:lnTo>
                  <a:lnTo>
                    <a:pt x="370" y="128"/>
                  </a:lnTo>
                  <a:close/>
                  <a:moveTo>
                    <a:pt x="370" y="88"/>
                  </a:moveTo>
                  <a:lnTo>
                    <a:pt x="365" y="91"/>
                  </a:lnTo>
                  <a:lnTo>
                    <a:pt x="365" y="104"/>
                  </a:lnTo>
                  <a:lnTo>
                    <a:pt x="370" y="101"/>
                  </a:lnTo>
                  <a:lnTo>
                    <a:pt x="370" y="88"/>
                  </a:lnTo>
                  <a:lnTo>
                    <a:pt x="370" y="88"/>
                  </a:lnTo>
                  <a:close/>
                  <a:moveTo>
                    <a:pt x="524" y="462"/>
                  </a:moveTo>
                  <a:lnTo>
                    <a:pt x="524" y="449"/>
                  </a:lnTo>
                  <a:lnTo>
                    <a:pt x="519" y="452"/>
                  </a:lnTo>
                  <a:lnTo>
                    <a:pt x="519" y="466"/>
                  </a:lnTo>
                  <a:lnTo>
                    <a:pt x="524" y="462"/>
                  </a:lnTo>
                  <a:lnTo>
                    <a:pt x="524" y="462"/>
                  </a:lnTo>
                  <a:close/>
                  <a:moveTo>
                    <a:pt x="524" y="436"/>
                  </a:moveTo>
                  <a:lnTo>
                    <a:pt x="524" y="423"/>
                  </a:lnTo>
                  <a:lnTo>
                    <a:pt x="519" y="426"/>
                  </a:lnTo>
                  <a:lnTo>
                    <a:pt x="519" y="439"/>
                  </a:lnTo>
                  <a:lnTo>
                    <a:pt x="524" y="436"/>
                  </a:lnTo>
                  <a:lnTo>
                    <a:pt x="524" y="436"/>
                  </a:lnTo>
                  <a:close/>
                  <a:moveTo>
                    <a:pt x="524" y="409"/>
                  </a:moveTo>
                  <a:lnTo>
                    <a:pt x="524" y="396"/>
                  </a:lnTo>
                  <a:lnTo>
                    <a:pt x="518" y="399"/>
                  </a:lnTo>
                  <a:lnTo>
                    <a:pt x="518" y="413"/>
                  </a:lnTo>
                  <a:lnTo>
                    <a:pt x="524" y="409"/>
                  </a:lnTo>
                  <a:lnTo>
                    <a:pt x="524" y="409"/>
                  </a:lnTo>
                  <a:close/>
                  <a:moveTo>
                    <a:pt x="524" y="383"/>
                  </a:moveTo>
                  <a:lnTo>
                    <a:pt x="524" y="370"/>
                  </a:lnTo>
                  <a:lnTo>
                    <a:pt x="518" y="373"/>
                  </a:lnTo>
                  <a:lnTo>
                    <a:pt x="518" y="386"/>
                  </a:lnTo>
                  <a:lnTo>
                    <a:pt x="524" y="383"/>
                  </a:lnTo>
                  <a:lnTo>
                    <a:pt x="524" y="383"/>
                  </a:lnTo>
                  <a:close/>
                  <a:moveTo>
                    <a:pt x="524" y="357"/>
                  </a:moveTo>
                  <a:lnTo>
                    <a:pt x="524" y="343"/>
                  </a:lnTo>
                  <a:lnTo>
                    <a:pt x="518" y="347"/>
                  </a:lnTo>
                  <a:lnTo>
                    <a:pt x="518" y="360"/>
                  </a:lnTo>
                  <a:lnTo>
                    <a:pt x="524" y="357"/>
                  </a:lnTo>
                  <a:lnTo>
                    <a:pt x="524" y="357"/>
                  </a:lnTo>
                  <a:close/>
                  <a:moveTo>
                    <a:pt x="524" y="330"/>
                  </a:moveTo>
                  <a:lnTo>
                    <a:pt x="524" y="317"/>
                  </a:lnTo>
                  <a:lnTo>
                    <a:pt x="518" y="320"/>
                  </a:lnTo>
                  <a:lnTo>
                    <a:pt x="518" y="333"/>
                  </a:lnTo>
                  <a:lnTo>
                    <a:pt x="524" y="330"/>
                  </a:lnTo>
                  <a:lnTo>
                    <a:pt x="524" y="330"/>
                  </a:lnTo>
                  <a:close/>
                  <a:moveTo>
                    <a:pt x="524" y="304"/>
                  </a:moveTo>
                  <a:lnTo>
                    <a:pt x="524" y="290"/>
                  </a:lnTo>
                  <a:lnTo>
                    <a:pt x="518" y="294"/>
                  </a:lnTo>
                  <a:lnTo>
                    <a:pt x="518" y="307"/>
                  </a:lnTo>
                  <a:lnTo>
                    <a:pt x="524" y="304"/>
                  </a:lnTo>
                  <a:lnTo>
                    <a:pt x="524" y="304"/>
                  </a:lnTo>
                  <a:close/>
                  <a:moveTo>
                    <a:pt x="524" y="277"/>
                  </a:moveTo>
                  <a:lnTo>
                    <a:pt x="524" y="264"/>
                  </a:lnTo>
                  <a:lnTo>
                    <a:pt x="518" y="267"/>
                  </a:lnTo>
                  <a:lnTo>
                    <a:pt x="518" y="280"/>
                  </a:lnTo>
                  <a:lnTo>
                    <a:pt x="524" y="277"/>
                  </a:lnTo>
                  <a:lnTo>
                    <a:pt x="524" y="277"/>
                  </a:lnTo>
                  <a:close/>
                  <a:moveTo>
                    <a:pt x="524" y="251"/>
                  </a:moveTo>
                  <a:lnTo>
                    <a:pt x="524" y="238"/>
                  </a:lnTo>
                  <a:lnTo>
                    <a:pt x="518" y="241"/>
                  </a:lnTo>
                  <a:lnTo>
                    <a:pt x="518" y="254"/>
                  </a:lnTo>
                  <a:lnTo>
                    <a:pt x="524" y="251"/>
                  </a:lnTo>
                  <a:lnTo>
                    <a:pt x="524" y="251"/>
                  </a:lnTo>
                  <a:close/>
                  <a:moveTo>
                    <a:pt x="524" y="224"/>
                  </a:moveTo>
                  <a:lnTo>
                    <a:pt x="523" y="211"/>
                  </a:lnTo>
                  <a:lnTo>
                    <a:pt x="518" y="214"/>
                  </a:lnTo>
                  <a:lnTo>
                    <a:pt x="518" y="228"/>
                  </a:lnTo>
                  <a:lnTo>
                    <a:pt x="524" y="224"/>
                  </a:lnTo>
                  <a:lnTo>
                    <a:pt x="524" y="224"/>
                  </a:lnTo>
                  <a:close/>
                  <a:moveTo>
                    <a:pt x="523" y="198"/>
                  </a:moveTo>
                  <a:lnTo>
                    <a:pt x="523" y="185"/>
                  </a:lnTo>
                  <a:lnTo>
                    <a:pt x="518" y="188"/>
                  </a:lnTo>
                  <a:lnTo>
                    <a:pt x="518" y="201"/>
                  </a:lnTo>
                  <a:lnTo>
                    <a:pt x="523" y="198"/>
                  </a:lnTo>
                  <a:lnTo>
                    <a:pt x="523" y="198"/>
                  </a:lnTo>
                  <a:close/>
                  <a:moveTo>
                    <a:pt x="523" y="172"/>
                  </a:moveTo>
                  <a:lnTo>
                    <a:pt x="523" y="159"/>
                  </a:lnTo>
                  <a:lnTo>
                    <a:pt x="518" y="162"/>
                  </a:lnTo>
                  <a:lnTo>
                    <a:pt x="518" y="175"/>
                  </a:lnTo>
                  <a:lnTo>
                    <a:pt x="523" y="172"/>
                  </a:lnTo>
                  <a:lnTo>
                    <a:pt x="523" y="172"/>
                  </a:lnTo>
                  <a:close/>
                  <a:moveTo>
                    <a:pt x="523" y="145"/>
                  </a:moveTo>
                  <a:lnTo>
                    <a:pt x="523" y="132"/>
                  </a:lnTo>
                  <a:lnTo>
                    <a:pt x="518" y="135"/>
                  </a:lnTo>
                  <a:lnTo>
                    <a:pt x="518" y="149"/>
                  </a:lnTo>
                  <a:lnTo>
                    <a:pt x="523" y="145"/>
                  </a:lnTo>
                  <a:lnTo>
                    <a:pt x="523" y="145"/>
                  </a:lnTo>
                  <a:close/>
                  <a:moveTo>
                    <a:pt x="523" y="119"/>
                  </a:moveTo>
                  <a:lnTo>
                    <a:pt x="523" y="106"/>
                  </a:lnTo>
                  <a:lnTo>
                    <a:pt x="518" y="109"/>
                  </a:lnTo>
                  <a:lnTo>
                    <a:pt x="518" y="122"/>
                  </a:lnTo>
                  <a:lnTo>
                    <a:pt x="523" y="119"/>
                  </a:lnTo>
                  <a:lnTo>
                    <a:pt x="523" y="119"/>
                  </a:lnTo>
                  <a:close/>
                  <a:moveTo>
                    <a:pt x="523" y="92"/>
                  </a:moveTo>
                  <a:lnTo>
                    <a:pt x="523" y="79"/>
                  </a:lnTo>
                  <a:lnTo>
                    <a:pt x="518" y="83"/>
                  </a:lnTo>
                  <a:lnTo>
                    <a:pt x="518" y="96"/>
                  </a:lnTo>
                  <a:lnTo>
                    <a:pt x="523" y="92"/>
                  </a:lnTo>
                  <a:lnTo>
                    <a:pt x="523" y="92"/>
                  </a:lnTo>
                  <a:close/>
                  <a:moveTo>
                    <a:pt x="523" y="66"/>
                  </a:moveTo>
                  <a:lnTo>
                    <a:pt x="523" y="53"/>
                  </a:lnTo>
                  <a:lnTo>
                    <a:pt x="517" y="56"/>
                  </a:lnTo>
                  <a:lnTo>
                    <a:pt x="518" y="69"/>
                  </a:lnTo>
                  <a:lnTo>
                    <a:pt x="523" y="66"/>
                  </a:lnTo>
                  <a:lnTo>
                    <a:pt x="523" y="66"/>
                  </a:lnTo>
                  <a:close/>
                  <a:moveTo>
                    <a:pt x="523" y="40"/>
                  </a:moveTo>
                  <a:lnTo>
                    <a:pt x="523" y="26"/>
                  </a:lnTo>
                  <a:lnTo>
                    <a:pt x="517" y="30"/>
                  </a:lnTo>
                  <a:lnTo>
                    <a:pt x="517" y="43"/>
                  </a:lnTo>
                  <a:lnTo>
                    <a:pt x="523" y="40"/>
                  </a:lnTo>
                  <a:lnTo>
                    <a:pt x="523" y="40"/>
                  </a:lnTo>
                  <a:close/>
                  <a:moveTo>
                    <a:pt x="523" y="0"/>
                  </a:moveTo>
                  <a:lnTo>
                    <a:pt x="517" y="3"/>
                  </a:lnTo>
                  <a:lnTo>
                    <a:pt x="517" y="16"/>
                  </a:lnTo>
                  <a:lnTo>
                    <a:pt x="523" y="13"/>
                  </a:lnTo>
                  <a:lnTo>
                    <a:pt x="523" y="0"/>
                  </a:lnTo>
                  <a:lnTo>
                    <a:pt x="523" y="0"/>
                  </a:lnTo>
                  <a:close/>
                  <a:moveTo>
                    <a:pt x="448" y="506"/>
                  </a:moveTo>
                  <a:lnTo>
                    <a:pt x="448" y="493"/>
                  </a:lnTo>
                  <a:lnTo>
                    <a:pt x="442" y="496"/>
                  </a:lnTo>
                  <a:lnTo>
                    <a:pt x="442" y="510"/>
                  </a:lnTo>
                  <a:lnTo>
                    <a:pt x="448" y="506"/>
                  </a:lnTo>
                  <a:lnTo>
                    <a:pt x="448" y="506"/>
                  </a:lnTo>
                  <a:close/>
                  <a:moveTo>
                    <a:pt x="448" y="480"/>
                  </a:moveTo>
                  <a:lnTo>
                    <a:pt x="448" y="467"/>
                  </a:lnTo>
                  <a:lnTo>
                    <a:pt x="442" y="470"/>
                  </a:lnTo>
                  <a:lnTo>
                    <a:pt x="442" y="483"/>
                  </a:lnTo>
                  <a:lnTo>
                    <a:pt x="448" y="480"/>
                  </a:lnTo>
                  <a:lnTo>
                    <a:pt x="448" y="480"/>
                  </a:lnTo>
                  <a:close/>
                  <a:moveTo>
                    <a:pt x="448" y="453"/>
                  </a:moveTo>
                  <a:lnTo>
                    <a:pt x="448" y="440"/>
                  </a:lnTo>
                  <a:lnTo>
                    <a:pt x="442" y="444"/>
                  </a:lnTo>
                  <a:lnTo>
                    <a:pt x="442" y="450"/>
                  </a:lnTo>
                  <a:lnTo>
                    <a:pt x="436" y="454"/>
                  </a:lnTo>
                  <a:lnTo>
                    <a:pt x="436" y="461"/>
                  </a:lnTo>
                  <a:lnTo>
                    <a:pt x="447" y="454"/>
                  </a:lnTo>
                  <a:lnTo>
                    <a:pt x="447" y="454"/>
                  </a:lnTo>
                  <a:lnTo>
                    <a:pt x="448" y="453"/>
                  </a:lnTo>
                  <a:lnTo>
                    <a:pt x="448" y="453"/>
                  </a:lnTo>
                  <a:close/>
                  <a:moveTo>
                    <a:pt x="448" y="427"/>
                  </a:moveTo>
                  <a:lnTo>
                    <a:pt x="448" y="414"/>
                  </a:lnTo>
                  <a:lnTo>
                    <a:pt x="442" y="417"/>
                  </a:lnTo>
                  <a:lnTo>
                    <a:pt x="442" y="430"/>
                  </a:lnTo>
                  <a:lnTo>
                    <a:pt x="448" y="427"/>
                  </a:lnTo>
                  <a:lnTo>
                    <a:pt x="448" y="427"/>
                  </a:lnTo>
                  <a:close/>
                  <a:moveTo>
                    <a:pt x="448" y="401"/>
                  </a:moveTo>
                  <a:lnTo>
                    <a:pt x="448" y="387"/>
                  </a:lnTo>
                  <a:lnTo>
                    <a:pt x="442" y="391"/>
                  </a:lnTo>
                  <a:lnTo>
                    <a:pt x="442" y="404"/>
                  </a:lnTo>
                  <a:lnTo>
                    <a:pt x="448" y="401"/>
                  </a:lnTo>
                  <a:lnTo>
                    <a:pt x="448" y="401"/>
                  </a:lnTo>
                  <a:close/>
                  <a:moveTo>
                    <a:pt x="448" y="348"/>
                  </a:moveTo>
                  <a:lnTo>
                    <a:pt x="448" y="334"/>
                  </a:lnTo>
                  <a:lnTo>
                    <a:pt x="442" y="338"/>
                  </a:lnTo>
                  <a:lnTo>
                    <a:pt x="442" y="351"/>
                  </a:lnTo>
                  <a:lnTo>
                    <a:pt x="448" y="348"/>
                  </a:lnTo>
                  <a:lnTo>
                    <a:pt x="448" y="348"/>
                  </a:lnTo>
                  <a:close/>
                  <a:moveTo>
                    <a:pt x="448" y="321"/>
                  </a:moveTo>
                  <a:lnTo>
                    <a:pt x="447" y="308"/>
                  </a:lnTo>
                  <a:lnTo>
                    <a:pt x="442" y="311"/>
                  </a:lnTo>
                  <a:lnTo>
                    <a:pt x="442" y="325"/>
                  </a:lnTo>
                  <a:lnTo>
                    <a:pt x="448" y="321"/>
                  </a:lnTo>
                  <a:lnTo>
                    <a:pt x="448" y="321"/>
                  </a:lnTo>
                  <a:close/>
                  <a:moveTo>
                    <a:pt x="447" y="242"/>
                  </a:moveTo>
                  <a:lnTo>
                    <a:pt x="447" y="229"/>
                  </a:lnTo>
                  <a:lnTo>
                    <a:pt x="441" y="232"/>
                  </a:lnTo>
                  <a:lnTo>
                    <a:pt x="441" y="245"/>
                  </a:lnTo>
                  <a:lnTo>
                    <a:pt x="447" y="242"/>
                  </a:lnTo>
                  <a:lnTo>
                    <a:pt x="447" y="242"/>
                  </a:lnTo>
                  <a:close/>
                  <a:moveTo>
                    <a:pt x="447" y="216"/>
                  </a:moveTo>
                  <a:lnTo>
                    <a:pt x="447" y="203"/>
                  </a:lnTo>
                  <a:lnTo>
                    <a:pt x="441" y="206"/>
                  </a:lnTo>
                  <a:lnTo>
                    <a:pt x="441" y="219"/>
                  </a:lnTo>
                  <a:lnTo>
                    <a:pt x="447" y="216"/>
                  </a:lnTo>
                  <a:lnTo>
                    <a:pt x="447" y="216"/>
                  </a:lnTo>
                  <a:close/>
                  <a:moveTo>
                    <a:pt x="447" y="163"/>
                  </a:moveTo>
                  <a:lnTo>
                    <a:pt x="447" y="150"/>
                  </a:lnTo>
                  <a:lnTo>
                    <a:pt x="441" y="153"/>
                  </a:lnTo>
                  <a:lnTo>
                    <a:pt x="441" y="166"/>
                  </a:lnTo>
                  <a:lnTo>
                    <a:pt x="447" y="163"/>
                  </a:lnTo>
                  <a:lnTo>
                    <a:pt x="447" y="163"/>
                  </a:lnTo>
                  <a:close/>
                  <a:moveTo>
                    <a:pt x="447" y="136"/>
                  </a:moveTo>
                  <a:lnTo>
                    <a:pt x="447" y="123"/>
                  </a:lnTo>
                  <a:lnTo>
                    <a:pt x="441" y="127"/>
                  </a:lnTo>
                  <a:lnTo>
                    <a:pt x="441" y="140"/>
                  </a:lnTo>
                  <a:lnTo>
                    <a:pt x="447" y="136"/>
                  </a:lnTo>
                  <a:lnTo>
                    <a:pt x="447" y="136"/>
                  </a:lnTo>
                  <a:close/>
                  <a:moveTo>
                    <a:pt x="447" y="84"/>
                  </a:moveTo>
                  <a:lnTo>
                    <a:pt x="447" y="70"/>
                  </a:lnTo>
                  <a:lnTo>
                    <a:pt x="441" y="74"/>
                  </a:lnTo>
                  <a:lnTo>
                    <a:pt x="441" y="87"/>
                  </a:lnTo>
                  <a:lnTo>
                    <a:pt x="447" y="84"/>
                  </a:lnTo>
                  <a:lnTo>
                    <a:pt x="447" y="84"/>
                  </a:lnTo>
                  <a:close/>
                  <a:moveTo>
                    <a:pt x="447" y="44"/>
                  </a:moveTo>
                  <a:lnTo>
                    <a:pt x="441" y="47"/>
                  </a:lnTo>
                  <a:lnTo>
                    <a:pt x="441" y="60"/>
                  </a:lnTo>
                  <a:lnTo>
                    <a:pt x="447" y="57"/>
                  </a:lnTo>
                  <a:lnTo>
                    <a:pt x="447" y="44"/>
                  </a:lnTo>
                  <a:lnTo>
                    <a:pt x="447" y="44"/>
                  </a:lnTo>
                  <a:close/>
                  <a:moveTo>
                    <a:pt x="585" y="375"/>
                  </a:moveTo>
                  <a:lnTo>
                    <a:pt x="584" y="368"/>
                  </a:lnTo>
                  <a:lnTo>
                    <a:pt x="573" y="375"/>
                  </a:lnTo>
                  <a:lnTo>
                    <a:pt x="573" y="382"/>
                  </a:lnTo>
                  <a:lnTo>
                    <a:pt x="585" y="375"/>
                  </a:lnTo>
                  <a:lnTo>
                    <a:pt x="585" y="375"/>
                  </a:lnTo>
                  <a:close/>
                  <a:moveTo>
                    <a:pt x="562" y="388"/>
                  </a:moveTo>
                  <a:lnTo>
                    <a:pt x="561" y="381"/>
                  </a:lnTo>
                  <a:lnTo>
                    <a:pt x="550" y="388"/>
                  </a:lnTo>
                  <a:lnTo>
                    <a:pt x="550" y="395"/>
                  </a:lnTo>
                  <a:lnTo>
                    <a:pt x="562" y="388"/>
                  </a:lnTo>
                  <a:lnTo>
                    <a:pt x="562" y="388"/>
                  </a:lnTo>
                  <a:close/>
                  <a:moveTo>
                    <a:pt x="539" y="401"/>
                  </a:moveTo>
                  <a:lnTo>
                    <a:pt x="539" y="394"/>
                  </a:lnTo>
                  <a:lnTo>
                    <a:pt x="527" y="401"/>
                  </a:lnTo>
                  <a:lnTo>
                    <a:pt x="527" y="408"/>
                  </a:lnTo>
                  <a:lnTo>
                    <a:pt x="539" y="401"/>
                  </a:lnTo>
                  <a:lnTo>
                    <a:pt x="539" y="401"/>
                  </a:lnTo>
                  <a:close/>
                  <a:moveTo>
                    <a:pt x="516" y="415"/>
                  </a:moveTo>
                  <a:lnTo>
                    <a:pt x="516" y="408"/>
                  </a:lnTo>
                  <a:lnTo>
                    <a:pt x="504" y="414"/>
                  </a:lnTo>
                  <a:lnTo>
                    <a:pt x="504" y="421"/>
                  </a:lnTo>
                  <a:lnTo>
                    <a:pt x="516" y="415"/>
                  </a:lnTo>
                  <a:lnTo>
                    <a:pt x="516" y="415"/>
                  </a:lnTo>
                  <a:close/>
                  <a:moveTo>
                    <a:pt x="493" y="428"/>
                  </a:moveTo>
                  <a:lnTo>
                    <a:pt x="493" y="421"/>
                  </a:lnTo>
                  <a:lnTo>
                    <a:pt x="482" y="427"/>
                  </a:lnTo>
                  <a:lnTo>
                    <a:pt x="482" y="434"/>
                  </a:lnTo>
                  <a:lnTo>
                    <a:pt x="493" y="428"/>
                  </a:lnTo>
                  <a:lnTo>
                    <a:pt x="493" y="428"/>
                  </a:lnTo>
                  <a:close/>
                  <a:moveTo>
                    <a:pt x="470" y="441"/>
                  </a:moveTo>
                  <a:lnTo>
                    <a:pt x="470" y="434"/>
                  </a:lnTo>
                  <a:lnTo>
                    <a:pt x="459" y="441"/>
                  </a:lnTo>
                  <a:lnTo>
                    <a:pt x="459" y="448"/>
                  </a:lnTo>
                  <a:lnTo>
                    <a:pt x="470" y="441"/>
                  </a:lnTo>
                  <a:lnTo>
                    <a:pt x="470" y="441"/>
                  </a:lnTo>
                  <a:close/>
                  <a:moveTo>
                    <a:pt x="425" y="467"/>
                  </a:moveTo>
                  <a:lnTo>
                    <a:pt x="425" y="460"/>
                  </a:lnTo>
                  <a:lnTo>
                    <a:pt x="413" y="467"/>
                  </a:lnTo>
                  <a:lnTo>
                    <a:pt x="413" y="474"/>
                  </a:lnTo>
                  <a:lnTo>
                    <a:pt x="425" y="467"/>
                  </a:lnTo>
                  <a:lnTo>
                    <a:pt x="425" y="467"/>
                  </a:lnTo>
                  <a:close/>
                  <a:moveTo>
                    <a:pt x="402" y="481"/>
                  </a:moveTo>
                  <a:lnTo>
                    <a:pt x="402" y="474"/>
                  </a:lnTo>
                  <a:lnTo>
                    <a:pt x="390" y="480"/>
                  </a:lnTo>
                  <a:lnTo>
                    <a:pt x="390" y="487"/>
                  </a:lnTo>
                  <a:lnTo>
                    <a:pt x="402" y="481"/>
                  </a:lnTo>
                  <a:lnTo>
                    <a:pt x="402" y="481"/>
                  </a:lnTo>
                  <a:close/>
                  <a:moveTo>
                    <a:pt x="356" y="507"/>
                  </a:moveTo>
                  <a:lnTo>
                    <a:pt x="356" y="500"/>
                  </a:lnTo>
                  <a:lnTo>
                    <a:pt x="344" y="507"/>
                  </a:lnTo>
                  <a:lnTo>
                    <a:pt x="344" y="514"/>
                  </a:lnTo>
                  <a:lnTo>
                    <a:pt x="356" y="507"/>
                  </a:lnTo>
                  <a:lnTo>
                    <a:pt x="356" y="507"/>
                  </a:lnTo>
                  <a:close/>
                  <a:moveTo>
                    <a:pt x="333" y="520"/>
                  </a:moveTo>
                  <a:lnTo>
                    <a:pt x="333" y="513"/>
                  </a:lnTo>
                  <a:lnTo>
                    <a:pt x="321" y="520"/>
                  </a:lnTo>
                  <a:lnTo>
                    <a:pt x="321" y="527"/>
                  </a:lnTo>
                  <a:lnTo>
                    <a:pt x="333" y="520"/>
                  </a:lnTo>
                  <a:lnTo>
                    <a:pt x="333" y="520"/>
                  </a:lnTo>
                  <a:close/>
                  <a:moveTo>
                    <a:pt x="310" y="534"/>
                  </a:moveTo>
                  <a:lnTo>
                    <a:pt x="310" y="527"/>
                  </a:lnTo>
                  <a:lnTo>
                    <a:pt x="298" y="533"/>
                  </a:lnTo>
                  <a:lnTo>
                    <a:pt x="298" y="540"/>
                  </a:lnTo>
                  <a:lnTo>
                    <a:pt x="310" y="534"/>
                  </a:lnTo>
                  <a:lnTo>
                    <a:pt x="310" y="534"/>
                  </a:lnTo>
                  <a:close/>
                  <a:moveTo>
                    <a:pt x="287" y="547"/>
                  </a:moveTo>
                  <a:lnTo>
                    <a:pt x="287" y="540"/>
                  </a:lnTo>
                  <a:lnTo>
                    <a:pt x="276" y="546"/>
                  </a:lnTo>
                  <a:lnTo>
                    <a:pt x="276" y="553"/>
                  </a:lnTo>
                  <a:lnTo>
                    <a:pt x="287" y="547"/>
                  </a:lnTo>
                  <a:lnTo>
                    <a:pt x="287" y="547"/>
                  </a:lnTo>
                  <a:close/>
                  <a:moveTo>
                    <a:pt x="264" y="560"/>
                  </a:moveTo>
                  <a:lnTo>
                    <a:pt x="264" y="553"/>
                  </a:lnTo>
                  <a:lnTo>
                    <a:pt x="253" y="560"/>
                  </a:lnTo>
                  <a:lnTo>
                    <a:pt x="253" y="567"/>
                  </a:lnTo>
                  <a:lnTo>
                    <a:pt x="264" y="560"/>
                  </a:lnTo>
                  <a:lnTo>
                    <a:pt x="264" y="560"/>
                  </a:lnTo>
                  <a:close/>
                  <a:moveTo>
                    <a:pt x="241" y="573"/>
                  </a:moveTo>
                  <a:lnTo>
                    <a:pt x="241" y="566"/>
                  </a:lnTo>
                  <a:lnTo>
                    <a:pt x="230" y="573"/>
                  </a:lnTo>
                  <a:lnTo>
                    <a:pt x="230" y="580"/>
                  </a:lnTo>
                  <a:lnTo>
                    <a:pt x="241" y="573"/>
                  </a:lnTo>
                  <a:lnTo>
                    <a:pt x="241" y="573"/>
                  </a:lnTo>
                  <a:close/>
                  <a:moveTo>
                    <a:pt x="196" y="600"/>
                  </a:moveTo>
                  <a:lnTo>
                    <a:pt x="196" y="593"/>
                  </a:lnTo>
                  <a:lnTo>
                    <a:pt x="184" y="599"/>
                  </a:lnTo>
                  <a:lnTo>
                    <a:pt x="184" y="606"/>
                  </a:lnTo>
                  <a:lnTo>
                    <a:pt x="196" y="600"/>
                  </a:lnTo>
                  <a:lnTo>
                    <a:pt x="196" y="600"/>
                  </a:lnTo>
                  <a:close/>
                  <a:moveTo>
                    <a:pt x="172" y="613"/>
                  </a:moveTo>
                  <a:lnTo>
                    <a:pt x="172" y="606"/>
                  </a:lnTo>
                  <a:lnTo>
                    <a:pt x="161" y="612"/>
                  </a:lnTo>
                  <a:lnTo>
                    <a:pt x="161" y="619"/>
                  </a:lnTo>
                  <a:lnTo>
                    <a:pt x="172" y="613"/>
                  </a:lnTo>
                  <a:lnTo>
                    <a:pt x="172" y="613"/>
                  </a:lnTo>
                  <a:close/>
                  <a:moveTo>
                    <a:pt x="138" y="632"/>
                  </a:moveTo>
                  <a:lnTo>
                    <a:pt x="138" y="633"/>
                  </a:lnTo>
                  <a:lnTo>
                    <a:pt x="150" y="626"/>
                  </a:lnTo>
                  <a:lnTo>
                    <a:pt x="150" y="619"/>
                  </a:lnTo>
                  <a:lnTo>
                    <a:pt x="142" y="623"/>
                  </a:lnTo>
                  <a:lnTo>
                    <a:pt x="142" y="617"/>
                  </a:lnTo>
                  <a:lnTo>
                    <a:pt x="137" y="620"/>
                  </a:lnTo>
                  <a:lnTo>
                    <a:pt x="137" y="633"/>
                  </a:lnTo>
                  <a:lnTo>
                    <a:pt x="138" y="632"/>
                  </a:lnTo>
                  <a:lnTo>
                    <a:pt x="138" y="632"/>
                  </a:lnTo>
                  <a:close/>
                  <a:moveTo>
                    <a:pt x="127" y="639"/>
                  </a:moveTo>
                  <a:lnTo>
                    <a:pt x="127" y="632"/>
                  </a:lnTo>
                  <a:lnTo>
                    <a:pt x="115" y="639"/>
                  </a:lnTo>
                  <a:lnTo>
                    <a:pt x="115" y="646"/>
                  </a:lnTo>
                  <a:lnTo>
                    <a:pt x="127" y="639"/>
                  </a:lnTo>
                  <a:lnTo>
                    <a:pt x="127" y="639"/>
                  </a:lnTo>
                  <a:close/>
                  <a:moveTo>
                    <a:pt x="104" y="653"/>
                  </a:moveTo>
                  <a:lnTo>
                    <a:pt x="104" y="646"/>
                  </a:lnTo>
                  <a:lnTo>
                    <a:pt x="93" y="652"/>
                  </a:lnTo>
                  <a:lnTo>
                    <a:pt x="93" y="659"/>
                  </a:lnTo>
                  <a:lnTo>
                    <a:pt x="104" y="653"/>
                  </a:lnTo>
                  <a:lnTo>
                    <a:pt x="104" y="653"/>
                  </a:lnTo>
                  <a:close/>
                  <a:moveTo>
                    <a:pt x="81" y="666"/>
                  </a:moveTo>
                  <a:lnTo>
                    <a:pt x="81" y="659"/>
                  </a:lnTo>
                  <a:lnTo>
                    <a:pt x="70" y="665"/>
                  </a:lnTo>
                  <a:lnTo>
                    <a:pt x="70" y="672"/>
                  </a:lnTo>
                  <a:lnTo>
                    <a:pt x="81" y="666"/>
                  </a:lnTo>
                  <a:lnTo>
                    <a:pt x="81" y="666"/>
                  </a:lnTo>
                  <a:close/>
                  <a:moveTo>
                    <a:pt x="58" y="679"/>
                  </a:moveTo>
                  <a:lnTo>
                    <a:pt x="58" y="672"/>
                  </a:lnTo>
                  <a:lnTo>
                    <a:pt x="47" y="679"/>
                  </a:lnTo>
                  <a:lnTo>
                    <a:pt x="47" y="686"/>
                  </a:lnTo>
                  <a:lnTo>
                    <a:pt x="58" y="679"/>
                  </a:lnTo>
                  <a:lnTo>
                    <a:pt x="58" y="679"/>
                  </a:lnTo>
                  <a:close/>
                  <a:moveTo>
                    <a:pt x="35" y="692"/>
                  </a:moveTo>
                  <a:lnTo>
                    <a:pt x="35" y="685"/>
                  </a:lnTo>
                  <a:lnTo>
                    <a:pt x="24" y="692"/>
                  </a:lnTo>
                  <a:lnTo>
                    <a:pt x="24" y="699"/>
                  </a:lnTo>
                  <a:lnTo>
                    <a:pt x="35" y="692"/>
                  </a:lnTo>
                  <a:lnTo>
                    <a:pt x="35" y="692"/>
                  </a:lnTo>
                  <a:close/>
                  <a:moveTo>
                    <a:pt x="13" y="698"/>
                  </a:moveTo>
                  <a:lnTo>
                    <a:pt x="1" y="705"/>
                  </a:lnTo>
                  <a:lnTo>
                    <a:pt x="1" y="712"/>
                  </a:lnTo>
                  <a:lnTo>
                    <a:pt x="13" y="705"/>
                  </a:lnTo>
                  <a:lnTo>
                    <a:pt x="13" y="698"/>
                  </a:lnTo>
                  <a:lnTo>
                    <a:pt x="13" y="698"/>
                  </a:lnTo>
                  <a:close/>
                  <a:moveTo>
                    <a:pt x="584" y="287"/>
                  </a:moveTo>
                  <a:lnTo>
                    <a:pt x="584" y="280"/>
                  </a:lnTo>
                  <a:lnTo>
                    <a:pt x="573" y="287"/>
                  </a:lnTo>
                  <a:lnTo>
                    <a:pt x="573" y="293"/>
                  </a:lnTo>
                  <a:lnTo>
                    <a:pt x="584" y="287"/>
                  </a:lnTo>
                  <a:lnTo>
                    <a:pt x="584" y="287"/>
                  </a:lnTo>
                  <a:close/>
                  <a:moveTo>
                    <a:pt x="561" y="300"/>
                  </a:moveTo>
                  <a:lnTo>
                    <a:pt x="561" y="294"/>
                  </a:lnTo>
                  <a:lnTo>
                    <a:pt x="550" y="300"/>
                  </a:lnTo>
                  <a:lnTo>
                    <a:pt x="550" y="306"/>
                  </a:lnTo>
                  <a:lnTo>
                    <a:pt x="561" y="300"/>
                  </a:lnTo>
                  <a:lnTo>
                    <a:pt x="561" y="300"/>
                  </a:lnTo>
                  <a:close/>
                  <a:moveTo>
                    <a:pt x="539" y="313"/>
                  </a:moveTo>
                  <a:lnTo>
                    <a:pt x="539" y="307"/>
                  </a:lnTo>
                  <a:lnTo>
                    <a:pt x="527" y="313"/>
                  </a:lnTo>
                  <a:lnTo>
                    <a:pt x="527" y="320"/>
                  </a:lnTo>
                  <a:lnTo>
                    <a:pt x="539" y="313"/>
                  </a:lnTo>
                  <a:lnTo>
                    <a:pt x="539" y="313"/>
                  </a:lnTo>
                  <a:close/>
                  <a:moveTo>
                    <a:pt x="516" y="326"/>
                  </a:moveTo>
                  <a:lnTo>
                    <a:pt x="516" y="320"/>
                  </a:lnTo>
                  <a:lnTo>
                    <a:pt x="504" y="326"/>
                  </a:lnTo>
                  <a:lnTo>
                    <a:pt x="504" y="333"/>
                  </a:lnTo>
                  <a:lnTo>
                    <a:pt x="516" y="326"/>
                  </a:lnTo>
                  <a:lnTo>
                    <a:pt x="516" y="326"/>
                  </a:lnTo>
                  <a:close/>
                  <a:moveTo>
                    <a:pt x="493" y="339"/>
                  </a:moveTo>
                  <a:lnTo>
                    <a:pt x="493" y="333"/>
                  </a:lnTo>
                  <a:lnTo>
                    <a:pt x="481" y="340"/>
                  </a:lnTo>
                  <a:lnTo>
                    <a:pt x="481" y="346"/>
                  </a:lnTo>
                  <a:lnTo>
                    <a:pt x="493" y="339"/>
                  </a:lnTo>
                  <a:lnTo>
                    <a:pt x="493" y="339"/>
                  </a:lnTo>
                  <a:close/>
                  <a:moveTo>
                    <a:pt x="470" y="353"/>
                  </a:moveTo>
                  <a:lnTo>
                    <a:pt x="470" y="346"/>
                  </a:lnTo>
                  <a:lnTo>
                    <a:pt x="458" y="353"/>
                  </a:lnTo>
                  <a:lnTo>
                    <a:pt x="459" y="359"/>
                  </a:lnTo>
                  <a:lnTo>
                    <a:pt x="470" y="353"/>
                  </a:lnTo>
                  <a:lnTo>
                    <a:pt x="470" y="353"/>
                  </a:lnTo>
                  <a:close/>
                  <a:moveTo>
                    <a:pt x="447" y="361"/>
                  </a:moveTo>
                  <a:lnTo>
                    <a:pt x="447" y="360"/>
                  </a:lnTo>
                  <a:lnTo>
                    <a:pt x="435" y="366"/>
                  </a:lnTo>
                  <a:lnTo>
                    <a:pt x="435" y="373"/>
                  </a:lnTo>
                  <a:lnTo>
                    <a:pt x="442" y="369"/>
                  </a:lnTo>
                  <a:lnTo>
                    <a:pt x="442" y="378"/>
                  </a:lnTo>
                  <a:lnTo>
                    <a:pt x="448" y="374"/>
                  </a:lnTo>
                  <a:lnTo>
                    <a:pt x="448" y="361"/>
                  </a:lnTo>
                  <a:lnTo>
                    <a:pt x="447" y="361"/>
                  </a:lnTo>
                  <a:lnTo>
                    <a:pt x="447" y="361"/>
                  </a:lnTo>
                  <a:close/>
                  <a:moveTo>
                    <a:pt x="424" y="379"/>
                  </a:moveTo>
                  <a:lnTo>
                    <a:pt x="424" y="373"/>
                  </a:lnTo>
                  <a:lnTo>
                    <a:pt x="413" y="379"/>
                  </a:lnTo>
                  <a:lnTo>
                    <a:pt x="413" y="386"/>
                  </a:lnTo>
                  <a:lnTo>
                    <a:pt x="424" y="379"/>
                  </a:lnTo>
                  <a:lnTo>
                    <a:pt x="424" y="379"/>
                  </a:lnTo>
                  <a:close/>
                  <a:moveTo>
                    <a:pt x="401" y="392"/>
                  </a:moveTo>
                  <a:lnTo>
                    <a:pt x="401" y="386"/>
                  </a:lnTo>
                  <a:lnTo>
                    <a:pt x="390" y="393"/>
                  </a:lnTo>
                  <a:lnTo>
                    <a:pt x="390" y="399"/>
                  </a:lnTo>
                  <a:lnTo>
                    <a:pt x="401" y="392"/>
                  </a:lnTo>
                  <a:lnTo>
                    <a:pt x="401" y="392"/>
                  </a:lnTo>
                  <a:close/>
                  <a:moveTo>
                    <a:pt x="356" y="419"/>
                  </a:moveTo>
                  <a:lnTo>
                    <a:pt x="356" y="412"/>
                  </a:lnTo>
                  <a:lnTo>
                    <a:pt x="344" y="419"/>
                  </a:lnTo>
                  <a:lnTo>
                    <a:pt x="344" y="425"/>
                  </a:lnTo>
                  <a:lnTo>
                    <a:pt x="356" y="419"/>
                  </a:lnTo>
                  <a:lnTo>
                    <a:pt x="356" y="419"/>
                  </a:lnTo>
                  <a:close/>
                  <a:moveTo>
                    <a:pt x="333" y="432"/>
                  </a:moveTo>
                  <a:lnTo>
                    <a:pt x="333" y="426"/>
                  </a:lnTo>
                  <a:lnTo>
                    <a:pt x="321" y="432"/>
                  </a:lnTo>
                  <a:lnTo>
                    <a:pt x="321" y="439"/>
                  </a:lnTo>
                  <a:lnTo>
                    <a:pt x="333" y="432"/>
                  </a:lnTo>
                  <a:lnTo>
                    <a:pt x="333" y="432"/>
                  </a:lnTo>
                  <a:close/>
                  <a:moveTo>
                    <a:pt x="310" y="445"/>
                  </a:moveTo>
                  <a:lnTo>
                    <a:pt x="310" y="439"/>
                  </a:lnTo>
                  <a:lnTo>
                    <a:pt x="298" y="445"/>
                  </a:lnTo>
                  <a:lnTo>
                    <a:pt x="298" y="452"/>
                  </a:lnTo>
                  <a:lnTo>
                    <a:pt x="310" y="445"/>
                  </a:lnTo>
                  <a:lnTo>
                    <a:pt x="310" y="445"/>
                  </a:lnTo>
                  <a:close/>
                  <a:moveTo>
                    <a:pt x="287" y="458"/>
                  </a:moveTo>
                  <a:lnTo>
                    <a:pt x="287" y="452"/>
                  </a:lnTo>
                  <a:lnTo>
                    <a:pt x="275" y="459"/>
                  </a:lnTo>
                  <a:lnTo>
                    <a:pt x="275" y="465"/>
                  </a:lnTo>
                  <a:lnTo>
                    <a:pt x="287" y="458"/>
                  </a:lnTo>
                  <a:lnTo>
                    <a:pt x="287" y="458"/>
                  </a:lnTo>
                  <a:close/>
                  <a:moveTo>
                    <a:pt x="264" y="472"/>
                  </a:moveTo>
                  <a:lnTo>
                    <a:pt x="264" y="465"/>
                  </a:lnTo>
                  <a:lnTo>
                    <a:pt x="252" y="472"/>
                  </a:lnTo>
                  <a:lnTo>
                    <a:pt x="252" y="478"/>
                  </a:lnTo>
                  <a:lnTo>
                    <a:pt x="264" y="472"/>
                  </a:lnTo>
                  <a:lnTo>
                    <a:pt x="264" y="472"/>
                  </a:lnTo>
                  <a:close/>
                  <a:moveTo>
                    <a:pt x="241" y="485"/>
                  </a:moveTo>
                  <a:lnTo>
                    <a:pt x="241" y="478"/>
                  </a:lnTo>
                  <a:lnTo>
                    <a:pt x="230" y="485"/>
                  </a:lnTo>
                  <a:lnTo>
                    <a:pt x="230" y="491"/>
                  </a:lnTo>
                  <a:lnTo>
                    <a:pt x="241" y="485"/>
                  </a:lnTo>
                  <a:lnTo>
                    <a:pt x="241" y="485"/>
                  </a:lnTo>
                  <a:close/>
                  <a:moveTo>
                    <a:pt x="218" y="493"/>
                  </a:moveTo>
                  <a:lnTo>
                    <a:pt x="218" y="492"/>
                  </a:lnTo>
                  <a:lnTo>
                    <a:pt x="207" y="498"/>
                  </a:lnTo>
                  <a:lnTo>
                    <a:pt x="207" y="505"/>
                  </a:lnTo>
                  <a:lnTo>
                    <a:pt x="213" y="501"/>
                  </a:lnTo>
                  <a:lnTo>
                    <a:pt x="213" y="510"/>
                  </a:lnTo>
                  <a:lnTo>
                    <a:pt x="219" y="506"/>
                  </a:lnTo>
                  <a:lnTo>
                    <a:pt x="219" y="493"/>
                  </a:lnTo>
                  <a:lnTo>
                    <a:pt x="218" y="493"/>
                  </a:lnTo>
                  <a:lnTo>
                    <a:pt x="218" y="493"/>
                  </a:lnTo>
                  <a:close/>
                  <a:moveTo>
                    <a:pt x="195" y="511"/>
                  </a:moveTo>
                  <a:lnTo>
                    <a:pt x="195" y="505"/>
                  </a:lnTo>
                  <a:lnTo>
                    <a:pt x="184" y="511"/>
                  </a:lnTo>
                  <a:lnTo>
                    <a:pt x="184" y="518"/>
                  </a:lnTo>
                  <a:lnTo>
                    <a:pt x="195" y="511"/>
                  </a:lnTo>
                  <a:lnTo>
                    <a:pt x="195" y="511"/>
                  </a:lnTo>
                  <a:close/>
                  <a:moveTo>
                    <a:pt x="172" y="525"/>
                  </a:moveTo>
                  <a:lnTo>
                    <a:pt x="172" y="518"/>
                  </a:lnTo>
                  <a:lnTo>
                    <a:pt x="161" y="525"/>
                  </a:lnTo>
                  <a:lnTo>
                    <a:pt x="161" y="531"/>
                  </a:lnTo>
                  <a:lnTo>
                    <a:pt x="172" y="525"/>
                  </a:lnTo>
                  <a:lnTo>
                    <a:pt x="172" y="525"/>
                  </a:lnTo>
                  <a:close/>
                  <a:moveTo>
                    <a:pt x="150" y="538"/>
                  </a:moveTo>
                  <a:lnTo>
                    <a:pt x="150" y="531"/>
                  </a:lnTo>
                  <a:lnTo>
                    <a:pt x="138" y="538"/>
                  </a:lnTo>
                  <a:lnTo>
                    <a:pt x="138" y="540"/>
                  </a:lnTo>
                  <a:lnTo>
                    <a:pt x="137" y="540"/>
                  </a:lnTo>
                  <a:lnTo>
                    <a:pt x="137" y="554"/>
                  </a:lnTo>
                  <a:lnTo>
                    <a:pt x="142" y="551"/>
                  </a:lnTo>
                  <a:lnTo>
                    <a:pt x="142" y="542"/>
                  </a:lnTo>
                  <a:lnTo>
                    <a:pt x="150" y="538"/>
                  </a:lnTo>
                  <a:lnTo>
                    <a:pt x="150" y="538"/>
                  </a:lnTo>
                  <a:close/>
                  <a:moveTo>
                    <a:pt x="127" y="551"/>
                  </a:moveTo>
                  <a:lnTo>
                    <a:pt x="127" y="544"/>
                  </a:lnTo>
                  <a:lnTo>
                    <a:pt x="115" y="551"/>
                  </a:lnTo>
                  <a:lnTo>
                    <a:pt x="115" y="558"/>
                  </a:lnTo>
                  <a:lnTo>
                    <a:pt x="127" y="551"/>
                  </a:lnTo>
                  <a:lnTo>
                    <a:pt x="127" y="551"/>
                  </a:lnTo>
                  <a:close/>
                  <a:moveTo>
                    <a:pt x="104" y="564"/>
                  </a:moveTo>
                  <a:lnTo>
                    <a:pt x="104" y="558"/>
                  </a:lnTo>
                  <a:lnTo>
                    <a:pt x="92" y="564"/>
                  </a:lnTo>
                  <a:lnTo>
                    <a:pt x="92" y="571"/>
                  </a:lnTo>
                  <a:lnTo>
                    <a:pt x="104" y="564"/>
                  </a:lnTo>
                  <a:lnTo>
                    <a:pt x="104" y="564"/>
                  </a:lnTo>
                  <a:close/>
                  <a:moveTo>
                    <a:pt x="81" y="577"/>
                  </a:moveTo>
                  <a:lnTo>
                    <a:pt x="81" y="571"/>
                  </a:lnTo>
                  <a:lnTo>
                    <a:pt x="69" y="577"/>
                  </a:lnTo>
                  <a:lnTo>
                    <a:pt x="69" y="584"/>
                  </a:lnTo>
                  <a:lnTo>
                    <a:pt x="81" y="577"/>
                  </a:lnTo>
                  <a:lnTo>
                    <a:pt x="81" y="577"/>
                  </a:lnTo>
                  <a:close/>
                  <a:moveTo>
                    <a:pt x="58" y="591"/>
                  </a:moveTo>
                  <a:lnTo>
                    <a:pt x="58" y="584"/>
                  </a:lnTo>
                  <a:lnTo>
                    <a:pt x="46" y="591"/>
                  </a:lnTo>
                  <a:lnTo>
                    <a:pt x="46" y="597"/>
                  </a:lnTo>
                  <a:lnTo>
                    <a:pt x="58" y="591"/>
                  </a:lnTo>
                  <a:lnTo>
                    <a:pt x="58" y="591"/>
                  </a:lnTo>
                  <a:close/>
                  <a:moveTo>
                    <a:pt x="35" y="604"/>
                  </a:moveTo>
                  <a:lnTo>
                    <a:pt x="35" y="597"/>
                  </a:lnTo>
                  <a:lnTo>
                    <a:pt x="24" y="604"/>
                  </a:lnTo>
                  <a:lnTo>
                    <a:pt x="24" y="610"/>
                  </a:lnTo>
                  <a:lnTo>
                    <a:pt x="35" y="604"/>
                  </a:lnTo>
                  <a:lnTo>
                    <a:pt x="35" y="604"/>
                  </a:lnTo>
                  <a:close/>
                  <a:moveTo>
                    <a:pt x="12" y="610"/>
                  </a:moveTo>
                  <a:lnTo>
                    <a:pt x="1" y="617"/>
                  </a:lnTo>
                  <a:lnTo>
                    <a:pt x="1" y="624"/>
                  </a:lnTo>
                  <a:lnTo>
                    <a:pt x="12" y="617"/>
                  </a:lnTo>
                  <a:lnTo>
                    <a:pt x="12" y="610"/>
                  </a:lnTo>
                  <a:lnTo>
                    <a:pt x="12" y="610"/>
                  </a:lnTo>
                  <a:close/>
                  <a:moveTo>
                    <a:pt x="584" y="199"/>
                  </a:moveTo>
                  <a:lnTo>
                    <a:pt x="584" y="192"/>
                  </a:lnTo>
                  <a:lnTo>
                    <a:pt x="573" y="199"/>
                  </a:lnTo>
                  <a:lnTo>
                    <a:pt x="573" y="205"/>
                  </a:lnTo>
                  <a:lnTo>
                    <a:pt x="584" y="199"/>
                  </a:lnTo>
                  <a:lnTo>
                    <a:pt x="584" y="199"/>
                  </a:lnTo>
                  <a:close/>
                  <a:moveTo>
                    <a:pt x="561" y="212"/>
                  </a:moveTo>
                  <a:lnTo>
                    <a:pt x="561" y="205"/>
                  </a:lnTo>
                  <a:lnTo>
                    <a:pt x="550" y="212"/>
                  </a:lnTo>
                  <a:lnTo>
                    <a:pt x="550" y="219"/>
                  </a:lnTo>
                  <a:lnTo>
                    <a:pt x="561" y="212"/>
                  </a:lnTo>
                  <a:lnTo>
                    <a:pt x="561" y="212"/>
                  </a:lnTo>
                  <a:close/>
                  <a:moveTo>
                    <a:pt x="538" y="225"/>
                  </a:moveTo>
                  <a:lnTo>
                    <a:pt x="538" y="218"/>
                  </a:lnTo>
                  <a:lnTo>
                    <a:pt x="527" y="225"/>
                  </a:lnTo>
                  <a:lnTo>
                    <a:pt x="527" y="232"/>
                  </a:lnTo>
                  <a:lnTo>
                    <a:pt x="538" y="225"/>
                  </a:lnTo>
                  <a:lnTo>
                    <a:pt x="538" y="225"/>
                  </a:lnTo>
                  <a:close/>
                  <a:moveTo>
                    <a:pt x="515" y="238"/>
                  </a:moveTo>
                  <a:lnTo>
                    <a:pt x="515" y="232"/>
                  </a:lnTo>
                  <a:lnTo>
                    <a:pt x="504" y="238"/>
                  </a:lnTo>
                  <a:lnTo>
                    <a:pt x="504" y="245"/>
                  </a:lnTo>
                  <a:lnTo>
                    <a:pt x="515" y="238"/>
                  </a:lnTo>
                  <a:lnTo>
                    <a:pt x="515" y="238"/>
                  </a:lnTo>
                  <a:close/>
                  <a:moveTo>
                    <a:pt x="493" y="252"/>
                  </a:moveTo>
                  <a:lnTo>
                    <a:pt x="493" y="245"/>
                  </a:lnTo>
                  <a:lnTo>
                    <a:pt x="481" y="251"/>
                  </a:lnTo>
                  <a:lnTo>
                    <a:pt x="481" y="258"/>
                  </a:lnTo>
                  <a:lnTo>
                    <a:pt x="493" y="252"/>
                  </a:lnTo>
                  <a:lnTo>
                    <a:pt x="493" y="252"/>
                  </a:lnTo>
                  <a:close/>
                  <a:moveTo>
                    <a:pt x="470" y="265"/>
                  </a:moveTo>
                  <a:lnTo>
                    <a:pt x="470" y="258"/>
                  </a:lnTo>
                  <a:lnTo>
                    <a:pt x="458" y="265"/>
                  </a:lnTo>
                  <a:lnTo>
                    <a:pt x="458" y="271"/>
                  </a:lnTo>
                  <a:lnTo>
                    <a:pt x="470" y="265"/>
                  </a:lnTo>
                  <a:lnTo>
                    <a:pt x="470" y="265"/>
                  </a:lnTo>
                  <a:close/>
                  <a:moveTo>
                    <a:pt x="447" y="278"/>
                  </a:moveTo>
                  <a:lnTo>
                    <a:pt x="447" y="271"/>
                  </a:lnTo>
                  <a:lnTo>
                    <a:pt x="435" y="278"/>
                  </a:lnTo>
                  <a:lnTo>
                    <a:pt x="435" y="285"/>
                  </a:lnTo>
                  <a:lnTo>
                    <a:pt x="447" y="278"/>
                  </a:lnTo>
                  <a:lnTo>
                    <a:pt x="447" y="278"/>
                  </a:lnTo>
                  <a:close/>
                  <a:moveTo>
                    <a:pt x="447" y="295"/>
                  </a:moveTo>
                  <a:lnTo>
                    <a:pt x="442" y="298"/>
                  </a:lnTo>
                  <a:lnTo>
                    <a:pt x="442" y="285"/>
                  </a:lnTo>
                  <a:lnTo>
                    <a:pt x="447" y="281"/>
                  </a:lnTo>
                  <a:lnTo>
                    <a:pt x="447" y="295"/>
                  </a:lnTo>
                  <a:lnTo>
                    <a:pt x="447" y="295"/>
                  </a:lnTo>
                  <a:close/>
                  <a:moveTo>
                    <a:pt x="447" y="268"/>
                  </a:moveTo>
                  <a:lnTo>
                    <a:pt x="441" y="272"/>
                  </a:lnTo>
                  <a:lnTo>
                    <a:pt x="441" y="258"/>
                  </a:lnTo>
                  <a:lnTo>
                    <a:pt x="447" y="255"/>
                  </a:lnTo>
                  <a:lnTo>
                    <a:pt x="447" y="268"/>
                  </a:lnTo>
                  <a:lnTo>
                    <a:pt x="447" y="268"/>
                  </a:lnTo>
                  <a:close/>
                  <a:moveTo>
                    <a:pt x="424" y="291"/>
                  </a:moveTo>
                  <a:lnTo>
                    <a:pt x="424" y="284"/>
                  </a:lnTo>
                  <a:lnTo>
                    <a:pt x="413" y="291"/>
                  </a:lnTo>
                  <a:lnTo>
                    <a:pt x="413" y="298"/>
                  </a:lnTo>
                  <a:lnTo>
                    <a:pt x="424" y="291"/>
                  </a:lnTo>
                  <a:lnTo>
                    <a:pt x="424" y="291"/>
                  </a:lnTo>
                  <a:close/>
                  <a:moveTo>
                    <a:pt x="401" y="304"/>
                  </a:moveTo>
                  <a:lnTo>
                    <a:pt x="401" y="298"/>
                  </a:lnTo>
                  <a:lnTo>
                    <a:pt x="390" y="304"/>
                  </a:lnTo>
                  <a:lnTo>
                    <a:pt x="390" y="311"/>
                  </a:lnTo>
                  <a:lnTo>
                    <a:pt x="401" y="304"/>
                  </a:lnTo>
                  <a:lnTo>
                    <a:pt x="401" y="304"/>
                  </a:lnTo>
                  <a:close/>
                  <a:moveTo>
                    <a:pt x="378" y="318"/>
                  </a:moveTo>
                  <a:lnTo>
                    <a:pt x="367" y="324"/>
                  </a:lnTo>
                  <a:lnTo>
                    <a:pt x="367" y="317"/>
                  </a:lnTo>
                  <a:lnTo>
                    <a:pt x="378" y="311"/>
                  </a:lnTo>
                  <a:lnTo>
                    <a:pt x="378" y="318"/>
                  </a:lnTo>
                  <a:lnTo>
                    <a:pt x="378" y="318"/>
                  </a:lnTo>
                  <a:close/>
                  <a:moveTo>
                    <a:pt x="355" y="331"/>
                  </a:moveTo>
                  <a:lnTo>
                    <a:pt x="355" y="324"/>
                  </a:lnTo>
                  <a:lnTo>
                    <a:pt x="344" y="331"/>
                  </a:lnTo>
                  <a:lnTo>
                    <a:pt x="344" y="337"/>
                  </a:lnTo>
                  <a:lnTo>
                    <a:pt x="355" y="331"/>
                  </a:lnTo>
                  <a:lnTo>
                    <a:pt x="355" y="331"/>
                  </a:lnTo>
                  <a:close/>
                  <a:moveTo>
                    <a:pt x="332" y="344"/>
                  </a:moveTo>
                  <a:lnTo>
                    <a:pt x="332" y="337"/>
                  </a:lnTo>
                  <a:lnTo>
                    <a:pt x="321" y="344"/>
                  </a:lnTo>
                  <a:lnTo>
                    <a:pt x="321" y="351"/>
                  </a:lnTo>
                  <a:lnTo>
                    <a:pt x="332" y="344"/>
                  </a:lnTo>
                  <a:lnTo>
                    <a:pt x="332" y="344"/>
                  </a:lnTo>
                  <a:close/>
                  <a:moveTo>
                    <a:pt x="309" y="357"/>
                  </a:moveTo>
                  <a:lnTo>
                    <a:pt x="309" y="350"/>
                  </a:lnTo>
                  <a:lnTo>
                    <a:pt x="298" y="357"/>
                  </a:lnTo>
                  <a:lnTo>
                    <a:pt x="298" y="364"/>
                  </a:lnTo>
                  <a:lnTo>
                    <a:pt x="309" y="357"/>
                  </a:lnTo>
                  <a:lnTo>
                    <a:pt x="309" y="357"/>
                  </a:lnTo>
                  <a:close/>
                  <a:moveTo>
                    <a:pt x="287" y="370"/>
                  </a:moveTo>
                  <a:lnTo>
                    <a:pt x="287" y="364"/>
                  </a:lnTo>
                  <a:lnTo>
                    <a:pt x="275" y="370"/>
                  </a:lnTo>
                  <a:lnTo>
                    <a:pt x="275" y="377"/>
                  </a:lnTo>
                  <a:lnTo>
                    <a:pt x="287" y="370"/>
                  </a:lnTo>
                  <a:lnTo>
                    <a:pt x="287" y="370"/>
                  </a:lnTo>
                  <a:close/>
                  <a:moveTo>
                    <a:pt x="264" y="384"/>
                  </a:moveTo>
                  <a:lnTo>
                    <a:pt x="264" y="377"/>
                  </a:lnTo>
                  <a:lnTo>
                    <a:pt x="252" y="383"/>
                  </a:lnTo>
                  <a:lnTo>
                    <a:pt x="252" y="390"/>
                  </a:lnTo>
                  <a:lnTo>
                    <a:pt x="264" y="384"/>
                  </a:lnTo>
                  <a:lnTo>
                    <a:pt x="264" y="384"/>
                  </a:lnTo>
                  <a:close/>
                  <a:moveTo>
                    <a:pt x="241" y="397"/>
                  </a:moveTo>
                  <a:lnTo>
                    <a:pt x="241" y="390"/>
                  </a:lnTo>
                  <a:lnTo>
                    <a:pt x="229" y="397"/>
                  </a:lnTo>
                  <a:lnTo>
                    <a:pt x="229" y="404"/>
                  </a:lnTo>
                  <a:lnTo>
                    <a:pt x="241" y="397"/>
                  </a:lnTo>
                  <a:lnTo>
                    <a:pt x="241" y="397"/>
                  </a:lnTo>
                  <a:close/>
                  <a:moveTo>
                    <a:pt x="218" y="410"/>
                  </a:moveTo>
                  <a:lnTo>
                    <a:pt x="218" y="403"/>
                  </a:lnTo>
                  <a:lnTo>
                    <a:pt x="206" y="410"/>
                  </a:lnTo>
                  <a:lnTo>
                    <a:pt x="206" y="417"/>
                  </a:lnTo>
                  <a:lnTo>
                    <a:pt x="218" y="410"/>
                  </a:lnTo>
                  <a:lnTo>
                    <a:pt x="218" y="410"/>
                  </a:lnTo>
                  <a:close/>
                  <a:moveTo>
                    <a:pt x="218" y="427"/>
                  </a:moveTo>
                  <a:lnTo>
                    <a:pt x="213" y="430"/>
                  </a:lnTo>
                  <a:lnTo>
                    <a:pt x="213" y="417"/>
                  </a:lnTo>
                  <a:lnTo>
                    <a:pt x="218" y="414"/>
                  </a:lnTo>
                  <a:lnTo>
                    <a:pt x="218" y="427"/>
                  </a:lnTo>
                  <a:lnTo>
                    <a:pt x="218" y="427"/>
                  </a:lnTo>
                  <a:close/>
                  <a:moveTo>
                    <a:pt x="218" y="401"/>
                  </a:moveTo>
                  <a:lnTo>
                    <a:pt x="213" y="404"/>
                  </a:lnTo>
                  <a:lnTo>
                    <a:pt x="213" y="390"/>
                  </a:lnTo>
                  <a:lnTo>
                    <a:pt x="218" y="387"/>
                  </a:lnTo>
                  <a:lnTo>
                    <a:pt x="218" y="401"/>
                  </a:lnTo>
                  <a:lnTo>
                    <a:pt x="218" y="401"/>
                  </a:lnTo>
                  <a:close/>
                  <a:moveTo>
                    <a:pt x="195" y="423"/>
                  </a:moveTo>
                  <a:lnTo>
                    <a:pt x="195" y="416"/>
                  </a:lnTo>
                  <a:lnTo>
                    <a:pt x="183" y="423"/>
                  </a:lnTo>
                  <a:lnTo>
                    <a:pt x="184" y="430"/>
                  </a:lnTo>
                  <a:lnTo>
                    <a:pt x="195" y="423"/>
                  </a:lnTo>
                  <a:lnTo>
                    <a:pt x="195" y="423"/>
                  </a:lnTo>
                  <a:close/>
                  <a:moveTo>
                    <a:pt x="172" y="437"/>
                  </a:moveTo>
                  <a:lnTo>
                    <a:pt x="172" y="430"/>
                  </a:lnTo>
                  <a:lnTo>
                    <a:pt x="161" y="436"/>
                  </a:lnTo>
                  <a:lnTo>
                    <a:pt x="161" y="443"/>
                  </a:lnTo>
                  <a:lnTo>
                    <a:pt x="172" y="437"/>
                  </a:lnTo>
                  <a:lnTo>
                    <a:pt x="172" y="437"/>
                  </a:lnTo>
                  <a:close/>
                  <a:moveTo>
                    <a:pt x="149" y="450"/>
                  </a:moveTo>
                  <a:lnTo>
                    <a:pt x="149" y="443"/>
                  </a:lnTo>
                  <a:lnTo>
                    <a:pt x="138" y="449"/>
                  </a:lnTo>
                  <a:lnTo>
                    <a:pt x="138" y="456"/>
                  </a:lnTo>
                  <a:lnTo>
                    <a:pt x="149" y="450"/>
                  </a:lnTo>
                  <a:lnTo>
                    <a:pt x="149" y="450"/>
                  </a:lnTo>
                  <a:close/>
                  <a:moveTo>
                    <a:pt x="142" y="445"/>
                  </a:moveTo>
                  <a:lnTo>
                    <a:pt x="136" y="448"/>
                  </a:lnTo>
                  <a:lnTo>
                    <a:pt x="136" y="435"/>
                  </a:lnTo>
                  <a:lnTo>
                    <a:pt x="142" y="431"/>
                  </a:lnTo>
                  <a:lnTo>
                    <a:pt x="142" y="445"/>
                  </a:lnTo>
                  <a:lnTo>
                    <a:pt x="142" y="445"/>
                  </a:lnTo>
                  <a:close/>
                  <a:moveTo>
                    <a:pt x="126" y="463"/>
                  </a:moveTo>
                  <a:lnTo>
                    <a:pt x="126" y="456"/>
                  </a:lnTo>
                  <a:lnTo>
                    <a:pt x="115" y="463"/>
                  </a:lnTo>
                  <a:lnTo>
                    <a:pt x="115" y="470"/>
                  </a:lnTo>
                  <a:lnTo>
                    <a:pt x="126" y="463"/>
                  </a:lnTo>
                  <a:lnTo>
                    <a:pt x="126" y="463"/>
                  </a:lnTo>
                  <a:close/>
                  <a:moveTo>
                    <a:pt x="103" y="476"/>
                  </a:moveTo>
                  <a:lnTo>
                    <a:pt x="103" y="469"/>
                  </a:lnTo>
                  <a:lnTo>
                    <a:pt x="92" y="476"/>
                  </a:lnTo>
                  <a:lnTo>
                    <a:pt x="92" y="483"/>
                  </a:lnTo>
                  <a:lnTo>
                    <a:pt x="103" y="476"/>
                  </a:lnTo>
                  <a:lnTo>
                    <a:pt x="103" y="476"/>
                  </a:lnTo>
                  <a:close/>
                  <a:moveTo>
                    <a:pt x="81" y="489"/>
                  </a:moveTo>
                  <a:lnTo>
                    <a:pt x="81" y="483"/>
                  </a:lnTo>
                  <a:lnTo>
                    <a:pt x="69" y="489"/>
                  </a:lnTo>
                  <a:lnTo>
                    <a:pt x="69" y="496"/>
                  </a:lnTo>
                  <a:lnTo>
                    <a:pt x="81" y="489"/>
                  </a:lnTo>
                  <a:lnTo>
                    <a:pt x="81" y="489"/>
                  </a:lnTo>
                  <a:close/>
                  <a:moveTo>
                    <a:pt x="58" y="503"/>
                  </a:moveTo>
                  <a:lnTo>
                    <a:pt x="58" y="496"/>
                  </a:lnTo>
                  <a:lnTo>
                    <a:pt x="46" y="502"/>
                  </a:lnTo>
                  <a:lnTo>
                    <a:pt x="46" y="509"/>
                  </a:lnTo>
                  <a:lnTo>
                    <a:pt x="58" y="503"/>
                  </a:lnTo>
                  <a:lnTo>
                    <a:pt x="58" y="503"/>
                  </a:lnTo>
                  <a:close/>
                  <a:moveTo>
                    <a:pt x="35" y="516"/>
                  </a:moveTo>
                  <a:lnTo>
                    <a:pt x="35" y="509"/>
                  </a:lnTo>
                  <a:lnTo>
                    <a:pt x="23" y="516"/>
                  </a:lnTo>
                  <a:lnTo>
                    <a:pt x="23" y="522"/>
                  </a:lnTo>
                  <a:lnTo>
                    <a:pt x="35" y="516"/>
                  </a:lnTo>
                  <a:lnTo>
                    <a:pt x="35" y="516"/>
                  </a:lnTo>
                  <a:close/>
                  <a:moveTo>
                    <a:pt x="12" y="522"/>
                  </a:moveTo>
                  <a:lnTo>
                    <a:pt x="0" y="529"/>
                  </a:lnTo>
                  <a:lnTo>
                    <a:pt x="0" y="536"/>
                  </a:lnTo>
                  <a:lnTo>
                    <a:pt x="12" y="529"/>
                  </a:lnTo>
                  <a:lnTo>
                    <a:pt x="12" y="522"/>
                  </a:lnTo>
                  <a:lnTo>
                    <a:pt x="12" y="522"/>
                  </a:lnTo>
                  <a:close/>
                  <a:moveTo>
                    <a:pt x="584" y="111"/>
                  </a:moveTo>
                  <a:lnTo>
                    <a:pt x="584" y="104"/>
                  </a:lnTo>
                  <a:lnTo>
                    <a:pt x="572" y="111"/>
                  </a:lnTo>
                  <a:lnTo>
                    <a:pt x="572" y="117"/>
                  </a:lnTo>
                  <a:lnTo>
                    <a:pt x="584" y="111"/>
                  </a:lnTo>
                  <a:lnTo>
                    <a:pt x="584" y="111"/>
                  </a:lnTo>
                  <a:close/>
                  <a:moveTo>
                    <a:pt x="561" y="124"/>
                  </a:moveTo>
                  <a:lnTo>
                    <a:pt x="561" y="117"/>
                  </a:lnTo>
                  <a:lnTo>
                    <a:pt x="550" y="124"/>
                  </a:lnTo>
                  <a:lnTo>
                    <a:pt x="550" y="130"/>
                  </a:lnTo>
                  <a:lnTo>
                    <a:pt x="561" y="124"/>
                  </a:lnTo>
                  <a:lnTo>
                    <a:pt x="561" y="124"/>
                  </a:lnTo>
                  <a:close/>
                  <a:moveTo>
                    <a:pt x="538" y="137"/>
                  </a:moveTo>
                  <a:lnTo>
                    <a:pt x="538" y="131"/>
                  </a:lnTo>
                  <a:lnTo>
                    <a:pt x="527" y="137"/>
                  </a:lnTo>
                  <a:lnTo>
                    <a:pt x="527" y="144"/>
                  </a:lnTo>
                  <a:lnTo>
                    <a:pt x="538" y="137"/>
                  </a:lnTo>
                  <a:lnTo>
                    <a:pt x="538" y="137"/>
                  </a:lnTo>
                  <a:close/>
                  <a:moveTo>
                    <a:pt x="515" y="150"/>
                  </a:moveTo>
                  <a:lnTo>
                    <a:pt x="515" y="144"/>
                  </a:lnTo>
                  <a:lnTo>
                    <a:pt x="504" y="150"/>
                  </a:lnTo>
                  <a:lnTo>
                    <a:pt x="504" y="157"/>
                  </a:lnTo>
                  <a:lnTo>
                    <a:pt x="515" y="150"/>
                  </a:lnTo>
                  <a:lnTo>
                    <a:pt x="515" y="150"/>
                  </a:lnTo>
                  <a:close/>
                  <a:moveTo>
                    <a:pt x="493" y="163"/>
                  </a:moveTo>
                  <a:lnTo>
                    <a:pt x="493" y="157"/>
                  </a:lnTo>
                  <a:lnTo>
                    <a:pt x="481" y="164"/>
                  </a:lnTo>
                  <a:lnTo>
                    <a:pt x="481" y="170"/>
                  </a:lnTo>
                  <a:lnTo>
                    <a:pt x="493" y="163"/>
                  </a:lnTo>
                  <a:lnTo>
                    <a:pt x="493" y="163"/>
                  </a:lnTo>
                  <a:close/>
                  <a:moveTo>
                    <a:pt x="469" y="177"/>
                  </a:moveTo>
                  <a:lnTo>
                    <a:pt x="469" y="170"/>
                  </a:lnTo>
                  <a:lnTo>
                    <a:pt x="458" y="177"/>
                  </a:lnTo>
                  <a:lnTo>
                    <a:pt x="458" y="183"/>
                  </a:lnTo>
                  <a:lnTo>
                    <a:pt x="469" y="177"/>
                  </a:lnTo>
                  <a:lnTo>
                    <a:pt x="469" y="177"/>
                  </a:lnTo>
                  <a:close/>
                  <a:moveTo>
                    <a:pt x="441" y="186"/>
                  </a:moveTo>
                  <a:lnTo>
                    <a:pt x="435" y="190"/>
                  </a:lnTo>
                  <a:lnTo>
                    <a:pt x="435" y="196"/>
                  </a:lnTo>
                  <a:lnTo>
                    <a:pt x="441" y="193"/>
                  </a:lnTo>
                  <a:lnTo>
                    <a:pt x="446" y="190"/>
                  </a:lnTo>
                  <a:lnTo>
                    <a:pt x="447" y="189"/>
                  </a:lnTo>
                  <a:lnTo>
                    <a:pt x="447" y="176"/>
                  </a:lnTo>
                  <a:lnTo>
                    <a:pt x="441" y="180"/>
                  </a:lnTo>
                  <a:lnTo>
                    <a:pt x="441" y="186"/>
                  </a:lnTo>
                  <a:lnTo>
                    <a:pt x="441" y="186"/>
                  </a:lnTo>
                  <a:close/>
                  <a:moveTo>
                    <a:pt x="424" y="203"/>
                  </a:moveTo>
                  <a:lnTo>
                    <a:pt x="424" y="197"/>
                  </a:lnTo>
                  <a:lnTo>
                    <a:pt x="412" y="203"/>
                  </a:lnTo>
                  <a:lnTo>
                    <a:pt x="412" y="210"/>
                  </a:lnTo>
                  <a:lnTo>
                    <a:pt x="424" y="203"/>
                  </a:lnTo>
                  <a:lnTo>
                    <a:pt x="424" y="203"/>
                  </a:lnTo>
                  <a:close/>
                  <a:moveTo>
                    <a:pt x="401" y="216"/>
                  </a:moveTo>
                  <a:lnTo>
                    <a:pt x="401" y="210"/>
                  </a:lnTo>
                  <a:lnTo>
                    <a:pt x="389" y="216"/>
                  </a:lnTo>
                  <a:lnTo>
                    <a:pt x="389" y="223"/>
                  </a:lnTo>
                  <a:lnTo>
                    <a:pt x="401" y="216"/>
                  </a:lnTo>
                  <a:lnTo>
                    <a:pt x="401" y="216"/>
                  </a:lnTo>
                  <a:close/>
                  <a:moveTo>
                    <a:pt x="378" y="223"/>
                  </a:moveTo>
                  <a:lnTo>
                    <a:pt x="371" y="227"/>
                  </a:lnTo>
                  <a:lnTo>
                    <a:pt x="371" y="220"/>
                  </a:lnTo>
                  <a:lnTo>
                    <a:pt x="365" y="223"/>
                  </a:lnTo>
                  <a:lnTo>
                    <a:pt x="365" y="237"/>
                  </a:lnTo>
                  <a:lnTo>
                    <a:pt x="366" y="236"/>
                  </a:lnTo>
                  <a:lnTo>
                    <a:pt x="371" y="234"/>
                  </a:lnTo>
                  <a:lnTo>
                    <a:pt x="378" y="229"/>
                  </a:lnTo>
                  <a:lnTo>
                    <a:pt x="378" y="223"/>
                  </a:lnTo>
                  <a:lnTo>
                    <a:pt x="378" y="223"/>
                  </a:lnTo>
                  <a:close/>
                  <a:moveTo>
                    <a:pt x="355" y="243"/>
                  </a:moveTo>
                  <a:lnTo>
                    <a:pt x="355" y="236"/>
                  </a:lnTo>
                  <a:lnTo>
                    <a:pt x="344" y="243"/>
                  </a:lnTo>
                  <a:lnTo>
                    <a:pt x="344" y="249"/>
                  </a:lnTo>
                  <a:lnTo>
                    <a:pt x="355" y="243"/>
                  </a:lnTo>
                  <a:lnTo>
                    <a:pt x="355" y="243"/>
                  </a:lnTo>
                  <a:close/>
                  <a:moveTo>
                    <a:pt x="332" y="256"/>
                  </a:moveTo>
                  <a:lnTo>
                    <a:pt x="332" y="249"/>
                  </a:lnTo>
                  <a:lnTo>
                    <a:pt x="321" y="256"/>
                  </a:lnTo>
                  <a:lnTo>
                    <a:pt x="321" y="262"/>
                  </a:lnTo>
                  <a:lnTo>
                    <a:pt x="332" y="256"/>
                  </a:lnTo>
                  <a:lnTo>
                    <a:pt x="332" y="256"/>
                  </a:lnTo>
                  <a:close/>
                  <a:moveTo>
                    <a:pt x="309" y="269"/>
                  </a:moveTo>
                  <a:lnTo>
                    <a:pt x="309" y="263"/>
                  </a:lnTo>
                  <a:lnTo>
                    <a:pt x="298" y="269"/>
                  </a:lnTo>
                  <a:lnTo>
                    <a:pt x="298" y="276"/>
                  </a:lnTo>
                  <a:lnTo>
                    <a:pt x="309" y="269"/>
                  </a:lnTo>
                  <a:lnTo>
                    <a:pt x="309" y="269"/>
                  </a:lnTo>
                  <a:close/>
                  <a:moveTo>
                    <a:pt x="287" y="282"/>
                  </a:moveTo>
                  <a:lnTo>
                    <a:pt x="286" y="276"/>
                  </a:lnTo>
                  <a:lnTo>
                    <a:pt x="275" y="282"/>
                  </a:lnTo>
                  <a:lnTo>
                    <a:pt x="275" y="289"/>
                  </a:lnTo>
                  <a:lnTo>
                    <a:pt x="287" y="282"/>
                  </a:lnTo>
                  <a:lnTo>
                    <a:pt x="287" y="282"/>
                  </a:lnTo>
                  <a:close/>
                  <a:moveTo>
                    <a:pt x="263" y="295"/>
                  </a:moveTo>
                  <a:lnTo>
                    <a:pt x="263" y="289"/>
                  </a:lnTo>
                  <a:lnTo>
                    <a:pt x="252" y="296"/>
                  </a:lnTo>
                  <a:lnTo>
                    <a:pt x="252" y="302"/>
                  </a:lnTo>
                  <a:lnTo>
                    <a:pt x="263" y="295"/>
                  </a:lnTo>
                  <a:lnTo>
                    <a:pt x="263" y="295"/>
                  </a:lnTo>
                  <a:close/>
                  <a:moveTo>
                    <a:pt x="240" y="309"/>
                  </a:moveTo>
                  <a:lnTo>
                    <a:pt x="240" y="302"/>
                  </a:lnTo>
                  <a:lnTo>
                    <a:pt x="229" y="309"/>
                  </a:lnTo>
                  <a:lnTo>
                    <a:pt x="229" y="315"/>
                  </a:lnTo>
                  <a:lnTo>
                    <a:pt x="240" y="309"/>
                  </a:lnTo>
                  <a:lnTo>
                    <a:pt x="240" y="309"/>
                  </a:lnTo>
                  <a:close/>
                  <a:moveTo>
                    <a:pt x="213" y="318"/>
                  </a:moveTo>
                  <a:lnTo>
                    <a:pt x="206" y="322"/>
                  </a:lnTo>
                  <a:lnTo>
                    <a:pt x="206" y="328"/>
                  </a:lnTo>
                  <a:lnTo>
                    <a:pt x="213" y="325"/>
                  </a:lnTo>
                  <a:lnTo>
                    <a:pt x="218" y="322"/>
                  </a:lnTo>
                  <a:lnTo>
                    <a:pt x="218" y="322"/>
                  </a:lnTo>
                  <a:lnTo>
                    <a:pt x="218" y="308"/>
                  </a:lnTo>
                  <a:lnTo>
                    <a:pt x="213" y="312"/>
                  </a:lnTo>
                  <a:lnTo>
                    <a:pt x="213" y="318"/>
                  </a:lnTo>
                  <a:lnTo>
                    <a:pt x="213" y="318"/>
                  </a:lnTo>
                  <a:close/>
                  <a:moveTo>
                    <a:pt x="195" y="335"/>
                  </a:moveTo>
                  <a:lnTo>
                    <a:pt x="195" y="329"/>
                  </a:lnTo>
                  <a:lnTo>
                    <a:pt x="183" y="335"/>
                  </a:lnTo>
                  <a:lnTo>
                    <a:pt x="183" y="342"/>
                  </a:lnTo>
                  <a:lnTo>
                    <a:pt x="195" y="335"/>
                  </a:lnTo>
                  <a:lnTo>
                    <a:pt x="195" y="335"/>
                  </a:lnTo>
                  <a:close/>
                  <a:moveTo>
                    <a:pt x="172" y="348"/>
                  </a:moveTo>
                  <a:lnTo>
                    <a:pt x="172" y="342"/>
                  </a:lnTo>
                  <a:lnTo>
                    <a:pt x="161" y="348"/>
                  </a:lnTo>
                  <a:lnTo>
                    <a:pt x="161" y="355"/>
                  </a:lnTo>
                  <a:lnTo>
                    <a:pt x="172" y="348"/>
                  </a:lnTo>
                  <a:lnTo>
                    <a:pt x="172" y="348"/>
                  </a:lnTo>
                  <a:close/>
                  <a:moveTo>
                    <a:pt x="149" y="355"/>
                  </a:moveTo>
                  <a:lnTo>
                    <a:pt x="142" y="359"/>
                  </a:lnTo>
                  <a:lnTo>
                    <a:pt x="142" y="353"/>
                  </a:lnTo>
                  <a:lnTo>
                    <a:pt x="136" y="356"/>
                  </a:lnTo>
                  <a:lnTo>
                    <a:pt x="136" y="369"/>
                  </a:lnTo>
                  <a:lnTo>
                    <a:pt x="138" y="368"/>
                  </a:lnTo>
                  <a:lnTo>
                    <a:pt x="142" y="366"/>
                  </a:lnTo>
                  <a:lnTo>
                    <a:pt x="149" y="361"/>
                  </a:lnTo>
                  <a:lnTo>
                    <a:pt x="149" y="355"/>
                  </a:lnTo>
                  <a:lnTo>
                    <a:pt x="149" y="355"/>
                  </a:lnTo>
                  <a:close/>
                  <a:moveTo>
                    <a:pt x="126" y="375"/>
                  </a:moveTo>
                  <a:lnTo>
                    <a:pt x="126" y="368"/>
                  </a:lnTo>
                  <a:lnTo>
                    <a:pt x="115" y="375"/>
                  </a:lnTo>
                  <a:lnTo>
                    <a:pt x="115" y="381"/>
                  </a:lnTo>
                  <a:lnTo>
                    <a:pt x="126" y="375"/>
                  </a:lnTo>
                  <a:lnTo>
                    <a:pt x="126" y="375"/>
                  </a:lnTo>
                  <a:close/>
                  <a:moveTo>
                    <a:pt x="103" y="388"/>
                  </a:moveTo>
                  <a:lnTo>
                    <a:pt x="103" y="382"/>
                  </a:lnTo>
                  <a:lnTo>
                    <a:pt x="92" y="388"/>
                  </a:lnTo>
                  <a:lnTo>
                    <a:pt x="92" y="395"/>
                  </a:lnTo>
                  <a:lnTo>
                    <a:pt x="103" y="388"/>
                  </a:lnTo>
                  <a:lnTo>
                    <a:pt x="103" y="388"/>
                  </a:lnTo>
                  <a:close/>
                  <a:moveTo>
                    <a:pt x="80" y="401"/>
                  </a:moveTo>
                  <a:lnTo>
                    <a:pt x="80" y="395"/>
                  </a:lnTo>
                  <a:lnTo>
                    <a:pt x="69" y="401"/>
                  </a:lnTo>
                  <a:lnTo>
                    <a:pt x="69" y="408"/>
                  </a:lnTo>
                  <a:lnTo>
                    <a:pt x="80" y="401"/>
                  </a:lnTo>
                  <a:lnTo>
                    <a:pt x="80" y="401"/>
                  </a:lnTo>
                  <a:close/>
                  <a:moveTo>
                    <a:pt x="57" y="414"/>
                  </a:moveTo>
                  <a:lnTo>
                    <a:pt x="57" y="408"/>
                  </a:lnTo>
                  <a:lnTo>
                    <a:pt x="46" y="415"/>
                  </a:lnTo>
                  <a:lnTo>
                    <a:pt x="46" y="421"/>
                  </a:lnTo>
                  <a:lnTo>
                    <a:pt x="57" y="414"/>
                  </a:lnTo>
                  <a:lnTo>
                    <a:pt x="57" y="414"/>
                  </a:lnTo>
                  <a:close/>
                  <a:moveTo>
                    <a:pt x="34" y="428"/>
                  </a:moveTo>
                  <a:lnTo>
                    <a:pt x="34" y="421"/>
                  </a:lnTo>
                  <a:lnTo>
                    <a:pt x="23" y="428"/>
                  </a:lnTo>
                  <a:lnTo>
                    <a:pt x="23" y="434"/>
                  </a:lnTo>
                  <a:lnTo>
                    <a:pt x="34" y="428"/>
                  </a:lnTo>
                  <a:lnTo>
                    <a:pt x="34" y="428"/>
                  </a:lnTo>
                  <a:close/>
                  <a:moveTo>
                    <a:pt x="12" y="434"/>
                  </a:moveTo>
                  <a:lnTo>
                    <a:pt x="0" y="441"/>
                  </a:lnTo>
                  <a:lnTo>
                    <a:pt x="0" y="447"/>
                  </a:lnTo>
                  <a:lnTo>
                    <a:pt x="12" y="441"/>
                  </a:lnTo>
                  <a:lnTo>
                    <a:pt x="12" y="434"/>
                  </a:lnTo>
                  <a:lnTo>
                    <a:pt x="12" y="434"/>
                  </a:lnTo>
                  <a:close/>
                  <a:moveTo>
                    <a:pt x="584" y="23"/>
                  </a:moveTo>
                  <a:lnTo>
                    <a:pt x="583" y="16"/>
                  </a:lnTo>
                  <a:lnTo>
                    <a:pt x="572" y="22"/>
                  </a:lnTo>
                  <a:lnTo>
                    <a:pt x="572" y="29"/>
                  </a:lnTo>
                  <a:lnTo>
                    <a:pt x="584" y="23"/>
                  </a:lnTo>
                  <a:lnTo>
                    <a:pt x="584" y="23"/>
                  </a:lnTo>
                  <a:close/>
                  <a:moveTo>
                    <a:pt x="561" y="36"/>
                  </a:moveTo>
                  <a:lnTo>
                    <a:pt x="560" y="29"/>
                  </a:lnTo>
                  <a:lnTo>
                    <a:pt x="549" y="36"/>
                  </a:lnTo>
                  <a:lnTo>
                    <a:pt x="549" y="42"/>
                  </a:lnTo>
                  <a:lnTo>
                    <a:pt x="561" y="36"/>
                  </a:lnTo>
                  <a:lnTo>
                    <a:pt x="561" y="36"/>
                  </a:lnTo>
                  <a:close/>
                  <a:moveTo>
                    <a:pt x="538" y="49"/>
                  </a:moveTo>
                  <a:lnTo>
                    <a:pt x="538" y="42"/>
                  </a:lnTo>
                  <a:lnTo>
                    <a:pt x="526" y="49"/>
                  </a:lnTo>
                  <a:lnTo>
                    <a:pt x="526" y="56"/>
                  </a:lnTo>
                  <a:lnTo>
                    <a:pt x="538" y="49"/>
                  </a:lnTo>
                  <a:lnTo>
                    <a:pt x="538" y="49"/>
                  </a:lnTo>
                  <a:close/>
                  <a:moveTo>
                    <a:pt x="515" y="62"/>
                  </a:moveTo>
                  <a:lnTo>
                    <a:pt x="515" y="55"/>
                  </a:lnTo>
                  <a:lnTo>
                    <a:pt x="503" y="62"/>
                  </a:lnTo>
                  <a:lnTo>
                    <a:pt x="503" y="69"/>
                  </a:lnTo>
                  <a:lnTo>
                    <a:pt x="515" y="62"/>
                  </a:lnTo>
                  <a:lnTo>
                    <a:pt x="515" y="62"/>
                  </a:lnTo>
                  <a:close/>
                  <a:moveTo>
                    <a:pt x="492" y="75"/>
                  </a:moveTo>
                  <a:lnTo>
                    <a:pt x="492" y="69"/>
                  </a:lnTo>
                  <a:lnTo>
                    <a:pt x="481" y="75"/>
                  </a:lnTo>
                  <a:lnTo>
                    <a:pt x="481" y="82"/>
                  </a:lnTo>
                  <a:lnTo>
                    <a:pt x="492" y="75"/>
                  </a:lnTo>
                  <a:lnTo>
                    <a:pt x="492" y="75"/>
                  </a:lnTo>
                  <a:close/>
                  <a:moveTo>
                    <a:pt x="469" y="89"/>
                  </a:moveTo>
                  <a:lnTo>
                    <a:pt x="469" y="82"/>
                  </a:lnTo>
                  <a:lnTo>
                    <a:pt x="458" y="88"/>
                  </a:lnTo>
                  <a:lnTo>
                    <a:pt x="458" y="95"/>
                  </a:lnTo>
                  <a:lnTo>
                    <a:pt x="469" y="89"/>
                  </a:lnTo>
                  <a:lnTo>
                    <a:pt x="469" y="89"/>
                  </a:lnTo>
                  <a:close/>
                  <a:moveTo>
                    <a:pt x="446" y="97"/>
                  </a:moveTo>
                  <a:lnTo>
                    <a:pt x="446" y="95"/>
                  </a:lnTo>
                  <a:lnTo>
                    <a:pt x="435" y="102"/>
                  </a:lnTo>
                  <a:lnTo>
                    <a:pt x="435" y="109"/>
                  </a:lnTo>
                  <a:lnTo>
                    <a:pt x="441" y="105"/>
                  </a:lnTo>
                  <a:lnTo>
                    <a:pt x="441" y="113"/>
                  </a:lnTo>
                  <a:lnTo>
                    <a:pt x="447" y="110"/>
                  </a:lnTo>
                  <a:lnTo>
                    <a:pt x="447" y="97"/>
                  </a:lnTo>
                  <a:lnTo>
                    <a:pt x="446" y="97"/>
                  </a:lnTo>
                  <a:lnTo>
                    <a:pt x="446" y="97"/>
                  </a:lnTo>
                  <a:close/>
                  <a:moveTo>
                    <a:pt x="424" y="115"/>
                  </a:moveTo>
                  <a:lnTo>
                    <a:pt x="424" y="108"/>
                  </a:lnTo>
                  <a:lnTo>
                    <a:pt x="412" y="115"/>
                  </a:lnTo>
                  <a:lnTo>
                    <a:pt x="412" y="122"/>
                  </a:lnTo>
                  <a:lnTo>
                    <a:pt x="424" y="115"/>
                  </a:lnTo>
                  <a:lnTo>
                    <a:pt x="424" y="115"/>
                  </a:lnTo>
                  <a:close/>
                  <a:moveTo>
                    <a:pt x="401" y="128"/>
                  </a:moveTo>
                  <a:lnTo>
                    <a:pt x="401" y="121"/>
                  </a:lnTo>
                  <a:lnTo>
                    <a:pt x="389" y="128"/>
                  </a:lnTo>
                  <a:lnTo>
                    <a:pt x="389" y="135"/>
                  </a:lnTo>
                  <a:lnTo>
                    <a:pt x="401" y="128"/>
                  </a:lnTo>
                  <a:lnTo>
                    <a:pt x="401" y="128"/>
                  </a:lnTo>
                  <a:close/>
                  <a:moveTo>
                    <a:pt x="377" y="142"/>
                  </a:moveTo>
                  <a:lnTo>
                    <a:pt x="377" y="135"/>
                  </a:lnTo>
                  <a:lnTo>
                    <a:pt x="366" y="141"/>
                  </a:lnTo>
                  <a:lnTo>
                    <a:pt x="366" y="143"/>
                  </a:lnTo>
                  <a:lnTo>
                    <a:pt x="365" y="144"/>
                  </a:lnTo>
                  <a:lnTo>
                    <a:pt x="365" y="157"/>
                  </a:lnTo>
                  <a:lnTo>
                    <a:pt x="370" y="154"/>
                  </a:lnTo>
                  <a:lnTo>
                    <a:pt x="370" y="146"/>
                  </a:lnTo>
                  <a:lnTo>
                    <a:pt x="377" y="142"/>
                  </a:lnTo>
                  <a:lnTo>
                    <a:pt x="377" y="142"/>
                  </a:lnTo>
                  <a:close/>
                  <a:moveTo>
                    <a:pt x="355" y="155"/>
                  </a:moveTo>
                  <a:lnTo>
                    <a:pt x="355" y="148"/>
                  </a:lnTo>
                  <a:lnTo>
                    <a:pt x="343" y="154"/>
                  </a:lnTo>
                  <a:lnTo>
                    <a:pt x="343" y="161"/>
                  </a:lnTo>
                  <a:lnTo>
                    <a:pt x="355" y="155"/>
                  </a:lnTo>
                  <a:lnTo>
                    <a:pt x="355" y="155"/>
                  </a:lnTo>
                  <a:close/>
                  <a:moveTo>
                    <a:pt x="332" y="168"/>
                  </a:moveTo>
                  <a:lnTo>
                    <a:pt x="332" y="161"/>
                  </a:lnTo>
                  <a:lnTo>
                    <a:pt x="320" y="168"/>
                  </a:lnTo>
                  <a:lnTo>
                    <a:pt x="320" y="175"/>
                  </a:lnTo>
                  <a:lnTo>
                    <a:pt x="332" y="168"/>
                  </a:lnTo>
                  <a:lnTo>
                    <a:pt x="332" y="168"/>
                  </a:lnTo>
                  <a:close/>
                  <a:moveTo>
                    <a:pt x="309" y="181"/>
                  </a:moveTo>
                  <a:lnTo>
                    <a:pt x="309" y="174"/>
                  </a:lnTo>
                  <a:lnTo>
                    <a:pt x="297" y="181"/>
                  </a:lnTo>
                  <a:lnTo>
                    <a:pt x="297" y="188"/>
                  </a:lnTo>
                  <a:lnTo>
                    <a:pt x="309" y="181"/>
                  </a:lnTo>
                  <a:lnTo>
                    <a:pt x="309" y="181"/>
                  </a:lnTo>
                  <a:close/>
                  <a:moveTo>
                    <a:pt x="286" y="194"/>
                  </a:moveTo>
                  <a:lnTo>
                    <a:pt x="286" y="187"/>
                  </a:lnTo>
                  <a:lnTo>
                    <a:pt x="275" y="194"/>
                  </a:lnTo>
                  <a:lnTo>
                    <a:pt x="275" y="201"/>
                  </a:lnTo>
                  <a:lnTo>
                    <a:pt x="286" y="194"/>
                  </a:lnTo>
                  <a:lnTo>
                    <a:pt x="286" y="194"/>
                  </a:lnTo>
                  <a:close/>
                  <a:moveTo>
                    <a:pt x="263" y="208"/>
                  </a:moveTo>
                  <a:lnTo>
                    <a:pt x="263" y="201"/>
                  </a:lnTo>
                  <a:lnTo>
                    <a:pt x="252" y="207"/>
                  </a:lnTo>
                  <a:lnTo>
                    <a:pt x="252" y="214"/>
                  </a:lnTo>
                  <a:lnTo>
                    <a:pt x="263" y="208"/>
                  </a:lnTo>
                  <a:lnTo>
                    <a:pt x="263" y="208"/>
                  </a:lnTo>
                  <a:close/>
                  <a:moveTo>
                    <a:pt x="240" y="221"/>
                  </a:moveTo>
                  <a:lnTo>
                    <a:pt x="240" y="214"/>
                  </a:lnTo>
                  <a:lnTo>
                    <a:pt x="229" y="221"/>
                  </a:lnTo>
                  <a:lnTo>
                    <a:pt x="229" y="227"/>
                  </a:lnTo>
                  <a:lnTo>
                    <a:pt x="240" y="221"/>
                  </a:lnTo>
                  <a:lnTo>
                    <a:pt x="240" y="221"/>
                  </a:lnTo>
                  <a:close/>
                  <a:moveTo>
                    <a:pt x="218" y="229"/>
                  </a:moveTo>
                  <a:lnTo>
                    <a:pt x="218" y="227"/>
                  </a:lnTo>
                  <a:lnTo>
                    <a:pt x="206" y="234"/>
                  </a:lnTo>
                  <a:lnTo>
                    <a:pt x="206" y="241"/>
                  </a:lnTo>
                  <a:lnTo>
                    <a:pt x="212" y="237"/>
                  </a:lnTo>
                  <a:lnTo>
                    <a:pt x="212" y="245"/>
                  </a:lnTo>
                  <a:lnTo>
                    <a:pt x="218" y="242"/>
                  </a:lnTo>
                  <a:lnTo>
                    <a:pt x="218" y="229"/>
                  </a:lnTo>
                  <a:lnTo>
                    <a:pt x="218" y="229"/>
                  </a:lnTo>
                  <a:lnTo>
                    <a:pt x="218" y="229"/>
                  </a:lnTo>
                  <a:close/>
                  <a:moveTo>
                    <a:pt x="195" y="247"/>
                  </a:moveTo>
                  <a:lnTo>
                    <a:pt x="195" y="240"/>
                  </a:lnTo>
                  <a:lnTo>
                    <a:pt x="183" y="247"/>
                  </a:lnTo>
                  <a:lnTo>
                    <a:pt x="183" y="254"/>
                  </a:lnTo>
                  <a:lnTo>
                    <a:pt x="195" y="247"/>
                  </a:lnTo>
                  <a:lnTo>
                    <a:pt x="195" y="247"/>
                  </a:lnTo>
                  <a:close/>
                  <a:moveTo>
                    <a:pt x="171" y="261"/>
                  </a:moveTo>
                  <a:lnTo>
                    <a:pt x="171" y="254"/>
                  </a:lnTo>
                  <a:lnTo>
                    <a:pt x="160" y="260"/>
                  </a:lnTo>
                  <a:lnTo>
                    <a:pt x="160" y="267"/>
                  </a:lnTo>
                  <a:lnTo>
                    <a:pt x="171" y="261"/>
                  </a:lnTo>
                  <a:lnTo>
                    <a:pt x="171" y="261"/>
                  </a:lnTo>
                  <a:close/>
                  <a:moveTo>
                    <a:pt x="126" y="287"/>
                  </a:moveTo>
                  <a:lnTo>
                    <a:pt x="126" y="280"/>
                  </a:lnTo>
                  <a:lnTo>
                    <a:pt x="114" y="287"/>
                  </a:lnTo>
                  <a:lnTo>
                    <a:pt x="114" y="294"/>
                  </a:lnTo>
                  <a:lnTo>
                    <a:pt x="126" y="287"/>
                  </a:lnTo>
                  <a:lnTo>
                    <a:pt x="126" y="287"/>
                  </a:lnTo>
                  <a:close/>
                  <a:moveTo>
                    <a:pt x="103" y="300"/>
                  </a:moveTo>
                  <a:lnTo>
                    <a:pt x="103" y="293"/>
                  </a:lnTo>
                  <a:lnTo>
                    <a:pt x="92" y="300"/>
                  </a:lnTo>
                  <a:lnTo>
                    <a:pt x="92" y="307"/>
                  </a:lnTo>
                  <a:lnTo>
                    <a:pt x="103" y="300"/>
                  </a:lnTo>
                  <a:lnTo>
                    <a:pt x="103" y="300"/>
                  </a:lnTo>
                  <a:close/>
                  <a:moveTo>
                    <a:pt x="80" y="313"/>
                  </a:moveTo>
                  <a:lnTo>
                    <a:pt x="80" y="306"/>
                  </a:lnTo>
                  <a:lnTo>
                    <a:pt x="69" y="313"/>
                  </a:lnTo>
                  <a:lnTo>
                    <a:pt x="69" y="320"/>
                  </a:lnTo>
                  <a:lnTo>
                    <a:pt x="80" y="313"/>
                  </a:lnTo>
                  <a:lnTo>
                    <a:pt x="80" y="313"/>
                  </a:lnTo>
                  <a:close/>
                  <a:moveTo>
                    <a:pt x="57" y="327"/>
                  </a:moveTo>
                  <a:lnTo>
                    <a:pt x="57" y="320"/>
                  </a:lnTo>
                  <a:lnTo>
                    <a:pt x="46" y="326"/>
                  </a:lnTo>
                  <a:lnTo>
                    <a:pt x="46" y="333"/>
                  </a:lnTo>
                  <a:lnTo>
                    <a:pt x="57" y="327"/>
                  </a:lnTo>
                  <a:lnTo>
                    <a:pt x="57" y="327"/>
                  </a:lnTo>
                  <a:close/>
                  <a:moveTo>
                    <a:pt x="34" y="340"/>
                  </a:moveTo>
                  <a:lnTo>
                    <a:pt x="34" y="333"/>
                  </a:lnTo>
                  <a:lnTo>
                    <a:pt x="23" y="340"/>
                  </a:lnTo>
                  <a:lnTo>
                    <a:pt x="23" y="346"/>
                  </a:lnTo>
                  <a:lnTo>
                    <a:pt x="34" y="340"/>
                  </a:lnTo>
                  <a:close/>
                </a:path>
              </a:pathLst>
            </a:custGeom>
            <a:solidFill>
              <a:srgbClr val="C5D7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" name="Freeform 35"/>
            <p:cNvSpPr>
              <a:spLocks/>
            </p:cNvSpPr>
            <p:nvPr userDrawn="1"/>
          </p:nvSpPr>
          <p:spPr bwMode="auto">
            <a:xfrm>
              <a:off x="6427789" y="2716213"/>
              <a:ext cx="58738" cy="95250"/>
            </a:xfrm>
            <a:custGeom>
              <a:avLst/>
              <a:gdLst>
                <a:gd name="T0" fmla="*/ 37 w 37"/>
                <a:gd name="T1" fmla="*/ 21 h 60"/>
                <a:gd name="T2" fmla="*/ 0 w 37"/>
                <a:gd name="T3" fmla="*/ 0 h 60"/>
                <a:gd name="T4" fmla="*/ 0 w 37"/>
                <a:gd name="T5" fmla="*/ 39 h 60"/>
                <a:gd name="T6" fmla="*/ 37 w 37"/>
                <a:gd name="T7" fmla="*/ 60 h 60"/>
                <a:gd name="T8" fmla="*/ 37 w 37"/>
                <a:gd name="T9" fmla="*/ 21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60">
                  <a:moveTo>
                    <a:pt x="37" y="21"/>
                  </a:moveTo>
                  <a:lnTo>
                    <a:pt x="0" y="0"/>
                  </a:lnTo>
                  <a:lnTo>
                    <a:pt x="0" y="39"/>
                  </a:lnTo>
                  <a:lnTo>
                    <a:pt x="37" y="60"/>
                  </a:lnTo>
                  <a:lnTo>
                    <a:pt x="37" y="21"/>
                  </a:lnTo>
                  <a:close/>
                </a:path>
              </a:pathLst>
            </a:custGeom>
            <a:solidFill>
              <a:srgbClr val="0534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" name="Freeform 36"/>
            <p:cNvSpPr>
              <a:spLocks/>
            </p:cNvSpPr>
            <p:nvPr userDrawn="1"/>
          </p:nvSpPr>
          <p:spPr bwMode="auto">
            <a:xfrm>
              <a:off x="6427789" y="2079625"/>
              <a:ext cx="1166813" cy="669925"/>
            </a:xfrm>
            <a:custGeom>
              <a:avLst/>
              <a:gdLst>
                <a:gd name="T0" fmla="*/ 735 w 735"/>
                <a:gd name="T1" fmla="*/ 21 h 422"/>
                <a:gd name="T2" fmla="*/ 697 w 735"/>
                <a:gd name="T3" fmla="*/ 0 h 422"/>
                <a:gd name="T4" fmla="*/ 0 w 735"/>
                <a:gd name="T5" fmla="*/ 401 h 422"/>
                <a:gd name="T6" fmla="*/ 37 w 735"/>
                <a:gd name="T7" fmla="*/ 422 h 422"/>
                <a:gd name="T8" fmla="*/ 735 w 735"/>
                <a:gd name="T9" fmla="*/ 21 h 4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5" h="422">
                  <a:moveTo>
                    <a:pt x="735" y="21"/>
                  </a:moveTo>
                  <a:lnTo>
                    <a:pt x="697" y="0"/>
                  </a:lnTo>
                  <a:lnTo>
                    <a:pt x="0" y="401"/>
                  </a:lnTo>
                  <a:lnTo>
                    <a:pt x="37" y="422"/>
                  </a:lnTo>
                  <a:lnTo>
                    <a:pt x="735" y="21"/>
                  </a:lnTo>
                  <a:close/>
                </a:path>
              </a:pathLst>
            </a:custGeom>
            <a:solidFill>
              <a:srgbClr val="0327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" name="Freeform 37"/>
            <p:cNvSpPr>
              <a:spLocks/>
            </p:cNvSpPr>
            <p:nvPr userDrawn="1"/>
          </p:nvSpPr>
          <p:spPr bwMode="auto">
            <a:xfrm>
              <a:off x="6486526" y="2112963"/>
              <a:ext cx="1108075" cy="698500"/>
            </a:xfrm>
            <a:custGeom>
              <a:avLst/>
              <a:gdLst>
                <a:gd name="T0" fmla="*/ 0 w 698"/>
                <a:gd name="T1" fmla="*/ 401 h 440"/>
                <a:gd name="T2" fmla="*/ 0 w 698"/>
                <a:gd name="T3" fmla="*/ 440 h 440"/>
                <a:gd name="T4" fmla="*/ 698 w 698"/>
                <a:gd name="T5" fmla="*/ 40 h 440"/>
                <a:gd name="T6" fmla="*/ 698 w 698"/>
                <a:gd name="T7" fmla="*/ 0 h 440"/>
                <a:gd name="T8" fmla="*/ 0 w 698"/>
                <a:gd name="T9" fmla="*/ 401 h 4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8" h="440">
                  <a:moveTo>
                    <a:pt x="0" y="401"/>
                  </a:moveTo>
                  <a:lnTo>
                    <a:pt x="0" y="440"/>
                  </a:lnTo>
                  <a:lnTo>
                    <a:pt x="698" y="40"/>
                  </a:lnTo>
                  <a:lnTo>
                    <a:pt x="698" y="0"/>
                  </a:lnTo>
                  <a:lnTo>
                    <a:pt x="0" y="401"/>
                  </a:lnTo>
                  <a:close/>
                </a:path>
              </a:pathLst>
            </a:custGeom>
            <a:solidFill>
              <a:srgbClr val="0844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" name="Freeform 38"/>
            <p:cNvSpPr>
              <a:spLocks/>
            </p:cNvSpPr>
            <p:nvPr userDrawn="1"/>
          </p:nvSpPr>
          <p:spPr bwMode="auto">
            <a:xfrm>
              <a:off x="7324726" y="2489200"/>
              <a:ext cx="168275" cy="182563"/>
            </a:xfrm>
            <a:custGeom>
              <a:avLst/>
              <a:gdLst>
                <a:gd name="T0" fmla="*/ 37 w 106"/>
                <a:gd name="T1" fmla="*/ 83 h 115"/>
                <a:gd name="T2" fmla="*/ 34 w 106"/>
                <a:gd name="T3" fmla="*/ 83 h 115"/>
                <a:gd name="T4" fmla="*/ 21 w 106"/>
                <a:gd name="T5" fmla="*/ 72 h 115"/>
                <a:gd name="T6" fmla="*/ 17 w 106"/>
                <a:gd name="T7" fmla="*/ 52 h 115"/>
                <a:gd name="T8" fmla="*/ 17 w 106"/>
                <a:gd name="T9" fmla="*/ 52 h 115"/>
                <a:gd name="T10" fmla="*/ 18 w 106"/>
                <a:gd name="T11" fmla="*/ 38 h 115"/>
                <a:gd name="T12" fmla="*/ 37 w 106"/>
                <a:gd name="T13" fmla="*/ 12 h 115"/>
                <a:gd name="T14" fmla="*/ 37 w 106"/>
                <a:gd name="T15" fmla="*/ 12 h 115"/>
                <a:gd name="T16" fmla="*/ 72 w 106"/>
                <a:gd name="T17" fmla="*/ 0 h 115"/>
                <a:gd name="T18" fmla="*/ 96 w 106"/>
                <a:gd name="T19" fmla="*/ 13 h 115"/>
                <a:gd name="T20" fmla="*/ 105 w 106"/>
                <a:gd name="T21" fmla="*/ 41 h 115"/>
                <a:gd name="T22" fmla="*/ 104 w 106"/>
                <a:gd name="T23" fmla="*/ 56 h 115"/>
                <a:gd name="T24" fmla="*/ 84 w 106"/>
                <a:gd name="T25" fmla="*/ 96 h 115"/>
                <a:gd name="T26" fmla="*/ 45 w 106"/>
                <a:gd name="T27" fmla="*/ 115 h 115"/>
                <a:gd name="T28" fmla="*/ 35 w 106"/>
                <a:gd name="T29" fmla="*/ 115 h 115"/>
                <a:gd name="T30" fmla="*/ 9 w 106"/>
                <a:gd name="T31" fmla="*/ 92 h 115"/>
                <a:gd name="T32" fmla="*/ 2 w 106"/>
                <a:gd name="T33" fmla="*/ 50 h 115"/>
                <a:gd name="T34" fmla="*/ 8 w 106"/>
                <a:gd name="T35" fmla="*/ 51 h 115"/>
                <a:gd name="T36" fmla="*/ 14 w 106"/>
                <a:gd name="T37" fmla="*/ 90 h 115"/>
                <a:gd name="T38" fmla="*/ 36 w 106"/>
                <a:gd name="T39" fmla="*/ 109 h 115"/>
                <a:gd name="T40" fmla="*/ 45 w 106"/>
                <a:gd name="T41" fmla="*/ 109 h 115"/>
                <a:gd name="T42" fmla="*/ 79 w 106"/>
                <a:gd name="T43" fmla="*/ 92 h 115"/>
                <a:gd name="T44" fmla="*/ 99 w 106"/>
                <a:gd name="T45" fmla="*/ 55 h 115"/>
                <a:gd name="T46" fmla="*/ 99 w 106"/>
                <a:gd name="T47" fmla="*/ 42 h 115"/>
                <a:gd name="T48" fmla="*/ 91 w 106"/>
                <a:gd name="T49" fmla="*/ 16 h 115"/>
                <a:gd name="T50" fmla="*/ 72 w 106"/>
                <a:gd name="T51" fmla="*/ 6 h 115"/>
                <a:gd name="T52" fmla="*/ 41 w 106"/>
                <a:gd name="T53" fmla="*/ 17 h 115"/>
                <a:gd name="T54" fmla="*/ 40 w 106"/>
                <a:gd name="T55" fmla="*/ 17 h 115"/>
                <a:gd name="T56" fmla="*/ 24 w 106"/>
                <a:gd name="T57" fmla="*/ 40 h 115"/>
                <a:gd name="T58" fmla="*/ 23 w 106"/>
                <a:gd name="T59" fmla="*/ 52 h 115"/>
                <a:gd name="T60" fmla="*/ 26 w 106"/>
                <a:gd name="T61" fmla="*/ 69 h 115"/>
                <a:gd name="T62" fmla="*/ 35 w 106"/>
                <a:gd name="T63" fmla="*/ 77 h 115"/>
                <a:gd name="T64" fmla="*/ 37 w 106"/>
                <a:gd name="T65" fmla="*/ 77 h 115"/>
                <a:gd name="T66" fmla="*/ 37 w 106"/>
                <a:gd name="T67" fmla="*/ 83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06" h="115">
                  <a:moveTo>
                    <a:pt x="37" y="83"/>
                  </a:moveTo>
                  <a:cubicBezTo>
                    <a:pt x="36" y="83"/>
                    <a:pt x="35" y="83"/>
                    <a:pt x="34" y="83"/>
                  </a:cubicBezTo>
                  <a:cubicBezTo>
                    <a:pt x="28" y="82"/>
                    <a:pt x="23" y="78"/>
                    <a:pt x="21" y="72"/>
                  </a:cubicBezTo>
                  <a:cubicBezTo>
                    <a:pt x="18" y="66"/>
                    <a:pt x="17" y="59"/>
                    <a:pt x="17" y="52"/>
                  </a:cubicBezTo>
                  <a:cubicBezTo>
                    <a:pt x="17" y="52"/>
                    <a:pt x="17" y="52"/>
                    <a:pt x="17" y="52"/>
                  </a:cubicBezTo>
                  <a:cubicBezTo>
                    <a:pt x="17" y="48"/>
                    <a:pt x="17" y="43"/>
                    <a:pt x="18" y="38"/>
                  </a:cubicBezTo>
                  <a:cubicBezTo>
                    <a:pt x="20" y="28"/>
                    <a:pt x="28" y="19"/>
                    <a:pt x="37" y="12"/>
                  </a:cubicBezTo>
                  <a:cubicBezTo>
                    <a:pt x="37" y="12"/>
                    <a:pt x="37" y="12"/>
                    <a:pt x="37" y="12"/>
                  </a:cubicBezTo>
                  <a:cubicBezTo>
                    <a:pt x="48" y="4"/>
                    <a:pt x="62" y="0"/>
                    <a:pt x="72" y="0"/>
                  </a:cubicBezTo>
                  <a:cubicBezTo>
                    <a:pt x="82" y="1"/>
                    <a:pt x="90" y="5"/>
                    <a:pt x="96" y="13"/>
                  </a:cubicBezTo>
                  <a:cubicBezTo>
                    <a:pt x="101" y="20"/>
                    <a:pt x="105" y="30"/>
                    <a:pt x="105" y="41"/>
                  </a:cubicBezTo>
                  <a:cubicBezTo>
                    <a:pt x="106" y="46"/>
                    <a:pt x="105" y="51"/>
                    <a:pt x="104" y="56"/>
                  </a:cubicBezTo>
                  <a:cubicBezTo>
                    <a:pt x="102" y="71"/>
                    <a:pt x="94" y="85"/>
                    <a:pt x="84" y="96"/>
                  </a:cubicBezTo>
                  <a:cubicBezTo>
                    <a:pt x="73" y="107"/>
                    <a:pt x="60" y="115"/>
                    <a:pt x="45" y="115"/>
                  </a:cubicBezTo>
                  <a:cubicBezTo>
                    <a:pt x="42" y="115"/>
                    <a:pt x="38" y="115"/>
                    <a:pt x="35" y="115"/>
                  </a:cubicBezTo>
                  <a:cubicBezTo>
                    <a:pt x="23" y="113"/>
                    <a:pt x="14" y="104"/>
                    <a:pt x="9" y="92"/>
                  </a:cubicBezTo>
                  <a:cubicBezTo>
                    <a:pt x="2" y="80"/>
                    <a:pt x="0" y="63"/>
                    <a:pt x="2" y="50"/>
                  </a:cubicBezTo>
                  <a:cubicBezTo>
                    <a:pt x="8" y="51"/>
                    <a:pt x="8" y="51"/>
                    <a:pt x="8" y="51"/>
                  </a:cubicBezTo>
                  <a:cubicBezTo>
                    <a:pt x="6" y="63"/>
                    <a:pt x="8" y="78"/>
                    <a:pt x="14" y="90"/>
                  </a:cubicBezTo>
                  <a:cubicBezTo>
                    <a:pt x="19" y="100"/>
                    <a:pt x="26" y="107"/>
                    <a:pt x="36" y="109"/>
                  </a:cubicBezTo>
                  <a:cubicBezTo>
                    <a:pt x="39" y="109"/>
                    <a:pt x="42" y="109"/>
                    <a:pt x="45" y="109"/>
                  </a:cubicBezTo>
                  <a:cubicBezTo>
                    <a:pt x="58" y="109"/>
                    <a:pt x="70" y="102"/>
                    <a:pt x="79" y="92"/>
                  </a:cubicBezTo>
                  <a:cubicBezTo>
                    <a:pt x="89" y="82"/>
                    <a:pt x="96" y="69"/>
                    <a:pt x="99" y="55"/>
                  </a:cubicBezTo>
                  <a:cubicBezTo>
                    <a:pt x="99" y="51"/>
                    <a:pt x="100" y="46"/>
                    <a:pt x="99" y="42"/>
                  </a:cubicBezTo>
                  <a:cubicBezTo>
                    <a:pt x="99" y="32"/>
                    <a:pt x="96" y="23"/>
                    <a:pt x="91" y="16"/>
                  </a:cubicBezTo>
                  <a:cubicBezTo>
                    <a:pt x="86" y="10"/>
                    <a:pt x="80" y="7"/>
                    <a:pt x="72" y="6"/>
                  </a:cubicBezTo>
                  <a:cubicBezTo>
                    <a:pt x="63" y="6"/>
                    <a:pt x="51" y="10"/>
                    <a:pt x="41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32" y="23"/>
                    <a:pt x="26" y="30"/>
                    <a:pt x="24" y="40"/>
                  </a:cubicBezTo>
                  <a:cubicBezTo>
                    <a:pt x="23" y="44"/>
                    <a:pt x="23" y="48"/>
                    <a:pt x="23" y="52"/>
                  </a:cubicBezTo>
                  <a:cubicBezTo>
                    <a:pt x="23" y="58"/>
                    <a:pt x="24" y="64"/>
                    <a:pt x="26" y="69"/>
                  </a:cubicBezTo>
                  <a:cubicBezTo>
                    <a:pt x="28" y="73"/>
                    <a:pt x="31" y="76"/>
                    <a:pt x="35" y="77"/>
                  </a:cubicBezTo>
                  <a:cubicBezTo>
                    <a:pt x="36" y="77"/>
                    <a:pt x="36" y="77"/>
                    <a:pt x="37" y="77"/>
                  </a:cubicBezTo>
                  <a:lnTo>
                    <a:pt x="37" y="83"/>
                  </a:lnTo>
                  <a:close/>
                </a:path>
              </a:pathLst>
            </a:custGeom>
            <a:solidFill>
              <a:srgbClr val="1208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" name="Freeform 39"/>
            <p:cNvSpPr>
              <a:spLocks/>
            </p:cNvSpPr>
            <p:nvPr userDrawn="1"/>
          </p:nvSpPr>
          <p:spPr bwMode="auto">
            <a:xfrm>
              <a:off x="6702426" y="3111500"/>
              <a:ext cx="168275" cy="182563"/>
            </a:xfrm>
            <a:custGeom>
              <a:avLst/>
              <a:gdLst>
                <a:gd name="T0" fmla="*/ 37 w 106"/>
                <a:gd name="T1" fmla="*/ 83 h 115"/>
                <a:gd name="T2" fmla="*/ 34 w 106"/>
                <a:gd name="T3" fmla="*/ 83 h 115"/>
                <a:gd name="T4" fmla="*/ 21 w 106"/>
                <a:gd name="T5" fmla="*/ 71 h 115"/>
                <a:gd name="T6" fmla="*/ 17 w 106"/>
                <a:gd name="T7" fmla="*/ 52 h 115"/>
                <a:gd name="T8" fmla="*/ 17 w 106"/>
                <a:gd name="T9" fmla="*/ 52 h 115"/>
                <a:gd name="T10" fmla="*/ 18 w 106"/>
                <a:gd name="T11" fmla="*/ 38 h 115"/>
                <a:gd name="T12" fmla="*/ 37 w 106"/>
                <a:gd name="T13" fmla="*/ 12 h 115"/>
                <a:gd name="T14" fmla="*/ 37 w 106"/>
                <a:gd name="T15" fmla="*/ 12 h 115"/>
                <a:gd name="T16" fmla="*/ 72 w 106"/>
                <a:gd name="T17" fmla="*/ 0 h 115"/>
                <a:gd name="T18" fmla="*/ 96 w 106"/>
                <a:gd name="T19" fmla="*/ 12 h 115"/>
                <a:gd name="T20" fmla="*/ 106 w 106"/>
                <a:gd name="T21" fmla="*/ 41 h 115"/>
                <a:gd name="T22" fmla="*/ 105 w 106"/>
                <a:gd name="T23" fmla="*/ 56 h 115"/>
                <a:gd name="T24" fmla="*/ 84 w 106"/>
                <a:gd name="T25" fmla="*/ 96 h 115"/>
                <a:gd name="T26" fmla="*/ 45 w 106"/>
                <a:gd name="T27" fmla="*/ 115 h 115"/>
                <a:gd name="T28" fmla="*/ 35 w 106"/>
                <a:gd name="T29" fmla="*/ 114 h 115"/>
                <a:gd name="T30" fmla="*/ 9 w 106"/>
                <a:gd name="T31" fmla="*/ 92 h 115"/>
                <a:gd name="T32" fmla="*/ 2 w 106"/>
                <a:gd name="T33" fmla="*/ 50 h 115"/>
                <a:gd name="T34" fmla="*/ 8 w 106"/>
                <a:gd name="T35" fmla="*/ 50 h 115"/>
                <a:gd name="T36" fmla="*/ 14 w 106"/>
                <a:gd name="T37" fmla="*/ 90 h 115"/>
                <a:gd name="T38" fmla="*/ 36 w 106"/>
                <a:gd name="T39" fmla="*/ 108 h 115"/>
                <a:gd name="T40" fmla="*/ 45 w 106"/>
                <a:gd name="T41" fmla="*/ 109 h 115"/>
                <a:gd name="T42" fmla="*/ 80 w 106"/>
                <a:gd name="T43" fmla="*/ 92 h 115"/>
                <a:gd name="T44" fmla="*/ 99 w 106"/>
                <a:gd name="T45" fmla="*/ 55 h 115"/>
                <a:gd name="T46" fmla="*/ 100 w 106"/>
                <a:gd name="T47" fmla="*/ 42 h 115"/>
                <a:gd name="T48" fmla="*/ 91 w 106"/>
                <a:gd name="T49" fmla="*/ 16 h 115"/>
                <a:gd name="T50" fmla="*/ 72 w 106"/>
                <a:gd name="T51" fmla="*/ 6 h 115"/>
                <a:gd name="T52" fmla="*/ 41 w 106"/>
                <a:gd name="T53" fmla="*/ 17 h 115"/>
                <a:gd name="T54" fmla="*/ 41 w 106"/>
                <a:gd name="T55" fmla="*/ 17 h 115"/>
                <a:gd name="T56" fmla="*/ 24 w 106"/>
                <a:gd name="T57" fmla="*/ 39 h 115"/>
                <a:gd name="T58" fmla="*/ 23 w 106"/>
                <a:gd name="T59" fmla="*/ 52 h 115"/>
                <a:gd name="T60" fmla="*/ 26 w 106"/>
                <a:gd name="T61" fmla="*/ 69 h 115"/>
                <a:gd name="T62" fmla="*/ 35 w 106"/>
                <a:gd name="T63" fmla="*/ 77 h 115"/>
                <a:gd name="T64" fmla="*/ 37 w 106"/>
                <a:gd name="T65" fmla="*/ 77 h 115"/>
                <a:gd name="T66" fmla="*/ 37 w 106"/>
                <a:gd name="T67" fmla="*/ 83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06" h="115">
                  <a:moveTo>
                    <a:pt x="37" y="83"/>
                  </a:moveTo>
                  <a:cubicBezTo>
                    <a:pt x="36" y="83"/>
                    <a:pt x="35" y="83"/>
                    <a:pt x="34" y="83"/>
                  </a:cubicBezTo>
                  <a:cubicBezTo>
                    <a:pt x="28" y="82"/>
                    <a:pt x="24" y="77"/>
                    <a:pt x="21" y="71"/>
                  </a:cubicBezTo>
                  <a:cubicBezTo>
                    <a:pt x="18" y="66"/>
                    <a:pt x="17" y="59"/>
                    <a:pt x="17" y="52"/>
                  </a:cubicBezTo>
                  <a:cubicBezTo>
                    <a:pt x="17" y="52"/>
                    <a:pt x="17" y="52"/>
                    <a:pt x="17" y="52"/>
                  </a:cubicBezTo>
                  <a:cubicBezTo>
                    <a:pt x="17" y="47"/>
                    <a:pt x="17" y="43"/>
                    <a:pt x="18" y="38"/>
                  </a:cubicBezTo>
                  <a:cubicBezTo>
                    <a:pt x="20" y="27"/>
                    <a:pt x="28" y="18"/>
                    <a:pt x="37" y="12"/>
                  </a:cubicBezTo>
                  <a:cubicBezTo>
                    <a:pt x="37" y="12"/>
                    <a:pt x="37" y="12"/>
                    <a:pt x="37" y="12"/>
                  </a:cubicBezTo>
                  <a:cubicBezTo>
                    <a:pt x="49" y="4"/>
                    <a:pt x="63" y="0"/>
                    <a:pt x="72" y="0"/>
                  </a:cubicBezTo>
                  <a:cubicBezTo>
                    <a:pt x="82" y="1"/>
                    <a:pt x="90" y="5"/>
                    <a:pt x="96" y="12"/>
                  </a:cubicBezTo>
                  <a:cubicBezTo>
                    <a:pt x="102" y="20"/>
                    <a:pt x="105" y="30"/>
                    <a:pt x="106" y="41"/>
                  </a:cubicBezTo>
                  <a:cubicBezTo>
                    <a:pt x="106" y="46"/>
                    <a:pt x="105" y="51"/>
                    <a:pt x="105" y="56"/>
                  </a:cubicBezTo>
                  <a:cubicBezTo>
                    <a:pt x="102" y="71"/>
                    <a:pt x="94" y="85"/>
                    <a:pt x="84" y="96"/>
                  </a:cubicBezTo>
                  <a:cubicBezTo>
                    <a:pt x="73" y="107"/>
                    <a:pt x="60" y="114"/>
                    <a:pt x="45" y="115"/>
                  </a:cubicBezTo>
                  <a:cubicBezTo>
                    <a:pt x="42" y="115"/>
                    <a:pt x="38" y="115"/>
                    <a:pt x="35" y="114"/>
                  </a:cubicBezTo>
                  <a:cubicBezTo>
                    <a:pt x="23" y="112"/>
                    <a:pt x="14" y="104"/>
                    <a:pt x="9" y="92"/>
                  </a:cubicBezTo>
                  <a:cubicBezTo>
                    <a:pt x="3" y="79"/>
                    <a:pt x="0" y="63"/>
                    <a:pt x="2" y="50"/>
                  </a:cubicBezTo>
                  <a:cubicBezTo>
                    <a:pt x="8" y="50"/>
                    <a:pt x="8" y="50"/>
                    <a:pt x="8" y="50"/>
                  </a:cubicBezTo>
                  <a:cubicBezTo>
                    <a:pt x="6" y="63"/>
                    <a:pt x="8" y="78"/>
                    <a:pt x="14" y="90"/>
                  </a:cubicBezTo>
                  <a:cubicBezTo>
                    <a:pt x="19" y="99"/>
                    <a:pt x="26" y="107"/>
                    <a:pt x="36" y="108"/>
                  </a:cubicBezTo>
                  <a:cubicBezTo>
                    <a:pt x="39" y="109"/>
                    <a:pt x="42" y="109"/>
                    <a:pt x="45" y="109"/>
                  </a:cubicBezTo>
                  <a:cubicBezTo>
                    <a:pt x="58" y="108"/>
                    <a:pt x="70" y="102"/>
                    <a:pt x="80" y="92"/>
                  </a:cubicBezTo>
                  <a:cubicBezTo>
                    <a:pt x="89" y="82"/>
                    <a:pt x="96" y="69"/>
                    <a:pt x="99" y="55"/>
                  </a:cubicBezTo>
                  <a:cubicBezTo>
                    <a:pt x="99" y="50"/>
                    <a:pt x="100" y="46"/>
                    <a:pt x="100" y="42"/>
                  </a:cubicBezTo>
                  <a:cubicBezTo>
                    <a:pt x="99" y="31"/>
                    <a:pt x="96" y="22"/>
                    <a:pt x="91" y="16"/>
                  </a:cubicBezTo>
                  <a:cubicBezTo>
                    <a:pt x="86" y="10"/>
                    <a:pt x="80" y="7"/>
                    <a:pt x="72" y="6"/>
                  </a:cubicBezTo>
                  <a:cubicBezTo>
                    <a:pt x="64" y="6"/>
                    <a:pt x="51" y="10"/>
                    <a:pt x="41" y="17"/>
                  </a:cubicBezTo>
                  <a:cubicBezTo>
                    <a:pt x="41" y="17"/>
                    <a:pt x="41" y="17"/>
                    <a:pt x="41" y="17"/>
                  </a:cubicBezTo>
                  <a:cubicBezTo>
                    <a:pt x="33" y="23"/>
                    <a:pt x="26" y="30"/>
                    <a:pt x="24" y="39"/>
                  </a:cubicBezTo>
                  <a:cubicBezTo>
                    <a:pt x="23" y="43"/>
                    <a:pt x="23" y="48"/>
                    <a:pt x="23" y="52"/>
                  </a:cubicBezTo>
                  <a:cubicBezTo>
                    <a:pt x="23" y="58"/>
                    <a:pt x="24" y="64"/>
                    <a:pt x="26" y="69"/>
                  </a:cubicBezTo>
                  <a:cubicBezTo>
                    <a:pt x="28" y="73"/>
                    <a:pt x="31" y="76"/>
                    <a:pt x="35" y="77"/>
                  </a:cubicBezTo>
                  <a:cubicBezTo>
                    <a:pt x="36" y="77"/>
                    <a:pt x="37" y="77"/>
                    <a:pt x="37" y="77"/>
                  </a:cubicBezTo>
                  <a:lnTo>
                    <a:pt x="37" y="83"/>
                  </a:lnTo>
                  <a:close/>
                </a:path>
              </a:pathLst>
            </a:custGeom>
            <a:solidFill>
              <a:srgbClr val="1208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" name="Oval 40"/>
            <p:cNvSpPr>
              <a:spLocks noChangeArrowheads="1"/>
            </p:cNvSpPr>
            <p:nvPr userDrawn="1"/>
          </p:nvSpPr>
          <p:spPr bwMode="auto">
            <a:xfrm>
              <a:off x="6784976" y="3179763"/>
              <a:ext cx="30163" cy="49213"/>
            </a:xfrm>
            <a:prstGeom prst="ellipse">
              <a:avLst/>
            </a:prstGeom>
            <a:solidFill>
              <a:srgbClr val="1208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" name="Freeform 41"/>
            <p:cNvSpPr>
              <a:spLocks/>
            </p:cNvSpPr>
            <p:nvPr userDrawn="1"/>
          </p:nvSpPr>
          <p:spPr bwMode="auto">
            <a:xfrm>
              <a:off x="7185026" y="2401888"/>
              <a:ext cx="241300" cy="241300"/>
            </a:xfrm>
            <a:custGeom>
              <a:avLst/>
              <a:gdLst>
                <a:gd name="T0" fmla="*/ 0 w 152"/>
                <a:gd name="T1" fmla="*/ 62 h 152"/>
                <a:gd name="T2" fmla="*/ 45 w 152"/>
                <a:gd name="T3" fmla="*/ 131 h 152"/>
                <a:gd name="T4" fmla="*/ 152 w 152"/>
                <a:gd name="T5" fmla="*/ 71 h 152"/>
                <a:gd name="T6" fmla="*/ 109 w 152"/>
                <a:gd name="T7" fmla="*/ 0 h 152"/>
                <a:gd name="T8" fmla="*/ 0 w 152"/>
                <a:gd name="T9" fmla="*/ 62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2" h="152">
                  <a:moveTo>
                    <a:pt x="0" y="62"/>
                  </a:moveTo>
                  <a:cubicBezTo>
                    <a:pt x="12" y="107"/>
                    <a:pt x="5" y="152"/>
                    <a:pt x="45" y="131"/>
                  </a:cubicBezTo>
                  <a:cubicBezTo>
                    <a:pt x="152" y="71"/>
                    <a:pt x="152" y="71"/>
                    <a:pt x="152" y="71"/>
                  </a:cubicBezTo>
                  <a:cubicBezTo>
                    <a:pt x="112" y="84"/>
                    <a:pt x="118" y="42"/>
                    <a:pt x="109" y="0"/>
                  </a:cubicBezTo>
                  <a:lnTo>
                    <a:pt x="0" y="6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" name="Freeform 42"/>
            <p:cNvSpPr>
              <a:spLocks/>
            </p:cNvSpPr>
            <p:nvPr userDrawn="1"/>
          </p:nvSpPr>
          <p:spPr bwMode="auto">
            <a:xfrm>
              <a:off x="6789739" y="2913063"/>
              <a:ext cx="239713" cy="241300"/>
            </a:xfrm>
            <a:custGeom>
              <a:avLst/>
              <a:gdLst>
                <a:gd name="T0" fmla="*/ 0 w 151"/>
                <a:gd name="T1" fmla="*/ 63 h 152"/>
                <a:gd name="T2" fmla="*/ 45 w 151"/>
                <a:gd name="T3" fmla="*/ 132 h 152"/>
                <a:gd name="T4" fmla="*/ 151 w 151"/>
                <a:gd name="T5" fmla="*/ 71 h 152"/>
                <a:gd name="T6" fmla="*/ 108 w 151"/>
                <a:gd name="T7" fmla="*/ 0 h 152"/>
                <a:gd name="T8" fmla="*/ 0 w 151"/>
                <a:gd name="T9" fmla="*/ 63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1" h="152">
                  <a:moveTo>
                    <a:pt x="0" y="63"/>
                  </a:moveTo>
                  <a:cubicBezTo>
                    <a:pt x="12" y="107"/>
                    <a:pt x="5" y="152"/>
                    <a:pt x="45" y="132"/>
                  </a:cubicBezTo>
                  <a:cubicBezTo>
                    <a:pt x="151" y="71"/>
                    <a:pt x="151" y="71"/>
                    <a:pt x="151" y="71"/>
                  </a:cubicBezTo>
                  <a:cubicBezTo>
                    <a:pt x="112" y="85"/>
                    <a:pt x="117" y="43"/>
                    <a:pt x="108" y="0"/>
                  </a:cubicBezTo>
                  <a:lnTo>
                    <a:pt x="0" y="63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" name="Freeform 43"/>
            <p:cNvSpPr>
              <a:spLocks/>
            </p:cNvSpPr>
            <p:nvPr userDrawn="1"/>
          </p:nvSpPr>
          <p:spPr bwMode="auto">
            <a:xfrm>
              <a:off x="6888164" y="3097213"/>
              <a:ext cx="239713" cy="241300"/>
            </a:xfrm>
            <a:custGeom>
              <a:avLst/>
              <a:gdLst>
                <a:gd name="T0" fmla="*/ 0 w 151"/>
                <a:gd name="T1" fmla="*/ 63 h 152"/>
                <a:gd name="T2" fmla="*/ 45 w 151"/>
                <a:gd name="T3" fmla="*/ 132 h 152"/>
                <a:gd name="T4" fmla="*/ 151 w 151"/>
                <a:gd name="T5" fmla="*/ 71 h 152"/>
                <a:gd name="T6" fmla="*/ 108 w 151"/>
                <a:gd name="T7" fmla="*/ 0 h 152"/>
                <a:gd name="T8" fmla="*/ 0 w 151"/>
                <a:gd name="T9" fmla="*/ 63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1" h="152">
                  <a:moveTo>
                    <a:pt x="0" y="63"/>
                  </a:moveTo>
                  <a:cubicBezTo>
                    <a:pt x="12" y="107"/>
                    <a:pt x="5" y="152"/>
                    <a:pt x="45" y="132"/>
                  </a:cubicBezTo>
                  <a:cubicBezTo>
                    <a:pt x="151" y="71"/>
                    <a:pt x="151" y="71"/>
                    <a:pt x="151" y="71"/>
                  </a:cubicBezTo>
                  <a:cubicBezTo>
                    <a:pt x="112" y="85"/>
                    <a:pt x="117" y="43"/>
                    <a:pt x="108" y="0"/>
                  </a:cubicBezTo>
                  <a:lnTo>
                    <a:pt x="0" y="6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" name="Freeform 44"/>
            <p:cNvSpPr>
              <a:spLocks/>
            </p:cNvSpPr>
            <p:nvPr userDrawn="1"/>
          </p:nvSpPr>
          <p:spPr bwMode="auto">
            <a:xfrm>
              <a:off x="7140576" y="2633663"/>
              <a:ext cx="239713" cy="241300"/>
            </a:xfrm>
            <a:custGeom>
              <a:avLst/>
              <a:gdLst>
                <a:gd name="T0" fmla="*/ 0 w 151"/>
                <a:gd name="T1" fmla="*/ 63 h 152"/>
                <a:gd name="T2" fmla="*/ 45 w 151"/>
                <a:gd name="T3" fmla="*/ 131 h 152"/>
                <a:gd name="T4" fmla="*/ 151 w 151"/>
                <a:gd name="T5" fmla="*/ 71 h 152"/>
                <a:gd name="T6" fmla="*/ 108 w 151"/>
                <a:gd name="T7" fmla="*/ 0 h 152"/>
                <a:gd name="T8" fmla="*/ 0 w 151"/>
                <a:gd name="T9" fmla="*/ 63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1" h="152">
                  <a:moveTo>
                    <a:pt x="0" y="63"/>
                  </a:moveTo>
                  <a:cubicBezTo>
                    <a:pt x="12" y="107"/>
                    <a:pt x="5" y="152"/>
                    <a:pt x="45" y="131"/>
                  </a:cubicBezTo>
                  <a:cubicBezTo>
                    <a:pt x="151" y="71"/>
                    <a:pt x="151" y="71"/>
                    <a:pt x="151" y="71"/>
                  </a:cubicBezTo>
                  <a:cubicBezTo>
                    <a:pt x="111" y="85"/>
                    <a:pt x="117" y="43"/>
                    <a:pt x="108" y="0"/>
                  </a:cubicBezTo>
                  <a:lnTo>
                    <a:pt x="0" y="6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" name="Freeform 45"/>
            <p:cNvSpPr>
              <a:spLocks/>
            </p:cNvSpPr>
            <p:nvPr userDrawn="1"/>
          </p:nvSpPr>
          <p:spPr bwMode="auto">
            <a:xfrm>
              <a:off x="7334251" y="2711450"/>
              <a:ext cx="239713" cy="241300"/>
            </a:xfrm>
            <a:custGeom>
              <a:avLst/>
              <a:gdLst>
                <a:gd name="T0" fmla="*/ 0 w 151"/>
                <a:gd name="T1" fmla="*/ 63 h 152"/>
                <a:gd name="T2" fmla="*/ 45 w 151"/>
                <a:gd name="T3" fmla="*/ 132 h 152"/>
                <a:gd name="T4" fmla="*/ 151 w 151"/>
                <a:gd name="T5" fmla="*/ 71 h 152"/>
                <a:gd name="T6" fmla="*/ 108 w 151"/>
                <a:gd name="T7" fmla="*/ 0 h 152"/>
                <a:gd name="T8" fmla="*/ 0 w 151"/>
                <a:gd name="T9" fmla="*/ 63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1" h="152">
                  <a:moveTo>
                    <a:pt x="0" y="63"/>
                  </a:moveTo>
                  <a:cubicBezTo>
                    <a:pt x="12" y="107"/>
                    <a:pt x="5" y="152"/>
                    <a:pt x="45" y="132"/>
                  </a:cubicBezTo>
                  <a:cubicBezTo>
                    <a:pt x="151" y="71"/>
                    <a:pt x="151" y="71"/>
                    <a:pt x="151" y="71"/>
                  </a:cubicBezTo>
                  <a:cubicBezTo>
                    <a:pt x="112" y="85"/>
                    <a:pt x="117" y="43"/>
                    <a:pt x="108" y="0"/>
                  </a:cubicBezTo>
                  <a:lnTo>
                    <a:pt x="0" y="63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" name="Freeform 46"/>
            <p:cNvSpPr>
              <a:spLocks/>
            </p:cNvSpPr>
            <p:nvPr userDrawn="1"/>
          </p:nvSpPr>
          <p:spPr bwMode="auto">
            <a:xfrm>
              <a:off x="8321676" y="2070100"/>
              <a:ext cx="552450" cy="320675"/>
            </a:xfrm>
            <a:custGeom>
              <a:avLst/>
              <a:gdLst>
                <a:gd name="T0" fmla="*/ 348 w 348"/>
                <a:gd name="T1" fmla="*/ 118 h 202"/>
                <a:gd name="T2" fmla="*/ 145 w 348"/>
                <a:gd name="T3" fmla="*/ 0 h 202"/>
                <a:gd name="T4" fmla="*/ 0 w 348"/>
                <a:gd name="T5" fmla="*/ 84 h 202"/>
                <a:gd name="T6" fmla="*/ 202 w 348"/>
                <a:gd name="T7" fmla="*/ 202 h 202"/>
                <a:gd name="T8" fmla="*/ 348 w 348"/>
                <a:gd name="T9" fmla="*/ 118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8" h="202">
                  <a:moveTo>
                    <a:pt x="348" y="118"/>
                  </a:moveTo>
                  <a:lnTo>
                    <a:pt x="145" y="0"/>
                  </a:lnTo>
                  <a:lnTo>
                    <a:pt x="0" y="84"/>
                  </a:lnTo>
                  <a:lnTo>
                    <a:pt x="202" y="202"/>
                  </a:lnTo>
                  <a:lnTo>
                    <a:pt x="348" y="118"/>
                  </a:lnTo>
                  <a:close/>
                </a:path>
              </a:pathLst>
            </a:custGeom>
            <a:solidFill>
              <a:srgbClr val="6F85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" name="Freeform 47"/>
            <p:cNvSpPr>
              <a:spLocks/>
            </p:cNvSpPr>
            <p:nvPr userDrawn="1"/>
          </p:nvSpPr>
          <p:spPr bwMode="auto">
            <a:xfrm>
              <a:off x="8578851" y="2032000"/>
              <a:ext cx="152400" cy="303213"/>
            </a:xfrm>
            <a:custGeom>
              <a:avLst/>
              <a:gdLst>
                <a:gd name="T0" fmla="*/ 96 w 96"/>
                <a:gd name="T1" fmla="*/ 55 h 191"/>
                <a:gd name="T2" fmla="*/ 0 w 96"/>
                <a:gd name="T3" fmla="*/ 0 h 191"/>
                <a:gd name="T4" fmla="*/ 0 w 96"/>
                <a:gd name="T5" fmla="*/ 135 h 191"/>
                <a:gd name="T6" fmla="*/ 96 w 96"/>
                <a:gd name="T7" fmla="*/ 191 h 191"/>
                <a:gd name="T8" fmla="*/ 96 w 96"/>
                <a:gd name="T9" fmla="*/ 55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6" h="191">
                  <a:moveTo>
                    <a:pt x="96" y="55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96" y="191"/>
                  </a:lnTo>
                  <a:lnTo>
                    <a:pt x="96" y="55"/>
                  </a:lnTo>
                  <a:close/>
                </a:path>
              </a:pathLst>
            </a:custGeom>
            <a:solidFill>
              <a:srgbClr val="CED2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" name="Freeform 48"/>
            <p:cNvSpPr>
              <a:spLocks/>
            </p:cNvSpPr>
            <p:nvPr userDrawn="1"/>
          </p:nvSpPr>
          <p:spPr bwMode="auto">
            <a:xfrm>
              <a:off x="8578851" y="2003425"/>
              <a:ext cx="200025" cy="115888"/>
            </a:xfrm>
            <a:custGeom>
              <a:avLst/>
              <a:gdLst>
                <a:gd name="T0" fmla="*/ 126 w 126"/>
                <a:gd name="T1" fmla="*/ 56 h 73"/>
                <a:gd name="T2" fmla="*/ 30 w 126"/>
                <a:gd name="T3" fmla="*/ 0 h 73"/>
                <a:gd name="T4" fmla="*/ 0 w 126"/>
                <a:gd name="T5" fmla="*/ 18 h 73"/>
                <a:gd name="T6" fmla="*/ 96 w 126"/>
                <a:gd name="T7" fmla="*/ 73 h 73"/>
                <a:gd name="T8" fmla="*/ 126 w 126"/>
                <a:gd name="T9" fmla="*/ 56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6" h="73">
                  <a:moveTo>
                    <a:pt x="126" y="56"/>
                  </a:moveTo>
                  <a:lnTo>
                    <a:pt x="30" y="0"/>
                  </a:lnTo>
                  <a:lnTo>
                    <a:pt x="0" y="18"/>
                  </a:lnTo>
                  <a:lnTo>
                    <a:pt x="96" y="73"/>
                  </a:lnTo>
                  <a:lnTo>
                    <a:pt x="126" y="5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" name="Freeform 49"/>
            <p:cNvSpPr>
              <a:spLocks/>
            </p:cNvSpPr>
            <p:nvPr userDrawn="1"/>
          </p:nvSpPr>
          <p:spPr bwMode="auto">
            <a:xfrm>
              <a:off x="8731251" y="2092325"/>
              <a:ext cx="47625" cy="242888"/>
            </a:xfrm>
            <a:custGeom>
              <a:avLst/>
              <a:gdLst>
                <a:gd name="T0" fmla="*/ 0 w 30"/>
                <a:gd name="T1" fmla="*/ 17 h 153"/>
                <a:gd name="T2" fmla="*/ 0 w 30"/>
                <a:gd name="T3" fmla="*/ 153 h 153"/>
                <a:gd name="T4" fmla="*/ 30 w 30"/>
                <a:gd name="T5" fmla="*/ 136 h 153"/>
                <a:gd name="T6" fmla="*/ 30 w 30"/>
                <a:gd name="T7" fmla="*/ 0 h 153"/>
                <a:gd name="T8" fmla="*/ 0 w 30"/>
                <a:gd name="T9" fmla="*/ 1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153">
                  <a:moveTo>
                    <a:pt x="0" y="17"/>
                  </a:moveTo>
                  <a:lnTo>
                    <a:pt x="0" y="153"/>
                  </a:lnTo>
                  <a:lnTo>
                    <a:pt x="30" y="136"/>
                  </a:lnTo>
                  <a:lnTo>
                    <a:pt x="30" y="0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F4F4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" name="Freeform 50"/>
            <p:cNvSpPr>
              <a:spLocks/>
            </p:cNvSpPr>
            <p:nvPr userDrawn="1"/>
          </p:nvSpPr>
          <p:spPr bwMode="auto">
            <a:xfrm>
              <a:off x="8512176" y="2068513"/>
              <a:ext cx="152400" cy="303213"/>
            </a:xfrm>
            <a:custGeom>
              <a:avLst/>
              <a:gdLst>
                <a:gd name="T0" fmla="*/ 96 w 96"/>
                <a:gd name="T1" fmla="*/ 56 h 191"/>
                <a:gd name="T2" fmla="*/ 0 w 96"/>
                <a:gd name="T3" fmla="*/ 0 h 191"/>
                <a:gd name="T4" fmla="*/ 1 w 96"/>
                <a:gd name="T5" fmla="*/ 135 h 191"/>
                <a:gd name="T6" fmla="*/ 96 w 96"/>
                <a:gd name="T7" fmla="*/ 191 h 191"/>
                <a:gd name="T8" fmla="*/ 96 w 96"/>
                <a:gd name="T9" fmla="*/ 56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6" h="191">
                  <a:moveTo>
                    <a:pt x="96" y="56"/>
                  </a:moveTo>
                  <a:lnTo>
                    <a:pt x="0" y="0"/>
                  </a:lnTo>
                  <a:lnTo>
                    <a:pt x="1" y="135"/>
                  </a:lnTo>
                  <a:lnTo>
                    <a:pt x="96" y="191"/>
                  </a:lnTo>
                  <a:lnTo>
                    <a:pt x="96" y="56"/>
                  </a:lnTo>
                  <a:close/>
                </a:path>
              </a:pathLst>
            </a:custGeom>
            <a:solidFill>
              <a:srgbClr val="079D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" name="Freeform 51"/>
            <p:cNvSpPr>
              <a:spLocks/>
            </p:cNvSpPr>
            <p:nvPr userDrawn="1"/>
          </p:nvSpPr>
          <p:spPr bwMode="auto">
            <a:xfrm>
              <a:off x="8512176" y="2041525"/>
              <a:ext cx="200025" cy="115888"/>
            </a:xfrm>
            <a:custGeom>
              <a:avLst/>
              <a:gdLst>
                <a:gd name="T0" fmla="*/ 126 w 126"/>
                <a:gd name="T1" fmla="*/ 56 h 73"/>
                <a:gd name="T2" fmla="*/ 30 w 126"/>
                <a:gd name="T3" fmla="*/ 0 h 73"/>
                <a:gd name="T4" fmla="*/ 0 w 126"/>
                <a:gd name="T5" fmla="*/ 17 h 73"/>
                <a:gd name="T6" fmla="*/ 96 w 126"/>
                <a:gd name="T7" fmla="*/ 73 h 73"/>
                <a:gd name="T8" fmla="*/ 126 w 126"/>
                <a:gd name="T9" fmla="*/ 56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6" h="73">
                  <a:moveTo>
                    <a:pt x="126" y="56"/>
                  </a:moveTo>
                  <a:lnTo>
                    <a:pt x="30" y="0"/>
                  </a:lnTo>
                  <a:lnTo>
                    <a:pt x="0" y="17"/>
                  </a:lnTo>
                  <a:lnTo>
                    <a:pt x="96" y="73"/>
                  </a:lnTo>
                  <a:lnTo>
                    <a:pt x="126" y="56"/>
                  </a:lnTo>
                  <a:close/>
                </a:path>
              </a:pathLst>
            </a:custGeom>
            <a:solidFill>
              <a:srgbClr val="10D5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" name="Freeform 52"/>
            <p:cNvSpPr>
              <a:spLocks/>
            </p:cNvSpPr>
            <p:nvPr userDrawn="1"/>
          </p:nvSpPr>
          <p:spPr bwMode="auto">
            <a:xfrm>
              <a:off x="8664576" y="2130425"/>
              <a:ext cx="47625" cy="241300"/>
            </a:xfrm>
            <a:custGeom>
              <a:avLst/>
              <a:gdLst>
                <a:gd name="T0" fmla="*/ 0 w 30"/>
                <a:gd name="T1" fmla="*/ 17 h 152"/>
                <a:gd name="T2" fmla="*/ 0 w 30"/>
                <a:gd name="T3" fmla="*/ 152 h 152"/>
                <a:gd name="T4" fmla="*/ 30 w 30"/>
                <a:gd name="T5" fmla="*/ 135 h 152"/>
                <a:gd name="T6" fmla="*/ 30 w 30"/>
                <a:gd name="T7" fmla="*/ 0 h 152"/>
                <a:gd name="T8" fmla="*/ 0 w 30"/>
                <a:gd name="T9" fmla="*/ 17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152">
                  <a:moveTo>
                    <a:pt x="0" y="17"/>
                  </a:moveTo>
                  <a:lnTo>
                    <a:pt x="0" y="152"/>
                  </a:lnTo>
                  <a:lnTo>
                    <a:pt x="30" y="135"/>
                  </a:lnTo>
                  <a:lnTo>
                    <a:pt x="30" y="0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07B7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" name="Freeform 53"/>
            <p:cNvSpPr>
              <a:spLocks/>
            </p:cNvSpPr>
            <p:nvPr userDrawn="1"/>
          </p:nvSpPr>
          <p:spPr bwMode="auto">
            <a:xfrm>
              <a:off x="8320089" y="1739900"/>
              <a:ext cx="552450" cy="319088"/>
            </a:xfrm>
            <a:custGeom>
              <a:avLst/>
              <a:gdLst>
                <a:gd name="T0" fmla="*/ 348 w 348"/>
                <a:gd name="T1" fmla="*/ 117 h 201"/>
                <a:gd name="T2" fmla="*/ 145 w 348"/>
                <a:gd name="T3" fmla="*/ 0 h 201"/>
                <a:gd name="T4" fmla="*/ 0 w 348"/>
                <a:gd name="T5" fmla="*/ 84 h 201"/>
                <a:gd name="T6" fmla="*/ 203 w 348"/>
                <a:gd name="T7" fmla="*/ 201 h 201"/>
                <a:gd name="T8" fmla="*/ 348 w 348"/>
                <a:gd name="T9" fmla="*/ 117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8" h="201">
                  <a:moveTo>
                    <a:pt x="348" y="117"/>
                  </a:moveTo>
                  <a:lnTo>
                    <a:pt x="145" y="0"/>
                  </a:lnTo>
                  <a:lnTo>
                    <a:pt x="0" y="84"/>
                  </a:lnTo>
                  <a:lnTo>
                    <a:pt x="203" y="201"/>
                  </a:lnTo>
                  <a:lnTo>
                    <a:pt x="348" y="117"/>
                  </a:lnTo>
                  <a:close/>
                </a:path>
              </a:pathLst>
            </a:custGeom>
            <a:solidFill>
              <a:srgbClr val="6F85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" name="Freeform 54"/>
            <p:cNvSpPr>
              <a:spLocks/>
            </p:cNvSpPr>
            <p:nvPr userDrawn="1"/>
          </p:nvSpPr>
          <p:spPr bwMode="auto">
            <a:xfrm>
              <a:off x="8577264" y="1684338"/>
              <a:ext cx="152400" cy="303213"/>
            </a:xfrm>
            <a:custGeom>
              <a:avLst/>
              <a:gdLst>
                <a:gd name="T0" fmla="*/ 96 w 96"/>
                <a:gd name="T1" fmla="*/ 56 h 191"/>
                <a:gd name="T2" fmla="*/ 0 w 96"/>
                <a:gd name="T3" fmla="*/ 0 h 191"/>
                <a:gd name="T4" fmla="*/ 0 w 96"/>
                <a:gd name="T5" fmla="*/ 135 h 191"/>
                <a:gd name="T6" fmla="*/ 96 w 96"/>
                <a:gd name="T7" fmla="*/ 191 h 191"/>
                <a:gd name="T8" fmla="*/ 96 w 96"/>
                <a:gd name="T9" fmla="*/ 56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6" h="191">
                  <a:moveTo>
                    <a:pt x="96" y="56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96" y="191"/>
                  </a:lnTo>
                  <a:lnTo>
                    <a:pt x="96" y="56"/>
                  </a:lnTo>
                  <a:close/>
                </a:path>
              </a:pathLst>
            </a:custGeom>
            <a:solidFill>
              <a:srgbClr val="079D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" name="Freeform 55"/>
            <p:cNvSpPr>
              <a:spLocks/>
            </p:cNvSpPr>
            <p:nvPr userDrawn="1"/>
          </p:nvSpPr>
          <p:spPr bwMode="auto">
            <a:xfrm>
              <a:off x="8577264" y="1657350"/>
              <a:ext cx="200025" cy="115888"/>
            </a:xfrm>
            <a:custGeom>
              <a:avLst/>
              <a:gdLst>
                <a:gd name="T0" fmla="*/ 126 w 126"/>
                <a:gd name="T1" fmla="*/ 56 h 73"/>
                <a:gd name="T2" fmla="*/ 30 w 126"/>
                <a:gd name="T3" fmla="*/ 0 h 73"/>
                <a:gd name="T4" fmla="*/ 0 w 126"/>
                <a:gd name="T5" fmla="*/ 17 h 73"/>
                <a:gd name="T6" fmla="*/ 96 w 126"/>
                <a:gd name="T7" fmla="*/ 73 h 73"/>
                <a:gd name="T8" fmla="*/ 126 w 126"/>
                <a:gd name="T9" fmla="*/ 56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6" h="73">
                  <a:moveTo>
                    <a:pt x="126" y="56"/>
                  </a:moveTo>
                  <a:lnTo>
                    <a:pt x="30" y="0"/>
                  </a:lnTo>
                  <a:lnTo>
                    <a:pt x="0" y="17"/>
                  </a:lnTo>
                  <a:lnTo>
                    <a:pt x="96" y="73"/>
                  </a:lnTo>
                  <a:lnTo>
                    <a:pt x="126" y="56"/>
                  </a:lnTo>
                  <a:close/>
                </a:path>
              </a:pathLst>
            </a:custGeom>
            <a:solidFill>
              <a:srgbClr val="10D5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" name="Freeform 56"/>
            <p:cNvSpPr>
              <a:spLocks/>
            </p:cNvSpPr>
            <p:nvPr userDrawn="1"/>
          </p:nvSpPr>
          <p:spPr bwMode="auto">
            <a:xfrm>
              <a:off x="8729664" y="1746250"/>
              <a:ext cx="47625" cy="241300"/>
            </a:xfrm>
            <a:custGeom>
              <a:avLst/>
              <a:gdLst>
                <a:gd name="T0" fmla="*/ 0 w 30"/>
                <a:gd name="T1" fmla="*/ 17 h 152"/>
                <a:gd name="T2" fmla="*/ 0 w 30"/>
                <a:gd name="T3" fmla="*/ 152 h 152"/>
                <a:gd name="T4" fmla="*/ 30 w 30"/>
                <a:gd name="T5" fmla="*/ 135 h 152"/>
                <a:gd name="T6" fmla="*/ 30 w 30"/>
                <a:gd name="T7" fmla="*/ 0 h 152"/>
                <a:gd name="T8" fmla="*/ 0 w 30"/>
                <a:gd name="T9" fmla="*/ 17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152">
                  <a:moveTo>
                    <a:pt x="0" y="17"/>
                  </a:moveTo>
                  <a:lnTo>
                    <a:pt x="0" y="152"/>
                  </a:lnTo>
                  <a:lnTo>
                    <a:pt x="30" y="135"/>
                  </a:lnTo>
                  <a:lnTo>
                    <a:pt x="30" y="0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07B7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" name="Freeform 57"/>
            <p:cNvSpPr>
              <a:spLocks/>
            </p:cNvSpPr>
            <p:nvPr userDrawn="1"/>
          </p:nvSpPr>
          <p:spPr bwMode="auto">
            <a:xfrm>
              <a:off x="8510589" y="1720850"/>
              <a:ext cx="152400" cy="304800"/>
            </a:xfrm>
            <a:custGeom>
              <a:avLst/>
              <a:gdLst>
                <a:gd name="T0" fmla="*/ 96 w 96"/>
                <a:gd name="T1" fmla="*/ 56 h 192"/>
                <a:gd name="T2" fmla="*/ 0 w 96"/>
                <a:gd name="T3" fmla="*/ 0 h 192"/>
                <a:gd name="T4" fmla="*/ 1 w 96"/>
                <a:gd name="T5" fmla="*/ 136 h 192"/>
                <a:gd name="T6" fmla="*/ 96 w 96"/>
                <a:gd name="T7" fmla="*/ 192 h 192"/>
                <a:gd name="T8" fmla="*/ 96 w 96"/>
                <a:gd name="T9" fmla="*/ 56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6" h="192">
                  <a:moveTo>
                    <a:pt x="96" y="56"/>
                  </a:moveTo>
                  <a:lnTo>
                    <a:pt x="0" y="0"/>
                  </a:lnTo>
                  <a:lnTo>
                    <a:pt x="1" y="136"/>
                  </a:lnTo>
                  <a:lnTo>
                    <a:pt x="96" y="192"/>
                  </a:lnTo>
                  <a:lnTo>
                    <a:pt x="96" y="56"/>
                  </a:lnTo>
                  <a:close/>
                </a:path>
              </a:pathLst>
            </a:custGeom>
            <a:solidFill>
              <a:srgbClr val="9DAF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" name="Freeform 58"/>
            <p:cNvSpPr>
              <a:spLocks/>
            </p:cNvSpPr>
            <p:nvPr userDrawn="1"/>
          </p:nvSpPr>
          <p:spPr bwMode="auto">
            <a:xfrm>
              <a:off x="8510589" y="1693863"/>
              <a:ext cx="200025" cy="115888"/>
            </a:xfrm>
            <a:custGeom>
              <a:avLst/>
              <a:gdLst>
                <a:gd name="T0" fmla="*/ 126 w 126"/>
                <a:gd name="T1" fmla="*/ 56 h 73"/>
                <a:gd name="T2" fmla="*/ 30 w 126"/>
                <a:gd name="T3" fmla="*/ 0 h 73"/>
                <a:gd name="T4" fmla="*/ 0 w 126"/>
                <a:gd name="T5" fmla="*/ 17 h 73"/>
                <a:gd name="T6" fmla="*/ 96 w 126"/>
                <a:gd name="T7" fmla="*/ 73 h 73"/>
                <a:gd name="T8" fmla="*/ 126 w 126"/>
                <a:gd name="T9" fmla="*/ 56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6" h="73">
                  <a:moveTo>
                    <a:pt x="126" y="56"/>
                  </a:moveTo>
                  <a:lnTo>
                    <a:pt x="30" y="0"/>
                  </a:lnTo>
                  <a:lnTo>
                    <a:pt x="0" y="17"/>
                  </a:lnTo>
                  <a:lnTo>
                    <a:pt x="96" y="73"/>
                  </a:lnTo>
                  <a:lnTo>
                    <a:pt x="126" y="56"/>
                  </a:lnTo>
                  <a:close/>
                </a:path>
              </a:pathLst>
            </a:custGeom>
            <a:solidFill>
              <a:srgbClr val="C1D8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" name="Freeform 59"/>
            <p:cNvSpPr>
              <a:spLocks/>
            </p:cNvSpPr>
            <p:nvPr userDrawn="1"/>
          </p:nvSpPr>
          <p:spPr bwMode="auto">
            <a:xfrm>
              <a:off x="8662989" y="1782763"/>
              <a:ext cx="47625" cy="242888"/>
            </a:xfrm>
            <a:custGeom>
              <a:avLst/>
              <a:gdLst>
                <a:gd name="T0" fmla="*/ 0 w 30"/>
                <a:gd name="T1" fmla="*/ 17 h 153"/>
                <a:gd name="T2" fmla="*/ 0 w 30"/>
                <a:gd name="T3" fmla="*/ 153 h 153"/>
                <a:gd name="T4" fmla="*/ 30 w 30"/>
                <a:gd name="T5" fmla="*/ 135 h 153"/>
                <a:gd name="T6" fmla="*/ 30 w 30"/>
                <a:gd name="T7" fmla="*/ 0 h 153"/>
                <a:gd name="T8" fmla="*/ 0 w 30"/>
                <a:gd name="T9" fmla="*/ 1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153">
                  <a:moveTo>
                    <a:pt x="0" y="17"/>
                  </a:moveTo>
                  <a:lnTo>
                    <a:pt x="0" y="153"/>
                  </a:lnTo>
                  <a:lnTo>
                    <a:pt x="30" y="135"/>
                  </a:lnTo>
                  <a:lnTo>
                    <a:pt x="30" y="0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AFC6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" name="Freeform 60"/>
            <p:cNvSpPr>
              <a:spLocks/>
            </p:cNvSpPr>
            <p:nvPr userDrawn="1"/>
          </p:nvSpPr>
          <p:spPr bwMode="auto">
            <a:xfrm>
              <a:off x="8262939" y="2303463"/>
              <a:ext cx="322263" cy="452438"/>
            </a:xfrm>
            <a:custGeom>
              <a:avLst/>
              <a:gdLst>
                <a:gd name="T0" fmla="*/ 203 w 203"/>
                <a:gd name="T1" fmla="*/ 118 h 285"/>
                <a:gd name="T2" fmla="*/ 0 w 203"/>
                <a:gd name="T3" fmla="*/ 0 h 285"/>
                <a:gd name="T4" fmla="*/ 1 w 203"/>
                <a:gd name="T5" fmla="*/ 167 h 285"/>
                <a:gd name="T6" fmla="*/ 203 w 203"/>
                <a:gd name="T7" fmla="*/ 285 h 285"/>
                <a:gd name="T8" fmla="*/ 203 w 203"/>
                <a:gd name="T9" fmla="*/ 118 h 2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3" h="285">
                  <a:moveTo>
                    <a:pt x="203" y="118"/>
                  </a:moveTo>
                  <a:lnTo>
                    <a:pt x="0" y="0"/>
                  </a:lnTo>
                  <a:lnTo>
                    <a:pt x="1" y="167"/>
                  </a:lnTo>
                  <a:lnTo>
                    <a:pt x="203" y="285"/>
                  </a:lnTo>
                  <a:lnTo>
                    <a:pt x="203" y="118"/>
                  </a:lnTo>
                  <a:close/>
                </a:path>
              </a:pathLst>
            </a:custGeom>
            <a:solidFill>
              <a:srgbClr val="495E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" name="Freeform 61"/>
            <p:cNvSpPr>
              <a:spLocks/>
            </p:cNvSpPr>
            <p:nvPr userDrawn="1"/>
          </p:nvSpPr>
          <p:spPr bwMode="auto">
            <a:xfrm>
              <a:off x="7974014" y="2470150"/>
              <a:ext cx="323850" cy="452438"/>
            </a:xfrm>
            <a:custGeom>
              <a:avLst/>
              <a:gdLst>
                <a:gd name="T0" fmla="*/ 203 w 204"/>
                <a:gd name="T1" fmla="*/ 118 h 285"/>
                <a:gd name="T2" fmla="*/ 0 w 204"/>
                <a:gd name="T3" fmla="*/ 0 h 285"/>
                <a:gd name="T4" fmla="*/ 1 w 204"/>
                <a:gd name="T5" fmla="*/ 167 h 285"/>
                <a:gd name="T6" fmla="*/ 204 w 204"/>
                <a:gd name="T7" fmla="*/ 285 h 285"/>
                <a:gd name="T8" fmla="*/ 203 w 204"/>
                <a:gd name="T9" fmla="*/ 118 h 2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4" h="285">
                  <a:moveTo>
                    <a:pt x="203" y="118"/>
                  </a:moveTo>
                  <a:lnTo>
                    <a:pt x="0" y="0"/>
                  </a:lnTo>
                  <a:lnTo>
                    <a:pt x="1" y="167"/>
                  </a:lnTo>
                  <a:lnTo>
                    <a:pt x="204" y="285"/>
                  </a:lnTo>
                  <a:lnTo>
                    <a:pt x="203" y="118"/>
                  </a:lnTo>
                  <a:close/>
                </a:path>
              </a:pathLst>
            </a:custGeom>
            <a:solidFill>
              <a:srgbClr val="495E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" name="Freeform 62"/>
            <p:cNvSpPr>
              <a:spLocks/>
            </p:cNvSpPr>
            <p:nvPr userDrawn="1"/>
          </p:nvSpPr>
          <p:spPr bwMode="auto">
            <a:xfrm>
              <a:off x="8031164" y="2105025"/>
              <a:ext cx="322263" cy="452438"/>
            </a:xfrm>
            <a:custGeom>
              <a:avLst/>
              <a:gdLst>
                <a:gd name="T0" fmla="*/ 203 w 203"/>
                <a:gd name="T1" fmla="*/ 118 h 285"/>
                <a:gd name="T2" fmla="*/ 0 w 203"/>
                <a:gd name="T3" fmla="*/ 0 h 285"/>
                <a:gd name="T4" fmla="*/ 1 w 203"/>
                <a:gd name="T5" fmla="*/ 167 h 285"/>
                <a:gd name="T6" fmla="*/ 203 w 203"/>
                <a:gd name="T7" fmla="*/ 285 h 285"/>
                <a:gd name="T8" fmla="*/ 203 w 203"/>
                <a:gd name="T9" fmla="*/ 118 h 2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3" h="285">
                  <a:moveTo>
                    <a:pt x="203" y="118"/>
                  </a:moveTo>
                  <a:lnTo>
                    <a:pt x="0" y="0"/>
                  </a:lnTo>
                  <a:lnTo>
                    <a:pt x="1" y="167"/>
                  </a:lnTo>
                  <a:lnTo>
                    <a:pt x="203" y="285"/>
                  </a:lnTo>
                  <a:lnTo>
                    <a:pt x="203" y="118"/>
                  </a:lnTo>
                  <a:close/>
                </a:path>
              </a:pathLst>
            </a:custGeom>
            <a:solidFill>
              <a:srgbClr val="3E3C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" name="Freeform 63"/>
            <p:cNvSpPr>
              <a:spLocks/>
            </p:cNvSpPr>
            <p:nvPr userDrawn="1"/>
          </p:nvSpPr>
          <p:spPr bwMode="auto">
            <a:xfrm>
              <a:off x="8031164" y="1971675"/>
              <a:ext cx="552450" cy="320675"/>
            </a:xfrm>
            <a:custGeom>
              <a:avLst/>
              <a:gdLst>
                <a:gd name="T0" fmla="*/ 348 w 348"/>
                <a:gd name="T1" fmla="*/ 118 h 202"/>
                <a:gd name="T2" fmla="*/ 146 w 348"/>
                <a:gd name="T3" fmla="*/ 0 h 202"/>
                <a:gd name="T4" fmla="*/ 0 w 348"/>
                <a:gd name="T5" fmla="*/ 84 h 202"/>
                <a:gd name="T6" fmla="*/ 203 w 348"/>
                <a:gd name="T7" fmla="*/ 202 h 202"/>
                <a:gd name="T8" fmla="*/ 348 w 348"/>
                <a:gd name="T9" fmla="*/ 118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8" h="202">
                  <a:moveTo>
                    <a:pt x="348" y="118"/>
                  </a:moveTo>
                  <a:lnTo>
                    <a:pt x="146" y="0"/>
                  </a:lnTo>
                  <a:lnTo>
                    <a:pt x="0" y="84"/>
                  </a:lnTo>
                  <a:lnTo>
                    <a:pt x="203" y="202"/>
                  </a:lnTo>
                  <a:lnTo>
                    <a:pt x="348" y="118"/>
                  </a:lnTo>
                  <a:close/>
                </a:path>
              </a:pathLst>
            </a:custGeom>
            <a:solidFill>
              <a:srgbClr val="4647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" name="Freeform 64"/>
            <p:cNvSpPr>
              <a:spLocks/>
            </p:cNvSpPr>
            <p:nvPr userDrawn="1"/>
          </p:nvSpPr>
          <p:spPr bwMode="auto">
            <a:xfrm>
              <a:off x="7743826" y="2403475"/>
              <a:ext cx="552450" cy="320675"/>
            </a:xfrm>
            <a:custGeom>
              <a:avLst/>
              <a:gdLst>
                <a:gd name="T0" fmla="*/ 348 w 348"/>
                <a:gd name="T1" fmla="*/ 118 h 202"/>
                <a:gd name="T2" fmla="*/ 145 w 348"/>
                <a:gd name="T3" fmla="*/ 0 h 202"/>
                <a:gd name="T4" fmla="*/ 0 w 348"/>
                <a:gd name="T5" fmla="*/ 84 h 202"/>
                <a:gd name="T6" fmla="*/ 203 w 348"/>
                <a:gd name="T7" fmla="*/ 202 h 202"/>
                <a:gd name="T8" fmla="*/ 348 w 348"/>
                <a:gd name="T9" fmla="*/ 118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8" h="202">
                  <a:moveTo>
                    <a:pt x="348" y="118"/>
                  </a:moveTo>
                  <a:lnTo>
                    <a:pt x="145" y="0"/>
                  </a:lnTo>
                  <a:lnTo>
                    <a:pt x="0" y="84"/>
                  </a:lnTo>
                  <a:lnTo>
                    <a:pt x="203" y="202"/>
                  </a:lnTo>
                  <a:lnTo>
                    <a:pt x="348" y="118"/>
                  </a:lnTo>
                  <a:close/>
                </a:path>
              </a:pathLst>
            </a:custGeom>
            <a:solidFill>
              <a:srgbClr val="6F85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" name="Freeform 65"/>
            <p:cNvSpPr>
              <a:spLocks/>
            </p:cNvSpPr>
            <p:nvPr userDrawn="1"/>
          </p:nvSpPr>
          <p:spPr bwMode="auto">
            <a:xfrm>
              <a:off x="8032751" y="2236788"/>
              <a:ext cx="552450" cy="320675"/>
            </a:xfrm>
            <a:custGeom>
              <a:avLst/>
              <a:gdLst>
                <a:gd name="T0" fmla="*/ 348 w 348"/>
                <a:gd name="T1" fmla="*/ 118 h 202"/>
                <a:gd name="T2" fmla="*/ 146 w 348"/>
                <a:gd name="T3" fmla="*/ 0 h 202"/>
                <a:gd name="T4" fmla="*/ 0 w 348"/>
                <a:gd name="T5" fmla="*/ 84 h 202"/>
                <a:gd name="T6" fmla="*/ 203 w 348"/>
                <a:gd name="T7" fmla="*/ 202 h 202"/>
                <a:gd name="T8" fmla="*/ 348 w 348"/>
                <a:gd name="T9" fmla="*/ 118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8" h="202">
                  <a:moveTo>
                    <a:pt x="348" y="118"/>
                  </a:moveTo>
                  <a:lnTo>
                    <a:pt x="146" y="0"/>
                  </a:lnTo>
                  <a:lnTo>
                    <a:pt x="0" y="84"/>
                  </a:lnTo>
                  <a:lnTo>
                    <a:pt x="203" y="202"/>
                  </a:lnTo>
                  <a:lnTo>
                    <a:pt x="348" y="118"/>
                  </a:lnTo>
                  <a:close/>
                </a:path>
              </a:pathLst>
            </a:custGeom>
            <a:solidFill>
              <a:srgbClr val="6F85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" name="Freeform 66"/>
            <p:cNvSpPr>
              <a:spLocks/>
            </p:cNvSpPr>
            <p:nvPr userDrawn="1"/>
          </p:nvSpPr>
          <p:spPr bwMode="auto">
            <a:xfrm>
              <a:off x="8262939" y="1971675"/>
              <a:ext cx="322263" cy="452438"/>
            </a:xfrm>
            <a:custGeom>
              <a:avLst/>
              <a:gdLst>
                <a:gd name="T0" fmla="*/ 203 w 203"/>
                <a:gd name="T1" fmla="*/ 118 h 285"/>
                <a:gd name="T2" fmla="*/ 0 w 203"/>
                <a:gd name="T3" fmla="*/ 0 h 285"/>
                <a:gd name="T4" fmla="*/ 1 w 203"/>
                <a:gd name="T5" fmla="*/ 167 h 285"/>
                <a:gd name="T6" fmla="*/ 203 w 203"/>
                <a:gd name="T7" fmla="*/ 285 h 285"/>
                <a:gd name="T8" fmla="*/ 203 w 203"/>
                <a:gd name="T9" fmla="*/ 118 h 2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3" h="285">
                  <a:moveTo>
                    <a:pt x="203" y="118"/>
                  </a:moveTo>
                  <a:lnTo>
                    <a:pt x="0" y="0"/>
                  </a:lnTo>
                  <a:lnTo>
                    <a:pt x="1" y="167"/>
                  </a:lnTo>
                  <a:lnTo>
                    <a:pt x="203" y="285"/>
                  </a:lnTo>
                  <a:lnTo>
                    <a:pt x="203" y="118"/>
                  </a:lnTo>
                  <a:close/>
                </a:path>
              </a:pathLst>
            </a:custGeom>
            <a:solidFill>
              <a:srgbClr val="495E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" name="Freeform 67"/>
            <p:cNvSpPr>
              <a:spLocks/>
            </p:cNvSpPr>
            <p:nvPr userDrawn="1"/>
          </p:nvSpPr>
          <p:spPr bwMode="auto">
            <a:xfrm>
              <a:off x="8372476" y="2138363"/>
              <a:ext cx="152400" cy="303213"/>
            </a:xfrm>
            <a:custGeom>
              <a:avLst/>
              <a:gdLst>
                <a:gd name="T0" fmla="*/ 96 w 96"/>
                <a:gd name="T1" fmla="*/ 56 h 191"/>
                <a:gd name="T2" fmla="*/ 0 w 96"/>
                <a:gd name="T3" fmla="*/ 0 h 191"/>
                <a:gd name="T4" fmla="*/ 0 w 96"/>
                <a:gd name="T5" fmla="*/ 135 h 191"/>
                <a:gd name="T6" fmla="*/ 96 w 96"/>
                <a:gd name="T7" fmla="*/ 191 h 191"/>
                <a:gd name="T8" fmla="*/ 96 w 96"/>
                <a:gd name="T9" fmla="*/ 56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6" h="191">
                  <a:moveTo>
                    <a:pt x="96" y="56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96" y="191"/>
                  </a:lnTo>
                  <a:lnTo>
                    <a:pt x="96" y="56"/>
                  </a:lnTo>
                  <a:close/>
                </a:path>
              </a:pathLst>
            </a:custGeom>
            <a:solidFill>
              <a:srgbClr val="4679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" name="Freeform 68"/>
            <p:cNvSpPr>
              <a:spLocks/>
            </p:cNvSpPr>
            <p:nvPr userDrawn="1"/>
          </p:nvSpPr>
          <p:spPr bwMode="auto">
            <a:xfrm>
              <a:off x="8372476" y="2111375"/>
              <a:ext cx="198438" cy="115888"/>
            </a:xfrm>
            <a:custGeom>
              <a:avLst/>
              <a:gdLst>
                <a:gd name="T0" fmla="*/ 125 w 125"/>
                <a:gd name="T1" fmla="*/ 56 h 73"/>
                <a:gd name="T2" fmla="*/ 29 w 125"/>
                <a:gd name="T3" fmla="*/ 0 h 73"/>
                <a:gd name="T4" fmla="*/ 0 w 125"/>
                <a:gd name="T5" fmla="*/ 17 h 73"/>
                <a:gd name="T6" fmla="*/ 96 w 125"/>
                <a:gd name="T7" fmla="*/ 73 h 73"/>
                <a:gd name="T8" fmla="*/ 125 w 125"/>
                <a:gd name="T9" fmla="*/ 56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5" h="73">
                  <a:moveTo>
                    <a:pt x="125" y="56"/>
                  </a:moveTo>
                  <a:lnTo>
                    <a:pt x="29" y="0"/>
                  </a:lnTo>
                  <a:lnTo>
                    <a:pt x="0" y="17"/>
                  </a:lnTo>
                  <a:lnTo>
                    <a:pt x="96" y="73"/>
                  </a:lnTo>
                  <a:lnTo>
                    <a:pt x="125" y="56"/>
                  </a:lnTo>
                  <a:close/>
                </a:path>
              </a:pathLst>
            </a:custGeom>
            <a:solidFill>
              <a:srgbClr val="5B9E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" name="Freeform 69"/>
            <p:cNvSpPr>
              <a:spLocks/>
            </p:cNvSpPr>
            <p:nvPr userDrawn="1"/>
          </p:nvSpPr>
          <p:spPr bwMode="auto">
            <a:xfrm>
              <a:off x="8524876" y="2200275"/>
              <a:ext cx="47625" cy="241300"/>
            </a:xfrm>
            <a:custGeom>
              <a:avLst/>
              <a:gdLst>
                <a:gd name="T0" fmla="*/ 0 w 30"/>
                <a:gd name="T1" fmla="*/ 17 h 152"/>
                <a:gd name="T2" fmla="*/ 0 w 30"/>
                <a:gd name="T3" fmla="*/ 152 h 152"/>
                <a:gd name="T4" fmla="*/ 30 w 30"/>
                <a:gd name="T5" fmla="*/ 135 h 152"/>
                <a:gd name="T6" fmla="*/ 29 w 30"/>
                <a:gd name="T7" fmla="*/ 0 h 152"/>
                <a:gd name="T8" fmla="*/ 0 w 30"/>
                <a:gd name="T9" fmla="*/ 17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152">
                  <a:moveTo>
                    <a:pt x="0" y="17"/>
                  </a:moveTo>
                  <a:lnTo>
                    <a:pt x="0" y="152"/>
                  </a:lnTo>
                  <a:lnTo>
                    <a:pt x="30" y="135"/>
                  </a:lnTo>
                  <a:lnTo>
                    <a:pt x="29" y="0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5A95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" name="Freeform 70"/>
            <p:cNvSpPr>
              <a:spLocks/>
            </p:cNvSpPr>
            <p:nvPr userDrawn="1"/>
          </p:nvSpPr>
          <p:spPr bwMode="auto">
            <a:xfrm>
              <a:off x="8297864" y="2181225"/>
              <a:ext cx="152400" cy="303213"/>
            </a:xfrm>
            <a:custGeom>
              <a:avLst/>
              <a:gdLst>
                <a:gd name="T0" fmla="*/ 96 w 96"/>
                <a:gd name="T1" fmla="*/ 55 h 191"/>
                <a:gd name="T2" fmla="*/ 0 w 96"/>
                <a:gd name="T3" fmla="*/ 0 h 191"/>
                <a:gd name="T4" fmla="*/ 1 w 96"/>
                <a:gd name="T5" fmla="*/ 135 h 191"/>
                <a:gd name="T6" fmla="*/ 96 w 96"/>
                <a:gd name="T7" fmla="*/ 191 h 191"/>
                <a:gd name="T8" fmla="*/ 96 w 96"/>
                <a:gd name="T9" fmla="*/ 55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6" h="191">
                  <a:moveTo>
                    <a:pt x="96" y="55"/>
                  </a:moveTo>
                  <a:lnTo>
                    <a:pt x="0" y="0"/>
                  </a:lnTo>
                  <a:lnTo>
                    <a:pt x="1" y="135"/>
                  </a:lnTo>
                  <a:lnTo>
                    <a:pt x="96" y="191"/>
                  </a:lnTo>
                  <a:lnTo>
                    <a:pt x="96" y="55"/>
                  </a:lnTo>
                  <a:close/>
                </a:path>
              </a:pathLst>
            </a:custGeom>
            <a:solidFill>
              <a:srgbClr val="A9CC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" name="Freeform 71"/>
            <p:cNvSpPr>
              <a:spLocks/>
            </p:cNvSpPr>
            <p:nvPr userDrawn="1"/>
          </p:nvSpPr>
          <p:spPr bwMode="auto">
            <a:xfrm>
              <a:off x="8297864" y="2152650"/>
              <a:ext cx="200025" cy="115888"/>
            </a:xfrm>
            <a:custGeom>
              <a:avLst/>
              <a:gdLst>
                <a:gd name="T0" fmla="*/ 126 w 126"/>
                <a:gd name="T1" fmla="*/ 56 h 73"/>
                <a:gd name="T2" fmla="*/ 30 w 126"/>
                <a:gd name="T3" fmla="*/ 0 h 73"/>
                <a:gd name="T4" fmla="*/ 0 w 126"/>
                <a:gd name="T5" fmla="*/ 18 h 73"/>
                <a:gd name="T6" fmla="*/ 96 w 126"/>
                <a:gd name="T7" fmla="*/ 73 h 73"/>
                <a:gd name="T8" fmla="*/ 126 w 126"/>
                <a:gd name="T9" fmla="*/ 56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6" h="73">
                  <a:moveTo>
                    <a:pt x="126" y="56"/>
                  </a:moveTo>
                  <a:lnTo>
                    <a:pt x="30" y="0"/>
                  </a:lnTo>
                  <a:lnTo>
                    <a:pt x="0" y="18"/>
                  </a:lnTo>
                  <a:lnTo>
                    <a:pt x="96" y="73"/>
                  </a:lnTo>
                  <a:lnTo>
                    <a:pt x="126" y="56"/>
                  </a:lnTo>
                  <a:close/>
                </a:path>
              </a:pathLst>
            </a:custGeom>
            <a:solidFill>
              <a:srgbClr val="D8E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" name="Freeform 73"/>
            <p:cNvSpPr>
              <a:spLocks/>
            </p:cNvSpPr>
            <p:nvPr userDrawn="1"/>
          </p:nvSpPr>
          <p:spPr bwMode="auto">
            <a:xfrm>
              <a:off x="8210551" y="2185988"/>
              <a:ext cx="180975" cy="333375"/>
            </a:xfrm>
            <a:custGeom>
              <a:avLst/>
              <a:gdLst>
                <a:gd name="T0" fmla="*/ 114 w 114"/>
                <a:gd name="T1" fmla="*/ 80 h 210"/>
                <a:gd name="T2" fmla="*/ 38 w 114"/>
                <a:gd name="T3" fmla="*/ 0 h 210"/>
                <a:gd name="T4" fmla="*/ 0 w 114"/>
                <a:gd name="T5" fmla="*/ 130 h 210"/>
                <a:gd name="T6" fmla="*/ 76 w 114"/>
                <a:gd name="T7" fmla="*/ 210 h 210"/>
                <a:gd name="T8" fmla="*/ 114 w 114"/>
                <a:gd name="T9" fmla="*/ 80 h 2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4" h="210">
                  <a:moveTo>
                    <a:pt x="114" y="80"/>
                  </a:moveTo>
                  <a:lnTo>
                    <a:pt x="38" y="0"/>
                  </a:lnTo>
                  <a:lnTo>
                    <a:pt x="0" y="130"/>
                  </a:lnTo>
                  <a:lnTo>
                    <a:pt x="76" y="210"/>
                  </a:lnTo>
                  <a:lnTo>
                    <a:pt x="114" y="80"/>
                  </a:lnTo>
                  <a:close/>
                </a:path>
              </a:pathLst>
            </a:custGeom>
            <a:solidFill>
              <a:srgbClr val="9DAF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" name="Freeform 74"/>
            <p:cNvSpPr>
              <a:spLocks/>
            </p:cNvSpPr>
            <p:nvPr userDrawn="1"/>
          </p:nvSpPr>
          <p:spPr bwMode="auto">
            <a:xfrm>
              <a:off x="8270876" y="2173288"/>
              <a:ext cx="173038" cy="139700"/>
            </a:xfrm>
            <a:custGeom>
              <a:avLst/>
              <a:gdLst>
                <a:gd name="T0" fmla="*/ 109 w 109"/>
                <a:gd name="T1" fmla="*/ 80 h 88"/>
                <a:gd name="T2" fmla="*/ 33 w 109"/>
                <a:gd name="T3" fmla="*/ 0 h 88"/>
                <a:gd name="T4" fmla="*/ 0 w 109"/>
                <a:gd name="T5" fmla="*/ 8 h 88"/>
                <a:gd name="T6" fmla="*/ 76 w 109"/>
                <a:gd name="T7" fmla="*/ 88 h 88"/>
                <a:gd name="T8" fmla="*/ 109 w 109"/>
                <a:gd name="T9" fmla="*/ 8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9" h="88">
                  <a:moveTo>
                    <a:pt x="109" y="80"/>
                  </a:moveTo>
                  <a:lnTo>
                    <a:pt x="33" y="0"/>
                  </a:lnTo>
                  <a:lnTo>
                    <a:pt x="0" y="8"/>
                  </a:lnTo>
                  <a:lnTo>
                    <a:pt x="76" y="88"/>
                  </a:lnTo>
                  <a:lnTo>
                    <a:pt x="109" y="80"/>
                  </a:lnTo>
                  <a:close/>
                </a:path>
              </a:pathLst>
            </a:custGeom>
            <a:solidFill>
              <a:srgbClr val="C1D8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" name="Freeform 75"/>
            <p:cNvSpPr>
              <a:spLocks/>
            </p:cNvSpPr>
            <p:nvPr userDrawn="1"/>
          </p:nvSpPr>
          <p:spPr bwMode="auto">
            <a:xfrm>
              <a:off x="8331201" y="2300288"/>
              <a:ext cx="112713" cy="219075"/>
            </a:xfrm>
            <a:custGeom>
              <a:avLst/>
              <a:gdLst>
                <a:gd name="T0" fmla="*/ 38 w 71"/>
                <a:gd name="T1" fmla="*/ 8 h 138"/>
                <a:gd name="T2" fmla="*/ 0 w 71"/>
                <a:gd name="T3" fmla="*/ 138 h 138"/>
                <a:gd name="T4" fmla="*/ 33 w 71"/>
                <a:gd name="T5" fmla="*/ 130 h 138"/>
                <a:gd name="T6" fmla="*/ 71 w 71"/>
                <a:gd name="T7" fmla="*/ 0 h 138"/>
                <a:gd name="T8" fmla="*/ 38 w 71"/>
                <a:gd name="T9" fmla="*/ 8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" h="138">
                  <a:moveTo>
                    <a:pt x="38" y="8"/>
                  </a:moveTo>
                  <a:lnTo>
                    <a:pt x="0" y="138"/>
                  </a:lnTo>
                  <a:lnTo>
                    <a:pt x="33" y="130"/>
                  </a:lnTo>
                  <a:lnTo>
                    <a:pt x="71" y="0"/>
                  </a:lnTo>
                  <a:lnTo>
                    <a:pt x="38" y="8"/>
                  </a:lnTo>
                  <a:close/>
                </a:path>
              </a:pathLst>
            </a:custGeom>
            <a:solidFill>
              <a:srgbClr val="AFC6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" name="Freeform 76"/>
            <p:cNvSpPr>
              <a:spLocks/>
            </p:cNvSpPr>
            <p:nvPr userDrawn="1"/>
          </p:nvSpPr>
          <p:spPr bwMode="auto">
            <a:xfrm>
              <a:off x="7974014" y="2138363"/>
              <a:ext cx="322263" cy="452438"/>
            </a:xfrm>
            <a:custGeom>
              <a:avLst/>
              <a:gdLst>
                <a:gd name="T0" fmla="*/ 202 w 203"/>
                <a:gd name="T1" fmla="*/ 118 h 285"/>
                <a:gd name="T2" fmla="*/ 0 w 203"/>
                <a:gd name="T3" fmla="*/ 0 h 285"/>
                <a:gd name="T4" fmla="*/ 0 w 203"/>
                <a:gd name="T5" fmla="*/ 167 h 285"/>
                <a:gd name="T6" fmla="*/ 203 w 203"/>
                <a:gd name="T7" fmla="*/ 285 h 285"/>
                <a:gd name="T8" fmla="*/ 202 w 203"/>
                <a:gd name="T9" fmla="*/ 118 h 2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3" h="285">
                  <a:moveTo>
                    <a:pt x="202" y="118"/>
                  </a:moveTo>
                  <a:lnTo>
                    <a:pt x="0" y="0"/>
                  </a:lnTo>
                  <a:lnTo>
                    <a:pt x="0" y="167"/>
                  </a:lnTo>
                  <a:lnTo>
                    <a:pt x="203" y="285"/>
                  </a:lnTo>
                  <a:lnTo>
                    <a:pt x="202" y="118"/>
                  </a:lnTo>
                  <a:close/>
                </a:path>
              </a:pathLst>
            </a:custGeom>
            <a:solidFill>
              <a:srgbClr val="495E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" name="Freeform 77"/>
            <p:cNvSpPr>
              <a:spLocks/>
            </p:cNvSpPr>
            <p:nvPr userDrawn="1"/>
          </p:nvSpPr>
          <p:spPr bwMode="auto">
            <a:xfrm>
              <a:off x="8031164" y="1906588"/>
              <a:ext cx="552450" cy="319088"/>
            </a:xfrm>
            <a:custGeom>
              <a:avLst/>
              <a:gdLst>
                <a:gd name="T0" fmla="*/ 348 w 348"/>
                <a:gd name="T1" fmla="*/ 117 h 201"/>
                <a:gd name="T2" fmla="*/ 146 w 348"/>
                <a:gd name="T3" fmla="*/ 0 h 201"/>
                <a:gd name="T4" fmla="*/ 0 w 348"/>
                <a:gd name="T5" fmla="*/ 84 h 201"/>
                <a:gd name="T6" fmla="*/ 203 w 348"/>
                <a:gd name="T7" fmla="*/ 201 h 201"/>
                <a:gd name="T8" fmla="*/ 348 w 348"/>
                <a:gd name="T9" fmla="*/ 117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8" h="201">
                  <a:moveTo>
                    <a:pt x="348" y="117"/>
                  </a:moveTo>
                  <a:lnTo>
                    <a:pt x="146" y="0"/>
                  </a:lnTo>
                  <a:lnTo>
                    <a:pt x="0" y="84"/>
                  </a:lnTo>
                  <a:lnTo>
                    <a:pt x="203" y="201"/>
                  </a:lnTo>
                  <a:lnTo>
                    <a:pt x="348" y="117"/>
                  </a:lnTo>
                  <a:close/>
                </a:path>
              </a:pathLst>
            </a:custGeom>
            <a:solidFill>
              <a:srgbClr val="6F85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" name="Freeform 78"/>
            <p:cNvSpPr>
              <a:spLocks noEditPoints="1"/>
            </p:cNvSpPr>
            <p:nvPr userDrawn="1"/>
          </p:nvSpPr>
          <p:spPr bwMode="auto">
            <a:xfrm>
              <a:off x="8064501" y="1793875"/>
              <a:ext cx="809625" cy="1128713"/>
            </a:xfrm>
            <a:custGeom>
              <a:avLst/>
              <a:gdLst>
                <a:gd name="T0" fmla="*/ 182 w 510"/>
                <a:gd name="T1" fmla="*/ 481 h 711"/>
                <a:gd name="T2" fmla="*/ 328 w 510"/>
                <a:gd name="T3" fmla="*/ 397 h 711"/>
                <a:gd name="T4" fmla="*/ 327 w 510"/>
                <a:gd name="T5" fmla="*/ 230 h 711"/>
                <a:gd name="T6" fmla="*/ 182 w 510"/>
                <a:gd name="T7" fmla="*/ 314 h 711"/>
                <a:gd name="T8" fmla="*/ 182 w 510"/>
                <a:gd name="T9" fmla="*/ 481 h 711"/>
                <a:gd name="T10" fmla="*/ 182 w 510"/>
                <a:gd name="T11" fmla="*/ 481 h 711"/>
                <a:gd name="T12" fmla="*/ 0 w 510"/>
                <a:gd name="T13" fmla="*/ 419 h 711"/>
                <a:gd name="T14" fmla="*/ 0 w 510"/>
                <a:gd name="T15" fmla="*/ 377 h 711"/>
                <a:gd name="T16" fmla="*/ 145 w 510"/>
                <a:gd name="T17" fmla="*/ 293 h 711"/>
                <a:gd name="T18" fmla="*/ 145 w 510"/>
                <a:gd name="T19" fmla="*/ 126 h 711"/>
                <a:gd name="T20" fmla="*/ 181 w 510"/>
                <a:gd name="T21" fmla="*/ 105 h 711"/>
                <a:gd name="T22" fmla="*/ 182 w 510"/>
                <a:gd name="T23" fmla="*/ 272 h 711"/>
                <a:gd name="T24" fmla="*/ 327 w 510"/>
                <a:gd name="T25" fmla="*/ 188 h 711"/>
                <a:gd name="T26" fmla="*/ 327 w 510"/>
                <a:gd name="T27" fmla="*/ 21 h 711"/>
                <a:gd name="T28" fmla="*/ 363 w 510"/>
                <a:gd name="T29" fmla="*/ 0 h 711"/>
                <a:gd name="T30" fmla="*/ 364 w 510"/>
                <a:gd name="T31" fmla="*/ 167 h 711"/>
                <a:gd name="T32" fmla="*/ 509 w 510"/>
                <a:gd name="T33" fmla="*/ 83 h 711"/>
                <a:gd name="T34" fmla="*/ 509 w 510"/>
                <a:gd name="T35" fmla="*/ 125 h 711"/>
                <a:gd name="T36" fmla="*/ 364 w 510"/>
                <a:gd name="T37" fmla="*/ 209 h 711"/>
                <a:gd name="T38" fmla="*/ 364 w 510"/>
                <a:gd name="T39" fmla="*/ 376 h 711"/>
                <a:gd name="T40" fmla="*/ 510 w 510"/>
                <a:gd name="T41" fmla="*/ 292 h 711"/>
                <a:gd name="T42" fmla="*/ 510 w 510"/>
                <a:gd name="T43" fmla="*/ 334 h 711"/>
                <a:gd name="T44" fmla="*/ 364 w 510"/>
                <a:gd name="T45" fmla="*/ 418 h 711"/>
                <a:gd name="T46" fmla="*/ 365 w 510"/>
                <a:gd name="T47" fmla="*/ 585 h 711"/>
                <a:gd name="T48" fmla="*/ 328 w 510"/>
                <a:gd name="T49" fmla="*/ 606 h 711"/>
                <a:gd name="T50" fmla="*/ 328 w 510"/>
                <a:gd name="T51" fmla="*/ 439 h 711"/>
                <a:gd name="T52" fmla="*/ 182 w 510"/>
                <a:gd name="T53" fmla="*/ 523 h 711"/>
                <a:gd name="T54" fmla="*/ 183 w 510"/>
                <a:gd name="T55" fmla="*/ 690 h 711"/>
                <a:gd name="T56" fmla="*/ 147 w 510"/>
                <a:gd name="T57" fmla="*/ 711 h 711"/>
                <a:gd name="T58" fmla="*/ 146 w 510"/>
                <a:gd name="T59" fmla="*/ 544 h 711"/>
                <a:gd name="T60" fmla="*/ 1 w 510"/>
                <a:gd name="T61" fmla="*/ 628 h 711"/>
                <a:gd name="T62" fmla="*/ 1 w 510"/>
                <a:gd name="T63" fmla="*/ 586 h 711"/>
                <a:gd name="T64" fmla="*/ 146 w 510"/>
                <a:gd name="T65" fmla="*/ 502 h 711"/>
                <a:gd name="T66" fmla="*/ 145 w 510"/>
                <a:gd name="T67" fmla="*/ 335 h 711"/>
                <a:gd name="T68" fmla="*/ 0 w 510"/>
                <a:gd name="T69" fmla="*/ 419 h 7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510" h="711">
                  <a:moveTo>
                    <a:pt x="182" y="481"/>
                  </a:moveTo>
                  <a:lnTo>
                    <a:pt x="328" y="397"/>
                  </a:lnTo>
                  <a:lnTo>
                    <a:pt x="327" y="230"/>
                  </a:lnTo>
                  <a:lnTo>
                    <a:pt x="182" y="314"/>
                  </a:lnTo>
                  <a:lnTo>
                    <a:pt x="182" y="481"/>
                  </a:lnTo>
                  <a:lnTo>
                    <a:pt x="182" y="481"/>
                  </a:lnTo>
                  <a:close/>
                  <a:moveTo>
                    <a:pt x="0" y="419"/>
                  </a:moveTo>
                  <a:lnTo>
                    <a:pt x="0" y="377"/>
                  </a:lnTo>
                  <a:lnTo>
                    <a:pt x="145" y="293"/>
                  </a:lnTo>
                  <a:lnTo>
                    <a:pt x="145" y="126"/>
                  </a:lnTo>
                  <a:lnTo>
                    <a:pt x="181" y="105"/>
                  </a:lnTo>
                  <a:lnTo>
                    <a:pt x="182" y="272"/>
                  </a:lnTo>
                  <a:lnTo>
                    <a:pt x="327" y="188"/>
                  </a:lnTo>
                  <a:lnTo>
                    <a:pt x="327" y="21"/>
                  </a:lnTo>
                  <a:lnTo>
                    <a:pt x="363" y="0"/>
                  </a:lnTo>
                  <a:lnTo>
                    <a:pt x="364" y="167"/>
                  </a:lnTo>
                  <a:lnTo>
                    <a:pt x="509" y="83"/>
                  </a:lnTo>
                  <a:lnTo>
                    <a:pt x="509" y="125"/>
                  </a:lnTo>
                  <a:lnTo>
                    <a:pt x="364" y="209"/>
                  </a:lnTo>
                  <a:lnTo>
                    <a:pt x="364" y="376"/>
                  </a:lnTo>
                  <a:lnTo>
                    <a:pt x="510" y="292"/>
                  </a:lnTo>
                  <a:lnTo>
                    <a:pt x="510" y="334"/>
                  </a:lnTo>
                  <a:lnTo>
                    <a:pt x="364" y="418"/>
                  </a:lnTo>
                  <a:lnTo>
                    <a:pt x="365" y="585"/>
                  </a:lnTo>
                  <a:lnTo>
                    <a:pt x="328" y="606"/>
                  </a:lnTo>
                  <a:lnTo>
                    <a:pt x="328" y="439"/>
                  </a:lnTo>
                  <a:lnTo>
                    <a:pt x="182" y="523"/>
                  </a:lnTo>
                  <a:lnTo>
                    <a:pt x="183" y="690"/>
                  </a:lnTo>
                  <a:lnTo>
                    <a:pt x="147" y="711"/>
                  </a:lnTo>
                  <a:lnTo>
                    <a:pt x="146" y="544"/>
                  </a:lnTo>
                  <a:lnTo>
                    <a:pt x="1" y="628"/>
                  </a:lnTo>
                  <a:lnTo>
                    <a:pt x="1" y="586"/>
                  </a:lnTo>
                  <a:lnTo>
                    <a:pt x="146" y="502"/>
                  </a:lnTo>
                  <a:lnTo>
                    <a:pt x="145" y="335"/>
                  </a:lnTo>
                  <a:lnTo>
                    <a:pt x="0" y="419"/>
                  </a:lnTo>
                  <a:close/>
                </a:path>
              </a:pathLst>
            </a:custGeom>
            <a:solidFill>
              <a:srgbClr val="5F76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" name="Freeform 79"/>
            <p:cNvSpPr>
              <a:spLocks/>
            </p:cNvSpPr>
            <p:nvPr userDrawn="1"/>
          </p:nvSpPr>
          <p:spPr bwMode="auto">
            <a:xfrm>
              <a:off x="7743826" y="2536825"/>
              <a:ext cx="322263" cy="254000"/>
            </a:xfrm>
            <a:custGeom>
              <a:avLst/>
              <a:gdLst>
                <a:gd name="T0" fmla="*/ 203 w 203"/>
                <a:gd name="T1" fmla="*/ 118 h 160"/>
                <a:gd name="T2" fmla="*/ 0 w 203"/>
                <a:gd name="T3" fmla="*/ 0 h 160"/>
                <a:gd name="T4" fmla="*/ 0 w 203"/>
                <a:gd name="T5" fmla="*/ 42 h 160"/>
                <a:gd name="T6" fmla="*/ 203 w 203"/>
                <a:gd name="T7" fmla="*/ 160 h 160"/>
                <a:gd name="T8" fmla="*/ 203 w 203"/>
                <a:gd name="T9" fmla="*/ 118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3" h="160">
                  <a:moveTo>
                    <a:pt x="203" y="118"/>
                  </a:moveTo>
                  <a:lnTo>
                    <a:pt x="0" y="0"/>
                  </a:lnTo>
                  <a:lnTo>
                    <a:pt x="0" y="42"/>
                  </a:lnTo>
                  <a:lnTo>
                    <a:pt x="203" y="160"/>
                  </a:lnTo>
                  <a:lnTo>
                    <a:pt x="203" y="118"/>
                  </a:lnTo>
                  <a:close/>
                </a:path>
              </a:pathLst>
            </a:custGeom>
            <a:solidFill>
              <a:srgbClr val="495E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" name="Freeform 80"/>
            <p:cNvSpPr>
              <a:spLocks/>
            </p:cNvSpPr>
            <p:nvPr userDrawn="1"/>
          </p:nvSpPr>
          <p:spPr bwMode="auto">
            <a:xfrm>
              <a:off x="8261351" y="1639888"/>
              <a:ext cx="322263" cy="452438"/>
            </a:xfrm>
            <a:custGeom>
              <a:avLst/>
              <a:gdLst>
                <a:gd name="T0" fmla="*/ 203 w 203"/>
                <a:gd name="T1" fmla="*/ 118 h 285"/>
                <a:gd name="T2" fmla="*/ 0 w 203"/>
                <a:gd name="T3" fmla="*/ 0 h 285"/>
                <a:gd name="T4" fmla="*/ 1 w 203"/>
                <a:gd name="T5" fmla="*/ 168 h 285"/>
                <a:gd name="T6" fmla="*/ 203 w 203"/>
                <a:gd name="T7" fmla="*/ 285 h 285"/>
                <a:gd name="T8" fmla="*/ 203 w 203"/>
                <a:gd name="T9" fmla="*/ 118 h 2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3" h="285">
                  <a:moveTo>
                    <a:pt x="203" y="118"/>
                  </a:moveTo>
                  <a:lnTo>
                    <a:pt x="0" y="0"/>
                  </a:lnTo>
                  <a:lnTo>
                    <a:pt x="1" y="168"/>
                  </a:lnTo>
                  <a:lnTo>
                    <a:pt x="203" y="285"/>
                  </a:lnTo>
                  <a:lnTo>
                    <a:pt x="203" y="118"/>
                  </a:lnTo>
                  <a:close/>
                </a:path>
              </a:pathLst>
            </a:custGeom>
            <a:solidFill>
              <a:srgbClr val="495E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" name="Freeform 81"/>
            <p:cNvSpPr>
              <a:spLocks/>
            </p:cNvSpPr>
            <p:nvPr userDrawn="1"/>
          </p:nvSpPr>
          <p:spPr bwMode="auto">
            <a:xfrm>
              <a:off x="8059739" y="2319338"/>
              <a:ext cx="152400" cy="303213"/>
            </a:xfrm>
            <a:custGeom>
              <a:avLst/>
              <a:gdLst>
                <a:gd name="T0" fmla="*/ 96 w 96"/>
                <a:gd name="T1" fmla="*/ 56 h 191"/>
                <a:gd name="T2" fmla="*/ 0 w 96"/>
                <a:gd name="T3" fmla="*/ 0 h 191"/>
                <a:gd name="T4" fmla="*/ 0 w 96"/>
                <a:gd name="T5" fmla="*/ 135 h 191"/>
                <a:gd name="T6" fmla="*/ 96 w 96"/>
                <a:gd name="T7" fmla="*/ 191 h 191"/>
                <a:gd name="T8" fmla="*/ 96 w 96"/>
                <a:gd name="T9" fmla="*/ 56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6" h="191">
                  <a:moveTo>
                    <a:pt x="96" y="56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96" y="191"/>
                  </a:lnTo>
                  <a:lnTo>
                    <a:pt x="96" y="56"/>
                  </a:lnTo>
                  <a:close/>
                </a:path>
              </a:pathLst>
            </a:custGeom>
            <a:solidFill>
              <a:srgbClr val="4731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" name="Freeform 82"/>
            <p:cNvSpPr>
              <a:spLocks/>
            </p:cNvSpPr>
            <p:nvPr userDrawn="1"/>
          </p:nvSpPr>
          <p:spPr bwMode="auto">
            <a:xfrm>
              <a:off x="8059739" y="2292350"/>
              <a:ext cx="198438" cy="115888"/>
            </a:xfrm>
            <a:custGeom>
              <a:avLst/>
              <a:gdLst>
                <a:gd name="T0" fmla="*/ 125 w 125"/>
                <a:gd name="T1" fmla="*/ 55 h 73"/>
                <a:gd name="T2" fmla="*/ 29 w 125"/>
                <a:gd name="T3" fmla="*/ 0 h 73"/>
                <a:gd name="T4" fmla="*/ 0 w 125"/>
                <a:gd name="T5" fmla="*/ 17 h 73"/>
                <a:gd name="T6" fmla="*/ 96 w 125"/>
                <a:gd name="T7" fmla="*/ 73 h 73"/>
                <a:gd name="T8" fmla="*/ 125 w 125"/>
                <a:gd name="T9" fmla="*/ 55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5" h="73">
                  <a:moveTo>
                    <a:pt x="125" y="55"/>
                  </a:moveTo>
                  <a:lnTo>
                    <a:pt x="29" y="0"/>
                  </a:lnTo>
                  <a:lnTo>
                    <a:pt x="0" y="17"/>
                  </a:lnTo>
                  <a:lnTo>
                    <a:pt x="96" y="73"/>
                  </a:lnTo>
                  <a:lnTo>
                    <a:pt x="125" y="55"/>
                  </a:lnTo>
                  <a:close/>
                </a:path>
              </a:pathLst>
            </a:custGeom>
            <a:solidFill>
              <a:srgbClr val="7858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" name="Freeform 83"/>
            <p:cNvSpPr>
              <a:spLocks/>
            </p:cNvSpPr>
            <p:nvPr userDrawn="1"/>
          </p:nvSpPr>
          <p:spPr bwMode="auto">
            <a:xfrm>
              <a:off x="8212139" y="2379663"/>
              <a:ext cx="47625" cy="242888"/>
            </a:xfrm>
            <a:custGeom>
              <a:avLst/>
              <a:gdLst>
                <a:gd name="T0" fmla="*/ 0 w 30"/>
                <a:gd name="T1" fmla="*/ 18 h 153"/>
                <a:gd name="T2" fmla="*/ 0 w 30"/>
                <a:gd name="T3" fmla="*/ 153 h 153"/>
                <a:gd name="T4" fmla="*/ 30 w 30"/>
                <a:gd name="T5" fmla="*/ 136 h 153"/>
                <a:gd name="T6" fmla="*/ 29 w 30"/>
                <a:gd name="T7" fmla="*/ 0 h 153"/>
                <a:gd name="T8" fmla="*/ 0 w 30"/>
                <a:gd name="T9" fmla="*/ 18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153">
                  <a:moveTo>
                    <a:pt x="0" y="18"/>
                  </a:moveTo>
                  <a:lnTo>
                    <a:pt x="0" y="153"/>
                  </a:lnTo>
                  <a:lnTo>
                    <a:pt x="30" y="136"/>
                  </a:lnTo>
                  <a:lnTo>
                    <a:pt x="29" y="0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6044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" name="Freeform 84"/>
            <p:cNvSpPr>
              <a:spLocks/>
            </p:cNvSpPr>
            <p:nvPr userDrawn="1"/>
          </p:nvSpPr>
          <p:spPr bwMode="auto">
            <a:xfrm>
              <a:off x="7993064" y="2355850"/>
              <a:ext cx="152400" cy="303213"/>
            </a:xfrm>
            <a:custGeom>
              <a:avLst/>
              <a:gdLst>
                <a:gd name="T0" fmla="*/ 96 w 96"/>
                <a:gd name="T1" fmla="*/ 56 h 191"/>
                <a:gd name="T2" fmla="*/ 0 w 96"/>
                <a:gd name="T3" fmla="*/ 0 h 191"/>
                <a:gd name="T4" fmla="*/ 0 w 96"/>
                <a:gd name="T5" fmla="*/ 136 h 191"/>
                <a:gd name="T6" fmla="*/ 96 w 96"/>
                <a:gd name="T7" fmla="*/ 191 h 191"/>
                <a:gd name="T8" fmla="*/ 96 w 96"/>
                <a:gd name="T9" fmla="*/ 56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6" h="191">
                  <a:moveTo>
                    <a:pt x="96" y="56"/>
                  </a:moveTo>
                  <a:lnTo>
                    <a:pt x="0" y="0"/>
                  </a:lnTo>
                  <a:lnTo>
                    <a:pt x="0" y="136"/>
                  </a:lnTo>
                  <a:lnTo>
                    <a:pt x="96" y="191"/>
                  </a:lnTo>
                  <a:lnTo>
                    <a:pt x="96" y="56"/>
                  </a:lnTo>
                  <a:close/>
                </a:path>
              </a:pathLst>
            </a:custGeom>
            <a:solidFill>
              <a:srgbClr val="4679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" name="Freeform 85"/>
            <p:cNvSpPr>
              <a:spLocks/>
            </p:cNvSpPr>
            <p:nvPr userDrawn="1"/>
          </p:nvSpPr>
          <p:spPr bwMode="auto">
            <a:xfrm>
              <a:off x="7993064" y="2328863"/>
              <a:ext cx="198438" cy="115888"/>
            </a:xfrm>
            <a:custGeom>
              <a:avLst/>
              <a:gdLst>
                <a:gd name="T0" fmla="*/ 125 w 125"/>
                <a:gd name="T1" fmla="*/ 56 h 73"/>
                <a:gd name="T2" fmla="*/ 29 w 125"/>
                <a:gd name="T3" fmla="*/ 0 h 73"/>
                <a:gd name="T4" fmla="*/ 0 w 125"/>
                <a:gd name="T5" fmla="*/ 17 h 73"/>
                <a:gd name="T6" fmla="*/ 96 w 125"/>
                <a:gd name="T7" fmla="*/ 73 h 73"/>
                <a:gd name="T8" fmla="*/ 125 w 125"/>
                <a:gd name="T9" fmla="*/ 56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5" h="73">
                  <a:moveTo>
                    <a:pt x="125" y="56"/>
                  </a:moveTo>
                  <a:lnTo>
                    <a:pt x="29" y="0"/>
                  </a:lnTo>
                  <a:lnTo>
                    <a:pt x="0" y="17"/>
                  </a:lnTo>
                  <a:lnTo>
                    <a:pt x="96" y="73"/>
                  </a:lnTo>
                  <a:lnTo>
                    <a:pt x="125" y="56"/>
                  </a:lnTo>
                  <a:close/>
                </a:path>
              </a:pathLst>
            </a:custGeom>
            <a:solidFill>
              <a:srgbClr val="5B9E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" name="Freeform 86"/>
            <p:cNvSpPr>
              <a:spLocks/>
            </p:cNvSpPr>
            <p:nvPr userDrawn="1"/>
          </p:nvSpPr>
          <p:spPr bwMode="auto">
            <a:xfrm>
              <a:off x="8145464" y="2417763"/>
              <a:ext cx="47625" cy="241300"/>
            </a:xfrm>
            <a:custGeom>
              <a:avLst/>
              <a:gdLst>
                <a:gd name="T0" fmla="*/ 0 w 30"/>
                <a:gd name="T1" fmla="*/ 17 h 152"/>
                <a:gd name="T2" fmla="*/ 0 w 30"/>
                <a:gd name="T3" fmla="*/ 152 h 152"/>
                <a:gd name="T4" fmla="*/ 30 w 30"/>
                <a:gd name="T5" fmla="*/ 135 h 152"/>
                <a:gd name="T6" fmla="*/ 29 w 30"/>
                <a:gd name="T7" fmla="*/ 0 h 152"/>
                <a:gd name="T8" fmla="*/ 0 w 30"/>
                <a:gd name="T9" fmla="*/ 17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152">
                  <a:moveTo>
                    <a:pt x="0" y="17"/>
                  </a:moveTo>
                  <a:lnTo>
                    <a:pt x="0" y="152"/>
                  </a:lnTo>
                  <a:lnTo>
                    <a:pt x="30" y="135"/>
                  </a:lnTo>
                  <a:lnTo>
                    <a:pt x="29" y="0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5A95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" name="Freeform 87"/>
            <p:cNvSpPr>
              <a:spLocks/>
            </p:cNvSpPr>
            <p:nvPr userDrawn="1"/>
          </p:nvSpPr>
          <p:spPr bwMode="auto">
            <a:xfrm>
              <a:off x="7918451" y="2398713"/>
              <a:ext cx="153988" cy="303213"/>
            </a:xfrm>
            <a:custGeom>
              <a:avLst/>
              <a:gdLst>
                <a:gd name="T0" fmla="*/ 96 w 97"/>
                <a:gd name="T1" fmla="*/ 56 h 191"/>
                <a:gd name="T2" fmla="*/ 0 w 97"/>
                <a:gd name="T3" fmla="*/ 0 h 191"/>
                <a:gd name="T4" fmla="*/ 1 w 97"/>
                <a:gd name="T5" fmla="*/ 135 h 191"/>
                <a:gd name="T6" fmla="*/ 97 w 97"/>
                <a:gd name="T7" fmla="*/ 191 h 191"/>
                <a:gd name="T8" fmla="*/ 96 w 97"/>
                <a:gd name="T9" fmla="*/ 56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7" h="191">
                  <a:moveTo>
                    <a:pt x="96" y="56"/>
                  </a:moveTo>
                  <a:lnTo>
                    <a:pt x="0" y="0"/>
                  </a:lnTo>
                  <a:lnTo>
                    <a:pt x="1" y="135"/>
                  </a:lnTo>
                  <a:lnTo>
                    <a:pt x="97" y="191"/>
                  </a:lnTo>
                  <a:lnTo>
                    <a:pt x="96" y="56"/>
                  </a:lnTo>
                  <a:close/>
                </a:path>
              </a:pathLst>
            </a:custGeom>
            <a:solidFill>
              <a:srgbClr val="0327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" name="Freeform 88"/>
            <p:cNvSpPr>
              <a:spLocks/>
            </p:cNvSpPr>
            <p:nvPr userDrawn="1"/>
          </p:nvSpPr>
          <p:spPr bwMode="auto">
            <a:xfrm>
              <a:off x="7918451" y="2371725"/>
              <a:ext cx="200025" cy="115888"/>
            </a:xfrm>
            <a:custGeom>
              <a:avLst/>
              <a:gdLst>
                <a:gd name="T0" fmla="*/ 126 w 126"/>
                <a:gd name="T1" fmla="*/ 56 h 73"/>
                <a:gd name="T2" fmla="*/ 30 w 126"/>
                <a:gd name="T3" fmla="*/ 0 h 73"/>
                <a:gd name="T4" fmla="*/ 0 w 126"/>
                <a:gd name="T5" fmla="*/ 17 h 73"/>
                <a:gd name="T6" fmla="*/ 96 w 126"/>
                <a:gd name="T7" fmla="*/ 73 h 73"/>
                <a:gd name="T8" fmla="*/ 126 w 126"/>
                <a:gd name="T9" fmla="*/ 56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6" h="73">
                  <a:moveTo>
                    <a:pt x="126" y="56"/>
                  </a:moveTo>
                  <a:lnTo>
                    <a:pt x="30" y="0"/>
                  </a:lnTo>
                  <a:lnTo>
                    <a:pt x="0" y="17"/>
                  </a:lnTo>
                  <a:lnTo>
                    <a:pt x="96" y="73"/>
                  </a:lnTo>
                  <a:lnTo>
                    <a:pt x="126" y="56"/>
                  </a:lnTo>
                  <a:close/>
                </a:path>
              </a:pathLst>
            </a:custGeom>
            <a:solidFill>
              <a:srgbClr val="0844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" name="Freeform 89"/>
            <p:cNvSpPr>
              <a:spLocks/>
            </p:cNvSpPr>
            <p:nvPr userDrawn="1"/>
          </p:nvSpPr>
          <p:spPr bwMode="auto">
            <a:xfrm>
              <a:off x="8070851" y="2460625"/>
              <a:ext cx="47625" cy="241300"/>
            </a:xfrm>
            <a:custGeom>
              <a:avLst/>
              <a:gdLst>
                <a:gd name="T0" fmla="*/ 0 w 30"/>
                <a:gd name="T1" fmla="*/ 17 h 152"/>
                <a:gd name="T2" fmla="*/ 1 w 30"/>
                <a:gd name="T3" fmla="*/ 152 h 152"/>
                <a:gd name="T4" fmla="*/ 30 w 30"/>
                <a:gd name="T5" fmla="*/ 135 h 152"/>
                <a:gd name="T6" fmla="*/ 30 w 30"/>
                <a:gd name="T7" fmla="*/ 0 h 152"/>
                <a:gd name="T8" fmla="*/ 0 w 30"/>
                <a:gd name="T9" fmla="*/ 17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152">
                  <a:moveTo>
                    <a:pt x="0" y="17"/>
                  </a:moveTo>
                  <a:lnTo>
                    <a:pt x="1" y="152"/>
                  </a:lnTo>
                  <a:lnTo>
                    <a:pt x="30" y="135"/>
                  </a:lnTo>
                  <a:lnTo>
                    <a:pt x="30" y="0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0534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" name="Freeform 90"/>
            <p:cNvSpPr>
              <a:spLocks/>
            </p:cNvSpPr>
            <p:nvPr userDrawn="1"/>
          </p:nvSpPr>
          <p:spPr bwMode="auto">
            <a:xfrm>
              <a:off x="8261351" y="1606550"/>
              <a:ext cx="379413" cy="220663"/>
            </a:xfrm>
            <a:custGeom>
              <a:avLst/>
              <a:gdLst>
                <a:gd name="T0" fmla="*/ 239 w 239"/>
                <a:gd name="T1" fmla="*/ 118 h 139"/>
                <a:gd name="T2" fmla="*/ 36 w 239"/>
                <a:gd name="T3" fmla="*/ 0 h 139"/>
                <a:gd name="T4" fmla="*/ 0 w 239"/>
                <a:gd name="T5" fmla="*/ 21 h 139"/>
                <a:gd name="T6" fmla="*/ 203 w 239"/>
                <a:gd name="T7" fmla="*/ 139 h 139"/>
                <a:gd name="T8" fmla="*/ 239 w 239"/>
                <a:gd name="T9" fmla="*/ 118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9" h="139">
                  <a:moveTo>
                    <a:pt x="239" y="118"/>
                  </a:moveTo>
                  <a:lnTo>
                    <a:pt x="36" y="0"/>
                  </a:lnTo>
                  <a:lnTo>
                    <a:pt x="0" y="21"/>
                  </a:lnTo>
                  <a:lnTo>
                    <a:pt x="203" y="139"/>
                  </a:lnTo>
                  <a:lnTo>
                    <a:pt x="239" y="118"/>
                  </a:lnTo>
                  <a:close/>
                </a:path>
              </a:pathLst>
            </a:custGeom>
            <a:solidFill>
              <a:srgbClr val="6F85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" name="Freeform 91"/>
            <p:cNvSpPr>
              <a:spLocks/>
            </p:cNvSpPr>
            <p:nvPr userDrawn="1"/>
          </p:nvSpPr>
          <p:spPr bwMode="auto">
            <a:xfrm>
              <a:off x="7742239" y="2205038"/>
              <a:ext cx="322263" cy="254000"/>
            </a:xfrm>
            <a:custGeom>
              <a:avLst/>
              <a:gdLst>
                <a:gd name="T0" fmla="*/ 203 w 203"/>
                <a:gd name="T1" fmla="*/ 118 h 160"/>
                <a:gd name="T2" fmla="*/ 0 w 203"/>
                <a:gd name="T3" fmla="*/ 0 h 160"/>
                <a:gd name="T4" fmla="*/ 0 w 203"/>
                <a:gd name="T5" fmla="*/ 42 h 160"/>
                <a:gd name="T6" fmla="*/ 203 w 203"/>
                <a:gd name="T7" fmla="*/ 160 h 160"/>
                <a:gd name="T8" fmla="*/ 203 w 203"/>
                <a:gd name="T9" fmla="*/ 118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3" h="160">
                  <a:moveTo>
                    <a:pt x="203" y="118"/>
                  </a:moveTo>
                  <a:lnTo>
                    <a:pt x="0" y="0"/>
                  </a:lnTo>
                  <a:lnTo>
                    <a:pt x="0" y="42"/>
                  </a:lnTo>
                  <a:lnTo>
                    <a:pt x="203" y="160"/>
                  </a:lnTo>
                  <a:lnTo>
                    <a:pt x="203" y="118"/>
                  </a:lnTo>
                  <a:close/>
                </a:path>
              </a:pathLst>
            </a:custGeom>
            <a:solidFill>
              <a:srgbClr val="495E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" name="Freeform 92"/>
            <p:cNvSpPr>
              <a:spLocks/>
            </p:cNvSpPr>
            <p:nvPr userDrawn="1"/>
          </p:nvSpPr>
          <p:spPr bwMode="auto">
            <a:xfrm>
              <a:off x="7742239" y="2073275"/>
              <a:ext cx="552450" cy="319088"/>
            </a:xfrm>
            <a:custGeom>
              <a:avLst/>
              <a:gdLst>
                <a:gd name="T0" fmla="*/ 348 w 348"/>
                <a:gd name="T1" fmla="*/ 117 h 201"/>
                <a:gd name="T2" fmla="*/ 146 w 348"/>
                <a:gd name="T3" fmla="*/ 0 h 201"/>
                <a:gd name="T4" fmla="*/ 0 w 348"/>
                <a:gd name="T5" fmla="*/ 83 h 201"/>
                <a:gd name="T6" fmla="*/ 203 w 348"/>
                <a:gd name="T7" fmla="*/ 201 h 201"/>
                <a:gd name="T8" fmla="*/ 348 w 348"/>
                <a:gd name="T9" fmla="*/ 117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8" h="201">
                  <a:moveTo>
                    <a:pt x="348" y="117"/>
                  </a:moveTo>
                  <a:lnTo>
                    <a:pt x="146" y="0"/>
                  </a:lnTo>
                  <a:lnTo>
                    <a:pt x="0" y="83"/>
                  </a:lnTo>
                  <a:lnTo>
                    <a:pt x="203" y="201"/>
                  </a:lnTo>
                  <a:lnTo>
                    <a:pt x="348" y="117"/>
                  </a:lnTo>
                  <a:close/>
                </a:path>
              </a:pathLst>
            </a:custGeom>
            <a:solidFill>
              <a:srgbClr val="6F85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" name="Freeform 93"/>
            <p:cNvSpPr>
              <a:spLocks/>
            </p:cNvSpPr>
            <p:nvPr userDrawn="1"/>
          </p:nvSpPr>
          <p:spPr bwMode="auto">
            <a:xfrm>
              <a:off x="8364539" y="1803400"/>
              <a:ext cx="152400" cy="303213"/>
            </a:xfrm>
            <a:custGeom>
              <a:avLst/>
              <a:gdLst>
                <a:gd name="T0" fmla="*/ 96 w 96"/>
                <a:gd name="T1" fmla="*/ 56 h 191"/>
                <a:gd name="T2" fmla="*/ 0 w 96"/>
                <a:gd name="T3" fmla="*/ 0 h 191"/>
                <a:gd name="T4" fmla="*/ 0 w 96"/>
                <a:gd name="T5" fmla="*/ 135 h 191"/>
                <a:gd name="T6" fmla="*/ 96 w 96"/>
                <a:gd name="T7" fmla="*/ 191 h 191"/>
                <a:gd name="T8" fmla="*/ 96 w 96"/>
                <a:gd name="T9" fmla="*/ 56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6" h="191">
                  <a:moveTo>
                    <a:pt x="96" y="56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96" y="191"/>
                  </a:lnTo>
                  <a:lnTo>
                    <a:pt x="96" y="56"/>
                  </a:lnTo>
                  <a:close/>
                </a:path>
              </a:pathLst>
            </a:custGeom>
            <a:solidFill>
              <a:srgbClr val="0327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" name="Freeform 94"/>
            <p:cNvSpPr>
              <a:spLocks/>
            </p:cNvSpPr>
            <p:nvPr userDrawn="1"/>
          </p:nvSpPr>
          <p:spPr bwMode="auto">
            <a:xfrm>
              <a:off x="8364539" y="1776413"/>
              <a:ext cx="198438" cy="115888"/>
            </a:xfrm>
            <a:custGeom>
              <a:avLst/>
              <a:gdLst>
                <a:gd name="T0" fmla="*/ 125 w 125"/>
                <a:gd name="T1" fmla="*/ 56 h 73"/>
                <a:gd name="T2" fmla="*/ 29 w 125"/>
                <a:gd name="T3" fmla="*/ 0 h 73"/>
                <a:gd name="T4" fmla="*/ 0 w 125"/>
                <a:gd name="T5" fmla="*/ 17 h 73"/>
                <a:gd name="T6" fmla="*/ 96 w 125"/>
                <a:gd name="T7" fmla="*/ 73 h 73"/>
                <a:gd name="T8" fmla="*/ 125 w 125"/>
                <a:gd name="T9" fmla="*/ 56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5" h="73">
                  <a:moveTo>
                    <a:pt x="125" y="56"/>
                  </a:moveTo>
                  <a:lnTo>
                    <a:pt x="29" y="0"/>
                  </a:lnTo>
                  <a:lnTo>
                    <a:pt x="0" y="17"/>
                  </a:lnTo>
                  <a:lnTo>
                    <a:pt x="96" y="73"/>
                  </a:lnTo>
                  <a:lnTo>
                    <a:pt x="125" y="56"/>
                  </a:lnTo>
                  <a:close/>
                </a:path>
              </a:pathLst>
            </a:custGeom>
            <a:solidFill>
              <a:srgbClr val="0844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" name="Freeform 95"/>
            <p:cNvSpPr>
              <a:spLocks/>
            </p:cNvSpPr>
            <p:nvPr userDrawn="1"/>
          </p:nvSpPr>
          <p:spPr bwMode="auto">
            <a:xfrm>
              <a:off x="8516939" y="1865313"/>
              <a:ext cx="47625" cy="241300"/>
            </a:xfrm>
            <a:custGeom>
              <a:avLst/>
              <a:gdLst>
                <a:gd name="T0" fmla="*/ 0 w 30"/>
                <a:gd name="T1" fmla="*/ 17 h 152"/>
                <a:gd name="T2" fmla="*/ 0 w 30"/>
                <a:gd name="T3" fmla="*/ 152 h 152"/>
                <a:gd name="T4" fmla="*/ 30 w 30"/>
                <a:gd name="T5" fmla="*/ 135 h 152"/>
                <a:gd name="T6" fmla="*/ 29 w 30"/>
                <a:gd name="T7" fmla="*/ 0 h 152"/>
                <a:gd name="T8" fmla="*/ 0 w 30"/>
                <a:gd name="T9" fmla="*/ 17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152">
                  <a:moveTo>
                    <a:pt x="0" y="17"/>
                  </a:moveTo>
                  <a:lnTo>
                    <a:pt x="0" y="152"/>
                  </a:lnTo>
                  <a:lnTo>
                    <a:pt x="30" y="135"/>
                  </a:lnTo>
                  <a:lnTo>
                    <a:pt x="29" y="0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0534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" name="Freeform 96"/>
            <p:cNvSpPr>
              <a:spLocks/>
            </p:cNvSpPr>
            <p:nvPr userDrawn="1"/>
          </p:nvSpPr>
          <p:spPr bwMode="auto">
            <a:xfrm>
              <a:off x="8289926" y="1846263"/>
              <a:ext cx="152400" cy="303213"/>
            </a:xfrm>
            <a:custGeom>
              <a:avLst/>
              <a:gdLst>
                <a:gd name="T0" fmla="*/ 96 w 96"/>
                <a:gd name="T1" fmla="*/ 55 h 191"/>
                <a:gd name="T2" fmla="*/ 0 w 96"/>
                <a:gd name="T3" fmla="*/ 0 h 191"/>
                <a:gd name="T4" fmla="*/ 0 w 96"/>
                <a:gd name="T5" fmla="*/ 135 h 191"/>
                <a:gd name="T6" fmla="*/ 96 w 96"/>
                <a:gd name="T7" fmla="*/ 191 h 191"/>
                <a:gd name="T8" fmla="*/ 96 w 96"/>
                <a:gd name="T9" fmla="*/ 55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6" h="191">
                  <a:moveTo>
                    <a:pt x="96" y="55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96" y="191"/>
                  </a:lnTo>
                  <a:lnTo>
                    <a:pt x="96" y="55"/>
                  </a:lnTo>
                  <a:close/>
                </a:path>
              </a:pathLst>
            </a:custGeom>
            <a:solidFill>
              <a:srgbClr val="4731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" name="Freeform 97"/>
            <p:cNvSpPr>
              <a:spLocks/>
            </p:cNvSpPr>
            <p:nvPr userDrawn="1"/>
          </p:nvSpPr>
          <p:spPr bwMode="auto">
            <a:xfrm>
              <a:off x="8289926" y="1817688"/>
              <a:ext cx="200025" cy="115888"/>
            </a:xfrm>
            <a:custGeom>
              <a:avLst/>
              <a:gdLst>
                <a:gd name="T0" fmla="*/ 126 w 126"/>
                <a:gd name="T1" fmla="*/ 56 h 73"/>
                <a:gd name="T2" fmla="*/ 30 w 126"/>
                <a:gd name="T3" fmla="*/ 0 h 73"/>
                <a:gd name="T4" fmla="*/ 0 w 126"/>
                <a:gd name="T5" fmla="*/ 18 h 73"/>
                <a:gd name="T6" fmla="*/ 96 w 126"/>
                <a:gd name="T7" fmla="*/ 73 h 73"/>
                <a:gd name="T8" fmla="*/ 126 w 126"/>
                <a:gd name="T9" fmla="*/ 56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6" h="73">
                  <a:moveTo>
                    <a:pt x="126" y="56"/>
                  </a:moveTo>
                  <a:lnTo>
                    <a:pt x="30" y="0"/>
                  </a:lnTo>
                  <a:lnTo>
                    <a:pt x="0" y="18"/>
                  </a:lnTo>
                  <a:lnTo>
                    <a:pt x="96" y="73"/>
                  </a:lnTo>
                  <a:lnTo>
                    <a:pt x="126" y="56"/>
                  </a:lnTo>
                  <a:close/>
                </a:path>
              </a:pathLst>
            </a:custGeom>
            <a:solidFill>
              <a:srgbClr val="7858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" name="Freeform 98"/>
            <p:cNvSpPr>
              <a:spLocks/>
            </p:cNvSpPr>
            <p:nvPr userDrawn="1"/>
          </p:nvSpPr>
          <p:spPr bwMode="auto">
            <a:xfrm>
              <a:off x="8442326" y="1906588"/>
              <a:ext cx="47625" cy="242888"/>
            </a:xfrm>
            <a:custGeom>
              <a:avLst/>
              <a:gdLst>
                <a:gd name="T0" fmla="*/ 0 w 30"/>
                <a:gd name="T1" fmla="*/ 17 h 153"/>
                <a:gd name="T2" fmla="*/ 0 w 30"/>
                <a:gd name="T3" fmla="*/ 153 h 153"/>
                <a:gd name="T4" fmla="*/ 30 w 30"/>
                <a:gd name="T5" fmla="*/ 136 h 153"/>
                <a:gd name="T6" fmla="*/ 30 w 30"/>
                <a:gd name="T7" fmla="*/ 0 h 153"/>
                <a:gd name="T8" fmla="*/ 0 w 30"/>
                <a:gd name="T9" fmla="*/ 1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153">
                  <a:moveTo>
                    <a:pt x="0" y="17"/>
                  </a:moveTo>
                  <a:lnTo>
                    <a:pt x="0" y="153"/>
                  </a:lnTo>
                  <a:lnTo>
                    <a:pt x="30" y="136"/>
                  </a:lnTo>
                  <a:lnTo>
                    <a:pt x="30" y="0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6044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" name="Freeform 99"/>
            <p:cNvSpPr>
              <a:spLocks/>
            </p:cNvSpPr>
            <p:nvPr userDrawn="1"/>
          </p:nvSpPr>
          <p:spPr bwMode="auto">
            <a:xfrm>
              <a:off x="8223251" y="1882775"/>
              <a:ext cx="152400" cy="303213"/>
            </a:xfrm>
            <a:custGeom>
              <a:avLst/>
              <a:gdLst>
                <a:gd name="T0" fmla="*/ 96 w 96"/>
                <a:gd name="T1" fmla="*/ 56 h 191"/>
                <a:gd name="T2" fmla="*/ 0 w 96"/>
                <a:gd name="T3" fmla="*/ 0 h 191"/>
                <a:gd name="T4" fmla="*/ 1 w 96"/>
                <a:gd name="T5" fmla="*/ 135 h 191"/>
                <a:gd name="T6" fmla="*/ 96 w 96"/>
                <a:gd name="T7" fmla="*/ 191 h 191"/>
                <a:gd name="T8" fmla="*/ 96 w 96"/>
                <a:gd name="T9" fmla="*/ 56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6" h="191">
                  <a:moveTo>
                    <a:pt x="96" y="56"/>
                  </a:moveTo>
                  <a:lnTo>
                    <a:pt x="0" y="0"/>
                  </a:lnTo>
                  <a:lnTo>
                    <a:pt x="1" y="135"/>
                  </a:lnTo>
                  <a:lnTo>
                    <a:pt x="96" y="191"/>
                  </a:lnTo>
                  <a:lnTo>
                    <a:pt x="96" y="56"/>
                  </a:lnTo>
                  <a:close/>
                </a:path>
              </a:pathLst>
            </a:custGeom>
            <a:solidFill>
              <a:srgbClr val="CBBE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0" name="Freeform 100"/>
            <p:cNvSpPr>
              <a:spLocks/>
            </p:cNvSpPr>
            <p:nvPr userDrawn="1"/>
          </p:nvSpPr>
          <p:spPr bwMode="auto">
            <a:xfrm>
              <a:off x="8223251" y="1855788"/>
              <a:ext cx="200025" cy="115888"/>
            </a:xfrm>
            <a:custGeom>
              <a:avLst/>
              <a:gdLst>
                <a:gd name="T0" fmla="*/ 126 w 126"/>
                <a:gd name="T1" fmla="*/ 56 h 73"/>
                <a:gd name="T2" fmla="*/ 30 w 126"/>
                <a:gd name="T3" fmla="*/ 0 h 73"/>
                <a:gd name="T4" fmla="*/ 0 w 126"/>
                <a:gd name="T5" fmla="*/ 17 h 73"/>
                <a:gd name="T6" fmla="*/ 96 w 126"/>
                <a:gd name="T7" fmla="*/ 73 h 73"/>
                <a:gd name="T8" fmla="*/ 126 w 126"/>
                <a:gd name="T9" fmla="*/ 56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6" h="73">
                  <a:moveTo>
                    <a:pt x="126" y="56"/>
                  </a:moveTo>
                  <a:lnTo>
                    <a:pt x="30" y="0"/>
                  </a:lnTo>
                  <a:lnTo>
                    <a:pt x="0" y="17"/>
                  </a:lnTo>
                  <a:lnTo>
                    <a:pt x="96" y="73"/>
                  </a:lnTo>
                  <a:lnTo>
                    <a:pt x="126" y="56"/>
                  </a:lnTo>
                  <a:close/>
                </a:path>
              </a:pathLst>
            </a:custGeom>
            <a:solidFill>
              <a:srgbClr val="F5EB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" name="Freeform 101"/>
            <p:cNvSpPr>
              <a:spLocks/>
            </p:cNvSpPr>
            <p:nvPr userDrawn="1"/>
          </p:nvSpPr>
          <p:spPr bwMode="auto">
            <a:xfrm>
              <a:off x="8375651" y="1944688"/>
              <a:ext cx="47625" cy="241300"/>
            </a:xfrm>
            <a:custGeom>
              <a:avLst/>
              <a:gdLst>
                <a:gd name="T0" fmla="*/ 0 w 30"/>
                <a:gd name="T1" fmla="*/ 17 h 152"/>
                <a:gd name="T2" fmla="*/ 0 w 30"/>
                <a:gd name="T3" fmla="*/ 152 h 152"/>
                <a:gd name="T4" fmla="*/ 30 w 30"/>
                <a:gd name="T5" fmla="*/ 135 h 152"/>
                <a:gd name="T6" fmla="*/ 30 w 30"/>
                <a:gd name="T7" fmla="*/ 0 h 152"/>
                <a:gd name="T8" fmla="*/ 0 w 30"/>
                <a:gd name="T9" fmla="*/ 17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152">
                  <a:moveTo>
                    <a:pt x="0" y="17"/>
                  </a:moveTo>
                  <a:lnTo>
                    <a:pt x="0" y="152"/>
                  </a:lnTo>
                  <a:lnTo>
                    <a:pt x="30" y="135"/>
                  </a:lnTo>
                  <a:lnTo>
                    <a:pt x="30" y="0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E2D7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" name="Freeform 102"/>
            <p:cNvSpPr>
              <a:spLocks/>
            </p:cNvSpPr>
            <p:nvPr userDrawn="1"/>
          </p:nvSpPr>
          <p:spPr bwMode="auto">
            <a:xfrm>
              <a:off x="8064501" y="1960563"/>
              <a:ext cx="290513" cy="962025"/>
            </a:xfrm>
            <a:custGeom>
              <a:avLst/>
              <a:gdLst>
                <a:gd name="T0" fmla="*/ 0 w 183"/>
                <a:gd name="T1" fmla="*/ 314 h 606"/>
                <a:gd name="T2" fmla="*/ 0 w 183"/>
                <a:gd name="T3" fmla="*/ 272 h 606"/>
                <a:gd name="T4" fmla="*/ 145 w 183"/>
                <a:gd name="T5" fmla="*/ 188 h 606"/>
                <a:gd name="T6" fmla="*/ 145 w 183"/>
                <a:gd name="T7" fmla="*/ 21 h 606"/>
                <a:gd name="T8" fmla="*/ 181 w 183"/>
                <a:gd name="T9" fmla="*/ 0 h 606"/>
                <a:gd name="T10" fmla="*/ 183 w 183"/>
                <a:gd name="T11" fmla="*/ 585 h 606"/>
                <a:gd name="T12" fmla="*/ 147 w 183"/>
                <a:gd name="T13" fmla="*/ 606 h 606"/>
                <a:gd name="T14" fmla="*/ 146 w 183"/>
                <a:gd name="T15" fmla="*/ 439 h 606"/>
                <a:gd name="T16" fmla="*/ 1 w 183"/>
                <a:gd name="T17" fmla="*/ 523 h 606"/>
                <a:gd name="T18" fmla="*/ 1 w 183"/>
                <a:gd name="T19" fmla="*/ 481 h 606"/>
                <a:gd name="T20" fmla="*/ 146 w 183"/>
                <a:gd name="T21" fmla="*/ 397 h 606"/>
                <a:gd name="T22" fmla="*/ 145 w 183"/>
                <a:gd name="T23" fmla="*/ 230 h 606"/>
                <a:gd name="T24" fmla="*/ 0 w 183"/>
                <a:gd name="T25" fmla="*/ 314 h 6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83" h="606">
                  <a:moveTo>
                    <a:pt x="0" y="314"/>
                  </a:moveTo>
                  <a:cubicBezTo>
                    <a:pt x="0" y="272"/>
                    <a:pt x="0" y="272"/>
                    <a:pt x="0" y="272"/>
                  </a:cubicBezTo>
                  <a:cubicBezTo>
                    <a:pt x="145" y="188"/>
                    <a:pt x="145" y="188"/>
                    <a:pt x="145" y="188"/>
                  </a:cubicBezTo>
                  <a:cubicBezTo>
                    <a:pt x="145" y="21"/>
                    <a:pt x="145" y="21"/>
                    <a:pt x="145" y="21"/>
                  </a:cubicBezTo>
                  <a:cubicBezTo>
                    <a:pt x="181" y="0"/>
                    <a:pt x="181" y="0"/>
                    <a:pt x="181" y="0"/>
                  </a:cubicBezTo>
                  <a:cubicBezTo>
                    <a:pt x="181" y="2"/>
                    <a:pt x="181" y="4"/>
                    <a:pt x="183" y="585"/>
                  </a:cubicBezTo>
                  <a:cubicBezTo>
                    <a:pt x="147" y="606"/>
                    <a:pt x="147" y="606"/>
                    <a:pt x="147" y="606"/>
                  </a:cubicBezTo>
                  <a:cubicBezTo>
                    <a:pt x="146" y="439"/>
                    <a:pt x="146" y="439"/>
                    <a:pt x="146" y="439"/>
                  </a:cubicBezTo>
                  <a:cubicBezTo>
                    <a:pt x="1" y="523"/>
                    <a:pt x="1" y="523"/>
                    <a:pt x="1" y="523"/>
                  </a:cubicBezTo>
                  <a:cubicBezTo>
                    <a:pt x="1" y="481"/>
                    <a:pt x="1" y="481"/>
                    <a:pt x="1" y="481"/>
                  </a:cubicBezTo>
                  <a:cubicBezTo>
                    <a:pt x="146" y="397"/>
                    <a:pt x="146" y="397"/>
                    <a:pt x="146" y="397"/>
                  </a:cubicBezTo>
                  <a:cubicBezTo>
                    <a:pt x="145" y="230"/>
                    <a:pt x="145" y="230"/>
                    <a:pt x="145" y="230"/>
                  </a:cubicBezTo>
                  <a:lnTo>
                    <a:pt x="0" y="314"/>
                  </a:lnTo>
                  <a:close/>
                </a:path>
              </a:pathLst>
            </a:custGeom>
            <a:solidFill>
              <a:srgbClr val="5F76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" name="Freeform 103"/>
            <p:cNvSpPr>
              <a:spLocks/>
            </p:cNvSpPr>
            <p:nvPr userDrawn="1"/>
          </p:nvSpPr>
          <p:spPr bwMode="auto">
            <a:xfrm>
              <a:off x="7972426" y="1773238"/>
              <a:ext cx="379413" cy="220663"/>
            </a:xfrm>
            <a:custGeom>
              <a:avLst/>
              <a:gdLst>
                <a:gd name="T0" fmla="*/ 239 w 239"/>
                <a:gd name="T1" fmla="*/ 118 h 139"/>
                <a:gd name="T2" fmla="*/ 37 w 239"/>
                <a:gd name="T3" fmla="*/ 0 h 139"/>
                <a:gd name="T4" fmla="*/ 0 w 239"/>
                <a:gd name="T5" fmla="*/ 21 h 139"/>
                <a:gd name="T6" fmla="*/ 203 w 239"/>
                <a:gd name="T7" fmla="*/ 139 h 139"/>
                <a:gd name="T8" fmla="*/ 239 w 239"/>
                <a:gd name="T9" fmla="*/ 118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9" h="139">
                  <a:moveTo>
                    <a:pt x="239" y="118"/>
                  </a:moveTo>
                  <a:lnTo>
                    <a:pt x="37" y="0"/>
                  </a:lnTo>
                  <a:lnTo>
                    <a:pt x="0" y="21"/>
                  </a:lnTo>
                  <a:lnTo>
                    <a:pt x="203" y="139"/>
                  </a:lnTo>
                  <a:lnTo>
                    <a:pt x="239" y="118"/>
                  </a:lnTo>
                  <a:close/>
                </a:path>
              </a:pathLst>
            </a:custGeom>
            <a:solidFill>
              <a:srgbClr val="6F85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" name="Freeform 104"/>
            <p:cNvSpPr>
              <a:spLocks/>
            </p:cNvSpPr>
            <p:nvPr userDrawn="1"/>
          </p:nvSpPr>
          <p:spPr bwMode="auto">
            <a:xfrm>
              <a:off x="7972426" y="1806575"/>
              <a:ext cx="322263" cy="452438"/>
            </a:xfrm>
            <a:custGeom>
              <a:avLst/>
              <a:gdLst>
                <a:gd name="T0" fmla="*/ 203 w 203"/>
                <a:gd name="T1" fmla="*/ 118 h 285"/>
                <a:gd name="T2" fmla="*/ 0 w 203"/>
                <a:gd name="T3" fmla="*/ 0 h 285"/>
                <a:gd name="T4" fmla="*/ 1 w 203"/>
                <a:gd name="T5" fmla="*/ 168 h 285"/>
                <a:gd name="T6" fmla="*/ 203 w 203"/>
                <a:gd name="T7" fmla="*/ 285 h 285"/>
                <a:gd name="T8" fmla="*/ 203 w 203"/>
                <a:gd name="T9" fmla="*/ 118 h 2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3" h="285">
                  <a:moveTo>
                    <a:pt x="203" y="118"/>
                  </a:moveTo>
                  <a:lnTo>
                    <a:pt x="0" y="0"/>
                  </a:lnTo>
                  <a:lnTo>
                    <a:pt x="1" y="168"/>
                  </a:lnTo>
                  <a:lnTo>
                    <a:pt x="203" y="285"/>
                  </a:lnTo>
                  <a:lnTo>
                    <a:pt x="203" y="118"/>
                  </a:lnTo>
                  <a:close/>
                </a:path>
              </a:pathLst>
            </a:custGeom>
            <a:solidFill>
              <a:srgbClr val="495E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" name="Freeform 105"/>
            <p:cNvSpPr>
              <a:spLocks/>
            </p:cNvSpPr>
            <p:nvPr userDrawn="1"/>
          </p:nvSpPr>
          <p:spPr bwMode="auto">
            <a:xfrm>
              <a:off x="8042276" y="1971675"/>
              <a:ext cx="153988" cy="304800"/>
            </a:xfrm>
            <a:custGeom>
              <a:avLst/>
              <a:gdLst>
                <a:gd name="T0" fmla="*/ 96 w 97"/>
                <a:gd name="T1" fmla="*/ 56 h 192"/>
                <a:gd name="T2" fmla="*/ 0 w 97"/>
                <a:gd name="T3" fmla="*/ 0 h 192"/>
                <a:gd name="T4" fmla="*/ 1 w 97"/>
                <a:gd name="T5" fmla="*/ 136 h 192"/>
                <a:gd name="T6" fmla="*/ 97 w 97"/>
                <a:gd name="T7" fmla="*/ 192 h 192"/>
                <a:gd name="T8" fmla="*/ 96 w 97"/>
                <a:gd name="T9" fmla="*/ 56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7" h="192">
                  <a:moveTo>
                    <a:pt x="96" y="56"/>
                  </a:moveTo>
                  <a:lnTo>
                    <a:pt x="0" y="0"/>
                  </a:lnTo>
                  <a:lnTo>
                    <a:pt x="1" y="136"/>
                  </a:lnTo>
                  <a:lnTo>
                    <a:pt x="97" y="192"/>
                  </a:lnTo>
                  <a:lnTo>
                    <a:pt x="96" y="56"/>
                  </a:lnTo>
                  <a:close/>
                </a:path>
              </a:pathLst>
            </a:custGeom>
            <a:solidFill>
              <a:srgbClr val="A9CC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" name="Freeform 106"/>
            <p:cNvSpPr>
              <a:spLocks/>
            </p:cNvSpPr>
            <p:nvPr userDrawn="1"/>
          </p:nvSpPr>
          <p:spPr bwMode="auto">
            <a:xfrm>
              <a:off x="8042276" y="1944688"/>
              <a:ext cx="200025" cy="115888"/>
            </a:xfrm>
            <a:custGeom>
              <a:avLst/>
              <a:gdLst>
                <a:gd name="T0" fmla="*/ 126 w 126"/>
                <a:gd name="T1" fmla="*/ 56 h 73"/>
                <a:gd name="T2" fmla="*/ 30 w 126"/>
                <a:gd name="T3" fmla="*/ 0 h 73"/>
                <a:gd name="T4" fmla="*/ 0 w 126"/>
                <a:gd name="T5" fmla="*/ 17 h 73"/>
                <a:gd name="T6" fmla="*/ 96 w 126"/>
                <a:gd name="T7" fmla="*/ 73 h 73"/>
                <a:gd name="T8" fmla="*/ 126 w 126"/>
                <a:gd name="T9" fmla="*/ 56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6" h="73">
                  <a:moveTo>
                    <a:pt x="126" y="56"/>
                  </a:moveTo>
                  <a:lnTo>
                    <a:pt x="30" y="0"/>
                  </a:lnTo>
                  <a:lnTo>
                    <a:pt x="0" y="17"/>
                  </a:lnTo>
                  <a:lnTo>
                    <a:pt x="96" y="73"/>
                  </a:lnTo>
                  <a:lnTo>
                    <a:pt x="126" y="56"/>
                  </a:lnTo>
                  <a:close/>
                </a:path>
              </a:pathLst>
            </a:custGeom>
            <a:solidFill>
              <a:srgbClr val="D8E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" name="Freeform 107"/>
            <p:cNvSpPr>
              <a:spLocks/>
            </p:cNvSpPr>
            <p:nvPr userDrawn="1"/>
          </p:nvSpPr>
          <p:spPr bwMode="auto">
            <a:xfrm>
              <a:off x="8194676" y="2033588"/>
              <a:ext cx="47625" cy="242888"/>
            </a:xfrm>
            <a:custGeom>
              <a:avLst/>
              <a:gdLst>
                <a:gd name="T0" fmla="*/ 0 w 30"/>
                <a:gd name="T1" fmla="*/ 17 h 153"/>
                <a:gd name="T2" fmla="*/ 1 w 30"/>
                <a:gd name="T3" fmla="*/ 153 h 153"/>
                <a:gd name="T4" fmla="*/ 30 w 30"/>
                <a:gd name="T5" fmla="*/ 135 h 153"/>
                <a:gd name="T6" fmla="*/ 30 w 30"/>
                <a:gd name="T7" fmla="*/ 0 h 153"/>
                <a:gd name="T8" fmla="*/ 0 w 30"/>
                <a:gd name="T9" fmla="*/ 1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153">
                  <a:moveTo>
                    <a:pt x="0" y="17"/>
                  </a:moveTo>
                  <a:lnTo>
                    <a:pt x="1" y="153"/>
                  </a:lnTo>
                  <a:lnTo>
                    <a:pt x="30" y="135"/>
                  </a:lnTo>
                  <a:lnTo>
                    <a:pt x="30" y="0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C6DE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" name="Freeform 108"/>
            <p:cNvSpPr>
              <a:spLocks/>
            </p:cNvSpPr>
            <p:nvPr userDrawn="1"/>
          </p:nvSpPr>
          <p:spPr bwMode="auto">
            <a:xfrm>
              <a:off x="7913689" y="2019300"/>
              <a:ext cx="180975" cy="333375"/>
            </a:xfrm>
            <a:custGeom>
              <a:avLst/>
              <a:gdLst>
                <a:gd name="T0" fmla="*/ 114 w 114"/>
                <a:gd name="T1" fmla="*/ 81 h 210"/>
                <a:gd name="T2" fmla="*/ 38 w 114"/>
                <a:gd name="T3" fmla="*/ 0 h 210"/>
                <a:gd name="T4" fmla="*/ 0 w 114"/>
                <a:gd name="T5" fmla="*/ 130 h 210"/>
                <a:gd name="T6" fmla="*/ 76 w 114"/>
                <a:gd name="T7" fmla="*/ 210 h 210"/>
                <a:gd name="T8" fmla="*/ 114 w 114"/>
                <a:gd name="T9" fmla="*/ 81 h 2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4" h="210">
                  <a:moveTo>
                    <a:pt x="114" y="81"/>
                  </a:moveTo>
                  <a:lnTo>
                    <a:pt x="38" y="0"/>
                  </a:lnTo>
                  <a:lnTo>
                    <a:pt x="0" y="130"/>
                  </a:lnTo>
                  <a:lnTo>
                    <a:pt x="76" y="210"/>
                  </a:lnTo>
                  <a:lnTo>
                    <a:pt x="114" y="81"/>
                  </a:lnTo>
                  <a:close/>
                </a:path>
              </a:pathLst>
            </a:custGeom>
            <a:solidFill>
              <a:srgbClr val="CEDC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" name="Freeform 109"/>
            <p:cNvSpPr>
              <a:spLocks/>
            </p:cNvSpPr>
            <p:nvPr userDrawn="1"/>
          </p:nvSpPr>
          <p:spPr bwMode="auto">
            <a:xfrm>
              <a:off x="7974014" y="2006600"/>
              <a:ext cx="173038" cy="141288"/>
            </a:xfrm>
            <a:custGeom>
              <a:avLst/>
              <a:gdLst>
                <a:gd name="T0" fmla="*/ 109 w 109"/>
                <a:gd name="T1" fmla="*/ 81 h 89"/>
                <a:gd name="T2" fmla="*/ 33 w 109"/>
                <a:gd name="T3" fmla="*/ 0 h 89"/>
                <a:gd name="T4" fmla="*/ 0 w 109"/>
                <a:gd name="T5" fmla="*/ 8 h 89"/>
                <a:gd name="T6" fmla="*/ 76 w 109"/>
                <a:gd name="T7" fmla="*/ 89 h 89"/>
                <a:gd name="T8" fmla="*/ 109 w 109"/>
                <a:gd name="T9" fmla="*/ 81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9" h="89">
                  <a:moveTo>
                    <a:pt x="109" y="81"/>
                  </a:moveTo>
                  <a:lnTo>
                    <a:pt x="33" y="0"/>
                  </a:lnTo>
                  <a:lnTo>
                    <a:pt x="0" y="8"/>
                  </a:lnTo>
                  <a:lnTo>
                    <a:pt x="76" y="89"/>
                  </a:lnTo>
                  <a:lnTo>
                    <a:pt x="109" y="81"/>
                  </a:lnTo>
                  <a:close/>
                </a:path>
              </a:pathLst>
            </a:custGeom>
            <a:solidFill>
              <a:srgbClr val="F7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" name="Freeform 110"/>
            <p:cNvSpPr>
              <a:spLocks/>
            </p:cNvSpPr>
            <p:nvPr userDrawn="1"/>
          </p:nvSpPr>
          <p:spPr bwMode="auto">
            <a:xfrm>
              <a:off x="8034339" y="2135188"/>
              <a:ext cx="112713" cy="217488"/>
            </a:xfrm>
            <a:custGeom>
              <a:avLst/>
              <a:gdLst>
                <a:gd name="T0" fmla="*/ 38 w 71"/>
                <a:gd name="T1" fmla="*/ 8 h 137"/>
                <a:gd name="T2" fmla="*/ 0 w 71"/>
                <a:gd name="T3" fmla="*/ 137 h 137"/>
                <a:gd name="T4" fmla="*/ 33 w 71"/>
                <a:gd name="T5" fmla="*/ 129 h 137"/>
                <a:gd name="T6" fmla="*/ 71 w 71"/>
                <a:gd name="T7" fmla="*/ 0 h 137"/>
                <a:gd name="T8" fmla="*/ 38 w 71"/>
                <a:gd name="T9" fmla="*/ 8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" h="137">
                  <a:moveTo>
                    <a:pt x="38" y="8"/>
                  </a:moveTo>
                  <a:lnTo>
                    <a:pt x="0" y="137"/>
                  </a:lnTo>
                  <a:lnTo>
                    <a:pt x="33" y="129"/>
                  </a:lnTo>
                  <a:lnTo>
                    <a:pt x="71" y="0"/>
                  </a:lnTo>
                  <a:lnTo>
                    <a:pt x="38" y="8"/>
                  </a:lnTo>
                  <a:close/>
                </a:path>
              </a:pathLst>
            </a:custGeom>
            <a:solidFill>
              <a:srgbClr val="E4EC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" name="Freeform 111"/>
            <p:cNvSpPr>
              <a:spLocks/>
            </p:cNvSpPr>
            <p:nvPr userDrawn="1"/>
          </p:nvSpPr>
          <p:spPr bwMode="auto">
            <a:xfrm>
              <a:off x="8783639" y="4208463"/>
              <a:ext cx="252413" cy="193675"/>
            </a:xfrm>
            <a:custGeom>
              <a:avLst/>
              <a:gdLst>
                <a:gd name="T0" fmla="*/ 84 w 159"/>
                <a:gd name="T1" fmla="*/ 9 h 122"/>
                <a:gd name="T2" fmla="*/ 152 w 159"/>
                <a:gd name="T3" fmla="*/ 84 h 122"/>
                <a:gd name="T4" fmla="*/ 145 w 159"/>
                <a:gd name="T5" fmla="*/ 115 h 122"/>
                <a:gd name="T6" fmla="*/ 103 w 159"/>
                <a:gd name="T7" fmla="*/ 119 h 122"/>
                <a:gd name="T8" fmla="*/ 47 w 159"/>
                <a:gd name="T9" fmla="*/ 87 h 122"/>
                <a:gd name="T10" fmla="*/ 0 w 159"/>
                <a:gd name="T11" fmla="*/ 53 h 122"/>
                <a:gd name="T12" fmla="*/ 9 w 159"/>
                <a:gd name="T13" fmla="*/ 0 h 122"/>
                <a:gd name="T14" fmla="*/ 40 w 159"/>
                <a:gd name="T15" fmla="*/ 8 h 122"/>
                <a:gd name="T16" fmla="*/ 84 w 159"/>
                <a:gd name="T17" fmla="*/ 9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9" h="122">
                  <a:moveTo>
                    <a:pt x="84" y="9"/>
                  </a:moveTo>
                  <a:cubicBezTo>
                    <a:pt x="89" y="31"/>
                    <a:pt x="142" y="72"/>
                    <a:pt x="152" y="84"/>
                  </a:cubicBezTo>
                  <a:cubicBezTo>
                    <a:pt x="159" y="91"/>
                    <a:pt x="155" y="109"/>
                    <a:pt x="145" y="115"/>
                  </a:cubicBezTo>
                  <a:cubicBezTo>
                    <a:pt x="134" y="122"/>
                    <a:pt x="117" y="121"/>
                    <a:pt x="103" y="119"/>
                  </a:cubicBezTo>
                  <a:cubicBezTo>
                    <a:pt x="87" y="117"/>
                    <a:pt x="68" y="100"/>
                    <a:pt x="47" y="87"/>
                  </a:cubicBezTo>
                  <a:cubicBezTo>
                    <a:pt x="26" y="74"/>
                    <a:pt x="0" y="65"/>
                    <a:pt x="0" y="53"/>
                  </a:cubicBezTo>
                  <a:cubicBezTo>
                    <a:pt x="1" y="36"/>
                    <a:pt x="6" y="24"/>
                    <a:pt x="9" y="0"/>
                  </a:cubicBezTo>
                  <a:cubicBezTo>
                    <a:pt x="40" y="8"/>
                    <a:pt x="40" y="8"/>
                    <a:pt x="40" y="8"/>
                  </a:cubicBezTo>
                  <a:lnTo>
                    <a:pt x="84" y="9"/>
                  </a:lnTo>
                  <a:close/>
                </a:path>
              </a:pathLst>
            </a:custGeom>
            <a:solidFill>
              <a:srgbClr val="4845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" name="Freeform 112"/>
            <p:cNvSpPr>
              <a:spLocks/>
            </p:cNvSpPr>
            <p:nvPr userDrawn="1"/>
          </p:nvSpPr>
          <p:spPr bwMode="auto">
            <a:xfrm>
              <a:off x="8407401" y="4179888"/>
              <a:ext cx="169863" cy="130175"/>
            </a:xfrm>
            <a:custGeom>
              <a:avLst/>
              <a:gdLst>
                <a:gd name="T0" fmla="*/ 0 w 107"/>
                <a:gd name="T1" fmla="*/ 0 h 82"/>
                <a:gd name="T2" fmla="*/ 0 w 107"/>
                <a:gd name="T3" fmla="*/ 1 h 82"/>
                <a:gd name="T4" fmla="*/ 0 w 107"/>
                <a:gd name="T5" fmla="*/ 1 h 82"/>
                <a:gd name="T6" fmla="*/ 1 w 107"/>
                <a:gd name="T7" fmla="*/ 2 h 82"/>
                <a:gd name="T8" fmla="*/ 1 w 107"/>
                <a:gd name="T9" fmla="*/ 3 h 82"/>
                <a:gd name="T10" fmla="*/ 2 w 107"/>
                <a:gd name="T11" fmla="*/ 4 h 82"/>
                <a:gd name="T12" fmla="*/ 3 w 107"/>
                <a:gd name="T13" fmla="*/ 4 h 82"/>
                <a:gd name="T14" fmla="*/ 4 w 107"/>
                <a:gd name="T15" fmla="*/ 5 h 82"/>
                <a:gd name="T16" fmla="*/ 107 w 107"/>
                <a:gd name="T17" fmla="*/ 65 h 82"/>
                <a:gd name="T18" fmla="*/ 107 w 107"/>
                <a:gd name="T19" fmla="*/ 82 h 82"/>
                <a:gd name="T20" fmla="*/ 4 w 107"/>
                <a:gd name="T21" fmla="*/ 22 h 82"/>
                <a:gd name="T22" fmla="*/ 3 w 107"/>
                <a:gd name="T23" fmla="*/ 22 h 82"/>
                <a:gd name="T24" fmla="*/ 3 w 107"/>
                <a:gd name="T25" fmla="*/ 21 h 82"/>
                <a:gd name="T26" fmla="*/ 2 w 107"/>
                <a:gd name="T27" fmla="*/ 20 h 82"/>
                <a:gd name="T28" fmla="*/ 2 w 107"/>
                <a:gd name="T29" fmla="*/ 20 h 82"/>
                <a:gd name="T30" fmla="*/ 1 w 107"/>
                <a:gd name="T31" fmla="*/ 19 h 82"/>
                <a:gd name="T32" fmla="*/ 1 w 107"/>
                <a:gd name="T33" fmla="*/ 19 h 82"/>
                <a:gd name="T34" fmla="*/ 1 w 107"/>
                <a:gd name="T35" fmla="*/ 19 h 82"/>
                <a:gd name="T36" fmla="*/ 0 w 107"/>
                <a:gd name="T37" fmla="*/ 19 h 82"/>
                <a:gd name="T38" fmla="*/ 0 w 107"/>
                <a:gd name="T39" fmla="*/ 18 h 82"/>
                <a:gd name="T40" fmla="*/ 0 w 107"/>
                <a:gd name="T41" fmla="*/ 18 h 82"/>
                <a:gd name="T42" fmla="*/ 0 w 107"/>
                <a:gd name="T43" fmla="*/ 18 h 82"/>
                <a:gd name="T44" fmla="*/ 0 w 107"/>
                <a:gd name="T45" fmla="*/ 17 h 82"/>
                <a:gd name="T46" fmla="*/ 0 w 107"/>
                <a:gd name="T47" fmla="*/ 16 h 82"/>
                <a:gd name="T48" fmla="*/ 0 w 107"/>
                <a:gd name="T49" fmla="*/ 16 h 82"/>
                <a:gd name="T50" fmla="*/ 0 w 107"/>
                <a:gd name="T51" fmla="*/ 16 h 82"/>
                <a:gd name="T52" fmla="*/ 0 w 107"/>
                <a:gd name="T53" fmla="*/ 0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07" h="82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1" y="2"/>
                    <a:pt x="1" y="3"/>
                    <a:pt x="1" y="3"/>
                  </a:cubicBezTo>
                  <a:cubicBezTo>
                    <a:pt x="1" y="3"/>
                    <a:pt x="1" y="3"/>
                    <a:pt x="2" y="4"/>
                  </a:cubicBezTo>
                  <a:cubicBezTo>
                    <a:pt x="2" y="4"/>
                    <a:pt x="2" y="4"/>
                    <a:pt x="3" y="4"/>
                  </a:cubicBezTo>
                  <a:cubicBezTo>
                    <a:pt x="3" y="5"/>
                    <a:pt x="3" y="5"/>
                    <a:pt x="4" y="5"/>
                  </a:cubicBezTo>
                  <a:cubicBezTo>
                    <a:pt x="107" y="65"/>
                    <a:pt x="107" y="65"/>
                    <a:pt x="107" y="65"/>
                  </a:cubicBezTo>
                  <a:cubicBezTo>
                    <a:pt x="107" y="82"/>
                    <a:pt x="107" y="82"/>
                    <a:pt x="107" y="82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2" y="21"/>
                    <a:pt x="2" y="21"/>
                    <a:pt x="2" y="2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1" y="20"/>
                    <a:pt x="1" y="20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1" y="19"/>
                    <a:pt x="0" y="19"/>
                    <a:pt x="0" y="19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7"/>
                    <a:pt x="0" y="17"/>
                  </a:cubicBezTo>
                  <a:cubicBezTo>
                    <a:pt x="0" y="17"/>
                    <a:pt x="0" y="17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1F43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" name="Freeform 113"/>
            <p:cNvSpPr>
              <a:spLocks/>
            </p:cNvSpPr>
            <p:nvPr userDrawn="1"/>
          </p:nvSpPr>
          <p:spPr bwMode="auto">
            <a:xfrm>
              <a:off x="8577264" y="4164013"/>
              <a:ext cx="227013" cy="149225"/>
            </a:xfrm>
            <a:custGeom>
              <a:avLst/>
              <a:gdLst>
                <a:gd name="T0" fmla="*/ 4 w 143"/>
                <a:gd name="T1" fmla="*/ 77 h 94"/>
                <a:gd name="T2" fmla="*/ 5 w 143"/>
                <a:gd name="T3" fmla="*/ 77 h 94"/>
                <a:gd name="T4" fmla="*/ 10 w 143"/>
                <a:gd name="T5" fmla="*/ 78 h 94"/>
                <a:gd name="T6" fmla="*/ 10 w 143"/>
                <a:gd name="T7" fmla="*/ 78 h 94"/>
                <a:gd name="T8" fmla="*/ 15 w 143"/>
                <a:gd name="T9" fmla="*/ 77 h 94"/>
                <a:gd name="T10" fmla="*/ 15 w 143"/>
                <a:gd name="T11" fmla="*/ 77 h 94"/>
                <a:gd name="T12" fmla="*/ 19 w 143"/>
                <a:gd name="T13" fmla="*/ 75 h 94"/>
                <a:gd name="T14" fmla="*/ 139 w 143"/>
                <a:gd name="T15" fmla="*/ 6 h 94"/>
                <a:gd name="T16" fmla="*/ 143 w 143"/>
                <a:gd name="T17" fmla="*/ 0 h 94"/>
                <a:gd name="T18" fmla="*/ 143 w 143"/>
                <a:gd name="T19" fmla="*/ 17 h 94"/>
                <a:gd name="T20" fmla="*/ 139 w 143"/>
                <a:gd name="T21" fmla="*/ 23 h 94"/>
                <a:gd name="T22" fmla="*/ 19 w 143"/>
                <a:gd name="T23" fmla="*/ 92 h 94"/>
                <a:gd name="T24" fmla="*/ 17 w 143"/>
                <a:gd name="T25" fmla="*/ 93 h 94"/>
                <a:gd name="T26" fmla="*/ 16 w 143"/>
                <a:gd name="T27" fmla="*/ 93 h 94"/>
                <a:gd name="T28" fmla="*/ 15 w 143"/>
                <a:gd name="T29" fmla="*/ 94 h 94"/>
                <a:gd name="T30" fmla="*/ 15 w 143"/>
                <a:gd name="T31" fmla="*/ 94 h 94"/>
                <a:gd name="T32" fmla="*/ 14 w 143"/>
                <a:gd name="T33" fmla="*/ 94 h 94"/>
                <a:gd name="T34" fmla="*/ 13 w 143"/>
                <a:gd name="T35" fmla="*/ 94 h 94"/>
                <a:gd name="T36" fmla="*/ 12 w 143"/>
                <a:gd name="T37" fmla="*/ 94 h 94"/>
                <a:gd name="T38" fmla="*/ 10 w 143"/>
                <a:gd name="T39" fmla="*/ 94 h 94"/>
                <a:gd name="T40" fmla="*/ 10 w 143"/>
                <a:gd name="T41" fmla="*/ 94 h 94"/>
                <a:gd name="T42" fmla="*/ 10 w 143"/>
                <a:gd name="T43" fmla="*/ 94 h 94"/>
                <a:gd name="T44" fmla="*/ 9 w 143"/>
                <a:gd name="T45" fmla="*/ 94 h 94"/>
                <a:gd name="T46" fmla="*/ 7 w 143"/>
                <a:gd name="T47" fmla="*/ 94 h 94"/>
                <a:gd name="T48" fmla="*/ 6 w 143"/>
                <a:gd name="T49" fmla="*/ 94 h 94"/>
                <a:gd name="T50" fmla="*/ 5 w 143"/>
                <a:gd name="T51" fmla="*/ 94 h 94"/>
                <a:gd name="T52" fmla="*/ 4 w 143"/>
                <a:gd name="T53" fmla="*/ 94 h 94"/>
                <a:gd name="T54" fmla="*/ 3 w 143"/>
                <a:gd name="T55" fmla="*/ 93 h 94"/>
                <a:gd name="T56" fmla="*/ 0 w 143"/>
                <a:gd name="T57" fmla="*/ 92 h 94"/>
                <a:gd name="T58" fmla="*/ 0 w 143"/>
                <a:gd name="T59" fmla="*/ 75 h 94"/>
                <a:gd name="T60" fmla="*/ 4 w 143"/>
                <a:gd name="T61" fmla="*/ 77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43" h="94">
                  <a:moveTo>
                    <a:pt x="4" y="77"/>
                  </a:moveTo>
                  <a:cubicBezTo>
                    <a:pt x="5" y="77"/>
                    <a:pt x="5" y="77"/>
                    <a:pt x="5" y="77"/>
                  </a:cubicBezTo>
                  <a:cubicBezTo>
                    <a:pt x="6" y="77"/>
                    <a:pt x="8" y="78"/>
                    <a:pt x="10" y="78"/>
                  </a:cubicBezTo>
                  <a:cubicBezTo>
                    <a:pt x="10" y="78"/>
                    <a:pt x="10" y="78"/>
                    <a:pt x="10" y="78"/>
                  </a:cubicBezTo>
                  <a:cubicBezTo>
                    <a:pt x="11" y="78"/>
                    <a:pt x="13" y="77"/>
                    <a:pt x="15" y="77"/>
                  </a:cubicBezTo>
                  <a:cubicBezTo>
                    <a:pt x="15" y="77"/>
                    <a:pt x="15" y="77"/>
                    <a:pt x="15" y="77"/>
                  </a:cubicBezTo>
                  <a:cubicBezTo>
                    <a:pt x="16" y="77"/>
                    <a:pt x="18" y="76"/>
                    <a:pt x="19" y="75"/>
                  </a:cubicBezTo>
                  <a:cubicBezTo>
                    <a:pt x="139" y="6"/>
                    <a:pt x="139" y="6"/>
                    <a:pt x="139" y="6"/>
                  </a:cubicBezTo>
                  <a:cubicBezTo>
                    <a:pt x="142" y="4"/>
                    <a:pt x="143" y="2"/>
                    <a:pt x="143" y="0"/>
                  </a:cubicBezTo>
                  <a:cubicBezTo>
                    <a:pt x="143" y="17"/>
                    <a:pt x="143" y="17"/>
                    <a:pt x="143" y="17"/>
                  </a:cubicBezTo>
                  <a:cubicBezTo>
                    <a:pt x="143" y="19"/>
                    <a:pt x="142" y="21"/>
                    <a:pt x="139" y="23"/>
                  </a:cubicBezTo>
                  <a:cubicBezTo>
                    <a:pt x="19" y="92"/>
                    <a:pt x="19" y="92"/>
                    <a:pt x="19" y="92"/>
                  </a:cubicBezTo>
                  <a:cubicBezTo>
                    <a:pt x="18" y="92"/>
                    <a:pt x="18" y="93"/>
                    <a:pt x="17" y="93"/>
                  </a:cubicBezTo>
                  <a:cubicBezTo>
                    <a:pt x="17" y="93"/>
                    <a:pt x="16" y="93"/>
                    <a:pt x="16" y="93"/>
                  </a:cubicBezTo>
                  <a:cubicBezTo>
                    <a:pt x="15" y="94"/>
                    <a:pt x="15" y="94"/>
                    <a:pt x="15" y="94"/>
                  </a:cubicBezTo>
                  <a:cubicBezTo>
                    <a:pt x="15" y="94"/>
                    <a:pt x="15" y="94"/>
                    <a:pt x="15" y="94"/>
                  </a:cubicBezTo>
                  <a:cubicBezTo>
                    <a:pt x="14" y="94"/>
                    <a:pt x="14" y="94"/>
                    <a:pt x="14" y="94"/>
                  </a:cubicBezTo>
                  <a:cubicBezTo>
                    <a:pt x="14" y="94"/>
                    <a:pt x="13" y="94"/>
                    <a:pt x="13" y="94"/>
                  </a:cubicBezTo>
                  <a:cubicBezTo>
                    <a:pt x="12" y="94"/>
                    <a:pt x="12" y="94"/>
                    <a:pt x="12" y="94"/>
                  </a:cubicBezTo>
                  <a:cubicBezTo>
                    <a:pt x="11" y="94"/>
                    <a:pt x="11" y="94"/>
                    <a:pt x="10" y="94"/>
                  </a:cubicBezTo>
                  <a:cubicBezTo>
                    <a:pt x="10" y="94"/>
                    <a:pt x="10" y="94"/>
                    <a:pt x="10" y="94"/>
                  </a:cubicBezTo>
                  <a:cubicBezTo>
                    <a:pt x="10" y="94"/>
                    <a:pt x="10" y="94"/>
                    <a:pt x="10" y="94"/>
                  </a:cubicBezTo>
                  <a:cubicBezTo>
                    <a:pt x="9" y="94"/>
                    <a:pt x="9" y="94"/>
                    <a:pt x="9" y="94"/>
                  </a:cubicBezTo>
                  <a:cubicBezTo>
                    <a:pt x="8" y="94"/>
                    <a:pt x="8" y="94"/>
                    <a:pt x="7" y="94"/>
                  </a:cubicBezTo>
                  <a:cubicBezTo>
                    <a:pt x="7" y="94"/>
                    <a:pt x="6" y="94"/>
                    <a:pt x="6" y="94"/>
                  </a:cubicBezTo>
                  <a:cubicBezTo>
                    <a:pt x="6" y="94"/>
                    <a:pt x="5" y="94"/>
                    <a:pt x="5" y="94"/>
                  </a:cubicBezTo>
                  <a:cubicBezTo>
                    <a:pt x="5" y="94"/>
                    <a:pt x="5" y="94"/>
                    <a:pt x="4" y="94"/>
                  </a:cubicBezTo>
                  <a:cubicBezTo>
                    <a:pt x="4" y="93"/>
                    <a:pt x="4" y="93"/>
                    <a:pt x="3" y="93"/>
                  </a:cubicBezTo>
                  <a:cubicBezTo>
                    <a:pt x="2" y="93"/>
                    <a:pt x="1" y="93"/>
                    <a:pt x="0" y="92"/>
                  </a:cubicBezTo>
                  <a:cubicBezTo>
                    <a:pt x="0" y="75"/>
                    <a:pt x="0" y="75"/>
                    <a:pt x="0" y="75"/>
                  </a:cubicBezTo>
                  <a:cubicBezTo>
                    <a:pt x="2" y="76"/>
                    <a:pt x="3" y="77"/>
                    <a:pt x="4" y="77"/>
                  </a:cubicBezTo>
                  <a:close/>
                </a:path>
              </a:pathLst>
            </a:custGeom>
            <a:solidFill>
              <a:srgbClr val="294F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" name="Freeform 114"/>
            <p:cNvSpPr>
              <a:spLocks/>
            </p:cNvSpPr>
            <p:nvPr userDrawn="1"/>
          </p:nvSpPr>
          <p:spPr bwMode="auto">
            <a:xfrm>
              <a:off x="8404226" y="4056063"/>
              <a:ext cx="403225" cy="231775"/>
            </a:xfrm>
            <a:custGeom>
              <a:avLst/>
              <a:gdLst>
                <a:gd name="T0" fmla="*/ 6 w 254"/>
                <a:gd name="T1" fmla="*/ 72 h 146"/>
                <a:gd name="T2" fmla="*/ 6 w 254"/>
                <a:gd name="T3" fmla="*/ 83 h 146"/>
                <a:gd name="T4" fmla="*/ 109 w 254"/>
                <a:gd name="T5" fmla="*/ 143 h 146"/>
                <a:gd name="T6" fmla="*/ 128 w 254"/>
                <a:gd name="T7" fmla="*/ 143 h 146"/>
                <a:gd name="T8" fmla="*/ 248 w 254"/>
                <a:gd name="T9" fmla="*/ 74 h 146"/>
                <a:gd name="T10" fmla="*/ 248 w 254"/>
                <a:gd name="T11" fmla="*/ 63 h 146"/>
                <a:gd name="T12" fmla="*/ 145 w 254"/>
                <a:gd name="T13" fmla="*/ 3 h 146"/>
                <a:gd name="T14" fmla="*/ 126 w 254"/>
                <a:gd name="T15" fmla="*/ 3 h 146"/>
                <a:gd name="T16" fmla="*/ 6 w 254"/>
                <a:gd name="T17" fmla="*/ 72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4" h="146">
                  <a:moveTo>
                    <a:pt x="6" y="72"/>
                  </a:moveTo>
                  <a:cubicBezTo>
                    <a:pt x="0" y="75"/>
                    <a:pt x="0" y="80"/>
                    <a:pt x="6" y="83"/>
                  </a:cubicBezTo>
                  <a:cubicBezTo>
                    <a:pt x="109" y="143"/>
                    <a:pt x="109" y="143"/>
                    <a:pt x="109" y="143"/>
                  </a:cubicBezTo>
                  <a:cubicBezTo>
                    <a:pt x="114" y="146"/>
                    <a:pt x="123" y="146"/>
                    <a:pt x="128" y="143"/>
                  </a:cubicBezTo>
                  <a:cubicBezTo>
                    <a:pt x="248" y="74"/>
                    <a:pt x="248" y="74"/>
                    <a:pt x="248" y="74"/>
                  </a:cubicBezTo>
                  <a:cubicBezTo>
                    <a:pt x="254" y="71"/>
                    <a:pt x="254" y="66"/>
                    <a:pt x="248" y="6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0" y="0"/>
                    <a:pt x="131" y="0"/>
                    <a:pt x="126" y="3"/>
                  </a:cubicBezTo>
                  <a:lnTo>
                    <a:pt x="6" y="72"/>
                  </a:lnTo>
                  <a:close/>
                </a:path>
              </a:pathLst>
            </a:custGeom>
            <a:solidFill>
              <a:srgbClr val="3763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" name="Freeform 115"/>
            <p:cNvSpPr>
              <a:spLocks/>
            </p:cNvSpPr>
            <p:nvPr userDrawn="1"/>
          </p:nvSpPr>
          <p:spPr bwMode="auto">
            <a:xfrm>
              <a:off x="8599489" y="3706813"/>
              <a:ext cx="39688" cy="492125"/>
            </a:xfrm>
            <a:custGeom>
              <a:avLst/>
              <a:gdLst>
                <a:gd name="T0" fmla="*/ 4 w 25"/>
                <a:gd name="T1" fmla="*/ 12 h 310"/>
                <a:gd name="T2" fmla="*/ 0 w 25"/>
                <a:gd name="T3" fmla="*/ 94 h 310"/>
                <a:gd name="T4" fmla="*/ 4 w 25"/>
                <a:gd name="T5" fmla="*/ 310 h 310"/>
                <a:gd name="T6" fmla="*/ 25 w 25"/>
                <a:gd name="T7" fmla="*/ 298 h 310"/>
                <a:gd name="T8" fmla="*/ 25 w 25"/>
                <a:gd name="T9" fmla="*/ 0 h 310"/>
                <a:gd name="T10" fmla="*/ 4 w 25"/>
                <a:gd name="T11" fmla="*/ 12 h 3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" h="310">
                  <a:moveTo>
                    <a:pt x="4" y="12"/>
                  </a:moveTo>
                  <a:lnTo>
                    <a:pt x="0" y="94"/>
                  </a:lnTo>
                  <a:lnTo>
                    <a:pt x="4" y="310"/>
                  </a:lnTo>
                  <a:lnTo>
                    <a:pt x="25" y="298"/>
                  </a:lnTo>
                  <a:lnTo>
                    <a:pt x="25" y="0"/>
                  </a:lnTo>
                  <a:lnTo>
                    <a:pt x="4" y="12"/>
                  </a:lnTo>
                  <a:close/>
                </a:path>
              </a:pathLst>
            </a:custGeom>
            <a:solidFill>
              <a:srgbClr val="041D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" name="Freeform 116"/>
            <p:cNvSpPr>
              <a:spLocks/>
            </p:cNvSpPr>
            <p:nvPr userDrawn="1"/>
          </p:nvSpPr>
          <p:spPr bwMode="auto">
            <a:xfrm>
              <a:off x="8572501" y="3706813"/>
              <a:ext cx="33338" cy="492125"/>
            </a:xfrm>
            <a:custGeom>
              <a:avLst/>
              <a:gdLst>
                <a:gd name="T0" fmla="*/ 21 w 21"/>
                <a:gd name="T1" fmla="*/ 12 h 310"/>
                <a:gd name="T2" fmla="*/ 0 w 21"/>
                <a:gd name="T3" fmla="*/ 0 h 310"/>
                <a:gd name="T4" fmla="*/ 0 w 21"/>
                <a:gd name="T5" fmla="*/ 298 h 310"/>
                <a:gd name="T6" fmla="*/ 21 w 21"/>
                <a:gd name="T7" fmla="*/ 310 h 310"/>
                <a:gd name="T8" fmla="*/ 21 w 21"/>
                <a:gd name="T9" fmla="*/ 12 h 3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310">
                  <a:moveTo>
                    <a:pt x="21" y="12"/>
                  </a:moveTo>
                  <a:lnTo>
                    <a:pt x="0" y="0"/>
                  </a:lnTo>
                  <a:lnTo>
                    <a:pt x="0" y="298"/>
                  </a:lnTo>
                  <a:lnTo>
                    <a:pt x="21" y="310"/>
                  </a:lnTo>
                  <a:lnTo>
                    <a:pt x="21" y="12"/>
                  </a:lnTo>
                  <a:close/>
                </a:path>
              </a:pathLst>
            </a:custGeom>
            <a:solidFill>
              <a:srgbClr val="0835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" name="Freeform 117"/>
            <p:cNvSpPr>
              <a:spLocks/>
            </p:cNvSpPr>
            <p:nvPr userDrawn="1"/>
          </p:nvSpPr>
          <p:spPr bwMode="auto">
            <a:xfrm>
              <a:off x="8745539" y="3846513"/>
              <a:ext cx="26988" cy="36513"/>
            </a:xfrm>
            <a:custGeom>
              <a:avLst/>
              <a:gdLst>
                <a:gd name="T0" fmla="*/ 0 w 17"/>
                <a:gd name="T1" fmla="*/ 23 h 23"/>
                <a:gd name="T2" fmla="*/ 17 w 17"/>
                <a:gd name="T3" fmla="*/ 13 h 23"/>
                <a:gd name="T4" fmla="*/ 17 w 17"/>
                <a:gd name="T5" fmla="*/ 0 h 23"/>
                <a:gd name="T6" fmla="*/ 0 w 17"/>
                <a:gd name="T7" fmla="*/ 10 h 23"/>
                <a:gd name="T8" fmla="*/ 0 w 17"/>
                <a:gd name="T9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23">
                  <a:moveTo>
                    <a:pt x="0" y="23"/>
                  </a:moveTo>
                  <a:lnTo>
                    <a:pt x="17" y="13"/>
                  </a:lnTo>
                  <a:lnTo>
                    <a:pt x="17" y="0"/>
                  </a:lnTo>
                  <a:lnTo>
                    <a:pt x="0" y="10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367C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" name="Freeform 118"/>
            <p:cNvSpPr>
              <a:spLocks/>
            </p:cNvSpPr>
            <p:nvPr userDrawn="1"/>
          </p:nvSpPr>
          <p:spPr bwMode="auto">
            <a:xfrm>
              <a:off x="8434389" y="3608388"/>
              <a:ext cx="76200" cy="101600"/>
            </a:xfrm>
            <a:custGeom>
              <a:avLst/>
              <a:gdLst>
                <a:gd name="T0" fmla="*/ 0 w 48"/>
                <a:gd name="T1" fmla="*/ 16 h 64"/>
                <a:gd name="T2" fmla="*/ 0 w 48"/>
                <a:gd name="T3" fmla="*/ 10 h 64"/>
                <a:gd name="T4" fmla="*/ 17 w 48"/>
                <a:gd name="T5" fmla="*/ 0 h 64"/>
                <a:gd name="T6" fmla="*/ 17 w 48"/>
                <a:gd name="T7" fmla="*/ 7 h 64"/>
                <a:gd name="T8" fmla="*/ 18 w 48"/>
                <a:gd name="T9" fmla="*/ 8 h 64"/>
                <a:gd name="T10" fmla="*/ 19 w 48"/>
                <a:gd name="T11" fmla="*/ 15 h 64"/>
                <a:gd name="T12" fmla="*/ 19 w 48"/>
                <a:gd name="T13" fmla="*/ 16 h 64"/>
                <a:gd name="T14" fmla="*/ 22 w 48"/>
                <a:gd name="T15" fmla="*/ 23 h 64"/>
                <a:gd name="T16" fmla="*/ 22 w 48"/>
                <a:gd name="T17" fmla="*/ 23 h 64"/>
                <a:gd name="T18" fmla="*/ 26 w 48"/>
                <a:gd name="T19" fmla="*/ 31 h 64"/>
                <a:gd name="T20" fmla="*/ 26 w 48"/>
                <a:gd name="T21" fmla="*/ 31 h 64"/>
                <a:gd name="T22" fmla="*/ 30 w 48"/>
                <a:gd name="T23" fmla="*/ 38 h 64"/>
                <a:gd name="T24" fmla="*/ 31 w 48"/>
                <a:gd name="T25" fmla="*/ 38 h 64"/>
                <a:gd name="T26" fmla="*/ 35 w 48"/>
                <a:gd name="T27" fmla="*/ 44 h 64"/>
                <a:gd name="T28" fmla="*/ 37 w 48"/>
                <a:gd name="T29" fmla="*/ 45 h 64"/>
                <a:gd name="T30" fmla="*/ 41 w 48"/>
                <a:gd name="T31" fmla="*/ 49 h 64"/>
                <a:gd name="T32" fmla="*/ 42 w 48"/>
                <a:gd name="T33" fmla="*/ 50 h 64"/>
                <a:gd name="T34" fmla="*/ 48 w 48"/>
                <a:gd name="T35" fmla="*/ 55 h 64"/>
                <a:gd name="T36" fmla="*/ 31 w 48"/>
                <a:gd name="T37" fmla="*/ 64 h 64"/>
                <a:gd name="T38" fmla="*/ 25 w 48"/>
                <a:gd name="T39" fmla="*/ 60 h 64"/>
                <a:gd name="T40" fmla="*/ 23 w 48"/>
                <a:gd name="T41" fmla="*/ 59 h 64"/>
                <a:gd name="T42" fmla="*/ 21 w 48"/>
                <a:gd name="T43" fmla="*/ 56 h 64"/>
                <a:gd name="T44" fmla="*/ 19 w 48"/>
                <a:gd name="T45" fmla="*/ 55 h 64"/>
                <a:gd name="T46" fmla="*/ 18 w 48"/>
                <a:gd name="T47" fmla="*/ 54 h 64"/>
                <a:gd name="T48" fmla="*/ 17 w 48"/>
                <a:gd name="T49" fmla="*/ 53 h 64"/>
                <a:gd name="T50" fmla="*/ 15 w 48"/>
                <a:gd name="T51" fmla="*/ 49 h 64"/>
                <a:gd name="T52" fmla="*/ 14 w 48"/>
                <a:gd name="T53" fmla="*/ 48 h 64"/>
                <a:gd name="T54" fmla="*/ 13 w 48"/>
                <a:gd name="T55" fmla="*/ 48 h 64"/>
                <a:gd name="T56" fmla="*/ 13 w 48"/>
                <a:gd name="T57" fmla="*/ 47 h 64"/>
                <a:gd name="T58" fmla="*/ 11 w 48"/>
                <a:gd name="T59" fmla="*/ 44 h 64"/>
                <a:gd name="T60" fmla="*/ 9 w 48"/>
                <a:gd name="T61" fmla="*/ 41 h 64"/>
                <a:gd name="T62" fmla="*/ 9 w 48"/>
                <a:gd name="T63" fmla="*/ 41 h 64"/>
                <a:gd name="T64" fmla="*/ 9 w 48"/>
                <a:gd name="T65" fmla="*/ 41 h 64"/>
                <a:gd name="T66" fmla="*/ 8 w 48"/>
                <a:gd name="T67" fmla="*/ 38 h 64"/>
                <a:gd name="T68" fmla="*/ 6 w 48"/>
                <a:gd name="T69" fmla="*/ 36 h 64"/>
                <a:gd name="T70" fmla="*/ 5 w 48"/>
                <a:gd name="T71" fmla="*/ 33 h 64"/>
                <a:gd name="T72" fmla="*/ 5 w 48"/>
                <a:gd name="T73" fmla="*/ 33 h 64"/>
                <a:gd name="T74" fmla="*/ 5 w 48"/>
                <a:gd name="T75" fmla="*/ 33 h 64"/>
                <a:gd name="T76" fmla="*/ 4 w 48"/>
                <a:gd name="T77" fmla="*/ 30 h 64"/>
                <a:gd name="T78" fmla="*/ 3 w 48"/>
                <a:gd name="T79" fmla="*/ 27 h 64"/>
                <a:gd name="T80" fmla="*/ 2 w 48"/>
                <a:gd name="T81" fmla="*/ 26 h 64"/>
                <a:gd name="T82" fmla="*/ 2 w 48"/>
                <a:gd name="T83" fmla="*/ 25 h 64"/>
                <a:gd name="T84" fmla="*/ 2 w 48"/>
                <a:gd name="T85" fmla="*/ 24 h 64"/>
                <a:gd name="T86" fmla="*/ 1 w 48"/>
                <a:gd name="T87" fmla="*/ 20 h 64"/>
                <a:gd name="T88" fmla="*/ 0 w 48"/>
                <a:gd name="T89" fmla="*/ 18 h 64"/>
                <a:gd name="T90" fmla="*/ 0 w 48"/>
                <a:gd name="T91" fmla="*/ 17 h 64"/>
                <a:gd name="T92" fmla="*/ 0 w 48"/>
                <a:gd name="T93" fmla="*/ 16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8" h="64">
                  <a:moveTo>
                    <a:pt x="0" y="16"/>
                  </a:moveTo>
                  <a:cubicBezTo>
                    <a:pt x="0" y="14"/>
                    <a:pt x="0" y="12"/>
                    <a:pt x="0" y="1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7" y="2"/>
                    <a:pt x="17" y="5"/>
                    <a:pt x="17" y="7"/>
                  </a:cubicBezTo>
                  <a:cubicBezTo>
                    <a:pt x="17" y="7"/>
                    <a:pt x="17" y="8"/>
                    <a:pt x="18" y="8"/>
                  </a:cubicBezTo>
                  <a:cubicBezTo>
                    <a:pt x="18" y="11"/>
                    <a:pt x="18" y="13"/>
                    <a:pt x="19" y="15"/>
                  </a:cubicBezTo>
                  <a:cubicBezTo>
                    <a:pt x="19" y="15"/>
                    <a:pt x="19" y="16"/>
                    <a:pt x="19" y="16"/>
                  </a:cubicBezTo>
                  <a:cubicBezTo>
                    <a:pt x="20" y="18"/>
                    <a:pt x="21" y="21"/>
                    <a:pt x="22" y="23"/>
                  </a:cubicBezTo>
                  <a:cubicBezTo>
                    <a:pt x="22" y="23"/>
                    <a:pt x="22" y="23"/>
                    <a:pt x="22" y="23"/>
                  </a:cubicBezTo>
                  <a:cubicBezTo>
                    <a:pt x="23" y="26"/>
                    <a:pt x="24" y="28"/>
                    <a:pt x="26" y="31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7" y="33"/>
                    <a:pt x="29" y="36"/>
                    <a:pt x="30" y="38"/>
                  </a:cubicBezTo>
                  <a:cubicBezTo>
                    <a:pt x="31" y="38"/>
                    <a:pt x="31" y="38"/>
                    <a:pt x="31" y="38"/>
                  </a:cubicBezTo>
                  <a:cubicBezTo>
                    <a:pt x="32" y="40"/>
                    <a:pt x="34" y="42"/>
                    <a:pt x="35" y="44"/>
                  </a:cubicBezTo>
                  <a:cubicBezTo>
                    <a:pt x="36" y="44"/>
                    <a:pt x="36" y="45"/>
                    <a:pt x="37" y="45"/>
                  </a:cubicBezTo>
                  <a:cubicBezTo>
                    <a:pt x="38" y="46"/>
                    <a:pt x="39" y="48"/>
                    <a:pt x="41" y="49"/>
                  </a:cubicBezTo>
                  <a:cubicBezTo>
                    <a:pt x="41" y="49"/>
                    <a:pt x="42" y="50"/>
                    <a:pt x="42" y="50"/>
                  </a:cubicBezTo>
                  <a:cubicBezTo>
                    <a:pt x="44" y="52"/>
                    <a:pt x="46" y="53"/>
                    <a:pt x="48" y="55"/>
                  </a:cubicBezTo>
                  <a:cubicBezTo>
                    <a:pt x="31" y="64"/>
                    <a:pt x="31" y="64"/>
                    <a:pt x="31" y="64"/>
                  </a:cubicBezTo>
                  <a:cubicBezTo>
                    <a:pt x="29" y="63"/>
                    <a:pt x="27" y="62"/>
                    <a:pt x="25" y="60"/>
                  </a:cubicBezTo>
                  <a:cubicBezTo>
                    <a:pt x="25" y="60"/>
                    <a:pt x="24" y="59"/>
                    <a:pt x="23" y="59"/>
                  </a:cubicBezTo>
                  <a:cubicBezTo>
                    <a:pt x="23" y="58"/>
                    <a:pt x="22" y="57"/>
                    <a:pt x="21" y="56"/>
                  </a:cubicBezTo>
                  <a:cubicBezTo>
                    <a:pt x="20" y="56"/>
                    <a:pt x="20" y="55"/>
                    <a:pt x="19" y="55"/>
                  </a:cubicBezTo>
                  <a:cubicBezTo>
                    <a:pt x="19" y="55"/>
                    <a:pt x="19" y="54"/>
                    <a:pt x="18" y="54"/>
                  </a:cubicBezTo>
                  <a:cubicBezTo>
                    <a:pt x="18" y="53"/>
                    <a:pt x="18" y="53"/>
                    <a:pt x="17" y="53"/>
                  </a:cubicBezTo>
                  <a:cubicBezTo>
                    <a:pt x="16" y="52"/>
                    <a:pt x="15" y="51"/>
                    <a:pt x="15" y="49"/>
                  </a:cubicBezTo>
                  <a:cubicBezTo>
                    <a:pt x="14" y="49"/>
                    <a:pt x="14" y="49"/>
                    <a:pt x="14" y="48"/>
                  </a:cubicBezTo>
                  <a:cubicBezTo>
                    <a:pt x="14" y="48"/>
                    <a:pt x="14" y="48"/>
                    <a:pt x="13" y="48"/>
                  </a:cubicBezTo>
                  <a:cubicBezTo>
                    <a:pt x="13" y="47"/>
                    <a:pt x="13" y="47"/>
                    <a:pt x="13" y="47"/>
                  </a:cubicBezTo>
                  <a:cubicBezTo>
                    <a:pt x="12" y="46"/>
                    <a:pt x="11" y="45"/>
                    <a:pt x="11" y="44"/>
                  </a:cubicBezTo>
                  <a:cubicBezTo>
                    <a:pt x="10" y="43"/>
                    <a:pt x="10" y="42"/>
                    <a:pt x="9" y="41"/>
                  </a:cubicBezTo>
                  <a:cubicBezTo>
                    <a:pt x="9" y="41"/>
                    <a:pt x="9" y="41"/>
                    <a:pt x="9" y="41"/>
                  </a:cubicBezTo>
                  <a:cubicBezTo>
                    <a:pt x="9" y="41"/>
                    <a:pt x="9" y="41"/>
                    <a:pt x="9" y="41"/>
                  </a:cubicBezTo>
                  <a:cubicBezTo>
                    <a:pt x="8" y="40"/>
                    <a:pt x="8" y="39"/>
                    <a:pt x="8" y="38"/>
                  </a:cubicBezTo>
                  <a:cubicBezTo>
                    <a:pt x="7" y="38"/>
                    <a:pt x="7" y="37"/>
                    <a:pt x="6" y="36"/>
                  </a:cubicBezTo>
                  <a:cubicBezTo>
                    <a:pt x="6" y="35"/>
                    <a:pt x="5" y="34"/>
                    <a:pt x="5" y="3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5" y="32"/>
                    <a:pt x="4" y="31"/>
                    <a:pt x="4" y="30"/>
                  </a:cubicBezTo>
                  <a:cubicBezTo>
                    <a:pt x="3" y="29"/>
                    <a:pt x="3" y="28"/>
                    <a:pt x="3" y="27"/>
                  </a:cubicBezTo>
                  <a:cubicBezTo>
                    <a:pt x="3" y="27"/>
                    <a:pt x="2" y="26"/>
                    <a:pt x="2" y="26"/>
                  </a:cubicBezTo>
                  <a:cubicBezTo>
                    <a:pt x="2" y="25"/>
                    <a:pt x="2" y="25"/>
                    <a:pt x="2" y="25"/>
                  </a:cubicBezTo>
                  <a:cubicBezTo>
                    <a:pt x="2" y="25"/>
                    <a:pt x="2" y="24"/>
                    <a:pt x="2" y="24"/>
                  </a:cubicBezTo>
                  <a:cubicBezTo>
                    <a:pt x="1" y="23"/>
                    <a:pt x="1" y="22"/>
                    <a:pt x="1" y="20"/>
                  </a:cubicBezTo>
                  <a:cubicBezTo>
                    <a:pt x="1" y="20"/>
                    <a:pt x="1" y="19"/>
                    <a:pt x="0" y="18"/>
                  </a:cubicBezTo>
                  <a:cubicBezTo>
                    <a:pt x="0" y="18"/>
                    <a:pt x="0" y="17"/>
                    <a:pt x="0" y="17"/>
                  </a:cubicBezTo>
                  <a:cubicBezTo>
                    <a:pt x="0" y="17"/>
                    <a:pt x="0" y="16"/>
                    <a:pt x="0" y="16"/>
                  </a:cubicBezTo>
                  <a:close/>
                </a:path>
              </a:pathLst>
            </a:custGeom>
            <a:solidFill>
              <a:srgbClr val="041D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" name="Freeform 119"/>
            <p:cNvSpPr>
              <a:spLocks/>
            </p:cNvSpPr>
            <p:nvPr userDrawn="1"/>
          </p:nvSpPr>
          <p:spPr bwMode="auto">
            <a:xfrm>
              <a:off x="8434389" y="3325813"/>
              <a:ext cx="26988" cy="298450"/>
            </a:xfrm>
            <a:custGeom>
              <a:avLst/>
              <a:gdLst>
                <a:gd name="T0" fmla="*/ 0 w 17"/>
                <a:gd name="T1" fmla="*/ 188 h 188"/>
                <a:gd name="T2" fmla="*/ 17 w 17"/>
                <a:gd name="T3" fmla="*/ 178 h 188"/>
                <a:gd name="T4" fmla="*/ 17 w 17"/>
                <a:gd name="T5" fmla="*/ 0 h 188"/>
                <a:gd name="T6" fmla="*/ 0 w 17"/>
                <a:gd name="T7" fmla="*/ 10 h 188"/>
                <a:gd name="T8" fmla="*/ 0 w 17"/>
                <a:gd name="T9" fmla="*/ 188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188">
                  <a:moveTo>
                    <a:pt x="0" y="188"/>
                  </a:moveTo>
                  <a:lnTo>
                    <a:pt x="17" y="178"/>
                  </a:lnTo>
                  <a:lnTo>
                    <a:pt x="17" y="0"/>
                  </a:lnTo>
                  <a:lnTo>
                    <a:pt x="0" y="10"/>
                  </a:lnTo>
                  <a:lnTo>
                    <a:pt x="0" y="188"/>
                  </a:lnTo>
                  <a:close/>
                </a:path>
              </a:pathLst>
            </a:custGeom>
            <a:solidFill>
              <a:srgbClr val="041D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" name="Freeform 120"/>
            <p:cNvSpPr>
              <a:spLocks/>
            </p:cNvSpPr>
            <p:nvPr userDrawn="1"/>
          </p:nvSpPr>
          <p:spPr bwMode="auto">
            <a:xfrm>
              <a:off x="8416926" y="3316288"/>
              <a:ext cx="44450" cy="25400"/>
            </a:xfrm>
            <a:custGeom>
              <a:avLst/>
              <a:gdLst>
                <a:gd name="T0" fmla="*/ 11 w 28"/>
                <a:gd name="T1" fmla="*/ 16 h 16"/>
                <a:gd name="T2" fmla="*/ 28 w 28"/>
                <a:gd name="T3" fmla="*/ 6 h 16"/>
                <a:gd name="T4" fmla="*/ 17 w 28"/>
                <a:gd name="T5" fmla="*/ 0 h 16"/>
                <a:gd name="T6" fmla="*/ 0 w 28"/>
                <a:gd name="T7" fmla="*/ 9 h 16"/>
                <a:gd name="T8" fmla="*/ 11 w 28"/>
                <a:gd name="T9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16">
                  <a:moveTo>
                    <a:pt x="11" y="16"/>
                  </a:moveTo>
                  <a:lnTo>
                    <a:pt x="28" y="6"/>
                  </a:lnTo>
                  <a:lnTo>
                    <a:pt x="17" y="0"/>
                  </a:lnTo>
                  <a:lnTo>
                    <a:pt x="0" y="9"/>
                  </a:lnTo>
                  <a:lnTo>
                    <a:pt x="11" y="16"/>
                  </a:lnTo>
                  <a:close/>
                </a:path>
              </a:pathLst>
            </a:custGeom>
            <a:solidFill>
              <a:srgbClr val="46AA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" name="Freeform 121"/>
            <p:cNvSpPr>
              <a:spLocks/>
            </p:cNvSpPr>
            <p:nvPr userDrawn="1"/>
          </p:nvSpPr>
          <p:spPr bwMode="auto">
            <a:xfrm>
              <a:off x="8483601" y="3695700"/>
              <a:ext cx="288925" cy="166688"/>
            </a:xfrm>
            <a:custGeom>
              <a:avLst/>
              <a:gdLst>
                <a:gd name="T0" fmla="*/ 17 w 182"/>
                <a:gd name="T1" fmla="*/ 0 h 105"/>
                <a:gd name="T2" fmla="*/ 182 w 182"/>
                <a:gd name="T3" fmla="*/ 95 h 105"/>
                <a:gd name="T4" fmla="*/ 165 w 182"/>
                <a:gd name="T5" fmla="*/ 105 h 105"/>
                <a:gd name="T6" fmla="*/ 0 w 182"/>
                <a:gd name="T7" fmla="*/ 9 h 105"/>
                <a:gd name="T8" fmla="*/ 17 w 182"/>
                <a:gd name="T9" fmla="*/ 0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2" h="105">
                  <a:moveTo>
                    <a:pt x="17" y="0"/>
                  </a:moveTo>
                  <a:lnTo>
                    <a:pt x="182" y="95"/>
                  </a:lnTo>
                  <a:lnTo>
                    <a:pt x="165" y="105"/>
                  </a:lnTo>
                  <a:lnTo>
                    <a:pt x="0" y="9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46AA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" name="Freeform 122"/>
            <p:cNvSpPr>
              <a:spLocks/>
            </p:cNvSpPr>
            <p:nvPr userDrawn="1"/>
          </p:nvSpPr>
          <p:spPr bwMode="auto">
            <a:xfrm>
              <a:off x="8415339" y="3330575"/>
              <a:ext cx="330200" cy="552450"/>
            </a:xfrm>
            <a:custGeom>
              <a:avLst/>
              <a:gdLst>
                <a:gd name="T0" fmla="*/ 1 w 208"/>
                <a:gd name="T1" fmla="*/ 0 h 348"/>
                <a:gd name="T2" fmla="*/ 12 w 208"/>
                <a:gd name="T3" fmla="*/ 7 h 348"/>
                <a:gd name="T4" fmla="*/ 12 w 208"/>
                <a:gd name="T5" fmla="*/ 185 h 348"/>
                <a:gd name="T6" fmla="*/ 43 w 208"/>
                <a:gd name="T7" fmla="*/ 239 h 348"/>
                <a:gd name="T8" fmla="*/ 208 w 208"/>
                <a:gd name="T9" fmla="*/ 335 h 348"/>
                <a:gd name="T10" fmla="*/ 208 w 208"/>
                <a:gd name="T11" fmla="*/ 348 h 348"/>
                <a:gd name="T12" fmla="*/ 43 w 208"/>
                <a:gd name="T13" fmla="*/ 253 h 348"/>
                <a:gd name="T14" fmla="*/ 0 w 208"/>
                <a:gd name="T15" fmla="*/ 178 h 348"/>
                <a:gd name="T16" fmla="*/ 1 w 208"/>
                <a:gd name="T17" fmla="*/ 0 h 3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8" h="348">
                  <a:moveTo>
                    <a:pt x="1" y="0"/>
                  </a:moveTo>
                  <a:cubicBezTo>
                    <a:pt x="12" y="7"/>
                    <a:pt x="12" y="7"/>
                    <a:pt x="12" y="7"/>
                  </a:cubicBezTo>
                  <a:cubicBezTo>
                    <a:pt x="12" y="185"/>
                    <a:pt x="12" y="185"/>
                    <a:pt x="12" y="185"/>
                  </a:cubicBezTo>
                  <a:cubicBezTo>
                    <a:pt x="12" y="205"/>
                    <a:pt x="26" y="229"/>
                    <a:pt x="43" y="239"/>
                  </a:cubicBezTo>
                  <a:cubicBezTo>
                    <a:pt x="208" y="335"/>
                    <a:pt x="208" y="335"/>
                    <a:pt x="208" y="335"/>
                  </a:cubicBezTo>
                  <a:cubicBezTo>
                    <a:pt x="208" y="348"/>
                    <a:pt x="208" y="348"/>
                    <a:pt x="208" y="348"/>
                  </a:cubicBezTo>
                  <a:cubicBezTo>
                    <a:pt x="43" y="253"/>
                    <a:pt x="43" y="253"/>
                    <a:pt x="43" y="253"/>
                  </a:cubicBezTo>
                  <a:cubicBezTo>
                    <a:pt x="19" y="239"/>
                    <a:pt x="0" y="206"/>
                    <a:pt x="0" y="178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0835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" name="Freeform 123"/>
            <p:cNvSpPr>
              <a:spLocks/>
            </p:cNvSpPr>
            <p:nvPr userDrawn="1"/>
          </p:nvSpPr>
          <p:spPr bwMode="auto">
            <a:xfrm>
              <a:off x="8321676" y="3748088"/>
              <a:ext cx="263525" cy="201613"/>
            </a:xfrm>
            <a:custGeom>
              <a:avLst/>
              <a:gdLst>
                <a:gd name="T0" fmla="*/ 0 w 166"/>
                <a:gd name="T1" fmla="*/ 0 h 127"/>
                <a:gd name="T2" fmla="*/ 0 w 166"/>
                <a:gd name="T3" fmla="*/ 2 h 127"/>
                <a:gd name="T4" fmla="*/ 0 w 166"/>
                <a:gd name="T5" fmla="*/ 2 h 127"/>
                <a:gd name="T6" fmla="*/ 1 w 166"/>
                <a:gd name="T7" fmla="*/ 4 h 127"/>
                <a:gd name="T8" fmla="*/ 2 w 166"/>
                <a:gd name="T9" fmla="*/ 5 h 127"/>
                <a:gd name="T10" fmla="*/ 3 w 166"/>
                <a:gd name="T11" fmla="*/ 6 h 127"/>
                <a:gd name="T12" fmla="*/ 5 w 166"/>
                <a:gd name="T13" fmla="*/ 7 h 127"/>
                <a:gd name="T14" fmla="*/ 6 w 166"/>
                <a:gd name="T15" fmla="*/ 8 h 127"/>
                <a:gd name="T16" fmla="*/ 166 w 166"/>
                <a:gd name="T17" fmla="*/ 101 h 127"/>
                <a:gd name="T18" fmla="*/ 166 w 166"/>
                <a:gd name="T19" fmla="*/ 127 h 127"/>
                <a:gd name="T20" fmla="*/ 6 w 166"/>
                <a:gd name="T21" fmla="*/ 34 h 127"/>
                <a:gd name="T22" fmla="*/ 6 w 166"/>
                <a:gd name="T23" fmla="*/ 34 h 127"/>
                <a:gd name="T24" fmla="*/ 5 w 166"/>
                <a:gd name="T25" fmla="*/ 33 h 127"/>
                <a:gd name="T26" fmla="*/ 3 w 166"/>
                <a:gd name="T27" fmla="*/ 32 h 127"/>
                <a:gd name="T28" fmla="*/ 3 w 166"/>
                <a:gd name="T29" fmla="*/ 32 h 127"/>
                <a:gd name="T30" fmla="*/ 2 w 166"/>
                <a:gd name="T31" fmla="*/ 30 h 127"/>
                <a:gd name="T32" fmla="*/ 2 w 166"/>
                <a:gd name="T33" fmla="*/ 30 h 127"/>
                <a:gd name="T34" fmla="*/ 1 w 166"/>
                <a:gd name="T35" fmla="*/ 30 h 127"/>
                <a:gd name="T36" fmla="*/ 1 w 166"/>
                <a:gd name="T37" fmla="*/ 29 h 127"/>
                <a:gd name="T38" fmla="*/ 0 w 166"/>
                <a:gd name="T39" fmla="*/ 28 h 127"/>
                <a:gd name="T40" fmla="*/ 0 w 166"/>
                <a:gd name="T41" fmla="*/ 28 h 127"/>
                <a:gd name="T42" fmla="*/ 0 w 166"/>
                <a:gd name="T43" fmla="*/ 28 h 127"/>
                <a:gd name="T44" fmla="*/ 0 w 166"/>
                <a:gd name="T45" fmla="*/ 27 h 127"/>
                <a:gd name="T46" fmla="*/ 0 w 166"/>
                <a:gd name="T47" fmla="*/ 26 h 127"/>
                <a:gd name="T48" fmla="*/ 0 w 166"/>
                <a:gd name="T49" fmla="*/ 26 h 127"/>
                <a:gd name="T50" fmla="*/ 0 w 166"/>
                <a:gd name="T51" fmla="*/ 26 h 127"/>
                <a:gd name="T52" fmla="*/ 0 w 166"/>
                <a:gd name="T53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66" h="127">
                  <a:moveTo>
                    <a:pt x="0" y="0"/>
                  </a:move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3"/>
                    <a:pt x="1" y="4"/>
                    <a:pt x="1" y="4"/>
                  </a:cubicBezTo>
                  <a:cubicBezTo>
                    <a:pt x="1" y="4"/>
                    <a:pt x="1" y="4"/>
                    <a:pt x="2" y="5"/>
                  </a:cubicBezTo>
                  <a:cubicBezTo>
                    <a:pt x="2" y="5"/>
                    <a:pt x="3" y="6"/>
                    <a:pt x="3" y="6"/>
                  </a:cubicBezTo>
                  <a:cubicBezTo>
                    <a:pt x="4" y="7"/>
                    <a:pt x="4" y="7"/>
                    <a:pt x="5" y="7"/>
                  </a:cubicBezTo>
                  <a:cubicBezTo>
                    <a:pt x="5" y="8"/>
                    <a:pt x="5" y="8"/>
                    <a:pt x="6" y="8"/>
                  </a:cubicBezTo>
                  <a:cubicBezTo>
                    <a:pt x="166" y="101"/>
                    <a:pt x="166" y="101"/>
                    <a:pt x="166" y="101"/>
                  </a:cubicBezTo>
                  <a:cubicBezTo>
                    <a:pt x="166" y="127"/>
                    <a:pt x="166" y="127"/>
                    <a:pt x="166" y="127"/>
                  </a:cubicBezTo>
                  <a:cubicBezTo>
                    <a:pt x="6" y="34"/>
                    <a:pt x="6" y="34"/>
                    <a:pt x="6" y="34"/>
                  </a:cubicBezTo>
                  <a:cubicBezTo>
                    <a:pt x="6" y="34"/>
                    <a:pt x="6" y="34"/>
                    <a:pt x="6" y="34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4" y="33"/>
                    <a:pt x="4" y="32"/>
                    <a:pt x="3" y="32"/>
                  </a:cubicBezTo>
                  <a:cubicBezTo>
                    <a:pt x="3" y="32"/>
                    <a:pt x="3" y="32"/>
                    <a:pt x="3" y="32"/>
                  </a:cubicBezTo>
                  <a:cubicBezTo>
                    <a:pt x="3" y="31"/>
                    <a:pt x="2" y="31"/>
                    <a:pt x="2" y="30"/>
                  </a:cubicBezTo>
                  <a:cubicBezTo>
                    <a:pt x="2" y="30"/>
                    <a:pt x="2" y="30"/>
                    <a:pt x="2" y="30"/>
                  </a:cubicBezTo>
                  <a:cubicBezTo>
                    <a:pt x="2" y="30"/>
                    <a:pt x="1" y="30"/>
                    <a:pt x="1" y="30"/>
                  </a:cubicBezTo>
                  <a:cubicBezTo>
                    <a:pt x="1" y="30"/>
                    <a:pt x="1" y="29"/>
                    <a:pt x="1" y="29"/>
                  </a:cubicBezTo>
                  <a:cubicBezTo>
                    <a:pt x="1" y="29"/>
                    <a:pt x="1" y="28"/>
                    <a:pt x="0" y="28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27"/>
                    <a:pt x="0" y="26"/>
                    <a:pt x="0" y="26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26"/>
                    <a:pt x="0" y="26"/>
                    <a:pt x="0" y="2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1F43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" name="Freeform 124"/>
            <p:cNvSpPr>
              <a:spLocks/>
            </p:cNvSpPr>
            <p:nvPr userDrawn="1"/>
          </p:nvSpPr>
          <p:spPr bwMode="auto">
            <a:xfrm>
              <a:off x="8585201" y="3725863"/>
              <a:ext cx="349250" cy="228600"/>
            </a:xfrm>
            <a:custGeom>
              <a:avLst/>
              <a:gdLst>
                <a:gd name="T0" fmla="*/ 6 w 220"/>
                <a:gd name="T1" fmla="*/ 117 h 144"/>
                <a:gd name="T2" fmla="*/ 7 w 220"/>
                <a:gd name="T3" fmla="*/ 118 h 144"/>
                <a:gd name="T4" fmla="*/ 14 w 220"/>
                <a:gd name="T5" fmla="*/ 119 h 144"/>
                <a:gd name="T6" fmla="*/ 14 w 220"/>
                <a:gd name="T7" fmla="*/ 119 h 144"/>
                <a:gd name="T8" fmla="*/ 21 w 220"/>
                <a:gd name="T9" fmla="*/ 118 h 144"/>
                <a:gd name="T10" fmla="*/ 22 w 220"/>
                <a:gd name="T11" fmla="*/ 118 h 144"/>
                <a:gd name="T12" fmla="*/ 28 w 220"/>
                <a:gd name="T13" fmla="*/ 115 h 144"/>
                <a:gd name="T14" fmla="*/ 214 w 220"/>
                <a:gd name="T15" fmla="*/ 8 h 144"/>
                <a:gd name="T16" fmla="*/ 219 w 220"/>
                <a:gd name="T17" fmla="*/ 0 h 144"/>
                <a:gd name="T18" fmla="*/ 220 w 220"/>
                <a:gd name="T19" fmla="*/ 25 h 144"/>
                <a:gd name="T20" fmla="*/ 214 w 220"/>
                <a:gd name="T21" fmla="*/ 34 h 144"/>
                <a:gd name="T22" fmla="*/ 28 w 220"/>
                <a:gd name="T23" fmla="*/ 141 h 144"/>
                <a:gd name="T24" fmla="*/ 25 w 220"/>
                <a:gd name="T25" fmla="*/ 142 h 144"/>
                <a:gd name="T26" fmla="*/ 23 w 220"/>
                <a:gd name="T27" fmla="*/ 143 h 144"/>
                <a:gd name="T28" fmla="*/ 22 w 220"/>
                <a:gd name="T29" fmla="*/ 143 h 144"/>
                <a:gd name="T30" fmla="*/ 21 w 220"/>
                <a:gd name="T31" fmla="*/ 143 h 144"/>
                <a:gd name="T32" fmla="*/ 21 w 220"/>
                <a:gd name="T33" fmla="*/ 143 h 144"/>
                <a:gd name="T34" fmla="*/ 19 w 220"/>
                <a:gd name="T35" fmla="*/ 144 h 144"/>
                <a:gd name="T36" fmla="*/ 17 w 220"/>
                <a:gd name="T37" fmla="*/ 144 h 144"/>
                <a:gd name="T38" fmla="*/ 15 w 220"/>
                <a:gd name="T39" fmla="*/ 144 h 144"/>
                <a:gd name="T40" fmla="*/ 14 w 220"/>
                <a:gd name="T41" fmla="*/ 144 h 144"/>
                <a:gd name="T42" fmla="*/ 14 w 220"/>
                <a:gd name="T43" fmla="*/ 144 h 144"/>
                <a:gd name="T44" fmla="*/ 13 w 220"/>
                <a:gd name="T45" fmla="*/ 144 h 144"/>
                <a:gd name="T46" fmla="*/ 11 w 220"/>
                <a:gd name="T47" fmla="*/ 144 h 144"/>
                <a:gd name="T48" fmla="*/ 8 w 220"/>
                <a:gd name="T49" fmla="*/ 144 h 144"/>
                <a:gd name="T50" fmla="*/ 7 w 220"/>
                <a:gd name="T51" fmla="*/ 143 h 144"/>
                <a:gd name="T52" fmla="*/ 6 w 220"/>
                <a:gd name="T53" fmla="*/ 143 h 144"/>
                <a:gd name="T54" fmla="*/ 4 w 220"/>
                <a:gd name="T55" fmla="*/ 143 h 144"/>
                <a:gd name="T56" fmla="*/ 0 w 220"/>
                <a:gd name="T57" fmla="*/ 141 h 144"/>
                <a:gd name="T58" fmla="*/ 0 w 220"/>
                <a:gd name="T59" fmla="*/ 115 h 144"/>
                <a:gd name="T60" fmla="*/ 6 w 220"/>
                <a:gd name="T61" fmla="*/ 117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20" h="144">
                  <a:moveTo>
                    <a:pt x="6" y="117"/>
                  </a:moveTo>
                  <a:cubicBezTo>
                    <a:pt x="6" y="118"/>
                    <a:pt x="6" y="118"/>
                    <a:pt x="7" y="118"/>
                  </a:cubicBezTo>
                  <a:cubicBezTo>
                    <a:pt x="9" y="118"/>
                    <a:pt x="11" y="119"/>
                    <a:pt x="14" y="119"/>
                  </a:cubicBezTo>
                  <a:cubicBezTo>
                    <a:pt x="14" y="119"/>
                    <a:pt x="14" y="119"/>
                    <a:pt x="14" y="119"/>
                  </a:cubicBezTo>
                  <a:cubicBezTo>
                    <a:pt x="17" y="119"/>
                    <a:pt x="19" y="118"/>
                    <a:pt x="21" y="118"/>
                  </a:cubicBezTo>
                  <a:cubicBezTo>
                    <a:pt x="21" y="118"/>
                    <a:pt x="22" y="118"/>
                    <a:pt x="22" y="118"/>
                  </a:cubicBezTo>
                  <a:cubicBezTo>
                    <a:pt x="24" y="117"/>
                    <a:pt x="26" y="116"/>
                    <a:pt x="28" y="115"/>
                  </a:cubicBezTo>
                  <a:cubicBezTo>
                    <a:pt x="214" y="8"/>
                    <a:pt x="214" y="8"/>
                    <a:pt x="214" y="8"/>
                  </a:cubicBezTo>
                  <a:cubicBezTo>
                    <a:pt x="217" y="6"/>
                    <a:pt x="219" y="3"/>
                    <a:pt x="219" y="0"/>
                  </a:cubicBezTo>
                  <a:cubicBezTo>
                    <a:pt x="220" y="25"/>
                    <a:pt x="220" y="25"/>
                    <a:pt x="220" y="25"/>
                  </a:cubicBezTo>
                  <a:cubicBezTo>
                    <a:pt x="220" y="28"/>
                    <a:pt x="218" y="31"/>
                    <a:pt x="214" y="34"/>
                  </a:cubicBezTo>
                  <a:cubicBezTo>
                    <a:pt x="28" y="141"/>
                    <a:pt x="28" y="141"/>
                    <a:pt x="28" y="141"/>
                  </a:cubicBezTo>
                  <a:cubicBezTo>
                    <a:pt x="27" y="141"/>
                    <a:pt x="26" y="142"/>
                    <a:pt x="25" y="142"/>
                  </a:cubicBezTo>
                  <a:cubicBezTo>
                    <a:pt x="25" y="142"/>
                    <a:pt x="24" y="143"/>
                    <a:pt x="23" y="143"/>
                  </a:cubicBezTo>
                  <a:cubicBezTo>
                    <a:pt x="23" y="143"/>
                    <a:pt x="22" y="143"/>
                    <a:pt x="22" y="143"/>
                  </a:cubicBezTo>
                  <a:cubicBezTo>
                    <a:pt x="22" y="143"/>
                    <a:pt x="22" y="143"/>
                    <a:pt x="21" y="143"/>
                  </a:cubicBezTo>
                  <a:cubicBezTo>
                    <a:pt x="21" y="143"/>
                    <a:pt x="21" y="143"/>
                    <a:pt x="21" y="143"/>
                  </a:cubicBezTo>
                  <a:cubicBezTo>
                    <a:pt x="20" y="144"/>
                    <a:pt x="20" y="144"/>
                    <a:pt x="19" y="144"/>
                  </a:cubicBezTo>
                  <a:cubicBezTo>
                    <a:pt x="18" y="144"/>
                    <a:pt x="18" y="144"/>
                    <a:pt x="17" y="144"/>
                  </a:cubicBezTo>
                  <a:cubicBezTo>
                    <a:pt x="16" y="144"/>
                    <a:pt x="16" y="144"/>
                    <a:pt x="15" y="144"/>
                  </a:cubicBezTo>
                  <a:cubicBezTo>
                    <a:pt x="15" y="144"/>
                    <a:pt x="14" y="144"/>
                    <a:pt x="14" y="144"/>
                  </a:cubicBezTo>
                  <a:cubicBezTo>
                    <a:pt x="14" y="144"/>
                    <a:pt x="14" y="144"/>
                    <a:pt x="14" y="144"/>
                  </a:cubicBezTo>
                  <a:cubicBezTo>
                    <a:pt x="13" y="144"/>
                    <a:pt x="13" y="144"/>
                    <a:pt x="13" y="144"/>
                  </a:cubicBezTo>
                  <a:cubicBezTo>
                    <a:pt x="12" y="144"/>
                    <a:pt x="11" y="144"/>
                    <a:pt x="11" y="144"/>
                  </a:cubicBezTo>
                  <a:cubicBezTo>
                    <a:pt x="10" y="144"/>
                    <a:pt x="9" y="144"/>
                    <a:pt x="8" y="144"/>
                  </a:cubicBezTo>
                  <a:cubicBezTo>
                    <a:pt x="8" y="144"/>
                    <a:pt x="7" y="143"/>
                    <a:pt x="7" y="143"/>
                  </a:cubicBezTo>
                  <a:cubicBezTo>
                    <a:pt x="6" y="143"/>
                    <a:pt x="6" y="143"/>
                    <a:pt x="6" y="143"/>
                  </a:cubicBezTo>
                  <a:cubicBezTo>
                    <a:pt x="5" y="143"/>
                    <a:pt x="5" y="143"/>
                    <a:pt x="4" y="143"/>
                  </a:cubicBezTo>
                  <a:cubicBezTo>
                    <a:pt x="3" y="142"/>
                    <a:pt x="1" y="141"/>
                    <a:pt x="0" y="141"/>
                  </a:cubicBezTo>
                  <a:cubicBezTo>
                    <a:pt x="0" y="115"/>
                    <a:pt x="0" y="115"/>
                    <a:pt x="0" y="115"/>
                  </a:cubicBezTo>
                  <a:cubicBezTo>
                    <a:pt x="1" y="116"/>
                    <a:pt x="4" y="117"/>
                    <a:pt x="6" y="117"/>
                  </a:cubicBezTo>
                  <a:close/>
                </a:path>
              </a:pathLst>
            </a:custGeom>
            <a:solidFill>
              <a:srgbClr val="294F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5" name="Freeform 125"/>
            <p:cNvSpPr>
              <a:spLocks/>
            </p:cNvSpPr>
            <p:nvPr userDrawn="1"/>
          </p:nvSpPr>
          <p:spPr bwMode="auto">
            <a:xfrm>
              <a:off x="8318501" y="3557588"/>
              <a:ext cx="617538" cy="358775"/>
            </a:xfrm>
            <a:custGeom>
              <a:avLst/>
              <a:gdLst>
                <a:gd name="T0" fmla="*/ 8 w 389"/>
                <a:gd name="T1" fmla="*/ 112 h 226"/>
                <a:gd name="T2" fmla="*/ 8 w 389"/>
                <a:gd name="T3" fmla="*/ 128 h 226"/>
                <a:gd name="T4" fmla="*/ 168 w 389"/>
                <a:gd name="T5" fmla="*/ 221 h 226"/>
                <a:gd name="T6" fmla="*/ 196 w 389"/>
                <a:gd name="T7" fmla="*/ 221 h 226"/>
                <a:gd name="T8" fmla="*/ 382 w 389"/>
                <a:gd name="T9" fmla="*/ 114 h 226"/>
                <a:gd name="T10" fmla="*/ 382 w 389"/>
                <a:gd name="T11" fmla="*/ 98 h 226"/>
                <a:gd name="T12" fmla="*/ 222 w 389"/>
                <a:gd name="T13" fmla="*/ 5 h 226"/>
                <a:gd name="T14" fmla="*/ 193 w 389"/>
                <a:gd name="T15" fmla="*/ 5 h 226"/>
                <a:gd name="T16" fmla="*/ 8 w 389"/>
                <a:gd name="T17" fmla="*/ 112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89" h="226">
                  <a:moveTo>
                    <a:pt x="8" y="112"/>
                  </a:moveTo>
                  <a:cubicBezTo>
                    <a:pt x="0" y="116"/>
                    <a:pt x="0" y="124"/>
                    <a:pt x="8" y="128"/>
                  </a:cubicBezTo>
                  <a:cubicBezTo>
                    <a:pt x="168" y="221"/>
                    <a:pt x="168" y="221"/>
                    <a:pt x="168" y="221"/>
                  </a:cubicBezTo>
                  <a:cubicBezTo>
                    <a:pt x="175" y="226"/>
                    <a:pt x="188" y="226"/>
                    <a:pt x="196" y="221"/>
                  </a:cubicBezTo>
                  <a:cubicBezTo>
                    <a:pt x="382" y="114"/>
                    <a:pt x="382" y="114"/>
                    <a:pt x="382" y="114"/>
                  </a:cubicBezTo>
                  <a:cubicBezTo>
                    <a:pt x="389" y="110"/>
                    <a:pt x="389" y="102"/>
                    <a:pt x="382" y="98"/>
                  </a:cubicBezTo>
                  <a:cubicBezTo>
                    <a:pt x="222" y="5"/>
                    <a:pt x="222" y="5"/>
                    <a:pt x="222" y="5"/>
                  </a:cubicBezTo>
                  <a:cubicBezTo>
                    <a:pt x="214" y="0"/>
                    <a:pt x="201" y="0"/>
                    <a:pt x="193" y="5"/>
                  </a:cubicBezTo>
                  <a:lnTo>
                    <a:pt x="8" y="112"/>
                  </a:lnTo>
                  <a:close/>
                </a:path>
              </a:pathLst>
            </a:custGeom>
            <a:solidFill>
              <a:srgbClr val="3763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6" name="Freeform 126"/>
            <p:cNvSpPr>
              <a:spLocks/>
            </p:cNvSpPr>
            <p:nvPr userDrawn="1"/>
          </p:nvSpPr>
          <p:spPr bwMode="auto">
            <a:xfrm>
              <a:off x="8234364" y="3384550"/>
              <a:ext cx="42863" cy="239713"/>
            </a:xfrm>
            <a:custGeom>
              <a:avLst/>
              <a:gdLst>
                <a:gd name="T0" fmla="*/ 22 w 27"/>
                <a:gd name="T1" fmla="*/ 13 h 151"/>
                <a:gd name="T2" fmla="*/ 23 w 27"/>
                <a:gd name="T3" fmla="*/ 142 h 151"/>
                <a:gd name="T4" fmla="*/ 23 w 27"/>
                <a:gd name="T5" fmla="*/ 145 h 151"/>
                <a:gd name="T6" fmla="*/ 23 w 27"/>
                <a:gd name="T7" fmla="*/ 145 h 151"/>
                <a:gd name="T8" fmla="*/ 24 w 27"/>
                <a:gd name="T9" fmla="*/ 147 h 151"/>
                <a:gd name="T10" fmla="*/ 24 w 27"/>
                <a:gd name="T11" fmla="*/ 148 h 151"/>
                <a:gd name="T12" fmla="*/ 25 w 27"/>
                <a:gd name="T13" fmla="*/ 149 h 151"/>
                <a:gd name="T14" fmla="*/ 27 w 27"/>
                <a:gd name="T15" fmla="*/ 151 h 151"/>
                <a:gd name="T16" fmla="*/ 5 w 27"/>
                <a:gd name="T17" fmla="*/ 138 h 151"/>
                <a:gd name="T18" fmla="*/ 3 w 27"/>
                <a:gd name="T19" fmla="*/ 136 h 151"/>
                <a:gd name="T20" fmla="*/ 2 w 27"/>
                <a:gd name="T21" fmla="*/ 136 h 151"/>
                <a:gd name="T22" fmla="*/ 2 w 27"/>
                <a:gd name="T23" fmla="*/ 135 h 151"/>
                <a:gd name="T24" fmla="*/ 2 w 27"/>
                <a:gd name="T25" fmla="*/ 135 h 151"/>
                <a:gd name="T26" fmla="*/ 2 w 27"/>
                <a:gd name="T27" fmla="*/ 135 h 151"/>
                <a:gd name="T28" fmla="*/ 1 w 27"/>
                <a:gd name="T29" fmla="*/ 134 h 151"/>
                <a:gd name="T30" fmla="*/ 1 w 27"/>
                <a:gd name="T31" fmla="*/ 133 h 151"/>
                <a:gd name="T32" fmla="*/ 1 w 27"/>
                <a:gd name="T33" fmla="*/ 132 h 151"/>
                <a:gd name="T34" fmla="*/ 1 w 27"/>
                <a:gd name="T35" fmla="*/ 132 h 151"/>
                <a:gd name="T36" fmla="*/ 1 w 27"/>
                <a:gd name="T37" fmla="*/ 132 h 151"/>
                <a:gd name="T38" fmla="*/ 1 w 27"/>
                <a:gd name="T39" fmla="*/ 132 h 151"/>
                <a:gd name="T40" fmla="*/ 1 w 27"/>
                <a:gd name="T41" fmla="*/ 131 h 151"/>
                <a:gd name="T42" fmla="*/ 1 w 27"/>
                <a:gd name="T43" fmla="*/ 130 h 151"/>
                <a:gd name="T44" fmla="*/ 1 w 27"/>
                <a:gd name="T45" fmla="*/ 130 h 151"/>
                <a:gd name="T46" fmla="*/ 1 w 27"/>
                <a:gd name="T47" fmla="*/ 129 h 151"/>
                <a:gd name="T48" fmla="*/ 1 w 27"/>
                <a:gd name="T49" fmla="*/ 129 h 151"/>
                <a:gd name="T50" fmla="*/ 0 w 27"/>
                <a:gd name="T51" fmla="*/ 0 h 151"/>
                <a:gd name="T52" fmla="*/ 22 w 27"/>
                <a:gd name="T53" fmla="*/ 13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7" h="151">
                  <a:moveTo>
                    <a:pt x="22" y="13"/>
                  </a:moveTo>
                  <a:cubicBezTo>
                    <a:pt x="23" y="142"/>
                    <a:pt x="23" y="142"/>
                    <a:pt x="23" y="142"/>
                  </a:cubicBezTo>
                  <a:cubicBezTo>
                    <a:pt x="23" y="143"/>
                    <a:pt x="23" y="144"/>
                    <a:pt x="23" y="145"/>
                  </a:cubicBezTo>
                  <a:cubicBezTo>
                    <a:pt x="23" y="145"/>
                    <a:pt x="23" y="145"/>
                    <a:pt x="23" y="145"/>
                  </a:cubicBezTo>
                  <a:cubicBezTo>
                    <a:pt x="23" y="146"/>
                    <a:pt x="24" y="147"/>
                    <a:pt x="24" y="147"/>
                  </a:cubicBezTo>
                  <a:cubicBezTo>
                    <a:pt x="24" y="148"/>
                    <a:pt x="24" y="148"/>
                    <a:pt x="24" y="148"/>
                  </a:cubicBezTo>
                  <a:cubicBezTo>
                    <a:pt x="24" y="148"/>
                    <a:pt x="24" y="148"/>
                    <a:pt x="25" y="149"/>
                  </a:cubicBezTo>
                  <a:cubicBezTo>
                    <a:pt x="25" y="150"/>
                    <a:pt x="26" y="150"/>
                    <a:pt x="27" y="151"/>
                  </a:cubicBezTo>
                  <a:cubicBezTo>
                    <a:pt x="5" y="138"/>
                    <a:pt x="5" y="138"/>
                    <a:pt x="5" y="138"/>
                  </a:cubicBezTo>
                  <a:cubicBezTo>
                    <a:pt x="4" y="138"/>
                    <a:pt x="3" y="137"/>
                    <a:pt x="3" y="136"/>
                  </a:cubicBezTo>
                  <a:cubicBezTo>
                    <a:pt x="3" y="136"/>
                    <a:pt x="2" y="136"/>
                    <a:pt x="2" y="136"/>
                  </a:cubicBezTo>
                  <a:cubicBezTo>
                    <a:pt x="2" y="135"/>
                    <a:pt x="2" y="135"/>
                    <a:pt x="2" y="135"/>
                  </a:cubicBezTo>
                  <a:cubicBezTo>
                    <a:pt x="2" y="135"/>
                    <a:pt x="2" y="135"/>
                    <a:pt x="2" y="135"/>
                  </a:cubicBezTo>
                  <a:cubicBezTo>
                    <a:pt x="2" y="135"/>
                    <a:pt x="2" y="135"/>
                    <a:pt x="2" y="135"/>
                  </a:cubicBezTo>
                  <a:cubicBezTo>
                    <a:pt x="2" y="134"/>
                    <a:pt x="2" y="134"/>
                    <a:pt x="1" y="134"/>
                  </a:cubicBezTo>
                  <a:cubicBezTo>
                    <a:pt x="1" y="134"/>
                    <a:pt x="1" y="133"/>
                    <a:pt x="1" y="133"/>
                  </a:cubicBezTo>
                  <a:cubicBezTo>
                    <a:pt x="1" y="133"/>
                    <a:pt x="1" y="133"/>
                    <a:pt x="1" y="132"/>
                  </a:cubicBezTo>
                  <a:cubicBezTo>
                    <a:pt x="1" y="132"/>
                    <a:pt x="1" y="132"/>
                    <a:pt x="1" y="132"/>
                  </a:cubicBezTo>
                  <a:cubicBezTo>
                    <a:pt x="1" y="132"/>
                    <a:pt x="1" y="132"/>
                    <a:pt x="1" y="132"/>
                  </a:cubicBezTo>
                  <a:cubicBezTo>
                    <a:pt x="1" y="132"/>
                    <a:pt x="1" y="132"/>
                    <a:pt x="1" y="132"/>
                  </a:cubicBezTo>
                  <a:cubicBezTo>
                    <a:pt x="1" y="131"/>
                    <a:pt x="1" y="131"/>
                    <a:pt x="1" y="131"/>
                  </a:cubicBezTo>
                  <a:cubicBezTo>
                    <a:pt x="1" y="131"/>
                    <a:pt x="1" y="131"/>
                    <a:pt x="1" y="130"/>
                  </a:cubicBezTo>
                  <a:cubicBezTo>
                    <a:pt x="1" y="130"/>
                    <a:pt x="1" y="130"/>
                    <a:pt x="1" y="130"/>
                  </a:cubicBezTo>
                  <a:cubicBezTo>
                    <a:pt x="1" y="129"/>
                    <a:pt x="1" y="129"/>
                    <a:pt x="1" y="129"/>
                  </a:cubicBezTo>
                  <a:cubicBezTo>
                    <a:pt x="1" y="129"/>
                    <a:pt x="1" y="129"/>
                    <a:pt x="1" y="129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22" y="13"/>
                  </a:lnTo>
                  <a:close/>
                </a:path>
              </a:pathLst>
            </a:custGeom>
            <a:solidFill>
              <a:srgbClr val="0534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7" name="Freeform 127"/>
            <p:cNvSpPr>
              <a:spLocks/>
            </p:cNvSpPr>
            <p:nvPr userDrawn="1"/>
          </p:nvSpPr>
          <p:spPr bwMode="auto">
            <a:xfrm>
              <a:off x="8234364" y="3171825"/>
              <a:ext cx="368300" cy="233363"/>
            </a:xfrm>
            <a:custGeom>
              <a:avLst/>
              <a:gdLst>
                <a:gd name="T0" fmla="*/ 31 w 232"/>
                <a:gd name="T1" fmla="*/ 126 h 147"/>
                <a:gd name="T2" fmla="*/ 29 w 232"/>
                <a:gd name="T3" fmla="*/ 129 h 147"/>
                <a:gd name="T4" fmla="*/ 27 w 232"/>
                <a:gd name="T5" fmla="*/ 133 h 147"/>
                <a:gd name="T6" fmla="*/ 25 w 232"/>
                <a:gd name="T7" fmla="*/ 136 h 147"/>
                <a:gd name="T8" fmla="*/ 24 w 232"/>
                <a:gd name="T9" fmla="*/ 140 h 147"/>
                <a:gd name="T10" fmla="*/ 23 w 232"/>
                <a:gd name="T11" fmla="*/ 143 h 147"/>
                <a:gd name="T12" fmla="*/ 0 w 232"/>
                <a:gd name="T13" fmla="*/ 134 h 147"/>
                <a:gd name="T14" fmla="*/ 0 w 232"/>
                <a:gd name="T15" fmla="*/ 132 h 147"/>
                <a:gd name="T16" fmla="*/ 1 w 232"/>
                <a:gd name="T17" fmla="*/ 131 h 147"/>
                <a:gd name="T18" fmla="*/ 1 w 232"/>
                <a:gd name="T19" fmla="*/ 130 h 147"/>
                <a:gd name="T20" fmla="*/ 1 w 232"/>
                <a:gd name="T21" fmla="*/ 130 h 147"/>
                <a:gd name="T22" fmla="*/ 1 w 232"/>
                <a:gd name="T23" fmla="*/ 128 h 147"/>
                <a:gd name="T24" fmla="*/ 1 w 232"/>
                <a:gd name="T25" fmla="*/ 127 h 147"/>
                <a:gd name="T26" fmla="*/ 2 w 232"/>
                <a:gd name="T27" fmla="*/ 127 h 147"/>
                <a:gd name="T28" fmla="*/ 2 w 232"/>
                <a:gd name="T29" fmla="*/ 125 h 147"/>
                <a:gd name="T30" fmla="*/ 3 w 232"/>
                <a:gd name="T31" fmla="*/ 124 h 147"/>
                <a:gd name="T32" fmla="*/ 3 w 232"/>
                <a:gd name="T33" fmla="*/ 123 h 147"/>
                <a:gd name="T34" fmla="*/ 3 w 232"/>
                <a:gd name="T35" fmla="*/ 122 h 147"/>
                <a:gd name="T36" fmla="*/ 4 w 232"/>
                <a:gd name="T37" fmla="*/ 121 h 147"/>
                <a:gd name="T38" fmla="*/ 5 w 232"/>
                <a:gd name="T39" fmla="*/ 120 h 147"/>
                <a:gd name="T40" fmla="*/ 6 w 232"/>
                <a:gd name="T41" fmla="*/ 118 h 147"/>
                <a:gd name="T42" fmla="*/ 7 w 232"/>
                <a:gd name="T43" fmla="*/ 116 h 147"/>
                <a:gd name="T44" fmla="*/ 7 w 232"/>
                <a:gd name="T45" fmla="*/ 116 h 147"/>
                <a:gd name="T46" fmla="*/ 8 w 232"/>
                <a:gd name="T47" fmla="*/ 114 h 147"/>
                <a:gd name="T48" fmla="*/ 9 w 232"/>
                <a:gd name="T49" fmla="*/ 114 h 147"/>
                <a:gd name="T50" fmla="*/ 10 w 232"/>
                <a:gd name="T51" fmla="*/ 113 h 147"/>
                <a:gd name="T52" fmla="*/ 11 w 232"/>
                <a:gd name="T53" fmla="*/ 112 h 147"/>
                <a:gd name="T54" fmla="*/ 12 w 232"/>
                <a:gd name="T55" fmla="*/ 111 h 147"/>
                <a:gd name="T56" fmla="*/ 12 w 232"/>
                <a:gd name="T57" fmla="*/ 111 h 147"/>
                <a:gd name="T58" fmla="*/ 13 w 232"/>
                <a:gd name="T59" fmla="*/ 110 h 147"/>
                <a:gd name="T60" fmla="*/ 15 w 232"/>
                <a:gd name="T61" fmla="*/ 109 h 147"/>
                <a:gd name="T62" fmla="*/ 200 w 232"/>
                <a:gd name="T63" fmla="*/ 2 h 147"/>
                <a:gd name="T64" fmla="*/ 201 w 232"/>
                <a:gd name="T65" fmla="*/ 1 h 147"/>
                <a:gd name="T66" fmla="*/ 202 w 232"/>
                <a:gd name="T67" fmla="*/ 1 h 147"/>
                <a:gd name="T68" fmla="*/ 203 w 232"/>
                <a:gd name="T69" fmla="*/ 1 h 147"/>
                <a:gd name="T70" fmla="*/ 203 w 232"/>
                <a:gd name="T71" fmla="*/ 1 h 147"/>
                <a:gd name="T72" fmla="*/ 204 w 232"/>
                <a:gd name="T73" fmla="*/ 0 h 147"/>
                <a:gd name="T74" fmla="*/ 205 w 232"/>
                <a:gd name="T75" fmla="*/ 0 h 147"/>
                <a:gd name="T76" fmla="*/ 206 w 232"/>
                <a:gd name="T77" fmla="*/ 0 h 147"/>
                <a:gd name="T78" fmla="*/ 207 w 232"/>
                <a:gd name="T79" fmla="*/ 0 h 147"/>
                <a:gd name="T80" fmla="*/ 208 w 232"/>
                <a:gd name="T81" fmla="*/ 0 h 147"/>
                <a:gd name="T82" fmla="*/ 209 w 232"/>
                <a:gd name="T83" fmla="*/ 1 h 147"/>
                <a:gd name="T84" fmla="*/ 232 w 232"/>
                <a:gd name="T85" fmla="*/ 14 h 147"/>
                <a:gd name="T86" fmla="*/ 230 w 232"/>
                <a:gd name="T87" fmla="*/ 13 h 147"/>
                <a:gd name="T88" fmla="*/ 228 w 232"/>
                <a:gd name="T89" fmla="*/ 13 h 147"/>
                <a:gd name="T90" fmla="*/ 225 w 232"/>
                <a:gd name="T91" fmla="*/ 14 h 147"/>
                <a:gd name="T92" fmla="*/ 37 w 232"/>
                <a:gd name="T93" fmla="*/ 122 h 147"/>
                <a:gd name="T94" fmla="*/ 34 w 232"/>
                <a:gd name="T95" fmla="*/ 124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32" h="147">
                  <a:moveTo>
                    <a:pt x="31" y="126"/>
                  </a:moveTo>
                  <a:cubicBezTo>
                    <a:pt x="31" y="126"/>
                    <a:pt x="31" y="126"/>
                    <a:pt x="31" y="126"/>
                  </a:cubicBezTo>
                  <a:cubicBezTo>
                    <a:pt x="30" y="127"/>
                    <a:pt x="30" y="128"/>
                    <a:pt x="29" y="129"/>
                  </a:cubicBezTo>
                  <a:cubicBezTo>
                    <a:pt x="29" y="129"/>
                    <a:pt x="29" y="129"/>
                    <a:pt x="29" y="129"/>
                  </a:cubicBezTo>
                  <a:cubicBezTo>
                    <a:pt x="28" y="130"/>
                    <a:pt x="27" y="131"/>
                    <a:pt x="27" y="132"/>
                  </a:cubicBezTo>
                  <a:cubicBezTo>
                    <a:pt x="27" y="133"/>
                    <a:pt x="27" y="133"/>
                    <a:pt x="27" y="133"/>
                  </a:cubicBezTo>
                  <a:cubicBezTo>
                    <a:pt x="26" y="134"/>
                    <a:pt x="25" y="135"/>
                    <a:pt x="25" y="136"/>
                  </a:cubicBezTo>
                  <a:cubicBezTo>
                    <a:pt x="25" y="136"/>
                    <a:pt x="25" y="136"/>
                    <a:pt x="25" y="136"/>
                  </a:cubicBezTo>
                  <a:cubicBezTo>
                    <a:pt x="24" y="137"/>
                    <a:pt x="24" y="138"/>
                    <a:pt x="24" y="140"/>
                  </a:cubicBezTo>
                  <a:cubicBezTo>
                    <a:pt x="24" y="140"/>
                    <a:pt x="24" y="140"/>
                    <a:pt x="24" y="140"/>
                  </a:cubicBezTo>
                  <a:cubicBezTo>
                    <a:pt x="23" y="141"/>
                    <a:pt x="23" y="142"/>
                    <a:pt x="23" y="143"/>
                  </a:cubicBezTo>
                  <a:cubicBezTo>
                    <a:pt x="23" y="143"/>
                    <a:pt x="23" y="143"/>
                    <a:pt x="23" y="143"/>
                  </a:cubicBezTo>
                  <a:cubicBezTo>
                    <a:pt x="23" y="144"/>
                    <a:pt x="22" y="145"/>
                    <a:pt x="22" y="147"/>
                  </a:cubicBezTo>
                  <a:cubicBezTo>
                    <a:pt x="0" y="134"/>
                    <a:pt x="0" y="134"/>
                    <a:pt x="0" y="134"/>
                  </a:cubicBezTo>
                  <a:cubicBezTo>
                    <a:pt x="0" y="134"/>
                    <a:pt x="0" y="133"/>
                    <a:pt x="0" y="133"/>
                  </a:cubicBezTo>
                  <a:cubicBezTo>
                    <a:pt x="0" y="133"/>
                    <a:pt x="0" y="133"/>
                    <a:pt x="0" y="132"/>
                  </a:cubicBezTo>
                  <a:cubicBezTo>
                    <a:pt x="0" y="132"/>
                    <a:pt x="0" y="132"/>
                    <a:pt x="0" y="132"/>
                  </a:cubicBezTo>
                  <a:cubicBezTo>
                    <a:pt x="0" y="131"/>
                    <a:pt x="1" y="131"/>
                    <a:pt x="1" y="131"/>
                  </a:cubicBezTo>
                  <a:cubicBezTo>
                    <a:pt x="1" y="131"/>
                    <a:pt x="1" y="131"/>
                    <a:pt x="1" y="130"/>
                  </a:cubicBezTo>
                  <a:cubicBezTo>
                    <a:pt x="1" y="130"/>
                    <a:pt x="1" y="130"/>
                    <a:pt x="1" y="130"/>
                  </a:cubicBezTo>
                  <a:cubicBezTo>
                    <a:pt x="1" y="130"/>
                    <a:pt x="1" y="130"/>
                    <a:pt x="1" y="130"/>
                  </a:cubicBezTo>
                  <a:cubicBezTo>
                    <a:pt x="1" y="130"/>
                    <a:pt x="1" y="130"/>
                    <a:pt x="1" y="130"/>
                  </a:cubicBezTo>
                  <a:cubicBezTo>
                    <a:pt x="1" y="129"/>
                    <a:pt x="1" y="129"/>
                    <a:pt x="1" y="129"/>
                  </a:cubicBezTo>
                  <a:cubicBezTo>
                    <a:pt x="1" y="129"/>
                    <a:pt x="1" y="128"/>
                    <a:pt x="1" y="128"/>
                  </a:cubicBezTo>
                  <a:cubicBezTo>
                    <a:pt x="1" y="128"/>
                    <a:pt x="1" y="128"/>
                    <a:pt x="1" y="127"/>
                  </a:cubicBezTo>
                  <a:cubicBezTo>
                    <a:pt x="1" y="127"/>
                    <a:pt x="1" y="127"/>
                    <a:pt x="1" y="127"/>
                  </a:cubicBezTo>
                  <a:cubicBezTo>
                    <a:pt x="1" y="127"/>
                    <a:pt x="1" y="127"/>
                    <a:pt x="1" y="127"/>
                  </a:cubicBezTo>
                  <a:cubicBezTo>
                    <a:pt x="2" y="127"/>
                    <a:pt x="2" y="127"/>
                    <a:pt x="2" y="127"/>
                  </a:cubicBezTo>
                  <a:cubicBezTo>
                    <a:pt x="2" y="126"/>
                    <a:pt x="2" y="126"/>
                    <a:pt x="2" y="126"/>
                  </a:cubicBezTo>
                  <a:cubicBezTo>
                    <a:pt x="2" y="126"/>
                    <a:pt x="2" y="125"/>
                    <a:pt x="2" y="125"/>
                  </a:cubicBezTo>
                  <a:cubicBezTo>
                    <a:pt x="2" y="125"/>
                    <a:pt x="2" y="125"/>
                    <a:pt x="2" y="124"/>
                  </a:cubicBezTo>
                  <a:cubicBezTo>
                    <a:pt x="2" y="124"/>
                    <a:pt x="2" y="124"/>
                    <a:pt x="3" y="124"/>
                  </a:cubicBezTo>
                  <a:cubicBezTo>
                    <a:pt x="3" y="124"/>
                    <a:pt x="3" y="123"/>
                    <a:pt x="3" y="123"/>
                  </a:cubicBezTo>
                  <a:cubicBezTo>
                    <a:pt x="3" y="123"/>
                    <a:pt x="3" y="123"/>
                    <a:pt x="3" y="123"/>
                  </a:cubicBezTo>
                  <a:cubicBezTo>
                    <a:pt x="3" y="123"/>
                    <a:pt x="3" y="123"/>
                    <a:pt x="3" y="123"/>
                  </a:cubicBezTo>
                  <a:cubicBezTo>
                    <a:pt x="3" y="123"/>
                    <a:pt x="3" y="123"/>
                    <a:pt x="3" y="122"/>
                  </a:cubicBezTo>
                  <a:cubicBezTo>
                    <a:pt x="3" y="122"/>
                    <a:pt x="3" y="122"/>
                    <a:pt x="4" y="122"/>
                  </a:cubicBezTo>
                  <a:cubicBezTo>
                    <a:pt x="4" y="121"/>
                    <a:pt x="4" y="121"/>
                    <a:pt x="4" y="121"/>
                  </a:cubicBezTo>
                  <a:cubicBezTo>
                    <a:pt x="4" y="120"/>
                    <a:pt x="4" y="120"/>
                    <a:pt x="4" y="120"/>
                  </a:cubicBezTo>
                  <a:cubicBezTo>
                    <a:pt x="5" y="120"/>
                    <a:pt x="5" y="120"/>
                    <a:pt x="5" y="120"/>
                  </a:cubicBezTo>
                  <a:cubicBezTo>
                    <a:pt x="5" y="120"/>
                    <a:pt x="5" y="119"/>
                    <a:pt x="5" y="119"/>
                  </a:cubicBezTo>
                  <a:cubicBezTo>
                    <a:pt x="5" y="119"/>
                    <a:pt x="5" y="118"/>
                    <a:pt x="6" y="118"/>
                  </a:cubicBezTo>
                  <a:cubicBezTo>
                    <a:pt x="6" y="117"/>
                    <a:pt x="6" y="117"/>
                    <a:pt x="7" y="116"/>
                  </a:cubicBezTo>
                  <a:cubicBezTo>
                    <a:pt x="7" y="116"/>
                    <a:pt x="7" y="116"/>
                    <a:pt x="7" y="116"/>
                  </a:cubicBezTo>
                  <a:cubicBezTo>
                    <a:pt x="7" y="116"/>
                    <a:pt x="7" y="116"/>
                    <a:pt x="7" y="116"/>
                  </a:cubicBezTo>
                  <a:cubicBezTo>
                    <a:pt x="7" y="116"/>
                    <a:pt x="7" y="116"/>
                    <a:pt x="7" y="116"/>
                  </a:cubicBezTo>
                  <a:cubicBezTo>
                    <a:pt x="8" y="115"/>
                    <a:pt x="8" y="115"/>
                    <a:pt x="8" y="115"/>
                  </a:cubicBezTo>
                  <a:cubicBezTo>
                    <a:pt x="8" y="115"/>
                    <a:pt x="8" y="114"/>
                    <a:pt x="8" y="114"/>
                  </a:cubicBezTo>
                  <a:cubicBezTo>
                    <a:pt x="9" y="114"/>
                    <a:pt x="9" y="114"/>
                    <a:pt x="9" y="114"/>
                  </a:cubicBezTo>
                  <a:cubicBezTo>
                    <a:pt x="9" y="114"/>
                    <a:pt x="9" y="114"/>
                    <a:pt x="9" y="114"/>
                  </a:cubicBezTo>
                  <a:cubicBezTo>
                    <a:pt x="9" y="114"/>
                    <a:pt x="9" y="113"/>
                    <a:pt x="9" y="113"/>
                  </a:cubicBezTo>
                  <a:cubicBezTo>
                    <a:pt x="9" y="113"/>
                    <a:pt x="9" y="113"/>
                    <a:pt x="10" y="113"/>
                  </a:cubicBezTo>
                  <a:cubicBezTo>
                    <a:pt x="10" y="113"/>
                    <a:pt x="10" y="113"/>
                    <a:pt x="10" y="112"/>
                  </a:cubicBezTo>
                  <a:cubicBezTo>
                    <a:pt x="10" y="112"/>
                    <a:pt x="11" y="112"/>
                    <a:pt x="11" y="112"/>
                  </a:cubicBezTo>
                  <a:cubicBezTo>
                    <a:pt x="11" y="112"/>
                    <a:pt x="11" y="111"/>
                    <a:pt x="11" y="111"/>
                  </a:cubicBezTo>
                  <a:cubicBezTo>
                    <a:pt x="12" y="111"/>
                    <a:pt x="12" y="111"/>
                    <a:pt x="12" y="111"/>
                  </a:cubicBezTo>
                  <a:cubicBezTo>
                    <a:pt x="12" y="111"/>
                    <a:pt x="12" y="111"/>
                    <a:pt x="12" y="111"/>
                  </a:cubicBezTo>
                  <a:cubicBezTo>
                    <a:pt x="12" y="111"/>
                    <a:pt x="12" y="111"/>
                    <a:pt x="12" y="111"/>
                  </a:cubicBezTo>
                  <a:cubicBezTo>
                    <a:pt x="12" y="111"/>
                    <a:pt x="12" y="110"/>
                    <a:pt x="13" y="110"/>
                  </a:cubicBezTo>
                  <a:cubicBezTo>
                    <a:pt x="13" y="110"/>
                    <a:pt x="13" y="110"/>
                    <a:pt x="13" y="110"/>
                  </a:cubicBezTo>
                  <a:cubicBezTo>
                    <a:pt x="14" y="110"/>
                    <a:pt x="14" y="110"/>
                    <a:pt x="14" y="109"/>
                  </a:cubicBezTo>
                  <a:cubicBezTo>
                    <a:pt x="14" y="109"/>
                    <a:pt x="14" y="109"/>
                    <a:pt x="15" y="109"/>
                  </a:cubicBezTo>
                  <a:cubicBezTo>
                    <a:pt x="15" y="109"/>
                    <a:pt x="15" y="109"/>
                    <a:pt x="15" y="109"/>
                  </a:cubicBezTo>
                  <a:cubicBezTo>
                    <a:pt x="200" y="2"/>
                    <a:pt x="200" y="2"/>
                    <a:pt x="200" y="2"/>
                  </a:cubicBezTo>
                  <a:cubicBezTo>
                    <a:pt x="200" y="2"/>
                    <a:pt x="200" y="2"/>
                    <a:pt x="200" y="2"/>
                  </a:cubicBezTo>
                  <a:cubicBezTo>
                    <a:pt x="201" y="2"/>
                    <a:pt x="201" y="2"/>
                    <a:pt x="201" y="1"/>
                  </a:cubicBezTo>
                  <a:cubicBezTo>
                    <a:pt x="201" y="1"/>
                    <a:pt x="201" y="1"/>
                    <a:pt x="202" y="1"/>
                  </a:cubicBezTo>
                  <a:cubicBezTo>
                    <a:pt x="202" y="1"/>
                    <a:pt x="202" y="1"/>
                    <a:pt x="202" y="1"/>
                  </a:cubicBezTo>
                  <a:cubicBezTo>
                    <a:pt x="202" y="1"/>
                    <a:pt x="202" y="1"/>
                    <a:pt x="203" y="1"/>
                  </a:cubicBezTo>
                  <a:cubicBezTo>
                    <a:pt x="203" y="1"/>
                    <a:pt x="203" y="1"/>
                    <a:pt x="203" y="1"/>
                  </a:cubicBezTo>
                  <a:cubicBezTo>
                    <a:pt x="203" y="1"/>
                    <a:pt x="203" y="1"/>
                    <a:pt x="203" y="1"/>
                  </a:cubicBezTo>
                  <a:cubicBezTo>
                    <a:pt x="203" y="1"/>
                    <a:pt x="203" y="1"/>
                    <a:pt x="203" y="1"/>
                  </a:cubicBezTo>
                  <a:cubicBezTo>
                    <a:pt x="203" y="0"/>
                    <a:pt x="204" y="0"/>
                    <a:pt x="204" y="0"/>
                  </a:cubicBezTo>
                  <a:cubicBezTo>
                    <a:pt x="204" y="0"/>
                    <a:pt x="204" y="0"/>
                    <a:pt x="204" y="0"/>
                  </a:cubicBezTo>
                  <a:cubicBezTo>
                    <a:pt x="205" y="0"/>
                    <a:pt x="205" y="0"/>
                    <a:pt x="205" y="0"/>
                  </a:cubicBezTo>
                  <a:cubicBezTo>
                    <a:pt x="205" y="0"/>
                    <a:pt x="205" y="0"/>
                    <a:pt x="205" y="0"/>
                  </a:cubicBezTo>
                  <a:cubicBezTo>
                    <a:pt x="205" y="0"/>
                    <a:pt x="206" y="0"/>
                    <a:pt x="206" y="0"/>
                  </a:cubicBezTo>
                  <a:cubicBezTo>
                    <a:pt x="206" y="0"/>
                    <a:pt x="206" y="0"/>
                    <a:pt x="206" y="0"/>
                  </a:cubicBezTo>
                  <a:cubicBezTo>
                    <a:pt x="206" y="0"/>
                    <a:pt x="206" y="0"/>
                    <a:pt x="206" y="0"/>
                  </a:cubicBezTo>
                  <a:cubicBezTo>
                    <a:pt x="207" y="0"/>
                    <a:pt x="207" y="0"/>
                    <a:pt x="207" y="0"/>
                  </a:cubicBezTo>
                  <a:cubicBezTo>
                    <a:pt x="207" y="0"/>
                    <a:pt x="208" y="0"/>
                    <a:pt x="208" y="0"/>
                  </a:cubicBezTo>
                  <a:cubicBezTo>
                    <a:pt x="208" y="0"/>
                    <a:pt x="208" y="0"/>
                    <a:pt x="208" y="0"/>
                  </a:cubicBezTo>
                  <a:cubicBezTo>
                    <a:pt x="208" y="0"/>
                    <a:pt x="208" y="0"/>
                    <a:pt x="208" y="0"/>
                  </a:cubicBezTo>
                  <a:cubicBezTo>
                    <a:pt x="208" y="0"/>
                    <a:pt x="209" y="0"/>
                    <a:pt x="209" y="1"/>
                  </a:cubicBezTo>
                  <a:cubicBezTo>
                    <a:pt x="209" y="1"/>
                    <a:pt x="210" y="1"/>
                    <a:pt x="210" y="1"/>
                  </a:cubicBezTo>
                  <a:cubicBezTo>
                    <a:pt x="232" y="14"/>
                    <a:pt x="232" y="14"/>
                    <a:pt x="232" y="14"/>
                  </a:cubicBezTo>
                  <a:cubicBezTo>
                    <a:pt x="232" y="14"/>
                    <a:pt x="231" y="13"/>
                    <a:pt x="230" y="13"/>
                  </a:cubicBezTo>
                  <a:cubicBezTo>
                    <a:pt x="230" y="13"/>
                    <a:pt x="230" y="13"/>
                    <a:pt x="230" y="13"/>
                  </a:cubicBezTo>
                  <a:cubicBezTo>
                    <a:pt x="229" y="13"/>
                    <a:pt x="229" y="13"/>
                    <a:pt x="228" y="13"/>
                  </a:cubicBezTo>
                  <a:cubicBezTo>
                    <a:pt x="228" y="13"/>
                    <a:pt x="228" y="13"/>
                    <a:pt x="228" y="13"/>
                  </a:cubicBezTo>
                  <a:cubicBezTo>
                    <a:pt x="227" y="13"/>
                    <a:pt x="226" y="13"/>
                    <a:pt x="225" y="14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224" y="14"/>
                    <a:pt x="223" y="14"/>
                    <a:pt x="222" y="15"/>
                  </a:cubicBezTo>
                  <a:cubicBezTo>
                    <a:pt x="37" y="122"/>
                    <a:pt x="37" y="122"/>
                    <a:pt x="37" y="122"/>
                  </a:cubicBezTo>
                  <a:cubicBezTo>
                    <a:pt x="36" y="122"/>
                    <a:pt x="35" y="123"/>
                    <a:pt x="34" y="124"/>
                  </a:cubicBezTo>
                  <a:cubicBezTo>
                    <a:pt x="34" y="124"/>
                    <a:pt x="34" y="124"/>
                    <a:pt x="34" y="124"/>
                  </a:cubicBezTo>
                  <a:cubicBezTo>
                    <a:pt x="33" y="125"/>
                    <a:pt x="32" y="125"/>
                    <a:pt x="31" y="126"/>
                  </a:cubicBezTo>
                  <a:close/>
                </a:path>
              </a:pathLst>
            </a:custGeom>
            <a:solidFill>
              <a:srgbClr val="0844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8" name="Freeform 128"/>
            <p:cNvSpPr>
              <a:spLocks/>
            </p:cNvSpPr>
            <p:nvPr userDrawn="1"/>
          </p:nvSpPr>
          <p:spPr bwMode="auto">
            <a:xfrm>
              <a:off x="8269289" y="3187700"/>
              <a:ext cx="341313" cy="442913"/>
            </a:xfrm>
            <a:custGeom>
              <a:avLst/>
              <a:gdLst>
                <a:gd name="T0" fmla="*/ 15 w 215"/>
                <a:gd name="T1" fmla="*/ 112 h 279"/>
                <a:gd name="T2" fmla="*/ 200 w 215"/>
                <a:gd name="T3" fmla="*/ 5 h 279"/>
                <a:gd name="T4" fmla="*/ 214 w 215"/>
                <a:gd name="T5" fmla="*/ 13 h 279"/>
                <a:gd name="T6" fmla="*/ 215 w 215"/>
                <a:gd name="T7" fmla="*/ 142 h 279"/>
                <a:gd name="T8" fmla="*/ 200 w 215"/>
                <a:gd name="T9" fmla="*/ 167 h 279"/>
                <a:gd name="T10" fmla="*/ 15 w 215"/>
                <a:gd name="T11" fmla="*/ 274 h 279"/>
                <a:gd name="T12" fmla="*/ 1 w 215"/>
                <a:gd name="T13" fmla="*/ 266 h 279"/>
                <a:gd name="T14" fmla="*/ 0 w 215"/>
                <a:gd name="T15" fmla="*/ 137 h 279"/>
                <a:gd name="T16" fmla="*/ 15 w 215"/>
                <a:gd name="T17" fmla="*/ 112 h 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5" h="279">
                  <a:moveTo>
                    <a:pt x="15" y="112"/>
                  </a:moveTo>
                  <a:cubicBezTo>
                    <a:pt x="200" y="5"/>
                    <a:pt x="200" y="5"/>
                    <a:pt x="200" y="5"/>
                  </a:cubicBezTo>
                  <a:cubicBezTo>
                    <a:pt x="208" y="0"/>
                    <a:pt x="214" y="4"/>
                    <a:pt x="214" y="13"/>
                  </a:cubicBezTo>
                  <a:cubicBezTo>
                    <a:pt x="215" y="142"/>
                    <a:pt x="215" y="142"/>
                    <a:pt x="215" y="142"/>
                  </a:cubicBezTo>
                  <a:cubicBezTo>
                    <a:pt x="215" y="151"/>
                    <a:pt x="208" y="162"/>
                    <a:pt x="200" y="167"/>
                  </a:cubicBezTo>
                  <a:cubicBezTo>
                    <a:pt x="15" y="274"/>
                    <a:pt x="15" y="274"/>
                    <a:pt x="15" y="274"/>
                  </a:cubicBezTo>
                  <a:cubicBezTo>
                    <a:pt x="7" y="279"/>
                    <a:pt x="1" y="275"/>
                    <a:pt x="1" y="266"/>
                  </a:cubicBezTo>
                  <a:cubicBezTo>
                    <a:pt x="0" y="137"/>
                    <a:pt x="0" y="137"/>
                    <a:pt x="0" y="137"/>
                  </a:cubicBezTo>
                  <a:cubicBezTo>
                    <a:pt x="0" y="128"/>
                    <a:pt x="7" y="116"/>
                    <a:pt x="15" y="112"/>
                  </a:cubicBezTo>
                  <a:close/>
                </a:path>
              </a:pathLst>
            </a:custGeom>
            <a:solidFill>
              <a:srgbClr val="0327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9" name="Freeform 129"/>
            <p:cNvSpPr>
              <a:spLocks/>
            </p:cNvSpPr>
            <p:nvPr userDrawn="1"/>
          </p:nvSpPr>
          <p:spPr bwMode="auto">
            <a:xfrm>
              <a:off x="8766176" y="3619500"/>
              <a:ext cx="163513" cy="684213"/>
            </a:xfrm>
            <a:custGeom>
              <a:avLst/>
              <a:gdLst>
                <a:gd name="T0" fmla="*/ 12 w 103"/>
                <a:gd name="T1" fmla="*/ 103 h 431"/>
                <a:gd name="T2" fmla="*/ 0 w 103"/>
                <a:gd name="T3" fmla="*/ 171 h 431"/>
                <a:gd name="T4" fmla="*/ 5 w 103"/>
                <a:gd name="T5" fmla="*/ 395 h 431"/>
                <a:gd name="T6" fmla="*/ 100 w 103"/>
                <a:gd name="T7" fmla="*/ 375 h 431"/>
                <a:gd name="T8" fmla="*/ 103 w 103"/>
                <a:gd name="T9" fmla="*/ 80 h 431"/>
                <a:gd name="T10" fmla="*/ 1 w 103"/>
                <a:gd name="T11" fmla="*/ 0 h 431"/>
                <a:gd name="T12" fmla="*/ 12 w 103"/>
                <a:gd name="T13" fmla="*/ 103 h 4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3" h="431">
                  <a:moveTo>
                    <a:pt x="12" y="103"/>
                  </a:moveTo>
                  <a:cubicBezTo>
                    <a:pt x="0" y="171"/>
                    <a:pt x="0" y="171"/>
                    <a:pt x="0" y="171"/>
                  </a:cubicBezTo>
                  <a:cubicBezTo>
                    <a:pt x="5" y="395"/>
                    <a:pt x="5" y="395"/>
                    <a:pt x="5" y="395"/>
                  </a:cubicBezTo>
                  <a:cubicBezTo>
                    <a:pt x="13" y="426"/>
                    <a:pt x="89" y="431"/>
                    <a:pt x="100" y="375"/>
                  </a:cubicBezTo>
                  <a:cubicBezTo>
                    <a:pt x="102" y="276"/>
                    <a:pt x="103" y="172"/>
                    <a:pt x="103" y="80"/>
                  </a:cubicBezTo>
                  <a:cubicBezTo>
                    <a:pt x="86" y="50"/>
                    <a:pt x="17" y="2"/>
                    <a:pt x="1" y="0"/>
                  </a:cubicBezTo>
                  <a:lnTo>
                    <a:pt x="12" y="103"/>
                  </a:lnTo>
                  <a:close/>
                </a:path>
              </a:pathLst>
            </a:custGeom>
            <a:solidFill>
              <a:srgbClr val="021A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0" name="Freeform 130"/>
            <p:cNvSpPr>
              <a:spLocks/>
            </p:cNvSpPr>
            <p:nvPr userDrawn="1"/>
          </p:nvSpPr>
          <p:spPr bwMode="auto">
            <a:xfrm>
              <a:off x="8550276" y="3540125"/>
              <a:ext cx="388938" cy="285750"/>
            </a:xfrm>
            <a:custGeom>
              <a:avLst/>
              <a:gdLst>
                <a:gd name="T0" fmla="*/ 66 w 245"/>
                <a:gd name="T1" fmla="*/ 0 h 180"/>
                <a:gd name="T2" fmla="*/ 232 w 245"/>
                <a:gd name="T3" fmla="*/ 101 h 180"/>
                <a:gd name="T4" fmla="*/ 239 w 245"/>
                <a:gd name="T5" fmla="*/ 119 h 180"/>
                <a:gd name="T6" fmla="*/ 178 w 245"/>
                <a:gd name="T7" fmla="*/ 173 h 180"/>
                <a:gd name="T8" fmla="*/ 0 w 245"/>
                <a:gd name="T9" fmla="*/ 57 h 180"/>
                <a:gd name="T10" fmla="*/ 66 w 245"/>
                <a:gd name="T11" fmla="*/ 0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5" h="180">
                  <a:moveTo>
                    <a:pt x="66" y="0"/>
                  </a:moveTo>
                  <a:cubicBezTo>
                    <a:pt x="115" y="19"/>
                    <a:pt x="203" y="72"/>
                    <a:pt x="232" y="101"/>
                  </a:cubicBezTo>
                  <a:cubicBezTo>
                    <a:pt x="237" y="106"/>
                    <a:pt x="238" y="113"/>
                    <a:pt x="239" y="119"/>
                  </a:cubicBezTo>
                  <a:cubicBezTo>
                    <a:pt x="245" y="166"/>
                    <a:pt x="201" y="180"/>
                    <a:pt x="178" y="173"/>
                  </a:cubicBezTo>
                  <a:cubicBezTo>
                    <a:pt x="111" y="153"/>
                    <a:pt x="61" y="105"/>
                    <a:pt x="0" y="57"/>
                  </a:cubicBezTo>
                  <a:lnTo>
                    <a:pt x="66" y="0"/>
                  </a:lnTo>
                  <a:close/>
                </a:path>
              </a:pathLst>
            </a:custGeom>
            <a:solidFill>
              <a:srgbClr val="021A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1" name="Freeform 131"/>
            <p:cNvSpPr>
              <a:spLocks/>
            </p:cNvSpPr>
            <p:nvPr userDrawn="1"/>
          </p:nvSpPr>
          <p:spPr bwMode="auto">
            <a:xfrm>
              <a:off x="8334376" y="3565525"/>
              <a:ext cx="503238" cy="371475"/>
            </a:xfrm>
            <a:custGeom>
              <a:avLst/>
              <a:gdLst>
                <a:gd name="T0" fmla="*/ 129 w 317"/>
                <a:gd name="T1" fmla="*/ 24 h 234"/>
                <a:gd name="T2" fmla="*/ 303 w 317"/>
                <a:gd name="T3" fmla="*/ 149 h 234"/>
                <a:gd name="T4" fmla="*/ 310 w 317"/>
                <a:gd name="T5" fmla="*/ 166 h 234"/>
                <a:gd name="T6" fmla="*/ 248 w 317"/>
                <a:gd name="T7" fmla="*/ 227 h 234"/>
                <a:gd name="T8" fmla="*/ 82 w 317"/>
                <a:gd name="T9" fmla="*/ 143 h 234"/>
                <a:gd name="T10" fmla="*/ 21 w 317"/>
                <a:gd name="T11" fmla="*/ 0 h 234"/>
                <a:gd name="T12" fmla="*/ 129 w 317"/>
                <a:gd name="T13" fmla="*/ 24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7" h="234">
                  <a:moveTo>
                    <a:pt x="129" y="24"/>
                  </a:moveTo>
                  <a:cubicBezTo>
                    <a:pt x="178" y="44"/>
                    <a:pt x="278" y="110"/>
                    <a:pt x="303" y="149"/>
                  </a:cubicBezTo>
                  <a:cubicBezTo>
                    <a:pt x="307" y="154"/>
                    <a:pt x="309" y="160"/>
                    <a:pt x="310" y="166"/>
                  </a:cubicBezTo>
                  <a:cubicBezTo>
                    <a:pt x="317" y="214"/>
                    <a:pt x="272" y="234"/>
                    <a:pt x="248" y="227"/>
                  </a:cubicBezTo>
                  <a:cubicBezTo>
                    <a:pt x="200" y="212"/>
                    <a:pt x="131" y="177"/>
                    <a:pt x="82" y="143"/>
                  </a:cubicBezTo>
                  <a:cubicBezTo>
                    <a:pt x="61" y="129"/>
                    <a:pt x="0" y="119"/>
                    <a:pt x="21" y="0"/>
                  </a:cubicBezTo>
                  <a:lnTo>
                    <a:pt x="129" y="24"/>
                  </a:lnTo>
                  <a:close/>
                </a:path>
              </a:pathLst>
            </a:custGeom>
            <a:solidFill>
              <a:srgbClr val="0327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2" name="Freeform 132"/>
            <p:cNvSpPr>
              <a:spLocks/>
            </p:cNvSpPr>
            <p:nvPr userDrawn="1"/>
          </p:nvSpPr>
          <p:spPr bwMode="auto">
            <a:xfrm>
              <a:off x="8669339" y="4284663"/>
              <a:ext cx="252413" cy="193675"/>
            </a:xfrm>
            <a:custGeom>
              <a:avLst/>
              <a:gdLst>
                <a:gd name="T0" fmla="*/ 84 w 159"/>
                <a:gd name="T1" fmla="*/ 9 h 122"/>
                <a:gd name="T2" fmla="*/ 152 w 159"/>
                <a:gd name="T3" fmla="*/ 84 h 122"/>
                <a:gd name="T4" fmla="*/ 145 w 159"/>
                <a:gd name="T5" fmla="*/ 115 h 122"/>
                <a:gd name="T6" fmla="*/ 103 w 159"/>
                <a:gd name="T7" fmla="*/ 120 h 122"/>
                <a:gd name="T8" fmla="*/ 47 w 159"/>
                <a:gd name="T9" fmla="*/ 87 h 122"/>
                <a:gd name="T10" fmla="*/ 0 w 159"/>
                <a:gd name="T11" fmla="*/ 53 h 122"/>
                <a:gd name="T12" fmla="*/ 9 w 159"/>
                <a:gd name="T13" fmla="*/ 0 h 122"/>
                <a:gd name="T14" fmla="*/ 40 w 159"/>
                <a:gd name="T15" fmla="*/ 8 h 122"/>
                <a:gd name="T16" fmla="*/ 84 w 159"/>
                <a:gd name="T17" fmla="*/ 9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9" h="122">
                  <a:moveTo>
                    <a:pt x="84" y="9"/>
                  </a:moveTo>
                  <a:cubicBezTo>
                    <a:pt x="89" y="31"/>
                    <a:pt x="142" y="73"/>
                    <a:pt x="152" y="84"/>
                  </a:cubicBezTo>
                  <a:cubicBezTo>
                    <a:pt x="159" y="91"/>
                    <a:pt x="155" y="109"/>
                    <a:pt x="145" y="115"/>
                  </a:cubicBezTo>
                  <a:cubicBezTo>
                    <a:pt x="135" y="122"/>
                    <a:pt x="117" y="122"/>
                    <a:pt x="103" y="120"/>
                  </a:cubicBezTo>
                  <a:cubicBezTo>
                    <a:pt x="87" y="117"/>
                    <a:pt x="68" y="100"/>
                    <a:pt x="47" y="87"/>
                  </a:cubicBezTo>
                  <a:cubicBezTo>
                    <a:pt x="26" y="74"/>
                    <a:pt x="0" y="65"/>
                    <a:pt x="0" y="53"/>
                  </a:cubicBezTo>
                  <a:cubicBezTo>
                    <a:pt x="1" y="36"/>
                    <a:pt x="6" y="24"/>
                    <a:pt x="9" y="0"/>
                  </a:cubicBezTo>
                  <a:cubicBezTo>
                    <a:pt x="40" y="8"/>
                    <a:pt x="40" y="8"/>
                    <a:pt x="40" y="8"/>
                  </a:cubicBezTo>
                  <a:lnTo>
                    <a:pt x="84" y="9"/>
                  </a:lnTo>
                  <a:close/>
                </a:path>
              </a:pathLst>
            </a:custGeom>
            <a:solidFill>
              <a:srgbClr val="615D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3" name="Freeform 133"/>
            <p:cNvSpPr>
              <a:spLocks/>
            </p:cNvSpPr>
            <p:nvPr userDrawn="1"/>
          </p:nvSpPr>
          <p:spPr bwMode="auto">
            <a:xfrm>
              <a:off x="8661401" y="3692525"/>
              <a:ext cx="165100" cy="673100"/>
            </a:xfrm>
            <a:custGeom>
              <a:avLst/>
              <a:gdLst>
                <a:gd name="T0" fmla="*/ 12 w 104"/>
                <a:gd name="T1" fmla="*/ 103 h 424"/>
                <a:gd name="T2" fmla="*/ 0 w 104"/>
                <a:gd name="T3" fmla="*/ 172 h 424"/>
                <a:gd name="T4" fmla="*/ 7 w 104"/>
                <a:gd name="T5" fmla="*/ 373 h 424"/>
                <a:gd name="T6" fmla="*/ 101 w 104"/>
                <a:gd name="T7" fmla="*/ 376 h 424"/>
                <a:gd name="T8" fmla="*/ 104 w 104"/>
                <a:gd name="T9" fmla="*/ 90 h 424"/>
                <a:gd name="T10" fmla="*/ 2 w 104"/>
                <a:gd name="T11" fmla="*/ 0 h 424"/>
                <a:gd name="T12" fmla="*/ 12 w 104"/>
                <a:gd name="T13" fmla="*/ 103 h 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4" h="424">
                  <a:moveTo>
                    <a:pt x="12" y="103"/>
                  </a:moveTo>
                  <a:cubicBezTo>
                    <a:pt x="0" y="172"/>
                    <a:pt x="0" y="172"/>
                    <a:pt x="0" y="172"/>
                  </a:cubicBezTo>
                  <a:cubicBezTo>
                    <a:pt x="7" y="373"/>
                    <a:pt x="7" y="373"/>
                    <a:pt x="7" y="373"/>
                  </a:cubicBezTo>
                  <a:cubicBezTo>
                    <a:pt x="7" y="403"/>
                    <a:pt x="100" y="424"/>
                    <a:pt x="101" y="376"/>
                  </a:cubicBezTo>
                  <a:cubicBezTo>
                    <a:pt x="103" y="279"/>
                    <a:pt x="104" y="183"/>
                    <a:pt x="104" y="90"/>
                  </a:cubicBezTo>
                  <a:cubicBezTo>
                    <a:pt x="87" y="61"/>
                    <a:pt x="17" y="2"/>
                    <a:pt x="2" y="0"/>
                  </a:cubicBezTo>
                  <a:lnTo>
                    <a:pt x="12" y="103"/>
                  </a:lnTo>
                  <a:close/>
                </a:path>
              </a:pathLst>
            </a:custGeom>
            <a:solidFill>
              <a:srgbClr val="0327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" name="Freeform 134"/>
            <p:cNvSpPr>
              <a:spLocks/>
            </p:cNvSpPr>
            <p:nvPr userDrawn="1"/>
          </p:nvSpPr>
          <p:spPr bwMode="auto">
            <a:xfrm>
              <a:off x="9088439" y="3394075"/>
              <a:ext cx="65088" cy="622300"/>
            </a:xfrm>
            <a:custGeom>
              <a:avLst/>
              <a:gdLst>
                <a:gd name="T0" fmla="*/ 0 w 41"/>
                <a:gd name="T1" fmla="*/ 0 h 392"/>
                <a:gd name="T2" fmla="*/ 1 w 41"/>
                <a:gd name="T3" fmla="*/ 368 h 392"/>
                <a:gd name="T4" fmla="*/ 41 w 41"/>
                <a:gd name="T5" fmla="*/ 392 h 392"/>
                <a:gd name="T6" fmla="*/ 40 w 41"/>
                <a:gd name="T7" fmla="*/ 0 h 392"/>
                <a:gd name="T8" fmla="*/ 0 w 41"/>
                <a:gd name="T9" fmla="*/ 0 h 3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392">
                  <a:moveTo>
                    <a:pt x="0" y="0"/>
                  </a:moveTo>
                  <a:lnTo>
                    <a:pt x="1" y="368"/>
                  </a:lnTo>
                  <a:lnTo>
                    <a:pt x="41" y="392"/>
                  </a:lnTo>
                  <a:lnTo>
                    <a:pt x="4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289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" name="Freeform 135"/>
            <p:cNvSpPr>
              <a:spLocks/>
            </p:cNvSpPr>
            <p:nvPr userDrawn="1"/>
          </p:nvSpPr>
          <p:spPr bwMode="auto">
            <a:xfrm>
              <a:off x="9151939" y="3394075"/>
              <a:ext cx="63500" cy="622300"/>
            </a:xfrm>
            <a:custGeom>
              <a:avLst/>
              <a:gdLst>
                <a:gd name="T0" fmla="*/ 0 w 40"/>
                <a:gd name="T1" fmla="*/ 0 h 392"/>
                <a:gd name="T2" fmla="*/ 1 w 40"/>
                <a:gd name="T3" fmla="*/ 392 h 392"/>
                <a:gd name="T4" fmla="*/ 40 w 40"/>
                <a:gd name="T5" fmla="*/ 369 h 392"/>
                <a:gd name="T6" fmla="*/ 39 w 40"/>
                <a:gd name="T7" fmla="*/ 0 h 392"/>
                <a:gd name="T8" fmla="*/ 0 w 40"/>
                <a:gd name="T9" fmla="*/ 0 h 3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392">
                  <a:moveTo>
                    <a:pt x="0" y="0"/>
                  </a:moveTo>
                  <a:lnTo>
                    <a:pt x="1" y="392"/>
                  </a:lnTo>
                  <a:lnTo>
                    <a:pt x="40" y="369"/>
                  </a:lnTo>
                  <a:lnTo>
                    <a:pt x="3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8A0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" name="Freeform 136"/>
            <p:cNvSpPr>
              <a:spLocks/>
            </p:cNvSpPr>
            <p:nvPr userDrawn="1"/>
          </p:nvSpPr>
          <p:spPr bwMode="auto">
            <a:xfrm>
              <a:off x="9894889" y="3951288"/>
              <a:ext cx="65088" cy="544513"/>
            </a:xfrm>
            <a:custGeom>
              <a:avLst/>
              <a:gdLst>
                <a:gd name="T0" fmla="*/ 0 w 41"/>
                <a:gd name="T1" fmla="*/ 0 h 343"/>
                <a:gd name="T2" fmla="*/ 1 w 41"/>
                <a:gd name="T3" fmla="*/ 320 h 343"/>
                <a:gd name="T4" fmla="*/ 41 w 41"/>
                <a:gd name="T5" fmla="*/ 343 h 343"/>
                <a:gd name="T6" fmla="*/ 40 w 41"/>
                <a:gd name="T7" fmla="*/ 0 h 343"/>
                <a:gd name="T8" fmla="*/ 0 w 41"/>
                <a:gd name="T9" fmla="*/ 0 h 3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343">
                  <a:moveTo>
                    <a:pt x="0" y="0"/>
                  </a:moveTo>
                  <a:lnTo>
                    <a:pt x="1" y="320"/>
                  </a:lnTo>
                  <a:lnTo>
                    <a:pt x="41" y="343"/>
                  </a:lnTo>
                  <a:lnTo>
                    <a:pt x="4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289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" name="Freeform 137"/>
            <p:cNvSpPr>
              <a:spLocks/>
            </p:cNvSpPr>
            <p:nvPr userDrawn="1"/>
          </p:nvSpPr>
          <p:spPr bwMode="auto">
            <a:xfrm>
              <a:off x="9958389" y="3951288"/>
              <a:ext cx="63500" cy="544513"/>
            </a:xfrm>
            <a:custGeom>
              <a:avLst/>
              <a:gdLst>
                <a:gd name="T0" fmla="*/ 0 w 40"/>
                <a:gd name="T1" fmla="*/ 0 h 343"/>
                <a:gd name="T2" fmla="*/ 1 w 40"/>
                <a:gd name="T3" fmla="*/ 343 h 343"/>
                <a:gd name="T4" fmla="*/ 40 w 40"/>
                <a:gd name="T5" fmla="*/ 321 h 343"/>
                <a:gd name="T6" fmla="*/ 39 w 40"/>
                <a:gd name="T7" fmla="*/ 0 h 343"/>
                <a:gd name="T8" fmla="*/ 0 w 40"/>
                <a:gd name="T9" fmla="*/ 0 h 3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343">
                  <a:moveTo>
                    <a:pt x="0" y="0"/>
                  </a:moveTo>
                  <a:lnTo>
                    <a:pt x="1" y="343"/>
                  </a:lnTo>
                  <a:lnTo>
                    <a:pt x="40" y="321"/>
                  </a:lnTo>
                  <a:lnTo>
                    <a:pt x="3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8A0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" name="Freeform 138"/>
            <p:cNvSpPr>
              <a:spLocks/>
            </p:cNvSpPr>
            <p:nvPr userDrawn="1"/>
          </p:nvSpPr>
          <p:spPr bwMode="auto">
            <a:xfrm>
              <a:off x="9669464" y="4267200"/>
              <a:ext cx="163513" cy="544513"/>
            </a:xfrm>
            <a:custGeom>
              <a:avLst/>
              <a:gdLst>
                <a:gd name="T0" fmla="*/ 35 w 103"/>
                <a:gd name="T1" fmla="*/ 30 h 343"/>
                <a:gd name="T2" fmla="*/ 35 w 103"/>
                <a:gd name="T3" fmla="*/ 35 h 343"/>
                <a:gd name="T4" fmla="*/ 42 w 103"/>
                <a:gd name="T5" fmla="*/ 222 h 343"/>
                <a:gd name="T6" fmla="*/ 17 w 103"/>
                <a:gd name="T7" fmla="*/ 312 h 343"/>
                <a:gd name="T8" fmla="*/ 2 w 103"/>
                <a:gd name="T9" fmla="*/ 317 h 343"/>
                <a:gd name="T10" fmla="*/ 0 w 103"/>
                <a:gd name="T11" fmla="*/ 318 h 343"/>
                <a:gd name="T12" fmla="*/ 31 w 103"/>
                <a:gd name="T13" fmla="*/ 343 h 343"/>
                <a:gd name="T14" fmla="*/ 80 w 103"/>
                <a:gd name="T15" fmla="*/ 249 h 343"/>
                <a:gd name="T16" fmla="*/ 83 w 103"/>
                <a:gd name="T17" fmla="*/ 236 h 343"/>
                <a:gd name="T18" fmla="*/ 78 w 103"/>
                <a:gd name="T19" fmla="*/ 216 h 343"/>
                <a:gd name="T20" fmla="*/ 102 w 103"/>
                <a:gd name="T21" fmla="*/ 45 h 343"/>
                <a:gd name="T22" fmla="*/ 100 w 103"/>
                <a:gd name="T23" fmla="*/ 0 h 343"/>
                <a:gd name="T24" fmla="*/ 35 w 103"/>
                <a:gd name="T25" fmla="*/ 30 h 3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3" h="343">
                  <a:moveTo>
                    <a:pt x="35" y="30"/>
                  </a:moveTo>
                  <a:cubicBezTo>
                    <a:pt x="35" y="32"/>
                    <a:pt x="35" y="34"/>
                    <a:pt x="35" y="35"/>
                  </a:cubicBezTo>
                  <a:cubicBezTo>
                    <a:pt x="33" y="97"/>
                    <a:pt x="41" y="158"/>
                    <a:pt x="42" y="222"/>
                  </a:cubicBezTo>
                  <a:cubicBezTo>
                    <a:pt x="37" y="267"/>
                    <a:pt x="29" y="300"/>
                    <a:pt x="17" y="312"/>
                  </a:cubicBezTo>
                  <a:cubicBezTo>
                    <a:pt x="14" y="315"/>
                    <a:pt x="10" y="319"/>
                    <a:pt x="2" y="317"/>
                  </a:cubicBezTo>
                  <a:cubicBezTo>
                    <a:pt x="2" y="316"/>
                    <a:pt x="1" y="318"/>
                    <a:pt x="0" y="318"/>
                  </a:cubicBezTo>
                  <a:cubicBezTo>
                    <a:pt x="31" y="343"/>
                    <a:pt x="31" y="343"/>
                    <a:pt x="31" y="343"/>
                  </a:cubicBezTo>
                  <a:cubicBezTo>
                    <a:pt x="80" y="249"/>
                    <a:pt x="80" y="249"/>
                    <a:pt x="80" y="249"/>
                  </a:cubicBezTo>
                  <a:cubicBezTo>
                    <a:pt x="81" y="244"/>
                    <a:pt x="84" y="240"/>
                    <a:pt x="83" y="236"/>
                  </a:cubicBezTo>
                  <a:cubicBezTo>
                    <a:pt x="81" y="232"/>
                    <a:pt x="76" y="225"/>
                    <a:pt x="78" y="216"/>
                  </a:cubicBezTo>
                  <a:cubicBezTo>
                    <a:pt x="90" y="144"/>
                    <a:pt x="103" y="92"/>
                    <a:pt x="102" y="45"/>
                  </a:cubicBezTo>
                  <a:cubicBezTo>
                    <a:pt x="101" y="26"/>
                    <a:pt x="100" y="12"/>
                    <a:pt x="100" y="0"/>
                  </a:cubicBezTo>
                  <a:lnTo>
                    <a:pt x="35" y="30"/>
                  </a:lnTo>
                  <a:close/>
                </a:path>
              </a:pathLst>
            </a:custGeom>
            <a:solidFill>
              <a:srgbClr val="F0C1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9" name="Freeform 139"/>
            <p:cNvSpPr>
              <a:spLocks/>
            </p:cNvSpPr>
            <p:nvPr userDrawn="1"/>
          </p:nvSpPr>
          <p:spPr bwMode="auto">
            <a:xfrm>
              <a:off x="9658351" y="4637088"/>
              <a:ext cx="166688" cy="196850"/>
            </a:xfrm>
            <a:custGeom>
              <a:avLst/>
              <a:gdLst>
                <a:gd name="T0" fmla="*/ 40 w 105"/>
                <a:gd name="T1" fmla="*/ 70 h 124"/>
                <a:gd name="T2" fmla="*/ 61 w 105"/>
                <a:gd name="T3" fmla="*/ 25 h 124"/>
                <a:gd name="T4" fmla="*/ 89 w 105"/>
                <a:gd name="T5" fmla="*/ 1 h 124"/>
                <a:gd name="T6" fmla="*/ 100 w 105"/>
                <a:gd name="T7" fmla="*/ 49 h 124"/>
                <a:gd name="T8" fmla="*/ 90 w 105"/>
                <a:gd name="T9" fmla="*/ 122 h 124"/>
                <a:gd name="T10" fmla="*/ 86 w 105"/>
                <a:gd name="T11" fmla="*/ 124 h 124"/>
                <a:gd name="T12" fmla="*/ 84 w 105"/>
                <a:gd name="T13" fmla="*/ 122 h 124"/>
                <a:gd name="T14" fmla="*/ 80 w 105"/>
                <a:gd name="T15" fmla="*/ 60 h 124"/>
                <a:gd name="T16" fmla="*/ 66 w 105"/>
                <a:gd name="T17" fmla="*/ 96 h 124"/>
                <a:gd name="T18" fmla="*/ 59 w 105"/>
                <a:gd name="T19" fmla="*/ 106 h 124"/>
                <a:gd name="T20" fmla="*/ 34 w 105"/>
                <a:gd name="T21" fmla="*/ 119 h 124"/>
                <a:gd name="T22" fmla="*/ 16 w 105"/>
                <a:gd name="T23" fmla="*/ 110 h 124"/>
                <a:gd name="T24" fmla="*/ 2 w 105"/>
                <a:gd name="T25" fmla="*/ 90 h 124"/>
                <a:gd name="T26" fmla="*/ 10 w 105"/>
                <a:gd name="T27" fmla="*/ 84 h 124"/>
                <a:gd name="T28" fmla="*/ 25 w 105"/>
                <a:gd name="T29" fmla="*/ 91 h 124"/>
                <a:gd name="T30" fmla="*/ 40 w 105"/>
                <a:gd name="T31" fmla="*/ 70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05" h="124">
                  <a:moveTo>
                    <a:pt x="40" y="70"/>
                  </a:moveTo>
                  <a:cubicBezTo>
                    <a:pt x="47" y="53"/>
                    <a:pt x="54" y="38"/>
                    <a:pt x="61" y="25"/>
                  </a:cubicBezTo>
                  <a:cubicBezTo>
                    <a:pt x="64" y="19"/>
                    <a:pt x="69" y="0"/>
                    <a:pt x="89" y="1"/>
                  </a:cubicBezTo>
                  <a:cubicBezTo>
                    <a:pt x="102" y="13"/>
                    <a:pt x="105" y="30"/>
                    <a:pt x="100" y="49"/>
                  </a:cubicBezTo>
                  <a:cubicBezTo>
                    <a:pt x="93" y="73"/>
                    <a:pt x="92" y="94"/>
                    <a:pt x="90" y="122"/>
                  </a:cubicBezTo>
                  <a:cubicBezTo>
                    <a:pt x="86" y="124"/>
                    <a:pt x="86" y="124"/>
                    <a:pt x="86" y="124"/>
                  </a:cubicBezTo>
                  <a:cubicBezTo>
                    <a:pt x="84" y="122"/>
                    <a:pt x="84" y="122"/>
                    <a:pt x="84" y="122"/>
                  </a:cubicBezTo>
                  <a:cubicBezTo>
                    <a:pt x="84" y="93"/>
                    <a:pt x="87" y="89"/>
                    <a:pt x="80" y="60"/>
                  </a:cubicBezTo>
                  <a:cubicBezTo>
                    <a:pt x="67" y="68"/>
                    <a:pt x="68" y="81"/>
                    <a:pt x="66" y="96"/>
                  </a:cubicBezTo>
                  <a:cubicBezTo>
                    <a:pt x="65" y="99"/>
                    <a:pt x="65" y="101"/>
                    <a:pt x="59" y="106"/>
                  </a:cubicBezTo>
                  <a:cubicBezTo>
                    <a:pt x="52" y="112"/>
                    <a:pt x="36" y="119"/>
                    <a:pt x="34" y="119"/>
                  </a:cubicBezTo>
                  <a:cubicBezTo>
                    <a:pt x="30" y="119"/>
                    <a:pt x="20" y="113"/>
                    <a:pt x="16" y="110"/>
                  </a:cubicBezTo>
                  <a:cubicBezTo>
                    <a:pt x="7" y="105"/>
                    <a:pt x="0" y="97"/>
                    <a:pt x="2" y="90"/>
                  </a:cubicBezTo>
                  <a:cubicBezTo>
                    <a:pt x="5" y="83"/>
                    <a:pt x="9" y="84"/>
                    <a:pt x="10" y="84"/>
                  </a:cubicBezTo>
                  <a:cubicBezTo>
                    <a:pt x="10" y="88"/>
                    <a:pt x="22" y="93"/>
                    <a:pt x="25" y="91"/>
                  </a:cubicBezTo>
                  <a:cubicBezTo>
                    <a:pt x="29" y="88"/>
                    <a:pt x="37" y="79"/>
                    <a:pt x="40" y="70"/>
                  </a:cubicBezTo>
                  <a:close/>
                </a:path>
              </a:pathLst>
            </a:custGeom>
            <a:solidFill>
              <a:srgbClr val="0327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0" name="Freeform 140"/>
            <p:cNvSpPr>
              <a:spLocks/>
            </p:cNvSpPr>
            <p:nvPr userDrawn="1"/>
          </p:nvSpPr>
          <p:spPr bwMode="auto">
            <a:xfrm>
              <a:off x="9561514" y="4318000"/>
              <a:ext cx="163513" cy="554038"/>
            </a:xfrm>
            <a:custGeom>
              <a:avLst/>
              <a:gdLst>
                <a:gd name="T0" fmla="*/ 34 w 103"/>
                <a:gd name="T1" fmla="*/ 26 h 349"/>
                <a:gd name="T2" fmla="*/ 35 w 103"/>
                <a:gd name="T3" fmla="*/ 41 h 349"/>
                <a:gd name="T4" fmla="*/ 42 w 103"/>
                <a:gd name="T5" fmla="*/ 228 h 349"/>
                <a:gd name="T6" fmla="*/ 17 w 103"/>
                <a:gd name="T7" fmla="*/ 319 h 349"/>
                <a:gd name="T8" fmla="*/ 2 w 103"/>
                <a:gd name="T9" fmla="*/ 323 h 349"/>
                <a:gd name="T10" fmla="*/ 0 w 103"/>
                <a:gd name="T11" fmla="*/ 325 h 349"/>
                <a:gd name="T12" fmla="*/ 31 w 103"/>
                <a:gd name="T13" fmla="*/ 349 h 349"/>
                <a:gd name="T14" fmla="*/ 80 w 103"/>
                <a:gd name="T15" fmla="*/ 255 h 349"/>
                <a:gd name="T16" fmla="*/ 82 w 103"/>
                <a:gd name="T17" fmla="*/ 242 h 349"/>
                <a:gd name="T18" fmla="*/ 78 w 103"/>
                <a:gd name="T19" fmla="*/ 222 h 349"/>
                <a:gd name="T20" fmla="*/ 101 w 103"/>
                <a:gd name="T21" fmla="*/ 51 h 349"/>
                <a:gd name="T22" fmla="*/ 100 w 103"/>
                <a:gd name="T23" fmla="*/ 0 h 349"/>
                <a:gd name="T24" fmla="*/ 97 w 103"/>
                <a:gd name="T25" fmla="*/ 1 h 349"/>
                <a:gd name="T26" fmla="*/ 34 w 103"/>
                <a:gd name="T27" fmla="*/ 26 h 3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03" h="349">
                  <a:moveTo>
                    <a:pt x="34" y="26"/>
                  </a:moveTo>
                  <a:cubicBezTo>
                    <a:pt x="35" y="30"/>
                    <a:pt x="35" y="35"/>
                    <a:pt x="35" y="41"/>
                  </a:cubicBezTo>
                  <a:cubicBezTo>
                    <a:pt x="32" y="103"/>
                    <a:pt x="41" y="164"/>
                    <a:pt x="42" y="228"/>
                  </a:cubicBezTo>
                  <a:cubicBezTo>
                    <a:pt x="37" y="274"/>
                    <a:pt x="29" y="306"/>
                    <a:pt x="17" y="319"/>
                  </a:cubicBezTo>
                  <a:cubicBezTo>
                    <a:pt x="14" y="321"/>
                    <a:pt x="10" y="325"/>
                    <a:pt x="2" y="323"/>
                  </a:cubicBezTo>
                  <a:cubicBezTo>
                    <a:pt x="1" y="322"/>
                    <a:pt x="1" y="324"/>
                    <a:pt x="0" y="325"/>
                  </a:cubicBezTo>
                  <a:cubicBezTo>
                    <a:pt x="31" y="349"/>
                    <a:pt x="31" y="349"/>
                    <a:pt x="31" y="349"/>
                  </a:cubicBezTo>
                  <a:cubicBezTo>
                    <a:pt x="80" y="255"/>
                    <a:pt x="80" y="255"/>
                    <a:pt x="80" y="255"/>
                  </a:cubicBezTo>
                  <a:cubicBezTo>
                    <a:pt x="81" y="250"/>
                    <a:pt x="84" y="246"/>
                    <a:pt x="82" y="242"/>
                  </a:cubicBezTo>
                  <a:cubicBezTo>
                    <a:pt x="81" y="239"/>
                    <a:pt x="76" y="231"/>
                    <a:pt x="78" y="222"/>
                  </a:cubicBezTo>
                  <a:cubicBezTo>
                    <a:pt x="90" y="150"/>
                    <a:pt x="103" y="98"/>
                    <a:pt x="101" y="51"/>
                  </a:cubicBezTo>
                  <a:cubicBezTo>
                    <a:pt x="101" y="29"/>
                    <a:pt x="100" y="13"/>
                    <a:pt x="100" y="0"/>
                  </a:cubicBezTo>
                  <a:cubicBezTo>
                    <a:pt x="97" y="1"/>
                    <a:pt x="97" y="1"/>
                    <a:pt x="97" y="1"/>
                  </a:cubicBezTo>
                  <a:cubicBezTo>
                    <a:pt x="97" y="1"/>
                    <a:pt x="60" y="16"/>
                    <a:pt x="34" y="26"/>
                  </a:cubicBezTo>
                  <a:close/>
                </a:path>
              </a:pathLst>
            </a:custGeom>
            <a:solidFill>
              <a:srgbClr val="FFDB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1" name="Freeform 141"/>
            <p:cNvSpPr>
              <a:spLocks/>
            </p:cNvSpPr>
            <p:nvPr userDrawn="1"/>
          </p:nvSpPr>
          <p:spPr bwMode="auto">
            <a:xfrm>
              <a:off x="9550401" y="4697413"/>
              <a:ext cx="166688" cy="196850"/>
            </a:xfrm>
            <a:custGeom>
              <a:avLst/>
              <a:gdLst>
                <a:gd name="T0" fmla="*/ 40 w 105"/>
                <a:gd name="T1" fmla="*/ 70 h 124"/>
                <a:gd name="T2" fmla="*/ 61 w 105"/>
                <a:gd name="T3" fmla="*/ 25 h 124"/>
                <a:gd name="T4" fmla="*/ 89 w 105"/>
                <a:gd name="T5" fmla="*/ 1 h 124"/>
                <a:gd name="T6" fmla="*/ 100 w 105"/>
                <a:gd name="T7" fmla="*/ 50 h 124"/>
                <a:gd name="T8" fmla="*/ 90 w 105"/>
                <a:gd name="T9" fmla="*/ 122 h 124"/>
                <a:gd name="T10" fmla="*/ 86 w 105"/>
                <a:gd name="T11" fmla="*/ 124 h 124"/>
                <a:gd name="T12" fmla="*/ 83 w 105"/>
                <a:gd name="T13" fmla="*/ 123 h 124"/>
                <a:gd name="T14" fmla="*/ 80 w 105"/>
                <a:gd name="T15" fmla="*/ 60 h 124"/>
                <a:gd name="T16" fmla="*/ 66 w 105"/>
                <a:gd name="T17" fmla="*/ 96 h 124"/>
                <a:gd name="T18" fmla="*/ 59 w 105"/>
                <a:gd name="T19" fmla="*/ 106 h 124"/>
                <a:gd name="T20" fmla="*/ 34 w 105"/>
                <a:gd name="T21" fmla="*/ 119 h 124"/>
                <a:gd name="T22" fmla="*/ 16 w 105"/>
                <a:gd name="T23" fmla="*/ 110 h 124"/>
                <a:gd name="T24" fmla="*/ 2 w 105"/>
                <a:gd name="T25" fmla="*/ 91 h 124"/>
                <a:gd name="T26" fmla="*/ 9 w 105"/>
                <a:gd name="T27" fmla="*/ 84 h 124"/>
                <a:gd name="T28" fmla="*/ 24 w 105"/>
                <a:gd name="T29" fmla="*/ 91 h 124"/>
                <a:gd name="T30" fmla="*/ 40 w 105"/>
                <a:gd name="T31" fmla="*/ 70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05" h="124">
                  <a:moveTo>
                    <a:pt x="40" y="70"/>
                  </a:moveTo>
                  <a:cubicBezTo>
                    <a:pt x="47" y="53"/>
                    <a:pt x="54" y="38"/>
                    <a:pt x="61" y="25"/>
                  </a:cubicBezTo>
                  <a:cubicBezTo>
                    <a:pt x="64" y="19"/>
                    <a:pt x="69" y="0"/>
                    <a:pt x="89" y="1"/>
                  </a:cubicBezTo>
                  <a:cubicBezTo>
                    <a:pt x="102" y="13"/>
                    <a:pt x="105" y="31"/>
                    <a:pt x="100" y="50"/>
                  </a:cubicBezTo>
                  <a:cubicBezTo>
                    <a:pt x="93" y="74"/>
                    <a:pt x="92" y="95"/>
                    <a:pt x="90" y="122"/>
                  </a:cubicBezTo>
                  <a:cubicBezTo>
                    <a:pt x="86" y="124"/>
                    <a:pt x="86" y="124"/>
                    <a:pt x="86" y="124"/>
                  </a:cubicBezTo>
                  <a:cubicBezTo>
                    <a:pt x="83" y="123"/>
                    <a:pt x="83" y="123"/>
                    <a:pt x="83" y="123"/>
                  </a:cubicBezTo>
                  <a:cubicBezTo>
                    <a:pt x="83" y="93"/>
                    <a:pt x="87" y="89"/>
                    <a:pt x="80" y="60"/>
                  </a:cubicBezTo>
                  <a:cubicBezTo>
                    <a:pt x="67" y="69"/>
                    <a:pt x="68" y="81"/>
                    <a:pt x="66" y="96"/>
                  </a:cubicBezTo>
                  <a:cubicBezTo>
                    <a:pt x="65" y="100"/>
                    <a:pt x="65" y="102"/>
                    <a:pt x="59" y="106"/>
                  </a:cubicBezTo>
                  <a:cubicBezTo>
                    <a:pt x="51" y="112"/>
                    <a:pt x="36" y="119"/>
                    <a:pt x="34" y="119"/>
                  </a:cubicBezTo>
                  <a:cubicBezTo>
                    <a:pt x="30" y="119"/>
                    <a:pt x="20" y="113"/>
                    <a:pt x="16" y="110"/>
                  </a:cubicBezTo>
                  <a:cubicBezTo>
                    <a:pt x="7" y="105"/>
                    <a:pt x="0" y="97"/>
                    <a:pt x="2" y="91"/>
                  </a:cubicBezTo>
                  <a:cubicBezTo>
                    <a:pt x="5" y="83"/>
                    <a:pt x="9" y="84"/>
                    <a:pt x="9" y="84"/>
                  </a:cubicBezTo>
                  <a:cubicBezTo>
                    <a:pt x="10" y="88"/>
                    <a:pt x="21" y="94"/>
                    <a:pt x="24" y="91"/>
                  </a:cubicBezTo>
                  <a:cubicBezTo>
                    <a:pt x="29" y="88"/>
                    <a:pt x="36" y="79"/>
                    <a:pt x="40" y="70"/>
                  </a:cubicBezTo>
                  <a:close/>
                </a:path>
              </a:pathLst>
            </a:custGeom>
            <a:solidFill>
              <a:srgbClr val="0534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2" name="Freeform 142"/>
            <p:cNvSpPr>
              <a:spLocks/>
            </p:cNvSpPr>
            <p:nvPr userDrawn="1"/>
          </p:nvSpPr>
          <p:spPr bwMode="auto">
            <a:xfrm>
              <a:off x="9782176" y="4937125"/>
              <a:ext cx="171450" cy="130175"/>
            </a:xfrm>
            <a:custGeom>
              <a:avLst/>
              <a:gdLst>
                <a:gd name="T0" fmla="*/ 0 w 108"/>
                <a:gd name="T1" fmla="*/ 0 h 82"/>
                <a:gd name="T2" fmla="*/ 0 w 108"/>
                <a:gd name="T3" fmla="*/ 1 h 82"/>
                <a:gd name="T4" fmla="*/ 0 w 108"/>
                <a:gd name="T5" fmla="*/ 1 h 82"/>
                <a:gd name="T6" fmla="*/ 1 w 108"/>
                <a:gd name="T7" fmla="*/ 3 h 82"/>
                <a:gd name="T8" fmla="*/ 1 w 108"/>
                <a:gd name="T9" fmla="*/ 3 h 82"/>
                <a:gd name="T10" fmla="*/ 2 w 108"/>
                <a:gd name="T11" fmla="*/ 4 h 82"/>
                <a:gd name="T12" fmla="*/ 3 w 108"/>
                <a:gd name="T13" fmla="*/ 5 h 82"/>
                <a:gd name="T14" fmla="*/ 4 w 108"/>
                <a:gd name="T15" fmla="*/ 5 h 82"/>
                <a:gd name="T16" fmla="*/ 108 w 108"/>
                <a:gd name="T17" fmla="*/ 66 h 82"/>
                <a:gd name="T18" fmla="*/ 108 w 108"/>
                <a:gd name="T19" fmla="*/ 82 h 82"/>
                <a:gd name="T20" fmla="*/ 4 w 108"/>
                <a:gd name="T21" fmla="*/ 22 h 82"/>
                <a:gd name="T22" fmla="*/ 4 w 108"/>
                <a:gd name="T23" fmla="*/ 22 h 82"/>
                <a:gd name="T24" fmla="*/ 3 w 108"/>
                <a:gd name="T25" fmla="*/ 21 h 82"/>
                <a:gd name="T26" fmla="*/ 2 w 108"/>
                <a:gd name="T27" fmla="*/ 21 h 82"/>
                <a:gd name="T28" fmla="*/ 2 w 108"/>
                <a:gd name="T29" fmla="*/ 21 h 82"/>
                <a:gd name="T30" fmla="*/ 1 w 108"/>
                <a:gd name="T31" fmla="*/ 20 h 82"/>
                <a:gd name="T32" fmla="*/ 1 w 108"/>
                <a:gd name="T33" fmla="*/ 19 h 82"/>
                <a:gd name="T34" fmla="*/ 1 w 108"/>
                <a:gd name="T35" fmla="*/ 19 h 82"/>
                <a:gd name="T36" fmla="*/ 1 w 108"/>
                <a:gd name="T37" fmla="*/ 19 h 82"/>
                <a:gd name="T38" fmla="*/ 1 w 108"/>
                <a:gd name="T39" fmla="*/ 18 h 82"/>
                <a:gd name="T40" fmla="*/ 0 w 108"/>
                <a:gd name="T41" fmla="*/ 18 h 82"/>
                <a:gd name="T42" fmla="*/ 0 w 108"/>
                <a:gd name="T43" fmla="*/ 18 h 82"/>
                <a:gd name="T44" fmla="*/ 0 w 108"/>
                <a:gd name="T45" fmla="*/ 17 h 82"/>
                <a:gd name="T46" fmla="*/ 0 w 108"/>
                <a:gd name="T47" fmla="*/ 17 h 82"/>
                <a:gd name="T48" fmla="*/ 0 w 108"/>
                <a:gd name="T49" fmla="*/ 16 h 82"/>
                <a:gd name="T50" fmla="*/ 0 w 108"/>
                <a:gd name="T51" fmla="*/ 16 h 82"/>
                <a:gd name="T52" fmla="*/ 0 w 108"/>
                <a:gd name="T53" fmla="*/ 0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08" h="82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2" y="4"/>
                    <a:pt x="2" y="4"/>
                  </a:cubicBezTo>
                  <a:cubicBezTo>
                    <a:pt x="3" y="4"/>
                    <a:pt x="3" y="4"/>
                    <a:pt x="3" y="5"/>
                  </a:cubicBezTo>
                  <a:cubicBezTo>
                    <a:pt x="3" y="5"/>
                    <a:pt x="4" y="5"/>
                    <a:pt x="4" y="5"/>
                  </a:cubicBezTo>
                  <a:cubicBezTo>
                    <a:pt x="108" y="66"/>
                    <a:pt x="108" y="66"/>
                    <a:pt x="108" y="66"/>
                  </a:cubicBezTo>
                  <a:cubicBezTo>
                    <a:pt x="108" y="82"/>
                    <a:pt x="108" y="82"/>
                    <a:pt x="108" y="82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4" y="22"/>
                    <a:pt x="3" y="21"/>
                    <a:pt x="3" y="21"/>
                  </a:cubicBezTo>
                  <a:cubicBezTo>
                    <a:pt x="3" y="21"/>
                    <a:pt x="3" y="21"/>
                    <a:pt x="2" y="21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2" y="20"/>
                    <a:pt x="2" y="20"/>
                    <a:pt x="1" y="20"/>
                  </a:cubicBezTo>
                  <a:cubicBezTo>
                    <a:pt x="1" y="20"/>
                    <a:pt x="1" y="20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1" y="19"/>
                    <a:pt x="1" y="18"/>
                    <a:pt x="1" y="18"/>
                  </a:cubicBezTo>
                  <a:cubicBezTo>
                    <a:pt x="1" y="18"/>
                    <a:pt x="0" y="18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7"/>
                    <a:pt x="0" y="17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534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3" name="Freeform 143"/>
            <p:cNvSpPr>
              <a:spLocks/>
            </p:cNvSpPr>
            <p:nvPr userDrawn="1"/>
          </p:nvSpPr>
          <p:spPr bwMode="auto">
            <a:xfrm>
              <a:off x="9953626" y="4922838"/>
              <a:ext cx="227013" cy="147638"/>
            </a:xfrm>
            <a:custGeom>
              <a:avLst/>
              <a:gdLst>
                <a:gd name="T0" fmla="*/ 4 w 143"/>
                <a:gd name="T1" fmla="*/ 76 h 93"/>
                <a:gd name="T2" fmla="*/ 4 w 143"/>
                <a:gd name="T3" fmla="*/ 76 h 93"/>
                <a:gd name="T4" fmla="*/ 9 w 143"/>
                <a:gd name="T5" fmla="*/ 77 h 93"/>
                <a:gd name="T6" fmla="*/ 9 w 143"/>
                <a:gd name="T7" fmla="*/ 77 h 93"/>
                <a:gd name="T8" fmla="*/ 14 w 143"/>
                <a:gd name="T9" fmla="*/ 76 h 93"/>
                <a:gd name="T10" fmla="*/ 14 w 143"/>
                <a:gd name="T11" fmla="*/ 76 h 93"/>
                <a:gd name="T12" fmla="*/ 18 w 143"/>
                <a:gd name="T13" fmla="*/ 75 h 93"/>
                <a:gd name="T14" fmla="*/ 139 w 143"/>
                <a:gd name="T15" fmla="*/ 5 h 93"/>
                <a:gd name="T16" fmla="*/ 143 w 143"/>
                <a:gd name="T17" fmla="*/ 0 h 93"/>
                <a:gd name="T18" fmla="*/ 143 w 143"/>
                <a:gd name="T19" fmla="*/ 16 h 93"/>
                <a:gd name="T20" fmla="*/ 139 w 143"/>
                <a:gd name="T21" fmla="*/ 22 h 93"/>
                <a:gd name="T22" fmla="*/ 19 w 143"/>
                <a:gd name="T23" fmla="*/ 91 h 93"/>
                <a:gd name="T24" fmla="*/ 17 w 143"/>
                <a:gd name="T25" fmla="*/ 92 h 93"/>
                <a:gd name="T26" fmla="*/ 15 w 143"/>
                <a:gd name="T27" fmla="*/ 93 h 93"/>
                <a:gd name="T28" fmla="*/ 14 w 143"/>
                <a:gd name="T29" fmla="*/ 93 h 93"/>
                <a:gd name="T30" fmla="*/ 14 w 143"/>
                <a:gd name="T31" fmla="*/ 93 h 93"/>
                <a:gd name="T32" fmla="*/ 14 w 143"/>
                <a:gd name="T33" fmla="*/ 93 h 93"/>
                <a:gd name="T34" fmla="*/ 12 w 143"/>
                <a:gd name="T35" fmla="*/ 93 h 93"/>
                <a:gd name="T36" fmla="*/ 11 w 143"/>
                <a:gd name="T37" fmla="*/ 93 h 93"/>
                <a:gd name="T38" fmla="*/ 10 w 143"/>
                <a:gd name="T39" fmla="*/ 93 h 93"/>
                <a:gd name="T40" fmla="*/ 9 w 143"/>
                <a:gd name="T41" fmla="*/ 93 h 93"/>
                <a:gd name="T42" fmla="*/ 9 w 143"/>
                <a:gd name="T43" fmla="*/ 93 h 93"/>
                <a:gd name="T44" fmla="*/ 8 w 143"/>
                <a:gd name="T45" fmla="*/ 93 h 93"/>
                <a:gd name="T46" fmla="*/ 7 w 143"/>
                <a:gd name="T47" fmla="*/ 93 h 93"/>
                <a:gd name="T48" fmla="*/ 5 w 143"/>
                <a:gd name="T49" fmla="*/ 93 h 93"/>
                <a:gd name="T50" fmla="*/ 5 w 143"/>
                <a:gd name="T51" fmla="*/ 93 h 93"/>
                <a:gd name="T52" fmla="*/ 4 w 143"/>
                <a:gd name="T53" fmla="*/ 93 h 93"/>
                <a:gd name="T54" fmla="*/ 3 w 143"/>
                <a:gd name="T55" fmla="*/ 92 h 93"/>
                <a:gd name="T56" fmla="*/ 0 w 143"/>
                <a:gd name="T57" fmla="*/ 91 h 93"/>
                <a:gd name="T58" fmla="*/ 0 w 143"/>
                <a:gd name="T59" fmla="*/ 75 h 93"/>
                <a:gd name="T60" fmla="*/ 4 w 143"/>
                <a:gd name="T61" fmla="*/ 76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43" h="93">
                  <a:moveTo>
                    <a:pt x="4" y="76"/>
                  </a:moveTo>
                  <a:cubicBezTo>
                    <a:pt x="4" y="76"/>
                    <a:pt x="4" y="76"/>
                    <a:pt x="4" y="76"/>
                  </a:cubicBezTo>
                  <a:cubicBezTo>
                    <a:pt x="6" y="77"/>
                    <a:pt x="7" y="77"/>
                    <a:pt x="9" y="77"/>
                  </a:cubicBezTo>
                  <a:cubicBezTo>
                    <a:pt x="9" y="77"/>
                    <a:pt x="9" y="77"/>
                    <a:pt x="9" y="77"/>
                  </a:cubicBezTo>
                  <a:cubicBezTo>
                    <a:pt x="11" y="77"/>
                    <a:pt x="12" y="77"/>
                    <a:pt x="14" y="76"/>
                  </a:cubicBezTo>
                  <a:cubicBezTo>
                    <a:pt x="14" y="76"/>
                    <a:pt x="14" y="76"/>
                    <a:pt x="14" y="76"/>
                  </a:cubicBezTo>
                  <a:cubicBezTo>
                    <a:pt x="16" y="76"/>
                    <a:pt x="17" y="75"/>
                    <a:pt x="18" y="75"/>
                  </a:cubicBezTo>
                  <a:cubicBezTo>
                    <a:pt x="139" y="5"/>
                    <a:pt x="139" y="5"/>
                    <a:pt x="139" y="5"/>
                  </a:cubicBezTo>
                  <a:cubicBezTo>
                    <a:pt x="141" y="4"/>
                    <a:pt x="143" y="2"/>
                    <a:pt x="143" y="0"/>
                  </a:cubicBezTo>
                  <a:cubicBezTo>
                    <a:pt x="143" y="16"/>
                    <a:pt x="143" y="16"/>
                    <a:pt x="143" y="16"/>
                  </a:cubicBezTo>
                  <a:cubicBezTo>
                    <a:pt x="143" y="18"/>
                    <a:pt x="142" y="20"/>
                    <a:pt x="139" y="22"/>
                  </a:cubicBezTo>
                  <a:cubicBezTo>
                    <a:pt x="19" y="91"/>
                    <a:pt x="19" y="91"/>
                    <a:pt x="19" y="91"/>
                  </a:cubicBezTo>
                  <a:cubicBezTo>
                    <a:pt x="18" y="92"/>
                    <a:pt x="17" y="92"/>
                    <a:pt x="17" y="92"/>
                  </a:cubicBezTo>
                  <a:cubicBezTo>
                    <a:pt x="16" y="92"/>
                    <a:pt x="16" y="92"/>
                    <a:pt x="15" y="93"/>
                  </a:cubicBezTo>
                  <a:cubicBezTo>
                    <a:pt x="15" y="93"/>
                    <a:pt x="14" y="93"/>
                    <a:pt x="14" y="93"/>
                  </a:cubicBezTo>
                  <a:cubicBezTo>
                    <a:pt x="14" y="93"/>
                    <a:pt x="14" y="93"/>
                    <a:pt x="14" y="93"/>
                  </a:cubicBezTo>
                  <a:cubicBezTo>
                    <a:pt x="14" y="93"/>
                    <a:pt x="14" y="93"/>
                    <a:pt x="14" y="93"/>
                  </a:cubicBezTo>
                  <a:cubicBezTo>
                    <a:pt x="13" y="93"/>
                    <a:pt x="13" y="93"/>
                    <a:pt x="12" y="93"/>
                  </a:cubicBezTo>
                  <a:cubicBezTo>
                    <a:pt x="12" y="93"/>
                    <a:pt x="11" y="93"/>
                    <a:pt x="11" y="93"/>
                  </a:cubicBezTo>
                  <a:cubicBezTo>
                    <a:pt x="11" y="93"/>
                    <a:pt x="10" y="93"/>
                    <a:pt x="10" y="93"/>
                  </a:cubicBezTo>
                  <a:cubicBezTo>
                    <a:pt x="10" y="93"/>
                    <a:pt x="9" y="93"/>
                    <a:pt x="9" y="93"/>
                  </a:cubicBezTo>
                  <a:cubicBezTo>
                    <a:pt x="9" y="93"/>
                    <a:pt x="9" y="93"/>
                    <a:pt x="9" y="93"/>
                  </a:cubicBezTo>
                  <a:cubicBezTo>
                    <a:pt x="9" y="93"/>
                    <a:pt x="9" y="93"/>
                    <a:pt x="8" y="93"/>
                  </a:cubicBezTo>
                  <a:cubicBezTo>
                    <a:pt x="8" y="93"/>
                    <a:pt x="7" y="93"/>
                    <a:pt x="7" y="93"/>
                  </a:cubicBezTo>
                  <a:cubicBezTo>
                    <a:pt x="6" y="93"/>
                    <a:pt x="6" y="93"/>
                    <a:pt x="5" y="93"/>
                  </a:cubicBezTo>
                  <a:cubicBezTo>
                    <a:pt x="5" y="93"/>
                    <a:pt x="5" y="93"/>
                    <a:pt x="5" y="93"/>
                  </a:cubicBezTo>
                  <a:cubicBezTo>
                    <a:pt x="4" y="93"/>
                    <a:pt x="4" y="93"/>
                    <a:pt x="4" y="93"/>
                  </a:cubicBezTo>
                  <a:cubicBezTo>
                    <a:pt x="4" y="93"/>
                    <a:pt x="3" y="93"/>
                    <a:pt x="3" y="92"/>
                  </a:cubicBezTo>
                  <a:cubicBezTo>
                    <a:pt x="2" y="92"/>
                    <a:pt x="1" y="92"/>
                    <a:pt x="0" y="91"/>
                  </a:cubicBezTo>
                  <a:cubicBezTo>
                    <a:pt x="0" y="75"/>
                    <a:pt x="0" y="75"/>
                    <a:pt x="0" y="75"/>
                  </a:cubicBezTo>
                  <a:cubicBezTo>
                    <a:pt x="1" y="75"/>
                    <a:pt x="2" y="76"/>
                    <a:pt x="4" y="76"/>
                  </a:cubicBezTo>
                  <a:close/>
                </a:path>
              </a:pathLst>
            </a:custGeom>
            <a:solidFill>
              <a:srgbClr val="0327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" name="Freeform 144"/>
            <p:cNvSpPr>
              <a:spLocks/>
            </p:cNvSpPr>
            <p:nvPr userDrawn="1"/>
          </p:nvSpPr>
          <p:spPr bwMode="auto">
            <a:xfrm>
              <a:off x="9780589" y="4813300"/>
              <a:ext cx="401638" cy="233363"/>
            </a:xfrm>
            <a:custGeom>
              <a:avLst/>
              <a:gdLst>
                <a:gd name="T0" fmla="*/ 5 w 253"/>
                <a:gd name="T1" fmla="*/ 72 h 147"/>
                <a:gd name="T2" fmla="*/ 5 w 253"/>
                <a:gd name="T3" fmla="*/ 83 h 147"/>
                <a:gd name="T4" fmla="*/ 109 w 253"/>
                <a:gd name="T5" fmla="*/ 144 h 147"/>
                <a:gd name="T6" fmla="*/ 127 w 253"/>
                <a:gd name="T7" fmla="*/ 144 h 147"/>
                <a:gd name="T8" fmla="*/ 248 w 253"/>
                <a:gd name="T9" fmla="*/ 74 h 147"/>
                <a:gd name="T10" fmla="*/ 248 w 253"/>
                <a:gd name="T11" fmla="*/ 63 h 147"/>
                <a:gd name="T12" fmla="*/ 144 w 253"/>
                <a:gd name="T13" fmla="*/ 3 h 147"/>
                <a:gd name="T14" fmla="*/ 125 w 253"/>
                <a:gd name="T15" fmla="*/ 3 h 147"/>
                <a:gd name="T16" fmla="*/ 5 w 253"/>
                <a:gd name="T17" fmla="*/ 72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3" h="147">
                  <a:moveTo>
                    <a:pt x="5" y="72"/>
                  </a:moveTo>
                  <a:cubicBezTo>
                    <a:pt x="0" y="75"/>
                    <a:pt x="0" y="80"/>
                    <a:pt x="5" y="83"/>
                  </a:cubicBezTo>
                  <a:cubicBezTo>
                    <a:pt x="109" y="144"/>
                    <a:pt x="109" y="144"/>
                    <a:pt x="109" y="144"/>
                  </a:cubicBezTo>
                  <a:cubicBezTo>
                    <a:pt x="114" y="147"/>
                    <a:pt x="122" y="147"/>
                    <a:pt x="127" y="144"/>
                  </a:cubicBezTo>
                  <a:cubicBezTo>
                    <a:pt x="248" y="74"/>
                    <a:pt x="248" y="74"/>
                    <a:pt x="248" y="74"/>
                  </a:cubicBezTo>
                  <a:cubicBezTo>
                    <a:pt x="253" y="71"/>
                    <a:pt x="253" y="66"/>
                    <a:pt x="248" y="63"/>
                  </a:cubicBezTo>
                  <a:cubicBezTo>
                    <a:pt x="144" y="3"/>
                    <a:pt x="144" y="3"/>
                    <a:pt x="144" y="3"/>
                  </a:cubicBezTo>
                  <a:cubicBezTo>
                    <a:pt x="139" y="0"/>
                    <a:pt x="131" y="0"/>
                    <a:pt x="125" y="3"/>
                  </a:cubicBezTo>
                  <a:lnTo>
                    <a:pt x="5" y="72"/>
                  </a:lnTo>
                  <a:close/>
                </a:path>
              </a:pathLst>
            </a:custGeom>
            <a:solidFill>
              <a:srgbClr val="0844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" name="Freeform 145"/>
            <p:cNvSpPr>
              <a:spLocks/>
            </p:cNvSpPr>
            <p:nvPr userDrawn="1"/>
          </p:nvSpPr>
          <p:spPr bwMode="auto">
            <a:xfrm>
              <a:off x="9974264" y="4464050"/>
              <a:ext cx="41275" cy="492125"/>
            </a:xfrm>
            <a:custGeom>
              <a:avLst/>
              <a:gdLst>
                <a:gd name="T0" fmla="*/ 4 w 26"/>
                <a:gd name="T1" fmla="*/ 13 h 310"/>
                <a:gd name="T2" fmla="*/ 0 w 26"/>
                <a:gd name="T3" fmla="*/ 94 h 310"/>
                <a:gd name="T4" fmla="*/ 4 w 26"/>
                <a:gd name="T5" fmla="*/ 310 h 310"/>
                <a:gd name="T6" fmla="*/ 26 w 26"/>
                <a:gd name="T7" fmla="*/ 298 h 310"/>
                <a:gd name="T8" fmla="*/ 26 w 26"/>
                <a:gd name="T9" fmla="*/ 0 h 310"/>
                <a:gd name="T10" fmla="*/ 4 w 26"/>
                <a:gd name="T11" fmla="*/ 13 h 3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6" h="310">
                  <a:moveTo>
                    <a:pt x="4" y="13"/>
                  </a:moveTo>
                  <a:lnTo>
                    <a:pt x="0" y="94"/>
                  </a:lnTo>
                  <a:lnTo>
                    <a:pt x="4" y="310"/>
                  </a:lnTo>
                  <a:lnTo>
                    <a:pt x="26" y="298"/>
                  </a:lnTo>
                  <a:lnTo>
                    <a:pt x="26" y="0"/>
                  </a:lnTo>
                  <a:lnTo>
                    <a:pt x="4" y="13"/>
                  </a:lnTo>
                  <a:close/>
                </a:path>
              </a:pathLst>
            </a:custGeom>
            <a:solidFill>
              <a:srgbClr val="041D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6" name="Freeform 146"/>
            <p:cNvSpPr>
              <a:spLocks/>
            </p:cNvSpPr>
            <p:nvPr userDrawn="1"/>
          </p:nvSpPr>
          <p:spPr bwMode="auto">
            <a:xfrm>
              <a:off x="9947276" y="4464050"/>
              <a:ext cx="33338" cy="492125"/>
            </a:xfrm>
            <a:custGeom>
              <a:avLst/>
              <a:gdLst>
                <a:gd name="T0" fmla="*/ 21 w 21"/>
                <a:gd name="T1" fmla="*/ 13 h 310"/>
                <a:gd name="T2" fmla="*/ 0 w 21"/>
                <a:gd name="T3" fmla="*/ 0 h 310"/>
                <a:gd name="T4" fmla="*/ 0 w 21"/>
                <a:gd name="T5" fmla="*/ 298 h 310"/>
                <a:gd name="T6" fmla="*/ 21 w 21"/>
                <a:gd name="T7" fmla="*/ 310 h 310"/>
                <a:gd name="T8" fmla="*/ 21 w 21"/>
                <a:gd name="T9" fmla="*/ 13 h 3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310">
                  <a:moveTo>
                    <a:pt x="21" y="13"/>
                  </a:moveTo>
                  <a:lnTo>
                    <a:pt x="0" y="0"/>
                  </a:lnTo>
                  <a:lnTo>
                    <a:pt x="0" y="298"/>
                  </a:lnTo>
                  <a:lnTo>
                    <a:pt x="21" y="310"/>
                  </a:lnTo>
                  <a:lnTo>
                    <a:pt x="21" y="13"/>
                  </a:lnTo>
                  <a:close/>
                </a:path>
              </a:pathLst>
            </a:custGeom>
            <a:solidFill>
              <a:srgbClr val="0835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7" name="Freeform 147"/>
            <p:cNvSpPr>
              <a:spLocks/>
            </p:cNvSpPr>
            <p:nvPr userDrawn="1"/>
          </p:nvSpPr>
          <p:spPr bwMode="auto">
            <a:xfrm>
              <a:off x="9796464" y="4462463"/>
              <a:ext cx="347663" cy="185738"/>
            </a:xfrm>
            <a:custGeom>
              <a:avLst/>
              <a:gdLst>
                <a:gd name="T0" fmla="*/ 18 w 219"/>
                <a:gd name="T1" fmla="*/ 0 h 117"/>
                <a:gd name="T2" fmla="*/ 195 w 219"/>
                <a:gd name="T3" fmla="*/ 102 h 117"/>
                <a:gd name="T4" fmla="*/ 201 w 219"/>
                <a:gd name="T5" fmla="*/ 105 h 117"/>
                <a:gd name="T6" fmla="*/ 202 w 219"/>
                <a:gd name="T7" fmla="*/ 105 h 117"/>
                <a:gd name="T8" fmla="*/ 208 w 219"/>
                <a:gd name="T9" fmla="*/ 107 h 117"/>
                <a:gd name="T10" fmla="*/ 208 w 219"/>
                <a:gd name="T11" fmla="*/ 107 h 117"/>
                <a:gd name="T12" fmla="*/ 214 w 219"/>
                <a:gd name="T13" fmla="*/ 106 h 117"/>
                <a:gd name="T14" fmla="*/ 214 w 219"/>
                <a:gd name="T15" fmla="*/ 106 h 117"/>
                <a:gd name="T16" fmla="*/ 219 w 219"/>
                <a:gd name="T17" fmla="*/ 104 h 117"/>
                <a:gd name="T18" fmla="*/ 219 w 219"/>
                <a:gd name="T19" fmla="*/ 104 h 117"/>
                <a:gd name="T20" fmla="*/ 219 w 219"/>
                <a:gd name="T21" fmla="*/ 104 h 117"/>
                <a:gd name="T22" fmla="*/ 219 w 219"/>
                <a:gd name="T23" fmla="*/ 104 h 117"/>
                <a:gd name="T24" fmla="*/ 201 w 219"/>
                <a:gd name="T25" fmla="*/ 115 h 117"/>
                <a:gd name="T26" fmla="*/ 201 w 219"/>
                <a:gd name="T27" fmla="*/ 115 h 117"/>
                <a:gd name="T28" fmla="*/ 199 w 219"/>
                <a:gd name="T29" fmla="*/ 116 h 117"/>
                <a:gd name="T30" fmla="*/ 197 w 219"/>
                <a:gd name="T31" fmla="*/ 117 h 117"/>
                <a:gd name="T32" fmla="*/ 196 w 219"/>
                <a:gd name="T33" fmla="*/ 117 h 117"/>
                <a:gd name="T34" fmla="*/ 196 w 219"/>
                <a:gd name="T35" fmla="*/ 117 h 117"/>
                <a:gd name="T36" fmla="*/ 195 w 219"/>
                <a:gd name="T37" fmla="*/ 117 h 117"/>
                <a:gd name="T38" fmla="*/ 193 w 219"/>
                <a:gd name="T39" fmla="*/ 117 h 117"/>
                <a:gd name="T40" fmla="*/ 191 w 219"/>
                <a:gd name="T41" fmla="*/ 117 h 117"/>
                <a:gd name="T42" fmla="*/ 190 w 219"/>
                <a:gd name="T43" fmla="*/ 117 h 117"/>
                <a:gd name="T44" fmla="*/ 190 w 219"/>
                <a:gd name="T45" fmla="*/ 117 h 117"/>
                <a:gd name="T46" fmla="*/ 188 w 219"/>
                <a:gd name="T47" fmla="*/ 117 h 117"/>
                <a:gd name="T48" fmla="*/ 185 w 219"/>
                <a:gd name="T49" fmla="*/ 116 h 117"/>
                <a:gd name="T50" fmla="*/ 184 w 219"/>
                <a:gd name="T51" fmla="*/ 116 h 117"/>
                <a:gd name="T52" fmla="*/ 183 w 219"/>
                <a:gd name="T53" fmla="*/ 116 h 117"/>
                <a:gd name="T54" fmla="*/ 181 w 219"/>
                <a:gd name="T55" fmla="*/ 115 h 117"/>
                <a:gd name="T56" fmla="*/ 177 w 219"/>
                <a:gd name="T57" fmla="*/ 113 h 117"/>
                <a:gd name="T58" fmla="*/ 0 w 219"/>
                <a:gd name="T59" fmla="*/ 11 h 117"/>
                <a:gd name="T60" fmla="*/ 18 w 219"/>
                <a:gd name="T61" fmla="*/ 0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19" h="117">
                  <a:moveTo>
                    <a:pt x="18" y="0"/>
                  </a:moveTo>
                  <a:cubicBezTo>
                    <a:pt x="195" y="102"/>
                    <a:pt x="195" y="102"/>
                    <a:pt x="195" y="102"/>
                  </a:cubicBezTo>
                  <a:cubicBezTo>
                    <a:pt x="197" y="103"/>
                    <a:pt x="199" y="104"/>
                    <a:pt x="201" y="105"/>
                  </a:cubicBezTo>
                  <a:cubicBezTo>
                    <a:pt x="202" y="105"/>
                    <a:pt x="202" y="105"/>
                    <a:pt x="202" y="105"/>
                  </a:cubicBezTo>
                  <a:cubicBezTo>
                    <a:pt x="204" y="106"/>
                    <a:pt x="206" y="106"/>
                    <a:pt x="208" y="107"/>
                  </a:cubicBezTo>
                  <a:cubicBezTo>
                    <a:pt x="208" y="107"/>
                    <a:pt x="208" y="107"/>
                    <a:pt x="208" y="107"/>
                  </a:cubicBezTo>
                  <a:cubicBezTo>
                    <a:pt x="210" y="107"/>
                    <a:pt x="212" y="107"/>
                    <a:pt x="214" y="106"/>
                  </a:cubicBezTo>
                  <a:cubicBezTo>
                    <a:pt x="214" y="106"/>
                    <a:pt x="214" y="106"/>
                    <a:pt x="214" y="106"/>
                  </a:cubicBezTo>
                  <a:cubicBezTo>
                    <a:pt x="216" y="106"/>
                    <a:pt x="218" y="105"/>
                    <a:pt x="219" y="104"/>
                  </a:cubicBezTo>
                  <a:cubicBezTo>
                    <a:pt x="219" y="104"/>
                    <a:pt x="219" y="104"/>
                    <a:pt x="219" y="104"/>
                  </a:cubicBezTo>
                  <a:cubicBezTo>
                    <a:pt x="219" y="104"/>
                    <a:pt x="219" y="104"/>
                    <a:pt x="219" y="104"/>
                  </a:cubicBezTo>
                  <a:cubicBezTo>
                    <a:pt x="219" y="104"/>
                    <a:pt x="219" y="104"/>
                    <a:pt x="219" y="104"/>
                  </a:cubicBezTo>
                  <a:cubicBezTo>
                    <a:pt x="201" y="115"/>
                    <a:pt x="201" y="115"/>
                    <a:pt x="201" y="115"/>
                  </a:cubicBezTo>
                  <a:cubicBezTo>
                    <a:pt x="201" y="115"/>
                    <a:pt x="201" y="115"/>
                    <a:pt x="201" y="115"/>
                  </a:cubicBezTo>
                  <a:cubicBezTo>
                    <a:pt x="200" y="115"/>
                    <a:pt x="200" y="116"/>
                    <a:pt x="199" y="116"/>
                  </a:cubicBezTo>
                  <a:cubicBezTo>
                    <a:pt x="198" y="116"/>
                    <a:pt x="198" y="116"/>
                    <a:pt x="197" y="117"/>
                  </a:cubicBezTo>
                  <a:cubicBezTo>
                    <a:pt x="197" y="117"/>
                    <a:pt x="196" y="117"/>
                    <a:pt x="196" y="117"/>
                  </a:cubicBezTo>
                  <a:cubicBezTo>
                    <a:pt x="196" y="117"/>
                    <a:pt x="196" y="117"/>
                    <a:pt x="196" y="117"/>
                  </a:cubicBezTo>
                  <a:cubicBezTo>
                    <a:pt x="196" y="117"/>
                    <a:pt x="195" y="117"/>
                    <a:pt x="195" y="117"/>
                  </a:cubicBezTo>
                  <a:cubicBezTo>
                    <a:pt x="195" y="117"/>
                    <a:pt x="194" y="117"/>
                    <a:pt x="193" y="117"/>
                  </a:cubicBezTo>
                  <a:cubicBezTo>
                    <a:pt x="192" y="117"/>
                    <a:pt x="192" y="117"/>
                    <a:pt x="191" y="117"/>
                  </a:cubicBezTo>
                  <a:cubicBezTo>
                    <a:pt x="191" y="117"/>
                    <a:pt x="190" y="117"/>
                    <a:pt x="190" y="117"/>
                  </a:cubicBezTo>
                  <a:cubicBezTo>
                    <a:pt x="190" y="117"/>
                    <a:pt x="190" y="117"/>
                    <a:pt x="190" y="117"/>
                  </a:cubicBezTo>
                  <a:cubicBezTo>
                    <a:pt x="189" y="117"/>
                    <a:pt x="189" y="117"/>
                    <a:pt x="188" y="117"/>
                  </a:cubicBezTo>
                  <a:cubicBezTo>
                    <a:pt x="187" y="117"/>
                    <a:pt x="186" y="117"/>
                    <a:pt x="185" y="116"/>
                  </a:cubicBezTo>
                  <a:cubicBezTo>
                    <a:pt x="185" y="116"/>
                    <a:pt x="185" y="116"/>
                    <a:pt x="184" y="116"/>
                  </a:cubicBezTo>
                  <a:cubicBezTo>
                    <a:pt x="184" y="116"/>
                    <a:pt x="183" y="116"/>
                    <a:pt x="183" y="116"/>
                  </a:cubicBezTo>
                  <a:cubicBezTo>
                    <a:pt x="182" y="115"/>
                    <a:pt x="182" y="115"/>
                    <a:pt x="181" y="115"/>
                  </a:cubicBezTo>
                  <a:cubicBezTo>
                    <a:pt x="180" y="114"/>
                    <a:pt x="178" y="114"/>
                    <a:pt x="177" y="113"/>
                  </a:cubicBezTo>
                  <a:cubicBezTo>
                    <a:pt x="0" y="11"/>
                    <a:pt x="0" y="11"/>
                    <a:pt x="0" y="11"/>
                  </a:cubicBezTo>
                  <a:lnTo>
                    <a:pt x="18" y="0"/>
                  </a:lnTo>
                  <a:close/>
                </a:path>
              </a:pathLst>
            </a:custGeom>
            <a:solidFill>
              <a:srgbClr val="041D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8" name="Freeform 148"/>
            <p:cNvSpPr>
              <a:spLocks/>
            </p:cNvSpPr>
            <p:nvPr userDrawn="1"/>
          </p:nvSpPr>
          <p:spPr bwMode="auto">
            <a:xfrm>
              <a:off x="9796464" y="4308475"/>
              <a:ext cx="355600" cy="377825"/>
            </a:xfrm>
            <a:custGeom>
              <a:avLst/>
              <a:gdLst>
                <a:gd name="T0" fmla="*/ 0 w 224"/>
                <a:gd name="T1" fmla="*/ 108 h 238"/>
                <a:gd name="T2" fmla="*/ 177 w 224"/>
                <a:gd name="T3" fmla="*/ 210 h 238"/>
                <a:gd name="T4" fmla="*/ 211 w 224"/>
                <a:gd name="T5" fmla="*/ 190 h 238"/>
                <a:gd name="T6" fmla="*/ 211 w 224"/>
                <a:gd name="T7" fmla="*/ 0 h 238"/>
                <a:gd name="T8" fmla="*/ 224 w 224"/>
                <a:gd name="T9" fmla="*/ 7 h 238"/>
                <a:gd name="T10" fmla="*/ 223 w 224"/>
                <a:gd name="T11" fmla="*/ 197 h 238"/>
                <a:gd name="T12" fmla="*/ 177 w 224"/>
                <a:gd name="T13" fmla="*/ 224 h 238"/>
                <a:gd name="T14" fmla="*/ 0 w 224"/>
                <a:gd name="T15" fmla="*/ 122 h 238"/>
                <a:gd name="T16" fmla="*/ 0 w 224"/>
                <a:gd name="T17" fmla="*/ 108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4" h="238">
                  <a:moveTo>
                    <a:pt x="0" y="108"/>
                  </a:moveTo>
                  <a:cubicBezTo>
                    <a:pt x="177" y="210"/>
                    <a:pt x="177" y="210"/>
                    <a:pt x="177" y="210"/>
                  </a:cubicBezTo>
                  <a:cubicBezTo>
                    <a:pt x="195" y="220"/>
                    <a:pt x="211" y="212"/>
                    <a:pt x="211" y="190"/>
                  </a:cubicBezTo>
                  <a:cubicBezTo>
                    <a:pt x="211" y="0"/>
                    <a:pt x="211" y="0"/>
                    <a:pt x="211" y="0"/>
                  </a:cubicBezTo>
                  <a:cubicBezTo>
                    <a:pt x="224" y="7"/>
                    <a:pt x="224" y="7"/>
                    <a:pt x="224" y="7"/>
                  </a:cubicBezTo>
                  <a:cubicBezTo>
                    <a:pt x="223" y="197"/>
                    <a:pt x="223" y="197"/>
                    <a:pt x="223" y="197"/>
                  </a:cubicBezTo>
                  <a:cubicBezTo>
                    <a:pt x="223" y="227"/>
                    <a:pt x="202" y="238"/>
                    <a:pt x="177" y="224"/>
                  </a:cubicBezTo>
                  <a:cubicBezTo>
                    <a:pt x="0" y="122"/>
                    <a:pt x="0" y="122"/>
                    <a:pt x="0" y="122"/>
                  </a:cubicBezTo>
                  <a:lnTo>
                    <a:pt x="0" y="108"/>
                  </a:lnTo>
                  <a:close/>
                </a:path>
              </a:pathLst>
            </a:custGeom>
            <a:solidFill>
              <a:srgbClr val="0835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9" name="Freeform 149"/>
            <p:cNvSpPr>
              <a:spLocks/>
            </p:cNvSpPr>
            <p:nvPr userDrawn="1"/>
          </p:nvSpPr>
          <p:spPr bwMode="auto">
            <a:xfrm>
              <a:off x="9675814" y="4491038"/>
              <a:ext cx="268288" cy="201613"/>
            </a:xfrm>
            <a:custGeom>
              <a:avLst/>
              <a:gdLst>
                <a:gd name="T0" fmla="*/ 0 w 169"/>
                <a:gd name="T1" fmla="*/ 0 h 127"/>
                <a:gd name="T2" fmla="*/ 0 w 169"/>
                <a:gd name="T3" fmla="*/ 2 h 127"/>
                <a:gd name="T4" fmla="*/ 0 w 169"/>
                <a:gd name="T5" fmla="*/ 2 h 127"/>
                <a:gd name="T6" fmla="*/ 1 w 169"/>
                <a:gd name="T7" fmla="*/ 4 h 127"/>
                <a:gd name="T8" fmla="*/ 1 w 169"/>
                <a:gd name="T9" fmla="*/ 5 h 127"/>
                <a:gd name="T10" fmla="*/ 3 w 169"/>
                <a:gd name="T11" fmla="*/ 6 h 127"/>
                <a:gd name="T12" fmla="*/ 4 w 169"/>
                <a:gd name="T13" fmla="*/ 8 h 127"/>
                <a:gd name="T14" fmla="*/ 6 w 169"/>
                <a:gd name="T15" fmla="*/ 8 h 127"/>
                <a:gd name="T16" fmla="*/ 165 w 169"/>
                <a:gd name="T17" fmla="*/ 101 h 127"/>
                <a:gd name="T18" fmla="*/ 169 w 169"/>
                <a:gd name="T19" fmla="*/ 112 h 127"/>
                <a:gd name="T20" fmla="*/ 165 w 169"/>
                <a:gd name="T21" fmla="*/ 127 h 127"/>
                <a:gd name="T22" fmla="*/ 6 w 169"/>
                <a:gd name="T23" fmla="*/ 34 h 127"/>
                <a:gd name="T24" fmla="*/ 5 w 169"/>
                <a:gd name="T25" fmla="*/ 34 h 127"/>
                <a:gd name="T26" fmla="*/ 4 w 169"/>
                <a:gd name="T27" fmla="*/ 33 h 127"/>
                <a:gd name="T28" fmla="*/ 3 w 169"/>
                <a:gd name="T29" fmla="*/ 32 h 127"/>
                <a:gd name="T30" fmla="*/ 3 w 169"/>
                <a:gd name="T31" fmla="*/ 32 h 127"/>
                <a:gd name="T32" fmla="*/ 2 w 169"/>
                <a:gd name="T33" fmla="*/ 31 h 127"/>
                <a:gd name="T34" fmla="*/ 1 w 169"/>
                <a:gd name="T35" fmla="*/ 30 h 127"/>
                <a:gd name="T36" fmla="*/ 1 w 169"/>
                <a:gd name="T37" fmla="*/ 30 h 127"/>
                <a:gd name="T38" fmla="*/ 1 w 169"/>
                <a:gd name="T39" fmla="*/ 29 h 127"/>
                <a:gd name="T40" fmla="*/ 0 w 169"/>
                <a:gd name="T41" fmla="*/ 28 h 127"/>
                <a:gd name="T42" fmla="*/ 0 w 169"/>
                <a:gd name="T43" fmla="*/ 28 h 127"/>
                <a:gd name="T44" fmla="*/ 0 w 169"/>
                <a:gd name="T45" fmla="*/ 28 h 127"/>
                <a:gd name="T46" fmla="*/ 0 w 169"/>
                <a:gd name="T47" fmla="*/ 27 h 127"/>
                <a:gd name="T48" fmla="*/ 0 w 169"/>
                <a:gd name="T49" fmla="*/ 26 h 127"/>
                <a:gd name="T50" fmla="*/ 0 w 169"/>
                <a:gd name="T51" fmla="*/ 26 h 127"/>
                <a:gd name="T52" fmla="*/ 0 w 169"/>
                <a:gd name="T53" fmla="*/ 26 h 127"/>
                <a:gd name="T54" fmla="*/ 0 w 169"/>
                <a:gd name="T55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69" h="127">
                  <a:moveTo>
                    <a:pt x="0" y="0"/>
                  </a:move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4"/>
                    <a:pt x="1" y="4"/>
                  </a:cubicBezTo>
                  <a:cubicBezTo>
                    <a:pt x="1" y="4"/>
                    <a:pt x="1" y="5"/>
                    <a:pt x="1" y="5"/>
                  </a:cubicBezTo>
                  <a:cubicBezTo>
                    <a:pt x="2" y="5"/>
                    <a:pt x="2" y="6"/>
                    <a:pt x="3" y="6"/>
                  </a:cubicBezTo>
                  <a:cubicBezTo>
                    <a:pt x="3" y="7"/>
                    <a:pt x="4" y="7"/>
                    <a:pt x="4" y="8"/>
                  </a:cubicBezTo>
                  <a:cubicBezTo>
                    <a:pt x="5" y="8"/>
                    <a:pt x="5" y="8"/>
                    <a:pt x="6" y="8"/>
                  </a:cubicBezTo>
                  <a:cubicBezTo>
                    <a:pt x="165" y="101"/>
                    <a:pt x="165" y="101"/>
                    <a:pt x="165" y="101"/>
                  </a:cubicBezTo>
                  <a:cubicBezTo>
                    <a:pt x="169" y="112"/>
                    <a:pt x="169" y="112"/>
                    <a:pt x="169" y="112"/>
                  </a:cubicBezTo>
                  <a:cubicBezTo>
                    <a:pt x="165" y="127"/>
                    <a:pt x="165" y="127"/>
                    <a:pt x="165" y="127"/>
                  </a:cubicBezTo>
                  <a:cubicBezTo>
                    <a:pt x="6" y="34"/>
                    <a:pt x="6" y="34"/>
                    <a:pt x="6" y="34"/>
                  </a:cubicBezTo>
                  <a:cubicBezTo>
                    <a:pt x="6" y="34"/>
                    <a:pt x="5" y="34"/>
                    <a:pt x="5" y="34"/>
                  </a:cubicBezTo>
                  <a:cubicBezTo>
                    <a:pt x="5" y="34"/>
                    <a:pt x="5" y="33"/>
                    <a:pt x="4" y="33"/>
                  </a:cubicBezTo>
                  <a:cubicBezTo>
                    <a:pt x="4" y="33"/>
                    <a:pt x="3" y="32"/>
                    <a:pt x="3" y="32"/>
                  </a:cubicBezTo>
                  <a:cubicBezTo>
                    <a:pt x="3" y="32"/>
                    <a:pt x="3" y="32"/>
                    <a:pt x="3" y="32"/>
                  </a:cubicBezTo>
                  <a:cubicBezTo>
                    <a:pt x="2" y="32"/>
                    <a:pt x="2" y="31"/>
                    <a:pt x="2" y="31"/>
                  </a:cubicBezTo>
                  <a:cubicBezTo>
                    <a:pt x="2" y="30"/>
                    <a:pt x="1" y="30"/>
                    <a:pt x="1" y="30"/>
                  </a:cubicBezTo>
                  <a:cubicBezTo>
                    <a:pt x="1" y="30"/>
                    <a:pt x="1" y="30"/>
                    <a:pt x="1" y="30"/>
                  </a:cubicBezTo>
                  <a:cubicBezTo>
                    <a:pt x="1" y="30"/>
                    <a:pt x="1" y="30"/>
                    <a:pt x="1" y="29"/>
                  </a:cubicBezTo>
                  <a:cubicBezTo>
                    <a:pt x="1" y="29"/>
                    <a:pt x="0" y="29"/>
                    <a:pt x="0" y="28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28"/>
                    <a:pt x="0" y="27"/>
                    <a:pt x="0" y="27"/>
                  </a:cubicBezTo>
                  <a:cubicBezTo>
                    <a:pt x="0" y="27"/>
                    <a:pt x="0" y="26"/>
                    <a:pt x="0" y="26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26"/>
                    <a:pt x="0" y="26"/>
                    <a:pt x="0" y="2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534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0" name="Freeform 150"/>
            <p:cNvSpPr>
              <a:spLocks/>
            </p:cNvSpPr>
            <p:nvPr userDrawn="1"/>
          </p:nvSpPr>
          <p:spPr bwMode="auto">
            <a:xfrm>
              <a:off x="9937751" y="4468813"/>
              <a:ext cx="349250" cy="228600"/>
            </a:xfrm>
            <a:custGeom>
              <a:avLst/>
              <a:gdLst>
                <a:gd name="T0" fmla="*/ 7 w 220"/>
                <a:gd name="T1" fmla="*/ 118 h 144"/>
                <a:gd name="T2" fmla="*/ 7 w 220"/>
                <a:gd name="T3" fmla="*/ 118 h 144"/>
                <a:gd name="T4" fmla="*/ 14 w 220"/>
                <a:gd name="T5" fmla="*/ 119 h 144"/>
                <a:gd name="T6" fmla="*/ 15 w 220"/>
                <a:gd name="T7" fmla="*/ 119 h 144"/>
                <a:gd name="T8" fmla="*/ 22 w 220"/>
                <a:gd name="T9" fmla="*/ 118 h 144"/>
                <a:gd name="T10" fmla="*/ 22 w 220"/>
                <a:gd name="T11" fmla="*/ 118 h 144"/>
                <a:gd name="T12" fmla="*/ 29 w 220"/>
                <a:gd name="T13" fmla="*/ 115 h 144"/>
                <a:gd name="T14" fmla="*/ 214 w 220"/>
                <a:gd name="T15" fmla="*/ 8 h 144"/>
                <a:gd name="T16" fmla="*/ 220 w 220"/>
                <a:gd name="T17" fmla="*/ 0 h 144"/>
                <a:gd name="T18" fmla="*/ 220 w 220"/>
                <a:gd name="T19" fmla="*/ 26 h 144"/>
                <a:gd name="T20" fmla="*/ 214 w 220"/>
                <a:gd name="T21" fmla="*/ 34 h 144"/>
                <a:gd name="T22" fmla="*/ 29 w 220"/>
                <a:gd name="T23" fmla="*/ 141 h 144"/>
                <a:gd name="T24" fmla="*/ 26 w 220"/>
                <a:gd name="T25" fmla="*/ 142 h 144"/>
                <a:gd name="T26" fmla="*/ 24 w 220"/>
                <a:gd name="T27" fmla="*/ 143 h 144"/>
                <a:gd name="T28" fmla="*/ 22 w 220"/>
                <a:gd name="T29" fmla="*/ 143 h 144"/>
                <a:gd name="T30" fmla="*/ 22 w 220"/>
                <a:gd name="T31" fmla="*/ 143 h 144"/>
                <a:gd name="T32" fmla="*/ 22 w 220"/>
                <a:gd name="T33" fmla="*/ 144 h 144"/>
                <a:gd name="T34" fmla="*/ 20 w 220"/>
                <a:gd name="T35" fmla="*/ 144 h 144"/>
                <a:gd name="T36" fmla="*/ 18 w 220"/>
                <a:gd name="T37" fmla="*/ 144 h 144"/>
                <a:gd name="T38" fmla="*/ 16 w 220"/>
                <a:gd name="T39" fmla="*/ 144 h 144"/>
                <a:gd name="T40" fmla="*/ 15 w 220"/>
                <a:gd name="T41" fmla="*/ 144 h 144"/>
                <a:gd name="T42" fmla="*/ 15 w 220"/>
                <a:gd name="T43" fmla="*/ 144 h 144"/>
                <a:gd name="T44" fmla="*/ 14 w 220"/>
                <a:gd name="T45" fmla="*/ 144 h 144"/>
                <a:gd name="T46" fmla="*/ 11 w 220"/>
                <a:gd name="T47" fmla="*/ 144 h 144"/>
                <a:gd name="T48" fmla="*/ 9 w 220"/>
                <a:gd name="T49" fmla="*/ 144 h 144"/>
                <a:gd name="T50" fmla="*/ 8 w 220"/>
                <a:gd name="T51" fmla="*/ 143 h 144"/>
                <a:gd name="T52" fmla="*/ 7 w 220"/>
                <a:gd name="T53" fmla="*/ 143 h 144"/>
                <a:gd name="T54" fmla="*/ 5 w 220"/>
                <a:gd name="T55" fmla="*/ 143 h 144"/>
                <a:gd name="T56" fmla="*/ 0 w 220"/>
                <a:gd name="T57" fmla="*/ 141 h 144"/>
                <a:gd name="T58" fmla="*/ 0 w 220"/>
                <a:gd name="T59" fmla="*/ 115 h 144"/>
                <a:gd name="T60" fmla="*/ 7 w 220"/>
                <a:gd name="T61" fmla="*/ 118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20" h="144">
                  <a:moveTo>
                    <a:pt x="7" y="118"/>
                  </a:moveTo>
                  <a:cubicBezTo>
                    <a:pt x="7" y="118"/>
                    <a:pt x="7" y="118"/>
                    <a:pt x="7" y="118"/>
                  </a:cubicBezTo>
                  <a:cubicBezTo>
                    <a:pt x="10" y="118"/>
                    <a:pt x="12" y="119"/>
                    <a:pt x="14" y="119"/>
                  </a:cubicBezTo>
                  <a:cubicBezTo>
                    <a:pt x="15" y="119"/>
                    <a:pt x="15" y="119"/>
                    <a:pt x="15" y="119"/>
                  </a:cubicBezTo>
                  <a:cubicBezTo>
                    <a:pt x="17" y="119"/>
                    <a:pt x="20" y="118"/>
                    <a:pt x="22" y="118"/>
                  </a:cubicBezTo>
                  <a:cubicBezTo>
                    <a:pt x="22" y="118"/>
                    <a:pt x="22" y="118"/>
                    <a:pt x="22" y="118"/>
                  </a:cubicBezTo>
                  <a:cubicBezTo>
                    <a:pt x="25" y="117"/>
                    <a:pt x="27" y="116"/>
                    <a:pt x="29" y="115"/>
                  </a:cubicBezTo>
                  <a:cubicBezTo>
                    <a:pt x="214" y="8"/>
                    <a:pt x="214" y="8"/>
                    <a:pt x="214" y="8"/>
                  </a:cubicBezTo>
                  <a:cubicBezTo>
                    <a:pt x="218" y="6"/>
                    <a:pt x="220" y="3"/>
                    <a:pt x="220" y="0"/>
                  </a:cubicBezTo>
                  <a:cubicBezTo>
                    <a:pt x="220" y="26"/>
                    <a:pt x="220" y="26"/>
                    <a:pt x="220" y="26"/>
                  </a:cubicBezTo>
                  <a:cubicBezTo>
                    <a:pt x="220" y="29"/>
                    <a:pt x="218" y="32"/>
                    <a:pt x="214" y="34"/>
                  </a:cubicBezTo>
                  <a:cubicBezTo>
                    <a:pt x="29" y="141"/>
                    <a:pt x="29" y="141"/>
                    <a:pt x="29" y="141"/>
                  </a:cubicBezTo>
                  <a:cubicBezTo>
                    <a:pt x="28" y="141"/>
                    <a:pt x="27" y="142"/>
                    <a:pt x="26" y="142"/>
                  </a:cubicBezTo>
                  <a:cubicBezTo>
                    <a:pt x="25" y="143"/>
                    <a:pt x="25" y="143"/>
                    <a:pt x="24" y="143"/>
                  </a:cubicBezTo>
                  <a:cubicBezTo>
                    <a:pt x="23" y="143"/>
                    <a:pt x="23" y="143"/>
                    <a:pt x="22" y="143"/>
                  </a:cubicBezTo>
                  <a:cubicBezTo>
                    <a:pt x="22" y="143"/>
                    <a:pt x="22" y="143"/>
                    <a:pt x="22" y="143"/>
                  </a:cubicBezTo>
                  <a:cubicBezTo>
                    <a:pt x="22" y="143"/>
                    <a:pt x="22" y="144"/>
                    <a:pt x="22" y="144"/>
                  </a:cubicBezTo>
                  <a:cubicBezTo>
                    <a:pt x="21" y="144"/>
                    <a:pt x="20" y="144"/>
                    <a:pt x="20" y="144"/>
                  </a:cubicBezTo>
                  <a:cubicBezTo>
                    <a:pt x="19" y="144"/>
                    <a:pt x="18" y="144"/>
                    <a:pt x="18" y="144"/>
                  </a:cubicBezTo>
                  <a:cubicBezTo>
                    <a:pt x="17" y="144"/>
                    <a:pt x="16" y="144"/>
                    <a:pt x="16" y="144"/>
                  </a:cubicBezTo>
                  <a:cubicBezTo>
                    <a:pt x="15" y="144"/>
                    <a:pt x="15" y="144"/>
                    <a:pt x="15" y="144"/>
                  </a:cubicBezTo>
                  <a:cubicBezTo>
                    <a:pt x="15" y="144"/>
                    <a:pt x="15" y="144"/>
                    <a:pt x="15" y="144"/>
                  </a:cubicBezTo>
                  <a:cubicBezTo>
                    <a:pt x="14" y="144"/>
                    <a:pt x="14" y="144"/>
                    <a:pt x="14" y="144"/>
                  </a:cubicBezTo>
                  <a:cubicBezTo>
                    <a:pt x="13" y="144"/>
                    <a:pt x="12" y="144"/>
                    <a:pt x="11" y="144"/>
                  </a:cubicBezTo>
                  <a:cubicBezTo>
                    <a:pt x="10" y="144"/>
                    <a:pt x="10" y="144"/>
                    <a:pt x="9" y="144"/>
                  </a:cubicBezTo>
                  <a:cubicBezTo>
                    <a:pt x="8" y="144"/>
                    <a:pt x="8" y="144"/>
                    <a:pt x="8" y="143"/>
                  </a:cubicBezTo>
                  <a:cubicBezTo>
                    <a:pt x="7" y="143"/>
                    <a:pt x="7" y="143"/>
                    <a:pt x="7" y="143"/>
                  </a:cubicBezTo>
                  <a:cubicBezTo>
                    <a:pt x="6" y="143"/>
                    <a:pt x="5" y="143"/>
                    <a:pt x="5" y="143"/>
                  </a:cubicBezTo>
                  <a:cubicBezTo>
                    <a:pt x="3" y="142"/>
                    <a:pt x="2" y="142"/>
                    <a:pt x="0" y="141"/>
                  </a:cubicBezTo>
                  <a:cubicBezTo>
                    <a:pt x="0" y="115"/>
                    <a:pt x="0" y="115"/>
                    <a:pt x="0" y="115"/>
                  </a:cubicBezTo>
                  <a:cubicBezTo>
                    <a:pt x="2" y="116"/>
                    <a:pt x="4" y="117"/>
                    <a:pt x="7" y="118"/>
                  </a:cubicBezTo>
                  <a:close/>
                </a:path>
              </a:pathLst>
            </a:custGeom>
            <a:solidFill>
              <a:srgbClr val="0327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1" name="Freeform 151"/>
            <p:cNvSpPr>
              <a:spLocks/>
            </p:cNvSpPr>
            <p:nvPr userDrawn="1"/>
          </p:nvSpPr>
          <p:spPr bwMode="auto">
            <a:xfrm>
              <a:off x="9672639" y="4300538"/>
              <a:ext cx="617538" cy="358775"/>
            </a:xfrm>
            <a:custGeom>
              <a:avLst/>
              <a:gdLst>
                <a:gd name="T0" fmla="*/ 8 w 389"/>
                <a:gd name="T1" fmla="*/ 112 h 226"/>
                <a:gd name="T2" fmla="*/ 8 w 389"/>
                <a:gd name="T3" fmla="*/ 128 h 226"/>
                <a:gd name="T4" fmla="*/ 167 w 389"/>
                <a:gd name="T5" fmla="*/ 221 h 226"/>
                <a:gd name="T6" fmla="*/ 196 w 389"/>
                <a:gd name="T7" fmla="*/ 221 h 226"/>
                <a:gd name="T8" fmla="*/ 381 w 389"/>
                <a:gd name="T9" fmla="*/ 114 h 226"/>
                <a:gd name="T10" fmla="*/ 381 w 389"/>
                <a:gd name="T11" fmla="*/ 98 h 226"/>
                <a:gd name="T12" fmla="*/ 222 w 389"/>
                <a:gd name="T13" fmla="*/ 5 h 226"/>
                <a:gd name="T14" fmla="*/ 193 w 389"/>
                <a:gd name="T15" fmla="*/ 5 h 226"/>
                <a:gd name="T16" fmla="*/ 8 w 389"/>
                <a:gd name="T17" fmla="*/ 112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89" h="226">
                  <a:moveTo>
                    <a:pt x="8" y="112"/>
                  </a:moveTo>
                  <a:cubicBezTo>
                    <a:pt x="0" y="116"/>
                    <a:pt x="0" y="124"/>
                    <a:pt x="8" y="128"/>
                  </a:cubicBezTo>
                  <a:cubicBezTo>
                    <a:pt x="167" y="221"/>
                    <a:pt x="167" y="221"/>
                    <a:pt x="167" y="221"/>
                  </a:cubicBezTo>
                  <a:cubicBezTo>
                    <a:pt x="175" y="226"/>
                    <a:pt x="188" y="226"/>
                    <a:pt x="196" y="221"/>
                  </a:cubicBezTo>
                  <a:cubicBezTo>
                    <a:pt x="381" y="114"/>
                    <a:pt x="381" y="114"/>
                    <a:pt x="381" y="114"/>
                  </a:cubicBezTo>
                  <a:cubicBezTo>
                    <a:pt x="389" y="110"/>
                    <a:pt x="389" y="102"/>
                    <a:pt x="381" y="98"/>
                  </a:cubicBezTo>
                  <a:cubicBezTo>
                    <a:pt x="222" y="5"/>
                    <a:pt x="222" y="5"/>
                    <a:pt x="222" y="5"/>
                  </a:cubicBezTo>
                  <a:cubicBezTo>
                    <a:pt x="214" y="0"/>
                    <a:pt x="201" y="0"/>
                    <a:pt x="193" y="5"/>
                  </a:cubicBezTo>
                  <a:lnTo>
                    <a:pt x="8" y="112"/>
                  </a:lnTo>
                  <a:close/>
                </a:path>
              </a:pathLst>
            </a:custGeom>
            <a:solidFill>
              <a:srgbClr val="0844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2" name="Freeform 152"/>
            <p:cNvSpPr>
              <a:spLocks/>
            </p:cNvSpPr>
            <p:nvPr userDrawn="1"/>
          </p:nvSpPr>
          <p:spPr bwMode="auto">
            <a:xfrm>
              <a:off x="9605964" y="4208463"/>
              <a:ext cx="600075" cy="369888"/>
            </a:xfrm>
            <a:custGeom>
              <a:avLst/>
              <a:gdLst>
                <a:gd name="T0" fmla="*/ 322 w 378"/>
                <a:gd name="T1" fmla="*/ 52 h 233"/>
                <a:gd name="T2" fmla="*/ 361 w 378"/>
                <a:gd name="T3" fmla="*/ 60 h 233"/>
                <a:gd name="T4" fmla="*/ 373 w 378"/>
                <a:gd name="T5" fmla="*/ 133 h 233"/>
                <a:gd name="T6" fmla="*/ 261 w 378"/>
                <a:gd name="T7" fmla="*/ 221 h 233"/>
                <a:gd name="T8" fmla="*/ 4 w 378"/>
                <a:gd name="T9" fmla="*/ 107 h 233"/>
                <a:gd name="T10" fmla="*/ 28 w 378"/>
                <a:gd name="T11" fmla="*/ 30 h 233"/>
                <a:gd name="T12" fmla="*/ 133 w 378"/>
                <a:gd name="T13" fmla="*/ 14 h 233"/>
                <a:gd name="T14" fmla="*/ 255 w 378"/>
                <a:gd name="T15" fmla="*/ 56 h 233"/>
                <a:gd name="T16" fmla="*/ 322 w 378"/>
                <a:gd name="T17" fmla="*/ 52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78" h="233">
                  <a:moveTo>
                    <a:pt x="322" y="52"/>
                  </a:moveTo>
                  <a:cubicBezTo>
                    <a:pt x="361" y="60"/>
                    <a:pt x="361" y="60"/>
                    <a:pt x="361" y="60"/>
                  </a:cubicBezTo>
                  <a:cubicBezTo>
                    <a:pt x="374" y="88"/>
                    <a:pt x="378" y="111"/>
                    <a:pt x="373" y="133"/>
                  </a:cubicBezTo>
                  <a:cubicBezTo>
                    <a:pt x="363" y="176"/>
                    <a:pt x="302" y="215"/>
                    <a:pt x="261" y="221"/>
                  </a:cubicBezTo>
                  <a:cubicBezTo>
                    <a:pt x="184" y="233"/>
                    <a:pt x="64" y="138"/>
                    <a:pt x="4" y="107"/>
                  </a:cubicBezTo>
                  <a:cubicBezTo>
                    <a:pt x="0" y="55"/>
                    <a:pt x="7" y="43"/>
                    <a:pt x="28" y="30"/>
                  </a:cubicBezTo>
                  <a:cubicBezTo>
                    <a:pt x="67" y="7"/>
                    <a:pt x="97" y="0"/>
                    <a:pt x="133" y="14"/>
                  </a:cubicBezTo>
                  <a:cubicBezTo>
                    <a:pt x="179" y="31"/>
                    <a:pt x="219" y="38"/>
                    <a:pt x="255" y="56"/>
                  </a:cubicBezTo>
                  <a:lnTo>
                    <a:pt x="322" y="52"/>
                  </a:lnTo>
                  <a:close/>
                </a:path>
              </a:pathLst>
            </a:custGeom>
            <a:solidFill>
              <a:srgbClr val="005B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3" name="Freeform 153"/>
            <p:cNvSpPr>
              <a:spLocks/>
            </p:cNvSpPr>
            <p:nvPr userDrawn="1"/>
          </p:nvSpPr>
          <p:spPr bwMode="auto">
            <a:xfrm>
              <a:off x="7696201" y="4632325"/>
              <a:ext cx="171450" cy="130175"/>
            </a:xfrm>
            <a:custGeom>
              <a:avLst/>
              <a:gdLst>
                <a:gd name="T0" fmla="*/ 0 w 108"/>
                <a:gd name="T1" fmla="*/ 0 h 82"/>
                <a:gd name="T2" fmla="*/ 1 w 108"/>
                <a:gd name="T3" fmla="*/ 1 h 82"/>
                <a:gd name="T4" fmla="*/ 1 w 108"/>
                <a:gd name="T5" fmla="*/ 1 h 82"/>
                <a:gd name="T6" fmla="*/ 1 w 108"/>
                <a:gd name="T7" fmla="*/ 2 h 82"/>
                <a:gd name="T8" fmla="*/ 1 w 108"/>
                <a:gd name="T9" fmla="*/ 3 h 82"/>
                <a:gd name="T10" fmla="*/ 2 w 108"/>
                <a:gd name="T11" fmla="*/ 4 h 82"/>
                <a:gd name="T12" fmla="*/ 3 w 108"/>
                <a:gd name="T13" fmla="*/ 5 h 82"/>
                <a:gd name="T14" fmla="*/ 4 w 108"/>
                <a:gd name="T15" fmla="*/ 5 h 82"/>
                <a:gd name="T16" fmla="*/ 108 w 108"/>
                <a:gd name="T17" fmla="*/ 65 h 82"/>
                <a:gd name="T18" fmla="*/ 108 w 108"/>
                <a:gd name="T19" fmla="*/ 82 h 82"/>
                <a:gd name="T20" fmla="*/ 4 w 108"/>
                <a:gd name="T21" fmla="*/ 22 h 82"/>
                <a:gd name="T22" fmla="*/ 4 w 108"/>
                <a:gd name="T23" fmla="*/ 22 h 82"/>
                <a:gd name="T24" fmla="*/ 3 w 108"/>
                <a:gd name="T25" fmla="*/ 21 h 82"/>
                <a:gd name="T26" fmla="*/ 2 w 108"/>
                <a:gd name="T27" fmla="*/ 20 h 82"/>
                <a:gd name="T28" fmla="*/ 2 w 108"/>
                <a:gd name="T29" fmla="*/ 20 h 82"/>
                <a:gd name="T30" fmla="*/ 2 w 108"/>
                <a:gd name="T31" fmla="*/ 20 h 82"/>
                <a:gd name="T32" fmla="*/ 1 w 108"/>
                <a:gd name="T33" fmla="*/ 19 h 82"/>
                <a:gd name="T34" fmla="*/ 1 w 108"/>
                <a:gd name="T35" fmla="*/ 19 h 82"/>
                <a:gd name="T36" fmla="*/ 1 w 108"/>
                <a:gd name="T37" fmla="*/ 19 h 82"/>
                <a:gd name="T38" fmla="*/ 1 w 108"/>
                <a:gd name="T39" fmla="*/ 18 h 82"/>
                <a:gd name="T40" fmla="*/ 1 w 108"/>
                <a:gd name="T41" fmla="*/ 18 h 82"/>
                <a:gd name="T42" fmla="*/ 1 w 108"/>
                <a:gd name="T43" fmla="*/ 18 h 82"/>
                <a:gd name="T44" fmla="*/ 0 w 108"/>
                <a:gd name="T45" fmla="*/ 17 h 82"/>
                <a:gd name="T46" fmla="*/ 0 w 108"/>
                <a:gd name="T47" fmla="*/ 17 h 82"/>
                <a:gd name="T48" fmla="*/ 0 w 108"/>
                <a:gd name="T49" fmla="*/ 16 h 82"/>
                <a:gd name="T50" fmla="*/ 0 w 108"/>
                <a:gd name="T51" fmla="*/ 16 h 82"/>
                <a:gd name="T52" fmla="*/ 0 w 108"/>
                <a:gd name="T53" fmla="*/ 0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08" h="82">
                  <a:moveTo>
                    <a:pt x="0" y="0"/>
                  </a:moveTo>
                  <a:cubicBezTo>
                    <a:pt x="0" y="0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3"/>
                    <a:pt x="2" y="3"/>
                    <a:pt x="2" y="4"/>
                  </a:cubicBezTo>
                  <a:cubicBezTo>
                    <a:pt x="3" y="4"/>
                    <a:pt x="3" y="4"/>
                    <a:pt x="3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108" y="65"/>
                    <a:pt x="108" y="65"/>
                    <a:pt x="108" y="65"/>
                  </a:cubicBezTo>
                  <a:cubicBezTo>
                    <a:pt x="108" y="82"/>
                    <a:pt x="108" y="82"/>
                    <a:pt x="108" y="82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4" y="21"/>
                    <a:pt x="4" y="21"/>
                    <a:pt x="3" y="21"/>
                  </a:cubicBezTo>
                  <a:cubicBezTo>
                    <a:pt x="3" y="21"/>
                    <a:pt x="3" y="21"/>
                    <a:pt x="2" y="2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1" y="19"/>
                    <a:pt x="1" y="18"/>
                    <a:pt x="1" y="18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1" y="18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534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4" name="Freeform 154"/>
            <p:cNvSpPr>
              <a:spLocks/>
            </p:cNvSpPr>
            <p:nvPr userDrawn="1"/>
          </p:nvSpPr>
          <p:spPr bwMode="auto">
            <a:xfrm>
              <a:off x="7867651" y="4618038"/>
              <a:ext cx="227013" cy="147638"/>
            </a:xfrm>
            <a:custGeom>
              <a:avLst/>
              <a:gdLst>
                <a:gd name="T0" fmla="*/ 4 w 143"/>
                <a:gd name="T1" fmla="*/ 76 h 93"/>
                <a:gd name="T2" fmla="*/ 5 w 143"/>
                <a:gd name="T3" fmla="*/ 76 h 93"/>
                <a:gd name="T4" fmla="*/ 9 w 143"/>
                <a:gd name="T5" fmla="*/ 77 h 93"/>
                <a:gd name="T6" fmla="*/ 9 w 143"/>
                <a:gd name="T7" fmla="*/ 77 h 93"/>
                <a:gd name="T8" fmla="*/ 14 w 143"/>
                <a:gd name="T9" fmla="*/ 76 h 93"/>
                <a:gd name="T10" fmla="*/ 14 w 143"/>
                <a:gd name="T11" fmla="*/ 76 h 93"/>
                <a:gd name="T12" fmla="*/ 19 w 143"/>
                <a:gd name="T13" fmla="*/ 74 h 93"/>
                <a:gd name="T14" fmla="*/ 139 w 143"/>
                <a:gd name="T15" fmla="*/ 5 h 93"/>
                <a:gd name="T16" fmla="*/ 143 w 143"/>
                <a:gd name="T17" fmla="*/ 0 h 93"/>
                <a:gd name="T18" fmla="*/ 143 w 143"/>
                <a:gd name="T19" fmla="*/ 16 h 93"/>
                <a:gd name="T20" fmla="*/ 139 w 143"/>
                <a:gd name="T21" fmla="*/ 22 h 93"/>
                <a:gd name="T22" fmla="*/ 19 w 143"/>
                <a:gd name="T23" fmla="*/ 91 h 93"/>
                <a:gd name="T24" fmla="*/ 17 w 143"/>
                <a:gd name="T25" fmla="*/ 92 h 93"/>
                <a:gd name="T26" fmla="*/ 15 w 143"/>
                <a:gd name="T27" fmla="*/ 93 h 93"/>
                <a:gd name="T28" fmla="*/ 14 w 143"/>
                <a:gd name="T29" fmla="*/ 93 h 93"/>
                <a:gd name="T30" fmla="*/ 14 w 143"/>
                <a:gd name="T31" fmla="*/ 93 h 93"/>
                <a:gd name="T32" fmla="*/ 14 w 143"/>
                <a:gd name="T33" fmla="*/ 93 h 93"/>
                <a:gd name="T34" fmla="*/ 12 w 143"/>
                <a:gd name="T35" fmla="*/ 93 h 93"/>
                <a:gd name="T36" fmla="*/ 11 w 143"/>
                <a:gd name="T37" fmla="*/ 93 h 93"/>
                <a:gd name="T38" fmla="*/ 10 w 143"/>
                <a:gd name="T39" fmla="*/ 93 h 93"/>
                <a:gd name="T40" fmla="*/ 9 w 143"/>
                <a:gd name="T41" fmla="*/ 93 h 93"/>
                <a:gd name="T42" fmla="*/ 9 w 143"/>
                <a:gd name="T43" fmla="*/ 93 h 93"/>
                <a:gd name="T44" fmla="*/ 9 w 143"/>
                <a:gd name="T45" fmla="*/ 93 h 93"/>
                <a:gd name="T46" fmla="*/ 7 w 143"/>
                <a:gd name="T47" fmla="*/ 93 h 93"/>
                <a:gd name="T48" fmla="*/ 5 w 143"/>
                <a:gd name="T49" fmla="*/ 93 h 93"/>
                <a:gd name="T50" fmla="*/ 5 w 143"/>
                <a:gd name="T51" fmla="*/ 93 h 93"/>
                <a:gd name="T52" fmla="*/ 4 w 143"/>
                <a:gd name="T53" fmla="*/ 93 h 93"/>
                <a:gd name="T54" fmla="*/ 3 w 143"/>
                <a:gd name="T55" fmla="*/ 92 h 93"/>
                <a:gd name="T56" fmla="*/ 0 w 143"/>
                <a:gd name="T57" fmla="*/ 91 h 93"/>
                <a:gd name="T58" fmla="*/ 0 w 143"/>
                <a:gd name="T59" fmla="*/ 74 h 93"/>
                <a:gd name="T60" fmla="*/ 4 w 143"/>
                <a:gd name="T61" fmla="*/ 76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43" h="93">
                  <a:moveTo>
                    <a:pt x="4" y="76"/>
                  </a:moveTo>
                  <a:cubicBezTo>
                    <a:pt x="4" y="76"/>
                    <a:pt x="4" y="76"/>
                    <a:pt x="5" y="76"/>
                  </a:cubicBezTo>
                  <a:cubicBezTo>
                    <a:pt x="6" y="76"/>
                    <a:pt x="8" y="77"/>
                    <a:pt x="9" y="77"/>
                  </a:cubicBezTo>
                  <a:cubicBezTo>
                    <a:pt x="9" y="77"/>
                    <a:pt x="9" y="77"/>
                    <a:pt x="9" y="77"/>
                  </a:cubicBezTo>
                  <a:cubicBezTo>
                    <a:pt x="11" y="77"/>
                    <a:pt x="13" y="77"/>
                    <a:pt x="14" y="76"/>
                  </a:cubicBezTo>
                  <a:cubicBezTo>
                    <a:pt x="14" y="76"/>
                    <a:pt x="14" y="76"/>
                    <a:pt x="14" y="76"/>
                  </a:cubicBezTo>
                  <a:cubicBezTo>
                    <a:pt x="16" y="76"/>
                    <a:pt x="17" y="75"/>
                    <a:pt x="19" y="74"/>
                  </a:cubicBezTo>
                  <a:cubicBezTo>
                    <a:pt x="139" y="5"/>
                    <a:pt x="139" y="5"/>
                    <a:pt x="139" y="5"/>
                  </a:cubicBezTo>
                  <a:cubicBezTo>
                    <a:pt x="142" y="3"/>
                    <a:pt x="143" y="1"/>
                    <a:pt x="143" y="0"/>
                  </a:cubicBezTo>
                  <a:cubicBezTo>
                    <a:pt x="143" y="16"/>
                    <a:pt x="143" y="16"/>
                    <a:pt x="143" y="16"/>
                  </a:cubicBezTo>
                  <a:cubicBezTo>
                    <a:pt x="143" y="18"/>
                    <a:pt x="142" y="20"/>
                    <a:pt x="139" y="22"/>
                  </a:cubicBezTo>
                  <a:cubicBezTo>
                    <a:pt x="19" y="91"/>
                    <a:pt x="19" y="91"/>
                    <a:pt x="19" y="91"/>
                  </a:cubicBezTo>
                  <a:cubicBezTo>
                    <a:pt x="18" y="91"/>
                    <a:pt x="17" y="92"/>
                    <a:pt x="17" y="92"/>
                  </a:cubicBezTo>
                  <a:cubicBezTo>
                    <a:pt x="16" y="92"/>
                    <a:pt x="16" y="92"/>
                    <a:pt x="15" y="93"/>
                  </a:cubicBezTo>
                  <a:cubicBezTo>
                    <a:pt x="15" y="93"/>
                    <a:pt x="15" y="93"/>
                    <a:pt x="14" y="93"/>
                  </a:cubicBezTo>
                  <a:cubicBezTo>
                    <a:pt x="14" y="93"/>
                    <a:pt x="14" y="93"/>
                    <a:pt x="14" y="93"/>
                  </a:cubicBezTo>
                  <a:cubicBezTo>
                    <a:pt x="14" y="93"/>
                    <a:pt x="14" y="93"/>
                    <a:pt x="14" y="93"/>
                  </a:cubicBezTo>
                  <a:cubicBezTo>
                    <a:pt x="13" y="93"/>
                    <a:pt x="13" y="93"/>
                    <a:pt x="12" y="93"/>
                  </a:cubicBezTo>
                  <a:cubicBezTo>
                    <a:pt x="12" y="93"/>
                    <a:pt x="12" y="93"/>
                    <a:pt x="11" y="93"/>
                  </a:cubicBezTo>
                  <a:cubicBezTo>
                    <a:pt x="11" y="93"/>
                    <a:pt x="10" y="93"/>
                    <a:pt x="10" y="93"/>
                  </a:cubicBezTo>
                  <a:cubicBezTo>
                    <a:pt x="10" y="93"/>
                    <a:pt x="10" y="93"/>
                    <a:pt x="9" y="93"/>
                  </a:cubicBezTo>
                  <a:cubicBezTo>
                    <a:pt x="9" y="93"/>
                    <a:pt x="9" y="93"/>
                    <a:pt x="9" y="93"/>
                  </a:cubicBezTo>
                  <a:cubicBezTo>
                    <a:pt x="9" y="93"/>
                    <a:pt x="9" y="93"/>
                    <a:pt x="9" y="93"/>
                  </a:cubicBezTo>
                  <a:cubicBezTo>
                    <a:pt x="8" y="93"/>
                    <a:pt x="8" y="93"/>
                    <a:pt x="7" y="93"/>
                  </a:cubicBezTo>
                  <a:cubicBezTo>
                    <a:pt x="7" y="93"/>
                    <a:pt x="6" y="93"/>
                    <a:pt x="5" y="93"/>
                  </a:cubicBezTo>
                  <a:cubicBezTo>
                    <a:pt x="5" y="93"/>
                    <a:pt x="5" y="93"/>
                    <a:pt x="5" y="93"/>
                  </a:cubicBezTo>
                  <a:cubicBezTo>
                    <a:pt x="4" y="93"/>
                    <a:pt x="4" y="93"/>
                    <a:pt x="4" y="93"/>
                  </a:cubicBezTo>
                  <a:cubicBezTo>
                    <a:pt x="4" y="93"/>
                    <a:pt x="3" y="92"/>
                    <a:pt x="3" y="92"/>
                  </a:cubicBezTo>
                  <a:cubicBezTo>
                    <a:pt x="2" y="92"/>
                    <a:pt x="1" y="92"/>
                    <a:pt x="0" y="91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1" y="75"/>
                    <a:pt x="3" y="76"/>
                    <a:pt x="4" y="76"/>
                  </a:cubicBezTo>
                  <a:close/>
                </a:path>
              </a:pathLst>
            </a:custGeom>
            <a:solidFill>
              <a:srgbClr val="0327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5" name="Freeform 155"/>
            <p:cNvSpPr>
              <a:spLocks/>
            </p:cNvSpPr>
            <p:nvPr userDrawn="1"/>
          </p:nvSpPr>
          <p:spPr bwMode="auto">
            <a:xfrm>
              <a:off x="7694614" y="4508500"/>
              <a:ext cx="401638" cy="231775"/>
            </a:xfrm>
            <a:custGeom>
              <a:avLst/>
              <a:gdLst>
                <a:gd name="T0" fmla="*/ 5 w 253"/>
                <a:gd name="T1" fmla="*/ 72 h 146"/>
                <a:gd name="T2" fmla="*/ 5 w 253"/>
                <a:gd name="T3" fmla="*/ 83 h 146"/>
                <a:gd name="T4" fmla="*/ 109 w 253"/>
                <a:gd name="T5" fmla="*/ 143 h 146"/>
                <a:gd name="T6" fmla="*/ 128 w 253"/>
                <a:gd name="T7" fmla="*/ 143 h 146"/>
                <a:gd name="T8" fmla="*/ 248 w 253"/>
                <a:gd name="T9" fmla="*/ 74 h 146"/>
                <a:gd name="T10" fmla="*/ 248 w 253"/>
                <a:gd name="T11" fmla="*/ 63 h 146"/>
                <a:gd name="T12" fmla="*/ 144 w 253"/>
                <a:gd name="T13" fmla="*/ 3 h 146"/>
                <a:gd name="T14" fmla="*/ 126 w 253"/>
                <a:gd name="T15" fmla="*/ 3 h 146"/>
                <a:gd name="T16" fmla="*/ 5 w 253"/>
                <a:gd name="T17" fmla="*/ 72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3" h="146">
                  <a:moveTo>
                    <a:pt x="5" y="72"/>
                  </a:moveTo>
                  <a:cubicBezTo>
                    <a:pt x="0" y="75"/>
                    <a:pt x="0" y="80"/>
                    <a:pt x="5" y="83"/>
                  </a:cubicBezTo>
                  <a:cubicBezTo>
                    <a:pt x="109" y="143"/>
                    <a:pt x="109" y="143"/>
                    <a:pt x="109" y="143"/>
                  </a:cubicBezTo>
                  <a:cubicBezTo>
                    <a:pt x="114" y="146"/>
                    <a:pt x="122" y="146"/>
                    <a:pt x="128" y="143"/>
                  </a:cubicBezTo>
                  <a:cubicBezTo>
                    <a:pt x="248" y="74"/>
                    <a:pt x="248" y="74"/>
                    <a:pt x="248" y="74"/>
                  </a:cubicBezTo>
                  <a:cubicBezTo>
                    <a:pt x="253" y="71"/>
                    <a:pt x="253" y="66"/>
                    <a:pt x="248" y="63"/>
                  </a:cubicBezTo>
                  <a:cubicBezTo>
                    <a:pt x="144" y="3"/>
                    <a:pt x="144" y="3"/>
                    <a:pt x="144" y="3"/>
                  </a:cubicBezTo>
                  <a:cubicBezTo>
                    <a:pt x="139" y="0"/>
                    <a:pt x="131" y="0"/>
                    <a:pt x="126" y="3"/>
                  </a:cubicBezTo>
                  <a:lnTo>
                    <a:pt x="5" y="72"/>
                  </a:lnTo>
                  <a:close/>
                </a:path>
              </a:pathLst>
            </a:custGeom>
            <a:solidFill>
              <a:srgbClr val="0844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6" name="Freeform 156"/>
            <p:cNvSpPr>
              <a:spLocks/>
            </p:cNvSpPr>
            <p:nvPr userDrawn="1"/>
          </p:nvSpPr>
          <p:spPr bwMode="auto">
            <a:xfrm>
              <a:off x="7889876" y="4159250"/>
              <a:ext cx="39688" cy="492125"/>
            </a:xfrm>
            <a:custGeom>
              <a:avLst/>
              <a:gdLst>
                <a:gd name="T0" fmla="*/ 3 w 25"/>
                <a:gd name="T1" fmla="*/ 12 h 310"/>
                <a:gd name="T2" fmla="*/ 0 w 25"/>
                <a:gd name="T3" fmla="*/ 94 h 310"/>
                <a:gd name="T4" fmla="*/ 4 w 25"/>
                <a:gd name="T5" fmla="*/ 310 h 310"/>
                <a:gd name="T6" fmla="*/ 25 w 25"/>
                <a:gd name="T7" fmla="*/ 298 h 310"/>
                <a:gd name="T8" fmla="*/ 25 w 25"/>
                <a:gd name="T9" fmla="*/ 0 h 310"/>
                <a:gd name="T10" fmla="*/ 3 w 25"/>
                <a:gd name="T11" fmla="*/ 12 h 3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" h="310">
                  <a:moveTo>
                    <a:pt x="3" y="12"/>
                  </a:moveTo>
                  <a:lnTo>
                    <a:pt x="0" y="94"/>
                  </a:lnTo>
                  <a:lnTo>
                    <a:pt x="4" y="310"/>
                  </a:lnTo>
                  <a:lnTo>
                    <a:pt x="25" y="298"/>
                  </a:lnTo>
                  <a:lnTo>
                    <a:pt x="25" y="0"/>
                  </a:lnTo>
                  <a:lnTo>
                    <a:pt x="3" y="12"/>
                  </a:lnTo>
                  <a:close/>
                </a:path>
              </a:pathLst>
            </a:custGeom>
            <a:solidFill>
              <a:srgbClr val="041D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7" name="Freeform 157"/>
            <p:cNvSpPr>
              <a:spLocks/>
            </p:cNvSpPr>
            <p:nvPr userDrawn="1"/>
          </p:nvSpPr>
          <p:spPr bwMode="auto">
            <a:xfrm>
              <a:off x="7861301" y="4159250"/>
              <a:ext cx="34925" cy="492125"/>
            </a:xfrm>
            <a:custGeom>
              <a:avLst/>
              <a:gdLst>
                <a:gd name="T0" fmla="*/ 21 w 22"/>
                <a:gd name="T1" fmla="*/ 12 h 310"/>
                <a:gd name="T2" fmla="*/ 0 w 22"/>
                <a:gd name="T3" fmla="*/ 0 h 310"/>
                <a:gd name="T4" fmla="*/ 1 w 22"/>
                <a:gd name="T5" fmla="*/ 298 h 310"/>
                <a:gd name="T6" fmla="*/ 22 w 22"/>
                <a:gd name="T7" fmla="*/ 310 h 310"/>
                <a:gd name="T8" fmla="*/ 21 w 22"/>
                <a:gd name="T9" fmla="*/ 12 h 3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10">
                  <a:moveTo>
                    <a:pt x="21" y="12"/>
                  </a:moveTo>
                  <a:lnTo>
                    <a:pt x="0" y="0"/>
                  </a:lnTo>
                  <a:lnTo>
                    <a:pt x="1" y="298"/>
                  </a:lnTo>
                  <a:lnTo>
                    <a:pt x="22" y="310"/>
                  </a:lnTo>
                  <a:lnTo>
                    <a:pt x="21" y="12"/>
                  </a:lnTo>
                  <a:close/>
                </a:path>
              </a:pathLst>
            </a:custGeom>
            <a:solidFill>
              <a:srgbClr val="0835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8" name="Freeform 158"/>
            <p:cNvSpPr>
              <a:spLocks/>
            </p:cNvSpPr>
            <p:nvPr userDrawn="1"/>
          </p:nvSpPr>
          <p:spPr bwMode="auto">
            <a:xfrm>
              <a:off x="8035926" y="4298950"/>
              <a:ext cx="26988" cy="36513"/>
            </a:xfrm>
            <a:custGeom>
              <a:avLst/>
              <a:gdLst>
                <a:gd name="T0" fmla="*/ 0 w 17"/>
                <a:gd name="T1" fmla="*/ 23 h 23"/>
                <a:gd name="T2" fmla="*/ 17 w 17"/>
                <a:gd name="T3" fmla="*/ 13 h 23"/>
                <a:gd name="T4" fmla="*/ 17 w 17"/>
                <a:gd name="T5" fmla="*/ 0 h 23"/>
                <a:gd name="T6" fmla="*/ 0 w 17"/>
                <a:gd name="T7" fmla="*/ 10 h 23"/>
                <a:gd name="T8" fmla="*/ 0 w 17"/>
                <a:gd name="T9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23">
                  <a:moveTo>
                    <a:pt x="0" y="23"/>
                  </a:moveTo>
                  <a:lnTo>
                    <a:pt x="17" y="13"/>
                  </a:lnTo>
                  <a:lnTo>
                    <a:pt x="17" y="0"/>
                  </a:lnTo>
                  <a:lnTo>
                    <a:pt x="0" y="10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367C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9" name="Freeform 159"/>
            <p:cNvSpPr>
              <a:spLocks/>
            </p:cNvSpPr>
            <p:nvPr userDrawn="1"/>
          </p:nvSpPr>
          <p:spPr bwMode="auto">
            <a:xfrm>
              <a:off x="7723189" y="4060825"/>
              <a:ext cx="77788" cy="103188"/>
            </a:xfrm>
            <a:custGeom>
              <a:avLst/>
              <a:gdLst>
                <a:gd name="T0" fmla="*/ 1 w 49"/>
                <a:gd name="T1" fmla="*/ 16 h 65"/>
                <a:gd name="T2" fmla="*/ 0 w 49"/>
                <a:gd name="T3" fmla="*/ 10 h 65"/>
                <a:gd name="T4" fmla="*/ 17 w 49"/>
                <a:gd name="T5" fmla="*/ 0 h 65"/>
                <a:gd name="T6" fmla="*/ 18 w 49"/>
                <a:gd name="T7" fmla="*/ 7 h 65"/>
                <a:gd name="T8" fmla="*/ 18 w 49"/>
                <a:gd name="T9" fmla="*/ 8 h 65"/>
                <a:gd name="T10" fmla="*/ 20 w 49"/>
                <a:gd name="T11" fmla="*/ 15 h 65"/>
                <a:gd name="T12" fmla="*/ 20 w 49"/>
                <a:gd name="T13" fmla="*/ 16 h 65"/>
                <a:gd name="T14" fmla="*/ 23 w 49"/>
                <a:gd name="T15" fmla="*/ 23 h 65"/>
                <a:gd name="T16" fmla="*/ 23 w 49"/>
                <a:gd name="T17" fmla="*/ 23 h 65"/>
                <a:gd name="T18" fmla="*/ 26 w 49"/>
                <a:gd name="T19" fmla="*/ 31 h 65"/>
                <a:gd name="T20" fmla="*/ 27 w 49"/>
                <a:gd name="T21" fmla="*/ 31 h 65"/>
                <a:gd name="T22" fmla="*/ 31 w 49"/>
                <a:gd name="T23" fmla="*/ 38 h 65"/>
                <a:gd name="T24" fmla="*/ 31 w 49"/>
                <a:gd name="T25" fmla="*/ 38 h 65"/>
                <a:gd name="T26" fmla="*/ 36 w 49"/>
                <a:gd name="T27" fmla="*/ 44 h 65"/>
                <a:gd name="T28" fmla="*/ 37 w 49"/>
                <a:gd name="T29" fmla="*/ 45 h 65"/>
                <a:gd name="T30" fmla="*/ 41 w 49"/>
                <a:gd name="T31" fmla="*/ 49 h 65"/>
                <a:gd name="T32" fmla="*/ 43 w 49"/>
                <a:gd name="T33" fmla="*/ 51 h 65"/>
                <a:gd name="T34" fmla="*/ 49 w 49"/>
                <a:gd name="T35" fmla="*/ 55 h 65"/>
                <a:gd name="T36" fmla="*/ 32 w 49"/>
                <a:gd name="T37" fmla="*/ 65 h 65"/>
                <a:gd name="T38" fmla="*/ 26 w 49"/>
                <a:gd name="T39" fmla="*/ 60 h 65"/>
                <a:gd name="T40" fmla="*/ 24 w 49"/>
                <a:gd name="T41" fmla="*/ 59 h 65"/>
                <a:gd name="T42" fmla="*/ 21 w 49"/>
                <a:gd name="T43" fmla="*/ 56 h 65"/>
                <a:gd name="T44" fmla="*/ 20 w 49"/>
                <a:gd name="T45" fmla="*/ 55 h 65"/>
                <a:gd name="T46" fmla="*/ 19 w 49"/>
                <a:gd name="T47" fmla="*/ 54 h 65"/>
                <a:gd name="T48" fmla="*/ 18 w 49"/>
                <a:gd name="T49" fmla="*/ 53 h 65"/>
                <a:gd name="T50" fmla="*/ 15 w 49"/>
                <a:gd name="T51" fmla="*/ 50 h 65"/>
                <a:gd name="T52" fmla="*/ 14 w 49"/>
                <a:gd name="T53" fmla="*/ 48 h 65"/>
                <a:gd name="T54" fmla="*/ 14 w 49"/>
                <a:gd name="T55" fmla="*/ 48 h 65"/>
                <a:gd name="T56" fmla="*/ 13 w 49"/>
                <a:gd name="T57" fmla="*/ 47 h 65"/>
                <a:gd name="T58" fmla="*/ 11 w 49"/>
                <a:gd name="T59" fmla="*/ 44 h 65"/>
                <a:gd name="T60" fmla="*/ 10 w 49"/>
                <a:gd name="T61" fmla="*/ 41 h 65"/>
                <a:gd name="T62" fmla="*/ 10 w 49"/>
                <a:gd name="T63" fmla="*/ 41 h 65"/>
                <a:gd name="T64" fmla="*/ 9 w 49"/>
                <a:gd name="T65" fmla="*/ 41 h 65"/>
                <a:gd name="T66" fmla="*/ 8 w 49"/>
                <a:gd name="T67" fmla="*/ 39 h 65"/>
                <a:gd name="T68" fmla="*/ 7 w 49"/>
                <a:gd name="T69" fmla="*/ 36 h 65"/>
                <a:gd name="T70" fmla="*/ 6 w 49"/>
                <a:gd name="T71" fmla="*/ 33 h 65"/>
                <a:gd name="T72" fmla="*/ 6 w 49"/>
                <a:gd name="T73" fmla="*/ 33 h 65"/>
                <a:gd name="T74" fmla="*/ 6 w 49"/>
                <a:gd name="T75" fmla="*/ 33 h 65"/>
                <a:gd name="T76" fmla="*/ 4 w 49"/>
                <a:gd name="T77" fmla="*/ 30 h 65"/>
                <a:gd name="T78" fmla="*/ 3 w 49"/>
                <a:gd name="T79" fmla="*/ 27 h 65"/>
                <a:gd name="T80" fmla="*/ 3 w 49"/>
                <a:gd name="T81" fmla="*/ 26 h 65"/>
                <a:gd name="T82" fmla="*/ 3 w 49"/>
                <a:gd name="T83" fmla="*/ 25 h 65"/>
                <a:gd name="T84" fmla="*/ 2 w 49"/>
                <a:gd name="T85" fmla="*/ 24 h 65"/>
                <a:gd name="T86" fmla="*/ 1 w 49"/>
                <a:gd name="T87" fmla="*/ 20 h 65"/>
                <a:gd name="T88" fmla="*/ 1 w 49"/>
                <a:gd name="T89" fmla="*/ 18 h 65"/>
                <a:gd name="T90" fmla="*/ 1 w 49"/>
                <a:gd name="T91" fmla="*/ 17 h 65"/>
                <a:gd name="T92" fmla="*/ 1 w 49"/>
                <a:gd name="T93" fmla="*/ 16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9" h="65">
                  <a:moveTo>
                    <a:pt x="1" y="16"/>
                  </a:moveTo>
                  <a:cubicBezTo>
                    <a:pt x="0" y="14"/>
                    <a:pt x="0" y="12"/>
                    <a:pt x="0" y="1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7" y="2"/>
                    <a:pt x="18" y="5"/>
                    <a:pt x="18" y="7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9" y="11"/>
                    <a:pt x="19" y="13"/>
                    <a:pt x="20" y="15"/>
                  </a:cubicBezTo>
                  <a:cubicBezTo>
                    <a:pt x="20" y="15"/>
                    <a:pt x="20" y="16"/>
                    <a:pt x="20" y="16"/>
                  </a:cubicBezTo>
                  <a:cubicBezTo>
                    <a:pt x="21" y="18"/>
                    <a:pt x="22" y="21"/>
                    <a:pt x="23" y="23"/>
                  </a:cubicBezTo>
                  <a:cubicBezTo>
                    <a:pt x="23" y="23"/>
                    <a:pt x="23" y="23"/>
                    <a:pt x="23" y="23"/>
                  </a:cubicBezTo>
                  <a:cubicBezTo>
                    <a:pt x="24" y="26"/>
                    <a:pt x="25" y="28"/>
                    <a:pt x="26" y="31"/>
                  </a:cubicBezTo>
                  <a:cubicBezTo>
                    <a:pt x="27" y="31"/>
                    <a:pt x="27" y="31"/>
                    <a:pt x="27" y="31"/>
                  </a:cubicBezTo>
                  <a:cubicBezTo>
                    <a:pt x="28" y="33"/>
                    <a:pt x="29" y="36"/>
                    <a:pt x="31" y="38"/>
                  </a:cubicBezTo>
                  <a:cubicBezTo>
                    <a:pt x="31" y="38"/>
                    <a:pt x="31" y="38"/>
                    <a:pt x="31" y="38"/>
                  </a:cubicBezTo>
                  <a:cubicBezTo>
                    <a:pt x="33" y="40"/>
                    <a:pt x="34" y="42"/>
                    <a:pt x="36" y="44"/>
                  </a:cubicBezTo>
                  <a:cubicBezTo>
                    <a:pt x="36" y="44"/>
                    <a:pt x="37" y="45"/>
                    <a:pt x="37" y="45"/>
                  </a:cubicBezTo>
                  <a:cubicBezTo>
                    <a:pt x="38" y="46"/>
                    <a:pt x="40" y="48"/>
                    <a:pt x="41" y="49"/>
                  </a:cubicBezTo>
                  <a:cubicBezTo>
                    <a:pt x="42" y="49"/>
                    <a:pt x="42" y="50"/>
                    <a:pt x="43" y="51"/>
                  </a:cubicBezTo>
                  <a:cubicBezTo>
                    <a:pt x="45" y="52"/>
                    <a:pt x="47" y="53"/>
                    <a:pt x="49" y="55"/>
                  </a:cubicBezTo>
                  <a:cubicBezTo>
                    <a:pt x="32" y="65"/>
                    <a:pt x="32" y="65"/>
                    <a:pt x="32" y="65"/>
                  </a:cubicBezTo>
                  <a:cubicBezTo>
                    <a:pt x="30" y="63"/>
                    <a:pt x="28" y="62"/>
                    <a:pt x="26" y="60"/>
                  </a:cubicBezTo>
                  <a:cubicBezTo>
                    <a:pt x="25" y="60"/>
                    <a:pt x="25" y="59"/>
                    <a:pt x="24" y="59"/>
                  </a:cubicBezTo>
                  <a:cubicBezTo>
                    <a:pt x="23" y="58"/>
                    <a:pt x="22" y="57"/>
                    <a:pt x="21" y="56"/>
                  </a:cubicBezTo>
                  <a:cubicBezTo>
                    <a:pt x="21" y="56"/>
                    <a:pt x="21" y="56"/>
                    <a:pt x="20" y="55"/>
                  </a:cubicBezTo>
                  <a:cubicBezTo>
                    <a:pt x="20" y="55"/>
                    <a:pt x="19" y="54"/>
                    <a:pt x="19" y="54"/>
                  </a:cubicBezTo>
                  <a:cubicBezTo>
                    <a:pt x="19" y="54"/>
                    <a:pt x="18" y="53"/>
                    <a:pt x="18" y="53"/>
                  </a:cubicBezTo>
                  <a:cubicBezTo>
                    <a:pt x="17" y="52"/>
                    <a:pt x="16" y="51"/>
                    <a:pt x="15" y="50"/>
                  </a:cubicBezTo>
                  <a:cubicBezTo>
                    <a:pt x="15" y="49"/>
                    <a:pt x="15" y="49"/>
                    <a:pt x="14" y="48"/>
                  </a:cubicBezTo>
                  <a:cubicBezTo>
                    <a:pt x="14" y="48"/>
                    <a:pt x="14" y="48"/>
                    <a:pt x="14" y="48"/>
                  </a:cubicBezTo>
                  <a:cubicBezTo>
                    <a:pt x="14" y="47"/>
                    <a:pt x="13" y="47"/>
                    <a:pt x="13" y="47"/>
                  </a:cubicBezTo>
                  <a:cubicBezTo>
                    <a:pt x="13" y="46"/>
                    <a:pt x="12" y="45"/>
                    <a:pt x="11" y="44"/>
                  </a:cubicBezTo>
                  <a:cubicBezTo>
                    <a:pt x="11" y="43"/>
                    <a:pt x="10" y="42"/>
                    <a:pt x="10" y="41"/>
                  </a:cubicBezTo>
                  <a:cubicBezTo>
                    <a:pt x="10" y="41"/>
                    <a:pt x="10" y="41"/>
                    <a:pt x="10" y="41"/>
                  </a:cubicBezTo>
                  <a:cubicBezTo>
                    <a:pt x="9" y="41"/>
                    <a:pt x="9" y="41"/>
                    <a:pt x="9" y="41"/>
                  </a:cubicBezTo>
                  <a:cubicBezTo>
                    <a:pt x="9" y="40"/>
                    <a:pt x="9" y="39"/>
                    <a:pt x="8" y="39"/>
                  </a:cubicBezTo>
                  <a:cubicBezTo>
                    <a:pt x="8" y="38"/>
                    <a:pt x="7" y="37"/>
                    <a:pt x="7" y="36"/>
                  </a:cubicBezTo>
                  <a:cubicBezTo>
                    <a:pt x="6" y="35"/>
                    <a:pt x="6" y="34"/>
                    <a:pt x="6" y="33"/>
                  </a:cubicBezTo>
                  <a:cubicBezTo>
                    <a:pt x="6" y="33"/>
                    <a:pt x="6" y="33"/>
                    <a:pt x="6" y="33"/>
                  </a:cubicBezTo>
                  <a:cubicBezTo>
                    <a:pt x="6" y="33"/>
                    <a:pt x="6" y="33"/>
                    <a:pt x="6" y="33"/>
                  </a:cubicBezTo>
                  <a:cubicBezTo>
                    <a:pt x="5" y="32"/>
                    <a:pt x="5" y="31"/>
                    <a:pt x="4" y="30"/>
                  </a:cubicBezTo>
                  <a:cubicBezTo>
                    <a:pt x="4" y="29"/>
                    <a:pt x="4" y="28"/>
                    <a:pt x="3" y="27"/>
                  </a:cubicBezTo>
                  <a:cubicBezTo>
                    <a:pt x="3" y="27"/>
                    <a:pt x="3" y="26"/>
                    <a:pt x="3" y="26"/>
                  </a:cubicBezTo>
                  <a:cubicBezTo>
                    <a:pt x="3" y="26"/>
                    <a:pt x="3" y="25"/>
                    <a:pt x="3" y="25"/>
                  </a:cubicBezTo>
                  <a:cubicBezTo>
                    <a:pt x="3" y="25"/>
                    <a:pt x="2" y="24"/>
                    <a:pt x="2" y="24"/>
                  </a:cubicBezTo>
                  <a:cubicBezTo>
                    <a:pt x="2" y="23"/>
                    <a:pt x="2" y="22"/>
                    <a:pt x="1" y="20"/>
                  </a:cubicBezTo>
                  <a:cubicBezTo>
                    <a:pt x="1" y="20"/>
                    <a:pt x="1" y="19"/>
                    <a:pt x="1" y="18"/>
                  </a:cubicBezTo>
                  <a:cubicBezTo>
                    <a:pt x="1" y="18"/>
                    <a:pt x="1" y="17"/>
                    <a:pt x="1" y="17"/>
                  </a:cubicBezTo>
                  <a:cubicBezTo>
                    <a:pt x="1" y="17"/>
                    <a:pt x="1" y="16"/>
                    <a:pt x="1" y="16"/>
                  </a:cubicBezTo>
                  <a:close/>
                </a:path>
              </a:pathLst>
            </a:custGeom>
            <a:solidFill>
              <a:srgbClr val="041D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0" name="Freeform 160"/>
            <p:cNvSpPr>
              <a:spLocks/>
            </p:cNvSpPr>
            <p:nvPr userDrawn="1"/>
          </p:nvSpPr>
          <p:spPr bwMode="auto">
            <a:xfrm>
              <a:off x="7723189" y="3778250"/>
              <a:ext cx="28575" cy="298450"/>
            </a:xfrm>
            <a:custGeom>
              <a:avLst/>
              <a:gdLst>
                <a:gd name="T0" fmla="*/ 0 w 18"/>
                <a:gd name="T1" fmla="*/ 188 h 188"/>
                <a:gd name="T2" fmla="*/ 17 w 18"/>
                <a:gd name="T3" fmla="*/ 178 h 188"/>
                <a:gd name="T4" fmla="*/ 18 w 18"/>
                <a:gd name="T5" fmla="*/ 0 h 188"/>
                <a:gd name="T6" fmla="*/ 1 w 18"/>
                <a:gd name="T7" fmla="*/ 10 h 188"/>
                <a:gd name="T8" fmla="*/ 0 w 18"/>
                <a:gd name="T9" fmla="*/ 188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188">
                  <a:moveTo>
                    <a:pt x="0" y="188"/>
                  </a:moveTo>
                  <a:lnTo>
                    <a:pt x="17" y="178"/>
                  </a:lnTo>
                  <a:lnTo>
                    <a:pt x="18" y="0"/>
                  </a:lnTo>
                  <a:lnTo>
                    <a:pt x="1" y="10"/>
                  </a:lnTo>
                  <a:lnTo>
                    <a:pt x="0" y="188"/>
                  </a:lnTo>
                  <a:close/>
                </a:path>
              </a:pathLst>
            </a:custGeom>
            <a:solidFill>
              <a:srgbClr val="041D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1" name="Freeform 161"/>
            <p:cNvSpPr>
              <a:spLocks/>
            </p:cNvSpPr>
            <p:nvPr userDrawn="1"/>
          </p:nvSpPr>
          <p:spPr bwMode="auto">
            <a:xfrm>
              <a:off x="7705726" y="3768725"/>
              <a:ext cx="46038" cy="25400"/>
            </a:xfrm>
            <a:custGeom>
              <a:avLst/>
              <a:gdLst>
                <a:gd name="T0" fmla="*/ 12 w 29"/>
                <a:gd name="T1" fmla="*/ 16 h 16"/>
                <a:gd name="T2" fmla="*/ 29 w 29"/>
                <a:gd name="T3" fmla="*/ 6 h 16"/>
                <a:gd name="T4" fmla="*/ 17 w 29"/>
                <a:gd name="T5" fmla="*/ 0 h 16"/>
                <a:gd name="T6" fmla="*/ 0 w 29"/>
                <a:gd name="T7" fmla="*/ 9 h 16"/>
                <a:gd name="T8" fmla="*/ 12 w 29"/>
                <a:gd name="T9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16">
                  <a:moveTo>
                    <a:pt x="12" y="16"/>
                  </a:moveTo>
                  <a:lnTo>
                    <a:pt x="29" y="6"/>
                  </a:lnTo>
                  <a:lnTo>
                    <a:pt x="17" y="0"/>
                  </a:lnTo>
                  <a:lnTo>
                    <a:pt x="0" y="9"/>
                  </a:lnTo>
                  <a:lnTo>
                    <a:pt x="12" y="16"/>
                  </a:lnTo>
                  <a:close/>
                </a:path>
              </a:pathLst>
            </a:custGeom>
            <a:solidFill>
              <a:srgbClr val="46AA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2" name="Freeform 162"/>
            <p:cNvSpPr>
              <a:spLocks/>
            </p:cNvSpPr>
            <p:nvPr userDrawn="1"/>
          </p:nvSpPr>
          <p:spPr bwMode="auto">
            <a:xfrm>
              <a:off x="7773989" y="4148138"/>
              <a:ext cx="288925" cy="166688"/>
            </a:xfrm>
            <a:custGeom>
              <a:avLst/>
              <a:gdLst>
                <a:gd name="T0" fmla="*/ 17 w 182"/>
                <a:gd name="T1" fmla="*/ 0 h 105"/>
                <a:gd name="T2" fmla="*/ 182 w 182"/>
                <a:gd name="T3" fmla="*/ 95 h 105"/>
                <a:gd name="T4" fmla="*/ 165 w 182"/>
                <a:gd name="T5" fmla="*/ 105 h 105"/>
                <a:gd name="T6" fmla="*/ 0 w 182"/>
                <a:gd name="T7" fmla="*/ 10 h 105"/>
                <a:gd name="T8" fmla="*/ 17 w 182"/>
                <a:gd name="T9" fmla="*/ 0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2" h="105">
                  <a:moveTo>
                    <a:pt x="17" y="0"/>
                  </a:moveTo>
                  <a:lnTo>
                    <a:pt x="182" y="95"/>
                  </a:lnTo>
                  <a:lnTo>
                    <a:pt x="165" y="105"/>
                  </a:lnTo>
                  <a:lnTo>
                    <a:pt x="0" y="10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46AA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3" name="Freeform 163"/>
            <p:cNvSpPr>
              <a:spLocks/>
            </p:cNvSpPr>
            <p:nvPr userDrawn="1"/>
          </p:nvSpPr>
          <p:spPr bwMode="auto">
            <a:xfrm>
              <a:off x="7705726" y="3783013"/>
              <a:ext cx="330200" cy="552450"/>
            </a:xfrm>
            <a:custGeom>
              <a:avLst/>
              <a:gdLst>
                <a:gd name="T0" fmla="*/ 0 w 208"/>
                <a:gd name="T1" fmla="*/ 0 h 348"/>
                <a:gd name="T2" fmla="*/ 12 w 208"/>
                <a:gd name="T3" fmla="*/ 7 h 348"/>
                <a:gd name="T4" fmla="*/ 11 w 208"/>
                <a:gd name="T5" fmla="*/ 185 h 348"/>
                <a:gd name="T6" fmla="*/ 43 w 208"/>
                <a:gd name="T7" fmla="*/ 240 h 348"/>
                <a:gd name="T8" fmla="*/ 208 w 208"/>
                <a:gd name="T9" fmla="*/ 335 h 348"/>
                <a:gd name="T10" fmla="*/ 208 w 208"/>
                <a:gd name="T11" fmla="*/ 348 h 348"/>
                <a:gd name="T12" fmla="*/ 43 w 208"/>
                <a:gd name="T13" fmla="*/ 253 h 348"/>
                <a:gd name="T14" fmla="*/ 0 w 208"/>
                <a:gd name="T15" fmla="*/ 178 h 348"/>
                <a:gd name="T16" fmla="*/ 0 w 208"/>
                <a:gd name="T17" fmla="*/ 0 h 3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8" h="348">
                  <a:moveTo>
                    <a:pt x="0" y="0"/>
                  </a:moveTo>
                  <a:cubicBezTo>
                    <a:pt x="12" y="7"/>
                    <a:pt x="12" y="7"/>
                    <a:pt x="12" y="7"/>
                  </a:cubicBezTo>
                  <a:cubicBezTo>
                    <a:pt x="11" y="185"/>
                    <a:pt x="11" y="185"/>
                    <a:pt x="11" y="185"/>
                  </a:cubicBezTo>
                  <a:cubicBezTo>
                    <a:pt x="11" y="205"/>
                    <a:pt x="25" y="229"/>
                    <a:pt x="43" y="240"/>
                  </a:cubicBezTo>
                  <a:cubicBezTo>
                    <a:pt x="208" y="335"/>
                    <a:pt x="208" y="335"/>
                    <a:pt x="208" y="335"/>
                  </a:cubicBezTo>
                  <a:cubicBezTo>
                    <a:pt x="208" y="348"/>
                    <a:pt x="208" y="348"/>
                    <a:pt x="208" y="348"/>
                  </a:cubicBezTo>
                  <a:cubicBezTo>
                    <a:pt x="43" y="253"/>
                    <a:pt x="43" y="253"/>
                    <a:pt x="43" y="253"/>
                  </a:cubicBezTo>
                  <a:cubicBezTo>
                    <a:pt x="19" y="239"/>
                    <a:pt x="0" y="206"/>
                    <a:pt x="0" y="178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835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4" name="Freeform 164"/>
            <p:cNvSpPr>
              <a:spLocks/>
            </p:cNvSpPr>
            <p:nvPr userDrawn="1"/>
          </p:nvSpPr>
          <p:spPr bwMode="auto">
            <a:xfrm>
              <a:off x="7612064" y="4200525"/>
              <a:ext cx="261938" cy="201613"/>
            </a:xfrm>
            <a:custGeom>
              <a:avLst/>
              <a:gdLst>
                <a:gd name="T0" fmla="*/ 0 w 165"/>
                <a:gd name="T1" fmla="*/ 0 h 127"/>
                <a:gd name="T2" fmla="*/ 0 w 165"/>
                <a:gd name="T3" fmla="*/ 2 h 127"/>
                <a:gd name="T4" fmla="*/ 0 w 165"/>
                <a:gd name="T5" fmla="*/ 2 h 127"/>
                <a:gd name="T6" fmla="*/ 1 w 165"/>
                <a:gd name="T7" fmla="*/ 4 h 127"/>
                <a:gd name="T8" fmla="*/ 1 w 165"/>
                <a:gd name="T9" fmla="*/ 5 h 127"/>
                <a:gd name="T10" fmla="*/ 3 w 165"/>
                <a:gd name="T11" fmla="*/ 6 h 127"/>
                <a:gd name="T12" fmla="*/ 4 w 165"/>
                <a:gd name="T13" fmla="*/ 7 h 127"/>
                <a:gd name="T14" fmla="*/ 5 w 165"/>
                <a:gd name="T15" fmla="*/ 8 h 127"/>
                <a:gd name="T16" fmla="*/ 165 w 165"/>
                <a:gd name="T17" fmla="*/ 101 h 127"/>
                <a:gd name="T18" fmla="*/ 165 w 165"/>
                <a:gd name="T19" fmla="*/ 127 h 127"/>
                <a:gd name="T20" fmla="*/ 6 w 165"/>
                <a:gd name="T21" fmla="*/ 34 h 127"/>
                <a:gd name="T22" fmla="*/ 5 w 165"/>
                <a:gd name="T23" fmla="*/ 34 h 127"/>
                <a:gd name="T24" fmla="*/ 4 w 165"/>
                <a:gd name="T25" fmla="*/ 33 h 127"/>
                <a:gd name="T26" fmla="*/ 3 w 165"/>
                <a:gd name="T27" fmla="*/ 32 h 127"/>
                <a:gd name="T28" fmla="*/ 3 w 165"/>
                <a:gd name="T29" fmla="*/ 32 h 127"/>
                <a:gd name="T30" fmla="*/ 1 w 165"/>
                <a:gd name="T31" fmla="*/ 31 h 127"/>
                <a:gd name="T32" fmla="*/ 1 w 165"/>
                <a:gd name="T33" fmla="*/ 30 h 127"/>
                <a:gd name="T34" fmla="*/ 1 w 165"/>
                <a:gd name="T35" fmla="*/ 30 h 127"/>
                <a:gd name="T36" fmla="*/ 1 w 165"/>
                <a:gd name="T37" fmla="*/ 29 h 127"/>
                <a:gd name="T38" fmla="*/ 0 w 165"/>
                <a:gd name="T39" fmla="*/ 28 h 127"/>
                <a:gd name="T40" fmla="*/ 0 w 165"/>
                <a:gd name="T41" fmla="*/ 28 h 127"/>
                <a:gd name="T42" fmla="*/ 0 w 165"/>
                <a:gd name="T43" fmla="*/ 28 h 127"/>
                <a:gd name="T44" fmla="*/ 0 w 165"/>
                <a:gd name="T45" fmla="*/ 27 h 127"/>
                <a:gd name="T46" fmla="*/ 0 w 165"/>
                <a:gd name="T47" fmla="*/ 26 h 127"/>
                <a:gd name="T48" fmla="*/ 0 w 165"/>
                <a:gd name="T49" fmla="*/ 26 h 127"/>
                <a:gd name="T50" fmla="*/ 0 w 165"/>
                <a:gd name="T51" fmla="*/ 26 h 127"/>
                <a:gd name="T52" fmla="*/ 0 w 165"/>
                <a:gd name="T53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65" h="127">
                  <a:moveTo>
                    <a:pt x="0" y="0"/>
                  </a:move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4"/>
                    <a:pt x="1" y="4"/>
                  </a:cubicBezTo>
                  <a:cubicBezTo>
                    <a:pt x="1" y="4"/>
                    <a:pt x="1" y="4"/>
                    <a:pt x="1" y="5"/>
                  </a:cubicBezTo>
                  <a:cubicBezTo>
                    <a:pt x="2" y="5"/>
                    <a:pt x="2" y="6"/>
                    <a:pt x="3" y="6"/>
                  </a:cubicBezTo>
                  <a:cubicBezTo>
                    <a:pt x="3" y="7"/>
                    <a:pt x="4" y="7"/>
                    <a:pt x="4" y="7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165" y="101"/>
                    <a:pt x="165" y="101"/>
                    <a:pt x="165" y="101"/>
                  </a:cubicBezTo>
                  <a:cubicBezTo>
                    <a:pt x="165" y="127"/>
                    <a:pt x="165" y="127"/>
                    <a:pt x="165" y="127"/>
                  </a:cubicBezTo>
                  <a:cubicBezTo>
                    <a:pt x="6" y="34"/>
                    <a:pt x="6" y="34"/>
                    <a:pt x="6" y="34"/>
                  </a:cubicBezTo>
                  <a:cubicBezTo>
                    <a:pt x="5" y="34"/>
                    <a:pt x="5" y="34"/>
                    <a:pt x="5" y="34"/>
                  </a:cubicBezTo>
                  <a:cubicBezTo>
                    <a:pt x="5" y="34"/>
                    <a:pt x="5" y="33"/>
                    <a:pt x="4" y="33"/>
                  </a:cubicBezTo>
                  <a:cubicBezTo>
                    <a:pt x="4" y="33"/>
                    <a:pt x="3" y="32"/>
                    <a:pt x="3" y="32"/>
                  </a:cubicBezTo>
                  <a:cubicBezTo>
                    <a:pt x="3" y="32"/>
                    <a:pt x="3" y="32"/>
                    <a:pt x="3" y="32"/>
                  </a:cubicBezTo>
                  <a:cubicBezTo>
                    <a:pt x="2" y="31"/>
                    <a:pt x="2" y="31"/>
                    <a:pt x="1" y="31"/>
                  </a:cubicBezTo>
                  <a:cubicBezTo>
                    <a:pt x="1" y="30"/>
                    <a:pt x="1" y="30"/>
                    <a:pt x="1" y="30"/>
                  </a:cubicBezTo>
                  <a:cubicBezTo>
                    <a:pt x="1" y="30"/>
                    <a:pt x="1" y="30"/>
                    <a:pt x="1" y="30"/>
                  </a:cubicBezTo>
                  <a:cubicBezTo>
                    <a:pt x="1" y="30"/>
                    <a:pt x="1" y="29"/>
                    <a:pt x="1" y="29"/>
                  </a:cubicBezTo>
                  <a:cubicBezTo>
                    <a:pt x="0" y="29"/>
                    <a:pt x="0" y="29"/>
                    <a:pt x="0" y="28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27"/>
                    <a:pt x="0" y="26"/>
                    <a:pt x="0" y="26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26"/>
                    <a:pt x="0" y="26"/>
                    <a:pt x="0" y="2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1F43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5" name="Freeform 165"/>
            <p:cNvSpPr>
              <a:spLocks/>
            </p:cNvSpPr>
            <p:nvPr userDrawn="1"/>
          </p:nvSpPr>
          <p:spPr bwMode="auto">
            <a:xfrm>
              <a:off x="7874001" y="4178300"/>
              <a:ext cx="349250" cy="228600"/>
            </a:xfrm>
            <a:custGeom>
              <a:avLst/>
              <a:gdLst>
                <a:gd name="T0" fmla="*/ 6 w 220"/>
                <a:gd name="T1" fmla="*/ 118 h 144"/>
                <a:gd name="T2" fmla="*/ 7 w 220"/>
                <a:gd name="T3" fmla="*/ 118 h 144"/>
                <a:gd name="T4" fmla="*/ 14 w 220"/>
                <a:gd name="T5" fmla="*/ 119 h 144"/>
                <a:gd name="T6" fmla="*/ 15 w 220"/>
                <a:gd name="T7" fmla="*/ 119 h 144"/>
                <a:gd name="T8" fmla="*/ 22 w 220"/>
                <a:gd name="T9" fmla="*/ 118 h 144"/>
                <a:gd name="T10" fmla="*/ 22 w 220"/>
                <a:gd name="T11" fmla="*/ 118 h 144"/>
                <a:gd name="T12" fmla="*/ 29 w 220"/>
                <a:gd name="T13" fmla="*/ 115 h 144"/>
                <a:gd name="T14" fmla="*/ 214 w 220"/>
                <a:gd name="T15" fmla="*/ 8 h 144"/>
                <a:gd name="T16" fmla="*/ 220 w 220"/>
                <a:gd name="T17" fmla="*/ 0 h 144"/>
                <a:gd name="T18" fmla="*/ 220 w 220"/>
                <a:gd name="T19" fmla="*/ 25 h 144"/>
                <a:gd name="T20" fmla="*/ 214 w 220"/>
                <a:gd name="T21" fmla="*/ 34 h 144"/>
                <a:gd name="T22" fmla="*/ 29 w 220"/>
                <a:gd name="T23" fmla="*/ 141 h 144"/>
                <a:gd name="T24" fmla="*/ 26 w 220"/>
                <a:gd name="T25" fmla="*/ 142 h 144"/>
                <a:gd name="T26" fmla="*/ 24 w 220"/>
                <a:gd name="T27" fmla="*/ 143 h 144"/>
                <a:gd name="T28" fmla="*/ 22 w 220"/>
                <a:gd name="T29" fmla="*/ 143 h 144"/>
                <a:gd name="T30" fmla="*/ 22 w 220"/>
                <a:gd name="T31" fmla="*/ 143 h 144"/>
                <a:gd name="T32" fmla="*/ 21 w 220"/>
                <a:gd name="T33" fmla="*/ 143 h 144"/>
                <a:gd name="T34" fmla="*/ 19 w 220"/>
                <a:gd name="T35" fmla="*/ 144 h 144"/>
                <a:gd name="T36" fmla="*/ 17 w 220"/>
                <a:gd name="T37" fmla="*/ 144 h 144"/>
                <a:gd name="T38" fmla="*/ 15 w 220"/>
                <a:gd name="T39" fmla="*/ 144 h 144"/>
                <a:gd name="T40" fmla="*/ 15 w 220"/>
                <a:gd name="T41" fmla="*/ 144 h 144"/>
                <a:gd name="T42" fmla="*/ 14 w 220"/>
                <a:gd name="T43" fmla="*/ 144 h 144"/>
                <a:gd name="T44" fmla="*/ 13 w 220"/>
                <a:gd name="T45" fmla="*/ 144 h 144"/>
                <a:gd name="T46" fmla="*/ 11 w 220"/>
                <a:gd name="T47" fmla="*/ 144 h 144"/>
                <a:gd name="T48" fmla="*/ 9 w 220"/>
                <a:gd name="T49" fmla="*/ 144 h 144"/>
                <a:gd name="T50" fmla="*/ 7 w 220"/>
                <a:gd name="T51" fmla="*/ 143 h 144"/>
                <a:gd name="T52" fmla="*/ 6 w 220"/>
                <a:gd name="T53" fmla="*/ 143 h 144"/>
                <a:gd name="T54" fmla="*/ 5 w 220"/>
                <a:gd name="T55" fmla="*/ 143 h 144"/>
                <a:gd name="T56" fmla="*/ 0 w 220"/>
                <a:gd name="T57" fmla="*/ 141 h 144"/>
                <a:gd name="T58" fmla="*/ 0 w 220"/>
                <a:gd name="T59" fmla="*/ 115 h 144"/>
                <a:gd name="T60" fmla="*/ 6 w 220"/>
                <a:gd name="T61" fmla="*/ 118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20" h="144">
                  <a:moveTo>
                    <a:pt x="6" y="118"/>
                  </a:moveTo>
                  <a:cubicBezTo>
                    <a:pt x="7" y="118"/>
                    <a:pt x="7" y="118"/>
                    <a:pt x="7" y="118"/>
                  </a:cubicBezTo>
                  <a:cubicBezTo>
                    <a:pt x="10" y="118"/>
                    <a:pt x="12" y="119"/>
                    <a:pt x="14" y="119"/>
                  </a:cubicBezTo>
                  <a:cubicBezTo>
                    <a:pt x="14" y="119"/>
                    <a:pt x="15" y="119"/>
                    <a:pt x="15" y="119"/>
                  </a:cubicBezTo>
                  <a:cubicBezTo>
                    <a:pt x="17" y="119"/>
                    <a:pt x="20" y="118"/>
                    <a:pt x="22" y="118"/>
                  </a:cubicBezTo>
                  <a:cubicBezTo>
                    <a:pt x="22" y="118"/>
                    <a:pt x="22" y="118"/>
                    <a:pt x="22" y="118"/>
                  </a:cubicBezTo>
                  <a:cubicBezTo>
                    <a:pt x="25" y="117"/>
                    <a:pt x="27" y="116"/>
                    <a:pt x="29" y="115"/>
                  </a:cubicBezTo>
                  <a:cubicBezTo>
                    <a:pt x="214" y="8"/>
                    <a:pt x="214" y="8"/>
                    <a:pt x="214" y="8"/>
                  </a:cubicBezTo>
                  <a:cubicBezTo>
                    <a:pt x="218" y="6"/>
                    <a:pt x="220" y="3"/>
                    <a:pt x="220" y="0"/>
                  </a:cubicBezTo>
                  <a:cubicBezTo>
                    <a:pt x="220" y="25"/>
                    <a:pt x="220" y="25"/>
                    <a:pt x="220" y="25"/>
                  </a:cubicBezTo>
                  <a:cubicBezTo>
                    <a:pt x="220" y="28"/>
                    <a:pt x="218" y="31"/>
                    <a:pt x="214" y="34"/>
                  </a:cubicBezTo>
                  <a:cubicBezTo>
                    <a:pt x="29" y="141"/>
                    <a:pt x="29" y="141"/>
                    <a:pt x="29" y="141"/>
                  </a:cubicBezTo>
                  <a:cubicBezTo>
                    <a:pt x="28" y="141"/>
                    <a:pt x="27" y="142"/>
                    <a:pt x="26" y="142"/>
                  </a:cubicBezTo>
                  <a:cubicBezTo>
                    <a:pt x="25" y="142"/>
                    <a:pt x="24" y="143"/>
                    <a:pt x="24" y="143"/>
                  </a:cubicBezTo>
                  <a:cubicBezTo>
                    <a:pt x="23" y="143"/>
                    <a:pt x="23" y="143"/>
                    <a:pt x="22" y="143"/>
                  </a:cubicBezTo>
                  <a:cubicBezTo>
                    <a:pt x="22" y="143"/>
                    <a:pt x="22" y="143"/>
                    <a:pt x="22" y="143"/>
                  </a:cubicBezTo>
                  <a:cubicBezTo>
                    <a:pt x="22" y="143"/>
                    <a:pt x="22" y="143"/>
                    <a:pt x="21" y="143"/>
                  </a:cubicBezTo>
                  <a:cubicBezTo>
                    <a:pt x="21" y="144"/>
                    <a:pt x="20" y="144"/>
                    <a:pt x="19" y="144"/>
                  </a:cubicBezTo>
                  <a:cubicBezTo>
                    <a:pt x="19" y="144"/>
                    <a:pt x="18" y="144"/>
                    <a:pt x="17" y="144"/>
                  </a:cubicBezTo>
                  <a:cubicBezTo>
                    <a:pt x="17" y="144"/>
                    <a:pt x="16" y="144"/>
                    <a:pt x="15" y="144"/>
                  </a:cubicBezTo>
                  <a:cubicBezTo>
                    <a:pt x="15" y="144"/>
                    <a:pt x="15" y="144"/>
                    <a:pt x="15" y="144"/>
                  </a:cubicBezTo>
                  <a:cubicBezTo>
                    <a:pt x="15" y="144"/>
                    <a:pt x="15" y="144"/>
                    <a:pt x="14" y="144"/>
                  </a:cubicBezTo>
                  <a:cubicBezTo>
                    <a:pt x="14" y="144"/>
                    <a:pt x="14" y="144"/>
                    <a:pt x="13" y="144"/>
                  </a:cubicBezTo>
                  <a:cubicBezTo>
                    <a:pt x="13" y="144"/>
                    <a:pt x="12" y="144"/>
                    <a:pt x="11" y="144"/>
                  </a:cubicBezTo>
                  <a:cubicBezTo>
                    <a:pt x="10" y="144"/>
                    <a:pt x="9" y="144"/>
                    <a:pt x="9" y="144"/>
                  </a:cubicBezTo>
                  <a:cubicBezTo>
                    <a:pt x="8" y="144"/>
                    <a:pt x="8" y="143"/>
                    <a:pt x="7" y="143"/>
                  </a:cubicBezTo>
                  <a:cubicBezTo>
                    <a:pt x="7" y="143"/>
                    <a:pt x="7" y="143"/>
                    <a:pt x="6" y="143"/>
                  </a:cubicBezTo>
                  <a:cubicBezTo>
                    <a:pt x="6" y="143"/>
                    <a:pt x="5" y="143"/>
                    <a:pt x="5" y="143"/>
                  </a:cubicBezTo>
                  <a:cubicBezTo>
                    <a:pt x="3" y="142"/>
                    <a:pt x="2" y="142"/>
                    <a:pt x="0" y="141"/>
                  </a:cubicBezTo>
                  <a:cubicBezTo>
                    <a:pt x="0" y="115"/>
                    <a:pt x="0" y="115"/>
                    <a:pt x="0" y="115"/>
                  </a:cubicBezTo>
                  <a:cubicBezTo>
                    <a:pt x="2" y="116"/>
                    <a:pt x="4" y="117"/>
                    <a:pt x="6" y="118"/>
                  </a:cubicBezTo>
                  <a:close/>
                </a:path>
              </a:pathLst>
            </a:custGeom>
            <a:solidFill>
              <a:srgbClr val="294F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6" name="Freeform 166"/>
            <p:cNvSpPr>
              <a:spLocks/>
            </p:cNvSpPr>
            <p:nvPr userDrawn="1"/>
          </p:nvSpPr>
          <p:spPr bwMode="auto">
            <a:xfrm>
              <a:off x="7608889" y="4010025"/>
              <a:ext cx="617538" cy="358775"/>
            </a:xfrm>
            <a:custGeom>
              <a:avLst/>
              <a:gdLst>
                <a:gd name="T0" fmla="*/ 8 w 389"/>
                <a:gd name="T1" fmla="*/ 112 h 226"/>
                <a:gd name="T2" fmla="*/ 7 w 389"/>
                <a:gd name="T3" fmla="*/ 128 h 226"/>
                <a:gd name="T4" fmla="*/ 167 w 389"/>
                <a:gd name="T5" fmla="*/ 221 h 226"/>
                <a:gd name="T6" fmla="*/ 196 w 389"/>
                <a:gd name="T7" fmla="*/ 221 h 226"/>
                <a:gd name="T8" fmla="*/ 381 w 389"/>
                <a:gd name="T9" fmla="*/ 114 h 226"/>
                <a:gd name="T10" fmla="*/ 381 w 389"/>
                <a:gd name="T11" fmla="*/ 98 h 226"/>
                <a:gd name="T12" fmla="*/ 221 w 389"/>
                <a:gd name="T13" fmla="*/ 5 h 226"/>
                <a:gd name="T14" fmla="*/ 193 w 389"/>
                <a:gd name="T15" fmla="*/ 5 h 226"/>
                <a:gd name="T16" fmla="*/ 8 w 389"/>
                <a:gd name="T17" fmla="*/ 112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89" h="226">
                  <a:moveTo>
                    <a:pt x="8" y="112"/>
                  </a:moveTo>
                  <a:cubicBezTo>
                    <a:pt x="0" y="116"/>
                    <a:pt x="0" y="124"/>
                    <a:pt x="7" y="128"/>
                  </a:cubicBezTo>
                  <a:cubicBezTo>
                    <a:pt x="167" y="221"/>
                    <a:pt x="167" y="221"/>
                    <a:pt x="167" y="221"/>
                  </a:cubicBezTo>
                  <a:cubicBezTo>
                    <a:pt x="175" y="226"/>
                    <a:pt x="188" y="226"/>
                    <a:pt x="196" y="221"/>
                  </a:cubicBezTo>
                  <a:cubicBezTo>
                    <a:pt x="381" y="114"/>
                    <a:pt x="381" y="114"/>
                    <a:pt x="381" y="114"/>
                  </a:cubicBezTo>
                  <a:cubicBezTo>
                    <a:pt x="389" y="110"/>
                    <a:pt x="389" y="102"/>
                    <a:pt x="381" y="98"/>
                  </a:cubicBezTo>
                  <a:cubicBezTo>
                    <a:pt x="221" y="5"/>
                    <a:pt x="221" y="5"/>
                    <a:pt x="221" y="5"/>
                  </a:cubicBezTo>
                  <a:cubicBezTo>
                    <a:pt x="214" y="0"/>
                    <a:pt x="201" y="0"/>
                    <a:pt x="193" y="5"/>
                  </a:cubicBezTo>
                  <a:lnTo>
                    <a:pt x="8" y="112"/>
                  </a:lnTo>
                  <a:close/>
                </a:path>
              </a:pathLst>
            </a:custGeom>
            <a:solidFill>
              <a:srgbClr val="3763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7" name="Freeform 167"/>
            <p:cNvSpPr>
              <a:spLocks/>
            </p:cNvSpPr>
            <p:nvPr userDrawn="1"/>
          </p:nvSpPr>
          <p:spPr bwMode="auto">
            <a:xfrm>
              <a:off x="7524751" y="3836988"/>
              <a:ext cx="42863" cy="239713"/>
            </a:xfrm>
            <a:custGeom>
              <a:avLst/>
              <a:gdLst>
                <a:gd name="T0" fmla="*/ 22 w 27"/>
                <a:gd name="T1" fmla="*/ 13 h 151"/>
                <a:gd name="T2" fmla="*/ 22 w 27"/>
                <a:gd name="T3" fmla="*/ 142 h 151"/>
                <a:gd name="T4" fmla="*/ 23 w 27"/>
                <a:gd name="T5" fmla="*/ 145 h 151"/>
                <a:gd name="T6" fmla="*/ 23 w 27"/>
                <a:gd name="T7" fmla="*/ 145 h 151"/>
                <a:gd name="T8" fmla="*/ 24 w 27"/>
                <a:gd name="T9" fmla="*/ 148 h 151"/>
                <a:gd name="T10" fmla="*/ 24 w 27"/>
                <a:gd name="T11" fmla="*/ 148 h 151"/>
                <a:gd name="T12" fmla="*/ 24 w 27"/>
                <a:gd name="T13" fmla="*/ 149 h 151"/>
                <a:gd name="T14" fmla="*/ 27 w 27"/>
                <a:gd name="T15" fmla="*/ 151 h 151"/>
                <a:gd name="T16" fmla="*/ 4 w 27"/>
                <a:gd name="T17" fmla="*/ 138 h 151"/>
                <a:gd name="T18" fmla="*/ 2 w 27"/>
                <a:gd name="T19" fmla="*/ 136 h 151"/>
                <a:gd name="T20" fmla="*/ 2 w 27"/>
                <a:gd name="T21" fmla="*/ 136 h 151"/>
                <a:gd name="T22" fmla="*/ 1 w 27"/>
                <a:gd name="T23" fmla="*/ 135 h 151"/>
                <a:gd name="T24" fmla="*/ 1 w 27"/>
                <a:gd name="T25" fmla="*/ 135 h 151"/>
                <a:gd name="T26" fmla="*/ 1 w 27"/>
                <a:gd name="T27" fmla="*/ 135 h 151"/>
                <a:gd name="T28" fmla="*/ 1 w 27"/>
                <a:gd name="T29" fmla="*/ 134 h 151"/>
                <a:gd name="T30" fmla="*/ 1 w 27"/>
                <a:gd name="T31" fmla="*/ 133 h 151"/>
                <a:gd name="T32" fmla="*/ 1 w 27"/>
                <a:gd name="T33" fmla="*/ 132 h 151"/>
                <a:gd name="T34" fmla="*/ 1 w 27"/>
                <a:gd name="T35" fmla="*/ 132 h 151"/>
                <a:gd name="T36" fmla="*/ 1 w 27"/>
                <a:gd name="T37" fmla="*/ 132 h 151"/>
                <a:gd name="T38" fmla="*/ 1 w 27"/>
                <a:gd name="T39" fmla="*/ 132 h 151"/>
                <a:gd name="T40" fmla="*/ 0 w 27"/>
                <a:gd name="T41" fmla="*/ 131 h 151"/>
                <a:gd name="T42" fmla="*/ 0 w 27"/>
                <a:gd name="T43" fmla="*/ 130 h 151"/>
                <a:gd name="T44" fmla="*/ 0 w 27"/>
                <a:gd name="T45" fmla="*/ 130 h 151"/>
                <a:gd name="T46" fmla="*/ 0 w 27"/>
                <a:gd name="T47" fmla="*/ 129 h 151"/>
                <a:gd name="T48" fmla="*/ 0 w 27"/>
                <a:gd name="T49" fmla="*/ 129 h 151"/>
                <a:gd name="T50" fmla="*/ 0 w 27"/>
                <a:gd name="T51" fmla="*/ 0 h 151"/>
                <a:gd name="T52" fmla="*/ 22 w 27"/>
                <a:gd name="T53" fmla="*/ 13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7" h="151">
                  <a:moveTo>
                    <a:pt x="22" y="13"/>
                  </a:moveTo>
                  <a:cubicBezTo>
                    <a:pt x="22" y="142"/>
                    <a:pt x="22" y="142"/>
                    <a:pt x="22" y="142"/>
                  </a:cubicBezTo>
                  <a:cubicBezTo>
                    <a:pt x="22" y="143"/>
                    <a:pt x="22" y="144"/>
                    <a:pt x="23" y="145"/>
                  </a:cubicBezTo>
                  <a:cubicBezTo>
                    <a:pt x="23" y="145"/>
                    <a:pt x="23" y="145"/>
                    <a:pt x="23" y="145"/>
                  </a:cubicBezTo>
                  <a:cubicBezTo>
                    <a:pt x="23" y="146"/>
                    <a:pt x="23" y="147"/>
                    <a:pt x="24" y="148"/>
                  </a:cubicBezTo>
                  <a:cubicBezTo>
                    <a:pt x="24" y="148"/>
                    <a:pt x="24" y="148"/>
                    <a:pt x="24" y="148"/>
                  </a:cubicBezTo>
                  <a:cubicBezTo>
                    <a:pt x="24" y="148"/>
                    <a:pt x="24" y="148"/>
                    <a:pt x="24" y="149"/>
                  </a:cubicBezTo>
                  <a:cubicBezTo>
                    <a:pt x="25" y="150"/>
                    <a:pt x="26" y="151"/>
                    <a:pt x="27" y="151"/>
                  </a:cubicBezTo>
                  <a:cubicBezTo>
                    <a:pt x="4" y="138"/>
                    <a:pt x="4" y="138"/>
                    <a:pt x="4" y="138"/>
                  </a:cubicBezTo>
                  <a:cubicBezTo>
                    <a:pt x="4" y="138"/>
                    <a:pt x="3" y="137"/>
                    <a:pt x="2" y="136"/>
                  </a:cubicBezTo>
                  <a:cubicBezTo>
                    <a:pt x="2" y="136"/>
                    <a:pt x="2" y="136"/>
                    <a:pt x="2" y="136"/>
                  </a:cubicBezTo>
                  <a:cubicBezTo>
                    <a:pt x="2" y="135"/>
                    <a:pt x="2" y="135"/>
                    <a:pt x="1" y="135"/>
                  </a:cubicBezTo>
                  <a:cubicBezTo>
                    <a:pt x="1" y="135"/>
                    <a:pt x="1" y="135"/>
                    <a:pt x="1" y="135"/>
                  </a:cubicBezTo>
                  <a:cubicBezTo>
                    <a:pt x="1" y="135"/>
                    <a:pt x="1" y="135"/>
                    <a:pt x="1" y="135"/>
                  </a:cubicBezTo>
                  <a:cubicBezTo>
                    <a:pt x="1" y="134"/>
                    <a:pt x="1" y="134"/>
                    <a:pt x="1" y="134"/>
                  </a:cubicBezTo>
                  <a:cubicBezTo>
                    <a:pt x="1" y="134"/>
                    <a:pt x="1" y="133"/>
                    <a:pt x="1" y="133"/>
                  </a:cubicBezTo>
                  <a:cubicBezTo>
                    <a:pt x="1" y="133"/>
                    <a:pt x="1" y="133"/>
                    <a:pt x="1" y="132"/>
                  </a:cubicBezTo>
                  <a:cubicBezTo>
                    <a:pt x="1" y="132"/>
                    <a:pt x="1" y="132"/>
                    <a:pt x="1" y="132"/>
                  </a:cubicBezTo>
                  <a:cubicBezTo>
                    <a:pt x="1" y="132"/>
                    <a:pt x="1" y="132"/>
                    <a:pt x="1" y="132"/>
                  </a:cubicBezTo>
                  <a:cubicBezTo>
                    <a:pt x="1" y="132"/>
                    <a:pt x="1" y="132"/>
                    <a:pt x="1" y="132"/>
                  </a:cubicBezTo>
                  <a:cubicBezTo>
                    <a:pt x="0" y="132"/>
                    <a:pt x="0" y="131"/>
                    <a:pt x="0" y="131"/>
                  </a:cubicBezTo>
                  <a:cubicBezTo>
                    <a:pt x="0" y="131"/>
                    <a:pt x="0" y="131"/>
                    <a:pt x="0" y="130"/>
                  </a:cubicBezTo>
                  <a:cubicBezTo>
                    <a:pt x="0" y="130"/>
                    <a:pt x="0" y="130"/>
                    <a:pt x="0" y="130"/>
                  </a:cubicBezTo>
                  <a:cubicBezTo>
                    <a:pt x="0" y="130"/>
                    <a:pt x="0" y="129"/>
                    <a:pt x="0" y="129"/>
                  </a:cubicBezTo>
                  <a:cubicBezTo>
                    <a:pt x="0" y="129"/>
                    <a:pt x="0" y="129"/>
                    <a:pt x="0" y="129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22" y="13"/>
                  </a:lnTo>
                  <a:close/>
                </a:path>
              </a:pathLst>
            </a:custGeom>
            <a:solidFill>
              <a:srgbClr val="0534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8" name="Freeform 168"/>
            <p:cNvSpPr>
              <a:spLocks/>
            </p:cNvSpPr>
            <p:nvPr userDrawn="1"/>
          </p:nvSpPr>
          <p:spPr bwMode="auto">
            <a:xfrm>
              <a:off x="7524751" y="3624263"/>
              <a:ext cx="368300" cy="233363"/>
            </a:xfrm>
            <a:custGeom>
              <a:avLst/>
              <a:gdLst>
                <a:gd name="T0" fmla="*/ 31 w 232"/>
                <a:gd name="T1" fmla="*/ 126 h 147"/>
                <a:gd name="T2" fmla="*/ 28 w 232"/>
                <a:gd name="T3" fmla="*/ 129 h 147"/>
                <a:gd name="T4" fmla="*/ 26 w 232"/>
                <a:gd name="T5" fmla="*/ 133 h 147"/>
                <a:gd name="T6" fmla="*/ 25 w 232"/>
                <a:gd name="T7" fmla="*/ 136 h 147"/>
                <a:gd name="T8" fmla="*/ 23 w 232"/>
                <a:gd name="T9" fmla="*/ 140 h 147"/>
                <a:gd name="T10" fmla="*/ 22 w 232"/>
                <a:gd name="T11" fmla="*/ 143 h 147"/>
                <a:gd name="T12" fmla="*/ 0 w 232"/>
                <a:gd name="T13" fmla="*/ 134 h 147"/>
                <a:gd name="T14" fmla="*/ 0 w 232"/>
                <a:gd name="T15" fmla="*/ 132 h 147"/>
                <a:gd name="T16" fmla="*/ 0 w 232"/>
                <a:gd name="T17" fmla="*/ 131 h 147"/>
                <a:gd name="T18" fmla="*/ 0 w 232"/>
                <a:gd name="T19" fmla="*/ 130 h 147"/>
                <a:gd name="T20" fmla="*/ 0 w 232"/>
                <a:gd name="T21" fmla="*/ 130 h 147"/>
                <a:gd name="T22" fmla="*/ 1 w 232"/>
                <a:gd name="T23" fmla="*/ 128 h 147"/>
                <a:gd name="T24" fmla="*/ 1 w 232"/>
                <a:gd name="T25" fmla="*/ 127 h 147"/>
                <a:gd name="T26" fmla="*/ 1 w 232"/>
                <a:gd name="T27" fmla="*/ 127 h 147"/>
                <a:gd name="T28" fmla="*/ 2 w 232"/>
                <a:gd name="T29" fmla="*/ 125 h 147"/>
                <a:gd name="T30" fmla="*/ 2 w 232"/>
                <a:gd name="T31" fmla="*/ 124 h 147"/>
                <a:gd name="T32" fmla="*/ 2 w 232"/>
                <a:gd name="T33" fmla="*/ 123 h 147"/>
                <a:gd name="T34" fmla="*/ 3 w 232"/>
                <a:gd name="T35" fmla="*/ 122 h 147"/>
                <a:gd name="T36" fmla="*/ 4 w 232"/>
                <a:gd name="T37" fmla="*/ 121 h 147"/>
                <a:gd name="T38" fmla="*/ 4 w 232"/>
                <a:gd name="T39" fmla="*/ 120 h 147"/>
                <a:gd name="T40" fmla="*/ 5 w 232"/>
                <a:gd name="T41" fmla="*/ 118 h 147"/>
                <a:gd name="T42" fmla="*/ 6 w 232"/>
                <a:gd name="T43" fmla="*/ 116 h 147"/>
                <a:gd name="T44" fmla="*/ 7 w 232"/>
                <a:gd name="T45" fmla="*/ 116 h 147"/>
                <a:gd name="T46" fmla="*/ 8 w 232"/>
                <a:gd name="T47" fmla="*/ 114 h 147"/>
                <a:gd name="T48" fmla="*/ 9 w 232"/>
                <a:gd name="T49" fmla="*/ 114 h 147"/>
                <a:gd name="T50" fmla="*/ 9 w 232"/>
                <a:gd name="T51" fmla="*/ 113 h 147"/>
                <a:gd name="T52" fmla="*/ 10 w 232"/>
                <a:gd name="T53" fmla="*/ 112 h 147"/>
                <a:gd name="T54" fmla="*/ 11 w 232"/>
                <a:gd name="T55" fmla="*/ 111 h 147"/>
                <a:gd name="T56" fmla="*/ 12 w 232"/>
                <a:gd name="T57" fmla="*/ 111 h 147"/>
                <a:gd name="T58" fmla="*/ 13 w 232"/>
                <a:gd name="T59" fmla="*/ 110 h 147"/>
                <a:gd name="T60" fmla="*/ 14 w 232"/>
                <a:gd name="T61" fmla="*/ 109 h 147"/>
                <a:gd name="T62" fmla="*/ 200 w 232"/>
                <a:gd name="T63" fmla="*/ 2 h 147"/>
                <a:gd name="T64" fmla="*/ 201 w 232"/>
                <a:gd name="T65" fmla="*/ 2 h 147"/>
                <a:gd name="T66" fmla="*/ 202 w 232"/>
                <a:gd name="T67" fmla="*/ 1 h 147"/>
                <a:gd name="T68" fmla="*/ 202 w 232"/>
                <a:gd name="T69" fmla="*/ 1 h 147"/>
                <a:gd name="T70" fmla="*/ 203 w 232"/>
                <a:gd name="T71" fmla="*/ 1 h 147"/>
                <a:gd name="T72" fmla="*/ 204 w 232"/>
                <a:gd name="T73" fmla="*/ 0 h 147"/>
                <a:gd name="T74" fmla="*/ 205 w 232"/>
                <a:gd name="T75" fmla="*/ 0 h 147"/>
                <a:gd name="T76" fmla="*/ 205 w 232"/>
                <a:gd name="T77" fmla="*/ 0 h 147"/>
                <a:gd name="T78" fmla="*/ 207 w 232"/>
                <a:gd name="T79" fmla="*/ 0 h 147"/>
                <a:gd name="T80" fmla="*/ 208 w 232"/>
                <a:gd name="T81" fmla="*/ 0 h 147"/>
                <a:gd name="T82" fmla="*/ 209 w 232"/>
                <a:gd name="T83" fmla="*/ 1 h 147"/>
                <a:gd name="T84" fmla="*/ 232 w 232"/>
                <a:gd name="T85" fmla="*/ 14 h 147"/>
                <a:gd name="T86" fmla="*/ 230 w 232"/>
                <a:gd name="T87" fmla="*/ 13 h 147"/>
                <a:gd name="T88" fmla="*/ 227 w 232"/>
                <a:gd name="T89" fmla="*/ 13 h 147"/>
                <a:gd name="T90" fmla="*/ 225 w 232"/>
                <a:gd name="T91" fmla="*/ 14 h 147"/>
                <a:gd name="T92" fmla="*/ 36 w 232"/>
                <a:gd name="T93" fmla="*/ 122 h 147"/>
                <a:gd name="T94" fmla="*/ 33 w 232"/>
                <a:gd name="T95" fmla="*/ 124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32" h="147">
                  <a:moveTo>
                    <a:pt x="31" y="126"/>
                  </a:moveTo>
                  <a:cubicBezTo>
                    <a:pt x="31" y="126"/>
                    <a:pt x="31" y="126"/>
                    <a:pt x="31" y="126"/>
                  </a:cubicBezTo>
                  <a:cubicBezTo>
                    <a:pt x="30" y="127"/>
                    <a:pt x="29" y="128"/>
                    <a:pt x="28" y="129"/>
                  </a:cubicBezTo>
                  <a:cubicBezTo>
                    <a:pt x="28" y="129"/>
                    <a:pt x="28" y="129"/>
                    <a:pt x="28" y="129"/>
                  </a:cubicBezTo>
                  <a:cubicBezTo>
                    <a:pt x="28" y="130"/>
                    <a:pt x="27" y="131"/>
                    <a:pt x="26" y="133"/>
                  </a:cubicBezTo>
                  <a:cubicBezTo>
                    <a:pt x="26" y="133"/>
                    <a:pt x="26" y="133"/>
                    <a:pt x="26" y="133"/>
                  </a:cubicBezTo>
                  <a:cubicBezTo>
                    <a:pt x="26" y="134"/>
                    <a:pt x="25" y="135"/>
                    <a:pt x="25" y="136"/>
                  </a:cubicBezTo>
                  <a:cubicBezTo>
                    <a:pt x="25" y="136"/>
                    <a:pt x="25" y="136"/>
                    <a:pt x="25" y="136"/>
                  </a:cubicBezTo>
                  <a:cubicBezTo>
                    <a:pt x="24" y="137"/>
                    <a:pt x="24" y="138"/>
                    <a:pt x="23" y="140"/>
                  </a:cubicBezTo>
                  <a:cubicBezTo>
                    <a:pt x="23" y="140"/>
                    <a:pt x="23" y="140"/>
                    <a:pt x="23" y="140"/>
                  </a:cubicBezTo>
                  <a:cubicBezTo>
                    <a:pt x="23" y="141"/>
                    <a:pt x="23" y="142"/>
                    <a:pt x="22" y="143"/>
                  </a:cubicBezTo>
                  <a:cubicBezTo>
                    <a:pt x="22" y="143"/>
                    <a:pt x="22" y="143"/>
                    <a:pt x="22" y="143"/>
                  </a:cubicBezTo>
                  <a:cubicBezTo>
                    <a:pt x="22" y="144"/>
                    <a:pt x="22" y="146"/>
                    <a:pt x="22" y="147"/>
                  </a:cubicBezTo>
                  <a:cubicBezTo>
                    <a:pt x="0" y="134"/>
                    <a:pt x="0" y="134"/>
                    <a:pt x="0" y="134"/>
                  </a:cubicBezTo>
                  <a:cubicBezTo>
                    <a:pt x="0" y="134"/>
                    <a:pt x="0" y="133"/>
                    <a:pt x="0" y="133"/>
                  </a:cubicBezTo>
                  <a:cubicBezTo>
                    <a:pt x="0" y="133"/>
                    <a:pt x="0" y="133"/>
                    <a:pt x="0" y="132"/>
                  </a:cubicBezTo>
                  <a:cubicBezTo>
                    <a:pt x="0" y="132"/>
                    <a:pt x="0" y="132"/>
                    <a:pt x="0" y="132"/>
                  </a:cubicBezTo>
                  <a:cubicBezTo>
                    <a:pt x="0" y="132"/>
                    <a:pt x="0" y="131"/>
                    <a:pt x="0" y="131"/>
                  </a:cubicBezTo>
                  <a:cubicBezTo>
                    <a:pt x="0" y="131"/>
                    <a:pt x="0" y="131"/>
                    <a:pt x="0" y="130"/>
                  </a:cubicBezTo>
                  <a:cubicBezTo>
                    <a:pt x="0" y="130"/>
                    <a:pt x="0" y="130"/>
                    <a:pt x="0" y="130"/>
                  </a:cubicBezTo>
                  <a:cubicBezTo>
                    <a:pt x="0" y="130"/>
                    <a:pt x="0" y="130"/>
                    <a:pt x="0" y="130"/>
                  </a:cubicBezTo>
                  <a:cubicBezTo>
                    <a:pt x="0" y="130"/>
                    <a:pt x="0" y="130"/>
                    <a:pt x="0" y="130"/>
                  </a:cubicBezTo>
                  <a:cubicBezTo>
                    <a:pt x="0" y="129"/>
                    <a:pt x="0" y="129"/>
                    <a:pt x="1" y="129"/>
                  </a:cubicBezTo>
                  <a:cubicBezTo>
                    <a:pt x="1" y="129"/>
                    <a:pt x="1" y="128"/>
                    <a:pt x="1" y="128"/>
                  </a:cubicBezTo>
                  <a:cubicBezTo>
                    <a:pt x="1" y="128"/>
                    <a:pt x="1" y="128"/>
                    <a:pt x="1" y="127"/>
                  </a:cubicBezTo>
                  <a:cubicBezTo>
                    <a:pt x="1" y="127"/>
                    <a:pt x="1" y="127"/>
                    <a:pt x="1" y="127"/>
                  </a:cubicBezTo>
                  <a:cubicBezTo>
                    <a:pt x="1" y="127"/>
                    <a:pt x="1" y="127"/>
                    <a:pt x="1" y="127"/>
                  </a:cubicBezTo>
                  <a:cubicBezTo>
                    <a:pt x="1" y="127"/>
                    <a:pt x="1" y="127"/>
                    <a:pt x="1" y="127"/>
                  </a:cubicBezTo>
                  <a:cubicBezTo>
                    <a:pt x="1" y="126"/>
                    <a:pt x="1" y="126"/>
                    <a:pt x="1" y="126"/>
                  </a:cubicBezTo>
                  <a:cubicBezTo>
                    <a:pt x="1" y="126"/>
                    <a:pt x="2" y="125"/>
                    <a:pt x="2" y="125"/>
                  </a:cubicBezTo>
                  <a:cubicBezTo>
                    <a:pt x="2" y="125"/>
                    <a:pt x="2" y="125"/>
                    <a:pt x="2" y="124"/>
                  </a:cubicBezTo>
                  <a:cubicBezTo>
                    <a:pt x="2" y="124"/>
                    <a:pt x="2" y="124"/>
                    <a:pt x="2" y="124"/>
                  </a:cubicBezTo>
                  <a:cubicBezTo>
                    <a:pt x="2" y="124"/>
                    <a:pt x="2" y="123"/>
                    <a:pt x="2" y="123"/>
                  </a:cubicBezTo>
                  <a:cubicBezTo>
                    <a:pt x="2" y="123"/>
                    <a:pt x="2" y="123"/>
                    <a:pt x="2" y="123"/>
                  </a:cubicBezTo>
                  <a:cubicBezTo>
                    <a:pt x="2" y="123"/>
                    <a:pt x="2" y="123"/>
                    <a:pt x="2" y="123"/>
                  </a:cubicBezTo>
                  <a:cubicBezTo>
                    <a:pt x="3" y="123"/>
                    <a:pt x="3" y="123"/>
                    <a:pt x="3" y="122"/>
                  </a:cubicBezTo>
                  <a:cubicBezTo>
                    <a:pt x="3" y="122"/>
                    <a:pt x="3" y="122"/>
                    <a:pt x="3" y="122"/>
                  </a:cubicBezTo>
                  <a:cubicBezTo>
                    <a:pt x="3" y="121"/>
                    <a:pt x="3" y="121"/>
                    <a:pt x="4" y="121"/>
                  </a:cubicBezTo>
                  <a:cubicBezTo>
                    <a:pt x="4" y="120"/>
                    <a:pt x="4" y="120"/>
                    <a:pt x="4" y="120"/>
                  </a:cubicBezTo>
                  <a:cubicBezTo>
                    <a:pt x="4" y="120"/>
                    <a:pt x="4" y="120"/>
                    <a:pt x="4" y="120"/>
                  </a:cubicBezTo>
                  <a:cubicBezTo>
                    <a:pt x="4" y="120"/>
                    <a:pt x="4" y="120"/>
                    <a:pt x="4" y="119"/>
                  </a:cubicBezTo>
                  <a:cubicBezTo>
                    <a:pt x="5" y="119"/>
                    <a:pt x="5" y="118"/>
                    <a:pt x="5" y="118"/>
                  </a:cubicBezTo>
                  <a:cubicBezTo>
                    <a:pt x="6" y="117"/>
                    <a:pt x="6" y="117"/>
                    <a:pt x="6" y="117"/>
                  </a:cubicBezTo>
                  <a:cubicBezTo>
                    <a:pt x="6" y="117"/>
                    <a:pt x="6" y="116"/>
                    <a:pt x="6" y="116"/>
                  </a:cubicBezTo>
                  <a:cubicBezTo>
                    <a:pt x="6" y="116"/>
                    <a:pt x="6" y="116"/>
                    <a:pt x="6" y="116"/>
                  </a:cubicBezTo>
                  <a:cubicBezTo>
                    <a:pt x="7" y="116"/>
                    <a:pt x="7" y="116"/>
                    <a:pt x="7" y="116"/>
                  </a:cubicBezTo>
                  <a:cubicBezTo>
                    <a:pt x="7" y="115"/>
                    <a:pt x="7" y="115"/>
                    <a:pt x="7" y="115"/>
                  </a:cubicBezTo>
                  <a:cubicBezTo>
                    <a:pt x="8" y="115"/>
                    <a:pt x="8" y="115"/>
                    <a:pt x="8" y="114"/>
                  </a:cubicBezTo>
                  <a:cubicBezTo>
                    <a:pt x="8" y="114"/>
                    <a:pt x="8" y="114"/>
                    <a:pt x="9" y="114"/>
                  </a:cubicBezTo>
                  <a:cubicBezTo>
                    <a:pt x="9" y="114"/>
                    <a:pt x="9" y="114"/>
                    <a:pt x="9" y="114"/>
                  </a:cubicBezTo>
                  <a:cubicBezTo>
                    <a:pt x="9" y="114"/>
                    <a:pt x="9" y="114"/>
                    <a:pt x="9" y="114"/>
                  </a:cubicBezTo>
                  <a:cubicBezTo>
                    <a:pt x="9" y="113"/>
                    <a:pt x="9" y="113"/>
                    <a:pt x="9" y="113"/>
                  </a:cubicBezTo>
                  <a:cubicBezTo>
                    <a:pt x="9" y="113"/>
                    <a:pt x="10" y="113"/>
                    <a:pt x="10" y="112"/>
                  </a:cubicBezTo>
                  <a:cubicBezTo>
                    <a:pt x="10" y="112"/>
                    <a:pt x="10" y="112"/>
                    <a:pt x="10" y="112"/>
                  </a:cubicBezTo>
                  <a:cubicBezTo>
                    <a:pt x="11" y="112"/>
                    <a:pt x="11" y="112"/>
                    <a:pt x="11" y="111"/>
                  </a:cubicBezTo>
                  <a:cubicBezTo>
                    <a:pt x="11" y="111"/>
                    <a:pt x="11" y="111"/>
                    <a:pt x="11" y="111"/>
                  </a:cubicBezTo>
                  <a:cubicBezTo>
                    <a:pt x="11" y="111"/>
                    <a:pt x="11" y="111"/>
                    <a:pt x="11" y="111"/>
                  </a:cubicBezTo>
                  <a:cubicBezTo>
                    <a:pt x="12" y="111"/>
                    <a:pt x="12" y="111"/>
                    <a:pt x="12" y="111"/>
                  </a:cubicBezTo>
                  <a:cubicBezTo>
                    <a:pt x="12" y="111"/>
                    <a:pt x="12" y="110"/>
                    <a:pt x="12" y="110"/>
                  </a:cubicBezTo>
                  <a:cubicBezTo>
                    <a:pt x="13" y="110"/>
                    <a:pt x="13" y="110"/>
                    <a:pt x="13" y="110"/>
                  </a:cubicBezTo>
                  <a:cubicBezTo>
                    <a:pt x="13" y="110"/>
                    <a:pt x="13" y="110"/>
                    <a:pt x="14" y="109"/>
                  </a:cubicBezTo>
                  <a:cubicBezTo>
                    <a:pt x="14" y="109"/>
                    <a:pt x="14" y="109"/>
                    <a:pt x="14" y="109"/>
                  </a:cubicBezTo>
                  <a:cubicBezTo>
                    <a:pt x="14" y="109"/>
                    <a:pt x="14" y="109"/>
                    <a:pt x="14" y="109"/>
                  </a:cubicBezTo>
                  <a:cubicBezTo>
                    <a:pt x="200" y="2"/>
                    <a:pt x="200" y="2"/>
                    <a:pt x="200" y="2"/>
                  </a:cubicBezTo>
                  <a:cubicBezTo>
                    <a:pt x="200" y="2"/>
                    <a:pt x="200" y="2"/>
                    <a:pt x="200" y="2"/>
                  </a:cubicBezTo>
                  <a:cubicBezTo>
                    <a:pt x="200" y="2"/>
                    <a:pt x="200" y="2"/>
                    <a:pt x="201" y="2"/>
                  </a:cubicBezTo>
                  <a:cubicBezTo>
                    <a:pt x="201" y="1"/>
                    <a:pt x="201" y="1"/>
                    <a:pt x="201" y="1"/>
                  </a:cubicBezTo>
                  <a:cubicBezTo>
                    <a:pt x="201" y="1"/>
                    <a:pt x="202" y="1"/>
                    <a:pt x="202" y="1"/>
                  </a:cubicBezTo>
                  <a:cubicBezTo>
                    <a:pt x="202" y="1"/>
                    <a:pt x="202" y="1"/>
                    <a:pt x="202" y="1"/>
                  </a:cubicBezTo>
                  <a:cubicBezTo>
                    <a:pt x="202" y="1"/>
                    <a:pt x="202" y="1"/>
                    <a:pt x="202" y="1"/>
                  </a:cubicBezTo>
                  <a:cubicBezTo>
                    <a:pt x="202" y="1"/>
                    <a:pt x="202" y="1"/>
                    <a:pt x="202" y="1"/>
                  </a:cubicBezTo>
                  <a:cubicBezTo>
                    <a:pt x="203" y="1"/>
                    <a:pt x="203" y="1"/>
                    <a:pt x="203" y="1"/>
                  </a:cubicBezTo>
                  <a:cubicBezTo>
                    <a:pt x="203" y="1"/>
                    <a:pt x="203" y="1"/>
                    <a:pt x="203" y="0"/>
                  </a:cubicBezTo>
                  <a:cubicBezTo>
                    <a:pt x="204" y="0"/>
                    <a:pt x="204" y="0"/>
                    <a:pt x="204" y="0"/>
                  </a:cubicBezTo>
                  <a:cubicBezTo>
                    <a:pt x="204" y="0"/>
                    <a:pt x="204" y="0"/>
                    <a:pt x="205" y="0"/>
                  </a:cubicBezTo>
                  <a:cubicBezTo>
                    <a:pt x="205" y="0"/>
                    <a:pt x="205" y="0"/>
                    <a:pt x="205" y="0"/>
                  </a:cubicBezTo>
                  <a:cubicBezTo>
                    <a:pt x="205" y="0"/>
                    <a:pt x="205" y="0"/>
                    <a:pt x="205" y="0"/>
                  </a:cubicBezTo>
                  <a:cubicBezTo>
                    <a:pt x="205" y="0"/>
                    <a:pt x="205" y="0"/>
                    <a:pt x="205" y="0"/>
                  </a:cubicBezTo>
                  <a:cubicBezTo>
                    <a:pt x="206" y="0"/>
                    <a:pt x="206" y="0"/>
                    <a:pt x="206" y="0"/>
                  </a:cubicBezTo>
                  <a:cubicBezTo>
                    <a:pt x="206" y="0"/>
                    <a:pt x="206" y="0"/>
                    <a:pt x="207" y="0"/>
                  </a:cubicBezTo>
                  <a:cubicBezTo>
                    <a:pt x="207" y="0"/>
                    <a:pt x="207" y="0"/>
                    <a:pt x="208" y="0"/>
                  </a:cubicBezTo>
                  <a:cubicBezTo>
                    <a:pt x="208" y="0"/>
                    <a:pt x="208" y="0"/>
                    <a:pt x="208" y="0"/>
                  </a:cubicBezTo>
                  <a:cubicBezTo>
                    <a:pt x="208" y="0"/>
                    <a:pt x="208" y="0"/>
                    <a:pt x="208" y="0"/>
                  </a:cubicBezTo>
                  <a:cubicBezTo>
                    <a:pt x="208" y="0"/>
                    <a:pt x="208" y="0"/>
                    <a:pt x="209" y="1"/>
                  </a:cubicBezTo>
                  <a:cubicBezTo>
                    <a:pt x="209" y="1"/>
                    <a:pt x="209" y="1"/>
                    <a:pt x="210" y="1"/>
                  </a:cubicBezTo>
                  <a:cubicBezTo>
                    <a:pt x="232" y="14"/>
                    <a:pt x="232" y="14"/>
                    <a:pt x="232" y="14"/>
                  </a:cubicBezTo>
                  <a:cubicBezTo>
                    <a:pt x="231" y="14"/>
                    <a:pt x="230" y="13"/>
                    <a:pt x="230" y="13"/>
                  </a:cubicBezTo>
                  <a:cubicBezTo>
                    <a:pt x="230" y="13"/>
                    <a:pt x="230" y="13"/>
                    <a:pt x="230" y="13"/>
                  </a:cubicBezTo>
                  <a:cubicBezTo>
                    <a:pt x="229" y="13"/>
                    <a:pt x="228" y="13"/>
                    <a:pt x="227" y="13"/>
                  </a:cubicBezTo>
                  <a:cubicBezTo>
                    <a:pt x="227" y="13"/>
                    <a:pt x="227" y="13"/>
                    <a:pt x="227" y="13"/>
                  </a:cubicBezTo>
                  <a:cubicBezTo>
                    <a:pt x="226" y="13"/>
                    <a:pt x="225" y="13"/>
                    <a:pt x="225" y="14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224" y="14"/>
                    <a:pt x="223" y="14"/>
                    <a:pt x="222" y="15"/>
                  </a:cubicBezTo>
                  <a:cubicBezTo>
                    <a:pt x="36" y="122"/>
                    <a:pt x="36" y="122"/>
                    <a:pt x="36" y="122"/>
                  </a:cubicBezTo>
                  <a:cubicBezTo>
                    <a:pt x="35" y="122"/>
                    <a:pt x="34" y="123"/>
                    <a:pt x="34" y="124"/>
                  </a:cubicBezTo>
                  <a:cubicBezTo>
                    <a:pt x="34" y="124"/>
                    <a:pt x="34" y="124"/>
                    <a:pt x="33" y="124"/>
                  </a:cubicBezTo>
                  <a:cubicBezTo>
                    <a:pt x="33" y="125"/>
                    <a:pt x="32" y="125"/>
                    <a:pt x="31" y="126"/>
                  </a:cubicBezTo>
                  <a:close/>
                </a:path>
              </a:pathLst>
            </a:custGeom>
            <a:solidFill>
              <a:srgbClr val="0844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9" name="Freeform 169"/>
            <p:cNvSpPr>
              <a:spLocks/>
            </p:cNvSpPr>
            <p:nvPr userDrawn="1"/>
          </p:nvSpPr>
          <p:spPr bwMode="auto">
            <a:xfrm>
              <a:off x="7559676" y="3640138"/>
              <a:ext cx="339725" cy="442913"/>
            </a:xfrm>
            <a:custGeom>
              <a:avLst/>
              <a:gdLst>
                <a:gd name="T0" fmla="*/ 14 w 214"/>
                <a:gd name="T1" fmla="*/ 112 h 279"/>
                <a:gd name="T2" fmla="*/ 200 w 214"/>
                <a:gd name="T3" fmla="*/ 5 h 279"/>
                <a:gd name="T4" fmla="*/ 214 w 214"/>
                <a:gd name="T5" fmla="*/ 13 h 279"/>
                <a:gd name="T6" fmla="*/ 214 w 214"/>
                <a:gd name="T7" fmla="*/ 142 h 279"/>
                <a:gd name="T8" fmla="*/ 200 w 214"/>
                <a:gd name="T9" fmla="*/ 167 h 279"/>
                <a:gd name="T10" fmla="*/ 15 w 214"/>
                <a:gd name="T11" fmla="*/ 274 h 279"/>
                <a:gd name="T12" fmla="*/ 0 w 214"/>
                <a:gd name="T13" fmla="*/ 266 h 279"/>
                <a:gd name="T14" fmla="*/ 0 w 214"/>
                <a:gd name="T15" fmla="*/ 137 h 279"/>
                <a:gd name="T16" fmla="*/ 14 w 214"/>
                <a:gd name="T17" fmla="*/ 112 h 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4" h="279">
                  <a:moveTo>
                    <a:pt x="14" y="112"/>
                  </a:moveTo>
                  <a:cubicBezTo>
                    <a:pt x="200" y="5"/>
                    <a:pt x="200" y="5"/>
                    <a:pt x="200" y="5"/>
                  </a:cubicBezTo>
                  <a:cubicBezTo>
                    <a:pt x="208" y="0"/>
                    <a:pt x="214" y="4"/>
                    <a:pt x="214" y="13"/>
                  </a:cubicBezTo>
                  <a:cubicBezTo>
                    <a:pt x="214" y="142"/>
                    <a:pt x="214" y="142"/>
                    <a:pt x="214" y="142"/>
                  </a:cubicBezTo>
                  <a:cubicBezTo>
                    <a:pt x="214" y="151"/>
                    <a:pt x="208" y="163"/>
                    <a:pt x="200" y="167"/>
                  </a:cubicBezTo>
                  <a:cubicBezTo>
                    <a:pt x="15" y="274"/>
                    <a:pt x="15" y="274"/>
                    <a:pt x="15" y="274"/>
                  </a:cubicBezTo>
                  <a:cubicBezTo>
                    <a:pt x="7" y="279"/>
                    <a:pt x="0" y="275"/>
                    <a:pt x="0" y="266"/>
                  </a:cubicBezTo>
                  <a:cubicBezTo>
                    <a:pt x="0" y="137"/>
                    <a:pt x="0" y="137"/>
                    <a:pt x="0" y="137"/>
                  </a:cubicBezTo>
                  <a:cubicBezTo>
                    <a:pt x="0" y="128"/>
                    <a:pt x="6" y="116"/>
                    <a:pt x="14" y="112"/>
                  </a:cubicBezTo>
                  <a:close/>
                </a:path>
              </a:pathLst>
            </a:custGeom>
            <a:solidFill>
              <a:srgbClr val="0327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0" name="Freeform 170"/>
            <p:cNvSpPr>
              <a:spLocks/>
            </p:cNvSpPr>
            <p:nvPr userDrawn="1"/>
          </p:nvSpPr>
          <p:spPr bwMode="auto">
            <a:xfrm>
              <a:off x="7645401" y="3255963"/>
              <a:ext cx="242888" cy="411163"/>
            </a:xfrm>
            <a:custGeom>
              <a:avLst/>
              <a:gdLst>
                <a:gd name="T0" fmla="*/ 109 w 153"/>
                <a:gd name="T1" fmla="*/ 29 h 259"/>
                <a:gd name="T2" fmla="*/ 153 w 153"/>
                <a:gd name="T3" fmla="*/ 222 h 259"/>
                <a:gd name="T4" fmla="*/ 34 w 153"/>
                <a:gd name="T5" fmla="*/ 8 h 259"/>
                <a:gd name="T6" fmla="*/ 109 w 153"/>
                <a:gd name="T7" fmla="*/ 29 h 2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3" h="259">
                  <a:moveTo>
                    <a:pt x="109" y="29"/>
                  </a:moveTo>
                  <a:cubicBezTo>
                    <a:pt x="148" y="81"/>
                    <a:pt x="122" y="179"/>
                    <a:pt x="153" y="222"/>
                  </a:cubicBezTo>
                  <a:cubicBezTo>
                    <a:pt x="0" y="259"/>
                    <a:pt x="13" y="20"/>
                    <a:pt x="34" y="8"/>
                  </a:cubicBezTo>
                  <a:cubicBezTo>
                    <a:pt x="48" y="0"/>
                    <a:pt x="91" y="4"/>
                    <a:pt x="109" y="29"/>
                  </a:cubicBezTo>
                  <a:close/>
                </a:path>
              </a:pathLst>
            </a:custGeom>
            <a:solidFill>
              <a:srgbClr val="290F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1" name="Freeform 171"/>
            <p:cNvSpPr>
              <a:spLocks/>
            </p:cNvSpPr>
            <p:nvPr userDrawn="1"/>
          </p:nvSpPr>
          <p:spPr bwMode="auto">
            <a:xfrm>
              <a:off x="7607301" y="3552825"/>
              <a:ext cx="354013" cy="823913"/>
            </a:xfrm>
            <a:custGeom>
              <a:avLst/>
              <a:gdLst>
                <a:gd name="T0" fmla="*/ 55 w 223"/>
                <a:gd name="T1" fmla="*/ 34 h 519"/>
                <a:gd name="T2" fmla="*/ 0 w 223"/>
                <a:gd name="T3" fmla="*/ 89 h 519"/>
                <a:gd name="T4" fmla="*/ 16 w 223"/>
                <a:gd name="T5" fmla="*/ 120 h 519"/>
                <a:gd name="T6" fmla="*/ 46 w 223"/>
                <a:gd name="T7" fmla="*/ 199 h 519"/>
                <a:gd name="T8" fmla="*/ 60 w 223"/>
                <a:gd name="T9" fmla="*/ 291 h 519"/>
                <a:gd name="T10" fmla="*/ 215 w 223"/>
                <a:gd name="T11" fmla="*/ 418 h 519"/>
                <a:gd name="T12" fmla="*/ 191 w 223"/>
                <a:gd name="T13" fmla="*/ 282 h 519"/>
                <a:gd name="T14" fmla="*/ 187 w 223"/>
                <a:gd name="T15" fmla="*/ 233 h 519"/>
                <a:gd name="T16" fmla="*/ 201 w 223"/>
                <a:gd name="T17" fmla="*/ 182 h 519"/>
                <a:gd name="T18" fmla="*/ 211 w 223"/>
                <a:gd name="T19" fmla="*/ 129 h 519"/>
                <a:gd name="T20" fmla="*/ 181 w 223"/>
                <a:gd name="T21" fmla="*/ 58 h 519"/>
                <a:gd name="T22" fmla="*/ 160 w 223"/>
                <a:gd name="T23" fmla="*/ 23 h 519"/>
                <a:gd name="T24" fmla="*/ 157 w 223"/>
                <a:gd name="T25" fmla="*/ 21 h 519"/>
                <a:gd name="T26" fmla="*/ 154 w 223"/>
                <a:gd name="T27" fmla="*/ 17 h 519"/>
                <a:gd name="T28" fmla="*/ 55 w 223"/>
                <a:gd name="T29" fmla="*/ 34 h 5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23" h="519">
                  <a:moveTo>
                    <a:pt x="55" y="34"/>
                  </a:moveTo>
                  <a:cubicBezTo>
                    <a:pt x="26" y="50"/>
                    <a:pt x="2" y="67"/>
                    <a:pt x="0" y="89"/>
                  </a:cubicBezTo>
                  <a:cubicBezTo>
                    <a:pt x="0" y="98"/>
                    <a:pt x="14" y="107"/>
                    <a:pt x="16" y="120"/>
                  </a:cubicBezTo>
                  <a:cubicBezTo>
                    <a:pt x="22" y="146"/>
                    <a:pt x="34" y="175"/>
                    <a:pt x="46" y="199"/>
                  </a:cubicBezTo>
                  <a:cubicBezTo>
                    <a:pt x="65" y="234"/>
                    <a:pt x="70" y="255"/>
                    <a:pt x="60" y="291"/>
                  </a:cubicBezTo>
                  <a:cubicBezTo>
                    <a:pt x="18" y="431"/>
                    <a:pt x="187" y="519"/>
                    <a:pt x="215" y="418"/>
                  </a:cubicBezTo>
                  <a:cubicBezTo>
                    <a:pt x="223" y="388"/>
                    <a:pt x="219" y="346"/>
                    <a:pt x="191" y="282"/>
                  </a:cubicBezTo>
                  <a:cubicBezTo>
                    <a:pt x="181" y="260"/>
                    <a:pt x="187" y="244"/>
                    <a:pt x="187" y="233"/>
                  </a:cubicBezTo>
                  <a:cubicBezTo>
                    <a:pt x="186" y="223"/>
                    <a:pt x="195" y="206"/>
                    <a:pt x="201" y="182"/>
                  </a:cubicBezTo>
                  <a:cubicBezTo>
                    <a:pt x="211" y="163"/>
                    <a:pt x="213" y="144"/>
                    <a:pt x="211" y="129"/>
                  </a:cubicBezTo>
                  <a:cubicBezTo>
                    <a:pt x="208" y="108"/>
                    <a:pt x="193" y="84"/>
                    <a:pt x="181" y="58"/>
                  </a:cubicBezTo>
                  <a:cubicBezTo>
                    <a:pt x="173" y="44"/>
                    <a:pt x="168" y="31"/>
                    <a:pt x="160" y="23"/>
                  </a:cubicBezTo>
                  <a:cubicBezTo>
                    <a:pt x="159" y="22"/>
                    <a:pt x="158" y="21"/>
                    <a:pt x="157" y="21"/>
                  </a:cubicBezTo>
                  <a:cubicBezTo>
                    <a:pt x="157" y="19"/>
                    <a:pt x="156" y="18"/>
                    <a:pt x="154" y="17"/>
                  </a:cubicBezTo>
                  <a:cubicBezTo>
                    <a:pt x="123" y="0"/>
                    <a:pt x="77" y="21"/>
                    <a:pt x="55" y="34"/>
                  </a:cubicBezTo>
                  <a:close/>
                </a:path>
              </a:pathLst>
            </a:custGeom>
            <a:solidFill>
              <a:srgbClr val="E2D7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2" name="Freeform 172"/>
            <p:cNvSpPr>
              <a:spLocks/>
            </p:cNvSpPr>
            <p:nvPr userDrawn="1"/>
          </p:nvSpPr>
          <p:spPr bwMode="auto">
            <a:xfrm>
              <a:off x="7835901" y="3949700"/>
              <a:ext cx="76200" cy="101600"/>
            </a:xfrm>
            <a:custGeom>
              <a:avLst/>
              <a:gdLst>
                <a:gd name="T0" fmla="*/ 0 w 48"/>
                <a:gd name="T1" fmla="*/ 16 h 64"/>
                <a:gd name="T2" fmla="*/ 0 w 48"/>
                <a:gd name="T3" fmla="*/ 9 h 64"/>
                <a:gd name="T4" fmla="*/ 17 w 48"/>
                <a:gd name="T5" fmla="*/ 0 h 64"/>
                <a:gd name="T6" fmla="*/ 17 w 48"/>
                <a:gd name="T7" fmla="*/ 7 h 64"/>
                <a:gd name="T8" fmla="*/ 17 w 48"/>
                <a:gd name="T9" fmla="*/ 8 h 64"/>
                <a:gd name="T10" fmla="*/ 19 w 48"/>
                <a:gd name="T11" fmla="*/ 15 h 64"/>
                <a:gd name="T12" fmla="*/ 19 w 48"/>
                <a:gd name="T13" fmla="*/ 15 h 64"/>
                <a:gd name="T14" fmla="*/ 22 w 48"/>
                <a:gd name="T15" fmla="*/ 23 h 64"/>
                <a:gd name="T16" fmla="*/ 22 w 48"/>
                <a:gd name="T17" fmla="*/ 23 h 64"/>
                <a:gd name="T18" fmla="*/ 26 w 48"/>
                <a:gd name="T19" fmla="*/ 30 h 64"/>
                <a:gd name="T20" fmla="*/ 26 w 48"/>
                <a:gd name="T21" fmla="*/ 31 h 64"/>
                <a:gd name="T22" fmla="*/ 30 w 48"/>
                <a:gd name="T23" fmla="*/ 37 h 64"/>
                <a:gd name="T24" fmla="*/ 31 w 48"/>
                <a:gd name="T25" fmla="*/ 38 h 64"/>
                <a:gd name="T26" fmla="*/ 35 w 48"/>
                <a:gd name="T27" fmla="*/ 44 h 64"/>
                <a:gd name="T28" fmla="*/ 36 w 48"/>
                <a:gd name="T29" fmla="*/ 45 h 64"/>
                <a:gd name="T30" fmla="*/ 40 w 48"/>
                <a:gd name="T31" fmla="*/ 48 h 64"/>
                <a:gd name="T32" fmla="*/ 42 w 48"/>
                <a:gd name="T33" fmla="*/ 50 h 64"/>
                <a:gd name="T34" fmla="*/ 48 w 48"/>
                <a:gd name="T35" fmla="*/ 54 h 64"/>
                <a:gd name="T36" fmla="*/ 31 w 48"/>
                <a:gd name="T37" fmla="*/ 64 h 64"/>
                <a:gd name="T38" fmla="*/ 25 w 48"/>
                <a:gd name="T39" fmla="*/ 60 h 64"/>
                <a:gd name="T40" fmla="*/ 23 w 48"/>
                <a:gd name="T41" fmla="*/ 58 h 64"/>
                <a:gd name="T42" fmla="*/ 21 w 48"/>
                <a:gd name="T43" fmla="*/ 56 h 64"/>
                <a:gd name="T44" fmla="*/ 19 w 48"/>
                <a:gd name="T45" fmla="*/ 55 h 64"/>
                <a:gd name="T46" fmla="*/ 18 w 48"/>
                <a:gd name="T47" fmla="*/ 54 h 64"/>
                <a:gd name="T48" fmla="*/ 17 w 48"/>
                <a:gd name="T49" fmla="*/ 52 h 64"/>
                <a:gd name="T50" fmla="*/ 15 w 48"/>
                <a:gd name="T51" fmla="*/ 49 h 64"/>
                <a:gd name="T52" fmla="*/ 14 w 48"/>
                <a:gd name="T53" fmla="*/ 48 h 64"/>
                <a:gd name="T54" fmla="*/ 13 w 48"/>
                <a:gd name="T55" fmla="*/ 47 h 64"/>
                <a:gd name="T56" fmla="*/ 12 w 48"/>
                <a:gd name="T57" fmla="*/ 46 h 64"/>
                <a:gd name="T58" fmla="*/ 11 w 48"/>
                <a:gd name="T59" fmla="*/ 44 h 64"/>
                <a:gd name="T60" fmla="*/ 9 w 48"/>
                <a:gd name="T61" fmla="*/ 41 h 64"/>
                <a:gd name="T62" fmla="*/ 9 w 48"/>
                <a:gd name="T63" fmla="*/ 41 h 64"/>
                <a:gd name="T64" fmla="*/ 9 w 48"/>
                <a:gd name="T65" fmla="*/ 40 h 64"/>
                <a:gd name="T66" fmla="*/ 7 w 48"/>
                <a:gd name="T67" fmla="*/ 38 h 64"/>
                <a:gd name="T68" fmla="*/ 6 w 48"/>
                <a:gd name="T69" fmla="*/ 35 h 64"/>
                <a:gd name="T70" fmla="*/ 5 w 48"/>
                <a:gd name="T71" fmla="*/ 33 h 64"/>
                <a:gd name="T72" fmla="*/ 5 w 48"/>
                <a:gd name="T73" fmla="*/ 33 h 64"/>
                <a:gd name="T74" fmla="*/ 5 w 48"/>
                <a:gd name="T75" fmla="*/ 33 h 64"/>
                <a:gd name="T76" fmla="*/ 4 w 48"/>
                <a:gd name="T77" fmla="*/ 30 h 64"/>
                <a:gd name="T78" fmla="*/ 3 w 48"/>
                <a:gd name="T79" fmla="*/ 27 h 64"/>
                <a:gd name="T80" fmla="*/ 2 w 48"/>
                <a:gd name="T81" fmla="*/ 25 h 64"/>
                <a:gd name="T82" fmla="*/ 2 w 48"/>
                <a:gd name="T83" fmla="*/ 25 h 64"/>
                <a:gd name="T84" fmla="*/ 2 w 48"/>
                <a:gd name="T85" fmla="*/ 24 h 64"/>
                <a:gd name="T86" fmla="*/ 1 w 48"/>
                <a:gd name="T87" fmla="*/ 20 h 64"/>
                <a:gd name="T88" fmla="*/ 0 w 48"/>
                <a:gd name="T89" fmla="*/ 18 h 64"/>
                <a:gd name="T90" fmla="*/ 0 w 48"/>
                <a:gd name="T91" fmla="*/ 17 h 64"/>
                <a:gd name="T92" fmla="*/ 0 w 48"/>
                <a:gd name="T93" fmla="*/ 16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8" h="64">
                  <a:moveTo>
                    <a:pt x="0" y="16"/>
                  </a:moveTo>
                  <a:cubicBezTo>
                    <a:pt x="0" y="14"/>
                    <a:pt x="0" y="11"/>
                    <a:pt x="0" y="9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7" y="2"/>
                    <a:pt x="17" y="4"/>
                    <a:pt x="17" y="7"/>
                  </a:cubicBezTo>
                  <a:cubicBezTo>
                    <a:pt x="17" y="7"/>
                    <a:pt x="17" y="8"/>
                    <a:pt x="17" y="8"/>
                  </a:cubicBezTo>
                  <a:cubicBezTo>
                    <a:pt x="18" y="10"/>
                    <a:pt x="18" y="13"/>
                    <a:pt x="19" y="15"/>
                  </a:cubicBezTo>
                  <a:cubicBezTo>
                    <a:pt x="19" y="15"/>
                    <a:pt x="19" y="15"/>
                    <a:pt x="19" y="15"/>
                  </a:cubicBezTo>
                  <a:cubicBezTo>
                    <a:pt x="20" y="18"/>
                    <a:pt x="21" y="20"/>
                    <a:pt x="22" y="23"/>
                  </a:cubicBezTo>
                  <a:cubicBezTo>
                    <a:pt x="22" y="23"/>
                    <a:pt x="22" y="23"/>
                    <a:pt x="22" y="23"/>
                  </a:cubicBezTo>
                  <a:cubicBezTo>
                    <a:pt x="23" y="26"/>
                    <a:pt x="24" y="28"/>
                    <a:pt x="26" y="30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7" y="33"/>
                    <a:pt x="29" y="35"/>
                    <a:pt x="30" y="37"/>
                  </a:cubicBezTo>
                  <a:cubicBezTo>
                    <a:pt x="30" y="38"/>
                    <a:pt x="31" y="38"/>
                    <a:pt x="31" y="38"/>
                  </a:cubicBezTo>
                  <a:cubicBezTo>
                    <a:pt x="32" y="40"/>
                    <a:pt x="34" y="42"/>
                    <a:pt x="35" y="44"/>
                  </a:cubicBezTo>
                  <a:cubicBezTo>
                    <a:pt x="36" y="44"/>
                    <a:pt x="36" y="44"/>
                    <a:pt x="36" y="45"/>
                  </a:cubicBezTo>
                  <a:cubicBezTo>
                    <a:pt x="38" y="46"/>
                    <a:pt x="39" y="47"/>
                    <a:pt x="40" y="48"/>
                  </a:cubicBezTo>
                  <a:cubicBezTo>
                    <a:pt x="41" y="49"/>
                    <a:pt x="42" y="50"/>
                    <a:pt x="42" y="50"/>
                  </a:cubicBezTo>
                  <a:cubicBezTo>
                    <a:pt x="44" y="52"/>
                    <a:pt x="46" y="53"/>
                    <a:pt x="48" y="54"/>
                  </a:cubicBezTo>
                  <a:cubicBezTo>
                    <a:pt x="31" y="64"/>
                    <a:pt x="31" y="64"/>
                    <a:pt x="31" y="64"/>
                  </a:cubicBezTo>
                  <a:cubicBezTo>
                    <a:pt x="29" y="63"/>
                    <a:pt x="27" y="62"/>
                    <a:pt x="25" y="60"/>
                  </a:cubicBezTo>
                  <a:cubicBezTo>
                    <a:pt x="25" y="60"/>
                    <a:pt x="24" y="59"/>
                    <a:pt x="23" y="58"/>
                  </a:cubicBezTo>
                  <a:cubicBezTo>
                    <a:pt x="22" y="58"/>
                    <a:pt x="21" y="57"/>
                    <a:pt x="21" y="56"/>
                  </a:cubicBezTo>
                  <a:cubicBezTo>
                    <a:pt x="20" y="56"/>
                    <a:pt x="20" y="55"/>
                    <a:pt x="19" y="55"/>
                  </a:cubicBezTo>
                  <a:cubicBezTo>
                    <a:pt x="19" y="54"/>
                    <a:pt x="19" y="54"/>
                    <a:pt x="18" y="54"/>
                  </a:cubicBezTo>
                  <a:cubicBezTo>
                    <a:pt x="18" y="53"/>
                    <a:pt x="17" y="53"/>
                    <a:pt x="17" y="52"/>
                  </a:cubicBezTo>
                  <a:cubicBezTo>
                    <a:pt x="16" y="51"/>
                    <a:pt x="15" y="50"/>
                    <a:pt x="15" y="49"/>
                  </a:cubicBezTo>
                  <a:cubicBezTo>
                    <a:pt x="14" y="49"/>
                    <a:pt x="14" y="48"/>
                    <a:pt x="14" y="48"/>
                  </a:cubicBezTo>
                  <a:cubicBezTo>
                    <a:pt x="14" y="48"/>
                    <a:pt x="13" y="48"/>
                    <a:pt x="13" y="47"/>
                  </a:cubicBezTo>
                  <a:cubicBezTo>
                    <a:pt x="13" y="47"/>
                    <a:pt x="13" y="47"/>
                    <a:pt x="12" y="46"/>
                  </a:cubicBezTo>
                  <a:cubicBezTo>
                    <a:pt x="12" y="45"/>
                    <a:pt x="11" y="44"/>
                    <a:pt x="11" y="44"/>
                  </a:cubicBezTo>
                  <a:cubicBezTo>
                    <a:pt x="10" y="43"/>
                    <a:pt x="9" y="42"/>
                    <a:pt x="9" y="41"/>
                  </a:cubicBezTo>
                  <a:cubicBezTo>
                    <a:pt x="9" y="41"/>
                    <a:pt x="9" y="41"/>
                    <a:pt x="9" y="41"/>
                  </a:cubicBezTo>
                  <a:cubicBezTo>
                    <a:pt x="9" y="41"/>
                    <a:pt x="9" y="40"/>
                    <a:pt x="9" y="40"/>
                  </a:cubicBezTo>
                  <a:cubicBezTo>
                    <a:pt x="8" y="40"/>
                    <a:pt x="8" y="39"/>
                    <a:pt x="7" y="38"/>
                  </a:cubicBezTo>
                  <a:cubicBezTo>
                    <a:pt x="7" y="37"/>
                    <a:pt x="6" y="36"/>
                    <a:pt x="6" y="35"/>
                  </a:cubicBezTo>
                  <a:cubicBezTo>
                    <a:pt x="6" y="35"/>
                    <a:pt x="5" y="34"/>
                    <a:pt x="5" y="3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4" y="32"/>
                    <a:pt x="4" y="31"/>
                    <a:pt x="4" y="30"/>
                  </a:cubicBezTo>
                  <a:cubicBezTo>
                    <a:pt x="3" y="29"/>
                    <a:pt x="3" y="28"/>
                    <a:pt x="3" y="27"/>
                  </a:cubicBezTo>
                  <a:cubicBezTo>
                    <a:pt x="2" y="26"/>
                    <a:pt x="2" y="26"/>
                    <a:pt x="2" y="25"/>
                  </a:cubicBezTo>
                  <a:cubicBezTo>
                    <a:pt x="2" y="25"/>
                    <a:pt x="2" y="25"/>
                    <a:pt x="2" y="25"/>
                  </a:cubicBezTo>
                  <a:cubicBezTo>
                    <a:pt x="2" y="24"/>
                    <a:pt x="2" y="24"/>
                    <a:pt x="2" y="24"/>
                  </a:cubicBezTo>
                  <a:cubicBezTo>
                    <a:pt x="1" y="22"/>
                    <a:pt x="1" y="21"/>
                    <a:pt x="1" y="20"/>
                  </a:cubicBezTo>
                  <a:cubicBezTo>
                    <a:pt x="1" y="19"/>
                    <a:pt x="0" y="19"/>
                    <a:pt x="0" y="18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6"/>
                    <a:pt x="0" y="16"/>
                    <a:pt x="0" y="16"/>
                  </a:cubicBezTo>
                  <a:close/>
                </a:path>
              </a:pathLst>
            </a:custGeom>
            <a:solidFill>
              <a:srgbClr val="8A8B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3" name="Freeform 173"/>
            <p:cNvSpPr>
              <a:spLocks/>
            </p:cNvSpPr>
            <p:nvPr userDrawn="1"/>
          </p:nvSpPr>
          <p:spPr bwMode="auto">
            <a:xfrm>
              <a:off x="7700964" y="3482975"/>
              <a:ext cx="117475" cy="153988"/>
            </a:xfrm>
            <a:custGeom>
              <a:avLst/>
              <a:gdLst>
                <a:gd name="T0" fmla="*/ 0 w 74"/>
                <a:gd name="T1" fmla="*/ 0 h 97"/>
                <a:gd name="T2" fmla="*/ 7 w 74"/>
                <a:gd name="T3" fmla="*/ 72 h 97"/>
                <a:gd name="T4" fmla="*/ 68 w 74"/>
                <a:gd name="T5" fmla="*/ 97 h 97"/>
                <a:gd name="T6" fmla="*/ 74 w 74"/>
                <a:gd name="T7" fmla="*/ 79 h 97"/>
                <a:gd name="T8" fmla="*/ 65 w 74"/>
                <a:gd name="T9" fmla="*/ 12 h 97"/>
                <a:gd name="T10" fmla="*/ 0 w 74"/>
                <a:gd name="T11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4" h="97">
                  <a:moveTo>
                    <a:pt x="0" y="0"/>
                  </a:moveTo>
                  <a:cubicBezTo>
                    <a:pt x="3" y="12"/>
                    <a:pt x="17" y="39"/>
                    <a:pt x="7" y="72"/>
                  </a:cubicBezTo>
                  <a:cubicBezTo>
                    <a:pt x="68" y="97"/>
                    <a:pt x="68" y="97"/>
                    <a:pt x="68" y="97"/>
                  </a:cubicBezTo>
                  <a:cubicBezTo>
                    <a:pt x="74" y="79"/>
                    <a:pt x="74" y="79"/>
                    <a:pt x="74" y="79"/>
                  </a:cubicBezTo>
                  <a:cubicBezTo>
                    <a:pt x="66" y="53"/>
                    <a:pt x="63" y="37"/>
                    <a:pt x="65" y="12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0C1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4" name="Freeform 174"/>
            <p:cNvSpPr>
              <a:spLocks/>
            </p:cNvSpPr>
            <p:nvPr userDrawn="1"/>
          </p:nvSpPr>
          <p:spPr bwMode="auto">
            <a:xfrm>
              <a:off x="7634289" y="3302000"/>
              <a:ext cx="209550" cy="247650"/>
            </a:xfrm>
            <a:custGeom>
              <a:avLst/>
              <a:gdLst>
                <a:gd name="T0" fmla="*/ 107 w 132"/>
                <a:gd name="T1" fmla="*/ 0 h 156"/>
                <a:gd name="T2" fmla="*/ 125 w 132"/>
                <a:gd name="T3" fmla="*/ 91 h 156"/>
                <a:gd name="T4" fmla="*/ 119 w 132"/>
                <a:gd name="T5" fmla="*/ 129 h 156"/>
                <a:gd name="T6" fmla="*/ 100 w 132"/>
                <a:gd name="T7" fmla="*/ 151 h 156"/>
                <a:gd name="T8" fmla="*/ 18 w 132"/>
                <a:gd name="T9" fmla="*/ 110 h 156"/>
                <a:gd name="T10" fmla="*/ 0 w 132"/>
                <a:gd name="T11" fmla="*/ 31 h 156"/>
                <a:gd name="T12" fmla="*/ 107 w 132"/>
                <a:gd name="T13" fmla="*/ 0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2" h="156">
                  <a:moveTo>
                    <a:pt x="107" y="0"/>
                  </a:moveTo>
                  <a:cubicBezTo>
                    <a:pt x="132" y="36"/>
                    <a:pt x="121" y="61"/>
                    <a:pt x="125" y="91"/>
                  </a:cubicBezTo>
                  <a:cubicBezTo>
                    <a:pt x="126" y="107"/>
                    <a:pt x="122" y="120"/>
                    <a:pt x="119" y="129"/>
                  </a:cubicBezTo>
                  <a:cubicBezTo>
                    <a:pt x="113" y="143"/>
                    <a:pt x="107" y="149"/>
                    <a:pt x="100" y="151"/>
                  </a:cubicBezTo>
                  <a:cubicBezTo>
                    <a:pt x="85" y="156"/>
                    <a:pt x="23" y="130"/>
                    <a:pt x="18" y="110"/>
                  </a:cubicBezTo>
                  <a:cubicBezTo>
                    <a:pt x="0" y="31"/>
                    <a:pt x="0" y="31"/>
                    <a:pt x="0" y="3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rgbClr val="FFDB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5" name="Freeform 175"/>
            <p:cNvSpPr>
              <a:spLocks/>
            </p:cNvSpPr>
            <p:nvPr userDrawn="1"/>
          </p:nvSpPr>
          <p:spPr bwMode="auto">
            <a:xfrm>
              <a:off x="8097839" y="4086225"/>
              <a:ext cx="155575" cy="558800"/>
            </a:xfrm>
            <a:custGeom>
              <a:avLst/>
              <a:gdLst>
                <a:gd name="T0" fmla="*/ 84 w 98"/>
                <a:gd name="T1" fmla="*/ 117 h 352"/>
                <a:gd name="T2" fmla="*/ 98 w 98"/>
                <a:gd name="T3" fmla="*/ 320 h 352"/>
                <a:gd name="T4" fmla="*/ 71 w 98"/>
                <a:gd name="T5" fmla="*/ 352 h 352"/>
                <a:gd name="T6" fmla="*/ 13 w 98"/>
                <a:gd name="T7" fmla="*/ 135 h 352"/>
                <a:gd name="T8" fmla="*/ 6 w 98"/>
                <a:gd name="T9" fmla="*/ 60 h 352"/>
                <a:gd name="T10" fmla="*/ 84 w 98"/>
                <a:gd name="T11" fmla="*/ 117 h 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8" h="352">
                  <a:moveTo>
                    <a:pt x="84" y="117"/>
                  </a:moveTo>
                  <a:cubicBezTo>
                    <a:pt x="94" y="184"/>
                    <a:pt x="92" y="250"/>
                    <a:pt x="98" y="320"/>
                  </a:cubicBezTo>
                  <a:cubicBezTo>
                    <a:pt x="71" y="352"/>
                    <a:pt x="71" y="352"/>
                    <a:pt x="71" y="352"/>
                  </a:cubicBezTo>
                  <a:cubicBezTo>
                    <a:pt x="46" y="249"/>
                    <a:pt x="17" y="195"/>
                    <a:pt x="13" y="135"/>
                  </a:cubicBezTo>
                  <a:cubicBezTo>
                    <a:pt x="11" y="100"/>
                    <a:pt x="9" y="77"/>
                    <a:pt x="6" y="60"/>
                  </a:cubicBezTo>
                  <a:cubicBezTo>
                    <a:pt x="0" y="0"/>
                    <a:pt x="76" y="66"/>
                    <a:pt x="84" y="117"/>
                  </a:cubicBezTo>
                  <a:close/>
                </a:path>
              </a:pathLst>
            </a:custGeom>
            <a:solidFill>
              <a:srgbClr val="F0C1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6" name="Freeform 176"/>
            <p:cNvSpPr>
              <a:spLocks/>
            </p:cNvSpPr>
            <p:nvPr userDrawn="1"/>
          </p:nvSpPr>
          <p:spPr bwMode="auto">
            <a:xfrm>
              <a:off x="7975601" y="4010025"/>
              <a:ext cx="174625" cy="692150"/>
            </a:xfrm>
            <a:custGeom>
              <a:avLst/>
              <a:gdLst>
                <a:gd name="T0" fmla="*/ 94 w 110"/>
                <a:gd name="T1" fmla="*/ 129 h 436"/>
                <a:gd name="T2" fmla="*/ 95 w 110"/>
                <a:gd name="T3" fmla="*/ 201 h 436"/>
                <a:gd name="T4" fmla="*/ 110 w 110"/>
                <a:gd name="T5" fmla="*/ 404 h 436"/>
                <a:gd name="T6" fmla="*/ 83 w 110"/>
                <a:gd name="T7" fmla="*/ 436 h 436"/>
                <a:gd name="T8" fmla="*/ 25 w 110"/>
                <a:gd name="T9" fmla="*/ 219 h 436"/>
                <a:gd name="T10" fmla="*/ 19 w 110"/>
                <a:gd name="T11" fmla="*/ 149 h 436"/>
                <a:gd name="T12" fmla="*/ 94 w 110"/>
                <a:gd name="T13" fmla="*/ 129 h 4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0" h="436">
                  <a:moveTo>
                    <a:pt x="94" y="129"/>
                  </a:moveTo>
                  <a:cubicBezTo>
                    <a:pt x="98" y="161"/>
                    <a:pt x="92" y="177"/>
                    <a:pt x="95" y="201"/>
                  </a:cubicBezTo>
                  <a:cubicBezTo>
                    <a:pt x="105" y="268"/>
                    <a:pt x="104" y="334"/>
                    <a:pt x="110" y="404"/>
                  </a:cubicBezTo>
                  <a:cubicBezTo>
                    <a:pt x="83" y="436"/>
                    <a:pt x="83" y="436"/>
                    <a:pt x="83" y="436"/>
                  </a:cubicBezTo>
                  <a:cubicBezTo>
                    <a:pt x="57" y="333"/>
                    <a:pt x="29" y="279"/>
                    <a:pt x="25" y="219"/>
                  </a:cubicBezTo>
                  <a:cubicBezTo>
                    <a:pt x="23" y="187"/>
                    <a:pt x="21" y="166"/>
                    <a:pt x="19" y="149"/>
                  </a:cubicBezTo>
                  <a:cubicBezTo>
                    <a:pt x="0" y="0"/>
                    <a:pt x="87" y="63"/>
                    <a:pt x="94" y="129"/>
                  </a:cubicBezTo>
                  <a:close/>
                </a:path>
              </a:pathLst>
            </a:custGeom>
            <a:solidFill>
              <a:srgbClr val="FFDB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7" name="Freeform 177"/>
            <p:cNvSpPr>
              <a:spLocks/>
            </p:cNvSpPr>
            <p:nvPr userDrawn="1"/>
          </p:nvSpPr>
          <p:spPr bwMode="auto">
            <a:xfrm>
              <a:off x="7635876" y="3570288"/>
              <a:ext cx="617538" cy="800100"/>
            </a:xfrm>
            <a:custGeom>
              <a:avLst/>
              <a:gdLst>
                <a:gd name="T0" fmla="*/ 31 w 389"/>
                <a:gd name="T1" fmla="*/ 352 h 504"/>
                <a:gd name="T2" fmla="*/ 63 w 389"/>
                <a:gd name="T3" fmla="*/ 432 h 504"/>
                <a:gd name="T4" fmla="*/ 236 w 389"/>
                <a:gd name="T5" fmla="*/ 496 h 504"/>
                <a:gd name="T6" fmla="*/ 238 w 389"/>
                <a:gd name="T7" fmla="*/ 497 h 504"/>
                <a:gd name="T8" fmla="*/ 238 w 389"/>
                <a:gd name="T9" fmla="*/ 498 h 504"/>
                <a:gd name="T10" fmla="*/ 239 w 389"/>
                <a:gd name="T11" fmla="*/ 498 h 504"/>
                <a:gd name="T12" fmla="*/ 239 w 389"/>
                <a:gd name="T13" fmla="*/ 498 h 504"/>
                <a:gd name="T14" fmla="*/ 339 w 389"/>
                <a:gd name="T15" fmla="*/ 476 h 504"/>
                <a:gd name="T16" fmla="*/ 382 w 389"/>
                <a:gd name="T17" fmla="*/ 417 h 504"/>
                <a:gd name="T18" fmla="*/ 352 w 389"/>
                <a:gd name="T19" fmla="*/ 373 h 504"/>
                <a:gd name="T20" fmla="*/ 181 w 389"/>
                <a:gd name="T21" fmla="*/ 286 h 504"/>
                <a:gd name="T22" fmla="*/ 174 w 389"/>
                <a:gd name="T23" fmla="*/ 274 h 504"/>
                <a:gd name="T24" fmla="*/ 175 w 389"/>
                <a:gd name="T25" fmla="*/ 274 h 504"/>
                <a:gd name="T26" fmla="*/ 183 w 389"/>
                <a:gd name="T27" fmla="*/ 173 h 504"/>
                <a:gd name="T28" fmla="*/ 195 w 389"/>
                <a:gd name="T29" fmla="*/ 118 h 504"/>
                <a:gd name="T30" fmla="*/ 166 w 389"/>
                <a:gd name="T31" fmla="*/ 47 h 504"/>
                <a:gd name="T32" fmla="*/ 138 w 389"/>
                <a:gd name="T33" fmla="*/ 8 h 504"/>
                <a:gd name="T34" fmla="*/ 119 w 389"/>
                <a:gd name="T35" fmla="*/ 0 h 504"/>
                <a:gd name="T36" fmla="*/ 148 w 389"/>
                <a:gd name="T37" fmla="*/ 135 h 504"/>
                <a:gd name="T38" fmla="*/ 33 w 389"/>
                <a:gd name="T39" fmla="*/ 26 h 504"/>
                <a:gd name="T40" fmla="*/ 0 w 389"/>
                <a:gd name="T41" fmla="*/ 48 h 504"/>
                <a:gd name="T42" fmla="*/ 62 w 389"/>
                <a:gd name="T43" fmla="*/ 151 h 504"/>
                <a:gd name="T44" fmla="*/ 29 w 389"/>
                <a:gd name="T45" fmla="*/ 193 h 504"/>
                <a:gd name="T46" fmla="*/ 45 w 389"/>
                <a:gd name="T47" fmla="*/ 252 h 504"/>
                <a:gd name="T48" fmla="*/ 30 w 389"/>
                <a:gd name="T49" fmla="*/ 352 h 504"/>
                <a:gd name="T50" fmla="*/ 31 w 389"/>
                <a:gd name="T51" fmla="*/ 352 h 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89" h="504">
                  <a:moveTo>
                    <a:pt x="31" y="352"/>
                  </a:moveTo>
                  <a:cubicBezTo>
                    <a:pt x="33" y="381"/>
                    <a:pt x="41" y="414"/>
                    <a:pt x="63" y="432"/>
                  </a:cubicBezTo>
                  <a:cubicBezTo>
                    <a:pt x="103" y="464"/>
                    <a:pt x="177" y="455"/>
                    <a:pt x="236" y="496"/>
                  </a:cubicBezTo>
                  <a:cubicBezTo>
                    <a:pt x="236" y="496"/>
                    <a:pt x="237" y="497"/>
                    <a:pt x="238" y="497"/>
                  </a:cubicBezTo>
                  <a:cubicBezTo>
                    <a:pt x="238" y="498"/>
                    <a:pt x="238" y="498"/>
                    <a:pt x="238" y="498"/>
                  </a:cubicBezTo>
                  <a:cubicBezTo>
                    <a:pt x="239" y="498"/>
                    <a:pt x="239" y="498"/>
                    <a:pt x="239" y="498"/>
                  </a:cubicBezTo>
                  <a:cubicBezTo>
                    <a:pt x="239" y="498"/>
                    <a:pt x="239" y="498"/>
                    <a:pt x="239" y="498"/>
                  </a:cubicBezTo>
                  <a:cubicBezTo>
                    <a:pt x="254" y="504"/>
                    <a:pt x="302" y="498"/>
                    <a:pt x="339" y="476"/>
                  </a:cubicBezTo>
                  <a:cubicBezTo>
                    <a:pt x="378" y="456"/>
                    <a:pt x="389" y="426"/>
                    <a:pt x="382" y="417"/>
                  </a:cubicBezTo>
                  <a:cubicBezTo>
                    <a:pt x="376" y="400"/>
                    <a:pt x="369" y="384"/>
                    <a:pt x="352" y="373"/>
                  </a:cubicBezTo>
                  <a:cubicBezTo>
                    <a:pt x="322" y="355"/>
                    <a:pt x="210" y="289"/>
                    <a:pt x="181" y="286"/>
                  </a:cubicBezTo>
                  <a:cubicBezTo>
                    <a:pt x="178" y="282"/>
                    <a:pt x="176" y="278"/>
                    <a:pt x="174" y="274"/>
                  </a:cubicBezTo>
                  <a:cubicBezTo>
                    <a:pt x="175" y="274"/>
                    <a:pt x="175" y="274"/>
                    <a:pt x="175" y="274"/>
                  </a:cubicBezTo>
                  <a:cubicBezTo>
                    <a:pt x="161" y="242"/>
                    <a:pt x="175" y="204"/>
                    <a:pt x="183" y="173"/>
                  </a:cubicBezTo>
                  <a:cubicBezTo>
                    <a:pt x="193" y="154"/>
                    <a:pt x="197" y="133"/>
                    <a:pt x="195" y="118"/>
                  </a:cubicBezTo>
                  <a:cubicBezTo>
                    <a:pt x="192" y="97"/>
                    <a:pt x="178" y="73"/>
                    <a:pt x="166" y="47"/>
                  </a:cubicBezTo>
                  <a:cubicBezTo>
                    <a:pt x="158" y="32"/>
                    <a:pt x="147" y="16"/>
                    <a:pt x="138" y="8"/>
                  </a:cubicBezTo>
                  <a:cubicBezTo>
                    <a:pt x="135" y="4"/>
                    <a:pt x="127" y="1"/>
                    <a:pt x="119" y="0"/>
                  </a:cubicBezTo>
                  <a:cubicBezTo>
                    <a:pt x="130" y="11"/>
                    <a:pt x="159" y="99"/>
                    <a:pt x="148" y="135"/>
                  </a:cubicBezTo>
                  <a:cubicBezTo>
                    <a:pt x="138" y="99"/>
                    <a:pt x="63" y="41"/>
                    <a:pt x="33" y="26"/>
                  </a:cubicBezTo>
                  <a:cubicBezTo>
                    <a:pt x="17" y="35"/>
                    <a:pt x="11" y="38"/>
                    <a:pt x="0" y="48"/>
                  </a:cubicBezTo>
                  <a:cubicBezTo>
                    <a:pt x="43" y="42"/>
                    <a:pt x="65" y="93"/>
                    <a:pt x="62" y="151"/>
                  </a:cubicBezTo>
                  <a:cubicBezTo>
                    <a:pt x="61" y="175"/>
                    <a:pt x="50" y="192"/>
                    <a:pt x="29" y="193"/>
                  </a:cubicBezTo>
                  <a:cubicBezTo>
                    <a:pt x="40" y="217"/>
                    <a:pt x="47" y="238"/>
                    <a:pt x="45" y="252"/>
                  </a:cubicBezTo>
                  <a:cubicBezTo>
                    <a:pt x="40" y="281"/>
                    <a:pt x="26" y="308"/>
                    <a:pt x="30" y="352"/>
                  </a:cubicBezTo>
                  <a:cubicBezTo>
                    <a:pt x="30" y="352"/>
                    <a:pt x="30" y="352"/>
                    <a:pt x="31" y="352"/>
                  </a:cubicBezTo>
                  <a:close/>
                </a:path>
              </a:pathLst>
            </a:custGeom>
            <a:solidFill>
              <a:srgbClr val="4731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8" name="Freeform 178"/>
            <p:cNvSpPr>
              <a:spLocks/>
            </p:cNvSpPr>
            <p:nvPr userDrawn="1"/>
          </p:nvSpPr>
          <p:spPr bwMode="auto">
            <a:xfrm>
              <a:off x="7702551" y="3582988"/>
              <a:ext cx="109538" cy="98425"/>
            </a:xfrm>
            <a:custGeom>
              <a:avLst/>
              <a:gdLst>
                <a:gd name="T0" fmla="*/ 4 w 69"/>
                <a:gd name="T1" fmla="*/ 0 h 62"/>
                <a:gd name="T2" fmla="*/ 68 w 69"/>
                <a:gd name="T3" fmla="*/ 33 h 62"/>
                <a:gd name="T4" fmla="*/ 69 w 69"/>
                <a:gd name="T5" fmla="*/ 62 h 62"/>
                <a:gd name="T6" fmla="*/ 0 w 69"/>
                <a:gd name="T7" fmla="*/ 19 h 62"/>
                <a:gd name="T8" fmla="*/ 4 w 69"/>
                <a:gd name="T9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" h="62">
                  <a:moveTo>
                    <a:pt x="4" y="0"/>
                  </a:moveTo>
                  <a:cubicBezTo>
                    <a:pt x="26" y="13"/>
                    <a:pt x="47" y="19"/>
                    <a:pt x="68" y="33"/>
                  </a:cubicBezTo>
                  <a:cubicBezTo>
                    <a:pt x="69" y="62"/>
                    <a:pt x="69" y="62"/>
                    <a:pt x="69" y="62"/>
                  </a:cubicBezTo>
                  <a:cubicBezTo>
                    <a:pt x="45" y="41"/>
                    <a:pt x="27" y="36"/>
                    <a:pt x="0" y="19"/>
                  </a:cubicBezTo>
                  <a:lnTo>
                    <a:pt x="4" y="0"/>
                  </a:lnTo>
                  <a:close/>
                </a:path>
              </a:pathLst>
            </a:custGeom>
            <a:solidFill>
              <a:srgbClr val="F5EB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9" name="Freeform 179"/>
            <p:cNvSpPr>
              <a:spLocks/>
            </p:cNvSpPr>
            <p:nvPr userDrawn="1"/>
          </p:nvSpPr>
          <p:spPr bwMode="auto">
            <a:xfrm>
              <a:off x="7564439" y="3240088"/>
              <a:ext cx="277813" cy="398463"/>
            </a:xfrm>
            <a:custGeom>
              <a:avLst/>
              <a:gdLst>
                <a:gd name="T0" fmla="*/ 85 w 175"/>
                <a:gd name="T1" fmla="*/ 138 h 251"/>
                <a:gd name="T2" fmla="*/ 70 w 175"/>
                <a:gd name="T3" fmla="*/ 120 h 251"/>
                <a:gd name="T4" fmla="*/ 65 w 175"/>
                <a:gd name="T5" fmla="*/ 136 h 251"/>
                <a:gd name="T6" fmla="*/ 74 w 175"/>
                <a:gd name="T7" fmla="*/ 160 h 251"/>
                <a:gd name="T8" fmla="*/ 83 w 175"/>
                <a:gd name="T9" fmla="*/ 160 h 251"/>
                <a:gd name="T10" fmla="*/ 111 w 175"/>
                <a:gd name="T11" fmla="*/ 248 h 251"/>
                <a:gd name="T12" fmla="*/ 33 w 175"/>
                <a:gd name="T13" fmla="*/ 50 h 251"/>
                <a:gd name="T14" fmla="*/ 159 w 175"/>
                <a:gd name="T15" fmla="*/ 46 h 251"/>
                <a:gd name="T16" fmla="*/ 85 w 175"/>
                <a:gd name="T17" fmla="*/ 138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5" h="251">
                  <a:moveTo>
                    <a:pt x="85" y="138"/>
                  </a:moveTo>
                  <a:cubicBezTo>
                    <a:pt x="84" y="120"/>
                    <a:pt x="74" y="119"/>
                    <a:pt x="70" y="120"/>
                  </a:cubicBezTo>
                  <a:cubicBezTo>
                    <a:pt x="64" y="122"/>
                    <a:pt x="63" y="128"/>
                    <a:pt x="65" y="136"/>
                  </a:cubicBezTo>
                  <a:cubicBezTo>
                    <a:pt x="67" y="143"/>
                    <a:pt x="69" y="153"/>
                    <a:pt x="74" y="160"/>
                  </a:cubicBezTo>
                  <a:cubicBezTo>
                    <a:pt x="77" y="164"/>
                    <a:pt x="80" y="158"/>
                    <a:pt x="83" y="160"/>
                  </a:cubicBezTo>
                  <a:cubicBezTo>
                    <a:pt x="101" y="184"/>
                    <a:pt x="102" y="233"/>
                    <a:pt x="111" y="248"/>
                  </a:cubicBezTo>
                  <a:cubicBezTo>
                    <a:pt x="14" y="251"/>
                    <a:pt x="0" y="115"/>
                    <a:pt x="33" y="50"/>
                  </a:cubicBezTo>
                  <a:cubicBezTo>
                    <a:pt x="55" y="7"/>
                    <a:pt x="143" y="0"/>
                    <a:pt x="159" y="46"/>
                  </a:cubicBezTo>
                  <a:cubicBezTo>
                    <a:pt x="175" y="91"/>
                    <a:pt x="99" y="101"/>
                    <a:pt x="85" y="138"/>
                  </a:cubicBezTo>
                  <a:close/>
                </a:path>
              </a:pathLst>
            </a:custGeom>
            <a:solidFill>
              <a:srgbClr val="290F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0" name="Freeform 180"/>
            <p:cNvSpPr>
              <a:spLocks/>
            </p:cNvSpPr>
            <p:nvPr userDrawn="1"/>
          </p:nvSpPr>
          <p:spPr bwMode="auto">
            <a:xfrm>
              <a:off x="7807326" y="3570288"/>
              <a:ext cx="38100" cy="90488"/>
            </a:xfrm>
            <a:custGeom>
              <a:avLst/>
              <a:gdLst>
                <a:gd name="T0" fmla="*/ 0 w 24"/>
                <a:gd name="T1" fmla="*/ 0 h 57"/>
                <a:gd name="T2" fmla="*/ 2 w 24"/>
                <a:gd name="T3" fmla="*/ 42 h 57"/>
                <a:gd name="T4" fmla="*/ 24 w 24"/>
                <a:gd name="T5" fmla="*/ 57 h 57"/>
                <a:gd name="T6" fmla="*/ 14 w 24"/>
                <a:gd name="T7" fmla="*/ 4 h 57"/>
                <a:gd name="T8" fmla="*/ 0 w 24"/>
                <a:gd name="T9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57">
                  <a:moveTo>
                    <a:pt x="0" y="0"/>
                  </a:moveTo>
                  <a:cubicBezTo>
                    <a:pt x="2" y="7"/>
                    <a:pt x="3" y="21"/>
                    <a:pt x="2" y="42"/>
                  </a:cubicBezTo>
                  <a:cubicBezTo>
                    <a:pt x="9" y="46"/>
                    <a:pt x="17" y="53"/>
                    <a:pt x="24" y="57"/>
                  </a:cubicBezTo>
                  <a:cubicBezTo>
                    <a:pt x="21" y="35"/>
                    <a:pt x="20" y="26"/>
                    <a:pt x="14" y="4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5EB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1" name="Freeform 181"/>
            <p:cNvSpPr>
              <a:spLocks/>
            </p:cNvSpPr>
            <p:nvPr userDrawn="1"/>
          </p:nvSpPr>
          <p:spPr bwMode="auto">
            <a:xfrm>
              <a:off x="8048626" y="4575175"/>
              <a:ext cx="168275" cy="269875"/>
            </a:xfrm>
            <a:custGeom>
              <a:avLst/>
              <a:gdLst>
                <a:gd name="T0" fmla="*/ 59 w 106"/>
                <a:gd name="T1" fmla="*/ 12 h 170"/>
                <a:gd name="T2" fmla="*/ 89 w 106"/>
                <a:gd name="T3" fmla="*/ 128 h 170"/>
                <a:gd name="T4" fmla="*/ 106 w 106"/>
                <a:gd name="T5" fmla="*/ 158 h 170"/>
                <a:gd name="T6" fmla="*/ 84 w 106"/>
                <a:gd name="T7" fmla="*/ 170 h 170"/>
                <a:gd name="T8" fmla="*/ 46 w 106"/>
                <a:gd name="T9" fmla="*/ 164 h 170"/>
                <a:gd name="T10" fmla="*/ 24 w 106"/>
                <a:gd name="T11" fmla="*/ 106 h 170"/>
                <a:gd name="T12" fmla="*/ 18 w 106"/>
                <a:gd name="T13" fmla="*/ 45 h 170"/>
                <a:gd name="T14" fmla="*/ 20 w 106"/>
                <a:gd name="T15" fmla="*/ 0 h 170"/>
                <a:gd name="T16" fmla="*/ 59 w 106"/>
                <a:gd name="T17" fmla="*/ 12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6" h="170">
                  <a:moveTo>
                    <a:pt x="59" y="12"/>
                  </a:moveTo>
                  <a:cubicBezTo>
                    <a:pt x="62" y="35"/>
                    <a:pt x="80" y="111"/>
                    <a:pt x="89" y="128"/>
                  </a:cubicBezTo>
                  <a:cubicBezTo>
                    <a:pt x="93" y="136"/>
                    <a:pt x="97" y="145"/>
                    <a:pt x="106" y="158"/>
                  </a:cubicBezTo>
                  <a:cubicBezTo>
                    <a:pt x="106" y="158"/>
                    <a:pt x="87" y="169"/>
                    <a:pt x="84" y="170"/>
                  </a:cubicBezTo>
                  <a:cubicBezTo>
                    <a:pt x="82" y="170"/>
                    <a:pt x="46" y="164"/>
                    <a:pt x="46" y="164"/>
                  </a:cubicBezTo>
                  <a:cubicBezTo>
                    <a:pt x="46" y="164"/>
                    <a:pt x="24" y="109"/>
                    <a:pt x="24" y="106"/>
                  </a:cubicBezTo>
                  <a:cubicBezTo>
                    <a:pt x="20" y="69"/>
                    <a:pt x="0" y="75"/>
                    <a:pt x="18" y="45"/>
                  </a:cubicBezTo>
                  <a:cubicBezTo>
                    <a:pt x="27" y="31"/>
                    <a:pt x="22" y="14"/>
                    <a:pt x="20" y="0"/>
                  </a:cubicBezTo>
                  <a:lnTo>
                    <a:pt x="59" y="12"/>
                  </a:lnTo>
                  <a:close/>
                </a:path>
              </a:pathLst>
            </a:custGeom>
            <a:solidFill>
              <a:srgbClr val="FFDB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2" name="Freeform 182"/>
            <p:cNvSpPr>
              <a:spLocks/>
            </p:cNvSpPr>
            <p:nvPr userDrawn="1"/>
          </p:nvSpPr>
          <p:spPr bwMode="auto">
            <a:xfrm>
              <a:off x="8045451" y="4646613"/>
              <a:ext cx="182563" cy="219075"/>
            </a:xfrm>
            <a:custGeom>
              <a:avLst/>
              <a:gdLst>
                <a:gd name="T0" fmla="*/ 99 w 115"/>
                <a:gd name="T1" fmla="*/ 99 h 138"/>
                <a:gd name="T2" fmla="*/ 115 w 115"/>
                <a:gd name="T3" fmla="*/ 123 h 138"/>
                <a:gd name="T4" fmla="*/ 87 w 115"/>
                <a:gd name="T5" fmla="*/ 137 h 138"/>
                <a:gd name="T6" fmla="*/ 47 w 115"/>
                <a:gd name="T7" fmla="*/ 122 h 138"/>
                <a:gd name="T8" fmla="*/ 24 w 115"/>
                <a:gd name="T9" fmla="*/ 60 h 138"/>
                <a:gd name="T10" fmla="*/ 30 w 115"/>
                <a:gd name="T11" fmla="*/ 114 h 138"/>
                <a:gd name="T12" fmla="*/ 25 w 115"/>
                <a:gd name="T13" fmla="*/ 114 h 138"/>
                <a:gd name="T14" fmla="*/ 10 w 115"/>
                <a:gd name="T15" fmla="*/ 56 h 138"/>
                <a:gd name="T16" fmla="*/ 4 w 115"/>
                <a:gd name="T17" fmla="*/ 40 h 138"/>
                <a:gd name="T18" fmla="*/ 19 w 115"/>
                <a:gd name="T19" fmla="*/ 0 h 138"/>
                <a:gd name="T20" fmla="*/ 72 w 115"/>
                <a:gd name="T21" fmla="*/ 105 h 138"/>
                <a:gd name="T22" fmla="*/ 99 w 115"/>
                <a:gd name="T23" fmla="*/ 99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5" h="138">
                  <a:moveTo>
                    <a:pt x="99" y="99"/>
                  </a:moveTo>
                  <a:cubicBezTo>
                    <a:pt x="107" y="113"/>
                    <a:pt x="115" y="115"/>
                    <a:pt x="115" y="123"/>
                  </a:cubicBezTo>
                  <a:cubicBezTo>
                    <a:pt x="115" y="134"/>
                    <a:pt x="94" y="137"/>
                    <a:pt x="87" y="137"/>
                  </a:cubicBezTo>
                  <a:cubicBezTo>
                    <a:pt x="76" y="138"/>
                    <a:pt x="56" y="131"/>
                    <a:pt x="47" y="122"/>
                  </a:cubicBezTo>
                  <a:cubicBezTo>
                    <a:pt x="41" y="100"/>
                    <a:pt x="32" y="81"/>
                    <a:pt x="24" y="60"/>
                  </a:cubicBezTo>
                  <a:cubicBezTo>
                    <a:pt x="30" y="114"/>
                    <a:pt x="30" y="114"/>
                    <a:pt x="30" y="114"/>
                  </a:cubicBezTo>
                  <a:cubicBezTo>
                    <a:pt x="25" y="114"/>
                    <a:pt x="25" y="114"/>
                    <a:pt x="25" y="114"/>
                  </a:cubicBezTo>
                  <a:cubicBezTo>
                    <a:pt x="21" y="95"/>
                    <a:pt x="16" y="72"/>
                    <a:pt x="10" y="56"/>
                  </a:cubicBezTo>
                  <a:cubicBezTo>
                    <a:pt x="8" y="50"/>
                    <a:pt x="4" y="44"/>
                    <a:pt x="4" y="40"/>
                  </a:cubicBezTo>
                  <a:cubicBezTo>
                    <a:pt x="0" y="24"/>
                    <a:pt x="11" y="12"/>
                    <a:pt x="19" y="0"/>
                  </a:cubicBezTo>
                  <a:cubicBezTo>
                    <a:pt x="28" y="28"/>
                    <a:pt x="41" y="95"/>
                    <a:pt x="72" y="105"/>
                  </a:cubicBezTo>
                  <a:cubicBezTo>
                    <a:pt x="82" y="109"/>
                    <a:pt x="95" y="104"/>
                    <a:pt x="99" y="99"/>
                  </a:cubicBezTo>
                  <a:close/>
                </a:path>
              </a:pathLst>
            </a:custGeom>
            <a:solidFill>
              <a:srgbClr val="0534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3" name="Freeform 183"/>
            <p:cNvSpPr>
              <a:spLocks/>
            </p:cNvSpPr>
            <p:nvPr userDrawn="1"/>
          </p:nvSpPr>
          <p:spPr bwMode="auto">
            <a:xfrm>
              <a:off x="8150226" y="4513263"/>
              <a:ext cx="168275" cy="269875"/>
            </a:xfrm>
            <a:custGeom>
              <a:avLst/>
              <a:gdLst>
                <a:gd name="T0" fmla="*/ 58 w 106"/>
                <a:gd name="T1" fmla="*/ 12 h 170"/>
                <a:gd name="T2" fmla="*/ 88 w 106"/>
                <a:gd name="T3" fmla="*/ 128 h 170"/>
                <a:gd name="T4" fmla="*/ 106 w 106"/>
                <a:gd name="T5" fmla="*/ 158 h 170"/>
                <a:gd name="T6" fmla="*/ 84 w 106"/>
                <a:gd name="T7" fmla="*/ 170 h 170"/>
                <a:gd name="T8" fmla="*/ 46 w 106"/>
                <a:gd name="T9" fmla="*/ 165 h 170"/>
                <a:gd name="T10" fmla="*/ 23 w 106"/>
                <a:gd name="T11" fmla="*/ 106 h 170"/>
                <a:gd name="T12" fmla="*/ 18 w 106"/>
                <a:gd name="T13" fmla="*/ 45 h 170"/>
                <a:gd name="T14" fmla="*/ 20 w 106"/>
                <a:gd name="T15" fmla="*/ 0 h 170"/>
                <a:gd name="T16" fmla="*/ 58 w 106"/>
                <a:gd name="T17" fmla="*/ 12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6" h="170">
                  <a:moveTo>
                    <a:pt x="58" y="12"/>
                  </a:moveTo>
                  <a:cubicBezTo>
                    <a:pt x="62" y="35"/>
                    <a:pt x="79" y="111"/>
                    <a:pt x="88" y="128"/>
                  </a:cubicBezTo>
                  <a:cubicBezTo>
                    <a:pt x="92" y="136"/>
                    <a:pt x="96" y="145"/>
                    <a:pt x="106" y="158"/>
                  </a:cubicBezTo>
                  <a:cubicBezTo>
                    <a:pt x="106" y="158"/>
                    <a:pt x="86" y="169"/>
                    <a:pt x="84" y="170"/>
                  </a:cubicBezTo>
                  <a:cubicBezTo>
                    <a:pt x="81" y="170"/>
                    <a:pt x="46" y="165"/>
                    <a:pt x="46" y="165"/>
                  </a:cubicBezTo>
                  <a:cubicBezTo>
                    <a:pt x="46" y="165"/>
                    <a:pt x="24" y="110"/>
                    <a:pt x="23" y="106"/>
                  </a:cubicBezTo>
                  <a:cubicBezTo>
                    <a:pt x="19" y="69"/>
                    <a:pt x="0" y="75"/>
                    <a:pt x="18" y="45"/>
                  </a:cubicBezTo>
                  <a:cubicBezTo>
                    <a:pt x="26" y="31"/>
                    <a:pt x="22" y="15"/>
                    <a:pt x="20" y="0"/>
                  </a:cubicBezTo>
                  <a:lnTo>
                    <a:pt x="58" y="12"/>
                  </a:lnTo>
                  <a:close/>
                </a:path>
              </a:pathLst>
            </a:custGeom>
            <a:solidFill>
              <a:srgbClr val="F0C1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4" name="Freeform 184"/>
            <p:cNvSpPr>
              <a:spLocks/>
            </p:cNvSpPr>
            <p:nvPr userDrawn="1"/>
          </p:nvSpPr>
          <p:spPr bwMode="auto">
            <a:xfrm>
              <a:off x="8147051" y="4584700"/>
              <a:ext cx="182563" cy="219075"/>
            </a:xfrm>
            <a:custGeom>
              <a:avLst/>
              <a:gdLst>
                <a:gd name="T0" fmla="*/ 99 w 115"/>
                <a:gd name="T1" fmla="*/ 99 h 138"/>
                <a:gd name="T2" fmla="*/ 114 w 115"/>
                <a:gd name="T3" fmla="*/ 123 h 138"/>
                <a:gd name="T4" fmla="*/ 86 w 115"/>
                <a:gd name="T5" fmla="*/ 137 h 138"/>
                <a:gd name="T6" fmla="*/ 46 w 115"/>
                <a:gd name="T7" fmla="*/ 122 h 138"/>
                <a:gd name="T8" fmla="*/ 24 w 115"/>
                <a:gd name="T9" fmla="*/ 60 h 138"/>
                <a:gd name="T10" fmla="*/ 29 w 115"/>
                <a:gd name="T11" fmla="*/ 114 h 138"/>
                <a:gd name="T12" fmla="*/ 25 w 115"/>
                <a:gd name="T13" fmla="*/ 114 h 138"/>
                <a:gd name="T14" fmla="*/ 10 w 115"/>
                <a:gd name="T15" fmla="*/ 56 h 138"/>
                <a:gd name="T16" fmla="*/ 3 w 115"/>
                <a:gd name="T17" fmla="*/ 40 h 138"/>
                <a:gd name="T18" fmla="*/ 18 w 115"/>
                <a:gd name="T19" fmla="*/ 0 h 138"/>
                <a:gd name="T20" fmla="*/ 71 w 115"/>
                <a:gd name="T21" fmla="*/ 106 h 138"/>
                <a:gd name="T22" fmla="*/ 99 w 115"/>
                <a:gd name="T23" fmla="*/ 99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5" h="138">
                  <a:moveTo>
                    <a:pt x="99" y="99"/>
                  </a:moveTo>
                  <a:cubicBezTo>
                    <a:pt x="107" y="113"/>
                    <a:pt x="114" y="115"/>
                    <a:pt x="114" y="123"/>
                  </a:cubicBezTo>
                  <a:cubicBezTo>
                    <a:pt x="115" y="134"/>
                    <a:pt x="94" y="137"/>
                    <a:pt x="86" y="137"/>
                  </a:cubicBezTo>
                  <a:cubicBezTo>
                    <a:pt x="76" y="138"/>
                    <a:pt x="56" y="131"/>
                    <a:pt x="46" y="122"/>
                  </a:cubicBezTo>
                  <a:cubicBezTo>
                    <a:pt x="41" y="100"/>
                    <a:pt x="32" y="81"/>
                    <a:pt x="24" y="60"/>
                  </a:cubicBezTo>
                  <a:cubicBezTo>
                    <a:pt x="29" y="114"/>
                    <a:pt x="29" y="114"/>
                    <a:pt x="29" y="114"/>
                  </a:cubicBezTo>
                  <a:cubicBezTo>
                    <a:pt x="25" y="114"/>
                    <a:pt x="25" y="114"/>
                    <a:pt x="25" y="114"/>
                  </a:cubicBezTo>
                  <a:cubicBezTo>
                    <a:pt x="21" y="95"/>
                    <a:pt x="15" y="73"/>
                    <a:pt x="10" y="56"/>
                  </a:cubicBezTo>
                  <a:cubicBezTo>
                    <a:pt x="8" y="50"/>
                    <a:pt x="4" y="44"/>
                    <a:pt x="3" y="40"/>
                  </a:cubicBezTo>
                  <a:cubicBezTo>
                    <a:pt x="0" y="25"/>
                    <a:pt x="11" y="13"/>
                    <a:pt x="18" y="0"/>
                  </a:cubicBezTo>
                  <a:cubicBezTo>
                    <a:pt x="28" y="29"/>
                    <a:pt x="41" y="95"/>
                    <a:pt x="71" y="106"/>
                  </a:cubicBezTo>
                  <a:cubicBezTo>
                    <a:pt x="82" y="109"/>
                    <a:pt x="95" y="104"/>
                    <a:pt x="99" y="99"/>
                  </a:cubicBezTo>
                  <a:close/>
                </a:path>
              </a:pathLst>
            </a:custGeom>
            <a:solidFill>
              <a:srgbClr val="0428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5" name="Freeform 185"/>
            <p:cNvSpPr>
              <a:spLocks/>
            </p:cNvSpPr>
            <p:nvPr userDrawn="1"/>
          </p:nvSpPr>
          <p:spPr bwMode="auto">
            <a:xfrm>
              <a:off x="7840664" y="3573463"/>
              <a:ext cx="242888" cy="303213"/>
            </a:xfrm>
            <a:custGeom>
              <a:avLst/>
              <a:gdLst>
                <a:gd name="T0" fmla="*/ 0 w 153"/>
                <a:gd name="T1" fmla="*/ 0 h 191"/>
                <a:gd name="T2" fmla="*/ 112 w 153"/>
                <a:gd name="T3" fmla="*/ 102 h 191"/>
                <a:gd name="T4" fmla="*/ 146 w 153"/>
                <a:gd name="T5" fmla="*/ 158 h 191"/>
                <a:gd name="T6" fmla="*/ 65 w 153"/>
                <a:gd name="T7" fmla="*/ 139 h 191"/>
                <a:gd name="T8" fmla="*/ 66 w 153"/>
                <a:gd name="T9" fmla="*/ 116 h 191"/>
                <a:gd name="T10" fmla="*/ 37 w 153"/>
                <a:gd name="T11" fmla="*/ 45 h 191"/>
                <a:gd name="T12" fmla="*/ 9 w 153"/>
                <a:gd name="T13" fmla="*/ 6 h 191"/>
                <a:gd name="T14" fmla="*/ 0 w 153"/>
                <a:gd name="T15" fmla="*/ 0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3" h="191">
                  <a:moveTo>
                    <a:pt x="0" y="0"/>
                  </a:moveTo>
                  <a:cubicBezTo>
                    <a:pt x="24" y="1"/>
                    <a:pt x="82" y="70"/>
                    <a:pt x="112" y="102"/>
                  </a:cubicBezTo>
                  <a:cubicBezTo>
                    <a:pt x="132" y="123"/>
                    <a:pt x="153" y="148"/>
                    <a:pt x="146" y="158"/>
                  </a:cubicBezTo>
                  <a:cubicBezTo>
                    <a:pt x="121" y="191"/>
                    <a:pt x="83" y="154"/>
                    <a:pt x="65" y="139"/>
                  </a:cubicBezTo>
                  <a:cubicBezTo>
                    <a:pt x="67" y="130"/>
                    <a:pt x="67" y="123"/>
                    <a:pt x="66" y="116"/>
                  </a:cubicBezTo>
                  <a:cubicBezTo>
                    <a:pt x="63" y="95"/>
                    <a:pt x="49" y="71"/>
                    <a:pt x="37" y="45"/>
                  </a:cubicBezTo>
                  <a:cubicBezTo>
                    <a:pt x="29" y="30"/>
                    <a:pt x="18" y="14"/>
                    <a:pt x="9" y="6"/>
                  </a:cubicBezTo>
                  <a:cubicBezTo>
                    <a:pt x="7" y="4"/>
                    <a:pt x="4" y="2"/>
                    <a:pt x="0" y="0"/>
                  </a:cubicBezTo>
                  <a:close/>
                </a:path>
              </a:pathLst>
            </a:custGeom>
            <a:solidFill>
              <a:srgbClr val="CBBE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6" name="Freeform 186"/>
            <p:cNvSpPr>
              <a:spLocks/>
            </p:cNvSpPr>
            <p:nvPr userDrawn="1"/>
          </p:nvSpPr>
          <p:spPr bwMode="auto">
            <a:xfrm>
              <a:off x="8810626" y="5138738"/>
              <a:ext cx="287338" cy="195263"/>
            </a:xfrm>
            <a:custGeom>
              <a:avLst/>
              <a:gdLst>
                <a:gd name="T0" fmla="*/ 144 w 181"/>
                <a:gd name="T1" fmla="*/ 26 h 123"/>
                <a:gd name="T2" fmla="*/ 181 w 181"/>
                <a:gd name="T3" fmla="*/ 53 h 123"/>
                <a:gd name="T4" fmla="*/ 167 w 181"/>
                <a:gd name="T5" fmla="*/ 112 h 123"/>
                <a:gd name="T6" fmla="*/ 109 w 181"/>
                <a:gd name="T7" fmla="*/ 107 h 123"/>
                <a:gd name="T8" fmla="*/ 105 w 181"/>
                <a:gd name="T9" fmla="*/ 94 h 123"/>
                <a:gd name="T10" fmla="*/ 76 w 181"/>
                <a:gd name="T11" fmla="*/ 87 h 123"/>
                <a:gd name="T12" fmla="*/ 1 w 181"/>
                <a:gd name="T13" fmla="*/ 19 h 123"/>
                <a:gd name="T14" fmla="*/ 12 w 181"/>
                <a:gd name="T15" fmla="*/ 1 h 123"/>
                <a:gd name="T16" fmla="*/ 94 w 181"/>
                <a:gd name="T17" fmla="*/ 15 h 123"/>
                <a:gd name="T18" fmla="*/ 144 w 181"/>
                <a:gd name="T19" fmla="*/ 26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1" h="123">
                  <a:moveTo>
                    <a:pt x="144" y="26"/>
                  </a:moveTo>
                  <a:cubicBezTo>
                    <a:pt x="181" y="53"/>
                    <a:pt x="181" y="53"/>
                    <a:pt x="181" y="53"/>
                  </a:cubicBezTo>
                  <a:cubicBezTo>
                    <a:pt x="180" y="87"/>
                    <a:pt x="180" y="103"/>
                    <a:pt x="167" y="112"/>
                  </a:cubicBezTo>
                  <a:cubicBezTo>
                    <a:pt x="152" y="123"/>
                    <a:pt x="125" y="114"/>
                    <a:pt x="109" y="107"/>
                  </a:cubicBezTo>
                  <a:cubicBezTo>
                    <a:pt x="105" y="94"/>
                    <a:pt x="105" y="94"/>
                    <a:pt x="105" y="94"/>
                  </a:cubicBezTo>
                  <a:cubicBezTo>
                    <a:pt x="89" y="92"/>
                    <a:pt x="93" y="96"/>
                    <a:pt x="76" y="87"/>
                  </a:cubicBezTo>
                  <a:cubicBezTo>
                    <a:pt x="48" y="71"/>
                    <a:pt x="7" y="47"/>
                    <a:pt x="1" y="19"/>
                  </a:cubicBezTo>
                  <a:cubicBezTo>
                    <a:pt x="0" y="12"/>
                    <a:pt x="5" y="0"/>
                    <a:pt x="12" y="1"/>
                  </a:cubicBezTo>
                  <a:cubicBezTo>
                    <a:pt x="94" y="15"/>
                    <a:pt x="94" y="15"/>
                    <a:pt x="94" y="15"/>
                  </a:cubicBezTo>
                  <a:lnTo>
                    <a:pt x="144" y="26"/>
                  </a:lnTo>
                  <a:close/>
                </a:path>
              </a:pathLst>
            </a:custGeom>
            <a:solidFill>
              <a:srgbClr val="041D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7" name="Freeform 187"/>
            <p:cNvSpPr>
              <a:spLocks/>
            </p:cNvSpPr>
            <p:nvPr userDrawn="1"/>
          </p:nvSpPr>
          <p:spPr bwMode="auto">
            <a:xfrm>
              <a:off x="8916989" y="4732338"/>
              <a:ext cx="206375" cy="525463"/>
            </a:xfrm>
            <a:custGeom>
              <a:avLst/>
              <a:gdLst>
                <a:gd name="T0" fmla="*/ 130 w 130"/>
                <a:gd name="T1" fmla="*/ 65 h 331"/>
                <a:gd name="T2" fmla="*/ 116 w 130"/>
                <a:gd name="T3" fmla="*/ 321 h 331"/>
                <a:gd name="T4" fmla="*/ 116 w 130"/>
                <a:gd name="T5" fmla="*/ 321 h 331"/>
                <a:gd name="T6" fmla="*/ 114 w 130"/>
                <a:gd name="T7" fmla="*/ 326 h 331"/>
                <a:gd name="T8" fmla="*/ 51 w 130"/>
                <a:gd name="T9" fmla="*/ 307 h 331"/>
                <a:gd name="T10" fmla="*/ 25 w 130"/>
                <a:gd name="T11" fmla="*/ 289 h 331"/>
                <a:gd name="T12" fmla="*/ 15 w 130"/>
                <a:gd name="T13" fmla="*/ 282 h 331"/>
                <a:gd name="T14" fmla="*/ 0 w 130"/>
                <a:gd name="T15" fmla="*/ 0 h 331"/>
                <a:gd name="T16" fmla="*/ 130 w 130"/>
                <a:gd name="T17" fmla="*/ 65 h 3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0" h="331">
                  <a:moveTo>
                    <a:pt x="130" y="65"/>
                  </a:moveTo>
                  <a:cubicBezTo>
                    <a:pt x="116" y="321"/>
                    <a:pt x="116" y="321"/>
                    <a:pt x="116" y="321"/>
                  </a:cubicBezTo>
                  <a:cubicBezTo>
                    <a:pt x="116" y="321"/>
                    <a:pt x="116" y="321"/>
                    <a:pt x="116" y="321"/>
                  </a:cubicBezTo>
                  <a:cubicBezTo>
                    <a:pt x="117" y="323"/>
                    <a:pt x="116" y="325"/>
                    <a:pt x="114" y="326"/>
                  </a:cubicBezTo>
                  <a:cubicBezTo>
                    <a:pt x="105" y="331"/>
                    <a:pt x="77" y="323"/>
                    <a:pt x="51" y="307"/>
                  </a:cubicBezTo>
                  <a:cubicBezTo>
                    <a:pt x="40" y="301"/>
                    <a:pt x="31" y="294"/>
                    <a:pt x="25" y="289"/>
                  </a:cubicBezTo>
                  <a:cubicBezTo>
                    <a:pt x="22" y="287"/>
                    <a:pt x="18" y="284"/>
                    <a:pt x="15" y="282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30" y="65"/>
                  </a:lnTo>
                  <a:close/>
                </a:path>
              </a:pathLst>
            </a:custGeom>
            <a:solidFill>
              <a:srgbClr val="2523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8" name="Freeform 188"/>
            <p:cNvSpPr>
              <a:spLocks/>
            </p:cNvSpPr>
            <p:nvPr userDrawn="1"/>
          </p:nvSpPr>
          <p:spPr bwMode="auto">
            <a:xfrm>
              <a:off x="8809039" y="5151438"/>
              <a:ext cx="282575" cy="182563"/>
            </a:xfrm>
            <a:custGeom>
              <a:avLst/>
              <a:gdLst>
                <a:gd name="T0" fmla="*/ 178 w 178"/>
                <a:gd name="T1" fmla="*/ 90 h 115"/>
                <a:gd name="T2" fmla="*/ 169 w 178"/>
                <a:gd name="T3" fmla="*/ 104 h 115"/>
                <a:gd name="T4" fmla="*/ 110 w 178"/>
                <a:gd name="T5" fmla="*/ 99 h 115"/>
                <a:gd name="T6" fmla="*/ 105 w 178"/>
                <a:gd name="T7" fmla="*/ 86 h 115"/>
                <a:gd name="T8" fmla="*/ 67 w 178"/>
                <a:gd name="T9" fmla="*/ 76 h 115"/>
                <a:gd name="T10" fmla="*/ 1 w 178"/>
                <a:gd name="T11" fmla="*/ 17 h 115"/>
                <a:gd name="T12" fmla="*/ 6 w 178"/>
                <a:gd name="T13" fmla="*/ 0 h 115"/>
                <a:gd name="T14" fmla="*/ 6 w 178"/>
                <a:gd name="T15" fmla="*/ 7 h 115"/>
                <a:gd name="T16" fmla="*/ 72 w 178"/>
                <a:gd name="T17" fmla="*/ 66 h 115"/>
                <a:gd name="T18" fmla="*/ 110 w 178"/>
                <a:gd name="T19" fmla="*/ 76 h 115"/>
                <a:gd name="T20" fmla="*/ 115 w 178"/>
                <a:gd name="T21" fmla="*/ 89 h 115"/>
                <a:gd name="T22" fmla="*/ 174 w 178"/>
                <a:gd name="T23" fmla="*/ 94 h 115"/>
                <a:gd name="T24" fmla="*/ 178 w 178"/>
                <a:gd name="T25" fmla="*/ 9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78" h="115">
                  <a:moveTo>
                    <a:pt x="178" y="90"/>
                  </a:moveTo>
                  <a:cubicBezTo>
                    <a:pt x="177" y="96"/>
                    <a:pt x="174" y="100"/>
                    <a:pt x="169" y="104"/>
                  </a:cubicBezTo>
                  <a:cubicBezTo>
                    <a:pt x="154" y="115"/>
                    <a:pt x="126" y="106"/>
                    <a:pt x="110" y="99"/>
                  </a:cubicBezTo>
                  <a:cubicBezTo>
                    <a:pt x="105" y="86"/>
                    <a:pt x="105" y="86"/>
                    <a:pt x="105" y="86"/>
                  </a:cubicBezTo>
                  <a:cubicBezTo>
                    <a:pt x="83" y="84"/>
                    <a:pt x="89" y="87"/>
                    <a:pt x="67" y="76"/>
                  </a:cubicBezTo>
                  <a:cubicBezTo>
                    <a:pt x="40" y="62"/>
                    <a:pt x="7" y="42"/>
                    <a:pt x="1" y="17"/>
                  </a:cubicBezTo>
                  <a:cubicBezTo>
                    <a:pt x="0" y="12"/>
                    <a:pt x="2" y="4"/>
                    <a:pt x="6" y="0"/>
                  </a:cubicBezTo>
                  <a:cubicBezTo>
                    <a:pt x="5" y="3"/>
                    <a:pt x="5" y="5"/>
                    <a:pt x="6" y="7"/>
                  </a:cubicBezTo>
                  <a:cubicBezTo>
                    <a:pt x="12" y="32"/>
                    <a:pt x="45" y="52"/>
                    <a:pt x="72" y="66"/>
                  </a:cubicBezTo>
                  <a:cubicBezTo>
                    <a:pt x="94" y="77"/>
                    <a:pt x="88" y="74"/>
                    <a:pt x="110" y="76"/>
                  </a:cubicBezTo>
                  <a:cubicBezTo>
                    <a:pt x="115" y="89"/>
                    <a:pt x="115" y="89"/>
                    <a:pt x="115" y="89"/>
                  </a:cubicBezTo>
                  <a:cubicBezTo>
                    <a:pt x="131" y="96"/>
                    <a:pt x="159" y="105"/>
                    <a:pt x="174" y="94"/>
                  </a:cubicBezTo>
                  <a:cubicBezTo>
                    <a:pt x="176" y="92"/>
                    <a:pt x="177" y="91"/>
                    <a:pt x="178" y="90"/>
                  </a:cubicBezTo>
                  <a:close/>
                </a:path>
              </a:pathLst>
            </a:custGeom>
            <a:solidFill>
              <a:srgbClr val="D0DB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9" name="Freeform 189"/>
            <p:cNvSpPr>
              <a:spLocks/>
            </p:cNvSpPr>
            <p:nvPr userDrawn="1"/>
          </p:nvSpPr>
          <p:spPr bwMode="auto">
            <a:xfrm>
              <a:off x="8672514" y="5229225"/>
              <a:ext cx="290513" cy="184150"/>
            </a:xfrm>
            <a:custGeom>
              <a:avLst/>
              <a:gdLst>
                <a:gd name="T0" fmla="*/ 143 w 183"/>
                <a:gd name="T1" fmla="*/ 19 h 116"/>
                <a:gd name="T2" fmla="*/ 181 w 183"/>
                <a:gd name="T3" fmla="*/ 45 h 116"/>
                <a:gd name="T4" fmla="*/ 170 w 183"/>
                <a:gd name="T5" fmla="*/ 104 h 116"/>
                <a:gd name="T6" fmla="*/ 111 w 183"/>
                <a:gd name="T7" fmla="*/ 102 h 116"/>
                <a:gd name="T8" fmla="*/ 106 w 183"/>
                <a:gd name="T9" fmla="*/ 89 h 116"/>
                <a:gd name="T10" fmla="*/ 68 w 183"/>
                <a:gd name="T11" fmla="*/ 78 h 116"/>
                <a:gd name="T12" fmla="*/ 2 w 183"/>
                <a:gd name="T13" fmla="*/ 20 h 116"/>
                <a:gd name="T14" fmla="*/ 12 w 183"/>
                <a:gd name="T15" fmla="*/ 1 h 116"/>
                <a:gd name="T16" fmla="*/ 92 w 183"/>
                <a:gd name="T17" fmla="*/ 10 h 116"/>
                <a:gd name="T18" fmla="*/ 143 w 183"/>
                <a:gd name="T19" fmla="*/ 19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3" h="116">
                  <a:moveTo>
                    <a:pt x="143" y="19"/>
                  </a:moveTo>
                  <a:cubicBezTo>
                    <a:pt x="181" y="45"/>
                    <a:pt x="181" y="45"/>
                    <a:pt x="181" y="45"/>
                  </a:cubicBezTo>
                  <a:cubicBezTo>
                    <a:pt x="182" y="79"/>
                    <a:pt x="183" y="95"/>
                    <a:pt x="170" y="104"/>
                  </a:cubicBezTo>
                  <a:cubicBezTo>
                    <a:pt x="155" y="116"/>
                    <a:pt x="128" y="108"/>
                    <a:pt x="111" y="102"/>
                  </a:cubicBezTo>
                  <a:cubicBezTo>
                    <a:pt x="106" y="89"/>
                    <a:pt x="106" y="89"/>
                    <a:pt x="106" y="89"/>
                  </a:cubicBezTo>
                  <a:cubicBezTo>
                    <a:pt x="84" y="87"/>
                    <a:pt x="90" y="90"/>
                    <a:pt x="68" y="78"/>
                  </a:cubicBezTo>
                  <a:cubicBezTo>
                    <a:pt x="41" y="64"/>
                    <a:pt x="8" y="45"/>
                    <a:pt x="2" y="20"/>
                  </a:cubicBezTo>
                  <a:cubicBezTo>
                    <a:pt x="0" y="13"/>
                    <a:pt x="5" y="0"/>
                    <a:pt x="12" y="1"/>
                  </a:cubicBezTo>
                  <a:cubicBezTo>
                    <a:pt x="92" y="10"/>
                    <a:pt x="92" y="10"/>
                    <a:pt x="92" y="10"/>
                  </a:cubicBezTo>
                  <a:lnTo>
                    <a:pt x="143" y="19"/>
                  </a:lnTo>
                  <a:close/>
                </a:path>
              </a:pathLst>
            </a:custGeom>
            <a:solidFill>
              <a:srgbClr val="0835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0" name="Freeform 190"/>
            <p:cNvSpPr>
              <a:spLocks/>
            </p:cNvSpPr>
            <p:nvPr userDrawn="1"/>
          </p:nvSpPr>
          <p:spPr bwMode="auto">
            <a:xfrm>
              <a:off x="8799514" y="4714875"/>
              <a:ext cx="185738" cy="622300"/>
            </a:xfrm>
            <a:custGeom>
              <a:avLst/>
              <a:gdLst>
                <a:gd name="T0" fmla="*/ 117 w 117"/>
                <a:gd name="T1" fmla="*/ 62 h 392"/>
                <a:gd name="T2" fmla="*/ 113 w 117"/>
                <a:gd name="T3" fmla="*/ 131 h 392"/>
                <a:gd name="T4" fmla="*/ 106 w 117"/>
                <a:gd name="T5" fmla="*/ 383 h 392"/>
                <a:gd name="T6" fmla="*/ 105 w 117"/>
                <a:gd name="T7" fmla="*/ 383 h 392"/>
                <a:gd name="T8" fmla="*/ 103 w 117"/>
                <a:gd name="T9" fmla="*/ 387 h 392"/>
                <a:gd name="T10" fmla="*/ 39 w 117"/>
                <a:gd name="T11" fmla="*/ 368 h 392"/>
                <a:gd name="T12" fmla="*/ 6 w 117"/>
                <a:gd name="T13" fmla="*/ 332 h 392"/>
                <a:gd name="T14" fmla="*/ 5 w 117"/>
                <a:gd name="T15" fmla="*/ 56 h 392"/>
                <a:gd name="T16" fmla="*/ 117 w 117"/>
                <a:gd name="T17" fmla="*/ 62 h 3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7" h="392">
                  <a:moveTo>
                    <a:pt x="117" y="62"/>
                  </a:moveTo>
                  <a:cubicBezTo>
                    <a:pt x="115" y="85"/>
                    <a:pt x="114" y="108"/>
                    <a:pt x="113" y="131"/>
                  </a:cubicBezTo>
                  <a:cubicBezTo>
                    <a:pt x="106" y="383"/>
                    <a:pt x="106" y="383"/>
                    <a:pt x="106" y="383"/>
                  </a:cubicBezTo>
                  <a:cubicBezTo>
                    <a:pt x="105" y="383"/>
                    <a:pt x="105" y="383"/>
                    <a:pt x="105" y="383"/>
                  </a:cubicBezTo>
                  <a:cubicBezTo>
                    <a:pt x="105" y="384"/>
                    <a:pt x="104" y="386"/>
                    <a:pt x="103" y="387"/>
                  </a:cubicBezTo>
                  <a:cubicBezTo>
                    <a:pt x="94" y="392"/>
                    <a:pt x="66" y="383"/>
                    <a:pt x="39" y="368"/>
                  </a:cubicBezTo>
                  <a:cubicBezTo>
                    <a:pt x="14" y="353"/>
                    <a:pt x="0" y="338"/>
                    <a:pt x="6" y="332"/>
                  </a:cubicBezTo>
                  <a:cubicBezTo>
                    <a:pt x="5" y="56"/>
                    <a:pt x="5" y="56"/>
                    <a:pt x="5" y="56"/>
                  </a:cubicBezTo>
                  <a:cubicBezTo>
                    <a:pt x="3" y="0"/>
                    <a:pt x="116" y="11"/>
                    <a:pt x="117" y="62"/>
                  </a:cubicBezTo>
                  <a:close/>
                </a:path>
              </a:pathLst>
            </a:custGeom>
            <a:solidFill>
              <a:srgbClr val="3330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1" name="Freeform 191"/>
            <p:cNvSpPr>
              <a:spLocks/>
            </p:cNvSpPr>
            <p:nvPr userDrawn="1"/>
          </p:nvSpPr>
          <p:spPr bwMode="auto">
            <a:xfrm>
              <a:off x="8978901" y="5414963"/>
              <a:ext cx="171450" cy="130175"/>
            </a:xfrm>
            <a:custGeom>
              <a:avLst/>
              <a:gdLst>
                <a:gd name="T0" fmla="*/ 0 w 108"/>
                <a:gd name="T1" fmla="*/ 0 h 82"/>
                <a:gd name="T2" fmla="*/ 1 w 108"/>
                <a:gd name="T3" fmla="*/ 1 h 82"/>
                <a:gd name="T4" fmla="*/ 1 w 108"/>
                <a:gd name="T5" fmla="*/ 1 h 82"/>
                <a:gd name="T6" fmla="*/ 1 w 108"/>
                <a:gd name="T7" fmla="*/ 2 h 82"/>
                <a:gd name="T8" fmla="*/ 2 w 108"/>
                <a:gd name="T9" fmla="*/ 3 h 82"/>
                <a:gd name="T10" fmla="*/ 3 w 108"/>
                <a:gd name="T11" fmla="*/ 4 h 82"/>
                <a:gd name="T12" fmla="*/ 3 w 108"/>
                <a:gd name="T13" fmla="*/ 4 h 82"/>
                <a:gd name="T14" fmla="*/ 4 w 108"/>
                <a:gd name="T15" fmla="*/ 5 h 82"/>
                <a:gd name="T16" fmla="*/ 108 w 108"/>
                <a:gd name="T17" fmla="*/ 65 h 82"/>
                <a:gd name="T18" fmla="*/ 108 w 108"/>
                <a:gd name="T19" fmla="*/ 82 h 82"/>
                <a:gd name="T20" fmla="*/ 4 w 108"/>
                <a:gd name="T21" fmla="*/ 22 h 82"/>
                <a:gd name="T22" fmla="*/ 4 w 108"/>
                <a:gd name="T23" fmla="*/ 21 h 82"/>
                <a:gd name="T24" fmla="*/ 4 w 108"/>
                <a:gd name="T25" fmla="*/ 21 h 82"/>
                <a:gd name="T26" fmla="*/ 3 w 108"/>
                <a:gd name="T27" fmla="*/ 20 h 82"/>
                <a:gd name="T28" fmla="*/ 3 w 108"/>
                <a:gd name="T29" fmla="*/ 20 h 82"/>
                <a:gd name="T30" fmla="*/ 2 w 108"/>
                <a:gd name="T31" fmla="*/ 19 h 82"/>
                <a:gd name="T32" fmla="*/ 2 w 108"/>
                <a:gd name="T33" fmla="*/ 19 h 82"/>
                <a:gd name="T34" fmla="*/ 1 w 108"/>
                <a:gd name="T35" fmla="*/ 19 h 82"/>
                <a:gd name="T36" fmla="*/ 1 w 108"/>
                <a:gd name="T37" fmla="*/ 19 h 82"/>
                <a:gd name="T38" fmla="*/ 1 w 108"/>
                <a:gd name="T39" fmla="*/ 18 h 82"/>
                <a:gd name="T40" fmla="*/ 1 w 108"/>
                <a:gd name="T41" fmla="*/ 18 h 82"/>
                <a:gd name="T42" fmla="*/ 1 w 108"/>
                <a:gd name="T43" fmla="*/ 18 h 82"/>
                <a:gd name="T44" fmla="*/ 1 w 108"/>
                <a:gd name="T45" fmla="*/ 17 h 82"/>
                <a:gd name="T46" fmla="*/ 1 w 108"/>
                <a:gd name="T47" fmla="*/ 16 h 82"/>
                <a:gd name="T48" fmla="*/ 1 w 108"/>
                <a:gd name="T49" fmla="*/ 16 h 82"/>
                <a:gd name="T50" fmla="*/ 1 w 108"/>
                <a:gd name="T51" fmla="*/ 16 h 82"/>
                <a:gd name="T52" fmla="*/ 0 w 108"/>
                <a:gd name="T53" fmla="*/ 0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08" h="82">
                  <a:moveTo>
                    <a:pt x="0" y="0"/>
                  </a:moveTo>
                  <a:cubicBezTo>
                    <a:pt x="0" y="0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2" y="3"/>
                  </a:cubicBezTo>
                  <a:cubicBezTo>
                    <a:pt x="2" y="3"/>
                    <a:pt x="2" y="3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108" y="65"/>
                    <a:pt x="108" y="65"/>
                    <a:pt x="108" y="65"/>
                  </a:cubicBezTo>
                  <a:cubicBezTo>
                    <a:pt x="108" y="82"/>
                    <a:pt x="108" y="82"/>
                    <a:pt x="108" y="82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4" y="22"/>
                    <a:pt x="4" y="22"/>
                    <a:pt x="4" y="21"/>
                  </a:cubicBezTo>
                  <a:cubicBezTo>
                    <a:pt x="4" y="21"/>
                    <a:pt x="4" y="21"/>
                    <a:pt x="4" y="21"/>
                  </a:cubicBezTo>
                  <a:cubicBezTo>
                    <a:pt x="3" y="21"/>
                    <a:pt x="3" y="21"/>
                    <a:pt x="3" y="20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2" y="20"/>
                    <a:pt x="2" y="20"/>
                    <a:pt x="2" y="19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2" y="19"/>
                    <a:pt x="1" y="19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1" y="17"/>
                    <a:pt x="1" y="17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534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2" name="Freeform 192"/>
            <p:cNvSpPr>
              <a:spLocks/>
            </p:cNvSpPr>
            <p:nvPr userDrawn="1"/>
          </p:nvSpPr>
          <p:spPr bwMode="auto">
            <a:xfrm>
              <a:off x="9150351" y="5399088"/>
              <a:ext cx="225425" cy="149225"/>
            </a:xfrm>
            <a:custGeom>
              <a:avLst/>
              <a:gdLst>
                <a:gd name="T0" fmla="*/ 4 w 143"/>
                <a:gd name="T1" fmla="*/ 77 h 94"/>
                <a:gd name="T2" fmla="*/ 5 w 143"/>
                <a:gd name="T3" fmla="*/ 77 h 94"/>
                <a:gd name="T4" fmla="*/ 9 w 143"/>
                <a:gd name="T5" fmla="*/ 78 h 94"/>
                <a:gd name="T6" fmla="*/ 10 w 143"/>
                <a:gd name="T7" fmla="*/ 78 h 94"/>
                <a:gd name="T8" fmla="*/ 14 w 143"/>
                <a:gd name="T9" fmla="*/ 77 h 94"/>
                <a:gd name="T10" fmla="*/ 14 w 143"/>
                <a:gd name="T11" fmla="*/ 77 h 94"/>
                <a:gd name="T12" fmla="*/ 19 w 143"/>
                <a:gd name="T13" fmla="*/ 75 h 94"/>
                <a:gd name="T14" fmla="*/ 139 w 143"/>
                <a:gd name="T15" fmla="*/ 6 h 94"/>
                <a:gd name="T16" fmla="*/ 143 w 143"/>
                <a:gd name="T17" fmla="*/ 0 h 94"/>
                <a:gd name="T18" fmla="*/ 143 w 143"/>
                <a:gd name="T19" fmla="*/ 17 h 94"/>
                <a:gd name="T20" fmla="*/ 139 w 143"/>
                <a:gd name="T21" fmla="*/ 22 h 94"/>
                <a:gd name="T22" fmla="*/ 19 w 143"/>
                <a:gd name="T23" fmla="*/ 92 h 94"/>
                <a:gd name="T24" fmla="*/ 17 w 143"/>
                <a:gd name="T25" fmla="*/ 93 h 94"/>
                <a:gd name="T26" fmla="*/ 15 w 143"/>
                <a:gd name="T27" fmla="*/ 93 h 94"/>
                <a:gd name="T28" fmla="*/ 15 w 143"/>
                <a:gd name="T29" fmla="*/ 94 h 94"/>
                <a:gd name="T30" fmla="*/ 14 w 143"/>
                <a:gd name="T31" fmla="*/ 94 h 94"/>
                <a:gd name="T32" fmla="*/ 14 w 143"/>
                <a:gd name="T33" fmla="*/ 94 h 94"/>
                <a:gd name="T34" fmla="*/ 13 w 143"/>
                <a:gd name="T35" fmla="*/ 94 h 94"/>
                <a:gd name="T36" fmla="*/ 11 w 143"/>
                <a:gd name="T37" fmla="*/ 94 h 94"/>
                <a:gd name="T38" fmla="*/ 10 w 143"/>
                <a:gd name="T39" fmla="*/ 94 h 94"/>
                <a:gd name="T40" fmla="*/ 10 w 143"/>
                <a:gd name="T41" fmla="*/ 94 h 94"/>
                <a:gd name="T42" fmla="*/ 9 w 143"/>
                <a:gd name="T43" fmla="*/ 94 h 94"/>
                <a:gd name="T44" fmla="*/ 9 w 143"/>
                <a:gd name="T45" fmla="*/ 94 h 94"/>
                <a:gd name="T46" fmla="*/ 7 w 143"/>
                <a:gd name="T47" fmla="*/ 94 h 94"/>
                <a:gd name="T48" fmla="*/ 6 w 143"/>
                <a:gd name="T49" fmla="*/ 94 h 94"/>
                <a:gd name="T50" fmla="*/ 5 w 143"/>
                <a:gd name="T51" fmla="*/ 94 h 94"/>
                <a:gd name="T52" fmla="*/ 4 w 143"/>
                <a:gd name="T53" fmla="*/ 94 h 94"/>
                <a:gd name="T54" fmla="*/ 3 w 143"/>
                <a:gd name="T55" fmla="*/ 93 h 94"/>
                <a:gd name="T56" fmla="*/ 0 w 143"/>
                <a:gd name="T57" fmla="*/ 92 h 94"/>
                <a:gd name="T58" fmla="*/ 0 w 143"/>
                <a:gd name="T59" fmla="*/ 75 h 94"/>
                <a:gd name="T60" fmla="*/ 4 w 143"/>
                <a:gd name="T61" fmla="*/ 77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43" h="94">
                  <a:moveTo>
                    <a:pt x="4" y="77"/>
                  </a:moveTo>
                  <a:cubicBezTo>
                    <a:pt x="4" y="77"/>
                    <a:pt x="5" y="77"/>
                    <a:pt x="5" y="77"/>
                  </a:cubicBezTo>
                  <a:cubicBezTo>
                    <a:pt x="6" y="77"/>
                    <a:pt x="8" y="78"/>
                    <a:pt x="9" y="78"/>
                  </a:cubicBezTo>
                  <a:cubicBezTo>
                    <a:pt x="9" y="78"/>
                    <a:pt x="9" y="78"/>
                    <a:pt x="10" y="78"/>
                  </a:cubicBezTo>
                  <a:cubicBezTo>
                    <a:pt x="11" y="78"/>
                    <a:pt x="13" y="77"/>
                    <a:pt x="14" y="77"/>
                  </a:cubicBezTo>
                  <a:cubicBezTo>
                    <a:pt x="14" y="77"/>
                    <a:pt x="14" y="77"/>
                    <a:pt x="14" y="77"/>
                  </a:cubicBezTo>
                  <a:cubicBezTo>
                    <a:pt x="16" y="77"/>
                    <a:pt x="18" y="76"/>
                    <a:pt x="19" y="75"/>
                  </a:cubicBezTo>
                  <a:cubicBezTo>
                    <a:pt x="139" y="6"/>
                    <a:pt x="139" y="6"/>
                    <a:pt x="139" y="6"/>
                  </a:cubicBezTo>
                  <a:cubicBezTo>
                    <a:pt x="142" y="4"/>
                    <a:pt x="143" y="2"/>
                    <a:pt x="143" y="0"/>
                  </a:cubicBezTo>
                  <a:cubicBezTo>
                    <a:pt x="143" y="17"/>
                    <a:pt x="143" y="17"/>
                    <a:pt x="143" y="17"/>
                  </a:cubicBezTo>
                  <a:cubicBezTo>
                    <a:pt x="143" y="19"/>
                    <a:pt x="142" y="21"/>
                    <a:pt x="139" y="22"/>
                  </a:cubicBezTo>
                  <a:cubicBezTo>
                    <a:pt x="19" y="92"/>
                    <a:pt x="19" y="92"/>
                    <a:pt x="19" y="92"/>
                  </a:cubicBezTo>
                  <a:cubicBezTo>
                    <a:pt x="18" y="92"/>
                    <a:pt x="18" y="93"/>
                    <a:pt x="17" y="93"/>
                  </a:cubicBezTo>
                  <a:cubicBezTo>
                    <a:pt x="16" y="93"/>
                    <a:pt x="16" y="93"/>
                    <a:pt x="15" y="93"/>
                  </a:cubicBezTo>
                  <a:cubicBezTo>
                    <a:pt x="15" y="93"/>
                    <a:pt x="15" y="94"/>
                    <a:pt x="15" y="94"/>
                  </a:cubicBezTo>
                  <a:cubicBezTo>
                    <a:pt x="14" y="94"/>
                    <a:pt x="14" y="94"/>
                    <a:pt x="14" y="94"/>
                  </a:cubicBezTo>
                  <a:cubicBezTo>
                    <a:pt x="14" y="94"/>
                    <a:pt x="14" y="94"/>
                    <a:pt x="14" y="94"/>
                  </a:cubicBezTo>
                  <a:cubicBezTo>
                    <a:pt x="14" y="94"/>
                    <a:pt x="13" y="94"/>
                    <a:pt x="13" y="94"/>
                  </a:cubicBezTo>
                  <a:cubicBezTo>
                    <a:pt x="12" y="94"/>
                    <a:pt x="12" y="94"/>
                    <a:pt x="11" y="94"/>
                  </a:cubicBezTo>
                  <a:cubicBezTo>
                    <a:pt x="11" y="94"/>
                    <a:pt x="11" y="94"/>
                    <a:pt x="10" y="94"/>
                  </a:cubicBezTo>
                  <a:cubicBezTo>
                    <a:pt x="10" y="94"/>
                    <a:pt x="10" y="94"/>
                    <a:pt x="10" y="94"/>
                  </a:cubicBezTo>
                  <a:cubicBezTo>
                    <a:pt x="10" y="94"/>
                    <a:pt x="9" y="94"/>
                    <a:pt x="9" y="94"/>
                  </a:cubicBezTo>
                  <a:cubicBezTo>
                    <a:pt x="9" y="94"/>
                    <a:pt x="9" y="94"/>
                    <a:pt x="9" y="94"/>
                  </a:cubicBezTo>
                  <a:cubicBezTo>
                    <a:pt x="8" y="94"/>
                    <a:pt x="8" y="94"/>
                    <a:pt x="7" y="94"/>
                  </a:cubicBezTo>
                  <a:cubicBezTo>
                    <a:pt x="7" y="94"/>
                    <a:pt x="6" y="94"/>
                    <a:pt x="6" y="94"/>
                  </a:cubicBezTo>
                  <a:cubicBezTo>
                    <a:pt x="5" y="94"/>
                    <a:pt x="5" y="94"/>
                    <a:pt x="5" y="94"/>
                  </a:cubicBezTo>
                  <a:cubicBezTo>
                    <a:pt x="5" y="94"/>
                    <a:pt x="4" y="94"/>
                    <a:pt x="4" y="94"/>
                  </a:cubicBezTo>
                  <a:cubicBezTo>
                    <a:pt x="4" y="93"/>
                    <a:pt x="3" y="93"/>
                    <a:pt x="3" y="93"/>
                  </a:cubicBezTo>
                  <a:cubicBezTo>
                    <a:pt x="2" y="93"/>
                    <a:pt x="1" y="92"/>
                    <a:pt x="0" y="92"/>
                  </a:cubicBezTo>
                  <a:cubicBezTo>
                    <a:pt x="0" y="75"/>
                    <a:pt x="0" y="75"/>
                    <a:pt x="0" y="75"/>
                  </a:cubicBezTo>
                  <a:cubicBezTo>
                    <a:pt x="1" y="76"/>
                    <a:pt x="3" y="76"/>
                    <a:pt x="4" y="77"/>
                  </a:cubicBezTo>
                  <a:close/>
                </a:path>
              </a:pathLst>
            </a:custGeom>
            <a:solidFill>
              <a:srgbClr val="0327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3" name="Freeform 193"/>
            <p:cNvSpPr>
              <a:spLocks/>
            </p:cNvSpPr>
            <p:nvPr userDrawn="1"/>
          </p:nvSpPr>
          <p:spPr bwMode="auto">
            <a:xfrm>
              <a:off x="8977314" y="5291138"/>
              <a:ext cx="400050" cy="231775"/>
            </a:xfrm>
            <a:custGeom>
              <a:avLst/>
              <a:gdLst>
                <a:gd name="T0" fmla="*/ 5 w 253"/>
                <a:gd name="T1" fmla="*/ 72 h 146"/>
                <a:gd name="T2" fmla="*/ 5 w 253"/>
                <a:gd name="T3" fmla="*/ 83 h 146"/>
                <a:gd name="T4" fmla="*/ 109 w 253"/>
                <a:gd name="T5" fmla="*/ 143 h 146"/>
                <a:gd name="T6" fmla="*/ 128 w 253"/>
                <a:gd name="T7" fmla="*/ 143 h 146"/>
                <a:gd name="T8" fmla="*/ 248 w 253"/>
                <a:gd name="T9" fmla="*/ 74 h 146"/>
                <a:gd name="T10" fmla="*/ 248 w 253"/>
                <a:gd name="T11" fmla="*/ 63 h 146"/>
                <a:gd name="T12" fmla="*/ 144 w 253"/>
                <a:gd name="T13" fmla="*/ 3 h 146"/>
                <a:gd name="T14" fmla="*/ 126 w 253"/>
                <a:gd name="T15" fmla="*/ 3 h 146"/>
                <a:gd name="T16" fmla="*/ 5 w 253"/>
                <a:gd name="T17" fmla="*/ 72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3" h="146">
                  <a:moveTo>
                    <a:pt x="5" y="72"/>
                  </a:moveTo>
                  <a:cubicBezTo>
                    <a:pt x="0" y="75"/>
                    <a:pt x="0" y="80"/>
                    <a:pt x="5" y="83"/>
                  </a:cubicBezTo>
                  <a:cubicBezTo>
                    <a:pt x="109" y="143"/>
                    <a:pt x="109" y="143"/>
                    <a:pt x="109" y="143"/>
                  </a:cubicBezTo>
                  <a:cubicBezTo>
                    <a:pt x="114" y="146"/>
                    <a:pt x="123" y="146"/>
                    <a:pt x="128" y="143"/>
                  </a:cubicBezTo>
                  <a:cubicBezTo>
                    <a:pt x="248" y="74"/>
                    <a:pt x="248" y="74"/>
                    <a:pt x="248" y="74"/>
                  </a:cubicBezTo>
                  <a:cubicBezTo>
                    <a:pt x="253" y="71"/>
                    <a:pt x="253" y="66"/>
                    <a:pt x="248" y="63"/>
                  </a:cubicBezTo>
                  <a:cubicBezTo>
                    <a:pt x="144" y="3"/>
                    <a:pt x="144" y="3"/>
                    <a:pt x="144" y="3"/>
                  </a:cubicBezTo>
                  <a:cubicBezTo>
                    <a:pt x="139" y="0"/>
                    <a:pt x="131" y="0"/>
                    <a:pt x="126" y="3"/>
                  </a:cubicBezTo>
                  <a:lnTo>
                    <a:pt x="5" y="72"/>
                  </a:lnTo>
                  <a:close/>
                </a:path>
              </a:pathLst>
            </a:custGeom>
            <a:solidFill>
              <a:srgbClr val="0844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4" name="Freeform 194"/>
            <p:cNvSpPr>
              <a:spLocks/>
            </p:cNvSpPr>
            <p:nvPr userDrawn="1"/>
          </p:nvSpPr>
          <p:spPr bwMode="auto">
            <a:xfrm>
              <a:off x="9172576" y="4941888"/>
              <a:ext cx="39688" cy="492125"/>
            </a:xfrm>
            <a:custGeom>
              <a:avLst/>
              <a:gdLst>
                <a:gd name="T0" fmla="*/ 3 w 25"/>
                <a:gd name="T1" fmla="*/ 12 h 310"/>
                <a:gd name="T2" fmla="*/ 0 w 25"/>
                <a:gd name="T3" fmla="*/ 93 h 310"/>
                <a:gd name="T4" fmla="*/ 4 w 25"/>
                <a:gd name="T5" fmla="*/ 310 h 310"/>
                <a:gd name="T6" fmla="*/ 25 w 25"/>
                <a:gd name="T7" fmla="*/ 298 h 310"/>
                <a:gd name="T8" fmla="*/ 25 w 25"/>
                <a:gd name="T9" fmla="*/ 0 h 310"/>
                <a:gd name="T10" fmla="*/ 3 w 25"/>
                <a:gd name="T11" fmla="*/ 12 h 3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" h="310">
                  <a:moveTo>
                    <a:pt x="3" y="12"/>
                  </a:moveTo>
                  <a:lnTo>
                    <a:pt x="0" y="93"/>
                  </a:lnTo>
                  <a:lnTo>
                    <a:pt x="4" y="310"/>
                  </a:lnTo>
                  <a:lnTo>
                    <a:pt x="25" y="298"/>
                  </a:lnTo>
                  <a:lnTo>
                    <a:pt x="25" y="0"/>
                  </a:lnTo>
                  <a:lnTo>
                    <a:pt x="3" y="12"/>
                  </a:lnTo>
                  <a:close/>
                </a:path>
              </a:pathLst>
            </a:custGeom>
            <a:solidFill>
              <a:srgbClr val="041D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5" name="Freeform 195"/>
            <p:cNvSpPr>
              <a:spLocks/>
            </p:cNvSpPr>
            <p:nvPr userDrawn="1"/>
          </p:nvSpPr>
          <p:spPr bwMode="auto">
            <a:xfrm>
              <a:off x="9144001" y="4941888"/>
              <a:ext cx="34925" cy="492125"/>
            </a:xfrm>
            <a:custGeom>
              <a:avLst/>
              <a:gdLst>
                <a:gd name="T0" fmla="*/ 21 w 22"/>
                <a:gd name="T1" fmla="*/ 12 h 310"/>
                <a:gd name="T2" fmla="*/ 0 w 22"/>
                <a:gd name="T3" fmla="*/ 0 h 310"/>
                <a:gd name="T4" fmla="*/ 1 w 22"/>
                <a:gd name="T5" fmla="*/ 298 h 310"/>
                <a:gd name="T6" fmla="*/ 22 w 22"/>
                <a:gd name="T7" fmla="*/ 310 h 310"/>
                <a:gd name="T8" fmla="*/ 21 w 22"/>
                <a:gd name="T9" fmla="*/ 12 h 3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10">
                  <a:moveTo>
                    <a:pt x="21" y="12"/>
                  </a:moveTo>
                  <a:lnTo>
                    <a:pt x="0" y="0"/>
                  </a:lnTo>
                  <a:lnTo>
                    <a:pt x="1" y="298"/>
                  </a:lnTo>
                  <a:lnTo>
                    <a:pt x="22" y="310"/>
                  </a:lnTo>
                  <a:lnTo>
                    <a:pt x="21" y="12"/>
                  </a:lnTo>
                  <a:close/>
                </a:path>
              </a:pathLst>
            </a:custGeom>
            <a:solidFill>
              <a:srgbClr val="0835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6" name="Freeform 196"/>
            <p:cNvSpPr>
              <a:spLocks/>
            </p:cNvSpPr>
            <p:nvPr userDrawn="1"/>
          </p:nvSpPr>
          <p:spPr bwMode="auto">
            <a:xfrm>
              <a:off x="8993189" y="4940300"/>
              <a:ext cx="346075" cy="185738"/>
            </a:xfrm>
            <a:custGeom>
              <a:avLst/>
              <a:gdLst>
                <a:gd name="T0" fmla="*/ 19 w 219"/>
                <a:gd name="T1" fmla="*/ 0 h 117"/>
                <a:gd name="T2" fmla="*/ 195 w 219"/>
                <a:gd name="T3" fmla="*/ 102 h 117"/>
                <a:gd name="T4" fmla="*/ 202 w 219"/>
                <a:gd name="T5" fmla="*/ 105 h 117"/>
                <a:gd name="T6" fmla="*/ 203 w 219"/>
                <a:gd name="T7" fmla="*/ 105 h 117"/>
                <a:gd name="T8" fmla="*/ 208 w 219"/>
                <a:gd name="T9" fmla="*/ 106 h 117"/>
                <a:gd name="T10" fmla="*/ 209 w 219"/>
                <a:gd name="T11" fmla="*/ 106 h 117"/>
                <a:gd name="T12" fmla="*/ 214 w 219"/>
                <a:gd name="T13" fmla="*/ 106 h 117"/>
                <a:gd name="T14" fmla="*/ 215 w 219"/>
                <a:gd name="T15" fmla="*/ 106 h 117"/>
                <a:gd name="T16" fmla="*/ 219 w 219"/>
                <a:gd name="T17" fmla="*/ 104 h 117"/>
                <a:gd name="T18" fmla="*/ 219 w 219"/>
                <a:gd name="T19" fmla="*/ 104 h 117"/>
                <a:gd name="T20" fmla="*/ 219 w 219"/>
                <a:gd name="T21" fmla="*/ 104 h 117"/>
                <a:gd name="T22" fmla="*/ 219 w 219"/>
                <a:gd name="T23" fmla="*/ 104 h 117"/>
                <a:gd name="T24" fmla="*/ 201 w 219"/>
                <a:gd name="T25" fmla="*/ 115 h 117"/>
                <a:gd name="T26" fmla="*/ 201 w 219"/>
                <a:gd name="T27" fmla="*/ 115 h 117"/>
                <a:gd name="T28" fmla="*/ 199 w 219"/>
                <a:gd name="T29" fmla="*/ 116 h 117"/>
                <a:gd name="T30" fmla="*/ 197 w 219"/>
                <a:gd name="T31" fmla="*/ 116 h 117"/>
                <a:gd name="T32" fmla="*/ 196 w 219"/>
                <a:gd name="T33" fmla="*/ 117 h 117"/>
                <a:gd name="T34" fmla="*/ 196 w 219"/>
                <a:gd name="T35" fmla="*/ 117 h 117"/>
                <a:gd name="T36" fmla="*/ 196 w 219"/>
                <a:gd name="T37" fmla="*/ 117 h 117"/>
                <a:gd name="T38" fmla="*/ 193 w 219"/>
                <a:gd name="T39" fmla="*/ 117 h 117"/>
                <a:gd name="T40" fmla="*/ 191 w 219"/>
                <a:gd name="T41" fmla="*/ 117 h 117"/>
                <a:gd name="T42" fmla="*/ 191 w 219"/>
                <a:gd name="T43" fmla="*/ 117 h 117"/>
                <a:gd name="T44" fmla="*/ 190 w 219"/>
                <a:gd name="T45" fmla="*/ 117 h 117"/>
                <a:gd name="T46" fmla="*/ 189 w 219"/>
                <a:gd name="T47" fmla="*/ 117 h 117"/>
                <a:gd name="T48" fmla="*/ 186 w 219"/>
                <a:gd name="T49" fmla="*/ 116 h 117"/>
                <a:gd name="T50" fmla="*/ 184 w 219"/>
                <a:gd name="T51" fmla="*/ 116 h 117"/>
                <a:gd name="T52" fmla="*/ 183 w 219"/>
                <a:gd name="T53" fmla="*/ 115 h 117"/>
                <a:gd name="T54" fmla="*/ 182 w 219"/>
                <a:gd name="T55" fmla="*/ 115 h 117"/>
                <a:gd name="T56" fmla="*/ 177 w 219"/>
                <a:gd name="T57" fmla="*/ 112 h 117"/>
                <a:gd name="T58" fmla="*/ 0 w 219"/>
                <a:gd name="T59" fmla="*/ 10 h 117"/>
                <a:gd name="T60" fmla="*/ 19 w 219"/>
                <a:gd name="T61" fmla="*/ 0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19" h="117">
                  <a:moveTo>
                    <a:pt x="19" y="0"/>
                  </a:moveTo>
                  <a:cubicBezTo>
                    <a:pt x="195" y="102"/>
                    <a:pt x="195" y="102"/>
                    <a:pt x="195" y="102"/>
                  </a:cubicBezTo>
                  <a:cubicBezTo>
                    <a:pt x="197" y="103"/>
                    <a:pt x="200" y="104"/>
                    <a:pt x="202" y="105"/>
                  </a:cubicBezTo>
                  <a:cubicBezTo>
                    <a:pt x="202" y="105"/>
                    <a:pt x="202" y="105"/>
                    <a:pt x="203" y="105"/>
                  </a:cubicBezTo>
                  <a:cubicBezTo>
                    <a:pt x="205" y="106"/>
                    <a:pt x="207" y="106"/>
                    <a:pt x="208" y="106"/>
                  </a:cubicBezTo>
                  <a:cubicBezTo>
                    <a:pt x="208" y="106"/>
                    <a:pt x="209" y="106"/>
                    <a:pt x="209" y="106"/>
                  </a:cubicBezTo>
                  <a:cubicBezTo>
                    <a:pt x="211" y="106"/>
                    <a:pt x="213" y="106"/>
                    <a:pt x="214" y="106"/>
                  </a:cubicBezTo>
                  <a:cubicBezTo>
                    <a:pt x="214" y="106"/>
                    <a:pt x="214" y="106"/>
                    <a:pt x="215" y="106"/>
                  </a:cubicBezTo>
                  <a:cubicBezTo>
                    <a:pt x="216" y="106"/>
                    <a:pt x="218" y="105"/>
                    <a:pt x="219" y="104"/>
                  </a:cubicBezTo>
                  <a:cubicBezTo>
                    <a:pt x="219" y="104"/>
                    <a:pt x="219" y="104"/>
                    <a:pt x="219" y="104"/>
                  </a:cubicBezTo>
                  <a:cubicBezTo>
                    <a:pt x="219" y="104"/>
                    <a:pt x="219" y="104"/>
                    <a:pt x="219" y="104"/>
                  </a:cubicBezTo>
                  <a:cubicBezTo>
                    <a:pt x="219" y="104"/>
                    <a:pt x="219" y="104"/>
                    <a:pt x="219" y="104"/>
                  </a:cubicBezTo>
                  <a:cubicBezTo>
                    <a:pt x="201" y="115"/>
                    <a:pt x="201" y="115"/>
                    <a:pt x="201" y="115"/>
                  </a:cubicBezTo>
                  <a:cubicBezTo>
                    <a:pt x="201" y="115"/>
                    <a:pt x="201" y="115"/>
                    <a:pt x="201" y="115"/>
                  </a:cubicBezTo>
                  <a:cubicBezTo>
                    <a:pt x="200" y="115"/>
                    <a:pt x="200" y="115"/>
                    <a:pt x="199" y="116"/>
                  </a:cubicBezTo>
                  <a:cubicBezTo>
                    <a:pt x="199" y="116"/>
                    <a:pt x="198" y="116"/>
                    <a:pt x="197" y="116"/>
                  </a:cubicBezTo>
                  <a:cubicBezTo>
                    <a:pt x="197" y="116"/>
                    <a:pt x="197" y="117"/>
                    <a:pt x="196" y="117"/>
                  </a:cubicBezTo>
                  <a:cubicBezTo>
                    <a:pt x="196" y="117"/>
                    <a:pt x="196" y="117"/>
                    <a:pt x="196" y="117"/>
                  </a:cubicBezTo>
                  <a:cubicBezTo>
                    <a:pt x="196" y="117"/>
                    <a:pt x="196" y="117"/>
                    <a:pt x="196" y="117"/>
                  </a:cubicBezTo>
                  <a:cubicBezTo>
                    <a:pt x="195" y="117"/>
                    <a:pt x="194" y="117"/>
                    <a:pt x="193" y="117"/>
                  </a:cubicBezTo>
                  <a:cubicBezTo>
                    <a:pt x="193" y="117"/>
                    <a:pt x="192" y="117"/>
                    <a:pt x="191" y="117"/>
                  </a:cubicBezTo>
                  <a:cubicBezTo>
                    <a:pt x="191" y="117"/>
                    <a:pt x="191" y="117"/>
                    <a:pt x="191" y="117"/>
                  </a:cubicBezTo>
                  <a:cubicBezTo>
                    <a:pt x="190" y="117"/>
                    <a:pt x="190" y="117"/>
                    <a:pt x="190" y="117"/>
                  </a:cubicBezTo>
                  <a:cubicBezTo>
                    <a:pt x="190" y="117"/>
                    <a:pt x="189" y="117"/>
                    <a:pt x="189" y="117"/>
                  </a:cubicBezTo>
                  <a:cubicBezTo>
                    <a:pt x="188" y="117"/>
                    <a:pt x="187" y="116"/>
                    <a:pt x="186" y="116"/>
                  </a:cubicBezTo>
                  <a:cubicBezTo>
                    <a:pt x="185" y="116"/>
                    <a:pt x="185" y="116"/>
                    <a:pt x="184" y="116"/>
                  </a:cubicBezTo>
                  <a:cubicBezTo>
                    <a:pt x="184" y="116"/>
                    <a:pt x="184" y="115"/>
                    <a:pt x="183" y="115"/>
                  </a:cubicBezTo>
                  <a:cubicBezTo>
                    <a:pt x="183" y="115"/>
                    <a:pt x="182" y="115"/>
                    <a:pt x="182" y="115"/>
                  </a:cubicBezTo>
                  <a:cubicBezTo>
                    <a:pt x="180" y="114"/>
                    <a:pt x="179" y="113"/>
                    <a:pt x="177" y="112"/>
                  </a:cubicBezTo>
                  <a:cubicBezTo>
                    <a:pt x="0" y="10"/>
                    <a:pt x="0" y="10"/>
                    <a:pt x="0" y="10"/>
                  </a:cubicBezTo>
                  <a:lnTo>
                    <a:pt x="19" y="0"/>
                  </a:lnTo>
                  <a:close/>
                </a:path>
              </a:pathLst>
            </a:custGeom>
            <a:solidFill>
              <a:srgbClr val="041D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7" name="Freeform 197"/>
            <p:cNvSpPr>
              <a:spLocks/>
            </p:cNvSpPr>
            <p:nvPr userDrawn="1"/>
          </p:nvSpPr>
          <p:spPr bwMode="auto">
            <a:xfrm>
              <a:off x="8993189" y="4784725"/>
              <a:ext cx="354013" cy="379413"/>
            </a:xfrm>
            <a:custGeom>
              <a:avLst/>
              <a:gdLst>
                <a:gd name="T0" fmla="*/ 0 w 224"/>
                <a:gd name="T1" fmla="*/ 108 h 239"/>
                <a:gd name="T2" fmla="*/ 177 w 224"/>
                <a:gd name="T3" fmla="*/ 210 h 239"/>
                <a:gd name="T4" fmla="*/ 211 w 224"/>
                <a:gd name="T5" fmla="*/ 191 h 239"/>
                <a:gd name="T6" fmla="*/ 212 w 224"/>
                <a:gd name="T7" fmla="*/ 0 h 239"/>
                <a:gd name="T8" fmla="*/ 224 w 224"/>
                <a:gd name="T9" fmla="*/ 7 h 239"/>
                <a:gd name="T10" fmla="*/ 223 w 224"/>
                <a:gd name="T11" fmla="*/ 198 h 239"/>
                <a:gd name="T12" fmla="*/ 177 w 224"/>
                <a:gd name="T13" fmla="*/ 225 h 239"/>
                <a:gd name="T14" fmla="*/ 0 w 224"/>
                <a:gd name="T15" fmla="*/ 122 h 239"/>
                <a:gd name="T16" fmla="*/ 0 w 224"/>
                <a:gd name="T17" fmla="*/ 108 h 2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4" h="239">
                  <a:moveTo>
                    <a:pt x="0" y="108"/>
                  </a:moveTo>
                  <a:cubicBezTo>
                    <a:pt x="177" y="210"/>
                    <a:pt x="177" y="210"/>
                    <a:pt x="177" y="210"/>
                  </a:cubicBezTo>
                  <a:cubicBezTo>
                    <a:pt x="196" y="221"/>
                    <a:pt x="211" y="212"/>
                    <a:pt x="211" y="191"/>
                  </a:cubicBezTo>
                  <a:cubicBezTo>
                    <a:pt x="212" y="0"/>
                    <a:pt x="212" y="0"/>
                    <a:pt x="212" y="0"/>
                  </a:cubicBezTo>
                  <a:cubicBezTo>
                    <a:pt x="224" y="7"/>
                    <a:pt x="224" y="7"/>
                    <a:pt x="224" y="7"/>
                  </a:cubicBezTo>
                  <a:cubicBezTo>
                    <a:pt x="223" y="198"/>
                    <a:pt x="223" y="198"/>
                    <a:pt x="223" y="198"/>
                  </a:cubicBezTo>
                  <a:cubicBezTo>
                    <a:pt x="223" y="227"/>
                    <a:pt x="202" y="239"/>
                    <a:pt x="177" y="225"/>
                  </a:cubicBezTo>
                  <a:cubicBezTo>
                    <a:pt x="0" y="122"/>
                    <a:pt x="0" y="122"/>
                    <a:pt x="0" y="122"/>
                  </a:cubicBezTo>
                  <a:lnTo>
                    <a:pt x="0" y="108"/>
                  </a:lnTo>
                  <a:close/>
                </a:path>
              </a:pathLst>
            </a:custGeom>
            <a:solidFill>
              <a:srgbClr val="0835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8" name="Freeform 198"/>
            <p:cNvSpPr>
              <a:spLocks/>
            </p:cNvSpPr>
            <p:nvPr userDrawn="1"/>
          </p:nvSpPr>
          <p:spPr bwMode="auto">
            <a:xfrm>
              <a:off x="8872539" y="4968875"/>
              <a:ext cx="268288" cy="201613"/>
            </a:xfrm>
            <a:custGeom>
              <a:avLst/>
              <a:gdLst>
                <a:gd name="T0" fmla="*/ 0 w 169"/>
                <a:gd name="T1" fmla="*/ 0 h 127"/>
                <a:gd name="T2" fmla="*/ 0 w 169"/>
                <a:gd name="T3" fmla="*/ 2 h 127"/>
                <a:gd name="T4" fmla="*/ 0 w 169"/>
                <a:gd name="T5" fmla="*/ 2 h 127"/>
                <a:gd name="T6" fmla="*/ 1 w 169"/>
                <a:gd name="T7" fmla="*/ 4 h 127"/>
                <a:gd name="T8" fmla="*/ 2 w 169"/>
                <a:gd name="T9" fmla="*/ 4 h 127"/>
                <a:gd name="T10" fmla="*/ 3 w 169"/>
                <a:gd name="T11" fmla="*/ 6 h 127"/>
                <a:gd name="T12" fmla="*/ 5 w 169"/>
                <a:gd name="T13" fmla="*/ 7 h 127"/>
                <a:gd name="T14" fmla="*/ 6 w 169"/>
                <a:gd name="T15" fmla="*/ 8 h 127"/>
                <a:gd name="T16" fmla="*/ 166 w 169"/>
                <a:gd name="T17" fmla="*/ 101 h 127"/>
                <a:gd name="T18" fmla="*/ 169 w 169"/>
                <a:gd name="T19" fmla="*/ 112 h 127"/>
                <a:gd name="T20" fmla="*/ 166 w 169"/>
                <a:gd name="T21" fmla="*/ 127 h 127"/>
                <a:gd name="T22" fmla="*/ 6 w 169"/>
                <a:gd name="T23" fmla="*/ 34 h 127"/>
                <a:gd name="T24" fmla="*/ 6 w 169"/>
                <a:gd name="T25" fmla="*/ 34 h 127"/>
                <a:gd name="T26" fmla="*/ 5 w 169"/>
                <a:gd name="T27" fmla="*/ 33 h 127"/>
                <a:gd name="T28" fmla="*/ 3 w 169"/>
                <a:gd name="T29" fmla="*/ 32 h 127"/>
                <a:gd name="T30" fmla="*/ 3 w 169"/>
                <a:gd name="T31" fmla="*/ 32 h 127"/>
                <a:gd name="T32" fmla="*/ 2 w 169"/>
                <a:gd name="T33" fmla="*/ 30 h 127"/>
                <a:gd name="T34" fmla="*/ 2 w 169"/>
                <a:gd name="T35" fmla="*/ 30 h 127"/>
                <a:gd name="T36" fmla="*/ 1 w 169"/>
                <a:gd name="T37" fmla="*/ 30 h 127"/>
                <a:gd name="T38" fmla="*/ 1 w 169"/>
                <a:gd name="T39" fmla="*/ 29 h 127"/>
                <a:gd name="T40" fmla="*/ 1 w 169"/>
                <a:gd name="T41" fmla="*/ 28 h 127"/>
                <a:gd name="T42" fmla="*/ 1 w 169"/>
                <a:gd name="T43" fmla="*/ 28 h 127"/>
                <a:gd name="T44" fmla="*/ 0 w 169"/>
                <a:gd name="T45" fmla="*/ 28 h 127"/>
                <a:gd name="T46" fmla="*/ 0 w 169"/>
                <a:gd name="T47" fmla="*/ 27 h 127"/>
                <a:gd name="T48" fmla="*/ 0 w 169"/>
                <a:gd name="T49" fmla="*/ 26 h 127"/>
                <a:gd name="T50" fmla="*/ 0 w 169"/>
                <a:gd name="T51" fmla="*/ 25 h 127"/>
                <a:gd name="T52" fmla="*/ 0 w 169"/>
                <a:gd name="T53" fmla="*/ 25 h 127"/>
                <a:gd name="T54" fmla="*/ 0 w 169"/>
                <a:gd name="T55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69" h="127">
                  <a:moveTo>
                    <a:pt x="0" y="0"/>
                  </a:move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3"/>
                    <a:pt x="1" y="4"/>
                    <a:pt x="1" y="4"/>
                  </a:cubicBezTo>
                  <a:cubicBezTo>
                    <a:pt x="1" y="4"/>
                    <a:pt x="2" y="4"/>
                    <a:pt x="2" y="4"/>
                  </a:cubicBezTo>
                  <a:cubicBezTo>
                    <a:pt x="2" y="5"/>
                    <a:pt x="3" y="6"/>
                    <a:pt x="3" y="6"/>
                  </a:cubicBezTo>
                  <a:cubicBezTo>
                    <a:pt x="4" y="7"/>
                    <a:pt x="4" y="7"/>
                    <a:pt x="5" y="7"/>
                  </a:cubicBezTo>
                  <a:cubicBezTo>
                    <a:pt x="5" y="8"/>
                    <a:pt x="5" y="8"/>
                    <a:pt x="6" y="8"/>
                  </a:cubicBezTo>
                  <a:cubicBezTo>
                    <a:pt x="166" y="101"/>
                    <a:pt x="166" y="101"/>
                    <a:pt x="166" y="101"/>
                  </a:cubicBezTo>
                  <a:cubicBezTo>
                    <a:pt x="169" y="112"/>
                    <a:pt x="169" y="112"/>
                    <a:pt x="169" y="112"/>
                  </a:cubicBezTo>
                  <a:cubicBezTo>
                    <a:pt x="166" y="127"/>
                    <a:pt x="166" y="127"/>
                    <a:pt x="166" y="127"/>
                  </a:cubicBezTo>
                  <a:cubicBezTo>
                    <a:pt x="6" y="34"/>
                    <a:pt x="6" y="34"/>
                    <a:pt x="6" y="34"/>
                  </a:cubicBezTo>
                  <a:cubicBezTo>
                    <a:pt x="6" y="34"/>
                    <a:pt x="6" y="34"/>
                    <a:pt x="6" y="34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4" y="32"/>
                    <a:pt x="4" y="32"/>
                    <a:pt x="3" y="32"/>
                  </a:cubicBezTo>
                  <a:cubicBezTo>
                    <a:pt x="3" y="32"/>
                    <a:pt x="3" y="32"/>
                    <a:pt x="3" y="32"/>
                  </a:cubicBezTo>
                  <a:cubicBezTo>
                    <a:pt x="3" y="31"/>
                    <a:pt x="2" y="31"/>
                    <a:pt x="2" y="30"/>
                  </a:cubicBezTo>
                  <a:cubicBezTo>
                    <a:pt x="2" y="30"/>
                    <a:pt x="2" y="30"/>
                    <a:pt x="2" y="30"/>
                  </a:cubicBezTo>
                  <a:cubicBezTo>
                    <a:pt x="2" y="30"/>
                    <a:pt x="2" y="30"/>
                    <a:pt x="1" y="30"/>
                  </a:cubicBezTo>
                  <a:cubicBezTo>
                    <a:pt x="1" y="30"/>
                    <a:pt x="1" y="29"/>
                    <a:pt x="1" y="29"/>
                  </a:cubicBezTo>
                  <a:cubicBezTo>
                    <a:pt x="1" y="29"/>
                    <a:pt x="1" y="28"/>
                    <a:pt x="1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26"/>
                    <a:pt x="0" y="26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534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9" name="Freeform 199"/>
            <p:cNvSpPr>
              <a:spLocks/>
            </p:cNvSpPr>
            <p:nvPr userDrawn="1"/>
          </p:nvSpPr>
          <p:spPr bwMode="auto">
            <a:xfrm>
              <a:off x="9136064" y="4946650"/>
              <a:ext cx="347663" cy="228600"/>
            </a:xfrm>
            <a:custGeom>
              <a:avLst/>
              <a:gdLst>
                <a:gd name="T0" fmla="*/ 6 w 220"/>
                <a:gd name="T1" fmla="*/ 117 h 144"/>
                <a:gd name="T2" fmla="*/ 7 w 220"/>
                <a:gd name="T3" fmla="*/ 118 h 144"/>
                <a:gd name="T4" fmla="*/ 14 w 220"/>
                <a:gd name="T5" fmla="*/ 118 h 144"/>
                <a:gd name="T6" fmla="*/ 14 w 220"/>
                <a:gd name="T7" fmla="*/ 118 h 144"/>
                <a:gd name="T8" fmla="*/ 21 w 220"/>
                <a:gd name="T9" fmla="*/ 118 h 144"/>
                <a:gd name="T10" fmla="*/ 22 w 220"/>
                <a:gd name="T11" fmla="*/ 118 h 144"/>
                <a:gd name="T12" fmla="*/ 28 w 220"/>
                <a:gd name="T13" fmla="*/ 115 h 144"/>
                <a:gd name="T14" fmla="*/ 214 w 220"/>
                <a:gd name="T15" fmla="*/ 8 h 144"/>
                <a:gd name="T16" fmla="*/ 220 w 220"/>
                <a:gd name="T17" fmla="*/ 0 h 144"/>
                <a:gd name="T18" fmla="*/ 220 w 220"/>
                <a:gd name="T19" fmla="*/ 25 h 144"/>
                <a:gd name="T20" fmla="*/ 214 w 220"/>
                <a:gd name="T21" fmla="*/ 34 h 144"/>
                <a:gd name="T22" fmla="*/ 28 w 220"/>
                <a:gd name="T23" fmla="*/ 141 h 144"/>
                <a:gd name="T24" fmla="*/ 25 w 220"/>
                <a:gd name="T25" fmla="*/ 142 h 144"/>
                <a:gd name="T26" fmla="*/ 23 w 220"/>
                <a:gd name="T27" fmla="*/ 143 h 144"/>
                <a:gd name="T28" fmla="*/ 22 w 220"/>
                <a:gd name="T29" fmla="*/ 143 h 144"/>
                <a:gd name="T30" fmla="*/ 22 w 220"/>
                <a:gd name="T31" fmla="*/ 143 h 144"/>
                <a:gd name="T32" fmla="*/ 21 w 220"/>
                <a:gd name="T33" fmla="*/ 143 h 144"/>
                <a:gd name="T34" fmla="*/ 19 w 220"/>
                <a:gd name="T35" fmla="*/ 144 h 144"/>
                <a:gd name="T36" fmla="*/ 17 w 220"/>
                <a:gd name="T37" fmla="*/ 144 h 144"/>
                <a:gd name="T38" fmla="*/ 15 w 220"/>
                <a:gd name="T39" fmla="*/ 144 h 144"/>
                <a:gd name="T40" fmla="*/ 14 w 220"/>
                <a:gd name="T41" fmla="*/ 144 h 144"/>
                <a:gd name="T42" fmla="*/ 14 w 220"/>
                <a:gd name="T43" fmla="*/ 144 h 144"/>
                <a:gd name="T44" fmla="*/ 13 w 220"/>
                <a:gd name="T45" fmla="*/ 144 h 144"/>
                <a:gd name="T46" fmla="*/ 11 w 220"/>
                <a:gd name="T47" fmla="*/ 144 h 144"/>
                <a:gd name="T48" fmla="*/ 8 w 220"/>
                <a:gd name="T49" fmla="*/ 143 h 144"/>
                <a:gd name="T50" fmla="*/ 7 w 220"/>
                <a:gd name="T51" fmla="*/ 143 h 144"/>
                <a:gd name="T52" fmla="*/ 6 w 220"/>
                <a:gd name="T53" fmla="*/ 143 h 144"/>
                <a:gd name="T54" fmla="*/ 4 w 220"/>
                <a:gd name="T55" fmla="*/ 143 h 144"/>
                <a:gd name="T56" fmla="*/ 0 w 220"/>
                <a:gd name="T57" fmla="*/ 141 h 144"/>
                <a:gd name="T58" fmla="*/ 0 w 220"/>
                <a:gd name="T59" fmla="*/ 115 h 144"/>
                <a:gd name="T60" fmla="*/ 6 w 220"/>
                <a:gd name="T61" fmla="*/ 117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20" h="144">
                  <a:moveTo>
                    <a:pt x="6" y="117"/>
                  </a:moveTo>
                  <a:cubicBezTo>
                    <a:pt x="6" y="117"/>
                    <a:pt x="6" y="118"/>
                    <a:pt x="7" y="118"/>
                  </a:cubicBezTo>
                  <a:cubicBezTo>
                    <a:pt x="9" y="118"/>
                    <a:pt x="11" y="118"/>
                    <a:pt x="14" y="118"/>
                  </a:cubicBezTo>
                  <a:cubicBezTo>
                    <a:pt x="14" y="118"/>
                    <a:pt x="14" y="118"/>
                    <a:pt x="14" y="118"/>
                  </a:cubicBezTo>
                  <a:cubicBezTo>
                    <a:pt x="17" y="118"/>
                    <a:pt x="19" y="118"/>
                    <a:pt x="21" y="118"/>
                  </a:cubicBezTo>
                  <a:cubicBezTo>
                    <a:pt x="22" y="118"/>
                    <a:pt x="22" y="118"/>
                    <a:pt x="22" y="118"/>
                  </a:cubicBezTo>
                  <a:cubicBezTo>
                    <a:pt x="24" y="117"/>
                    <a:pt x="26" y="116"/>
                    <a:pt x="28" y="115"/>
                  </a:cubicBezTo>
                  <a:cubicBezTo>
                    <a:pt x="214" y="8"/>
                    <a:pt x="214" y="8"/>
                    <a:pt x="214" y="8"/>
                  </a:cubicBezTo>
                  <a:cubicBezTo>
                    <a:pt x="218" y="6"/>
                    <a:pt x="220" y="3"/>
                    <a:pt x="220" y="0"/>
                  </a:cubicBezTo>
                  <a:cubicBezTo>
                    <a:pt x="220" y="25"/>
                    <a:pt x="220" y="25"/>
                    <a:pt x="220" y="25"/>
                  </a:cubicBezTo>
                  <a:cubicBezTo>
                    <a:pt x="220" y="28"/>
                    <a:pt x="218" y="31"/>
                    <a:pt x="214" y="34"/>
                  </a:cubicBezTo>
                  <a:cubicBezTo>
                    <a:pt x="28" y="141"/>
                    <a:pt x="28" y="141"/>
                    <a:pt x="28" y="141"/>
                  </a:cubicBezTo>
                  <a:cubicBezTo>
                    <a:pt x="27" y="141"/>
                    <a:pt x="26" y="142"/>
                    <a:pt x="25" y="142"/>
                  </a:cubicBezTo>
                  <a:cubicBezTo>
                    <a:pt x="25" y="142"/>
                    <a:pt x="24" y="143"/>
                    <a:pt x="23" y="143"/>
                  </a:cubicBezTo>
                  <a:cubicBezTo>
                    <a:pt x="23" y="143"/>
                    <a:pt x="22" y="143"/>
                    <a:pt x="22" y="143"/>
                  </a:cubicBezTo>
                  <a:cubicBezTo>
                    <a:pt x="22" y="143"/>
                    <a:pt x="22" y="143"/>
                    <a:pt x="22" y="143"/>
                  </a:cubicBezTo>
                  <a:cubicBezTo>
                    <a:pt x="21" y="143"/>
                    <a:pt x="21" y="143"/>
                    <a:pt x="21" y="143"/>
                  </a:cubicBezTo>
                  <a:cubicBezTo>
                    <a:pt x="20" y="143"/>
                    <a:pt x="20" y="144"/>
                    <a:pt x="19" y="144"/>
                  </a:cubicBezTo>
                  <a:cubicBezTo>
                    <a:pt x="18" y="144"/>
                    <a:pt x="18" y="144"/>
                    <a:pt x="17" y="144"/>
                  </a:cubicBezTo>
                  <a:cubicBezTo>
                    <a:pt x="16" y="144"/>
                    <a:pt x="16" y="144"/>
                    <a:pt x="15" y="144"/>
                  </a:cubicBezTo>
                  <a:cubicBezTo>
                    <a:pt x="15" y="144"/>
                    <a:pt x="14" y="144"/>
                    <a:pt x="14" y="144"/>
                  </a:cubicBezTo>
                  <a:cubicBezTo>
                    <a:pt x="14" y="144"/>
                    <a:pt x="14" y="144"/>
                    <a:pt x="14" y="144"/>
                  </a:cubicBezTo>
                  <a:cubicBezTo>
                    <a:pt x="14" y="144"/>
                    <a:pt x="13" y="144"/>
                    <a:pt x="13" y="144"/>
                  </a:cubicBezTo>
                  <a:cubicBezTo>
                    <a:pt x="12" y="144"/>
                    <a:pt x="11" y="144"/>
                    <a:pt x="11" y="144"/>
                  </a:cubicBezTo>
                  <a:cubicBezTo>
                    <a:pt x="10" y="144"/>
                    <a:pt x="9" y="144"/>
                    <a:pt x="8" y="143"/>
                  </a:cubicBezTo>
                  <a:cubicBezTo>
                    <a:pt x="8" y="143"/>
                    <a:pt x="7" y="143"/>
                    <a:pt x="7" y="143"/>
                  </a:cubicBezTo>
                  <a:cubicBezTo>
                    <a:pt x="7" y="143"/>
                    <a:pt x="6" y="143"/>
                    <a:pt x="6" y="143"/>
                  </a:cubicBezTo>
                  <a:cubicBezTo>
                    <a:pt x="5" y="143"/>
                    <a:pt x="5" y="143"/>
                    <a:pt x="4" y="143"/>
                  </a:cubicBezTo>
                  <a:cubicBezTo>
                    <a:pt x="3" y="142"/>
                    <a:pt x="1" y="141"/>
                    <a:pt x="0" y="141"/>
                  </a:cubicBezTo>
                  <a:cubicBezTo>
                    <a:pt x="0" y="115"/>
                    <a:pt x="0" y="115"/>
                    <a:pt x="0" y="115"/>
                  </a:cubicBezTo>
                  <a:cubicBezTo>
                    <a:pt x="1" y="116"/>
                    <a:pt x="4" y="117"/>
                    <a:pt x="6" y="117"/>
                  </a:cubicBezTo>
                  <a:close/>
                </a:path>
              </a:pathLst>
            </a:custGeom>
            <a:solidFill>
              <a:srgbClr val="0327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0" name="Freeform 200"/>
            <p:cNvSpPr>
              <a:spLocks/>
            </p:cNvSpPr>
            <p:nvPr userDrawn="1"/>
          </p:nvSpPr>
          <p:spPr bwMode="auto">
            <a:xfrm>
              <a:off x="8869364" y="4778375"/>
              <a:ext cx="615950" cy="358775"/>
            </a:xfrm>
            <a:custGeom>
              <a:avLst/>
              <a:gdLst>
                <a:gd name="T0" fmla="*/ 8 w 389"/>
                <a:gd name="T1" fmla="*/ 112 h 226"/>
                <a:gd name="T2" fmla="*/ 8 w 389"/>
                <a:gd name="T3" fmla="*/ 128 h 226"/>
                <a:gd name="T4" fmla="*/ 168 w 389"/>
                <a:gd name="T5" fmla="*/ 221 h 226"/>
                <a:gd name="T6" fmla="*/ 196 w 389"/>
                <a:gd name="T7" fmla="*/ 221 h 226"/>
                <a:gd name="T8" fmla="*/ 382 w 389"/>
                <a:gd name="T9" fmla="*/ 114 h 226"/>
                <a:gd name="T10" fmla="*/ 382 w 389"/>
                <a:gd name="T11" fmla="*/ 97 h 226"/>
                <a:gd name="T12" fmla="*/ 222 w 389"/>
                <a:gd name="T13" fmla="*/ 5 h 226"/>
                <a:gd name="T14" fmla="*/ 193 w 389"/>
                <a:gd name="T15" fmla="*/ 5 h 226"/>
                <a:gd name="T16" fmla="*/ 8 w 389"/>
                <a:gd name="T17" fmla="*/ 112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89" h="226">
                  <a:moveTo>
                    <a:pt x="8" y="112"/>
                  </a:moveTo>
                  <a:cubicBezTo>
                    <a:pt x="0" y="116"/>
                    <a:pt x="0" y="124"/>
                    <a:pt x="8" y="128"/>
                  </a:cubicBezTo>
                  <a:cubicBezTo>
                    <a:pt x="168" y="221"/>
                    <a:pt x="168" y="221"/>
                    <a:pt x="168" y="221"/>
                  </a:cubicBezTo>
                  <a:cubicBezTo>
                    <a:pt x="176" y="226"/>
                    <a:pt x="188" y="226"/>
                    <a:pt x="196" y="221"/>
                  </a:cubicBezTo>
                  <a:cubicBezTo>
                    <a:pt x="382" y="114"/>
                    <a:pt x="382" y="114"/>
                    <a:pt x="382" y="114"/>
                  </a:cubicBezTo>
                  <a:cubicBezTo>
                    <a:pt x="389" y="109"/>
                    <a:pt x="389" y="102"/>
                    <a:pt x="382" y="97"/>
                  </a:cubicBezTo>
                  <a:cubicBezTo>
                    <a:pt x="222" y="5"/>
                    <a:pt x="222" y="5"/>
                    <a:pt x="222" y="5"/>
                  </a:cubicBezTo>
                  <a:cubicBezTo>
                    <a:pt x="214" y="0"/>
                    <a:pt x="201" y="0"/>
                    <a:pt x="193" y="5"/>
                  </a:cubicBezTo>
                  <a:lnTo>
                    <a:pt x="8" y="112"/>
                  </a:lnTo>
                  <a:close/>
                </a:path>
              </a:pathLst>
            </a:custGeom>
            <a:solidFill>
              <a:srgbClr val="0844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1" name="Freeform 201"/>
            <p:cNvSpPr>
              <a:spLocks/>
            </p:cNvSpPr>
            <p:nvPr userDrawn="1"/>
          </p:nvSpPr>
          <p:spPr bwMode="auto">
            <a:xfrm>
              <a:off x="8907464" y="4654550"/>
              <a:ext cx="334963" cy="352425"/>
            </a:xfrm>
            <a:custGeom>
              <a:avLst/>
              <a:gdLst>
                <a:gd name="T0" fmla="*/ 197 w 211"/>
                <a:gd name="T1" fmla="*/ 222 h 222"/>
                <a:gd name="T2" fmla="*/ 54 w 211"/>
                <a:gd name="T3" fmla="*/ 119 h 222"/>
                <a:gd name="T4" fmla="*/ 4 w 211"/>
                <a:gd name="T5" fmla="*/ 93 h 222"/>
                <a:gd name="T6" fmla="*/ 28 w 211"/>
                <a:gd name="T7" fmla="*/ 16 h 222"/>
                <a:gd name="T8" fmla="*/ 211 w 211"/>
                <a:gd name="T9" fmla="*/ 70 h 222"/>
                <a:gd name="T10" fmla="*/ 197 w 211"/>
                <a:gd name="T11" fmla="*/ 222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1" h="222">
                  <a:moveTo>
                    <a:pt x="197" y="222"/>
                  </a:moveTo>
                  <a:cubicBezTo>
                    <a:pt x="148" y="211"/>
                    <a:pt x="111" y="159"/>
                    <a:pt x="54" y="119"/>
                  </a:cubicBezTo>
                  <a:cubicBezTo>
                    <a:pt x="4" y="93"/>
                    <a:pt x="4" y="93"/>
                    <a:pt x="4" y="93"/>
                  </a:cubicBezTo>
                  <a:cubicBezTo>
                    <a:pt x="0" y="41"/>
                    <a:pt x="4" y="24"/>
                    <a:pt x="28" y="16"/>
                  </a:cubicBezTo>
                  <a:cubicBezTo>
                    <a:pt x="74" y="0"/>
                    <a:pt x="152" y="41"/>
                    <a:pt x="211" y="70"/>
                  </a:cubicBezTo>
                  <a:lnTo>
                    <a:pt x="197" y="222"/>
                  </a:lnTo>
                  <a:close/>
                </a:path>
              </a:pathLst>
            </a:custGeom>
            <a:solidFill>
              <a:srgbClr val="2523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2" name="Freeform 202"/>
            <p:cNvSpPr>
              <a:spLocks/>
            </p:cNvSpPr>
            <p:nvPr userDrawn="1"/>
          </p:nvSpPr>
          <p:spPr bwMode="auto">
            <a:xfrm>
              <a:off x="8802689" y="4718050"/>
              <a:ext cx="628650" cy="376238"/>
            </a:xfrm>
            <a:custGeom>
              <a:avLst/>
              <a:gdLst>
                <a:gd name="T0" fmla="*/ 354 w 397"/>
                <a:gd name="T1" fmla="*/ 45 h 237"/>
                <a:gd name="T2" fmla="*/ 386 w 397"/>
                <a:gd name="T3" fmla="*/ 62 h 237"/>
                <a:gd name="T4" fmla="*/ 367 w 397"/>
                <a:gd name="T5" fmla="*/ 174 h 237"/>
                <a:gd name="T6" fmla="*/ 197 w 397"/>
                <a:gd name="T7" fmla="*/ 221 h 237"/>
                <a:gd name="T8" fmla="*/ 53 w 397"/>
                <a:gd name="T9" fmla="*/ 118 h 237"/>
                <a:gd name="T10" fmla="*/ 3 w 397"/>
                <a:gd name="T11" fmla="*/ 92 h 237"/>
                <a:gd name="T12" fmla="*/ 28 w 397"/>
                <a:gd name="T13" fmla="*/ 15 h 237"/>
                <a:gd name="T14" fmla="*/ 210 w 397"/>
                <a:gd name="T15" fmla="*/ 69 h 237"/>
                <a:gd name="T16" fmla="*/ 354 w 397"/>
                <a:gd name="T17" fmla="*/ 45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97" h="237">
                  <a:moveTo>
                    <a:pt x="354" y="45"/>
                  </a:moveTo>
                  <a:cubicBezTo>
                    <a:pt x="386" y="62"/>
                    <a:pt x="386" y="62"/>
                    <a:pt x="386" y="62"/>
                  </a:cubicBezTo>
                  <a:cubicBezTo>
                    <a:pt x="397" y="113"/>
                    <a:pt x="391" y="150"/>
                    <a:pt x="367" y="174"/>
                  </a:cubicBezTo>
                  <a:cubicBezTo>
                    <a:pt x="333" y="210"/>
                    <a:pt x="262" y="237"/>
                    <a:pt x="197" y="221"/>
                  </a:cubicBezTo>
                  <a:cubicBezTo>
                    <a:pt x="148" y="210"/>
                    <a:pt x="110" y="159"/>
                    <a:pt x="53" y="118"/>
                  </a:cubicBezTo>
                  <a:cubicBezTo>
                    <a:pt x="3" y="92"/>
                    <a:pt x="3" y="92"/>
                    <a:pt x="3" y="92"/>
                  </a:cubicBezTo>
                  <a:cubicBezTo>
                    <a:pt x="0" y="40"/>
                    <a:pt x="4" y="24"/>
                    <a:pt x="28" y="15"/>
                  </a:cubicBezTo>
                  <a:cubicBezTo>
                    <a:pt x="73" y="0"/>
                    <a:pt x="151" y="40"/>
                    <a:pt x="210" y="69"/>
                  </a:cubicBezTo>
                  <a:lnTo>
                    <a:pt x="354" y="45"/>
                  </a:lnTo>
                  <a:close/>
                </a:path>
              </a:pathLst>
            </a:custGeom>
            <a:solidFill>
              <a:srgbClr val="3330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3" name="Freeform 203"/>
            <p:cNvSpPr>
              <a:spLocks/>
            </p:cNvSpPr>
            <p:nvPr userDrawn="1"/>
          </p:nvSpPr>
          <p:spPr bwMode="auto">
            <a:xfrm>
              <a:off x="8674101" y="5233988"/>
              <a:ext cx="282575" cy="179388"/>
            </a:xfrm>
            <a:custGeom>
              <a:avLst/>
              <a:gdLst>
                <a:gd name="T0" fmla="*/ 178 w 178"/>
                <a:gd name="T1" fmla="*/ 88 h 113"/>
                <a:gd name="T2" fmla="*/ 169 w 178"/>
                <a:gd name="T3" fmla="*/ 101 h 113"/>
                <a:gd name="T4" fmla="*/ 110 w 178"/>
                <a:gd name="T5" fmla="*/ 99 h 113"/>
                <a:gd name="T6" fmla="*/ 105 w 178"/>
                <a:gd name="T7" fmla="*/ 86 h 113"/>
                <a:gd name="T8" fmla="*/ 67 w 178"/>
                <a:gd name="T9" fmla="*/ 75 h 113"/>
                <a:gd name="T10" fmla="*/ 1 w 178"/>
                <a:gd name="T11" fmla="*/ 17 h 113"/>
                <a:gd name="T12" fmla="*/ 6 w 178"/>
                <a:gd name="T13" fmla="*/ 0 h 113"/>
                <a:gd name="T14" fmla="*/ 6 w 178"/>
                <a:gd name="T15" fmla="*/ 7 h 113"/>
                <a:gd name="T16" fmla="*/ 72 w 178"/>
                <a:gd name="T17" fmla="*/ 66 h 113"/>
                <a:gd name="T18" fmla="*/ 110 w 178"/>
                <a:gd name="T19" fmla="*/ 76 h 113"/>
                <a:gd name="T20" fmla="*/ 115 w 178"/>
                <a:gd name="T21" fmla="*/ 89 h 113"/>
                <a:gd name="T22" fmla="*/ 174 w 178"/>
                <a:gd name="T23" fmla="*/ 92 h 113"/>
                <a:gd name="T24" fmla="*/ 178 w 178"/>
                <a:gd name="T25" fmla="*/ 88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78" h="113">
                  <a:moveTo>
                    <a:pt x="178" y="88"/>
                  </a:moveTo>
                  <a:cubicBezTo>
                    <a:pt x="177" y="94"/>
                    <a:pt x="174" y="98"/>
                    <a:pt x="169" y="101"/>
                  </a:cubicBezTo>
                  <a:cubicBezTo>
                    <a:pt x="154" y="113"/>
                    <a:pt x="127" y="105"/>
                    <a:pt x="110" y="99"/>
                  </a:cubicBezTo>
                  <a:cubicBezTo>
                    <a:pt x="105" y="86"/>
                    <a:pt x="105" y="86"/>
                    <a:pt x="105" y="86"/>
                  </a:cubicBezTo>
                  <a:cubicBezTo>
                    <a:pt x="83" y="84"/>
                    <a:pt x="89" y="87"/>
                    <a:pt x="67" y="75"/>
                  </a:cubicBezTo>
                  <a:cubicBezTo>
                    <a:pt x="40" y="61"/>
                    <a:pt x="7" y="42"/>
                    <a:pt x="1" y="17"/>
                  </a:cubicBezTo>
                  <a:cubicBezTo>
                    <a:pt x="0" y="12"/>
                    <a:pt x="2" y="4"/>
                    <a:pt x="6" y="0"/>
                  </a:cubicBezTo>
                  <a:cubicBezTo>
                    <a:pt x="5" y="2"/>
                    <a:pt x="5" y="5"/>
                    <a:pt x="6" y="7"/>
                  </a:cubicBezTo>
                  <a:cubicBezTo>
                    <a:pt x="12" y="32"/>
                    <a:pt x="45" y="52"/>
                    <a:pt x="72" y="66"/>
                  </a:cubicBezTo>
                  <a:cubicBezTo>
                    <a:pt x="94" y="77"/>
                    <a:pt x="88" y="74"/>
                    <a:pt x="110" y="76"/>
                  </a:cubicBezTo>
                  <a:cubicBezTo>
                    <a:pt x="115" y="89"/>
                    <a:pt x="115" y="89"/>
                    <a:pt x="115" y="89"/>
                  </a:cubicBezTo>
                  <a:cubicBezTo>
                    <a:pt x="132" y="95"/>
                    <a:pt x="159" y="103"/>
                    <a:pt x="174" y="92"/>
                  </a:cubicBezTo>
                  <a:cubicBezTo>
                    <a:pt x="176" y="90"/>
                    <a:pt x="177" y="89"/>
                    <a:pt x="178" y="88"/>
                  </a:cubicBezTo>
                  <a:close/>
                </a:path>
              </a:pathLst>
            </a:custGeom>
            <a:solidFill>
              <a:srgbClr val="D0DB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4" name="Freeform 204"/>
            <p:cNvSpPr>
              <a:spLocks/>
            </p:cNvSpPr>
            <p:nvPr userDrawn="1"/>
          </p:nvSpPr>
          <p:spPr bwMode="auto">
            <a:xfrm>
              <a:off x="7580314" y="4418013"/>
              <a:ext cx="65088" cy="620713"/>
            </a:xfrm>
            <a:custGeom>
              <a:avLst/>
              <a:gdLst>
                <a:gd name="T0" fmla="*/ 0 w 41"/>
                <a:gd name="T1" fmla="*/ 0 h 391"/>
                <a:gd name="T2" fmla="*/ 1 w 41"/>
                <a:gd name="T3" fmla="*/ 368 h 391"/>
                <a:gd name="T4" fmla="*/ 41 w 41"/>
                <a:gd name="T5" fmla="*/ 391 h 391"/>
                <a:gd name="T6" fmla="*/ 40 w 41"/>
                <a:gd name="T7" fmla="*/ 0 h 391"/>
                <a:gd name="T8" fmla="*/ 0 w 41"/>
                <a:gd name="T9" fmla="*/ 0 h 3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391">
                  <a:moveTo>
                    <a:pt x="0" y="0"/>
                  </a:moveTo>
                  <a:lnTo>
                    <a:pt x="1" y="368"/>
                  </a:lnTo>
                  <a:lnTo>
                    <a:pt x="41" y="391"/>
                  </a:lnTo>
                  <a:lnTo>
                    <a:pt x="4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835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5" name="Freeform 206"/>
            <p:cNvSpPr>
              <a:spLocks/>
            </p:cNvSpPr>
            <p:nvPr userDrawn="1"/>
          </p:nvSpPr>
          <p:spPr bwMode="auto">
            <a:xfrm>
              <a:off x="7643813" y="4418013"/>
              <a:ext cx="63500" cy="620713"/>
            </a:xfrm>
            <a:custGeom>
              <a:avLst/>
              <a:gdLst>
                <a:gd name="T0" fmla="*/ 0 w 40"/>
                <a:gd name="T1" fmla="*/ 0 h 391"/>
                <a:gd name="T2" fmla="*/ 1 w 40"/>
                <a:gd name="T3" fmla="*/ 391 h 391"/>
                <a:gd name="T4" fmla="*/ 40 w 40"/>
                <a:gd name="T5" fmla="*/ 369 h 391"/>
                <a:gd name="T6" fmla="*/ 39 w 40"/>
                <a:gd name="T7" fmla="*/ 0 h 391"/>
                <a:gd name="T8" fmla="*/ 0 w 40"/>
                <a:gd name="T9" fmla="*/ 0 h 3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391">
                  <a:moveTo>
                    <a:pt x="0" y="0"/>
                  </a:moveTo>
                  <a:lnTo>
                    <a:pt x="1" y="391"/>
                  </a:lnTo>
                  <a:lnTo>
                    <a:pt x="40" y="369"/>
                  </a:lnTo>
                  <a:lnTo>
                    <a:pt x="3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41D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6" name="Freeform 207"/>
            <p:cNvSpPr>
              <a:spLocks/>
            </p:cNvSpPr>
            <p:nvPr userDrawn="1"/>
          </p:nvSpPr>
          <p:spPr bwMode="auto">
            <a:xfrm>
              <a:off x="8386763" y="4695826"/>
              <a:ext cx="65088" cy="823913"/>
            </a:xfrm>
            <a:custGeom>
              <a:avLst/>
              <a:gdLst>
                <a:gd name="T0" fmla="*/ 40 w 41"/>
                <a:gd name="T1" fmla="*/ 23 h 519"/>
                <a:gd name="T2" fmla="*/ 0 w 41"/>
                <a:gd name="T3" fmla="*/ 0 h 519"/>
                <a:gd name="T4" fmla="*/ 1 w 41"/>
                <a:gd name="T5" fmla="*/ 496 h 519"/>
                <a:gd name="T6" fmla="*/ 41 w 41"/>
                <a:gd name="T7" fmla="*/ 519 h 519"/>
                <a:gd name="T8" fmla="*/ 40 w 41"/>
                <a:gd name="T9" fmla="*/ 23 h 5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519">
                  <a:moveTo>
                    <a:pt x="40" y="23"/>
                  </a:moveTo>
                  <a:lnTo>
                    <a:pt x="0" y="0"/>
                  </a:lnTo>
                  <a:lnTo>
                    <a:pt x="1" y="496"/>
                  </a:lnTo>
                  <a:lnTo>
                    <a:pt x="41" y="519"/>
                  </a:lnTo>
                  <a:lnTo>
                    <a:pt x="40" y="23"/>
                  </a:lnTo>
                  <a:close/>
                </a:path>
              </a:pathLst>
            </a:custGeom>
            <a:solidFill>
              <a:srgbClr val="0835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7" name="Freeform 208"/>
            <p:cNvSpPr>
              <a:spLocks/>
            </p:cNvSpPr>
            <p:nvPr userDrawn="1"/>
          </p:nvSpPr>
          <p:spPr bwMode="auto">
            <a:xfrm>
              <a:off x="8450263" y="4697413"/>
              <a:ext cx="65088" cy="822325"/>
            </a:xfrm>
            <a:custGeom>
              <a:avLst/>
              <a:gdLst>
                <a:gd name="T0" fmla="*/ 0 w 41"/>
                <a:gd name="T1" fmla="*/ 22 h 518"/>
                <a:gd name="T2" fmla="*/ 1 w 41"/>
                <a:gd name="T3" fmla="*/ 518 h 518"/>
                <a:gd name="T4" fmla="*/ 41 w 41"/>
                <a:gd name="T5" fmla="*/ 496 h 518"/>
                <a:gd name="T6" fmla="*/ 40 w 41"/>
                <a:gd name="T7" fmla="*/ 0 h 518"/>
                <a:gd name="T8" fmla="*/ 0 w 41"/>
                <a:gd name="T9" fmla="*/ 22 h 5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518">
                  <a:moveTo>
                    <a:pt x="0" y="22"/>
                  </a:moveTo>
                  <a:lnTo>
                    <a:pt x="1" y="518"/>
                  </a:lnTo>
                  <a:lnTo>
                    <a:pt x="41" y="496"/>
                  </a:lnTo>
                  <a:lnTo>
                    <a:pt x="40" y="0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rgbClr val="041D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8" name="Freeform 209"/>
            <p:cNvSpPr>
              <a:spLocks/>
            </p:cNvSpPr>
            <p:nvPr userDrawn="1"/>
          </p:nvSpPr>
          <p:spPr bwMode="auto">
            <a:xfrm>
              <a:off x="7373938" y="4273551"/>
              <a:ext cx="1116013" cy="754063"/>
            </a:xfrm>
            <a:custGeom>
              <a:avLst/>
              <a:gdLst>
                <a:gd name="T0" fmla="*/ 0 w 703"/>
                <a:gd name="T1" fmla="*/ 0 h 475"/>
                <a:gd name="T2" fmla="*/ 0 w 703"/>
                <a:gd name="T3" fmla="*/ 66 h 475"/>
                <a:gd name="T4" fmla="*/ 703 w 703"/>
                <a:gd name="T5" fmla="*/ 475 h 475"/>
                <a:gd name="T6" fmla="*/ 703 w 703"/>
                <a:gd name="T7" fmla="*/ 408 h 475"/>
                <a:gd name="T8" fmla="*/ 0 w 703"/>
                <a:gd name="T9" fmla="*/ 0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03" h="475">
                  <a:moveTo>
                    <a:pt x="0" y="0"/>
                  </a:moveTo>
                  <a:cubicBezTo>
                    <a:pt x="0" y="66"/>
                    <a:pt x="0" y="66"/>
                    <a:pt x="0" y="66"/>
                  </a:cubicBezTo>
                  <a:cubicBezTo>
                    <a:pt x="234" y="202"/>
                    <a:pt x="469" y="338"/>
                    <a:pt x="703" y="475"/>
                  </a:cubicBezTo>
                  <a:cubicBezTo>
                    <a:pt x="703" y="408"/>
                    <a:pt x="703" y="408"/>
                    <a:pt x="703" y="408"/>
                  </a:cubicBezTo>
                  <a:cubicBezTo>
                    <a:pt x="468" y="272"/>
                    <a:pt x="234" y="136"/>
                    <a:pt x="0" y="0"/>
                  </a:cubicBezTo>
                  <a:close/>
                </a:path>
              </a:pathLst>
            </a:custGeom>
            <a:solidFill>
              <a:srgbClr val="F0F0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9" name="Freeform 210"/>
            <p:cNvSpPr>
              <a:spLocks/>
            </p:cNvSpPr>
            <p:nvPr userDrawn="1"/>
          </p:nvSpPr>
          <p:spPr bwMode="auto">
            <a:xfrm>
              <a:off x="7373938" y="3236913"/>
              <a:ext cx="2916238" cy="1684338"/>
            </a:xfrm>
            <a:custGeom>
              <a:avLst/>
              <a:gdLst>
                <a:gd name="T0" fmla="*/ 1135 w 1838"/>
                <a:gd name="T1" fmla="*/ 0 h 1061"/>
                <a:gd name="T2" fmla="*/ 0 w 1838"/>
                <a:gd name="T3" fmla="*/ 653 h 1061"/>
                <a:gd name="T4" fmla="*/ 703 w 1838"/>
                <a:gd name="T5" fmla="*/ 1061 h 1061"/>
                <a:gd name="T6" fmla="*/ 1838 w 1838"/>
                <a:gd name="T7" fmla="*/ 409 h 1061"/>
                <a:gd name="T8" fmla="*/ 1135 w 1838"/>
                <a:gd name="T9" fmla="*/ 0 h 10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38" h="1061">
                  <a:moveTo>
                    <a:pt x="1135" y="0"/>
                  </a:moveTo>
                  <a:cubicBezTo>
                    <a:pt x="0" y="653"/>
                    <a:pt x="0" y="653"/>
                    <a:pt x="0" y="653"/>
                  </a:cubicBezTo>
                  <a:cubicBezTo>
                    <a:pt x="234" y="789"/>
                    <a:pt x="468" y="925"/>
                    <a:pt x="703" y="1061"/>
                  </a:cubicBezTo>
                  <a:cubicBezTo>
                    <a:pt x="1838" y="409"/>
                    <a:pt x="1838" y="409"/>
                    <a:pt x="1838" y="409"/>
                  </a:cubicBezTo>
                  <a:cubicBezTo>
                    <a:pt x="1604" y="272"/>
                    <a:pt x="1369" y="136"/>
                    <a:pt x="1135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0" name="Freeform 211"/>
            <p:cNvSpPr>
              <a:spLocks/>
            </p:cNvSpPr>
            <p:nvPr userDrawn="1"/>
          </p:nvSpPr>
          <p:spPr bwMode="auto">
            <a:xfrm>
              <a:off x="8489951" y="3886201"/>
              <a:ext cx="1800225" cy="1141413"/>
            </a:xfrm>
            <a:custGeom>
              <a:avLst/>
              <a:gdLst>
                <a:gd name="T0" fmla="*/ 0 w 1134"/>
                <a:gd name="T1" fmla="*/ 652 h 719"/>
                <a:gd name="T2" fmla="*/ 0 w 1134"/>
                <a:gd name="T3" fmla="*/ 719 h 719"/>
                <a:gd name="T4" fmla="*/ 1134 w 1134"/>
                <a:gd name="T5" fmla="*/ 66 h 719"/>
                <a:gd name="T6" fmla="*/ 1134 w 1134"/>
                <a:gd name="T7" fmla="*/ 0 h 719"/>
                <a:gd name="T8" fmla="*/ 0 w 1134"/>
                <a:gd name="T9" fmla="*/ 652 h 7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34" h="719">
                  <a:moveTo>
                    <a:pt x="0" y="652"/>
                  </a:moveTo>
                  <a:lnTo>
                    <a:pt x="0" y="719"/>
                  </a:lnTo>
                  <a:lnTo>
                    <a:pt x="1134" y="66"/>
                  </a:lnTo>
                  <a:lnTo>
                    <a:pt x="1134" y="0"/>
                  </a:lnTo>
                  <a:lnTo>
                    <a:pt x="0" y="652"/>
                  </a:ln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1" name="Freeform 212"/>
            <p:cNvSpPr>
              <a:spLocks/>
            </p:cNvSpPr>
            <p:nvPr userDrawn="1"/>
          </p:nvSpPr>
          <p:spPr bwMode="auto">
            <a:xfrm>
              <a:off x="9825038" y="4048126"/>
              <a:ext cx="17463" cy="22225"/>
            </a:xfrm>
            <a:custGeom>
              <a:avLst/>
              <a:gdLst>
                <a:gd name="T0" fmla="*/ 5 w 11"/>
                <a:gd name="T1" fmla="*/ 2 h 14"/>
                <a:gd name="T2" fmla="*/ 1 w 11"/>
                <a:gd name="T3" fmla="*/ 10 h 14"/>
                <a:gd name="T4" fmla="*/ 5 w 11"/>
                <a:gd name="T5" fmla="*/ 13 h 14"/>
                <a:gd name="T6" fmla="*/ 10 w 11"/>
                <a:gd name="T7" fmla="*/ 4 h 14"/>
                <a:gd name="T8" fmla="*/ 5 w 11"/>
                <a:gd name="T9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4">
                  <a:moveTo>
                    <a:pt x="5" y="2"/>
                  </a:moveTo>
                  <a:cubicBezTo>
                    <a:pt x="3" y="3"/>
                    <a:pt x="0" y="7"/>
                    <a:pt x="1" y="10"/>
                  </a:cubicBezTo>
                  <a:cubicBezTo>
                    <a:pt x="1" y="13"/>
                    <a:pt x="3" y="14"/>
                    <a:pt x="5" y="13"/>
                  </a:cubicBezTo>
                  <a:cubicBezTo>
                    <a:pt x="11" y="10"/>
                    <a:pt x="11" y="7"/>
                    <a:pt x="10" y="4"/>
                  </a:cubicBezTo>
                  <a:cubicBezTo>
                    <a:pt x="10" y="1"/>
                    <a:pt x="8" y="0"/>
                    <a:pt x="5" y="2"/>
                  </a:cubicBezTo>
                  <a:close/>
                </a:path>
              </a:pathLst>
            </a:custGeom>
            <a:solidFill>
              <a:srgbClr val="ECF3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2" name="Freeform 213"/>
            <p:cNvSpPr>
              <a:spLocks noEditPoints="1"/>
            </p:cNvSpPr>
            <p:nvPr userDrawn="1"/>
          </p:nvSpPr>
          <p:spPr bwMode="auto">
            <a:xfrm>
              <a:off x="8475663" y="3944938"/>
              <a:ext cx="366713" cy="501650"/>
            </a:xfrm>
            <a:custGeom>
              <a:avLst/>
              <a:gdLst>
                <a:gd name="T0" fmla="*/ 19 w 231"/>
                <a:gd name="T1" fmla="*/ 292 h 316"/>
                <a:gd name="T2" fmla="*/ 18 w 231"/>
                <a:gd name="T3" fmla="*/ 136 h 316"/>
                <a:gd name="T4" fmla="*/ 212 w 231"/>
                <a:gd name="T5" fmla="*/ 25 h 316"/>
                <a:gd name="T6" fmla="*/ 212 w 231"/>
                <a:gd name="T7" fmla="*/ 180 h 316"/>
                <a:gd name="T8" fmla="*/ 19 w 231"/>
                <a:gd name="T9" fmla="*/ 292 h 316"/>
                <a:gd name="T10" fmla="*/ 115 w 231"/>
                <a:gd name="T11" fmla="*/ 67 h 316"/>
                <a:gd name="T12" fmla="*/ 110 w 231"/>
                <a:gd name="T13" fmla="*/ 75 h 316"/>
                <a:gd name="T14" fmla="*/ 115 w 231"/>
                <a:gd name="T15" fmla="*/ 78 h 316"/>
                <a:gd name="T16" fmla="*/ 120 w 231"/>
                <a:gd name="T17" fmla="*/ 69 h 316"/>
                <a:gd name="T18" fmla="*/ 115 w 231"/>
                <a:gd name="T19" fmla="*/ 67 h 316"/>
                <a:gd name="T20" fmla="*/ 230 w 231"/>
                <a:gd name="T21" fmla="*/ 8 h 316"/>
                <a:gd name="T22" fmla="*/ 221 w 231"/>
                <a:gd name="T23" fmla="*/ 3 h 316"/>
                <a:gd name="T24" fmla="*/ 9 w 231"/>
                <a:gd name="T25" fmla="*/ 126 h 316"/>
                <a:gd name="T26" fmla="*/ 0 w 231"/>
                <a:gd name="T27" fmla="*/ 141 h 316"/>
                <a:gd name="T28" fmla="*/ 0 w 231"/>
                <a:gd name="T29" fmla="*/ 308 h 316"/>
                <a:gd name="T30" fmla="*/ 9 w 231"/>
                <a:gd name="T31" fmla="*/ 313 h 316"/>
                <a:gd name="T32" fmla="*/ 222 w 231"/>
                <a:gd name="T33" fmla="*/ 190 h 316"/>
                <a:gd name="T34" fmla="*/ 231 w 231"/>
                <a:gd name="T35" fmla="*/ 175 h 316"/>
                <a:gd name="T36" fmla="*/ 230 w 231"/>
                <a:gd name="T37" fmla="*/ 8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31" h="316">
                  <a:moveTo>
                    <a:pt x="19" y="292"/>
                  </a:moveTo>
                  <a:cubicBezTo>
                    <a:pt x="18" y="136"/>
                    <a:pt x="18" y="136"/>
                    <a:pt x="18" y="136"/>
                  </a:cubicBezTo>
                  <a:cubicBezTo>
                    <a:pt x="212" y="25"/>
                    <a:pt x="212" y="25"/>
                    <a:pt x="212" y="25"/>
                  </a:cubicBezTo>
                  <a:cubicBezTo>
                    <a:pt x="212" y="180"/>
                    <a:pt x="212" y="180"/>
                    <a:pt x="212" y="180"/>
                  </a:cubicBezTo>
                  <a:cubicBezTo>
                    <a:pt x="19" y="292"/>
                    <a:pt x="19" y="292"/>
                    <a:pt x="19" y="292"/>
                  </a:cubicBezTo>
                  <a:close/>
                  <a:moveTo>
                    <a:pt x="115" y="67"/>
                  </a:moveTo>
                  <a:cubicBezTo>
                    <a:pt x="112" y="68"/>
                    <a:pt x="110" y="72"/>
                    <a:pt x="110" y="75"/>
                  </a:cubicBezTo>
                  <a:cubicBezTo>
                    <a:pt x="110" y="78"/>
                    <a:pt x="112" y="79"/>
                    <a:pt x="115" y="78"/>
                  </a:cubicBezTo>
                  <a:cubicBezTo>
                    <a:pt x="118" y="76"/>
                    <a:pt x="120" y="72"/>
                    <a:pt x="120" y="69"/>
                  </a:cubicBezTo>
                  <a:cubicBezTo>
                    <a:pt x="120" y="66"/>
                    <a:pt x="118" y="65"/>
                    <a:pt x="115" y="67"/>
                  </a:cubicBezTo>
                  <a:close/>
                  <a:moveTo>
                    <a:pt x="230" y="8"/>
                  </a:moveTo>
                  <a:cubicBezTo>
                    <a:pt x="230" y="2"/>
                    <a:pt x="226" y="0"/>
                    <a:pt x="221" y="3"/>
                  </a:cubicBezTo>
                  <a:cubicBezTo>
                    <a:pt x="9" y="126"/>
                    <a:pt x="9" y="126"/>
                    <a:pt x="9" y="126"/>
                  </a:cubicBezTo>
                  <a:cubicBezTo>
                    <a:pt x="4" y="129"/>
                    <a:pt x="0" y="136"/>
                    <a:pt x="0" y="141"/>
                  </a:cubicBezTo>
                  <a:cubicBezTo>
                    <a:pt x="0" y="308"/>
                    <a:pt x="0" y="308"/>
                    <a:pt x="0" y="308"/>
                  </a:cubicBezTo>
                  <a:cubicBezTo>
                    <a:pt x="0" y="314"/>
                    <a:pt x="4" y="316"/>
                    <a:pt x="9" y="313"/>
                  </a:cubicBezTo>
                  <a:cubicBezTo>
                    <a:pt x="222" y="190"/>
                    <a:pt x="222" y="190"/>
                    <a:pt x="222" y="190"/>
                  </a:cubicBezTo>
                  <a:cubicBezTo>
                    <a:pt x="227" y="188"/>
                    <a:pt x="231" y="181"/>
                    <a:pt x="231" y="175"/>
                  </a:cubicBezTo>
                  <a:lnTo>
                    <a:pt x="230" y="8"/>
                  </a:lnTo>
                  <a:close/>
                </a:path>
              </a:pathLst>
            </a:custGeom>
            <a:solidFill>
              <a:srgbClr val="C2C2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3" name="Freeform 214"/>
            <p:cNvSpPr>
              <a:spLocks/>
            </p:cNvSpPr>
            <p:nvPr userDrawn="1"/>
          </p:nvSpPr>
          <p:spPr bwMode="auto">
            <a:xfrm>
              <a:off x="8504238" y="3984626"/>
              <a:ext cx="307975" cy="423863"/>
            </a:xfrm>
            <a:custGeom>
              <a:avLst/>
              <a:gdLst>
                <a:gd name="T0" fmla="*/ 194 w 194"/>
                <a:gd name="T1" fmla="*/ 0 h 267"/>
                <a:gd name="T2" fmla="*/ 0 w 194"/>
                <a:gd name="T3" fmla="*/ 111 h 267"/>
                <a:gd name="T4" fmla="*/ 1 w 194"/>
                <a:gd name="T5" fmla="*/ 267 h 267"/>
                <a:gd name="T6" fmla="*/ 194 w 194"/>
                <a:gd name="T7" fmla="*/ 155 h 267"/>
                <a:gd name="T8" fmla="*/ 194 w 194"/>
                <a:gd name="T9" fmla="*/ 0 h 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4" h="267">
                  <a:moveTo>
                    <a:pt x="194" y="0"/>
                  </a:moveTo>
                  <a:lnTo>
                    <a:pt x="0" y="111"/>
                  </a:lnTo>
                  <a:lnTo>
                    <a:pt x="1" y="267"/>
                  </a:lnTo>
                  <a:lnTo>
                    <a:pt x="194" y="155"/>
                  </a:lnTo>
                  <a:lnTo>
                    <a:pt x="194" y="0"/>
                  </a:lnTo>
                  <a:close/>
                </a:path>
              </a:pathLst>
            </a:custGeom>
            <a:solidFill>
              <a:srgbClr val="ECF3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4" name="Freeform 215"/>
            <p:cNvSpPr>
              <a:spLocks/>
            </p:cNvSpPr>
            <p:nvPr userDrawn="1"/>
          </p:nvSpPr>
          <p:spPr bwMode="auto">
            <a:xfrm>
              <a:off x="8456613" y="4157663"/>
              <a:ext cx="23813" cy="285750"/>
            </a:xfrm>
            <a:custGeom>
              <a:avLst/>
              <a:gdLst>
                <a:gd name="T0" fmla="*/ 12 w 15"/>
                <a:gd name="T1" fmla="*/ 174 h 180"/>
                <a:gd name="T2" fmla="*/ 12 w 15"/>
                <a:gd name="T3" fmla="*/ 7 h 180"/>
                <a:gd name="T4" fmla="*/ 0 w 15"/>
                <a:gd name="T5" fmla="*/ 0 h 180"/>
                <a:gd name="T6" fmla="*/ 1 w 15"/>
                <a:gd name="T7" fmla="*/ 167 h 180"/>
                <a:gd name="T8" fmla="*/ 1 w 15"/>
                <a:gd name="T9" fmla="*/ 169 h 180"/>
                <a:gd name="T10" fmla="*/ 3 w 15"/>
                <a:gd name="T11" fmla="*/ 173 h 180"/>
                <a:gd name="T12" fmla="*/ 15 w 15"/>
                <a:gd name="T13" fmla="*/ 180 h 180"/>
                <a:gd name="T14" fmla="*/ 12 w 15"/>
                <a:gd name="T15" fmla="*/ 174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" h="180">
                  <a:moveTo>
                    <a:pt x="12" y="174"/>
                  </a:moveTo>
                  <a:cubicBezTo>
                    <a:pt x="12" y="7"/>
                    <a:pt x="12" y="7"/>
                    <a:pt x="12" y="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67"/>
                    <a:pt x="1" y="167"/>
                    <a:pt x="1" y="167"/>
                  </a:cubicBezTo>
                  <a:cubicBezTo>
                    <a:pt x="1" y="168"/>
                    <a:pt x="1" y="169"/>
                    <a:pt x="1" y="169"/>
                  </a:cubicBezTo>
                  <a:cubicBezTo>
                    <a:pt x="1" y="171"/>
                    <a:pt x="2" y="172"/>
                    <a:pt x="3" y="173"/>
                  </a:cubicBezTo>
                  <a:cubicBezTo>
                    <a:pt x="15" y="180"/>
                    <a:pt x="15" y="180"/>
                    <a:pt x="15" y="180"/>
                  </a:cubicBezTo>
                  <a:cubicBezTo>
                    <a:pt x="13" y="179"/>
                    <a:pt x="12" y="177"/>
                    <a:pt x="12" y="174"/>
                  </a:cubicBezTo>
                  <a:close/>
                </a:path>
              </a:pathLst>
            </a:custGeom>
            <a:solidFill>
              <a:srgbClr val="8A8C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5" name="Freeform 216"/>
            <p:cNvSpPr>
              <a:spLocks/>
            </p:cNvSpPr>
            <p:nvPr userDrawn="1"/>
          </p:nvSpPr>
          <p:spPr bwMode="auto">
            <a:xfrm>
              <a:off x="8456613" y="3937001"/>
              <a:ext cx="381000" cy="231775"/>
            </a:xfrm>
            <a:custGeom>
              <a:avLst/>
              <a:gdLst>
                <a:gd name="T0" fmla="*/ 228 w 240"/>
                <a:gd name="T1" fmla="*/ 1 h 146"/>
                <a:gd name="T2" fmla="*/ 228 w 240"/>
                <a:gd name="T3" fmla="*/ 0 h 146"/>
                <a:gd name="T4" fmla="*/ 227 w 240"/>
                <a:gd name="T5" fmla="*/ 0 h 146"/>
                <a:gd name="T6" fmla="*/ 227 w 240"/>
                <a:gd name="T7" fmla="*/ 0 h 146"/>
                <a:gd name="T8" fmla="*/ 225 w 240"/>
                <a:gd name="T9" fmla="*/ 0 h 146"/>
                <a:gd name="T10" fmla="*/ 225 w 240"/>
                <a:gd name="T11" fmla="*/ 0 h 146"/>
                <a:gd name="T12" fmla="*/ 224 w 240"/>
                <a:gd name="T13" fmla="*/ 0 h 146"/>
                <a:gd name="T14" fmla="*/ 223 w 240"/>
                <a:gd name="T15" fmla="*/ 0 h 146"/>
                <a:gd name="T16" fmla="*/ 222 w 240"/>
                <a:gd name="T17" fmla="*/ 1 h 146"/>
                <a:gd name="T18" fmla="*/ 6 w 240"/>
                <a:gd name="T19" fmla="*/ 126 h 146"/>
                <a:gd name="T20" fmla="*/ 6 w 240"/>
                <a:gd name="T21" fmla="*/ 127 h 146"/>
                <a:gd name="T22" fmla="*/ 5 w 240"/>
                <a:gd name="T23" fmla="*/ 127 h 146"/>
                <a:gd name="T24" fmla="*/ 4 w 240"/>
                <a:gd name="T25" fmla="*/ 129 h 146"/>
                <a:gd name="T26" fmla="*/ 4 w 240"/>
                <a:gd name="T27" fmla="*/ 129 h 146"/>
                <a:gd name="T28" fmla="*/ 3 w 240"/>
                <a:gd name="T29" fmla="*/ 131 h 146"/>
                <a:gd name="T30" fmla="*/ 3 w 240"/>
                <a:gd name="T31" fmla="*/ 131 h 146"/>
                <a:gd name="T32" fmla="*/ 2 w 240"/>
                <a:gd name="T33" fmla="*/ 132 h 146"/>
                <a:gd name="T34" fmla="*/ 2 w 240"/>
                <a:gd name="T35" fmla="*/ 133 h 146"/>
                <a:gd name="T36" fmla="*/ 1 w 240"/>
                <a:gd name="T37" fmla="*/ 134 h 146"/>
                <a:gd name="T38" fmla="*/ 1 w 240"/>
                <a:gd name="T39" fmla="*/ 135 h 146"/>
                <a:gd name="T40" fmla="*/ 1 w 240"/>
                <a:gd name="T41" fmla="*/ 135 h 146"/>
                <a:gd name="T42" fmla="*/ 0 w 240"/>
                <a:gd name="T43" fmla="*/ 137 h 146"/>
                <a:gd name="T44" fmla="*/ 0 w 240"/>
                <a:gd name="T45" fmla="*/ 138 h 146"/>
                <a:gd name="T46" fmla="*/ 0 w 240"/>
                <a:gd name="T47" fmla="*/ 139 h 146"/>
                <a:gd name="T48" fmla="*/ 12 w 240"/>
                <a:gd name="T49" fmla="*/ 144 h 146"/>
                <a:gd name="T50" fmla="*/ 12 w 240"/>
                <a:gd name="T51" fmla="*/ 142 h 146"/>
                <a:gd name="T52" fmla="*/ 13 w 240"/>
                <a:gd name="T53" fmla="*/ 140 h 146"/>
                <a:gd name="T54" fmla="*/ 14 w 240"/>
                <a:gd name="T55" fmla="*/ 137 h 146"/>
                <a:gd name="T56" fmla="*/ 16 w 240"/>
                <a:gd name="T57" fmla="*/ 136 h 146"/>
                <a:gd name="T58" fmla="*/ 17 w 240"/>
                <a:gd name="T59" fmla="*/ 134 h 146"/>
                <a:gd name="T60" fmla="*/ 18 w 240"/>
                <a:gd name="T61" fmla="*/ 133 h 146"/>
                <a:gd name="T62" fmla="*/ 233 w 240"/>
                <a:gd name="T63" fmla="*/ 8 h 146"/>
                <a:gd name="T64" fmla="*/ 235 w 240"/>
                <a:gd name="T65" fmla="*/ 7 h 146"/>
                <a:gd name="T66" fmla="*/ 237 w 240"/>
                <a:gd name="T67" fmla="*/ 7 h 146"/>
                <a:gd name="T68" fmla="*/ 238 w 240"/>
                <a:gd name="T69" fmla="*/ 7 h 146"/>
                <a:gd name="T70" fmla="*/ 240 w 240"/>
                <a:gd name="T71" fmla="*/ 7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40" h="146">
                  <a:moveTo>
                    <a:pt x="240" y="7"/>
                  </a:moveTo>
                  <a:cubicBezTo>
                    <a:pt x="228" y="1"/>
                    <a:pt x="228" y="1"/>
                    <a:pt x="228" y="1"/>
                  </a:cubicBezTo>
                  <a:cubicBezTo>
                    <a:pt x="228" y="1"/>
                    <a:pt x="228" y="1"/>
                    <a:pt x="228" y="1"/>
                  </a:cubicBezTo>
                  <a:cubicBezTo>
                    <a:pt x="228" y="0"/>
                    <a:pt x="228" y="0"/>
                    <a:pt x="228" y="0"/>
                  </a:cubicBezTo>
                  <a:cubicBezTo>
                    <a:pt x="227" y="0"/>
                    <a:pt x="227" y="0"/>
                    <a:pt x="227" y="0"/>
                  </a:cubicBezTo>
                  <a:cubicBezTo>
                    <a:pt x="227" y="0"/>
                    <a:pt x="227" y="0"/>
                    <a:pt x="227" y="0"/>
                  </a:cubicBezTo>
                  <a:cubicBezTo>
                    <a:pt x="227" y="0"/>
                    <a:pt x="227" y="0"/>
                    <a:pt x="227" y="0"/>
                  </a:cubicBezTo>
                  <a:cubicBezTo>
                    <a:pt x="227" y="0"/>
                    <a:pt x="227" y="0"/>
                    <a:pt x="227" y="0"/>
                  </a:cubicBezTo>
                  <a:cubicBezTo>
                    <a:pt x="226" y="0"/>
                    <a:pt x="226" y="0"/>
                    <a:pt x="226" y="0"/>
                  </a:cubicBezTo>
                  <a:cubicBezTo>
                    <a:pt x="226" y="0"/>
                    <a:pt x="226" y="0"/>
                    <a:pt x="225" y="0"/>
                  </a:cubicBezTo>
                  <a:cubicBezTo>
                    <a:pt x="225" y="0"/>
                    <a:pt x="225" y="0"/>
                    <a:pt x="225" y="0"/>
                  </a:cubicBezTo>
                  <a:cubicBezTo>
                    <a:pt x="225" y="0"/>
                    <a:pt x="225" y="0"/>
                    <a:pt x="225" y="0"/>
                  </a:cubicBezTo>
                  <a:cubicBezTo>
                    <a:pt x="225" y="0"/>
                    <a:pt x="225" y="0"/>
                    <a:pt x="225" y="0"/>
                  </a:cubicBezTo>
                  <a:cubicBezTo>
                    <a:pt x="224" y="0"/>
                    <a:pt x="224" y="0"/>
                    <a:pt x="224" y="0"/>
                  </a:cubicBezTo>
                  <a:cubicBezTo>
                    <a:pt x="224" y="0"/>
                    <a:pt x="224" y="0"/>
                    <a:pt x="224" y="0"/>
                  </a:cubicBezTo>
                  <a:cubicBezTo>
                    <a:pt x="224" y="0"/>
                    <a:pt x="223" y="0"/>
                    <a:pt x="223" y="0"/>
                  </a:cubicBezTo>
                  <a:cubicBezTo>
                    <a:pt x="223" y="0"/>
                    <a:pt x="223" y="1"/>
                    <a:pt x="223" y="1"/>
                  </a:cubicBezTo>
                  <a:cubicBezTo>
                    <a:pt x="222" y="1"/>
                    <a:pt x="222" y="1"/>
                    <a:pt x="222" y="1"/>
                  </a:cubicBezTo>
                  <a:cubicBezTo>
                    <a:pt x="9" y="124"/>
                    <a:pt x="9" y="124"/>
                    <a:pt x="9" y="124"/>
                  </a:cubicBezTo>
                  <a:cubicBezTo>
                    <a:pt x="8" y="125"/>
                    <a:pt x="7" y="125"/>
                    <a:pt x="6" y="126"/>
                  </a:cubicBezTo>
                  <a:cubicBezTo>
                    <a:pt x="6" y="126"/>
                    <a:pt x="6" y="126"/>
                    <a:pt x="6" y="126"/>
                  </a:cubicBezTo>
                  <a:cubicBezTo>
                    <a:pt x="6" y="126"/>
                    <a:pt x="6" y="127"/>
                    <a:pt x="6" y="127"/>
                  </a:cubicBezTo>
                  <a:cubicBezTo>
                    <a:pt x="6" y="127"/>
                    <a:pt x="5" y="127"/>
                    <a:pt x="5" y="127"/>
                  </a:cubicBezTo>
                  <a:cubicBezTo>
                    <a:pt x="5" y="127"/>
                    <a:pt x="5" y="127"/>
                    <a:pt x="5" y="127"/>
                  </a:cubicBezTo>
                  <a:cubicBezTo>
                    <a:pt x="5" y="128"/>
                    <a:pt x="5" y="128"/>
                    <a:pt x="4" y="128"/>
                  </a:cubicBezTo>
                  <a:cubicBezTo>
                    <a:pt x="4" y="128"/>
                    <a:pt x="4" y="128"/>
                    <a:pt x="4" y="129"/>
                  </a:cubicBezTo>
                  <a:cubicBezTo>
                    <a:pt x="4" y="129"/>
                    <a:pt x="4" y="129"/>
                    <a:pt x="4" y="129"/>
                  </a:cubicBezTo>
                  <a:cubicBezTo>
                    <a:pt x="4" y="129"/>
                    <a:pt x="4" y="129"/>
                    <a:pt x="4" y="129"/>
                  </a:cubicBezTo>
                  <a:cubicBezTo>
                    <a:pt x="4" y="129"/>
                    <a:pt x="3" y="130"/>
                    <a:pt x="3" y="130"/>
                  </a:cubicBezTo>
                  <a:cubicBezTo>
                    <a:pt x="3" y="130"/>
                    <a:pt x="3" y="130"/>
                    <a:pt x="3" y="131"/>
                  </a:cubicBezTo>
                  <a:cubicBezTo>
                    <a:pt x="3" y="131"/>
                    <a:pt x="3" y="131"/>
                    <a:pt x="3" y="131"/>
                  </a:cubicBezTo>
                  <a:cubicBezTo>
                    <a:pt x="3" y="131"/>
                    <a:pt x="3" y="131"/>
                    <a:pt x="3" y="131"/>
                  </a:cubicBezTo>
                  <a:cubicBezTo>
                    <a:pt x="3" y="131"/>
                    <a:pt x="2" y="131"/>
                    <a:pt x="2" y="131"/>
                  </a:cubicBezTo>
                  <a:cubicBezTo>
                    <a:pt x="2" y="132"/>
                    <a:pt x="2" y="132"/>
                    <a:pt x="2" y="132"/>
                  </a:cubicBezTo>
                  <a:cubicBezTo>
                    <a:pt x="2" y="132"/>
                    <a:pt x="2" y="133"/>
                    <a:pt x="2" y="133"/>
                  </a:cubicBezTo>
                  <a:cubicBezTo>
                    <a:pt x="2" y="133"/>
                    <a:pt x="2" y="133"/>
                    <a:pt x="2" y="133"/>
                  </a:cubicBezTo>
                  <a:cubicBezTo>
                    <a:pt x="2" y="133"/>
                    <a:pt x="2" y="133"/>
                    <a:pt x="2" y="133"/>
                  </a:cubicBezTo>
                  <a:cubicBezTo>
                    <a:pt x="1" y="133"/>
                    <a:pt x="1" y="133"/>
                    <a:pt x="1" y="134"/>
                  </a:cubicBezTo>
                  <a:cubicBezTo>
                    <a:pt x="1" y="134"/>
                    <a:pt x="1" y="134"/>
                    <a:pt x="1" y="135"/>
                  </a:cubicBezTo>
                  <a:cubicBezTo>
                    <a:pt x="1" y="135"/>
                    <a:pt x="1" y="135"/>
                    <a:pt x="1" y="135"/>
                  </a:cubicBezTo>
                  <a:cubicBezTo>
                    <a:pt x="1" y="135"/>
                    <a:pt x="1" y="135"/>
                    <a:pt x="1" y="135"/>
                  </a:cubicBezTo>
                  <a:cubicBezTo>
                    <a:pt x="1" y="135"/>
                    <a:pt x="1" y="135"/>
                    <a:pt x="1" y="135"/>
                  </a:cubicBezTo>
                  <a:cubicBezTo>
                    <a:pt x="1" y="136"/>
                    <a:pt x="0" y="136"/>
                    <a:pt x="0" y="136"/>
                  </a:cubicBezTo>
                  <a:cubicBezTo>
                    <a:pt x="0" y="137"/>
                    <a:pt x="0" y="137"/>
                    <a:pt x="0" y="137"/>
                  </a:cubicBezTo>
                  <a:cubicBezTo>
                    <a:pt x="0" y="137"/>
                    <a:pt x="0" y="137"/>
                    <a:pt x="0" y="137"/>
                  </a:cubicBezTo>
                  <a:cubicBezTo>
                    <a:pt x="0" y="137"/>
                    <a:pt x="0" y="138"/>
                    <a:pt x="0" y="138"/>
                  </a:cubicBezTo>
                  <a:cubicBezTo>
                    <a:pt x="0" y="138"/>
                    <a:pt x="0" y="139"/>
                    <a:pt x="0" y="139"/>
                  </a:cubicBezTo>
                  <a:cubicBezTo>
                    <a:pt x="0" y="139"/>
                    <a:pt x="0" y="139"/>
                    <a:pt x="0" y="139"/>
                  </a:cubicBezTo>
                  <a:cubicBezTo>
                    <a:pt x="12" y="146"/>
                    <a:pt x="12" y="146"/>
                    <a:pt x="12" y="146"/>
                  </a:cubicBezTo>
                  <a:cubicBezTo>
                    <a:pt x="12" y="146"/>
                    <a:pt x="12" y="145"/>
                    <a:pt x="12" y="144"/>
                  </a:cubicBezTo>
                  <a:cubicBezTo>
                    <a:pt x="12" y="144"/>
                    <a:pt x="12" y="144"/>
                    <a:pt x="12" y="144"/>
                  </a:cubicBezTo>
                  <a:cubicBezTo>
                    <a:pt x="12" y="143"/>
                    <a:pt x="12" y="143"/>
                    <a:pt x="12" y="142"/>
                  </a:cubicBezTo>
                  <a:cubicBezTo>
                    <a:pt x="12" y="142"/>
                    <a:pt x="13" y="142"/>
                    <a:pt x="13" y="142"/>
                  </a:cubicBezTo>
                  <a:cubicBezTo>
                    <a:pt x="13" y="141"/>
                    <a:pt x="13" y="140"/>
                    <a:pt x="13" y="140"/>
                  </a:cubicBezTo>
                  <a:cubicBezTo>
                    <a:pt x="13" y="140"/>
                    <a:pt x="13" y="140"/>
                    <a:pt x="13" y="140"/>
                  </a:cubicBezTo>
                  <a:cubicBezTo>
                    <a:pt x="14" y="139"/>
                    <a:pt x="14" y="138"/>
                    <a:pt x="14" y="137"/>
                  </a:cubicBezTo>
                  <a:cubicBezTo>
                    <a:pt x="14" y="137"/>
                    <a:pt x="14" y="137"/>
                    <a:pt x="14" y="137"/>
                  </a:cubicBezTo>
                  <a:cubicBezTo>
                    <a:pt x="15" y="137"/>
                    <a:pt x="15" y="136"/>
                    <a:pt x="16" y="136"/>
                  </a:cubicBezTo>
                  <a:cubicBezTo>
                    <a:pt x="16" y="135"/>
                    <a:pt x="16" y="135"/>
                    <a:pt x="16" y="135"/>
                  </a:cubicBezTo>
                  <a:cubicBezTo>
                    <a:pt x="16" y="135"/>
                    <a:pt x="17" y="134"/>
                    <a:pt x="17" y="134"/>
                  </a:cubicBezTo>
                  <a:cubicBezTo>
                    <a:pt x="17" y="134"/>
                    <a:pt x="17" y="134"/>
                    <a:pt x="17" y="133"/>
                  </a:cubicBezTo>
                  <a:cubicBezTo>
                    <a:pt x="18" y="133"/>
                    <a:pt x="18" y="133"/>
                    <a:pt x="18" y="133"/>
                  </a:cubicBezTo>
                  <a:cubicBezTo>
                    <a:pt x="19" y="132"/>
                    <a:pt x="20" y="131"/>
                    <a:pt x="21" y="131"/>
                  </a:cubicBezTo>
                  <a:cubicBezTo>
                    <a:pt x="233" y="8"/>
                    <a:pt x="233" y="8"/>
                    <a:pt x="233" y="8"/>
                  </a:cubicBezTo>
                  <a:cubicBezTo>
                    <a:pt x="234" y="8"/>
                    <a:pt x="234" y="7"/>
                    <a:pt x="235" y="7"/>
                  </a:cubicBezTo>
                  <a:cubicBezTo>
                    <a:pt x="235" y="7"/>
                    <a:pt x="235" y="7"/>
                    <a:pt x="235" y="7"/>
                  </a:cubicBezTo>
                  <a:cubicBezTo>
                    <a:pt x="236" y="7"/>
                    <a:pt x="236" y="7"/>
                    <a:pt x="237" y="7"/>
                  </a:cubicBezTo>
                  <a:cubicBezTo>
                    <a:pt x="237" y="7"/>
                    <a:pt x="237" y="7"/>
                    <a:pt x="237" y="7"/>
                  </a:cubicBezTo>
                  <a:cubicBezTo>
                    <a:pt x="237" y="7"/>
                    <a:pt x="238" y="7"/>
                    <a:pt x="238" y="7"/>
                  </a:cubicBezTo>
                  <a:cubicBezTo>
                    <a:pt x="238" y="7"/>
                    <a:pt x="238" y="7"/>
                    <a:pt x="238" y="7"/>
                  </a:cubicBezTo>
                  <a:cubicBezTo>
                    <a:pt x="239" y="7"/>
                    <a:pt x="239" y="7"/>
                    <a:pt x="240" y="7"/>
                  </a:cubicBezTo>
                  <a:cubicBezTo>
                    <a:pt x="240" y="7"/>
                    <a:pt x="240" y="7"/>
                    <a:pt x="240" y="7"/>
                  </a:cubicBezTo>
                  <a:cubicBezTo>
                    <a:pt x="240" y="7"/>
                    <a:pt x="240" y="7"/>
                    <a:pt x="240" y="7"/>
                  </a:cubicBezTo>
                  <a:close/>
                </a:path>
              </a:pathLst>
            </a:custGeom>
            <a:solidFill>
              <a:srgbClr val="8A8C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6" name="Freeform 217"/>
            <p:cNvSpPr>
              <a:spLocks/>
            </p:cNvSpPr>
            <p:nvPr userDrawn="1"/>
          </p:nvSpPr>
          <p:spPr bwMode="auto">
            <a:xfrm>
              <a:off x="8512176" y="4240213"/>
              <a:ext cx="436563" cy="254000"/>
            </a:xfrm>
            <a:custGeom>
              <a:avLst/>
              <a:gdLst>
                <a:gd name="T0" fmla="*/ 207 w 275"/>
                <a:gd name="T1" fmla="*/ 0 h 160"/>
                <a:gd name="T2" fmla="*/ 0 w 275"/>
                <a:gd name="T3" fmla="*/ 120 h 160"/>
                <a:gd name="T4" fmla="*/ 69 w 275"/>
                <a:gd name="T5" fmla="*/ 160 h 160"/>
                <a:gd name="T6" fmla="*/ 275 w 275"/>
                <a:gd name="T7" fmla="*/ 40 h 160"/>
                <a:gd name="T8" fmla="*/ 207 w 275"/>
                <a:gd name="T9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5" h="160">
                  <a:moveTo>
                    <a:pt x="207" y="0"/>
                  </a:moveTo>
                  <a:lnTo>
                    <a:pt x="0" y="120"/>
                  </a:lnTo>
                  <a:lnTo>
                    <a:pt x="69" y="160"/>
                  </a:lnTo>
                  <a:lnTo>
                    <a:pt x="275" y="40"/>
                  </a:lnTo>
                  <a:lnTo>
                    <a:pt x="207" y="0"/>
                  </a:lnTo>
                  <a:close/>
                </a:path>
              </a:pathLst>
            </a:custGeom>
            <a:solidFill>
              <a:srgbClr val="7878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7" name="Freeform 218"/>
            <p:cNvSpPr>
              <a:spLocks/>
            </p:cNvSpPr>
            <p:nvPr userDrawn="1"/>
          </p:nvSpPr>
          <p:spPr bwMode="auto">
            <a:xfrm>
              <a:off x="8736013" y="4370388"/>
              <a:ext cx="352425" cy="227013"/>
            </a:xfrm>
            <a:custGeom>
              <a:avLst/>
              <a:gdLst>
                <a:gd name="T0" fmla="*/ 0 w 222"/>
                <a:gd name="T1" fmla="*/ 129 h 143"/>
                <a:gd name="T2" fmla="*/ 0 w 222"/>
                <a:gd name="T3" fmla="*/ 143 h 143"/>
                <a:gd name="T4" fmla="*/ 222 w 222"/>
                <a:gd name="T5" fmla="*/ 14 h 143"/>
                <a:gd name="T6" fmla="*/ 222 w 222"/>
                <a:gd name="T7" fmla="*/ 0 h 143"/>
                <a:gd name="T8" fmla="*/ 0 w 222"/>
                <a:gd name="T9" fmla="*/ 129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2" h="143">
                  <a:moveTo>
                    <a:pt x="0" y="129"/>
                  </a:moveTo>
                  <a:lnTo>
                    <a:pt x="0" y="143"/>
                  </a:lnTo>
                  <a:lnTo>
                    <a:pt x="222" y="14"/>
                  </a:lnTo>
                  <a:lnTo>
                    <a:pt x="222" y="0"/>
                  </a:lnTo>
                  <a:lnTo>
                    <a:pt x="0" y="129"/>
                  </a:lnTo>
                  <a:close/>
                </a:path>
              </a:pathLst>
            </a:custGeom>
            <a:solidFill>
              <a:srgbClr val="8A8C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8" name="Freeform 219"/>
            <p:cNvSpPr>
              <a:spLocks noEditPoints="1"/>
            </p:cNvSpPr>
            <p:nvPr userDrawn="1"/>
          </p:nvSpPr>
          <p:spPr bwMode="auto">
            <a:xfrm>
              <a:off x="8486776" y="4225926"/>
              <a:ext cx="601663" cy="349250"/>
            </a:xfrm>
            <a:custGeom>
              <a:avLst/>
              <a:gdLst>
                <a:gd name="T0" fmla="*/ 85 w 379"/>
                <a:gd name="T1" fmla="*/ 169 h 220"/>
                <a:gd name="T2" fmla="*/ 16 w 379"/>
                <a:gd name="T3" fmla="*/ 129 h 220"/>
                <a:gd name="T4" fmla="*/ 223 w 379"/>
                <a:gd name="T5" fmla="*/ 9 h 220"/>
                <a:gd name="T6" fmla="*/ 291 w 379"/>
                <a:gd name="T7" fmla="*/ 49 h 220"/>
                <a:gd name="T8" fmla="*/ 85 w 379"/>
                <a:gd name="T9" fmla="*/ 169 h 220"/>
                <a:gd name="T10" fmla="*/ 85 w 379"/>
                <a:gd name="T11" fmla="*/ 169 h 220"/>
                <a:gd name="T12" fmla="*/ 222 w 379"/>
                <a:gd name="T13" fmla="*/ 0 h 220"/>
                <a:gd name="T14" fmla="*/ 0 w 379"/>
                <a:gd name="T15" fmla="*/ 128 h 220"/>
                <a:gd name="T16" fmla="*/ 157 w 379"/>
                <a:gd name="T17" fmla="*/ 220 h 220"/>
                <a:gd name="T18" fmla="*/ 379 w 379"/>
                <a:gd name="T19" fmla="*/ 91 h 220"/>
                <a:gd name="T20" fmla="*/ 222 w 379"/>
                <a:gd name="T21" fmla="*/ 0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79" h="220">
                  <a:moveTo>
                    <a:pt x="85" y="169"/>
                  </a:moveTo>
                  <a:lnTo>
                    <a:pt x="16" y="129"/>
                  </a:lnTo>
                  <a:lnTo>
                    <a:pt x="223" y="9"/>
                  </a:lnTo>
                  <a:lnTo>
                    <a:pt x="291" y="49"/>
                  </a:lnTo>
                  <a:lnTo>
                    <a:pt x="85" y="169"/>
                  </a:lnTo>
                  <a:lnTo>
                    <a:pt x="85" y="169"/>
                  </a:lnTo>
                  <a:close/>
                  <a:moveTo>
                    <a:pt x="222" y="0"/>
                  </a:moveTo>
                  <a:lnTo>
                    <a:pt x="0" y="128"/>
                  </a:lnTo>
                  <a:lnTo>
                    <a:pt x="157" y="220"/>
                  </a:lnTo>
                  <a:lnTo>
                    <a:pt x="379" y="91"/>
                  </a:lnTo>
                  <a:lnTo>
                    <a:pt x="222" y="0"/>
                  </a:lnTo>
                  <a:close/>
                </a:path>
              </a:pathLst>
            </a:custGeom>
            <a:solidFill>
              <a:srgbClr val="A1A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9" name="Freeform 220"/>
            <p:cNvSpPr>
              <a:spLocks/>
            </p:cNvSpPr>
            <p:nvPr userDrawn="1"/>
          </p:nvSpPr>
          <p:spPr bwMode="auto">
            <a:xfrm>
              <a:off x="8458201" y="4411663"/>
              <a:ext cx="277813" cy="185738"/>
            </a:xfrm>
            <a:custGeom>
              <a:avLst/>
              <a:gdLst>
                <a:gd name="T0" fmla="*/ 0 w 175"/>
                <a:gd name="T1" fmla="*/ 0 h 117"/>
                <a:gd name="T2" fmla="*/ 0 w 175"/>
                <a:gd name="T3" fmla="*/ 14 h 117"/>
                <a:gd name="T4" fmla="*/ 175 w 175"/>
                <a:gd name="T5" fmla="*/ 117 h 117"/>
                <a:gd name="T6" fmla="*/ 175 w 175"/>
                <a:gd name="T7" fmla="*/ 103 h 117"/>
                <a:gd name="T8" fmla="*/ 0 w 175"/>
                <a:gd name="T9" fmla="*/ 0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5" h="117">
                  <a:moveTo>
                    <a:pt x="0" y="0"/>
                  </a:moveTo>
                  <a:lnTo>
                    <a:pt x="0" y="14"/>
                  </a:lnTo>
                  <a:lnTo>
                    <a:pt x="175" y="117"/>
                  </a:lnTo>
                  <a:lnTo>
                    <a:pt x="175" y="10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A8C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0" name="Freeform 221"/>
            <p:cNvSpPr>
              <a:spLocks/>
            </p:cNvSpPr>
            <p:nvPr userDrawn="1"/>
          </p:nvSpPr>
          <p:spPr bwMode="auto">
            <a:xfrm>
              <a:off x="8547101" y="4410076"/>
              <a:ext cx="17463" cy="9525"/>
            </a:xfrm>
            <a:custGeom>
              <a:avLst/>
              <a:gdLst>
                <a:gd name="T0" fmla="*/ 5 w 11"/>
                <a:gd name="T1" fmla="*/ 6 h 6"/>
                <a:gd name="T2" fmla="*/ 6 w 11"/>
                <a:gd name="T3" fmla="*/ 6 h 6"/>
                <a:gd name="T4" fmla="*/ 10 w 11"/>
                <a:gd name="T5" fmla="*/ 4 h 6"/>
                <a:gd name="T6" fmla="*/ 10 w 11"/>
                <a:gd name="T7" fmla="*/ 3 h 6"/>
                <a:gd name="T8" fmla="*/ 6 w 11"/>
                <a:gd name="T9" fmla="*/ 0 h 6"/>
                <a:gd name="T10" fmla="*/ 5 w 11"/>
                <a:gd name="T11" fmla="*/ 0 h 6"/>
                <a:gd name="T12" fmla="*/ 0 w 11"/>
                <a:gd name="T13" fmla="*/ 3 h 6"/>
                <a:gd name="T14" fmla="*/ 0 w 11"/>
                <a:gd name="T15" fmla="*/ 4 h 6"/>
                <a:gd name="T16" fmla="*/ 5 w 11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5" y="6"/>
                  </a:moveTo>
                  <a:cubicBezTo>
                    <a:pt x="5" y="6"/>
                    <a:pt x="6" y="6"/>
                    <a:pt x="6" y="6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1" y="3"/>
                    <a:pt x="11" y="3"/>
                    <a:pt x="10" y="3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4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1" name="Freeform 222"/>
            <p:cNvSpPr>
              <a:spLocks/>
            </p:cNvSpPr>
            <p:nvPr userDrawn="1"/>
          </p:nvSpPr>
          <p:spPr bwMode="auto">
            <a:xfrm>
              <a:off x="8578851" y="4391026"/>
              <a:ext cx="17463" cy="11113"/>
            </a:xfrm>
            <a:custGeom>
              <a:avLst/>
              <a:gdLst>
                <a:gd name="T0" fmla="*/ 5 w 11"/>
                <a:gd name="T1" fmla="*/ 7 h 7"/>
                <a:gd name="T2" fmla="*/ 6 w 11"/>
                <a:gd name="T3" fmla="*/ 7 h 7"/>
                <a:gd name="T4" fmla="*/ 10 w 11"/>
                <a:gd name="T5" fmla="*/ 4 h 7"/>
                <a:gd name="T6" fmla="*/ 10 w 11"/>
                <a:gd name="T7" fmla="*/ 3 h 7"/>
                <a:gd name="T8" fmla="*/ 6 w 11"/>
                <a:gd name="T9" fmla="*/ 1 h 7"/>
                <a:gd name="T10" fmla="*/ 5 w 11"/>
                <a:gd name="T11" fmla="*/ 1 h 7"/>
                <a:gd name="T12" fmla="*/ 0 w 11"/>
                <a:gd name="T13" fmla="*/ 3 h 7"/>
                <a:gd name="T14" fmla="*/ 0 w 11"/>
                <a:gd name="T15" fmla="*/ 4 h 7"/>
                <a:gd name="T16" fmla="*/ 5 w 11"/>
                <a:gd name="T1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7">
                  <a:moveTo>
                    <a:pt x="5" y="7"/>
                  </a:moveTo>
                  <a:cubicBezTo>
                    <a:pt x="5" y="7"/>
                    <a:pt x="6" y="7"/>
                    <a:pt x="6" y="7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1" y="4"/>
                    <a:pt x="11" y="3"/>
                    <a:pt x="10" y="3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5" y="0"/>
                    <a:pt x="5" y="1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lnTo>
                    <a:pt x="5" y="7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2" name="Freeform 223"/>
            <p:cNvSpPr>
              <a:spLocks/>
            </p:cNvSpPr>
            <p:nvPr userDrawn="1"/>
          </p:nvSpPr>
          <p:spPr bwMode="auto">
            <a:xfrm>
              <a:off x="8567738" y="4397376"/>
              <a:ext cx="17463" cy="11113"/>
            </a:xfrm>
            <a:custGeom>
              <a:avLst/>
              <a:gdLst>
                <a:gd name="T0" fmla="*/ 5 w 11"/>
                <a:gd name="T1" fmla="*/ 6 h 7"/>
                <a:gd name="T2" fmla="*/ 6 w 11"/>
                <a:gd name="T3" fmla="*/ 6 h 7"/>
                <a:gd name="T4" fmla="*/ 11 w 11"/>
                <a:gd name="T5" fmla="*/ 4 h 7"/>
                <a:gd name="T6" fmla="*/ 11 w 11"/>
                <a:gd name="T7" fmla="*/ 3 h 7"/>
                <a:gd name="T8" fmla="*/ 6 w 11"/>
                <a:gd name="T9" fmla="*/ 1 h 7"/>
                <a:gd name="T10" fmla="*/ 5 w 11"/>
                <a:gd name="T11" fmla="*/ 1 h 7"/>
                <a:gd name="T12" fmla="*/ 1 w 11"/>
                <a:gd name="T13" fmla="*/ 3 h 7"/>
                <a:gd name="T14" fmla="*/ 1 w 11"/>
                <a:gd name="T15" fmla="*/ 4 h 7"/>
                <a:gd name="T16" fmla="*/ 5 w 11"/>
                <a:gd name="T17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7">
                  <a:moveTo>
                    <a:pt x="5" y="6"/>
                  </a:moveTo>
                  <a:cubicBezTo>
                    <a:pt x="5" y="7"/>
                    <a:pt x="6" y="7"/>
                    <a:pt x="6" y="6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3"/>
                    <a:pt x="11" y="3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5" y="0"/>
                    <a:pt x="5" y="1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4"/>
                    <a:pt x="1" y="4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3" name="Freeform 224"/>
            <p:cNvSpPr>
              <a:spLocks/>
            </p:cNvSpPr>
            <p:nvPr userDrawn="1"/>
          </p:nvSpPr>
          <p:spPr bwMode="auto">
            <a:xfrm>
              <a:off x="8558213" y="4403726"/>
              <a:ext cx="17463" cy="11113"/>
            </a:xfrm>
            <a:custGeom>
              <a:avLst/>
              <a:gdLst>
                <a:gd name="T0" fmla="*/ 4 w 11"/>
                <a:gd name="T1" fmla="*/ 6 h 7"/>
                <a:gd name="T2" fmla="*/ 6 w 11"/>
                <a:gd name="T3" fmla="*/ 6 h 7"/>
                <a:gd name="T4" fmla="*/ 10 w 11"/>
                <a:gd name="T5" fmla="*/ 4 h 7"/>
                <a:gd name="T6" fmla="*/ 10 w 11"/>
                <a:gd name="T7" fmla="*/ 3 h 7"/>
                <a:gd name="T8" fmla="*/ 6 w 11"/>
                <a:gd name="T9" fmla="*/ 0 h 7"/>
                <a:gd name="T10" fmla="*/ 4 w 11"/>
                <a:gd name="T11" fmla="*/ 0 h 7"/>
                <a:gd name="T12" fmla="*/ 0 w 11"/>
                <a:gd name="T13" fmla="*/ 3 h 7"/>
                <a:gd name="T14" fmla="*/ 0 w 11"/>
                <a:gd name="T15" fmla="*/ 4 h 7"/>
                <a:gd name="T16" fmla="*/ 4 w 11"/>
                <a:gd name="T17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7">
                  <a:moveTo>
                    <a:pt x="4" y="6"/>
                  </a:moveTo>
                  <a:cubicBezTo>
                    <a:pt x="5" y="7"/>
                    <a:pt x="5" y="7"/>
                    <a:pt x="6" y="6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1" y="4"/>
                    <a:pt x="11" y="3"/>
                    <a:pt x="10" y="3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5" y="0"/>
                    <a:pt x="5" y="0"/>
                    <a:pt x="4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lnTo>
                    <a:pt x="4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4" name="Freeform 225"/>
            <p:cNvSpPr>
              <a:spLocks/>
            </p:cNvSpPr>
            <p:nvPr userDrawn="1"/>
          </p:nvSpPr>
          <p:spPr bwMode="auto">
            <a:xfrm>
              <a:off x="8570913" y="4406901"/>
              <a:ext cx="26988" cy="15875"/>
            </a:xfrm>
            <a:custGeom>
              <a:avLst/>
              <a:gdLst>
                <a:gd name="T0" fmla="*/ 7 w 17"/>
                <a:gd name="T1" fmla="*/ 1 h 10"/>
                <a:gd name="T2" fmla="*/ 0 w 17"/>
                <a:gd name="T3" fmla="*/ 5 h 10"/>
                <a:gd name="T4" fmla="*/ 0 w 17"/>
                <a:gd name="T5" fmla="*/ 6 h 10"/>
                <a:gd name="T6" fmla="*/ 7 w 17"/>
                <a:gd name="T7" fmla="*/ 10 h 10"/>
                <a:gd name="T8" fmla="*/ 10 w 17"/>
                <a:gd name="T9" fmla="*/ 10 h 10"/>
                <a:gd name="T10" fmla="*/ 16 w 17"/>
                <a:gd name="T11" fmla="*/ 6 h 10"/>
                <a:gd name="T12" fmla="*/ 16 w 17"/>
                <a:gd name="T13" fmla="*/ 5 h 10"/>
                <a:gd name="T14" fmla="*/ 10 w 17"/>
                <a:gd name="T15" fmla="*/ 1 h 10"/>
                <a:gd name="T16" fmla="*/ 7 w 17"/>
                <a:gd name="T1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7" y="1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6"/>
                    <a:pt x="0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7" y="6"/>
                    <a:pt x="17" y="5"/>
                    <a:pt x="16" y="5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0"/>
                    <a:pt x="8" y="0"/>
                    <a:pt x="7" y="1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5" name="Freeform 226"/>
            <p:cNvSpPr>
              <a:spLocks/>
            </p:cNvSpPr>
            <p:nvPr userDrawn="1"/>
          </p:nvSpPr>
          <p:spPr bwMode="auto">
            <a:xfrm>
              <a:off x="8535988" y="4416426"/>
              <a:ext cx="17463" cy="9525"/>
            </a:xfrm>
            <a:custGeom>
              <a:avLst/>
              <a:gdLst>
                <a:gd name="T0" fmla="*/ 5 w 11"/>
                <a:gd name="T1" fmla="*/ 6 h 6"/>
                <a:gd name="T2" fmla="*/ 7 w 11"/>
                <a:gd name="T3" fmla="*/ 6 h 6"/>
                <a:gd name="T4" fmla="*/ 11 w 11"/>
                <a:gd name="T5" fmla="*/ 3 h 6"/>
                <a:gd name="T6" fmla="*/ 11 w 11"/>
                <a:gd name="T7" fmla="*/ 3 h 6"/>
                <a:gd name="T8" fmla="*/ 7 w 11"/>
                <a:gd name="T9" fmla="*/ 0 h 6"/>
                <a:gd name="T10" fmla="*/ 5 w 11"/>
                <a:gd name="T11" fmla="*/ 0 h 6"/>
                <a:gd name="T12" fmla="*/ 1 w 11"/>
                <a:gd name="T13" fmla="*/ 3 h 6"/>
                <a:gd name="T14" fmla="*/ 1 w 11"/>
                <a:gd name="T15" fmla="*/ 3 h 6"/>
                <a:gd name="T16" fmla="*/ 5 w 11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5" y="6"/>
                  </a:moveTo>
                  <a:cubicBezTo>
                    <a:pt x="6" y="6"/>
                    <a:pt x="6" y="6"/>
                    <a:pt x="7" y="6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6" y="0"/>
                    <a:pt x="5" y="0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3"/>
                    <a:pt x="1" y="3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6" name="Freeform 227"/>
            <p:cNvSpPr>
              <a:spLocks/>
            </p:cNvSpPr>
            <p:nvPr userDrawn="1"/>
          </p:nvSpPr>
          <p:spPr bwMode="auto">
            <a:xfrm>
              <a:off x="8526463" y="4422776"/>
              <a:ext cx="17463" cy="9525"/>
            </a:xfrm>
            <a:custGeom>
              <a:avLst/>
              <a:gdLst>
                <a:gd name="T0" fmla="*/ 11 w 11"/>
                <a:gd name="T1" fmla="*/ 2 h 6"/>
                <a:gd name="T2" fmla="*/ 6 w 11"/>
                <a:gd name="T3" fmla="*/ 0 h 6"/>
                <a:gd name="T4" fmla="*/ 5 w 11"/>
                <a:gd name="T5" fmla="*/ 0 h 6"/>
                <a:gd name="T6" fmla="*/ 1 w 11"/>
                <a:gd name="T7" fmla="*/ 2 h 6"/>
                <a:gd name="T8" fmla="*/ 1 w 11"/>
                <a:gd name="T9" fmla="*/ 3 h 6"/>
                <a:gd name="T10" fmla="*/ 5 w 11"/>
                <a:gd name="T11" fmla="*/ 6 h 6"/>
                <a:gd name="T12" fmla="*/ 6 w 11"/>
                <a:gd name="T13" fmla="*/ 6 h 6"/>
                <a:gd name="T14" fmla="*/ 11 w 11"/>
                <a:gd name="T15" fmla="*/ 3 h 6"/>
                <a:gd name="T16" fmla="*/ 11 w 11"/>
                <a:gd name="T17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11" y="2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3"/>
                    <a:pt x="0" y="3"/>
                    <a:pt x="1" y="3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6" y="6"/>
                    <a:pt x="6" y="6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3"/>
                    <a:pt x="11" y="3"/>
                    <a:pt x="11" y="2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7" name="Freeform 228"/>
            <p:cNvSpPr>
              <a:spLocks/>
            </p:cNvSpPr>
            <p:nvPr userDrawn="1"/>
          </p:nvSpPr>
          <p:spPr bwMode="auto">
            <a:xfrm>
              <a:off x="8555038" y="4416426"/>
              <a:ext cx="26988" cy="15875"/>
            </a:xfrm>
            <a:custGeom>
              <a:avLst/>
              <a:gdLst>
                <a:gd name="T0" fmla="*/ 7 w 17"/>
                <a:gd name="T1" fmla="*/ 1 h 10"/>
                <a:gd name="T2" fmla="*/ 0 w 17"/>
                <a:gd name="T3" fmla="*/ 5 h 10"/>
                <a:gd name="T4" fmla="*/ 0 w 17"/>
                <a:gd name="T5" fmla="*/ 6 h 10"/>
                <a:gd name="T6" fmla="*/ 7 w 17"/>
                <a:gd name="T7" fmla="*/ 10 h 10"/>
                <a:gd name="T8" fmla="*/ 9 w 17"/>
                <a:gd name="T9" fmla="*/ 10 h 10"/>
                <a:gd name="T10" fmla="*/ 16 w 17"/>
                <a:gd name="T11" fmla="*/ 6 h 10"/>
                <a:gd name="T12" fmla="*/ 16 w 17"/>
                <a:gd name="T13" fmla="*/ 5 h 10"/>
                <a:gd name="T14" fmla="*/ 9 w 17"/>
                <a:gd name="T15" fmla="*/ 1 h 10"/>
                <a:gd name="T16" fmla="*/ 7 w 17"/>
                <a:gd name="T1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7" y="1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6"/>
                    <a:pt x="0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9" y="10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7" y="6"/>
                    <a:pt x="17" y="5"/>
                    <a:pt x="16" y="5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8" y="0"/>
                    <a:pt x="7" y="1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8" name="Freeform 229"/>
            <p:cNvSpPr>
              <a:spLocks/>
            </p:cNvSpPr>
            <p:nvPr userDrawn="1"/>
          </p:nvSpPr>
          <p:spPr bwMode="auto">
            <a:xfrm>
              <a:off x="8577263" y="4422776"/>
              <a:ext cx="26988" cy="15875"/>
            </a:xfrm>
            <a:custGeom>
              <a:avLst/>
              <a:gdLst>
                <a:gd name="T0" fmla="*/ 8 w 17"/>
                <a:gd name="T1" fmla="*/ 9 h 10"/>
                <a:gd name="T2" fmla="*/ 10 w 17"/>
                <a:gd name="T3" fmla="*/ 9 h 10"/>
                <a:gd name="T4" fmla="*/ 17 w 17"/>
                <a:gd name="T5" fmla="*/ 5 h 10"/>
                <a:gd name="T6" fmla="*/ 17 w 17"/>
                <a:gd name="T7" fmla="*/ 4 h 10"/>
                <a:gd name="T8" fmla="*/ 10 w 17"/>
                <a:gd name="T9" fmla="*/ 0 h 10"/>
                <a:gd name="T10" fmla="*/ 8 w 17"/>
                <a:gd name="T11" fmla="*/ 0 h 10"/>
                <a:gd name="T12" fmla="*/ 1 w 17"/>
                <a:gd name="T13" fmla="*/ 4 h 10"/>
                <a:gd name="T14" fmla="*/ 1 w 17"/>
                <a:gd name="T15" fmla="*/ 5 h 10"/>
                <a:gd name="T16" fmla="*/ 8 w 17"/>
                <a:gd name="T17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8" y="9"/>
                  </a:moveTo>
                  <a:cubicBezTo>
                    <a:pt x="8" y="10"/>
                    <a:pt x="9" y="10"/>
                    <a:pt x="10" y="9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5"/>
                    <a:pt x="17" y="4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8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1" y="5"/>
                  </a:cubicBezTo>
                  <a:lnTo>
                    <a:pt x="8" y="9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9" name="Freeform 230"/>
            <p:cNvSpPr>
              <a:spLocks/>
            </p:cNvSpPr>
            <p:nvPr userDrawn="1"/>
          </p:nvSpPr>
          <p:spPr bwMode="auto">
            <a:xfrm>
              <a:off x="8539163" y="4425951"/>
              <a:ext cx="26988" cy="15875"/>
            </a:xfrm>
            <a:custGeom>
              <a:avLst/>
              <a:gdLst>
                <a:gd name="T0" fmla="*/ 16 w 17"/>
                <a:gd name="T1" fmla="*/ 4 h 10"/>
                <a:gd name="T2" fmla="*/ 9 w 17"/>
                <a:gd name="T3" fmla="*/ 0 h 10"/>
                <a:gd name="T4" fmla="*/ 7 w 17"/>
                <a:gd name="T5" fmla="*/ 0 h 10"/>
                <a:gd name="T6" fmla="*/ 0 w 17"/>
                <a:gd name="T7" fmla="*/ 4 h 10"/>
                <a:gd name="T8" fmla="*/ 0 w 17"/>
                <a:gd name="T9" fmla="*/ 6 h 10"/>
                <a:gd name="T10" fmla="*/ 7 w 17"/>
                <a:gd name="T11" fmla="*/ 10 h 10"/>
                <a:gd name="T12" fmla="*/ 10 w 17"/>
                <a:gd name="T13" fmla="*/ 10 h 10"/>
                <a:gd name="T14" fmla="*/ 16 w 17"/>
                <a:gd name="T15" fmla="*/ 6 h 10"/>
                <a:gd name="T16" fmla="*/ 16 w 17"/>
                <a:gd name="T17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6" y="4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8" y="0"/>
                    <a:pt x="7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7" y="5"/>
                    <a:pt x="17" y="5"/>
                    <a:pt x="16" y="4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0" name="Freeform 231"/>
            <p:cNvSpPr>
              <a:spLocks/>
            </p:cNvSpPr>
            <p:nvPr userDrawn="1"/>
          </p:nvSpPr>
          <p:spPr bwMode="auto">
            <a:xfrm>
              <a:off x="8555038" y="4432301"/>
              <a:ext cx="33338" cy="19050"/>
            </a:xfrm>
            <a:custGeom>
              <a:avLst/>
              <a:gdLst>
                <a:gd name="T0" fmla="*/ 20 w 21"/>
                <a:gd name="T1" fmla="*/ 4 h 12"/>
                <a:gd name="T2" fmla="*/ 13 w 21"/>
                <a:gd name="T3" fmla="*/ 0 h 12"/>
                <a:gd name="T4" fmla="*/ 11 w 21"/>
                <a:gd name="T5" fmla="*/ 0 h 12"/>
                <a:gd name="T6" fmla="*/ 1 w 21"/>
                <a:gd name="T7" fmla="*/ 6 h 12"/>
                <a:gd name="T8" fmla="*/ 1 w 21"/>
                <a:gd name="T9" fmla="*/ 8 h 12"/>
                <a:gd name="T10" fmla="*/ 7 w 21"/>
                <a:gd name="T11" fmla="*/ 12 h 12"/>
                <a:gd name="T12" fmla="*/ 10 w 21"/>
                <a:gd name="T13" fmla="*/ 12 h 12"/>
                <a:gd name="T14" fmla="*/ 20 w 21"/>
                <a:gd name="T15" fmla="*/ 5 h 12"/>
                <a:gd name="T16" fmla="*/ 20 w 21"/>
                <a:gd name="T17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" h="12">
                  <a:moveTo>
                    <a:pt x="20" y="4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12" y="0"/>
                    <a:pt x="11" y="0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0" y="7"/>
                    <a:pt x="0" y="7"/>
                    <a:pt x="1" y="8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8" y="12"/>
                    <a:pt x="9" y="12"/>
                    <a:pt x="10" y="12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21" y="5"/>
                    <a:pt x="21" y="5"/>
                    <a:pt x="20" y="4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1" name="Freeform 232"/>
            <p:cNvSpPr>
              <a:spLocks/>
            </p:cNvSpPr>
            <p:nvPr userDrawn="1"/>
          </p:nvSpPr>
          <p:spPr bwMode="auto">
            <a:xfrm>
              <a:off x="8586788" y="4397376"/>
              <a:ext cx="28575" cy="15875"/>
            </a:xfrm>
            <a:custGeom>
              <a:avLst/>
              <a:gdLst>
                <a:gd name="T0" fmla="*/ 8 w 18"/>
                <a:gd name="T1" fmla="*/ 1 h 10"/>
                <a:gd name="T2" fmla="*/ 1 w 18"/>
                <a:gd name="T3" fmla="*/ 5 h 10"/>
                <a:gd name="T4" fmla="*/ 1 w 18"/>
                <a:gd name="T5" fmla="*/ 6 h 10"/>
                <a:gd name="T6" fmla="*/ 8 w 18"/>
                <a:gd name="T7" fmla="*/ 10 h 10"/>
                <a:gd name="T8" fmla="*/ 10 w 18"/>
                <a:gd name="T9" fmla="*/ 10 h 10"/>
                <a:gd name="T10" fmla="*/ 17 w 18"/>
                <a:gd name="T11" fmla="*/ 6 h 10"/>
                <a:gd name="T12" fmla="*/ 17 w 18"/>
                <a:gd name="T13" fmla="*/ 5 h 10"/>
                <a:gd name="T14" fmla="*/ 10 w 18"/>
                <a:gd name="T15" fmla="*/ 1 h 10"/>
                <a:gd name="T16" fmla="*/ 8 w 18"/>
                <a:gd name="T1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8" y="1"/>
                  </a:move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9" y="10"/>
                    <a:pt x="10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8" y="6"/>
                    <a:pt x="18" y="5"/>
                    <a:pt x="17" y="5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0"/>
                    <a:pt x="8" y="0"/>
                    <a:pt x="8" y="1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2" name="Freeform 233"/>
            <p:cNvSpPr>
              <a:spLocks/>
            </p:cNvSpPr>
            <p:nvPr userDrawn="1"/>
          </p:nvSpPr>
          <p:spPr bwMode="auto">
            <a:xfrm>
              <a:off x="8594726" y="4413251"/>
              <a:ext cx="26988" cy="15875"/>
            </a:xfrm>
            <a:custGeom>
              <a:avLst/>
              <a:gdLst>
                <a:gd name="T0" fmla="*/ 7 w 17"/>
                <a:gd name="T1" fmla="*/ 0 h 10"/>
                <a:gd name="T2" fmla="*/ 0 w 17"/>
                <a:gd name="T3" fmla="*/ 4 h 10"/>
                <a:gd name="T4" fmla="*/ 0 w 17"/>
                <a:gd name="T5" fmla="*/ 5 h 10"/>
                <a:gd name="T6" fmla="*/ 7 w 17"/>
                <a:gd name="T7" fmla="*/ 9 h 10"/>
                <a:gd name="T8" fmla="*/ 9 w 17"/>
                <a:gd name="T9" fmla="*/ 9 h 10"/>
                <a:gd name="T10" fmla="*/ 16 w 17"/>
                <a:gd name="T11" fmla="*/ 5 h 10"/>
                <a:gd name="T12" fmla="*/ 16 w 17"/>
                <a:gd name="T13" fmla="*/ 4 h 10"/>
                <a:gd name="T14" fmla="*/ 9 w 17"/>
                <a:gd name="T15" fmla="*/ 0 h 10"/>
                <a:gd name="T16" fmla="*/ 7 w 17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7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10"/>
                    <a:pt x="9" y="10"/>
                    <a:pt x="9" y="9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7" y="5"/>
                    <a:pt x="17" y="4"/>
                    <a:pt x="16" y="4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8" y="0"/>
                    <a:pt x="7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3" name="Freeform 234"/>
            <p:cNvSpPr>
              <a:spLocks/>
            </p:cNvSpPr>
            <p:nvPr userDrawn="1"/>
          </p:nvSpPr>
          <p:spPr bwMode="auto">
            <a:xfrm>
              <a:off x="8682038" y="4381501"/>
              <a:ext cx="26988" cy="15875"/>
            </a:xfrm>
            <a:custGeom>
              <a:avLst/>
              <a:gdLst>
                <a:gd name="T0" fmla="*/ 10 w 17"/>
                <a:gd name="T1" fmla="*/ 9 h 10"/>
                <a:gd name="T2" fmla="*/ 17 w 17"/>
                <a:gd name="T3" fmla="*/ 5 h 10"/>
                <a:gd name="T4" fmla="*/ 17 w 17"/>
                <a:gd name="T5" fmla="*/ 4 h 10"/>
                <a:gd name="T6" fmla="*/ 10 w 17"/>
                <a:gd name="T7" fmla="*/ 0 h 10"/>
                <a:gd name="T8" fmla="*/ 7 w 17"/>
                <a:gd name="T9" fmla="*/ 0 h 10"/>
                <a:gd name="T10" fmla="*/ 1 w 17"/>
                <a:gd name="T11" fmla="*/ 4 h 10"/>
                <a:gd name="T12" fmla="*/ 1 w 17"/>
                <a:gd name="T13" fmla="*/ 5 h 10"/>
                <a:gd name="T14" fmla="*/ 7 w 17"/>
                <a:gd name="T15" fmla="*/ 9 h 10"/>
                <a:gd name="T16" fmla="*/ 10 w 17"/>
                <a:gd name="T17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9"/>
                  </a:moveTo>
                  <a:cubicBezTo>
                    <a:pt x="17" y="5"/>
                    <a:pt x="17" y="5"/>
                    <a:pt x="17" y="5"/>
                  </a:cubicBezTo>
                  <a:cubicBezTo>
                    <a:pt x="17" y="5"/>
                    <a:pt x="17" y="5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7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1" y="5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10"/>
                    <a:pt x="9" y="10"/>
                    <a:pt x="10" y="9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4" name="Freeform 235"/>
            <p:cNvSpPr>
              <a:spLocks/>
            </p:cNvSpPr>
            <p:nvPr userDrawn="1"/>
          </p:nvSpPr>
          <p:spPr bwMode="auto">
            <a:xfrm>
              <a:off x="8599488" y="4429126"/>
              <a:ext cx="26988" cy="15875"/>
            </a:xfrm>
            <a:custGeom>
              <a:avLst/>
              <a:gdLst>
                <a:gd name="T0" fmla="*/ 7 w 17"/>
                <a:gd name="T1" fmla="*/ 10 h 10"/>
                <a:gd name="T2" fmla="*/ 9 w 17"/>
                <a:gd name="T3" fmla="*/ 10 h 10"/>
                <a:gd name="T4" fmla="*/ 16 w 17"/>
                <a:gd name="T5" fmla="*/ 6 h 10"/>
                <a:gd name="T6" fmla="*/ 16 w 17"/>
                <a:gd name="T7" fmla="*/ 5 h 10"/>
                <a:gd name="T8" fmla="*/ 9 w 17"/>
                <a:gd name="T9" fmla="*/ 1 h 10"/>
                <a:gd name="T10" fmla="*/ 7 w 17"/>
                <a:gd name="T11" fmla="*/ 1 h 10"/>
                <a:gd name="T12" fmla="*/ 0 w 17"/>
                <a:gd name="T13" fmla="*/ 5 h 10"/>
                <a:gd name="T14" fmla="*/ 0 w 17"/>
                <a:gd name="T15" fmla="*/ 6 h 10"/>
                <a:gd name="T16" fmla="*/ 7 w 17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7" y="10"/>
                  </a:moveTo>
                  <a:cubicBezTo>
                    <a:pt x="8" y="10"/>
                    <a:pt x="9" y="10"/>
                    <a:pt x="9" y="10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7" y="6"/>
                    <a:pt x="17" y="5"/>
                    <a:pt x="16" y="5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8" y="0"/>
                    <a:pt x="7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6"/>
                    <a:pt x="0" y="6"/>
                  </a:cubicBezTo>
                  <a:lnTo>
                    <a:pt x="7" y="10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5" name="Freeform 236"/>
            <p:cNvSpPr>
              <a:spLocks/>
            </p:cNvSpPr>
            <p:nvPr userDrawn="1"/>
          </p:nvSpPr>
          <p:spPr bwMode="auto">
            <a:xfrm>
              <a:off x="8623301" y="4456113"/>
              <a:ext cx="26988" cy="15875"/>
            </a:xfrm>
            <a:custGeom>
              <a:avLst/>
              <a:gdLst>
                <a:gd name="T0" fmla="*/ 10 w 17"/>
                <a:gd name="T1" fmla="*/ 1 h 10"/>
                <a:gd name="T2" fmla="*/ 7 w 17"/>
                <a:gd name="T3" fmla="*/ 1 h 10"/>
                <a:gd name="T4" fmla="*/ 1 w 17"/>
                <a:gd name="T5" fmla="*/ 5 h 10"/>
                <a:gd name="T6" fmla="*/ 1 w 17"/>
                <a:gd name="T7" fmla="*/ 6 h 10"/>
                <a:gd name="T8" fmla="*/ 7 w 17"/>
                <a:gd name="T9" fmla="*/ 10 h 10"/>
                <a:gd name="T10" fmla="*/ 10 w 17"/>
                <a:gd name="T11" fmla="*/ 10 h 10"/>
                <a:gd name="T12" fmla="*/ 16 w 17"/>
                <a:gd name="T13" fmla="*/ 6 h 10"/>
                <a:gd name="T14" fmla="*/ 16 w 17"/>
                <a:gd name="T15" fmla="*/ 5 h 10"/>
                <a:gd name="T16" fmla="*/ 10 w 17"/>
                <a:gd name="T1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1"/>
                  </a:moveTo>
                  <a:cubicBezTo>
                    <a:pt x="9" y="0"/>
                    <a:pt x="8" y="0"/>
                    <a:pt x="7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7" y="5"/>
                    <a:pt x="17" y="5"/>
                    <a:pt x="16" y="5"/>
                  </a:cubicBezTo>
                  <a:lnTo>
                    <a:pt x="10" y="1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6" name="Freeform 237"/>
            <p:cNvSpPr>
              <a:spLocks/>
            </p:cNvSpPr>
            <p:nvPr userDrawn="1"/>
          </p:nvSpPr>
          <p:spPr bwMode="auto">
            <a:xfrm>
              <a:off x="8639176" y="4446588"/>
              <a:ext cx="26988" cy="15875"/>
            </a:xfrm>
            <a:custGeom>
              <a:avLst/>
              <a:gdLst>
                <a:gd name="T0" fmla="*/ 10 w 17"/>
                <a:gd name="T1" fmla="*/ 1 h 10"/>
                <a:gd name="T2" fmla="*/ 7 w 17"/>
                <a:gd name="T3" fmla="*/ 1 h 10"/>
                <a:gd name="T4" fmla="*/ 1 w 17"/>
                <a:gd name="T5" fmla="*/ 5 h 10"/>
                <a:gd name="T6" fmla="*/ 1 w 17"/>
                <a:gd name="T7" fmla="*/ 6 h 10"/>
                <a:gd name="T8" fmla="*/ 8 w 17"/>
                <a:gd name="T9" fmla="*/ 10 h 10"/>
                <a:gd name="T10" fmla="*/ 10 w 17"/>
                <a:gd name="T11" fmla="*/ 10 h 10"/>
                <a:gd name="T12" fmla="*/ 17 w 17"/>
                <a:gd name="T13" fmla="*/ 6 h 10"/>
                <a:gd name="T14" fmla="*/ 17 w 17"/>
                <a:gd name="T15" fmla="*/ 5 h 10"/>
                <a:gd name="T16" fmla="*/ 10 w 17"/>
                <a:gd name="T1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1"/>
                  </a:moveTo>
                  <a:cubicBezTo>
                    <a:pt x="9" y="0"/>
                    <a:pt x="8" y="0"/>
                    <a:pt x="7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6"/>
                    <a:pt x="17" y="5"/>
                    <a:pt x="17" y="5"/>
                  </a:cubicBezTo>
                  <a:lnTo>
                    <a:pt x="10" y="1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7" name="Freeform 238"/>
            <p:cNvSpPr>
              <a:spLocks/>
            </p:cNvSpPr>
            <p:nvPr userDrawn="1"/>
          </p:nvSpPr>
          <p:spPr bwMode="auto">
            <a:xfrm>
              <a:off x="8572501" y="4438651"/>
              <a:ext cx="38100" cy="22225"/>
            </a:xfrm>
            <a:custGeom>
              <a:avLst/>
              <a:gdLst>
                <a:gd name="T0" fmla="*/ 23 w 24"/>
                <a:gd name="T1" fmla="*/ 5 h 14"/>
                <a:gd name="T2" fmla="*/ 16 w 24"/>
                <a:gd name="T3" fmla="*/ 1 h 14"/>
                <a:gd name="T4" fmla="*/ 14 w 24"/>
                <a:gd name="T5" fmla="*/ 1 h 14"/>
                <a:gd name="T6" fmla="*/ 0 w 24"/>
                <a:gd name="T7" fmla="*/ 9 h 14"/>
                <a:gd name="T8" fmla="*/ 0 w 24"/>
                <a:gd name="T9" fmla="*/ 10 h 14"/>
                <a:gd name="T10" fmla="*/ 7 w 24"/>
                <a:gd name="T11" fmla="*/ 14 h 14"/>
                <a:gd name="T12" fmla="*/ 9 w 24"/>
                <a:gd name="T13" fmla="*/ 14 h 14"/>
                <a:gd name="T14" fmla="*/ 23 w 24"/>
                <a:gd name="T15" fmla="*/ 6 h 14"/>
                <a:gd name="T16" fmla="*/ 23 w 24"/>
                <a:gd name="T17" fmla="*/ 5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14">
                  <a:moveTo>
                    <a:pt x="23" y="5"/>
                  </a:moveTo>
                  <a:cubicBezTo>
                    <a:pt x="16" y="1"/>
                    <a:pt x="16" y="1"/>
                    <a:pt x="16" y="1"/>
                  </a:cubicBezTo>
                  <a:cubicBezTo>
                    <a:pt x="15" y="0"/>
                    <a:pt x="14" y="0"/>
                    <a:pt x="14" y="1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0" y="9"/>
                    <a:pt x="0" y="10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8" y="14"/>
                    <a:pt x="9" y="14"/>
                    <a:pt x="9" y="14"/>
                  </a:cubicBezTo>
                  <a:cubicBezTo>
                    <a:pt x="23" y="6"/>
                    <a:pt x="23" y="6"/>
                    <a:pt x="23" y="6"/>
                  </a:cubicBezTo>
                  <a:cubicBezTo>
                    <a:pt x="24" y="6"/>
                    <a:pt x="23" y="5"/>
                    <a:pt x="23" y="5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8" name="Freeform 239"/>
            <p:cNvSpPr>
              <a:spLocks/>
            </p:cNvSpPr>
            <p:nvPr userDrawn="1"/>
          </p:nvSpPr>
          <p:spPr bwMode="auto">
            <a:xfrm>
              <a:off x="8589963" y="4445001"/>
              <a:ext cx="46038" cy="26988"/>
            </a:xfrm>
            <a:custGeom>
              <a:avLst/>
              <a:gdLst>
                <a:gd name="T0" fmla="*/ 29 w 29"/>
                <a:gd name="T1" fmla="*/ 4 h 17"/>
                <a:gd name="T2" fmla="*/ 22 w 29"/>
                <a:gd name="T3" fmla="*/ 0 h 17"/>
                <a:gd name="T4" fmla="*/ 19 w 29"/>
                <a:gd name="T5" fmla="*/ 0 h 17"/>
                <a:gd name="T6" fmla="*/ 1 w 29"/>
                <a:gd name="T7" fmla="*/ 11 h 17"/>
                <a:gd name="T8" fmla="*/ 1 w 29"/>
                <a:gd name="T9" fmla="*/ 12 h 17"/>
                <a:gd name="T10" fmla="*/ 7 w 29"/>
                <a:gd name="T11" fmla="*/ 16 h 17"/>
                <a:gd name="T12" fmla="*/ 10 w 29"/>
                <a:gd name="T13" fmla="*/ 16 h 17"/>
                <a:gd name="T14" fmla="*/ 29 w 29"/>
                <a:gd name="T15" fmla="*/ 5 h 17"/>
                <a:gd name="T16" fmla="*/ 29 w 29"/>
                <a:gd name="T17" fmla="*/ 4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" h="17">
                  <a:moveTo>
                    <a:pt x="29" y="4"/>
                  </a:moveTo>
                  <a:cubicBezTo>
                    <a:pt x="22" y="0"/>
                    <a:pt x="22" y="0"/>
                    <a:pt x="22" y="0"/>
                  </a:cubicBezTo>
                  <a:cubicBezTo>
                    <a:pt x="21" y="0"/>
                    <a:pt x="20" y="0"/>
                    <a:pt x="19" y="0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11"/>
                    <a:pt x="0" y="12"/>
                    <a:pt x="1" y="12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8" y="17"/>
                    <a:pt x="9" y="17"/>
                    <a:pt x="10" y="16"/>
                  </a:cubicBezTo>
                  <a:cubicBezTo>
                    <a:pt x="29" y="5"/>
                    <a:pt x="29" y="5"/>
                    <a:pt x="29" y="5"/>
                  </a:cubicBezTo>
                  <a:cubicBezTo>
                    <a:pt x="29" y="5"/>
                    <a:pt x="29" y="4"/>
                    <a:pt x="29" y="4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9" name="Freeform 240"/>
            <p:cNvSpPr>
              <a:spLocks/>
            </p:cNvSpPr>
            <p:nvPr userDrawn="1"/>
          </p:nvSpPr>
          <p:spPr bwMode="auto">
            <a:xfrm>
              <a:off x="8599488" y="4379913"/>
              <a:ext cx="17463" cy="9525"/>
            </a:xfrm>
            <a:custGeom>
              <a:avLst/>
              <a:gdLst>
                <a:gd name="T0" fmla="*/ 5 w 11"/>
                <a:gd name="T1" fmla="*/ 6 h 6"/>
                <a:gd name="T2" fmla="*/ 6 w 11"/>
                <a:gd name="T3" fmla="*/ 6 h 6"/>
                <a:gd name="T4" fmla="*/ 11 w 11"/>
                <a:gd name="T5" fmla="*/ 3 h 6"/>
                <a:gd name="T6" fmla="*/ 11 w 11"/>
                <a:gd name="T7" fmla="*/ 3 h 6"/>
                <a:gd name="T8" fmla="*/ 6 w 11"/>
                <a:gd name="T9" fmla="*/ 0 h 6"/>
                <a:gd name="T10" fmla="*/ 5 w 11"/>
                <a:gd name="T11" fmla="*/ 0 h 6"/>
                <a:gd name="T12" fmla="*/ 1 w 11"/>
                <a:gd name="T13" fmla="*/ 3 h 6"/>
                <a:gd name="T14" fmla="*/ 1 w 11"/>
                <a:gd name="T15" fmla="*/ 3 h 6"/>
                <a:gd name="T16" fmla="*/ 5 w 11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5" y="6"/>
                  </a:moveTo>
                  <a:cubicBezTo>
                    <a:pt x="5" y="6"/>
                    <a:pt x="6" y="6"/>
                    <a:pt x="6" y="6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3"/>
                    <a:pt x="1" y="3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0" name="Freeform 241"/>
            <p:cNvSpPr>
              <a:spLocks/>
            </p:cNvSpPr>
            <p:nvPr userDrawn="1"/>
          </p:nvSpPr>
          <p:spPr bwMode="auto">
            <a:xfrm>
              <a:off x="8589963" y="4386263"/>
              <a:ext cx="15875" cy="9525"/>
            </a:xfrm>
            <a:custGeom>
              <a:avLst/>
              <a:gdLst>
                <a:gd name="T0" fmla="*/ 4 w 10"/>
                <a:gd name="T1" fmla="*/ 6 h 6"/>
                <a:gd name="T2" fmla="*/ 6 w 10"/>
                <a:gd name="T3" fmla="*/ 6 h 6"/>
                <a:gd name="T4" fmla="*/ 10 w 10"/>
                <a:gd name="T5" fmla="*/ 3 h 6"/>
                <a:gd name="T6" fmla="*/ 10 w 10"/>
                <a:gd name="T7" fmla="*/ 2 h 6"/>
                <a:gd name="T8" fmla="*/ 6 w 10"/>
                <a:gd name="T9" fmla="*/ 0 h 6"/>
                <a:gd name="T10" fmla="*/ 4 w 10"/>
                <a:gd name="T11" fmla="*/ 0 h 6"/>
                <a:gd name="T12" fmla="*/ 0 w 10"/>
                <a:gd name="T13" fmla="*/ 2 h 6"/>
                <a:gd name="T14" fmla="*/ 0 w 10"/>
                <a:gd name="T15" fmla="*/ 3 h 6"/>
                <a:gd name="T16" fmla="*/ 4 w 10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6">
                  <a:moveTo>
                    <a:pt x="4" y="6"/>
                  </a:moveTo>
                  <a:cubicBezTo>
                    <a:pt x="5" y="6"/>
                    <a:pt x="5" y="6"/>
                    <a:pt x="6" y="6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3"/>
                    <a:pt x="10" y="3"/>
                    <a:pt x="10" y="2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5" y="0"/>
                    <a:pt x="5" y="0"/>
                    <a:pt x="4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lnTo>
                    <a:pt x="4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1" name="Freeform 242"/>
            <p:cNvSpPr>
              <a:spLocks/>
            </p:cNvSpPr>
            <p:nvPr userDrawn="1"/>
          </p:nvSpPr>
          <p:spPr bwMode="auto">
            <a:xfrm>
              <a:off x="8610601" y="4373563"/>
              <a:ext cx="17463" cy="9525"/>
            </a:xfrm>
            <a:custGeom>
              <a:avLst/>
              <a:gdLst>
                <a:gd name="T0" fmla="*/ 5 w 11"/>
                <a:gd name="T1" fmla="*/ 6 h 6"/>
                <a:gd name="T2" fmla="*/ 6 w 11"/>
                <a:gd name="T3" fmla="*/ 6 h 6"/>
                <a:gd name="T4" fmla="*/ 10 w 11"/>
                <a:gd name="T5" fmla="*/ 3 h 6"/>
                <a:gd name="T6" fmla="*/ 10 w 11"/>
                <a:gd name="T7" fmla="*/ 3 h 6"/>
                <a:gd name="T8" fmla="*/ 6 w 11"/>
                <a:gd name="T9" fmla="*/ 0 h 6"/>
                <a:gd name="T10" fmla="*/ 5 w 11"/>
                <a:gd name="T11" fmla="*/ 0 h 6"/>
                <a:gd name="T12" fmla="*/ 0 w 11"/>
                <a:gd name="T13" fmla="*/ 3 h 6"/>
                <a:gd name="T14" fmla="*/ 0 w 11"/>
                <a:gd name="T15" fmla="*/ 3 h 6"/>
                <a:gd name="T16" fmla="*/ 5 w 11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5" y="6"/>
                  </a:moveTo>
                  <a:cubicBezTo>
                    <a:pt x="5" y="6"/>
                    <a:pt x="6" y="6"/>
                    <a:pt x="6" y="6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1" y="3"/>
                    <a:pt x="11" y="3"/>
                    <a:pt x="10" y="3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2" name="Freeform 243"/>
            <p:cNvSpPr>
              <a:spLocks/>
            </p:cNvSpPr>
            <p:nvPr userDrawn="1"/>
          </p:nvSpPr>
          <p:spPr bwMode="auto">
            <a:xfrm>
              <a:off x="8631238" y="4360863"/>
              <a:ext cx="17463" cy="11113"/>
            </a:xfrm>
            <a:custGeom>
              <a:avLst/>
              <a:gdLst>
                <a:gd name="T0" fmla="*/ 5 w 11"/>
                <a:gd name="T1" fmla="*/ 6 h 7"/>
                <a:gd name="T2" fmla="*/ 6 w 11"/>
                <a:gd name="T3" fmla="*/ 6 h 7"/>
                <a:gd name="T4" fmla="*/ 11 w 11"/>
                <a:gd name="T5" fmla="*/ 4 h 7"/>
                <a:gd name="T6" fmla="*/ 11 w 11"/>
                <a:gd name="T7" fmla="*/ 3 h 7"/>
                <a:gd name="T8" fmla="*/ 6 w 11"/>
                <a:gd name="T9" fmla="*/ 0 h 7"/>
                <a:gd name="T10" fmla="*/ 5 w 11"/>
                <a:gd name="T11" fmla="*/ 0 h 7"/>
                <a:gd name="T12" fmla="*/ 1 w 11"/>
                <a:gd name="T13" fmla="*/ 3 h 7"/>
                <a:gd name="T14" fmla="*/ 1 w 11"/>
                <a:gd name="T15" fmla="*/ 4 h 7"/>
                <a:gd name="T16" fmla="*/ 5 w 11"/>
                <a:gd name="T17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7">
                  <a:moveTo>
                    <a:pt x="5" y="6"/>
                  </a:moveTo>
                  <a:cubicBezTo>
                    <a:pt x="5" y="7"/>
                    <a:pt x="6" y="7"/>
                    <a:pt x="6" y="6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3"/>
                    <a:pt x="11" y="3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4"/>
                    <a:pt x="1" y="4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3" name="Freeform 244"/>
            <p:cNvSpPr>
              <a:spLocks/>
            </p:cNvSpPr>
            <p:nvPr userDrawn="1"/>
          </p:nvSpPr>
          <p:spPr bwMode="auto">
            <a:xfrm>
              <a:off x="8620126" y="4367213"/>
              <a:ext cx="17463" cy="9525"/>
            </a:xfrm>
            <a:custGeom>
              <a:avLst/>
              <a:gdLst>
                <a:gd name="T0" fmla="*/ 5 w 11"/>
                <a:gd name="T1" fmla="*/ 6 h 6"/>
                <a:gd name="T2" fmla="*/ 7 w 11"/>
                <a:gd name="T3" fmla="*/ 6 h 6"/>
                <a:gd name="T4" fmla="*/ 11 w 11"/>
                <a:gd name="T5" fmla="*/ 4 h 6"/>
                <a:gd name="T6" fmla="*/ 11 w 11"/>
                <a:gd name="T7" fmla="*/ 3 h 6"/>
                <a:gd name="T8" fmla="*/ 7 w 11"/>
                <a:gd name="T9" fmla="*/ 0 h 6"/>
                <a:gd name="T10" fmla="*/ 5 w 11"/>
                <a:gd name="T11" fmla="*/ 0 h 6"/>
                <a:gd name="T12" fmla="*/ 1 w 11"/>
                <a:gd name="T13" fmla="*/ 3 h 6"/>
                <a:gd name="T14" fmla="*/ 1 w 11"/>
                <a:gd name="T15" fmla="*/ 4 h 6"/>
                <a:gd name="T16" fmla="*/ 5 w 11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5" y="6"/>
                  </a:moveTo>
                  <a:cubicBezTo>
                    <a:pt x="6" y="6"/>
                    <a:pt x="6" y="6"/>
                    <a:pt x="7" y="6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6" y="0"/>
                    <a:pt x="5" y="0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1" y="3"/>
                    <a:pt x="1" y="4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4" name="Freeform 245"/>
            <p:cNvSpPr>
              <a:spLocks/>
            </p:cNvSpPr>
            <p:nvPr userDrawn="1"/>
          </p:nvSpPr>
          <p:spPr bwMode="auto">
            <a:xfrm>
              <a:off x="8704263" y="4318001"/>
              <a:ext cx="17463" cy="11113"/>
            </a:xfrm>
            <a:custGeom>
              <a:avLst/>
              <a:gdLst>
                <a:gd name="T0" fmla="*/ 5 w 11"/>
                <a:gd name="T1" fmla="*/ 6 h 7"/>
                <a:gd name="T2" fmla="*/ 6 w 11"/>
                <a:gd name="T3" fmla="*/ 6 h 7"/>
                <a:gd name="T4" fmla="*/ 11 w 11"/>
                <a:gd name="T5" fmla="*/ 4 h 7"/>
                <a:gd name="T6" fmla="*/ 11 w 11"/>
                <a:gd name="T7" fmla="*/ 3 h 7"/>
                <a:gd name="T8" fmla="*/ 6 w 11"/>
                <a:gd name="T9" fmla="*/ 1 h 7"/>
                <a:gd name="T10" fmla="*/ 5 w 11"/>
                <a:gd name="T11" fmla="*/ 1 h 7"/>
                <a:gd name="T12" fmla="*/ 1 w 11"/>
                <a:gd name="T13" fmla="*/ 3 h 7"/>
                <a:gd name="T14" fmla="*/ 1 w 11"/>
                <a:gd name="T15" fmla="*/ 4 h 7"/>
                <a:gd name="T16" fmla="*/ 5 w 11"/>
                <a:gd name="T17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7">
                  <a:moveTo>
                    <a:pt x="5" y="6"/>
                  </a:moveTo>
                  <a:cubicBezTo>
                    <a:pt x="5" y="7"/>
                    <a:pt x="6" y="7"/>
                    <a:pt x="6" y="6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3"/>
                    <a:pt x="11" y="3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5" y="0"/>
                    <a:pt x="5" y="1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4"/>
                    <a:pt x="1" y="4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5" name="Freeform 246"/>
            <p:cNvSpPr>
              <a:spLocks/>
            </p:cNvSpPr>
            <p:nvPr userDrawn="1"/>
          </p:nvSpPr>
          <p:spPr bwMode="auto">
            <a:xfrm>
              <a:off x="8694738" y="4324351"/>
              <a:ext cx="17463" cy="11113"/>
            </a:xfrm>
            <a:custGeom>
              <a:avLst/>
              <a:gdLst>
                <a:gd name="T0" fmla="*/ 4 w 11"/>
                <a:gd name="T1" fmla="*/ 6 h 7"/>
                <a:gd name="T2" fmla="*/ 6 w 11"/>
                <a:gd name="T3" fmla="*/ 6 h 7"/>
                <a:gd name="T4" fmla="*/ 10 w 11"/>
                <a:gd name="T5" fmla="*/ 4 h 7"/>
                <a:gd name="T6" fmla="*/ 10 w 11"/>
                <a:gd name="T7" fmla="*/ 3 h 7"/>
                <a:gd name="T8" fmla="*/ 6 w 11"/>
                <a:gd name="T9" fmla="*/ 0 h 7"/>
                <a:gd name="T10" fmla="*/ 4 w 11"/>
                <a:gd name="T11" fmla="*/ 0 h 7"/>
                <a:gd name="T12" fmla="*/ 0 w 11"/>
                <a:gd name="T13" fmla="*/ 3 h 7"/>
                <a:gd name="T14" fmla="*/ 0 w 11"/>
                <a:gd name="T15" fmla="*/ 4 h 7"/>
                <a:gd name="T16" fmla="*/ 4 w 11"/>
                <a:gd name="T17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7">
                  <a:moveTo>
                    <a:pt x="4" y="6"/>
                  </a:moveTo>
                  <a:cubicBezTo>
                    <a:pt x="5" y="7"/>
                    <a:pt x="5" y="7"/>
                    <a:pt x="6" y="6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1" y="4"/>
                    <a:pt x="11" y="3"/>
                    <a:pt x="10" y="3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5" y="0"/>
                    <a:pt x="5" y="0"/>
                    <a:pt x="4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lnTo>
                    <a:pt x="4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6" name="Freeform 247"/>
            <p:cNvSpPr>
              <a:spLocks/>
            </p:cNvSpPr>
            <p:nvPr userDrawn="1"/>
          </p:nvSpPr>
          <p:spPr bwMode="auto">
            <a:xfrm>
              <a:off x="8683626" y="4330701"/>
              <a:ext cx="17463" cy="9525"/>
            </a:xfrm>
            <a:custGeom>
              <a:avLst/>
              <a:gdLst>
                <a:gd name="T0" fmla="*/ 5 w 11"/>
                <a:gd name="T1" fmla="*/ 6 h 6"/>
                <a:gd name="T2" fmla="*/ 6 w 11"/>
                <a:gd name="T3" fmla="*/ 6 h 6"/>
                <a:gd name="T4" fmla="*/ 10 w 11"/>
                <a:gd name="T5" fmla="*/ 4 h 6"/>
                <a:gd name="T6" fmla="*/ 10 w 11"/>
                <a:gd name="T7" fmla="*/ 3 h 6"/>
                <a:gd name="T8" fmla="*/ 6 w 11"/>
                <a:gd name="T9" fmla="*/ 0 h 6"/>
                <a:gd name="T10" fmla="*/ 5 w 11"/>
                <a:gd name="T11" fmla="*/ 0 h 6"/>
                <a:gd name="T12" fmla="*/ 0 w 11"/>
                <a:gd name="T13" fmla="*/ 3 h 6"/>
                <a:gd name="T14" fmla="*/ 0 w 11"/>
                <a:gd name="T15" fmla="*/ 4 h 6"/>
                <a:gd name="T16" fmla="*/ 5 w 11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5" y="6"/>
                  </a:moveTo>
                  <a:cubicBezTo>
                    <a:pt x="5" y="6"/>
                    <a:pt x="6" y="6"/>
                    <a:pt x="6" y="6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1" y="4"/>
                    <a:pt x="11" y="3"/>
                    <a:pt x="10" y="3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7" name="Freeform 248"/>
            <p:cNvSpPr>
              <a:spLocks/>
            </p:cNvSpPr>
            <p:nvPr userDrawn="1"/>
          </p:nvSpPr>
          <p:spPr bwMode="auto">
            <a:xfrm>
              <a:off x="8704263" y="4330701"/>
              <a:ext cx="26988" cy="15875"/>
            </a:xfrm>
            <a:custGeom>
              <a:avLst/>
              <a:gdLst>
                <a:gd name="T0" fmla="*/ 7 w 17"/>
                <a:gd name="T1" fmla="*/ 0 h 10"/>
                <a:gd name="T2" fmla="*/ 0 w 17"/>
                <a:gd name="T3" fmla="*/ 4 h 10"/>
                <a:gd name="T4" fmla="*/ 0 w 17"/>
                <a:gd name="T5" fmla="*/ 5 h 10"/>
                <a:gd name="T6" fmla="*/ 7 w 17"/>
                <a:gd name="T7" fmla="*/ 9 h 10"/>
                <a:gd name="T8" fmla="*/ 9 w 17"/>
                <a:gd name="T9" fmla="*/ 9 h 10"/>
                <a:gd name="T10" fmla="*/ 16 w 17"/>
                <a:gd name="T11" fmla="*/ 5 h 10"/>
                <a:gd name="T12" fmla="*/ 16 w 17"/>
                <a:gd name="T13" fmla="*/ 4 h 10"/>
                <a:gd name="T14" fmla="*/ 9 w 17"/>
                <a:gd name="T15" fmla="*/ 0 h 10"/>
                <a:gd name="T16" fmla="*/ 7 w 17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7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10"/>
                    <a:pt x="9" y="10"/>
                    <a:pt x="9" y="9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7" y="5"/>
                    <a:pt x="17" y="4"/>
                    <a:pt x="16" y="4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8" y="0"/>
                    <a:pt x="7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8" name="Freeform 249"/>
            <p:cNvSpPr>
              <a:spLocks/>
            </p:cNvSpPr>
            <p:nvPr userDrawn="1"/>
          </p:nvSpPr>
          <p:spPr bwMode="auto">
            <a:xfrm>
              <a:off x="8672513" y="4337051"/>
              <a:ext cx="17463" cy="9525"/>
            </a:xfrm>
            <a:custGeom>
              <a:avLst/>
              <a:gdLst>
                <a:gd name="T0" fmla="*/ 5 w 11"/>
                <a:gd name="T1" fmla="*/ 6 h 6"/>
                <a:gd name="T2" fmla="*/ 7 w 11"/>
                <a:gd name="T3" fmla="*/ 6 h 6"/>
                <a:gd name="T4" fmla="*/ 11 w 11"/>
                <a:gd name="T5" fmla="*/ 3 h 6"/>
                <a:gd name="T6" fmla="*/ 11 w 11"/>
                <a:gd name="T7" fmla="*/ 3 h 6"/>
                <a:gd name="T8" fmla="*/ 7 w 11"/>
                <a:gd name="T9" fmla="*/ 0 h 6"/>
                <a:gd name="T10" fmla="*/ 5 w 11"/>
                <a:gd name="T11" fmla="*/ 0 h 6"/>
                <a:gd name="T12" fmla="*/ 1 w 11"/>
                <a:gd name="T13" fmla="*/ 3 h 6"/>
                <a:gd name="T14" fmla="*/ 1 w 11"/>
                <a:gd name="T15" fmla="*/ 3 h 6"/>
                <a:gd name="T16" fmla="*/ 5 w 11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5" y="6"/>
                  </a:moveTo>
                  <a:cubicBezTo>
                    <a:pt x="6" y="6"/>
                    <a:pt x="6" y="6"/>
                    <a:pt x="7" y="6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6" y="0"/>
                    <a:pt x="5" y="0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3"/>
                    <a:pt x="1" y="3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9" name="Freeform 250"/>
            <p:cNvSpPr>
              <a:spLocks/>
            </p:cNvSpPr>
            <p:nvPr userDrawn="1"/>
          </p:nvSpPr>
          <p:spPr bwMode="auto">
            <a:xfrm>
              <a:off x="8726488" y="4335463"/>
              <a:ext cx="26988" cy="15875"/>
            </a:xfrm>
            <a:custGeom>
              <a:avLst/>
              <a:gdLst>
                <a:gd name="T0" fmla="*/ 8 w 17"/>
                <a:gd name="T1" fmla="*/ 0 h 10"/>
                <a:gd name="T2" fmla="*/ 1 w 17"/>
                <a:gd name="T3" fmla="*/ 4 h 10"/>
                <a:gd name="T4" fmla="*/ 1 w 17"/>
                <a:gd name="T5" fmla="*/ 6 h 10"/>
                <a:gd name="T6" fmla="*/ 8 w 17"/>
                <a:gd name="T7" fmla="*/ 10 h 10"/>
                <a:gd name="T8" fmla="*/ 10 w 17"/>
                <a:gd name="T9" fmla="*/ 10 h 10"/>
                <a:gd name="T10" fmla="*/ 17 w 17"/>
                <a:gd name="T11" fmla="*/ 6 h 10"/>
                <a:gd name="T12" fmla="*/ 17 w 17"/>
                <a:gd name="T13" fmla="*/ 4 h 10"/>
                <a:gd name="T14" fmla="*/ 10 w 17"/>
                <a:gd name="T15" fmla="*/ 0 h 10"/>
                <a:gd name="T16" fmla="*/ 8 w 17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8" y="0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5"/>
                    <a:pt x="17" y="5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0" name="Freeform 251"/>
            <p:cNvSpPr>
              <a:spLocks/>
            </p:cNvSpPr>
            <p:nvPr userDrawn="1"/>
          </p:nvSpPr>
          <p:spPr bwMode="auto">
            <a:xfrm>
              <a:off x="8662988" y="4343401"/>
              <a:ext cx="17463" cy="9525"/>
            </a:xfrm>
            <a:custGeom>
              <a:avLst/>
              <a:gdLst>
                <a:gd name="T0" fmla="*/ 5 w 11"/>
                <a:gd name="T1" fmla="*/ 6 h 6"/>
                <a:gd name="T2" fmla="*/ 6 w 11"/>
                <a:gd name="T3" fmla="*/ 6 h 6"/>
                <a:gd name="T4" fmla="*/ 11 w 11"/>
                <a:gd name="T5" fmla="*/ 3 h 6"/>
                <a:gd name="T6" fmla="*/ 11 w 11"/>
                <a:gd name="T7" fmla="*/ 2 h 6"/>
                <a:gd name="T8" fmla="*/ 6 w 11"/>
                <a:gd name="T9" fmla="*/ 0 h 6"/>
                <a:gd name="T10" fmla="*/ 5 w 11"/>
                <a:gd name="T11" fmla="*/ 0 h 6"/>
                <a:gd name="T12" fmla="*/ 0 w 11"/>
                <a:gd name="T13" fmla="*/ 2 h 6"/>
                <a:gd name="T14" fmla="*/ 1 w 11"/>
                <a:gd name="T15" fmla="*/ 3 h 6"/>
                <a:gd name="T16" fmla="*/ 5 w 11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5" y="6"/>
                  </a:moveTo>
                  <a:cubicBezTo>
                    <a:pt x="5" y="6"/>
                    <a:pt x="6" y="6"/>
                    <a:pt x="6" y="6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3"/>
                    <a:pt x="11" y="3"/>
                    <a:pt x="11" y="2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1" y="3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1" name="Freeform 252"/>
            <p:cNvSpPr>
              <a:spLocks/>
            </p:cNvSpPr>
            <p:nvPr userDrawn="1"/>
          </p:nvSpPr>
          <p:spPr bwMode="auto">
            <a:xfrm>
              <a:off x="8686801" y="4340226"/>
              <a:ext cx="26988" cy="15875"/>
            </a:xfrm>
            <a:custGeom>
              <a:avLst/>
              <a:gdLst>
                <a:gd name="T0" fmla="*/ 8 w 17"/>
                <a:gd name="T1" fmla="*/ 0 h 10"/>
                <a:gd name="T2" fmla="*/ 1 w 17"/>
                <a:gd name="T3" fmla="*/ 4 h 10"/>
                <a:gd name="T4" fmla="*/ 1 w 17"/>
                <a:gd name="T5" fmla="*/ 5 h 10"/>
                <a:gd name="T6" fmla="*/ 8 w 17"/>
                <a:gd name="T7" fmla="*/ 9 h 10"/>
                <a:gd name="T8" fmla="*/ 10 w 17"/>
                <a:gd name="T9" fmla="*/ 9 h 10"/>
                <a:gd name="T10" fmla="*/ 17 w 17"/>
                <a:gd name="T11" fmla="*/ 5 h 10"/>
                <a:gd name="T12" fmla="*/ 17 w 17"/>
                <a:gd name="T13" fmla="*/ 4 h 10"/>
                <a:gd name="T14" fmla="*/ 10 w 17"/>
                <a:gd name="T15" fmla="*/ 0 h 10"/>
                <a:gd name="T16" fmla="*/ 8 w 17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8" y="0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1" y="5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10"/>
                    <a:pt x="9" y="10"/>
                    <a:pt x="10" y="9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5"/>
                    <a:pt x="17" y="5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2" name="Freeform 253"/>
            <p:cNvSpPr>
              <a:spLocks/>
            </p:cNvSpPr>
            <p:nvPr userDrawn="1"/>
          </p:nvSpPr>
          <p:spPr bwMode="auto">
            <a:xfrm>
              <a:off x="8748713" y="4343401"/>
              <a:ext cx="26988" cy="15875"/>
            </a:xfrm>
            <a:custGeom>
              <a:avLst/>
              <a:gdLst>
                <a:gd name="T0" fmla="*/ 9 w 17"/>
                <a:gd name="T1" fmla="*/ 9 h 10"/>
                <a:gd name="T2" fmla="*/ 16 w 17"/>
                <a:gd name="T3" fmla="*/ 5 h 10"/>
                <a:gd name="T4" fmla="*/ 16 w 17"/>
                <a:gd name="T5" fmla="*/ 4 h 10"/>
                <a:gd name="T6" fmla="*/ 9 w 17"/>
                <a:gd name="T7" fmla="*/ 0 h 10"/>
                <a:gd name="T8" fmla="*/ 7 w 17"/>
                <a:gd name="T9" fmla="*/ 0 h 10"/>
                <a:gd name="T10" fmla="*/ 0 w 17"/>
                <a:gd name="T11" fmla="*/ 4 h 10"/>
                <a:gd name="T12" fmla="*/ 0 w 17"/>
                <a:gd name="T13" fmla="*/ 5 h 10"/>
                <a:gd name="T14" fmla="*/ 7 w 17"/>
                <a:gd name="T15" fmla="*/ 9 h 10"/>
                <a:gd name="T16" fmla="*/ 9 w 17"/>
                <a:gd name="T17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9" y="9"/>
                  </a:moveTo>
                  <a:cubicBezTo>
                    <a:pt x="16" y="5"/>
                    <a:pt x="16" y="5"/>
                    <a:pt x="16" y="5"/>
                  </a:cubicBezTo>
                  <a:cubicBezTo>
                    <a:pt x="17" y="5"/>
                    <a:pt x="17" y="4"/>
                    <a:pt x="16" y="4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8" y="0"/>
                    <a:pt x="7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10"/>
                    <a:pt x="9" y="10"/>
                    <a:pt x="9" y="9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3" name="Freeform 254"/>
            <p:cNvSpPr>
              <a:spLocks/>
            </p:cNvSpPr>
            <p:nvPr userDrawn="1"/>
          </p:nvSpPr>
          <p:spPr bwMode="auto">
            <a:xfrm>
              <a:off x="8710613" y="4344988"/>
              <a:ext cx="26988" cy="15875"/>
            </a:xfrm>
            <a:custGeom>
              <a:avLst/>
              <a:gdLst>
                <a:gd name="T0" fmla="*/ 7 w 17"/>
                <a:gd name="T1" fmla="*/ 0 h 10"/>
                <a:gd name="T2" fmla="*/ 0 w 17"/>
                <a:gd name="T3" fmla="*/ 4 h 10"/>
                <a:gd name="T4" fmla="*/ 0 w 17"/>
                <a:gd name="T5" fmla="*/ 6 h 10"/>
                <a:gd name="T6" fmla="*/ 7 w 17"/>
                <a:gd name="T7" fmla="*/ 10 h 10"/>
                <a:gd name="T8" fmla="*/ 10 w 17"/>
                <a:gd name="T9" fmla="*/ 10 h 10"/>
                <a:gd name="T10" fmla="*/ 16 w 17"/>
                <a:gd name="T11" fmla="*/ 6 h 10"/>
                <a:gd name="T12" fmla="*/ 16 w 17"/>
                <a:gd name="T13" fmla="*/ 4 h 10"/>
                <a:gd name="T14" fmla="*/ 9 w 17"/>
                <a:gd name="T15" fmla="*/ 0 h 10"/>
                <a:gd name="T16" fmla="*/ 7 w 17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7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7" y="5"/>
                    <a:pt x="17" y="5"/>
                    <a:pt x="16" y="4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8" y="0"/>
                    <a:pt x="7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4" name="Freeform 255"/>
            <p:cNvSpPr>
              <a:spLocks/>
            </p:cNvSpPr>
            <p:nvPr userDrawn="1"/>
          </p:nvSpPr>
          <p:spPr bwMode="auto">
            <a:xfrm>
              <a:off x="8775701" y="4348163"/>
              <a:ext cx="26988" cy="15875"/>
            </a:xfrm>
            <a:custGeom>
              <a:avLst/>
              <a:gdLst>
                <a:gd name="T0" fmla="*/ 9 w 17"/>
                <a:gd name="T1" fmla="*/ 9 h 10"/>
                <a:gd name="T2" fmla="*/ 16 w 17"/>
                <a:gd name="T3" fmla="*/ 6 h 10"/>
                <a:gd name="T4" fmla="*/ 16 w 17"/>
                <a:gd name="T5" fmla="*/ 4 h 10"/>
                <a:gd name="T6" fmla="*/ 9 w 17"/>
                <a:gd name="T7" fmla="*/ 0 h 10"/>
                <a:gd name="T8" fmla="*/ 7 w 17"/>
                <a:gd name="T9" fmla="*/ 0 h 10"/>
                <a:gd name="T10" fmla="*/ 0 w 17"/>
                <a:gd name="T11" fmla="*/ 4 h 10"/>
                <a:gd name="T12" fmla="*/ 0 w 17"/>
                <a:gd name="T13" fmla="*/ 6 h 10"/>
                <a:gd name="T14" fmla="*/ 7 w 17"/>
                <a:gd name="T15" fmla="*/ 9 h 10"/>
                <a:gd name="T16" fmla="*/ 9 w 17"/>
                <a:gd name="T17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9" y="9"/>
                  </a:moveTo>
                  <a:cubicBezTo>
                    <a:pt x="16" y="6"/>
                    <a:pt x="16" y="6"/>
                    <a:pt x="16" y="6"/>
                  </a:cubicBezTo>
                  <a:cubicBezTo>
                    <a:pt x="17" y="5"/>
                    <a:pt x="17" y="5"/>
                    <a:pt x="16" y="4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8" y="0"/>
                    <a:pt x="7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10"/>
                    <a:pt x="9" y="10"/>
                    <a:pt x="9" y="9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5" name="Freeform 256"/>
            <p:cNvSpPr>
              <a:spLocks/>
            </p:cNvSpPr>
            <p:nvPr userDrawn="1"/>
          </p:nvSpPr>
          <p:spPr bwMode="auto">
            <a:xfrm>
              <a:off x="8670926" y="4349751"/>
              <a:ext cx="26988" cy="15875"/>
            </a:xfrm>
            <a:custGeom>
              <a:avLst/>
              <a:gdLst>
                <a:gd name="T0" fmla="*/ 7 w 17"/>
                <a:gd name="T1" fmla="*/ 0 h 10"/>
                <a:gd name="T2" fmla="*/ 0 w 17"/>
                <a:gd name="T3" fmla="*/ 4 h 10"/>
                <a:gd name="T4" fmla="*/ 0 w 17"/>
                <a:gd name="T5" fmla="*/ 6 h 10"/>
                <a:gd name="T6" fmla="*/ 7 w 17"/>
                <a:gd name="T7" fmla="*/ 9 h 10"/>
                <a:gd name="T8" fmla="*/ 9 w 17"/>
                <a:gd name="T9" fmla="*/ 9 h 10"/>
                <a:gd name="T10" fmla="*/ 16 w 17"/>
                <a:gd name="T11" fmla="*/ 6 h 10"/>
                <a:gd name="T12" fmla="*/ 16 w 17"/>
                <a:gd name="T13" fmla="*/ 4 h 10"/>
                <a:gd name="T14" fmla="*/ 9 w 17"/>
                <a:gd name="T15" fmla="*/ 0 h 10"/>
                <a:gd name="T16" fmla="*/ 7 w 17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7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10"/>
                    <a:pt x="9" y="10"/>
                    <a:pt x="9" y="9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7" y="5"/>
                    <a:pt x="17" y="5"/>
                    <a:pt x="16" y="4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8" y="0"/>
                    <a:pt x="7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6" name="Freeform 257"/>
            <p:cNvSpPr>
              <a:spLocks/>
            </p:cNvSpPr>
            <p:nvPr userDrawn="1"/>
          </p:nvSpPr>
          <p:spPr bwMode="auto">
            <a:xfrm>
              <a:off x="8731251" y="4352926"/>
              <a:ext cx="26988" cy="15875"/>
            </a:xfrm>
            <a:custGeom>
              <a:avLst/>
              <a:gdLst>
                <a:gd name="T0" fmla="*/ 10 w 17"/>
                <a:gd name="T1" fmla="*/ 9 h 10"/>
                <a:gd name="T2" fmla="*/ 17 w 17"/>
                <a:gd name="T3" fmla="*/ 5 h 10"/>
                <a:gd name="T4" fmla="*/ 17 w 17"/>
                <a:gd name="T5" fmla="*/ 4 h 10"/>
                <a:gd name="T6" fmla="*/ 10 w 17"/>
                <a:gd name="T7" fmla="*/ 0 h 10"/>
                <a:gd name="T8" fmla="*/ 8 w 17"/>
                <a:gd name="T9" fmla="*/ 0 h 10"/>
                <a:gd name="T10" fmla="*/ 1 w 17"/>
                <a:gd name="T11" fmla="*/ 4 h 10"/>
                <a:gd name="T12" fmla="*/ 1 w 17"/>
                <a:gd name="T13" fmla="*/ 5 h 10"/>
                <a:gd name="T14" fmla="*/ 8 w 17"/>
                <a:gd name="T15" fmla="*/ 9 h 10"/>
                <a:gd name="T16" fmla="*/ 10 w 17"/>
                <a:gd name="T17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9"/>
                  </a:moveTo>
                  <a:cubicBezTo>
                    <a:pt x="17" y="5"/>
                    <a:pt x="17" y="5"/>
                    <a:pt x="17" y="5"/>
                  </a:cubicBezTo>
                  <a:cubicBezTo>
                    <a:pt x="17" y="5"/>
                    <a:pt x="17" y="4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8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1" y="5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10"/>
                    <a:pt x="9" y="10"/>
                    <a:pt x="10" y="9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7" name="Freeform 258"/>
            <p:cNvSpPr>
              <a:spLocks/>
            </p:cNvSpPr>
            <p:nvPr userDrawn="1"/>
          </p:nvSpPr>
          <p:spPr bwMode="auto">
            <a:xfrm>
              <a:off x="8758238" y="4357688"/>
              <a:ext cx="26988" cy="15875"/>
            </a:xfrm>
            <a:custGeom>
              <a:avLst/>
              <a:gdLst>
                <a:gd name="T0" fmla="*/ 10 w 17"/>
                <a:gd name="T1" fmla="*/ 10 h 10"/>
                <a:gd name="T2" fmla="*/ 17 w 17"/>
                <a:gd name="T3" fmla="*/ 6 h 10"/>
                <a:gd name="T4" fmla="*/ 17 w 17"/>
                <a:gd name="T5" fmla="*/ 4 h 10"/>
                <a:gd name="T6" fmla="*/ 10 w 17"/>
                <a:gd name="T7" fmla="*/ 0 h 10"/>
                <a:gd name="T8" fmla="*/ 8 w 17"/>
                <a:gd name="T9" fmla="*/ 0 h 10"/>
                <a:gd name="T10" fmla="*/ 1 w 17"/>
                <a:gd name="T11" fmla="*/ 4 h 10"/>
                <a:gd name="T12" fmla="*/ 1 w 17"/>
                <a:gd name="T13" fmla="*/ 6 h 10"/>
                <a:gd name="T14" fmla="*/ 8 w 17"/>
                <a:gd name="T15" fmla="*/ 10 h 10"/>
                <a:gd name="T16" fmla="*/ 10 w 17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10"/>
                  </a:moveTo>
                  <a:cubicBezTo>
                    <a:pt x="17" y="6"/>
                    <a:pt x="17" y="6"/>
                    <a:pt x="17" y="6"/>
                  </a:cubicBezTo>
                  <a:cubicBezTo>
                    <a:pt x="17" y="5"/>
                    <a:pt x="17" y="5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8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10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8" name="Freeform 259"/>
            <p:cNvSpPr>
              <a:spLocks/>
            </p:cNvSpPr>
            <p:nvPr userDrawn="1"/>
          </p:nvSpPr>
          <p:spPr bwMode="auto">
            <a:xfrm>
              <a:off x="8653463" y="4359276"/>
              <a:ext cx="26988" cy="15875"/>
            </a:xfrm>
            <a:custGeom>
              <a:avLst/>
              <a:gdLst>
                <a:gd name="T0" fmla="*/ 8 w 17"/>
                <a:gd name="T1" fmla="*/ 0 h 10"/>
                <a:gd name="T2" fmla="*/ 1 w 17"/>
                <a:gd name="T3" fmla="*/ 4 h 10"/>
                <a:gd name="T4" fmla="*/ 1 w 17"/>
                <a:gd name="T5" fmla="*/ 6 h 10"/>
                <a:gd name="T6" fmla="*/ 8 w 17"/>
                <a:gd name="T7" fmla="*/ 10 h 10"/>
                <a:gd name="T8" fmla="*/ 10 w 17"/>
                <a:gd name="T9" fmla="*/ 10 h 10"/>
                <a:gd name="T10" fmla="*/ 17 w 17"/>
                <a:gd name="T11" fmla="*/ 6 h 10"/>
                <a:gd name="T12" fmla="*/ 17 w 17"/>
                <a:gd name="T13" fmla="*/ 4 h 10"/>
                <a:gd name="T14" fmla="*/ 10 w 17"/>
                <a:gd name="T15" fmla="*/ 0 h 10"/>
                <a:gd name="T16" fmla="*/ 8 w 17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8" y="0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5"/>
                    <a:pt x="17" y="5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9" name="Freeform 260"/>
            <p:cNvSpPr>
              <a:spLocks/>
            </p:cNvSpPr>
            <p:nvPr userDrawn="1"/>
          </p:nvSpPr>
          <p:spPr bwMode="auto">
            <a:xfrm>
              <a:off x="8677276" y="4364038"/>
              <a:ext cx="26988" cy="15875"/>
            </a:xfrm>
            <a:custGeom>
              <a:avLst/>
              <a:gdLst>
                <a:gd name="T0" fmla="*/ 7 w 17"/>
                <a:gd name="T1" fmla="*/ 1 h 10"/>
                <a:gd name="T2" fmla="*/ 1 w 17"/>
                <a:gd name="T3" fmla="*/ 5 h 10"/>
                <a:gd name="T4" fmla="*/ 1 w 17"/>
                <a:gd name="T5" fmla="*/ 6 h 10"/>
                <a:gd name="T6" fmla="*/ 7 w 17"/>
                <a:gd name="T7" fmla="*/ 10 h 10"/>
                <a:gd name="T8" fmla="*/ 10 w 17"/>
                <a:gd name="T9" fmla="*/ 10 h 10"/>
                <a:gd name="T10" fmla="*/ 16 w 17"/>
                <a:gd name="T11" fmla="*/ 6 h 10"/>
                <a:gd name="T12" fmla="*/ 16 w 17"/>
                <a:gd name="T13" fmla="*/ 5 h 10"/>
                <a:gd name="T14" fmla="*/ 10 w 17"/>
                <a:gd name="T15" fmla="*/ 1 h 10"/>
                <a:gd name="T16" fmla="*/ 7 w 17"/>
                <a:gd name="T1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7" y="1"/>
                  </a:move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7" y="6"/>
                    <a:pt x="17" y="5"/>
                    <a:pt x="16" y="5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0"/>
                    <a:pt x="8" y="0"/>
                    <a:pt x="7" y="1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0" name="Freeform 261"/>
            <p:cNvSpPr>
              <a:spLocks/>
            </p:cNvSpPr>
            <p:nvPr userDrawn="1"/>
          </p:nvSpPr>
          <p:spPr bwMode="auto">
            <a:xfrm>
              <a:off x="8742363" y="4367213"/>
              <a:ext cx="26988" cy="15875"/>
            </a:xfrm>
            <a:custGeom>
              <a:avLst/>
              <a:gdLst>
                <a:gd name="T0" fmla="*/ 9 w 17"/>
                <a:gd name="T1" fmla="*/ 10 h 10"/>
                <a:gd name="T2" fmla="*/ 16 w 17"/>
                <a:gd name="T3" fmla="*/ 6 h 10"/>
                <a:gd name="T4" fmla="*/ 16 w 17"/>
                <a:gd name="T5" fmla="*/ 4 h 10"/>
                <a:gd name="T6" fmla="*/ 9 w 17"/>
                <a:gd name="T7" fmla="*/ 0 h 10"/>
                <a:gd name="T8" fmla="*/ 7 w 17"/>
                <a:gd name="T9" fmla="*/ 0 h 10"/>
                <a:gd name="T10" fmla="*/ 0 w 17"/>
                <a:gd name="T11" fmla="*/ 4 h 10"/>
                <a:gd name="T12" fmla="*/ 0 w 17"/>
                <a:gd name="T13" fmla="*/ 6 h 10"/>
                <a:gd name="T14" fmla="*/ 7 w 17"/>
                <a:gd name="T15" fmla="*/ 10 h 10"/>
                <a:gd name="T16" fmla="*/ 9 w 17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9" y="10"/>
                  </a:moveTo>
                  <a:cubicBezTo>
                    <a:pt x="16" y="6"/>
                    <a:pt x="16" y="6"/>
                    <a:pt x="16" y="6"/>
                  </a:cubicBezTo>
                  <a:cubicBezTo>
                    <a:pt x="17" y="5"/>
                    <a:pt x="17" y="5"/>
                    <a:pt x="16" y="4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8" y="0"/>
                    <a:pt x="7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9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1" name="Freeform 262"/>
            <p:cNvSpPr>
              <a:spLocks/>
            </p:cNvSpPr>
            <p:nvPr userDrawn="1"/>
          </p:nvSpPr>
          <p:spPr bwMode="auto">
            <a:xfrm>
              <a:off x="8637588" y="4368801"/>
              <a:ext cx="26988" cy="15875"/>
            </a:xfrm>
            <a:custGeom>
              <a:avLst/>
              <a:gdLst>
                <a:gd name="T0" fmla="*/ 7 w 17"/>
                <a:gd name="T1" fmla="*/ 0 h 10"/>
                <a:gd name="T2" fmla="*/ 0 w 17"/>
                <a:gd name="T3" fmla="*/ 4 h 10"/>
                <a:gd name="T4" fmla="*/ 0 w 17"/>
                <a:gd name="T5" fmla="*/ 6 h 10"/>
                <a:gd name="T6" fmla="*/ 7 w 17"/>
                <a:gd name="T7" fmla="*/ 10 h 10"/>
                <a:gd name="T8" fmla="*/ 9 w 17"/>
                <a:gd name="T9" fmla="*/ 10 h 10"/>
                <a:gd name="T10" fmla="*/ 16 w 17"/>
                <a:gd name="T11" fmla="*/ 6 h 10"/>
                <a:gd name="T12" fmla="*/ 16 w 17"/>
                <a:gd name="T13" fmla="*/ 4 h 10"/>
                <a:gd name="T14" fmla="*/ 9 w 17"/>
                <a:gd name="T15" fmla="*/ 0 h 10"/>
                <a:gd name="T16" fmla="*/ 7 w 17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7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9" y="10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7" y="5"/>
                    <a:pt x="17" y="5"/>
                    <a:pt x="16" y="4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8" y="0"/>
                    <a:pt x="7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2" name="Freeform 263"/>
            <p:cNvSpPr>
              <a:spLocks/>
            </p:cNvSpPr>
            <p:nvPr userDrawn="1"/>
          </p:nvSpPr>
          <p:spPr bwMode="auto">
            <a:xfrm>
              <a:off x="8659813" y="4373563"/>
              <a:ext cx="28575" cy="15875"/>
            </a:xfrm>
            <a:custGeom>
              <a:avLst/>
              <a:gdLst>
                <a:gd name="T0" fmla="*/ 8 w 18"/>
                <a:gd name="T1" fmla="*/ 1 h 10"/>
                <a:gd name="T2" fmla="*/ 1 w 18"/>
                <a:gd name="T3" fmla="*/ 5 h 10"/>
                <a:gd name="T4" fmla="*/ 1 w 18"/>
                <a:gd name="T5" fmla="*/ 6 h 10"/>
                <a:gd name="T6" fmla="*/ 8 w 18"/>
                <a:gd name="T7" fmla="*/ 10 h 10"/>
                <a:gd name="T8" fmla="*/ 10 w 18"/>
                <a:gd name="T9" fmla="*/ 10 h 10"/>
                <a:gd name="T10" fmla="*/ 17 w 18"/>
                <a:gd name="T11" fmla="*/ 6 h 10"/>
                <a:gd name="T12" fmla="*/ 17 w 18"/>
                <a:gd name="T13" fmla="*/ 5 h 10"/>
                <a:gd name="T14" fmla="*/ 10 w 18"/>
                <a:gd name="T15" fmla="*/ 1 h 10"/>
                <a:gd name="T16" fmla="*/ 8 w 18"/>
                <a:gd name="T1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8" y="1"/>
                  </a:move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9" y="10"/>
                    <a:pt x="10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8" y="6"/>
                    <a:pt x="18" y="5"/>
                    <a:pt x="17" y="5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0"/>
                    <a:pt x="9" y="0"/>
                    <a:pt x="8" y="1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3" name="Freeform 264"/>
            <p:cNvSpPr>
              <a:spLocks/>
            </p:cNvSpPr>
            <p:nvPr userDrawn="1"/>
          </p:nvSpPr>
          <p:spPr bwMode="auto">
            <a:xfrm>
              <a:off x="8759826" y="4376738"/>
              <a:ext cx="26988" cy="15875"/>
            </a:xfrm>
            <a:custGeom>
              <a:avLst/>
              <a:gdLst>
                <a:gd name="T0" fmla="*/ 9 w 17"/>
                <a:gd name="T1" fmla="*/ 1 h 10"/>
                <a:gd name="T2" fmla="*/ 7 w 17"/>
                <a:gd name="T3" fmla="*/ 1 h 10"/>
                <a:gd name="T4" fmla="*/ 0 w 17"/>
                <a:gd name="T5" fmla="*/ 5 h 10"/>
                <a:gd name="T6" fmla="*/ 0 w 17"/>
                <a:gd name="T7" fmla="*/ 6 h 10"/>
                <a:gd name="T8" fmla="*/ 7 w 17"/>
                <a:gd name="T9" fmla="*/ 10 h 10"/>
                <a:gd name="T10" fmla="*/ 9 w 17"/>
                <a:gd name="T11" fmla="*/ 10 h 10"/>
                <a:gd name="T12" fmla="*/ 16 w 17"/>
                <a:gd name="T13" fmla="*/ 6 h 10"/>
                <a:gd name="T14" fmla="*/ 16 w 17"/>
                <a:gd name="T15" fmla="*/ 5 h 10"/>
                <a:gd name="T16" fmla="*/ 9 w 17"/>
                <a:gd name="T1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9" y="1"/>
                  </a:moveTo>
                  <a:cubicBezTo>
                    <a:pt x="9" y="0"/>
                    <a:pt x="8" y="0"/>
                    <a:pt x="7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6"/>
                    <a:pt x="0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9" y="10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7" y="6"/>
                    <a:pt x="17" y="5"/>
                    <a:pt x="16" y="5"/>
                  </a:cubicBezTo>
                  <a:lnTo>
                    <a:pt x="9" y="1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4" name="Freeform 265"/>
            <p:cNvSpPr>
              <a:spLocks/>
            </p:cNvSpPr>
            <p:nvPr userDrawn="1"/>
          </p:nvSpPr>
          <p:spPr bwMode="auto">
            <a:xfrm>
              <a:off x="8620126" y="4378326"/>
              <a:ext cx="26988" cy="15875"/>
            </a:xfrm>
            <a:custGeom>
              <a:avLst/>
              <a:gdLst>
                <a:gd name="T0" fmla="*/ 8 w 17"/>
                <a:gd name="T1" fmla="*/ 0 h 10"/>
                <a:gd name="T2" fmla="*/ 1 w 17"/>
                <a:gd name="T3" fmla="*/ 4 h 10"/>
                <a:gd name="T4" fmla="*/ 1 w 17"/>
                <a:gd name="T5" fmla="*/ 6 h 10"/>
                <a:gd name="T6" fmla="*/ 8 w 17"/>
                <a:gd name="T7" fmla="*/ 10 h 10"/>
                <a:gd name="T8" fmla="*/ 10 w 17"/>
                <a:gd name="T9" fmla="*/ 10 h 10"/>
                <a:gd name="T10" fmla="*/ 17 w 17"/>
                <a:gd name="T11" fmla="*/ 6 h 10"/>
                <a:gd name="T12" fmla="*/ 17 w 17"/>
                <a:gd name="T13" fmla="*/ 4 h 10"/>
                <a:gd name="T14" fmla="*/ 10 w 17"/>
                <a:gd name="T15" fmla="*/ 0 h 10"/>
                <a:gd name="T16" fmla="*/ 8 w 17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8" y="0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5"/>
                    <a:pt x="17" y="5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5" name="Freeform 266"/>
            <p:cNvSpPr>
              <a:spLocks/>
            </p:cNvSpPr>
            <p:nvPr userDrawn="1"/>
          </p:nvSpPr>
          <p:spPr bwMode="auto">
            <a:xfrm>
              <a:off x="8643938" y="4383088"/>
              <a:ext cx="26988" cy="15875"/>
            </a:xfrm>
            <a:custGeom>
              <a:avLst/>
              <a:gdLst>
                <a:gd name="T0" fmla="*/ 7 w 17"/>
                <a:gd name="T1" fmla="*/ 1 h 10"/>
                <a:gd name="T2" fmla="*/ 1 w 17"/>
                <a:gd name="T3" fmla="*/ 5 h 10"/>
                <a:gd name="T4" fmla="*/ 1 w 17"/>
                <a:gd name="T5" fmla="*/ 6 h 10"/>
                <a:gd name="T6" fmla="*/ 8 w 17"/>
                <a:gd name="T7" fmla="*/ 10 h 10"/>
                <a:gd name="T8" fmla="*/ 10 w 17"/>
                <a:gd name="T9" fmla="*/ 10 h 10"/>
                <a:gd name="T10" fmla="*/ 17 w 17"/>
                <a:gd name="T11" fmla="*/ 6 h 10"/>
                <a:gd name="T12" fmla="*/ 17 w 17"/>
                <a:gd name="T13" fmla="*/ 5 h 10"/>
                <a:gd name="T14" fmla="*/ 10 w 17"/>
                <a:gd name="T15" fmla="*/ 1 h 10"/>
                <a:gd name="T16" fmla="*/ 7 w 17"/>
                <a:gd name="T1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7" y="1"/>
                  </a:move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6"/>
                    <a:pt x="17" y="5"/>
                    <a:pt x="17" y="5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0"/>
                    <a:pt x="8" y="0"/>
                    <a:pt x="7" y="1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6" name="Freeform 267"/>
            <p:cNvSpPr>
              <a:spLocks/>
            </p:cNvSpPr>
            <p:nvPr userDrawn="1"/>
          </p:nvSpPr>
          <p:spPr bwMode="auto">
            <a:xfrm>
              <a:off x="8709026" y="4386263"/>
              <a:ext cx="26988" cy="15875"/>
            </a:xfrm>
            <a:custGeom>
              <a:avLst/>
              <a:gdLst>
                <a:gd name="T0" fmla="*/ 9 w 17"/>
                <a:gd name="T1" fmla="*/ 10 h 10"/>
                <a:gd name="T2" fmla="*/ 16 w 17"/>
                <a:gd name="T3" fmla="*/ 6 h 10"/>
                <a:gd name="T4" fmla="*/ 16 w 17"/>
                <a:gd name="T5" fmla="*/ 5 h 10"/>
                <a:gd name="T6" fmla="*/ 9 w 17"/>
                <a:gd name="T7" fmla="*/ 1 h 10"/>
                <a:gd name="T8" fmla="*/ 7 w 17"/>
                <a:gd name="T9" fmla="*/ 1 h 10"/>
                <a:gd name="T10" fmla="*/ 0 w 17"/>
                <a:gd name="T11" fmla="*/ 5 h 10"/>
                <a:gd name="T12" fmla="*/ 0 w 17"/>
                <a:gd name="T13" fmla="*/ 6 h 10"/>
                <a:gd name="T14" fmla="*/ 7 w 17"/>
                <a:gd name="T15" fmla="*/ 10 h 10"/>
                <a:gd name="T16" fmla="*/ 9 w 17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9" y="10"/>
                  </a:moveTo>
                  <a:cubicBezTo>
                    <a:pt x="16" y="6"/>
                    <a:pt x="16" y="6"/>
                    <a:pt x="16" y="6"/>
                  </a:cubicBezTo>
                  <a:cubicBezTo>
                    <a:pt x="17" y="5"/>
                    <a:pt x="17" y="5"/>
                    <a:pt x="16" y="5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8" y="0"/>
                    <a:pt x="7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9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7" name="Freeform 268"/>
            <p:cNvSpPr>
              <a:spLocks/>
            </p:cNvSpPr>
            <p:nvPr userDrawn="1"/>
          </p:nvSpPr>
          <p:spPr bwMode="auto">
            <a:xfrm>
              <a:off x="8604251" y="4387851"/>
              <a:ext cx="26988" cy="15875"/>
            </a:xfrm>
            <a:custGeom>
              <a:avLst/>
              <a:gdLst>
                <a:gd name="T0" fmla="*/ 7 w 17"/>
                <a:gd name="T1" fmla="*/ 1 h 10"/>
                <a:gd name="T2" fmla="*/ 1 w 17"/>
                <a:gd name="T3" fmla="*/ 5 h 10"/>
                <a:gd name="T4" fmla="*/ 0 w 17"/>
                <a:gd name="T5" fmla="*/ 6 h 10"/>
                <a:gd name="T6" fmla="*/ 7 w 17"/>
                <a:gd name="T7" fmla="*/ 10 h 10"/>
                <a:gd name="T8" fmla="*/ 10 w 17"/>
                <a:gd name="T9" fmla="*/ 10 h 10"/>
                <a:gd name="T10" fmla="*/ 16 w 17"/>
                <a:gd name="T11" fmla="*/ 6 h 10"/>
                <a:gd name="T12" fmla="*/ 16 w 17"/>
                <a:gd name="T13" fmla="*/ 5 h 10"/>
                <a:gd name="T14" fmla="*/ 10 w 17"/>
                <a:gd name="T15" fmla="*/ 1 h 10"/>
                <a:gd name="T16" fmla="*/ 7 w 17"/>
                <a:gd name="T1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7" y="1"/>
                  </a:move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7" y="5"/>
                    <a:pt x="17" y="5"/>
                    <a:pt x="16" y="5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0"/>
                    <a:pt x="8" y="0"/>
                    <a:pt x="7" y="1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8" name="Freeform 269"/>
            <p:cNvSpPr>
              <a:spLocks/>
            </p:cNvSpPr>
            <p:nvPr userDrawn="1"/>
          </p:nvSpPr>
          <p:spPr bwMode="auto">
            <a:xfrm>
              <a:off x="8666163" y="4391026"/>
              <a:ext cx="26988" cy="15875"/>
            </a:xfrm>
            <a:custGeom>
              <a:avLst/>
              <a:gdLst>
                <a:gd name="T0" fmla="*/ 9 w 17"/>
                <a:gd name="T1" fmla="*/ 10 h 10"/>
                <a:gd name="T2" fmla="*/ 16 w 17"/>
                <a:gd name="T3" fmla="*/ 6 h 10"/>
                <a:gd name="T4" fmla="*/ 16 w 17"/>
                <a:gd name="T5" fmla="*/ 4 h 10"/>
                <a:gd name="T6" fmla="*/ 9 w 17"/>
                <a:gd name="T7" fmla="*/ 0 h 10"/>
                <a:gd name="T8" fmla="*/ 7 w 17"/>
                <a:gd name="T9" fmla="*/ 0 h 10"/>
                <a:gd name="T10" fmla="*/ 0 w 17"/>
                <a:gd name="T11" fmla="*/ 4 h 10"/>
                <a:gd name="T12" fmla="*/ 0 w 17"/>
                <a:gd name="T13" fmla="*/ 6 h 10"/>
                <a:gd name="T14" fmla="*/ 7 w 17"/>
                <a:gd name="T15" fmla="*/ 9 h 10"/>
                <a:gd name="T16" fmla="*/ 9 w 17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9" y="10"/>
                  </a:moveTo>
                  <a:cubicBezTo>
                    <a:pt x="16" y="6"/>
                    <a:pt x="16" y="6"/>
                    <a:pt x="16" y="6"/>
                  </a:cubicBezTo>
                  <a:cubicBezTo>
                    <a:pt x="17" y="5"/>
                    <a:pt x="17" y="5"/>
                    <a:pt x="16" y="4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8" y="0"/>
                    <a:pt x="7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10"/>
                    <a:pt x="9" y="10"/>
                    <a:pt x="9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9" name="Freeform 270"/>
            <p:cNvSpPr>
              <a:spLocks/>
            </p:cNvSpPr>
            <p:nvPr userDrawn="1"/>
          </p:nvSpPr>
          <p:spPr bwMode="auto">
            <a:xfrm>
              <a:off x="8628063" y="4392613"/>
              <a:ext cx="26988" cy="15875"/>
            </a:xfrm>
            <a:custGeom>
              <a:avLst/>
              <a:gdLst>
                <a:gd name="T0" fmla="*/ 7 w 17"/>
                <a:gd name="T1" fmla="*/ 1 h 10"/>
                <a:gd name="T2" fmla="*/ 0 w 17"/>
                <a:gd name="T3" fmla="*/ 5 h 10"/>
                <a:gd name="T4" fmla="*/ 0 w 17"/>
                <a:gd name="T5" fmla="*/ 6 h 10"/>
                <a:gd name="T6" fmla="*/ 7 w 17"/>
                <a:gd name="T7" fmla="*/ 10 h 10"/>
                <a:gd name="T8" fmla="*/ 9 w 17"/>
                <a:gd name="T9" fmla="*/ 10 h 10"/>
                <a:gd name="T10" fmla="*/ 16 w 17"/>
                <a:gd name="T11" fmla="*/ 6 h 10"/>
                <a:gd name="T12" fmla="*/ 16 w 17"/>
                <a:gd name="T13" fmla="*/ 5 h 10"/>
                <a:gd name="T14" fmla="*/ 9 w 17"/>
                <a:gd name="T15" fmla="*/ 1 h 10"/>
                <a:gd name="T16" fmla="*/ 7 w 17"/>
                <a:gd name="T1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7" y="1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6"/>
                    <a:pt x="0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9" y="10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7" y="6"/>
                    <a:pt x="17" y="5"/>
                    <a:pt x="16" y="5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8" y="0"/>
                    <a:pt x="7" y="1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0" name="Freeform 271"/>
            <p:cNvSpPr>
              <a:spLocks/>
            </p:cNvSpPr>
            <p:nvPr userDrawn="1"/>
          </p:nvSpPr>
          <p:spPr bwMode="auto">
            <a:xfrm>
              <a:off x="8691563" y="4395788"/>
              <a:ext cx="26988" cy="15875"/>
            </a:xfrm>
            <a:custGeom>
              <a:avLst/>
              <a:gdLst>
                <a:gd name="T0" fmla="*/ 10 w 17"/>
                <a:gd name="T1" fmla="*/ 10 h 10"/>
                <a:gd name="T2" fmla="*/ 17 w 17"/>
                <a:gd name="T3" fmla="*/ 6 h 10"/>
                <a:gd name="T4" fmla="*/ 17 w 17"/>
                <a:gd name="T5" fmla="*/ 5 h 10"/>
                <a:gd name="T6" fmla="*/ 10 w 17"/>
                <a:gd name="T7" fmla="*/ 1 h 10"/>
                <a:gd name="T8" fmla="*/ 8 w 17"/>
                <a:gd name="T9" fmla="*/ 1 h 10"/>
                <a:gd name="T10" fmla="*/ 1 w 17"/>
                <a:gd name="T11" fmla="*/ 5 h 10"/>
                <a:gd name="T12" fmla="*/ 1 w 17"/>
                <a:gd name="T13" fmla="*/ 6 h 10"/>
                <a:gd name="T14" fmla="*/ 8 w 17"/>
                <a:gd name="T15" fmla="*/ 10 h 10"/>
                <a:gd name="T16" fmla="*/ 10 w 17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10"/>
                  </a:moveTo>
                  <a:cubicBezTo>
                    <a:pt x="17" y="6"/>
                    <a:pt x="17" y="6"/>
                    <a:pt x="17" y="6"/>
                  </a:cubicBezTo>
                  <a:cubicBezTo>
                    <a:pt x="17" y="6"/>
                    <a:pt x="17" y="5"/>
                    <a:pt x="17" y="5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0"/>
                    <a:pt x="8" y="0"/>
                    <a:pt x="8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10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1" name="Freeform 272"/>
            <p:cNvSpPr>
              <a:spLocks/>
            </p:cNvSpPr>
            <p:nvPr userDrawn="1"/>
          </p:nvSpPr>
          <p:spPr bwMode="auto">
            <a:xfrm>
              <a:off x="8648701" y="4400551"/>
              <a:ext cx="26988" cy="15875"/>
            </a:xfrm>
            <a:custGeom>
              <a:avLst/>
              <a:gdLst>
                <a:gd name="T0" fmla="*/ 10 w 17"/>
                <a:gd name="T1" fmla="*/ 10 h 10"/>
                <a:gd name="T2" fmla="*/ 17 w 17"/>
                <a:gd name="T3" fmla="*/ 6 h 10"/>
                <a:gd name="T4" fmla="*/ 17 w 17"/>
                <a:gd name="T5" fmla="*/ 4 h 10"/>
                <a:gd name="T6" fmla="*/ 10 w 17"/>
                <a:gd name="T7" fmla="*/ 0 h 10"/>
                <a:gd name="T8" fmla="*/ 8 w 17"/>
                <a:gd name="T9" fmla="*/ 0 h 10"/>
                <a:gd name="T10" fmla="*/ 1 w 17"/>
                <a:gd name="T11" fmla="*/ 4 h 10"/>
                <a:gd name="T12" fmla="*/ 1 w 17"/>
                <a:gd name="T13" fmla="*/ 6 h 10"/>
                <a:gd name="T14" fmla="*/ 8 w 17"/>
                <a:gd name="T15" fmla="*/ 10 h 10"/>
                <a:gd name="T16" fmla="*/ 10 w 17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10"/>
                  </a:moveTo>
                  <a:cubicBezTo>
                    <a:pt x="17" y="6"/>
                    <a:pt x="17" y="6"/>
                    <a:pt x="17" y="6"/>
                  </a:cubicBezTo>
                  <a:cubicBezTo>
                    <a:pt x="17" y="5"/>
                    <a:pt x="17" y="5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8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10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2" name="Freeform 273"/>
            <p:cNvSpPr>
              <a:spLocks/>
            </p:cNvSpPr>
            <p:nvPr userDrawn="1"/>
          </p:nvSpPr>
          <p:spPr bwMode="auto">
            <a:xfrm>
              <a:off x="8675688" y="4405313"/>
              <a:ext cx="26988" cy="15875"/>
            </a:xfrm>
            <a:custGeom>
              <a:avLst/>
              <a:gdLst>
                <a:gd name="T0" fmla="*/ 10 w 17"/>
                <a:gd name="T1" fmla="*/ 10 h 10"/>
                <a:gd name="T2" fmla="*/ 16 w 17"/>
                <a:gd name="T3" fmla="*/ 6 h 10"/>
                <a:gd name="T4" fmla="*/ 16 w 17"/>
                <a:gd name="T5" fmla="*/ 5 h 10"/>
                <a:gd name="T6" fmla="*/ 10 w 17"/>
                <a:gd name="T7" fmla="*/ 1 h 10"/>
                <a:gd name="T8" fmla="*/ 7 w 17"/>
                <a:gd name="T9" fmla="*/ 1 h 10"/>
                <a:gd name="T10" fmla="*/ 1 w 17"/>
                <a:gd name="T11" fmla="*/ 5 h 10"/>
                <a:gd name="T12" fmla="*/ 1 w 17"/>
                <a:gd name="T13" fmla="*/ 6 h 10"/>
                <a:gd name="T14" fmla="*/ 7 w 17"/>
                <a:gd name="T15" fmla="*/ 10 h 10"/>
                <a:gd name="T16" fmla="*/ 10 w 17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10"/>
                  </a:moveTo>
                  <a:cubicBezTo>
                    <a:pt x="16" y="6"/>
                    <a:pt x="16" y="6"/>
                    <a:pt x="16" y="6"/>
                  </a:cubicBezTo>
                  <a:cubicBezTo>
                    <a:pt x="17" y="6"/>
                    <a:pt x="17" y="5"/>
                    <a:pt x="16" y="5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0"/>
                    <a:pt x="8" y="0"/>
                    <a:pt x="7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10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3" name="Freeform 274"/>
            <p:cNvSpPr>
              <a:spLocks/>
            </p:cNvSpPr>
            <p:nvPr userDrawn="1"/>
          </p:nvSpPr>
          <p:spPr bwMode="auto">
            <a:xfrm>
              <a:off x="8632826" y="4410076"/>
              <a:ext cx="26988" cy="15875"/>
            </a:xfrm>
            <a:custGeom>
              <a:avLst/>
              <a:gdLst>
                <a:gd name="T0" fmla="*/ 9 w 17"/>
                <a:gd name="T1" fmla="*/ 10 h 10"/>
                <a:gd name="T2" fmla="*/ 16 w 17"/>
                <a:gd name="T3" fmla="*/ 6 h 10"/>
                <a:gd name="T4" fmla="*/ 16 w 17"/>
                <a:gd name="T5" fmla="*/ 4 h 10"/>
                <a:gd name="T6" fmla="*/ 9 w 17"/>
                <a:gd name="T7" fmla="*/ 0 h 10"/>
                <a:gd name="T8" fmla="*/ 7 w 17"/>
                <a:gd name="T9" fmla="*/ 0 h 10"/>
                <a:gd name="T10" fmla="*/ 0 w 17"/>
                <a:gd name="T11" fmla="*/ 4 h 10"/>
                <a:gd name="T12" fmla="*/ 0 w 17"/>
                <a:gd name="T13" fmla="*/ 6 h 10"/>
                <a:gd name="T14" fmla="*/ 7 w 17"/>
                <a:gd name="T15" fmla="*/ 10 h 10"/>
                <a:gd name="T16" fmla="*/ 9 w 17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9" y="10"/>
                  </a:moveTo>
                  <a:cubicBezTo>
                    <a:pt x="16" y="6"/>
                    <a:pt x="16" y="6"/>
                    <a:pt x="16" y="6"/>
                  </a:cubicBezTo>
                  <a:cubicBezTo>
                    <a:pt x="17" y="5"/>
                    <a:pt x="17" y="5"/>
                    <a:pt x="16" y="4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8" y="0"/>
                    <a:pt x="7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9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4" name="Freeform 275"/>
            <p:cNvSpPr>
              <a:spLocks/>
            </p:cNvSpPr>
            <p:nvPr userDrawn="1"/>
          </p:nvSpPr>
          <p:spPr bwMode="auto">
            <a:xfrm>
              <a:off x="8658226" y="4414838"/>
              <a:ext cx="28575" cy="15875"/>
            </a:xfrm>
            <a:custGeom>
              <a:avLst/>
              <a:gdLst>
                <a:gd name="T0" fmla="*/ 10 w 18"/>
                <a:gd name="T1" fmla="*/ 10 h 10"/>
                <a:gd name="T2" fmla="*/ 17 w 18"/>
                <a:gd name="T3" fmla="*/ 6 h 10"/>
                <a:gd name="T4" fmla="*/ 17 w 18"/>
                <a:gd name="T5" fmla="*/ 5 h 10"/>
                <a:gd name="T6" fmla="*/ 10 w 18"/>
                <a:gd name="T7" fmla="*/ 1 h 10"/>
                <a:gd name="T8" fmla="*/ 8 w 18"/>
                <a:gd name="T9" fmla="*/ 1 h 10"/>
                <a:gd name="T10" fmla="*/ 1 w 18"/>
                <a:gd name="T11" fmla="*/ 5 h 10"/>
                <a:gd name="T12" fmla="*/ 1 w 18"/>
                <a:gd name="T13" fmla="*/ 6 h 10"/>
                <a:gd name="T14" fmla="*/ 8 w 18"/>
                <a:gd name="T15" fmla="*/ 10 h 10"/>
                <a:gd name="T16" fmla="*/ 10 w 18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10" y="10"/>
                  </a:moveTo>
                  <a:cubicBezTo>
                    <a:pt x="17" y="6"/>
                    <a:pt x="17" y="6"/>
                    <a:pt x="17" y="6"/>
                  </a:cubicBezTo>
                  <a:cubicBezTo>
                    <a:pt x="18" y="6"/>
                    <a:pt x="18" y="5"/>
                    <a:pt x="17" y="5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0"/>
                    <a:pt x="8" y="0"/>
                    <a:pt x="8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9" y="10"/>
                    <a:pt x="10" y="10"/>
                    <a:pt x="10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5" name="Freeform 276"/>
            <p:cNvSpPr>
              <a:spLocks/>
            </p:cNvSpPr>
            <p:nvPr userDrawn="1"/>
          </p:nvSpPr>
          <p:spPr bwMode="auto">
            <a:xfrm>
              <a:off x="8615363" y="4419601"/>
              <a:ext cx="26988" cy="15875"/>
            </a:xfrm>
            <a:custGeom>
              <a:avLst/>
              <a:gdLst>
                <a:gd name="T0" fmla="*/ 8 w 17"/>
                <a:gd name="T1" fmla="*/ 10 h 10"/>
                <a:gd name="T2" fmla="*/ 10 w 17"/>
                <a:gd name="T3" fmla="*/ 10 h 10"/>
                <a:gd name="T4" fmla="*/ 17 w 17"/>
                <a:gd name="T5" fmla="*/ 6 h 10"/>
                <a:gd name="T6" fmla="*/ 17 w 17"/>
                <a:gd name="T7" fmla="*/ 4 h 10"/>
                <a:gd name="T8" fmla="*/ 10 w 17"/>
                <a:gd name="T9" fmla="*/ 1 h 10"/>
                <a:gd name="T10" fmla="*/ 8 w 17"/>
                <a:gd name="T11" fmla="*/ 1 h 10"/>
                <a:gd name="T12" fmla="*/ 1 w 17"/>
                <a:gd name="T13" fmla="*/ 4 h 10"/>
                <a:gd name="T14" fmla="*/ 1 w 17"/>
                <a:gd name="T15" fmla="*/ 6 h 10"/>
                <a:gd name="T16" fmla="*/ 8 w 17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8" y="10"/>
                  </a:moveTo>
                  <a:cubicBezTo>
                    <a:pt x="8" y="10"/>
                    <a:pt x="9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5"/>
                    <a:pt x="17" y="5"/>
                    <a:pt x="17" y="4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0"/>
                    <a:pt x="8" y="0"/>
                    <a:pt x="8" y="1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1" y="6"/>
                  </a:cubicBezTo>
                  <a:lnTo>
                    <a:pt x="8" y="10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6" name="Freeform 277"/>
            <p:cNvSpPr>
              <a:spLocks/>
            </p:cNvSpPr>
            <p:nvPr userDrawn="1"/>
          </p:nvSpPr>
          <p:spPr bwMode="auto">
            <a:xfrm>
              <a:off x="8642351" y="4424363"/>
              <a:ext cx="26988" cy="15875"/>
            </a:xfrm>
            <a:custGeom>
              <a:avLst/>
              <a:gdLst>
                <a:gd name="T0" fmla="*/ 10 w 17"/>
                <a:gd name="T1" fmla="*/ 10 h 10"/>
                <a:gd name="T2" fmla="*/ 17 w 17"/>
                <a:gd name="T3" fmla="*/ 6 h 10"/>
                <a:gd name="T4" fmla="*/ 16 w 17"/>
                <a:gd name="T5" fmla="*/ 5 h 10"/>
                <a:gd name="T6" fmla="*/ 10 w 17"/>
                <a:gd name="T7" fmla="*/ 1 h 10"/>
                <a:gd name="T8" fmla="*/ 7 w 17"/>
                <a:gd name="T9" fmla="*/ 1 h 10"/>
                <a:gd name="T10" fmla="*/ 1 w 17"/>
                <a:gd name="T11" fmla="*/ 5 h 10"/>
                <a:gd name="T12" fmla="*/ 1 w 17"/>
                <a:gd name="T13" fmla="*/ 6 h 10"/>
                <a:gd name="T14" fmla="*/ 7 w 17"/>
                <a:gd name="T15" fmla="*/ 10 h 10"/>
                <a:gd name="T16" fmla="*/ 10 w 17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10"/>
                  </a:moveTo>
                  <a:cubicBezTo>
                    <a:pt x="17" y="6"/>
                    <a:pt x="17" y="6"/>
                    <a:pt x="17" y="6"/>
                  </a:cubicBezTo>
                  <a:cubicBezTo>
                    <a:pt x="17" y="6"/>
                    <a:pt x="17" y="5"/>
                    <a:pt x="16" y="5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0"/>
                    <a:pt x="8" y="0"/>
                    <a:pt x="7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10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7" name="Freeform 278"/>
            <p:cNvSpPr>
              <a:spLocks/>
            </p:cNvSpPr>
            <p:nvPr userDrawn="1"/>
          </p:nvSpPr>
          <p:spPr bwMode="auto">
            <a:xfrm>
              <a:off x="8672513" y="4387851"/>
              <a:ext cx="96838" cy="55563"/>
            </a:xfrm>
            <a:custGeom>
              <a:avLst/>
              <a:gdLst>
                <a:gd name="T0" fmla="*/ 53 w 61"/>
                <a:gd name="T1" fmla="*/ 0 h 35"/>
                <a:gd name="T2" fmla="*/ 51 w 61"/>
                <a:gd name="T3" fmla="*/ 0 h 35"/>
                <a:gd name="T4" fmla="*/ 1 w 61"/>
                <a:gd name="T5" fmla="*/ 29 h 35"/>
                <a:gd name="T6" fmla="*/ 1 w 61"/>
                <a:gd name="T7" fmla="*/ 31 h 35"/>
                <a:gd name="T8" fmla="*/ 8 w 61"/>
                <a:gd name="T9" fmla="*/ 35 h 35"/>
                <a:gd name="T10" fmla="*/ 10 w 61"/>
                <a:gd name="T11" fmla="*/ 34 h 35"/>
                <a:gd name="T12" fmla="*/ 60 w 61"/>
                <a:gd name="T13" fmla="*/ 5 h 35"/>
                <a:gd name="T14" fmla="*/ 60 w 61"/>
                <a:gd name="T15" fmla="*/ 4 h 35"/>
                <a:gd name="T16" fmla="*/ 53 w 61"/>
                <a:gd name="T17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1" h="35">
                  <a:moveTo>
                    <a:pt x="53" y="0"/>
                  </a:moveTo>
                  <a:cubicBezTo>
                    <a:pt x="53" y="0"/>
                    <a:pt x="52" y="0"/>
                    <a:pt x="51" y="0"/>
                  </a:cubicBezTo>
                  <a:cubicBezTo>
                    <a:pt x="1" y="29"/>
                    <a:pt x="1" y="29"/>
                    <a:pt x="1" y="29"/>
                  </a:cubicBezTo>
                  <a:cubicBezTo>
                    <a:pt x="0" y="30"/>
                    <a:pt x="0" y="30"/>
                    <a:pt x="1" y="31"/>
                  </a:cubicBezTo>
                  <a:cubicBezTo>
                    <a:pt x="8" y="35"/>
                    <a:pt x="8" y="35"/>
                    <a:pt x="8" y="35"/>
                  </a:cubicBezTo>
                  <a:cubicBezTo>
                    <a:pt x="8" y="35"/>
                    <a:pt x="9" y="35"/>
                    <a:pt x="10" y="34"/>
                  </a:cubicBezTo>
                  <a:cubicBezTo>
                    <a:pt x="60" y="5"/>
                    <a:pt x="60" y="5"/>
                    <a:pt x="60" y="5"/>
                  </a:cubicBezTo>
                  <a:cubicBezTo>
                    <a:pt x="61" y="5"/>
                    <a:pt x="61" y="4"/>
                    <a:pt x="60" y="4"/>
                  </a:cubicBezTo>
                  <a:lnTo>
                    <a:pt x="53" y="0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8" name="Freeform 279"/>
            <p:cNvSpPr>
              <a:spLocks/>
            </p:cNvSpPr>
            <p:nvPr userDrawn="1"/>
          </p:nvSpPr>
          <p:spPr bwMode="auto">
            <a:xfrm>
              <a:off x="8624888" y="4435476"/>
              <a:ext cx="28575" cy="15875"/>
            </a:xfrm>
            <a:custGeom>
              <a:avLst/>
              <a:gdLst>
                <a:gd name="T0" fmla="*/ 8 w 18"/>
                <a:gd name="T1" fmla="*/ 9 h 10"/>
                <a:gd name="T2" fmla="*/ 10 w 18"/>
                <a:gd name="T3" fmla="*/ 9 h 10"/>
                <a:gd name="T4" fmla="*/ 17 w 18"/>
                <a:gd name="T5" fmla="*/ 5 h 10"/>
                <a:gd name="T6" fmla="*/ 17 w 18"/>
                <a:gd name="T7" fmla="*/ 4 h 10"/>
                <a:gd name="T8" fmla="*/ 10 w 18"/>
                <a:gd name="T9" fmla="*/ 0 h 10"/>
                <a:gd name="T10" fmla="*/ 8 w 18"/>
                <a:gd name="T11" fmla="*/ 0 h 10"/>
                <a:gd name="T12" fmla="*/ 1 w 18"/>
                <a:gd name="T13" fmla="*/ 4 h 10"/>
                <a:gd name="T14" fmla="*/ 1 w 18"/>
                <a:gd name="T15" fmla="*/ 5 h 10"/>
                <a:gd name="T16" fmla="*/ 8 w 18"/>
                <a:gd name="T17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8" y="9"/>
                  </a:moveTo>
                  <a:cubicBezTo>
                    <a:pt x="9" y="10"/>
                    <a:pt x="9" y="10"/>
                    <a:pt x="10" y="9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8" y="5"/>
                    <a:pt x="17" y="4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8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1" y="5"/>
                  </a:cubicBezTo>
                  <a:lnTo>
                    <a:pt x="8" y="9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9" name="Freeform 280"/>
            <p:cNvSpPr>
              <a:spLocks/>
            </p:cNvSpPr>
            <p:nvPr userDrawn="1"/>
          </p:nvSpPr>
          <p:spPr bwMode="auto">
            <a:xfrm>
              <a:off x="8656638" y="4437063"/>
              <a:ext cx="26988" cy="15875"/>
            </a:xfrm>
            <a:custGeom>
              <a:avLst/>
              <a:gdLst>
                <a:gd name="T0" fmla="*/ 9 w 17"/>
                <a:gd name="T1" fmla="*/ 1 h 10"/>
                <a:gd name="T2" fmla="*/ 7 w 17"/>
                <a:gd name="T3" fmla="*/ 1 h 10"/>
                <a:gd name="T4" fmla="*/ 0 w 17"/>
                <a:gd name="T5" fmla="*/ 5 h 10"/>
                <a:gd name="T6" fmla="*/ 0 w 17"/>
                <a:gd name="T7" fmla="*/ 6 h 10"/>
                <a:gd name="T8" fmla="*/ 7 w 17"/>
                <a:gd name="T9" fmla="*/ 10 h 10"/>
                <a:gd name="T10" fmla="*/ 9 w 17"/>
                <a:gd name="T11" fmla="*/ 10 h 10"/>
                <a:gd name="T12" fmla="*/ 16 w 17"/>
                <a:gd name="T13" fmla="*/ 6 h 10"/>
                <a:gd name="T14" fmla="*/ 16 w 17"/>
                <a:gd name="T15" fmla="*/ 5 h 10"/>
                <a:gd name="T16" fmla="*/ 9 w 17"/>
                <a:gd name="T1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9" y="1"/>
                  </a:moveTo>
                  <a:cubicBezTo>
                    <a:pt x="9" y="0"/>
                    <a:pt x="8" y="0"/>
                    <a:pt x="7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9" y="10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7" y="5"/>
                    <a:pt x="17" y="5"/>
                    <a:pt x="16" y="5"/>
                  </a:cubicBezTo>
                  <a:lnTo>
                    <a:pt x="9" y="1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0" name="Freeform 281"/>
            <p:cNvSpPr>
              <a:spLocks/>
            </p:cNvSpPr>
            <p:nvPr userDrawn="1"/>
          </p:nvSpPr>
          <p:spPr bwMode="auto">
            <a:xfrm>
              <a:off x="8610601" y="4403726"/>
              <a:ext cx="26988" cy="14288"/>
            </a:xfrm>
            <a:custGeom>
              <a:avLst/>
              <a:gdLst>
                <a:gd name="T0" fmla="*/ 8 w 17"/>
                <a:gd name="T1" fmla="*/ 0 h 9"/>
                <a:gd name="T2" fmla="*/ 1 w 17"/>
                <a:gd name="T3" fmla="*/ 4 h 9"/>
                <a:gd name="T4" fmla="*/ 1 w 17"/>
                <a:gd name="T5" fmla="*/ 5 h 9"/>
                <a:gd name="T6" fmla="*/ 8 w 17"/>
                <a:gd name="T7" fmla="*/ 9 h 9"/>
                <a:gd name="T8" fmla="*/ 10 w 17"/>
                <a:gd name="T9" fmla="*/ 9 h 9"/>
                <a:gd name="T10" fmla="*/ 17 w 17"/>
                <a:gd name="T11" fmla="*/ 5 h 9"/>
                <a:gd name="T12" fmla="*/ 17 w 17"/>
                <a:gd name="T13" fmla="*/ 4 h 9"/>
                <a:gd name="T14" fmla="*/ 10 w 17"/>
                <a:gd name="T15" fmla="*/ 0 h 9"/>
                <a:gd name="T16" fmla="*/ 8 w 17"/>
                <a:gd name="T1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9">
                  <a:moveTo>
                    <a:pt x="8" y="0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1" y="5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9" y="9"/>
                    <a:pt x="10" y="9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5"/>
                    <a:pt x="17" y="4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1" name="Freeform 282"/>
            <p:cNvSpPr>
              <a:spLocks/>
            </p:cNvSpPr>
            <p:nvPr userDrawn="1"/>
          </p:nvSpPr>
          <p:spPr bwMode="auto">
            <a:xfrm>
              <a:off x="8697913" y="4371976"/>
              <a:ext cx="28575" cy="15875"/>
            </a:xfrm>
            <a:custGeom>
              <a:avLst/>
              <a:gdLst>
                <a:gd name="T0" fmla="*/ 10 w 18"/>
                <a:gd name="T1" fmla="*/ 9 h 10"/>
                <a:gd name="T2" fmla="*/ 17 w 18"/>
                <a:gd name="T3" fmla="*/ 5 h 10"/>
                <a:gd name="T4" fmla="*/ 17 w 18"/>
                <a:gd name="T5" fmla="*/ 4 h 10"/>
                <a:gd name="T6" fmla="*/ 10 w 18"/>
                <a:gd name="T7" fmla="*/ 0 h 10"/>
                <a:gd name="T8" fmla="*/ 8 w 18"/>
                <a:gd name="T9" fmla="*/ 0 h 10"/>
                <a:gd name="T10" fmla="*/ 1 w 18"/>
                <a:gd name="T11" fmla="*/ 4 h 10"/>
                <a:gd name="T12" fmla="*/ 1 w 18"/>
                <a:gd name="T13" fmla="*/ 5 h 10"/>
                <a:gd name="T14" fmla="*/ 8 w 18"/>
                <a:gd name="T15" fmla="*/ 9 h 10"/>
                <a:gd name="T16" fmla="*/ 10 w 18"/>
                <a:gd name="T17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10" y="9"/>
                  </a:moveTo>
                  <a:cubicBezTo>
                    <a:pt x="17" y="5"/>
                    <a:pt x="17" y="5"/>
                    <a:pt x="17" y="5"/>
                  </a:cubicBezTo>
                  <a:cubicBezTo>
                    <a:pt x="18" y="5"/>
                    <a:pt x="18" y="4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9" y="0"/>
                    <a:pt x="8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1" y="5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9" y="10"/>
                    <a:pt x="10" y="10"/>
                    <a:pt x="10" y="9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2" name="Freeform 283"/>
            <p:cNvSpPr>
              <a:spLocks/>
            </p:cNvSpPr>
            <p:nvPr userDrawn="1"/>
          </p:nvSpPr>
          <p:spPr bwMode="auto">
            <a:xfrm>
              <a:off x="8724901" y="4376738"/>
              <a:ext cx="26988" cy="15875"/>
            </a:xfrm>
            <a:custGeom>
              <a:avLst/>
              <a:gdLst>
                <a:gd name="T0" fmla="*/ 10 w 17"/>
                <a:gd name="T1" fmla="*/ 10 h 10"/>
                <a:gd name="T2" fmla="*/ 17 w 17"/>
                <a:gd name="T3" fmla="*/ 6 h 10"/>
                <a:gd name="T4" fmla="*/ 17 w 17"/>
                <a:gd name="T5" fmla="*/ 4 h 10"/>
                <a:gd name="T6" fmla="*/ 10 w 17"/>
                <a:gd name="T7" fmla="*/ 0 h 10"/>
                <a:gd name="T8" fmla="*/ 8 w 17"/>
                <a:gd name="T9" fmla="*/ 0 h 10"/>
                <a:gd name="T10" fmla="*/ 1 w 17"/>
                <a:gd name="T11" fmla="*/ 4 h 10"/>
                <a:gd name="T12" fmla="*/ 1 w 17"/>
                <a:gd name="T13" fmla="*/ 6 h 10"/>
                <a:gd name="T14" fmla="*/ 8 w 17"/>
                <a:gd name="T15" fmla="*/ 10 h 10"/>
                <a:gd name="T16" fmla="*/ 10 w 17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10"/>
                  </a:moveTo>
                  <a:cubicBezTo>
                    <a:pt x="17" y="6"/>
                    <a:pt x="17" y="6"/>
                    <a:pt x="17" y="6"/>
                  </a:cubicBezTo>
                  <a:cubicBezTo>
                    <a:pt x="17" y="5"/>
                    <a:pt x="17" y="5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8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10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3" name="Freeform 284"/>
            <p:cNvSpPr>
              <a:spLocks/>
            </p:cNvSpPr>
            <p:nvPr userDrawn="1"/>
          </p:nvSpPr>
          <p:spPr bwMode="auto">
            <a:xfrm>
              <a:off x="8715376" y="4362451"/>
              <a:ext cx="26988" cy="15875"/>
            </a:xfrm>
            <a:custGeom>
              <a:avLst/>
              <a:gdLst>
                <a:gd name="T0" fmla="*/ 10 w 17"/>
                <a:gd name="T1" fmla="*/ 9 h 10"/>
                <a:gd name="T2" fmla="*/ 16 w 17"/>
                <a:gd name="T3" fmla="*/ 5 h 10"/>
                <a:gd name="T4" fmla="*/ 16 w 17"/>
                <a:gd name="T5" fmla="*/ 4 h 10"/>
                <a:gd name="T6" fmla="*/ 10 w 17"/>
                <a:gd name="T7" fmla="*/ 0 h 10"/>
                <a:gd name="T8" fmla="*/ 7 w 17"/>
                <a:gd name="T9" fmla="*/ 0 h 10"/>
                <a:gd name="T10" fmla="*/ 1 w 17"/>
                <a:gd name="T11" fmla="*/ 4 h 10"/>
                <a:gd name="T12" fmla="*/ 1 w 17"/>
                <a:gd name="T13" fmla="*/ 5 h 10"/>
                <a:gd name="T14" fmla="*/ 7 w 17"/>
                <a:gd name="T15" fmla="*/ 9 h 10"/>
                <a:gd name="T16" fmla="*/ 10 w 17"/>
                <a:gd name="T17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9"/>
                  </a:moveTo>
                  <a:cubicBezTo>
                    <a:pt x="16" y="5"/>
                    <a:pt x="16" y="5"/>
                    <a:pt x="16" y="5"/>
                  </a:cubicBezTo>
                  <a:cubicBezTo>
                    <a:pt x="17" y="5"/>
                    <a:pt x="17" y="4"/>
                    <a:pt x="16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7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1" y="5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10"/>
                    <a:pt x="9" y="10"/>
                    <a:pt x="10" y="9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4" name="Freeform 285"/>
            <p:cNvSpPr>
              <a:spLocks/>
            </p:cNvSpPr>
            <p:nvPr userDrawn="1"/>
          </p:nvSpPr>
          <p:spPr bwMode="auto">
            <a:xfrm>
              <a:off x="8693151" y="4354513"/>
              <a:ext cx="28575" cy="15875"/>
            </a:xfrm>
            <a:custGeom>
              <a:avLst/>
              <a:gdLst>
                <a:gd name="T0" fmla="*/ 8 w 18"/>
                <a:gd name="T1" fmla="*/ 1 h 10"/>
                <a:gd name="T2" fmla="*/ 1 w 18"/>
                <a:gd name="T3" fmla="*/ 4 h 10"/>
                <a:gd name="T4" fmla="*/ 1 w 18"/>
                <a:gd name="T5" fmla="*/ 6 h 10"/>
                <a:gd name="T6" fmla="*/ 8 w 18"/>
                <a:gd name="T7" fmla="*/ 10 h 10"/>
                <a:gd name="T8" fmla="*/ 10 w 18"/>
                <a:gd name="T9" fmla="*/ 10 h 10"/>
                <a:gd name="T10" fmla="*/ 17 w 18"/>
                <a:gd name="T11" fmla="*/ 6 h 10"/>
                <a:gd name="T12" fmla="*/ 17 w 18"/>
                <a:gd name="T13" fmla="*/ 4 h 10"/>
                <a:gd name="T14" fmla="*/ 10 w 18"/>
                <a:gd name="T15" fmla="*/ 1 h 10"/>
                <a:gd name="T16" fmla="*/ 8 w 18"/>
                <a:gd name="T1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8" y="1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5"/>
                    <a:pt x="18" y="5"/>
                    <a:pt x="17" y="4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0"/>
                    <a:pt x="8" y="0"/>
                    <a:pt x="8" y="1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5" name="Freeform 286"/>
            <p:cNvSpPr>
              <a:spLocks/>
            </p:cNvSpPr>
            <p:nvPr userDrawn="1"/>
          </p:nvSpPr>
          <p:spPr bwMode="auto">
            <a:xfrm>
              <a:off x="8775701" y="4300538"/>
              <a:ext cx="38100" cy="22225"/>
            </a:xfrm>
            <a:custGeom>
              <a:avLst/>
              <a:gdLst>
                <a:gd name="T0" fmla="*/ 15 w 24"/>
                <a:gd name="T1" fmla="*/ 0 h 14"/>
                <a:gd name="T2" fmla="*/ 0 w 24"/>
                <a:gd name="T3" fmla="*/ 9 h 14"/>
                <a:gd name="T4" fmla="*/ 1 w 24"/>
                <a:gd name="T5" fmla="*/ 10 h 14"/>
                <a:gd name="T6" fmla="*/ 7 w 24"/>
                <a:gd name="T7" fmla="*/ 14 h 14"/>
                <a:gd name="T8" fmla="*/ 9 w 24"/>
                <a:gd name="T9" fmla="*/ 14 h 14"/>
                <a:gd name="T10" fmla="*/ 24 w 24"/>
                <a:gd name="T11" fmla="*/ 5 h 14"/>
                <a:gd name="T12" fmla="*/ 24 w 24"/>
                <a:gd name="T13" fmla="*/ 4 h 14"/>
                <a:gd name="T14" fmla="*/ 17 w 24"/>
                <a:gd name="T15" fmla="*/ 0 h 14"/>
                <a:gd name="T16" fmla="*/ 15 w 24"/>
                <a:gd name="T1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14">
                  <a:moveTo>
                    <a:pt x="15" y="0"/>
                  </a:move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0" y="9"/>
                    <a:pt x="1" y="10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8" y="14"/>
                    <a:pt x="9" y="14"/>
                    <a:pt x="9" y="14"/>
                  </a:cubicBezTo>
                  <a:cubicBezTo>
                    <a:pt x="24" y="5"/>
                    <a:pt x="24" y="5"/>
                    <a:pt x="24" y="5"/>
                  </a:cubicBezTo>
                  <a:cubicBezTo>
                    <a:pt x="24" y="5"/>
                    <a:pt x="24" y="5"/>
                    <a:pt x="24" y="4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6" y="0"/>
                    <a:pt x="15" y="0"/>
                    <a:pt x="15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6" name="Freeform 287"/>
            <p:cNvSpPr>
              <a:spLocks/>
            </p:cNvSpPr>
            <p:nvPr userDrawn="1"/>
          </p:nvSpPr>
          <p:spPr bwMode="auto">
            <a:xfrm>
              <a:off x="8759826" y="4316413"/>
              <a:ext cx="26988" cy="15875"/>
            </a:xfrm>
            <a:custGeom>
              <a:avLst/>
              <a:gdLst>
                <a:gd name="T0" fmla="*/ 8 w 17"/>
                <a:gd name="T1" fmla="*/ 0 h 10"/>
                <a:gd name="T2" fmla="*/ 1 w 17"/>
                <a:gd name="T3" fmla="*/ 4 h 10"/>
                <a:gd name="T4" fmla="*/ 1 w 17"/>
                <a:gd name="T5" fmla="*/ 6 h 10"/>
                <a:gd name="T6" fmla="*/ 8 w 17"/>
                <a:gd name="T7" fmla="*/ 9 h 10"/>
                <a:gd name="T8" fmla="*/ 10 w 17"/>
                <a:gd name="T9" fmla="*/ 9 h 10"/>
                <a:gd name="T10" fmla="*/ 17 w 17"/>
                <a:gd name="T11" fmla="*/ 6 h 10"/>
                <a:gd name="T12" fmla="*/ 17 w 17"/>
                <a:gd name="T13" fmla="*/ 4 h 10"/>
                <a:gd name="T14" fmla="*/ 10 w 17"/>
                <a:gd name="T15" fmla="*/ 0 h 10"/>
                <a:gd name="T16" fmla="*/ 8 w 17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8" y="0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10"/>
                    <a:pt x="9" y="10"/>
                    <a:pt x="10" y="9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5"/>
                    <a:pt x="17" y="5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7" name="Freeform 288"/>
            <p:cNvSpPr>
              <a:spLocks/>
            </p:cNvSpPr>
            <p:nvPr userDrawn="1"/>
          </p:nvSpPr>
          <p:spPr bwMode="auto">
            <a:xfrm>
              <a:off x="8821738" y="4300538"/>
              <a:ext cx="26988" cy="15875"/>
            </a:xfrm>
            <a:custGeom>
              <a:avLst/>
              <a:gdLst>
                <a:gd name="T0" fmla="*/ 10 w 17"/>
                <a:gd name="T1" fmla="*/ 9 h 10"/>
                <a:gd name="T2" fmla="*/ 17 w 17"/>
                <a:gd name="T3" fmla="*/ 6 h 10"/>
                <a:gd name="T4" fmla="*/ 17 w 17"/>
                <a:gd name="T5" fmla="*/ 4 h 10"/>
                <a:gd name="T6" fmla="*/ 10 w 17"/>
                <a:gd name="T7" fmla="*/ 0 h 10"/>
                <a:gd name="T8" fmla="*/ 8 w 17"/>
                <a:gd name="T9" fmla="*/ 0 h 10"/>
                <a:gd name="T10" fmla="*/ 1 w 17"/>
                <a:gd name="T11" fmla="*/ 4 h 10"/>
                <a:gd name="T12" fmla="*/ 1 w 17"/>
                <a:gd name="T13" fmla="*/ 6 h 10"/>
                <a:gd name="T14" fmla="*/ 8 w 17"/>
                <a:gd name="T15" fmla="*/ 9 h 10"/>
                <a:gd name="T16" fmla="*/ 10 w 17"/>
                <a:gd name="T17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9"/>
                  </a:moveTo>
                  <a:cubicBezTo>
                    <a:pt x="17" y="6"/>
                    <a:pt x="17" y="6"/>
                    <a:pt x="17" y="6"/>
                  </a:cubicBezTo>
                  <a:cubicBezTo>
                    <a:pt x="17" y="5"/>
                    <a:pt x="17" y="5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8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10"/>
                    <a:pt x="9" y="10"/>
                    <a:pt x="10" y="9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8" name="Freeform 289"/>
            <p:cNvSpPr>
              <a:spLocks/>
            </p:cNvSpPr>
            <p:nvPr userDrawn="1"/>
          </p:nvSpPr>
          <p:spPr bwMode="auto">
            <a:xfrm>
              <a:off x="8831263" y="4344988"/>
              <a:ext cx="19050" cy="9525"/>
            </a:xfrm>
            <a:custGeom>
              <a:avLst/>
              <a:gdLst>
                <a:gd name="T0" fmla="*/ 9 w 12"/>
                <a:gd name="T1" fmla="*/ 0 h 6"/>
                <a:gd name="T2" fmla="*/ 8 w 12"/>
                <a:gd name="T3" fmla="*/ 0 h 6"/>
                <a:gd name="T4" fmla="*/ 0 w 12"/>
                <a:gd name="T5" fmla="*/ 4 h 6"/>
                <a:gd name="T6" fmla="*/ 1 w 12"/>
                <a:gd name="T7" fmla="*/ 5 h 6"/>
                <a:gd name="T8" fmla="*/ 4 w 12"/>
                <a:gd name="T9" fmla="*/ 6 h 6"/>
                <a:gd name="T10" fmla="*/ 5 w 12"/>
                <a:gd name="T11" fmla="*/ 6 h 6"/>
                <a:gd name="T12" fmla="*/ 12 w 12"/>
                <a:gd name="T13" fmla="*/ 2 h 6"/>
                <a:gd name="T14" fmla="*/ 12 w 12"/>
                <a:gd name="T15" fmla="*/ 1 h 6"/>
                <a:gd name="T16" fmla="*/ 9 w 12"/>
                <a:gd name="T1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6">
                  <a:moveTo>
                    <a:pt x="9" y="0"/>
                  </a:moveTo>
                  <a:lnTo>
                    <a:pt x="8" y="0"/>
                  </a:lnTo>
                  <a:lnTo>
                    <a:pt x="0" y="4"/>
                  </a:lnTo>
                  <a:lnTo>
                    <a:pt x="1" y="5"/>
                  </a:lnTo>
                  <a:lnTo>
                    <a:pt x="4" y="6"/>
                  </a:lnTo>
                  <a:lnTo>
                    <a:pt x="5" y="6"/>
                  </a:lnTo>
                  <a:lnTo>
                    <a:pt x="12" y="2"/>
                  </a:lnTo>
                  <a:lnTo>
                    <a:pt x="12" y="1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9" name="Freeform 290"/>
            <p:cNvSpPr>
              <a:spLocks/>
            </p:cNvSpPr>
            <p:nvPr userDrawn="1"/>
          </p:nvSpPr>
          <p:spPr bwMode="auto">
            <a:xfrm>
              <a:off x="8823326" y="4340226"/>
              <a:ext cx="19050" cy="11113"/>
            </a:xfrm>
            <a:custGeom>
              <a:avLst/>
              <a:gdLst>
                <a:gd name="T0" fmla="*/ 8 w 12"/>
                <a:gd name="T1" fmla="*/ 0 h 7"/>
                <a:gd name="T2" fmla="*/ 0 w 12"/>
                <a:gd name="T3" fmla="*/ 4 h 7"/>
                <a:gd name="T4" fmla="*/ 0 w 12"/>
                <a:gd name="T5" fmla="*/ 5 h 7"/>
                <a:gd name="T6" fmla="*/ 4 w 12"/>
                <a:gd name="T7" fmla="*/ 7 h 7"/>
                <a:gd name="T8" fmla="*/ 5 w 12"/>
                <a:gd name="T9" fmla="*/ 7 h 7"/>
                <a:gd name="T10" fmla="*/ 12 w 12"/>
                <a:gd name="T11" fmla="*/ 2 h 7"/>
                <a:gd name="T12" fmla="*/ 12 w 12"/>
                <a:gd name="T13" fmla="*/ 2 h 7"/>
                <a:gd name="T14" fmla="*/ 9 w 12"/>
                <a:gd name="T15" fmla="*/ 0 h 7"/>
                <a:gd name="T16" fmla="*/ 8 w 12"/>
                <a:gd name="T1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7">
                  <a:moveTo>
                    <a:pt x="8" y="0"/>
                  </a:moveTo>
                  <a:lnTo>
                    <a:pt x="0" y="4"/>
                  </a:lnTo>
                  <a:lnTo>
                    <a:pt x="0" y="5"/>
                  </a:lnTo>
                  <a:lnTo>
                    <a:pt x="4" y="7"/>
                  </a:lnTo>
                  <a:lnTo>
                    <a:pt x="5" y="7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9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0" name="Freeform 291"/>
            <p:cNvSpPr>
              <a:spLocks/>
            </p:cNvSpPr>
            <p:nvPr userDrawn="1"/>
          </p:nvSpPr>
          <p:spPr bwMode="auto">
            <a:xfrm>
              <a:off x="8816976" y="4352926"/>
              <a:ext cx="19050" cy="11113"/>
            </a:xfrm>
            <a:custGeom>
              <a:avLst/>
              <a:gdLst>
                <a:gd name="T0" fmla="*/ 9 w 12"/>
                <a:gd name="T1" fmla="*/ 0 h 7"/>
                <a:gd name="T2" fmla="*/ 8 w 12"/>
                <a:gd name="T3" fmla="*/ 0 h 7"/>
                <a:gd name="T4" fmla="*/ 0 w 12"/>
                <a:gd name="T5" fmla="*/ 5 h 7"/>
                <a:gd name="T6" fmla="*/ 0 w 12"/>
                <a:gd name="T7" fmla="*/ 5 h 7"/>
                <a:gd name="T8" fmla="*/ 3 w 12"/>
                <a:gd name="T9" fmla="*/ 7 h 7"/>
                <a:gd name="T10" fmla="*/ 4 w 12"/>
                <a:gd name="T11" fmla="*/ 7 h 7"/>
                <a:gd name="T12" fmla="*/ 12 w 12"/>
                <a:gd name="T13" fmla="*/ 3 h 7"/>
                <a:gd name="T14" fmla="*/ 12 w 12"/>
                <a:gd name="T15" fmla="*/ 2 h 7"/>
                <a:gd name="T16" fmla="*/ 9 w 12"/>
                <a:gd name="T1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7">
                  <a:moveTo>
                    <a:pt x="9" y="0"/>
                  </a:moveTo>
                  <a:lnTo>
                    <a:pt x="8" y="0"/>
                  </a:lnTo>
                  <a:lnTo>
                    <a:pt x="0" y="5"/>
                  </a:lnTo>
                  <a:lnTo>
                    <a:pt x="0" y="5"/>
                  </a:lnTo>
                  <a:lnTo>
                    <a:pt x="3" y="7"/>
                  </a:lnTo>
                  <a:lnTo>
                    <a:pt x="4" y="7"/>
                  </a:lnTo>
                  <a:lnTo>
                    <a:pt x="12" y="3"/>
                  </a:lnTo>
                  <a:lnTo>
                    <a:pt x="12" y="2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1" name="Freeform 292"/>
            <p:cNvSpPr>
              <a:spLocks/>
            </p:cNvSpPr>
            <p:nvPr userDrawn="1"/>
          </p:nvSpPr>
          <p:spPr bwMode="auto">
            <a:xfrm>
              <a:off x="8782051" y="4310063"/>
              <a:ext cx="49213" cy="30163"/>
            </a:xfrm>
            <a:custGeom>
              <a:avLst/>
              <a:gdLst>
                <a:gd name="T0" fmla="*/ 10 w 31"/>
                <a:gd name="T1" fmla="*/ 18 h 19"/>
                <a:gd name="T2" fmla="*/ 31 w 31"/>
                <a:gd name="T3" fmla="*/ 6 h 19"/>
                <a:gd name="T4" fmla="*/ 31 w 31"/>
                <a:gd name="T5" fmla="*/ 5 h 19"/>
                <a:gd name="T6" fmla="*/ 24 w 31"/>
                <a:gd name="T7" fmla="*/ 1 h 19"/>
                <a:gd name="T8" fmla="*/ 22 w 31"/>
                <a:gd name="T9" fmla="*/ 1 h 19"/>
                <a:gd name="T10" fmla="*/ 1 w 31"/>
                <a:gd name="T11" fmla="*/ 13 h 19"/>
                <a:gd name="T12" fmla="*/ 0 w 31"/>
                <a:gd name="T13" fmla="*/ 14 h 19"/>
                <a:gd name="T14" fmla="*/ 7 w 31"/>
                <a:gd name="T15" fmla="*/ 18 h 19"/>
                <a:gd name="T16" fmla="*/ 10 w 31"/>
                <a:gd name="T17" fmla="*/ 18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1" h="19">
                  <a:moveTo>
                    <a:pt x="10" y="18"/>
                  </a:moveTo>
                  <a:cubicBezTo>
                    <a:pt x="31" y="6"/>
                    <a:pt x="31" y="6"/>
                    <a:pt x="31" y="6"/>
                  </a:cubicBezTo>
                  <a:cubicBezTo>
                    <a:pt x="31" y="6"/>
                    <a:pt x="31" y="5"/>
                    <a:pt x="31" y="5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3" y="0"/>
                    <a:pt x="22" y="0"/>
                    <a:pt x="22" y="1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0" y="13"/>
                    <a:pt x="0" y="14"/>
                    <a:pt x="0" y="14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8" y="19"/>
                    <a:pt x="9" y="19"/>
                    <a:pt x="10" y="18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2" name="Freeform 293"/>
            <p:cNvSpPr>
              <a:spLocks/>
            </p:cNvSpPr>
            <p:nvPr userDrawn="1"/>
          </p:nvSpPr>
          <p:spPr bwMode="auto">
            <a:xfrm>
              <a:off x="8764588" y="4333876"/>
              <a:ext cx="26988" cy="14288"/>
            </a:xfrm>
            <a:custGeom>
              <a:avLst/>
              <a:gdLst>
                <a:gd name="T0" fmla="*/ 10 w 17"/>
                <a:gd name="T1" fmla="*/ 9 h 9"/>
                <a:gd name="T2" fmla="*/ 17 w 17"/>
                <a:gd name="T3" fmla="*/ 5 h 9"/>
                <a:gd name="T4" fmla="*/ 17 w 17"/>
                <a:gd name="T5" fmla="*/ 4 h 9"/>
                <a:gd name="T6" fmla="*/ 10 w 17"/>
                <a:gd name="T7" fmla="*/ 0 h 9"/>
                <a:gd name="T8" fmla="*/ 8 w 17"/>
                <a:gd name="T9" fmla="*/ 0 h 9"/>
                <a:gd name="T10" fmla="*/ 1 w 17"/>
                <a:gd name="T11" fmla="*/ 4 h 9"/>
                <a:gd name="T12" fmla="*/ 1 w 17"/>
                <a:gd name="T13" fmla="*/ 5 h 9"/>
                <a:gd name="T14" fmla="*/ 8 w 17"/>
                <a:gd name="T15" fmla="*/ 9 h 9"/>
                <a:gd name="T16" fmla="*/ 10 w 17"/>
                <a:gd name="T17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9">
                  <a:moveTo>
                    <a:pt x="10" y="9"/>
                  </a:moveTo>
                  <a:cubicBezTo>
                    <a:pt x="17" y="5"/>
                    <a:pt x="17" y="5"/>
                    <a:pt x="17" y="5"/>
                  </a:cubicBezTo>
                  <a:cubicBezTo>
                    <a:pt x="17" y="5"/>
                    <a:pt x="17" y="4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8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1" y="5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9" y="9"/>
                    <a:pt x="10" y="9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3" name="Freeform 294"/>
            <p:cNvSpPr>
              <a:spLocks/>
            </p:cNvSpPr>
            <p:nvPr userDrawn="1"/>
          </p:nvSpPr>
          <p:spPr bwMode="auto">
            <a:xfrm>
              <a:off x="8791576" y="4321176"/>
              <a:ext cx="57150" cy="33338"/>
            </a:xfrm>
            <a:custGeom>
              <a:avLst/>
              <a:gdLst>
                <a:gd name="T0" fmla="*/ 36 w 36"/>
                <a:gd name="T1" fmla="*/ 4 h 21"/>
                <a:gd name="T2" fmla="*/ 29 w 36"/>
                <a:gd name="T3" fmla="*/ 0 h 21"/>
                <a:gd name="T4" fmla="*/ 27 w 36"/>
                <a:gd name="T5" fmla="*/ 0 h 21"/>
                <a:gd name="T6" fmla="*/ 1 w 36"/>
                <a:gd name="T7" fmla="*/ 15 h 21"/>
                <a:gd name="T8" fmla="*/ 1 w 36"/>
                <a:gd name="T9" fmla="*/ 16 h 21"/>
                <a:gd name="T10" fmla="*/ 7 w 36"/>
                <a:gd name="T11" fmla="*/ 20 h 21"/>
                <a:gd name="T12" fmla="*/ 10 w 36"/>
                <a:gd name="T13" fmla="*/ 20 h 21"/>
                <a:gd name="T14" fmla="*/ 36 w 36"/>
                <a:gd name="T15" fmla="*/ 5 h 21"/>
                <a:gd name="T16" fmla="*/ 36 w 36"/>
                <a:gd name="T17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6" h="21">
                  <a:moveTo>
                    <a:pt x="36" y="4"/>
                  </a:moveTo>
                  <a:cubicBezTo>
                    <a:pt x="29" y="0"/>
                    <a:pt x="29" y="0"/>
                    <a:pt x="29" y="0"/>
                  </a:cubicBezTo>
                  <a:cubicBezTo>
                    <a:pt x="28" y="0"/>
                    <a:pt x="27" y="0"/>
                    <a:pt x="27" y="0"/>
                  </a:cubicBezTo>
                  <a:cubicBezTo>
                    <a:pt x="18" y="5"/>
                    <a:pt x="9" y="10"/>
                    <a:pt x="1" y="15"/>
                  </a:cubicBezTo>
                  <a:cubicBezTo>
                    <a:pt x="0" y="16"/>
                    <a:pt x="0" y="16"/>
                    <a:pt x="1" y="16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8" y="21"/>
                    <a:pt x="9" y="21"/>
                    <a:pt x="10" y="20"/>
                  </a:cubicBezTo>
                  <a:cubicBezTo>
                    <a:pt x="18" y="15"/>
                    <a:pt x="27" y="10"/>
                    <a:pt x="36" y="5"/>
                  </a:cubicBezTo>
                  <a:cubicBezTo>
                    <a:pt x="36" y="5"/>
                    <a:pt x="36" y="4"/>
                    <a:pt x="36" y="4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4" name="Freeform 295"/>
            <p:cNvSpPr>
              <a:spLocks/>
            </p:cNvSpPr>
            <p:nvPr userDrawn="1"/>
          </p:nvSpPr>
          <p:spPr bwMode="auto">
            <a:xfrm>
              <a:off x="8720138" y="4321176"/>
              <a:ext cx="26988" cy="15875"/>
            </a:xfrm>
            <a:custGeom>
              <a:avLst/>
              <a:gdLst>
                <a:gd name="T0" fmla="*/ 7 w 17"/>
                <a:gd name="T1" fmla="*/ 0 h 10"/>
                <a:gd name="T2" fmla="*/ 1 w 17"/>
                <a:gd name="T3" fmla="*/ 4 h 10"/>
                <a:gd name="T4" fmla="*/ 1 w 17"/>
                <a:gd name="T5" fmla="*/ 5 h 10"/>
                <a:gd name="T6" fmla="*/ 7 w 17"/>
                <a:gd name="T7" fmla="*/ 9 h 10"/>
                <a:gd name="T8" fmla="*/ 10 w 17"/>
                <a:gd name="T9" fmla="*/ 9 h 10"/>
                <a:gd name="T10" fmla="*/ 16 w 17"/>
                <a:gd name="T11" fmla="*/ 5 h 10"/>
                <a:gd name="T12" fmla="*/ 16 w 17"/>
                <a:gd name="T13" fmla="*/ 4 h 10"/>
                <a:gd name="T14" fmla="*/ 10 w 17"/>
                <a:gd name="T15" fmla="*/ 0 h 10"/>
                <a:gd name="T16" fmla="*/ 7 w 17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7" y="0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1" y="5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10"/>
                    <a:pt x="9" y="10"/>
                    <a:pt x="10" y="9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7" y="5"/>
                    <a:pt x="17" y="4"/>
                    <a:pt x="16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7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5" name="Freeform 296"/>
            <p:cNvSpPr>
              <a:spLocks/>
            </p:cNvSpPr>
            <p:nvPr userDrawn="1"/>
          </p:nvSpPr>
          <p:spPr bwMode="auto">
            <a:xfrm>
              <a:off x="8747126" y="4294188"/>
              <a:ext cx="17463" cy="9525"/>
            </a:xfrm>
            <a:custGeom>
              <a:avLst/>
              <a:gdLst>
                <a:gd name="T0" fmla="*/ 5 w 11"/>
                <a:gd name="T1" fmla="*/ 6 h 6"/>
                <a:gd name="T2" fmla="*/ 6 w 11"/>
                <a:gd name="T3" fmla="*/ 6 h 6"/>
                <a:gd name="T4" fmla="*/ 10 w 11"/>
                <a:gd name="T5" fmla="*/ 4 h 6"/>
                <a:gd name="T6" fmla="*/ 10 w 11"/>
                <a:gd name="T7" fmla="*/ 3 h 6"/>
                <a:gd name="T8" fmla="*/ 6 w 11"/>
                <a:gd name="T9" fmla="*/ 0 h 6"/>
                <a:gd name="T10" fmla="*/ 5 w 11"/>
                <a:gd name="T11" fmla="*/ 0 h 6"/>
                <a:gd name="T12" fmla="*/ 0 w 11"/>
                <a:gd name="T13" fmla="*/ 3 h 6"/>
                <a:gd name="T14" fmla="*/ 0 w 11"/>
                <a:gd name="T15" fmla="*/ 4 h 6"/>
                <a:gd name="T16" fmla="*/ 5 w 11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5" y="6"/>
                  </a:moveTo>
                  <a:cubicBezTo>
                    <a:pt x="5" y="6"/>
                    <a:pt x="6" y="6"/>
                    <a:pt x="6" y="6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1" y="3"/>
                    <a:pt x="11" y="3"/>
                    <a:pt x="10" y="3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4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6" name="Freeform 297"/>
            <p:cNvSpPr>
              <a:spLocks/>
            </p:cNvSpPr>
            <p:nvPr userDrawn="1"/>
          </p:nvSpPr>
          <p:spPr bwMode="auto">
            <a:xfrm>
              <a:off x="8736013" y="4300538"/>
              <a:ext cx="17463" cy="9525"/>
            </a:xfrm>
            <a:custGeom>
              <a:avLst/>
              <a:gdLst>
                <a:gd name="T0" fmla="*/ 5 w 11"/>
                <a:gd name="T1" fmla="*/ 6 h 6"/>
                <a:gd name="T2" fmla="*/ 6 w 11"/>
                <a:gd name="T3" fmla="*/ 6 h 6"/>
                <a:gd name="T4" fmla="*/ 11 w 11"/>
                <a:gd name="T5" fmla="*/ 3 h 6"/>
                <a:gd name="T6" fmla="*/ 11 w 11"/>
                <a:gd name="T7" fmla="*/ 3 h 6"/>
                <a:gd name="T8" fmla="*/ 6 w 11"/>
                <a:gd name="T9" fmla="*/ 0 h 6"/>
                <a:gd name="T10" fmla="*/ 5 w 11"/>
                <a:gd name="T11" fmla="*/ 0 h 6"/>
                <a:gd name="T12" fmla="*/ 1 w 11"/>
                <a:gd name="T13" fmla="*/ 3 h 6"/>
                <a:gd name="T14" fmla="*/ 1 w 11"/>
                <a:gd name="T15" fmla="*/ 3 h 6"/>
                <a:gd name="T16" fmla="*/ 5 w 11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5" y="6"/>
                  </a:moveTo>
                  <a:cubicBezTo>
                    <a:pt x="5" y="6"/>
                    <a:pt x="6" y="6"/>
                    <a:pt x="6" y="6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3"/>
                    <a:pt x="1" y="3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7" name="Freeform 298"/>
            <p:cNvSpPr>
              <a:spLocks/>
            </p:cNvSpPr>
            <p:nvPr userDrawn="1"/>
          </p:nvSpPr>
          <p:spPr bwMode="auto">
            <a:xfrm>
              <a:off x="8753476" y="4291013"/>
              <a:ext cx="44450" cy="26988"/>
            </a:xfrm>
            <a:custGeom>
              <a:avLst/>
              <a:gdLst>
                <a:gd name="T0" fmla="*/ 18 w 28"/>
                <a:gd name="T1" fmla="*/ 0 h 17"/>
                <a:gd name="T2" fmla="*/ 0 w 28"/>
                <a:gd name="T3" fmla="*/ 11 h 17"/>
                <a:gd name="T4" fmla="*/ 0 w 28"/>
                <a:gd name="T5" fmla="*/ 12 h 17"/>
                <a:gd name="T6" fmla="*/ 7 w 28"/>
                <a:gd name="T7" fmla="*/ 16 h 17"/>
                <a:gd name="T8" fmla="*/ 10 w 28"/>
                <a:gd name="T9" fmla="*/ 16 h 17"/>
                <a:gd name="T10" fmla="*/ 28 w 28"/>
                <a:gd name="T11" fmla="*/ 6 h 17"/>
                <a:gd name="T12" fmla="*/ 28 w 28"/>
                <a:gd name="T13" fmla="*/ 4 h 17"/>
                <a:gd name="T14" fmla="*/ 21 w 28"/>
                <a:gd name="T15" fmla="*/ 0 h 17"/>
                <a:gd name="T16" fmla="*/ 18 w 28"/>
                <a:gd name="T1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8" h="17">
                  <a:moveTo>
                    <a:pt x="18" y="0"/>
                  </a:move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2"/>
                    <a:pt x="0" y="12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8" y="17"/>
                    <a:pt x="9" y="17"/>
                    <a:pt x="10" y="16"/>
                  </a:cubicBezTo>
                  <a:cubicBezTo>
                    <a:pt x="28" y="6"/>
                    <a:pt x="28" y="6"/>
                    <a:pt x="28" y="6"/>
                  </a:cubicBezTo>
                  <a:cubicBezTo>
                    <a:pt x="28" y="5"/>
                    <a:pt x="28" y="5"/>
                    <a:pt x="28" y="4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0" y="0"/>
                    <a:pt x="19" y="0"/>
                    <a:pt x="18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8" name="Freeform 299"/>
            <p:cNvSpPr>
              <a:spLocks/>
            </p:cNvSpPr>
            <p:nvPr userDrawn="1"/>
          </p:nvSpPr>
          <p:spPr bwMode="auto">
            <a:xfrm>
              <a:off x="8736013" y="4311651"/>
              <a:ext cx="28575" cy="15875"/>
            </a:xfrm>
            <a:custGeom>
              <a:avLst/>
              <a:gdLst>
                <a:gd name="T0" fmla="*/ 8 w 18"/>
                <a:gd name="T1" fmla="*/ 0 h 10"/>
                <a:gd name="T2" fmla="*/ 1 w 18"/>
                <a:gd name="T3" fmla="*/ 4 h 10"/>
                <a:gd name="T4" fmla="*/ 1 w 18"/>
                <a:gd name="T5" fmla="*/ 5 h 10"/>
                <a:gd name="T6" fmla="*/ 8 w 18"/>
                <a:gd name="T7" fmla="*/ 9 h 10"/>
                <a:gd name="T8" fmla="*/ 10 w 18"/>
                <a:gd name="T9" fmla="*/ 9 h 10"/>
                <a:gd name="T10" fmla="*/ 17 w 18"/>
                <a:gd name="T11" fmla="*/ 5 h 10"/>
                <a:gd name="T12" fmla="*/ 17 w 18"/>
                <a:gd name="T13" fmla="*/ 4 h 10"/>
                <a:gd name="T14" fmla="*/ 10 w 18"/>
                <a:gd name="T15" fmla="*/ 0 h 10"/>
                <a:gd name="T16" fmla="*/ 8 w 18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8" y="0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1" y="5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9" y="10"/>
                    <a:pt x="9" y="10"/>
                    <a:pt x="10" y="9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8" y="5"/>
                    <a:pt x="17" y="4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9" name="Freeform 300"/>
            <p:cNvSpPr>
              <a:spLocks/>
            </p:cNvSpPr>
            <p:nvPr userDrawn="1"/>
          </p:nvSpPr>
          <p:spPr bwMode="auto">
            <a:xfrm>
              <a:off x="8743951" y="4325938"/>
              <a:ext cx="26988" cy="15875"/>
            </a:xfrm>
            <a:custGeom>
              <a:avLst/>
              <a:gdLst>
                <a:gd name="T0" fmla="*/ 7 w 17"/>
                <a:gd name="T1" fmla="*/ 0 h 10"/>
                <a:gd name="T2" fmla="*/ 0 w 17"/>
                <a:gd name="T3" fmla="*/ 4 h 10"/>
                <a:gd name="T4" fmla="*/ 0 w 17"/>
                <a:gd name="T5" fmla="*/ 6 h 10"/>
                <a:gd name="T6" fmla="*/ 7 w 17"/>
                <a:gd name="T7" fmla="*/ 10 h 10"/>
                <a:gd name="T8" fmla="*/ 9 w 17"/>
                <a:gd name="T9" fmla="*/ 10 h 10"/>
                <a:gd name="T10" fmla="*/ 16 w 17"/>
                <a:gd name="T11" fmla="*/ 6 h 10"/>
                <a:gd name="T12" fmla="*/ 16 w 17"/>
                <a:gd name="T13" fmla="*/ 4 h 10"/>
                <a:gd name="T14" fmla="*/ 9 w 17"/>
                <a:gd name="T15" fmla="*/ 0 h 10"/>
                <a:gd name="T16" fmla="*/ 7 w 17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7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9" y="10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7" y="5"/>
                    <a:pt x="17" y="5"/>
                    <a:pt x="16" y="4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8" y="0"/>
                    <a:pt x="7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0" name="Freeform 301"/>
            <p:cNvSpPr>
              <a:spLocks/>
            </p:cNvSpPr>
            <p:nvPr userDrawn="1"/>
          </p:nvSpPr>
          <p:spPr bwMode="auto">
            <a:xfrm>
              <a:off x="8874126" y="4310063"/>
              <a:ext cx="26988" cy="15875"/>
            </a:xfrm>
            <a:custGeom>
              <a:avLst/>
              <a:gdLst>
                <a:gd name="T0" fmla="*/ 9 w 17"/>
                <a:gd name="T1" fmla="*/ 1 h 10"/>
                <a:gd name="T2" fmla="*/ 7 w 17"/>
                <a:gd name="T3" fmla="*/ 1 h 10"/>
                <a:gd name="T4" fmla="*/ 0 w 17"/>
                <a:gd name="T5" fmla="*/ 5 h 10"/>
                <a:gd name="T6" fmla="*/ 0 w 17"/>
                <a:gd name="T7" fmla="*/ 6 h 10"/>
                <a:gd name="T8" fmla="*/ 7 w 17"/>
                <a:gd name="T9" fmla="*/ 10 h 10"/>
                <a:gd name="T10" fmla="*/ 10 w 17"/>
                <a:gd name="T11" fmla="*/ 10 h 10"/>
                <a:gd name="T12" fmla="*/ 16 w 17"/>
                <a:gd name="T13" fmla="*/ 6 h 10"/>
                <a:gd name="T14" fmla="*/ 16 w 17"/>
                <a:gd name="T15" fmla="*/ 5 h 10"/>
                <a:gd name="T16" fmla="*/ 9 w 17"/>
                <a:gd name="T1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9" y="1"/>
                  </a:moveTo>
                  <a:cubicBezTo>
                    <a:pt x="9" y="0"/>
                    <a:pt x="8" y="0"/>
                    <a:pt x="7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6"/>
                    <a:pt x="0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7" y="6"/>
                    <a:pt x="17" y="5"/>
                    <a:pt x="16" y="5"/>
                  </a:cubicBezTo>
                  <a:lnTo>
                    <a:pt x="9" y="1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1" name="Freeform 302"/>
            <p:cNvSpPr>
              <a:spLocks/>
            </p:cNvSpPr>
            <p:nvPr userDrawn="1"/>
          </p:nvSpPr>
          <p:spPr bwMode="auto">
            <a:xfrm>
              <a:off x="8831263" y="4244976"/>
              <a:ext cx="17463" cy="9525"/>
            </a:xfrm>
            <a:custGeom>
              <a:avLst/>
              <a:gdLst>
                <a:gd name="T0" fmla="*/ 5 w 11"/>
                <a:gd name="T1" fmla="*/ 6 h 6"/>
                <a:gd name="T2" fmla="*/ 7 w 11"/>
                <a:gd name="T3" fmla="*/ 6 h 6"/>
                <a:gd name="T4" fmla="*/ 11 w 11"/>
                <a:gd name="T5" fmla="*/ 3 h 6"/>
                <a:gd name="T6" fmla="*/ 11 w 11"/>
                <a:gd name="T7" fmla="*/ 3 h 6"/>
                <a:gd name="T8" fmla="*/ 7 w 11"/>
                <a:gd name="T9" fmla="*/ 0 h 6"/>
                <a:gd name="T10" fmla="*/ 5 w 11"/>
                <a:gd name="T11" fmla="*/ 0 h 6"/>
                <a:gd name="T12" fmla="*/ 1 w 11"/>
                <a:gd name="T13" fmla="*/ 3 h 6"/>
                <a:gd name="T14" fmla="*/ 1 w 11"/>
                <a:gd name="T15" fmla="*/ 3 h 6"/>
                <a:gd name="T16" fmla="*/ 5 w 11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5" y="6"/>
                  </a:moveTo>
                  <a:cubicBezTo>
                    <a:pt x="5" y="6"/>
                    <a:pt x="6" y="6"/>
                    <a:pt x="7" y="6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3"/>
                    <a:pt x="1" y="3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2" name="Freeform 303"/>
            <p:cNvSpPr>
              <a:spLocks/>
            </p:cNvSpPr>
            <p:nvPr userDrawn="1"/>
          </p:nvSpPr>
          <p:spPr bwMode="auto">
            <a:xfrm>
              <a:off x="8821738" y="4251326"/>
              <a:ext cx="17463" cy="9525"/>
            </a:xfrm>
            <a:custGeom>
              <a:avLst/>
              <a:gdLst>
                <a:gd name="T0" fmla="*/ 4 w 11"/>
                <a:gd name="T1" fmla="*/ 6 h 6"/>
                <a:gd name="T2" fmla="*/ 6 w 11"/>
                <a:gd name="T3" fmla="*/ 6 h 6"/>
                <a:gd name="T4" fmla="*/ 10 w 11"/>
                <a:gd name="T5" fmla="*/ 3 h 6"/>
                <a:gd name="T6" fmla="*/ 10 w 11"/>
                <a:gd name="T7" fmla="*/ 2 h 6"/>
                <a:gd name="T8" fmla="*/ 6 w 11"/>
                <a:gd name="T9" fmla="*/ 0 h 6"/>
                <a:gd name="T10" fmla="*/ 4 w 11"/>
                <a:gd name="T11" fmla="*/ 0 h 6"/>
                <a:gd name="T12" fmla="*/ 0 w 11"/>
                <a:gd name="T13" fmla="*/ 2 h 6"/>
                <a:gd name="T14" fmla="*/ 0 w 11"/>
                <a:gd name="T15" fmla="*/ 3 h 6"/>
                <a:gd name="T16" fmla="*/ 4 w 11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4" y="6"/>
                  </a:moveTo>
                  <a:cubicBezTo>
                    <a:pt x="5" y="6"/>
                    <a:pt x="5" y="6"/>
                    <a:pt x="6" y="6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1" y="3"/>
                    <a:pt x="11" y="3"/>
                    <a:pt x="10" y="2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5" y="0"/>
                    <a:pt x="5" y="0"/>
                    <a:pt x="4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lnTo>
                    <a:pt x="4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3" name="Freeform 304"/>
            <p:cNvSpPr>
              <a:spLocks/>
            </p:cNvSpPr>
            <p:nvPr userDrawn="1"/>
          </p:nvSpPr>
          <p:spPr bwMode="auto">
            <a:xfrm>
              <a:off x="8839201" y="4251326"/>
              <a:ext cx="26988" cy="15875"/>
            </a:xfrm>
            <a:custGeom>
              <a:avLst/>
              <a:gdLst>
                <a:gd name="T0" fmla="*/ 0 w 17"/>
                <a:gd name="T1" fmla="*/ 6 h 10"/>
                <a:gd name="T2" fmla="*/ 7 w 17"/>
                <a:gd name="T3" fmla="*/ 10 h 10"/>
                <a:gd name="T4" fmla="*/ 10 w 17"/>
                <a:gd name="T5" fmla="*/ 10 h 10"/>
                <a:gd name="T6" fmla="*/ 16 w 17"/>
                <a:gd name="T7" fmla="*/ 6 h 10"/>
                <a:gd name="T8" fmla="*/ 16 w 17"/>
                <a:gd name="T9" fmla="*/ 5 h 10"/>
                <a:gd name="T10" fmla="*/ 10 w 17"/>
                <a:gd name="T11" fmla="*/ 1 h 10"/>
                <a:gd name="T12" fmla="*/ 7 w 17"/>
                <a:gd name="T13" fmla="*/ 1 h 10"/>
                <a:gd name="T14" fmla="*/ 0 w 17"/>
                <a:gd name="T15" fmla="*/ 5 h 10"/>
                <a:gd name="T16" fmla="*/ 0 w 17"/>
                <a:gd name="T17" fmla="*/ 6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0" y="6"/>
                  </a:move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7" y="6"/>
                    <a:pt x="17" y="5"/>
                    <a:pt x="16" y="5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0"/>
                    <a:pt x="8" y="0"/>
                    <a:pt x="7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6"/>
                    <a:pt x="0" y="6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4" name="Freeform 305"/>
            <p:cNvSpPr>
              <a:spLocks/>
            </p:cNvSpPr>
            <p:nvPr userDrawn="1"/>
          </p:nvSpPr>
          <p:spPr bwMode="auto">
            <a:xfrm>
              <a:off x="8821738" y="4262438"/>
              <a:ext cx="26988" cy="14288"/>
            </a:xfrm>
            <a:custGeom>
              <a:avLst/>
              <a:gdLst>
                <a:gd name="T0" fmla="*/ 10 w 17"/>
                <a:gd name="T1" fmla="*/ 0 h 9"/>
                <a:gd name="T2" fmla="*/ 8 w 17"/>
                <a:gd name="T3" fmla="*/ 0 h 9"/>
                <a:gd name="T4" fmla="*/ 1 w 17"/>
                <a:gd name="T5" fmla="*/ 4 h 9"/>
                <a:gd name="T6" fmla="*/ 1 w 17"/>
                <a:gd name="T7" fmla="*/ 5 h 9"/>
                <a:gd name="T8" fmla="*/ 8 w 17"/>
                <a:gd name="T9" fmla="*/ 9 h 9"/>
                <a:gd name="T10" fmla="*/ 10 w 17"/>
                <a:gd name="T11" fmla="*/ 9 h 9"/>
                <a:gd name="T12" fmla="*/ 17 w 17"/>
                <a:gd name="T13" fmla="*/ 5 h 9"/>
                <a:gd name="T14" fmla="*/ 17 w 17"/>
                <a:gd name="T15" fmla="*/ 4 h 9"/>
                <a:gd name="T16" fmla="*/ 10 w 17"/>
                <a:gd name="T1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9">
                  <a:moveTo>
                    <a:pt x="10" y="0"/>
                  </a:moveTo>
                  <a:cubicBezTo>
                    <a:pt x="9" y="0"/>
                    <a:pt x="8" y="0"/>
                    <a:pt x="8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1" y="5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9" y="9"/>
                    <a:pt x="10" y="9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5"/>
                    <a:pt x="17" y="4"/>
                    <a:pt x="17" y="4"/>
                  </a:cubicBezTo>
                  <a:lnTo>
                    <a:pt x="10" y="0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5" name="Freeform 306"/>
            <p:cNvSpPr>
              <a:spLocks/>
            </p:cNvSpPr>
            <p:nvPr userDrawn="1"/>
          </p:nvSpPr>
          <p:spPr bwMode="auto">
            <a:xfrm>
              <a:off x="8837613" y="4270376"/>
              <a:ext cx="26988" cy="15875"/>
            </a:xfrm>
            <a:custGeom>
              <a:avLst/>
              <a:gdLst>
                <a:gd name="T0" fmla="*/ 10 w 17"/>
                <a:gd name="T1" fmla="*/ 1 h 10"/>
                <a:gd name="T2" fmla="*/ 8 w 17"/>
                <a:gd name="T3" fmla="*/ 1 h 10"/>
                <a:gd name="T4" fmla="*/ 1 w 17"/>
                <a:gd name="T5" fmla="*/ 5 h 10"/>
                <a:gd name="T6" fmla="*/ 1 w 17"/>
                <a:gd name="T7" fmla="*/ 6 h 10"/>
                <a:gd name="T8" fmla="*/ 8 w 17"/>
                <a:gd name="T9" fmla="*/ 10 h 10"/>
                <a:gd name="T10" fmla="*/ 10 w 17"/>
                <a:gd name="T11" fmla="*/ 10 h 10"/>
                <a:gd name="T12" fmla="*/ 17 w 17"/>
                <a:gd name="T13" fmla="*/ 6 h 10"/>
                <a:gd name="T14" fmla="*/ 17 w 17"/>
                <a:gd name="T15" fmla="*/ 5 h 10"/>
                <a:gd name="T16" fmla="*/ 10 w 17"/>
                <a:gd name="T1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1"/>
                  </a:moveTo>
                  <a:cubicBezTo>
                    <a:pt x="9" y="0"/>
                    <a:pt x="8" y="0"/>
                    <a:pt x="8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6"/>
                    <a:pt x="17" y="5"/>
                    <a:pt x="17" y="5"/>
                  </a:cubicBezTo>
                  <a:lnTo>
                    <a:pt x="10" y="1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6" name="Freeform 307"/>
            <p:cNvSpPr>
              <a:spLocks/>
            </p:cNvSpPr>
            <p:nvPr userDrawn="1"/>
          </p:nvSpPr>
          <p:spPr bwMode="auto">
            <a:xfrm>
              <a:off x="8855076" y="4260851"/>
              <a:ext cx="44450" cy="25400"/>
            </a:xfrm>
            <a:custGeom>
              <a:avLst/>
              <a:gdLst>
                <a:gd name="T0" fmla="*/ 0 w 28"/>
                <a:gd name="T1" fmla="*/ 6 h 16"/>
                <a:gd name="T2" fmla="*/ 18 w 28"/>
                <a:gd name="T3" fmla="*/ 16 h 16"/>
                <a:gd name="T4" fmla="*/ 21 w 28"/>
                <a:gd name="T5" fmla="*/ 16 h 16"/>
                <a:gd name="T6" fmla="*/ 27 w 28"/>
                <a:gd name="T7" fmla="*/ 12 h 16"/>
                <a:gd name="T8" fmla="*/ 27 w 28"/>
                <a:gd name="T9" fmla="*/ 11 h 16"/>
                <a:gd name="T10" fmla="*/ 10 w 28"/>
                <a:gd name="T11" fmla="*/ 1 h 16"/>
                <a:gd name="T12" fmla="*/ 7 w 28"/>
                <a:gd name="T13" fmla="*/ 1 h 16"/>
                <a:gd name="T14" fmla="*/ 0 w 28"/>
                <a:gd name="T15" fmla="*/ 5 h 16"/>
                <a:gd name="T16" fmla="*/ 0 w 28"/>
                <a:gd name="T17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8" h="16">
                  <a:moveTo>
                    <a:pt x="0" y="6"/>
                  </a:moveTo>
                  <a:cubicBezTo>
                    <a:pt x="6" y="9"/>
                    <a:pt x="12" y="13"/>
                    <a:pt x="18" y="16"/>
                  </a:cubicBezTo>
                  <a:cubicBezTo>
                    <a:pt x="19" y="16"/>
                    <a:pt x="20" y="16"/>
                    <a:pt x="21" y="16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28" y="12"/>
                    <a:pt x="28" y="11"/>
                    <a:pt x="27" y="11"/>
                  </a:cubicBezTo>
                  <a:cubicBezTo>
                    <a:pt x="21" y="7"/>
                    <a:pt x="15" y="4"/>
                    <a:pt x="10" y="1"/>
                  </a:cubicBezTo>
                  <a:cubicBezTo>
                    <a:pt x="9" y="0"/>
                    <a:pt x="8" y="0"/>
                    <a:pt x="7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6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7" name="Freeform 308"/>
            <p:cNvSpPr>
              <a:spLocks/>
            </p:cNvSpPr>
            <p:nvPr userDrawn="1"/>
          </p:nvSpPr>
          <p:spPr bwMode="auto">
            <a:xfrm>
              <a:off x="8855076" y="4281488"/>
              <a:ext cx="26988" cy="15875"/>
            </a:xfrm>
            <a:custGeom>
              <a:avLst/>
              <a:gdLst>
                <a:gd name="T0" fmla="*/ 10 w 17"/>
                <a:gd name="T1" fmla="*/ 9 h 10"/>
                <a:gd name="T2" fmla="*/ 17 w 17"/>
                <a:gd name="T3" fmla="*/ 5 h 10"/>
                <a:gd name="T4" fmla="*/ 17 w 17"/>
                <a:gd name="T5" fmla="*/ 4 h 10"/>
                <a:gd name="T6" fmla="*/ 10 w 17"/>
                <a:gd name="T7" fmla="*/ 0 h 10"/>
                <a:gd name="T8" fmla="*/ 8 w 17"/>
                <a:gd name="T9" fmla="*/ 0 h 10"/>
                <a:gd name="T10" fmla="*/ 1 w 17"/>
                <a:gd name="T11" fmla="*/ 4 h 10"/>
                <a:gd name="T12" fmla="*/ 1 w 17"/>
                <a:gd name="T13" fmla="*/ 5 h 10"/>
                <a:gd name="T14" fmla="*/ 8 w 17"/>
                <a:gd name="T15" fmla="*/ 9 h 10"/>
                <a:gd name="T16" fmla="*/ 10 w 17"/>
                <a:gd name="T17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9"/>
                  </a:moveTo>
                  <a:cubicBezTo>
                    <a:pt x="17" y="5"/>
                    <a:pt x="17" y="5"/>
                    <a:pt x="17" y="5"/>
                  </a:cubicBezTo>
                  <a:cubicBezTo>
                    <a:pt x="17" y="5"/>
                    <a:pt x="17" y="4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8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1" y="5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10"/>
                    <a:pt x="9" y="10"/>
                    <a:pt x="10" y="9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8" name="Freeform 309"/>
            <p:cNvSpPr>
              <a:spLocks/>
            </p:cNvSpPr>
            <p:nvPr userDrawn="1"/>
          </p:nvSpPr>
          <p:spPr bwMode="auto">
            <a:xfrm>
              <a:off x="8872538" y="4291013"/>
              <a:ext cx="26988" cy="15875"/>
            </a:xfrm>
            <a:custGeom>
              <a:avLst/>
              <a:gdLst>
                <a:gd name="T0" fmla="*/ 10 w 17"/>
                <a:gd name="T1" fmla="*/ 10 h 10"/>
                <a:gd name="T2" fmla="*/ 17 w 17"/>
                <a:gd name="T3" fmla="*/ 6 h 10"/>
                <a:gd name="T4" fmla="*/ 17 w 17"/>
                <a:gd name="T5" fmla="*/ 4 h 10"/>
                <a:gd name="T6" fmla="*/ 10 w 17"/>
                <a:gd name="T7" fmla="*/ 0 h 10"/>
                <a:gd name="T8" fmla="*/ 8 w 17"/>
                <a:gd name="T9" fmla="*/ 0 h 10"/>
                <a:gd name="T10" fmla="*/ 1 w 17"/>
                <a:gd name="T11" fmla="*/ 4 h 10"/>
                <a:gd name="T12" fmla="*/ 1 w 17"/>
                <a:gd name="T13" fmla="*/ 6 h 10"/>
                <a:gd name="T14" fmla="*/ 8 w 17"/>
                <a:gd name="T15" fmla="*/ 10 h 10"/>
                <a:gd name="T16" fmla="*/ 10 w 17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10"/>
                  </a:moveTo>
                  <a:cubicBezTo>
                    <a:pt x="17" y="6"/>
                    <a:pt x="17" y="6"/>
                    <a:pt x="17" y="6"/>
                  </a:cubicBezTo>
                  <a:cubicBezTo>
                    <a:pt x="17" y="5"/>
                    <a:pt x="17" y="5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8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10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9" name="Freeform 310"/>
            <p:cNvSpPr>
              <a:spLocks/>
            </p:cNvSpPr>
            <p:nvPr userDrawn="1"/>
          </p:nvSpPr>
          <p:spPr bwMode="auto">
            <a:xfrm>
              <a:off x="8890001" y="4281488"/>
              <a:ext cx="44450" cy="25400"/>
            </a:xfrm>
            <a:custGeom>
              <a:avLst/>
              <a:gdLst>
                <a:gd name="T0" fmla="*/ 27 w 28"/>
                <a:gd name="T1" fmla="*/ 10 h 16"/>
                <a:gd name="T2" fmla="*/ 10 w 28"/>
                <a:gd name="T3" fmla="*/ 0 h 16"/>
                <a:gd name="T4" fmla="*/ 7 w 28"/>
                <a:gd name="T5" fmla="*/ 0 h 16"/>
                <a:gd name="T6" fmla="*/ 1 w 28"/>
                <a:gd name="T7" fmla="*/ 4 h 16"/>
                <a:gd name="T8" fmla="*/ 1 w 28"/>
                <a:gd name="T9" fmla="*/ 5 h 16"/>
                <a:gd name="T10" fmla="*/ 18 w 28"/>
                <a:gd name="T11" fmla="*/ 16 h 16"/>
                <a:gd name="T12" fmla="*/ 21 w 28"/>
                <a:gd name="T13" fmla="*/ 16 h 16"/>
                <a:gd name="T14" fmla="*/ 27 w 28"/>
                <a:gd name="T15" fmla="*/ 12 h 16"/>
                <a:gd name="T16" fmla="*/ 27 w 28"/>
                <a:gd name="T17" fmla="*/ 1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8" h="16">
                  <a:moveTo>
                    <a:pt x="27" y="10"/>
                  </a:moveTo>
                  <a:cubicBezTo>
                    <a:pt x="22" y="7"/>
                    <a:pt x="16" y="4"/>
                    <a:pt x="10" y="0"/>
                  </a:cubicBezTo>
                  <a:cubicBezTo>
                    <a:pt x="9" y="0"/>
                    <a:pt x="8" y="0"/>
                    <a:pt x="7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1" y="5"/>
                  </a:cubicBezTo>
                  <a:cubicBezTo>
                    <a:pt x="7" y="9"/>
                    <a:pt x="13" y="12"/>
                    <a:pt x="18" y="16"/>
                  </a:cubicBezTo>
                  <a:cubicBezTo>
                    <a:pt x="19" y="16"/>
                    <a:pt x="20" y="16"/>
                    <a:pt x="21" y="16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28" y="11"/>
                    <a:pt x="28" y="11"/>
                    <a:pt x="27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0" name="Freeform 311"/>
            <p:cNvSpPr>
              <a:spLocks/>
            </p:cNvSpPr>
            <p:nvPr userDrawn="1"/>
          </p:nvSpPr>
          <p:spPr bwMode="auto">
            <a:xfrm>
              <a:off x="8890001" y="4300538"/>
              <a:ext cx="26988" cy="15875"/>
            </a:xfrm>
            <a:custGeom>
              <a:avLst/>
              <a:gdLst>
                <a:gd name="T0" fmla="*/ 10 w 17"/>
                <a:gd name="T1" fmla="*/ 1 h 10"/>
                <a:gd name="T2" fmla="*/ 8 w 17"/>
                <a:gd name="T3" fmla="*/ 1 h 10"/>
                <a:gd name="T4" fmla="*/ 1 w 17"/>
                <a:gd name="T5" fmla="*/ 5 h 10"/>
                <a:gd name="T6" fmla="*/ 1 w 17"/>
                <a:gd name="T7" fmla="*/ 6 h 10"/>
                <a:gd name="T8" fmla="*/ 8 w 17"/>
                <a:gd name="T9" fmla="*/ 10 h 10"/>
                <a:gd name="T10" fmla="*/ 10 w 17"/>
                <a:gd name="T11" fmla="*/ 10 h 10"/>
                <a:gd name="T12" fmla="*/ 17 w 17"/>
                <a:gd name="T13" fmla="*/ 6 h 10"/>
                <a:gd name="T14" fmla="*/ 17 w 17"/>
                <a:gd name="T15" fmla="*/ 5 h 10"/>
                <a:gd name="T16" fmla="*/ 10 w 17"/>
                <a:gd name="T1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1"/>
                  </a:moveTo>
                  <a:cubicBezTo>
                    <a:pt x="9" y="0"/>
                    <a:pt x="8" y="0"/>
                    <a:pt x="8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6"/>
                    <a:pt x="17" y="5"/>
                    <a:pt x="17" y="5"/>
                  </a:cubicBezTo>
                  <a:lnTo>
                    <a:pt x="10" y="1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1" name="Freeform 312"/>
            <p:cNvSpPr>
              <a:spLocks/>
            </p:cNvSpPr>
            <p:nvPr userDrawn="1"/>
          </p:nvSpPr>
          <p:spPr bwMode="auto">
            <a:xfrm>
              <a:off x="8839201" y="4291013"/>
              <a:ext cx="26988" cy="15875"/>
            </a:xfrm>
            <a:custGeom>
              <a:avLst/>
              <a:gdLst>
                <a:gd name="T0" fmla="*/ 10 w 17"/>
                <a:gd name="T1" fmla="*/ 9 h 10"/>
                <a:gd name="T2" fmla="*/ 16 w 17"/>
                <a:gd name="T3" fmla="*/ 5 h 10"/>
                <a:gd name="T4" fmla="*/ 16 w 17"/>
                <a:gd name="T5" fmla="*/ 4 h 10"/>
                <a:gd name="T6" fmla="*/ 9 w 17"/>
                <a:gd name="T7" fmla="*/ 0 h 10"/>
                <a:gd name="T8" fmla="*/ 7 w 17"/>
                <a:gd name="T9" fmla="*/ 0 h 10"/>
                <a:gd name="T10" fmla="*/ 0 w 17"/>
                <a:gd name="T11" fmla="*/ 4 h 10"/>
                <a:gd name="T12" fmla="*/ 0 w 17"/>
                <a:gd name="T13" fmla="*/ 5 h 10"/>
                <a:gd name="T14" fmla="*/ 7 w 17"/>
                <a:gd name="T15" fmla="*/ 9 h 10"/>
                <a:gd name="T16" fmla="*/ 10 w 17"/>
                <a:gd name="T17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9"/>
                  </a:moveTo>
                  <a:cubicBezTo>
                    <a:pt x="16" y="5"/>
                    <a:pt x="16" y="5"/>
                    <a:pt x="16" y="5"/>
                  </a:cubicBezTo>
                  <a:cubicBezTo>
                    <a:pt x="17" y="5"/>
                    <a:pt x="17" y="4"/>
                    <a:pt x="16" y="4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8" y="0"/>
                    <a:pt x="7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10"/>
                    <a:pt x="9" y="10"/>
                    <a:pt x="10" y="9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2" name="Freeform 313"/>
            <p:cNvSpPr>
              <a:spLocks/>
            </p:cNvSpPr>
            <p:nvPr userDrawn="1"/>
          </p:nvSpPr>
          <p:spPr bwMode="auto">
            <a:xfrm>
              <a:off x="8821738" y="4279901"/>
              <a:ext cx="26988" cy="15875"/>
            </a:xfrm>
            <a:custGeom>
              <a:avLst/>
              <a:gdLst>
                <a:gd name="T0" fmla="*/ 10 w 17"/>
                <a:gd name="T1" fmla="*/ 10 h 10"/>
                <a:gd name="T2" fmla="*/ 16 w 17"/>
                <a:gd name="T3" fmla="*/ 6 h 10"/>
                <a:gd name="T4" fmla="*/ 16 w 17"/>
                <a:gd name="T5" fmla="*/ 5 h 10"/>
                <a:gd name="T6" fmla="*/ 9 w 17"/>
                <a:gd name="T7" fmla="*/ 1 h 10"/>
                <a:gd name="T8" fmla="*/ 7 w 17"/>
                <a:gd name="T9" fmla="*/ 1 h 10"/>
                <a:gd name="T10" fmla="*/ 0 w 17"/>
                <a:gd name="T11" fmla="*/ 5 h 10"/>
                <a:gd name="T12" fmla="*/ 0 w 17"/>
                <a:gd name="T13" fmla="*/ 6 h 10"/>
                <a:gd name="T14" fmla="*/ 7 w 17"/>
                <a:gd name="T15" fmla="*/ 10 h 10"/>
                <a:gd name="T16" fmla="*/ 10 w 17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10"/>
                  </a:moveTo>
                  <a:cubicBezTo>
                    <a:pt x="16" y="6"/>
                    <a:pt x="16" y="6"/>
                    <a:pt x="16" y="6"/>
                  </a:cubicBezTo>
                  <a:cubicBezTo>
                    <a:pt x="17" y="6"/>
                    <a:pt x="17" y="5"/>
                    <a:pt x="16" y="5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8" y="0"/>
                    <a:pt x="7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6"/>
                    <a:pt x="0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10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3" name="Freeform 314"/>
            <p:cNvSpPr>
              <a:spLocks/>
            </p:cNvSpPr>
            <p:nvPr userDrawn="1"/>
          </p:nvSpPr>
          <p:spPr bwMode="auto">
            <a:xfrm>
              <a:off x="8804276" y="4291013"/>
              <a:ext cx="26988" cy="14288"/>
            </a:xfrm>
            <a:custGeom>
              <a:avLst/>
              <a:gdLst>
                <a:gd name="T0" fmla="*/ 8 w 17"/>
                <a:gd name="T1" fmla="*/ 0 h 9"/>
                <a:gd name="T2" fmla="*/ 1 w 17"/>
                <a:gd name="T3" fmla="*/ 4 h 9"/>
                <a:gd name="T4" fmla="*/ 1 w 17"/>
                <a:gd name="T5" fmla="*/ 5 h 9"/>
                <a:gd name="T6" fmla="*/ 8 w 17"/>
                <a:gd name="T7" fmla="*/ 9 h 9"/>
                <a:gd name="T8" fmla="*/ 10 w 17"/>
                <a:gd name="T9" fmla="*/ 9 h 9"/>
                <a:gd name="T10" fmla="*/ 17 w 17"/>
                <a:gd name="T11" fmla="*/ 5 h 9"/>
                <a:gd name="T12" fmla="*/ 17 w 17"/>
                <a:gd name="T13" fmla="*/ 4 h 9"/>
                <a:gd name="T14" fmla="*/ 10 w 17"/>
                <a:gd name="T15" fmla="*/ 0 h 9"/>
                <a:gd name="T16" fmla="*/ 8 w 17"/>
                <a:gd name="T1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9">
                  <a:moveTo>
                    <a:pt x="8" y="0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1" y="5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9" y="9"/>
                    <a:pt x="10" y="9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5"/>
                    <a:pt x="17" y="4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4" name="Freeform 315"/>
            <p:cNvSpPr>
              <a:spLocks/>
            </p:cNvSpPr>
            <p:nvPr userDrawn="1"/>
          </p:nvSpPr>
          <p:spPr bwMode="auto">
            <a:xfrm>
              <a:off x="8805863" y="4271963"/>
              <a:ext cx="26988" cy="15875"/>
            </a:xfrm>
            <a:custGeom>
              <a:avLst/>
              <a:gdLst>
                <a:gd name="T0" fmla="*/ 7 w 17"/>
                <a:gd name="T1" fmla="*/ 0 h 10"/>
                <a:gd name="T2" fmla="*/ 0 w 17"/>
                <a:gd name="T3" fmla="*/ 4 h 10"/>
                <a:gd name="T4" fmla="*/ 0 w 17"/>
                <a:gd name="T5" fmla="*/ 5 h 10"/>
                <a:gd name="T6" fmla="*/ 7 w 17"/>
                <a:gd name="T7" fmla="*/ 9 h 10"/>
                <a:gd name="T8" fmla="*/ 9 w 17"/>
                <a:gd name="T9" fmla="*/ 9 h 10"/>
                <a:gd name="T10" fmla="*/ 16 w 17"/>
                <a:gd name="T11" fmla="*/ 5 h 10"/>
                <a:gd name="T12" fmla="*/ 16 w 17"/>
                <a:gd name="T13" fmla="*/ 4 h 10"/>
                <a:gd name="T14" fmla="*/ 9 w 17"/>
                <a:gd name="T15" fmla="*/ 0 h 10"/>
                <a:gd name="T16" fmla="*/ 7 w 17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7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9"/>
                    <a:pt x="9" y="10"/>
                    <a:pt x="9" y="9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7" y="5"/>
                    <a:pt x="17" y="4"/>
                    <a:pt x="16" y="4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8" y="0"/>
                    <a:pt x="7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5" name="Freeform 316"/>
            <p:cNvSpPr>
              <a:spLocks/>
            </p:cNvSpPr>
            <p:nvPr userDrawn="1"/>
          </p:nvSpPr>
          <p:spPr bwMode="auto">
            <a:xfrm>
              <a:off x="8767763" y="4281488"/>
              <a:ext cx="17463" cy="11113"/>
            </a:xfrm>
            <a:custGeom>
              <a:avLst/>
              <a:gdLst>
                <a:gd name="T0" fmla="*/ 5 w 11"/>
                <a:gd name="T1" fmla="*/ 6 h 7"/>
                <a:gd name="T2" fmla="*/ 6 w 11"/>
                <a:gd name="T3" fmla="*/ 6 h 7"/>
                <a:gd name="T4" fmla="*/ 11 w 11"/>
                <a:gd name="T5" fmla="*/ 4 h 7"/>
                <a:gd name="T6" fmla="*/ 11 w 11"/>
                <a:gd name="T7" fmla="*/ 3 h 7"/>
                <a:gd name="T8" fmla="*/ 6 w 11"/>
                <a:gd name="T9" fmla="*/ 0 h 7"/>
                <a:gd name="T10" fmla="*/ 5 w 11"/>
                <a:gd name="T11" fmla="*/ 0 h 7"/>
                <a:gd name="T12" fmla="*/ 1 w 11"/>
                <a:gd name="T13" fmla="*/ 3 h 7"/>
                <a:gd name="T14" fmla="*/ 1 w 11"/>
                <a:gd name="T15" fmla="*/ 4 h 7"/>
                <a:gd name="T16" fmla="*/ 5 w 11"/>
                <a:gd name="T17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7">
                  <a:moveTo>
                    <a:pt x="5" y="6"/>
                  </a:moveTo>
                  <a:cubicBezTo>
                    <a:pt x="5" y="7"/>
                    <a:pt x="6" y="7"/>
                    <a:pt x="6" y="6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3"/>
                    <a:pt x="11" y="3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4"/>
                    <a:pt x="1" y="4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6" name="Freeform 317"/>
            <p:cNvSpPr>
              <a:spLocks/>
            </p:cNvSpPr>
            <p:nvPr userDrawn="1"/>
          </p:nvSpPr>
          <p:spPr bwMode="auto">
            <a:xfrm>
              <a:off x="8810626" y="4257676"/>
              <a:ext cx="17463" cy="9525"/>
            </a:xfrm>
            <a:custGeom>
              <a:avLst/>
              <a:gdLst>
                <a:gd name="T0" fmla="*/ 5 w 11"/>
                <a:gd name="T1" fmla="*/ 6 h 6"/>
                <a:gd name="T2" fmla="*/ 6 w 11"/>
                <a:gd name="T3" fmla="*/ 6 h 6"/>
                <a:gd name="T4" fmla="*/ 11 w 11"/>
                <a:gd name="T5" fmla="*/ 3 h 6"/>
                <a:gd name="T6" fmla="*/ 11 w 11"/>
                <a:gd name="T7" fmla="*/ 2 h 6"/>
                <a:gd name="T8" fmla="*/ 6 w 11"/>
                <a:gd name="T9" fmla="*/ 0 h 6"/>
                <a:gd name="T10" fmla="*/ 5 w 11"/>
                <a:gd name="T11" fmla="*/ 0 h 6"/>
                <a:gd name="T12" fmla="*/ 0 w 11"/>
                <a:gd name="T13" fmla="*/ 2 h 6"/>
                <a:gd name="T14" fmla="*/ 0 w 11"/>
                <a:gd name="T15" fmla="*/ 3 h 6"/>
                <a:gd name="T16" fmla="*/ 5 w 11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5" y="6"/>
                  </a:moveTo>
                  <a:cubicBezTo>
                    <a:pt x="5" y="6"/>
                    <a:pt x="6" y="6"/>
                    <a:pt x="6" y="6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3"/>
                    <a:pt x="11" y="3"/>
                    <a:pt x="11" y="2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7" name="Freeform 318"/>
            <p:cNvSpPr>
              <a:spLocks/>
            </p:cNvSpPr>
            <p:nvPr userDrawn="1"/>
          </p:nvSpPr>
          <p:spPr bwMode="auto">
            <a:xfrm>
              <a:off x="8799513" y="4262438"/>
              <a:ext cx="17463" cy="11113"/>
            </a:xfrm>
            <a:custGeom>
              <a:avLst/>
              <a:gdLst>
                <a:gd name="T0" fmla="*/ 5 w 11"/>
                <a:gd name="T1" fmla="*/ 7 h 7"/>
                <a:gd name="T2" fmla="*/ 7 w 11"/>
                <a:gd name="T3" fmla="*/ 7 h 7"/>
                <a:gd name="T4" fmla="*/ 11 w 11"/>
                <a:gd name="T5" fmla="*/ 4 h 7"/>
                <a:gd name="T6" fmla="*/ 11 w 11"/>
                <a:gd name="T7" fmla="*/ 3 h 7"/>
                <a:gd name="T8" fmla="*/ 7 w 11"/>
                <a:gd name="T9" fmla="*/ 1 h 7"/>
                <a:gd name="T10" fmla="*/ 5 w 11"/>
                <a:gd name="T11" fmla="*/ 1 h 7"/>
                <a:gd name="T12" fmla="*/ 1 w 11"/>
                <a:gd name="T13" fmla="*/ 3 h 7"/>
                <a:gd name="T14" fmla="*/ 1 w 11"/>
                <a:gd name="T15" fmla="*/ 4 h 7"/>
                <a:gd name="T16" fmla="*/ 5 w 11"/>
                <a:gd name="T1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7">
                  <a:moveTo>
                    <a:pt x="5" y="7"/>
                  </a:moveTo>
                  <a:cubicBezTo>
                    <a:pt x="6" y="7"/>
                    <a:pt x="6" y="7"/>
                    <a:pt x="7" y="7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3"/>
                    <a:pt x="11" y="3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6" y="0"/>
                    <a:pt x="6" y="0"/>
                    <a:pt x="5" y="1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4"/>
                    <a:pt x="1" y="4"/>
                  </a:cubicBezTo>
                  <a:lnTo>
                    <a:pt x="5" y="7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8" name="Freeform 319"/>
            <p:cNvSpPr>
              <a:spLocks/>
            </p:cNvSpPr>
            <p:nvPr userDrawn="1"/>
          </p:nvSpPr>
          <p:spPr bwMode="auto">
            <a:xfrm>
              <a:off x="8788401" y="4268788"/>
              <a:ext cx="17463" cy="11113"/>
            </a:xfrm>
            <a:custGeom>
              <a:avLst/>
              <a:gdLst>
                <a:gd name="T0" fmla="*/ 5 w 11"/>
                <a:gd name="T1" fmla="*/ 7 h 7"/>
                <a:gd name="T2" fmla="*/ 7 w 11"/>
                <a:gd name="T3" fmla="*/ 7 h 7"/>
                <a:gd name="T4" fmla="*/ 11 w 11"/>
                <a:gd name="T5" fmla="*/ 4 h 7"/>
                <a:gd name="T6" fmla="*/ 11 w 11"/>
                <a:gd name="T7" fmla="*/ 3 h 7"/>
                <a:gd name="T8" fmla="*/ 7 w 11"/>
                <a:gd name="T9" fmla="*/ 1 h 7"/>
                <a:gd name="T10" fmla="*/ 5 w 11"/>
                <a:gd name="T11" fmla="*/ 1 h 7"/>
                <a:gd name="T12" fmla="*/ 1 w 11"/>
                <a:gd name="T13" fmla="*/ 3 h 7"/>
                <a:gd name="T14" fmla="*/ 1 w 11"/>
                <a:gd name="T15" fmla="*/ 4 h 7"/>
                <a:gd name="T16" fmla="*/ 5 w 11"/>
                <a:gd name="T1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7">
                  <a:moveTo>
                    <a:pt x="5" y="7"/>
                  </a:moveTo>
                  <a:cubicBezTo>
                    <a:pt x="6" y="7"/>
                    <a:pt x="6" y="7"/>
                    <a:pt x="7" y="7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3"/>
                    <a:pt x="11" y="3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6" y="0"/>
                    <a:pt x="6" y="0"/>
                    <a:pt x="5" y="1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4"/>
                    <a:pt x="1" y="4"/>
                  </a:cubicBezTo>
                  <a:lnTo>
                    <a:pt x="5" y="7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9" name="Freeform 320"/>
            <p:cNvSpPr>
              <a:spLocks/>
            </p:cNvSpPr>
            <p:nvPr userDrawn="1"/>
          </p:nvSpPr>
          <p:spPr bwMode="auto">
            <a:xfrm>
              <a:off x="8778876" y="4275138"/>
              <a:ext cx="17463" cy="11113"/>
            </a:xfrm>
            <a:custGeom>
              <a:avLst/>
              <a:gdLst>
                <a:gd name="T0" fmla="*/ 5 w 11"/>
                <a:gd name="T1" fmla="*/ 6 h 7"/>
                <a:gd name="T2" fmla="*/ 6 w 11"/>
                <a:gd name="T3" fmla="*/ 6 h 7"/>
                <a:gd name="T4" fmla="*/ 10 w 11"/>
                <a:gd name="T5" fmla="*/ 4 h 7"/>
                <a:gd name="T6" fmla="*/ 10 w 11"/>
                <a:gd name="T7" fmla="*/ 3 h 7"/>
                <a:gd name="T8" fmla="*/ 6 w 11"/>
                <a:gd name="T9" fmla="*/ 1 h 7"/>
                <a:gd name="T10" fmla="*/ 5 w 11"/>
                <a:gd name="T11" fmla="*/ 1 h 7"/>
                <a:gd name="T12" fmla="*/ 0 w 11"/>
                <a:gd name="T13" fmla="*/ 3 h 7"/>
                <a:gd name="T14" fmla="*/ 0 w 11"/>
                <a:gd name="T15" fmla="*/ 4 h 7"/>
                <a:gd name="T16" fmla="*/ 5 w 11"/>
                <a:gd name="T17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7">
                  <a:moveTo>
                    <a:pt x="5" y="6"/>
                  </a:moveTo>
                  <a:cubicBezTo>
                    <a:pt x="5" y="7"/>
                    <a:pt x="6" y="7"/>
                    <a:pt x="6" y="6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1" y="4"/>
                    <a:pt x="11" y="3"/>
                    <a:pt x="10" y="3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5" y="0"/>
                    <a:pt x="5" y="1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0" name="Freeform 321"/>
            <p:cNvSpPr>
              <a:spLocks/>
            </p:cNvSpPr>
            <p:nvPr userDrawn="1"/>
          </p:nvSpPr>
          <p:spPr bwMode="auto">
            <a:xfrm>
              <a:off x="8788401" y="4281488"/>
              <a:ext cx="26988" cy="15875"/>
            </a:xfrm>
            <a:custGeom>
              <a:avLst/>
              <a:gdLst>
                <a:gd name="T0" fmla="*/ 8 w 17"/>
                <a:gd name="T1" fmla="*/ 0 h 10"/>
                <a:gd name="T2" fmla="*/ 1 w 17"/>
                <a:gd name="T3" fmla="*/ 4 h 10"/>
                <a:gd name="T4" fmla="*/ 1 w 17"/>
                <a:gd name="T5" fmla="*/ 5 h 10"/>
                <a:gd name="T6" fmla="*/ 8 w 17"/>
                <a:gd name="T7" fmla="*/ 9 h 10"/>
                <a:gd name="T8" fmla="*/ 10 w 17"/>
                <a:gd name="T9" fmla="*/ 9 h 10"/>
                <a:gd name="T10" fmla="*/ 17 w 17"/>
                <a:gd name="T11" fmla="*/ 5 h 10"/>
                <a:gd name="T12" fmla="*/ 17 w 17"/>
                <a:gd name="T13" fmla="*/ 4 h 10"/>
                <a:gd name="T14" fmla="*/ 10 w 17"/>
                <a:gd name="T15" fmla="*/ 0 h 10"/>
                <a:gd name="T16" fmla="*/ 8 w 17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8" y="0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1" y="5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10"/>
                    <a:pt x="9" y="10"/>
                    <a:pt x="10" y="9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5"/>
                    <a:pt x="17" y="4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1" name="Freeform 322"/>
            <p:cNvSpPr>
              <a:spLocks/>
            </p:cNvSpPr>
            <p:nvPr userDrawn="1"/>
          </p:nvSpPr>
          <p:spPr bwMode="auto">
            <a:xfrm>
              <a:off x="8847138" y="4335463"/>
              <a:ext cx="19050" cy="11113"/>
            </a:xfrm>
            <a:custGeom>
              <a:avLst/>
              <a:gdLst>
                <a:gd name="T0" fmla="*/ 9 w 12"/>
                <a:gd name="T1" fmla="*/ 0 h 7"/>
                <a:gd name="T2" fmla="*/ 8 w 12"/>
                <a:gd name="T3" fmla="*/ 0 h 7"/>
                <a:gd name="T4" fmla="*/ 0 w 12"/>
                <a:gd name="T5" fmla="*/ 4 h 7"/>
                <a:gd name="T6" fmla="*/ 0 w 12"/>
                <a:gd name="T7" fmla="*/ 5 h 7"/>
                <a:gd name="T8" fmla="*/ 4 w 12"/>
                <a:gd name="T9" fmla="*/ 7 h 7"/>
                <a:gd name="T10" fmla="*/ 5 w 12"/>
                <a:gd name="T11" fmla="*/ 7 h 7"/>
                <a:gd name="T12" fmla="*/ 12 w 12"/>
                <a:gd name="T13" fmla="*/ 2 h 7"/>
                <a:gd name="T14" fmla="*/ 12 w 12"/>
                <a:gd name="T15" fmla="*/ 2 h 7"/>
                <a:gd name="T16" fmla="*/ 9 w 12"/>
                <a:gd name="T1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7">
                  <a:moveTo>
                    <a:pt x="9" y="0"/>
                  </a:moveTo>
                  <a:lnTo>
                    <a:pt x="8" y="0"/>
                  </a:lnTo>
                  <a:lnTo>
                    <a:pt x="0" y="4"/>
                  </a:lnTo>
                  <a:lnTo>
                    <a:pt x="0" y="5"/>
                  </a:lnTo>
                  <a:lnTo>
                    <a:pt x="4" y="7"/>
                  </a:lnTo>
                  <a:lnTo>
                    <a:pt x="5" y="7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2" name="Freeform 323"/>
            <p:cNvSpPr>
              <a:spLocks/>
            </p:cNvSpPr>
            <p:nvPr userDrawn="1"/>
          </p:nvSpPr>
          <p:spPr bwMode="auto">
            <a:xfrm>
              <a:off x="8856663" y="4321176"/>
              <a:ext cx="26988" cy="15875"/>
            </a:xfrm>
            <a:custGeom>
              <a:avLst/>
              <a:gdLst>
                <a:gd name="T0" fmla="*/ 10 w 17"/>
                <a:gd name="T1" fmla="*/ 0 h 10"/>
                <a:gd name="T2" fmla="*/ 8 w 17"/>
                <a:gd name="T3" fmla="*/ 0 h 10"/>
                <a:gd name="T4" fmla="*/ 1 w 17"/>
                <a:gd name="T5" fmla="*/ 4 h 10"/>
                <a:gd name="T6" fmla="*/ 1 w 17"/>
                <a:gd name="T7" fmla="*/ 5 h 10"/>
                <a:gd name="T8" fmla="*/ 8 w 17"/>
                <a:gd name="T9" fmla="*/ 9 h 10"/>
                <a:gd name="T10" fmla="*/ 10 w 17"/>
                <a:gd name="T11" fmla="*/ 9 h 10"/>
                <a:gd name="T12" fmla="*/ 17 w 17"/>
                <a:gd name="T13" fmla="*/ 5 h 10"/>
                <a:gd name="T14" fmla="*/ 17 w 17"/>
                <a:gd name="T15" fmla="*/ 4 h 10"/>
                <a:gd name="T16" fmla="*/ 10 w 17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0"/>
                  </a:moveTo>
                  <a:cubicBezTo>
                    <a:pt x="9" y="0"/>
                    <a:pt x="8" y="0"/>
                    <a:pt x="8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1" y="5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10"/>
                    <a:pt x="9" y="10"/>
                    <a:pt x="10" y="9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5"/>
                    <a:pt x="17" y="4"/>
                    <a:pt x="17" y="4"/>
                  </a:cubicBezTo>
                  <a:lnTo>
                    <a:pt x="10" y="0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3" name="Freeform 324"/>
            <p:cNvSpPr>
              <a:spLocks/>
            </p:cNvSpPr>
            <p:nvPr userDrawn="1"/>
          </p:nvSpPr>
          <p:spPr bwMode="auto">
            <a:xfrm>
              <a:off x="8839201" y="4310063"/>
              <a:ext cx="26988" cy="15875"/>
            </a:xfrm>
            <a:custGeom>
              <a:avLst/>
              <a:gdLst>
                <a:gd name="T0" fmla="*/ 10 w 17"/>
                <a:gd name="T1" fmla="*/ 10 h 10"/>
                <a:gd name="T2" fmla="*/ 17 w 17"/>
                <a:gd name="T3" fmla="*/ 6 h 10"/>
                <a:gd name="T4" fmla="*/ 17 w 17"/>
                <a:gd name="T5" fmla="*/ 5 h 10"/>
                <a:gd name="T6" fmla="*/ 10 w 17"/>
                <a:gd name="T7" fmla="*/ 1 h 10"/>
                <a:gd name="T8" fmla="*/ 8 w 17"/>
                <a:gd name="T9" fmla="*/ 1 h 10"/>
                <a:gd name="T10" fmla="*/ 1 w 17"/>
                <a:gd name="T11" fmla="*/ 5 h 10"/>
                <a:gd name="T12" fmla="*/ 1 w 17"/>
                <a:gd name="T13" fmla="*/ 6 h 10"/>
                <a:gd name="T14" fmla="*/ 8 w 17"/>
                <a:gd name="T15" fmla="*/ 10 h 10"/>
                <a:gd name="T16" fmla="*/ 10 w 17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10"/>
                  </a:moveTo>
                  <a:cubicBezTo>
                    <a:pt x="17" y="6"/>
                    <a:pt x="17" y="6"/>
                    <a:pt x="17" y="6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0"/>
                    <a:pt x="8" y="0"/>
                    <a:pt x="8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10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4" name="Freeform 325"/>
            <p:cNvSpPr>
              <a:spLocks/>
            </p:cNvSpPr>
            <p:nvPr userDrawn="1"/>
          </p:nvSpPr>
          <p:spPr bwMode="auto">
            <a:xfrm>
              <a:off x="8856663" y="4300538"/>
              <a:ext cx="26988" cy="15875"/>
            </a:xfrm>
            <a:custGeom>
              <a:avLst/>
              <a:gdLst>
                <a:gd name="T0" fmla="*/ 10 w 17"/>
                <a:gd name="T1" fmla="*/ 10 h 10"/>
                <a:gd name="T2" fmla="*/ 16 w 17"/>
                <a:gd name="T3" fmla="*/ 6 h 10"/>
                <a:gd name="T4" fmla="*/ 16 w 17"/>
                <a:gd name="T5" fmla="*/ 4 h 10"/>
                <a:gd name="T6" fmla="*/ 9 w 17"/>
                <a:gd name="T7" fmla="*/ 0 h 10"/>
                <a:gd name="T8" fmla="*/ 7 w 17"/>
                <a:gd name="T9" fmla="*/ 0 h 10"/>
                <a:gd name="T10" fmla="*/ 0 w 17"/>
                <a:gd name="T11" fmla="*/ 4 h 10"/>
                <a:gd name="T12" fmla="*/ 0 w 17"/>
                <a:gd name="T13" fmla="*/ 6 h 10"/>
                <a:gd name="T14" fmla="*/ 7 w 17"/>
                <a:gd name="T15" fmla="*/ 10 h 10"/>
                <a:gd name="T16" fmla="*/ 10 w 17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10"/>
                  </a:moveTo>
                  <a:cubicBezTo>
                    <a:pt x="16" y="6"/>
                    <a:pt x="16" y="6"/>
                    <a:pt x="16" y="6"/>
                  </a:cubicBezTo>
                  <a:cubicBezTo>
                    <a:pt x="17" y="5"/>
                    <a:pt x="17" y="5"/>
                    <a:pt x="16" y="4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8" y="0"/>
                    <a:pt x="7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10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5" name="Freeform 326"/>
            <p:cNvSpPr>
              <a:spLocks/>
            </p:cNvSpPr>
            <p:nvPr userDrawn="1"/>
          </p:nvSpPr>
          <p:spPr bwMode="auto">
            <a:xfrm>
              <a:off x="8607426" y="4465638"/>
              <a:ext cx="26988" cy="15875"/>
            </a:xfrm>
            <a:custGeom>
              <a:avLst/>
              <a:gdLst>
                <a:gd name="T0" fmla="*/ 10 w 17"/>
                <a:gd name="T1" fmla="*/ 0 h 10"/>
                <a:gd name="T2" fmla="*/ 7 w 17"/>
                <a:gd name="T3" fmla="*/ 0 h 10"/>
                <a:gd name="T4" fmla="*/ 1 w 17"/>
                <a:gd name="T5" fmla="*/ 4 h 10"/>
                <a:gd name="T6" fmla="*/ 1 w 17"/>
                <a:gd name="T7" fmla="*/ 6 h 10"/>
                <a:gd name="T8" fmla="*/ 7 w 17"/>
                <a:gd name="T9" fmla="*/ 10 h 10"/>
                <a:gd name="T10" fmla="*/ 10 w 17"/>
                <a:gd name="T11" fmla="*/ 10 h 10"/>
                <a:gd name="T12" fmla="*/ 17 w 17"/>
                <a:gd name="T13" fmla="*/ 6 h 10"/>
                <a:gd name="T14" fmla="*/ 17 w 17"/>
                <a:gd name="T15" fmla="*/ 4 h 10"/>
                <a:gd name="T16" fmla="*/ 10 w 17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0"/>
                  </a:moveTo>
                  <a:cubicBezTo>
                    <a:pt x="9" y="0"/>
                    <a:pt x="8" y="0"/>
                    <a:pt x="7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5"/>
                    <a:pt x="17" y="5"/>
                    <a:pt x="17" y="4"/>
                  </a:cubicBezTo>
                  <a:lnTo>
                    <a:pt x="10" y="0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6" name="Freeform 327"/>
            <p:cNvSpPr>
              <a:spLocks/>
            </p:cNvSpPr>
            <p:nvPr userDrawn="1"/>
          </p:nvSpPr>
          <p:spPr bwMode="auto">
            <a:xfrm>
              <a:off x="8793163" y="4357688"/>
              <a:ext cx="26988" cy="15875"/>
            </a:xfrm>
            <a:custGeom>
              <a:avLst/>
              <a:gdLst>
                <a:gd name="T0" fmla="*/ 9 w 17"/>
                <a:gd name="T1" fmla="*/ 1 h 10"/>
                <a:gd name="T2" fmla="*/ 7 w 17"/>
                <a:gd name="T3" fmla="*/ 1 h 10"/>
                <a:gd name="T4" fmla="*/ 0 w 17"/>
                <a:gd name="T5" fmla="*/ 5 h 10"/>
                <a:gd name="T6" fmla="*/ 0 w 17"/>
                <a:gd name="T7" fmla="*/ 6 h 10"/>
                <a:gd name="T8" fmla="*/ 7 w 17"/>
                <a:gd name="T9" fmla="*/ 10 h 10"/>
                <a:gd name="T10" fmla="*/ 9 w 17"/>
                <a:gd name="T11" fmla="*/ 10 h 10"/>
                <a:gd name="T12" fmla="*/ 16 w 17"/>
                <a:gd name="T13" fmla="*/ 6 h 10"/>
                <a:gd name="T14" fmla="*/ 16 w 17"/>
                <a:gd name="T15" fmla="*/ 5 h 10"/>
                <a:gd name="T16" fmla="*/ 9 w 17"/>
                <a:gd name="T1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9" y="1"/>
                  </a:moveTo>
                  <a:cubicBezTo>
                    <a:pt x="9" y="0"/>
                    <a:pt x="8" y="0"/>
                    <a:pt x="7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6"/>
                    <a:pt x="0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9" y="10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7" y="6"/>
                    <a:pt x="17" y="5"/>
                    <a:pt x="16" y="5"/>
                  </a:cubicBezTo>
                  <a:lnTo>
                    <a:pt x="9" y="1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7" name="Freeform 328"/>
            <p:cNvSpPr>
              <a:spLocks/>
            </p:cNvSpPr>
            <p:nvPr userDrawn="1"/>
          </p:nvSpPr>
          <p:spPr bwMode="auto">
            <a:xfrm>
              <a:off x="8775701" y="4367213"/>
              <a:ext cx="26988" cy="15875"/>
            </a:xfrm>
            <a:custGeom>
              <a:avLst/>
              <a:gdLst>
                <a:gd name="T0" fmla="*/ 10 w 17"/>
                <a:gd name="T1" fmla="*/ 1 h 10"/>
                <a:gd name="T2" fmla="*/ 8 w 17"/>
                <a:gd name="T3" fmla="*/ 1 h 10"/>
                <a:gd name="T4" fmla="*/ 1 w 17"/>
                <a:gd name="T5" fmla="*/ 5 h 10"/>
                <a:gd name="T6" fmla="*/ 1 w 17"/>
                <a:gd name="T7" fmla="*/ 6 h 10"/>
                <a:gd name="T8" fmla="*/ 8 w 17"/>
                <a:gd name="T9" fmla="*/ 10 h 10"/>
                <a:gd name="T10" fmla="*/ 10 w 17"/>
                <a:gd name="T11" fmla="*/ 10 h 10"/>
                <a:gd name="T12" fmla="*/ 17 w 17"/>
                <a:gd name="T13" fmla="*/ 6 h 10"/>
                <a:gd name="T14" fmla="*/ 17 w 17"/>
                <a:gd name="T15" fmla="*/ 5 h 10"/>
                <a:gd name="T16" fmla="*/ 10 w 17"/>
                <a:gd name="T1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1"/>
                  </a:moveTo>
                  <a:cubicBezTo>
                    <a:pt x="9" y="0"/>
                    <a:pt x="8" y="0"/>
                    <a:pt x="8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6"/>
                    <a:pt x="17" y="5"/>
                    <a:pt x="17" y="5"/>
                  </a:cubicBezTo>
                  <a:lnTo>
                    <a:pt x="10" y="1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8" name="Freeform 329"/>
            <p:cNvSpPr>
              <a:spLocks/>
            </p:cNvSpPr>
            <p:nvPr userDrawn="1"/>
          </p:nvSpPr>
          <p:spPr bwMode="auto">
            <a:xfrm>
              <a:off x="8651876" y="4348163"/>
              <a:ext cx="17463" cy="11113"/>
            </a:xfrm>
            <a:custGeom>
              <a:avLst/>
              <a:gdLst>
                <a:gd name="T0" fmla="*/ 5 w 11"/>
                <a:gd name="T1" fmla="*/ 7 h 7"/>
                <a:gd name="T2" fmla="*/ 7 w 11"/>
                <a:gd name="T3" fmla="*/ 7 h 7"/>
                <a:gd name="T4" fmla="*/ 11 w 11"/>
                <a:gd name="T5" fmla="*/ 4 h 7"/>
                <a:gd name="T6" fmla="*/ 11 w 11"/>
                <a:gd name="T7" fmla="*/ 3 h 7"/>
                <a:gd name="T8" fmla="*/ 7 w 11"/>
                <a:gd name="T9" fmla="*/ 1 h 7"/>
                <a:gd name="T10" fmla="*/ 5 w 11"/>
                <a:gd name="T11" fmla="*/ 1 h 7"/>
                <a:gd name="T12" fmla="*/ 1 w 11"/>
                <a:gd name="T13" fmla="*/ 3 h 7"/>
                <a:gd name="T14" fmla="*/ 1 w 11"/>
                <a:gd name="T15" fmla="*/ 4 h 7"/>
                <a:gd name="T16" fmla="*/ 5 w 11"/>
                <a:gd name="T1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7">
                  <a:moveTo>
                    <a:pt x="5" y="7"/>
                  </a:moveTo>
                  <a:cubicBezTo>
                    <a:pt x="6" y="7"/>
                    <a:pt x="6" y="7"/>
                    <a:pt x="7" y="7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3"/>
                    <a:pt x="11" y="3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6" y="0"/>
                    <a:pt x="6" y="0"/>
                    <a:pt x="5" y="1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4"/>
                    <a:pt x="1" y="4"/>
                  </a:cubicBezTo>
                  <a:lnTo>
                    <a:pt x="5" y="7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9" name="Freeform 330"/>
            <p:cNvSpPr>
              <a:spLocks/>
            </p:cNvSpPr>
            <p:nvPr userDrawn="1"/>
          </p:nvSpPr>
          <p:spPr bwMode="auto">
            <a:xfrm>
              <a:off x="8642351" y="4354513"/>
              <a:ext cx="17463" cy="11113"/>
            </a:xfrm>
            <a:custGeom>
              <a:avLst/>
              <a:gdLst>
                <a:gd name="T0" fmla="*/ 5 w 11"/>
                <a:gd name="T1" fmla="*/ 6 h 7"/>
                <a:gd name="T2" fmla="*/ 6 w 11"/>
                <a:gd name="T3" fmla="*/ 6 h 7"/>
                <a:gd name="T4" fmla="*/ 10 w 11"/>
                <a:gd name="T5" fmla="*/ 4 h 7"/>
                <a:gd name="T6" fmla="*/ 10 w 11"/>
                <a:gd name="T7" fmla="*/ 3 h 7"/>
                <a:gd name="T8" fmla="*/ 6 w 11"/>
                <a:gd name="T9" fmla="*/ 1 h 7"/>
                <a:gd name="T10" fmla="*/ 5 w 11"/>
                <a:gd name="T11" fmla="*/ 1 h 7"/>
                <a:gd name="T12" fmla="*/ 0 w 11"/>
                <a:gd name="T13" fmla="*/ 3 h 7"/>
                <a:gd name="T14" fmla="*/ 0 w 11"/>
                <a:gd name="T15" fmla="*/ 4 h 7"/>
                <a:gd name="T16" fmla="*/ 5 w 11"/>
                <a:gd name="T17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7">
                  <a:moveTo>
                    <a:pt x="5" y="6"/>
                  </a:moveTo>
                  <a:cubicBezTo>
                    <a:pt x="5" y="7"/>
                    <a:pt x="6" y="7"/>
                    <a:pt x="6" y="6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1" y="4"/>
                    <a:pt x="11" y="3"/>
                    <a:pt x="10" y="3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5" y="0"/>
                    <a:pt x="5" y="1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0" name="Freeform 331"/>
            <p:cNvSpPr>
              <a:spLocks/>
            </p:cNvSpPr>
            <p:nvPr userDrawn="1"/>
          </p:nvSpPr>
          <p:spPr bwMode="auto">
            <a:xfrm>
              <a:off x="8715376" y="4313238"/>
              <a:ext cx="17463" cy="9525"/>
            </a:xfrm>
            <a:custGeom>
              <a:avLst/>
              <a:gdLst>
                <a:gd name="T0" fmla="*/ 5 w 11"/>
                <a:gd name="T1" fmla="*/ 6 h 6"/>
                <a:gd name="T2" fmla="*/ 6 w 11"/>
                <a:gd name="T3" fmla="*/ 6 h 6"/>
                <a:gd name="T4" fmla="*/ 10 w 11"/>
                <a:gd name="T5" fmla="*/ 3 h 6"/>
                <a:gd name="T6" fmla="*/ 10 w 11"/>
                <a:gd name="T7" fmla="*/ 2 h 6"/>
                <a:gd name="T8" fmla="*/ 6 w 11"/>
                <a:gd name="T9" fmla="*/ 0 h 6"/>
                <a:gd name="T10" fmla="*/ 5 w 11"/>
                <a:gd name="T11" fmla="*/ 0 h 6"/>
                <a:gd name="T12" fmla="*/ 0 w 11"/>
                <a:gd name="T13" fmla="*/ 2 h 6"/>
                <a:gd name="T14" fmla="*/ 0 w 11"/>
                <a:gd name="T15" fmla="*/ 3 h 6"/>
                <a:gd name="T16" fmla="*/ 5 w 11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5" y="6"/>
                  </a:moveTo>
                  <a:cubicBezTo>
                    <a:pt x="5" y="6"/>
                    <a:pt x="6" y="6"/>
                    <a:pt x="6" y="6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1" y="3"/>
                    <a:pt x="11" y="3"/>
                    <a:pt x="10" y="2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1" name="Freeform 332"/>
            <p:cNvSpPr>
              <a:spLocks/>
            </p:cNvSpPr>
            <p:nvPr userDrawn="1"/>
          </p:nvSpPr>
          <p:spPr bwMode="auto">
            <a:xfrm>
              <a:off x="8726488" y="4306888"/>
              <a:ext cx="15875" cy="9525"/>
            </a:xfrm>
            <a:custGeom>
              <a:avLst/>
              <a:gdLst>
                <a:gd name="T0" fmla="*/ 4 w 10"/>
                <a:gd name="T1" fmla="*/ 6 h 6"/>
                <a:gd name="T2" fmla="*/ 6 w 10"/>
                <a:gd name="T3" fmla="*/ 6 h 6"/>
                <a:gd name="T4" fmla="*/ 10 w 10"/>
                <a:gd name="T5" fmla="*/ 3 h 6"/>
                <a:gd name="T6" fmla="*/ 10 w 10"/>
                <a:gd name="T7" fmla="*/ 2 h 6"/>
                <a:gd name="T8" fmla="*/ 6 w 10"/>
                <a:gd name="T9" fmla="*/ 0 h 6"/>
                <a:gd name="T10" fmla="*/ 4 w 10"/>
                <a:gd name="T11" fmla="*/ 0 h 6"/>
                <a:gd name="T12" fmla="*/ 0 w 10"/>
                <a:gd name="T13" fmla="*/ 2 h 6"/>
                <a:gd name="T14" fmla="*/ 0 w 10"/>
                <a:gd name="T15" fmla="*/ 3 h 6"/>
                <a:gd name="T16" fmla="*/ 4 w 10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6">
                  <a:moveTo>
                    <a:pt x="4" y="6"/>
                  </a:moveTo>
                  <a:cubicBezTo>
                    <a:pt x="5" y="6"/>
                    <a:pt x="5" y="6"/>
                    <a:pt x="6" y="6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3"/>
                    <a:pt x="10" y="3"/>
                    <a:pt x="10" y="2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5" y="0"/>
                    <a:pt x="5" y="0"/>
                    <a:pt x="4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lnTo>
                    <a:pt x="4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2" name="Freeform 333"/>
            <p:cNvSpPr>
              <a:spLocks/>
            </p:cNvSpPr>
            <p:nvPr userDrawn="1"/>
          </p:nvSpPr>
          <p:spPr bwMode="auto">
            <a:xfrm>
              <a:off x="8756651" y="4287838"/>
              <a:ext cx="17463" cy="9525"/>
            </a:xfrm>
            <a:custGeom>
              <a:avLst/>
              <a:gdLst>
                <a:gd name="T0" fmla="*/ 5 w 11"/>
                <a:gd name="T1" fmla="*/ 6 h 6"/>
                <a:gd name="T2" fmla="*/ 7 w 11"/>
                <a:gd name="T3" fmla="*/ 6 h 6"/>
                <a:gd name="T4" fmla="*/ 11 w 11"/>
                <a:gd name="T5" fmla="*/ 4 h 6"/>
                <a:gd name="T6" fmla="*/ 11 w 11"/>
                <a:gd name="T7" fmla="*/ 3 h 6"/>
                <a:gd name="T8" fmla="*/ 7 w 11"/>
                <a:gd name="T9" fmla="*/ 0 h 6"/>
                <a:gd name="T10" fmla="*/ 5 w 11"/>
                <a:gd name="T11" fmla="*/ 0 h 6"/>
                <a:gd name="T12" fmla="*/ 1 w 11"/>
                <a:gd name="T13" fmla="*/ 3 h 6"/>
                <a:gd name="T14" fmla="*/ 1 w 11"/>
                <a:gd name="T15" fmla="*/ 4 h 6"/>
                <a:gd name="T16" fmla="*/ 5 w 11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5" y="6"/>
                  </a:moveTo>
                  <a:cubicBezTo>
                    <a:pt x="6" y="6"/>
                    <a:pt x="6" y="6"/>
                    <a:pt x="7" y="6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6" y="0"/>
                    <a:pt x="5" y="0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3"/>
                    <a:pt x="1" y="4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3" name="Freeform 334"/>
            <p:cNvSpPr>
              <a:spLocks/>
            </p:cNvSpPr>
            <p:nvPr userDrawn="1"/>
          </p:nvSpPr>
          <p:spPr bwMode="auto">
            <a:xfrm>
              <a:off x="8767763" y="4392613"/>
              <a:ext cx="166688" cy="96838"/>
            </a:xfrm>
            <a:custGeom>
              <a:avLst/>
              <a:gdLst>
                <a:gd name="T0" fmla="*/ 67 w 105"/>
                <a:gd name="T1" fmla="*/ 0 h 61"/>
                <a:gd name="T2" fmla="*/ 0 w 105"/>
                <a:gd name="T3" fmla="*/ 39 h 61"/>
                <a:gd name="T4" fmla="*/ 38 w 105"/>
                <a:gd name="T5" fmla="*/ 61 h 61"/>
                <a:gd name="T6" fmla="*/ 105 w 105"/>
                <a:gd name="T7" fmla="*/ 22 h 61"/>
                <a:gd name="T8" fmla="*/ 67 w 105"/>
                <a:gd name="T9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5" h="61">
                  <a:moveTo>
                    <a:pt x="67" y="0"/>
                  </a:moveTo>
                  <a:lnTo>
                    <a:pt x="0" y="39"/>
                  </a:lnTo>
                  <a:lnTo>
                    <a:pt x="38" y="61"/>
                  </a:lnTo>
                  <a:lnTo>
                    <a:pt x="105" y="22"/>
                  </a:lnTo>
                  <a:lnTo>
                    <a:pt x="67" y="0"/>
                  </a:lnTo>
                  <a:close/>
                </a:path>
              </a:pathLst>
            </a:custGeom>
            <a:solidFill>
              <a:srgbClr val="8A8C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4" name="Freeform 335"/>
            <p:cNvSpPr>
              <a:spLocks/>
            </p:cNvSpPr>
            <p:nvPr userDrawn="1"/>
          </p:nvSpPr>
          <p:spPr bwMode="auto">
            <a:xfrm>
              <a:off x="8556626" y="4214813"/>
              <a:ext cx="77788" cy="155575"/>
            </a:xfrm>
            <a:custGeom>
              <a:avLst/>
              <a:gdLst>
                <a:gd name="T0" fmla="*/ 24 w 49"/>
                <a:gd name="T1" fmla="*/ 0 h 98"/>
                <a:gd name="T2" fmla="*/ 0 w 49"/>
                <a:gd name="T3" fmla="*/ 98 h 98"/>
                <a:gd name="T4" fmla="*/ 20 w 49"/>
                <a:gd name="T5" fmla="*/ 86 h 98"/>
                <a:gd name="T6" fmla="*/ 49 w 49"/>
                <a:gd name="T7" fmla="*/ 69 h 98"/>
                <a:gd name="T8" fmla="*/ 35 w 49"/>
                <a:gd name="T9" fmla="*/ 29 h 98"/>
                <a:gd name="T10" fmla="*/ 24 w 49"/>
                <a:gd name="T11" fmla="*/ 0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9" h="98">
                  <a:moveTo>
                    <a:pt x="24" y="0"/>
                  </a:moveTo>
                  <a:lnTo>
                    <a:pt x="0" y="98"/>
                  </a:lnTo>
                  <a:lnTo>
                    <a:pt x="20" y="86"/>
                  </a:lnTo>
                  <a:lnTo>
                    <a:pt x="49" y="69"/>
                  </a:lnTo>
                  <a:lnTo>
                    <a:pt x="35" y="29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chemeClr val="accent3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5" name="Freeform 336"/>
            <p:cNvSpPr>
              <a:spLocks/>
            </p:cNvSpPr>
            <p:nvPr userDrawn="1"/>
          </p:nvSpPr>
          <p:spPr bwMode="auto">
            <a:xfrm>
              <a:off x="8588376" y="4121151"/>
              <a:ext cx="117475" cy="230188"/>
            </a:xfrm>
            <a:custGeom>
              <a:avLst/>
              <a:gdLst>
                <a:gd name="T0" fmla="*/ 37 w 74"/>
                <a:gd name="T1" fmla="*/ 0 h 145"/>
                <a:gd name="T2" fmla="*/ 15 w 74"/>
                <a:gd name="T3" fmla="*/ 88 h 145"/>
                <a:gd name="T4" fmla="*/ 29 w 74"/>
                <a:gd name="T5" fmla="*/ 128 h 145"/>
                <a:gd name="T6" fmla="*/ 0 w 74"/>
                <a:gd name="T7" fmla="*/ 145 h 145"/>
                <a:gd name="T8" fmla="*/ 23 w 74"/>
                <a:gd name="T9" fmla="*/ 132 h 145"/>
                <a:gd name="T10" fmla="*/ 74 w 74"/>
                <a:gd name="T11" fmla="*/ 102 h 145"/>
                <a:gd name="T12" fmla="*/ 50 w 74"/>
                <a:gd name="T13" fmla="*/ 35 h 145"/>
                <a:gd name="T14" fmla="*/ 37 w 74"/>
                <a:gd name="T15" fmla="*/ 0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4" h="145">
                  <a:moveTo>
                    <a:pt x="37" y="0"/>
                  </a:moveTo>
                  <a:lnTo>
                    <a:pt x="15" y="88"/>
                  </a:lnTo>
                  <a:lnTo>
                    <a:pt x="29" y="128"/>
                  </a:lnTo>
                  <a:lnTo>
                    <a:pt x="0" y="145"/>
                  </a:lnTo>
                  <a:lnTo>
                    <a:pt x="23" y="132"/>
                  </a:lnTo>
                  <a:lnTo>
                    <a:pt x="74" y="102"/>
                  </a:lnTo>
                  <a:lnTo>
                    <a:pt x="50" y="35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6" name="Freeform 337"/>
            <p:cNvSpPr>
              <a:spLocks/>
            </p:cNvSpPr>
            <p:nvPr userDrawn="1"/>
          </p:nvSpPr>
          <p:spPr bwMode="auto">
            <a:xfrm>
              <a:off x="8624888" y="4062413"/>
              <a:ext cx="146050" cy="268288"/>
            </a:xfrm>
            <a:custGeom>
              <a:avLst/>
              <a:gdLst>
                <a:gd name="T0" fmla="*/ 46 w 92"/>
                <a:gd name="T1" fmla="*/ 0 h 169"/>
                <a:gd name="T2" fmla="*/ 27 w 92"/>
                <a:gd name="T3" fmla="*/ 72 h 169"/>
                <a:gd name="T4" fmla="*/ 51 w 92"/>
                <a:gd name="T5" fmla="*/ 139 h 169"/>
                <a:gd name="T6" fmla="*/ 0 w 92"/>
                <a:gd name="T7" fmla="*/ 169 h 169"/>
                <a:gd name="T8" fmla="*/ 50 w 92"/>
                <a:gd name="T9" fmla="*/ 140 h 169"/>
                <a:gd name="T10" fmla="*/ 92 w 92"/>
                <a:gd name="T11" fmla="*/ 116 h 169"/>
                <a:gd name="T12" fmla="*/ 70 w 92"/>
                <a:gd name="T13" fmla="*/ 60 h 169"/>
                <a:gd name="T14" fmla="*/ 46 w 92"/>
                <a:gd name="T15" fmla="*/ 0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2" h="169">
                  <a:moveTo>
                    <a:pt x="46" y="0"/>
                  </a:moveTo>
                  <a:lnTo>
                    <a:pt x="27" y="72"/>
                  </a:lnTo>
                  <a:lnTo>
                    <a:pt x="51" y="139"/>
                  </a:lnTo>
                  <a:lnTo>
                    <a:pt x="0" y="169"/>
                  </a:lnTo>
                  <a:lnTo>
                    <a:pt x="50" y="140"/>
                  </a:lnTo>
                  <a:lnTo>
                    <a:pt x="92" y="116"/>
                  </a:lnTo>
                  <a:lnTo>
                    <a:pt x="70" y="60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7" name="Freeform 338"/>
            <p:cNvSpPr>
              <a:spLocks/>
            </p:cNvSpPr>
            <p:nvPr userDrawn="1"/>
          </p:nvSpPr>
          <p:spPr bwMode="auto">
            <a:xfrm>
              <a:off x="8662988" y="3103563"/>
              <a:ext cx="303213" cy="338138"/>
            </a:xfrm>
            <a:custGeom>
              <a:avLst/>
              <a:gdLst>
                <a:gd name="T0" fmla="*/ 181 w 191"/>
                <a:gd name="T1" fmla="*/ 156 h 213"/>
                <a:gd name="T2" fmla="*/ 125 w 191"/>
                <a:gd name="T3" fmla="*/ 180 h 213"/>
                <a:gd name="T4" fmla="*/ 0 w 191"/>
                <a:gd name="T5" fmla="*/ 73 h 213"/>
                <a:gd name="T6" fmla="*/ 29 w 191"/>
                <a:gd name="T7" fmla="*/ 0 h 213"/>
                <a:gd name="T8" fmla="*/ 181 w 191"/>
                <a:gd name="T9" fmla="*/ 156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1" h="213">
                  <a:moveTo>
                    <a:pt x="181" y="156"/>
                  </a:moveTo>
                  <a:cubicBezTo>
                    <a:pt x="191" y="200"/>
                    <a:pt x="126" y="213"/>
                    <a:pt x="125" y="180"/>
                  </a:cubicBezTo>
                  <a:cubicBezTo>
                    <a:pt x="82" y="145"/>
                    <a:pt x="41" y="109"/>
                    <a:pt x="0" y="73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89" y="23"/>
                    <a:pt x="130" y="84"/>
                    <a:pt x="181" y="156"/>
                  </a:cubicBezTo>
                  <a:close/>
                </a:path>
              </a:pathLst>
            </a:custGeom>
            <a:solidFill>
              <a:srgbClr val="9FA3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8" name="Freeform 339"/>
            <p:cNvSpPr>
              <a:spLocks/>
            </p:cNvSpPr>
            <p:nvPr userDrawn="1"/>
          </p:nvSpPr>
          <p:spPr bwMode="auto">
            <a:xfrm>
              <a:off x="8358188" y="3067051"/>
              <a:ext cx="457200" cy="609600"/>
            </a:xfrm>
            <a:custGeom>
              <a:avLst/>
              <a:gdLst>
                <a:gd name="T0" fmla="*/ 41 w 288"/>
                <a:gd name="T1" fmla="*/ 66 h 384"/>
                <a:gd name="T2" fmla="*/ 196 w 288"/>
                <a:gd name="T3" fmla="*/ 3 h 384"/>
                <a:gd name="T4" fmla="*/ 253 w 288"/>
                <a:gd name="T5" fmla="*/ 34 h 384"/>
                <a:gd name="T6" fmla="*/ 179 w 288"/>
                <a:gd name="T7" fmla="*/ 257 h 384"/>
                <a:gd name="T8" fmla="*/ 187 w 288"/>
                <a:gd name="T9" fmla="*/ 285 h 384"/>
                <a:gd name="T10" fmla="*/ 4 w 288"/>
                <a:gd name="T11" fmla="*/ 315 h 384"/>
                <a:gd name="T12" fmla="*/ 28 w 288"/>
                <a:gd name="T13" fmla="*/ 209 h 384"/>
                <a:gd name="T14" fmla="*/ 41 w 288"/>
                <a:gd name="T15" fmla="*/ 66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88" h="384">
                  <a:moveTo>
                    <a:pt x="41" y="66"/>
                  </a:moveTo>
                  <a:cubicBezTo>
                    <a:pt x="74" y="12"/>
                    <a:pt x="166" y="0"/>
                    <a:pt x="196" y="3"/>
                  </a:cubicBezTo>
                  <a:cubicBezTo>
                    <a:pt x="217" y="5"/>
                    <a:pt x="243" y="16"/>
                    <a:pt x="253" y="34"/>
                  </a:cubicBezTo>
                  <a:cubicBezTo>
                    <a:pt x="288" y="102"/>
                    <a:pt x="190" y="216"/>
                    <a:pt x="179" y="257"/>
                  </a:cubicBezTo>
                  <a:cubicBezTo>
                    <a:pt x="177" y="266"/>
                    <a:pt x="182" y="275"/>
                    <a:pt x="187" y="285"/>
                  </a:cubicBezTo>
                  <a:cubicBezTo>
                    <a:pt x="154" y="384"/>
                    <a:pt x="0" y="355"/>
                    <a:pt x="4" y="315"/>
                  </a:cubicBezTo>
                  <a:cubicBezTo>
                    <a:pt x="5" y="295"/>
                    <a:pt x="19" y="253"/>
                    <a:pt x="28" y="209"/>
                  </a:cubicBezTo>
                  <a:cubicBezTo>
                    <a:pt x="41" y="145"/>
                    <a:pt x="21" y="100"/>
                    <a:pt x="41" y="66"/>
                  </a:cubicBezTo>
                  <a:close/>
                </a:path>
              </a:pathLst>
            </a:custGeom>
            <a:solidFill>
              <a:srgbClr val="C1C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9" name="Freeform 340"/>
            <p:cNvSpPr>
              <a:spLocks/>
            </p:cNvSpPr>
            <p:nvPr userDrawn="1"/>
          </p:nvSpPr>
          <p:spPr bwMode="auto">
            <a:xfrm>
              <a:off x="8601076" y="3030538"/>
              <a:ext cx="152400" cy="180975"/>
            </a:xfrm>
            <a:custGeom>
              <a:avLst/>
              <a:gdLst>
                <a:gd name="T0" fmla="*/ 42 w 96"/>
                <a:gd name="T1" fmla="*/ 0 h 114"/>
                <a:gd name="T2" fmla="*/ 6 w 96"/>
                <a:gd name="T3" fmla="*/ 55 h 114"/>
                <a:gd name="T4" fmla="*/ 58 w 96"/>
                <a:gd name="T5" fmla="*/ 103 h 114"/>
                <a:gd name="T6" fmla="*/ 96 w 96"/>
                <a:gd name="T7" fmla="*/ 62 h 114"/>
                <a:gd name="T8" fmla="*/ 42 w 96"/>
                <a:gd name="T9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6" h="114">
                  <a:moveTo>
                    <a:pt x="42" y="0"/>
                  </a:moveTo>
                  <a:cubicBezTo>
                    <a:pt x="32" y="25"/>
                    <a:pt x="19" y="32"/>
                    <a:pt x="6" y="55"/>
                  </a:cubicBezTo>
                  <a:cubicBezTo>
                    <a:pt x="0" y="78"/>
                    <a:pt x="32" y="114"/>
                    <a:pt x="58" y="103"/>
                  </a:cubicBezTo>
                  <a:cubicBezTo>
                    <a:pt x="70" y="88"/>
                    <a:pt x="85" y="75"/>
                    <a:pt x="96" y="62"/>
                  </a:cubicBezTo>
                  <a:lnTo>
                    <a:pt x="42" y="0"/>
                  </a:lnTo>
                  <a:close/>
                </a:path>
              </a:pathLst>
            </a:custGeom>
            <a:solidFill>
              <a:srgbClr val="F0C1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0" name="Freeform 341"/>
            <p:cNvSpPr>
              <a:spLocks/>
            </p:cNvSpPr>
            <p:nvPr userDrawn="1"/>
          </p:nvSpPr>
          <p:spPr bwMode="auto">
            <a:xfrm>
              <a:off x="8655051" y="2903538"/>
              <a:ext cx="214313" cy="280988"/>
            </a:xfrm>
            <a:custGeom>
              <a:avLst/>
              <a:gdLst>
                <a:gd name="T0" fmla="*/ 127 w 135"/>
                <a:gd name="T1" fmla="*/ 86 h 177"/>
                <a:gd name="T2" fmla="*/ 111 w 135"/>
                <a:gd name="T3" fmla="*/ 139 h 177"/>
                <a:gd name="T4" fmla="*/ 74 w 135"/>
                <a:gd name="T5" fmla="*/ 175 h 177"/>
                <a:gd name="T6" fmla="*/ 53 w 135"/>
                <a:gd name="T7" fmla="*/ 175 h 177"/>
                <a:gd name="T8" fmla="*/ 17 w 135"/>
                <a:gd name="T9" fmla="*/ 135 h 177"/>
                <a:gd name="T10" fmla="*/ 7 w 135"/>
                <a:gd name="T11" fmla="*/ 92 h 177"/>
                <a:gd name="T12" fmla="*/ 9 w 135"/>
                <a:gd name="T13" fmla="*/ 71 h 177"/>
                <a:gd name="T14" fmla="*/ 24 w 135"/>
                <a:gd name="T15" fmla="*/ 9 h 177"/>
                <a:gd name="T16" fmla="*/ 113 w 135"/>
                <a:gd name="T17" fmla="*/ 9 h 177"/>
                <a:gd name="T18" fmla="*/ 127 w 135"/>
                <a:gd name="T19" fmla="*/ 86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5" h="177">
                  <a:moveTo>
                    <a:pt x="127" y="86"/>
                  </a:moveTo>
                  <a:cubicBezTo>
                    <a:pt x="123" y="109"/>
                    <a:pt x="130" y="103"/>
                    <a:pt x="111" y="139"/>
                  </a:cubicBezTo>
                  <a:cubicBezTo>
                    <a:pt x="105" y="149"/>
                    <a:pt x="78" y="173"/>
                    <a:pt x="74" y="175"/>
                  </a:cubicBezTo>
                  <a:cubicBezTo>
                    <a:pt x="69" y="177"/>
                    <a:pt x="59" y="177"/>
                    <a:pt x="53" y="175"/>
                  </a:cubicBezTo>
                  <a:cubicBezTo>
                    <a:pt x="43" y="172"/>
                    <a:pt x="22" y="143"/>
                    <a:pt x="17" y="135"/>
                  </a:cubicBezTo>
                  <a:cubicBezTo>
                    <a:pt x="6" y="116"/>
                    <a:pt x="0" y="110"/>
                    <a:pt x="7" y="92"/>
                  </a:cubicBezTo>
                  <a:cubicBezTo>
                    <a:pt x="9" y="71"/>
                    <a:pt x="9" y="71"/>
                    <a:pt x="9" y="71"/>
                  </a:cubicBezTo>
                  <a:cubicBezTo>
                    <a:pt x="24" y="9"/>
                    <a:pt x="24" y="9"/>
                    <a:pt x="24" y="9"/>
                  </a:cubicBezTo>
                  <a:cubicBezTo>
                    <a:pt x="63" y="3"/>
                    <a:pt x="96" y="0"/>
                    <a:pt x="113" y="9"/>
                  </a:cubicBezTo>
                  <a:cubicBezTo>
                    <a:pt x="130" y="18"/>
                    <a:pt x="135" y="40"/>
                    <a:pt x="127" y="86"/>
                  </a:cubicBezTo>
                  <a:close/>
                </a:path>
              </a:pathLst>
            </a:custGeom>
            <a:solidFill>
              <a:srgbClr val="FFDB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1" name="Freeform 342"/>
            <p:cNvSpPr>
              <a:spLocks/>
            </p:cNvSpPr>
            <p:nvPr userDrawn="1"/>
          </p:nvSpPr>
          <p:spPr bwMode="auto">
            <a:xfrm>
              <a:off x="8621713" y="2862263"/>
              <a:ext cx="274638" cy="204788"/>
            </a:xfrm>
            <a:custGeom>
              <a:avLst/>
              <a:gdLst>
                <a:gd name="T0" fmla="*/ 55 w 173"/>
                <a:gd name="T1" fmla="*/ 12 h 129"/>
                <a:gd name="T2" fmla="*/ 21 w 173"/>
                <a:gd name="T3" fmla="*/ 122 h 129"/>
                <a:gd name="T4" fmla="*/ 30 w 173"/>
                <a:gd name="T5" fmla="*/ 118 h 129"/>
                <a:gd name="T6" fmla="*/ 44 w 173"/>
                <a:gd name="T7" fmla="*/ 100 h 129"/>
                <a:gd name="T8" fmla="*/ 53 w 173"/>
                <a:gd name="T9" fmla="*/ 129 h 129"/>
                <a:gd name="T10" fmla="*/ 80 w 173"/>
                <a:gd name="T11" fmla="*/ 100 h 129"/>
                <a:gd name="T12" fmla="*/ 173 w 173"/>
                <a:gd name="T13" fmla="*/ 82 h 129"/>
                <a:gd name="T14" fmla="*/ 133 w 173"/>
                <a:gd name="T15" fmla="*/ 15 h 129"/>
                <a:gd name="T16" fmla="*/ 55 w 173"/>
                <a:gd name="T17" fmla="*/ 12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3" h="129">
                  <a:moveTo>
                    <a:pt x="55" y="12"/>
                  </a:moveTo>
                  <a:cubicBezTo>
                    <a:pt x="0" y="18"/>
                    <a:pt x="15" y="97"/>
                    <a:pt x="21" y="122"/>
                  </a:cubicBezTo>
                  <a:cubicBezTo>
                    <a:pt x="25" y="121"/>
                    <a:pt x="29" y="123"/>
                    <a:pt x="30" y="118"/>
                  </a:cubicBezTo>
                  <a:cubicBezTo>
                    <a:pt x="32" y="108"/>
                    <a:pt x="38" y="100"/>
                    <a:pt x="44" y="100"/>
                  </a:cubicBezTo>
                  <a:cubicBezTo>
                    <a:pt x="52" y="100"/>
                    <a:pt x="56" y="109"/>
                    <a:pt x="53" y="129"/>
                  </a:cubicBezTo>
                  <a:cubicBezTo>
                    <a:pt x="61" y="122"/>
                    <a:pt x="71" y="114"/>
                    <a:pt x="80" y="100"/>
                  </a:cubicBezTo>
                  <a:cubicBezTo>
                    <a:pt x="81" y="101"/>
                    <a:pt x="153" y="122"/>
                    <a:pt x="173" y="82"/>
                  </a:cubicBezTo>
                  <a:cubicBezTo>
                    <a:pt x="163" y="73"/>
                    <a:pt x="155" y="26"/>
                    <a:pt x="133" y="15"/>
                  </a:cubicBezTo>
                  <a:cubicBezTo>
                    <a:pt x="107" y="1"/>
                    <a:pt x="72" y="0"/>
                    <a:pt x="55" y="12"/>
                  </a:cubicBezTo>
                  <a:close/>
                </a:path>
              </a:pathLst>
            </a:custGeom>
            <a:solidFill>
              <a:srgbClr val="6324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2" name="Freeform 343"/>
            <p:cNvSpPr>
              <a:spLocks/>
            </p:cNvSpPr>
            <p:nvPr userDrawn="1"/>
          </p:nvSpPr>
          <p:spPr bwMode="auto">
            <a:xfrm>
              <a:off x="8620126" y="3656013"/>
              <a:ext cx="268288" cy="182563"/>
            </a:xfrm>
            <a:custGeom>
              <a:avLst/>
              <a:gdLst>
                <a:gd name="T0" fmla="*/ 0 w 169"/>
                <a:gd name="T1" fmla="*/ 0 h 115"/>
                <a:gd name="T2" fmla="*/ 0 w 169"/>
                <a:gd name="T3" fmla="*/ 16 h 115"/>
                <a:gd name="T4" fmla="*/ 169 w 169"/>
                <a:gd name="T5" fmla="*/ 115 h 115"/>
                <a:gd name="T6" fmla="*/ 169 w 169"/>
                <a:gd name="T7" fmla="*/ 99 h 115"/>
                <a:gd name="T8" fmla="*/ 0 w 169"/>
                <a:gd name="T9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5">
                  <a:moveTo>
                    <a:pt x="0" y="0"/>
                  </a:moveTo>
                  <a:cubicBezTo>
                    <a:pt x="0" y="16"/>
                    <a:pt x="0" y="16"/>
                    <a:pt x="0" y="16"/>
                  </a:cubicBezTo>
                  <a:cubicBezTo>
                    <a:pt x="56" y="49"/>
                    <a:pt x="113" y="82"/>
                    <a:pt x="169" y="115"/>
                  </a:cubicBezTo>
                  <a:cubicBezTo>
                    <a:pt x="169" y="99"/>
                    <a:pt x="169" y="99"/>
                    <a:pt x="169" y="99"/>
                  </a:cubicBezTo>
                  <a:cubicBezTo>
                    <a:pt x="113" y="66"/>
                    <a:pt x="56" y="33"/>
                    <a:pt x="0" y="0"/>
                  </a:cubicBezTo>
                  <a:close/>
                </a:path>
              </a:pathLst>
            </a:custGeom>
            <a:solidFill>
              <a:srgbClr val="8A8C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3" name="Freeform 344"/>
            <p:cNvSpPr>
              <a:spLocks/>
            </p:cNvSpPr>
            <p:nvPr userDrawn="1"/>
          </p:nvSpPr>
          <p:spPr bwMode="auto">
            <a:xfrm>
              <a:off x="8620126" y="3459163"/>
              <a:ext cx="609600" cy="354013"/>
            </a:xfrm>
            <a:custGeom>
              <a:avLst/>
              <a:gdLst>
                <a:gd name="T0" fmla="*/ 215 w 384"/>
                <a:gd name="T1" fmla="*/ 0 h 223"/>
                <a:gd name="T2" fmla="*/ 0 w 384"/>
                <a:gd name="T3" fmla="*/ 124 h 223"/>
                <a:gd name="T4" fmla="*/ 169 w 384"/>
                <a:gd name="T5" fmla="*/ 223 h 223"/>
                <a:gd name="T6" fmla="*/ 384 w 384"/>
                <a:gd name="T7" fmla="*/ 99 h 223"/>
                <a:gd name="T8" fmla="*/ 215 w 384"/>
                <a:gd name="T9" fmla="*/ 0 h 2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4" h="223">
                  <a:moveTo>
                    <a:pt x="215" y="0"/>
                  </a:moveTo>
                  <a:cubicBezTo>
                    <a:pt x="0" y="124"/>
                    <a:pt x="0" y="124"/>
                    <a:pt x="0" y="124"/>
                  </a:cubicBezTo>
                  <a:cubicBezTo>
                    <a:pt x="56" y="157"/>
                    <a:pt x="113" y="190"/>
                    <a:pt x="169" y="223"/>
                  </a:cubicBezTo>
                  <a:cubicBezTo>
                    <a:pt x="384" y="99"/>
                    <a:pt x="384" y="99"/>
                    <a:pt x="384" y="99"/>
                  </a:cubicBezTo>
                  <a:cubicBezTo>
                    <a:pt x="328" y="66"/>
                    <a:pt x="271" y="33"/>
                    <a:pt x="215" y="0"/>
                  </a:cubicBezTo>
                  <a:close/>
                </a:path>
              </a:pathLst>
            </a:custGeom>
            <a:solidFill>
              <a:srgbClr val="A1A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4" name="Freeform 345"/>
            <p:cNvSpPr>
              <a:spLocks/>
            </p:cNvSpPr>
            <p:nvPr userDrawn="1"/>
          </p:nvSpPr>
          <p:spPr bwMode="auto">
            <a:xfrm>
              <a:off x="8888413" y="3616326"/>
              <a:ext cx="341313" cy="222250"/>
            </a:xfrm>
            <a:custGeom>
              <a:avLst/>
              <a:gdLst>
                <a:gd name="T0" fmla="*/ 0 w 215"/>
                <a:gd name="T1" fmla="*/ 124 h 140"/>
                <a:gd name="T2" fmla="*/ 0 w 215"/>
                <a:gd name="T3" fmla="*/ 140 h 140"/>
                <a:gd name="T4" fmla="*/ 215 w 215"/>
                <a:gd name="T5" fmla="*/ 16 h 140"/>
                <a:gd name="T6" fmla="*/ 215 w 215"/>
                <a:gd name="T7" fmla="*/ 0 h 140"/>
                <a:gd name="T8" fmla="*/ 0 w 215"/>
                <a:gd name="T9" fmla="*/ 124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5" h="140">
                  <a:moveTo>
                    <a:pt x="0" y="124"/>
                  </a:moveTo>
                  <a:lnTo>
                    <a:pt x="0" y="140"/>
                  </a:lnTo>
                  <a:lnTo>
                    <a:pt x="215" y="16"/>
                  </a:lnTo>
                  <a:lnTo>
                    <a:pt x="215" y="0"/>
                  </a:lnTo>
                  <a:lnTo>
                    <a:pt x="0" y="124"/>
                  </a:lnTo>
                  <a:close/>
                </a:path>
              </a:pathLst>
            </a:custGeom>
            <a:solidFill>
              <a:srgbClr val="33120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5" name="Freeform 346"/>
            <p:cNvSpPr>
              <a:spLocks/>
            </p:cNvSpPr>
            <p:nvPr userDrawn="1"/>
          </p:nvSpPr>
          <p:spPr bwMode="auto">
            <a:xfrm>
              <a:off x="8743951" y="3524251"/>
              <a:ext cx="446088" cy="258763"/>
            </a:xfrm>
            <a:custGeom>
              <a:avLst/>
              <a:gdLst>
                <a:gd name="T0" fmla="*/ 211 w 281"/>
                <a:gd name="T1" fmla="*/ 0 h 163"/>
                <a:gd name="T2" fmla="*/ 0 w 281"/>
                <a:gd name="T3" fmla="*/ 123 h 163"/>
                <a:gd name="T4" fmla="*/ 70 w 281"/>
                <a:gd name="T5" fmla="*/ 163 h 163"/>
                <a:gd name="T6" fmla="*/ 281 w 281"/>
                <a:gd name="T7" fmla="*/ 41 h 163"/>
                <a:gd name="T8" fmla="*/ 211 w 281"/>
                <a:gd name="T9" fmla="*/ 0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1" h="163">
                  <a:moveTo>
                    <a:pt x="211" y="0"/>
                  </a:moveTo>
                  <a:lnTo>
                    <a:pt x="0" y="123"/>
                  </a:lnTo>
                  <a:lnTo>
                    <a:pt x="70" y="163"/>
                  </a:lnTo>
                  <a:lnTo>
                    <a:pt x="281" y="41"/>
                  </a:lnTo>
                  <a:lnTo>
                    <a:pt x="211" y="0"/>
                  </a:lnTo>
                  <a:close/>
                </a:path>
              </a:pathLst>
            </a:custGeom>
            <a:solidFill>
              <a:srgbClr val="8787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6" name="Freeform 347"/>
            <p:cNvSpPr>
              <a:spLocks/>
            </p:cNvSpPr>
            <p:nvPr userDrawn="1"/>
          </p:nvSpPr>
          <p:spPr bwMode="auto">
            <a:xfrm>
              <a:off x="8778876" y="3698876"/>
              <a:ext cx="17463" cy="9525"/>
            </a:xfrm>
            <a:custGeom>
              <a:avLst/>
              <a:gdLst>
                <a:gd name="T0" fmla="*/ 5 w 11"/>
                <a:gd name="T1" fmla="*/ 6 h 6"/>
                <a:gd name="T2" fmla="*/ 6 w 11"/>
                <a:gd name="T3" fmla="*/ 6 h 6"/>
                <a:gd name="T4" fmla="*/ 11 w 11"/>
                <a:gd name="T5" fmla="*/ 3 h 6"/>
                <a:gd name="T6" fmla="*/ 11 w 11"/>
                <a:gd name="T7" fmla="*/ 2 h 6"/>
                <a:gd name="T8" fmla="*/ 6 w 11"/>
                <a:gd name="T9" fmla="*/ 0 h 6"/>
                <a:gd name="T10" fmla="*/ 5 w 11"/>
                <a:gd name="T11" fmla="*/ 0 h 6"/>
                <a:gd name="T12" fmla="*/ 0 w 11"/>
                <a:gd name="T13" fmla="*/ 2 h 6"/>
                <a:gd name="T14" fmla="*/ 0 w 11"/>
                <a:gd name="T15" fmla="*/ 3 h 6"/>
                <a:gd name="T16" fmla="*/ 5 w 11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5" y="6"/>
                  </a:moveTo>
                  <a:cubicBezTo>
                    <a:pt x="5" y="6"/>
                    <a:pt x="6" y="6"/>
                    <a:pt x="6" y="6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3"/>
                    <a:pt x="11" y="3"/>
                    <a:pt x="11" y="2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7" name="Freeform 348"/>
            <p:cNvSpPr>
              <a:spLocks/>
            </p:cNvSpPr>
            <p:nvPr userDrawn="1"/>
          </p:nvSpPr>
          <p:spPr bwMode="auto">
            <a:xfrm>
              <a:off x="8810626" y="3679826"/>
              <a:ext cx="17463" cy="9525"/>
            </a:xfrm>
            <a:custGeom>
              <a:avLst/>
              <a:gdLst>
                <a:gd name="T0" fmla="*/ 5 w 11"/>
                <a:gd name="T1" fmla="*/ 6 h 6"/>
                <a:gd name="T2" fmla="*/ 7 w 11"/>
                <a:gd name="T3" fmla="*/ 6 h 6"/>
                <a:gd name="T4" fmla="*/ 11 w 11"/>
                <a:gd name="T5" fmla="*/ 3 h 6"/>
                <a:gd name="T6" fmla="*/ 11 w 11"/>
                <a:gd name="T7" fmla="*/ 2 h 6"/>
                <a:gd name="T8" fmla="*/ 7 w 11"/>
                <a:gd name="T9" fmla="*/ 0 h 6"/>
                <a:gd name="T10" fmla="*/ 5 w 11"/>
                <a:gd name="T11" fmla="*/ 0 h 6"/>
                <a:gd name="T12" fmla="*/ 1 w 11"/>
                <a:gd name="T13" fmla="*/ 2 h 6"/>
                <a:gd name="T14" fmla="*/ 1 w 11"/>
                <a:gd name="T15" fmla="*/ 3 h 6"/>
                <a:gd name="T16" fmla="*/ 5 w 11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5" y="6"/>
                  </a:moveTo>
                  <a:cubicBezTo>
                    <a:pt x="6" y="6"/>
                    <a:pt x="6" y="6"/>
                    <a:pt x="7" y="6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3"/>
                    <a:pt x="11" y="3"/>
                    <a:pt x="11" y="2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3"/>
                    <a:pt x="0" y="3"/>
                    <a:pt x="1" y="3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8" name="Freeform 349"/>
            <p:cNvSpPr>
              <a:spLocks/>
            </p:cNvSpPr>
            <p:nvPr userDrawn="1"/>
          </p:nvSpPr>
          <p:spPr bwMode="auto">
            <a:xfrm>
              <a:off x="8799513" y="3686176"/>
              <a:ext cx="19050" cy="9525"/>
            </a:xfrm>
            <a:custGeom>
              <a:avLst/>
              <a:gdLst>
                <a:gd name="T0" fmla="*/ 5 w 12"/>
                <a:gd name="T1" fmla="*/ 6 h 6"/>
                <a:gd name="T2" fmla="*/ 7 w 12"/>
                <a:gd name="T3" fmla="*/ 6 h 6"/>
                <a:gd name="T4" fmla="*/ 11 w 12"/>
                <a:gd name="T5" fmla="*/ 3 h 6"/>
                <a:gd name="T6" fmla="*/ 11 w 12"/>
                <a:gd name="T7" fmla="*/ 2 h 6"/>
                <a:gd name="T8" fmla="*/ 7 w 12"/>
                <a:gd name="T9" fmla="*/ 0 h 6"/>
                <a:gd name="T10" fmla="*/ 5 w 12"/>
                <a:gd name="T11" fmla="*/ 0 h 6"/>
                <a:gd name="T12" fmla="*/ 1 w 12"/>
                <a:gd name="T13" fmla="*/ 2 h 6"/>
                <a:gd name="T14" fmla="*/ 1 w 12"/>
                <a:gd name="T15" fmla="*/ 3 h 6"/>
                <a:gd name="T16" fmla="*/ 5 w 12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6">
                  <a:moveTo>
                    <a:pt x="5" y="6"/>
                  </a:moveTo>
                  <a:cubicBezTo>
                    <a:pt x="6" y="6"/>
                    <a:pt x="6" y="6"/>
                    <a:pt x="7" y="6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2" y="3"/>
                    <a:pt x="12" y="3"/>
                    <a:pt x="11" y="2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6" y="0"/>
                    <a:pt x="5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3"/>
                    <a:pt x="0" y="3"/>
                    <a:pt x="1" y="3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9" name="Freeform 350"/>
            <p:cNvSpPr>
              <a:spLocks/>
            </p:cNvSpPr>
            <p:nvPr userDrawn="1"/>
          </p:nvSpPr>
          <p:spPr bwMode="auto">
            <a:xfrm>
              <a:off x="8789988" y="3692526"/>
              <a:ext cx="17463" cy="9525"/>
            </a:xfrm>
            <a:custGeom>
              <a:avLst/>
              <a:gdLst>
                <a:gd name="T0" fmla="*/ 5 w 11"/>
                <a:gd name="T1" fmla="*/ 6 h 6"/>
                <a:gd name="T2" fmla="*/ 6 w 11"/>
                <a:gd name="T3" fmla="*/ 6 h 6"/>
                <a:gd name="T4" fmla="*/ 10 w 11"/>
                <a:gd name="T5" fmla="*/ 3 h 6"/>
                <a:gd name="T6" fmla="*/ 10 w 11"/>
                <a:gd name="T7" fmla="*/ 2 h 6"/>
                <a:gd name="T8" fmla="*/ 6 w 11"/>
                <a:gd name="T9" fmla="*/ 0 h 6"/>
                <a:gd name="T10" fmla="*/ 5 w 11"/>
                <a:gd name="T11" fmla="*/ 0 h 6"/>
                <a:gd name="T12" fmla="*/ 0 w 11"/>
                <a:gd name="T13" fmla="*/ 2 h 6"/>
                <a:gd name="T14" fmla="*/ 0 w 11"/>
                <a:gd name="T15" fmla="*/ 3 h 6"/>
                <a:gd name="T16" fmla="*/ 5 w 11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5" y="6"/>
                  </a:moveTo>
                  <a:cubicBezTo>
                    <a:pt x="5" y="6"/>
                    <a:pt x="6" y="6"/>
                    <a:pt x="6" y="6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1" y="3"/>
                    <a:pt x="11" y="3"/>
                    <a:pt x="10" y="2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0" name="Freeform 351"/>
            <p:cNvSpPr>
              <a:spLocks/>
            </p:cNvSpPr>
            <p:nvPr userDrawn="1"/>
          </p:nvSpPr>
          <p:spPr bwMode="auto">
            <a:xfrm>
              <a:off x="8802688" y="3695701"/>
              <a:ext cx="28575" cy="15875"/>
            </a:xfrm>
            <a:custGeom>
              <a:avLst/>
              <a:gdLst>
                <a:gd name="T0" fmla="*/ 8 w 18"/>
                <a:gd name="T1" fmla="*/ 0 h 10"/>
                <a:gd name="T2" fmla="*/ 1 w 18"/>
                <a:gd name="T3" fmla="*/ 4 h 10"/>
                <a:gd name="T4" fmla="*/ 1 w 18"/>
                <a:gd name="T5" fmla="*/ 6 h 10"/>
                <a:gd name="T6" fmla="*/ 8 w 18"/>
                <a:gd name="T7" fmla="*/ 10 h 10"/>
                <a:gd name="T8" fmla="*/ 10 w 18"/>
                <a:gd name="T9" fmla="*/ 10 h 10"/>
                <a:gd name="T10" fmla="*/ 17 w 18"/>
                <a:gd name="T11" fmla="*/ 6 h 10"/>
                <a:gd name="T12" fmla="*/ 17 w 18"/>
                <a:gd name="T13" fmla="*/ 4 h 10"/>
                <a:gd name="T14" fmla="*/ 10 w 18"/>
                <a:gd name="T15" fmla="*/ 0 h 10"/>
                <a:gd name="T16" fmla="*/ 8 w 18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8" y="0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8" y="5"/>
                    <a:pt x="18" y="5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1" name="Freeform 352"/>
            <p:cNvSpPr>
              <a:spLocks/>
            </p:cNvSpPr>
            <p:nvPr userDrawn="1"/>
          </p:nvSpPr>
          <p:spPr bwMode="auto">
            <a:xfrm>
              <a:off x="8767763" y="3703638"/>
              <a:ext cx="17463" cy="11113"/>
            </a:xfrm>
            <a:custGeom>
              <a:avLst/>
              <a:gdLst>
                <a:gd name="T0" fmla="*/ 5 w 11"/>
                <a:gd name="T1" fmla="*/ 7 h 7"/>
                <a:gd name="T2" fmla="*/ 7 w 11"/>
                <a:gd name="T3" fmla="*/ 7 h 7"/>
                <a:gd name="T4" fmla="*/ 11 w 11"/>
                <a:gd name="T5" fmla="*/ 4 h 7"/>
                <a:gd name="T6" fmla="*/ 11 w 11"/>
                <a:gd name="T7" fmla="*/ 3 h 7"/>
                <a:gd name="T8" fmla="*/ 6 w 11"/>
                <a:gd name="T9" fmla="*/ 1 h 7"/>
                <a:gd name="T10" fmla="*/ 5 w 11"/>
                <a:gd name="T11" fmla="*/ 1 h 7"/>
                <a:gd name="T12" fmla="*/ 1 w 11"/>
                <a:gd name="T13" fmla="*/ 3 h 7"/>
                <a:gd name="T14" fmla="*/ 1 w 11"/>
                <a:gd name="T15" fmla="*/ 4 h 7"/>
                <a:gd name="T16" fmla="*/ 5 w 11"/>
                <a:gd name="T1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7">
                  <a:moveTo>
                    <a:pt x="5" y="7"/>
                  </a:moveTo>
                  <a:cubicBezTo>
                    <a:pt x="5" y="7"/>
                    <a:pt x="6" y="7"/>
                    <a:pt x="7" y="7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3"/>
                    <a:pt x="11" y="3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5" y="0"/>
                    <a:pt x="5" y="1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4"/>
                    <a:pt x="1" y="4"/>
                  </a:cubicBezTo>
                  <a:lnTo>
                    <a:pt x="5" y="7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2" name="Freeform 353"/>
            <p:cNvSpPr>
              <a:spLocks/>
            </p:cNvSpPr>
            <p:nvPr userDrawn="1"/>
          </p:nvSpPr>
          <p:spPr bwMode="auto">
            <a:xfrm>
              <a:off x="8758238" y="3709988"/>
              <a:ext cx="17463" cy="11113"/>
            </a:xfrm>
            <a:custGeom>
              <a:avLst/>
              <a:gdLst>
                <a:gd name="T0" fmla="*/ 11 w 11"/>
                <a:gd name="T1" fmla="*/ 3 h 7"/>
                <a:gd name="T2" fmla="*/ 6 w 11"/>
                <a:gd name="T3" fmla="*/ 0 h 7"/>
                <a:gd name="T4" fmla="*/ 5 w 11"/>
                <a:gd name="T5" fmla="*/ 0 h 7"/>
                <a:gd name="T6" fmla="*/ 0 w 11"/>
                <a:gd name="T7" fmla="*/ 3 h 7"/>
                <a:gd name="T8" fmla="*/ 0 w 11"/>
                <a:gd name="T9" fmla="*/ 4 h 7"/>
                <a:gd name="T10" fmla="*/ 5 w 11"/>
                <a:gd name="T11" fmla="*/ 6 h 7"/>
                <a:gd name="T12" fmla="*/ 6 w 11"/>
                <a:gd name="T13" fmla="*/ 6 h 7"/>
                <a:gd name="T14" fmla="*/ 11 w 11"/>
                <a:gd name="T15" fmla="*/ 4 h 7"/>
                <a:gd name="T16" fmla="*/ 11 w 11"/>
                <a:gd name="T17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7">
                  <a:moveTo>
                    <a:pt x="11" y="3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7"/>
                    <a:pt x="6" y="7"/>
                    <a:pt x="6" y="6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3"/>
                    <a:pt x="11" y="3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3" name="Freeform 354"/>
            <p:cNvSpPr>
              <a:spLocks/>
            </p:cNvSpPr>
            <p:nvPr userDrawn="1"/>
          </p:nvSpPr>
          <p:spPr bwMode="auto">
            <a:xfrm>
              <a:off x="8786813" y="3705226"/>
              <a:ext cx="26988" cy="15875"/>
            </a:xfrm>
            <a:custGeom>
              <a:avLst/>
              <a:gdLst>
                <a:gd name="T0" fmla="*/ 7 w 17"/>
                <a:gd name="T1" fmla="*/ 0 h 10"/>
                <a:gd name="T2" fmla="*/ 0 w 17"/>
                <a:gd name="T3" fmla="*/ 4 h 10"/>
                <a:gd name="T4" fmla="*/ 0 w 17"/>
                <a:gd name="T5" fmla="*/ 6 h 10"/>
                <a:gd name="T6" fmla="*/ 7 w 17"/>
                <a:gd name="T7" fmla="*/ 10 h 10"/>
                <a:gd name="T8" fmla="*/ 10 w 17"/>
                <a:gd name="T9" fmla="*/ 10 h 10"/>
                <a:gd name="T10" fmla="*/ 17 w 17"/>
                <a:gd name="T11" fmla="*/ 6 h 10"/>
                <a:gd name="T12" fmla="*/ 17 w 17"/>
                <a:gd name="T13" fmla="*/ 4 h 10"/>
                <a:gd name="T14" fmla="*/ 10 w 17"/>
                <a:gd name="T15" fmla="*/ 0 h 10"/>
                <a:gd name="T16" fmla="*/ 7 w 17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7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5"/>
                    <a:pt x="17" y="5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7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4" name="Freeform 355"/>
            <p:cNvSpPr>
              <a:spLocks/>
            </p:cNvSpPr>
            <p:nvPr userDrawn="1"/>
          </p:nvSpPr>
          <p:spPr bwMode="auto">
            <a:xfrm>
              <a:off x="8809038" y="3709988"/>
              <a:ext cx="28575" cy="15875"/>
            </a:xfrm>
            <a:custGeom>
              <a:avLst/>
              <a:gdLst>
                <a:gd name="T0" fmla="*/ 8 w 18"/>
                <a:gd name="T1" fmla="*/ 10 h 10"/>
                <a:gd name="T2" fmla="*/ 10 w 18"/>
                <a:gd name="T3" fmla="*/ 10 h 10"/>
                <a:gd name="T4" fmla="*/ 17 w 18"/>
                <a:gd name="T5" fmla="*/ 6 h 10"/>
                <a:gd name="T6" fmla="*/ 17 w 18"/>
                <a:gd name="T7" fmla="*/ 5 h 10"/>
                <a:gd name="T8" fmla="*/ 10 w 18"/>
                <a:gd name="T9" fmla="*/ 1 h 10"/>
                <a:gd name="T10" fmla="*/ 8 w 18"/>
                <a:gd name="T11" fmla="*/ 1 h 10"/>
                <a:gd name="T12" fmla="*/ 1 w 18"/>
                <a:gd name="T13" fmla="*/ 5 h 10"/>
                <a:gd name="T14" fmla="*/ 1 w 18"/>
                <a:gd name="T15" fmla="*/ 6 h 10"/>
                <a:gd name="T16" fmla="*/ 8 w 18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8" y="10"/>
                  </a:moveTo>
                  <a:cubicBezTo>
                    <a:pt x="9" y="10"/>
                    <a:pt x="10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8" y="6"/>
                    <a:pt x="18" y="5"/>
                    <a:pt x="17" y="5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0"/>
                    <a:pt x="9" y="0"/>
                    <a:pt x="8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lnTo>
                    <a:pt x="8" y="10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5" name="Freeform 356"/>
            <p:cNvSpPr>
              <a:spLocks/>
            </p:cNvSpPr>
            <p:nvPr userDrawn="1"/>
          </p:nvSpPr>
          <p:spPr bwMode="auto">
            <a:xfrm>
              <a:off x="8770938" y="3714751"/>
              <a:ext cx="26988" cy="15875"/>
            </a:xfrm>
            <a:custGeom>
              <a:avLst/>
              <a:gdLst>
                <a:gd name="T0" fmla="*/ 16 w 17"/>
                <a:gd name="T1" fmla="*/ 4 h 10"/>
                <a:gd name="T2" fmla="*/ 9 w 17"/>
                <a:gd name="T3" fmla="*/ 0 h 10"/>
                <a:gd name="T4" fmla="*/ 7 w 17"/>
                <a:gd name="T5" fmla="*/ 0 h 10"/>
                <a:gd name="T6" fmla="*/ 0 w 17"/>
                <a:gd name="T7" fmla="*/ 4 h 10"/>
                <a:gd name="T8" fmla="*/ 0 w 17"/>
                <a:gd name="T9" fmla="*/ 5 h 10"/>
                <a:gd name="T10" fmla="*/ 7 w 17"/>
                <a:gd name="T11" fmla="*/ 9 h 10"/>
                <a:gd name="T12" fmla="*/ 10 w 17"/>
                <a:gd name="T13" fmla="*/ 9 h 10"/>
                <a:gd name="T14" fmla="*/ 16 w 17"/>
                <a:gd name="T15" fmla="*/ 5 h 10"/>
                <a:gd name="T16" fmla="*/ 16 w 17"/>
                <a:gd name="T17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6" y="4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8" y="0"/>
                    <a:pt x="7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10"/>
                    <a:pt x="9" y="10"/>
                    <a:pt x="10" y="9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7" y="5"/>
                    <a:pt x="17" y="4"/>
                    <a:pt x="16" y="4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6" name="Freeform 357"/>
            <p:cNvSpPr>
              <a:spLocks/>
            </p:cNvSpPr>
            <p:nvPr userDrawn="1"/>
          </p:nvSpPr>
          <p:spPr bwMode="auto">
            <a:xfrm>
              <a:off x="8786813" y="3721101"/>
              <a:ext cx="33338" cy="19050"/>
            </a:xfrm>
            <a:custGeom>
              <a:avLst/>
              <a:gdLst>
                <a:gd name="T0" fmla="*/ 21 w 21"/>
                <a:gd name="T1" fmla="*/ 4 h 12"/>
                <a:gd name="T2" fmla="*/ 14 w 21"/>
                <a:gd name="T3" fmla="*/ 0 h 12"/>
                <a:gd name="T4" fmla="*/ 11 w 21"/>
                <a:gd name="T5" fmla="*/ 0 h 12"/>
                <a:gd name="T6" fmla="*/ 1 w 21"/>
                <a:gd name="T7" fmla="*/ 6 h 12"/>
                <a:gd name="T8" fmla="*/ 1 w 21"/>
                <a:gd name="T9" fmla="*/ 7 h 12"/>
                <a:gd name="T10" fmla="*/ 8 w 21"/>
                <a:gd name="T11" fmla="*/ 11 h 12"/>
                <a:gd name="T12" fmla="*/ 10 w 21"/>
                <a:gd name="T13" fmla="*/ 11 h 12"/>
                <a:gd name="T14" fmla="*/ 21 w 21"/>
                <a:gd name="T15" fmla="*/ 5 h 12"/>
                <a:gd name="T16" fmla="*/ 21 w 21"/>
                <a:gd name="T17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" h="12">
                  <a:moveTo>
                    <a:pt x="21" y="4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3" y="0"/>
                    <a:pt x="12" y="0"/>
                    <a:pt x="11" y="0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0" y="6"/>
                    <a:pt x="0" y="7"/>
                    <a:pt x="1" y="7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2"/>
                    <a:pt x="9" y="12"/>
                    <a:pt x="10" y="11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21" y="5"/>
                    <a:pt x="21" y="4"/>
                    <a:pt x="21" y="4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7" name="Freeform 358"/>
            <p:cNvSpPr>
              <a:spLocks/>
            </p:cNvSpPr>
            <p:nvPr userDrawn="1"/>
          </p:nvSpPr>
          <p:spPr bwMode="auto">
            <a:xfrm>
              <a:off x="8820151" y="3686176"/>
              <a:ext cx="26988" cy="15875"/>
            </a:xfrm>
            <a:custGeom>
              <a:avLst/>
              <a:gdLst>
                <a:gd name="T0" fmla="*/ 7 w 17"/>
                <a:gd name="T1" fmla="*/ 0 h 10"/>
                <a:gd name="T2" fmla="*/ 1 w 17"/>
                <a:gd name="T3" fmla="*/ 4 h 10"/>
                <a:gd name="T4" fmla="*/ 1 w 17"/>
                <a:gd name="T5" fmla="*/ 5 h 10"/>
                <a:gd name="T6" fmla="*/ 8 w 17"/>
                <a:gd name="T7" fmla="*/ 9 h 10"/>
                <a:gd name="T8" fmla="*/ 10 w 17"/>
                <a:gd name="T9" fmla="*/ 9 h 10"/>
                <a:gd name="T10" fmla="*/ 17 w 17"/>
                <a:gd name="T11" fmla="*/ 5 h 10"/>
                <a:gd name="T12" fmla="*/ 17 w 17"/>
                <a:gd name="T13" fmla="*/ 4 h 10"/>
                <a:gd name="T14" fmla="*/ 10 w 17"/>
                <a:gd name="T15" fmla="*/ 0 h 10"/>
                <a:gd name="T16" fmla="*/ 7 w 17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7" y="0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1" y="5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10"/>
                    <a:pt x="9" y="10"/>
                    <a:pt x="10" y="9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5"/>
                    <a:pt x="17" y="4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7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8" name="Freeform 359"/>
            <p:cNvSpPr>
              <a:spLocks/>
            </p:cNvSpPr>
            <p:nvPr userDrawn="1"/>
          </p:nvSpPr>
          <p:spPr bwMode="auto">
            <a:xfrm>
              <a:off x="8826501" y="3700463"/>
              <a:ext cx="28575" cy="15875"/>
            </a:xfrm>
            <a:custGeom>
              <a:avLst/>
              <a:gdLst>
                <a:gd name="T0" fmla="*/ 8 w 18"/>
                <a:gd name="T1" fmla="*/ 0 h 10"/>
                <a:gd name="T2" fmla="*/ 1 w 18"/>
                <a:gd name="T3" fmla="*/ 4 h 10"/>
                <a:gd name="T4" fmla="*/ 1 w 18"/>
                <a:gd name="T5" fmla="*/ 6 h 10"/>
                <a:gd name="T6" fmla="*/ 8 w 18"/>
                <a:gd name="T7" fmla="*/ 10 h 10"/>
                <a:gd name="T8" fmla="*/ 10 w 18"/>
                <a:gd name="T9" fmla="*/ 10 h 10"/>
                <a:gd name="T10" fmla="*/ 17 w 18"/>
                <a:gd name="T11" fmla="*/ 6 h 10"/>
                <a:gd name="T12" fmla="*/ 17 w 18"/>
                <a:gd name="T13" fmla="*/ 4 h 10"/>
                <a:gd name="T14" fmla="*/ 10 w 18"/>
                <a:gd name="T15" fmla="*/ 0 h 10"/>
                <a:gd name="T16" fmla="*/ 8 w 18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8" y="0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9" y="10"/>
                    <a:pt x="10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8" y="5"/>
                    <a:pt x="18" y="5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9" name="Freeform 360"/>
            <p:cNvSpPr>
              <a:spLocks/>
            </p:cNvSpPr>
            <p:nvPr userDrawn="1"/>
          </p:nvSpPr>
          <p:spPr bwMode="auto">
            <a:xfrm>
              <a:off x="8916988" y="3668713"/>
              <a:ext cx="26988" cy="15875"/>
            </a:xfrm>
            <a:custGeom>
              <a:avLst/>
              <a:gdLst>
                <a:gd name="T0" fmla="*/ 10 w 17"/>
                <a:gd name="T1" fmla="*/ 10 h 10"/>
                <a:gd name="T2" fmla="*/ 17 w 17"/>
                <a:gd name="T3" fmla="*/ 6 h 10"/>
                <a:gd name="T4" fmla="*/ 17 w 17"/>
                <a:gd name="T5" fmla="*/ 4 h 10"/>
                <a:gd name="T6" fmla="*/ 10 w 17"/>
                <a:gd name="T7" fmla="*/ 0 h 10"/>
                <a:gd name="T8" fmla="*/ 7 w 17"/>
                <a:gd name="T9" fmla="*/ 0 h 10"/>
                <a:gd name="T10" fmla="*/ 0 w 17"/>
                <a:gd name="T11" fmla="*/ 4 h 10"/>
                <a:gd name="T12" fmla="*/ 0 w 17"/>
                <a:gd name="T13" fmla="*/ 6 h 10"/>
                <a:gd name="T14" fmla="*/ 7 w 17"/>
                <a:gd name="T15" fmla="*/ 10 h 10"/>
                <a:gd name="T16" fmla="*/ 10 w 17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10"/>
                  </a:moveTo>
                  <a:cubicBezTo>
                    <a:pt x="17" y="6"/>
                    <a:pt x="17" y="6"/>
                    <a:pt x="17" y="6"/>
                  </a:cubicBezTo>
                  <a:cubicBezTo>
                    <a:pt x="17" y="5"/>
                    <a:pt x="17" y="5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7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10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0" name="Freeform 361"/>
            <p:cNvSpPr>
              <a:spLocks/>
            </p:cNvSpPr>
            <p:nvPr userDrawn="1"/>
          </p:nvSpPr>
          <p:spPr bwMode="auto">
            <a:xfrm>
              <a:off x="8831263" y="3717926"/>
              <a:ext cx="28575" cy="15875"/>
            </a:xfrm>
            <a:custGeom>
              <a:avLst/>
              <a:gdLst>
                <a:gd name="T0" fmla="*/ 8 w 18"/>
                <a:gd name="T1" fmla="*/ 10 h 10"/>
                <a:gd name="T2" fmla="*/ 10 w 18"/>
                <a:gd name="T3" fmla="*/ 10 h 10"/>
                <a:gd name="T4" fmla="*/ 17 w 18"/>
                <a:gd name="T5" fmla="*/ 6 h 10"/>
                <a:gd name="T6" fmla="*/ 17 w 18"/>
                <a:gd name="T7" fmla="*/ 4 h 10"/>
                <a:gd name="T8" fmla="*/ 10 w 18"/>
                <a:gd name="T9" fmla="*/ 0 h 10"/>
                <a:gd name="T10" fmla="*/ 8 w 18"/>
                <a:gd name="T11" fmla="*/ 0 h 10"/>
                <a:gd name="T12" fmla="*/ 1 w 18"/>
                <a:gd name="T13" fmla="*/ 4 h 10"/>
                <a:gd name="T14" fmla="*/ 1 w 18"/>
                <a:gd name="T15" fmla="*/ 6 h 10"/>
                <a:gd name="T16" fmla="*/ 8 w 18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8" y="10"/>
                  </a:moveTo>
                  <a:cubicBezTo>
                    <a:pt x="9" y="10"/>
                    <a:pt x="10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8" y="5"/>
                    <a:pt x="18" y="5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8" y="0"/>
                    <a:pt x="8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1" y="6"/>
                  </a:cubicBezTo>
                  <a:lnTo>
                    <a:pt x="8" y="10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1" name="Freeform 362"/>
            <p:cNvSpPr>
              <a:spLocks/>
            </p:cNvSpPr>
            <p:nvPr userDrawn="1"/>
          </p:nvSpPr>
          <p:spPr bwMode="auto">
            <a:xfrm>
              <a:off x="8856663" y="3744913"/>
              <a:ext cx="26988" cy="15875"/>
            </a:xfrm>
            <a:custGeom>
              <a:avLst/>
              <a:gdLst>
                <a:gd name="T0" fmla="*/ 10 w 17"/>
                <a:gd name="T1" fmla="*/ 1 h 10"/>
                <a:gd name="T2" fmla="*/ 7 w 17"/>
                <a:gd name="T3" fmla="*/ 1 h 10"/>
                <a:gd name="T4" fmla="*/ 0 w 17"/>
                <a:gd name="T5" fmla="*/ 5 h 10"/>
                <a:gd name="T6" fmla="*/ 0 w 17"/>
                <a:gd name="T7" fmla="*/ 6 h 10"/>
                <a:gd name="T8" fmla="*/ 8 w 17"/>
                <a:gd name="T9" fmla="*/ 10 h 10"/>
                <a:gd name="T10" fmla="*/ 10 w 17"/>
                <a:gd name="T11" fmla="*/ 10 h 10"/>
                <a:gd name="T12" fmla="*/ 17 w 17"/>
                <a:gd name="T13" fmla="*/ 6 h 10"/>
                <a:gd name="T14" fmla="*/ 17 w 17"/>
                <a:gd name="T15" fmla="*/ 5 h 10"/>
                <a:gd name="T16" fmla="*/ 10 w 17"/>
                <a:gd name="T1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1"/>
                  </a:moveTo>
                  <a:cubicBezTo>
                    <a:pt x="9" y="0"/>
                    <a:pt x="8" y="0"/>
                    <a:pt x="7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6"/>
                    <a:pt x="0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6"/>
                    <a:pt x="17" y="5"/>
                    <a:pt x="17" y="5"/>
                  </a:cubicBezTo>
                  <a:lnTo>
                    <a:pt x="10" y="1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2" name="Freeform 363"/>
            <p:cNvSpPr>
              <a:spLocks/>
            </p:cNvSpPr>
            <p:nvPr userDrawn="1"/>
          </p:nvSpPr>
          <p:spPr bwMode="auto">
            <a:xfrm>
              <a:off x="8872538" y="3735388"/>
              <a:ext cx="28575" cy="15875"/>
            </a:xfrm>
            <a:custGeom>
              <a:avLst/>
              <a:gdLst>
                <a:gd name="T0" fmla="*/ 10 w 18"/>
                <a:gd name="T1" fmla="*/ 1 h 10"/>
                <a:gd name="T2" fmla="*/ 8 w 18"/>
                <a:gd name="T3" fmla="*/ 1 h 10"/>
                <a:gd name="T4" fmla="*/ 1 w 18"/>
                <a:gd name="T5" fmla="*/ 5 h 10"/>
                <a:gd name="T6" fmla="*/ 1 w 18"/>
                <a:gd name="T7" fmla="*/ 6 h 10"/>
                <a:gd name="T8" fmla="*/ 8 w 18"/>
                <a:gd name="T9" fmla="*/ 10 h 10"/>
                <a:gd name="T10" fmla="*/ 10 w 18"/>
                <a:gd name="T11" fmla="*/ 10 h 10"/>
                <a:gd name="T12" fmla="*/ 17 w 18"/>
                <a:gd name="T13" fmla="*/ 6 h 10"/>
                <a:gd name="T14" fmla="*/ 17 w 18"/>
                <a:gd name="T15" fmla="*/ 5 h 10"/>
                <a:gd name="T16" fmla="*/ 10 w 18"/>
                <a:gd name="T1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10" y="1"/>
                  </a:moveTo>
                  <a:cubicBezTo>
                    <a:pt x="9" y="0"/>
                    <a:pt x="8" y="0"/>
                    <a:pt x="8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8" y="6"/>
                    <a:pt x="18" y="5"/>
                    <a:pt x="17" y="5"/>
                  </a:cubicBezTo>
                  <a:lnTo>
                    <a:pt x="10" y="1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3" name="Freeform 364"/>
            <p:cNvSpPr>
              <a:spLocks/>
            </p:cNvSpPr>
            <p:nvPr userDrawn="1"/>
          </p:nvSpPr>
          <p:spPr bwMode="auto">
            <a:xfrm>
              <a:off x="8804276" y="3727451"/>
              <a:ext cx="38100" cy="22225"/>
            </a:xfrm>
            <a:custGeom>
              <a:avLst/>
              <a:gdLst>
                <a:gd name="T0" fmla="*/ 24 w 24"/>
                <a:gd name="T1" fmla="*/ 5 h 14"/>
                <a:gd name="T2" fmla="*/ 17 w 24"/>
                <a:gd name="T3" fmla="*/ 1 h 14"/>
                <a:gd name="T4" fmla="*/ 15 w 24"/>
                <a:gd name="T5" fmla="*/ 0 h 14"/>
                <a:gd name="T6" fmla="*/ 0 w 24"/>
                <a:gd name="T7" fmla="*/ 9 h 14"/>
                <a:gd name="T8" fmla="*/ 1 w 24"/>
                <a:gd name="T9" fmla="*/ 10 h 14"/>
                <a:gd name="T10" fmla="*/ 8 w 24"/>
                <a:gd name="T11" fmla="*/ 14 h 14"/>
                <a:gd name="T12" fmla="*/ 10 w 24"/>
                <a:gd name="T13" fmla="*/ 14 h 14"/>
                <a:gd name="T14" fmla="*/ 24 w 24"/>
                <a:gd name="T15" fmla="*/ 6 h 14"/>
                <a:gd name="T16" fmla="*/ 24 w 24"/>
                <a:gd name="T17" fmla="*/ 5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14">
                  <a:moveTo>
                    <a:pt x="24" y="5"/>
                  </a:moveTo>
                  <a:cubicBezTo>
                    <a:pt x="17" y="1"/>
                    <a:pt x="17" y="1"/>
                    <a:pt x="17" y="1"/>
                  </a:cubicBezTo>
                  <a:cubicBezTo>
                    <a:pt x="16" y="0"/>
                    <a:pt x="15" y="0"/>
                    <a:pt x="15" y="0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0" y="9"/>
                    <a:pt x="1" y="10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8" y="14"/>
                    <a:pt x="9" y="14"/>
                    <a:pt x="10" y="14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4" y="5"/>
                    <a:pt x="24" y="5"/>
                    <a:pt x="24" y="5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4" name="Freeform 365"/>
            <p:cNvSpPr>
              <a:spLocks/>
            </p:cNvSpPr>
            <p:nvPr userDrawn="1"/>
          </p:nvSpPr>
          <p:spPr bwMode="auto">
            <a:xfrm>
              <a:off x="8821738" y="3733801"/>
              <a:ext cx="47625" cy="26988"/>
            </a:xfrm>
            <a:custGeom>
              <a:avLst/>
              <a:gdLst>
                <a:gd name="T0" fmla="*/ 30 w 30"/>
                <a:gd name="T1" fmla="*/ 4 h 17"/>
                <a:gd name="T2" fmla="*/ 23 w 30"/>
                <a:gd name="T3" fmla="*/ 0 h 17"/>
                <a:gd name="T4" fmla="*/ 20 w 30"/>
                <a:gd name="T5" fmla="*/ 0 h 17"/>
                <a:gd name="T6" fmla="*/ 1 w 30"/>
                <a:gd name="T7" fmla="*/ 11 h 17"/>
                <a:gd name="T8" fmla="*/ 1 w 30"/>
                <a:gd name="T9" fmla="*/ 12 h 17"/>
                <a:gd name="T10" fmla="*/ 8 w 30"/>
                <a:gd name="T11" fmla="*/ 16 h 17"/>
                <a:gd name="T12" fmla="*/ 10 w 30"/>
                <a:gd name="T13" fmla="*/ 16 h 17"/>
                <a:gd name="T14" fmla="*/ 30 w 30"/>
                <a:gd name="T15" fmla="*/ 5 h 17"/>
                <a:gd name="T16" fmla="*/ 30 w 30"/>
                <a:gd name="T17" fmla="*/ 4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" h="17">
                  <a:moveTo>
                    <a:pt x="30" y="4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22" y="0"/>
                    <a:pt x="21" y="0"/>
                    <a:pt x="20" y="0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0" y="12"/>
                    <a:pt x="1" y="12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9" y="17"/>
                    <a:pt x="10" y="17"/>
                    <a:pt x="10" y="16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30" y="5"/>
                    <a:pt x="30" y="4"/>
                    <a:pt x="30" y="4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5" name="Freeform 366"/>
            <p:cNvSpPr>
              <a:spLocks/>
            </p:cNvSpPr>
            <p:nvPr userDrawn="1"/>
          </p:nvSpPr>
          <p:spPr bwMode="auto">
            <a:xfrm>
              <a:off x="8832851" y="3667126"/>
              <a:ext cx="17463" cy="9525"/>
            </a:xfrm>
            <a:custGeom>
              <a:avLst/>
              <a:gdLst>
                <a:gd name="T0" fmla="*/ 5 w 11"/>
                <a:gd name="T1" fmla="*/ 6 h 6"/>
                <a:gd name="T2" fmla="*/ 6 w 11"/>
                <a:gd name="T3" fmla="*/ 6 h 6"/>
                <a:gd name="T4" fmla="*/ 11 w 11"/>
                <a:gd name="T5" fmla="*/ 3 h 6"/>
                <a:gd name="T6" fmla="*/ 11 w 11"/>
                <a:gd name="T7" fmla="*/ 3 h 6"/>
                <a:gd name="T8" fmla="*/ 6 w 11"/>
                <a:gd name="T9" fmla="*/ 0 h 6"/>
                <a:gd name="T10" fmla="*/ 5 w 11"/>
                <a:gd name="T11" fmla="*/ 0 h 6"/>
                <a:gd name="T12" fmla="*/ 0 w 11"/>
                <a:gd name="T13" fmla="*/ 3 h 6"/>
                <a:gd name="T14" fmla="*/ 0 w 11"/>
                <a:gd name="T15" fmla="*/ 3 h 6"/>
                <a:gd name="T16" fmla="*/ 5 w 11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5" y="6"/>
                  </a:moveTo>
                  <a:cubicBezTo>
                    <a:pt x="5" y="6"/>
                    <a:pt x="6" y="6"/>
                    <a:pt x="6" y="6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6" name="Freeform 367"/>
            <p:cNvSpPr>
              <a:spLocks/>
            </p:cNvSpPr>
            <p:nvPr userDrawn="1"/>
          </p:nvSpPr>
          <p:spPr bwMode="auto">
            <a:xfrm>
              <a:off x="8821738" y="3673476"/>
              <a:ext cx="17463" cy="9525"/>
            </a:xfrm>
            <a:custGeom>
              <a:avLst/>
              <a:gdLst>
                <a:gd name="T0" fmla="*/ 5 w 11"/>
                <a:gd name="T1" fmla="*/ 6 h 6"/>
                <a:gd name="T2" fmla="*/ 6 w 11"/>
                <a:gd name="T3" fmla="*/ 6 h 6"/>
                <a:gd name="T4" fmla="*/ 11 w 11"/>
                <a:gd name="T5" fmla="*/ 3 h 6"/>
                <a:gd name="T6" fmla="*/ 11 w 11"/>
                <a:gd name="T7" fmla="*/ 3 h 6"/>
                <a:gd name="T8" fmla="*/ 6 w 11"/>
                <a:gd name="T9" fmla="*/ 0 h 6"/>
                <a:gd name="T10" fmla="*/ 5 w 11"/>
                <a:gd name="T11" fmla="*/ 0 h 6"/>
                <a:gd name="T12" fmla="*/ 0 w 11"/>
                <a:gd name="T13" fmla="*/ 3 h 6"/>
                <a:gd name="T14" fmla="*/ 0 w 11"/>
                <a:gd name="T15" fmla="*/ 3 h 6"/>
                <a:gd name="T16" fmla="*/ 5 w 11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5" y="6"/>
                  </a:moveTo>
                  <a:cubicBezTo>
                    <a:pt x="5" y="6"/>
                    <a:pt x="6" y="6"/>
                    <a:pt x="6" y="6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7" name="Freeform 368"/>
            <p:cNvSpPr>
              <a:spLocks/>
            </p:cNvSpPr>
            <p:nvPr userDrawn="1"/>
          </p:nvSpPr>
          <p:spPr bwMode="auto">
            <a:xfrm>
              <a:off x="8843963" y="3660776"/>
              <a:ext cx="17463" cy="9525"/>
            </a:xfrm>
            <a:custGeom>
              <a:avLst/>
              <a:gdLst>
                <a:gd name="T0" fmla="*/ 4 w 11"/>
                <a:gd name="T1" fmla="*/ 6 h 6"/>
                <a:gd name="T2" fmla="*/ 6 w 11"/>
                <a:gd name="T3" fmla="*/ 6 h 6"/>
                <a:gd name="T4" fmla="*/ 10 w 11"/>
                <a:gd name="T5" fmla="*/ 3 h 6"/>
                <a:gd name="T6" fmla="*/ 10 w 11"/>
                <a:gd name="T7" fmla="*/ 3 h 6"/>
                <a:gd name="T8" fmla="*/ 6 w 11"/>
                <a:gd name="T9" fmla="*/ 0 h 6"/>
                <a:gd name="T10" fmla="*/ 4 w 11"/>
                <a:gd name="T11" fmla="*/ 0 h 6"/>
                <a:gd name="T12" fmla="*/ 0 w 11"/>
                <a:gd name="T13" fmla="*/ 3 h 6"/>
                <a:gd name="T14" fmla="*/ 0 w 11"/>
                <a:gd name="T15" fmla="*/ 3 h 6"/>
                <a:gd name="T16" fmla="*/ 4 w 11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4" y="6"/>
                  </a:moveTo>
                  <a:cubicBezTo>
                    <a:pt x="5" y="6"/>
                    <a:pt x="6" y="6"/>
                    <a:pt x="6" y="6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1" y="3"/>
                    <a:pt x="11" y="3"/>
                    <a:pt x="10" y="3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0"/>
                    <a:pt x="4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lnTo>
                    <a:pt x="4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8" name="Freeform 369"/>
            <p:cNvSpPr>
              <a:spLocks/>
            </p:cNvSpPr>
            <p:nvPr userDrawn="1"/>
          </p:nvSpPr>
          <p:spPr bwMode="auto">
            <a:xfrm>
              <a:off x="8864601" y="3648076"/>
              <a:ext cx="17463" cy="9525"/>
            </a:xfrm>
            <a:custGeom>
              <a:avLst/>
              <a:gdLst>
                <a:gd name="T0" fmla="*/ 5 w 11"/>
                <a:gd name="T1" fmla="*/ 6 h 6"/>
                <a:gd name="T2" fmla="*/ 7 w 11"/>
                <a:gd name="T3" fmla="*/ 6 h 6"/>
                <a:gd name="T4" fmla="*/ 11 w 11"/>
                <a:gd name="T5" fmla="*/ 4 h 6"/>
                <a:gd name="T6" fmla="*/ 11 w 11"/>
                <a:gd name="T7" fmla="*/ 3 h 6"/>
                <a:gd name="T8" fmla="*/ 6 w 11"/>
                <a:gd name="T9" fmla="*/ 0 h 6"/>
                <a:gd name="T10" fmla="*/ 5 w 11"/>
                <a:gd name="T11" fmla="*/ 0 h 6"/>
                <a:gd name="T12" fmla="*/ 1 w 11"/>
                <a:gd name="T13" fmla="*/ 3 h 6"/>
                <a:gd name="T14" fmla="*/ 1 w 11"/>
                <a:gd name="T15" fmla="*/ 4 h 6"/>
                <a:gd name="T16" fmla="*/ 5 w 11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5" y="6"/>
                  </a:moveTo>
                  <a:cubicBezTo>
                    <a:pt x="5" y="6"/>
                    <a:pt x="6" y="6"/>
                    <a:pt x="7" y="6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3"/>
                    <a:pt x="1" y="4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9" name="Freeform 370"/>
            <p:cNvSpPr>
              <a:spLocks/>
            </p:cNvSpPr>
            <p:nvPr userDrawn="1"/>
          </p:nvSpPr>
          <p:spPr bwMode="auto">
            <a:xfrm>
              <a:off x="8853488" y="3654426"/>
              <a:ext cx="19050" cy="9525"/>
            </a:xfrm>
            <a:custGeom>
              <a:avLst/>
              <a:gdLst>
                <a:gd name="T0" fmla="*/ 5 w 12"/>
                <a:gd name="T1" fmla="*/ 6 h 6"/>
                <a:gd name="T2" fmla="*/ 7 w 12"/>
                <a:gd name="T3" fmla="*/ 6 h 6"/>
                <a:gd name="T4" fmla="*/ 11 w 12"/>
                <a:gd name="T5" fmla="*/ 4 h 6"/>
                <a:gd name="T6" fmla="*/ 11 w 12"/>
                <a:gd name="T7" fmla="*/ 3 h 6"/>
                <a:gd name="T8" fmla="*/ 7 w 12"/>
                <a:gd name="T9" fmla="*/ 0 h 6"/>
                <a:gd name="T10" fmla="*/ 5 w 12"/>
                <a:gd name="T11" fmla="*/ 0 h 6"/>
                <a:gd name="T12" fmla="*/ 1 w 12"/>
                <a:gd name="T13" fmla="*/ 3 h 6"/>
                <a:gd name="T14" fmla="*/ 1 w 12"/>
                <a:gd name="T15" fmla="*/ 4 h 6"/>
                <a:gd name="T16" fmla="*/ 5 w 12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6">
                  <a:moveTo>
                    <a:pt x="5" y="6"/>
                  </a:moveTo>
                  <a:cubicBezTo>
                    <a:pt x="6" y="6"/>
                    <a:pt x="6" y="6"/>
                    <a:pt x="7" y="6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2" y="3"/>
                    <a:pt x="12" y="3"/>
                    <a:pt x="11" y="3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6" y="0"/>
                    <a:pt x="5" y="0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3"/>
                    <a:pt x="1" y="4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0" name="Freeform 371"/>
            <p:cNvSpPr>
              <a:spLocks/>
            </p:cNvSpPr>
            <p:nvPr userDrawn="1"/>
          </p:nvSpPr>
          <p:spPr bwMode="auto">
            <a:xfrm>
              <a:off x="8939213" y="3605213"/>
              <a:ext cx="17463" cy="9525"/>
            </a:xfrm>
            <a:custGeom>
              <a:avLst/>
              <a:gdLst>
                <a:gd name="T0" fmla="*/ 5 w 11"/>
                <a:gd name="T1" fmla="*/ 6 h 6"/>
                <a:gd name="T2" fmla="*/ 7 w 11"/>
                <a:gd name="T3" fmla="*/ 6 h 6"/>
                <a:gd name="T4" fmla="*/ 11 w 11"/>
                <a:gd name="T5" fmla="*/ 3 h 6"/>
                <a:gd name="T6" fmla="*/ 11 w 11"/>
                <a:gd name="T7" fmla="*/ 2 h 6"/>
                <a:gd name="T8" fmla="*/ 7 w 11"/>
                <a:gd name="T9" fmla="*/ 0 h 6"/>
                <a:gd name="T10" fmla="*/ 5 w 11"/>
                <a:gd name="T11" fmla="*/ 0 h 6"/>
                <a:gd name="T12" fmla="*/ 1 w 11"/>
                <a:gd name="T13" fmla="*/ 2 h 6"/>
                <a:gd name="T14" fmla="*/ 1 w 11"/>
                <a:gd name="T15" fmla="*/ 3 h 6"/>
                <a:gd name="T16" fmla="*/ 5 w 11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5" y="6"/>
                  </a:moveTo>
                  <a:cubicBezTo>
                    <a:pt x="6" y="6"/>
                    <a:pt x="6" y="6"/>
                    <a:pt x="7" y="6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3"/>
                    <a:pt x="11" y="3"/>
                    <a:pt x="11" y="2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6" y="0"/>
                    <a:pt x="5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3"/>
                    <a:pt x="0" y="3"/>
                    <a:pt x="1" y="3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1" name="Freeform 372"/>
            <p:cNvSpPr>
              <a:spLocks/>
            </p:cNvSpPr>
            <p:nvPr userDrawn="1"/>
          </p:nvSpPr>
          <p:spPr bwMode="auto">
            <a:xfrm>
              <a:off x="8929688" y="3609976"/>
              <a:ext cx="17463" cy="11113"/>
            </a:xfrm>
            <a:custGeom>
              <a:avLst/>
              <a:gdLst>
                <a:gd name="T0" fmla="*/ 4 w 11"/>
                <a:gd name="T1" fmla="*/ 7 h 7"/>
                <a:gd name="T2" fmla="*/ 6 w 11"/>
                <a:gd name="T3" fmla="*/ 7 h 7"/>
                <a:gd name="T4" fmla="*/ 10 w 11"/>
                <a:gd name="T5" fmla="*/ 4 h 7"/>
                <a:gd name="T6" fmla="*/ 10 w 11"/>
                <a:gd name="T7" fmla="*/ 3 h 7"/>
                <a:gd name="T8" fmla="*/ 6 w 11"/>
                <a:gd name="T9" fmla="*/ 1 h 7"/>
                <a:gd name="T10" fmla="*/ 4 w 11"/>
                <a:gd name="T11" fmla="*/ 1 h 7"/>
                <a:gd name="T12" fmla="*/ 0 w 11"/>
                <a:gd name="T13" fmla="*/ 3 h 7"/>
                <a:gd name="T14" fmla="*/ 0 w 11"/>
                <a:gd name="T15" fmla="*/ 4 h 7"/>
                <a:gd name="T16" fmla="*/ 4 w 11"/>
                <a:gd name="T1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7">
                  <a:moveTo>
                    <a:pt x="4" y="7"/>
                  </a:moveTo>
                  <a:cubicBezTo>
                    <a:pt x="5" y="7"/>
                    <a:pt x="5" y="7"/>
                    <a:pt x="6" y="7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1" y="4"/>
                    <a:pt x="11" y="4"/>
                    <a:pt x="10" y="3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0"/>
                    <a:pt x="5" y="0"/>
                    <a:pt x="4" y="1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lnTo>
                    <a:pt x="4" y="7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2" name="Freeform 373"/>
            <p:cNvSpPr>
              <a:spLocks/>
            </p:cNvSpPr>
            <p:nvPr userDrawn="1"/>
          </p:nvSpPr>
          <p:spPr bwMode="auto">
            <a:xfrm>
              <a:off x="8918576" y="3617913"/>
              <a:ext cx="17463" cy="9525"/>
            </a:xfrm>
            <a:custGeom>
              <a:avLst/>
              <a:gdLst>
                <a:gd name="T0" fmla="*/ 4 w 11"/>
                <a:gd name="T1" fmla="*/ 6 h 6"/>
                <a:gd name="T2" fmla="*/ 6 w 11"/>
                <a:gd name="T3" fmla="*/ 6 h 6"/>
                <a:gd name="T4" fmla="*/ 10 w 11"/>
                <a:gd name="T5" fmla="*/ 3 h 6"/>
                <a:gd name="T6" fmla="*/ 10 w 11"/>
                <a:gd name="T7" fmla="*/ 2 h 6"/>
                <a:gd name="T8" fmla="*/ 6 w 11"/>
                <a:gd name="T9" fmla="*/ 0 h 6"/>
                <a:gd name="T10" fmla="*/ 4 w 11"/>
                <a:gd name="T11" fmla="*/ 0 h 6"/>
                <a:gd name="T12" fmla="*/ 0 w 11"/>
                <a:gd name="T13" fmla="*/ 2 h 6"/>
                <a:gd name="T14" fmla="*/ 0 w 11"/>
                <a:gd name="T15" fmla="*/ 3 h 6"/>
                <a:gd name="T16" fmla="*/ 4 w 11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4" y="6"/>
                  </a:moveTo>
                  <a:cubicBezTo>
                    <a:pt x="5" y="6"/>
                    <a:pt x="6" y="6"/>
                    <a:pt x="6" y="6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1" y="3"/>
                    <a:pt x="11" y="3"/>
                    <a:pt x="10" y="2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0"/>
                    <a:pt x="4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lnTo>
                    <a:pt x="4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3" name="Freeform 374"/>
            <p:cNvSpPr>
              <a:spLocks/>
            </p:cNvSpPr>
            <p:nvPr userDrawn="1"/>
          </p:nvSpPr>
          <p:spPr bwMode="auto">
            <a:xfrm>
              <a:off x="8939213" y="3616326"/>
              <a:ext cx="26988" cy="15875"/>
            </a:xfrm>
            <a:custGeom>
              <a:avLst/>
              <a:gdLst>
                <a:gd name="T0" fmla="*/ 7 w 17"/>
                <a:gd name="T1" fmla="*/ 0 h 10"/>
                <a:gd name="T2" fmla="*/ 0 w 17"/>
                <a:gd name="T3" fmla="*/ 5 h 10"/>
                <a:gd name="T4" fmla="*/ 0 w 17"/>
                <a:gd name="T5" fmla="*/ 6 h 10"/>
                <a:gd name="T6" fmla="*/ 7 w 17"/>
                <a:gd name="T7" fmla="*/ 10 h 10"/>
                <a:gd name="T8" fmla="*/ 9 w 17"/>
                <a:gd name="T9" fmla="*/ 10 h 10"/>
                <a:gd name="T10" fmla="*/ 16 w 17"/>
                <a:gd name="T11" fmla="*/ 6 h 10"/>
                <a:gd name="T12" fmla="*/ 16 w 17"/>
                <a:gd name="T13" fmla="*/ 5 h 10"/>
                <a:gd name="T14" fmla="*/ 9 w 17"/>
                <a:gd name="T15" fmla="*/ 0 h 10"/>
                <a:gd name="T16" fmla="*/ 7 w 17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7" y="0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9" y="10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7" y="6"/>
                    <a:pt x="17" y="5"/>
                    <a:pt x="16" y="5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8" y="0"/>
                    <a:pt x="7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4" name="Freeform 375"/>
            <p:cNvSpPr>
              <a:spLocks/>
            </p:cNvSpPr>
            <p:nvPr userDrawn="1"/>
          </p:nvSpPr>
          <p:spPr bwMode="auto">
            <a:xfrm>
              <a:off x="8907463" y="3622676"/>
              <a:ext cx="17463" cy="11113"/>
            </a:xfrm>
            <a:custGeom>
              <a:avLst/>
              <a:gdLst>
                <a:gd name="T0" fmla="*/ 5 w 11"/>
                <a:gd name="T1" fmla="*/ 7 h 7"/>
                <a:gd name="T2" fmla="*/ 6 w 11"/>
                <a:gd name="T3" fmla="*/ 7 h 7"/>
                <a:gd name="T4" fmla="*/ 11 w 11"/>
                <a:gd name="T5" fmla="*/ 4 h 7"/>
                <a:gd name="T6" fmla="*/ 11 w 11"/>
                <a:gd name="T7" fmla="*/ 3 h 7"/>
                <a:gd name="T8" fmla="*/ 6 w 11"/>
                <a:gd name="T9" fmla="*/ 1 h 7"/>
                <a:gd name="T10" fmla="*/ 5 w 11"/>
                <a:gd name="T11" fmla="*/ 1 h 7"/>
                <a:gd name="T12" fmla="*/ 0 w 11"/>
                <a:gd name="T13" fmla="*/ 3 h 7"/>
                <a:gd name="T14" fmla="*/ 0 w 11"/>
                <a:gd name="T15" fmla="*/ 4 h 7"/>
                <a:gd name="T16" fmla="*/ 5 w 11"/>
                <a:gd name="T1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7">
                  <a:moveTo>
                    <a:pt x="5" y="7"/>
                  </a:moveTo>
                  <a:cubicBezTo>
                    <a:pt x="5" y="7"/>
                    <a:pt x="6" y="7"/>
                    <a:pt x="6" y="7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3"/>
                    <a:pt x="11" y="3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5" y="0"/>
                    <a:pt x="5" y="1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lnTo>
                    <a:pt x="5" y="7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5" name="Freeform 376"/>
            <p:cNvSpPr>
              <a:spLocks/>
            </p:cNvSpPr>
            <p:nvPr userDrawn="1"/>
          </p:nvSpPr>
          <p:spPr bwMode="auto">
            <a:xfrm>
              <a:off x="8963026" y="3621088"/>
              <a:ext cx="26988" cy="17463"/>
            </a:xfrm>
            <a:custGeom>
              <a:avLst/>
              <a:gdLst>
                <a:gd name="T0" fmla="*/ 7 w 17"/>
                <a:gd name="T1" fmla="*/ 1 h 11"/>
                <a:gd name="T2" fmla="*/ 0 w 17"/>
                <a:gd name="T3" fmla="*/ 5 h 11"/>
                <a:gd name="T4" fmla="*/ 0 w 17"/>
                <a:gd name="T5" fmla="*/ 6 h 11"/>
                <a:gd name="T6" fmla="*/ 7 w 17"/>
                <a:gd name="T7" fmla="*/ 10 h 11"/>
                <a:gd name="T8" fmla="*/ 10 w 17"/>
                <a:gd name="T9" fmla="*/ 10 h 11"/>
                <a:gd name="T10" fmla="*/ 16 w 17"/>
                <a:gd name="T11" fmla="*/ 6 h 11"/>
                <a:gd name="T12" fmla="*/ 16 w 17"/>
                <a:gd name="T13" fmla="*/ 5 h 11"/>
                <a:gd name="T14" fmla="*/ 9 w 17"/>
                <a:gd name="T15" fmla="*/ 1 h 11"/>
                <a:gd name="T16" fmla="*/ 7 w 17"/>
                <a:gd name="T17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1">
                  <a:moveTo>
                    <a:pt x="7" y="1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6"/>
                    <a:pt x="0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1"/>
                    <a:pt x="9" y="11"/>
                    <a:pt x="10" y="10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7" y="6"/>
                    <a:pt x="17" y="5"/>
                    <a:pt x="16" y="5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8" y="0"/>
                    <a:pt x="7" y="1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6" name="Freeform 377"/>
            <p:cNvSpPr>
              <a:spLocks/>
            </p:cNvSpPr>
            <p:nvPr userDrawn="1"/>
          </p:nvSpPr>
          <p:spPr bwMode="auto">
            <a:xfrm>
              <a:off x="8897938" y="3629026"/>
              <a:ext cx="17463" cy="11113"/>
            </a:xfrm>
            <a:custGeom>
              <a:avLst/>
              <a:gdLst>
                <a:gd name="T0" fmla="*/ 4 w 11"/>
                <a:gd name="T1" fmla="*/ 6 h 7"/>
                <a:gd name="T2" fmla="*/ 6 w 11"/>
                <a:gd name="T3" fmla="*/ 6 h 7"/>
                <a:gd name="T4" fmla="*/ 10 w 11"/>
                <a:gd name="T5" fmla="*/ 4 h 7"/>
                <a:gd name="T6" fmla="*/ 10 w 11"/>
                <a:gd name="T7" fmla="*/ 3 h 7"/>
                <a:gd name="T8" fmla="*/ 6 w 11"/>
                <a:gd name="T9" fmla="*/ 0 h 7"/>
                <a:gd name="T10" fmla="*/ 4 w 11"/>
                <a:gd name="T11" fmla="*/ 0 h 7"/>
                <a:gd name="T12" fmla="*/ 0 w 11"/>
                <a:gd name="T13" fmla="*/ 3 h 7"/>
                <a:gd name="T14" fmla="*/ 0 w 11"/>
                <a:gd name="T15" fmla="*/ 4 h 7"/>
                <a:gd name="T16" fmla="*/ 4 w 11"/>
                <a:gd name="T17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7">
                  <a:moveTo>
                    <a:pt x="4" y="6"/>
                  </a:moveTo>
                  <a:cubicBezTo>
                    <a:pt x="5" y="7"/>
                    <a:pt x="6" y="7"/>
                    <a:pt x="6" y="6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1" y="4"/>
                    <a:pt x="11" y="3"/>
                    <a:pt x="10" y="3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5" y="0"/>
                    <a:pt x="5" y="0"/>
                    <a:pt x="4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4"/>
                  </a:cubicBezTo>
                  <a:lnTo>
                    <a:pt x="4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7" name="Freeform 378"/>
            <p:cNvSpPr>
              <a:spLocks/>
            </p:cNvSpPr>
            <p:nvPr userDrawn="1"/>
          </p:nvSpPr>
          <p:spPr bwMode="auto">
            <a:xfrm>
              <a:off x="8921751" y="3625851"/>
              <a:ext cx="26988" cy="15875"/>
            </a:xfrm>
            <a:custGeom>
              <a:avLst/>
              <a:gdLst>
                <a:gd name="T0" fmla="*/ 7 w 17"/>
                <a:gd name="T1" fmla="*/ 1 h 10"/>
                <a:gd name="T2" fmla="*/ 1 w 17"/>
                <a:gd name="T3" fmla="*/ 5 h 10"/>
                <a:gd name="T4" fmla="*/ 1 w 17"/>
                <a:gd name="T5" fmla="*/ 6 h 10"/>
                <a:gd name="T6" fmla="*/ 8 w 17"/>
                <a:gd name="T7" fmla="*/ 10 h 10"/>
                <a:gd name="T8" fmla="*/ 10 w 17"/>
                <a:gd name="T9" fmla="*/ 10 h 10"/>
                <a:gd name="T10" fmla="*/ 17 w 17"/>
                <a:gd name="T11" fmla="*/ 6 h 10"/>
                <a:gd name="T12" fmla="*/ 17 w 17"/>
                <a:gd name="T13" fmla="*/ 5 h 10"/>
                <a:gd name="T14" fmla="*/ 10 w 17"/>
                <a:gd name="T15" fmla="*/ 1 h 10"/>
                <a:gd name="T16" fmla="*/ 7 w 17"/>
                <a:gd name="T1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7" y="1"/>
                  </a:move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6"/>
                    <a:pt x="17" y="5"/>
                    <a:pt x="17" y="5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0"/>
                    <a:pt x="8" y="0"/>
                    <a:pt x="7" y="1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8" name="Freeform 379"/>
            <p:cNvSpPr>
              <a:spLocks/>
            </p:cNvSpPr>
            <p:nvPr userDrawn="1"/>
          </p:nvSpPr>
          <p:spPr bwMode="auto">
            <a:xfrm>
              <a:off x="8983663" y="3629026"/>
              <a:ext cx="28575" cy="15875"/>
            </a:xfrm>
            <a:custGeom>
              <a:avLst/>
              <a:gdLst>
                <a:gd name="T0" fmla="*/ 10 w 18"/>
                <a:gd name="T1" fmla="*/ 10 h 10"/>
                <a:gd name="T2" fmla="*/ 17 w 18"/>
                <a:gd name="T3" fmla="*/ 6 h 10"/>
                <a:gd name="T4" fmla="*/ 17 w 18"/>
                <a:gd name="T5" fmla="*/ 5 h 10"/>
                <a:gd name="T6" fmla="*/ 10 w 18"/>
                <a:gd name="T7" fmla="*/ 0 h 10"/>
                <a:gd name="T8" fmla="*/ 8 w 18"/>
                <a:gd name="T9" fmla="*/ 0 h 10"/>
                <a:gd name="T10" fmla="*/ 1 w 18"/>
                <a:gd name="T11" fmla="*/ 5 h 10"/>
                <a:gd name="T12" fmla="*/ 1 w 18"/>
                <a:gd name="T13" fmla="*/ 6 h 10"/>
                <a:gd name="T14" fmla="*/ 8 w 18"/>
                <a:gd name="T15" fmla="*/ 10 h 10"/>
                <a:gd name="T16" fmla="*/ 10 w 18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10" y="10"/>
                  </a:moveTo>
                  <a:cubicBezTo>
                    <a:pt x="17" y="6"/>
                    <a:pt x="17" y="6"/>
                    <a:pt x="17" y="6"/>
                  </a:cubicBezTo>
                  <a:cubicBezTo>
                    <a:pt x="18" y="5"/>
                    <a:pt x="18" y="5"/>
                    <a:pt x="17" y="5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9" y="0"/>
                    <a:pt x="8" y="0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9" y="10"/>
                    <a:pt x="10" y="10"/>
                    <a:pt x="10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9" name="Freeform 380"/>
            <p:cNvSpPr>
              <a:spLocks/>
            </p:cNvSpPr>
            <p:nvPr userDrawn="1"/>
          </p:nvSpPr>
          <p:spPr bwMode="auto">
            <a:xfrm>
              <a:off x="8945563" y="3632201"/>
              <a:ext cx="26988" cy="15875"/>
            </a:xfrm>
            <a:custGeom>
              <a:avLst/>
              <a:gdLst>
                <a:gd name="T0" fmla="*/ 8 w 17"/>
                <a:gd name="T1" fmla="*/ 0 h 10"/>
                <a:gd name="T2" fmla="*/ 1 w 17"/>
                <a:gd name="T3" fmla="*/ 4 h 10"/>
                <a:gd name="T4" fmla="*/ 1 w 17"/>
                <a:gd name="T5" fmla="*/ 5 h 10"/>
                <a:gd name="T6" fmla="*/ 8 w 17"/>
                <a:gd name="T7" fmla="*/ 9 h 10"/>
                <a:gd name="T8" fmla="*/ 10 w 17"/>
                <a:gd name="T9" fmla="*/ 9 h 10"/>
                <a:gd name="T10" fmla="*/ 17 w 17"/>
                <a:gd name="T11" fmla="*/ 5 h 10"/>
                <a:gd name="T12" fmla="*/ 17 w 17"/>
                <a:gd name="T13" fmla="*/ 4 h 10"/>
                <a:gd name="T14" fmla="*/ 10 w 17"/>
                <a:gd name="T15" fmla="*/ 0 h 10"/>
                <a:gd name="T16" fmla="*/ 8 w 17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8" y="0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1" y="5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10"/>
                    <a:pt x="9" y="10"/>
                    <a:pt x="10" y="9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5"/>
                    <a:pt x="17" y="4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0" name="Freeform 381"/>
            <p:cNvSpPr>
              <a:spLocks/>
            </p:cNvSpPr>
            <p:nvPr userDrawn="1"/>
          </p:nvSpPr>
          <p:spPr bwMode="auto">
            <a:xfrm>
              <a:off x="9012238" y="3633788"/>
              <a:ext cx="26988" cy="17463"/>
            </a:xfrm>
            <a:custGeom>
              <a:avLst/>
              <a:gdLst>
                <a:gd name="T0" fmla="*/ 9 w 17"/>
                <a:gd name="T1" fmla="*/ 10 h 11"/>
                <a:gd name="T2" fmla="*/ 16 w 17"/>
                <a:gd name="T3" fmla="*/ 6 h 11"/>
                <a:gd name="T4" fmla="*/ 16 w 17"/>
                <a:gd name="T5" fmla="*/ 5 h 11"/>
                <a:gd name="T6" fmla="*/ 9 w 17"/>
                <a:gd name="T7" fmla="*/ 1 h 11"/>
                <a:gd name="T8" fmla="*/ 7 w 17"/>
                <a:gd name="T9" fmla="*/ 1 h 11"/>
                <a:gd name="T10" fmla="*/ 0 w 17"/>
                <a:gd name="T11" fmla="*/ 5 h 11"/>
                <a:gd name="T12" fmla="*/ 0 w 17"/>
                <a:gd name="T13" fmla="*/ 6 h 11"/>
                <a:gd name="T14" fmla="*/ 7 w 17"/>
                <a:gd name="T15" fmla="*/ 10 h 11"/>
                <a:gd name="T16" fmla="*/ 9 w 17"/>
                <a:gd name="T17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1">
                  <a:moveTo>
                    <a:pt x="9" y="10"/>
                  </a:moveTo>
                  <a:cubicBezTo>
                    <a:pt x="16" y="6"/>
                    <a:pt x="16" y="6"/>
                    <a:pt x="16" y="6"/>
                  </a:cubicBezTo>
                  <a:cubicBezTo>
                    <a:pt x="17" y="6"/>
                    <a:pt x="17" y="5"/>
                    <a:pt x="16" y="5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8" y="1"/>
                    <a:pt x="7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6"/>
                    <a:pt x="0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1"/>
                    <a:pt x="9" y="11"/>
                    <a:pt x="9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1" name="Freeform 382"/>
            <p:cNvSpPr>
              <a:spLocks/>
            </p:cNvSpPr>
            <p:nvPr userDrawn="1"/>
          </p:nvSpPr>
          <p:spPr bwMode="auto">
            <a:xfrm>
              <a:off x="8904288" y="3636963"/>
              <a:ext cx="28575" cy="15875"/>
            </a:xfrm>
            <a:custGeom>
              <a:avLst/>
              <a:gdLst>
                <a:gd name="T0" fmla="*/ 8 w 18"/>
                <a:gd name="T1" fmla="*/ 0 h 10"/>
                <a:gd name="T2" fmla="*/ 1 w 18"/>
                <a:gd name="T3" fmla="*/ 4 h 10"/>
                <a:gd name="T4" fmla="*/ 1 w 18"/>
                <a:gd name="T5" fmla="*/ 5 h 10"/>
                <a:gd name="T6" fmla="*/ 8 w 18"/>
                <a:gd name="T7" fmla="*/ 9 h 10"/>
                <a:gd name="T8" fmla="*/ 10 w 18"/>
                <a:gd name="T9" fmla="*/ 9 h 10"/>
                <a:gd name="T10" fmla="*/ 17 w 18"/>
                <a:gd name="T11" fmla="*/ 5 h 10"/>
                <a:gd name="T12" fmla="*/ 17 w 18"/>
                <a:gd name="T13" fmla="*/ 4 h 10"/>
                <a:gd name="T14" fmla="*/ 10 w 18"/>
                <a:gd name="T15" fmla="*/ 0 h 10"/>
                <a:gd name="T16" fmla="*/ 8 w 18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8" y="0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1" y="5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10"/>
                    <a:pt x="10" y="10"/>
                    <a:pt x="10" y="9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8" y="5"/>
                    <a:pt x="18" y="4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2" name="Freeform 383"/>
            <p:cNvSpPr>
              <a:spLocks/>
            </p:cNvSpPr>
            <p:nvPr userDrawn="1"/>
          </p:nvSpPr>
          <p:spPr bwMode="auto">
            <a:xfrm>
              <a:off x="8967788" y="3638551"/>
              <a:ext cx="26988" cy="15875"/>
            </a:xfrm>
            <a:custGeom>
              <a:avLst/>
              <a:gdLst>
                <a:gd name="T0" fmla="*/ 10 w 17"/>
                <a:gd name="T1" fmla="*/ 10 h 10"/>
                <a:gd name="T2" fmla="*/ 17 w 17"/>
                <a:gd name="T3" fmla="*/ 6 h 10"/>
                <a:gd name="T4" fmla="*/ 17 w 17"/>
                <a:gd name="T5" fmla="*/ 5 h 10"/>
                <a:gd name="T6" fmla="*/ 10 w 17"/>
                <a:gd name="T7" fmla="*/ 1 h 10"/>
                <a:gd name="T8" fmla="*/ 7 w 17"/>
                <a:gd name="T9" fmla="*/ 1 h 10"/>
                <a:gd name="T10" fmla="*/ 0 w 17"/>
                <a:gd name="T11" fmla="*/ 5 h 10"/>
                <a:gd name="T12" fmla="*/ 0 w 17"/>
                <a:gd name="T13" fmla="*/ 6 h 10"/>
                <a:gd name="T14" fmla="*/ 7 w 17"/>
                <a:gd name="T15" fmla="*/ 10 h 10"/>
                <a:gd name="T16" fmla="*/ 10 w 17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10"/>
                  </a:moveTo>
                  <a:cubicBezTo>
                    <a:pt x="17" y="6"/>
                    <a:pt x="17" y="6"/>
                    <a:pt x="17" y="6"/>
                  </a:cubicBezTo>
                  <a:cubicBezTo>
                    <a:pt x="17" y="6"/>
                    <a:pt x="17" y="5"/>
                    <a:pt x="17" y="5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0"/>
                    <a:pt x="8" y="0"/>
                    <a:pt x="7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6"/>
                    <a:pt x="0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10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3" name="Freeform 384"/>
            <p:cNvSpPr>
              <a:spLocks/>
            </p:cNvSpPr>
            <p:nvPr userDrawn="1"/>
          </p:nvSpPr>
          <p:spPr bwMode="auto">
            <a:xfrm>
              <a:off x="8994776" y="3644901"/>
              <a:ext cx="26988" cy="15875"/>
            </a:xfrm>
            <a:custGeom>
              <a:avLst/>
              <a:gdLst>
                <a:gd name="T0" fmla="*/ 10 w 17"/>
                <a:gd name="T1" fmla="*/ 9 h 10"/>
                <a:gd name="T2" fmla="*/ 17 w 17"/>
                <a:gd name="T3" fmla="*/ 5 h 10"/>
                <a:gd name="T4" fmla="*/ 17 w 17"/>
                <a:gd name="T5" fmla="*/ 4 h 10"/>
                <a:gd name="T6" fmla="*/ 10 w 17"/>
                <a:gd name="T7" fmla="*/ 0 h 10"/>
                <a:gd name="T8" fmla="*/ 7 w 17"/>
                <a:gd name="T9" fmla="*/ 0 h 10"/>
                <a:gd name="T10" fmla="*/ 0 w 17"/>
                <a:gd name="T11" fmla="*/ 4 h 10"/>
                <a:gd name="T12" fmla="*/ 0 w 17"/>
                <a:gd name="T13" fmla="*/ 5 h 10"/>
                <a:gd name="T14" fmla="*/ 7 w 17"/>
                <a:gd name="T15" fmla="*/ 9 h 10"/>
                <a:gd name="T16" fmla="*/ 10 w 17"/>
                <a:gd name="T17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9"/>
                  </a:moveTo>
                  <a:cubicBezTo>
                    <a:pt x="17" y="5"/>
                    <a:pt x="17" y="5"/>
                    <a:pt x="17" y="5"/>
                  </a:cubicBezTo>
                  <a:cubicBezTo>
                    <a:pt x="17" y="5"/>
                    <a:pt x="17" y="4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7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10"/>
                    <a:pt x="9" y="10"/>
                    <a:pt x="10" y="9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4" name="Freeform 385"/>
            <p:cNvSpPr>
              <a:spLocks/>
            </p:cNvSpPr>
            <p:nvPr userDrawn="1"/>
          </p:nvSpPr>
          <p:spPr bwMode="auto">
            <a:xfrm>
              <a:off x="8888413" y="3646488"/>
              <a:ext cx="26988" cy="15875"/>
            </a:xfrm>
            <a:custGeom>
              <a:avLst/>
              <a:gdLst>
                <a:gd name="T0" fmla="*/ 7 w 17"/>
                <a:gd name="T1" fmla="*/ 0 h 10"/>
                <a:gd name="T2" fmla="*/ 0 w 17"/>
                <a:gd name="T3" fmla="*/ 4 h 10"/>
                <a:gd name="T4" fmla="*/ 0 w 17"/>
                <a:gd name="T5" fmla="*/ 5 h 10"/>
                <a:gd name="T6" fmla="*/ 7 w 17"/>
                <a:gd name="T7" fmla="*/ 9 h 10"/>
                <a:gd name="T8" fmla="*/ 9 w 17"/>
                <a:gd name="T9" fmla="*/ 9 h 10"/>
                <a:gd name="T10" fmla="*/ 16 w 17"/>
                <a:gd name="T11" fmla="*/ 5 h 10"/>
                <a:gd name="T12" fmla="*/ 16 w 17"/>
                <a:gd name="T13" fmla="*/ 4 h 10"/>
                <a:gd name="T14" fmla="*/ 9 w 17"/>
                <a:gd name="T15" fmla="*/ 0 h 10"/>
                <a:gd name="T16" fmla="*/ 7 w 17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7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10"/>
                    <a:pt x="9" y="10"/>
                    <a:pt x="9" y="9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7" y="5"/>
                    <a:pt x="17" y="4"/>
                    <a:pt x="16" y="4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8" y="0"/>
                    <a:pt x="7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5" name="Freeform 386"/>
            <p:cNvSpPr>
              <a:spLocks/>
            </p:cNvSpPr>
            <p:nvPr userDrawn="1"/>
          </p:nvSpPr>
          <p:spPr bwMode="auto">
            <a:xfrm>
              <a:off x="8912226" y="3651251"/>
              <a:ext cx="26988" cy="15875"/>
            </a:xfrm>
            <a:custGeom>
              <a:avLst/>
              <a:gdLst>
                <a:gd name="T0" fmla="*/ 7 w 17"/>
                <a:gd name="T1" fmla="*/ 0 h 10"/>
                <a:gd name="T2" fmla="*/ 0 w 17"/>
                <a:gd name="T3" fmla="*/ 4 h 10"/>
                <a:gd name="T4" fmla="*/ 0 w 17"/>
                <a:gd name="T5" fmla="*/ 6 h 10"/>
                <a:gd name="T6" fmla="*/ 7 w 17"/>
                <a:gd name="T7" fmla="*/ 10 h 10"/>
                <a:gd name="T8" fmla="*/ 10 w 17"/>
                <a:gd name="T9" fmla="*/ 10 h 10"/>
                <a:gd name="T10" fmla="*/ 16 w 17"/>
                <a:gd name="T11" fmla="*/ 6 h 10"/>
                <a:gd name="T12" fmla="*/ 16 w 17"/>
                <a:gd name="T13" fmla="*/ 4 h 10"/>
                <a:gd name="T14" fmla="*/ 9 w 17"/>
                <a:gd name="T15" fmla="*/ 0 h 10"/>
                <a:gd name="T16" fmla="*/ 7 w 17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7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7" y="5"/>
                    <a:pt x="17" y="5"/>
                    <a:pt x="16" y="4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8" y="0"/>
                    <a:pt x="7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6" name="Freeform 387"/>
            <p:cNvSpPr>
              <a:spLocks/>
            </p:cNvSpPr>
            <p:nvPr userDrawn="1"/>
          </p:nvSpPr>
          <p:spPr bwMode="auto">
            <a:xfrm>
              <a:off x="8977313" y="3654426"/>
              <a:ext cx="28575" cy="15875"/>
            </a:xfrm>
            <a:custGeom>
              <a:avLst/>
              <a:gdLst>
                <a:gd name="T0" fmla="*/ 10 w 18"/>
                <a:gd name="T1" fmla="*/ 10 h 10"/>
                <a:gd name="T2" fmla="*/ 17 w 18"/>
                <a:gd name="T3" fmla="*/ 6 h 10"/>
                <a:gd name="T4" fmla="*/ 17 w 18"/>
                <a:gd name="T5" fmla="*/ 4 h 10"/>
                <a:gd name="T6" fmla="*/ 10 w 18"/>
                <a:gd name="T7" fmla="*/ 0 h 10"/>
                <a:gd name="T8" fmla="*/ 8 w 18"/>
                <a:gd name="T9" fmla="*/ 0 h 10"/>
                <a:gd name="T10" fmla="*/ 1 w 18"/>
                <a:gd name="T11" fmla="*/ 4 h 10"/>
                <a:gd name="T12" fmla="*/ 1 w 18"/>
                <a:gd name="T13" fmla="*/ 6 h 10"/>
                <a:gd name="T14" fmla="*/ 8 w 18"/>
                <a:gd name="T15" fmla="*/ 10 h 10"/>
                <a:gd name="T16" fmla="*/ 10 w 18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10" y="10"/>
                  </a:moveTo>
                  <a:cubicBezTo>
                    <a:pt x="17" y="6"/>
                    <a:pt x="17" y="6"/>
                    <a:pt x="17" y="6"/>
                  </a:cubicBezTo>
                  <a:cubicBezTo>
                    <a:pt x="18" y="5"/>
                    <a:pt x="18" y="5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8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10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7" name="Freeform 388"/>
            <p:cNvSpPr>
              <a:spLocks/>
            </p:cNvSpPr>
            <p:nvPr userDrawn="1"/>
          </p:nvSpPr>
          <p:spPr bwMode="auto">
            <a:xfrm>
              <a:off x="8870951" y="3656013"/>
              <a:ext cx="26988" cy="15875"/>
            </a:xfrm>
            <a:custGeom>
              <a:avLst/>
              <a:gdLst>
                <a:gd name="T0" fmla="*/ 7 w 17"/>
                <a:gd name="T1" fmla="*/ 0 h 10"/>
                <a:gd name="T2" fmla="*/ 1 w 17"/>
                <a:gd name="T3" fmla="*/ 4 h 10"/>
                <a:gd name="T4" fmla="*/ 1 w 17"/>
                <a:gd name="T5" fmla="*/ 6 h 10"/>
                <a:gd name="T6" fmla="*/ 8 w 17"/>
                <a:gd name="T7" fmla="*/ 10 h 10"/>
                <a:gd name="T8" fmla="*/ 10 w 17"/>
                <a:gd name="T9" fmla="*/ 10 h 10"/>
                <a:gd name="T10" fmla="*/ 17 w 17"/>
                <a:gd name="T11" fmla="*/ 6 h 10"/>
                <a:gd name="T12" fmla="*/ 17 w 17"/>
                <a:gd name="T13" fmla="*/ 4 h 10"/>
                <a:gd name="T14" fmla="*/ 10 w 17"/>
                <a:gd name="T15" fmla="*/ 0 h 10"/>
                <a:gd name="T16" fmla="*/ 7 w 17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7" y="0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5"/>
                    <a:pt x="17" y="5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7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8" name="Freeform 389"/>
            <p:cNvSpPr>
              <a:spLocks/>
            </p:cNvSpPr>
            <p:nvPr userDrawn="1"/>
          </p:nvSpPr>
          <p:spPr bwMode="auto">
            <a:xfrm>
              <a:off x="8894763" y="3660776"/>
              <a:ext cx="26988" cy="15875"/>
            </a:xfrm>
            <a:custGeom>
              <a:avLst/>
              <a:gdLst>
                <a:gd name="T0" fmla="*/ 8 w 17"/>
                <a:gd name="T1" fmla="*/ 1 h 10"/>
                <a:gd name="T2" fmla="*/ 1 w 17"/>
                <a:gd name="T3" fmla="*/ 5 h 10"/>
                <a:gd name="T4" fmla="*/ 1 w 17"/>
                <a:gd name="T5" fmla="*/ 6 h 10"/>
                <a:gd name="T6" fmla="*/ 8 w 17"/>
                <a:gd name="T7" fmla="*/ 10 h 10"/>
                <a:gd name="T8" fmla="*/ 10 w 17"/>
                <a:gd name="T9" fmla="*/ 10 h 10"/>
                <a:gd name="T10" fmla="*/ 17 w 17"/>
                <a:gd name="T11" fmla="*/ 6 h 10"/>
                <a:gd name="T12" fmla="*/ 17 w 17"/>
                <a:gd name="T13" fmla="*/ 5 h 10"/>
                <a:gd name="T14" fmla="*/ 10 w 17"/>
                <a:gd name="T15" fmla="*/ 1 h 10"/>
                <a:gd name="T16" fmla="*/ 8 w 17"/>
                <a:gd name="T1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8" y="1"/>
                  </a:move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6"/>
                    <a:pt x="17" y="5"/>
                    <a:pt x="17" y="5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0"/>
                    <a:pt x="8" y="0"/>
                    <a:pt x="8" y="1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9" name="Freeform 390"/>
            <p:cNvSpPr>
              <a:spLocks/>
            </p:cNvSpPr>
            <p:nvPr userDrawn="1"/>
          </p:nvSpPr>
          <p:spPr bwMode="auto">
            <a:xfrm>
              <a:off x="8994776" y="3663951"/>
              <a:ext cx="28575" cy="17463"/>
            </a:xfrm>
            <a:custGeom>
              <a:avLst/>
              <a:gdLst>
                <a:gd name="T0" fmla="*/ 10 w 18"/>
                <a:gd name="T1" fmla="*/ 1 h 11"/>
                <a:gd name="T2" fmla="*/ 8 w 18"/>
                <a:gd name="T3" fmla="*/ 1 h 11"/>
                <a:gd name="T4" fmla="*/ 1 w 18"/>
                <a:gd name="T5" fmla="*/ 5 h 11"/>
                <a:gd name="T6" fmla="*/ 1 w 18"/>
                <a:gd name="T7" fmla="*/ 6 h 11"/>
                <a:gd name="T8" fmla="*/ 8 w 18"/>
                <a:gd name="T9" fmla="*/ 10 h 11"/>
                <a:gd name="T10" fmla="*/ 10 w 18"/>
                <a:gd name="T11" fmla="*/ 10 h 11"/>
                <a:gd name="T12" fmla="*/ 17 w 18"/>
                <a:gd name="T13" fmla="*/ 6 h 11"/>
                <a:gd name="T14" fmla="*/ 17 w 18"/>
                <a:gd name="T15" fmla="*/ 5 h 11"/>
                <a:gd name="T16" fmla="*/ 10 w 18"/>
                <a:gd name="T17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1">
                  <a:moveTo>
                    <a:pt x="10" y="1"/>
                  </a:moveTo>
                  <a:cubicBezTo>
                    <a:pt x="10" y="0"/>
                    <a:pt x="9" y="0"/>
                    <a:pt x="8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9" y="11"/>
                    <a:pt x="10" y="11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8" y="6"/>
                    <a:pt x="18" y="5"/>
                    <a:pt x="17" y="5"/>
                  </a:cubicBezTo>
                  <a:lnTo>
                    <a:pt x="10" y="1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0" name="Freeform 391"/>
            <p:cNvSpPr>
              <a:spLocks/>
            </p:cNvSpPr>
            <p:nvPr userDrawn="1"/>
          </p:nvSpPr>
          <p:spPr bwMode="auto">
            <a:xfrm>
              <a:off x="8853488" y="3665538"/>
              <a:ext cx="28575" cy="15875"/>
            </a:xfrm>
            <a:custGeom>
              <a:avLst/>
              <a:gdLst>
                <a:gd name="T0" fmla="*/ 8 w 18"/>
                <a:gd name="T1" fmla="*/ 0 h 10"/>
                <a:gd name="T2" fmla="*/ 1 w 18"/>
                <a:gd name="T3" fmla="*/ 5 h 10"/>
                <a:gd name="T4" fmla="*/ 1 w 18"/>
                <a:gd name="T5" fmla="*/ 6 h 10"/>
                <a:gd name="T6" fmla="*/ 8 w 18"/>
                <a:gd name="T7" fmla="*/ 10 h 10"/>
                <a:gd name="T8" fmla="*/ 10 w 18"/>
                <a:gd name="T9" fmla="*/ 10 h 10"/>
                <a:gd name="T10" fmla="*/ 17 w 18"/>
                <a:gd name="T11" fmla="*/ 6 h 10"/>
                <a:gd name="T12" fmla="*/ 17 w 18"/>
                <a:gd name="T13" fmla="*/ 5 h 10"/>
                <a:gd name="T14" fmla="*/ 10 w 18"/>
                <a:gd name="T15" fmla="*/ 0 h 10"/>
                <a:gd name="T16" fmla="*/ 8 w 18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8" y="0"/>
                  </a:move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10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8" y="5"/>
                    <a:pt x="18" y="5"/>
                    <a:pt x="17" y="5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1" name="Freeform 392"/>
            <p:cNvSpPr>
              <a:spLocks/>
            </p:cNvSpPr>
            <p:nvPr userDrawn="1"/>
          </p:nvSpPr>
          <p:spPr bwMode="auto">
            <a:xfrm>
              <a:off x="8877301" y="3670301"/>
              <a:ext cx="28575" cy="17463"/>
            </a:xfrm>
            <a:custGeom>
              <a:avLst/>
              <a:gdLst>
                <a:gd name="T0" fmla="*/ 8 w 18"/>
                <a:gd name="T1" fmla="*/ 1 h 11"/>
                <a:gd name="T2" fmla="*/ 1 w 18"/>
                <a:gd name="T3" fmla="*/ 5 h 11"/>
                <a:gd name="T4" fmla="*/ 1 w 18"/>
                <a:gd name="T5" fmla="*/ 6 h 11"/>
                <a:gd name="T6" fmla="*/ 8 w 18"/>
                <a:gd name="T7" fmla="*/ 10 h 11"/>
                <a:gd name="T8" fmla="*/ 10 w 18"/>
                <a:gd name="T9" fmla="*/ 10 h 11"/>
                <a:gd name="T10" fmla="*/ 17 w 18"/>
                <a:gd name="T11" fmla="*/ 6 h 11"/>
                <a:gd name="T12" fmla="*/ 17 w 18"/>
                <a:gd name="T13" fmla="*/ 5 h 11"/>
                <a:gd name="T14" fmla="*/ 10 w 18"/>
                <a:gd name="T15" fmla="*/ 1 h 11"/>
                <a:gd name="T16" fmla="*/ 8 w 18"/>
                <a:gd name="T17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1">
                  <a:moveTo>
                    <a:pt x="8" y="1"/>
                  </a:move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9" y="11"/>
                    <a:pt x="10" y="11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8" y="6"/>
                    <a:pt x="18" y="5"/>
                    <a:pt x="17" y="5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0"/>
                    <a:pt x="8" y="0"/>
                    <a:pt x="8" y="1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2" name="Freeform 393"/>
            <p:cNvSpPr>
              <a:spLocks/>
            </p:cNvSpPr>
            <p:nvPr userDrawn="1"/>
          </p:nvSpPr>
          <p:spPr bwMode="auto">
            <a:xfrm>
              <a:off x="8943976" y="3673476"/>
              <a:ext cx="26988" cy="15875"/>
            </a:xfrm>
            <a:custGeom>
              <a:avLst/>
              <a:gdLst>
                <a:gd name="T0" fmla="*/ 10 w 17"/>
                <a:gd name="T1" fmla="*/ 10 h 10"/>
                <a:gd name="T2" fmla="*/ 17 w 17"/>
                <a:gd name="T3" fmla="*/ 6 h 10"/>
                <a:gd name="T4" fmla="*/ 17 w 17"/>
                <a:gd name="T5" fmla="*/ 5 h 10"/>
                <a:gd name="T6" fmla="*/ 10 w 17"/>
                <a:gd name="T7" fmla="*/ 1 h 10"/>
                <a:gd name="T8" fmla="*/ 7 w 17"/>
                <a:gd name="T9" fmla="*/ 1 h 10"/>
                <a:gd name="T10" fmla="*/ 0 w 17"/>
                <a:gd name="T11" fmla="*/ 5 h 10"/>
                <a:gd name="T12" fmla="*/ 0 w 17"/>
                <a:gd name="T13" fmla="*/ 6 h 10"/>
                <a:gd name="T14" fmla="*/ 7 w 17"/>
                <a:gd name="T15" fmla="*/ 10 h 10"/>
                <a:gd name="T16" fmla="*/ 10 w 17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10"/>
                  </a:moveTo>
                  <a:cubicBezTo>
                    <a:pt x="17" y="6"/>
                    <a:pt x="17" y="6"/>
                    <a:pt x="17" y="6"/>
                  </a:cubicBezTo>
                  <a:cubicBezTo>
                    <a:pt x="17" y="6"/>
                    <a:pt x="17" y="5"/>
                    <a:pt x="17" y="5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0"/>
                    <a:pt x="8" y="0"/>
                    <a:pt x="7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6"/>
                    <a:pt x="0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10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3" name="Freeform 394"/>
            <p:cNvSpPr>
              <a:spLocks/>
            </p:cNvSpPr>
            <p:nvPr userDrawn="1"/>
          </p:nvSpPr>
          <p:spPr bwMode="auto">
            <a:xfrm>
              <a:off x="8837613" y="3675063"/>
              <a:ext cx="26988" cy="15875"/>
            </a:xfrm>
            <a:custGeom>
              <a:avLst/>
              <a:gdLst>
                <a:gd name="T0" fmla="*/ 7 w 17"/>
                <a:gd name="T1" fmla="*/ 1 h 10"/>
                <a:gd name="T2" fmla="*/ 0 w 17"/>
                <a:gd name="T3" fmla="*/ 5 h 10"/>
                <a:gd name="T4" fmla="*/ 0 w 17"/>
                <a:gd name="T5" fmla="*/ 6 h 10"/>
                <a:gd name="T6" fmla="*/ 7 w 17"/>
                <a:gd name="T7" fmla="*/ 10 h 10"/>
                <a:gd name="T8" fmla="*/ 9 w 17"/>
                <a:gd name="T9" fmla="*/ 10 h 10"/>
                <a:gd name="T10" fmla="*/ 16 w 17"/>
                <a:gd name="T11" fmla="*/ 6 h 10"/>
                <a:gd name="T12" fmla="*/ 16 w 17"/>
                <a:gd name="T13" fmla="*/ 5 h 10"/>
                <a:gd name="T14" fmla="*/ 9 w 17"/>
                <a:gd name="T15" fmla="*/ 1 h 10"/>
                <a:gd name="T16" fmla="*/ 7 w 17"/>
                <a:gd name="T1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7" y="1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6"/>
                    <a:pt x="0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9" y="10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7" y="6"/>
                    <a:pt x="17" y="5"/>
                    <a:pt x="16" y="5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8" y="0"/>
                    <a:pt x="7" y="1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4" name="Freeform 395"/>
            <p:cNvSpPr>
              <a:spLocks/>
            </p:cNvSpPr>
            <p:nvPr userDrawn="1"/>
          </p:nvSpPr>
          <p:spPr bwMode="auto">
            <a:xfrm>
              <a:off x="8899526" y="3678238"/>
              <a:ext cx="28575" cy="15875"/>
            </a:xfrm>
            <a:custGeom>
              <a:avLst/>
              <a:gdLst>
                <a:gd name="T0" fmla="*/ 10 w 18"/>
                <a:gd name="T1" fmla="*/ 10 h 10"/>
                <a:gd name="T2" fmla="*/ 17 w 18"/>
                <a:gd name="T3" fmla="*/ 6 h 10"/>
                <a:gd name="T4" fmla="*/ 17 w 18"/>
                <a:gd name="T5" fmla="*/ 5 h 10"/>
                <a:gd name="T6" fmla="*/ 10 w 18"/>
                <a:gd name="T7" fmla="*/ 0 h 10"/>
                <a:gd name="T8" fmla="*/ 8 w 18"/>
                <a:gd name="T9" fmla="*/ 0 h 10"/>
                <a:gd name="T10" fmla="*/ 1 w 18"/>
                <a:gd name="T11" fmla="*/ 5 h 10"/>
                <a:gd name="T12" fmla="*/ 1 w 18"/>
                <a:gd name="T13" fmla="*/ 6 h 10"/>
                <a:gd name="T14" fmla="*/ 8 w 18"/>
                <a:gd name="T15" fmla="*/ 10 h 10"/>
                <a:gd name="T16" fmla="*/ 10 w 18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10" y="10"/>
                  </a:moveTo>
                  <a:cubicBezTo>
                    <a:pt x="17" y="6"/>
                    <a:pt x="17" y="6"/>
                    <a:pt x="17" y="6"/>
                  </a:cubicBezTo>
                  <a:cubicBezTo>
                    <a:pt x="18" y="5"/>
                    <a:pt x="18" y="5"/>
                    <a:pt x="17" y="5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8" y="0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10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5" name="Freeform 396"/>
            <p:cNvSpPr>
              <a:spLocks/>
            </p:cNvSpPr>
            <p:nvPr userDrawn="1"/>
          </p:nvSpPr>
          <p:spPr bwMode="auto">
            <a:xfrm>
              <a:off x="8861426" y="3681413"/>
              <a:ext cx="26988" cy="15875"/>
            </a:xfrm>
            <a:custGeom>
              <a:avLst/>
              <a:gdLst>
                <a:gd name="T0" fmla="*/ 7 w 17"/>
                <a:gd name="T1" fmla="*/ 0 h 10"/>
                <a:gd name="T2" fmla="*/ 0 w 17"/>
                <a:gd name="T3" fmla="*/ 4 h 10"/>
                <a:gd name="T4" fmla="*/ 0 w 17"/>
                <a:gd name="T5" fmla="*/ 5 h 10"/>
                <a:gd name="T6" fmla="*/ 7 w 17"/>
                <a:gd name="T7" fmla="*/ 9 h 10"/>
                <a:gd name="T8" fmla="*/ 9 w 17"/>
                <a:gd name="T9" fmla="*/ 9 h 10"/>
                <a:gd name="T10" fmla="*/ 16 w 17"/>
                <a:gd name="T11" fmla="*/ 5 h 10"/>
                <a:gd name="T12" fmla="*/ 16 w 17"/>
                <a:gd name="T13" fmla="*/ 4 h 10"/>
                <a:gd name="T14" fmla="*/ 9 w 17"/>
                <a:gd name="T15" fmla="*/ 0 h 10"/>
                <a:gd name="T16" fmla="*/ 7 w 17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7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10"/>
                    <a:pt x="9" y="10"/>
                    <a:pt x="9" y="9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7" y="5"/>
                    <a:pt x="17" y="4"/>
                    <a:pt x="16" y="4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8" y="0"/>
                    <a:pt x="7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6" name="Freeform 397"/>
            <p:cNvSpPr>
              <a:spLocks/>
            </p:cNvSpPr>
            <p:nvPr userDrawn="1"/>
          </p:nvSpPr>
          <p:spPr bwMode="auto">
            <a:xfrm>
              <a:off x="8926513" y="3684588"/>
              <a:ext cx="28575" cy="15875"/>
            </a:xfrm>
            <a:custGeom>
              <a:avLst/>
              <a:gdLst>
                <a:gd name="T0" fmla="*/ 10 w 18"/>
                <a:gd name="T1" fmla="*/ 9 h 10"/>
                <a:gd name="T2" fmla="*/ 17 w 18"/>
                <a:gd name="T3" fmla="*/ 5 h 10"/>
                <a:gd name="T4" fmla="*/ 17 w 18"/>
                <a:gd name="T5" fmla="*/ 4 h 10"/>
                <a:gd name="T6" fmla="*/ 10 w 18"/>
                <a:gd name="T7" fmla="*/ 0 h 10"/>
                <a:gd name="T8" fmla="*/ 8 w 18"/>
                <a:gd name="T9" fmla="*/ 0 h 10"/>
                <a:gd name="T10" fmla="*/ 1 w 18"/>
                <a:gd name="T11" fmla="*/ 4 h 10"/>
                <a:gd name="T12" fmla="*/ 1 w 18"/>
                <a:gd name="T13" fmla="*/ 5 h 10"/>
                <a:gd name="T14" fmla="*/ 8 w 18"/>
                <a:gd name="T15" fmla="*/ 9 h 10"/>
                <a:gd name="T16" fmla="*/ 10 w 18"/>
                <a:gd name="T17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10" y="9"/>
                  </a:moveTo>
                  <a:cubicBezTo>
                    <a:pt x="17" y="5"/>
                    <a:pt x="17" y="5"/>
                    <a:pt x="17" y="5"/>
                  </a:cubicBezTo>
                  <a:cubicBezTo>
                    <a:pt x="18" y="5"/>
                    <a:pt x="18" y="4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8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1" y="5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10"/>
                    <a:pt x="9" y="10"/>
                    <a:pt x="10" y="9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7" name="Freeform 398"/>
            <p:cNvSpPr>
              <a:spLocks/>
            </p:cNvSpPr>
            <p:nvPr userDrawn="1"/>
          </p:nvSpPr>
          <p:spPr bwMode="auto">
            <a:xfrm>
              <a:off x="8882063" y="3687763"/>
              <a:ext cx="28575" cy="15875"/>
            </a:xfrm>
            <a:custGeom>
              <a:avLst/>
              <a:gdLst>
                <a:gd name="T0" fmla="*/ 10 w 18"/>
                <a:gd name="T1" fmla="*/ 10 h 10"/>
                <a:gd name="T2" fmla="*/ 17 w 18"/>
                <a:gd name="T3" fmla="*/ 6 h 10"/>
                <a:gd name="T4" fmla="*/ 17 w 18"/>
                <a:gd name="T5" fmla="*/ 5 h 10"/>
                <a:gd name="T6" fmla="*/ 10 w 18"/>
                <a:gd name="T7" fmla="*/ 1 h 10"/>
                <a:gd name="T8" fmla="*/ 8 w 18"/>
                <a:gd name="T9" fmla="*/ 1 h 10"/>
                <a:gd name="T10" fmla="*/ 1 w 18"/>
                <a:gd name="T11" fmla="*/ 5 h 10"/>
                <a:gd name="T12" fmla="*/ 1 w 18"/>
                <a:gd name="T13" fmla="*/ 6 h 10"/>
                <a:gd name="T14" fmla="*/ 8 w 18"/>
                <a:gd name="T15" fmla="*/ 10 h 10"/>
                <a:gd name="T16" fmla="*/ 10 w 18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10" y="10"/>
                  </a:moveTo>
                  <a:cubicBezTo>
                    <a:pt x="17" y="6"/>
                    <a:pt x="17" y="6"/>
                    <a:pt x="17" y="6"/>
                  </a:cubicBezTo>
                  <a:cubicBezTo>
                    <a:pt x="18" y="6"/>
                    <a:pt x="18" y="5"/>
                    <a:pt x="17" y="5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0"/>
                    <a:pt x="9" y="0"/>
                    <a:pt x="8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9" y="10"/>
                    <a:pt x="10" y="10"/>
                    <a:pt x="10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8" name="Freeform 399"/>
            <p:cNvSpPr>
              <a:spLocks/>
            </p:cNvSpPr>
            <p:nvPr userDrawn="1"/>
          </p:nvSpPr>
          <p:spPr bwMode="auto">
            <a:xfrm>
              <a:off x="8910638" y="3694113"/>
              <a:ext cx="26988" cy="15875"/>
            </a:xfrm>
            <a:custGeom>
              <a:avLst/>
              <a:gdLst>
                <a:gd name="T0" fmla="*/ 9 w 17"/>
                <a:gd name="T1" fmla="*/ 9 h 10"/>
                <a:gd name="T2" fmla="*/ 16 w 17"/>
                <a:gd name="T3" fmla="*/ 5 h 10"/>
                <a:gd name="T4" fmla="*/ 16 w 17"/>
                <a:gd name="T5" fmla="*/ 4 h 10"/>
                <a:gd name="T6" fmla="*/ 9 w 17"/>
                <a:gd name="T7" fmla="*/ 0 h 10"/>
                <a:gd name="T8" fmla="*/ 7 w 17"/>
                <a:gd name="T9" fmla="*/ 0 h 10"/>
                <a:gd name="T10" fmla="*/ 0 w 17"/>
                <a:gd name="T11" fmla="*/ 4 h 10"/>
                <a:gd name="T12" fmla="*/ 0 w 17"/>
                <a:gd name="T13" fmla="*/ 5 h 10"/>
                <a:gd name="T14" fmla="*/ 7 w 17"/>
                <a:gd name="T15" fmla="*/ 9 h 10"/>
                <a:gd name="T16" fmla="*/ 9 w 17"/>
                <a:gd name="T17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9" y="9"/>
                  </a:moveTo>
                  <a:cubicBezTo>
                    <a:pt x="16" y="5"/>
                    <a:pt x="16" y="5"/>
                    <a:pt x="16" y="5"/>
                  </a:cubicBezTo>
                  <a:cubicBezTo>
                    <a:pt x="17" y="5"/>
                    <a:pt x="17" y="4"/>
                    <a:pt x="16" y="4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8" y="0"/>
                    <a:pt x="7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10"/>
                    <a:pt x="9" y="10"/>
                    <a:pt x="9" y="9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9" name="Freeform 400"/>
            <p:cNvSpPr>
              <a:spLocks/>
            </p:cNvSpPr>
            <p:nvPr userDrawn="1"/>
          </p:nvSpPr>
          <p:spPr bwMode="auto">
            <a:xfrm>
              <a:off x="8866188" y="3698876"/>
              <a:ext cx="26988" cy="15875"/>
            </a:xfrm>
            <a:custGeom>
              <a:avLst/>
              <a:gdLst>
                <a:gd name="T0" fmla="*/ 10 w 17"/>
                <a:gd name="T1" fmla="*/ 9 h 10"/>
                <a:gd name="T2" fmla="*/ 17 w 17"/>
                <a:gd name="T3" fmla="*/ 5 h 10"/>
                <a:gd name="T4" fmla="*/ 17 w 17"/>
                <a:gd name="T5" fmla="*/ 4 h 10"/>
                <a:gd name="T6" fmla="*/ 10 w 17"/>
                <a:gd name="T7" fmla="*/ 0 h 10"/>
                <a:gd name="T8" fmla="*/ 7 w 17"/>
                <a:gd name="T9" fmla="*/ 0 h 10"/>
                <a:gd name="T10" fmla="*/ 0 w 17"/>
                <a:gd name="T11" fmla="*/ 4 h 10"/>
                <a:gd name="T12" fmla="*/ 0 w 17"/>
                <a:gd name="T13" fmla="*/ 5 h 10"/>
                <a:gd name="T14" fmla="*/ 7 w 17"/>
                <a:gd name="T15" fmla="*/ 9 h 10"/>
                <a:gd name="T16" fmla="*/ 10 w 17"/>
                <a:gd name="T17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9"/>
                  </a:moveTo>
                  <a:cubicBezTo>
                    <a:pt x="17" y="5"/>
                    <a:pt x="17" y="5"/>
                    <a:pt x="17" y="5"/>
                  </a:cubicBezTo>
                  <a:cubicBezTo>
                    <a:pt x="17" y="5"/>
                    <a:pt x="17" y="4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7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10"/>
                    <a:pt x="9" y="10"/>
                    <a:pt x="10" y="9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0" name="Freeform 401"/>
            <p:cNvSpPr>
              <a:spLocks/>
            </p:cNvSpPr>
            <p:nvPr userDrawn="1"/>
          </p:nvSpPr>
          <p:spPr bwMode="auto">
            <a:xfrm>
              <a:off x="8893176" y="3703638"/>
              <a:ext cx="26988" cy="15875"/>
            </a:xfrm>
            <a:custGeom>
              <a:avLst/>
              <a:gdLst>
                <a:gd name="T0" fmla="*/ 10 w 17"/>
                <a:gd name="T1" fmla="*/ 10 h 10"/>
                <a:gd name="T2" fmla="*/ 17 w 17"/>
                <a:gd name="T3" fmla="*/ 6 h 10"/>
                <a:gd name="T4" fmla="*/ 17 w 17"/>
                <a:gd name="T5" fmla="*/ 4 h 10"/>
                <a:gd name="T6" fmla="*/ 10 w 17"/>
                <a:gd name="T7" fmla="*/ 0 h 10"/>
                <a:gd name="T8" fmla="*/ 7 w 17"/>
                <a:gd name="T9" fmla="*/ 0 h 10"/>
                <a:gd name="T10" fmla="*/ 0 w 17"/>
                <a:gd name="T11" fmla="*/ 4 h 10"/>
                <a:gd name="T12" fmla="*/ 0 w 17"/>
                <a:gd name="T13" fmla="*/ 6 h 10"/>
                <a:gd name="T14" fmla="*/ 7 w 17"/>
                <a:gd name="T15" fmla="*/ 10 h 10"/>
                <a:gd name="T16" fmla="*/ 10 w 17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10"/>
                  </a:moveTo>
                  <a:cubicBezTo>
                    <a:pt x="17" y="6"/>
                    <a:pt x="17" y="6"/>
                    <a:pt x="17" y="6"/>
                  </a:cubicBezTo>
                  <a:cubicBezTo>
                    <a:pt x="17" y="5"/>
                    <a:pt x="17" y="5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7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10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1" name="Freeform 402"/>
            <p:cNvSpPr>
              <a:spLocks/>
            </p:cNvSpPr>
            <p:nvPr userDrawn="1"/>
          </p:nvSpPr>
          <p:spPr bwMode="auto">
            <a:xfrm>
              <a:off x="8848726" y="3708401"/>
              <a:ext cx="28575" cy="15875"/>
            </a:xfrm>
            <a:custGeom>
              <a:avLst/>
              <a:gdLst>
                <a:gd name="T0" fmla="*/ 8 w 18"/>
                <a:gd name="T1" fmla="*/ 9 h 10"/>
                <a:gd name="T2" fmla="*/ 10 w 18"/>
                <a:gd name="T3" fmla="*/ 9 h 10"/>
                <a:gd name="T4" fmla="*/ 17 w 18"/>
                <a:gd name="T5" fmla="*/ 5 h 10"/>
                <a:gd name="T6" fmla="*/ 17 w 18"/>
                <a:gd name="T7" fmla="*/ 4 h 10"/>
                <a:gd name="T8" fmla="*/ 10 w 18"/>
                <a:gd name="T9" fmla="*/ 0 h 10"/>
                <a:gd name="T10" fmla="*/ 8 w 18"/>
                <a:gd name="T11" fmla="*/ 0 h 10"/>
                <a:gd name="T12" fmla="*/ 1 w 18"/>
                <a:gd name="T13" fmla="*/ 4 h 10"/>
                <a:gd name="T14" fmla="*/ 1 w 18"/>
                <a:gd name="T15" fmla="*/ 5 h 10"/>
                <a:gd name="T16" fmla="*/ 8 w 18"/>
                <a:gd name="T17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8" y="9"/>
                  </a:moveTo>
                  <a:cubicBezTo>
                    <a:pt x="8" y="10"/>
                    <a:pt x="9" y="10"/>
                    <a:pt x="10" y="9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8" y="5"/>
                    <a:pt x="18" y="4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8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1" y="5"/>
                  </a:cubicBezTo>
                  <a:lnTo>
                    <a:pt x="8" y="9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2" name="Freeform 403"/>
            <p:cNvSpPr>
              <a:spLocks/>
            </p:cNvSpPr>
            <p:nvPr userDrawn="1"/>
          </p:nvSpPr>
          <p:spPr bwMode="auto">
            <a:xfrm>
              <a:off x="8875713" y="3713163"/>
              <a:ext cx="28575" cy="15875"/>
            </a:xfrm>
            <a:custGeom>
              <a:avLst/>
              <a:gdLst>
                <a:gd name="T0" fmla="*/ 10 w 18"/>
                <a:gd name="T1" fmla="*/ 10 h 10"/>
                <a:gd name="T2" fmla="*/ 17 w 18"/>
                <a:gd name="T3" fmla="*/ 6 h 10"/>
                <a:gd name="T4" fmla="*/ 17 w 18"/>
                <a:gd name="T5" fmla="*/ 5 h 10"/>
                <a:gd name="T6" fmla="*/ 10 w 18"/>
                <a:gd name="T7" fmla="*/ 0 h 10"/>
                <a:gd name="T8" fmla="*/ 8 w 18"/>
                <a:gd name="T9" fmla="*/ 0 h 10"/>
                <a:gd name="T10" fmla="*/ 1 w 18"/>
                <a:gd name="T11" fmla="*/ 5 h 10"/>
                <a:gd name="T12" fmla="*/ 1 w 18"/>
                <a:gd name="T13" fmla="*/ 6 h 10"/>
                <a:gd name="T14" fmla="*/ 8 w 18"/>
                <a:gd name="T15" fmla="*/ 10 h 10"/>
                <a:gd name="T16" fmla="*/ 10 w 18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10" y="10"/>
                  </a:moveTo>
                  <a:cubicBezTo>
                    <a:pt x="17" y="6"/>
                    <a:pt x="17" y="6"/>
                    <a:pt x="17" y="6"/>
                  </a:cubicBezTo>
                  <a:cubicBezTo>
                    <a:pt x="18" y="5"/>
                    <a:pt x="18" y="5"/>
                    <a:pt x="17" y="5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8" y="0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10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3" name="Freeform 404"/>
            <p:cNvSpPr>
              <a:spLocks/>
            </p:cNvSpPr>
            <p:nvPr userDrawn="1"/>
          </p:nvSpPr>
          <p:spPr bwMode="auto">
            <a:xfrm>
              <a:off x="8907463" y="3675063"/>
              <a:ext cx="98425" cy="57150"/>
            </a:xfrm>
            <a:custGeom>
              <a:avLst/>
              <a:gdLst>
                <a:gd name="T0" fmla="*/ 54 w 62"/>
                <a:gd name="T1" fmla="*/ 0 h 36"/>
                <a:gd name="T2" fmla="*/ 52 w 62"/>
                <a:gd name="T3" fmla="*/ 0 h 36"/>
                <a:gd name="T4" fmla="*/ 1 w 62"/>
                <a:gd name="T5" fmla="*/ 30 h 36"/>
                <a:gd name="T6" fmla="*/ 0 w 62"/>
                <a:gd name="T7" fmla="*/ 31 h 36"/>
                <a:gd name="T8" fmla="*/ 8 w 62"/>
                <a:gd name="T9" fmla="*/ 35 h 36"/>
                <a:gd name="T10" fmla="*/ 10 w 62"/>
                <a:gd name="T11" fmla="*/ 35 h 36"/>
                <a:gd name="T12" fmla="*/ 61 w 62"/>
                <a:gd name="T13" fmla="*/ 6 h 36"/>
                <a:gd name="T14" fmla="*/ 61 w 62"/>
                <a:gd name="T15" fmla="*/ 4 h 36"/>
                <a:gd name="T16" fmla="*/ 54 w 62"/>
                <a:gd name="T17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2" h="36">
                  <a:moveTo>
                    <a:pt x="54" y="0"/>
                  </a:moveTo>
                  <a:cubicBezTo>
                    <a:pt x="54" y="0"/>
                    <a:pt x="53" y="0"/>
                    <a:pt x="52" y="0"/>
                  </a:cubicBezTo>
                  <a:cubicBezTo>
                    <a:pt x="1" y="30"/>
                    <a:pt x="1" y="30"/>
                    <a:pt x="1" y="30"/>
                  </a:cubicBezTo>
                  <a:cubicBezTo>
                    <a:pt x="0" y="30"/>
                    <a:pt x="0" y="31"/>
                    <a:pt x="0" y="31"/>
                  </a:cubicBezTo>
                  <a:cubicBezTo>
                    <a:pt x="8" y="35"/>
                    <a:pt x="8" y="35"/>
                    <a:pt x="8" y="35"/>
                  </a:cubicBezTo>
                  <a:cubicBezTo>
                    <a:pt x="8" y="36"/>
                    <a:pt x="9" y="36"/>
                    <a:pt x="10" y="35"/>
                  </a:cubicBezTo>
                  <a:cubicBezTo>
                    <a:pt x="61" y="6"/>
                    <a:pt x="61" y="6"/>
                    <a:pt x="61" y="6"/>
                  </a:cubicBezTo>
                  <a:cubicBezTo>
                    <a:pt x="62" y="5"/>
                    <a:pt x="62" y="5"/>
                    <a:pt x="61" y="4"/>
                  </a:cubicBezTo>
                  <a:lnTo>
                    <a:pt x="54" y="0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4" name="Freeform 405"/>
            <p:cNvSpPr>
              <a:spLocks/>
            </p:cNvSpPr>
            <p:nvPr userDrawn="1"/>
          </p:nvSpPr>
          <p:spPr bwMode="auto">
            <a:xfrm>
              <a:off x="8858251" y="3722688"/>
              <a:ext cx="28575" cy="17463"/>
            </a:xfrm>
            <a:custGeom>
              <a:avLst/>
              <a:gdLst>
                <a:gd name="T0" fmla="*/ 8 w 18"/>
                <a:gd name="T1" fmla="*/ 10 h 11"/>
                <a:gd name="T2" fmla="*/ 10 w 18"/>
                <a:gd name="T3" fmla="*/ 10 h 11"/>
                <a:gd name="T4" fmla="*/ 17 w 18"/>
                <a:gd name="T5" fmla="*/ 6 h 11"/>
                <a:gd name="T6" fmla="*/ 17 w 18"/>
                <a:gd name="T7" fmla="*/ 5 h 11"/>
                <a:gd name="T8" fmla="*/ 10 w 18"/>
                <a:gd name="T9" fmla="*/ 1 h 11"/>
                <a:gd name="T10" fmla="*/ 8 w 18"/>
                <a:gd name="T11" fmla="*/ 1 h 11"/>
                <a:gd name="T12" fmla="*/ 1 w 18"/>
                <a:gd name="T13" fmla="*/ 5 h 11"/>
                <a:gd name="T14" fmla="*/ 1 w 18"/>
                <a:gd name="T15" fmla="*/ 6 h 11"/>
                <a:gd name="T16" fmla="*/ 8 w 18"/>
                <a:gd name="T17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1">
                  <a:moveTo>
                    <a:pt x="8" y="10"/>
                  </a:moveTo>
                  <a:cubicBezTo>
                    <a:pt x="9" y="10"/>
                    <a:pt x="10" y="11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8" y="6"/>
                    <a:pt x="18" y="5"/>
                    <a:pt x="17" y="5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0"/>
                    <a:pt x="9" y="0"/>
                    <a:pt x="8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lnTo>
                    <a:pt x="8" y="10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5" name="Freeform 407"/>
            <p:cNvSpPr>
              <a:spLocks/>
            </p:cNvSpPr>
            <p:nvPr userDrawn="1"/>
          </p:nvSpPr>
          <p:spPr bwMode="auto">
            <a:xfrm>
              <a:off x="8890001" y="3725863"/>
              <a:ext cx="28575" cy="15875"/>
            </a:xfrm>
            <a:custGeom>
              <a:avLst/>
              <a:gdLst>
                <a:gd name="T0" fmla="*/ 10 w 18"/>
                <a:gd name="T1" fmla="*/ 0 h 10"/>
                <a:gd name="T2" fmla="*/ 8 w 18"/>
                <a:gd name="T3" fmla="*/ 0 h 10"/>
                <a:gd name="T4" fmla="*/ 1 w 18"/>
                <a:gd name="T5" fmla="*/ 4 h 10"/>
                <a:gd name="T6" fmla="*/ 1 w 18"/>
                <a:gd name="T7" fmla="*/ 6 h 10"/>
                <a:gd name="T8" fmla="*/ 8 w 18"/>
                <a:gd name="T9" fmla="*/ 10 h 10"/>
                <a:gd name="T10" fmla="*/ 10 w 18"/>
                <a:gd name="T11" fmla="*/ 10 h 10"/>
                <a:gd name="T12" fmla="*/ 17 w 18"/>
                <a:gd name="T13" fmla="*/ 6 h 10"/>
                <a:gd name="T14" fmla="*/ 17 w 18"/>
                <a:gd name="T15" fmla="*/ 4 h 10"/>
                <a:gd name="T16" fmla="*/ 10 w 18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10" y="0"/>
                  </a:moveTo>
                  <a:cubicBezTo>
                    <a:pt x="9" y="0"/>
                    <a:pt x="8" y="0"/>
                    <a:pt x="8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8" y="5"/>
                    <a:pt x="17" y="5"/>
                    <a:pt x="17" y="4"/>
                  </a:cubicBezTo>
                  <a:lnTo>
                    <a:pt x="10" y="0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6" name="Freeform 408"/>
            <p:cNvSpPr>
              <a:spLocks/>
            </p:cNvSpPr>
            <p:nvPr userDrawn="1"/>
          </p:nvSpPr>
          <p:spPr bwMode="auto">
            <a:xfrm>
              <a:off x="8843964" y="3690938"/>
              <a:ext cx="26988" cy="15875"/>
            </a:xfrm>
            <a:custGeom>
              <a:avLst/>
              <a:gdLst>
                <a:gd name="T0" fmla="*/ 8 w 17"/>
                <a:gd name="T1" fmla="*/ 0 h 10"/>
                <a:gd name="T2" fmla="*/ 1 w 17"/>
                <a:gd name="T3" fmla="*/ 4 h 10"/>
                <a:gd name="T4" fmla="*/ 1 w 17"/>
                <a:gd name="T5" fmla="*/ 6 h 10"/>
                <a:gd name="T6" fmla="*/ 8 w 17"/>
                <a:gd name="T7" fmla="*/ 10 h 10"/>
                <a:gd name="T8" fmla="*/ 10 w 17"/>
                <a:gd name="T9" fmla="*/ 10 h 10"/>
                <a:gd name="T10" fmla="*/ 17 w 17"/>
                <a:gd name="T11" fmla="*/ 6 h 10"/>
                <a:gd name="T12" fmla="*/ 17 w 17"/>
                <a:gd name="T13" fmla="*/ 4 h 10"/>
                <a:gd name="T14" fmla="*/ 10 w 17"/>
                <a:gd name="T15" fmla="*/ 0 h 10"/>
                <a:gd name="T16" fmla="*/ 8 w 17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8" y="0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5"/>
                    <a:pt x="17" y="5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7" name="Freeform 409"/>
            <p:cNvSpPr>
              <a:spLocks/>
            </p:cNvSpPr>
            <p:nvPr userDrawn="1"/>
          </p:nvSpPr>
          <p:spPr bwMode="auto">
            <a:xfrm>
              <a:off x="8932864" y="3659188"/>
              <a:ext cx="28575" cy="15875"/>
            </a:xfrm>
            <a:custGeom>
              <a:avLst/>
              <a:gdLst>
                <a:gd name="T0" fmla="*/ 10 w 18"/>
                <a:gd name="T1" fmla="*/ 9 h 10"/>
                <a:gd name="T2" fmla="*/ 17 w 18"/>
                <a:gd name="T3" fmla="*/ 5 h 10"/>
                <a:gd name="T4" fmla="*/ 17 w 18"/>
                <a:gd name="T5" fmla="*/ 4 h 10"/>
                <a:gd name="T6" fmla="*/ 10 w 18"/>
                <a:gd name="T7" fmla="*/ 0 h 10"/>
                <a:gd name="T8" fmla="*/ 8 w 18"/>
                <a:gd name="T9" fmla="*/ 0 h 10"/>
                <a:gd name="T10" fmla="*/ 1 w 18"/>
                <a:gd name="T11" fmla="*/ 4 h 10"/>
                <a:gd name="T12" fmla="*/ 1 w 18"/>
                <a:gd name="T13" fmla="*/ 5 h 10"/>
                <a:gd name="T14" fmla="*/ 8 w 18"/>
                <a:gd name="T15" fmla="*/ 9 h 10"/>
                <a:gd name="T16" fmla="*/ 10 w 18"/>
                <a:gd name="T17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10" y="9"/>
                  </a:moveTo>
                  <a:cubicBezTo>
                    <a:pt x="17" y="5"/>
                    <a:pt x="17" y="5"/>
                    <a:pt x="17" y="5"/>
                  </a:cubicBezTo>
                  <a:cubicBezTo>
                    <a:pt x="18" y="5"/>
                    <a:pt x="18" y="4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9" y="0"/>
                    <a:pt x="8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1" y="5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9" y="10"/>
                    <a:pt x="10" y="10"/>
                    <a:pt x="10" y="9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8" name="Freeform 410"/>
            <p:cNvSpPr>
              <a:spLocks/>
            </p:cNvSpPr>
            <p:nvPr userDrawn="1"/>
          </p:nvSpPr>
          <p:spPr bwMode="auto">
            <a:xfrm>
              <a:off x="8961439" y="3663951"/>
              <a:ext cx="26988" cy="15875"/>
            </a:xfrm>
            <a:custGeom>
              <a:avLst/>
              <a:gdLst>
                <a:gd name="T0" fmla="*/ 9 w 17"/>
                <a:gd name="T1" fmla="*/ 10 h 10"/>
                <a:gd name="T2" fmla="*/ 16 w 17"/>
                <a:gd name="T3" fmla="*/ 6 h 10"/>
                <a:gd name="T4" fmla="*/ 16 w 17"/>
                <a:gd name="T5" fmla="*/ 4 h 10"/>
                <a:gd name="T6" fmla="*/ 9 w 17"/>
                <a:gd name="T7" fmla="*/ 0 h 10"/>
                <a:gd name="T8" fmla="*/ 7 w 17"/>
                <a:gd name="T9" fmla="*/ 0 h 10"/>
                <a:gd name="T10" fmla="*/ 0 w 17"/>
                <a:gd name="T11" fmla="*/ 5 h 10"/>
                <a:gd name="T12" fmla="*/ 0 w 17"/>
                <a:gd name="T13" fmla="*/ 6 h 10"/>
                <a:gd name="T14" fmla="*/ 7 w 17"/>
                <a:gd name="T15" fmla="*/ 10 h 10"/>
                <a:gd name="T16" fmla="*/ 9 w 17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9" y="10"/>
                  </a:moveTo>
                  <a:cubicBezTo>
                    <a:pt x="16" y="6"/>
                    <a:pt x="16" y="6"/>
                    <a:pt x="16" y="6"/>
                  </a:cubicBezTo>
                  <a:cubicBezTo>
                    <a:pt x="17" y="5"/>
                    <a:pt x="17" y="5"/>
                    <a:pt x="16" y="4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8" y="0"/>
                    <a:pt x="7" y="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9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9" name="Freeform 411"/>
            <p:cNvSpPr>
              <a:spLocks/>
            </p:cNvSpPr>
            <p:nvPr userDrawn="1"/>
          </p:nvSpPr>
          <p:spPr bwMode="auto">
            <a:xfrm>
              <a:off x="8950326" y="3649663"/>
              <a:ext cx="28575" cy="15875"/>
            </a:xfrm>
            <a:custGeom>
              <a:avLst/>
              <a:gdLst>
                <a:gd name="T0" fmla="*/ 10 w 18"/>
                <a:gd name="T1" fmla="*/ 9 h 10"/>
                <a:gd name="T2" fmla="*/ 17 w 18"/>
                <a:gd name="T3" fmla="*/ 5 h 10"/>
                <a:gd name="T4" fmla="*/ 17 w 18"/>
                <a:gd name="T5" fmla="*/ 4 h 10"/>
                <a:gd name="T6" fmla="*/ 10 w 18"/>
                <a:gd name="T7" fmla="*/ 0 h 10"/>
                <a:gd name="T8" fmla="*/ 8 w 18"/>
                <a:gd name="T9" fmla="*/ 0 h 10"/>
                <a:gd name="T10" fmla="*/ 1 w 18"/>
                <a:gd name="T11" fmla="*/ 4 h 10"/>
                <a:gd name="T12" fmla="*/ 1 w 18"/>
                <a:gd name="T13" fmla="*/ 5 h 10"/>
                <a:gd name="T14" fmla="*/ 8 w 18"/>
                <a:gd name="T15" fmla="*/ 9 h 10"/>
                <a:gd name="T16" fmla="*/ 10 w 18"/>
                <a:gd name="T17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10" y="9"/>
                  </a:moveTo>
                  <a:cubicBezTo>
                    <a:pt x="17" y="5"/>
                    <a:pt x="17" y="5"/>
                    <a:pt x="17" y="5"/>
                  </a:cubicBezTo>
                  <a:cubicBezTo>
                    <a:pt x="18" y="5"/>
                    <a:pt x="18" y="4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8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1" y="5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10"/>
                    <a:pt x="9" y="10"/>
                    <a:pt x="10" y="9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0" name="Freeform 412"/>
            <p:cNvSpPr>
              <a:spLocks/>
            </p:cNvSpPr>
            <p:nvPr userDrawn="1"/>
          </p:nvSpPr>
          <p:spPr bwMode="auto">
            <a:xfrm>
              <a:off x="8928101" y="3641726"/>
              <a:ext cx="28575" cy="15875"/>
            </a:xfrm>
            <a:custGeom>
              <a:avLst/>
              <a:gdLst>
                <a:gd name="T0" fmla="*/ 8 w 18"/>
                <a:gd name="T1" fmla="*/ 0 h 10"/>
                <a:gd name="T2" fmla="*/ 1 w 18"/>
                <a:gd name="T3" fmla="*/ 4 h 10"/>
                <a:gd name="T4" fmla="*/ 1 w 18"/>
                <a:gd name="T5" fmla="*/ 6 h 10"/>
                <a:gd name="T6" fmla="*/ 8 w 18"/>
                <a:gd name="T7" fmla="*/ 10 h 10"/>
                <a:gd name="T8" fmla="*/ 10 w 18"/>
                <a:gd name="T9" fmla="*/ 10 h 10"/>
                <a:gd name="T10" fmla="*/ 17 w 18"/>
                <a:gd name="T11" fmla="*/ 6 h 10"/>
                <a:gd name="T12" fmla="*/ 17 w 18"/>
                <a:gd name="T13" fmla="*/ 4 h 10"/>
                <a:gd name="T14" fmla="*/ 10 w 18"/>
                <a:gd name="T15" fmla="*/ 0 h 10"/>
                <a:gd name="T16" fmla="*/ 8 w 18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8" y="0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9" y="10"/>
                    <a:pt x="10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8" y="5"/>
                    <a:pt x="18" y="5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1" name="Freeform 413"/>
            <p:cNvSpPr>
              <a:spLocks/>
            </p:cNvSpPr>
            <p:nvPr userDrawn="1"/>
          </p:nvSpPr>
          <p:spPr bwMode="auto">
            <a:xfrm>
              <a:off x="9012239" y="3586163"/>
              <a:ext cx="39688" cy="22225"/>
            </a:xfrm>
            <a:custGeom>
              <a:avLst/>
              <a:gdLst>
                <a:gd name="T0" fmla="*/ 15 w 25"/>
                <a:gd name="T1" fmla="*/ 0 h 14"/>
                <a:gd name="T2" fmla="*/ 0 w 25"/>
                <a:gd name="T3" fmla="*/ 9 h 14"/>
                <a:gd name="T4" fmla="*/ 1 w 25"/>
                <a:gd name="T5" fmla="*/ 10 h 14"/>
                <a:gd name="T6" fmla="*/ 8 w 25"/>
                <a:gd name="T7" fmla="*/ 14 h 14"/>
                <a:gd name="T8" fmla="*/ 10 w 25"/>
                <a:gd name="T9" fmla="*/ 14 h 14"/>
                <a:gd name="T10" fmla="*/ 25 w 25"/>
                <a:gd name="T11" fmla="*/ 5 h 14"/>
                <a:gd name="T12" fmla="*/ 24 w 25"/>
                <a:gd name="T13" fmla="*/ 4 h 14"/>
                <a:gd name="T14" fmla="*/ 17 w 25"/>
                <a:gd name="T15" fmla="*/ 0 h 14"/>
                <a:gd name="T16" fmla="*/ 15 w 25"/>
                <a:gd name="T1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14">
                  <a:moveTo>
                    <a:pt x="15" y="0"/>
                  </a:move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0" y="10"/>
                    <a:pt x="1" y="10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8" y="14"/>
                    <a:pt x="9" y="14"/>
                    <a:pt x="10" y="14"/>
                  </a:cubicBezTo>
                  <a:cubicBezTo>
                    <a:pt x="25" y="5"/>
                    <a:pt x="25" y="5"/>
                    <a:pt x="25" y="5"/>
                  </a:cubicBezTo>
                  <a:cubicBezTo>
                    <a:pt x="25" y="5"/>
                    <a:pt x="25" y="5"/>
                    <a:pt x="24" y="4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7" y="0"/>
                    <a:pt x="16" y="0"/>
                    <a:pt x="15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2" name="Freeform 414"/>
            <p:cNvSpPr>
              <a:spLocks/>
            </p:cNvSpPr>
            <p:nvPr userDrawn="1"/>
          </p:nvSpPr>
          <p:spPr bwMode="auto">
            <a:xfrm>
              <a:off x="8996364" y="3602038"/>
              <a:ext cx="26988" cy="15875"/>
            </a:xfrm>
            <a:custGeom>
              <a:avLst/>
              <a:gdLst>
                <a:gd name="T0" fmla="*/ 8 w 17"/>
                <a:gd name="T1" fmla="*/ 0 h 10"/>
                <a:gd name="T2" fmla="*/ 1 w 17"/>
                <a:gd name="T3" fmla="*/ 4 h 10"/>
                <a:gd name="T4" fmla="*/ 1 w 17"/>
                <a:gd name="T5" fmla="*/ 6 h 10"/>
                <a:gd name="T6" fmla="*/ 8 w 17"/>
                <a:gd name="T7" fmla="*/ 10 h 10"/>
                <a:gd name="T8" fmla="*/ 10 w 17"/>
                <a:gd name="T9" fmla="*/ 10 h 10"/>
                <a:gd name="T10" fmla="*/ 17 w 17"/>
                <a:gd name="T11" fmla="*/ 6 h 10"/>
                <a:gd name="T12" fmla="*/ 17 w 17"/>
                <a:gd name="T13" fmla="*/ 4 h 10"/>
                <a:gd name="T14" fmla="*/ 10 w 17"/>
                <a:gd name="T15" fmla="*/ 0 h 10"/>
                <a:gd name="T16" fmla="*/ 8 w 17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8" y="0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5"/>
                    <a:pt x="17" y="5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3" name="Freeform 415"/>
            <p:cNvSpPr>
              <a:spLocks/>
            </p:cNvSpPr>
            <p:nvPr userDrawn="1"/>
          </p:nvSpPr>
          <p:spPr bwMode="auto">
            <a:xfrm>
              <a:off x="9059864" y="3586163"/>
              <a:ext cx="26988" cy="15875"/>
            </a:xfrm>
            <a:custGeom>
              <a:avLst/>
              <a:gdLst>
                <a:gd name="T0" fmla="*/ 10 w 17"/>
                <a:gd name="T1" fmla="*/ 10 h 10"/>
                <a:gd name="T2" fmla="*/ 17 w 17"/>
                <a:gd name="T3" fmla="*/ 6 h 10"/>
                <a:gd name="T4" fmla="*/ 17 w 17"/>
                <a:gd name="T5" fmla="*/ 4 h 10"/>
                <a:gd name="T6" fmla="*/ 10 w 17"/>
                <a:gd name="T7" fmla="*/ 0 h 10"/>
                <a:gd name="T8" fmla="*/ 8 w 17"/>
                <a:gd name="T9" fmla="*/ 0 h 10"/>
                <a:gd name="T10" fmla="*/ 1 w 17"/>
                <a:gd name="T11" fmla="*/ 4 h 10"/>
                <a:gd name="T12" fmla="*/ 1 w 17"/>
                <a:gd name="T13" fmla="*/ 6 h 10"/>
                <a:gd name="T14" fmla="*/ 8 w 17"/>
                <a:gd name="T15" fmla="*/ 10 h 10"/>
                <a:gd name="T16" fmla="*/ 10 w 17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10"/>
                  </a:moveTo>
                  <a:cubicBezTo>
                    <a:pt x="17" y="6"/>
                    <a:pt x="17" y="6"/>
                    <a:pt x="17" y="6"/>
                  </a:cubicBezTo>
                  <a:cubicBezTo>
                    <a:pt x="17" y="5"/>
                    <a:pt x="17" y="5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8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10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4" name="Freeform 416"/>
            <p:cNvSpPr>
              <a:spLocks/>
            </p:cNvSpPr>
            <p:nvPr userDrawn="1"/>
          </p:nvSpPr>
          <p:spPr bwMode="auto">
            <a:xfrm>
              <a:off x="9069389" y="3630613"/>
              <a:ext cx="20638" cy="11113"/>
            </a:xfrm>
            <a:custGeom>
              <a:avLst/>
              <a:gdLst>
                <a:gd name="T0" fmla="*/ 9 w 13"/>
                <a:gd name="T1" fmla="*/ 0 h 7"/>
                <a:gd name="T2" fmla="*/ 8 w 13"/>
                <a:gd name="T3" fmla="*/ 0 h 7"/>
                <a:gd name="T4" fmla="*/ 0 w 13"/>
                <a:gd name="T5" fmla="*/ 5 h 7"/>
                <a:gd name="T6" fmla="*/ 0 w 13"/>
                <a:gd name="T7" fmla="*/ 5 h 7"/>
                <a:gd name="T8" fmla="*/ 4 w 13"/>
                <a:gd name="T9" fmla="*/ 7 h 7"/>
                <a:gd name="T10" fmla="*/ 5 w 13"/>
                <a:gd name="T11" fmla="*/ 7 h 7"/>
                <a:gd name="T12" fmla="*/ 13 w 13"/>
                <a:gd name="T13" fmla="*/ 3 h 7"/>
                <a:gd name="T14" fmla="*/ 13 w 13"/>
                <a:gd name="T15" fmla="*/ 2 h 7"/>
                <a:gd name="T16" fmla="*/ 9 w 13"/>
                <a:gd name="T1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7">
                  <a:moveTo>
                    <a:pt x="9" y="0"/>
                  </a:moveTo>
                  <a:lnTo>
                    <a:pt x="8" y="0"/>
                  </a:lnTo>
                  <a:lnTo>
                    <a:pt x="0" y="5"/>
                  </a:lnTo>
                  <a:lnTo>
                    <a:pt x="0" y="5"/>
                  </a:lnTo>
                  <a:lnTo>
                    <a:pt x="4" y="7"/>
                  </a:lnTo>
                  <a:lnTo>
                    <a:pt x="5" y="7"/>
                  </a:lnTo>
                  <a:lnTo>
                    <a:pt x="13" y="3"/>
                  </a:lnTo>
                  <a:lnTo>
                    <a:pt x="13" y="2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5" name="Freeform 417"/>
            <p:cNvSpPr>
              <a:spLocks/>
            </p:cNvSpPr>
            <p:nvPr userDrawn="1"/>
          </p:nvSpPr>
          <p:spPr bwMode="auto">
            <a:xfrm>
              <a:off x="9061451" y="3625851"/>
              <a:ext cx="19050" cy="11113"/>
            </a:xfrm>
            <a:custGeom>
              <a:avLst/>
              <a:gdLst>
                <a:gd name="T0" fmla="*/ 8 w 12"/>
                <a:gd name="T1" fmla="*/ 0 h 7"/>
                <a:gd name="T2" fmla="*/ 0 w 12"/>
                <a:gd name="T3" fmla="*/ 5 h 7"/>
                <a:gd name="T4" fmla="*/ 0 w 12"/>
                <a:gd name="T5" fmla="*/ 5 h 7"/>
                <a:gd name="T6" fmla="*/ 3 w 12"/>
                <a:gd name="T7" fmla="*/ 7 h 7"/>
                <a:gd name="T8" fmla="*/ 5 w 12"/>
                <a:gd name="T9" fmla="*/ 7 h 7"/>
                <a:gd name="T10" fmla="*/ 12 w 12"/>
                <a:gd name="T11" fmla="*/ 3 h 7"/>
                <a:gd name="T12" fmla="*/ 12 w 12"/>
                <a:gd name="T13" fmla="*/ 2 h 7"/>
                <a:gd name="T14" fmla="*/ 9 w 12"/>
                <a:gd name="T15" fmla="*/ 0 h 7"/>
                <a:gd name="T16" fmla="*/ 8 w 12"/>
                <a:gd name="T1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7">
                  <a:moveTo>
                    <a:pt x="8" y="0"/>
                  </a:moveTo>
                  <a:lnTo>
                    <a:pt x="0" y="5"/>
                  </a:lnTo>
                  <a:lnTo>
                    <a:pt x="0" y="5"/>
                  </a:lnTo>
                  <a:lnTo>
                    <a:pt x="3" y="7"/>
                  </a:lnTo>
                  <a:lnTo>
                    <a:pt x="5" y="7"/>
                  </a:lnTo>
                  <a:lnTo>
                    <a:pt x="12" y="3"/>
                  </a:lnTo>
                  <a:lnTo>
                    <a:pt x="12" y="2"/>
                  </a:lnTo>
                  <a:lnTo>
                    <a:pt x="9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6" name="Freeform 418"/>
            <p:cNvSpPr>
              <a:spLocks/>
            </p:cNvSpPr>
            <p:nvPr userDrawn="1"/>
          </p:nvSpPr>
          <p:spPr bwMode="auto">
            <a:xfrm>
              <a:off x="9053514" y="3640138"/>
              <a:ext cx="20638" cy="11113"/>
            </a:xfrm>
            <a:custGeom>
              <a:avLst/>
              <a:gdLst>
                <a:gd name="T0" fmla="*/ 9 w 13"/>
                <a:gd name="T1" fmla="*/ 0 h 7"/>
                <a:gd name="T2" fmla="*/ 8 w 13"/>
                <a:gd name="T3" fmla="*/ 0 h 7"/>
                <a:gd name="T4" fmla="*/ 0 w 13"/>
                <a:gd name="T5" fmla="*/ 4 h 7"/>
                <a:gd name="T6" fmla="*/ 1 w 13"/>
                <a:gd name="T7" fmla="*/ 5 h 7"/>
                <a:gd name="T8" fmla="*/ 4 w 13"/>
                <a:gd name="T9" fmla="*/ 7 h 7"/>
                <a:gd name="T10" fmla="*/ 5 w 13"/>
                <a:gd name="T11" fmla="*/ 7 h 7"/>
                <a:gd name="T12" fmla="*/ 13 w 13"/>
                <a:gd name="T13" fmla="*/ 2 h 7"/>
                <a:gd name="T14" fmla="*/ 13 w 13"/>
                <a:gd name="T15" fmla="*/ 2 h 7"/>
                <a:gd name="T16" fmla="*/ 9 w 13"/>
                <a:gd name="T1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7">
                  <a:moveTo>
                    <a:pt x="9" y="0"/>
                  </a:moveTo>
                  <a:lnTo>
                    <a:pt x="8" y="0"/>
                  </a:lnTo>
                  <a:lnTo>
                    <a:pt x="0" y="4"/>
                  </a:lnTo>
                  <a:lnTo>
                    <a:pt x="1" y="5"/>
                  </a:lnTo>
                  <a:lnTo>
                    <a:pt x="4" y="7"/>
                  </a:lnTo>
                  <a:lnTo>
                    <a:pt x="5" y="7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7" name="Freeform 419"/>
            <p:cNvSpPr>
              <a:spLocks/>
            </p:cNvSpPr>
            <p:nvPr userDrawn="1"/>
          </p:nvSpPr>
          <p:spPr bwMode="auto">
            <a:xfrm>
              <a:off x="9018589" y="3595688"/>
              <a:ext cx="50800" cy="30163"/>
            </a:xfrm>
            <a:custGeom>
              <a:avLst/>
              <a:gdLst>
                <a:gd name="T0" fmla="*/ 10 w 32"/>
                <a:gd name="T1" fmla="*/ 19 h 19"/>
                <a:gd name="T2" fmla="*/ 31 w 32"/>
                <a:gd name="T3" fmla="*/ 6 h 19"/>
                <a:gd name="T4" fmla="*/ 32 w 32"/>
                <a:gd name="T5" fmla="*/ 5 h 19"/>
                <a:gd name="T6" fmla="*/ 25 w 32"/>
                <a:gd name="T7" fmla="*/ 1 h 19"/>
                <a:gd name="T8" fmla="*/ 22 w 32"/>
                <a:gd name="T9" fmla="*/ 1 h 19"/>
                <a:gd name="T10" fmla="*/ 1 w 32"/>
                <a:gd name="T11" fmla="*/ 13 h 19"/>
                <a:gd name="T12" fmla="*/ 1 w 32"/>
                <a:gd name="T13" fmla="*/ 15 h 19"/>
                <a:gd name="T14" fmla="*/ 8 w 32"/>
                <a:gd name="T15" fmla="*/ 19 h 19"/>
                <a:gd name="T16" fmla="*/ 10 w 32"/>
                <a:gd name="T17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" h="19">
                  <a:moveTo>
                    <a:pt x="10" y="19"/>
                  </a:moveTo>
                  <a:cubicBezTo>
                    <a:pt x="31" y="6"/>
                    <a:pt x="31" y="6"/>
                    <a:pt x="31" y="6"/>
                  </a:cubicBezTo>
                  <a:cubicBezTo>
                    <a:pt x="32" y="6"/>
                    <a:pt x="32" y="5"/>
                    <a:pt x="32" y="5"/>
                  </a:cubicBezTo>
                  <a:cubicBezTo>
                    <a:pt x="25" y="1"/>
                    <a:pt x="25" y="1"/>
                    <a:pt x="25" y="1"/>
                  </a:cubicBezTo>
                  <a:cubicBezTo>
                    <a:pt x="24" y="0"/>
                    <a:pt x="23" y="0"/>
                    <a:pt x="22" y="1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0" y="14"/>
                    <a:pt x="0" y="14"/>
                    <a:pt x="1" y="15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9" y="19"/>
                    <a:pt x="10" y="19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8" name="Freeform 420"/>
            <p:cNvSpPr>
              <a:spLocks/>
            </p:cNvSpPr>
            <p:nvPr userDrawn="1"/>
          </p:nvSpPr>
          <p:spPr bwMode="auto">
            <a:xfrm>
              <a:off x="9001126" y="3619501"/>
              <a:ext cx="28575" cy="15875"/>
            </a:xfrm>
            <a:custGeom>
              <a:avLst/>
              <a:gdLst>
                <a:gd name="T0" fmla="*/ 10 w 18"/>
                <a:gd name="T1" fmla="*/ 10 h 10"/>
                <a:gd name="T2" fmla="*/ 17 w 18"/>
                <a:gd name="T3" fmla="*/ 6 h 10"/>
                <a:gd name="T4" fmla="*/ 17 w 18"/>
                <a:gd name="T5" fmla="*/ 4 h 10"/>
                <a:gd name="T6" fmla="*/ 10 w 18"/>
                <a:gd name="T7" fmla="*/ 0 h 10"/>
                <a:gd name="T8" fmla="*/ 8 w 18"/>
                <a:gd name="T9" fmla="*/ 0 h 10"/>
                <a:gd name="T10" fmla="*/ 1 w 18"/>
                <a:gd name="T11" fmla="*/ 4 h 10"/>
                <a:gd name="T12" fmla="*/ 1 w 18"/>
                <a:gd name="T13" fmla="*/ 6 h 10"/>
                <a:gd name="T14" fmla="*/ 8 w 18"/>
                <a:gd name="T15" fmla="*/ 10 h 10"/>
                <a:gd name="T16" fmla="*/ 10 w 18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10" y="10"/>
                  </a:moveTo>
                  <a:cubicBezTo>
                    <a:pt x="17" y="6"/>
                    <a:pt x="17" y="6"/>
                    <a:pt x="17" y="6"/>
                  </a:cubicBezTo>
                  <a:cubicBezTo>
                    <a:pt x="18" y="5"/>
                    <a:pt x="18" y="5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8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10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9" name="Freeform 421"/>
            <p:cNvSpPr>
              <a:spLocks/>
            </p:cNvSpPr>
            <p:nvPr userDrawn="1"/>
          </p:nvSpPr>
          <p:spPr bwMode="auto">
            <a:xfrm>
              <a:off x="9028114" y="3606801"/>
              <a:ext cx="58738" cy="33338"/>
            </a:xfrm>
            <a:custGeom>
              <a:avLst/>
              <a:gdLst>
                <a:gd name="T0" fmla="*/ 37 w 37"/>
                <a:gd name="T1" fmla="*/ 4 h 21"/>
                <a:gd name="T2" fmla="*/ 30 w 37"/>
                <a:gd name="T3" fmla="*/ 0 h 21"/>
                <a:gd name="T4" fmla="*/ 27 w 37"/>
                <a:gd name="T5" fmla="*/ 0 h 21"/>
                <a:gd name="T6" fmla="*/ 1 w 37"/>
                <a:gd name="T7" fmla="*/ 16 h 21"/>
                <a:gd name="T8" fmla="*/ 1 w 37"/>
                <a:gd name="T9" fmla="*/ 17 h 21"/>
                <a:gd name="T10" fmla="*/ 8 w 37"/>
                <a:gd name="T11" fmla="*/ 21 h 21"/>
                <a:gd name="T12" fmla="*/ 10 w 37"/>
                <a:gd name="T13" fmla="*/ 21 h 21"/>
                <a:gd name="T14" fmla="*/ 37 w 37"/>
                <a:gd name="T15" fmla="*/ 6 h 21"/>
                <a:gd name="T16" fmla="*/ 37 w 37"/>
                <a:gd name="T17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7" h="21">
                  <a:moveTo>
                    <a:pt x="37" y="4"/>
                  </a:moveTo>
                  <a:cubicBezTo>
                    <a:pt x="30" y="0"/>
                    <a:pt x="30" y="0"/>
                    <a:pt x="30" y="0"/>
                  </a:cubicBezTo>
                  <a:cubicBezTo>
                    <a:pt x="29" y="0"/>
                    <a:pt x="28" y="0"/>
                    <a:pt x="27" y="0"/>
                  </a:cubicBezTo>
                  <a:cubicBezTo>
                    <a:pt x="19" y="5"/>
                    <a:pt x="10" y="11"/>
                    <a:pt x="1" y="16"/>
                  </a:cubicBezTo>
                  <a:cubicBezTo>
                    <a:pt x="0" y="16"/>
                    <a:pt x="0" y="17"/>
                    <a:pt x="1" y="17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8" y="21"/>
                    <a:pt x="9" y="21"/>
                    <a:pt x="10" y="21"/>
                  </a:cubicBezTo>
                  <a:cubicBezTo>
                    <a:pt x="19" y="16"/>
                    <a:pt x="28" y="11"/>
                    <a:pt x="37" y="6"/>
                  </a:cubicBezTo>
                  <a:cubicBezTo>
                    <a:pt x="37" y="5"/>
                    <a:pt x="37" y="5"/>
                    <a:pt x="37" y="4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0" name="Freeform 422"/>
            <p:cNvSpPr>
              <a:spLocks/>
            </p:cNvSpPr>
            <p:nvPr userDrawn="1"/>
          </p:nvSpPr>
          <p:spPr bwMode="auto">
            <a:xfrm>
              <a:off x="8955089" y="3606801"/>
              <a:ext cx="28575" cy="15875"/>
            </a:xfrm>
            <a:custGeom>
              <a:avLst/>
              <a:gdLst>
                <a:gd name="T0" fmla="*/ 8 w 18"/>
                <a:gd name="T1" fmla="*/ 0 h 10"/>
                <a:gd name="T2" fmla="*/ 1 w 18"/>
                <a:gd name="T3" fmla="*/ 4 h 10"/>
                <a:gd name="T4" fmla="*/ 1 w 18"/>
                <a:gd name="T5" fmla="*/ 6 h 10"/>
                <a:gd name="T6" fmla="*/ 8 w 18"/>
                <a:gd name="T7" fmla="*/ 10 h 10"/>
                <a:gd name="T8" fmla="*/ 10 w 18"/>
                <a:gd name="T9" fmla="*/ 10 h 10"/>
                <a:gd name="T10" fmla="*/ 17 w 18"/>
                <a:gd name="T11" fmla="*/ 6 h 10"/>
                <a:gd name="T12" fmla="*/ 17 w 18"/>
                <a:gd name="T13" fmla="*/ 4 h 10"/>
                <a:gd name="T14" fmla="*/ 10 w 18"/>
                <a:gd name="T15" fmla="*/ 0 h 10"/>
                <a:gd name="T16" fmla="*/ 8 w 18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8" y="0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10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8" y="5"/>
                    <a:pt x="18" y="5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1" name="Freeform 423"/>
            <p:cNvSpPr>
              <a:spLocks/>
            </p:cNvSpPr>
            <p:nvPr userDrawn="1"/>
          </p:nvSpPr>
          <p:spPr bwMode="auto">
            <a:xfrm>
              <a:off x="8982076" y="3579813"/>
              <a:ext cx="19050" cy="9525"/>
            </a:xfrm>
            <a:custGeom>
              <a:avLst/>
              <a:gdLst>
                <a:gd name="T0" fmla="*/ 5 w 12"/>
                <a:gd name="T1" fmla="*/ 6 h 6"/>
                <a:gd name="T2" fmla="*/ 7 w 12"/>
                <a:gd name="T3" fmla="*/ 6 h 6"/>
                <a:gd name="T4" fmla="*/ 11 w 12"/>
                <a:gd name="T5" fmla="*/ 3 h 6"/>
                <a:gd name="T6" fmla="*/ 11 w 12"/>
                <a:gd name="T7" fmla="*/ 3 h 6"/>
                <a:gd name="T8" fmla="*/ 7 w 12"/>
                <a:gd name="T9" fmla="*/ 0 h 6"/>
                <a:gd name="T10" fmla="*/ 5 w 12"/>
                <a:gd name="T11" fmla="*/ 0 h 6"/>
                <a:gd name="T12" fmla="*/ 1 w 12"/>
                <a:gd name="T13" fmla="*/ 3 h 6"/>
                <a:gd name="T14" fmla="*/ 1 w 12"/>
                <a:gd name="T15" fmla="*/ 3 h 6"/>
                <a:gd name="T16" fmla="*/ 5 w 12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6">
                  <a:moveTo>
                    <a:pt x="5" y="6"/>
                  </a:moveTo>
                  <a:cubicBezTo>
                    <a:pt x="6" y="6"/>
                    <a:pt x="6" y="6"/>
                    <a:pt x="7" y="6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2" y="3"/>
                    <a:pt x="12" y="3"/>
                    <a:pt x="11" y="3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6" y="0"/>
                    <a:pt x="5" y="0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3"/>
                    <a:pt x="1" y="3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2" name="Freeform 424"/>
            <p:cNvSpPr>
              <a:spLocks/>
            </p:cNvSpPr>
            <p:nvPr userDrawn="1"/>
          </p:nvSpPr>
          <p:spPr bwMode="auto">
            <a:xfrm>
              <a:off x="8972551" y="3586163"/>
              <a:ext cx="17463" cy="9525"/>
            </a:xfrm>
            <a:custGeom>
              <a:avLst/>
              <a:gdLst>
                <a:gd name="T0" fmla="*/ 5 w 11"/>
                <a:gd name="T1" fmla="*/ 6 h 6"/>
                <a:gd name="T2" fmla="*/ 6 w 11"/>
                <a:gd name="T3" fmla="*/ 6 h 6"/>
                <a:gd name="T4" fmla="*/ 10 w 11"/>
                <a:gd name="T5" fmla="*/ 3 h 6"/>
                <a:gd name="T6" fmla="*/ 10 w 11"/>
                <a:gd name="T7" fmla="*/ 3 h 6"/>
                <a:gd name="T8" fmla="*/ 6 w 11"/>
                <a:gd name="T9" fmla="*/ 0 h 6"/>
                <a:gd name="T10" fmla="*/ 4 w 11"/>
                <a:gd name="T11" fmla="*/ 0 h 6"/>
                <a:gd name="T12" fmla="*/ 0 w 11"/>
                <a:gd name="T13" fmla="*/ 3 h 6"/>
                <a:gd name="T14" fmla="*/ 0 w 11"/>
                <a:gd name="T15" fmla="*/ 3 h 6"/>
                <a:gd name="T16" fmla="*/ 5 w 11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5" y="6"/>
                  </a:moveTo>
                  <a:cubicBezTo>
                    <a:pt x="5" y="6"/>
                    <a:pt x="6" y="6"/>
                    <a:pt x="6" y="6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1" y="3"/>
                    <a:pt x="11" y="3"/>
                    <a:pt x="10" y="3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0"/>
                    <a:pt x="4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3" name="Freeform 425"/>
            <p:cNvSpPr>
              <a:spLocks/>
            </p:cNvSpPr>
            <p:nvPr userDrawn="1"/>
          </p:nvSpPr>
          <p:spPr bwMode="auto">
            <a:xfrm>
              <a:off x="8990014" y="3576638"/>
              <a:ext cx="44450" cy="26988"/>
            </a:xfrm>
            <a:custGeom>
              <a:avLst/>
              <a:gdLst>
                <a:gd name="T0" fmla="*/ 19 w 28"/>
                <a:gd name="T1" fmla="*/ 0 h 17"/>
                <a:gd name="T2" fmla="*/ 0 w 28"/>
                <a:gd name="T3" fmla="*/ 11 h 17"/>
                <a:gd name="T4" fmla="*/ 0 w 28"/>
                <a:gd name="T5" fmla="*/ 12 h 17"/>
                <a:gd name="T6" fmla="*/ 7 w 28"/>
                <a:gd name="T7" fmla="*/ 16 h 17"/>
                <a:gd name="T8" fmla="*/ 9 w 28"/>
                <a:gd name="T9" fmla="*/ 16 h 17"/>
                <a:gd name="T10" fmla="*/ 28 w 28"/>
                <a:gd name="T11" fmla="*/ 6 h 17"/>
                <a:gd name="T12" fmla="*/ 28 w 28"/>
                <a:gd name="T13" fmla="*/ 4 h 17"/>
                <a:gd name="T14" fmla="*/ 21 w 28"/>
                <a:gd name="T15" fmla="*/ 0 h 17"/>
                <a:gd name="T16" fmla="*/ 19 w 28"/>
                <a:gd name="T1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8" h="17">
                  <a:moveTo>
                    <a:pt x="19" y="0"/>
                  </a:move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2"/>
                    <a:pt x="0" y="12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8" y="17"/>
                    <a:pt x="9" y="17"/>
                    <a:pt x="9" y="16"/>
                  </a:cubicBezTo>
                  <a:cubicBezTo>
                    <a:pt x="28" y="6"/>
                    <a:pt x="28" y="6"/>
                    <a:pt x="28" y="6"/>
                  </a:cubicBezTo>
                  <a:cubicBezTo>
                    <a:pt x="28" y="5"/>
                    <a:pt x="28" y="5"/>
                    <a:pt x="28" y="4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0" y="0"/>
                    <a:pt x="19" y="0"/>
                    <a:pt x="19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4" name="Freeform 426"/>
            <p:cNvSpPr>
              <a:spLocks/>
            </p:cNvSpPr>
            <p:nvPr userDrawn="1"/>
          </p:nvSpPr>
          <p:spPr bwMode="auto">
            <a:xfrm>
              <a:off x="8972551" y="3597276"/>
              <a:ext cx="26988" cy="15875"/>
            </a:xfrm>
            <a:custGeom>
              <a:avLst/>
              <a:gdLst>
                <a:gd name="T0" fmla="*/ 7 w 17"/>
                <a:gd name="T1" fmla="*/ 0 h 10"/>
                <a:gd name="T2" fmla="*/ 1 w 17"/>
                <a:gd name="T3" fmla="*/ 4 h 10"/>
                <a:gd name="T4" fmla="*/ 1 w 17"/>
                <a:gd name="T5" fmla="*/ 5 h 10"/>
                <a:gd name="T6" fmla="*/ 8 w 17"/>
                <a:gd name="T7" fmla="*/ 9 h 10"/>
                <a:gd name="T8" fmla="*/ 10 w 17"/>
                <a:gd name="T9" fmla="*/ 10 h 10"/>
                <a:gd name="T10" fmla="*/ 17 w 17"/>
                <a:gd name="T11" fmla="*/ 5 h 10"/>
                <a:gd name="T12" fmla="*/ 17 w 17"/>
                <a:gd name="T13" fmla="*/ 4 h 10"/>
                <a:gd name="T14" fmla="*/ 10 w 17"/>
                <a:gd name="T15" fmla="*/ 0 h 10"/>
                <a:gd name="T16" fmla="*/ 7 w 17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7" y="0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1" y="5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5"/>
                    <a:pt x="17" y="5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7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5" name="Freeform 427"/>
            <p:cNvSpPr>
              <a:spLocks/>
            </p:cNvSpPr>
            <p:nvPr userDrawn="1"/>
          </p:nvSpPr>
          <p:spPr bwMode="auto">
            <a:xfrm>
              <a:off x="8978901" y="3611563"/>
              <a:ext cx="28575" cy="15875"/>
            </a:xfrm>
            <a:custGeom>
              <a:avLst/>
              <a:gdLst>
                <a:gd name="T0" fmla="*/ 8 w 18"/>
                <a:gd name="T1" fmla="*/ 1 h 10"/>
                <a:gd name="T2" fmla="*/ 1 w 18"/>
                <a:gd name="T3" fmla="*/ 5 h 10"/>
                <a:gd name="T4" fmla="*/ 1 w 18"/>
                <a:gd name="T5" fmla="*/ 6 h 10"/>
                <a:gd name="T6" fmla="*/ 8 w 18"/>
                <a:gd name="T7" fmla="*/ 10 h 10"/>
                <a:gd name="T8" fmla="*/ 10 w 18"/>
                <a:gd name="T9" fmla="*/ 10 h 10"/>
                <a:gd name="T10" fmla="*/ 17 w 18"/>
                <a:gd name="T11" fmla="*/ 6 h 10"/>
                <a:gd name="T12" fmla="*/ 17 w 18"/>
                <a:gd name="T13" fmla="*/ 5 h 10"/>
                <a:gd name="T14" fmla="*/ 10 w 18"/>
                <a:gd name="T15" fmla="*/ 1 h 10"/>
                <a:gd name="T16" fmla="*/ 8 w 18"/>
                <a:gd name="T1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8" y="1"/>
                  </a:move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9" y="10"/>
                    <a:pt x="10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8" y="6"/>
                    <a:pt x="18" y="5"/>
                    <a:pt x="17" y="5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0"/>
                    <a:pt x="8" y="0"/>
                    <a:pt x="8" y="1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6" name="Freeform 428"/>
            <p:cNvSpPr>
              <a:spLocks/>
            </p:cNvSpPr>
            <p:nvPr userDrawn="1"/>
          </p:nvSpPr>
          <p:spPr bwMode="auto">
            <a:xfrm>
              <a:off x="9112251" y="3597276"/>
              <a:ext cx="28575" cy="15875"/>
            </a:xfrm>
            <a:custGeom>
              <a:avLst/>
              <a:gdLst>
                <a:gd name="T0" fmla="*/ 10 w 18"/>
                <a:gd name="T1" fmla="*/ 0 h 10"/>
                <a:gd name="T2" fmla="*/ 8 w 18"/>
                <a:gd name="T3" fmla="*/ 0 h 10"/>
                <a:gd name="T4" fmla="*/ 1 w 18"/>
                <a:gd name="T5" fmla="*/ 4 h 10"/>
                <a:gd name="T6" fmla="*/ 1 w 18"/>
                <a:gd name="T7" fmla="*/ 5 h 10"/>
                <a:gd name="T8" fmla="*/ 8 w 18"/>
                <a:gd name="T9" fmla="*/ 9 h 10"/>
                <a:gd name="T10" fmla="*/ 10 w 18"/>
                <a:gd name="T11" fmla="*/ 9 h 10"/>
                <a:gd name="T12" fmla="*/ 17 w 18"/>
                <a:gd name="T13" fmla="*/ 5 h 10"/>
                <a:gd name="T14" fmla="*/ 17 w 18"/>
                <a:gd name="T15" fmla="*/ 4 h 10"/>
                <a:gd name="T16" fmla="*/ 10 w 18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10" y="0"/>
                  </a:moveTo>
                  <a:cubicBezTo>
                    <a:pt x="9" y="0"/>
                    <a:pt x="8" y="0"/>
                    <a:pt x="8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1" y="5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10"/>
                    <a:pt x="9" y="10"/>
                    <a:pt x="10" y="9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8" y="5"/>
                    <a:pt x="18" y="4"/>
                    <a:pt x="17" y="4"/>
                  </a:cubicBezTo>
                  <a:lnTo>
                    <a:pt x="10" y="0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7" name="Freeform 429"/>
            <p:cNvSpPr>
              <a:spLocks/>
            </p:cNvSpPr>
            <p:nvPr userDrawn="1"/>
          </p:nvSpPr>
          <p:spPr bwMode="auto">
            <a:xfrm>
              <a:off x="9069389" y="3529013"/>
              <a:ext cx="17463" cy="9525"/>
            </a:xfrm>
            <a:custGeom>
              <a:avLst/>
              <a:gdLst>
                <a:gd name="T0" fmla="*/ 5 w 11"/>
                <a:gd name="T1" fmla="*/ 6 h 6"/>
                <a:gd name="T2" fmla="*/ 6 w 11"/>
                <a:gd name="T3" fmla="*/ 6 h 6"/>
                <a:gd name="T4" fmla="*/ 11 w 11"/>
                <a:gd name="T5" fmla="*/ 4 h 6"/>
                <a:gd name="T6" fmla="*/ 11 w 11"/>
                <a:gd name="T7" fmla="*/ 3 h 6"/>
                <a:gd name="T8" fmla="*/ 6 w 11"/>
                <a:gd name="T9" fmla="*/ 0 h 6"/>
                <a:gd name="T10" fmla="*/ 5 w 11"/>
                <a:gd name="T11" fmla="*/ 0 h 6"/>
                <a:gd name="T12" fmla="*/ 1 w 11"/>
                <a:gd name="T13" fmla="*/ 3 h 6"/>
                <a:gd name="T14" fmla="*/ 1 w 11"/>
                <a:gd name="T15" fmla="*/ 4 h 6"/>
                <a:gd name="T16" fmla="*/ 5 w 11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5" y="6"/>
                  </a:moveTo>
                  <a:cubicBezTo>
                    <a:pt x="5" y="6"/>
                    <a:pt x="6" y="6"/>
                    <a:pt x="6" y="6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3"/>
                    <a:pt x="1" y="4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8" name="Freeform 430"/>
            <p:cNvSpPr>
              <a:spLocks/>
            </p:cNvSpPr>
            <p:nvPr userDrawn="1"/>
          </p:nvSpPr>
          <p:spPr bwMode="auto">
            <a:xfrm>
              <a:off x="9058276" y="3535363"/>
              <a:ext cx="17463" cy="9525"/>
            </a:xfrm>
            <a:custGeom>
              <a:avLst/>
              <a:gdLst>
                <a:gd name="T0" fmla="*/ 5 w 11"/>
                <a:gd name="T1" fmla="*/ 6 h 6"/>
                <a:gd name="T2" fmla="*/ 7 w 11"/>
                <a:gd name="T3" fmla="*/ 6 h 6"/>
                <a:gd name="T4" fmla="*/ 11 w 11"/>
                <a:gd name="T5" fmla="*/ 4 h 6"/>
                <a:gd name="T6" fmla="*/ 11 w 11"/>
                <a:gd name="T7" fmla="*/ 3 h 6"/>
                <a:gd name="T8" fmla="*/ 7 w 11"/>
                <a:gd name="T9" fmla="*/ 0 h 6"/>
                <a:gd name="T10" fmla="*/ 5 w 11"/>
                <a:gd name="T11" fmla="*/ 0 h 6"/>
                <a:gd name="T12" fmla="*/ 1 w 11"/>
                <a:gd name="T13" fmla="*/ 3 h 6"/>
                <a:gd name="T14" fmla="*/ 1 w 11"/>
                <a:gd name="T15" fmla="*/ 4 h 6"/>
                <a:gd name="T16" fmla="*/ 5 w 11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5" y="6"/>
                  </a:moveTo>
                  <a:cubicBezTo>
                    <a:pt x="6" y="6"/>
                    <a:pt x="6" y="6"/>
                    <a:pt x="7" y="6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6" y="0"/>
                    <a:pt x="5" y="0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3"/>
                    <a:pt x="1" y="4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9" name="Freeform 431"/>
            <p:cNvSpPr>
              <a:spLocks/>
            </p:cNvSpPr>
            <p:nvPr userDrawn="1"/>
          </p:nvSpPr>
          <p:spPr bwMode="auto">
            <a:xfrm>
              <a:off x="9077326" y="3536951"/>
              <a:ext cx="26988" cy="15875"/>
            </a:xfrm>
            <a:custGeom>
              <a:avLst/>
              <a:gdLst>
                <a:gd name="T0" fmla="*/ 0 w 17"/>
                <a:gd name="T1" fmla="*/ 5 h 10"/>
                <a:gd name="T2" fmla="*/ 7 w 17"/>
                <a:gd name="T3" fmla="*/ 10 h 10"/>
                <a:gd name="T4" fmla="*/ 10 w 17"/>
                <a:gd name="T5" fmla="*/ 10 h 10"/>
                <a:gd name="T6" fmla="*/ 17 w 17"/>
                <a:gd name="T7" fmla="*/ 5 h 10"/>
                <a:gd name="T8" fmla="*/ 17 w 17"/>
                <a:gd name="T9" fmla="*/ 4 h 10"/>
                <a:gd name="T10" fmla="*/ 10 w 17"/>
                <a:gd name="T11" fmla="*/ 0 h 10"/>
                <a:gd name="T12" fmla="*/ 7 w 17"/>
                <a:gd name="T13" fmla="*/ 0 h 10"/>
                <a:gd name="T14" fmla="*/ 0 w 17"/>
                <a:gd name="T15" fmla="*/ 4 h 10"/>
                <a:gd name="T16" fmla="*/ 0 w 17"/>
                <a:gd name="T17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0" y="5"/>
                  </a:move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5"/>
                    <a:pt x="17" y="4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7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0" name="Freeform 432"/>
            <p:cNvSpPr>
              <a:spLocks/>
            </p:cNvSpPr>
            <p:nvPr userDrawn="1"/>
          </p:nvSpPr>
          <p:spPr bwMode="auto">
            <a:xfrm>
              <a:off x="9059864" y="3546476"/>
              <a:ext cx="26988" cy="15875"/>
            </a:xfrm>
            <a:custGeom>
              <a:avLst/>
              <a:gdLst>
                <a:gd name="T0" fmla="*/ 10 w 17"/>
                <a:gd name="T1" fmla="*/ 0 h 10"/>
                <a:gd name="T2" fmla="*/ 8 w 17"/>
                <a:gd name="T3" fmla="*/ 0 h 10"/>
                <a:gd name="T4" fmla="*/ 1 w 17"/>
                <a:gd name="T5" fmla="*/ 4 h 10"/>
                <a:gd name="T6" fmla="*/ 1 w 17"/>
                <a:gd name="T7" fmla="*/ 6 h 10"/>
                <a:gd name="T8" fmla="*/ 8 w 17"/>
                <a:gd name="T9" fmla="*/ 10 h 10"/>
                <a:gd name="T10" fmla="*/ 10 w 17"/>
                <a:gd name="T11" fmla="*/ 10 h 10"/>
                <a:gd name="T12" fmla="*/ 17 w 17"/>
                <a:gd name="T13" fmla="*/ 6 h 10"/>
                <a:gd name="T14" fmla="*/ 17 w 17"/>
                <a:gd name="T15" fmla="*/ 4 h 10"/>
                <a:gd name="T16" fmla="*/ 10 w 17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0"/>
                  </a:moveTo>
                  <a:cubicBezTo>
                    <a:pt x="9" y="0"/>
                    <a:pt x="8" y="0"/>
                    <a:pt x="8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5"/>
                    <a:pt x="17" y="5"/>
                    <a:pt x="17" y="4"/>
                  </a:cubicBezTo>
                  <a:lnTo>
                    <a:pt x="10" y="0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1" name="Freeform 433"/>
            <p:cNvSpPr>
              <a:spLocks/>
            </p:cNvSpPr>
            <p:nvPr userDrawn="1"/>
          </p:nvSpPr>
          <p:spPr bwMode="auto">
            <a:xfrm>
              <a:off x="9075739" y="3556001"/>
              <a:ext cx="28575" cy="15875"/>
            </a:xfrm>
            <a:custGeom>
              <a:avLst/>
              <a:gdLst>
                <a:gd name="T0" fmla="*/ 10 w 18"/>
                <a:gd name="T1" fmla="*/ 0 h 10"/>
                <a:gd name="T2" fmla="*/ 8 w 18"/>
                <a:gd name="T3" fmla="*/ 0 h 10"/>
                <a:gd name="T4" fmla="*/ 1 w 18"/>
                <a:gd name="T5" fmla="*/ 4 h 10"/>
                <a:gd name="T6" fmla="*/ 1 w 18"/>
                <a:gd name="T7" fmla="*/ 6 h 10"/>
                <a:gd name="T8" fmla="*/ 8 w 18"/>
                <a:gd name="T9" fmla="*/ 10 h 10"/>
                <a:gd name="T10" fmla="*/ 10 w 18"/>
                <a:gd name="T11" fmla="*/ 10 h 10"/>
                <a:gd name="T12" fmla="*/ 17 w 18"/>
                <a:gd name="T13" fmla="*/ 6 h 10"/>
                <a:gd name="T14" fmla="*/ 17 w 18"/>
                <a:gd name="T15" fmla="*/ 4 h 10"/>
                <a:gd name="T16" fmla="*/ 10 w 18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10" y="0"/>
                  </a:moveTo>
                  <a:cubicBezTo>
                    <a:pt x="9" y="0"/>
                    <a:pt x="8" y="0"/>
                    <a:pt x="8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8" y="5"/>
                    <a:pt x="18" y="5"/>
                    <a:pt x="17" y="4"/>
                  </a:cubicBezTo>
                  <a:lnTo>
                    <a:pt x="10" y="0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2" name="Freeform 434"/>
            <p:cNvSpPr>
              <a:spLocks/>
            </p:cNvSpPr>
            <p:nvPr userDrawn="1"/>
          </p:nvSpPr>
          <p:spPr bwMode="auto">
            <a:xfrm>
              <a:off x="9093201" y="3546476"/>
              <a:ext cx="46038" cy="25400"/>
            </a:xfrm>
            <a:custGeom>
              <a:avLst/>
              <a:gdLst>
                <a:gd name="T0" fmla="*/ 1 w 29"/>
                <a:gd name="T1" fmla="*/ 5 h 16"/>
                <a:gd name="T2" fmla="*/ 19 w 29"/>
                <a:gd name="T3" fmla="*/ 16 h 16"/>
                <a:gd name="T4" fmla="*/ 21 w 29"/>
                <a:gd name="T5" fmla="*/ 16 h 16"/>
                <a:gd name="T6" fmla="*/ 28 w 29"/>
                <a:gd name="T7" fmla="*/ 12 h 16"/>
                <a:gd name="T8" fmla="*/ 28 w 29"/>
                <a:gd name="T9" fmla="*/ 11 h 16"/>
                <a:gd name="T10" fmla="*/ 10 w 29"/>
                <a:gd name="T11" fmla="*/ 0 h 16"/>
                <a:gd name="T12" fmla="*/ 8 w 29"/>
                <a:gd name="T13" fmla="*/ 0 h 16"/>
                <a:gd name="T14" fmla="*/ 1 w 29"/>
                <a:gd name="T15" fmla="*/ 4 h 16"/>
                <a:gd name="T16" fmla="*/ 1 w 29"/>
                <a:gd name="T17" fmla="*/ 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" h="16">
                  <a:moveTo>
                    <a:pt x="1" y="5"/>
                  </a:moveTo>
                  <a:cubicBezTo>
                    <a:pt x="7" y="9"/>
                    <a:pt x="13" y="12"/>
                    <a:pt x="19" y="16"/>
                  </a:cubicBezTo>
                  <a:cubicBezTo>
                    <a:pt x="19" y="16"/>
                    <a:pt x="21" y="16"/>
                    <a:pt x="21" y="16"/>
                  </a:cubicBezTo>
                  <a:cubicBezTo>
                    <a:pt x="28" y="12"/>
                    <a:pt x="28" y="12"/>
                    <a:pt x="28" y="12"/>
                  </a:cubicBezTo>
                  <a:cubicBezTo>
                    <a:pt x="29" y="11"/>
                    <a:pt x="29" y="11"/>
                    <a:pt x="28" y="11"/>
                  </a:cubicBezTo>
                  <a:cubicBezTo>
                    <a:pt x="22" y="7"/>
                    <a:pt x="16" y="4"/>
                    <a:pt x="10" y="0"/>
                  </a:cubicBezTo>
                  <a:cubicBezTo>
                    <a:pt x="9" y="0"/>
                    <a:pt x="8" y="0"/>
                    <a:pt x="8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1" y="5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3" name="Freeform 435"/>
            <p:cNvSpPr>
              <a:spLocks/>
            </p:cNvSpPr>
            <p:nvPr userDrawn="1"/>
          </p:nvSpPr>
          <p:spPr bwMode="auto">
            <a:xfrm>
              <a:off x="9093201" y="3565526"/>
              <a:ext cx="28575" cy="15875"/>
            </a:xfrm>
            <a:custGeom>
              <a:avLst/>
              <a:gdLst>
                <a:gd name="T0" fmla="*/ 10 w 18"/>
                <a:gd name="T1" fmla="*/ 10 h 10"/>
                <a:gd name="T2" fmla="*/ 17 w 18"/>
                <a:gd name="T3" fmla="*/ 6 h 10"/>
                <a:gd name="T4" fmla="*/ 17 w 18"/>
                <a:gd name="T5" fmla="*/ 5 h 10"/>
                <a:gd name="T6" fmla="*/ 10 w 18"/>
                <a:gd name="T7" fmla="*/ 1 h 10"/>
                <a:gd name="T8" fmla="*/ 8 w 18"/>
                <a:gd name="T9" fmla="*/ 1 h 10"/>
                <a:gd name="T10" fmla="*/ 1 w 18"/>
                <a:gd name="T11" fmla="*/ 5 h 10"/>
                <a:gd name="T12" fmla="*/ 1 w 18"/>
                <a:gd name="T13" fmla="*/ 6 h 10"/>
                <a:gd name="T14" fmla="*/ 8 w 18"/>
                <a:gd name="T15" fmla="*/ 10 h 10"/>
                <a:gd name="T16" fmla="*/ 10 w 18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10" y="10"/>
                  </a:moveTo>
                  <a:cubicBezTo>
                    <a:pt x="17" y="6"/>
                    <a:pt x="17" y="6"/>
                    <a:pt x="17" y="6"/>
                  </a:cubicBezTo>
                  <a:cubicBezTo>
                    <a:pt x="18" y="6"/>
                    <a:pt x="18" y="5"/>
                    <a:pt x="17" y="5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0"/>
                    <a:pt x="9" y="0"/>
                    <a:pt x="8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9" y="10"/>
                    <a:pt x="10" y="10"/>
                    <a:pt x="10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4" name="Freeform 436"/>
            <p:cNvSpPr>
              <a:spLocks/>
            </p:cNvSpPr>
            <p:nvPr userDrawn="1"/>
          </p:nvSpPr>
          <p:spPr bwMode="auto">
            <a:xfrm>
              <a:off x="9112251" y="3576638"/>
              <a:ext cx="26988" cy="15875"/>
            </a:xfrm>
            <a:custGeom>
              <a:avLst/>
              <a:gdLst>
                <a:gd name="T0" fmla="*/ 10 w 17"/>
                <a:gd name="T1" fmla="*/ 10 h 10"/>
                <a:gd name="T2" fmla="*/ 17 w 17"/>
                <a:gd name="T3" fmla="*/ 6 h 10"/>
                <a:gd name="T4" fmla="*/ 16 w 17"/>
                <a:gd name="T5" fmla="*/ 4 h 10"/>
                <a:gd name="T6" fmla="*/ 10 w 17"/>
                <a:gd name="T7" fmla="*/ 0 h 10"/>
                <a:gd name="T8" fmla="*/ 7 w 17"/>
                <a:gd name="T9" fmla="*/ 0 h 10"/>
                <a:gd name="T10" fmla="*/ 0 w 17"/>
                <a:gd name="T11" fmla="*/ 4 h 10"/>
                <a:gd name="T12" fmla="*/ 0 w 17"/>
                <a:gd name="T13" fmla="*/ 6 h 10"/>
                <a:gd name="T14" fmla="*/ 7 w 17"/>
                <a:gd name="T15" fmla="*/ 10 h 10"/>
                <a:gd name="T16" fmla="*/ 10 w 17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10"/>
                  </a:moveTo>
                  <a:cubicBezTo>
                    <a:pt x="17" y="6"/>
                    <a:pt x="17" y="6"/>
                    <a:pt x="17" y="6"/>
                  </a:cubicBezTo>
                  <a:cubicBezTo>
                    <a:pt x="17" y="5"/>
                    <a:pt x="17" y="5"/>
                    <a:pt x="16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7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10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5" name="Freeform 437"/>
            <p:cNvSpPr>
              <a:spLocks/>
            </p:cNvSpPr>
            <p:nvPr userDrawn="1"/>
          </p:nvSpPr>
          <p:spPr bwMode="auto">
            <a:xfrm>
              <a:off x="9129714" y="3565526"/>
              <a:ext cx="44450" cy="26988"/>
            </a:xfrm>
            <a:custGeom>
              <a:avLst/>
              <a:gdLst>
                <a:gd name="T0" fmla="*/ 28 w 28"/>
                <a:gd name="T1" fmla="*/ 11 h 17"/>
                <a:gd name="T2" fmla="*/ 9 w 28"/>
                <a:gd name="T3" fmla="*/ 1 h 17"/>
                <a:gd name="T4" fmla="*/ 7 w 28"/>
                <a:gd name="T5" fmla="*/ 1 h 17"/>
                <a:gd name="T6" fmla="*/ 0 w 28"/>
                <a:gd name="T7" fmla="*/ 5 h 17"/>
                <a:gd name="T8" fmla="*/ 0 w 28"/>
                <a:gd name="T9" fmla="*/ 6 h 17"/>
                <a:gd name="T10" fmla="*/ 18 w 28"/>
                <a:gd name="T11" fmla="*/ 17 h 17"/>
                <a:gd name="T12" fmla="*/ 21 w 28"/>
                <a:gd name="T13" fmla="*/ 17 h 17"/>
                <a:gd name="T14" fmla="*/ 28 w 28"/>
                <a:gd name="T15" fmla="*/ 13 h 17"/>
                <a:gd name="T16" fmla="*/ 28 w 28"/>
                <a:gd name="T17" fmla="*/ 1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8" h="17">
                  <a:moveTo>
                    <a:pt x="28" y="11"/>
                  </a:moveTo>
                  <a:cubicBezTo>
                    <a:pt x="22" y="8"/>
                    <a:pt x="15" y="4"/>
                    <a:pt x="9" y="1"/>
                  </a:cubicBezTo>
                  <a:cubicBezTo>
                    <a:pt x="9" y="0"/>
                    <a:pt x="8" y="1"/>
                    <a:pt x="7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6"/>
                    <a:pt x="0" y="6"/>
                  </a:cubicBezTo>
                  <a:cubicBezTo>
                    <a:pt x="6" y="10"/>
                    <a:pt x="12" y="13"/>
                    <a:pt x="18" y="17"/>
                  </a:cubicBezTo>
                  <a:cubicBezTo>
                    <a:pt x="19" y="17"/>
                    <a:pt x="20" y="17"/>
                    <a:pt x="21" y="17"/>
                  </a:cubicBezTo>
                  <a:cubicBezTo>
                    <a:pt x="28" y="13"/>
                    <a:pt x="28" y="13"/>
                    <a:pt x="28" y="13"/>
                  </a:cubicBezTo>
                  <a:cubicBezTo>
                    <a:pt x="28" y="12"/>
                    <a:pt x="28" y="12"/>
                    <a:pt x="28" y="11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6" name="Freeform 438"/>
            <p:cNvSpPr>
              <a:spLocks/>
            </p:cNvSpPr>
            <p:nvPr userDrawn="1"/>
          </p:nvSpPr>
          <p:spPr bwMode="auto">
            <a:xfrm>
              <a:off x="9129714" y="3586163"/>
              <a:ext cx="26988" cy="15875"/>
            </a:xfrm>
            <a:custGeom>
              <a:avLst/>
              <a:gdLst>
                <a:gd name="T0" fmla="*/ 10 w 17"/>
                <a:gd name="T1" fmla="*/ 1 h 10"/>
                <a:gd name="T2" fmla="*/ 7 w 17"/>
                <a:gd name="T3" fmla="*/ 1 h 10"/>
                <a:gd name="T4" fmla="*/ 1 w 17"/>
                <a:gd name="T5" fmla="*/ 5 h 10"/>
                <a:gd name="T6" fmla="*/ 1 w 17"/>
                <a:gd name="T7" fmla="*/ 6 h 10"/>
                <a:gd name="T8" fmla="*/ 8 w 17"/>
                <a:gd name="T9" fmla="*/ 10 h 10"/>
                <a:gd name="T10" fmla="*/ 10 w 17"/>
                <a:gd name="T11" fmla="*/ 10 h 10"/>
                <a:gd name="T12" fmla="*/ 17 w 17"/>
                <a:gd name="T13" fmla="*/ 6 h 10"/>
                <a:gd name="T14" fmla="*/ 17 w 17"/>
                <a:gd name="T15" fmla="*/ 5 h 10"/>
                <a:gd name="T16" fmla="*/ 10 w 17"/>
                <a:gd name="T1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1"/>
                  </a:moveTo>
                  <a:cubicBezTo>
                    <a:pt x="9" y="0"/>
                    <a:pt x="8" y="0"/>
                    <a:pt x="7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6"/>
                    <a:pt x="17" y="5"/>
                    <a:pt x="17" y="5"/>
                  </a:cubicBezTo>
                  <a:lnTo>
                    <a:pt x="10" y="1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7" name="Freeform 439"/>
            <p:cNvSpPr>
              <a:spLocks/>
            </p:cNvSpPr>
            <p:nvPr userDrawn="1"/>
          </p:nvSpPr>
          <p:spPr bwMode="auto">
            <a:xfrm>
              <a:off x="9077326" y="3576638"/>
              <a:ext cx="26988" cy="15875"/>
            </a:xfrm>
            <a:custGeom>
              <a:avLst/>
              <a:gdLst>
                <a:gd name="T0" fmla="*/ 10 w 17"/>
                <a:gd name="T1" fmla="*/ 9 h 10"/>
                <a:gd name="T2" fmla="*/ 17 w 17"/>
                <a:gd name="T3" fmla="*/ 5 h 10"/>
                <a:gd name="T4" fmla="*/ 17 w 17"/>
                <a:gd name="T5" fmla="*/ 4 h 10"/>
                <a:gd name="T6" fmla="*/ 10 w 17"/>
                <a:gd name="T7" fmla="*/ 0 h 10"/>
                <a:gd name="T8" fmla="*/ 7 w 17"/>
                <a:gd name="T9" fmla="*/ 0 h 10"/>
                <a:gd name="T10" fmla="*/ 0 w 17"/>
                <a:gd name="T11" fmla="*/ 4 h 10"/>
                <a:gd name="T12" fmla="*/ 0 w 17"/>
                <a:gd name="T13" fmla="*/ 5 h 10"/>
                <a:gd name="T14" fmla="*/ 7 w 17"/>
                <a:gd name="T15" fmla="*/ 9 h 10"/>
                <a:gd name="T16" fmla="*/ 10 w 17"/>
                <a:gd name="T17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9"/>
                  </a:moveTo>
                  <a:cubicBezTo>
                    <a:pt x="17" y="5"/>
                    <a:pt x="17" y="5"/>
                    <a:pt x="17" y="5"/>
                  </a:cubicBezTo>
                  <a:cubicBezTo>
                    <a:pt x="17" y="5"/>
                    <a:pt x="17" y="4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7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10"/>
                    <a:pt x="9" y="10"/>
                    <a:pt x="10" y="9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8" name="Freeform 440"/>
            <p:cNvSpPr>
              <a:spLocks/>
            </p:cNvSpPr>
            <p:nvPr userDrawn="1"/>
          </p:nvSpPr>
          <p:spPr bwMode="auto">
            <a:xfrm>
              <a:off x="9058276" y="3565526"/>
              <a:ext cx="28575" cy="15875"/>
            </a:xfrm>
            <a:custGeom>
              <a:avLst/>
              <a:gdLst>
                <a:gd name="T0" fmla="*/ 10 w 18"/>
                <a:gd name="T1" fmla="*/ 10 h 10"/>
                <a:gd name="T2" fmla="*/ 17 w 18"/>
                <a:gd name="T3" fmla="*/ 6 h 10"/>
                <a:gd name="T4" fmla="*/ 17 w 18"/>
                <a:gd name="T5" fmla="*/ 5 h 10"/>
                <a:gd name="T6" fmla="*/ 10 w 18"/>
                <a:gd name="T7" fmla="*/ 0 h 10"/>
                <a:gd name="T8" fmla="*/ 8 w 18"/>
                <a:gd name="T9" fmla="*/ 0 h 10"/>
                <a:gd name="T10" fmla="*/ 1 w 18"/>
                <a:gd name="T11" fmla="*/ 5 h 10"/>
                <a:gd name="T12" fmla="*/ 1 w 18"/>
                <a:gd name="T13" fmla="*/ 6 h 10"/>
                <a:gd name="T14" fmla="*/ 8 w 18"/>
                <a:gd name="T15" fmla="*/ 10 h 10"/>
                <a:gd name="T16" fmla="*/ 10 w 18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10" y="10"/>
                  </a:moveTo>
                  <a:cubicBezTo>
                    <a:pt x="17" y="6"/>
                    <a:pt x="17" y="6"/>
                    <a:pt x="17" y="6"/>
                  </a:cubicBezTo>
                  <a:cubicBezTo>
                    <a:pt x="18" y="5"/>
                    <a:pt x="18" y="5"/>
                    <a:pt x="17" y="5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9" y="0"/>
                    <a:pt x="8" y="0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9" y="10"/>
                    <a:pt x="10" y="10"/>
                    <a:pt x="10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9" name="Freeform 441"/>
            <p:cNvSpPr>
              <a:spLocks/>
            </p:cNvSpPr>
            <p:nvPr userDrawn="1"/>
          </p:nvSpPr>
          <p:spPr bwMode="auto">
            <a:xfrm>
              <a:off x="9042401" y="3575051"/>
              <a:ext cx="26988" cy="15875"/>
            </a:xfrm>
            <a:custGeom>
              <a:avLst/>
              <a:gdLst>
                <a:gd name="T0" fmla="*/ 7 w 17"/>
                <a:gd name="T1" fmla="*/ 1 h 10"/>
                <a:gd name="T2" fmla="*/ 0 w 17"/>
                <a:gd name="T3" fmla="*/ 5 h 10"/>
                <a:gd name="T4" fmla="*/ 0 w 17"/>
                <a:gd name="T5" fmla="*/ 6 h 10"/>
                <a:gd name="T6" fmla="*/ 7 w 17"/>
                <a:gd name="T7" fmla="*/ 10 h 10"/>
                <a:gd name="T8" fmla="*/ 10 w 17"/>
                <a:gd name="T9" fmla="*/ 10 h 10"/>
                <a:gd name="T10" fmla="*/ 17 w 17"/>
                <a:gd name="T11" fmla="*/ 6 h 10"/>
                <a:gd name="T12" fmla="*/ 17 w 17"/>
                <a:gd name="T13" fmla="*/ 5 h 10"/>
                <a:gd name="T14" fmla="*/ 10 w 17"/>
                <a:gd name="T15" fmla="*/ 1 h 10"/>
                <a:gd name="T16" fmla="*/ 7 w 17"/>
                <a:gd name="T1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7" y="1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6"/>
                    <a:pt x="0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6"/>
                    <a:pt x="17" y="5"/>
                    <a:pt x="17" y="5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0"/>
                    <a:pt x="8" y="0"/>
                    <a:pt x="7" y="1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0" name="Freeform 442"/>
            <p:cNvSpPr>
              <a:spLocks/>
            </p:cNvSpPr>
            <p:nvPr userDrawn="1"/>
          </p:nvSpPr>
          <p:spPr bwMode="auto">
            <a:xfrm>
              <a:off x="9042401" y="3556001"/>
              <a:ext cx="28575" cy="15875"/>
            </a:xfrm>
            <a:custGeom>
              <a:avLst/>
              <a:gdLst>
                <a:gd name="T0" fmla="*/ 8 w 18"/>
                <a:gd name="T1" fmla="*/ 1 h 10"/>
                <a:gd name="T2" fmla="*/ 1 w 18"/>
                <a:gd name="T3" fmla="*/ 5 h 10"/>
                <a:gd name="T4" fmla="*/ 1 w 18"/>
                <a:gd name="T5" fmla="*/ 6 h 10"/>
                <a:gd name="T6" fmla="*/ 8 w 18"/>
                <a:gd name="T7" fmla="*/ 10 h 10"/>
                <a:gd name="T8" fmla="*/ 10 w 18"/>
                <a:gd name="T9" fmla="*/ 10 h 10"/>
                <a:gd name="T10" fmla="*/ 17 w 18"/>
                <a:gd name="T11" fmla="*/ 6 h 10"/>
                <a:gd name="T12" fmla="*/ 17 w 18"/>
                <a:gd name="T13" fmla="*/ 5 h 10"/>
                <a:gd name="T14" fmla="*/ 10 w 18"/>
                <a:gd name="T15" fmla="*/ 0 h 10"/>
                <a:gd name="T16" fmla="*/ 8 w 18"/>
                <a:gd name="T1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8" y="1"/>
                  </a:move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8" y="5"/>
                    <a:pt x="18" y="5"/>
                    <a:pt x="17" y="5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8" y="1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1" name="Freeform 443"/>
            <p:cNvSpPr>
              <a:spLocks/>
            </p:cNvSpPr>
            <p:nvPr userDrawn="1"/>
          </p:nvSpPr>
          <p:spPr bwMode="auto">
            <a:xfrm>
              <a:off x="9004301" y="3567113"/>
              <a:ext cx="17463" cy="9525"/>
            </a:xfrm>
            <a:custGeom>
              <a:avLst/>
              <a:gdLst>
                <a:gd name="T0" fmla="*/ 5 w 11"/>
                <a:gd name="T1" fmla="*/ 6 h 6"/>
                <a:gd name="T2" fmla="*/ 6 w 11"/>
                <a:gd name="T3" fmla="*/ 6 h 6"/>
                <a:gd name="T4" fmla="*/ 11 w 11"/>
                <a:gd name="T5" fmla="*/ 4 h 6"/>
                <a:gd name="T6" fmla="*/ 11 w 11"/>
                <a:gd name="T7" fmla="*/ 3 h 6"/>
                <a:gd name="T8" fmla="*/ 6 w 11"/>
                <a:gd name="T9" fmla="*/ 0 h 6"/>
                <a:gd name="T10" fmla="*/ 5 w 11"/>
                <a:gd name="T11" fmla="*/ 0 h 6"/>
                <a:gd name="T12" fmla="*/ 0 w 11"/>
                <a:gd name="T13" fmla="*/ 3 h 6"/>
                <a:gd name="T14" fmla="*/ 0 w 11"/>
                <a:gd name="T15" fmla="*/ 4 h 6"/>
                <a:gd name="T16" fmla="*/ 5 w 11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5" y="6"/>
                  </a:moveTo>
                  <a:cubicBezTo>
                    <a:pt x="5" y="6"/>
                    <a:pt x="6" y="6"/>
                    <a:pt x="6" y="6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4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2" name="Freeform 444"/>
            <p:cNvSpPr>
              <a:spLocks/>
            </p:cNvSpPr>
            <p:nvPr userDrawn="1"/>
          </p:nvSpPr>
          <p:spPr bwMode="auto">
            <a:xfrm>
              <a:off x="9048751" y="3541713"/>
              <a:ext cx="17463" cy="9525"/>
            </a:xfrm>
            <a:custGeom>
              <a:avLst/>
              <a:gdLst>
                <a:gd name="T0" fmla="*/ 4 w 11"/>
                <a:gd name="T1" fmla="*/ 6 h 6"/>
                <a:gd name="T2" fmla="*/ 6 w 11"/>
                <a:gd name="T3" fmla="*/ 6 h 6"/>
                <a:gd name="T4" fmla="*/ 10 w 11"/>
                <a:gd name="T5" fmla="*/ 4 h 6"/>
                <a:gd name="T6" fmla="*/ 10 w 11"/>
                <a:gd name="T7" fmla="*/ 3 h 6"/>
                <a:gd name="T8" fmla="*/ 6 w 11"/>
                <a:gd name="T9" fmla="*/ 0 h 6"/>
                <a:gd name="T10" fmla="*/ 4 w 11"/>
                <a:gd name="T11" fmla="*/ 0 h 6"/>
                <a:gd name="T12" fmla="*/ 0 w 11"/>
                <a:gd name="T13" fmla="*/ 3 h 6"/>
                <a:gd name="T14" fmla="*/ 0 w 11"/>
                <a:gd name="T15" fmla="*/ 4 h 6"/>
                <a:gd name="T16" fmla="*/ 4 w 11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4" y="6"/>
                  </a:moveTo>
                  <a:cubicBezTo>
                    <a:pt x="5" y="6"/>
                    <a:pt x="6" y="6"/>
                    <a:pt x="6" y="6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1" y="3"/>
                    <a:pt x="11" y="3"/>
                    <a:pt x="10" y="3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5" y="0"/>
                    <a:pt x="5" y="0"/>
                    <a:pt x="4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4"/>
                  </a:cubicBezTo>
                  <a:lnTo>
                    <a:pt x="4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3" name="Freeform 445"/>
            <p:cNvSpPr>
              <a:spLocks/>
            </p:cNvSpPr>
            <p:nvPr userDrawn="1"/>
          </p:nvSpPr>
          <p:spPr bwMode="auto">
            <a:xfrm>
              <a:off x="9037639" y="3548063"/>
              <a:ext cx="17463" cy="9525"/>
            </a:xfrm>
            <a:custGeom>
              <a:avLst/>
              <a:gdLst>
                <a:gd name="T0" fmla="*/ 5 w 11"/>
                <a:gd name="T1" fmla="*/ 6 h 6"/>
                <a:gd name="T2" fmla="*/ 6 w 11"/>
                <a:gd name="T3" fmla="*/ 6 h 6"/>
                <a:gd name="T4" fmla="*/ 11 w 11"/>
                <a:gd name="T5" fmla="*/ 4 h 6"/>
                <a:gd name="T6" fmla="*/ 10 w 11"/>
                <a:gd name="T7" fmla="*/ 3 h 6"/>
                <a:gd name="T8" fmla="*/ 6 w 11"/>
                <a:gd name="T9" fmla="*/ 0 h 6"/>
                <a:gd name="T10" fmla="*/ 5 w 11"/>
                <a:gd name="T11" fmla="*/ 0 h 6"/>
                <a:gd name="T12" fmla="*/ 0 w 11"/>
                <a:gd name="T13" fmla="*/ 3 h 6"/>
                <a:gd name="T14" fmla="*/ 0 w 11"/>
                <a:gd name="T15" fmla="*/ 4 h 6"/>
                <a:gd name="T16" fmla="*/ 5 w 11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5" y="6"/>
                  </a:moveTo>
                  <a:cubicBezTo>
                    <a:pt x="5" y="6"/>
                    <a:pt x="6" y="6"/>
                    <a:pt x="6" y="6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3"/>
                    <a:pt x="11" y="3"/>
                    <a:pt x="10" y="3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4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4" name="Freeform 446"/>
            <p:cNvSpPr>
              <a:spLocks/>
            </p:cNvSpPr>
            <p:nvPr userDrawn="1"/>
          </p:nvSpPr>
          <p:spPr bwMode="auto">
            <a:xfrm>
              <a:off x="9026526" y="3554413"/>
              <a:ext cx="17463" cy="9525"/>
            </a:xfrm>
            <a:custGeom>
              <a:avLst/>
              <a:gdLst>
                <a:gd name="T0" fmla="*/ 4 w 11"/>
                <a:gd name="T1" fmla="*/ 6 h 6"/>
                <a:gd name="T2" fmla="*/ 6 w 11"/>
                <a:gd name="T3" fmla="*/ 6 h 6"/>
                <a:gd name="T4" fmla="*/ 10 w 11"/>
                <a:gd name="T5" fmla="*/ 4 h 6"/>
                <a:gd name="T6" fmla="*/ 10 w 11"/>
                <a:gd name="T7" fmla="*/ 3 h 6"/>
                <a:gd name="T8" fmla="*/ 6 w 11"/>
                <a:gd name="T9" fmla="*/ 0 h 6"/>
                <a:gd name="T10" fmla="*/ 4 w 11"/>
                <a:gd name="T11" fmla="*/ 0 h 6"/>
                <a:gd name="T12" fmla="*/ 0 w 11"/>
                <a:gd name="T13" fmla="*/ 3 h 6"/>
                <a:gd name="T14" fmla="*/ 0 w 11"/>
                <a:gd name="T15" fmla="*/ 4 h 6"/>
                <a:gd name="T16" fmla="*/ 4 w 11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4" y="6"/>
                  </a:moveTo>
                  <a:cubicBezTo>
                    <a:pt x="5" y="6"/>
                    <a:pt x="6" y="6"/>
                    <a:pt x="6" y="6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1" y="3"/>
                    <a:pt x="11" y="3"/>
                    <a:pt x="10" y="3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0"/>
                    <a:pt x="4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4"/>
                  </a:cubicBezTo>
                  <a:lnTo>
                    <a:pt x="4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5" name="Freeform 447"/>
            <p:cNvSpPr>
              <a:spLocks/>
            </p:cNvSpPr>
            <p:nvPr userDrawn="1"/>
          </p:nvSpPr>
          <p:spPr bwMode="auto">
            <a:xfrm>
              <a:off x="9015414" y="3560763"/>
              <a:ext cx="17463" cy="9525"/>
            </a:xfrm>
            <a:custGeom>
              <a:avLst/>
              <a:gdLst>
                <a:gd name="T0" fmla="*/ 5 w 11"/>
                <a:gd name="T1" fmla="*/ 6 h 6"/>
                <a:gd name="T2" fmla="*/ 6 w 11"/>
                <a:gd name="T3" fmla="*/ 6 h 6"/>
                <a:gd name="T4" fmla="*/ 11 w 11"/>
                <a:gd name="T5" fmla="*/ 4 h 6"/>
                <a:gd name="T6" fmla="*/ 11 w 11"/>
                <a:gd name="T7" fmla="*/ 3 h 6"/>
                <a:gd name="T8" fmla="*/ 6 w 11"/>
                <a:gd name="T9" fmla="*/ 0 h 6"/>
                <a:gd name="T10" fmla="*/ 5 w 11"/>
                <a:gd name="T11" fmla="*/ 0 h 6"/>
                <a:gd name="T12" fmla="*/ 0 w 11"/>
                <a:gd name="T13" fmla="*/ 3 h 6"/>
                <a:gd name="T14" fmla="*/ 0 w 11"/>
                <a:gd name="T15" fmla="*/ 4 h 6"/>
                <a:gd name="T16" fmla="*/ 5 w 11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5" y="6"/>
                  </a:moveTo>
                  <a:cubicBezTo>
                    <a:pt x="5" y="6"/>
                    <a:pt x="6" y="6"/>
                    <a:pt x="6" y="6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4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6" name="Freeform 448"/>
            <p:cNvSpPr>
              <a:spLocks/>
            </p:cNvSpPr>
            <p:nvPr userDrawn="1"/>
          </p:nvSpPr>
          <p:spPr bwMode="auto">
            <a:xfrm>
              <a:off x="9024939" y="3565526"/>
              <a:ext cx="28575" cy="15875"/>
            </a:xfrm>
            <a:custGeom>
              <a:avLst/>
              <a:gdLst>
                <a:gd name="T0" fmla="*/ 8 w 18"/>
                <a:gd name="T1" fmla="*/ 1 h 10"/>
                <a:gd name="T2" fmla="*/ 1 w 18"/>
                <a:gd name="T3" fmla="*/ 5 h 10"/>
                <a:gd name="T4" fmla="*/ 1 w 18"/>
                <a:gd name="T5" fmla="*/ 6 h 10"/>
                <a:gd name="T6" fmla="*/ 8 w 18"/>
                <a:gd name="T7" fmla="*/ 10 h 10"/>
                <a:gd name="T8" fmla="*/ 10 w 18"/>
                <a:gd name="T9" fmla="*/ 10 h 10"/>
                <a:gd name="T10" fmla="*/ 17 w 18"/>
                <a:gd name="T11" fmla="*/ 6 h 10"/>
                <a:gd name="T12" fmla="*/ 17 w 18"/>
                <a:gd name="T13" fmla="*/ 5 h 10"/>
                <a:gd name="T14" fmla="*/ 10 w 18"/>
                <a:gd name="T15" fmla="*/ 1 h 10"/>
                <a:gd name="T16" fmla="*/ 8 w 18"/>
                <a:gd name="T1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8" y="1"/>
                  </a:move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9" y="10"/>
                    <a:pt x="10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8" y="6"/>
                    <a:pt x="18" y="5"/>
                    <a:pt x="17" y="5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0"/>
                    <a:pt x="8" y="0"/>
                    <a:pt x="8" y="1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7" name="Freeform 449"/>
            <p:cNvSpPr>
              <a:spLocks/>
            </p:cNvSpPr>
            <p:nvPr userDrawn="1"/>
          </p:nvSpPr>
          <p:spPr bwMode="auto">
            <a:xfrm>
              <a:off x="9085264" y="3621088"/>
              <a:ext cx="19050" cy="11113"/>
            </a:xfrm>
            <a:custGeom>
              <a:avLst/>
              <a:gdLst>
                <a:gd name="T0" fmla="*/ 9 w 12"/>
                <a:gd name="T1" fmla="*/ 0 h 7"/>
                <a:gd name="T2" fmla="*/ 8 w 12"/>
                <a:gd name="T3" fmla="*/ 0 h 7"/>
                <a:gd name="T4" fmla="*/ 0 w 12"/>
                <a:gd name="T5" fmla="*/ 5 h 7"/>
                <a:gd name="T6" fmla="*/ 0 w 12"/>
                <a:gd name="T7" fmla="*/ 5 h 7"/>
                <a:gd name="T8" fmla="*/ 4 w 12"/>
                <a:gd name="T9" fmla="*/ 7 h 7"/>
                <a:gd name="T10" fmla="*/ 5 w 12"/>
                <a:gd name="T11" fmla="*/ 7 h 7"/>
                <a:gd name="T12" fmla="*/ 12 w 12"/>
                <a:gd name="T13" fmla="*/ 3 h 7"/>
                <a:gd name="T14" fmla="*/ 12 w 12"/>
                <a:gd name="T15" fmla="*/ 2 h 7"/>
                <a:gd name="T16" fmla="*/ 9 w 12"/>
                <a:gd name="T1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7">
                  <a:moveTo>
                    <a:pt x="9" y="0"/>
                  </a:moveTo>
                  <a:lnTo>
                    <a:pt x="8" y="0"/>
                  </a:lnTo>
                  <a:lnTo>
                    <a:pt x="0" y="5"/>
                  </a:lnTo>
                  <a:lnTo>
                    <a:pt x="0" y="5"/>
                  </a:lnTo>
                  <a:lnTo>
                    <a:pt x="4" y="7"/>
                  </a:lnTo>
                  <a:lnTo>
                    <a:pt x="5" y="7"/>
                  </a:lnTo>
                  <a:lnTo>
                    <a:pt x="12" y="3"/>
                  </a:lnTo>
                  <a:lnTo>
                    <a:pt x="12" y="2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8" name="Freeform 450"/>
            <p:cNvSpPr>
              <a:spLocks/>
            </p:cNvSpPr>
            <p:nvPr userDrawn="1"/>
          </p:nvSpPr>
          <p:spPr bwMode="auto">
            <a:xfrm>
              <a:off x="9094789" y="3606801"/>
              <a:ext cx="28575" cy="15875"/>
            </a:xfrm>
            <a:custGeom>
              <a:avLst/>
              <a:gdLst>
                <a:gd name="T0" fmla="*/ 10 w 18"/>
                <a:gd name="T1" fmla="*/ 0 h 10"/>
                <a:gd name="T2" fmla="*/ 8 w 18"/>
                <a:gd name="T3" fmla="*/ 0 h 10"/>
                <a:gd name="T4" fmla="*/ 1 w 18"/>
                <a:gd name="T5" fmla="*/ 4 h 10"/>
                <a:gd name="T6" fmla="*/ 1 w 18"/>
                <a:gd name="T7" fmla="*/ 6 h 10"/>
                <a:gd name="T8" fmla="*/ 8 w 18"/>
                <a:gd name="T9" fmla="*/ 10 h 10"/>
                <a:gd name="T10" fmla="*/ 10 w 18"/>
                <a:gd name="T11" fmla="*/ 10 h 10"/>
                <a:gd name="T12" fmla="*/ 17 w 18"/>
                <a:gd name="T13" fmla="*/ 6 h 10"/>
                <a:gd name="T14" fmla="*/ 17 w 18"/>
                <a:gd name="T15" fmla="*/ 4 h 10"/>
                <a:gd name="T16" fmla="*/ 10 w 18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10" y="0"/>
                  </a:moveTo>
                  <a:cubicBezTo>
                    <a:pt x="10" y="0"/>
                    <a:pt x="9" y="0"/>
                    <a:pt x="8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9" y="10"/>
                    <a:pt x="10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8" y="5"/>
                    <a:pt x="18" y="5"/>
                    <a:pt x="17" y="4"/>
                  </a:cubicBezTo>
                  <a:lnTo>
                    <a:pt x="10" y="0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9" name="Freeform 451"/>
            <p:cNvSpPr>
              <a:spLocks/>
            </p:cNvSpPr>
            <p:nvPr userDrawn="1"/>
          </p:nvSpPr>
          <p:spPr bwMode="auto">
            <a:xfrm>
              <a:off x="9077326" y="3595688"/>
              <a:ext cx="28575" cy="15875"/>
            </a:xfrm>
            <a:custGeom>
              <a:avLst/>
              <a:gdLst>
                <a:gd name="T0" fmla="*/ 10 w 18"/>
                <a:gd name="T1" fmla="*/ 10 h 10"/>
                <a:gd name="T2" fmla="*/ 17 w 18"/>
                <a:gd name="T3" fmla="*/ 6 h 10"/>
                <a:gd name="T4" fmla="*/ 17 w 18"/>
                <a:gd name="T5" fmla="*/ 5 h 10"/>
                <a:gd name="T6" fmla="*/ 10 w 18"/>
                <a:gd name="T7" fmla="*/ 1 h 10"/>
                <a:gd name="T8" fmla="*/ 8 w 18"/>
                <a:gd name="T9" fmla="*/ 1 h 10"/>
                <a:gd name="T10" fmla="*/ 1 w 18"/>
                <a:gd name="T11" fmla="*/ 5 h 10"/>
                <a:gd name="T12" fmla="*/ 1 w 18"/>
                <a:gd name="T13" fmla="*/ 6 h 10"/>
                <a:gd name="T14" fmla="*/ 8 w 18"/>
                <a:gd name="T15" fmla="*/ 10 h 10"/>
                <a:gd name="T16" fmla="*/ 10 w 18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10" y="10"/>
                  </a:moveTo>
                  <a:cubicBezTo>
                    <a:pt x="17" y="6"/>
                    <a:pt x="17" y="6"/>
                    <a:pt x="17" y="6"/>
                  </a:cubicBezTo>
                  <a:cubicBezTo>
                    <a:pt x="18" y="6"/>
                    <a:pt x="18" y="5"/>
                    <a:pt x="17" y="5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0"/>
                    <a:pt x="8" y="0"/>
                    <a:pt x="8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10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0" name="Freeform 452"/>
            <p:cNvSpPr>
              <a:spLocks/>
            </p:cNvSpPr>
            <p:nvPr userDrawn="1"/>
          </p:nvSpPr>
          <p:spPr bwMode="auto">
            <a:xfrm>
              <a:off x="9094789" y="3586163"/>
              <a:ext cx="26988" cy="15875"/>
            </a:xfrm>
            <a:custGeom>
              <a:avLst/>
              <a:gdLst>
                <a:gd name="T0" fmla="*/ 10 w 17"/>
                <a:gd name="T1" fmla="*/ 10 h 10"/>
                <a:gd name="T2" fmla="*/ 17 w 17"/>
                <a:gd name="T3" fmla="*/ 6 h 10"/>
                <a:gd name="T4" fmla="*/ 17 w 17"/>
                <a:gd name="T5" fmla="*/ 4 h 10"/>
                <a:gd name="T6" fmla="*/ 10 w 17"/>
                <a:gd name="T7" fmla="*/ 0 h 10"/>
                <a:gd name="T8" fmla="*/ 8 w 17"/>
                <a:gd name="T9" fmla="*/ 0 h 10"/>
                <a:gd name="T10" fmla="*/ 1 w 17"/>
                <a:gd name="T11" fmla="*/ 4 h 10"/>
                <a:gd name="T12" fmla="*/ 1 w 17"/>
                <a:gd name="T13" fmla="*/ 6 h 10"/>
                <a:gd name="T14" fmla="*/ 8 w 17"/>
                <a:gd name="T15" fmla="*/ 10 h 10"/>
                <a:gd name="T16" fmla="*/ 10 w 17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10"/>
                  </a:moveTo>
                  <a:cubicBezTo>
                    <a:pt x="17" y="6"/>
                    <a:pt x="17" y="6"/>
                    <a:pt x="17" y="6"/>
                  </a:cubicBezTo>
                  <a:cubicBezTo>
                    <a:pt x="17" y="5"/>
                    <a:pt x="17" y="5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8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10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1" name="Freeform 453"/>
            <p:cNvSpPr>
              <a:spLocks/>
            </p:cNvSpPr>
            <p:nvPr userDrawn="1"/>
          </p:nvSpPr>
          <p:spPr bwMode="auto">
            <a:xfrm>
              <a:off x="8840789" y="3754438"/>
              <a:ext cx="26988" cy="15875"/>
            </a:xfrm>
            <a:custGeom>
              <a:avLst/>
              <a:gdLst>
                <a:gd name="T0" fmla="*/ 10 w 17"/>
                <a:gd name="T1" fmla="*/ 1 h 10"/>
                <a:gd name="T2" fmla="*/ 7 w 17"/>
                <a:gd name="T3" fmla="*/ 1 h 10"/>
                <a:gd name="T4" fmla="*/ 0 w 17"/>
                <a:gd name="T5" fmla="*/ 5 h 10"/>
                <a:gd name="T6" fmla="*/ 0 w 17"/>
                <a:gd name="T7" fmla="*/ 6 h 10"/>
                <a:gd name="T8" fmla="*/ 7 w 17"/>
                <a:gd name="T9" fmla="*/ 10 h 10"/>
                <a:gd name="T10" fmla="*/ 10 w 17"/>
                <a:gd name="T11" fmla="*/ 10 h 10"/>
                <a:gd name="T12" fmla="*/ 17 w 17"/>
                <a:gd name="T13" fmla="*/ 6 h 10"/>
                <a:gd name="T14" fmla="*/ 17 w 17"/>
                <a:gd name="T15" fmla="*/ 5 h 10"/>
                <a:gd name="T16" fmla="*/ 10 w 17"/>
                <a:gd name="T1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1"/>
                  </a:moveTo>
                  <a:cubicBezTo>
                    <a:pt x="9" y="0"/>
                    <a:pt x="8" y="0"/>
                    <a:pt x="7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6"/>
                    <a:pt x="0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6"/>
                    <a:pt x="17" y="5"/>
                    <a:pt x="17" y="5"/>
                  </a:cubicBezTo>
                  <a:lnTo>
                    <a:pt x="10" y="1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2" name="Freeform 454"/>
            <p:cNvSpPr>
              <a:spLocks/>
            </p:cNvSpPr>
            <p:nvPr userDrawn="1"/>
          </p:nvSpPr>
          <p:spPr bwMode="auto">
            <a:xfrm>
              <a:off x="9029701" y="3644901"/>
              <a:ext cx="26988" cy="15875"/>
            </a:xfrm>
            <a:custGeom>
              <a:avLst/>
              <a:gdLst>
                <a:gd name="T0" fmla="*/ 10 w 17"/>
                <a:gd name="T1" fmla="*/ 0 h 10"/>
                <a:gd name="T2" fmla="*/ 7 w 17"/>
                <a:gd name="T3" fmla="*/ 0 h 10"/>
                <a:gd name="T4" fmla="*/ 0 w 17"/>
                <a:gd name="T5" fmla="*/ 4 h 10"/>
                <a:gd name="T6" fmla="*/ 0 w 17"/>
                <a:gd name="T7" fmla="*/ 6 h 10"/>
                <a:gd name="T8" fmla="*/ 7 w 17"/>
                <a:gd name="T9" fmla="*/ 10 h 10"/>
                <a:gd name="T10" fmla="*/ 10 w 17"/>
                <a:gd name="T11" fmla="*/ 10 h 10"/>
                <a:gd name="T12" fmla="*/ 17 w 17"/>
                <a:gd name="T13" fmla="*/ 6 h 10"/>
                <a:gd name="T14" fmla="*/ 17 w 17"/>
                <a:gd name="T15" fmla="*/ 4 h 10"/>
                <a:gd name="T16" fmla="*/ 10 w 17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0"/>
                  </a:moveTo>
                  <a:cubicBezTo>
                    <a:pt x="9" y="0"/>
                    <a:pt x="8" y="0"/>
                    <a:pt x="7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5"/>
                    <a:pt x="17" y="5"/>
                    <a:pt x="17" y="4"/>
                  </a:cubicBezTo>
                  <a:lnTo>
                    <a:pt x="10" y="0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3" name="Freeform 455"/>
            <p:cNvSpPr>
              <a:spLocks/>
            </p:cNvSpPr>
            <p:nvPr userDrawn="1"/>
          </p:nvSpPr>
          <p:spPr bwMode="auto">
            <a:xfrm>
              <a:off x="9012239" y="3654426"/>
              <a:ext cx="28575" cy="15875"/>
            </a:xfrm>
            <a:custGeom>
              <a:avLst/>
              <a:gdLst>
                <a:gd name="T0" fmla="*/ 10 w 18"/>
                <a:gd name="T1" fmla="*/ 1 h 10"/>
                <a:gd name="T2" fmla="*/ 8 w 18"/>
                <a:gd name="T3" fmla="*/ 1 h 10"/>
                <a:gd name="T4" fmla="*/ 1 w 18"/>
                <a:gd name="T5" fmla="*/ 5 h 10"/>
                <a:gd name="T6" fmla="*/ 1 w 18"/>
                <a:gd name="T7" fmla="*/ 6 h 10"/>
                <a:gd name="T8" fmla="*/ 8 w 18"/>
                <a:gd name="T9" fmla="*/ 10 h 10"/>
                <a:gd name="T10" fmla="*/ 10 w 18"/>
                <a:gd name="T11" fmla="*/ 10 h 10"/>
                <a:gd name="T12" fmla="*/ 17 w 18"/>
                <a:gd name="T13" fmla="*/ 6 h 10"/>
                <a:gd name="T14" fmla="*/ 17 w 18"/>
                <a:gd name="T15" fmla="*/ 5 h 10"/>
                <a:gd name="T16" fmla="*/ 10 w 18"/>
                <a:gd name="T1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10" y="1"/>
                  </a:moveTo>
                  <a:cubicBezTo>
                    <a:pt x="9" y="0"/>
                    <a:pt x="8" y="0"/>
                    <a:pt x="8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8" y="6"/>
                    <a:pt x="18" y="5"/>
                    <a:pt x="17" y="5"/>
                  </a:cubicBezTo>
                  <a:lnTo>
                    <a:pt x="10" y="1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4" name="Freeform 456"/>
            <p:cNvSpPr>
              <a:spLocks/>
            </p:cNvSpPr>
            <p:nvPr userDrawn="1"/>
          </p:nvSpPr>
          <p:spPr bwMode="auto">
            <a:xfrm>
              <a:off x="8886826" y="3635376"/>
              <a:ext cx="17463" cy="11113"/>
            </a:xfrm>
            <a:custGeom>
              <a:avLst/>
              <a:gdLst>
                <a:gd name="T0" fmla="*/ 5 w 11"/>
                <a:gd name="T1" fmla="*/ 6 h 7"/>
                <a:gd name="T2" fmla="*/ 6 w 11"/>
                <a:gd name="T3" fmla="*/ 6 h 7"/>
                <a:gd name="T4" fmla="*/ 11 w 11"/>
                <a:gd name="T5" fmla="*/ 4 h 7"/>
                <a:gd name="T6" fmla="*/ 10 w 11"/>
                <a:gd name="T7" fmla="*/ 3 h 7"/>
                <a:gd name="T8" fmla="*/ 6 w 11"/>
                <a:gd name="T9" fmla="*/ 0 h 7"/>
                <a:gd name="T10" fmla="*/ 5 w 11"/>
                <a:gd name="T11" fmla="*/ 0 h 7"/>
                <a:gd name="T12" fmla="*/ 0 w 11"/>
                <a:gd name="T13" fmla="*/ 3 h 7"/>
                <a:gd name="T14" fmla="*/ 0 w 11"/>
                <a:gd name="T15" fmla="*/ 4 h 7"/>
                <a:gd name="T16" fmla="*/ 5 w 11"/>
                <a:gd name="T17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7">
                  <a:moveTo>
                    <a:pt x="5" y="6"/>
                  </a:moveTo>
                  <a:cubicBezTo>
                    <a:pt x="5" y="6"/>
                    <a:pt x="6" y="7"/>
                    <a:pt x="6" y="6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3"/>
                    <a:pt x="11" y="3"/>
                    <a:pt x="10" y="3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4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5" name="Freeform 457"/>
            <p:cNvSpPr>
              <a:spLocks/>
            </p:cNvSpPr>
            <p:nvPr userDrawn="1"/>
          </p:nvSpPr>
          <p:spPr bwMode="auto">
            <a:xfrm>
              <a:off x="8875714" y="3641726"/>
              <a:ext cx="17463" cy="9525"/>
            </a:xfrm>
            <a:custGeom>
              <a:avLst/>
              <a:gdLst>
                <a:gd name="T0" fmla="*/ 5 w 11"/>
                <a:gd name="T1" fmla="*/ 6 h 6"/>
                <a:gd name="T2" fmla="*/ 6 w 11"/>
                <a:gd name="T3" fmla="*/ 6 h 6"/>
                <a:gd name="T4" fmla="*/ 11 w 11"/>
                <a:gd name="T5" fmla="*/ 4 h 6"/>
                <a:gd name="T6" fmla="*/ 11 w 11"/>
                <a:gd name="T7" fmla="*/ 3 h 6"/>
                <a:gd name="T8" fmla="*/ 6 w 11"/>
                <a:gd name="T9" fmla="*/ 0 h 6"/>
                <a:gd name="T10" fmla="*/ 5 w 11"/>
                <a:gd name="T11" fmla="*/ 0 h 6"/>
                <a:gd name="T12" fmla="*/ 0 w 11"/>
                <a:gd name="T13" fmla="*/ 3 h 6"/>
                <a:gd name="T14" fmla="*/ 0 w 11"/>
                <a:gd name="T15" fmla="*/ 4 h 6"/>
                <a:gd name="T16" fmla="*/ 5 w 11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5" y="6"/>
                  </a:moveTo>
                  <a:cubicBezTo>
                    <a:pt x="5" y="6"/>
                    <a:pt x="6" y="6"/>
                    <a:pt x="6" y="6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4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6" name="Freeform 458"/>
            <p:cNvSpPr>
              <a:spLocks/>
            </p:cNvSpPr>
            <p:nvPr userDrawn="1"/>
          </p:nvSpPr>
          <p:spPr bwMode="auto">
            <a:xfrm>
              <a:off x="8950326" y="3598863"/>
              <a:ext cx="17463" cy="9525"/>
            </a:xfrm>
            <a:custGeom>
              <a:avLst/>
              <a:gdLst>
                <a:gd name="T0" fmla="*/ 5 w 11"/>
                <a:gd name="T1" fmla="*/ 6 h 6"/>
                <a:gd name="T2" fmla="*/ 6 w 11"/>
                <a:gd name="T3" fmla="*/ 6 h 6"/>
                <a:gd name="T4" fmla="*/ 11 w 11"/>
                <a:gd name="T5" fmla="*/ 3 h 6"/>
                <a:gd name="T6" fmla="*/ 11 w 11"/>
                <a:gd name="T7" fmla="*/ 2 h 6"/>
                <a:gd name="T8" fmla="*/ 6 w 11"/>
                <a:gd name="T9" fmla="*/ 0 h 6"/>
                <a:gd name="T10" fmla="*/ 5 w 11"/>
                <a:gd name="T11" fmla="*/ 0 h 6"/>
                <a:gd name="T12" fmla="*/ 0 w 11"/>
                <a:gd name="T13" fmla="*/ 2 h 6"/>
                <a:gd name="T14" fmla="*/ 1 w 11"/>
                <a:gd name="T15" fmla="*/ 3 h 6"/>
                <a:gd name="T16" fmla="*/ 5 w 11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5" y="6"/>
                  </a:moveTo>
                  <a:cubicBezTo>
                    <a:pt x="5" y="6"/>
                    <a:pt x="6" y="6"/>
                    <a:pt x="6" y="6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3"/>
                    <a:pt x="11" y="3"/>
                    <a:pt x="11" y="2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1" y="3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7" name="Freeform 459"/>
            <p:cNvSpPr>
              <a:spLocks/>
            </p:cNvSpPr>
            <p:nvPr userDrawn="1"/>
          </p:nvSpPr>
          <p:spPr bwMode="auto">
            <a:xfrm>
              <a:off x="8961439" y="3592513"/>
              <a:ext cx="17463" cy="9525"/>
            </a:xfrm>
            <a:custGeom>
              <a:avLst/>
              <a:gdLst>
                <a:gd name="T0" fmla="*/ 5 w 11"/>
                <a:gd name="T1" fmla="*/ 6 h 6"/>
                <a:gd name="T2" fmla="*/ 6 w 11"/>
                <a:gd name="T3" fmla="*/ 6 h 6"/>
                <a:gd name="T4" fmla="*/ 11 w 11"/>
                <a:gd name="T5" fmla="*/ 3 h 6"/>
                <a:gd name="T6" fmla="*/ 11 w 11"/>
                <a:gd name="T7" fmla="*/ 2 h 6"/>
                <a:gd name="T8" fmla="*/ 6 w 11"/>
                <a:gd name="T9" fmla="*/ 0 h 6"/>
                <a:gd name="T10" fmla="*/ 5 w 11"/>
                <a:gd name="T11" fmla="*/ 0 h 6"/>
                <a:gd name="T12" fmla="*/ 0 w 11"/>
                <a:gd name="T13" fmla="*/ 2 h 6"/>
                <a:gd name="T14" fmla="*/ 0 w 11"/>
                <a:gd name="T15" fmla="*/ 3 h 6"/>
                <a:gd name="T16" fmla="*/ 5 w 11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5" y="6"/>
                  </a:moveTo>
                  <a:cubicBezTo>
                    <a:pt x="5" y="6"/>
                    <a:pt x="6" y="6"/>
                    <a:pt x="6" y="6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3"/>
                    <a:pt x="11" y="3"/>
                    <a:pt x="11" y="2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8" name="Freeform 460"/>
            <p:cNvSpPr>
              <a:spLocks/>
            </p:cNvSpPr>
            <p:nvPr userDrawn="1"/>
          </p:nvSpPr>
          <p:spPr bwMode="auto">
            <a:xfrm>
              <a:off x="8993189" y="3573463"/>
              <a:ext cx="17463" cy="9525"/>
            </a:xfrm>
            <a:custGeom>
              <a:avLst/>
              <a:gdLst>
                <a:gd name="T0" fmla="*/ 5 w 11"/>
                <a:gd name="T1" fmla="*/ 6 h 6"/>
                <a:gd name="T2" fmla="*/ 7 w 11"/>
                <a:gd name="T3" fmla="*/ 6 h 6"/>
                <a:gd name="T4" fmla="*/ 11 w 11"/>
                <a:gd name="T5" fmla="*/ 3 h 6"/>
                <a:gd name="T6" fmla="*/ 11 w 11"/>
                <a:gd name="T7" fmla="*/ 3 h 6"/>
                <a:gd name="T8" fmla="*/ 7 w 11"/>
                <a:gd name="T9" fmla="*/ 0 h 6"/>
                <a:gd name="T10" fmla="*/ 5 w 11"/>
                <a:gd name="T11" fmla="*/ 0 h 6"/>
                <a:gd name="T12" fmla="*/ 1 w 11"/>
                <a:gd name="T13" fmla="*/ 3 h 6"/>
                <a:gd name="T14" fmla="*/ 1 w 11"/>
                <a:gd name="T15" fmla="*/ 3 h 6"/>
                <a:gd name="T16" fmla="*/ 5 w 11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5" y="6"/>
                  </a:moveTo>
                  <a:cubicBezTo>
                    <a:pt x="6" y="6"/>
                    <a:pt x="6" y="6"/>
                    <a:pt x="7" y="6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3"/>
                    <a:pt x="1" y="3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9" name="Freeform 461"/>
            <p:cNvSpPr>
              <a:spLocks/>
            </p:cNvSpPr>
            <p:nvPr userDrawn="1"/>
          </p:nvSpPr>
          <p:spPr bwMode="auto">
            <a:xfrm>
              <a:off x="8748714" y="3525838"/>
              <a:ext cx="212725" cy="123825"/>
            </a:xfrm>
            <a:custGeom>
              <a:avLst/>
              <a:gdLst>
                <a:gd name="T0" fmla="*/ 85 w 134"/>
                <a:gd name="T1" fmla="*/ 0 h 78"/>
                <a:gd name="T2" fmla="*/ 0 w 134"/>
                <a:gd name="T3" fmla="*/ 50 h 78"/>
                <a:gd name="T4" fmla="*/ 49 w 134"/>
                <a:gd name="T5" fmla="*/ 78 h 78"/>
                <a:gd name="T6" fmla="*/ 134 w 134"/>
                <a:gd name="T7" fmla="*/ 28 h 78"/>
                <a:gd name="T8" fmla="*/ 85 w 134"/>
                <a:gd name="T9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4" h="78">
                  <a:moveTo>
                    <a:pt x="85" y="0"/>
                  </a:moveTo>
                  <a:lnTo>
                    <a:pt x="0" y="50"/>
                  </a:lnTo>
                  <a:lnTo>
                    <a:pt x="49" y="78"/>
                  </a:lnTo>
                  <a:lnTo>
                    <a:pt x="134" y="28"/>
                  </a:lnTo>
                  <a:lnTo>
                    <a:pt x="85" y="0"/>
                  </a:lnTo>
                  <a:close/>
                </a:path>
              </a:pathLst>
            </a:custGeom>
            <a:solidFill>
              <a:srgbClr val="7878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0" name="Freeform 462"/>
            <p:cNvSpPr>
              <a:spLocks/>
            </p:cNvSpPr>
            <p:nvPr userDrawn="1"/>
          </p:nvSpPr>
          <p:spPr bwMode="auto">
            <a:xfrm>
              <a:off x="7853364" y="4098926"/>
              <a:ext cx="269875" cy="180975"/>
            </a:xfrm>
            <a:custGeom>
              <a:avLst/>
              <a:gdLst>
                <a:gd name="T0" fmla="*/ 0 w 170"/>
                <a:gd name="T1" fmla="*/ 0 h 114"/>
                <a:gd name="T2" fmla="*/ 0 w 170"/>
                <a:gd name="T3" fmla="*/ 16 h 114"/>
                <a:gd name="T4" fmla="*/ 170 w 170"/>
                <a:gd name="T5" fmla="*/ 114 h 114"/>
                <a:gd name="T6" fmla="*/ 170 w 170"/>
                <a:gd name="T7" fmla="*/ 98 h 114"/>
                <a:gd name="T8" fmla="*/ 0 w 170"/>
                <a:gd name="T9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0" h="114">
                  <a:moveTo>
                    <a:pt x="0" y="0"/>
                  </a:moveTo>
                  <a:cubicBezTo>
                    <a:pt x="0" y="16"/>
                    <a:pt x="0" y="16"/>
                    <a:pt x="0" y="16"/>
                  </a:cubicBezTo>
                  <a:cubicBezTo>
                    <a:pt x="57" y="49"/>
                    <a:pt x="113" y="81"/>
                    <a:pt x="170" y="114"/>
                  </a:cubicBezTo>
                  <a:cubicBezTo>
                    <a:pt x="170" y="98"/>
                    <a:pt x="170" y="98"/>
                    <a:pt x="170" y="98"/>
                  </a:cubicBezTo>
                  <a:cubicBezTo>
                    <a:pt x="113" y="65"/>
                    <a:pt x="57" y="33"/>
                    <a:pt x="0" y="0"/>
                  </a:cubicBezTo>
                  <a:close/>
                </a:path>
              </a:pathLst>
            </a:custGeom>
            <a:solidFill>
              <a:srgbClr val="8A8C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1" name="Freeform 463"/>
            <p:cNvSpPr>
              <a:spLocks/>
            </p:cNvSpPr>
            <p:nvPr userDrawn="1"/>
          </p:nvSpPr>
          <p:spPr bwMode="auto">
            <a:xfrm>
              <a:off x="7853364" y="3902076"/>
              <a:ext cx="611188" cy="352425"/>
            </a:xfrm>
            <a:custGeom>
              <a:avLst/>
              <a:gdLst>
                <a:gd name="T0" fmla="*/ 215 w 385"/>
                <a:gd name="T1" fmla="*/ 0 h 222"/>
                <a:gd name="T2" fmla="*/ 0 w 385"/>
                <a:gd name="T3" fmla="*/ 124 h 222"/>
                <a:gd name="T4" fmla="*/ 170 w 385"/>
                <a:gd name="T5" fmla="*/ 222 h 222"/>
                <a:gd name="T6" fmla="*/ 385 w 385"/>
                <a:gd name="T7" fmla="*/ 98 h 222"/>
                <a:gd name="T8" fmla="*/ 215 w 385"/>
                <a:gd name="T9" fmla="*/ 0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5" h="222">
                  <a:moveTo>
                    <a:pt x="215" y="0"/>
                  </a:moveTo>
                  <a:cubicBezTo>
                    <a:pt x="0" y="124"/>
                    <a:pt x="0" y="124"/>
                    <a:pt x="0" y="124"/>
                  </a:cubicBezTo>
                  <a:cubicBezTo>
                    <a:pt x="57" y="157"/>
                    <a:pt x="113" y="189"/>
                    <a:pt x="170" y="222"/>
                  </a:cubicBezTo>
                  <a:cubicBezTo>
                    <a:pt x="385" y="98"/>
                    <a:pt x="385" y="98"/>
                    <a:pt x="385" y="98"/>
                  </a:cubicBezTo>
                  <a:cubicBezTo>
                    <a:pt x="328" y="65"/>
                    <a:pt x="272" y="32"/>
                    <a:pt x="215" y="0"/>
                  </a:cubicBezTo>
                  <a:close/>
                </a:path>
              </a:pathLst>
            </a:custGeom>
            <a:solidFill>
              <a:srgbClr val="A1A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2" name="Freeform 464"/>
            <p:cNvSpPr>
              <a:spLocks/>
            </p:cNvSpPr>
            <p:nvPr userDrawn="1"/>
          </p:nvSpPr>
          <p:spPr bwMode="auto">
            <a:xfrm>
              <a:off x="8123239" y="4057651"/>
              <a:ext cx="341313" cy="222250"/>
            </a:xfrm>
            <a:custGeom>
              <a:avLst/>
              <a:gdLst>
                <a:gd name="T0" fmla="*/ 0 w 215"/>
                <a:gd name="T1" fmla="*/ 124 h 140"/>
                <a:gd name="T2" fmla="*/ 0 w 215"/>
                <a:gd name="T3" fmla="*/ 140 h 140"/>
                <a:gd name="T4" fmla="*/ 215 w 215"/>
                <a:gd name="T5" fmla="*/ 16 h 140"/>
                <a:gd name="T6" fmla="*/ 215 w 215"/>
                <a:gd name="T7" fmla="*/ 0 h 140"/>
                <a:gd name="T8" fmla="*/ 0 w 215"/>
                <a:gd name="T9" fmla="*/ 124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5" h="140">
                  <a:moveTo>
                    <a:pt x="0" y="124"/>
                  </a:moveTo>
                  <a:lnTo>
                    <a:pt x="0" y="140"/>
                  </a:lnTo>
                  <a:lnTo>
                    <a:pt x="215" y="16"/>
                  </a:lnTo>
                  <a:lnTo>
                    <a:pt x="215" y="0"/>
                  </a:lnTo>
                  <a:lnTo>
                    <a:pt x="0" y="124"/>
                  </a:lnTo>
                  <a:close/>
                </a:path>
              </a:pathLst>
            </a:custGeom>
            <a:solidFill>
              <a:srgbClr val="33120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3" name="Freeform 465"/>
            <p:cNvSpPr>
              <a:spLocks/>
            </p:cNvSpPr>
            <p:nvPr userDrawn="1"/>
          </p:nvSpPr>
          <p:spPr bwMode="auto">
            <a:xfrm>
              <a:off x="7977189" y="3967163"/>
              <a:ext cx="446088" cy="258763"/>
            </a:xfrm>
            <a:custGeom>
              <a:avLst/>
              <a:gdLst>
                <a:gd name="T0" fmla="*/ 211 w 281"/>
                <a:gd name="T1" fmla="*/ 0 h 163"/>
                <a:gd name="T2" fmla="*/ 0 w 281"/>
                <a:gd name="T3" fmla="*/ 122 h 163"/>
                <a:gd name="T4" fmla="*/ 70 w 281"/>
                <a:gd name="T5" fmla="*/ 163 h 163"/>
                <a:gd name="T6" fmla="*/ 281 w 281"/>
                <a:gd name="T7" fmla="*/ 40 h 163"/>
                <a:gd name="T8" fmla="*/ 211 w 281"/>
                <a:gd name="T9" fmla="*/ 0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1" h="163">
                  <a:moveTo>
                    <a:pt x="211" y="0"/>
                  </a:moveTo>
                  <a:lnTo>
                    <a:pt x="0" y="122"/>
                  </a:lnTo>
                  <a:lnTo>
                    <a:pt x="70" y="163"/>
                  </a:lnTo>
                  <a:lnTo>
                    <a:pt x="281" y="40"/>
                  </a:lnTo>
                  <a:lnTo>
                    <a:pt x="211" y="0"/>
                  </a:lnTo>
                  <a:close/>
                </a:path>
              </a:pathLst>
            </a:custGeom>
            <a:solidFill>
              <a:srgbClr val="8787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4" name="Freeform 466"/>
            <p:cNvSpPr>
              <a:spLocks/>
            </p:cNvSpPr>
            <p:nvPr userDrawn="1"/>
          </p:nvSpPr>
          <p:spPr bwMode="auto">
            <a:xfrm>
              <a:off x="8012114" y="4140201"/>
              <a:ext cx="17463" cy="11113"/>
            </a:xfrm>
            <a:custGeom>
              <a:avLst/>
              <a:gdLst>
                <a:gd name="T0" fmla="*/ 5 w 11"/>
                <a:gd name="T1" fmla="*/ 6 h 7"/>
                <a:gd name="T2" fmla="*/ 7 w 11"/>
                <a:gd name="T3" fmla="*/ 6 h 7"/>
                <a:gd name="T4" fmla="*/ 11 w 11"/>
                <a:gd name="T5" fmla="*/ 4 h 7"/>
                <a:gd name="T6" fmla="*/ 11 w 11"/>
                <a:gd name="T7" fmla="*/ 3 h 7"/>
                <a:gd name="T8" fmla="*/ 7 w 11"/>
                <a:gd name="T9" fmla="*/ 0 h 7"/>
                <a:gd name="T10" fmla="*/ 5 w 11"/>
                <a:gd name="T11" fmla="*/ 0 h 7"/>
                <a:gd name="T12" fmla="*/ 1 w 11"/>
                <a:gd name="T13" fmla="*/ 3 h 7"/>
                <a:gd name="T14" fmla="*/ 1 w 11"/>
                <a:gd name="T15" fmla="*/ 4 h 7"/>
                <a:gd name="T16" fmla="*/ 5 w 11"/>
                <a:gd name="T17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7">
                  <a:moveTo>
                    <a:pt x="5" y="6"/>
                  </a:moveTo>
                  <a:cubicBezTo>
                    <a:pt x="6" y="7"/>
                    <a:pt x="6" y="7"/>
                    <a:pt x="7" y="6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3"/>
                    <a:pt x="11" y="3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6" y="0"/>
                    <a:pt x="5" y="0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4"/>
                    <a:pt x="1" y="4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5" name="Freeform 467"/>
            <p:cNvSpPr>
              <a:spLocks/>
            </p:cNvSpPr>
            <p:nvPr userDrawn="1"/>
          </p:nvSpPr>
          <p:spPr bwMode="auto">
            <a:xfrm>
              <a:off x="8045451" y="4121151"/>
              <a:ext cx="17463" cy="11113"/>
            </a:xfrm>
            <a:custGeom>
              <a:avLst/>
              <a:gdLst>
                <a:gd name="T0" fmla="*/ 5 w 11"/>
                <a:gd name="T1" fmla="*/ 6 h 7"/>
                <a:gd name="T2" fmla="*/ 6 w 11"/>
                <a:gd name="T3" fmla="*/ 6 h 7"/>
                <a:gd name="T4" fmla="*/ 11 w 11"/>
                <a:gd name="T5" fmla="*/ 4 h 7"/>
                <a:gd name="T6" fmla="*/ 10 w 11"/>
                <a:gd name="T7" fmla="*/ 3 h 7"/>
                <a:gd name="T8" fmla="*/ 6 w 11"/>
                <a:gd name="T9" fmla="*/ 0 h 7"/>
                <a:gd name="T10" fmla="*/ 5 w 11"/>
                <a:gd name="T11" fmla="*/ 0 h 7"/>
                <a:gd name="T12" fmla="*/ 0 w 11"/>
                <a:gd name="T13" fmla="*/ 3 h 7"/>
                <a:gd name="T14" fmla="*/ 0 w 11"/>
                <a:gd name="T15" fmla="*/ 4 h 7"/>
                <a:gd name="T16" fmla="*/ 5 w 11"/>
                <a:gd name="T17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7">
                  <a:moveTo>
                    <a:pt x="5" y="6"/>
                  </a:moveTo>
                  <a:cubicBezTo>
                    <a:pt x="5" y="7"/>
                    <a:pt x="6" y="7"/>
                    <a:pt x="6" y="6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3"/>
                    <a:pt x="10" y="3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6" name="Freeform 468"/>
            <p:cNvSpPr>
              <a:spLocks/>
            </p:cNvSpPr>
            <p:nvPr userDrawn="1"/>
          </p:nvSpPr>
          <p:spPr bwMode="auto">
            <a:xfrm>
              <a:off x="8034339" y="4127501"/>
              <a:ext cx="17463" cy="11113"/>
            </a:xfrm>
            <a:custGeom>
              <a:avLst/>
              <a:gdLst>
                <a:gd name="T0" fmla="*/ 5 w 11"/>
                <a:gd name="T1" fmla="*/ 6 h 7"/>
                <a:gd name="T2" fmla="*/ 6 w 11"/>
                <a:gd name="T3" fmla="*/ 6 h 7"/>
                <a:gd name="T4" fmla="*/ 11 w 11"/>
                <a:gd name="T5" fmla="*/ 4 h 7"/>
                <a:gd name="T6" fmla="*/ 11 w 11"/>
                <a:gd name="T7" fmla="*/ 3 h 7"/>
                <a:gd name="T8" fmla="*/ 6 w 11"/>
                <a:gd name="T9" fmla="*/ 0 h 7"/>
                <a:gd name="T10" fmla="*/ 5 w 11"/>
                <a:gd name="T11" fmla="*/ 0 h 7"/>
                <a:gd name="T12" fmla="*/ 0 w 11"/>
                <a:gd name="T13" fmla="*/ 3 h 7"/>
                <a:gd name="T14" fmla="*/ 0 w 11"/>
                <a:gd name="T15" fmla="*/ 4 h 7"/>
                <a:gd name="T16" fmla="*/ 5 w 11"/>
                <a:gd name="T17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7">
                  <a:moveTo>
                    <a:pt x="5" y="6"/>
                  </a:moveTo>
                  <a:cubicBezTo>
                    <a:pt x="5" y="7"/>
                    <a:pt x="6" y="7"/>
                    <a:pt x="6" y="6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3"/>
                    <a:pt x="11" y="3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7" name="Freeform 469"/>
            <p:cNvSpPr>
              <a:spLocks/>
            </p:cNvSpPr>
            <p:nvPr userDrawn="1"/>
          </p:nvSpPr>
          <p:spPr bwMode="auto">
            <a:xfrm>
              <a:off x="8023226" y="4133851"/>
              <a:ext cx="17463" cy="11113"/>
            </a:xfrm>
            <a:custGeom>
              <a:avLst/>
              <a:gdLst>
                <a:gd name="T0" fmla="*/ 5 w 11"/>
                <a:gd name="T1" fmla="*/ 6 h 7"/>
                <a:gd name="T2" fmla="*/ 7 w 11"/>
                <a:gd name="T3" fmla="*/ 6 h 7"/>
                <a:gd name="T4" fmla="*/ 11 w 11"/>
                <a:gd name="T5" fmla="*/ 4 h 7"/>
                <a:gd name="T6" fmla="*/ 11 w 11"/>
                <a:gd name="T7" fmla="*/ 3 h 7"/>
                <a:gd name="T8" fmla="*/ 6 w 11"/>
                <a:gd name="T9" fmla="*/ 0 h 7"/>
                <a:gd name="T10" fmla="*/ 5 w 11"/>
                <a:gd name="T11" fmla="*/ 0 h 7"/>
                <a:gd name="T12" fmla="*/ 1 w 11"/>
                <a:gd name="T13" fmla="*/ 3 h 7"/>
                <a:gd name="T14" fmla="*/ 1 w 11"/>
                <a:gd name="T15" fmla="*/ 4 h 7"/>
                <a:gd name="T16" fmla="*/ 5 w 11"/>
                <a:gd name="T17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7">
                  <a:moveTo>
                    <a:pt x="5" y="6"/>
                  </a:moveTo>
                  <a:cubicBezTo>
                    <a:pt x="5" y="7"/>
                    <a:pt x="6" y="7"/>
                    <a:pt x="7" y="6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3"/>
                    <a:pt x="11" y="3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3"/>
                    <a:pt x="1" y="4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8" name="Freeform 470"/>
            <p:cNvSpPr>
              <a:spLocks/>
            </p:cNvSpPr>
            <p:nvPr userDrawn="1"/>
          </p:nvSpPr>
          <p:spPr bwMode="auto">
            <a:xfrm>
              <a:off x="8037514" y="4137026"/>
              <a:ext cx="26988" cy="15875"/>
            </a:xfrm>
            <a:custGeom>
              <a:avLst/>
              <a:gdLst>
                <a:gd name="T0" fmla="*/ 7 w 17"/>
                <a:gd name="T1" fmla="*/ 1 h 10"/>
                <a:gd name="T2" fmla="*/ 0 w 17"/>
                <a:gd name="T3" fmla="*/ 5 h 10"/>
                <a:gd name="T4" fmla="*/ 0 w 17"/>
                <a:gd name="T5" fmla="*/ 6 h 10"/>
                <a:gd name="T6" fmla="*/ 7 w 17"/>
                <a:gd name="T7" fmla="*/ 10 h 10"/>
                <a:gd name="T8" fmla="*/ 9 w 17"/>
                <a:gd name="T9" fmla="*/ 10 h 10"/>
                <a:gd name="T10" fmla="*/ 16 w 17"/>
                <a:gd name="T11" fmla="*/ 6 h 10"/>
                <a:gd name="T12" fmla="*/ 16 w 17"/>
                <a:gd name="T13" fmla="*/ 5 h 10"/>
                <a:gd name="T14" fmla="*/ 9 w 17"/>
                <a:gd name="T15" fmla="*/ 1 h 10"/>
                <a:gd name="T16" fmla="*/ 7 w 17"/>
                <a:gd name="T1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7" y="1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6"/>
                    <a:pt x="0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9" y="10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7" y="6"/>
                    <a:pt x="17" y="5"/>
                    <a:pt x="16" y="5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8" y="0"/>
                    <a:pt x="7" y="1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9" name="Freeform 471"/>
            <p:cNvSpPr>
              <a:spLocks/>
            </p:cNvSpPr>
            <p:nvPr userDrawn="1"/>
          </p:nvSpPr>
          <p:spPr bwMode="auto">
            <a:xfrm>
              <a:off x="8002589" y="4146551"/>
              <a:ext cx="17463" cy="9525"/>
            </a:xfrm>
            <a:custGeom>
              <a:avLst/>
              <a:gdLst>
                <a:gd name="T0" fmla="*/ 5 w 11"/>
                <a:gd name="T1" fmla="*/ 6 h 6"/>
                <a:gd name="T2" fmla="*/ 6 w 11"/>
                <a:gd name="T3" fmla="*/ 6 h 6"/>
                <a:gd name="T4" fmla="*/ 10 w 11"/>
                <a:gd name="T5" fmla="*/ 4 h 6"/>
                <a:gd name="T6" fmla="*/ 10 w 11"/>
                <a:gd name="T7" fmla="*/ 3 h 6"/>
                <a:gd name="T8" fmla="*/ 6 w 11"/>
                <a:gd name="T9" fmla="*/ 0 h 6"/>
                <a:gd name="T10" fmla="*/ 5 w 11"/>
                <a:gd name="T11" fmla="*/ 0 h 6"/>
                <a:gd name="T12" fmla="*/ 0 w 11"/>
                <a:gd name="T13" fmla="*/ 3 h 6"/>
                <a:gd name="T14" fmla="*/ 0 w 11"/>
                <a:gd name="T15" fmla="*/ 4 h 6"/>
                <a:gd name="T16" fmla="*/ 5 w 11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5" y="6"/>
                  </a:moveTo>
                  <a:cubicBezTo>
                    <a:pt x="5" y="6"/>
                    <a:pt x="6" y="6"/>
                    <a:pt x="6" y="6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1" y="3"/>
                    <a:pt x="11" y="3"/>
                    <a:pt x="10" y="3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4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0" name="Freeform 472"/>
            <p:cNvSpPr>
              <a:spLocks/>
            </p:cNvSpPr>
            <p:nvPr userDrawn="1"/>
          </p:nvSpPr>
          <p:spPr bwMode="auto">
            <a:xfrm>
              <a:off x="7991476" y="4152901"/>
              <a:ext cx="17463" cy="9525"/>
            </a:xfrm>
            <a:custGeom>
              <a:avLst/>
              <a:gdLst>
                <a:gd name="T0" fmla="*/ 11 w 11"/>
                <a:gd name="T1" fmla="*/ 2 h 6"/>
                <a:gd name="T2" fmla="*/ 7 w 11"/>
                <a:gd name="T3" fmla="*/ 0 h 6"/>
                <a:gd name="T4" fmla="*/ 5 w 11"/>
                <a:gd name="T5" fmla="*/ 0 h 6"/>
                <a:gd name="T6" fmla="*/ 1 w 11"/>
                <a:gd name="T7" fmla="*/ 2 h 6"/>
                <a:gd name="T8" fmla="*/ 1 w 11"/>
                <a:gd name="T9" fmla="*/ 3 h 6"/>
                <a:gd name="T10" fmla="*/ 5 w 11"/>
                <a:gd name="T11" fmla="*/ 6 h 6"/>
                <a:gd name="T12" fmla="*/ 7 w 11"/>
                <a:gd name="T13" fmla="*/ 6 h 6"/>
                <a:gd name="T14" fmla="*/ 11 w 11"/>
                <a:gd name="T15" fmla="*/ 3 h 6"/>
                <a:gd name="T16" fmla="*/ 11 w 11"/>
                <a:gd name="T17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11" y="2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3"/>
                    <a:pt x="0" y="3"/>
                    <a:pt x="1" y="3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6"/>
                    <a:pt x="6" y="6"/>
                    <a:pt x="7" y="6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3"/>
                    <a:pt x="11" y="3"/>
                    <a:pt x="11" y="2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1" name="Freeform 473"/>
            <p:cNvSpPr>
              <a:spLocks/>
            </p:cNvSpPr>
            <p:nvPr userDrawn="1"/>
          </p:nvSpPr>
          <p:spPr bwMode="auto">
            <a:xfrm>
              <a:off x="8020051" y="4146551"/>
              <a:ext cx="28575" cy="15875"/>
            </a:xfrm>
            <a:custGeom>
              <a:avLst/>
              <a:gdLst>
                <a:gd name="T0" fmla="*/ 8 w 18"/>
                <a:gd name="T1" fmla="*/ 1 h 10"/>
                <a:gd name="T2" fmla="*/ 1 w 18"/>
                <a:gd name="T3" fmla="*/ 5 h 10"/>
                <a:gd name="T4" fmla="*/ 1 w 18"/>
                <a:gd name="T5" fmla="*/ 6 h 10"/>
                <a:gd name="T6" fmla="*/ 8 w 18"/>
                <a:gd name="T7" fmla="*/ 10 h 10"/>
                <a:gd name="T8" fmla="*/ 10 w 18"/>
                <a:gd name="T9" fmla="*/ 10 h 10"/>
                <a:gd name="T10" fmla="*/ 17 w 18"/>
                <a:gd name="T11" fmla="*/ 6 h 10"/>
                <a:gd name="T12" fmla="*/ 17 w 18"/>
                <a:gd name="T13" fmla="*/ 5 h 10"/>
                <a:gd name="T14" fmla="*/ 10 w 18"/>
                <a:gd name="T15" fmla="*/ 1 h 10"/>
                <a:gd name="T16" fmla="*/ 8 w 18"/>
                <a:gd name="T1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8" y="1"/>
                  </a:move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9" y="10"/>
                    <a:pt x="10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8" y="6"/>
                    <a:pt x="18" y="5"/>
                    <a:pt x="17" y="5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0"/>
                    <a:pt x="8" y="0"/>
                    <a:pt x="8" y="1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2" name="Freeform 474"/>
            <p:cNvSpPr>
              <a:spLocks/>
            </p:cNvSpPr>
            <p:nvPr userDrawn="1"/>
          </p:nvSpPr>
          <p:spPr bwMode="auto">
            <a:xfrm>
              <a:off x="8043864" y="4152901"/>
              <a:ext cx="26988" cy="15875"/>
            </a:xfrm>
            <a:custGeom>
              <a:avLst/>
              <a:gdLst>
                <a:gd name="T0" fmla="*/ 8 w 17"/>
                <a:gd name="T1" fmla="*/ 10 h 10"/>
                <a:gd name="T2" fmla="*/ 10 w 17"/>
                <a:gd name="T3" fmla="*/ 10 h 10"/>
                <a:gd name="T4" fmla="*/ 17 w 17"/>
                <a:gd name="T5" fmla="*/ 6 h 10"/>
                <a:gd name="T6" fmla="*/ 17 w 17"/>
                <a:gd name="T7" fmla="*/ 4 h 10"/>
                <a:gd name="T8" fmla="*/ 10 w 17"/>
                <a:gd name="T9" fmla="*/ 0 h 10"/>
                <a:gd name="T10" fmla="*/ 8 w 17"/>
                <a:gd name="T11" fmla="*/ 0 h 10"/>
                <a:gd name="T12" fmla="*/ 1 w 17"/>
                <a:gd name="T13" fmla="*/ 4 h 10"/>
                <a:gd name="T14" fmla="*/ 1 w 17"/>
                <a:gd name="T15" fmla="*/ 6 h 10"/>
                <a:gd name="T16" fmla="*/ 8 w 17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8" y="10"/>
                  </a:moveTo>
                  <a:cubicBezTo>
                    <a:pt x="8" y="10"/>
                    <a:pt x="9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5"/>
                    <a:pt x="17" y="5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8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1" y="6"/>
                  </a:cubicBezTo>
                  <a:lnTo>
                    <a:pt x="8" y="10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3" name="Freeform 475"/>
            <p:cNvSpPr>
              <a:spLocks/>
            </p:cNvSpPr>
            <p:nvPr userDrawn="1"/>
          </p:nvSpPr>
          <p:spPr bwMode="auto">
            <a:xfrm>
              <a:off x="8004176" y="4156076"/>
              <a:ext cx="28575" cy="15875"/>
            </a:xfrm>
            <a:custGeom>
              <a:avLst/>
              <a:gdLst>
                <a:gd name="T0" fmla="*/ 17 w 18"/>
                <a:gd name="T1" fmla="*/ 5 h 10"/>
                <a:gd name="T2" fmla="*/ 10 w 18"/>
                <a:gd name="T3" fmla="*/ 1 h 10"/>
                <a:gd name="T4" fmla="*/ 8 w 18"/>
                <a:gd name="T5" fmla="*/ 1 h 10"/>
                <a:gd name="T6" fmla="*/ 1 w 18"/>
                <a:gd name="T7" fmla="*/ 5 h 10"/>
                <a:gd name="T8" fmla="*/ 1 w 18"/>
                <a:gd name="T9" fmla="*/ 6 h 10"/>
                <a:gd name="T10" fmla="*/ 8 w 18"/>
                <a:gd name="T11" fmla="*/ 10 h 10"/>
                <a:gd name="T12" fmla="*/ 10 w 18"/>
                <a:gd name="T13" fmla="*/ 10 h 10"/>
                <a:gd name="T14" fmla="*/ 17 w 18"/>
                <a:gd name="T15" fmla="*/ 6 h 10"/>
                <a:gd name="T16" fmla="*/ 17 w 18"/>
                <a:gd name="T17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17" y="5"/>
                  </a:moveTo>
                  <a:cubicBezTo>
                    <a:pt x="10" y="1"/>
                    <a:pt x="10" y="1"/>
                    <a:pt x="10" y="1"/>
                  </a:cubicBezTo>
                  <a:cubicBezTo>
                    <a:pt x="9" y="0"/>
                    <a:pt x="8" y="0"/>
                    <a:pt x="8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8" y="6"/>
                    <a:pt x="18" y="5"/>
                    <a:pt x="17" y="5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4" name="Freeform 476"/>
            <p:cNvSpPr>
              <a:spLocks/>
            </p:cNvSpPr>
            <p:nvPr userDrawn="1"/>
          </p:nvSpPr>
          <p:spPr bwMode="auto">
            <a:xfrm>
              <a:off x="8021639" y="4162426"/>
              <a:ext cx="33338" cy="19050"/>
            </a:xfrm>
            <a:custGeom>
              <a:avLst/>
              <a:gdLst>
                <a:gd name="T0" fmla="*/ 20 w 21"/>
                <a:gd name="T1" fmla="*/ 5 h 12"/>
                <a:gd name="T2" fmla="*/ 13 w 21"/>
                <a:gd name="T3" fmla="*/ 0 h 12"/>
                <a:gd name="T4" fmla="*/ 11 w 21"/>
                <a:gd name="T5" fmla="*/ 0 h 12"/>
                <a:gd name="T6" fmla="*/ 0 w 21"/>
                <a:gd name="T7" fmla="*/ 7 h 12"/>
                <a:gd name="T8" fmla="*/ 0 w 21"/>
                <a:gd name="T9" fmla="*/ 8 h 12"/>
                <a:gd name="T10" fmla="*/ 7 w 21"/>
                <a:gd name="T11" fmla="*/ 12 h 12"/>
                <a:gd name="T12" fmla="*/ 9 w 21"/>
                <a:gd name="T13" fmla="*/ 12 h 12"/>
                <a:gd name="T14" fmla="*/ 20 w 21"/>
                <a:gd name="T15" fmla="*/ 6 h 12"/>
                <a:gd name="T16" fmla="*/ 20 w 21"/>
                <a:gd name="T17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" h="12">
                  <a:moveTo>
                    <a:pt x="20" y="5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12" y="0"/>
                    <a:pt x="11" y="0"/>
                    <a:pt x="11" y="0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8"/>
                    <a:pt x="0" y="8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8" y="12"/>
                    <a:pt x="9" y="12"/>
                    <a:pt x="9" y="12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21" y="5"/>
                    <a:pt x="21" y="5"/>
                    <a:pt x="20" y="5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5" name="Freeform 477"/>
            <p:cNvSpPr>
              <a:spLocks/>
            </p:cNvSpPr>
            <p:nvPr userDrawn="1"/>
          </p:nvSpPr>
          <p:spPr bwMode="auto">
            <a:xfrm>
              <a:off x="8053389" y="4127501"/>
              <a:ext cx="28575" cy="15875"/>
            </a:xfrm>
            <a:custGeom>
              <a:avLst/>
              <a:gdLst>
                <a:gd name="T0" fmla="*/ 8 w 18"/>
                <a:gd name="T1" fmla="*/ 0 h 10"/>
                <a:gd name="T2" fmla="*/ 1 w 18"/>
                <a:gd name="T3" fmla="*/ 4 h 10"/>
                <a:gd name="T4" fmla="*/ 1 w 18"/>
                <a:gd name="T5" fmla="*/ 6 h 10"/>
                <a:gd name="T6" fmla="*/ 8 w 18"/>
                <a:gd name="T7" fmla="*/ 10 h 10"/>
                <a:gd name="T8" fmla="*/ 10 w 18"/>
                <a:gd name="T9" fmla="*/ 10 h 10"/>
                <a:gd name="T10" fmla="*/ 17 w 18"/>
                <a:gd name="T11" fmla="*/ 6 h 10"/>
                <a:gd name="T12" fmla="*/ 17 w 18"/>
                <a:gd name="T13" fmla="*/ 4 h 10"/>
                <a:gd name="T14" fmla="*/ 10 w 18"/>
                <a:gd name="T15" fmla="*/ 0 h 10"/>
                <a:gd name="T16" fmla="*/ 8 w 18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8" y="0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9" y="10"/>
                    <a:pt x="10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8" y="5"/>
                    <a:pt x="18" y="5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9" y="0"/>
                    <a:pt x="8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6" name="Freeform 478"/>
            <p:cNvSpPr>
              <a:spLocks/>
            </p:cNvSpPr>
            <p:nvPr userDrawn="1"/>
          </p:nvSpPr>
          <p:spPr bwMode="auto">
            <a:xfrm>
              <a:off x="8061326" y="4143376"/>
              <a:ext cx="26988" cy="15875"/>
            </a:xfrm>
            <a:custGeom>
              <a:avLst/>
              <a:gdLst>
                <a:gd name="T0" fmla="*/ 7 w 17"/>
                <a:gd name="T1" fmla="*/ 0 h 10"/>
                <a:gd name="T2" fmla="*/ 0 w 17"/>
                <a:gd name="T3" fmla="*/ 4 h 10"/>
                <a:gd name="T4" fmla="*/ 0 w 17"/>
                <a:gd name="T5" fmla="*/ 5 h 10"/>
                <a:gd name="T6" fmla="*/ 7 w 17"/>
                <a:gd name="T7" fmla="*/ 9 h 10"/>
                <a:gd name="T8" fmla="*/ 10 w 17"/>
                <a:gd name="T9" fmla="*/ 9 h 10"/>
                <a:gd name="T10" fmla="*/ 17 w 17"/>
                <a:gd name="T11" fmla="*/ 5 h 10"/>
                <a:gd name="T12" fmla="*/ 17 w 17"/>
                <a:gd name="T13" fmla="*/ 4 h 10"/>
                <a:gd name="T14" fmla="*/ 10 w 17"/>
                <a:gd name="T15" fmla="*/ 0 h 10"/>
                <a:gd name="T16" fmla="*/ 7 w 17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7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10"/>
                    <a:pt x="9" y="10"/>
                    <a:pt x="10" y="9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5"/>
                    <a:pt x="17" y="4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7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7" name="Freeform 479"/>
            <p:cNvSpPr>
              <a:spLocks/>
            </p:cNvSpPr>
            <p:nvPr userDrawn="1"/>
          </p:nvSpPr>
          <p:spPr bwMode="auto">
            <a:xfrm>
              <a:off x="8150226" y="4110038"/>
              <a:ext cx="28575" cy="17463"/>
            </a:xfrm>
            <a:custGeom>
              <a:avLst/>
              <a:gdLst>
                <a:gd name="T0" fmla="*/ 10 w 18"/>
                <a:gd name="T1" fmla="*/ 10 h 11"/>
                <a:gd name="T2" fmla="*/ 17 w 18"/>
                <a:gd name="T3" fmla="*/ 6 h 11"/>
                <a:gd name="T4" fmla="*/ 17 w 18"/>
                <a:gd name="T5" fmla="*/ 5 h 11"/>
                <a:gd name="T6" fmla="*/ 10 w 18"/>
                <a:gd name="T7" fmla="*/ 1 h 11"/>
                <a:gd name="T8" fmla="*/ 8 w 18"/>
                <a:gd name="T9" fmla="*/ 1 h 11"/>
                <a:gd name="T10" fmla="*/ 1 w 18"/>
                <a:gd name="T11" fmla="*/ 5 h 11"/>
                <a:gd name="T12" fmla="*/ 1 w 18"/>
                <a:gd name="T13" fmla="*/ 6 h 11"/>
                <a:gd name="T14" fmla="*/ 8 w 18"/>
                <a:gd name="T15" fmla="*/ 10 h 11"/>
                <a:gd name="T16" fmla="*/ 10 w 18"/>
                <a:gd name="T17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1">
                  <a:moveTo>
                    <a:pt x="10" y="10"/>
                  </a:moveTo>
                  <a:cubicBezTo>
                    <a:pt x="17" y="6"/>
                    <a:pt x="17" y="6"/>
                    <a:pt x="17" y="6"/>
                  </a:cubicBezTo>
                  <a:cubicBezTo>
                    <a:pt x="18" y="6"/>
                    <a:pt x="18" y="5"/>
                    <a:pt x="17" y="5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0"/>
                    <a:pt x="9" y="0"/>
                    <a:pt x="8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9" y="11"/>
                    <a:pt x="10" y="11"/>
                    <a:pt x="10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8" name="Freeform 480"/>
            <p:cNvSpPr>
              <a:spLocks/>
            </p:cNvSpPr>
            <p:nvPr userDrawn="1"/>
          </p:nvSpPr>
          <p:spPr bwMode="auto">
            <a:xfrm>
              <a:off x="8066089" y="4160838"/>
              <a:ext cx="26988" cy="15875"/>
            </a:xfrm>
            <a:custGeom>
              <a:avLst/>
              <a:gdLst>
                <a:gd name="T0" fmla="*/ 7 w 17"/>
                <a:gd name="T1" fmla="*/ 9 h 10"/>
                <a:gd name="T2" fmla="*/ 10 w 17"/>
                <a:gd name="T3" fmla="*/ 9 h 10"/>
                <a:gd name="T4" fmla="*/ 17 w 17"/>
                <a:gd name="T5" fmla="*/ 5 h 10"/>
                <a:gd name="T6" fmla="*/ 17 w 17"/>
                <a:gd name="T7" fmla="*/ 4 h 10"/>
                <a:gd name="T8" fmla="*/ 10 w 17"/>
                <a:gd name="T9" fmla="*/ 0 h 10"/>
                <a:gd name="T10" fmla="*/ 7 w 17"/>
                <a:gd name="T11" fmla="*/ 0 h 10"/>
                <a:gd name="T12" fmla="*/ 0 w 17"/>
                <a:gd name="T13" fmla="*/ 4 h 10"/>
                <a:gd name="T14" fmla="*/ 0 w 17"/>
                <a:gd name="T15" fmla="*/ 5 h 10"/>
                <a:gd name="T16" fmla="*/ 7 w 17"/>
                <a:gd name="T17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7" y="9"/>
                  </a:moveTo>
                  <a:cubicBezTo>
                    <a:pt x="8" y="10"/>
                    <a:pt x="9" y="10"/>
                    <a:pt x="10" y="9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5"/>
                    <a:pt x="17" y="4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7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lnTo>
                    <a:pt x="7" y="9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9" name="Freeform 481"/>
            <p:cNvSpPr>
              <a:spLocks/>
            </p:cNvSpPr>
            <p:nvPr userDrawn="1"/>
          </p:nvSpPr>
          <p:spPr bwMode="auto">
            <a:xfrm>
              <a:off x="8089901" y="4187826"/>
              <a:ext cx="28575" cy="15875"/>
            </a:xfrm>
            <a:custGeom>
              <a:avLst/>
              <a:gdLst>
                <a:gd name="T0" fmla="*/ 10 w 18"/>
                <a:gd name="T1" fmla="*/ 0 h 10"/>
                <a:gd name="T2" fmla="*/ 8 w 18"/>
                <a:gd name="T3" fmla="*/ 0 h 10"/>
                <a:gd name="T4" fmla="*/ 1 w 18"/>
                <a:gd name="T5" fmla="*/ 4 h 10"/>
                <a:gd name="T6" fmla="*/ 1 w 18"/>
                <a:gd name="T7" fmla="*/ 6 h 10"/>
                <a:gd name="T8" fmla="*/ 8 w 18"/>
                <a:gd name="T9" fmla="*/ 10 h 10"/>
                <a:gd name="T10" fmla="*/ 10 w 18"/>
                <a:gd name="T11" fmla="*/ 10 h 10"/>
                <a:gd name="T12" fmla="*/ 17 w 18"/>
                <a:gd name="T13" fmla="*/ 6 h 10"/>
                <a:gd name="T14" fmla="*/ 17 w 18"/>
                <a:gd name="T15" fmla="*/ 4 h 10"/>
                <a:gd name="T16" fmla="*/ 10 w 18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10" y="0"/>
                  </a:moveTo>
                  <a:cubicBezTo>
                    <a:pt x="10" y="0"/>
                    <a:pt x="9" y="0"/>
                    <a:pt x="8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9" y="10"/>
                    <a:pt x="10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8" y="5"/>
                    <a:pt x="18" y="5"/>
                    <a:pt x="17" y="4"/>
                  </a:cubicBezTo>
                  <a:lnTo>
                    <a:pt x="10" y="0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0" name="Freeform 482"/>
            <p:cNvSpPr>
              <a:spLocks/>
            </p:cNvSpPr>
            <p:nvPr userDrawn="1"/>
          </p:nvSpPr>
          <p:spPr bwMode="auto">
            <a:xfrm>
              <a:off x="8107364" y="4178301"/>
              <a:ext cx="26988" cy="15875"/>
            </a:xfrm>
            <a:custGeom>
              <a:avLst/>
              <a:gdLst>
                <a:gd name="T0" fmla="*/ 10 w 17"/>
                <a:gd name="T1" fmla="*/ 0 h 10"/>
                <a:gd name="T2" fmla="*/ 7 w 17"/>
                <a:gd name="T3" fmla="*/ 0 h 10"/>
                <a:gd name="T4" fmla="*/ 0 w 17"/>
                <a:gd name="T5" fmla="*/ 4 h 10"/>
                <a:gd name="T6" fmla="*/ 0 w 17"/>
                <a:gd name="T7" fmla="*/ 6 h 10"/>
                <a:gd name="T8" fmla="*/ 7 w 17"/>
                <a:gd name="T9" fmla="*/ 10 h 10"/>
                <a:gd name="T10" fmla="*/ 10 w 17"/>
                <a:gd name="T11" fmla="*/ 10 h 10"/>
                <a:gd name="T12" fmla="*/ 17 w 17"/>
                <a:gd name="T13" fmla="*/ 6 h 10"/>
                <a:gd name="T14" fmla="*/ 17 w 17"/>
                <a:gd name="T15" fmla="*/ 4 h 10"/>
                <a:gd name="T16" fmla="*/ 10 w 17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0"/>
                  </a:moveTo>
                  <a:cubicBezTo>
                    <a:pt x="9" y="0"/>
                    <a:pt x="8" y="0"/>
                    <a:pt x="7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5"/>
                    <a:pt x="17" y="5"/>
                    <a:pt x="17" y="4"/>
                  </a:cubicBezTo>
                  <a:lnTo>
                    <a:pt x="10" y="0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1" name="Freeform 483"/>
            <p:cNvSpPr>
              <a:spLocks/>
            </p:cNvSpPr>
            <p:nvPr userDrawn="1"/>
          </p:nvSpPr>
          <p:spPr bwMode="auto">
            <a:xfrm>
              <a:off x="8037514" y="4170363"/>
              <a:ext cx="39688" cy="22225"/>
            </a:xfrm>
            <a:custGeom>
              <a:avLst/>
              <a:gdLst>
                <a:gd name="T0" fmla="*/ 24 w 25"/>
                <a:gd name="T1" fmla="*/ 4 h 14"/>
                <a:gd name="T2" fmla="*/ 17 w 25"/>
                <a:gd name="T3" fmla="*/ 0 h 14"/>
                <a:gd name="T4" fmla="*/ 15 w 25"/>
                <a:gd name="T5" fmla="*/ 0 h 14"/>
                <a:gd name="T6" fmla="*/ 1 w 25"/>
                <a:gd name="T7" fmla="*/ 8 h 14"/>
                <a:gd name="T8" fmla="*/ 1 w 25"/>
                <a:gd name="T9" fmla="*/ 9 h 14"/>
                <a:gd name="T10" fmla="*/ 8 w 25"/>
                <a:gd name="T11" fmla="*/ 13 h 14"/>
                <a:gd name="T12" fmla="*/ 10 w 25"/>
                <a:gd name="T13" fmla="*/ 13 h 14"/>
                <a:gd name="T14" fmla="*/ 24 w 25"/>
                <a:gd name="T15" fmla="*/ 5 h 14"/>
                <a:gd name="T16" fmla="*/ 24 w 25"/>
                <a:gd name="T17" fmla="*/ 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14">
                  <a:moveTo>
                    <a:pt x="24" y="4"/>
                  </a:moveTo>
                  <a:cubicBezTo>
                    <a:pt x="17" y="0"/>
                    <a:pt x="17" y="0"/>
                    <a:pt x="17" y="0"/>
                  </a:cubicBezTo>
                  <a:cubicBezTo>
                    <a:pt x="16" y="0"/>
                    <a:pt x="16" y="0"/>
                    <a:pt x="15" y="0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8"/>
                    <a:pt x="0" y="9"/>
                    <a:pt x="1" y="9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9" y="14"/>
                    <a:pt x="10" y="14"/>
                    <a:pt x="10" y="13"/>
                  </a:cubicBezTo>
                  <a:cubicBezTo>
                    <a:pt x="24" y="5"/>
                    <a:pt x="24" y="5"/>
                    <a:pt x="24" y="5"/>
                  </a:cubicBezTo>
                  <a:cubicBezTo>
                    <a:pt x="25" y="5"/>
                    <a:pt x="25" y="4"/>
                    <a:pt x="24" y="4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2" name="Freeform 484"/>
            <p:cNvSpPr>
              <a:spLocks/>
            </p:cNvSpPr>
            <p:nvPr userDrawn="1"/>
          </p:nvSpPr>
          <p:spPr bwMode="auto">
            <a:xfrm>
              <a:off x="8056564" y="4175126"/>
              <a:ext cx="47625" cy="26988"/>
            </a:xfrm>
            <a:custGeom>
              <a:avLst/>
              <a:gdLst>
                <a:gd name="T0" fmla="*/ 29 w 30"/>
                <a:gd name="T1" fmla="*/ 4 h 17"/>
                <a:gd name="T2" fmla="*/ 22 w 30"/>
                <a:gd name="T3" fmla="*/ 0 h 17"/>
                <a:gd name="T4" fmla="*/ 20 w 30"/>
                <a:gd name="T5" fmla="*/ 0 h 17"/>
                <a:gd name="T6" fmla="*/ 1 w 30"/>
                <a:gd name="T7" fmla="*/ 12 h 17"/>
                <a:gd name="T8" fmla="*/ 1 w 30"/>
                <a:gd name="T9" fmla="*/ 13 h 17"/>
                <a:gd name="T10" fmla="*/ 8 w 30"/>
                <a:gd name="T11" fmla="*/ 17 h 17"/>
                <a:gd name="T12" fmla="*/ 10 w 30"/>
                <a:gd name="T13" fmla="*/ 17 h 17"/>
                <a:gd name="T14" fmla="*/ 29 w 30"/>
                <a:gd name="T15" fmla="*/ 6 h 17"/>
                <a:gd name="T16" fmla="*/ 29 w 30"/>
                <a:gd name="T17" fmla="*/ 4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" h="17">
                  <a:moveTo>
                    <a:pt x="29" y="4"/>
                  </a:move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0" y="0"/>
                    <a:pt x="20" y="0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0" y="12"/>
                    <a:pt x="0" y="13"/>
                    <a:pt x="1" y="13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8" y="17"/>
                    <a:pt x="9" y="17"/>
                    <a:pt x="10" y="17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30" y="5"/>
                    <a:pt x="30" y="5"/>
                    <a:pt x="29" y="4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3" name="Freeform 485"/>
            <p:cNvSpPr>
              <a:spLocks/>
            </p:cNvSpPr>
            <p:nvPr userDrawn="1"/>
          </p:nvSpPr>
          <p:spPr bwMode="auto">
            <a:xfrm>
              <a:off x="8066089" y="4108451"/>
              <a:ext cx="17463" cy="11113"/>
            </a:xfrm>
            <a:custGeom>
              <a:avLst/>
              <a:gdLst>
                <a:gd name="T0" fmla="*/ 5 w 11"/>
                <a:gd name="T1" fmla="*/ 7 h 7"/>
                <a:gd name="T2" fmla="*/ 7 w 11"/>
                <a:gd name="T3" fmla="*/ 7 h 7"/>
                <a:gd name="T4" fmla="*/ 11 w 11"/>
                <a:gd name="T5" fmla="*/ 4 h 7"/>
                <a:gd name="T6" fmla="*/ 11 w 11"/>
                <a:gd name="T7" fmla="*/ 3 h 7"/>
                <a:gd name="T8" fmla="*/ 7 w 11"/>
                <a:gd name="T9" fmla="*/ 1 h 7"/>
                <a:gd name="T10" fmla="*/ 5 w 11"/>
                <a:gd name="T11" fmla="*/ 1 h 7"/>
                <a:gd name="T12" fmla="*/ 1 w 11"/>
                <a:gd name="T13" fmla="*/ 3 h 7"/>
                <a:gd name="T14" fmla="*/ 1 w 11"/>
                <a:gd name="T15" fmla="*/ 4 h 7"/>
                <a:gd name="T16" fmla="*/ 5 w 11"/>
                <a:gd name="T1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7">
                  <a:moveTo>
                    <a:pt x="5" y="7"/>
                  </a:moveTo>
                  <a:cubicBezTo>
                    <a:pt x="6" y="7"/>
                    <a:pt x="6" y="7"/>
                    <a:pt x="7" y="7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3"/>
                    <a:pt x="11" y="3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6" y="0"/>
                    <a:pt x="6" y="0"/>
                    <a:pt x="5" y="1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4"/>
                    <a:pt x="1" y="4"/>
                  </a:cubicBezTo>
                  <a:lnTo>
                    <a:pt x="5" y="7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4" name="Freeform 486"/>
            <p:cNvSpPr>
              <a:spLocks/>
            </p:cNvSpPr>
            <p:nvPr userDrawn="1"/>
          </p:nvSpPr>
          <p:spPr bwMode="auto">
            <a:xfrm>
              <a:off x="8056564" y="4114801"/>
              <a:ext cx="17463" cy="11113"/>
            </a:xfrm>
            <a:custGeom>
              <a:avLst/>
              <a:gdLst>
                <a:gd name="T0" fmla="*/ 4 w 11"/>
                <a:gd name="T1" fmla="*/ 6 h 7"/>
                <a:gd name="T2" fmla="*/ 6 w 11"/>
                <a:gd name="T3" fmla="*/ 6 h 7"/>
                <a:gd name="T4" fmla="*/ 10 w 11"/>
                <a:gd name="T5" fmla="*/ 4 h 7"/>
                <a:gd name="T6" fmla="*/ 10 w 11"/>
                <a:gd name="T7" fmla="*/ 3 h 7"/>
                <a:gd name="T8" fmla="*/ 6 w 11"/>
                <a:gd name="T9" fmla="*/ 0 h 7"/>
                <a:gd name="T10" fmla="*/ 4 w 11"/>
                <a:gd name="T11" fmla="*/ 0 h 7"/>
                <a:gd name="T12" fmla="*/ 0 w 11"/>
                <a:gd name="T13" fmla="*/ 3 h 7"/>
                <a:gd name="T14" fmla="*/ 0 w 11"/>
                <a:gd name="T15" fmla="*/ 4 h 7"/>
                <a:gd name="T16" fmla="*/ 4 w 11"/>
                <a:gd name="T17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7">
                  <a:moveTo>
                    <a:pt x="4" y="6"/>
                  </a:moveTo>
                  <a:cubicBezTo>
                    <a:pt x="5" y="7"/>
                    <a:pt x="5" y="7"/>
                    <a:pt x="6" y="6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1" y="4"/>
                    <a:pt x="11" y="3"/>
                    <a:pt x="10" y="3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5" y="0"/>
                    <a:pt x="5" y="0"/>
                    <a:pt x="4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lnTo>
                    <a:pt x="4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5" name="Freeform 487"/>
            <p:cNvSpPr>
              <a:spLocks/>
            </p:cNvSpPr>
            <p:nvPr userDrawn="1"/>
          </p:nvSpPr>
          <p:spPr bwMode="auto">
            <a:xfrm>
              <a:off x="8077201" y="4102101"/>
              <a:ext cx="17463" cy="11113"/>
            </a:xfrm>
            <a:custGeom>
              <a:avLst/>
              <a:gdLst>
                <a:gd name="T0" fmla="*/ 5 w 11"/>
                <a:gd name="T1" fmla="*/ 7 h 7"/>
                <a:gd name="T2" fmla="*/ 6 w 11"/>
                <a:gd name="T3" fmla="*/ 7 h 7"/>
                <a:gd name="T4" fmla="*/ 11 w 11"/>
                <a:gd name="T5" fmla="*/ 4 h 7"/>
                <a:gd name="T6" fmla="*/ 11 w 11"/>
                <a:gd name="T7" fmla="*/ 3 h 7"/>
                <a:gd name="T8" fmla="*/ 6 w 11"/>
                <a:gd name="T9" fmla="*/ 1 h 7"/>
                <a:gd name="T10" fmla="*/ 5 w 11"/>
                <a:gd name="T11" fmla="*/ 1 h 7"/>
                <a:gd name="T12" fmla="*/ 1 w 11"/>
                <a:gd name="T13" fmla="*/ 3 h 7"/>
                <a:gd name="T14" fmla="*/ 1 w 11"/>
                <a:gd name="T15" fmla="*/ 4 h 7"/>
                <a:gd name="T16" fmla="*/ 5 w 11"/>
                <a:gd name="T1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7">
                  <a:moveTo>
                    <a:pt x="5" y="7"/>
                  </a:moveTo>
                  <a:cubicBezTo>
                    <a:pt x="5" y="7"/>
                    <a:pt x="6" y="7"/>
                    <a:pt x="6" y="7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3"/>
                    <a:pt x="11" y="3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5" y="0"/>
                    <a:pt x="5" y="1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4"/>
                    <a:pt x="1" y="4"/>
                  </a:cubicBezTo>
                  <a:lnTo>
                    <a:pt x="5" y="7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6" name="Freeform 488"/>
            <p:cNvSpPr>
              <a:spLocks/>
            </p:cNvSpPr>
            <p:nvPr userDrawn="1"/>
          </p:nvSpPr>
          <p:spPr bwMode="auto">
            <a:xfrm>
              <a:off x="8099426" y="4089401"/>
              <a:ext cx="17463" cy="11113"/>
            </a:xfrm>
            <a:custGeom>
              <a:avLst/>
              <a:gdLst>
                <a:gd name="T0" fmla="*/ 5 w 11"/>
                <a:gd name="T1" fmla="*/ 7 h 7"/>
                <a:gd name="T2" fmla="*/ 6 w 11"/>
                <a:gd name="T3" fmla="*/ 7 h 7"/>
                <a:gd name="T4" fmla="*/ 10 w 11"/>
                <a:gd name="T5" fmla="*/ 4 h 7"/>
                <a:gd name="T6" fmla="*/ 10 w 11"/>
                <a:gd name="T7" fmla="*/ 3 h 7"/>
                <a:gd name="T8" fmla="*/ 6 w 11"/>
                <a:gd name="T9" fmla="*/ 1 h 7"/>
                <a:gd name="T10" fmla="*/ 5 w 11"/>
                <a:gd name="T11" fmla="*/ 1 h 7"/>
                <a:gd name="T12" fmla="*/ 0 w 11"/>
                <a:gd name="T13" fmla="*/ 3 h 7"/>
                <a:gd name="T14" fmla="*/ 0 w 11"/>
                <a:gd name="T15" fmla="*/ 4 h 7"/>
                <a:gd name="T16" fmla="*/ 5 w 11"/>
                <a:gd name="T1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7">
                  <a:moveTo>
                    <a:pt x="5" y="7"/>
                  </a:moveTo>
                  <a:cubicBezTo>
                    <a:pt x="5" y="7"/>
                    <a:pt x="6" y="7"/>
                    <a:pt x="6" y="7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1" y="4"/>
                    <a:pt x="11" y="4"/>
                    <a:pt x="10" y="3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5" y="0"/>
                    <a:pt x="5" y="1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lnTo>
                    <a:pt x="5" y="7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7" name="Freeform 489"/>
            <p:cNvSpPr>
              <a:spLocks/>
            </p:cNvSpPr>
            <p:nvPr userDrawn="1"/>
          </p:nvSpPr>
          <p:spPr bwMode="auto">
            <a:xfrm>
              <a:off x="8088314" y="4095751"/>
              <a:ext cx="17463" cy="11113"/>
            </a:xfrm>
            <a:custGeom>
              <a:avLst/>
              <a:gdLst>
                <a:gd name="T0" fmla="*/ 5 w 11"/>
                <a:gd name="T1" fmla="*/ 7 h 7"/>
                <a:gd name="T2" fmla="*/ 6 w 11"/>
                <a:gd name="T3" fmla="*/ 7 h 7"/>
                <a:gd name="T4" fmla="*/ 11 w 11"/>
                <a:gd name="T5" fmla="*/ 4 h 7"/>
                <a:gd name="T6" fmla="*/ 11 w 11"/>
                <a:gd name="T7" fmla="*/ 3 h 7"/>
                <a:gd name="T8" fmla="*/ 6 w 11"/>
                <a:gd name="T9" fmla="*/ 1 h 7"/>
                <a:gd name="T10" fmla="*/ 5 w 11"/>
                <a:gd name="T11" fmla="*/ 1 h 7"/>
                <a:gd name="T12" fmla="*/ 0 w 11"/>
                <a:gd name="T13" fmla="*/ 3 h 7"/>
                <a:gd name="T14" fmla="*/ 0 w 11"/>
                <a:gd name="T15" fmla="*/ 4 h 7"/>
                <a:gd name="T16" fmla="*/ 5 w 11"/>
                <a:gd name="T1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7">
                  <a:moveTo>
                    <a:pt x="5" y="7"/>
                  </a:moveTo>
                  <a:cubicBezTo>
                    <a:pt x="5" y="7"/>
                    <a:pt x="6" y="7"/>
                    <a:pt x="6" y="7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3"/>
                    <a:pt x="11" y="3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5" y="0"/>
                    <a:pt x="5" y="1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lnTo>
                    <a:pt x="5" y="7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8" name="Freeform 490"/>
            <p:cNvSpPr>
              <a:spLocks/>
            </p:cNvSpPr>
            <p:nvPr userDrawn="1"/>
          </p:nvSpPr>
          <p:spPr bwMode="auto">
            <a:xfrm>
              <a:off x="8174039" y="4046538"/>
              <a:ext cx="17463" cy="11113"/>
            </a:xfrm>
            <a:custGeom>
              <a:avLst/>
              <a:gdLst>
                <a:gd name="T0" fmla="*/ 5 w 11"/>
                <a:gd name="T1" fmla="*/ 6 h 7"/>
                <a:gd name="T2" fmla="*/ 6 w 11"/>
                <a:gd name="T3" fmla="*/ 6 h 7"/>
                <a:gd name="T4" fmla="*/ 11 w 11"/>
                <a:gd name="T5" fmla="*/ 4 h 7"/>
                <a:gd name="T6" fmla="*/ 11 w 11"/>
                <a:gd name="T7" fmla="*/ 3 h 7"/>
                <a:gd name="T8" fmla="*/ 6 w 11"/>
                <a:gd name="T9" fmla="*/ 0 h 7"/>
                <a:gd name="T10" fmla="*/ 5 w 11"/>
                <a:gd name="T11" fmla="*/ 0 h 7"/>
                <a:gd name="T12" fmla="*/ 0 w 11"/>
                <a:gd name="T13" fmla="*/ 3 h 7"/>
                <a:gd name="T14" fmla="*/ 0 w 11"/>
                <a:gd name="T15" fmla="*/ 4 h 7"/>
                <a:gd name="T16" fmla="*/ 5 w 11"/>
                <a:gd name="T17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7">
                  <a:moveTo>
                    <a:pt x="5" y="6"/>
                  </a:moveTo>
                  <a:cubicBezTo>
                    <a:pt x="5" y="7"/>
                    <a:pt x="6" y="7"/>
                    <a:pt x="6" y="6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4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9" name="Freeform 491"/>
            <p:cNvSpPr>
              <a:spLocks/>
            </p:cNvSpPr>
            <p:nvPr userDrawn="1"/>
          </p:nvSpPr>
          <p:spPr bwMode="auto">
            <a:xfrm>
              <a:off x="8162926" y="4052888"/>
              <a:ext cx="17463" cy="9525"/>
            </a:xfrm>
            <a:custGeom>
              <a:avLst/>
              <a:gdLst>
                <a:gd name="T0" fmla="*/ 5 w 11"/>
                <a:gd name="T1" fmla="*/ 6 h 6"/>
                <a:gd name="T2" fmla="*/ 6 w 11"/>
                <a:gd name="T3" fmla="*/ 6 h 6"/>
                <a:gd name="T4" fmla="*/ 11 w 11"/>
                <a:gd name="T5" fmla="*/ 4 h 6"/>
                <a:gd name="T6" fmla="*/ 11 w 11"/>
                <a:gd name="T7" fmla="*/ 3 h 6"/>
                <a:gd name="T8" fmla="*/ 6 w 11"/>
                <a:gd name="T9" fmla="*/ 0 h 6"/>
                <a:gd name="T10" fmla="*/ 5 w 11"/>
                <a:gd name="T11" fmla="*/ 0 h 6"/>
                <a:gd name="T12" fmla="*/ 0 w 11"/>
                <a:gd name="T13" fmla="*/ 3 h 6"/>
                <a:gd name="T14" fmla="*/ 0 w 11"/>
                <a:gd name="T15" fmla="*/ 4 h 6"/>
                <a:gd name="T16" fmla="*/ 5 w 11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5" y="6"/>
                  </a:moveTo>
                  <a:cubicBezTo>
                    <a:pt x="5" y="6"/>
                    <a:pt x="6" y="6"/>
                    <a:pt x="6" y="6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4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0" name="Freeform 492"/>
            <p:cNvSpPr>
              <a:spLocks/>
            </p:cNvSpPr>
            <p:nvPr userDrawn="1"/>
          </p:nvSpPr>
          <p:spPr bwMode="auto">
            <a:xfrm>
              <a:off x="8151814" y="4059238"/>
              <a:ext cx="17463" cy="9525"/>
            </a:xfrm>
            <a:custGeom>
              <a:avLst/>
              <a:gdLst>
                <a:gd name="T0" fmla="*/ 5 w 11"/>
                <a:gd name="T1" fmla="*/ 6 h 6"/>
                <a:gd name="T2" fmla="*/ 6 w 11"/>
                <a:gd name="T3" fmla="*/ 6 h 6"/>
                <a:gd name="T4" fmla="*/ 11 w 11"/>
                <a:gd name="T5" fmla="*/ 4 h 6"/>
                <a:gd name="T6" fmla="*/ 11 w 11"/>
                <a:gd name="T7" fmla="*/ 3 h 6"/>
                <a:gd name="T8" fmla="*/ 6 w 11"/>
                <a:gd name="T9" fmla="*/ 0 h 6"/>
                <a:gd name="T10" fmla="*/ 5 w 11"/>
                <a:gd name="T11" fmla="*/ 0 h 6"/>
                <a:gd name="T12" fmla="*/ 1 w 11"/>
                <a:gd name="T13" fmla="*/ 3 h 6"/>
                <a:gd name="T14" fmla="*/ 1 w 11"/>
                <a:gd name="T15" fmla="*/ 4 h 6"/>
                <a:gd name="T16" fmla="*/ 5 w 11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5" y="6"/>
                  </a:moveTo>
                  <a:cubicBezTo>
                    <a:pt x="5" y="6"/>
                    <a:pt x="6" y="6"/>
                    <a:pt x="6" y="6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3"/>
                    <a:pt x="1" y="4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1" name="Freeform 493"/>
            <p:cNvSpPr>
              <a:spLocks/>
            </p:cNvSpPr>
            <p:nvPr userDrawn="1"/>
          </p:nvSpPr>
          <p:spPr bwMode="auto">
            <a:xfrm>
              <a:off x="8172451" y="4059238"/>
              <a:ext cx="28575" cy="15875"/>
            </a:xfrm>
            <a:custGeom>
              <a:avLst/>
              <a:gdLst>
                <a:gd name="T0" fmla="*/ 8 w 18"/>
                <a:gd name="T1" fmla="*/ 0 h 10"/>
                <a:gd name="T2" fmla="*/ 1 w 18"/>
                <a:gd name="T3" fmla="*/ 4 h 10"/>
                <a:gd name="T4" fmla="*/ 1 w 18"/>
                <a:gd name="T5" fmla="*/ 5 h 10"/>
                <a:gd name="T6" fmla="*/ 8 w 18"/>
                <a:gd name="T7" fmla="*/ 9 h 10"/>
                <a:gd name="T8" fmla="*/ 10 w 18"/>
                <a:gd name="T9" fmla="*/ 9 h 10"/>
                <a:gd name="T10" fmla="*/ 17 w 18"/>
                <a:gd name="T11" fmla="*/ 5 h 10"/>
                <a:gd name="T12" fmla="*/ 17 w 18"/>
                <a:gd name="T13" fmla="*/ 4 h 10"/>
                <a:gd name="T14" fmla="*/ 10 w 18"/>
                <a:gd name="T15" fmla="*/ 0 h 10"/>
                <a:gd name="T16" fmla="*/ 8 w 18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8" y="0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1" y="5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10"/>
                    <a:pt x="9" y="10"/>
                    <a:pt x="10" y="9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8" y="5"/>
                    <a:pt x="18" y="4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2" name="Freeform 494"/>
            <p:cNvSpPr>
              <a:spLocks/>
            </p:cNvSpPr>
            <p:nvPr userDrawn="1"/>
          </p:nvSpPr>
          <p:spPr bwMode="auto">
            <a:xfrm>
              <a:off x="8142289" y="4065588"/>
              <a:ext cx="17463" cy="9525"/>
            </a:xfrm>
            <a:custGeom>
              <a:avLst/>
              <a:gdLst>
                <a:gd name="T0" fmla="*/ 4 w 11"/>
                <a:gd name="T1" fmla="*/ 6 h 6"/>
                <a:gd name="T2" fmla="*/ 6 w 11"/>
                <a:gd name="T3" fmla="*/ 6 h 6"/>
                <a:gd name="T4" fmla="*/ 10 w 11"/>
                <a:gd name="T5" fmla="*/ 3 h 6"/>
                <a:gd name="T6" fmla="*/ 10 w 11"/>
                <a:gd name="T7" fmla="*/ 3 h 6"/>
                <a:gd name="T8" fmla="*/ 6 w 11"/>
                <a:gd name="T9" fmla="*/ 0 h 6"/>
                <a:gd name="T10" fmla="*/ 4 w 11"/>
                <a:gd name="T11" fmla="*/ 0 h 6"/>
                <a:gd name="T12" fmla="*/ 0 w 11"/>
                <a:gd name="T13" fmla="*/ 3 h 6"/>
                <a:gd name="T14" fmla="*/ 0 w 11"/>
                <a:gd name="T15" fmla="*/ 3 h 6"/>
                <a:gd name="T16" fmla="*/ 4 w 11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4" y="6"/>
                  </a:moveTo>
                  <a:cubicBezTo>
                    <a:pt x="5" y="6"/>
                    <a:pt x="5" y="6"/>
                    <a:pt x="6" y="6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1" y="3"/>
                    <a:pt x="11" y="3"/>
                    <a:pt x="10" y="3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5" y="0"/>
                    <a:pt x="5" y="0"/>
                    <a:pt x="4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lnTo>
                    <a:pt x="4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3" name="Freeform 495"/>
            <p:cNvSpPr>
              <a:spLocks/>
            </p:cNvSpPr>
            <p:nvPr userDrawn="1"/>
          </p:nvSpPr>
          <p:spPr bwMode="auto">
            <a:xfrm>
              <a:off x="8196264" y="4064001"/>
              <a:ext cx="28575" cy="15875"/>
            </a:xfrm>
            <a:custGeom>
              <a:avLst/>
              <a:gdLst>
                <a:gd name="T0" fmla="*/ 8 w 18"/>
                <a:gd name="T1" fmla="*/ 0 h 10"/>
                <a:gd name="T2" fmla="*/ 1 w 18"/>
                <a:gd name="T3" fmla="*/ 4 h 10"/>
                <a:gd name="T4" fmla="*/ 1 w 18"/>
                <a:gd name="T5" fmla="*/ 6 h 10"/>
                <a:gd name="T6" fmla="*/ 8 w 18"/>
                <a:gd name="T7" fmla="*/ 10 h 10"/>
                <a:gd name="T8" fmla="*/ 10 w 18"/>
                <a:gd name="T9" fmla="*/ 10 h 10"/>
                <a:gd name="T10" fmla="*/ 17 w 18"/>
                <a:gd name="T11" fmla="*/ 6 h 10"/>
                <a:gd name="T12" fmla="*/ 17 w 18"/>
                <a:gd name="T13" fmla="*/ 4 h 10"/>
                <a:gd name="T14" fmla="*/ 10 w 18"/>
                <a:gd name="T15" fmla="*/ 0 h 10"/>
                <a:gd name="T16" fmla="*/ 8 w 18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8" y="0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8" y="5"/>
                    <a:pt x="18" y="5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4" name="Freeform 496"/>
            <p:cNvSpPr>
              <a:spLocks/>
            </p:cNvSpPr>
            <p:nvPr userDrawn="1"/>
          </p:nvSpPr>
          <p:spPr bwMode="auto">
            <a:xfrm>
              <a:off x="8131176" y="4071938"/>
              <a:ext cx="17463" cy="9525"/>
            </a:xfrm>
            <a:custGeom>
              <a:avLst/>
              <a:gdLst>
                <a:gd name="T0" fmla="*/ 5 w 11"/>
                <a:gd name="T1" fmla="*/ 6 h 6"/>
                <a:gd name="T2" fmla="*/ 6 w 11"/>
                <a:gd name="T3" fmla="*/ 6 h 6"/>
                <a:gd name="T4" fmla="*/ 11 w 11"/>
                <a:gd name="T5" fmla="*/ 3 h 6"/>
                <a:gd name="T6" fmla="*/ 11 w 11"/>
                <a:gd name="T7" fmla="*/ 2 h 6"/>
                <a:gd name="T8" fmla="*/ 6 w 11"/>
                <a:gd name="T9" fmla="*/ 0 h 6"/>
                <a:gd name="T10" fmla="*/ 5 w 11"/>
                <a:gd name="T11" fmla="*/ 0 h 6"/>
                <a:gd name="T12" fmla="*/ 0 w 11"/>
                <a:gd name="T13" fmla="*/ 2 h 6"/>
                <a:gd name="T14" fmla="*/ 1 w 11"/>
                <a:gd name="T15" fmla="*/ 3 h 6"/>
                <a:gd name="T16" fmla="*/ 5 w 11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5" y="6"/>
                  </a:moveTo>
                  <a:cubicBezTo>
                    <a:pt x="5" y="6"/>
                    <a:pt x="6" y="6"/>
                    <a:pt x="6" y="6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3"/>
                    <a:pt x="11" y="3"/>
                    <a:pt x="11" y="2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1" y="3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5" name="Freeform 497"/>
            <p:cNvSpPr>
              <a:spLocks/>
            </p:cNvSpPr>
            <p:nvPr userDrawn="1"/>
          </p:nvSpPr>
          <p:spPr bwMode="auto">
            <a:xfrm>
              <a:off x="8154989" y="4068763"/>
              <a:ext cx="28575" cy="15875"/>
            </a:xfrm>
            <a:custGeom>
              <a:avLst/>
              <a:gdLst>
                <a:gd name="T0" fmla="*/ 8 w 18"/>
                <a:gd name="T1" fmla="*/ 0 h 10"/>
                <a:gd name="T2" fmla="*/ 1 w 18"/>
                <a:gd name="T3" fmla="*/ 4 h 10"/>
                <a:gd name="T4" fmla="*/ 1 w 18"/>
                <a:gd name="T5" fmla="*/ 6 h 10"/>
                <a:gd name="T6" fmla="*/ 8 w 18"/>
                <a:gd name="T7" fmla="*/ 10 h 10"/>
                <a:gd name="T8" fmla="*/ 10 w 18"/>
                <a:gd name="T9" fmla="*/ 10 h 10"/>
                <a:gd name="T10" fmla="*/ 17 w 18"/>
                <a:gd name="T11" fmla="*/ 6 h 10"/>
                <a:gd name="T12" fmla="*/ 17 w 18"/>
                <a:gd name="T13" fmla="*/ 4 h 10"/>
                <a:gd name="T14" fmla="*/ 10 w 18"/>
                <a:gd name="T15" fmla="*/ 0 h 10"/>
                <a:gd name="T16" fmla="*/ 8 w 18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8" y="0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9" y="10"/>
                    <a:pt x="10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8" y="5"/>
                    <a:pt x="18" y="5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9" y="0"/>
                    <a:pt x="8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6" name="Freeform 498"/>
            <p:cNvSpPr>
              <a:spLocks/>
            </p:cNvSpPr>
            <p:nvPr userDrawn="1"/>
          </p:nvSpPr>
          <p:spPr bwMode="auto">
            <a:xfrm>
              <a:off x="8218489" y="4071938"/>
              <a:ext cx="26988" cy="15875"/>
            </a:xfrm>
            <a:custGeom>
              <a:avLst/>
              <a:gdLst>
                <a:gd name="T0" fmla="*/ 10 w 17"/>
                <a:gd name="T1" fmla="*/ 9 h 10"/>
                <a:gd name="T2" fmla="*/ 17 w 17"/>
                <a:gd name="T3" fmla="*/ 5 h 10"/>
                <a:gd name="T4" fmla="*/ 17 w 17"/>
                <a:gd name="T5" fmla="*/ 4 h 10"/>
                <a:gd name="T6" fmla="*/ 10 w 17"/>
                <a:gd name="T7" fmla="*/ 0 h 10"/>
                <a:gd name="T8" fmla="*/ 8 w 17"/>
                <a:gd name="T9" fmla="*/ 0 h 10"/>
                <a:gd name="T10" fmla="*/ 1 w 17"/>
                <a:gd name="T11" fmla="*/ 4 h 10"/>
                <a:gd name="T12" fmla="*/ 1 w 17"/>
                <a:gd name="T13" fmla="*/ 5 h 10"/>
                <a:gd name="T14" fmla="*/ 8 w 17"/>
                <a:gd name="T15" fmla="*/ 9 h 10"/>
                <a:gd name="T16" fmla="*/ 10 w 17"/>
                <a:gd name="T17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9"/>
                  </a:moveTo>
                  <a:cubicBezTo>
                    <a:pt x="17" y="5"/>
                    <a:pt x="17" y="5"/>
                    <a:pt x="17" y="5"/>
                  </a:cubicBezTo>
                  <a:cubicBezTo>
                    <a:pt x="17" y="5"/>
                    <a:pt x="17" y="4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8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1" y="5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10"/>
                    <a:pt x="9" y="10"/>
                    <a:pt x="10" y="9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7" name="Freeform 499"/>
            <p:cNvSpPr>
              <a:spLocks/>
            </p:cNvSpPr>
            <p:nvPr userDrawn="1"/>
          </p:nvSpPr>
          <p:spPr bwMode="auto">
            <a:xfrm>
              <a:off x="8178801" y="4073526"/>
              <a:ext cx="28575" cy="15875"/>
            </a:xfrm>
            <a:custGeom>
              <a:avLst/>
              <a:gdLst>
                <a:gd name="T0" fmla="*/ 8 w 18"/>
                <a:gd name="T1" fmla="*/ 1 h 10"/>
                <a:gd name="T2" fmla="*/ 1 w 18"/>
                <a:gd name="T3" fmla="*/ 5 h 10"/>
                <a:gd name="T4" fmla="*/ 1 w 18"/>
                <a:gd name="T5" fmla="*/ 6 h 10"/>
                <a:gd name="T6" fmla="*/ 8 w 18"/>
                <a:gd name="T7" fmla="*/ 10 h 10"/>
                <a:gd name="T8" fmla="*/ 10 w 18"/>
                <a:gd name="T9" fmla="*/ 10 h 10"/>
                <a:gd name="T10" fmla="*/ 17 w 18"/>
                <a:gd name="T11" fmla="*/ 6 h 10"/>
                <a:gd name="T12" fmla="*/ 17 w 18"/>
                <a:gd name="T13" fmla="*/ 5 h 10"/>
                <a:gd name="T14" fmla="*/ 10 w 18"/>
                <a:gd name="T15" fmla="*/ 1 h 10"/>
                <a:gd name="T16" fmla="*/ 8 w 18"/>
                <a:gd name="T1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8" y="1"/>
                  </a:move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9" y="10"/>
                    <a:pt x="10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8" y="6"/>
                    <a:pt x="18" y="5"/>
                    <a:pt x="17" y="5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0"/>
                    <a:pt x="9" y="0"/>
                    <a:pt x="8" y="1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8" name="Freeform 500"/>
            <p:cNvSpPr>
              <a:spLocks/>
            </p:cNvSpPr>
            <p:nvPr userDrawn="1"/>
          </p:nvSpPr>
          <p:spPr bwMode="auto">
            <a:xfrm>
              <a:off x="8245476" y="4076701"/>
              <a:ext cx="28575" cy="15875"/>
            </a:xfrm>
            <a:custGeom>
              <a:avLst/>
              <a:gdLst>
                <a:gd name="T0" fmla="*/ 10 w 18"/>
                <a:gd name="T1" fmla="*/ 10 h 10"/>
                <a:gd name="T2" fmla="*/ 17 w 18"/>
                <a:gd name="T3" fmla="*/ 6 h 10"/>
                <a:gd name="T4" fmla="*/ 17 w 18"/>
                <a:gd name="T5" fmla="*/ 4 h 10"/>
                <a:gd name="T6" fmla="*/ 10 w 18"/>
                <a:gd name="T7" fmla="*/ 0 h 10"/>
                <a:gd name="T8" fmla="*/ 8 w 18"/>
                <a:gd name="T9" fmla="*/ 0 h 10"/>
                <a:gd name="T10" fmla="*/ 1 w 18"/>
                <a:gd name="T11" fmla="*/ 4 h 10"/>
                <a:gd name="T12" fmla="*/ 1 w 18"/>
                <a:gd name="T13" fmla="*/ 6 h 10"/>
                <a:gd name="T14" fmla="*/ 8 w 18"/>
                <a:gd name="T15" fmla="*/ 10 h 10"/>
                <a:gd name="T16" fmla="*/ 10 w 18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10" y="10"/>
                  </a:moveTo>
                  <a:cubicBezTo>
                    <a:pt x="17" y="6"/>
                    <a:pt x="17" y="6"/>
                    <a:pt x="17" y="6"/>
                  </a:cubicBezTo>
                  <a:cubicBezTo>
                    <a:pt x="18" y="5"/>
                    <a:pt x="18" y="5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8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10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9" name="Freeform 501"/>
            <p:cNvSpPr>
              <a:spLocks/>
            </p:cNvSpPr>
            <p:nvPr userDrawn="1"/>
          </p:nvSpPr>
          <p:spPr bwMode="auto">
            <a:xfrm>
              <a:off x="8139114" y="4078288"/>
              <a:ext cx="26988" cy="15875"/>
            </a:xfrm>
            <a:custGeom>
              <a:avLst/>
              <a:gdLst>
                <a:gd name="T0" fmla="*/ 7 w 17"/>
                <a:gd name="T1" fmla="*/ 0 h 10"/>
                <a:gd name="T2" fmla="*/ 0 w 17"/>
                <a:gd name="T3" fmla="*/ 4 h 10"/>
                <a:gd name="T4" fmla="*/ 0 w 17"/>
                <a:gd name="T5" fmla="*/ 6 h 10"/>
                <a:gd name="T6" fmla="*/ 7 w 17"/>
                <a:gd name="T7" fmla="*/ 10 h 10"/>
                <a:gd name="T8" fmla="*/ 10 w 17"/>
                <a:gd name="T9" fmla="*/ 10 h 10"/>
                <a:gd name="T10" fmla="*/ 17 w 17"/>
                <a:gd name="T11" fmla="*/ 6 h 10"/>
                <a:gd name="T12" fmla="*/ 17 w 17"/>
                <a:gd name="T13" fmla="*/ 4 h 10"/>
                <a:gd name="T14" fmla="*/ 10 w 17"/>
                <a:gd name="T15" fmla="*/ 0 h 10"/>
                <a:gd name="T16" fmla="*/ 7 w 17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7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5"/>
                    <a:pt x="17" y="5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7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0" name="Freeform 502"/>
            <p:cNvSpPr>
              <a:spLocks/>
            </p:cNvSpPr>
            <p:nvPr userDrawn="1"/>
          </p:nvSpPr>
          <p:spPr bwMode="auto">
            <a:xfrm>
              <a:off x="8201026" y="4081463"/>
              <a:ext cx="28575" cy="15875"/>
            </a:xfrm>
            <a:custGeom>
              <a:avLst/>
              <a:gdLst>
                <a:gd name="T0" fmla="*/ 10 w 18"/>
                <a:gd name="T1" fmla="*/ 10 h 10"/>
                <a:gd name="T2" fmla="*/ 17 w 18"/>
                <a:gd name="T3" fmla="*/ 6 h 10"/>
                <a:gd name="T4" fmla="*/ 17 w 18"/>
                <a:gd name="T5" fmla="*/ 4 h 10"/>
                <a:gd name="T6" fmla="*/ 10 w 18"/>
                <a:gd name="T7" fmla="*/ 0 h 10"/>
                <a:gd name="T8" fmla="*/ 8 w 18"/>
                <a:gd name="T9" fmla="*/ 0 h 10"/>
                <a:gd name="T10" fmla="*/ 1 w 18"/>
                <a:gd name="T11" fmla="*/ 4 h 10"/>
                <a:gd name="T12" fmla="*/ 1 w 18"/>
                <a:gd name="T13" fmla="*/ 6 h 10"/>
                <a:gd name="T14" fmla="*/ 8 w 18"/>
                <a:gd name="T15" fmla="*/ 10 h 10"/>
                <a:gd name="T16" fmla="*/ 10 w 18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10" y="10"/>
                  </a:moveTo>
                  <a:cubicBezTo>
                    <a:pt x="17" y="6"/>
                    <a:pt x="17" y="6"/>
                    <a:pt x="17" y="6"/>
                  </a:cubicBezTo>
                  <a:cubicBezTo>
                    <a:pt x="18" y="5"/>
                    <a:pt x="18" y="5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9" y="0"/>
                    <a:pt x="8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9" y="10"/>
                    <a:pt x="10" y="10"/>
                    <a:pt x="10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1" name="Freeform 503"/>
            <p:cNvSpPr>
              <a:spLocks/>
            </p:cNvSpPr>
            <p:nvPr userDrawn="1"/>
          </p:nvSpPr>
          <p:spPr bwMode="auto">
            <a:xfrm>
              <a:off x="8228014" y="4086226"/>
              <a:ext cx="28575" cy="15875"/>
            </a:xfrm>
            <a:custGeom>
              <a:avLst/>
              <a:gdLst>
                <a:gd name="T0" fmla="*/ 10 w 18"/>
                <a:gd name="T1" fmla="*/ 10 h 10"/>
                <a:gd name="T2" fmla="*/ 17 w 18"/>
                <a:gd name="T3" fmla="*/ 6 h 10"/>
                <a:gd name="T4" fmla="*/ 17 w 18"/>
                <a:gd name="T5" fmla="*/ 5 h 10"/>
                <a:gd name="T6" fmla="*/ 10 w 18"/>
                <a:gd name="T7" fmla="*/ 1 h 10"/>
                <a:gd name="T8" fmla="*/ 8 w 18"/>
                <a:gd name="T9" fmla="*/ 1 h 10"/>
                <a:gd name="T10" fmla="*/ 1 w 18"/>
                <a:gd name="T11" fmla="*/ 5 h 10"/>
                <a:gd name="T12" fmla="*/ 1 w 18"/>
                <a:gd name="T13" fmla="*/ 6 h 10"/>
                <a:gd name="T14" fmla="*/ 8 w 18"/>
                <a:gd name="T15" fmla="*/ 10 h 10"/>
                <a:gd name="T16" fmla="*/ 10 w 18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10" y="10"/>
                  </a:moveTo>
                  <a:cubicBezTo>
                    <a:pt x="17" y="6"/>
                    <a:pt x="17" y="6"/>
                    <a:pt x="17" y="6"/>
                  </a:cubicBezTo>
                  <a:cubicBezTo>
                    <a:pt x="18" y="6"/>
                    <a:pt x="18" y="5"/>
                    <a:pt x="17" y="5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0"/>
                    <a:pt x="9" y="0"/>
                    <a:pt x="8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9" y="10"/>
                    <a:pt x="10" y="10"/>
                    <a:pt x="10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2" name="Freeform 504"/>
            <p:cNvSpPr>
              <a:spLocks/>
            </p:cNvSpPr>
            <p:nvPr userDrawn="1"/>
          </p:nvSpPr>
          <p:spPr bwMode="auto">
            <a:xfrm>
              <a:off x="8121651" y="4087813"/>
              <a:ext cx="28575" cy="15875"/>
            </a:xfrm>
            <a:custGeom>
              <a:avLst/>
              <a:gdLst>
                <a:gd name="T0" fmla="*/ 8 w 18"/>
                <a:gd name="T1" fmla="*/ 1 h 10"/>
                <a:gd name="T2" fmla="*/ 1 w 18"/>
                <a:gd name="T3" fmla="*/ 5 h 10"/>
                <a:gd name="T4" fmla="*/ 1 w 18"/>
                <a:gd name="T5" fmla="*/ 6 h 10"/>
                <a:gd name="T6" fmla="*/ 8 w 18"/>
                <a:gd name="T7" fmla="*/ 10 h 10"/>
                <a:gd name="T8" fmla="*/ 10 w 18"/>
                <a:gd name="T9" fmla="*/ 10 h 10"/>
                <a:gd name="T10" fmla="*/ 17 w 18"/>
                <a:gd name="T11" fmla="*/ 6 h 10"/>
                <a:gd name="T12" fmla="*/ 17 w 18"/>
                <a:gd name="T13" fmla="*/ 5 h 10"/>
                <a:gd name="T14" fmla="*/ 10 w 18"/>
                <a:gd name="T15" fmla="*/ 1 h 10"/>
                <a:gd name="T16" fmla="*/ 8 w 18"/>
                <a:gd name="T1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8" y="1"/>
                  </a:move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8" y="6"/>
                    <a:pt x="18" y="5"/>
                    <a:pt x="17" y="5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0"/>
                    <a:pt x="8" y="0"/>
                    <a:pt x="8" y="1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3" name="Freeform 505"/>
            <p:cNvSpPr>
              <a:spLocks/>
            </p:cNvSpPr>
            <p:nvPr userDrawn="1"/>
          </p:nvSpPr>
          <p:spPr bwMode="auto">
            <a:xfrm>
              <a:off x="8145464" y="4094163"/>
              <a:ext cx="28575" cy="15875"/>
            </a:xfrm>
            <a:custGeom>
              <a:avLst/>
              <a:gdLst>
                <a:gd name="T0" fmla="*/ 8 w 18"/>
                <a:gd name="T1" fmla="*/ 0 h 10"/>
                <a:gd name="T2" fmla="*/ 1 w 18"/>
                <a:gd name="T3" fmla="*/ 4 h 10"/>
                <a:gd name="T4" fmla="*/ 1 w 18"/>
                <a:gd name="T5" fmla="*/ 5 h 10"/>
                <a:gd name="T6" fmla="*/ 8 w 18"/>
                <a:gd name="T7" fmla="*/ 9 h 10"/>
                <a:gd name="T8" fmla="*/ 10 w 18"/>
                <a:gd name="T9" fmla="*/ 9 h 10"/>
                <a:gd name="T10" fmla="*/ 17 w 18"/>
                <a:gd name="T11" fmla="*/ 5 h 10"/>
                <a:gd name="T12" fmla="*/ 17 w 18"/>
                <a:gd name="T13" fmla="*/ 4 h 10"/>
                <a:gd name="T14" fmla="*/ 10 w 18"/>
                <a:gd name="T15" fmla="*/ 0 h 10"/>
                <a:gd name="T16" fmla="*/ 8 w 18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8" y="0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1" y="5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10"/>
                    <a:pt x="9" y="10"/>
                    <a:pt x="10" y="9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8" y="5"/>
                    <a:pt x="18" y="4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4" name="Freeform 506"/>
            <p:cNvSpPr>
              <a:spLocks/>
            </p:cNvSpPr>
            <p:nvPr userDrawn="1"/>
          </p:nvSpPr>
          <p:spPr bwMode="auto">
            <a:xfrm>
              <a:off x="8212139" y="4095751"/>
              <a:ext cx="26988" cy="17463"/>
            </a:xfrm>
            <a:custGeom>
              <a:avLst/>
              <a:gdLst>
                <a:gd name="T0" fmla="*/ 10 w 17"/>
                <a:gd name="T1" fmla="*/ 10 h 11"/>
                <a:gd name="T2" fmla="*/ 17 w 17"/>
                <a:gd name="T3" fmla="*/ 6 h 11"/>
                <a:gd name="T4" fmla="*/ 17 w 17"/>
                <a:gd name="T5" fmla="*/ 5 h 11"/>
                <a:gd name="T6" fmla="*/ 10 w 17"/>
                <a:gd name="T7" fmla="*/ 1 h 11"/>
                <a:gd name="T8" fmla="*/ 7 w 17"/>
                <a:gd name="T9" fmla="*/ 1 h 11"/>
                <a:gd name="T10" fmla="*/ 0 w 17"/>
                <a:gd name="T11" fmla="*/ 5 h 11"/>
                <a:gd name="T12" fmla="*/ 0 w 17"/>
                <a:gd name="T13" fmla="*/ 6 h 11"/>
                <a:gd name="T14" fmla="*/ 7 w 17"/>
                <a:gd name="T15" fmla="*/ 10 h 11"/>
                <a:gd name="T16" fmla="*/ 10 w 17"/>
                <a:gd name="T17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1">
                  <a:moveTo>
                    <a:pt x="10" y="10"/>
                  </a:moveTo>
                  <a:cubicBezTo>
                    <a:pt x="17" y="6"/>
                    <a:pt x="17" y="6"/>
                    <a:pt x="17" y="6"/>
                  </a:cubicBezTo>
                  <a:cubicBezTo>
                    <a:pt x="17" y="6"/>
                    <a:pt x="17" y="5"/>
                    <a:pt x="17" y="5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0"/>
                    <a:pt x="8" y="0"/>
                    <a:pt x="7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6"/>
                    <a:pt x="0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1"/>
                    <a:pt x="9" y="11"/>
                    <a:pt x="10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5" name="Freeform 507"/>
            <p:cNvSpPr>
              <a:spLocks/>
            </p:cNvSpPr>
            <p:nvPr userDrawn="1"/>
          </p:nvSpPr>
          <p:spPr bwMode="auto">
            <a:xfrm>
              <a:off x="8104189" y="4097338"/>
              <a:ext cx="28575" cy="17463"/>
            </a:xfrm>
            <a:custGeom>
              <a:avLst/>
              <a:gdLst>
                <a:gd name="T0" fmla="*/ 8 w 18"/>
                <a:gd name="T1" fmla="*/ 1 h 11"/>
                <a:gd name="T2" fmla="*/ 1 w 18"/>
                <a:gd name="T3" fmla="*/ 5 h 11"/>
                <a:gd name="T4" fmla="*/ 1 w 18"/>
                <a:gd name="T5" fmla="*/ 6 h 11"/>
                <a:gd name="T6" fmla="*/ 8 w 18"/>
                <a:gd name="T7" fmla="*/ 10 h 11"/>
                <a:gd name="T8" fmla="*/ 10 w 18"/>
                <a:gd name="T9" fmla="*/ 10 h 11"/>
                <a:gd name="T10" fmla="*/ 17 w 18"/>
                <a:gd name="T11" fmla="*/ 6 h 11"/>
                <a:gd name="T12" fmla="*/ 17 w 18"/>
                <a:gd name="T13" fmla="*/ 5 h 11"/>
                <a:gd name="T14" fmla="*/ 10 w 18"/>
                <a:gd name="T15" fmla="*/ 1 h 11"/>
                <a:gd name="T16" fmla="*/ 8 w 18"/>
                <a:gd name="T17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1">
                  <a:moveTo>
                    <a:pt x="8" y="1"/>
                  </a:move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9" y="11"/>
                    <a:pt x="10" y="11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8" y="6"/>
                    <a:pt x="18" y="5"/>
                    <a:pt x="17" y="5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0"/>
                    <a:pt x="9" y="0"/>
                    <a:pt x="8" y="1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6" name="Freeform 508"/>
            <p:cNvSpPr>
              <a:spLocks/>
            </p:cNvSpPr>
            <p:nvPr userDrawn="1"/>
          </p:nvSpPr>
          <p:spPr bwMode="auto">
            <a:xfrm>
              <a:off x="8128001" y="4103688"/>
              <a:ext cx="28575" cy="15875"/>
            </a:xfrm>
            <a:custGeom>
              <a:avLst/>
              <a:gdLst>
                <a:gd name="T0" fmla="*/ 8 w 18"/>
                <a:gd name="T1" fmla="*/ 0 h 10"/>
                <a:gd name="T2" fmla="*/ 1 w 18"/>
                <a:gd name="T3" fmla="*/ 4 h 10"/>
                <a:gd name="T4" fmla="*/ 1 w 18"/>
                <a:gd name="T5" fmla="*/ 6 h 10"/>
                <a:gd name="T6" fmla="*/ 8 w 18"/>
                <a:gd name="T7" fmla="*/ 10 h 10"/>
                <a:gd name="T8" fmla="*/ 10 w 18"/>
                <a:gd name="T9" fmla="*/ 10 h 10"/>
                <a:gd name="T10" fmla="*/ 17 w 18"/>
                <a:gd name="T11" fmla="*/ 5 h 10"/>
                <a:gd name="T12" fmla="*/ 17 w 18"/>
                <a:gd name="T13" fmla="*/ 4 h 10"/>
                <a:gd name="T14" fmla="*/ 10 w 18"/>
                <a:gd name="T15" fmla="*/ 0 h 10"/>
                <a:gd name="T16" fmla="*/ 8 w 18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8" y="0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9" y="10"/>
                    <a:pt x="10" y="10"/>
                    <a:pt x="10" y="10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8" y="5"/>
                    <a:pt x="18" y="5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9" y="0"/>
                    <a:pt x="8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7" name="Freeform 509"/>
            <p:cNvSpPr>
              <a:spLocks/>
            </p:cNvSpPr>
            <p:nvPr userDrawn="1"/>
          </p:nvSpPr>
          <p:spPr bwMode="auto">
            <a:xfrm>
              <a:off x="8229601" y="4106863"/>
              <a:ext cx="26988" cy="15875"/>
            </a:xfrm>
            <a:custGeom>
              <a:avLst/>
              <a:gdLst>
                <a:gd name="T0" fmla="*/ 10 w 17"/>
                <a:gd name="T1" fmla="*/ 0 h 10"/>
                <a:gd name="T2" fmla="*/ 8 w 17"/>
                <a:gd name="T3" fmla="*/ 0 h 10"/>
                <a:gd name="T4" fmla="*/ 1 w 17"/>
                <a:gd name="T5" fmla="*/ 4 h 10"/>
                <a:gd name="T6" fmla="*/ 1 w 17"/>
                <a:gd name="T7" fmla="*/ 6 h 10"/>
                <a:gd name="T8" fmla="*/ 8 w 17"/>
                <a:gd name="T9" fmla="*/ 10 h 10"/>
                <a:gd name="T10" fmla="*/ 10 w 17"/>
                <a:gd name="T11" fmla="*/ 10 h 10"/>
                <a:gd name="T12" fmla="*/ 17 w 17"/>
                <a:gd name="T13" fmla="*/ 6 h 10"/>
                <a:gd name="T14" fmla="*/ 17 w 17"/>
                <a:gd name="T15" fmla="*/ 4 h 10"/>
                <a:gd name="T16" fmla="*/ 10 w 17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0"/>
                  </a:moveTo>
                  <a:cubicBezTo>
                    <a:pt x="9" y="0"/>
                    <a:pt x="8" y="0"/>
                    <a:pt x="8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5"/>
                    <a:pt x="17" y="5"/>
                    <a:pt x="17" y="4"/>
                  </a:cubicBezTo>
                  <a:lnTo>
                    <a:pt x="10" y="0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8" name="Freeform 510"/>
            <p:cNvSpPr>
              <a:spLocks/>
            </p:cNvSpPr>
            <p:nvPr userDrawn="1"/>
          </p:nvSpPr>
          <p:spPr bwMode="auto">
            <a:xfrm>
              <a:off x="8088314" y="4108451"/>
              <a:ext cx="26988" cy="15875"/>
            </a:xfrm>
            <a:custGeom>
              <a:avLst/>
              <a:gdLst>
                <a:gd name="T0" fmla="*/ 7 w 17"/>
                <a:gd name="T1" fmla="*/ 0 h 10"/>
                <a:gd name="T2" fmla="*/ 0 w 17"/>
                <a:gd name="T3" fmla="*/ 4 h 10"/>
                <a:gd name="T4" fmla="*/ 0 w 17"/>
                <a:gd name="T5" fmla="*/ 5 h 10"/>
                <a:gd name="T6" fmla="*/ 7 w 17"/>
                <a:gd name="T7" fmla="*/ 9 h 10"/>
                <a:gd name="T8" fmla="*/ 10 w 17"/>
                <a:gd name="T9" fmla="*/ 9 h 10"/>
                <a:gd name="T10" fmla="*/ 17 w 17"/>
                <a:gd name="T11" fmla="*/ 5 h 10"/>
                <a:gd name="T12" fmla="*/ 17 w 17"/>
                <a:gd name="T13" fmla="*/ 4 h 10"/>
                <a:gd name="T14" fmla="*/ 10 w 17"/>
                <a:gd name="T15" fmla="*/ 0 h 10"/>
                <a:gd name="T16" fmla="*/ 7 w 17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7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10"/>
                    <a:pt x="9" y="10"/>
                    <a:pt x="10" y="9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5"/>
                    <a:pt x="17" y="4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7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9" name="Freeform 511"/>
            <p:cNvSpPr>
              <a:spLocks/>
            </p:cNvSpPr>
            <p:nvPr userDrawn="1"/>
          </p:nvSpPr>
          <p:spPr bwMode="auto">
            <a:xfrm>
              <a:off x="8112126" y="4113213"/>
              <a:ext cx="26988" cy="15875"/>
            </a:xfrm>
            <a:custGeom>
              <a:avLst/>
              <a:gdLst>
                <a:gd name="T0" fmla="*/ 7 w 17"/>
                <a:gd name="T1" fmla="*/ 0 h 10"/>
                <a:gd name="T2" fmla="*/ 0 w 17"/>
                <a:gd name="T3" fmla="*/ 4 h 10"/>
                <a:gd name="T4" fmla="*/ 0 w 17"/>
                <a:gd name="T5" fmla="*/ 6 h 10"/>
                <a:gd name="T6" fmla="*/ 7 w 17"/>
                <a:gd name="T7" fmla="*/ 10 h 10"/>
                <a:gd name="T8" fmla="*/ 10 w 17"/>
                <a:gd name="T9" fmla="*/ 10 h 10"/>
                <a:gd name="T10" fmla="*/ 17 w 17"/>
                <a:gd name="T11" fmla="*/ 6 h 10"/>
                <a:gd name="T12" fmla="*/ 17 w 17"/>
                <a:gd name="T13" fmla="*/ 4 h 10"/>
                <a:gd name="T14" fmla="*/ 10 w 17"/>
                <a:gd name="T15" fmla="*/ 0 h 10"/>
                <a:gd name="T16" fmla="*/ 7 w 17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7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5"/>
                    <a:pt x="17" y="5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7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0" name="Freeform 512"/>
            <p:cNvSpPr>
              <a:spLocks/>
            </p:cNvSpPr>
            <p:nvPr userDrawn="1"/>
          </p:nvSpPr>
          <p:spPr bwMode="auto">
            <a:xfrm>
              <a:off x="8177214" y="4116388"/>
              <a:ext cx="28575" cy="15875"/>
            </a:xfrm>
            <a:custGeom>
              <a:avLst/>
              <a:gdLst>
                <a:gd name="T0" fmla="*/ 10 w 18"/>
                <a:gd name="T1" fmla="*/ 10 h 10"/>
                <a:gd name="T2" fmla="*/ 17 w 18"/>
                <a:gd name="T3" fmla="*/ 6 h 10"/>
                <a:gd name="T4" fmla="*/ 17 w 18"/>
                <a:gd name="T5" fmla="*/ 4 h 10"/>
                <a:gd name="T6" fmla="*/ 10 w 18"/>
                <a:gd name="T7" fmla="*/ 0 h 10"/>
                <a:gd name="T8" fmla="*/ 8 w 18"/>
                <a:gd name="T9" fmla="*/ 0 h 10"/>
                <a:gd name="T10" fmla="*/ 1 w 18"/>
                <a:gd name="T11" fmla="*/ 4 h 10"/>
                <a:gd name="T12" fmla="*/ 1 w 18"/>
                <a:gd name="T13" fmla="*/ 6 h 10"/>
                <a:gd name="T14" fmla="*/ 8 w 18"/>
                <a:gd name="T15" fmla="*/ 10 h 10"/>
                <a:gd name="T16" fmla="*/ 10 w 18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10" y="10"/>
                  </a:moveTo>
                  <a:cubicBezTo>
                    <a:pt x="17" y="6"/>
                    <a:pt x="17" y="6"/>
                    <a:pt x="17" y="6"/>
                  </a:cubicBezTo>
                  <a:cubicBezTo>
                    <a:pt x="18" y="5"/>
                    <a:pt x="18" y="5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9" y="0"/>
                    <a:pt x="8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9" y="10"/>
                    <a:pt x="10" y="10"/>
                    <a:pt x="10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1" name="Freeform 513"/>
            <p:cNvSpPr>
              <a:spLocks/>
            </p:cNvSpPr>
            <p:nvPr userDrawn="1"/>
          </p:nvSpPr>
          <p:spPr bwMode="auto">
            <a:xfrm>
              <a:off x="8070851" y="4117976"/>
              <a:ext cx="28575" cy="15875"/>
            </a:xfrm>
            <a:custGeom>
              <a:avLst/>
              <a:gdLst>
                <a:gd name="T0" fmla="*/ 8 w 18"/>
                <a:gd name="T1" fmla="*/ 0 h 10"/>
                <a:gd name="T2" fmla="*/ 1 w 18"/>
                <a:gd name="T3" fmla="*/ 4 h 10"/>
                <a:gd name="T4" fmla="*/ 1 w 18"/>
                <a:gd name="T5" fmla="*/ 6 h 10"/>
                <a:gd name="T6" fmla="*/ 8 w 18"/>
                <a:gd name="T7" fmla="*/ 10 h 10"/>
                <a:gd name="T8" fmla="*/ 10 w 18"/>
                <a:gd name="T9" fmla="*/ 10 h 10"/>
                <a:gd name="T10" fmla="*/ 17 w 18"/>
                <a:gd name="T11" fmla="*/ 6 h 10"/>
                <a:gd name="T12" fmla="*/ 17 w 18"/>
                <a:gd name="T13" fmla="*/ 4 h 10"/>
                <a:gd name="T14" fmla="*/ 10 w 18"/>
                <a:gd name="T15" fmla="*/ 0 h 10"/>
                <a:gd name="T16" fmla="*/ 8 w 18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8" y="0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8" y="5"/>
                    <a:pt x="18" y="5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2" name="Freeform 514"/>
            <p:cNvSpPr>
              <a:spLocks/>
            </p:cNvSpPr>
            <p:nvPr userDrawn="1"/>
          </p:nvSpPr>
          <p:spPr bwMode="auto">
            <a:xfrm>
              <a:off x="8134351" y="4121151"/>
              <a:ext cx="26988" cy="15875"/>
            </a:xfrm>
            <a:custGeom>
              <a:avLst/>
              <a:gdLst>
                <a:gd name="T0" fmla="*/ 10 w 17"/>
                <a:gd name="T1" fmla="*/ 9 h 10"/>
                <a:gd name="T2" fmla="*/ 16 w 17"/>
                <a:gd name="T3" fmla="*/ 5 h 10"/>
                <a:gd name="T4" fmla="*/ 16 w 17"/>
                <a:gd name="T5" fmla="*/ 4 h 10"/>
                <a:gd name="T6" fmla="*/ 9 w 17"/>
                <a:gd name="T7" fmla="*/ 0 h 10"/>
                <a:gd name="T8" fmla="*/ 7 w 17"/>
                <a:gd name="T9" fmla="*/ 0 h 10"/>
                <a:gd name="T10" fmla="*/ 0 w 17"/>
                <a:gd name="T11" fmla="*/ 4 h 10"/>
                <a:gd name="T12" fmla="*/ 0 w 17"/>
                <a:gd name="T13" fmla="*/ 5 h 10"/>
                <a:gd name="T14" fmla="*/ 7 w 17"/>
                <a:gd name="T15" fmla="*/ 9 h 10"/>
                <a:gd name="T16" fmla="*/ 10 w 17"/>
                <a:gd name="T17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9"/>
                  </a:moveTo>
                  <a:cubicBezTo>
                    <a:pt x="16" y="5"/>
                    <a:pt x="16" y="5"/>
                    <a:pt x="16" y="5"/>
                  </a:cubicBezTo>
                  <a:cubicBezTo>
                    <a:pt x="17" y="5"/>
                    <a:pt x="17" y="4"/>
                    <a:pt x="16" y="4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8" y="0"/>
                    <a:pt x="7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10"/>
                    <a:pt x="9" y="10"/>
                    <a:pt x="10" y="9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3" name="Freeform 515"/>
            <p:cNvSpPr>
              <a:spLocks/>
            </p:cNvSpPr>
            <p:nvPr userDrawn="1"/>
          </p:nvSpPr>
          <p:spPr bwMode="auto">
            <a:xfrm>
              <a:off x="8094664" y="4122738"/>
              <a:ext cx="28575" cy="15875"/>
            </a:xfrm>
            <a:custGeom>
              <a:avLst/>
              <a:gdLst>
                <a:gd name="T0" fmla="*/ 8 w 18"/>
                <a:gd name="T1" fmla="*/ 1 h 10"/>
                <a:gd name="T2" fmla="*/ 1 w 18"/>
                <a:gd name="T3" fmla="*/ 5 h 10"/>
                <a:gd name="T4" fmla="*/ 1 w 18"/>
                <a:gd name="T5" fmla="*/ 6 h 10"/>
                <a:gd name="T6" fmla="*/ 8 w 18"/>
                <a:gd name="T7" fmla="*/ 10 h 10"/>
                <a:gd name="T8" fmla="*/ 10 w 18"/>
                <a:gd name="T9" fmla="*/ 10 h 10"/>
                <a:gd name="T10" fmla="*/ 17 w 18"/>
                <a:gd name="T11" fmla="*/ 6 h 10"/>
                <a:gd name="T12" fmla="*/ 17 w 18"/>
                <a:gd name="T13" fmla="*/ 5 h 10"/>
                <a:gd name="T14" fmla="*/ 10 w 18"/>
                <a:gd name="T15" fmla="*/ 1 h 10"/>
                <a:gd name="T16" fmla="*/ 8 w 18"/>
                <a:gd name="T1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8" y="1"/>
                  </a:move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8" y="6"/>
                    <a:pt x="18" y="5"/>
                    <a:pt x="17" y="5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0"/>
                    <a:pt x="8" y="0"/>
                    <a:pt x="8" y="1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4" name="Freeform 516"/>
            <p:cNvSpPr>
              <a:spLocks/>
            </p:cNvSpPr>
            <p:nvPr userDrawn="1"/>
          </p:nvSpPr>
          <p:spPr bwMode="auto">
            <a:xfrm>
              <a:off x="8161339" y="4125913"/>
              <a:ext cx="26988" cy="15875"/>
            </a:xfrm>
            <a:custGeom>
              <a:avLst/>
              <a:gdLst>
                <a:gd name="T0" fmla="*/ 10 w 17"/>
                <a:gd name="T1" fmla="*/ 10 h 10"/>
                <a:gd name="T2" fmla="*/ 17 w 17"/>
                <a:gd name="T3" fmla="*/ 6 h 10"/>
                <a:gd name="T4" fmla="*/ 17 w 17"/>
                <a:gd name="T5" fmla="*/ 4 h 10"/>
                <a:gd name="T6" fmla="*/ 10 w 17"/>
                <a:gd name="T7" fmla="*/ 0 h 10"/>
                <a:gd name="T8" fmla="*/ 7 w 17"/>
                <a:gd name="T9" fmla="*/ 0 h 10"/>
                <a:gd name="T10" fmla="*/ 0 w 17"/>
                <a:gd name="T11" fmla="*/ 4 h 10"/>
                <a:gd name="T12" fmla="*/ 0 w 17"/>
                <a:gd name="T13" fmla="*/ 6 h 10"/>
                <a:gd name="T14" fmla="*/ 7 w 17"/>
                <a:gd name="T15" fmla="*/ 10 h 10"/>
                <a:gd name="T16" fmla="*/ 10 w 17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10"/>
                  </a:moveTo>
                  <a:cubicBezTo>
                    <a:pt x="17" y="6"/>
                    <a:pt x="17" y="6"/>
                    <a:pt x="17" y="6"/>
                  </a:cubicBezTo>
                  <a:cubicBezTo>
                    <a:pt x="17" y="5"/>
                    <a:pt x="17" y="5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7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10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5" name="Freeform 517"/>
            <p:cNvSpPr>
              <a:spLocks/>
            </p:cNvSpPr>
            <p:nvPr userDrawn="1"/>
          </p:nvSpPr>
          <p:spPr bwMode="auto">
            <a:xfrm>
              <a:off x="8116889" y="4130676"/>
              <a:ext cx="26988" cy="15875"/>
            </a:xfrm>
            <a:custGeom>
              <a:avLst/>
              <a:gdLst>
                <a:gd name="T0" fmla="*/ 10 w 17"/>
                <a:gd name="T1" fmla="*/ 10 h 10"/>
                <a:gd name="T2" fmla="*/ 17 w 17"/>
                <a:gd name="T3" fmla="*/ 6 h 10"/>
                <a:gd name="T4" fmla="*/ 17 w 17"/>
                <a:gd name="T5" fmla="*/ 4 h 10"/>
                <a:gd name="T6" fmla="*/ 10 w 17"/>
                <a:gd name="T7" fmla="*/ 0 h 10"/>
                <a:gd name="T8" fmla="*/ 8 w 17"/>
                <a:gd name="T9" fmla="*/ 0 h 10"/>
                <a:gd name="T10" fmla="*/ 1 w 17"/>
                <a:gd name="T11" fmla="*/ 4 h 10"/>
                <a:gd name="T12" fmla="*/ 1 w 17"/>
                <a:gd name="T13" fmla="*/ 6 h 10"/>
                <a:gd name="T14" fmla="*/ 8 w 17"/>
                <a:gd name="T15" fmla="*/ 10 h 10"/>
                <a:gd name="T16" fmla="*/ 10 w 17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10"/>
                  </a:moveTo>
                  <a:cubicBezTo>
                    <a:pt x="17" y="6"/>
                    <a:pt x="17" y="6"/>
                    <a:pt x="17" y="6"/>
                  </a:cubicBezTo>
                  <a:cubicBezTo>
                    <a:pt x="17" y="5"/>
                    <a:pt x="17" y="5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8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10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6" name="Freeform 518"/>
            <p:cNvSpPr>
              <a:spLocks/>
            </p:cNvSpPr>
            <p:nvPr userDrawn="1"/>
          </p:nvSpPr>
          <p:spPr bwMode="auto">
            <a:xfrm>
              <a:off x="8143876" y="4135438"/>
              <a:ext cx="28575" cy="15875"/>
            </a:xfrm>
            <a:custGeom>
              <a:avLst/>
              <a:gdLst>
                <a:gd name="T0" fmla="*/ 10 w 18"/>
                <a:gd name="T1" fmla="*/ 10 h 10"/>
                <a:gd name="T2" fmla="*/ 17 w 18"/>
                <a:gd name="T3" fmla="*/ 6 h 10"/>
                <a:gd name="T4" fmla="*/ 17 w 18"/>
                <a:gd name="T5" fmla="*/ 5 h 10"/>
                <a:gd name="T6" fmla="*/ 10 w 18"/>
                <a:gd name="T7" fmla="*/ 1 h 10"/>
                <a:gd name="T8" fmla="*/ 8 w 18"/>
                <a:gd name="T9" fmla="*/ 1 h 10"/>
                <a:gd name="T10" fmla="*/ 1 w 18"/>
                <a:gd name="T11" fmla="*/ 5 h 10"/>
                <a:gd name="T12" fmla="*/ 1 w 18"/>
                <a:gd name="T13" fmla="*/ 6 h 10"/>
                <a:gd name="T14" fmla="*/ 8 w 18"/>
                <a:gd name="T15" fmla="*/ 10 h 10"/>
                <a:gd name="T16" fmla="*/ 10 w 18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10" y="10"/>
                  </a:moveTo>
                  <a:cubicBezTo>
                    <a:pt x="17" y="6"/>
                    <a:pt x="17" y="6"/>
                    <a:pt x="17" y="6"/>
                  </a:cubicBezTo>
                  <a:cubicBezTo>
                    <a:pt x="18" y="6"/>
                    <a:pt x="18" y="5"/>
                    <a:pt x="17" y="5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0"/>
                    <a:pt x="8" y="0"/>
                    <a:pt x="8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10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7" name="Freeform 519"/>
            <p:cNvSpPr>
              <a:spLocks/>
            </p:cNvSpPr>
            <p:nvPr userDrawn="1"/>
          </p:nvSpPr>
          <p:spPr bwMode="auto">
            <a:xfrm>
              <a:off x="8099426" y="4140201"/>
              <a:ext cx="28575" cy="15875"/>
            </a:xfrm>
            <a:custGeom>
              <a:avLst/>
              <a:gdLst>
                <a:gd name="T0" fmla="*/ 10 w 18"/>
                <a:gd name="T1" fmla="*/ 10 h 10"/>
                <a:gd name="T2" fmla="*/ 17 w 18"/>
                <a:gd name="T3" fmla="*/ 6 h 10"/>
                <a:gd name="T4" fmla="*/ 17 w 18"/>
                <a:gd name="T5" fmla="*/ 4 h 10"/>
                <a:gd name="T6" fmla="*/ 10 w 18"/>
                <a:gd name="T7" fmla="*/ 0 h 10"/>
                <a:gd name="T8" fmla="*/ 8 w 18"/>
                <a:gd name="T9" fmla="*/ 0 h 10"/>
                <a:gd name="T10" fmla="*/ 1 w 18"/>
                <a:gd name="T11" fmla="*/ 4 h 10"/>
                <a:gd name="T12" fmla="*/ 1 w 18"/>
                <a:gd name="T13" fmla="*/ 6 h 10"/>
                <a:gd name="T14" fmla="*/ 8 w 18"/>
                <a:gd name="T15" fmla="*/ 10 h 10"/>
                <a:gd name="T16" fmla="*/ 10 w 18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10" y="10"/>
                  </a:moveTo>
                  <a:cubicBezTo>
                    <a:pt x="17" y="6"/>
                    <a:pt x="17" y="6"/>
                    <a:pt x="17" y="6"/>
                  </a:cubicBezTo>
                  <a:cubicBezTo>
                    <a:pt x="18" y="5"/>
                    <a:pt x="18" y="5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8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9" y="10"/>
                    <a:pt x="10" y="10"/>
                    <a:pt x="10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8" name="Freeform 520"/>
            <p:cNvSpPr>
              <a:spLocks/>
            </p:cNvSpPr>
            <p:nvPr userDrawn="1"/>
          </p:nvSpPr>
          <p:spPr bwMode="auto">
            <a:xfrm>
              <a:off x="8126414" y="4144963"/>
              <a:ext cx="28575" cy="17463"/>
            </a:xfrm>
            <a:custGeom>
              <a:avLst/>
              <a:gdLst>
                <a:gd name="T0" fmla="*/ 10 w 18"/>
                <a:gd name="T1" fmla="*/ 10 h 11"/>
                <a:gd name="T2" fmla="*/ 17 w 18"/>
                <a:gd name="T3" fmla="*/ 6 h 11"/>
                <a:gd name="T4" fmla="*/ 17 w 18"/>
                <a:gd name="T5" fmla="*/ 5 h 11"/>
                <a:gd name="T6" fmla="*/ 10 w 18"/>
                <a:gd name="T7" fmla="*/ 1 h 11"/>
                <a:gd name="T8" fmla="*/ 8 w 18"/>
                <a:gd name="T9" fmla="*/ 1 h 11"/>
                <a:gd name="T10" fmla="*/ 1 w 18"/>
                <a:gd name="T11" fmla="*/ 5 h 11"/>
                <a:gd name="T12" fmla="*/ 1 w 18"/>
                <a:gd name="T13" fmla="*/ 6 h 11"/>
                <a:gd name="T14" fmla="*/ 8 w 18"/>
                <a:gd name="T15" fmla="*/ 10 h 11"/>
                <a:gd name="T16" fmla="*/ 10 w 18"/>
                <a:gd name="T17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1">
                  <a:moveTo>
                    <a:pt x="10" y="10"/>
                  </a:moveTo>
                  <a:cubicBezTo>
                    <a:pt x="17" y="6"/>
                    <a:pt x="17" y="6"/>
                    <a:pt x="17" y="6"/>
                  </a:cubicBezTo>
                  <a:cubicBezTo>
                    <a:pt x="18" y="6"/>
                    <a:pt x="18" y="5"/>
                    <a:pt x="17" y="5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0"/>
                    <a:pt x="9" y="0"/>
                    <a:pt x="8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9" y="11"/>
                    <a:pt x="10" y="11"/>
                    <a:pt x="10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9" name="Freeform 521"/>
            <p:cNvSpPr>
              <a:spLocks/>
            </p:cNvSpPr>
            <p:nvPr userDrawn="1"/>
          </p:nvSpPr>
          <p:spPr bwMode="auto">
            <a:xfrm>
              <a:off x="8083551" y="4149726"/>
              <a:ext cx="26988" cy="15875"/>
            </a:xfrm>
            <a:custGeom>
              <a:avLst/>
              <a:gdLst>
                <a:gd name="T0" fmla="*/ 7 w 17"/>
                <a:gd name="T1" fmla="*/ 10 h 10"/>
                <a:gd name="T2" fmla="*/ 10 w 17"/>
                <a:gd name="T3" fmla="*/ 10 h 10"/>
                <a:gd name="T4" fmla="*/ 16 w 17"/>
                <a:gd name="T5" fmla="*/ 6 h 10"/>
                <a:gd name="T6" fmla="*/ 16 w 17"/>
                <a:gd name="T7" fmla="*/ 5 h 10"/>
                <a:gd name="T8" fmla="*/ 9 w 17"/>
                <a:gd name="T9" fmla="*/ 1 h 10"/>
                <a:gd name="T10" fmla="*/ 7 w 17"/>
                <a:gd name="T11" fmla="*/ 1 h 10"/>
                <a:gd name="T12" fmla="*/ 0 w 17"/>
                <a:gd name="T13" fmla="*/ 5 h 10"/>
                <a:gd name="T14" fmla="*/ 0 w 17"/>
                <a:gd name="T15" fmla="*/ 6 h 10"/>
                <a:gd name="T16" fmla="*/ 7 w 17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7" y="10"/>
                  </a:moveTo>
                  <a:cubicBezTo>
                    <a:pt x="8" y="10"/>
                    <a:pt x="9" y="10"/>
                    <a:pt x="10" y="10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7" y="6"/>
                    <a:pt x="17" y="5"/>
                    <a:pt x="16" y="5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8" y="0"/>
                    <a:pt x="7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6"/>
                    <a:pt x="0" y="6"/>
                  </a:cubicBezTo>
                  <a:lnTo>
                    <a:pt x="7" y="10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0" name="Freeform 522"/>
            <p:cNvSpPr>
              <a:spLocks/>
            </p:cNvSpPr>
            <p:nvPr userDrawn="1"/>
          </p:nvSpPr>
          <p:spPr bwMode="auto">
            <a:xfrm>
              <a:off x="8110539" y="4156076"/>
              <a:ext cx="26988" cy="15875"/>
            </a:xfrm>
            <a:custGeom>
              <a:avLst/>
              <a:gdLst>
                <a:gd name="T0" fmla="*/ 10 w 17"/>
                <a:gd name="T1" fmla="*/ 9 h 10"/>
                <a:gd name="T2" fmla="*/ 17 w 17"/>
                <a:gd name="T3" fmla="*/ 5 h 10"/>
                <a:gd name="T4" fmla="*/ 17 w 17"/>
                <a:gd name="T5" fmla="*/ 4 h 10"/>
                <a:gd name="T6" fmla="*/ 10 w 17"/>
                <a:gd name="T7" fmla="*/ 0 h 10"/>
                <a:gd name="T8" fmla="*/ 7 w 17"/>
                <a:gd name="T9" fmla="*/ 0 h 10"/>
                <a:gd name="T10" fmla="*/ 0 w 17"/>
                <a:gd name="T11" fmla="*/ 4 h 10"/>
                <a:gd name="T12" fmla="*/ 0 w 17"/>
                <a:gd name="T13" fmla="*/ 5 h 10"/>
                <a:gd name="T14" fmla="*/ 7 w 17"/>
                <a:gd name="T15" fmla="*/ 9 h 10"/>
                <a:gd name="T16" fmla="*/ 10 w 17"/>
                <a:gd name="T17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9"/>
                  </a:moveTo>
                  <a:cubicBezTo>
                    <a:pt x="17" y="5"/>
                    <a:pt x="17" y="5"/>
                    <a:pt x="17" y="5"/>
                  </a:cubicBezTo>
                  <a:cubicBezTo>
                    <a:pt x="17" y="5"/>
                    <a:pt x="17" y="4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7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10"/>
                    <a:pt x="9" y="10"/>
                    <a:pt x="10" y="9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1" name="Freeform 523"/>
            <p:cNvSpPr>
              <a:spLocks/>
            </p:cNvSpPr>
            <p:nvPr userDrawn="1"/>
          </p:nvSpPr>
          <p:spPr bwMode="auto">
            <a:xfrm>
              <a:off x="8140701" y="4116388"/>
              <a:ext cx="98425" cy="57150"/>
            </a:xfrm>
            <a:custGeom>
              <a:avLst/>
              <a:gdLst>
                <a:gd name="T0" fmla="*/ 55 w 62"/>
                <a:gd name="T1" fmla="*/ 1 h 36"/>
                <a:gd name="T2" fmla="*/ 52 w 62"/>
                <a:gd name="T3" fmla="*/ 1 h 36"/>
                <a:gd name="T4" fmla="*/ 1 w 62"/>
                <a:gd name="T5" fmla="*/ 30 h 36"/>
                <a:gd name="T6" fmla="*/ 1 w 62"/>
                <a:gd name="T7" fmla="*/ 32 h 36"/>
                <a:gd name="T8" fmla="*/ 8 w 62"/>
                <a:gd name="T9" fmla="*/ 36 h 36"/>
                <a:gd name="T10" fmla="*/ 11 w 62"/>
                <a:gd name="T11" fmla="*/ 36 h 36"/>
                <a:gd name="T12" fmla="*/ 62 w 62"/>
                <a:gd name="T13" fmla="*/ 6 h 36"/>
                <a:gd name="T14" fmla="*/ 62 w 62"/>
                <a:gd name="T15" fmla="*/ 5 h 36"/>
                <a:gd name="T16" fmla="*/ 55 w 62"/>
                <a:gd name="T17" fmla="*/ 1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2" h="36">
                  <a:moveTo>
                    <a:pt x="55" y="1"/>
                  </a:moveTo>
                  <a:cubicBezTo>
                    <a:pt x="54" y="0"/>
                    <a:pt x="53" y="0"/>
                    <a:pt x="52" y="1"/>
                  </a:cubicBezTo>
                  <a:cubicBezTo>
                    <a:pt x="1" y="30"/>
                    <a:pt x="1" y="30"/>
                    <a:pt x="1" y="30"/>
                  </a:cubicBezTo>
                  <a:cubicBezTo>
                    <a:pt x="1" y="31"/>
                    <a:pt x="0" y="32"/>
                    <a:pt x="1" y="32"/>
                  </a:cubicBezTo>
                  <a:cubicBezTo>
                    <a:pt x="8" y="36"/>
                    <a:pt x="8" y="36"/>
                    <a:pt x="8" y="36"/>
                  </a:cubicBezTo>
                  <a:cubicBezTo>
                    <a:pt x="9" y="36"/>
                    <a:pt x="10" y="36"/>
                    <a:pt x="11" y="36"/>
                  </a:cubicBezTo>
                  <a:cubicBezTo>
                    <a:pt x="62" y="6"/>
                    <a:pt x="62" y="6"/>
                    <a:pt x="62" y="6"/>
                  </a:cubicBezTo>
                  <a:cubicBezTo>
                    <a:pt x="62" y="6"/>
                    <a:pt x="62" y="5"/>
                    <a:pt x="62" y="5"/>
                  </a:cubicBezTo>
                  <a:lnTo>
                    <a:pt x="55" y="1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2" name="Freeform 524"/>
            <p:cNvSpPr>
              <a:spLocks/>
            </p:cNvSpPr>
            <p:nvPr userDrawn="1"/>
          </p:nvSpPr>
          <p:spPr bwMode="auto">
            <a:xfrm>
              <a:off x="8093076" y="4165601"/>
              <a:ext cx="26988" cy="15875"/>
            </a:xfrm>
            <a:custGeom>
              <a:avLst/>
              <a:gdLst>
                <a:gd name="T0" fmla="*/ 8 w 17"/>
                <a:gd name="T1" fmla="*/ 10 h 10"/>
                <a:gd name="T2" fmla="*/ 10 w 17"/>
                <a:gd name="T3" fmla="*/ 10 h 10"/>
                <a:gd name="T4" fmla="*/ 17 w 17"/>
                <a:gd name="T5" fmla="*/ 6 h 10"/>
                <a:gd name="T6" fmla="*/ 17 w 17"/>
                <a:gd name="T7" fmla="*/ 4 h 10"/>
                <a:gd name="T8" fmla="*/ 10 w 17"/>
                <a:gd name="T9" fmla="*/ 0 h 10"/>
                <a:gd name="T10" fmla="*/ 7 w 17"/>
                <a:gd name="T11" fmla="*/ 0 h 10"/>
                <a:gd name="T12" fmla="*/ 1 w 17"/>
                <a:gd name="T13" fmla="*/ 4 h 10"/>
                <a:gd name="T14" fmla="*/ 1 w 17"/>
                <a:gd name="T15" fmla="*/ 6 h 10"/>
                <a:gd name="T16" fmla="*/ 8 w 17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8" y="10"/>
                  </a:moveTo>
                  <a:cubicBezTo>
                    <a:pt x="8" y="10"/>
                    <a:pt x="9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5"/>
                    <a:pt x="17" y="5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7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1" y="6"/>
                  </a:cubicBezTo>
                  <a:lnTo>
                    <a:pt x="8" y="10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3" name="Freeform 525"/>
            <p:cNvSpPr>
              <a:spLocks/>
            </p:cNvSpPr>
            <p:nvPr userDrawn="1"/>
          </p:nvSpPr>
          <p:spPr bwMode="auto">
            <a:xfrm>
              <a:off x="8124826" y="4168776"/>
              <a:ext cx="26988" cy="15875"/>
            </a:xfrm>
            <a:custGeom>
              <a:avLst/>
              <a:gdLst>
                <a:gd name="T0" fmla="*/ 9 w 17"/>
                <a:gd name="T1" fmla="*/ 0 h 10"/>
                <a:gd name="T2" fmla="*/ 7 w 17"/>
                <a:gd name="T3" fmla="*/ 0 h 10"/>
                <a:gd name="T4" fmla="*/ 0 w 17"/>
                <a:gd name="T5" fmla="*/ 4 h 10"/>
                <a:gd name="T6" fmla="*/ 0 w 17"/>
                <a:gd name="T7" fmla="*/ 5 h 10"/>
                <a:gd name="T8" fmla="*/ 7 w 17"/>
                <a:gd name="T9" fmla="*/ 9 h 10"/>
                <a:gd name="T10" fmla="*/ 9 w 17"/>
                <a:gd name="T11" fmla="*/ 9 h 10"/>
                <a:gd name="T12" fmla="*/ 16 w 17"/>
                <a:gd name="T13" fmla="*/ 5 h 10"/>
                <a:gd name="T14" fmla="*/ 16 w 17"/>
                <a:gd name="T15" fmla="*/ 4 h 10"/>
                <a:gd name="T16" fmla="*/ 9 w 17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9" y="0"/>
                  </a:moveTo>
                  <a:cubicBezTo>
                    <a:pt x="9" y="0"/>
                    <a:pt x="8" y="0"/>
                    <a:pt x="7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10"/>
                    <a:pt x="9" y="10"/>
                    <a:pt x="9" y="9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7" y="5"/>
                    <a:pt x="17" y="4"/>
                    <a:pt x="16" y="4"/>
                  </a:cubicBezTo>
                  <a:lnTo>
                    <a:pt x="9" y="0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4" name="Freeform 526"/>
            <p:cNvSpPr>
              <a:spLocks/>
            </p:cNvSpPr>
            <p:nvPr userDrawn="1"/>
          </p:nvSpPr>
          <p:spPr bwMode="auto">
            <a:xfrm>
              <a:off x="8077201" y="4132263"/>
              <a:ext cx="28575" cy="17463"/>
            </a:xfrm>
            <a:custGeom>
              <a:avLst/>
              <a:gdLst>
                <a:gd name="T0" fmla="*/ 8 w 18"/>
                <a:gd name="T1" fmla="*/ 1 h 11"/>
                <a:gd name="T2" fmla="*/ 1 w 18"/>
                <a:gd name="T3" fmla="*/ 5 h 11"/>
                <a:gd name="T4" fmla="*/ 1 w 18"/>
                <a:gd name="T5" fmla="*/ 6 h 11"/>
                <a:gd name="T6" fmla="*/ 8 w 18"/>
                <a:gd name="T7" fmla="*/ 10 h 11"/>
                <a:gd name="T8" fmla="*/ 10 w 18"/>
                <a:gd name="T9" fmla="*/ 10 h 11"/>
                <a:gd name="T10" fmla="*/ 17 w 18"/>
                <a:gd name="T11" fmla="*/ 6 h 11"/>
                <a:gd name="T12" fmla="*/ 17 w 18"/>
                <a:gd name="T13" fmla="*/ 5 h 11"/>
                <a:gd name="T14" fmla="*/ 10 w 18"/>
                <a:gd name="T15" fmla="*/ 1 h 11"/>
                <a:gd name="T16" fmla="*/ 8 w 18"/>
                <a:gd name="T17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1">
                  <a:moveTo>
                    <a:pt x="8" y="1"/>
                  </a:move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9" y="11"/>
                    <a:pt x="10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8" y="6"/>
                    <a:pt x="18" y="5"/>
                    <a:pt x="17" y="5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0"/>
                    <a:pt x="9" y="0"/>
                    <a:pt x="8" y="1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5" name="Freeform 527"/>
            <p:cNvSpPr>
              <a:spLocks/>
            </p:cNvSpPr>
            <p:nvPr userDrawn="1"/>
          </p:nvSpPr>
          <p:spPr bwMode="auto">
            <a:xfrm>
              <a:off x="8167689" y="4100513"/>
              <a:ext cx="26988" cy="15875"/>
            </a:xfrm>
            <a:custGeom>
              <a:avLst/>
              <a:gdLst>
                <a:gd name="T0" fmla="*/ 10 w 17"/>
                <a:gd name="T1" fmla="*/ 10 h 10"/>
                <a:gd name="T2" fmla="*/ 17 w 17"/>
                <a:gd name="T3" fmla="*/ 6 h 10"/>
                <a:gd name="T4" fmla="*/ 17 w 17"/>
                <a:gd name="T5" fmla="*/ 5 h 10"/>
                <a:gd name="T6" fmla="*/ 10 w 17"/>
                <a:gd name="T7" fmla="*/ 1 h 10"/>
                <a:gd name="T8" fmla="*/ 8 w 17"/>
                <a:gd name="T9" fmla="*/ 1 h 10"/>
                <a:gd name="T10" fmla="*/ 1 w 17"/>
                <a:gd name="T11" fmla="*/ 5 h 10"/>
                <a:gd name="T12" fmla="*/ 1 w 17"/>
                <a:gd name="T13" fmla="*/ 6 h 10"/>
                <a:gd name="T14" fmla="*/ 8 w 17"/>
                <a:gd name="T15" fmla="*/ 10 h 10"/>
                <a:gd name="T16" fmla="*/ 10 w 17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10"/>
                  </a:moveTo>
                  <a:cubicBezTo>
                    <a:pt x="17" y="6"/>
                    <a:pt x="17" y="6"/>
                    <a:pt x="17" y="6"/>
                  </a:cubicBezTo>
                  <a:cubicBezTo>
                    <a:pt x="17" y="6"/>
                    <a:pt x="17" y="5"/>
                    <a:pt x="17" y="5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0"/>
                    <a:pt x="8" y="0"/>
                    <a:pt x="8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10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6" name="Freeform 528"/>
            <p:cNvSpPr>
              <a:spLocks/>
            </p:cNvSpPr>
            <p:nvPr userDrawn="1"/>
          </p:nvSpPr>
          <p:spPr bwMode="auto">
            <a:xfrm>
              <a:off x="8194676" y="4106863"/>
              <a:ext cx="28575" cy="15875"/>
            </a:xfrm>
            <a:custGeom>
              <a:avLst/>
              <a:gdLst>
                <a:gd name="T0" fmla="*/ 10 w 18"/>
                <a:gd name="T1" fmla="*/ 9 h 10"/>
                <a:gd name="T2" fmla="*/ 17 w 18"/>
                <a:gd name="T3" fmla="*/ 5 h 10"/>
                <a:gd name="T4" fmla="*/ 17 w 18"/>
                <a:gd name="T5" fmla="*/ 4 h 10"/>
                <a:gd name="T6" fmla="*/ 10 w 18"/>
                <a:gd name="T7" fmla="*/ 0 h 10"/>
                <a:gd name="T8" fmla="*/ 8 w 18"/>
                <a:gd name="T9" fmla="*/ 0 h 10"/>
                <a:gd name="T10" fmla="*/ 1 w 18"/>
                <a:gd name="T11" fmla="*/ 4 h 10"/>
                <a:gd name="T12" fmla="*/ 1 w 18"/>
                <a:gd name="T13" fmla="*/ 5 h 10"/>
                <a:gd name="T14" fmla="*/ 8 w 18"/>
                <a:gd name="T15" fmla="*/ 9 h 10"/>
                <a:gd name="T16" fmla="*/ 10 w 18"/>
                <a:gd name="T17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10" y="9"/>
                  </a:moveTo>
                  <a:cubicBezTo>
                    <a:pt x="17" y="5"/>
                    <a:pt x="17" y="5"/>
                    <a:pt x="17" y="5"/>
                  </a:cubicBezTo>
                  <a:cubicBezTo>
                    <a:pt x="18" y="5"/>
                    <a:pt x="18" y="4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8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1" y="5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10"/>
                    <a:pt x="9" y="10"/>
                    <a:pt x="10" y="9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7" name="Freeform 529"/>
            <p:cNvSpPr>
              <a:spLocks/>
            </p:cNvSpPr>
            <p:nvPr userDrawn="1"/>
          </p:nvSpPr>
          <p:spPr bwMode="auto">
            <a:xfrm>
              <a:off x="8185151" y="4090988"/>
              <a:ext cx="26988" cy="15875"/>
            </a:xfrm>
            <a:custGeom>
              <a:avLst/>
              <a:gdLst>
                <a:gd name="T0" fmla="*/ 10 w 17"/>
                <a:gd name="T1" fmla="*/ 10 h 10"/>
                <a:gd name="T2" fmla="*/ 16 w 17"/>
                <a:gd name="T3" fmla="*/ 6 h 10"/>
                <a:gd name="T4" fmla="*/ 16 w 17"/>
                <a:gd name="T5" fmla="*/ 4 h 10"/>
                <a:gd name="T6" fmla="*/ 9 w 17"/>
                <a:gd name="T7" fmla="*/ 0 h 10"/>
                <a:gd name="T8" fmla="*/ 7 w 17"/>
                <a:gd name="T9" fmla="*/ 0 h 10"/>
                <a:gd name="T10" fmla="*/ 0 w 17"/>
                <a:gd name="T11" fmla="*/ 4 h 10"/>
                <a:gd name="T12" fmla="*/ 0 w 17"/>
                <a:gd name="T13" fmla="*/ 6 h 10"/>
                <a:gd name="T14" fmla="*/ 7 w 17"/>
                <a:gd name="T15" fmla="*/ 10 h 10"/>
                <a:gd name="T16" fmla="*/ 10 w 17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10"/>
                  </a:moveTo>
                  <a:cubicBezTo>
                    <a:pt x="16" y="6"/>
                    <a:pt x="16" y="6"/>
                    <a:pt x="16" y="6"/>
                  </a:cubicBezTo>
                  <a:cubicBezTo>
                    <a:pt x="17" y="5"/>
                    <a:pt x="17" y="5"/>
                    <a:pt x="16" y="4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8" y="0"/>
                    <a:pt x="7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10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8" name="Freeform 530"/>
            <p:cNvSpPr>
              <a:spLocks/>
            </p:cNvSpPr>
            <p:nvPr userDrawn="1"/>
          </p:nvSpPr>
          <p:spPr bwMode="auto">
            <a:xfrm>
              <a:off x="8162926" y="4083051"/>
              <a:ext cx="26988" cy="17463"/>
            </a:xfrm>
            <a:custGeom>
              <a:avLst/>
              <a:gdLst>
                <a:gd name="T0" fmla="*/ 7 w 17"/>
                <a:gd name="T1" fmla="*/ 1 h 11"/>
                <a:gd name="T2" fmla="*/ 0 w 17"/>
                <a:gd name="T3" fmla="*/ 5 h 11"/>
                <a:gd name="T4" fmla="*/ 0 w 17"/>
                <a:gd name="T5" fmla="*/ 6 h 11"/>
                <a:gd name="T6" fmla="*/ 7 w 17"/>
                <a:gd name="T7" fmla="*/ 10 h 11"/>
                <a:gd name="T8" fmla="*/ 10 w 17"/>
                <a:gd name="T9" fmla="*/ 10 h 11"/>
                <a:gd name="T10" fmla="*/ 17 w 17"/>
                <a:gd name="T11" fmla="*/ 6 h 11"/>
                <a:gd name="T12" fmla="*/ 17 w 17"/>
                <a:gd name="T13" fmla="*/ 5 h 11"/>
                <a:gd name="T14" fmla="*/ 10 w 17"/>
                <a:gd name="T15" fmla="*/ 1 h 11"/>
                <a:gd name="T16" fmla="*/ 7 w 17"/>
                <a:gd name="T17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1">
                  <a:moveTo>
                    <a:pt x="7" y="1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6"/>
                    <a:pt x="0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1"/>
                    <a:pt x="9" y="11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6"/>
                    <a:pt x="17" y="5"/>
                    <a:pt x="17" y="5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0"/>
                    <a:pt x="8" y="0"/>
                    <a:pt x="7" y="1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9" name="Freeform 531"/>
            <p:cNvSpPr>
              <a:spLocks/>
            </p:cNvSpPr>
            <p:nvPr userDrawn="1"/>
          </p:nvSpPr>
          <p:spPr bwMode="auto">
            <a:xfrm>
              <a:off x="8245476" y="4027488"/>
              <a:ext cx="39688" cy="23813"/>
            </a:xfrm>
            <a:custGeom>
              <a:avLst/>
              <a:gdLst>
                <a:gd name="T0" fmla="*/ 16 w 25"/>
                <a:gd name="T1" fmla="*/ 1 h 15"/>
                <a:gd name="T2" fmla="*/ 1 w 25"/>
                <a:gd name="T3" fmla="*/ 9 h 15"/>
                <a:gd name="T4" fmla="*/ 1 w 25"/>
                <a:gd name="T5" fmla="*/ 10 h 15"/>
                <a:gd name="T6" fmla="*/ 8 w 25"/>
                <a:gd name="T7" fmla="*/ 14 h 15"/>
                <a:gd name="T8" fmla="*/ 10 w 25"/>
                <a:gd name="T9" fmla="*/ 15 h 15"/>
                <a:gd name="T10" fmla="*/ 25 w 25"/>
                <a:gd name="T11" fmla="*/ 6 h 15"/>
                <a:gd name="T12" fmla="*/ 25 w 25"/>
                <a:gd name="T13" fmla="*/ 5 h 15"/>
                <a:gd name="T14" fmla="*/ 18 w 25"/>
                <a:gd name="T15" fmla="*/ 1 h 15"/>
                <a:gd name="T16" fmla="*/ 16 w 25"/>
                <a:gd name="T17" fmla="*/ 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15">
                  <a:moveTo>
                    <a:pt x="16" y="1"/>
                  </a:moveTo>
                  <a:cubicBezTo>
                    <a:pt x="1" y="9"/>
                    <a:pt x="1" y="9"/>
                    <a:pt x="1" y="9"/>
                  </a:cubicBezTo>
                  <a:cubicBezTo>
                    <a:pt x="0" y="10"/>
                    <a:pt x="1" y="10"/>
                    <a:pt x="1" y="10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9" y="15"/>
                    <a:pt x="10" y="15"/>
                    <a:pt x="10" y="15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5" y="6"/>
                    <a:pt x="25" y="5"/>
                    <a:pt x="25" y="5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7" y="0"/>
                    <a:pt x="16" y="0"/>
                    <a:pt x="16" y="1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0" name="Freeform 532"/>
            <p:cNvSpPr>
              <a:spLocks/>
            </p:cNvSpPr>
            <p:nvPr userDrawn="1"/>
          </p:nvSpPr>
          <p:spPr bwMode="auto">
            <a:xfrm>
              <a:off x="8229601" y="4044951"/>
              <a:ext cx="28575" cy="15875"/>
            </a:xfrm>
            <a:custGeom>
              <a:avLst/>
              <a:gdLst>
                <a:gd name="T0" fmla="*/ 8 w 18"/>
                <a:gd name="T1" fmla="*/ 0 h 10"/>
                <a:gd name="T2" fmla="*/ 1 w 18"/>
                <a:gd name="T3" fmla="*/ 4 h 10"/>
                <a:gd name="T4" fmla="*/ 1 w 18"/>
                <a:gd name="T5" fmla="*/ 5 h 10"/>
                <a:gd name="T6" fmla="*/ 8 w 18"/>
                <a:gd name="T7" fmla="*/ 9 h 10"/>
                <a:gd name="T8" fmla="*/ 10 w 18"/>
                <a:gd name="T9" fmla="*/ 9 h 10"/>
                <a:gd name="T10" fmla="*/ 17 w 18"/>
                <a:gd name="T11" fmla="*/ 5 h 10"/>
                <a:gd name="T12" fmla="*/ 17 w 18"/>
                <a:gd name="T13" fmla="*/ 4 h 10"/>
                <a:gd name="T14" fmla="*/ 10 w 18"/>
                <a:gd name="T15" fmla="*/ 0 h 10"/>
                <a:gd name="T16" fmla="*/ 8 w 18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8" y="0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1" y="5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9" y="10"/>
                    <a:pt x="10" y="10"/>
                    <a:pt x="10" y="9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8" y="5"/>
                    <a:pt x="18" y="4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9" y="0"/>
                    <a:pt x="8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1" name="Freeform 533"/>
            <p:cNvSpPr>
              <a:spLocks/>
            </p:cNvSpPr>
            <p:nvPr userDrawn="1"/>
          </p:nvSpPr>
          <p:spPr bwMode="auto">
            <a:xfrm>
              <a:off x="8294689" y="4027488"/>
              <a:ext cx="26988" cy="15875"/>
            </a:xfrm>
            <a:custGeom>
              <a:avLst/>
              <a:gdLst>
                <a:gd name="T0" fmla="*/ 9 w 17"/>
                <a:gd name="T1" fmla="*/ 10 h 10"/>
                <a:gd name="T2" fmla="*/ 16 w 17"/>
                <a:gd name="T3" fmla="*/ 6 h 10"/>
                <a:gd name="T4" fmla="*/ 16 w 17"/>
                <a:gd name="T5" fmla="*/ 5 h 10"/>
                <a:gd name="T6" fmla="*/ 9 w 17"/>
                <a:gd name="T7" fmla="*/ 1 h 10"/>
                <a:gd name="T8" fmla="*/ 7 w 17"/>
                <a:gd name="T9" fmla="*/ 1 h 10"/>
                <a:gd name="T10" fmla="*/ 0 w 17"/>
                <a:gd name="T11" fmla="*/ 5 h 10"/>
                <a:gd name="T12" fmla="*/ 0 w 17"/>
                <a:gd name="T13" fmla="*/ 6 h 10"/>
                <a:gd name="T14" fmla="*/ 7 w 17"/>
                <a:gd name="T15" fmla="*/ 10 h 10"/>
                <a:gd name="T16" fmla="*/ 9 w 17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9" y="10"/>
                  </a:moveTo>
                  <a:cubicBezTo>
                    <a:pt x="16" y="6"/>
                    <a:pt x="16" y="6"/>
                    <a:pt x="16" y="6"/>
                  </a:cubicBezTo>
                  <a:cubicBezTo>
                    <a:pt x="17" y="6"/>
                    <a:pt x="17" y="5"/>
                    <a:pt x="16" y="5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8" y="0"/>
                    <a:pt x="7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6"/>
                    <a:pt x="0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9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2" name="Freeform 534"/>
            <p:cNvSpPr>
              <a:spLocks/>
            </p:cNvSpPr>
            <p:nvPr userDrawn="1"/>
          </p:nvSpPr>
          <p:spPr bwMode="auto">
            <a:xfrm>
              <a:off x="8304214" y="4073526"/>
              <a:ext cx="19050" cy="11113"/>
            </a:xfrm>
            <a:custGeom>
              <a:avLst/>
              <a:gdLst>
                <a:gd name="T0" fmla="*/ 9 w 12"/>
                <a:gd name="T1" fmla="*/ 0 h 7"/>
                <a:gd name="T2" fmla="*/ 8 w 12"/>
                <a:gd name="T3" fmla="*/ 0 h 7"/>
                <a:gd name="T4" fmla="*/ 0 w 12"/>
                <a:gd name="T5" fmla="*/ 4 h 7"/>
                <a:gd name="T6" fmla="*/ 0 w 12"/>
                <a:gd name="T7" fmla="*/ 5 h 7"/>
                <a:gd name="T8" fmla="*/ 3 w 12"/>
                <a:gd name="T9" fmla="*/ 7 h 7"/>
                <a:gd name="T10" fmla="*/ 4 w 12"/>
                <a:gd name="T11" fmla="*/ 7 h 7"/>
                <a:gd name="T12" fmla="*/ 12 w 12"/>
                <a:gd name="T13" fmla="*/ 2 h 7"/>
                <a:gd name="T14" fmla="*/ 12 w 12"/>
                <a:gd name="T15" fmla="*/ 2 h 7"/>
                <a:gd name="T16" fmla="*/ 9 w 12"/>
                <a:gd name="T1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7">
                  <a:moveTo>
                    <a:pt x="9" y="0"/>
                  </a:moveTo>
                  <a:lnTo>
                    <a:pt x="8" y="0"/>
                  </a:lnTo>
                  <a:lnTo>
                    <a:pt x="0" y="4"/>
                  </a:lnTo>
                  <a:lnTo>
                    <a:pt x="0" y="5"/>
                  </a:lnTo>
                  <a:lnTo>
                    <a:pt x="3" y="7"/>
                  </a:lnTo>
                  <a:lnTo>
                    <a:pt x="4" y="7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3" name="Freeform 535"/>
            <p:cNvSpPr>
              <a:spLocks/>
            </p:cNvSpPr>
            <p:nvPr userDrawn="1"/>
          </p:nvSpPr>
          <p:spPr bwMode="auto">
            <a:xfrm>
              <a:off x="8296276" y="4068763"/>
              <a:ext cx="19050" cy="11113"/>
            </a:xfrm>
            <a:custGeom>
              <a:avLst/>
              <a:gdLst>
                <a:gd name="T0" fmla="*/ 7 w 12"/>
                <a:gd name="T1" fmla="*/ 0 h 7"/>
                <a:gd name="T2" fmla="*/ 0 w 12"/>
                <a:gd name="T3" fmla="*/ 4 h 7"/>
                <a:gd name="T4" fmla="*/ 0 w 12"/>
                <a:gd name="T5" fmla="*/ 5 h 7"/>
                <a:gd name="T6" fmla="*/ 3 w 12"/>
                <a:gd name="T7" fmla="*/ 7 h 7"/>
                <a:gd name="T8" fmla="*/ 4 w 12"/>
                <a:gd name="T9" fmla="*/ 7 h 7"/>
                <a:gd name="T10" fmla="*/ 12 w 12"/>
                <a:gd name="T11" fmla="*/ 2 h 7"/>
                <a:gd name="T12" fmla="*/ 12 w 12"/>
                <a:gd name="T13" fmla="*/ 2 h 7"/>
                <a:gd name="T14" fmla="*/ 9 w 12"/>
                <a:gd name="T15" fmla="*/ 0 h 7"/>
                <a:gd name="T16" fmla="*/ 7 w 12"/>
                <a:gd name="T1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7">
                  <a:moveTo>
                    <a:pt x="7" y="0"/>
                  </a:moveTo>
                  <a:lnTo>
                    <a:pt x="0" y="4"/>
                  </a:lnTo>
                  <a:lnTo>
                    <a:pt x="0" y="5"/>
                  </a:lnTo>
                  <a:lnTo>
                    <a:pt x="3" y="7"/>
                  </a:lnTo>
                  <a:lnTo>
                    <a:pt x="4" y="7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9" y="0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4" name="Freeform 536"/>
            <p:cNvSpPr>
              <a:spLocks/>
            </p:cNvSpPr>
            <p:nvPr userDrawn="1"/>
          </p:nvSpPr>
          <p:spPr bwMode="auto">
            <a:xfrm>
              <a:off x="8288339" y="4081463"/>
              <a:ext cx="19050" cy="11113"/>
            </a:xfrm>
            <a:custGeom>
              <a:avLst/>
              <a:gdLst>
                <a:gd name="T0" fmla="*/ 9 w 12"/>
                <a:gd name="T1" fmla="*/ 0 h 7"/>
                <a:gd name="T2" fmla="*/ 8 w 12"/>
                <a:gd name="T3" fmla="*/ 0 h 7"/>
                <a:gd name="T4" fmla="*/ 0 w 12"/>
                <a:gd name="T5" fmla="*/ 5 h 7"/>
                <a:gd name="T6" fmla="*/ 0 w 12"/>
                <a:gd name="T7" fmla="*/ 5 h 7"/>
                <a:gd name="T8" fmla="*/ 3 w 12"/>
                <a:gd name="T9" fmla="*/ 7 h 7"/>
                <a:gd name="T10" fmla="*/ 4 w 12"/>
                <a:gd name="T11" fmla="*/ 7 h 7"/>
                <a:gd name="T12" fmla="*/ 12 w 12"/>
                <a:gd name="T13" fmla="*/ 3 h 7"/>
                <a:gd name="T14" fmla="*/ 12 w 12"/>
                <a:gd name="T15" fmla="*/ 2 h 7"/>
                <a:gd name="T16" fmla="*/ 9 w 12"/>
                <a:gd name="T1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7">
                  <a:moveTo>
                    <a:pt x="9" y="0"/>
                  </a:moveTo>
                  <a:lnTo>
                    <a:pt x="8" y="0"/>
                  </a:lnTo>
                  <a:lnTo>
                    <a:pt x="0" y="5"/>
                  </a:lnTo>
                  <a:lnTo>
                    <a:pt x="0" y="5"/>
                  </a:lnTo>
                  <a:lnTo>
                    <a:pt x="3" y="7"/>
                  </a:lnTo>
                  <a:lnTo>
                    <a:pt x="4" y="7"/>
                  </a:lnTo>
                  <a:lnTo>
                    <a:pt x="12" y="3"/>
                  </a:lnTo>
                  <a:lnTo>
                    <a:pt x="12" y="2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5" name="Freeform 537"/>
            <p:cNvSpPr>
              <a:spLocks/>
            </p:cNvSpPr>
            <p:nvPr userDrawn="1"/>
          </p:nvSpPr>
          <p:spPr bwMode="auto">
            <a:xfrm>
              <a:off x="8251826" y="4038601"/>
              <a:ext cx="52388" cy="30163"/>
            </a:xfrm>
            <a:custGeom>
              <a:avLst/>
              <a:gdLst>
                <a:gd name="T0" fmla="*/ 11 w 33"/>
                <a:gd name="T1" fmla="*/ 18 h 19"/>
                <a:gd name="T2" fmla="*/ 32 w 33"/>
                <a:gd name="T3" fmla="*/ 6 h 19"/>
                <a:gd name="T4" fmla="*/ 32 w 33"/>
                <a:gd name="T5" fmla="*/ 4 h 19"/>
                <a:gd name="T6" fmla="*/ 25 w 33"/>
                <a:gd name="T7" fmla="*/ 0 h 19"/>
                <a:gd name="T8" fmla="*/ 23 w 33"/>
                <a:gd name="T9" fmla="*/ 0 h 19"/>
                <a:gd name="T10" fmla="*/ 1 w 33"/>
                <a:gd name="T11" fmla="*/ 13 h 19"/>
                <a:gd name="T12" fmla="*/ 1 w 33"/>
                <a:gd name="T13" fmla="*/ 14 h 19"/>
                <a:gd name="T14" fmla="*/ 8 w 33"/>
                <a:gd name="T15" fmla="*/ 18 h 19"/>
                <a:gd name="T16" fmla="*/ 11 w 33"/>
                <a:gd name="T17" fmla="*/ 18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3" h="19">
                  <a:moveTo>
                    <a:pt x="11" y="18"/>
                  </a:moveTo>
                  <a:cubicBezTo>
                    <a:pt x="32" y="6"/>
                    <a:pt x="32" y="6"/>
                    <a:pt x="32" y="6"/>
                  </a:cubicBezTo>
                  <a:cubicBezTo>
                    <a:pt x="33" y="5"/>
                    <a:pt x="33" y="5"/>
                    <a:pt x="32" y="4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4" y="0"/>
                    <a:pt x="23" y="0"/>
                    <a:pt x="23" y="0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0" y="14"/>
                    <a:pt x="1" y="14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9" y="19"/>
                    <a:pt x="10" y="19"/>
                    <a:pt x="11" y="18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6" name="Freeform 538"/>
            <p:cNvSpPr>
              <a:spLocks/>
            </p:cNvSpPr>
            <p:nvPr userDrawn="1"/>
          </p:nvSpPr>
          <p:spPr bwMode="auto">
            <a:xfrm>
              <a:off x="8235951" y="4060826"/>
              <a:ext cx="26988" cy="17463"/>
            </a:xfrm>
            <a:custGeom>
              <a:avLst/>
              <a:gdLst>
                <a:gd name="T0" fmla="*/ 10 w 17"/>
                <a:gd name="T1" fmla="*/ 10 h 11"/>
                <a:gd name="T2" fmla="*/ 16 w 17"/>
                <a:gd name="T3" fmla="*/ 6 h 11"/>
                <a:gd name="T4" fmla="*/ 16 w 17"/>
                <a:gd name="T5" fmla="*/ 5 h 11"/>
                <a:gd name="T6" fmla="*/ 9 w 17"/>
                <a:gd name="T7" fmla="*/ 1 h 11"/>
                <a:gd name="T8" fmla="*/ 7 w 17"/>
                <a:gd name="T9" fmla="*/ 1 h 11"/>
                <a:gd name="T10" fmla="*/ 0 w 17"/>
                <a:gd name="T11" fmla="*/ 5 h 11"/>
                <a:gd name="T12" fmla="*/ 0 w 17"/>
                <a:gd name="T13" fmla="*/ 6 h 11"/>
                <a:gd name="T14" fmla="*/ 7 w 17"/>
                <a:gd name="T15" fmla="*/ 10 h 11"/>
                <a:gd name="T16" fmla="*/ 10 w 17"/>
                <a:gd name="T17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1">
                  <a:moveTo>
                    <a:pt x="10" y="10"/>
                  </a:moveTo>
                  <a:cubicBezTo>
                    <a:pt x="16" y="6"/>
                    <a:pt x="16" y="6"/>
                    <a:pt x="16" y="6"/>
                  </a:cubicBezTo>
                  <a:cubicBezTo>
                    <a:pt x="17" y="6"/>
                    <a:pt x="17" y="5"/>
                    <a:pt x="16" y="5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8" y="0"/>
                    <a:pt x="7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6"/>
                    <a:pt x="0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1"/>
                    <a:pt x="9" y="11"/>
                    <a:pt x="10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7" name="Freeform 539"/>
            <p:cNvSpPr>
              <a:spLocks/>
            </p:cNvSpPr>
            <p:nvPr userDrawn="1"/>
          </p:nvSpPr>
          <p:spPr bwMode="auto">
            <a:xfrm>
              <a:off x="8262939" y="4048126"/>
              <a:ext cx="58738" cy="34925"/>
            </a:xfrm>
            <a:custGeom>
              <a:avLst/>
              <a:gdLst>
                <a:gd name="T0" fmla="*/ 36 w 37"/>
                <a:gd name="T1" fmla="*/ 5 h 22"/>
                <a:gd name="T2" fmla="*/ 29 w 37"/>
                <a:gd name="T3" fmla="*/ 1 h 22"/>
                <a:gd name="T4" fmla="*/ 27 w 37"/>
                <a:gd name="T5" fmla="*/ 1 h 22"/>
                <a:gd name="T6" fmla="*/ 0 w 37"/>
                <a:gd name="T7" fmla="*/ 16 h 22"/>
                <a:gd name="T8" fmla="*/ 0 w 37"/>
                <a:gd name="T9" fmla="*/ 18 h 22"/>
                <a:gd name="T10" fmla="*/ 7 w 37"/>
                <a:gd name="T11" fmla="*/ 22 h 22"/>
                <a:gd name="T12" fmla="*/ 10 w 37"/>
                <a:gd name="T13" fmla="*/ 22 h 22"/>
                <a:gd name="T14" fmla="*/ 36 w 37"/>
                <a:gd name="T15" fmla="*/ 6 h 22"/>
                <a:gd name="T16" fmla="*/ 36 w 37"/>
                <a:gd name="T17" fmla="*/ 5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7" h="22">
                  <a:moveTo>
                    <a:pt x="36" y="5"/>
                  </a:moveTo>
                  <a:cubicBezTo>
                    <a:pt x="29" y="1"/>
                    <a:pt x="29" y="1"/>
                    <a:pt x="29" y="1"/>
                  </a:cubicBezTo>
                  <a:cubicBezTo>
                    <a:pt x="29" y="0"/>
                    <a:pt x="28" y="0"/>
                    <a:pt x="27" y="1"/>
                  </a:cubicBezTo>
                  <a:cubicBezTo>
                    <a:pt x="18" y="6"/>
                    <a:pt x="9" y="11"/>
                    <a:pt x="0" y="16"/>
                  </a:cubicBezTo>
                  <a:cubicBezTo>
                    <a:pt x="0" y="17"/>
                    <a:pt x="0" y="17"/>
                    <a:pt x="0" y="18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8" y="22"/>
                    <a:pt x="9" y="22"/>
                    <a:pt x="10" y="22"/>
                  </a:cubicBezTo>
                  <a:cubicBezTo>
                    <a:pt x="18" y="16"/>
                    <a:pt x="27" y="11"/>
                    <a:pt x="36" y="6"/>
                  </a:cubicBezTo>
                  <a:cubicBezTo>
                    <a:pt x="37" y="6"/>
                    <a:pt x="37" y="5"/>
                    <a:pt x="36" y="5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8" name="Freeform 540"/>
            <p:cNvSpPr>
              <a:spLocks/>
            </p:cNvSpPr>
            <p:nvPr userDrawn="1"/>
          </p:nvSpPr>
          <p:spPr bwMode="auto">
            <a:xfrm>
              <a:off x="8189914" y="4048126"/>
              <a:ext cx="26988" cy="17463"/>
            </a:xfrm>
            <a:custGeom>
              <a:avLst/>
              <a:gdLst>
                <a:gd name="T0" fmla="*/ 7 w 17"/>
                <a:gd name="T1" fmla="*/ 1 h 11"/>
                <a:gd name="T2" fmla="*/ 0 w 17"/>
                <a:gd name="T3" fmla="*/ 5 h 11"/>
                <a:gd name="T4" fmla="*/ 0 w 17"/>
                <a:gd name="T5" fmla="*/ 6 h 11"/>
                <a:gd name="T6" fmla="*/ 7 w 17"/>
                <a:gd name="T7" fmla="*/ 10 h 11"/>
                <a:gd name="T8" fmla="*/ 10 w 17"/>
                <a:gd name="T9" fmla="*/ 10 h 11"/>
                <a:gd name="T10" fmla="*/ 17 w 17"/>
                <a:gd name="T11" fmla="*/ 6 h 11"/>
                <a:gd name="T12" fmla="*/ 17 w 17"/>
                <a:gd name="T13" fmla="*/ 5 h 11"/>
                <a:gd name="T14" fmla="*/ 10 w 17"/>
                <a:gd name="T15" fmla="*/ 1 h 11"/>
                <a:gd name="T16" fmla="*/ 7 w 17"/>
                <a:gd name="T17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1">
                  <a:moveTo>
                    <a:pt x="7" y="1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6"/>
                    <a:pt x="0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1"/>
                    <a:pt x="9" y="11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6"/>
                    <a:pt x="17" y="5"/>
                    <a:pt x="17" y="5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0"/>
                    <a:pt x="8" y="0"/>
                    <a:pt x="7" y="1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9" name="Freeform 541"/>
            <p:cNvSpPr>
              <a:spLocks/>
            </p:cNvSpPr>
            <p:nvPr userDrawn="1"/>
          </p:nvSpPr>
          <p:spPr bwMode="auto">
            <a:xfrm>
              <a:off x="8216901" y="4021138"/>
              <a:ext cx="17463" cy="11113"/>
            </a:xfrm>
            <a:custGeom>
              <a:avLst/>
              <a:gdLst>
                <a:gd name="T0" fmla="*/ 5 w 11"/>
                <a:gd name="T1" fmla="*/ 7 h 7"/>
                <a:gd name="T2" fmla="*/ 6 w 11"/>
                <a:gd name="T3" fmla="*/ 7 h 7"/>
                <a:gd name="T4" fmla="*/ 11 w 11"/>
                <a:gd name="T5" fmla="*/ 4 h 7"/>
                <a:gd name="T6" fmla="*/ 11 w 11"/>
                <a:gd name="T7" fmla="*/ 3 h 7"/>
                <a:gd name="T8" fmla="*/ 6 w 11"/>
                <a:gd name="T9" fmla="*/ 1 h 7"/>
                <a:gd name="T10" fmla="*/ 5 w 11"/>
                <a:gd name="T11" fmla="*/ 1 h 7"/>
                <a:gd name="T12" fmla="*/ 0 w 11"/>
                <a:gd name="T13" fmla="*/ 3 h 7"/>
                <a:gd name="T14" fmla="*/ 0 w 11"/>
                <a:gd name="T15" fmla="*/ 4 h 7"/>
                <a:gd name="T16" fmla="*/ 5 w 11"/>
                <a:gd name="T1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7">
                  <a:moveTo>
                    <a:pt x="5" y="7"/>
                  </a:moveTo>
                  <a:cubicBezTo>
                    <a:pt x="5" y="7"/>
                    <a:pt x="6" y="7"/>
                    <a:pt x="6" y="7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3"/>
                    <a:pt x="11" y="3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5" y="0"/>
                    <a:pt x="5" y="1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lnTo>
                    <a:pt x="5" y="7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0" name="Freeform 542"/>
            <p:cNvSpPr>
              <a:spLocks/>
            </p:cNvSpPr>
            <p:nvPr userDrawn="1"/>
          </p:nvSpPr>
          <p:spPr bwMode="auto">
            <a:xfrm>
              <a:off x="8205789" y="4027488"/>
              <a:ext cx="17463" cy="11113"/>
            </a:xfrm>
            <a:custGeom>
              <a:avLst/>
              <a:gdLst>
                <a:gd name="T0" fmla="*/ 5 w 11"/>
                <a:gd name="T1" fmla="*/ 6 h 7"/>
                <a:gd name="T2" fmla="*/ 7 w 11"/>
                <a:gd name="T3" fmla="*/ 6 h 7"/>
                <a:gd name="T4" fmla="*/ 11 w 11"/>
                <a:gd name="T5" fmla="*/ 4 h 7"/>
                <a:gd name="T6" fmla="*/ 11 w 11"/>
                <a:gd name="T7" fmla="*/ 3 h 7"/>
                <a:gd name="T8" fmla="*/ 6 w 11"/>
                <a:gd name="T9" fmla="*/ 0 h 7"/>
                <a:gd name="T10" fmla="*/ 5 w 11"/>
                <a:gd name="T11" fmla="*/ 0 h 7"/>
                <a:gd name="T12" fmla="*/ 1 w 11"/>
                <a:gd name="T13" fmla="*/ 3 h 7"/>
                <a:gd name="T14" fmla="*/ 1 w 11"/>
                <a:gd name="T15" fmla="*/ 4 h 7"/>
                <a:gd name="T16" fmla="*/ 5 w 11"/>
                <a:gd name="T17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7">
                  <a:moveTo>
                    <a:pt x="5" y="6"/>
                  </a:moveTo>
                  <a:cubicBezTo>
                    <a:pt x="5" y="7"/>
                    <a:pt x="6" y="7"/>
                    <a:pt x="7" y="6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3"/>
                    <a:pt x="11" y="3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4"/>
                    <a:pt x="1" y="4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1" name="Freeform 543"/>
            <p:cNvSpPr>
              <a:spLocks/>
            </p:cNvSpPr>
            <p:nvPr userDrawn="1"/>
          </p:nvSpPr>
          <p:spPr bwMode="auto">
            <a:xfrm>
              <a:off x="8223251" y="4017963"/>
              <a:ext cx="46038" cy="26988"/>
            </a:xfrm>
            <a:custGeom>
              <a:avLst/>
              <a:gdLst>
                <a:gd name="T0" fmla="*/ 19 w 29"/>
                <a:gd name="T1" fmla="*/ 1 h 17"/>
                <a:gd name="T2" fmla="*/ 1 w 29"/>
                <a:gd name="T3" fmla="*/ 11 h 17"/>
                <a:gd name="T4" fmla="*/ 1 w 29"/>
                <a:gd name="T5" fmla="*/ 13 h 17"/>
                <a:gd name="T6" fmla="*/ 8 w 29"/>
                <a:gd name="T7" fmla="*/ 17 h 17"/>
                <a:gd name="T8" fmla="*/ 10 w 29"/>
                <a:gd name="T9" fmla="*/ 17 h 17"/>
                <a:gd name="T10" fmla="*/ 28 w 29"/>
                <a:gd name="T11" fmla="*/ 6 h 17"/>
                <a:gd name="T12" fmla="*/ 28 w 29"/>
                <a:gd name="T13" fmla="*/ 5 h 17"/>
                <a:gd name="T14" fmla="*/ 21 w 29"/>
                <a:gd name="T15" fmla="*/ 1 h 17"/>
                <a:gd name="T16" fmla="*/ 19 w 29"/>
                <a:gd name="T17" fmla="*/ 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" h="17">
                  <a:moveTo>
                    <a:pt x="19" y="1"/>
                  </a:moveTo>
                  <a:cubicBezTo>
                    <a:pt x="1" y="11"/>
                    <a:pt x="1" y="11"/>
                    <a:pt x="1" y="11"/>
                  </a:cubicBezTo>
                  <a:cubicBezTo>
                    <a:pt x="0" y="12"/>
                    <a:pt x="0" y="12"/>
                    <a:pt x="1" y="13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8" y="17"/>
                    <a:pt x="9" y="17"/>
                    <a:pt x="10" y="17"/>
                  </a:cubicBezTo>
                  <a:cubicBezTo>
                    <a:pt x="28" y="6"/>
                    <a:pt x="28" y="6"/>
                    <a:pt x="28" y="6"/>
                  </a:cubicBezTo>
                  <a:cubicBezTo>
                    <a:pt x="29" y="6"/>
                    <a:pt x="29" y="5"/>
                    <a:pt x="28" y="5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0"/>
                    <a:pt x="20" y="0"/>
                    <a:pt x="19" y="1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2" name="Freeform 544"/>
            <p:cNvSpPr>
              <a:spLocks/>
            </p:cNvSpPr>
            <p:nvPr userDrawn="1"/>
          </p:nvSpPr>
          <p:spPr bwMode="auto">
            <a:xfrm>
              <a:off x="8205789" y="4038601"/>
              <a:ext cx="28575" cy="15875"/>
            </a:xfrm>
            <a:custGeom>
              <a:avLst/>
              <a:gdLst>
                <a:gd name="T0" fmla="*/ 8 w 18"/>
                <a:gd name="T1" fmla="*/ 1 h 10"/>
                <a:gd name="T2" fmla="*/ 1 w 18"/>
                <a:gd name="T3" fmla="*/ 5 h 10"/>
                <a:gd name="T4" fmla="*/ 1 w 18"/>
                <a:gd name="T5" fmla="*/ 6 h 10"/>
                <a:gd name="T6" fmla="*/ 8 w 18"/>
                <a:gd name="T7" fmla="*/ 10 h 10"/>
                <a:gd name="T8" fmla="*/ 10 w 18"/>
                <a:gd name="T9" fmla="*/ 10 h 10"/>
                <a:gd name="T10" fmla="*/ 17 w 18"/>
                <a:gd name="T11" fmla="*/ 6 h 10"/>
                <a:gd name="T12" fmla="*/ 17 w 18"/>
                <a:gd name="T13" fmla="*/ 5 h 10"/>
                <a:gd name="T14" fmla="*/ 10 w 18"/>
                <a:gd name="T15" fmla="*/ 1 h 10"/>
                <a:gd name="T16" fmla="*/ 8 w 18"/>
                <a:gd name="T1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8" y="1"/>
                  </a:move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9" y="10"/>
                    <a:pt x="10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8" y="6"/>
                    <a:pt x="18" y="5"/>
                    <a:pt x="17" y="5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0"/>
                    <a:pt x="9" y="0"/>
                    <a:pt x="8" y="1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3" name="Freeform 545"/>
            <p:cNvSpPr>
              <a:spLocks/>
            </p:cNvSpPr>
            <p:nvPr userDrawn="1"/>
          </p:nvSpPr>
          <p:spPr bwMode="auto">
            <a:xfrm>
              <a:off x="8213726" y="4054476"/>
              <a:ext cx="26988" cy="15875"/>
            </a:xfrm>
            <a:custGeom>
              <a:avLst/>
              <a:gdLst>
                <a:gd name="T0" fmla="*/ 7 w 17"/>
                <a:gd name="T1" fmla="*/ 0 h 10"/>
                <a:gd name="T2" fmla="*/ 0 w 17"/>
                <a:gd name="T3" fmla="*/ 4 h 10"/>
                <a:gd name="T4" fmla="*/ 0 w 17"/>
                <a:gd name="T5" fmla="*/ 6 h 10"/>
                <a:gd name="T6" fmla="*/ 7 w 17"/>
                <a:gd name="T7" fmla="*/ 10 h 10"/>
                <a:gd name="T8" fmla="*/ 10 w 17"/>
                <a:gd name="T9" fmla="*/ 10 h 10"/>
                <a:gd name="T10" fmla="*/ 17 w 17"/>
                <a:gd name="T11" fmla="*/ 6 h 10"/>
                <a:gd name="T12" fmla="*/ 17 w 17"/>
                <a:gd name="T13" fmla="*/ 4 h 10"/>
                <a:gd name="T14" fmla="*/ 10 w 17"/>
                <a:gd name="T15" fmla="*/ 0 h 10"/>
                <a:gd name="T16" fmla="*/ 7 w 17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7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5"/>
                    <a:pt x="17" y="5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7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4" name="Freeform 546"/>
            <p:cNvSpPr>
              <a:spLocks/>
            </p:cNvSpPr>
            <p:nvPr userDrawn="1"/>
          </p:nvSpPr>
          <p:spPr bwMode="auto">
            <a:xfrm>
              <a:off x="8347076" y="4038601"/>
              <a:ext cx="26988" cy="15875"/>
            </a:xfrm>
            <a:custGeom>
              <a:avLst/>
              <a:gdLst>
                <a:gd name="T0" fmla="*/ 10 w 17"/>
                <a:gd name="T1" fmla="*/ 0 h 10"/>
                <a:gd name="T2" fmla="*/ 7 w 17"/>
                <a:gd name="T3" fmla="*/ 0 h 10"/>
                <a:gd name="T4" fmla="*/ 0 w 17"/>
                <a:gd name="T5" fmla="*/ 4 h 10"/>
                <a:gd name="T6" fmla="*/ 0 w 17"/>
                <a:gd name="T7" fmla="*/ 6 h 10"/>
                <a:gd name="T8" fmla="*/ 7 w 17"/>
                <a:gd name="T9" fmla="*/ 10 h 10"/>
                <a:gd name="T10" fmla="*/ 10 w 17"/>
                <a:gd name="T11" fmla="*/ 10 h 10"/>
                <a:gd name="T12" fmla="*/ 17 w 17"/>
                <a:gd name="T13" fmla="*/ 6 h 10"/>
                <a:gd name="T14" fmla="*/ 17 w 17"/>
                <a:gd name="T15" fmla="*/ 4 h 10"/>
                <a:gd name="T16" fmla="*/ 10 w 17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0"/>
                  </a:moveTo>
                  <a:cubicBezTo>
                    <a:pt x="9" y="0"/>
                    <a:pt x="8" y="0"/>
                    <a:pt x="7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5"/>
                    <a:pt x="17" y="5"/>
                    <a:pt x="17" y="4"/>
                  </a:cubicBezTo>
                  <a:lnTo>
                    <a:pt x="10" y="0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5" name="Freeform 547"/>
            <p:cNvSpPr>
              <a:spLocks/>
            </p:cNvSpPr>
            <p:nvPr userDrawn="1"/>
          </p:nvSpPr>
          <p:spPr bwMode="auto">
            <a:xfrm>
              <a:off x="8304214" y="3971926"/>
              <a:ext cx="17463" cy="9525"/>
            </a:xfrm>
            <a:custGeom>
              <a:avLst/>
              <a:gdLst>
                <a:gd name="T0" fmla="*/ 4 w 11"/>
                <a:gd name="T1" fmla="*/ 6 h 6"/>
                <a:gd name="T2" fmla="*/ 6 w 11"/>
                <a:gd name="T3" fmla="*/ 6 h 6"/>
                <a:gd name="T4" fmla="*/ 10 w 11"/>
                <a:gd name="T5" fmla="*/ 3 h 6"/>
                <a:gd name="T6" fmla="*/ 10 w 11"/>
                <a:gd name="T7" fmla="*/ 2 h 6"/>
                <a:gd name="T8" fmla="*/ 6 w 11"/>
                <a:gd name="T9" fmla="*/ 0 h 6"/>
                <a:gd name="T10" fmla="*/ 4 w 11"/>
                <a:gd name="T11" fmla="*/ 0 h 6"/>
                <a:gd name="T12" fmla="*/ 0 w 11"/>
                <a:gd name="T13" fmla="*/ 2 h 6"/>
                <a:gd name="T14" fmla="*/ 0 w 11"/>
                <a:gd name="T15" fmla="*/ 3 h 6"/>
                <a:gd name="T16" fmla="*/ 4 w 11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4" y="6"/>
                  </a:moveTo>
                  <a:cubicBezTo>
                    <a:pt x="5" y="6"/>
                    <a:pt x="6" y="6"/>
                    <a:pt x="6" y="6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1" y="3"/>
                    <a:pt x="11" y="3"/>
                    <a:pt x="10" y="2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0"/>
                    <a:pt x="4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lnTo>
                    <a:pt x="4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6" name="Freeform 548"/>
            <p:cNvSpPr>
              <a:spLocks/>
            </p:cNvSpPr>
            <p:nvPr userDrawn="1"/>
          </p:nvSpPr>
          <p:spPr bwMode="auto">
            <a:xfrm>
              <a:off x="8293101" y="3976688"/>
              <a:ext cx="17463" cy="11113"/>
            </a:xfrm>
            <a:custGeom>
              <a:avLst/>
              <a:gdLst>
                <a:gd name="T0" fmla="*/ 5 w 11"/>
                <a:gd name="T1" fmla="*/ 7 h 7"/>
                <a:gd name="T2" fmla="*/ 6 w 11"/>
                <a:gd name="T3" fmla="*/ 7 h 7"/>
                <a:gd name="T4" fmla="*/ 11 w 11"/>
                <a:gd name="T5" fmla="*/ 4 h 7"/>
                <a:gd name="T6" fmla="*/ 11 w 11"/>
                <a:gd name="T7" fmla="*/ 3 h 7"/>
                <a:gd name="T8" fmla="*/ 6 w 11"/>
                <a:gd name="T9" fmla="*/ 1 h 7"/>
                <a:gd name="T10" fmla="*/ 5 w 11"/>
                <a:gd name="T11" fmla="*/ 1 h 7"/>
                <a:gd name="T12" fmla="*/ 0 w 11"/>
                <a:gd name="T13" fmla="*/ 3 h 7"/>
                <a:gd name="T14" fmla="*/ 0 w 11"/>
                <a:gd name="T15" fmla="*/ 4 h 7"/>
                <a:gd name="T16" fmla="*/ 5 w 11"/>
                <a:gd name="T1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7">
                  <a:moveTo>
                    <a:pt x="5" y="7"/>
                  </a:moveTo>
                  <a:cubicBezTo>
                    <a:pt x="5" y="7"/>
                    <a:pt x="6" y="7"/>
                    <a:pt x="6" y="7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4"/>
                    <a:pt x="11" y="3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5" y="0"/>
                    <a:pt x="5" y="1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lnTo>
                    <a:pt x="5" y="7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7" name="Freeform 549"/>
            <p:cNvSpPr>
              <a:spLocks/>
            </p:cNvSpPr>
            <p:nvPr userDrawn="1"/>
          </p:nvSpPr>
          <p:spPr bwMode="auto">
            <a:xfrm>
              <a:off x="8310564" y="3978276"/>
              <a:ext cx="28575" cy="15875"/>
            </a:xfrm>
            <a:custGeom>
              <a:avLst/>
              <a:gdLst>
                <a:gd name="T0" fmla="*/ 1 w 18"/>
                <a:gd name="T1" fmla="*/ 6 h 10"/>
                <a:gd name="T2" fmla="*/ 8 w 18"/>
                <a:gd name="T3" fmla="*/ 10 h 10"/>
                <a:gd name="T4" fmla="*/ 10 w 18"/>
                <a:gd name="T5" fmla="*/ 10 h 10"/>
                <a:gd name="T6" fmla="*/ 17 w 18"/>
                <a:gd name="T7" fmla="*/ 6 h 10"/>
                <a:gd name="T8" fmla="*/ 17 w 18"/>
                <a:gd name="T9" fmla="*/ 5 h 10"/>
                <a:gd name="T10" fmla="*/ 10 w 18"/>
                <a:gd name="T11" fmla="*/ 1 h 10"/>
                <a:gd name="T12" fmla="*/ 8 w 18"/>
                <a:gd name="T13" fmla="*/ 1 h 10"/>
                <a:gd name="T14" fmla="*/ 1 w 18"/>
                <a:gd name="T15" fmla="*/ 5 h 10"/>
                <a:gd name="T16" fmla="*/ 1 w 18"/>
                <a:gd name="T17" fmla="*/ 6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1" y="6"/>
                  </a:moveTo>
                  <a:cubicBezTo>
                    <a:pt x="8" y="10"/>
                    <a:pt x="8" y="10"/>
                    <a:pt x="8" y="10"/>
                  </a:cubicBezTo>
                  <a:cubicBezTo>
                    <a:pt x="9" y="10"/>
                    <a:pt x="10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8" y="6"/>
                    <a:pt x="18" y="5"/>
                    <a:pt x="17" y="5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0"/>
                    <a:pt x="8" y="0"/>
                    <a:pt x="8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8" name="Freeform 550"/>
            <p:cNvSpPr>
              <a:spLocks/>
            </p:cNvSpPr>
            <p:nvPr userDrawn="1"/>
          </p:nvSpPr>
          <p:spPr bwMode="auto">
            <a:xfrm>
              <a:off x="8293101" y="3987801"/>
              <a:ext cx="28575" cy="17463"/>
            </a:xfrm>
            <a:custGeom>
              <a:avLst/>
              <a:gdLst>
                <a:gd name="T0" fmla="*/ 10 w 18"/>
                <a:gd name="T1" fmla="*/ 1 h 11"/>
                <a:gd name="T2" fmla="*/ 8 w 18"/>
                <a:gd name="T3" fmla="*/ 1 h 11"/>
                <a:gd name="T4" fmla="*/ 1 w 18"/>
                <a:gd name="T5" fmla="*/ 5 h 11"/>
                <a:gd name="T6" fmla="*/ 1 w 18"/>
                <a:gd name="T7" fmla="*/ 6 h 11"/>
                <a:gd name="T8" fmla="*/ 8 w 18"/>
                <a:gd name="T9" fmla="*/ 10 h 11"/>
                <a:gd name="T10" fmla="*/ 10 w 18"/>
                <a:gd name="T11" fmla="*/ 10 h 11"/>
                <a:gd name="T12" fmla="*/ 17 w 18"/>
                <a:gd name="T13" fmla="*/ 6 h 11"/>
                <a:gd name="T14" fmla="*/ 17 w 18"/>
                <a:gd name="T15" fmla="*/ 5 h 11"/>
                <a:gd name="T16" fmla="*/ 10 w 18"/>
                <a:gd name="T17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1">
                  <a:moveTo>
                    <a:pt x="10" y="1"/>
                  </a:moveTo>
                  <a:cubicBezTo>
                    <a:pt x="10" y="0"/>
                    <a:pt x="9" y="0"/>
                    <a:pt x="8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9" y="11"/>
                    <a:pt x="10" y="11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8" y="6"/>
                    <a:pt x="18" y="5"/>
                    <a:pt x="17" y="5"/>
                  </a:cubicBezTo>
                  <a:lnTo>
                    <a:pt x="10" y="1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9" name="Freeform 551"/>
            <p:cNvSpPr>
              <a:spLocks/>
            </p:cNvSpPr>
            <p:nvPr userDrawn="1"/>
          </p:nvSpPr>
          <p:spPr bwMode="auto">
            <a:xfrm>
              <a:off x="8310564" y="3997326"/>
              <a:ext cx="26988" cy="17463"/>
            </a:xfrm>
            <a:custGeom>
              <a:avLst/>
              <a:gdLst>
                <a:gd name="T0" fmla="*/ 10 w 17"/>
                <a:gd name="T1" fmla="*/ 1 h 11"/>
                <a:gd name="T2" fmla="*/ 7 w 17"/>
                <a:gd name="T3" fmla="*/ 1 h 11"/>
                <a:gd name="T4" fmla="*/ 0 w 17"/>
                <a:gd name="T5" fmla="*/ 5 h 11"/>
                <a:gd name="T6" fmla="*/ 0 w 17"/>
                <a:gd name="T7" fmla="*/ 6 h 11"/>
                <a:gd name="T8" fmla="*/ 7 w 17"/>
                <a:gd name="T9" fmla="*/ 10 h 11"/>
                <a:gd name="T10" fmla="*/ 10 w 17"/>
                <a:gd name="T11" fmla="*/ 10 h 11"/>
                <a:gd name="T12" fmla="*/ 17 w 17"/>
                <a:gd name="T13" fmla="*/ 6 h 11"/>
                <a:gd name="T14" fmla="*/ 17 w 17"/>
                <a:gd name="T15" fmla="*/ 5 h 11"/>
                <a:gd name="T16" fmla="*/ 10 w 17"/>
                <a:gd name="T17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1">
                  <a:moveTo>
                    <a:pt x="10" y="1"/>
                  </a:moveTo>
                  <a:cubicBezTo>
                    <a:pt x="9" y="0"/>
                    <a:pt x="8" y="0"/>
                    <a:pt x="7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6"/>
                    <a:pt x="0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1"/>
                    <a:pt x="9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6"/>
                    <a:pt x="17" y="5"/>
                    <a:pt x="17" y="5"/>
                  </a:cubicBezTo>
                  <a:lnTo>
                    <a:pt x="10" y="1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0" name="Freeform 552"/>
            <p:cNvSpPr>
              <a:spLocks/>
            </p:cNvSpPr>
            <p:nvPr userDrawn="1"/>
          </p:nvSpPr>
          <p:spPr bwMode="auto">
            <a:xfrm>
              <a:off x="8326439" y="3987801"/>
              <a:ext cx="46038" cy="26988"/>
            </a:xfrm>
            <a:custGeom>
              <a:avLst/>
              <a:gdLst>
                <a:gd name="T0" fmla="*/ 1 w 29"/>
                <a:gd name="T1" fmla="*/ 6 h 17"/>
                <a:gd name="T2" fmla="*/ 19 w 29"/>
                <a:gd name="T3" fmla="*/ 16 h 17"/>
                <a:gd name="T4" fmla="*/ 22 w 29"/>
                <a:gd name="T5" fmla="*/ 16 h 17"/>
                <a:gd name="T6" fmla="*/ 29 w 29"/>
                <a:gd name="T7" fmla="*/ 12 h 17"/>
                <a:gd name="T8" fmla="*/ 29 w 29"/>
                <a:gd name="T9" fmla="*/ 11 h 17"/>
                <a:gd name="T10" fmla="*/ 10 w 29"/>
                <a:gd name="T11" fmla="*/ 1 h 17"/>
                <a:gd name="T12" fmla="*/ 8 w 29"/>
                <a:gd name="T13" fmla="*/ 0 h 17"/>
                <a:gd name="T14" fmla="*/ 1 w 29"/>
                <a:gd name="T15" fmla="*/ 5 h 17"/>
                <a:gd name="T16" fmla="*/ 1 w 29"/>
                <a:gd name="T17" fmla="*/ 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" h="17">
                  <a:moveTo>
                    <a:pt x="1" y="6"/>
                  </a:moveTo>
                  <a:cubicBezTo>
                    <a:pt x="7" y="9"/>
                    <a:pt x="13" y="13"/>
                    <a:pt x="19" y="16"/>
                  </a:cubicBezTo>
                  <a:cubicBezTo>
                    <a:pt x="20" y="17"/>
                    <a:pt x="21" y="17"/>
                    <a:pt x="22" y="16"/>
                  </a:cubicBezTo>
                  <a:cubicBezTo>
                    <a:pt x="29" y="12"/>
                    <a:pt x="29" y="12"/>
                    <a:pt x="29" y="12"/>
                  </a:cubicBezTo>
                  <a:cubicBezTo>
                    <a:pt x="29" y="12"/>
                    <a:pt x="29" y="11"/>
                    <a:pt x="29" y="11"/>
                  </a:cubicBezTo>
                  <a:cubicBezTo>
                    <a:pt x="22" y="8"/>
                    <a:pt x="16" y="4"/>
                    <a:pt x="10" y="1"/>
                  </a:cubicBezTo>
                  <a:cubicBezTo>
                    <a:pt x="10" y="0"/>
                    <a:pt x="9" y="0"/>
                    <a:pt x="8" y="0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5"/>
                    <a:pt x="1" y="6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1" name="Freeform 553"/>
            <p:cNvSpPr>
              <a:spLocks/>
            </p:cNvSpPr>
            <p:nvPr userDrawn="1"/>
          </p:nvSpPr>
          <p:spPr bwMode="auto">
            <a:xfrm>
              <a:off x="8328026" y="4008438"/>
              <a:ext cx="26988" cy="15875"/>
            </a:xfrm>
            <a:custGeom>
              <a:avLst/>
              <a:gdLst>
                <a:gd name="T0" fmla="*/ 10 w 17"/>
                <a:gd name="T1" fmla="*/ 10 h 10"/>
                <a:gd name="T2" fmla="*/ 17 w 17"/>
                <a:gd name="T3" fmla="*/ 6 h 10"/>
                <a:gd name="T4" fmla="*/ 17 w 17"/>
                <a:gd name="T5" fmla="*/ 4 h 10"/>
                <a:gd name="T6" fmla="*/ 10 w 17"/>
                <a:gd name="T7" fmla="*/ 0 h 10"/>
                <a:gd name="T8" fmla="*/ 8 w 17"/>
                <a:gd name="T9" fmla="*/ 0 h 10"/>
                <a:gd name="T10" fmla="*/ 1 w 17"/>
                <a:gd name="T11" fmla="*/ 4 h 10"/>
                <a:gd name="T12" fmla="*/ 1 w 17"/>
                <a:gd name="T13" fmla="*/ 6 h 10"/>
                <a:gd name="T14" fmla="*/ 8 w 17"/>
                <a:gd name="T15" fmla="*/ 10 h 10"/>
                <a:gd name="T16" fmla="*/ 10 w 17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10"/>
                  </a:moveTo>
                  <a:cubicBezTo>
                    <a:pt x="17" y="6"/>
                    <a:pt x="17" y="6"/>
                    <a:pt x="17" y="6"/>
                  </a:cubicBezTo>
                  <a:cubicBezTo>
                    <a:pt x="17" y="5"/>
                    <a:pt x="17" y="5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8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10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2" name="Freeform 554"/>
            <p:cNvSpPr>
              <a:spLocks/>
            </p:cNvSpPr>
            <p:nvPr userDrawn="1"/>
          </p:nvSpPr>
          <p:spPr bwMode="auto">
            <a:xfrm>
              <a:off x="8345489" y="4017963"/>
              <a:ext cx="28575" cy="15875"/>
            </a:xfrm>
            <a:custGeom>
              <a:avLst/>
              <a:gdLst>
                <a:gd name="T0" fmla="*/ 10 w 18"/>
                <a:gd name="T1" fmla="*/ 10 h 10"/>
                <a:gd name="T2" fmla="*/ 17 w 18"/>
                <a:gd name="T3" fmla="*/ 6 h 10"/>
                <a:gd name="T4" fmla="*/ 17 w 18"/>
                <a:gd name="T5" fmla="*/ 5 h 10"/>
                <a:gd name="T6" fmla="*/ 10 w 18"/>
                <a:gd name="T7" fmla="*/ 1 h 10"/>
                <a:gd name="T8" fmla="*/ 8 w 18"/>
                <a:gd name="T9" fmla="*/ 1 h 10"/>
                <a:gd name="T10" fmla="*/ 1 w 18"/>
                <a:gd name="T11" fmla="*/ 5 h 10"/>
                <a:gd name="T12" fmla="*/ 1 w 18"/>
                <a:gd name="T13" fmla="*/ 6 h 10"/>
                <a:gd name="T14" fmla="*/ 8 w 18"/>
                <a:gd name="T15" fmla="*/ 10 h 10"/>
                <a:gd name="T16" fmla="*/ 10 w 18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10" y="10"/>
                  </a:moveTo>
                  <a:cubicBezTo>
                    <a:pt x="17" y="6"/>
                    <a:pt x="17" y="6"/>
                    <a:pt x="17" y="6"/>
                  </a:cubicBezTo>
                  <a:cubicBezTo>
                    <a:pt x="18" y="6"/>
                    <a:pt x="18" y="5"/>
                    <a:pt x="17" y="5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0"/>
                    <a:pt x="8" y="0"/>
                    <a:pt x="8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10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3" name="Freeform 555"/>
            <p:cNvSpPr>
              <a:spLocks/>
            </p:cNvSpPr>
            <p:nvPr userDrawn="1"/>
          </p:nvSpPr>
          <p:spPr bwMode="auto">
            <a:xfrm>
              <a:off x="8362951" y="4008438"/>
              <a:ext cx="46038" cy="26988"/>
            </a:xfrm>
            <a:custGeom>
              <a:avLst/>
              <a:gdLst>
                <a:gd name="T0" fmla="*/ 28 w 29"/>
                <a:gd name="T1" fmla="*/ 11 h 17"/>
                <a:gd name="T2" fmla="*/ 10 w 29"/>
                <a:gd name="T3" fmla="*/ 0 h 17"/>
                <a:gd name="T4" fmla="*/ 8 w 29"/>
                <a:gd name="T5" fmla="*/ 0 h 17"/>
                <a:gd name="T6" fmla="*/ 1 w 29"/>
                <a:gd name="T7" fmla="*/ 4 h 17"/>
                <a:gd name="T8" fmla="*/ 1 w 29"/>
                <a:gd name="T9" fmla="*/ 6 h 17"/>
                <a:gd name="T10" fmla="*/ 19 w 29"/>
                <a:gd name="T11" fmla="*/ 16 h 17"/>
                <a:gd name="T12" fmla="*/ 21 w 29"/>
                <a:gd name="T13" fmla="*/ 16 h 17"/>
                <a:gd name="T14" fmla="*/ 28 w 29"/>
                <a:gd name="T15" fmla="*/ 12 h 17"/>
                <a:gd name="T16" fmla="*/ 28 w 29"/>
                <a:gd name="T17" fmla="*/ 1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" h="17">
                  <a:moveTo>
                    <a:pt x="28" y="11"/>
                  </a:moveTo>
                  <a:cubicBezTo>
                    <a:pt x="22" y="7"/>
                    <a:pt x="16" y="4"/>
                    <a:pt x="10" y="0"/>
                  </a:cubicBezTo>
                  <a:cubicBezTo>
                    <a:pt x="9" y="0"/>
                    <a:pt x="8" y="0"/>
                    <a:pt x="8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7" y="9"/>
                    <a:pt x="13" y="13"/>
                    <a:pt x="19" y="16"/>
                  </a:cubicBezTo>
                  <a:cubicBezTo>
                    <a:pt x="20" y="17"/>
                    <a:pt x="21" y="17"/>
                    <a:pt x="21" y="16"/>
                  </a:cubicBezTo>
                  <a:cubicBezTo>
                    <a:pt x="28" y="12"/>
                    <a:pt x="28" y="12"/>
                    <a:pt x="28" y="12"/>
                  </a:cubicBezTo>
                  <a:cubicBezTo>
                    <a:pt x="29" y="12"/>
                    <a:pt x="29" y="11"/>
                    <a:pt x="28" y="11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4" name="Freeform 556"/>
            <p:cNvSpPr>
              <a:spLocks/>
            </p:cNvSpPr>
            <p:nvPr userDrawn="1"/>
          </p:nvSpPr>
          <p:spPr bwMode="auto">
            <a:xfrm>
              <a:off x="8362951" y="4029076"/>
              <a:ext cx="28575" cy="15875"/>
            </a:xfrm>
            <a:custGeom>
              <a:avLst/>
              <a:gdLst>
                <a:gd name="T0" fmla="*/ 10 w 18"/>
                <a:gd name="T1" fmla="*/ 0 h 10"/>
                <a:gd name="T2" fmla="*/ 8 w 18"/>
                <a:gd name="T3" fmla="*/ 0 h 10"/>
                <a:gd name="T4" fmla="*/ 1 w 18"/>
                <a:gd name="T5" fmla="*/ 4 h 10"/>
                <a:gd name="T6" fmla="*/ 1 w 18"/>
                <a:gd name="T7" fmla="*/ 6 h 10"/>
                <a:gd name="T8" fmla="*/ 8 w 18"/>
                <a:gd name="T9" fmla="*/ 10 h 10"/>
                <a:gd name="T10" fmla="*/ 10 w 18"/>
                <a:gd name="T11" fmla="*/ 10 h 10"/>
                <a:gd name="T12" fmla="*/ 17 w 18"/>
                <a:gd name="T13" fmla="*/ 6 h 10"/>
                <a:gd name="T14" fmla="*/ 17 w 18"/>
                <a:gd name="T15" fmla="*/ 4 h 10"/>
                <a:gd name="T16" fmla="*/ 10 w 18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10" y="0"/>
                  </a:moveTo>
                  <a:cubicBezTo>
                    <a:pt x="10" y="0"/>
                    <a:pt x="9" y="0"/>
                    <a:pt x="8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9" y="10"/>
                    <a:pt x="10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8" y="5"/>
                    <a:pt x="18" y="5"/>
                    <a:pt x="17" y="4"/>
                  </a:cubicBezTo>
                  <a:lnTo>
                    <a:pt x="10" y="0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5" name="Freeform 557"/>
            <p:cNvSpPr>
              <a:spLocks/>
            </p:cNvSpPr>
            <p:nvPr userDrawn="1"/>
          </p:nvSpPr>
          <p:spPr bwMode="auto">
            <a:xfrm>
              <a:off x="8310564" y="4017963"/>
              <a:ext cx="28575" cy="15875"/>
            </a:xfrm>
            <a:custGeom>
              <a:avLst/>
              <a:gdLst>
                <a:gd name="T0" fmla="*/ 10 w 18"/>
                <a:gd name="T1" fmla="*/ 10 h 10"/>
                <a:gd name="T2" fmla="*/ 17 w 18"/>
                <a:gd name="T3" fmla="*/ 6 h 10"/>
                <a:gd name="T4" fmla="*/ 17 w 18"/>
                <a:gd name="T5" fmla="*/ 5 h 10"/>
                <a:gd name="T6" fmla="*/ 10 w 18"/>
                <a:gd name="T7" fmla="*/ 0 h 10"/>
                <a:gd name="T8" fmla="*/ 8 w 18"/>
                <a:gd name="T9" fmla="*/ 0 h 10"/>
                <a:gd name="T10" fmla="*/ 1 w 18"/>
                <a:gd name="T11" fmla="*/ 5 h 10"/>
                <a:gd name="T12" fmla="*/ 1 w 18"/>
                <a:gd name="T13" fmla="*/ 6 h 10"/>
                <a:gd name="T14" fmla="*/ 8 w 18"/>
                <a:gd name="T15" fmla="*/ 10 h 10"/>
                <a:gd name="T16" fmla="*/ 10 w 18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10" y="10"/>
                  </a:moveTo>
                  <a:cubicBezTo>
                    <a:pt x="17" y="6"/>
                    <a:pt x="17" y="6"/>
                    <a:pt x="17" y="6"/>
                  </a:cubicBezTo>
                  <a:cubicBezTo>
                    <a:pt x="18" y="5"/>
                    <a:pt x="18" y="5"/>
                    <a:pt x="17" y="5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8" y="0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10" y="10"/>
                    <a:pt x="10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6" name="Freeform 558"/>
            <p:cNvSpPr>
              <a:spLocks/>
            </p:cNvSpPr>
            <p:nvPr userDrawn="1"/>
          </p:nvSpPr>
          <p:spPr bwMode="auto">
            <a:xfrm>
              <a:off x="8293101" y="4008438"/>
              <a:ext cx="26988" cy="15875"/>
            </a:xfrm>
            <a:custGeom>
              <a:avLst/>
              <a:gdLst>
                <a:gd name="T0" fmla="*/ 10 w 17"/>
                <a:gd name="T1" fmla="*/ 9 h 10"/>
                <a:gd name="T2" fmla="*/ 17 w 17"/>
                <a:gd name="T3" fmla="*/ 5 h 10"/>
                <a:gd name="T4" fmla="*/ 17 w 17"/>
                <a:gd name="T5" fmla="*/ 4 h 10"/>
                <a:gd name="T6" fmla="*/ 10 w 17"/>
                <a:gd name="T7" fmla="*/ 0 h 10"/>
                <a:gd name="T8" fmla="*/ 8 w 17"/>
                <a:gd name="T9" fmla="*/ 0 h 10"/>
                <a:gd name="T10" fmla="*/ 1 w 17"/>
                <a:gd name="T11" fmla="*/ 4 h 10"/>
                <a:gd name="T12" fmla="*/ 1 w 17"/>
                <a:gd name="T13" fmla="*/ 5 h 10"/>
                <a:gd name="T14" fmla="*/ 8 w 17"/>
                <a:gd name="T15" fmla="*/ 9 h 10"/>
                <a:gd name="T16" fmla="*/ 10 w 17"/>
                <a:gd name="T17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9"/>
                  </a:moveTo>
                  <a:cubicBezTo>
                    <a:pt x="17" y="5"/>
                    <a:pt x="17" y="5"/>
                    <a:pt x="17" y="5"/>
                  </a:cubicBezTo>
                  <a:cubicBezTo>
                    <a:pt x="17" y="5"/>
                    <a:pt x="17" y="4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8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1" y="5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10"/>
                    <a:pt x="9" y="10"/>
                    <a:pt x="10" y="9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7" name="Freeform 559"/>
            <p:cNvSpPr>
              <a:spLocks/>
            </p:cNvSpPr>
            <p:nvPr userDrawn="1"/>
          </p:nvSpPr>
          <p:spPr bwMode="auto">
            <a:xfrm>
              <a:off x="8275639" y="4017963"/>
              <a:ext cx="28575" cy="15875"/>
            </a:xfrm>
            <a:custGeom>
              <a:avLst/>
              <a:gdLst>
                <a:gd name="T0" fmla="*/ 8 w 18"/>
                <a:gd name="T1" fmla="*/ 0 h 10"/>
                <a:gd name="T2" fmla="*/ 1 w 18"/>
                <a:gd name="T3" fmla="*/ 4 h 10"/>
                <a:gd name="T4" fmla="*/ 1 w 18"/>
                <a:gd name="T5" fmla="*/ 6 h 10"/>
                <a:gd name="T6" fmla="*/ 8 w 18"/>
                <a:gd name="T7" fmla="*/ 10 h 10"/>
                <a:gd name="T8" fmla="*/ 10 w 18"/>
                <a:gd name="T9" fmla="*/ 10 h 10"/>
                <a:gd name="T10" fmla="*/ 17 w 18"/>
                <a:gd name="T11" fmla="*/ 6 h 10"/>
                <a:gd name="T12" fmla="*/ 17 w 18"/>
                <a:gd name="T13" fmla="*/ 4 h 10"/>
                <a:gd name="T14" fmla="*/ 10 w 18"/>
                <a:gd name="T15" fmla="*/ 0 h 10"/>
                <a:gd name="T16" fmla="*/ 8 w 18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8" y="0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9" y="10"/>
                    <a:pt x="10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8" y="5"/>
                    <a:pt x="18" y="5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8" name="Freeform 560"/>
            <p:cNvSpPr>
              <a:spLocks/>
            </p:cNvSpPr>
            <p:nvPr userDrawn="1"/>
          </p:nvSpPr>
          <p:spPr bwMode="auto">
            <a:xfrm>
              <a:off x="8277226" y="3998913"/>
              <a:ext cx="26988" cy="15875"/>
            </a:xfrm>
            <a:custGeom>
              <a:avLst/>
              <a:gdLst>
                <a:gd name="T0" fmla="*/ 7 w 17"/>
                <a:gd name="T1" fmla="*/ 0 h 10"/>
                <a:gd name="T2" fmla="*/ 0 w 17"/>
                <a:gd name="T3" fmla="*/ 4 h 10"/>
                <a:gd name="T4" fmla="*/ 0 w 17"/>
                <a:gd name="T5" fmla="*/ 5 h 10"/>
                <a:gd name="T6" fmla="*/ 7 w 17"/>
                <a:gd name="T7" fmla="*/ 9 h 10"/>
                <a:gd name="T8" fmla="*/ 10 w 17"/>
                <a:gd name="T9" fmla="*/ 9 h 10"/>
                <a:gd name="T10" fmla="*/ 16 w 17"/>
                <a:gd name="T11" fmla="*/ 5 h 10"/>
                <a:gd name="T12" fmla="*/ 16 w 17"/>
                <a:gd name="T13" fmla="*/ 4 h 10"/>
                <a:gd name="T14" fmla="*/ 9 w 17"/>
                <a:gd name="T15" fmla="*/ 0 h 10"/>
                <a:gd name="T16" fmla="*/ 7 w 17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7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10"/>
                    <a:pt x="9" y="10"/>
                    <a:pt x="10" y="9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7" y="5"/>
                    <a:pt x="17" y="4"/>
                    <a:pt x="16" y="4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8" y="0"/>
                    <a:pt x="7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9" name="Freeform 561"/>
            <p:cNvSpPr>
              <a:spLocks/>
            </p:cNvSpPr>
            <p:nvPr userDrawn="1"/>
          </p:nvSpPr>
          <p:spPr bwMode="auto">
            <a:xfrm>
              <a:off x="8239126" y="4008438"/>
              <a:ext cx="17463" cy="11113"/>
            </a:xfrm>
            <a:custGeom>
              <a:avLst/>
              <a:gdLst>
                <a:gd name="T0" fmla="*/ 4 w 11"/>
                <a:gd name="T1" fmla="*/ 7 h 7"/>
                <a:gd name="T2" fmla="*/ 6 w 11"/>
                <a:gd name="T3" fmla="*/ 7 h 7"/>
                <a:gd name="T4" fmla="*/ 10 w 11"/>
                <a:gd name="T5" fmla="*/ 4 h 7"/>
                <a:gd name="T6" fmla="*/ 10 w 11"/>
                <a:gd name="T7" fmla="*/ 3 h 7"/>
                <a:gd name="T8" fmla="*/ 6 w 11"/>
                <a:gd name="T9" fmla="*/ 1 h 7"/>
                <a:gd name="T10" fmla="*/ 4 w 11"/>
                <a:gd name="T11" fmla="*/ 1 h 7"/>
                <a:gd name="T12" fmla="*/ 0 w 11"/>
                <a:gd name="T13" fmla="*/ 3 h 7"/>
                <a:gd name="T14" fmla="*/ 0 w 11"/>
                <a:gd name="T15" fmla="*/ 4 h 7"/>
                <a:gd name="T16" fmla="*/ 4 w 11"/>
                <a:gd name="T1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7">
                  <a:moveTo>
                    <a:pt x="4" y="7"/>
                  </a:moveTo>
                  <a:cubicBezTo>
                    <a:pt x="5" y="7"/>
                    <a:pt x="5" y="7"/>
                    <a:pt x="6" y="7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1" y="4"/>
                    <a:pt x="11" y="3"/>
                    <a:pt x="10" y="3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0"/>
                    <a:pt x="5" y="0"/>
                    <a:pt x="4" y="1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lnTo>
                    <a:pt x="4" y="7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0" name="Freeform 562"/>
            <p:cNvSpPr>
              <a:spLocks/>
            </p:cNvSpPr>
            <p:nvPr userDrawn="1"/>
          </p:nvSpPr>
          <p:spPr bwMode="auto">
            <a:xfrm>
              <a:off x="8281989" y="3983038"/>
              <a:ext cx="17463" cy="11113"/>
            </a:xfrm>
            <a:custGeom>
              <a:avLst/>
              <a:gdLst>
                <a:gd name="T0" fmla="*/ 5 w 11"/>
                <a:gd name="T1" fmla="*/ 7 h 7"/>
                <a:gd name="T2" fmla="*/ 6 w 11"/>
                <a:gd name="T3" fmla="*/ 7 h 7"/>
                <a:gd name="T4" fmla="*/ 11 w 11"/>
                <a:gd name="T5" fmla="*/ 4 h 7"/>
                <a:gd name="T6" fmla="*/ 11 w 11"/>
                <a:gd name="T7" fmla="*/ 3 h 7"/>
                <a:gd name="T8" fmla="*/ 6 w 11"/>
                <a:gd name="T9" fmla="*/ 1 h 7"/>
                <a:gd name="T10" fmla="*/ 5 w 11"/>
                <a:gd name="T11" fmla="*/ 1 h 7"/>
                <a:gd name="T12" fmla="*/ 0 w 11"/>
                <a:gd name="T13" fmla="*/ 3 h 7"/>
                <a:gd name="T14" fmla="*/ 0 w 11"/>
                <a:gd name="T15" fmla="*/ 4 h 7"/>
                <a:gd name="T16" fmla="*/ 5 w 11"/>
                <a:gd name="T1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7">
                  <a:moveTo>
                    <a:pt x="5" y="7"/>
                  </a:moveTo>
                  <a:cubicBezTo>
                    <a:pt x="5" y="7"/>
                    <a:pt x="6" y="7"/>
                    <a:pt x="6" y="7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3"/>
                    <a:pt x="11" y="3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5" y="0"/>
                    <a:pt x="5" y="1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lnTo>
                    <a:pt x="5" y="7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1" name="Freeform 563"/>
            <p:cNvSpPr>
              <a:spLocks/>
            </p:cNvSpPr>
            <p:nvPr userDrawn="1"/>
          </p:nvSpPr>
          <p:spPr bwMode="auto">
            <a:xfrm>
              <a:off x="8270876" y="3989388"/>
              <a:ext cx="17463" cy="11113"/>
            </a:xfrm>
            <a:custGeom>
              <a:avLst/>
              <a:gdLst>
                <a:gd name="T0" fmla="*/ 5 w 11"/>
                <a:gd name="T1" fmla="*/ 7 h 7"/>
                <a:gd name="T2" fmla="*/ 7 w 11"/>
                <a:gd name="T3" fmla="*/ 7 h 7"/>
                <a:gd name="T4" fmla="*/ 11 w 11"/>
                <a:gd name="T5" fmla="*/ 4 h 7"/>
                <a:gd name="T6" fmla="*/ 11 w 11"/>
                <a:gd name="T7" fmla="*/ 3 h 7"/>
                <a:gd name="T8" fmla="*/ 7 w 11"/>
                <a:gd name="T9" fmla="*/ 1 h 7"/>
                <a:gd name="T10" fmla="*/ 5 w 11"/>
                <a:gd name="T11" fmla="*/ 1 h 7"/>
                <a:gd name="T12" fmla="*/ 1 w 11"/>
                <a:gd name="T13" fmla="*/ 3 h 7"/>
                <a:gd name="T14" fmla="*/ 1 w 11"/>
                <a:gd name="T15" fmla="*/ 4 h 7"/>
                <a:gd name="T16" fmla="*/ 5 w 11"/>
                <a:gd name="T1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7">
                  <a:moveTo>
                    <a:pt x="5" y="7"/>
                  </a:moveTo>
                  <a:cubicBezTo>
                    <a:pt x="6" y="7"/>
                    <a:pt x="6" y="7"/>
                    <a:pt x="7" y="7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3"/>
                    <a:pt x="11" y="3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6" y="0"/>
                    <a:pt x="5" y="0"/>
                    <a:pt x="5" y="1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4"/>
                    <a:pt x="1" y="4"/>
                  </a:cubicBezTo>
                  <a:lnTo>
                    <a:pt x="5" y="7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2" name="Freeform 564"/>
            <p:cNvSpPr>
              <a:spLocks/>
            </p:cNvSpPr>
            <p:nvPr userDrawn="1"/>
          </p:nvSpPr>
          <p:spPr bwMode="auto">
            <a:xfrm>
              <a:off x="8259764" y="3997326"/>
              <a:ext cx="17463" cy="9525"/>
            </a:xfrm>
            <a:custGeom>
              <a:avLst/>
              <a:gdLst>
                <a:gd name="T0" fmla="*/ 5 w 11"/>
                <a:gd name="T1" fmla="*/ 6 h 6"/>
                <a:gd name="T2" fmla="*/ 6 w 11"/>
                <a:gd name="T3" fmla="*/ 6 h 6"/>
                <a:gd name="T4" fmla="*/ 11 w 11"/>
                <a:gd name="T5" fmla="*/ 3 h 6"/>
                <a:gd name="T6" fmla="*/ 11 w 11"/>
                <a:gd name="T7" fmla="*/ 2 h 6"/>
                <a:gd name="T8" fmla="*/ 6 w 11"/>
                <a:gd name="T9" fmla="*/ 0 h 6"/>
                <a:gd name="T10" fmla="*/ 5 w 11"/>
                <a:gd name="T11" fmla="*/ 0 h 6"/>
                <a:gd name="T12" fmla="*/ 1 w 11"/>
                <a:gd name="T13" fmla="*/ 2 h 6"/>
                <a:gd name="T14" fmla="*/ 1 w 11"/>
                <a:gd name="T15" fmla="*/ 3 h 6"/>
                <a:gd name="T16" fmla="*/ 5 w 11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5" y="6"/>
                  </a:moveTo>
                  <a:cubicBezTo>
                    <a:pt x="5" y="6"/>
                    <a:pt x="6" y="6"/>
                    <a:pt x="6" y="6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3"/>
                    <a:pt x="11" y="3"/>
                    <a:pt x="11" y="2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3"/>
                    <a:pt x="0" y="3"/>
                    <a:pt x="1" y="3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3" name="Freeform 565"/>
            <p:cNvSpPr>
              <a:spLocks/>
            </p:cNvSpPr>
            <p:nvPr userDrawn="1"/>
          </p:nvSpPr>
          <p:spPr bwMode="auto">
            <a:xfrm>
              <a:off x="8248651" y="4002088"/>
              <a:ext cx="17463" cy="11113"/>
            </a:xfrm>
            <a:custGeom>
              <a:avLst/>
              <a:gdLst>
                <a:gd name="T0" fmla="*/ 5 w 11"/>
                <a:gd name="T1" fmla="*/ 7 h 7"/>
                <a:gd name="T2" fmla="*/ 7 w 11"/>
                <a:gd name="T3" fmla="*/ 7 h 7"/>
                <a:gd name="T4" fmla="*/ 11 w 11"/>
                <a:gd name="T5" fmla="*/ 4 h 7"/>
                <a:gd name="T6" fmla="*/ 11 w 11"/>
                <a:gd name="T7" fmla="*/ 3 h 7"/>
                <a:gd name="T8" fmla="*/ 7 w 11"/>
                <a:gd name="T9" fmla="*/ 1 h 7"/>
                <a:gd name="T10" fmla="*/ 5 w 11"/>
                <a:gd name="T11" fmla="*/ 1 h 7"/>
                <a:gd name="T12" fmla="*/ 1 w 11"/>
                <a:gd name="T13" fmla="*/ 3 h 7"/>
                <a:gd name="T14" fmla="*/ 1 w 11"/>
                <a:gd name="T15" fmla="*/ 4 h 7"/>
                <a:gd name="T16" fmla="*/ 5 w 11"/>
                <a:gd name="T1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7">
                  <a:moveTo>
                    <a:pt x="5" y="7"/>
                  </a:moveTo>
                  <a:cubicBezTo>
                    <a:pt x="6" y="7"/>
                    <a:pt x="6" y="7"/>
                    <a:pt x="7" y="7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4"/>
                    <a:pt x="11" y="3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6" y="0"/>
                    <a:pt x="6" y="0"/>
                    <a:pt x="5" y="1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4"/>
                    <a:pt x="0" y="4"/>
                    <a:pt x="1" y="4"/>
                  </a:cubicBezTo>
                  <a:lnTo>
                    <a:pt x="5" y="7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4" name="Freeform 566"/>
            <p:cNvSpPr>
              <a:spLocks/>
            </p:cNvSpPr>
            <p:nvPr userDrawn="1"/>
          </p:nvSpPr>
          <p:spPr bwMode="auto">
            <a:xfrm>
              <a:off x="8259764" y="4008438"/>
              <a:ext cx="26988" cy="15875"/>
            </a:xfrm>
            <a:custGeom>
              <a:avLst/>
              <a:gdLst>
                <a:gd name="T0" fmla="*/ 7 w 17"/>
                <a:gd name="T1" fmla="*/ 0 h 10"/>
                <a:gd name="T2" fmla="*/ 0 w 17"/>
                <a:gd name="T3" fmla="*/ 4 h 10"/>
                <a:gd name="T4" fmla="*/ 0 w 17"/>
                <a:gd name="T5" fmla="*/ 6 h 10"/>
                <a:gd name="T6" fmla="*/ 7 w 17"/>
                <a:gd name="T7" fmla="*/ 10 h 10"/>
                <a:gd name="T8" fmla="*/ 10 w 17"/>
                <a:gd name="T9" fmla="*/ 10 h 10"/>
                <a:gd name="T10" fmla="*/ 17 w 17"/>
                <a:gd name="T11" fmla="*/ 6 h 10"/>
                <a:gd name="T12" fmla="*/ 17 w 17"/>
                <a:gd name="T13" fmla="*/ 4 h 10"/>
                <a:gd name="T14" fmla="*/ 10 w 17"/>
                <a:gd name="T15" fmla="*/ 0 h 10"/>
                <a:gd name="T16" fmla="*/ 7 w 17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7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5"/>
                    <a:pt x="17" y="5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7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5" name="Freeform 567"/>
            <p:cNvSpPr>
              <a:spLocks/>
            </p:cNvSpPr>
            <p:nvPr userDrawn="1"/>
          </p:nvSpPr>
          <p:spPr bwMode="auto">
            <a:xfrm>
              <a:off x="8320089" y="4064001"/>
              <a:ext cx="19050" cy="11113"/>
            </a:xfrm>
            <a:custGeom>
              <a:avLst/>
              <a:gdLst>
                <a:gd name="T0" fmla="*/ 9 w 12"/>
                <a:gd name="T1" fmla="*/ 0 h 7"/>
                <a:gd name="T2" fmla="*/ 8 w 12"/>
                <a:gd name="T3" fmla="*/ 0 h 7"/>
                <a:gd name="T4" fmla="*/ 0 w 12"/>
                <a:gd name="T5" fmla="*/ 4 h 7"/>
                <a:gd name="T6" fmla="*/ 0 w 12"/>
                <a:gd name="T7" fmla="*/ 5 h 7"/>
                <a:gd name="T8" fmla="*/ 3 w 12"/>
                <a:gd name="T9" fmla="*/ 7 h 7"/>
                <a:gd name="T10" fmla="*/ 4 w 12"/>
                <a:gd name="T11" fmla="*/ 7 h 7"/>
                <a:gd name="T12" fmla="*/ 12 w 12"/>
                <a:gd name="T13" fmla="*/ 2 h 7"/>
                <a:gd name="T14" fmla="*/ 12 w 12"/>
                <a:gd name="T15" fmla="*/ 2 h 7"/>
                <a:gd name="T16" fmla="*/ 9 w 12"/>
                <a:gd name="T1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7">
                  <a:moveTo>
                    <a:pt x="9" y="0"/>
                  </a:moveTo>
                  <a:lnTo>
                    <a:pt x="8" y="0"/>
                  </a:lnTo>
                  <a:lnTo>
                    <a:pt x="0" y="4"/>
                  </a:lnTo>
                  <a:lnTo>
                    <a:pt x="0" y="5"/>
                  </a:lnTo>
                  <a:lnTo>
                    <a:pt x="3" y="7"/>
                  </a:lnTo>
                  <a:lnTo>
                    <a:pt x="4" y="7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6" name="Freeform 568"/>
            <p:cNvSpPr>
              <a:spLocks/>
            </p:cNvSpPr>
            <p:nvPr userDrawn="1"/>
          </p:nvSpPr>
          <p:spPr bwMode="auto">
            <a:xfrm>
              <a:off x="8329614" y="4048126"/>
              <a:ext cx="26988" cy="15875"/>
            </a:xfrm>
            <a:custGeom>
              <a:avLst/>
              <a:gdLst>
                <a:gd name="T0" fmla="*/ 10 w 17"/>
                <a:gd name="T1" fmla="*/ 1 h 10"/>
                <a:gd name="T2" fmla="*/ 8 w 17"/>
                <a:gd name="T3" fmla="*/ 1 h 10"/>
                <a:gd name="T4" fmla="*/ 1 w 17"/>
                <a:gd name="T5" fmla="*/ 5 h 10"/>
                <a:gd name="T6" fmla="*/ 1 w 17"/>
                <a:gd name="T7" fmla="*/ 6 h 10"/>
                <a:gd name="T8" fmla="*/ 8 w 17"/>
                <a:gd name="T9" fmla="*/ 10 h 10"/>
                <a:gd name="T10" fmla="*/ 10 w 17"/>
                <a:gd name="T11" fmla="*/ 10 h 10"/>
                <a:gd name="T12" fmla="*/ 17 w 17"/>
                <a:gd name="T13" fmla="*/ 6 h 10"/>
                <a:gd name="T14" fmla="*/ 17 w 17"/>
                <a:gd name="T15" fmla="*/ 5 h 10"/>
                <a:gd name="T16" fmla="*/ 10 w 17"/>
                <a:gd name="T1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1"/>
                  </a:moveTo>
                  <a:cubicBezTo>
                    <a:pt x="9" y="0"/>
                    <a:pt x="8" y="0"/>
                    <a:pt x="8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6"/>
                    <a:pt x="17" y="5"/>
                    <a:pt x="17" y="5"/>
                  </a:cubicBezTo>
                  <a:lnTo>
                    <a:pt x="10" y="1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7" name="Freeform 569"/>
            <p:cNvSpPr>
              <a:spLocks/>
            </p:cNvSpPr>
            <p:nvPr userDrawn="1"/>
          </p:nvSpPr>
          <p:spPr bwMode="auto">
            <a:xfrm>
              <a:off x="8312151" y="4038601"/>
              <a:ext cx="26988" cy="15875"/>
            </a:xfrm>
            <a:custGeom>
              <a:avLst/>
              <a:gdLst>
                <a:gd name="T0" fmla="*/ 10 w 17"/>
                <a:gd name="T1" fmla="*/ 10 h 10"/>
                <a:gd name="T2" fmla="*/ 17 w 17"/>
                <a:gd name="T3" fmla="*/ 6 h 10"/>
                <a:gd name="T4" fmla="*/ 17 w 17"/>
                <a:gd name="T5" fmla="*/ 4 h 10"/>
                <a:gd name="T6" fmla="*/ 10 w 17"/>
                <a:gd name="T7" fmla="*/ 0 h 10"/>
                <a:gd name="T8" fmla="*/ 7 w 17"/>
                <a:gd name="T9" fmla="*/ 0 h 10"/>
                <a:gd name="T10" fmla="*/ 0 w 17"/>
                <a:gd name="T11" fmla="*/ 4 h 10"/>
                <a:gd name="T12" fmla="*/ 0 w 17"/>
                <a:gd name="T13" fmla="*/ 6 h 10"/>
                <a:gd name="T14" fmla="*/ 7 w 17"/>
                <a:gd name="T15" fmla="*/ 10 h 10"/>
                <a:gd name="T16" fmla="*/ 10 w 17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10"/>
                  </a:moveTo>
                  <a:cubicBezTo>
                    <a:pt x="17" y="6"/>
                    <a:pt x="17" y="6"/>
                    <a:pt x="17" y="6"/>
                  </a:cubicBezTo>
                  <a:cubicBezTo>
                    <a:pt x="17" y="5"/>
                    <a:pt x="17" y="5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7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10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8" name="Freeform 570"/>
            <p:cNvSpPr>
              <a:spLocks/>
            </p:cNvSpPr>
            <p:nvPr userDrawn="1"/>
          </p:nvSpPr>
          <p:spPr bwMode="auto">
            <a:xfrm>
              <a:off x="8328026" y="4029076"/>
              <a:ext cx="28575" cy="15875"/>
            </a:xfrm>
            <a:custGeom>
              <a:avLst/>
              <a:gdLst>
                <a:gd name="T0" fmla="*/ 10 w 18"/>
                <a:gd name="T1" fmla="*/ 9 h 10"/>
                <a:gd name="T2" fmla="*/ 17 w 18"/>
                <a:gd name="T3" fmla="*/ 5 h 10"/>
                <a:gd name="T4" fmla="*/ 17 w 18"/>
                <a:gd name="T5" fmla="*/ 4 h 10"/>
                <a:gd name="T6" fmla="*/ 10 w 18"/>
                <a:gd name="T7" fmla="*/ 0 h 10"/>
                <a:gd name="T8" fmla="*/ 8 w 18"/>
                <a:gd name="T9" fmla="*/ 0 h 10"/>
                <a:gd name="T10" fmla="*/ 1 w 18"/>
                <a:gd name="T11" fmla="*/ 4 h 10"/>
                <a:gd name="T12" fmla="*/ 1 w 18"/>
                <a:gd name="T13" fmla="*/ 5 h 10"/>
                <a:gd name="T14" fmla="*/ 8 w 18"/>
                <a:gd name="T15" fmla="*/ 9 h 10"/>
                <a:gd name="T16" fmla="*/ 10 w 18"/>
                <a:gd name="T17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10" y="9"/>
                  </a:moveTo>
                  <a:cubicBezTo>
                    <a:pt x="17" y="5"/>
                    <a:pt x="17" y="5"/>
                    <a:pt x="17" y="5"/>
                  </a:cubicBezTo>
                  <a:cubicBezTo>
                    <a:pt x="18" y="5"/>
                    <a:pt x="18" y="4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9" y="0"/>
                    <a:pt x="8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1" y="5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9" y="10"/>
                    <a:pt x="10" y="10"/>
                    <a:pt x="10" y="9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9" name="Freeform 571"/>
            <p:cNvSpPr>
              <a:spLocks/>
            </p:cNvSpPr>
            <p:nvPr userDrawn="1"/>
          </p:nvSpPr>
          <p:spPr bwMode="auto">
            <a:xfrm>
              <a:off x="8074026" y="4197351"/>
              <a:ext cx="28575" cy="15875"/>
            </a:xfrm>
            <a:custGeom>
              <a:avLst/>
              <a:gdLst>
                <a:gd name="T0" fmla="*/ 10 w 18"/>
                <a:gd name="T1" fmla="*/ 0 h 10"/>
                <a:gd name="T2" fmla="*/ 8 w 18"/>
                <a:gd name="T3" fmla="*/ 0 h 10"/>
                <a:gd name="T4" fmla="*/ 1 w 18"/>
                <a:gd name="T5" fmla="*/ 4 h 10"/>
                <a:gd name="T6" fmla="*/ 1 w 18"/>
                <a:gd name="T7" fmla="*/ 5 h 10"/>
                <a:gd name="T8" fmla="*/ 8 w 18"/>
                <a:gd name="T9" fmla="*/ 9 h 10"/>
                <a:gd name="T10" fmla="*/ 10 w 18"/>
                <a:gd name="T11" fmla="*/ 9 h 10"/>
                <a:gd name="T12" fmla="*/ 17 w 18"/>
                <a:gd name="T13" fmla="*/ 5 h 10"/>
                <a:gd name="T14" fmla="*/ 17 w 18"/>
                <a:gd name="T15" fmla="*/ 4 h 10"/>
                <a:gd name="T16" fmla="*/ 10 w 18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10" y="0"/>
                  </a:moveTo>
                  <a:cubicBezTo>
                    <a:pt x="9" y="0"/>
                    <a:pt x="8" y="0"/>
                    <a:pt x="8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1" y="5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10"/>
                    <a:pt x="10" y="10"/>
                    <a:pt x="10" y="9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8" y="5"/>
                    <a:pt x="18" y="4"/>
                    <a:pt x="17" y="4"/>
                  </a:cubicBezTo>
                  <a:lnTo>
                    <a:pt x="10" y="0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0" name="Freeform 572"/>
            <p:cNvSpPr>
              <a:spLocks/>
            </p:cNvSpPr>
            <p:nvPr userDrawn="1"/>
          </p:nvSpPr>
          <p:spPr bwMode="auto">
            <a:xfrm>
              <a:off x="8262939" y="4087813"/>
              <a:ext cx="28575" cy="15875"/>
            </a:xfrm>
            <a:custGeom>
              <a:avLst/>
              <a:gdLst>
                <a:gd name="T0" fmla="*/ 10 w 18"/>
                <a:gd name="T1" fmla="*/ 0 h 10"/>
                <a:gd name="T2" fmla="*/ 8 w 18"/>
                <a:gd name="T3" fmla="*/ 0 h 10"/>
                <a:gd name="T4" fmla="*/ 1 w 18"/>
                <a:gd name="T5" fmla="*/ 4 h 10"/>
                <a:gd name="T6" fmla="*/ 1 w 18"/>
                <a:gd name="T7" fmla="*/ 5 h 10"/>
                <a:gd name="T8" fmla="*/ 8 w 18"/>
                <a:gd name="T9" fmla="*/ 9 h 10"/>
                <a:gd name="T10" fmla="*/ 10 w 18"/>
                <a:gd name="T11" fmla="*/ 9 h 10"/>
                <a:gd name="T12" fmla="*/ 17 w 18"/>
                <a:gd name="T13" fmla="*/ 5 h 10"/>
                <a:gd name="T14" fmla="*/ 17 w 18"/>
                <a:gd name="T15" fmla="*/ 4 h 10"/>
                <a:gd name="T16" fmla="*/ 10 w 18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10" y="0"/>
                  </a:moveTo>
                  <a:cubicBezTo>
                    <a:pt x="10" y="0"/>
                    <a:pt x="8" y="0"/>
                    <a:pt x="8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1" y="5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9" y="10"/>
                    <a:pt x="10" y="10"/>
                    <a:pt x="10" y="9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8" y="5"/>
                    <a:pt x="18" y="4"/>
                    <a:pt x="17" y="4"/>
                  </a:cubicBezTo>
                  <a:lnTo>
                    <a:pt x="10" y="0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1" name="Freeform 573"/>
            <p:cNvSpPr>
              <a:spLocks/>
            </p:cNvSpPr>
            <p:nvPr userDrawn="1"/>
          </p:nvSpPr>
          <p:spPr bwMode="auto">
            <a:xfrm>
              <a:off x="8247064" y="4097338"/>
              <a:ext cx="26988" cy="15875"/>
            </a:xfrm>
            <a:custGeom>
              <a:avLst/>
              <a:gdLst>
                <a:gd name="T0" fmla="*/ 9 w 17"/>
                <a:gd name="T1" fmla="*/ 0 h 10"/>
                <a:gd name="T2" fmla="*/ 7 w 17"/>
                <a:gd name="T3" fmla="*/ 0 h 10"/>
                <a:gd name="T4" fmla="*/ 0 w 17"/>
                <a:gd name="T5" fmla="*/ 4 h 10"/>
                <a:gd name="T6" fmla="*/ 0 w 17"/>
                <a:gd name="T7" fmla="*/ 5 h 10"/>
                <a:gd name="T8" fmla="*/ 7 w 17"/>
                <a:gd name="T9" fmla="*/ 9 h 10"/>
                <a:gd name="T10" fmla="*/ 10 w 17"/>
                <a:gd name="T11" fmla="*/ 9 h 10"/>
                <a:gd name="T12" fmla="*/ 16 w 17"/>
                <a:gd name="T13" fmla="*/ 5 h 10"/>
                <a:gd name="T14" fmla="*/ 16 w 17"/>
                <a:gd name="T15" fmla="*/ 4 h 10"/>
                <a:gd name="T16" fmla="*/ 9 w 17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9" y="0"/>
                  </a:moveTo>
                  <a:cubicBezTo>
                    <a:pt x="9" y="0"/>
                    <a:pt x="8" y="0"/>
                    <a:pt x="7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10"/>
                    <a:pt x="9" y="10"/>
                    <a:pt x="10" y="9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7" y="5"/>
                    <a:pt x="17" y="4"/>
                    <a:pt x="16" y="4"/>
                  </a:cubicBezTo>
                  <a:lnTo>
                    <a:pt x="9" y="0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2" name="Freeform 574"/>
            <p:cNvSpPr>
              <a:spLocks/>
            </p:cNvSpPr>
            <p:nvPr userDrawn="1"/>
          </p:nvSpPr>
          <p:spPr bwMode="auto">
            <a:xfrm>
              <a:off x="8120064" y="4078288"/>
              <a:ext cx="17463" cy="9525"/>
            </a:xfrm>
            <a:custGeom>
              <a:avLst/>
              <a:gdLst>
                <a:gd name="T0" fmla="*/ 5 w 11"/>
                <a:gd name="T1" fmla="*/ 6 h 6"/>
                <a:gd name="T2" fmla="*/ 7 w 11"/>
                <a:gd name="T3" fmla="*/ 6 h 6"/>
                <a:gd name="T4" fmla="*/ 11 w 11"/>
                <a:gd name="T5" fmla="*/ 3 h 6"/>
                <a:gd name="T6" fmla="*/ 11 w 11"/>
                <a:gd name="T7" fmla="*/ 2 h 6"/>
                <a:gd name="T8" fmla="*/ 7 w 11"/>
                <a:gd name="T9" fmla="*/ 0 h 6"/>
                <a:gd name="T10" fmla="*/ 5 w 11"/>
                <a:gd name="T11" fmla="*/ 0 h 6"/>
                <a:gd name="T12" fmla="*/ 1 w 11"/>
                <a:gd name="T13" fmla="*/ 2 h 6"/>
                <a:gd name="T14" fmla="*/ 1 w 11"/>
                <a:gd name="T15" fmla="*/ 3 h 6"/>
                <a:gd name="T16" fmla="*/ 5 w 11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5" y="6"/>
                  </a:moveTo>
                  <a:cubicBezTo>
                    <a:pt x="6" y="6"/>
                    <a:pt x="6" y="6"/>
                    <a:pt x="7" y="6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3"/>
                    <a:pt x="11" y="3"/>
                    <a:pt x="11" y="2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3"/>
                    <a:pt x="0" y="3"/>
                    <a:pt x="1" y="3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3" name="Freeform 575"/>
            <p:cNvSpPr>
              <a:spLocks/>
            </p:cNvSpPr>
            <p:nvPr userDrawn="1"/>
          </p:nvSpPr>
          <p:spPr bwMode="auto">
            <a:xfrm>
              <a:off x="8108951" y="4084638"/>
              <a:ext cx="19050" cy="9525"/>
            </a:xfrm>
            <a:custGeom>
              <a:avLst/>
              <a:gdLst>
                <a:gd name="T0" fmla="*/ 5 w 12"/>
                <a:gd name="T1" fmla="*/ 6 h 6"/>
                <a:gd name="T2" fmla="*/ 7 w 12"/>
                <a:gd name="T3" fmla="*/ 6 h 6"/>
                <a:gd name="T4" fmla="*/ 11 w 12"/>
                <a:gd name="T5" fmla="*/ 3 h 6"/>
                <a:gd name="T6" fmla="*/ 11 w 12"/>
                <a:gd name="T7" fmla="*/ 2 h 6"/>
                <a:gd name="T8" fmla="*/ 7 w 12"/>
                <a:gd name="T9" fmla="*/ 0 h 6"/>
                <a:gd name="T10" fmla="*/ 5 w 12"/>
                <a:gd name="T11" fmla="*/ 0 h 6"/>
                <a:gd name="T12" fmla="*/ 1 w 12"/>
                <a:gd name="T13" fmla="*/ 2 h 6"/>
                <a:gd name="T14" fmla="*/ 1 w 12"/>
                <a:gd name="T15" fmla="*/ 3 h 6"/>
                <a:gd name="T16" fmla="*/ 5 w 12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6">
                  <a:moveTo>
                    <a:pt x="5" y="6"/>
                  </a:moveTo>
                  <a:cubicBezTo>
                    <a:pt x="6" y="6"/>
                    <a:pt x="6" y="6"/>
                    <a:pt x="7" y="6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2" y="3"/>
                    <a:pt x="12" y="3"/>
                    <a:pt x="11" y="2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6" y="0"/>
                    <a:pt x="5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3"/>
                    <a:pt x="0" y="3"/>
                    <a:pt x="1" y="3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4" name="Freeform 576"/>
            <p:cNvSpPr>
              <a:spLocks/>
            </p:cNvSpPr>
            <p:nvPr userDrawn="1"/>
          </p:nvSpPr>
          <p:spPr bwMode="auto">
            <a:xfrm>
              <a:off x="8185151" y="4040188"/>
              <a:ext cx="17463" cy="11113"/>
            </a:xfrm>
            <a:custGeom>
              <a:avLst/>
              <a:gdLst>
                <a:gd name="T0" fmla="*/ 4 w 11"/>
                <a:gd name="T1" fmla="*/ 6 h 7"/>
                <a:gd name="T2" fmla="*/ 6 w 11"/>
                <a:gd name="T3" fmla="*/ 6 h 7"/>
                <a:gd name="T4" fmla="*/ 10 w 11"/>
                <a:gd name="T5" fmla="*/ 4 h 7"/>
                <a:gd name="T6" fmla="*/ 10 w 11"/>
                <a:gd name="T7" fmla="*/ 3 h 7"/>
                <a:gd name="T8" fmla="*/ 6 w 11"/>
                <a:gd name="T9" fmla="*/ 0 h 7"/>
                <a:gd name="T10" fmla="*/ 4 w 11"/>
                <a:gd name="T11" fmla="*/ 0 h 7"/>
                <a:gd name="T12" fmla="*/ 0 w 11"/>
                <a:gd name="T13" fmla="*/ 3 h 7"/>
                <a:gd name="T14" fmla="*/ 0 w 11"/>
                <a:gd name="T15" fmla="*/ 4 h 7"/>
                <a:gd name="T16" fmla="*/ 4 w 11"/>
                <a:gd name="T17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7">
                  <a:moveTo>
                    <a:pt x="4" y="6"/>
                  </a:moveTo>
                  <a:cubicBezTo>
                    <a:pt x="5" y="7"/>
                    <a:pt x="6" y="7"/>
                    <a:pt x="6" y="6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1" y="4"/>
                    <a:pt x="11" y="3"/>
                    <a:pt x="10" y="3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5" y="0"/>
                    <a:pt x="5" y="0"/>
                    <a:pt x="4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lnTo>
                    <a:pt x="4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5" name="Freeform 577"/>
            <p:cNvSpPr>
              <a:spLocks/>
            </p:cNvSpPr>
            <p:nvPr userDrawn="1"/>
          </p:nvSpPr>
          <p:spPr bwMode="auto">
            <a:xfrm>
              <a:off x="8194676" y="4033838"/>
              <a:ext cx="19050" cy="11113"/>
            </a:xfrm>
            <a:custGeom>
              <a:avLst/>
              <a:gdLst>
                <a:gd name="T0" fmla="*/ 5 w 12"/>
                <a:gd name="T1" fmla="*/ 6 h 7"/>
                <a:gd name="T2" fmla="*/ 7 w 12"/>
                <a:gd name="T3" fmla="*/ 6 h 7"/>
                <a:gd name="T4" fmla="*/ 11 w 12"/>
                <a:gd name="T5" fmla="*/ 4 h 7"/>
                <a:gd name="T6" fmla="*/ 11 w 12"/>
                <a:gd name="T7" fmla="*/ 3 h 7"/>
                <a:gd name="T8" fmla="*/ 7 w 12"/>
                <a:gd name="T9" fmla="*/ 0 h 7"/>
                <a:gd name="T10" fmla="*/ 5 w 12"/>
                <a:gd name="T11" fmla="*/ 0 h 7"/>
                <a:gd name="T12" fmla="*/ 1 w 12"/>
                <a:gd name="T13" fmla="*/ 3 h 7"/>
                <a:gd name="T14" fmla="*/ 1 w 12"/>
                <a:gd name="T15" fmla="*/ 4 h 7"/>
                <a:gd name="T16" fmla="*/ 5 w 12"/>
                <a:gd name="T17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7">
                  <a:moveTo>
                    <a:pt x="5" y="6"/>
                  </a:moveTo>
                  <a:cubicBezTo>
                    <a:pt x="6" y="7"/>
                    <a:pt x="6" y="7"/>
                    <a:pt x="7" y="6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2" y="4"/>
                    <a:pt x="12" y="3"/>
                    <a:pt x="11" y="3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6" y="0"/>
                    <a:pt x="5" y="0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4"/>
                    <a:pt x="1" y="4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6" name="Freeform 578"/>
            <p:cNvSpPr>
              <a:spLocks/>
            </p:cNvSpPr>
            <p:nvPr userDrawn="1"/>
          </p:nvSpPr>
          <p:spPr bwMode="auto">
            <a:xfrm>
              <a:off x="8228014" y="4014788"/>
              <a:ext cx="17463" cy="11113"/>
            </a:xfrm>
            <a:custGeom>
              <a:avLst/>
              <a:gdLst>
                <a:gd name="T0" fmla="*/ 5 w 11"/>
                <a:gd name="T1" fmla="*/ 7 h 7"/>
                <a:gd name="T2" fmla="*/ 6 w 11"/>
                <a:gd name="T3" fmla="*/ 7 h 7"/>
                <a:gd name="T4" fmla="*/ 11 w 11"/>
                <a:gd name="T5" fmla="*/ 4 h 7"/>
                <a:gd name="T6" fmla="*/ 10 w 11"/>
                <a:gd name="T7" fmla="*/ 3 h 7"/>
                <a:gd name="T8" fmla="*/ 6 w 11"/>
                <a:gd name="T9" fmla="*/ 1 h 7"/>
                <a:gd name="T10" fmla="*/ 5 w 11"/>
                <a:gd name="T11" fmla="*/ 1 h 7"/>
                <a:gd name="T12" fmla="*/ 0 w 11"/>
                <a:gd name="T13" fmla="*/ 3 h 7"/>
                <a:gd name="T14" fmla="*/ 0 w 11"/>
                <a:gd name="T15" fmla="*/ 4 h 7"/>
                <a:gd name="T16" fmla="*/ 5 w 11"/>
                <a:gd name="T1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7">
                  <a:moveTo>
                    <a:pt x="5" y="7"/>
                  </a:moveTo>
                  <a:cubicBezTo>
                    <a:pt x="5" y="7"/>
                    <a:pt x="6" y="7"/>
                    <a:pt x="6" y="7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3"/>
                    <a:pt x="10" y="3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5" y="0"/>
                    <a:pt x="5" y="1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lnTo>
                    <a:pt x="5" y="7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7" name="Freeform 579"/>
            <p:cNvSpPr>
              <a:spLocks/>
            </p:cNvSpPr>
            <p:nvPr userDrawn="1"/>
          </p:nvSpPr>
          <p:spPr bwMode="auto">
            <a:xfrm>
              <a:off x="7983539" y="3968751"/>
              <a:ext cx="212725" cy="122238"/>
            </a:xfrm>
            <a:custGeom>
              <a:avLst/>
              <a:gdLst>
                <a:gd name="T0" fmla="*/ 85 w 134"/>
                <a:gd name="T1" fmla="*/ 0 h 77"/>
                <a:gd name="T2" fmla="*/ 0 w 134"/>
                <a:gd name="T3" fmla="*/ 49 h 77"/>
                <a:gd name="T4" fmla="*/ 48 w 134"/>
                <a:gd name="T5" fmla="*/ 77 h 77"/>
                <a:gd name="T6" fmla="*/ 134 w 134"/>
                <a:gd name="T7" fmla="*/ 28 h 77"/>
                <a:gd name="T8" fmla="*/ 85 w 134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4" h="77">
                  <a:moveTo>
                    <a:pt x="85" y="0"/>
                  </a:moveTo>
                  <a:lnTo>
                    <a:pt x="0" y="49"/>
                  </a:lnTo>
                  <a:lnTo>
                    <a:pt x="48" y="77"/>
                  </a:lnTo>
                  <a:lnTo>
                    <a:pt x="134" y="28"/>
                  </a:lnTo>
                  <a:lnTo>
                    <a:pt x="85" y="0"/>
                  </a:lnTo>
                  <a:close/>
                </a:path>
              </a:pathLst>
            </a:custGeom>
            <a:solidFill>
              <a:srgbClr val="7878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8" name="Freeform 580"/>
            <p:cNvSpPr>
              <a:spLocks/>
            </p:cNvSpPr>
            <p:nvPr userDrawn="1"/>
          </p:nvSpPr>
          <p:spPr bwMode="auto">
            <a:xfrm>
              <a:off x="8121651" y="3783013"/>
              <a:ext cx="366713" cy="503238"/>
            </a:xfrm>
            <a:custGeom>
              <a:avLst/>
              <a:gdLst>
                <a:gd name="T0" fmla="*/ 231 w 231"/>
                <a:gd name="T1" fmla="*/ 8 h 317"/>
                <a:gd name="T2" fmla="*/ 222 w 231"/>
                <a:gd name="T3" fmla="*/ 3 h 317"/>
                <a:gd name="T4" fmla="*/ 9 w 231"/>
                <a:gd name="T5" fmla="*/ 126 h 317"/>
                <a:gd name="T6" fmla="*/ 0 w 231"/>
                <a:gd name="T7" fmla="*/ 142 h 317"/>
                <a:gd name="T8" fmla="*/ 0 w 231"/>
                <a:gd name="T9" fmla="*/ 309 h 317"/>
                <a:gd name="T10" fmla="*/ 9 w 231"/>
                <a:gd name="T11" fmla="*/ 314 h 317"/>
                <a:gd name="T12" fmla="*/ 222 w 231"/>
                <a:gd name="T13" fmla="*/ 191 h 317"/>
                <a:gd name="T14" fmla="*/ 231 w 231"/>
                <a:gd name="T15" fmla="*/ 175 h 317"/>
                <a:gd name="T16" fmla="*/ 231 w 231"/>
                <a:gd name="T17" fmla="*/ 8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1" h="317">
                  <a:moveTo>
                    <a:pt x="231" y="8"/>
                  </a:moveTo>
                  <a:cubicBezTo>
                    <a:pt x="231" y="2"/>
                    <a:pt x="227" y="0"/>
                    <a:pt x="222" y="3"/>
                  </a:cubicBezTo>
                  <a:cubicBezTo>
                    <a:pt x="9" y="126"/>
                    <a:pt x="9" y="126"/>
                    <a:pt x="9" y="126"/>
                  </a:cubicBezTo>
                  <a:cubicBezTo>
                    <a:pt x="4" y="129"/>
                    <a:pt x="0" y="136"/>
                    <a:pt x="0" y="142"/>
                  </a:cubicBezTo>
                  <a:cubicBezTo>
                    <a:pt x="0" y="309"/>
                    <a:pt x="0" y="309"/>
                    <a:pt x="0" y="309"/>
                  </a:cubicBezTo>
                  <a:cubicBezTo>
                    <a:pt x="0" y="314"/>
                    <a:pt x="4" y="317"/>
                    <a:pt x="9" y="314"/>
                  </a:cubicBezTo>
                  <a:cubicBezTo>
                    <a:pt x="222" y="191"/>
                    <a:pt x="222" y="191"/>
                    <a:pt x="222" y="191"/>
                  </a:cubicBezTo>
                  <a:cubicBezTo>
                    <a:pt x="227" y="188"/>
                    <a:pt x="231" y="181"/>
                    <a:pt x="231" y="175"/>
                  </a:cubicBezTo>
                  <a:lnTo>
                    <a:pt x="231" y="8"/>
                  </a:lnTo>
                  <a:close/>
                </a:path>
              </a:pathLst>
            </a:custGeom>
            <a:solidFill>
              <a:srgbClr val="C2C2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9" name="Freeform 581"/>
            <p:cNvSpPr>
              <a:spLocks/>
            </p:cNvSpPr>
            <p:nvPr userDrawn="1"/>
          </p:nvSpPr>
          <p:spPr bwMode="auto">
            <a:xfrm>
              <a:off x="8102601" y="3997326"/>
              <a:ext cx="23813" cy="284163"/>
            </a:xfrm>
            <a:custGeom>
              <a:avLst/>
              <a:gdLst>
                <a:gd name="T0" fmla="*/ 12 w 15"/>
                <a:gd name="T1" fmla="*/ 174 h 179"/>
                <a:gd name="T2" fmla="*/ 12 w 15"/>
                <a:gd name="T3" fmla="*/ 7 h 179"/>
                <a:gd name="T4" fmla="*/ 0 w 15"/>
                <a:gd name="T5" fmla="*/ 0 h 179"/>
                <a:gd name="T6" fmla="*/ 1 w 15"/>
                <a:gd name="T7" fmla="*/ 167 h 179"/>
                <a:gd name="T8" fmla="*/ 1 w 15"/>
                <a:gd name="T9" fmla="*/ 169 h 179"/>
                <a:gd name="T10" fmla="*/ 3 w 15"/>
                <a:gd name="T11" fmla="*/ 173 h 179"/>
                <a:gd name="T12" fmla="*/ 15 w 15"/>
                <a:gd name="T13" fmla="*/ 179 h 179"/>
                <a:gd name="T14" fmla="*/ 12 w 15"/>
                <a:gd name="T15" fmla="*/ 174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" h="179">
                  <a:moveTo>
                    <a:pt x="12" y="174"/>
                  </a:moveTo>
                  <a:cubicBezTo>
                    <a:pt x="12" y="7"/>
                    <a:pt x="12" y="7"/>
                    <a:pt x="12" y="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67"/>
                    <a:pt x="1" y="167"/>
                    <a:pt x="1" y="167"/>
                  </a:cubicBezTo>
                  <a:cubicBezTo>
                    <a:pt x="1" y="168"/>
                    <a:pt x="1" y="168"/>
                    <a:pt x="1" y="169"/>
                  </a:cubicBezTo>
                  <a:cubicBezTo>
                    <a:pt x="1" y="171"/>
                    <a:pt x="2" y="172"/>
                    <a:pt x="3" y="173"/>
                  </a:cubicBezTo>
                  <a:cubicBezTo>
                    <a:pt x="15" y="179"/>
                    <a:pt x="15" y="179"/>
                    <a:pt x="15" y="179"/>
                  </a:cubicBezTo>
                  <a:cubicBezTo>
                    <a:pt x="13" y="179"/>
                    <a:pt x="12" y="177"/>
                    <a:pt x="12" y="174"/>
                  </a:cubicBezTo>
                  <a:close/>
                </a:path>
              </a:pathLst>
            </a:custGeom>
            <a:solidFill>
              <a:srgbClr val="8A8C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0" name="Freeform 582"/>
            <p:cNvSpPr>
              <a:spLocks/>
            </p:cNvSpPr>
            <p:nvPr userDrawn="1"/>
          </p:nvSpPr>
          <p:spPr bwMode="auto">
            <a:xfrm>
              <a:off x="8102601" y="3775076"/>
              <a:ext cx="381000" cy="233363"/>
            </a:xfrm>
            <a:custGeom>
              <a:avLst/>
              <a:gdLst>
                <a:gd name="T0" fmla="*/ 229 w 240"/>
                <a:gd name="T1" fmla="*/ 1 h 147"/>
                <a:gd name="T2" fmla="*/ 228 w 240"/>
                <a:gd name="T3" fmla="*/ 0 h 147"/>
                <a:gd name="T4" fmla="*/ 227 w 240"/>
                <a:gd name="T5" fmla="*/ 0 h 147"/>
                <a:gd name="T6" fmla="*/ 227 w 240"/>
                <a:gd name="T7" fmla="*/ 0 h 147"/>
                <a:gd name="T8" fmla="*/ 226 w 240"/>
                <a:gd name="T9" fmla="*/ 0 h 147"/>
                <a:gd name="T10" fmla="*/ 226 w 240"/>
                <a:gd name="T11" fmla="*/ 0 h 147"/>
                <a:gd name="T12" fmla="*/ 224 w 240"/>
                <a:gd name="T13" fmla="*/ 0 h 147"/>
                <a:gd name="T14" fmla="*/ 224 w 240"/>
                <a:gd name="T15" fmla="*/ 0 h 147"/>
                <a:gd name="T16" fmla="*/ 222 w 240"/>
                <a:gd name="T17" fmla="*/ 1 h 147"/>
                <a:gd name="T18" fmla="*/ 6 w 240"/>
                <a:gd name="T19" fmla="*/ 126 h 147"/>
                <a:gd name="T20" fmla="*/ 6 w 240"/>
                <a:gd name="T21" fmla="*/ 127 h 147"/>
                <a:gd name="T22" fmla="*/ 5 w 240"/>
                <a:gd name="T23" fmla="*/ 128 h 147"/>
                <a:gd name="T24" fmla="*/ 4 w 240"/>
                <a:gd name="T25" fmla="*/ 129 h 147"/>
                <a:gd name="T26" fmla="*/ 4 w 240"/>
                <a:gd name="T27" fmla="*/ 129 h 147"/>
                <a:gd name="T28" fmla="*/ 3 w 240"/>
                <a:gd name="T29" fmla="*/ 131 h 147"/>
                <a:gd name="T30" fmla="*/ 3 w 240"/>
                <a:gd name="T31" fmla="*/ 131 h 147"/>
                <a:gd name="T32" fmla="*/ 2 w 240"/>
                <a:gd name="T33" fmla="*/ 132 h 147"/>
                <a:gd name="T34" fmla="*/ 2 w 240"/>
                <a:gd name="T35" fmla="*/ 133 h 147"/>
                <a:gd name="T36" fmla="*/ 1 w 240"/>
                <a:gd name="T37" fmla="*/ 134 h 147"/>
                <a:gd name="T38" fmla="*/ 1 w 240"/>
                <a:gd name="T39" fmla="*/ 135 h 147"/>
                <a:gd name="T40" fmla="*/ 1 w 240"/>
                <a:gd name="T41" fmla="*/ 136 h 147"/>
                <a:gd name="T42" fmla="*/ 0 w 240"/>
                <a:gd name="T43" fmla="*/ 137 h 147"/>
                <a:gd name="T44" fmla="*/ 0 w 240"/>
                <a:gd name="T45" fmla="*/ 138 h 147"/>
                <a:gd name="T46" fmla="*/ 0 w 240"/>
                <a:gd name="T47" fmla="*/ 140 h 147"/>
                <a:gd name="T48" fmla="*/ 12 w 240"/>
                <a:gd name="T49" fmla="*/ 144 h 147"/>
                <a:gd name="T50" fmla="*/ 13 w 240"/>
                <a:gd name="T51" fmla="*/ 142 h 147"/>
                <a:gd name="T52" fmla="*/ 13 w 240"/>
                <a:gd name="T53" fmla="*/ 140 h 147"/>
                <a:gd name="T54" fmla="*/ 14 w 240"/>
                <a:gd name="T55" fmla="*/ 138 h 147"/>
                <a:gd name="T56" fmla="*/ 16 w 240"/>
                <a:gd name="T57" fmla="*/ 136 h 147"/>
                <a:gd name="T58" fmla="*/ 17 w 240"/>
                <a:gd name="T59" fmla="*/ 134 h 147"/>
                <a:gd name="T60" fmla="*/ 18 w 240"/>
                <a:gd name="T61" fmla="*/ 133 h 147"/>
                <a:gd name="T62" fmla="*/ 234 w 240"/>
                <a:gd name="T63" fmla="*/ 8 h 147"/>
                <a:gd name="T64" fmla="*/ 236 w 240"/>
                <a:gd name="T65" fmla="*/ 7 h 147"/>
                <a:gd name="T66" fmla="*/ 237 w 240"/>
                <a:gd name="T67" fmla="*/ 7 h 147"/>
                <a:gd name="T68" fmla="*/ 239 w 240"/>
                <a:gd name="T69" fmla="*/ 7 h 147"/>
                <a:gd name="T70" fmla="*/ 240 w 240"/>
                <a:gd name="T71" fmla="*/ 7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40" h="147">
                  <a:moveTo>
                    <a:pt x="240" y="7"/>
                  </a:moveTo>
                  <a:cubicBezTo>
                    <a:pt x="229" y="1"/>
                    <a:pt x="229" y="1"/>
                    <a:pt x="229" y="1"/>
                  </a:cubicBezTo>
                  <a:cubicBezTo>
                    <a:pt x="229" y="1"/>
                    <a:pt x="228" y="1"/>
                    <a:pt x="228" y="1"/>
                  </a:cubicBezTo>
                  <a:cubicBezTo>
                    <a:pt x="228" y="0"/>
                    <a:pt x="228" y="0"/>
                    <a:pt x="228" y="0"/>
                  </a:cubicBezTo>
                  <a:cubicBezTo>
                    <a:pt x="228" y="0"/>
                    <a:pt x="228" y="0"/>
                    <a:pt x="228" y="0"/>
                  </a:cubicBezTo>
                  <a:cubicBezTo>
                    <a:pt x="227" y="0"/>
                    <a:pt x="227" y="0"/>
                    <a:pt x="227" y="0"/>
                  </a:cubicBezTo>
                  <a:cubicBezTo>
                    <a:pt x="227" y="0"/>
                    <a:pt x="227" y="0"/>
                    <a:pt x="227" y="0"/>
                  </a:cubicBezTo>
                  <a:cubicBezTo>
                    <a:pt x="227" y="0"/>
                    <a:pt x="227" y="0"/>
                    <a:pt x="227" y="0"/>
                  </a:cubicBezTo>
                  <a:cubicBezTo>
                    <a:pt x="227" y="0"/>
                    <a:pt x="227" y="0"/>
                    <a:pt x="226" y="0"/>
                  </a:cubicBezTo>
                  <a:cubicBezTo>
                    <a:pt x="226" y="0"/>
                    <a:pt x="226" y="0"/>
                    <a:pt x="226" y="0"/>
                  </a:cubicBezTo>
                  <a:cubicBezTo>
                    <a:pt x="226" y="0"/>
                    <a:pt x="226" y="0"/>
                    <a:pt x="226" y="0"/>
                  </a:cubicBezTo>
                  <a:cubicBezTo>
                    <a:pt x="226" y="0"/>
                    <a:pt x="226" y="0"/>
                    <a:pt x="226" y="0"/>
                  </a:cubicBezTo>
                  <a:cubicBezTo>
                    <a:pt x="225" y="0"/>
                    <a:pt x="225" y="0"/>
                    <a:pt x="225" y="0"/>
                  </a:cubicBezTo>
                  <a:cubicBezTo>
                    <a:pt x="225" y="0"/>
                    <a:pt x="225" y="0"/>
                    <a:pt x="224" y="0"/>
                  </a:cubicBezTo>
                  <a:cubicBezTo>
                    <a:pt x="224" y="0"/>
                    <a:pt x="224" y="0"/>
                    <a:pt x="224" y="0"/>
                  </a:cubicBezTo>
                  <a:cubicBezTo>
                    <a:pt x="224" y="0"/>
                    <a:pt x="224" y="0"/>
                    <a:pt x="224" y="0"/>
                  </a:cubicBezTo>
                  <a:cubicBezTo>
                    <a:pt x="224" y="0"/>
                    <a:pt x="224" y="0"/>
                    <a:pt x="223" y="1"/>
                  </a:cubicBezTo>
                  <a:cubicBezTo>
                    <a:pt x="223" y="1"/>
                    <a:pt x="223" y="1"/>
                    <a:pt x="222" y="1"/>
                  </a:cubicBezTo>
                  <a:cubicBezTo>
                    <a:pt x="9" y="124"/>
                    <a:pt x="9" y="124"/>
                    <a:pt x="9" y="124"/>
                  </a:cubicBezTo>
                  <a:cubicBezTo>
                    <a:pt x="8" y="125"/>
                    <a:pt x="7" y="125"/>
                    <a:pt x="6" y="126"/>
                  </a:cubicBezTo>
                  <a:cubicBezTo>
                    <a:pt x="6" y="126"/>
                    <a:pt x="6" y="126"/>
                    <a:pt x="6" y="127"/>
                  </a:cubicBezTo>
                  <a:cubicBezTo>
                    <a:pt x="6" y="127"/>
                    <a:pt x="6" y="127"/>
                    <a:pt x="6" y="127"/>
                  </a:cubicBezTo>
                  <a:cubicBezTo>
                    <a:pt x="6" y="127"/>
                    <a:pt x="6" y="127"/>
                    <a:pt x="5" y="127"/>
                  </a:cubicBezTo>
                  <a:cubicBezTo>
                    <a:pt x="5" y="127"/>
                    <a:pt x="5" y="127"/>
                    <a:pt x="5" y="128"/>
                  </a:cubicBezTo>
                  <a:cubicBezTo>
                    <a:pt x="5" y="128"/>
                    <a:pt x="5" y="128"/>
                    <a:pt x="4" y="128"/>
                  </a:cubicBezTo>
                  <a:cubicBezTo>
                    <a:pt x="4" y="129"/>
                    <a:pt x="4" y="129"/>
                    <a:pt x="4" y="129"/>
                  </a:cubicBezTo>
                  <a:cubicBezTo>
                    <a:pt x="4" y="129"/>
                    <a:pt x="4" y="129"/>
                    <a:pt x="4" y="129"/>
                  </a:cubicBezTo>
                  <a:cubicBezTo>
                    <a:pt x="4" y="129"/>
                    <a:pt x="4" y="129"/>
                    <a:pt x="4" y="129"/>
                  </a:cubicBezTo>
                  <a:cubicBezTo>
                    <a:pt x="4" y="130"/>
                    <a:pt x="3" y="130"/>
                    <a:pt x="3" y="130"/>
                  </a:cubicBezTo>
                  <a:cubicBezTo>
                    <a:pt x="3" y="130"/>
                    <a:pt x="3" y="131"/>
                    <a:pt x="3" y="131"/>
                  </a:cubicBezTo>
                  <a:cubicBezTo>
                    <a:pt x="3" y="131"/>
                    <a:pt x="3" y="131"/>
                    <a:pt x="3" y="131"/>
                  </a:cubicBezTo>
                  <a:cubicBezTo>
                    <a:pt x="3" y="131"/>
                    <a:pt x="3" y="131"/>
                    <a:pt x="3" y="131"/>
                  </a:cubicBezTo>
                  <a:cubicBezTo>
                    <a:pt x="3" y="131"/>
                    <a:pt x="2" y="131"/>
                    <a:pt x="2" y="132"/>
                  </a:cubicBezTo>
                  <a:cubicBezTo>
                    <a:pt x="2" y="132"/>
                    <a:pt x="2" y="132"/>
                    <a:pt x="2" y="132"/>
                  </a:cubicBezTo>
                  <a:cubicBezTo>
                    <a:pt x="2" y="133"/>
                    <a:pt x="2" y="133"/>
                    <a:pt x="2" y="133"/>
                  </a:cubicBezTo>
                  <a:cubicBezTo>
                    <a:pt x="2" y="133"/>
                    <a:pt x="2" y="133"/>
                    <a:pt x="2" y="133"/>
                  </a:cubicBezTo>
                  <a:cubicBezTo>
                    <a:pt x="2" y="133"/>
                    <a:pt x="2" y="133"/>
                    <a:pt x="2" y="133"/>
                  </a:cubicBezTo>
                  <a:cubicBezTo>
                    <a:pt x="1" y="133"/>
                    <a:pt x="1" y="134"/>
                    <a:pt x="1" y="134"/>
                  </a:cubicBezTo>
                  <a:cubicBezTo>
                    <a:pt x="1" y="134"/>
                    <a:pt x="1" y="134"/>
                    <a:pt x="1" y="135"/>
                  </a:cubicBezTo>
                  <a:cubicBezTo>
                    <a:pt x="1" y="135"/>
                    <a:pt x="1" y="135"/>
                    <a:pt x="1" y="135"/>
                  </a:cubicBezTo>
                  <a:cubicBezTo>
                    <a:pt x="1" y="135"/>
                    <a:pt x="1" y="135"/>
                    <a:pt x="1" y="135"/>
                  </a:cubicBezTo>
                  <a:cubicBezTo>
                    <a:pt x="1" y="135"/>
                    <a:pt x="1" y="136"/>
                    <a:pt x="1" y="136"/>
                  </a:cubicBezTo>
                  <a:cubicBezTo>
                    <a:pt x="1" y="136"/>
                    <a:pt x="0" y="136"/>
                    <a:pt x="0" y="137"/>
                  </a:cubicBezTo>
                  <a:cubicBezTo>
                    <a:pt x="0" y="137"/>
                    <a:pt x="0" y="137"/>
                    <a:pt x="0" y="137"/>
                  </a:cubicBezTo>
                  <a:cubicBezTo>
                    <a:pt x="0" y="137"/>
                    <a:pt x="0" y="138"/>
                    <a:pt x="0" y="138"/>
                  </a:cubicBezTo>
                  <a:cubicBezTo>
                    <a:pt x="0" y="138"/>
                    <a:pt x="0" y="138"/>
                    <a:pt x="0" y="138"/>
                  </a:cubicBezTo>
                  <a:cubicBezTo>
                    <a:pt x="0" y="138"/>
                    <a:pt x="0" y="139"/>
                    <a:pt x="0" y="140"/>
                  </a:cubicBezTo>
                  <a:cubicBezTo>
                    <a:pt x="0" y="140"/>
                    <a:pt x="0" y="140"/>
                    <a:pt x="0" y="140"/>
                  </a:cubicBezTo>
                  <a:cubicBezTo>
                    <a:pt x="12" y="147"/>
                    <a:pt x="12" y="147"/>
                    <a:pt x="12" y="147"/>
                  </a:cubicBezTo>
                  <a:cubicBezTo>
                    <a:pt x="12" y="146"/>
                    <a:pt x="12" y="145"/>
                    <a:pt x="12" y="144"/>
                  </a:cubicBezTo>
                  <a:cubicBezTo>
                    <a:pt x="12" y="144"/>
                    <a:pt x="12" y="144"/>
                    <a:pt x="12" y="144"/>
                  </a:cubicBezTo>
                  <a:cubicBezTo>
                    <a:pt x="12" y="143"/>
                    <a:pt x="12" y="143"/>
                    <a:pt x="13" y="142"/>
                  </a:cubicBezTo>
                  <a:cubicBezTo>
                    <a:pt x="13" y="142"/>
                    <a:pt x="13" y="142"/>
                    <a:pt x="13" y="142"/>
                  </a:cubicBezTo>
                  <a:cubicBezTo>
                    <a:pt x="13" y="141"/>
                    <a:pt x="13" y="141"/>
                    <a:pt x="13" y="140"/>
                  </a:cubicBezTo>
                  <a:cubicBezTo>
                    <a:pt x="13" y="140"/>
                    <a:pt x="13" y="140"/>
                    <a:pt x="13" y="140"/>
                  </a:cubicBezTo>
                  <a:cubicBezTo>
                    <a:pt x="14" y="139"/>
                    <a:pt x="14" y="138"/>
                    <a:pt x="14" y="138"/>
                  </a:cubicBezTo>
                  <a:cubicBezTo>
                    <a:pt x="14" y="138"/>
                    <a:pt x="14" y="138"/>
                    <a:pt x="14" y="138"/>
                  </a:cubicBezTo>
                  <a:cubicBezTo>
                    <a:pt x="15" y="137"/>
                    <a:pt x="15" y="136"/>
                    <a:pt x="16" y="136"/>
                  </a:cubicBezTo>
                  <a:cubicBezTo>
                    <a:pt x="16" y="136"/>
                    <a:pt x="16" y="136"/>
                    <a:pt x="16" y="136"/>
                  </a:cubicBezTo>
                  <a:cubicBezTo>
                    <a:pt x="16" y="135"/>
                    <a:pt x="17" y="135"/>
                    <a:pt x="17" y="134"/>
                  </a:cubicBezTo>
                  <a:cubicBezTo>
                    <a:pt x="17" y="134"/>
                    <a:pt x="17" y="134"/>
                    <a:pt x="17" y="134"/>
                  </a:cubicBezTo>
                  <a:cubicBezTo>
                    <a:pt x="18" y="133"/>
                    <a:pt x="18" y="133"/>
                    <a:pt x="18" y="133"/>
                  </a:cubicBezTo>
                  <a:cubicBezTo>
                    <a:pt x="19" y="132"/>
                    <a:pt x="20" y="132"/>
                    <a:pt x="21" y="131"/>
                  </a:cubicBezTo>
                  <a:cubicBezTo>
                    <a:pt x="234" y="8"/>
                    <a:pt x="234" y="8"/>
                    <a:pt x="234" y="8"/>
                  </a:cubicBezTo>
                  <a:cubicBezTo>
                    <a:pt x="234" y="8"/>
                    <a:pt x="235" y="7"/>
                    <a:pt x="236" y="7"/>
                  </a:cubicBezTo>
                  <a:cubicBezTo>
                    <a:pt x="236" y="7"/>
                    <a:pt x="236" y="7"/>
                    <a:pt x="236" y="7"/>
                  </a:cubicBezTo>
                  <a:cubicBezTo>
                    <a:pt x="236" y="7"/>
                    <a:pt x="237" y="7"/>
                    <a:pt x="237" y="7"/>
                  </a:cubicBezTo>
                  <a:cubicBezTo>
                    <a:pt x="237" y="7"/>
                    <a:pt x="237" y="7"/>
                    <a:pt x="237" y="7"/>
                  </a:cubicBezTo>
                  <a:cubicBezTo>
                    <a:pt x="238" y="7"/>
                    <a:pt x="238" y="7"/>
                    <a:pt x="239" y="7"/>
                  </a:cubicBezTo>
                  <a:cubicBezTo>
                    <a:pt x="239" y="7"/>
                    <a:pt x="239" y="7"/>
                    <a:pt x="239" y="7"/>
                  </a:cubicBezTo>
                  <a:cubicBezTo>
                    <a:pt x="239" y="7"/>
                    <a:pt x="240" y="7"/>
                    <a:pt x="240" y="7"/>
                  </a:cubicBezTo>
                  <a:cubicBezTo>
                    <a:pt x="240" y="7"/>
                    <a:pt x="240" y="7"/>
                    <a:pt x="240" y="7"/>
                  </a:cubicBezTo>
                  <a:cubicBezTo>
                    <a:pt x="240" y="7"/>
                    <a:pt x="240" y="7"/>
                    <a:pt x="240" y="7"/>
                  </a:cubicBezTo>
                  <a:close/>
                </a:path>
              </a:pathLst>
            </a:custGeom>
            <a:solidFill>
              <a:srgbClr val="8A8C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1" name="Freeform 583"/>
            <p:cNvSpPr>
              <a:spLocks/>
            </p:cNvSpPr>
            <p:nvPr userDrawn="1"/>
          </p:nvSpPr>
          <p:spPr bwMode="auto">
            <a:xfrm>
              <a:off x="7897814" y="3740151"/>
              <a:ext cx="204788" cy="211138"/>
            </a:xfrm>
            <a:custGeom>
              <a:avLst/>
              <a:gdLst>
                <a:gd name="T0" fmla="*/ 26 w 129"/>
                <a:gd name="T1" fmla="*/ 133 h 133"/>
                <a:gd name="T2" fmla="*/ 0 w 129"/>
                <a:gd name="T3" fmla="*/ 108 h 133"/>
                <a:gd name="T4" fmla="*/ 110 w 129"/>
                <a:gd name="T5" fmla="*/ 41 h 133"/>
                <a:gd name="T6" fmla="*/ 26 w 129"/>
                <a:gd name="T7" fmla="*/ 133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9" h="133">
                  <a:moveTo>
                    <a:pt x="26" y="133"/>
                  </a:moveTo>
                  <a:cubicBezTo>
                    <a:pt x="19" y="121"/>
                    <a:pt x="7" y="112"/>
                    <a:pt x="0" y="108"/>
                  </a:cubicBezTo>
                  <a:cubicBezTo>
                    <a:pt x="24" y="78"/>
                    <a:pt x="83" y="0"/>
                    <a:pt x="110" y="41"/>
                  </a:cubicBezTo>
                  <a:cubicBezTo>
                    <a:pt x="129" y="72"/>
                    <a:pt x="48" y="117"/>
                    <a:pt x="26" y="133"/>
                  </a:cubicBezTo>
                  <a:close/>
                </a:path>
              </a:pathLst>
            </a:custGeom>
            <a:solidFill>
              <a:srgbClr val="CBBE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2" name="Freeform 584"/>
            <p:cNvSpPr>
              <a:spLocks/>
            </p:cNvSpPr>
            <p:nvPr userDrawn="1"/>
          </p:nvSpPr>
          <p:spPr bwMode="auto">
            <a:xfrm>
              <a:off x="7832726" y="3863976"/>
              <a:ext cx="119063" cy="133350"/>
            </a:xfrm>
            <a:custGeom>
              <a:avLst/>
              <a:gdLst>
                <a:gd name="T0" fmla="*/ 62 w 75"/>
                <a:gd name="T1" fmla="*/ 31 h 84"/>
                <a:gd name="T2" fmla="*/ 67 w 75"/>
                <a:gd name="T3" fmla="*/ 57 h 84"/>
                <a:gd name="T4" fmla="*/ 12 w 75"/>
                <a:gd name="T5" fmla="*/ 84 h 84"/>
                <a:gd name="T6" fmla="*/ 0 w 75"/>
                <a:gd name="T7" fmla="*/ 71 h 84"/>
                <a:gd name="T8" fmla="*/ 62 w 75"/>
                <a:gd name="T9" fmla="*/ 31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84">
                  <a:moveTo>
                    <a:pt x="62" y="31"/>
                  </a:moveTo>
                  <a:cubicBezTo>
                    <a:pt x="68" y="37"/>
                    <a:pt x="75" y="48"/>
                    <a:pt x="67" y="57"/>
                  </a:cubicBezTo>
                  <a:cubicBezTo>
                    <a:pt x="56" y="71"/>
                    <a:pt x="29" y="78"/>
                    <a:pt x="12" y="84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9" y="52"/>
                    <a:pt x="31" y="0"/>
                    <a:pt x="62" y="31"/>
                  </a:cubicBezTo>
                  <a:close/>
                </a:path>
              </a:pathLst>
            </a:custGeom>
            <a:solidFill>
              <a:srgbClr val="FFDB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3" name="Freeform 585"/>
            <p:cNvSpPr>
              <a:spLocks/>
            </p:cNvSpPr>
            <p:nvPr userDrawn="1"/>
          </p:nvSpPr>
          <p:spPr bwMode="auto">
            <a:xfrm>
              <a:off x="7600951" y="3652838"/>
              <a:ext cx="153988" cy="338138"/>
            </a:xfrm>
            <a:custGeom>
              <a:avLst/>
              <a:gdLst>
                <a:gd name="T0" fmla="*/ 52 w 97"/>
                <a:gd name="T1" fmla="*/ 10 h 213"/>
                <a:gd name="T2" fmla="*/ 97 w 97"/>
                <a:gd name="T3" fmla="*/ 195 h 213"/>
                <a:gd name="T4" fmla="*/ 64 w 97"/>
                <a:gd name="T5" fmla="*/ 213 h 213"/>
                <a:gd name="T6" fmla="*/ 54 w 97"/>
                <a:gd name="T7" fmla="*/ 206 h 213"/>
                <a:gd name="T8" fmla="*/ 3 w 97"/>
                <a:gd name="T9" fmla="*/ 43 h 213"/>
                <a:gd name="T10" fmla="*/ 21 w 97"/>
                <a:gd name="T11" fmla="*/ 2 h 213"/>
                <a:gd name="T12" fmla="*/ 52 w 97"/>
                <a:gd name="T13" fmla="*/ 10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7" h="213">
                  <a:moveTo>
                    <a:pt x="52" y="10"/>
                  </a:moveTo>
                  <a:cubicBezTo>
                    <a:pt x="82" y="44"/>
                    <a:pt x="91" y="146"/>
                    <a:pt x="97" y="195"/>
                  </a:cubicBezTo>
                  <a:cubicBezTo>
                    <a:pt x="64" y="213"/>
                    <a:pt x="64" y="213"/>
                    <a:pt x="64" y="213"/>
                  </a:cubicBezTo>
                  <a:cubicBezTo>
                    <a:pt x="64" y="211"/>
                    <a:pt x="55" y="208"/>
                    <a:pt x="54" y="206"/>
                  </a:cubicBezTo>
                  <a:cubicBezTo>
                    <a:pt x="37" y="158"/>
                    <a:pt x="8" y="88"/>
                    <a:pt x="3" y="43"/>
                  </a:cubicBezTo>
                  <a:cubicBezTo>
                    <a:pt x="0" y="24"/>
                    <a:pt x="8" y="6"/>
                    <a:pt x="21" y="2"/>
                  </a:cubicBezTo>
                  <a:cubicBezTo>
                    <a:pt x="31" y="0"/>
                    <a:pt x="45" y="3"/>
                    <a:pt x="52" y="10"/>
                  </a:cubicBezTo>
                  <a:close/>
                </a:path>
              </a:pathLst>
            </a:custGeom>
            <a:solidFill>
              <a:srgbClr val="F5EB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4" name="Freeform 586"/>
            <p:cNvSpPr>
              <a:spLocks/>
            </p:cNvSpPr>
            <p:nvPr userDrawn="1"/>
          </p:nvSpPr>
          <p:spPr bwMode="auto">
            <a:xfrm>
              <a:off x="7900989" y="3995738"/>
              <a:ext cx="176213" cy="103188"/>
            </a:xfrm>
            <a:custGeom>
              <a:avLst/>
              <a:gdLst>
                <a:gd name="T0" fmla="*/ 19 w 111"/>
                <a:gd name="T1" fmla="*/ 3 h 65"/>
                <a:gd name="T2" fmla="*/ 37 w 111"/>
                <a:gd name="T3" fmla="*/ 2 h 65"/>
                <a:gd name="T4" fmla="*/ 75 w 111"/>
                <a:gd name="T5" fmla="*/ 11 h 65"/>
                <a:gd name="T6" fmla="*/ 111 w 111"/>
                <a:gd name="T7" fmla="*/ 49 h 65"/>
                <a:gd name="T8" fmla="*/ 95 w 111"/>
                <a:gd name="T9" fmla="*/ 65 h 65"/>
                <a:gd name="T10" fmla="*/ 62 w 111"/>
                <a:gd name="T11" fmla="*/ 41 h 65"/>
                <a:gd name="T12" fmla="*/ 28 w 111"/>
                <a:gd name="T13" fmla="*/ 42 h 65"/>
                <a:gd name="T14" fmla="*/ 0 w 111"/>
                <a:gd name="T15" fmla="*/ 24 h 65"/>
                <a:gd name="T16" fmla="*/ 19 w 111"/>
                <a:gd name="T17" fmla="*/ 3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1" h="65">
                  <a:moveTo>
                    <a:pt x="19" y="3"/>
                  </a:moveTo>
                  <a:cubicBezTo>
                    <a:pt x="37" y="2"/>
                    <a:pt x="37" y="2"/>
                    <a:pt x="37" y="2"/>
                  </a:cubicBezTo>
                  <a:cubicBezTo>
                    <a:pt x="58" y="0"/>
                    <a:pt x="64" y="2"/>
                    <a:pt x="75" y="11"/>
                  </a:cubicBezTo>
                  <a:cubicBezTo>
                    <a:pt x="85" y="19"/>
                    <a:pt x="100" y="34"/>
                    <a:pt x="111" y="49"/>
                  </a:cubicBezTo>
                  <a:cubicBezTo>
                    <a:pt x="95" y="65"/>
                    <a:pt x="95" y="65"/>
                    <a:pt x="95" y="65"/>
                  </a:cubicBezTo>
                  <a:cubicBezTo>
                    <a:pt x="84" y="59"/>
                    <a:pt x="73" y="48"/>
                    <a:pt x="62" y="41"/>
                  </a:cubicBezTo>
                  <a:cubicBezTo>
                    <a:pt x="51" y="35"/>
                    <a:pt x="35" y="47"/>
                    <a:pt x="28" y="42"/>
                  </a:cubicBezTo>
                  <a:cubicBezTo>
                    <a:pt x="0" y="24"/>
                    <a:pt x="0" y="24"/>
                    <a:pt x="0" y="24"/>
                  </a:cubicBezTo>
                  <a:lnTo>
                    <a:pt x="19" y="3"/>
                  </a:lnTo>
                  <a:close/>
                </a:path>
              </a:pathLst>
            </a:custGeom>
            <a:solidFill>
              <a:srgbClr val="FFDB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5" name="Freeform 587"/>
            <p:cNvSpPr>
              <a:spLocks/>
            </p:cNvSpPr>
            <p:nvPr userDrawn="1"/>
          </p:nvSpPr>
          <p:spPr bwMode="auto">
            <a:xfrm>
              <a:off x="7681914" y="3922713"/>
              <a:ext cx="254000" cy="128588"/>
            </a:xfrm>
            <a:custGeom>
              <a:avLst/>
              <a:gdLst>
                <a:gd name="T0" fmla="*/ 36 w 160"/>
                <a:gd name="T1" fmla="*/ 4 h 81"/>
                <a:gd name="T2" fmla="*/ 160 w 160"/>
                <a:gd name="T3" fmla="*/ 47 h 81"/>
                <a:gd name="T4" fmla="*/ 152 w 160"/>
                <a:gd name="T5" fmla="*/ 81 h 81"/>
                <a:gd name="T6" fmla="*/ 28 w 160"/>
                <a:gd name="T7" fmla="*/ 53 h 81"/>
                <a:gd name="T8" fmla="*/ 1 w 160"/>
                <a:gd name="T9" fmla="*/ 24 h 81"/>
                <a:gd name="T10" fmla="*/ 36 w 160"/>
                <a:gd name="T11" fmla="*/ 4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0" h="81">
                  <a:moveTo>
                    <a:pt x="36" y="4"/>
                  </a:moveTo>
                  <a:cubicBezTo>
                    <a:pt x="78" y="14"/>
                    <a:pt x="118" y="34"/>
                    <a:pt x="160" y="47"/>
                  </a:cubicBezTo>
                  <a:cubicBezTo>
                    <a:pt x="155" y="58"/>
                    <a:pt x="154" y="67"/>
                    <a:pt x="152" y="81"/>
                  </a:cubicBezTo>
                  <a:cubicBezTo>
                    <a:pt x="110" y="70"/>
                    <a:pt x="71" y="62"/>
                    <a:pt x="28" y="53"/>
                  </a:cubicBezTo>
                  <a:cubicBezTo>
                    <a:pt x="6" y="49"/>
                    <a:pt x="0" y="36"/>
                    <a:pt x="1" y="24"/>
                  </a:cubicBezTo>
                  <a:cubicBezTo>
                    <a:pt x="3" y="11"/>
                    <a:pt x="15" y="0"/>
                    <a:pt x="36" y="4"/>
                  </a:cubicBezTo>
                  <a:close/>
                </a:path>
              </a:pathLst>
            </a:custGeom>
            <a:solidFill>
              <a:srgbClr val="F5EB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6" name="Freeform 588"/>
            <p:cNvSpPr>
              <a:spLocks/>
            </p:cNvSpPr>
            <p:nvPr userDrawn="1"/>
          </p:nvSpPr>
          <p:spPr bwMode="auto">
            <a:xfrm>
              <a:off x="8847139" y="3319463"/>
              <a:ext cx="130175" cy="239713"/>
            </a:xfrm>
            <a:custGeom>
              <a:avLst/>
              <a:gdLst>
                <a:gd name="T0" fmla="*/ 65 w 82"/>
                <a:gd name="T1" fmla="*/ 20 h 151"/>
                <a:gd name="T2" fmla="*/ 82 w 82"/>
                <a:gd name="T3" fmla="*/ 132 h 151"/>
                <a:gd name="T4" fmla="*/ 26 w 82"/>
                <a:gd name="T5" fmla="*/ 149 h 151"/>
                <a:gd name="T6" fmla="*/ 9 w 82"/>
                <a:gd name="T7" fmla="*/ 44 h 151"/>
                <a:gd name="T8" fmla="*/ 65 w 82"/>
                <a:gd name="T9" fmla="*/ 20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2" h="151">
                  <a:moveTo>
                    <a:pt x="65" y="20"/>
                  </a:moveTo>
                  <a:cubicBezTo>
                    <a:pt x="73" y="58"/>
                    <a:pt x="77" y="94"/>
                    <a:pt x="82" y="132"/>
                  </a:cubicBezTo>
                  <a:cubicBezTo>
                    <a:pt x="69" y="151"/>
                    <a:pt x="42" y="151"/>
                    <a:pt x="26" y="149"/>
                  </a:cubicBezTo>
                  <a:cubicBezTo>
                    <a:pt x="16" y="105"/>
                    <a:pt x="11" y="89"/>
                    <a:pt x="9" y="44"/>
                  </a:cubicBezTo>
                  <a:cubicBezTo>
                    <a:pt x="0" y="19"/>
                    <a:pt x="37" y="0"/>
                    <a:pt x="65" y="20"/>
                  </a:cubicBezTo>
                  <a:close/>
                </a:path>
              </a:pathLst>
            </a:custGeom>
            <a:solidFill>
              <a:srgbClr val="9FA3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7" name="Freeform 589"/>
            <p:cNvSpPr>
              <a:spLocks/>
            </p:cNvSpPr>
            <p:nvPr userDrawn="1"/>
          </p:nvSpPr>
          <p:spPr bwMode="auto">
            <a:xfrm>
              <a:off x="8567739" y="3533776"/>
              <a:ext cx="242888" cy="122238"/>
            </a:xfrm>
            <a:custGeom>
              <a:avLst/>
              <a:gdLst>
                <a:gd name="T0" fmla="*/ 25 w 153"/>
                <a:gd name="T1" fmla="*/ 10 h 77"/>
                <a:gd name="T2" fmla="*/ 47 w 153"/>
                <a:gd name="T3" fmla="*/ 9 h 77"/>
                <a:gd name="T4" fmla="*/ 76 w 153"/>
                <a:gd name="T5" fmla="*/ 1 h 77"/>
                <a:gd name="T6" fmla="*/ 114 w 153"/>
                <a:gd name="T7" fmla="*/ 5 h 77"/>
                <a:gd name="T8" fmla="*/ 128 w 153"/>
                <a:gd name="T9" fmla="*/ 16 h 77"/>
                <a:gd name="T10" fmla="*/ 103 w 153"/>
                <a:gd name="T11" fmla="*/ 20 h 77"/>
                <a:gd name="T12" fmla="*/ 143 w 153"/>
                <a:gd name="T13" fmla="*/ 54 h 77"/>
                <a:gd name="T14" fmla="*/ 123 w 153"/>
                <a:gd name="T15" fmla="*/ 77 h 77"/>
                <a:gd name="T16" fmla="*/ 59 w 153"/>
                <a:gd name="T17" fmla="*/ 58 h 77"/>
                <a:gd name="T18" fmla="*/ 0 w 153"/>
                <a:gd name="T19" fmla="*/ 41 h 77"/>
                <a:gd name="T20" fmla="*/ 25 w 153"/>
                <a:gd name="T21" fmla="*/ 1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3" h="77">
                  <a:moveTo>
                    <a:pt x="25" y="10"/>
                  </a:moveTo>
                  <a:cubicBezTo>
                    <a:pt x="30" y="11"/>
                    <a:pt x="35" y="11"/>
                    <a:pt x="47" y="9"/>
                  </a:cubicBezTo>
                  <a:cubicBezTo>
                    <a:pt x="58" y="7"/>
                    <a:pt x="71" y="0"/>
                    <a:pt x="76" y="1"/>
                  </a:cubicBezTo>
                  <a:cubicBezTo>
                    <a:pt x="114" y="5"/>
                    <a:pt x="114" y="5"/>
                    <a:pt x="114" y="5"/>
                  </a:cubicBezTo>
                  <a:cubicBezTo>
                    <a:pt x="126" y="7"/>
                    <a:pt x="130" y="13"/>
                    <a:pt x="128" y="16"/>
                  </a:cubicBezTo>
                  <a:cubicBezTo>
                    <a:pt x="125" y="20"/>
                    <a:pt x="115" y="21"/>
                    <a:pt x="103" y="20"/>
                  </a:cubicBezTo>
                  <a:cubicBezTo>
                    <a:pt x="124" y="34"/>
                    <a:pt x="130" y="38"/>
                    <a:pt x="143" y="54"/>
                  </a:cubicBezTo>
                  <a:cubicBezTo>
                    <a:pt x="153" y="67"/>
                    <a:pt x="128" y="77"/>
                    <a:pt x="123" y="77"/>
                  </a:cubicBezTo>
                  <a:cubicBezTo>
                    <a:pt x="99" y="77"/>
                    <a:pt x="82" y="59"/>
                    <a:pt x="59" y="58"/>
                  </a:cubicBezTo>
                  <a:cubicBezTo>
                    <a:pt x="32" y="57"/>
                    <a:pt x="24" y="51"/>
                    <a:pt x="0" y="41"/>
                  </a:cubicBezTo>
                  <a:lnTo>
                    <a:pt x="25" y="10"/>
                  </a:lnTo>
                  <a:close/>
                </a:path>
              </a:pathLst>
            </a:custGeom>
            <a:solidFill>
              <a:srgbClr val="FFDB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8" name="Freeform 590"/>
            <p:cNvSpPr>
              <a:spLocks/>
            </p:cNvSpPr>
            <p:nvPr userDrawn="1"/>
          </p:nvSpPr>
          <p:spPr bwMode="auto">
            <a:xfrm>
              <a:off x="8296276" y="3135313"/>
              <a:ext cx="236538" cy="412750"/>
            </a:xfrm>
            <a:custGeom>
              <a:avLst/>
              <a:gdLst>
                <a:gd name="T0" fmla="*/ 146 w 149"/>
                <a:gd name="T1" fmla="*/ 61 h 260"/>
                <a:gd name="T2" fmla="*/ 52 w 149"/>
                <a:gd name="T3" fmla="*/ 260 h 260"/>
                <a:gd name="T4" fmla="*/ 5 w 149"/>
                <a:gd name="T5" fmla="*/ 254 h 260"/>
                <a:gd name="T6" fmla="*/ 0 w 149"/>
                <a:gd name="T7" fmla="*/ 238 h 260"/>
                <a:gd name="T8" fmla="*/ 72 w 149"/>
                <a:gd name="T9" fmla="*/ 34 h 260"/>
                <a:gd name="T10" fmla="*/ 122 w 149"/>
                <a:gd name="T11" fmla="*/ 7 h 260"/>
                <a:gd name="T12" fmla="*/ 146 w 149"/>
                <a:gd name="T13" fmla="*/ 61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9" h="260">
                  <a:moveTo>
                    <a:pt x="146" y="61"/>
                  </a:moveTo>
                  <a:cubicBezTo>
                    <a:pt x="136" y="121"/>
                    <a:pt x="79" y="212"/>
                    <a:pt x="52" y="260"/>
                  </a:cubicBezTo>
                  <a:cubicBezTo>
                    <a:pt x="5" y="254"/>
                    <a:pt x="5" y="254"/>
                    <a:pt x="5" y="254"/>
                  </a:cubicBezTo>
                  <a:cubicBezTo>
                    <a:pt x="6" y="251"/>
                    <a:pt x="0" y="241"/>
                    <a:pt x="0" y="238"/>
                  </a:cubicBezTo>
                  <a:cubicBezTo>
                    <a:pt x="19" y="177"/>
                    <a:pt x="43" y="84"/>
                    <a:pt x="72" y="34"/>
                  </a:cubicBezTo>
                  <a:cubicBezTo>
                    <a:pt x="84" y="13"/>
                    <a:pt x="105" y="0"/>
                    <a:pt x="122" y="7"/>
                  </a:cubicBezTo>
                  <a:cubicBezTo>
                    <a:pt x="145" y="16"/>
                    <a:pt x="149" y="39"/>
                    <a:pt x="146" y="61"/>
                  </a:cubicBezTo>
                  <a:close/>
                </a:path>
              </a:pathLst>
            </a:custGeom>
            <a:solidFill>
              <a:srgbClr val="D7D9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9" name="Freeform 591"/>
            <p:cNvSpPr>
              <a:spLocks/>
            </p:cNvSpPr>
            <p:nvPr userDrawn="1"/>
          </p:nvSpPr>
          <p:spPr bwMode="auto">
            <a:xfrm>
              <a:off x="8293101" y="3452813"/>
              <a:ext cx="354013" cy="169863"/>
            </a:xfrm>
            <a:custGeom>
              <a:avLst/>
              <a:gdLst>
                <a:gd name="T0" fmla="*/ 46 w 223"/>
                <a:gd name="T1" fmla="*/ 5 h 107"/>
                <a:gd name="T2" fmla="*/ 217 w 223"/>
                <a:gd name="T3" fmla="*/ 56 h 107"/>
                <a:gd name="T4" fmla="*/ 202 w 223"/>
                <a:gd name="T5" fmla="*/ 107 h 107"/>
                <a:gd name="T6" fmla="*/ 37 w 223"/>
                <a:gd name="T7" fmla="*/ 76 h 107"/>
                <a:gd name="T8" fmla="*/ 2 w 223"/>
                <a:gd name="T9" fmla="*/ 40 h 107"/>
                <a:gd name="T10" fmla="*/ 46 w 223"/>
                <a:gd name="T11" fmla="*/ 5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3" h="107">
                  <a:moveTo>
                    <a:pt x="46" y="5"/>
                  </a:moveTo>
                  <a:cubicBezTo>
                    <a:pt x="100" y="14"/>
                    <a:pt x="163" y="41"/>
                    <a:pt x="217" y="56"/>
                  </a:cubicBezTo>
                  <a:cubicBezTo>
                    <a:pt x="223" y="65"/>
                    <a:pt x="209" y="101"/>
                    <a:pt x="202" y="107"/>
                  </a:cubicBezTo>
                  <a:cubicBezTo>
                    <a:pt x="148" y="96"/>
                    <a:pt x="91" y="89"/>
                    <a:pt x="37" y="76"/>
                  </a:cubicBezTo>
                  <a:cubicBezTo>
                    <a:pt x="8" y="69"/>
                    <a:pt x="0" y="55"/>
                    <a:pt x="2" y="40"/>
                  </a:cubicBezTo>
                  <a:cubicBezTo>
                    <a:pt x="3" y="24"/>
                    <a:pt x="18" y="0"/>
                    <a:pt x="46" y="5"/>
                  </a:cubicBezTo>
                  <a:close/>
                </a:path>
              </a:pathLst>
            </a:custGeom>
            <a:solidFill>
              <a:srgbClr val="D7D9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0" name="Freeform 592"/>
            <p:cNvSpPr>
              <a:spLocks/>
            </p:cNvSpPr>
            <p:nvPr userDrawn="1"/>
          </p:nvSpPr>
          <p:spPr bwMode="auto">
            <a:xfrm>
              <a:off x="8886826" y="3341688"/>
              <a:ext cx="368300" cy="501650"/>
            </a:xfrm>
            <a:custGeom>
              <a:avLst/>
              <a:gdLst>
                <a:gd name="T0" fmla="*/ 231 w 232"/>
                <a:gd name="T1" fmla="*/ 8 h 316"/>
                <a:gd name="T2" fmla="*/ 222 w 232"/>
                <a:gd name="T3" fmla="*/ 2 h 316"/>
                <a:gd name="T4" fmla="*/ 9 w 232"/>
                <a:gd name="T5" fmla="*/ 126 h 316"/>
                <a:gd name="T6" fmla="*/ 0 w 232"/>
                <a:gd name="T7" fmla="*/ 141 h 316"/>
                <a:gd name="T8" fmla="*/ 1 w 232"/>
                <a:gd name="T9" fmla="*/ 308 h 316"/>
                <a:gd name="T10" fmla="*/ 10 w 232"/>
                <a:gd name="T11" fmla="*/ 313 h 316"/>
                <a:gd name="T12" fmla="*/ 223 w 232"/>
                <a:gd name="T13" fmla="*/ 190 h 316"/>
                <a:gd name="T14" fmla="*/ 232 w 232"/>
                <a:gd name="T15" fmla="*/ 175 h 316"/>
                <a:gd name="T16" fmla="*/ 231 w 232"/>
                <a:gd name="T17" fmla="*/ 8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2" h="316">
                  <a:moveTo>
                    <a:pt x="231" y="8"/>
                  </a:moveTo>
                  <a:cubicBezTo>
                    <a:pt x="231" y="2"/>
                    <a:pt x="227" y="0"/>
                    <a:pt x="222" y="2"/>
                  </a:cubicBezTo>
                  <a:cubicBezTo>
                    <a:pt x="9" y="126"/>
                    <a:pt x="9" y="126"/>
                    <a:pt x="9" y="126"/>
                  </a:cubicBezTo>
                  <a:cubicBezTo>
                    <a:pt x="4" y="128"/>
                    <a:pt x="0" y="135"/>
                    <a:pt x="0" y="141"/>
                  </a:cubicBezTo>
                  <a:cubicBezTo>
                    <a:pt x="1" y="308"/>
                    <a:pt x="1" y="308"/>
                    <a:pt x="1" y="308"/>
                  </a:cubicBezTo>
                  <a:cubicBezTo>
                    <a:pt x="1" y="314"/>
                    <a:pt x="5" y="316"/>
                    <a:pt x="10" y="313"/>
                  </a:cubicBezTo>
                  <a:cubicBezTo>
                    <a:pt x="223" y="190"/>
                    <a:pt x="223" y="190"/>
                    <a:pt x="223" y="190"/>
                  </a:cubicBezTo>
                  <a:cubicBezTo>
                    <a:pt x="228" y="187"/>
                    <a:pt x="232" y="180"/>
                    <a:pt x="232" y="175"/>
                  </a:cubicBezTo>
                  <a:lnTo>
                    <a:pt x="231" y="8"/>
                  </a:lnTo>
                  <a:close/>
                </a:path>
              </a:pathLst>
            </a:custGeom>
            <a:solidFill>
              <a:srgbClr val="C2C2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1" name="Freeform 593"/>
            <p:cNvSpPr>
              <a:spLocks/>
            </p:cNvSpPr>
            <p:nvPr userDrawn="1"/>
          </p:nvSpPr>
          <p:spPr bwMode="auto">
            <a:xfrm>
              <a:off x="8869364" y="3554413"/>
              <a:ext cx="22225" cy="285750"/>
            </a:xfrm>
            <a:custGeom>
              <a:avLst/>
              <a:gdLst>
                <a:gd name="T0" fmla="*/ 12 w 14"/>
                <a:gd name="T1" fmla="*/ 174 h 180"/>
                <a:gd name="T2" fmla="*/ 11 w 14"/>
                <a:gd name="T3" fmla="*/ 7 h 180"/>
                <a:gd name="T4" fmla="*/ 0 w 14"/>
                <a:gd name="T5" fmla="*/ 0 h 180"/>
                <a:gd name="T6" fmla="*/ 0 w 14"/>
                <a:gd name="T7" fmla="*/ 167 h 180"/>
                <a:gd name="T8" fmla="*/ 0 w 14"/>
                <a:gd name="T9" fmla="*/ 169 h 180"/>
                <a:gd name="T10" fmla="*/ 3 w 14"/>
                <a:gd name="T11" fmla="*/ 173 h 180"/>
                <a:gd name="T12" fmla="*/ 14 w 14"/>
                <a:gd name="T13" fmla="*/ 180 h 180"/>
                <a:gd name="T14" fmla="*/ 12 w 14"/>
                <a:gd name="T15" fmla="*/ 174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" h="180">
                  <a:moveTo>
                    <a:pt x="12" y="174"/>
                  </a:moveTo>
                  <a:cubicBezTo>
                    <a:pt x="11" y="7"/>
                    <a:pt x="11" y="7"/>
                    <a:pt x="11" y="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67"/>
                    <a:pt x="0" y="167"/>
                    <a:pt x="0" y="167"/>
                  </a:cubicBezTo>
                  <a:cubicBezTo>
                    <a:pt x="0" y="168"/>
                    <a:pt x="0" y="169"/>
                    <a:pt x="0" y="169"/>
                  </a:cubicBezTo>
                  <a:cubicBezTo>
                    <a:pt x="1" y="171"/>
                    <a:pt x="1" y="172"/>
                    <a:pt x="3" y="173"/>
                  </a:cubicBezTo>
                  <a:cubicBezTo>
                    <a:pt x="14" y="180"/>
                    <a:pt x="14" y="180"/>
                    <a:pt x="14" y="180"/>
                  </a:cubicBezTo>
                  <a:cubicBezTo>
                    <a:pt x="13" y="179"/>
                    <a:pt x="12" y="177"/>
                    <a:pt x="12" y="174"/>
                  </a:cubicBezTo>
                  <a:close/>
                </a:path>
              </a:pathLst>
            </a:custGeom>
            <a:solidFill>
              <a:srgbClr val="8A8C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2" name="Freeform 594"/>
            <p:cNvSpPr>
              <a:spLocks/>
            </p:cNvSpPr>
            <p:nvPr userDrawn="1"/>
          </p:nvSpPr>
          <p:spPr bwMode="auto">
            <a:xfrm>
              <a:off x="8869364" y="3332163"/>
              <a:ext cx="381000" cy="233363"/>
            </a:xfrm>
            <a:custGeom>
              <a:avLst/>
              <a:gdLst>
                <a:gd name="T0" fmla="*/ 228 w 240"/>
                <a:gd name="T1" fmla="*/ 1 h 147"/>
                <a:gd name="T2" fmla="*/ 228 w 240"/>
                <a:gd name="T3" fmla="*/ 1 h 147"/>
                <a:gd name="T4" fmla="*/ 227 w 240"/>
                <a:gd name="T5" fmla="*/ 1 h 147"/>
                <a:gd name="T6" fmla="*/ 227 w 240"/>
                <a:gd name="T7" fmla="*/ 0 h 147"/>
                <a:gd name="T8" fmla="*/ 225 w 240"/>
                <a:gd name="T9" fmla="*/ 0 h 147"/>
                <a:gd name="T10" fmla="*/ 225 w 240"/>
                <a:gd name="T11" fmla="*/ 0 h 147"/>
                <a:gd name="T12" fmla="*/ 224 w 240"/>
                <a:gd name="T13" fmla="*/ 1 h 147"/>
                <a:gd name="T14" fmla="*/ 223 w 240"/>
                <a:gd name="T15" fmla="*/ 1 h 147"/>
                <a:gd name="T16" fmla="*/ 222 w 240"/>
                <a:gd name="T17" fmla="*/ 2 h 147"/>
                <a:gd name="T18" fmla="*/ 6 w 240"/>
                <a:gd name="T19" fmla="*/ 127 h 147"/>
                <a:gd name="T20" fmla="*/ 5 w 240"/>
                <a:gd name="T21" fmla="*/ 127 h 147"/>
                <a:gd name="T22" fmla="*/ 5 w 240"/>
                <a:gd name="T23" fmla="*/ 128 h 147"/>
                <a:gd name="T24" fmla="*/ 4 w 240"/>
                <a:gd name="T25" fmla="*/ 129 h 147"/>
                <a:gd name="T26" fmla="*/ 3 w 240"/>
                <a:gd name="T27" fmla="*/ 130 h 147"/>
                <a:gd name="T28" fmla="*/ 2 w 240"/>
                <a:gd name="T29" fmla="*/ 131 h 147"/>
                <a:gd name="T30" fmla="*/ 2 w 240"/>
                <a:gd name="T31" fmla="*/ 131 h 147"/>
                <a:gd name="T32" fmla="*/ 1 w 240"/>
                <a:gd name="T33" fmla="*/ 133 h 147"/>
                <a:gd name="T34" fmla="*/ 1 w 240"/>
                <a:gd name="T35" fmla="*/ 134 h 147"/>
                <a:gd name="T36" fmla="*/ 1 w 240"/>
                <a:gd name="T37" fmla="*/ 134 h 147"/>
                <a:gd name="T38" fmla="*/ 0 w 240"/>
                <a:gd name="T39" fmla="*/ 136 h 147"/>
                <a:gd name="T40" fmla="*/ 0 w 240"/>
                <a:gd name="T41" fmla="*/ 136 h 147"/>
                <a:gd name="T42" fmla="*/ 0 w 240"/>
                <a:gd name="T43" fmla="*/ 138 h 147"/>
                <a:gd name="T44" fmla="*/ 0 w 240"/>
                <a:gd name="T45" fmla="*/ 138 h 147"/>
                <a:gd name="T46" fmla="*/ 0 w 240"/>
                <a:gd name="T47" fmla="*/ 140 h 147"/>
                <a:gd name="T48" fmla="*/ 11 w 240"/>
                <a:gd name="T49" fmla="*/ 145 h 147"/>
                <a:gd name="T50" fmla="*/ 12 w 240"/>
                <a:gd name="T51" fmla="*/ 143 h 147"/>
                <a:gd name="T52" fmla="*/ 13 w 240"/>
                <a:gd name="T53" fmla="*/ 140 h 147"/>
                <a:gd name="T54" fmla="*/ 14 w 240"/>
                <a:gd name="T55" fmla="*/ 138 h 147"/>
                <a:gd name="T56" fmla="*/ 15 w 240"/>
                <a:gd name="T57" fmla="*/ 136 h 147"/>
                <a:gd name="T58" fmla="*/ 17 w 240"/>
                <a:gd name="T59" fmla="*/ 135 h 147"/>
                <a:gd name="T60" fmla="*/ 18 w 240"/>
                <a:gd name="T61" fmla="*/ 134 h 147"/>
                <a:gd name="T62" fmla="*/ 233 w 240"/>
                <a:gd name="T63" fmla="*/ 8 h 147"/>
                <a:gd name="T64" fmla="*/ 235 w 240"/>
                <a:gd name="T65" fmla="*/ 8 h 147"/>
                <a:gd name="T66" fmla="*/ 237 w 240"/>
                <a:gd name="T67" fmla="*/ 7 h 147"/>
                <a:gd name="T68" fmla="*/ 238 w 240"/>
                <a:gd name="T69" fmla="*/ 7 h 147"/>
                <a:gd name="T70" fmla="*/ 240 w 240"/>
                <a:gd name="T71" fmla="*/ 8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40" h="147">
                  <a:moveTo>
                    <a:pt x="240" y="8"/>
                  </a:moveTo>
                  <a:cubicBezTo>
                    <a:pt x="228" y="1"/>
                    <a:pt x="228" y="1"/>
                    <a:pt x="228" y="1"/>
                  </a:cubicBezTo>
                  <a:cubicBezTo>
                    <a:pt x="228" y="1"/>
                    <a:pt x="228" y="1"/>
                    <a:pt x="228" y="1"/>
                  </a:cubicBezTo>
                  <a:cubicBezTo>
                    <a:pt x="228" y="1"/>
                    <a:pt x="228" y="1"/>
                    <a:pt x="228" y="1"/>
                  </a:cubicBezTo>
                  <a:cubicBezTo>
                    <a:pt x="227" y="1"/>
                    <a:pt x="227" y="1"/>
                    <a:pt x="227" y="1"/>
                  </a:cubicBezTo>
                  <a:cubicBezTo>
                    <a:pt x="227" y="1"/>
                    <a:pt x="227" y="1"/>
                    <a:pt x="227" y="1"/>
                  </a:cubicBezTo>
                  <a:cubicBezTo>
                    <a:pt x="227" y="1"/>
                    <a:pt x="227" y="1"/>
                    <a:pt x="227" y="1"/>
                  </a:cubicBezTo>
                  <a:cubicBezTo>
                    <a:pt x="227" y="1"/>
                    <a:pt x="227" y="0"/>
                    <a:pt x="227" y="0"/>
                  </a:cubicBezTo>
                  <a:cubicBezTo>
                    <a:pt x="226" y="0"/>
                    <a:pt x="226" y="0"/>
                    <a:pt x="226" y="0"/>
                  </a:cubicBezTo>
                  <a:cubicBezTo>
                    <a:pt x="226" y="0"/>
                    <a:pt x="226" y="0"/>
                    <a:pt x="225" y="0"/>
                  </a:cubicBezTo>
                  <a:cubicBezTo>
                    <a:pt x="225" y="0"/>
                    <a:pt x="225" y="0"/>
                    <a:pt x="225" y="0"/>
                  </a:cubicBezTo>
                  <a:cubicBezTo>
                    <a:pt x="225" y="0"/>
                    <a:pt x="225" y="0"/>
                    <a:pt x="225" y="0"/>
                  </a:cubicBezTo>
                  <a:cubicBezTo>
                    <a:pt x="225" y="0"/>
                    <a:pt x="225" y="0"/>
                    <a:pt x="225" y="0"/>
                  </a:cubicBezTo>
                  <a:cubicBezTo>
                    <a:pt x="224" y="1"/>
                    <a:pt x="224" y="1"/>
                    <a:pt x="224" y="1"/>
                  </a:cubicBezTo>
                  <a:cubicBezTo>
                    <a:pt x="224" y="1"/>
                    <a:pt x="224" y="1"/>
                    <a:pt x="224" y="1"/>
                  </a:cubicBezTo>
                  <a:cubicBezTo>
                    <a:pt x="224" y="1"/>
                    <a:pt x="223" y="1"/>
                    <a:pt x="223" y="1"/>
                  </a:cubicBezTo>
                  <a:cubicBezTo>
                    <a:pt x="223" y="1"/>
                    <a:pt x="223" y="1"/>
                    <a:pt x="223" y="1"/>
                  </a:cubicBezTo>
                  <a:cubicBezTo>
                    <a:pt x="223" y="1"/>
                    <a:pt x="222" y="1"/>
                    <a:pt x="222" y="2"/>
                  </a:cubicBezTo>
                  <a:cubicBezTo>
                    <a:pt x="9" y="125"/>
                    <a:pt x="9" y="125"/>
                    <a:pt x="9" y="125"/>
                  </a:cubicBezTo>
                  <a:cubicBezTo>
                    <a:pt x="8" y="125"/>
                    <a:pt x="7" y="126"/>
                    <a:pt x="6" y="127"/>
                  </a:cubicBezTo>
                  <a:cubicBezTo>
                    <a:pt x="6" y="127"/>
                    <a:pt x="6" y="127"/>
                    <a:pt x="6" y="127"/>
                  </a:cubicBezTo>
                  <a:cubicBezTo>
                    <a:pt x="5" y="127"/>
                    <a:pt x="5" y="127"/>
                    <a:pt x="5" y="127"/>
                  </a:cubicBezTo>
                  <a:cubicBezTo>
                    <a:pt x="5" y="127"/>
                    <a:pt x="5" y="128"/>
                    <a:pt x="5" y="128"/>
                  </a:cubicBezTo>
                  <a:cubicBezTo>
                    <a:pt x="5" y="128"/>
                    <a:pt x="5" y="128"/>
                    <a:pt x="5" y="128"/>
                  </a:cubicBezTo>
                  <a:cubicBezTo>
                    <a:pt x="4" y="128"/>
                    <a:pt x="4" y="129"/>
                    <a:pt x="4" y="129"/>
                  </a:cubicBezTo>
                  <a:cubicBezTo>
                    <a:pt x="4" y="129"/>
                    <a:pt x="4" y="129"/>
                    <a:pt x="4" y="129"/>
                  </a:cubicBezTo>
                  <a:cubicBezTo>
                    <a:pt x="4" y="129"/>
                    <a:pt x="4" y="129"/>
                    <a:pt x="3" y="129"/>
                  </a:cubicBezTo>
                  <a:cubicBezTo>
                    <a:pt x="3" y="130"/>
                    <a:pt x="3" y="130"/>
                    <a:pt x="3" y="130"/>
                  </a:cubicBezTo>
                  <a:cubicBezTo>
                    <a:pt x="3" y="130"/>
                    <a:pt x="3" y="130"/>
                    <a:pt x="3" y="131"/>
                  </a:cubicBezTo>
                  <a:cubicBezTo>
                    <a:pt x="3" y="131"/>
                    <a:pt x="2" y="131"/>
                    <a:pt x="2" y="131"/>
                  </a:cubicBezTo>
                  <a:cubicBezTo>
                    <a:pt x="2" y="131"/>
                    <a:pt x="2" y="131"/>
                    <a:pt x="2" y="131"/>
                  </a:cubicBezTo>
                  <a:cubicBezTo>
                    <a:pt x="2" y="131"/>
                    <a:pt x="2" y="131"/>
                    <a:pt x="2" y="131"/>
                  </a:cubicBezTo>
                  <a:cubicBezTo>
                    <a:pt x="2" y="132"/>
                    <a:pt x="2" y="132"/>
                    <a:pt x="2" y="132"/>
                  </a:cubicBezTo>
                  <a:cubicBezTo>
                    <a:pt x="2" y="132"/>
                    <a:pt x="2" y="133"/>
                    <a:pt x="1" y="133"/>
                  </a:cubicBezTo>
                  <a:cubicBezTo>
                    <a:pt x="1" y="133"/>
                    <a:pt x="1" y="133"/>
                    <a:pt x="1" y="134"/>
                  </a:cubicBezTo>
                  <a:cubicBezTo>
                    <a:pt x="1" y="134"/>
                    <a:pt x="1" y="134"/>
                    <a:pt x="1" y="134"/>
                  </a:cubicBezTo>
                  <a:cubicBezTo>
                    <a:pt x="1" y="134"/>
                    <a:pt x="1" y="134"/>
                    <a:pt x="1" y="134"/>
                  </a:cubicBezTo>
                  <a:cubicBezTo>
                    <a:pt x="1" y="134"/>
                    <a:pt x="1" y="134"/>
                    <a:pt x="1" y="134"/>
                  </a:cubicBezTo>
                  <a:cubicBezTo>
                    <a:pt x="1" y="135"/>
                    <a:pt x="1" y="135"/>
                    <a:pt x="0" y="135"/>
                  </a:cubicBezTo>
                  <a:cubicBezTo>
                    <a:pt x="0" y="135"/>
                    <a:pt x="0" y="136"/>
                    <a:pt x="0" y="136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0" y="137"/>
                    <a:pt x="0" y="137"/>
                    <a:pt x="0" y="137"/>
                  </a:cubicBezTo>
                  <a:cubicBezTo>
                    <a:pt x="0" y="137"/>
                    <a:pt x="0" y="138"/>
                    <a:pt x="0" y="138"/>
                  </a:cubicBezTo>
                  <a:cubicBezTo>
                    <a:pt x="0" y="138"/>
                    <a:pt x="0" y="138"/>
                    <a:pt x="0" y="138"/>
                  </a:cubicBezTo>
                  <a:cubicBezTo>
                    <a:pt x="0" y="138"/>
                    <a:pt x="0" y="138"/>
                    <a:pt x="0" y="138"/>
                  </a:cubicBezTo>
                  <a:cubicBezTo>
                    <a:pt x="0" y="139"/>
                    <a:pt x="0" y="139"/>
                    <a:pt x="0" y="140"/>
                  </a:cubicBezTo>
                  <a:cubicBezTo>
                    <a:pt x="0" y="140"/>
                    <a:pt x="0" y="140"/>
                    <a:pt x="0" y="140"/>
                  </a:cubicBezTo>
                  <a:cubicBezTo>
                    <a:pt x="11" y="147"/>
                    <a:pt x="11" y="147"/>
                    <a:pt x="11" y="147"/>
                  </a:cubicBezTo>
                  <a:cubicBezTo>
                    <a:pt x="11" y="146"/>
                    <a:pt x="11" y="146"/>
                    <a:pt x="11" y="145"/>
                  </a:cubicBezTo>
                  <a:cubicBezTo>
                    <a:pt x="12" y="145"/>
                    <a:pt x="12" y="145"/>
                    <a:pt x="12" y="145"/>
                  </a:cubicBezTo>
                  <a:cubicBezTo>
                    <a:pt x="12" y="144"/>
                    <a:pt x="12" y="143"/>
                    <a:pt x="12" y="143"/>
                  </a:cubicBezTo>
                  <a:cubicBezTo>
                    <a:pt x="12" y="143"/>
                    <a:pt x="12" y="143"/>
                    <a:pt x="12" y="142"/>
                  </a:cubicBezTo>
                  <a:cubicBezTo>
                    <a:pt x="12" y="142"/>
                    <a:pt x="13" y="141"/>
                    <a:pt x="13" y="140"/>
                  </a:cubicBezTo>
                  <a:cubicBezTo>
                    <a:pt x="13" y="140"/>
                    <a:pt x="13" y="140"/>
                    <a:pt x="13" y="140"/>
                  </a:cubicBezTo>
                  <a:cubicBezTo>
                    <a:pt x="13" y="140"/>
                    <a:pt x="14" y="139"/>
                    <a:pt x="14" y="138"/>
                  </a:cubicBezTo>
                  <a:cubicBezTo>
                    <a:pt x="14" y="138"/>
                    <a:pt x="14" y="138"/>
                    <a:pt x="14" y="138"/>
                  </a:cubicBezTo>
                  <a:cubicBezTo>
                    <a:pt x="14" y="138"/>
                    <a:pt x="15" y="137"/>
                    <a:pt x="15" y="136"/>
                  </a:cubicBezTo>
                  <a:cubicBezTo>
                    <a:pt x="15" y="136"/>
                    <a:pt x="15" y="136"/>
                    <a:pt x="15" y="136"/>
                  </a:cubicBezTo>
                  <a:cubicBezTo>
                    <a:pt x="16" y="136"/>
                    <a:pt x="16" y="135"/>
                    <a:pt x="17" y="135"/>
                  </a:cubicBezTo>
                  <a:cubicBezTo>
                    <a:pt x="17" y="134"/>
                    <a:pt x="17" y="134"/>
                    <a:pt x="17" y="134"/>
                  </a:cubicBezTo>
                  <a:cubicBezTo>
                    <a:pt x="17" y="134"/>
                    <a:pt x="17" y="134"/>
                    <a:pt x="18" y="134"/>
                  </a:cubicBezTo>
                  <a:cubicBezTo>
                    <a:pt x="18" y="133"/>
                    <a:pt x="19" y="132"/>
                    <a:pt x="20" y="132"/>
                  </a:cubicBezTo>
                  <a:cubicBezTo>
                    <a:pt x="233" y="8"/>
                    <a:pt x="233" y="8"/>
                    <a:pt x="233" y="8"/>
                  </a:cubicBezTo>
                  <a:cubicBezTo>
                    <a:pt x="234" y="8"/>
                    <a:pt x="235" y="8"/>
                    <a:pt x="235" y="8"/>
                  </a:cubicBezTo>
                  <a:cubicBezTo>
                    <a:pt x="235" y="8"/>
                    <a:pt x="235" y="8"/>
                    <a:pt x="235" y="8"/>
                  </a:cubicBezTo>
                  <a:cubicBezTo>
                    <a:pt x="236" y="7"/>
                    <a:pt x="236" y="7"/>
                    <a:pt x="237" y="7"/>
                  </a:cubicBezTo>
                  <a:cubicBezTo>
                    <a:pt x="237" y="7"/>
                    <a:pt x="237" y="7"/>
                    <a:pt x="237" y="7"/>
                  </a:cubicBezTo>
                  <a:cubicBezTo>
                    <a:pt x="237" y="7"/>
                    <a:pt x="238" y="7"/>
                    <a:pt x="238" y="7"/>
                  </a:cubicBezTo>
                  <a:cubicBezTo>
                    <a:pt x="238" y="7"/>
                    <a:pt x="238" y="7"/>
                    <a:pt x="238" y="7"/>
                  </a:cubicBezTo>
                  <a:cubicBezTo>
                    <a:pt x="239" y="7"/>
                    <a:pt x="239" y="8"/>
                    <a:pt x="240" y="8"/>
                  </a:cubicBezTo>
                  <a:cubicBezTo>
                    <a:pt x="240" y="8"/>
                    <a:pt x="240" y="8"/>
                    <a:pt x="240" y="8"/>
                  </a:cubicBezTo>
                  <a:cubicBezTo>
                    <a:pt x="240" y="8"/>
                    <a:pt x="240" y="8"/>
                    <a:pt x="240" y="8"/>
                  </a:cubicBezTo>
                  <a:close/>
                </a:path>
              </a:pathLst>
            </a:custGeom>
            <a:solidFill>
              <a:srgbClr val="8A8C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3" name="Freeform 595"/>
            <p:cNvSpPr>
              <a:spLocks noEditPoints="1"/>
            </p:cNvSpPr>
            <p:nvPr userDrawn="1"/>
          </p:nvSpPr>
          <p:spPr bwMode="auto">
            <a:xfrm>
              <a:off x="9374189" y="3533776"/>
              <a:ext cx="366713" cy="501650"/>
            </a:xfrm>
            <a:custGeom>
              <a:avLst/>
              <a:gdLst>
                <a:gd name="T0" fmla="*/ 19 w 231"/>
                <a:gd name="T1" fmla="*/ 292 h 316"/>
                <a:gd name="T2" fmla="*/ 19 w 231"/>
                <a:gd name="T3" fmla="*/ 136 h 316"/>
                <a:gd name="T4" fmla="*/ 212 w 231"/>
                <a:gd name="T5" fmla="*/ 25 h 316"/>
                <a:gd name="T6" fmla="*/ 213 w 231"/>
                <a:gd name="T7" fmla="*/ 180 h 316"/>
                <a:gd name="T8" fmla="*/ 19 w 231"/>
                <a:gd name="T9" fmla="*/ 292 h 316"/>
                <a:gd name="T10" fmla="*/ 116 w 231"/>
                <a:gd name="T11" fmla="*/ 67 h 316"/>
                <a:gd name="T12" fmla="*/ 111 w 231"/>
                <a:gd name="T13" fmla="*/ 75 h 316"/>
                <a:gd name="T14" fmla="*/ 116 w 231"/>
                <a:gd name="T15" fmla="*/ 78 h 316"/>
                <a:gd name="T16" fmla="*/ 120 w 231"/>
                <a:gd name="T17" fmla="*/ 69 h 316"/>
                <a:gd name="T18" fmla="*/ 116 w 231"/>
                <a:gd name="T19" fmla="*/ 67 h 316"/>
                <a:gd name="T20" fmla="*/ 231 w 231"/>
                <a:gd name="T21" fmla="*/ 8 h 316"/>
                <a:gd name="T22" fmla="*/ 222 w 231"/>
                <a:gd name="T23" fmla="*/ 3 h 316"/>
                <a:gd name="T24" fmla="*/ 9 w 231"/>
                <a:gd name="T25" fmla="*/ 126 h 316"/>
                <a:gd name="T26" fmla="*/ 0 w 231"/>
                <a:gd name="T27" fmla="*/ 141 h 316"/>
                <a:gd name="T28" fmla="*/ 1 w 231"/>
                <a:gd name="T29" fmla="*/ 308 h 316"/>
                <a:gd name="T30" fmla="*/ 10 w 231"/>
                <a:gd name="T31" fmla="*/ 313 h 316"/>
                <a:gd name="T32" fmla="*/ 222 w 231"/>
                <a:gd name="T33" fmla="*/ 190 h 316"/>
                <a:gd name="T34" fmla="*/ 231 w 231"/>
                <a:gd name="T35" fmla="*/ 175 h 316"/>
                <a:gd name="T36" fmla="*/ 231 w 231"/>
                <a:gd name="T37" fmla="*/ 8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31" h="316">
                  <a:moveTo>
                    <a:pt x="19" y="292"/>
                  </a:moveTo>
                  <a:cubicBezTo>
                    <a:pt x="19" y="136"/>
                    <a:pt x="19" y="136"/>
                    <a:pt x="19" y="136"/>
                  </a:cubicBezTo>
                  <a:cubicBezTo>
                    <a:pt x="212" y="25"/>
                    <a:pt x="212" y="25"/>
                    <a:pt x="212" y="25"/>
                  </a:cubicBezTo>
                  <a:cubicBezTo>
                    <a:pt x="213" y="180"/>
                    <a:pt x="213" y="180"/>
                    <a:pt x="213" y="180"/>
                  </a:cubicBezTo>
                  <a:cubicBezTo>
                    <a:pt x="19" y="292"/>
                    <a:pt x="19" y="292"/>
                    <a:pt x="19" y="292"/>
                  </a:cubicBezTo>
                  <a:close/>
                  <a:moveTo>
                    <a:pt x="116" y="67"/>
                  </a:moveTo>
                  <a:cubicBezTo>
                    <a:pt x="113" y="68"/>
                    <a:pt x="111" y="72"/>
                    <a:pt x="111" y="75"/>
                  </a:cubicBezTo>
                  <a:cubicBezTo>
                    <a:pt x="111" y="78"/>
                    <a:pt x="113" y="79"/>
                    <a:pt x="116" y="78"/>
                  </a:cubicBezTo>
                  <a:cubicBezTo>
                    <a:pt x="118" y="76"/>
                    <a:pt x="120" y="73"/>
                    <a:pt x="120" y="69"/>
                  </a:cubicBezTo>
                  <a:cubicBezTo>
                    <a:pt x="120" y="66"/>
                    <a:pt x="118" y="65"/>
                    <a:pt x="116" y="67"/>
                  </a:cubicBezTo>
                  <a:close/>
                  <a:moveTo>
                    <a:pt x="231" y="8"/>
                  </a:moveTo>
                  <a:cubicBezTo>
                    <a:pt x="231" y="3"/>
                    <a:pt x="227" y="0"/>
                    <a:pt x="222" y="3"/>
                  </a:cubicBezTo>
                  <a:cubicBezTo>
                    <a:pt x="9" y="126"/>
                    <a:pt x="9" y="126"/>
                    <a:pt x="9" y="126"/>
                  </a:cubicBezTo>
                  <a:cubicBezTo>
                    <a:pt x="4" y="129"/>
                    <a:pt x="0" y="136"/>
                    <a:pt x="0" y="141"/>
                  </a:cubicBezTo>
                  <a:cubicBezTo>
                    <a:pt x="1" y="308"/>
                    <a:pt x="1" y="308"/>
                    <a:pt x="1" y="308"/>
                  </a:cubicBezTo>
                  <a:cubicBezTo>
                    <a:pt x="1" y="314"/>
                    <a:pt x="5" y="316"/>
                    <a:pt x="10" y="313"/>
                  </a:cubicBezTo>
                  <a:cubicBezTo>
                    <a:pt x="222" y="190"/>
                    <a:pt x="222" y="190"/>
                    <a:pt x="222" y="190"/>
                  </a:cubicBezTo>
                  <a:cubicBezTo>
                    <a:pt x="227" y="188"/>
                    <a:pt x="231" y="181"/>
                    <a:pt x="231" y="175"/>
                  </a:cubicBezTo>
                  <a:lnTo>
                    <a:pt x="231" y="8"/>
                  </a:lnTo>
                  <a:close/>
                </a:path>
              </a:pathLst>
            </a:custGeom>
            <a:solidFill>
              <a:srgbClr val="C2C2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4" name="Freeform 596"/>
            <p:cNvSpPr>
              <a:spLocks/>
            </p:cNvSpPr>
            <p:nvPr userDrawn="1"/>
          </p:nvSpPr>
          <p:spPr bwMode="auto">
            <a:xfrm>
              <a:off x="9404351" y="3573463"/>
              <a:ext cx="307975" cy="423863"/>
            </a:xfrm>
            <a:custGeom>
              <a:avLst/>
              <a:gdLst>
                <a:gd name="T0" fmla="*/ 193 w 194"/>
                <a:gd name="T1" fmla="*/ 0 h 267"/>
                <a:gd name="T2" fmla="*/ 0 w 194"/>
                <a:gd name="T3" fmla="*/ 111 h 267"/>
                <a:gd name="T4" fmla="*/ 0 w 194"/>
                <a:gd name="T5" fmla="*/ 267 h 267"/>
                <a:gd name="T6" fmla="*/ 194 w 194"/>
                <a:gd name="T7" fmla="*/ 155 h 267"/>
                <a:gd name="T8" fmla="*/ 193 w 194"/>
                <a:gd name="T9" fmla="*/ 0 h 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4" h="267">
                  <a:moveTo>
                    <a:pt x="193" y="0"/>
                  </a:moveTo>
                  <a:lnTo>
                    <a:pt x="0" y="111"/>
                  </a:lnTo>
                  <a:lnTo>
                    <a:pt x="0" y="267"/>
                  </a:lnTo>
                  <a:lnTo>
                    <a:pt x="194" y="155"/>
                  </a:lnTo>
                  <a:lnTo>
                    <a:pt x="193" y="0"/>
                  </a:lnTo>
                  <a:close/>
                </a:path>
              </a:pathLst>
            </a:custGeom>
            <a:solidFill>
              <a:srgbClr val="ECF3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5" name="Freeform 597"/>
            <p:cNvSpPr>
              <a:spLocks/>
            </p:cNvSpPr>
            <p:nvPr userDrawn="1"/>
          </p:nvSpPr>
          <p:spPr bwMode="auto">
            <a:xfrm>
              <a:off x="9356726" y="3748088"/>
              <a:ext cx="22225" cy="284163"/>
            </a:xfrm>
            <a:custGeom>
              <a:avLst/>
              <a:gdLst>
                <a:gd name="T0" fmla="*/ 12 w 14"/>
                <a:gd name="T1" fmla="*/ 173 h 179"/>
                <a:gd name="T2" fmla="*/ 11 w 14"/>
                <a:gd name="T3" fmla="*/ 6 h 179"/>
                <a:gd name="T4" fmla="*/ 0 w 14"/>
                <a:gd name="T5" fmla="*/ 0 h 179"/>
                <a:gd name="T6" fmla="*/ 0 w 14"/>
                <a:gd name="T7" fmla="*/ 166 h 179"/>
                <a:gd name="T8" fmla="*/ 0 w 14"/>
                <a:gd name="T9" fmla="*/ 168 h 179"/>
                <a:gd name="T10" fmla="*/ 3 w 14"/>
                <a:gd name="T11" fmla="*/ 172 h 179"/>
                <a:gd name="T12" fmla="*/ 14 w 14"/>
                <a:gd name="T13" fmla="*/ 179 h 179"/>
                <a:gd name="T14" fmla="*/ 12 w 14"/>
                <a:gd name="T15" fmla="*/ 173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" h="179">
                  <a:moveTo>
                    <a:pt x="12" y="173"/>
                  </a:moveTo>
                  <a:cubicBezTo>
                    <a:pt x="11" y="6"/>
                    <a:pt x="11" y="6"/>
                    <a:pt x="11" y="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66"/>
                    <a:pt x="0" y="166"/>
                    <a:pt x="0" y="166"/>
                  </a:cubicBezTo>
                  <a:cubicBezTo>
                    <a:pt x="0" y="167"/>
                    <a:pt x="0" y="168"/>
                    <a:pt x="0" y="168"/>
                  </a:cubicBezTo>
                  <a:cubicBezTo>
                    <a:pt x="1" y="170"/>
                    <a:pt x="1" y="171"/>
                    <a:pt x="3" y="172"/>
                  </a:cubicBezTo>
                  <a:cubicBezTo>
                    <a:pt x="14" y="179"/>
                    <a:pt x="14" y="179"/>
                    <a:pt x="14" y="179"/>
                  </a:cubicBezTo>
                  <a:cubicBezTo>
                    <a:pt x="13" y="178"/>
                    <a:pt x="12" y="176"/>
                    <a:pt x="12" y="173"/>
                  </a:cubicBezTo>
                  <a:close/>
                </a:path>
              </a:pathLst>
            </a:custGeom>
            <a:solidFill>
              <a:srgbClr val="8A8C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6" name="Freeform 598"/>
            <p:cNvSpPr>
              <a:spLocks/>
            </p:cNvSpPr>
            <p:nvPr userDrawn="1"/>
          </p:nvSpPr>
          <p:spPr bwMode="auto">
            <a:xfrm>
              <a:off x="9356726" y="3525838"/>
              <a:ext cx="379413" cy="231775"/>
            </a:xfrm>
            <a:custGeom>
              <a:avLst/>
              <a:gdLst>
                <a:gd name="T0" fmla="*/ 228 w 239"/>
                <a:gd name="T1" fmla="*/ 1 h 146"/>
                <a:gd name="T2" fmla="*/ 227 w 239"/>
                <a:gd name="T3" fmla="*/ 0 h 146"/>
                <a:gd name="T4" fmla="*/ 226 w 239"/>
                <a:gd name="T5" fmla="*/ 0 h 146"/>
                <a:gd name="T6" fmla="*/ 226 w 239"/>
                <a:gd name="T7" fmla="*/ 0 h 146"/>
                <a:gd name="T8" fmla="*/ 225 w 239"/>
                <a:gd name="T9" fmla="*/ 0 h 146"/>
                <a:gd name="T10" fmla="*/ 225 w 239"/>
                <a:gd name="T11" fmla="*/ 0 h 146"/>
                <a:gd name="T12" fmla="*/ 223 w 239"/>
                <a:gd name="T13" fmla="*/ 0 h 146"/>
                <a:gd name="T14" fmla="*/ 223 w 239"/>
                <a:gd name="T15" fmla="*/ 1 h 146"/>
                <a:gd name="T16" fmla="*/ 221 w 239"/>
                <a:gd name="T17" fmla="*/ 1 h 146"/>
                <a:gd name="T18" fmla="*/ 6 w 239"/>
                <a:gd name="T19" fmla="*/ 126 h 146"/>
                <a:gd name="T20" fmla="*/ 5 w 239"/>
                <a:gd name="T21" fmla="*/ 127 h 146"/>
                <a:gd name="T22" fmla="*/ 5 w 239"/>
                <a:gd name="T23" fmla="*/ 127 h 146"/>
                <a:gd name="T24" fmla="*/ 4 w 239"/>
                <a:gd name="T25" fmla="*/ 129 h 146"/>
                <a:gd name="T26" fmla="*/ 3 w 239"/>
                <a:gd name="T27" fmla="*/ 129 h 146"/>
                <a:gd name="T28" fmla="*/ 2 w 239"/>
                <a:gd name="T29" fmla="*/ 131 h 146"/>
                <a:gd name="T30" fmla="*/ 2 w 239"/>
                <a:gd name="T31" fmla="*/ 131 h 146"/>
                <a:gd name="T32" fmla="*/ 1 w 239"/>
                <a:gd name="T33" fmla="*/ 132 h 146"/>
                <a:gd name="T34" fmla="*/ 1 w 239"/>
                <a:gd name="T35" fmla="*/ 133 h 146"/>
                <a:gd name="T36" fmla="*/ 1 w 239"/>
                <a:gd name="T37" fmla="*/ 134 h 146"/>
                <a:gd name="T38" fmla="*/ 0 w 239"/>
                <a:gd name="T39" fmla="*/ 135 h 146"/>
                <a:gd name="T40" fmla="*/ 0 w 239"/>
                <a:gd name="T41" fmla="*/ 136 h 146"/>
                <a:gd name="T42" fmla="*/ 0 w 239"/>
                <a:gd name="T43" fmla="*/ 137 h 146"/>
                <a:gd name="T44" fmla="*/ 0 w 239"/>
                <a:gd name="T45" fmla="*/ 138 h 146"/>
                <a:gd name="T46" fmla="*/ 0 w 239"/>
                <a:gd name="T47" fmla="*/ 140 h 146"/>
                <a:gd name="T48" fmla="*/ 11 w 239"/>
                <a:gd name="T49" fmla="*/ 144 h 146"/>
                <a:gd name="T50" fmla="*/ 12 w 239"/>
                <a:gd name="T51" fmla="*/ 142 h 146"/>
                <a:gd name="T52" fmla="*/ 13 w 239"/>
                <a:gd name="T53" fmla="*/ 140 h 146"/>
                <a:gd name="T54" fmla="*/ 14 w 239"/>
                <a:gd name="T55" fmla="*/ 138 h 146"/>
                <a:gd name="T56" fmla="*/ 15 w 239"/>
                <a:gd name="T57" fmla="*/ 136 h 146"/>
                <a:gd name="T58" fmla="*/ 17 w 239"/>
                <a:gd name="T59" fmla="*/ 134 h 146"/>
                <a:gd name="T60" fmla="*/ 18 w 239"/>
                <a:gd name="T61" fmla="*/ 133 h 146"/>
                <a:gd name="T62" fmla="*/ 233 w 239"/>
                <a:gd name="T63" fmla="*/ 8 h 146"/>
                <a:gd name="T64" fmla="*/ 235 w 239"/>
                <a:gd name="T65" fmla="*/ 7 h 146"/>
                <a:gd name="T66" fmla="*/ 236 w 239"/>
                <a:gd name="T67" fmla="*/ 7 h 146"/>
                <a:gd name="T68" fmla="*/ 238 w 239"/>
                <a:gd name="T69" fmla="*/ 7 h 146"/>
                <a:gd name="T70" fmla="*/ 239 w 239"/>
                <a:gd name="T71" fmla="*/ 7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39" h="146">
                  <a:moveTo>
                    <a:pt x="239" y="7"/>
                  </a:moveTo>
                  <a:cubicBezTo>
                    <a:pt x="228" y="1"/>
                    <a:pt x="228" y="1"/>
                    <a:pt x="228" y="1"/>
                  </a:cubicBezTo>
                  <a:cubicBezTo>
                    <a:pt x="227" y="1"/>
                    <a:pt x="227" y="1"/>
                    <a:pt x="227" y="1"/>
                  </a:cubicBezTo>
                  <a:cubicBezTo>
                    <a:pt x="227" y="1"/>
                    <a:pt x="227" y="0"/>
                    <a:pt x="227" y="0"/>
                  </a:cubicBezTo>
                  <a:cubicBezTo>
                    <a:pt x="227" y="0"/>
                    <a:pt x="227" y="0"/>
                    <a:pt x="227" y="0"/>
                  </a:cubicBezTo>
                  <a:cubicBezTo>
                    <a:pt x="226" y="0"/>
                    <a:pt x="226" y="0"/>
                    <a:pt x="226" y="0"/>
                  </a:cubicBezTo>
                  <a:cubicBezTo>
                    <a:pt x="226" y="0"/>
                    <a:pt x="226" y="0"/>
                    <a:pt x="226" y="0"/>
                  </a:cubicBezTo>
                  <a:cubicBezTo>
                    <a:pt x="226" y="0"/>
                    <a:pt x="226" y="0"/>
                    <a:pt x="226" y="0"/>
                  </a:cubicBezTo>
                  <a:cubicBezTo>
                    <a:pt x="226" y="0"/>
                    <a:pt x="226" y="0"/>
                    <a:pt x="225" y="0"/>
                  </a:cubicBezTo>
                  <a:cubicBezTo>
                    <a:pt x="225" y="0"/>
                    <a:pt x="225" y="0"/>
                    <a:pt x="225" y="0"/>
                  </a:cubicBezTo>
                  <a:cubicBezTo>
                    <a:pt x="225" y="0"/>
                    <a:pt x="225" y="0"/>
                    <a:pt x="225" y="0"/>
                  </a:cubicBezTo>
                  <a:cubicBezTo>
                    <a:pt x="225" y="0"/>
                    <a:pt x="225" y="0"/>
                    <a:pt x="225" y="0"/>
                  </a:cubicBezTo>
                  <a:cubicBezTo>
                    <a:pt x="224" y="0"/>
                    <a:pt x="224" y="0"/>
                    <a:pt x="224" y="0"/>
                  </a:cubicBezTo>
                  <a:cubicBezTo>
                    <a:pt x="224" y="0"/>
                    <a:pt x="224" y="0"/>
                    <a:pt x="223" y="0"/>
                  </a:cubicBezTo>
                  <a:cubicBezTo>
                    <a:pt x="223" y="0"/>
                    <a:pt x="223" y="0"/>
                    <a:pt x="223" y="0"/>
                  </a:cubicBezTo>
                  <a:cubicBezTo>
                    <a:pt x="223" y="0"/>
                    <a:pt x="223" y="0"/>
                    <a:pt x="223" y="1"/>
                  </a:cubicBezTo>
                  <a:cubicBezTo>
                    <a:pt x="223" y="1"/>
                    <a:pt x="223" y="1"/>
                    <a:pt x="222" y="1"/>
                  </a:cubicBezTo>
                  <a:cubicBezTo>
                    <a:pt x="222" y="1"/>
                    <a:pt x="222" y="1"/>
                    <a:pt x="221" y="1"/>
                  </a:cubicBezTo>
                  <a:cubicBezTo>
                    <a:pt x="9" y="124"/>
                    <a:pt x="9" y="124"/>
                    <a:pt x="9" y="124"/>
                  </a:cubicBezTo>
                  <a:cubicBezTo>
                    <a:pt x="8" y="125"/>
                    <a:pt x="7" y="125"/>
                    <a:pt x="6" y="126"/>
                  </a:cubicBezTo>
                  <a:cubicBezTo>
                    <a:pt x="6" y="126"/>
                    <a:pt x="6" y="126"/>
                    <a:pt x="6" y="126"/>
                  </a:cubicBezTo>
                  <a:cubicBezTo>
                    <a:pt x="5" y="126"/>
                    <a:pt x="5" y="127"/>
                    <a:pt x="5" y="127"/>
                  </a:cubicBezTo>
                  <a:cubicBezTo>
                    <a:pt x="5" y="127"/>
                    <a:pt x="5" y="127"/>
                    <a:pt x="5" y="127"/>
                  </a:cubicBezTo>
                  <a:cubicBezTo>
                    <a:pt x="5" y="127"/>
                    <a:pt x="5" y="127"/>
                    <a:pt x="5" y="127"/>
                  </a:cubicBezTo>
                  <a:cubicBezTo>
                    <a:pt x="4" y="128"/>
                    <a:pt x="4" y="128"/>
                    <a:pt x="4" y="128"/>
                  </a:cubicBezTo>
                  <a:cubicBezTo>
                    <a:pt x="4" y="128"/>
                    <a:pt x="4" y="129"/>
                    <a:pt x="4" y="129"/>
                  </a:cubicBezTo>
                  <a:cubicBezTo>
                    <a:pt x="4" y="129"/>
                    <a:pt x="4" y="129"/>
                    <a:pt x="3" y="129"/>
                  </a:cubicBezTo>
                  <a:cubicBezTo>
                    <a:pt x="3" y="129"/>
                    <a:pt x="3" y="129"/>
                    <a:pt x="3" y="129"/>
                  </a:cubicBezTo>
                  <a:cubicBezTo>
                    <a:pt x="3" y="129"/>
                    <a:pt x="3" y="130"/>
                    <a:pt x="3" y="130"/>
                  </a:cubicBezTo>
                  <a:cubicBezTo>
                    <a:pt x="3" y="130"/>
                    <a:pt x="2" y="130"/>
                    <a:pt x="2" y="131"/>
                  </a:cubicBezTo>
                  <a:cubicBezTo>
                    <a:pt x="2" y="131"/>
                    <a:pt x="2" y="131"/>
                    <a:pt x="2" y="131"/>
                  </a:cubicBezTo>
                  <a:cubicBezTo>
                    <a:pt x="2" y="131"/>
                    <a:pt x="2" y="131"/>
                    <a:pt x="2" y="131"/>
                  </a:cubicBezTo>
                  <a:cubicBezTo>
                    <a:pt x="2" y="131"/>
                    <a:pt x="2" y="131"/>
                    <a:pt x="2" y="131"/>
                  </a:cubicBezTo>
                  <a:cubicBezTo>
                    <a:pt x="2" y="132"/>
                    <a:pt x="2" y="132"/>
                    <a:pt x="1" y="132"/>
                  </a:cubicBezTo>
                  <a:cubicBezTo>
                    <a:pt x="1" y="132"/>
                    <a:pt x="1" y="133"/>
                    <a:pt x="1" y="133"/>
                  </a:cubicBezTo>
                  <a:cubicBezTo>
                    <a:pt x="1" y="133"/>
                    <a:pt x="1" y="133"/>
                    <a:pt x="1" y="133"/>
                  </a:cubicBezTo>
                  <a:cubicBezTo>
                    <a:pt x="1" y="133"/>
                    <a:pt x="1" y="133"/>
                    <a:pt x="1" y="133"/>
                  </a:cubicBezTo>
                  <a:cubicBezTo>
                    <a:pt x="1" y="133"/>
                    <a:pt x="1" y="133"/>
                    <a:pt x="1" y="134"/>
                  </a:cubicBezTo>
                  <a:cubicBezTo>
                    <a:pt x="1" y="134"/>
                    <a:pt x="1" y="134"/>
                    <a:pt x="0" y="135"/>
                  </a:cubicBezTo>
                  <a:cubicBezTo>
                    <a:pt x="0" y="135"/>
                    <a:pt x="0" y="135"/>
                    <a:pt x="0" y="135"/>
                  </a:cubicBezTo>
                  <a:cubicBezTo>
                    <a:pt x="0" y="135"/>
                    <a:pt x="0" y="135"/>
                    <a:pt x="0" y="135"/>
                  </a:cubicBezTo>
                  <a:cubicBezTo>
                    <a:pt x="0" y="135"/>
                    <a:pt x="0" y="135"/>
                    <a:pt x="0" y="136"/>
                  </a:cubicBezTo>
                  <a:cubicBezTo>
                    <a:pt x="0" y="136"/>
                    <a:pt x="0" y="136"/>
                    <a:pt x="0" y="137"/>
                  </a:cubicBezTo>
                  <a:cubicBezTo>
                    <a:pt x="0" y="137"/>
                    <a:pt x="0" y="137"/>
                    <a:pt x="0" y="137"/>
                  </a:cubicBezTo>
                  <a:cubicBezTo>
                    <a:pt x="0" y="137"/>
                    <a:pt x="0" y="137"/>
                    <a:pt x="0" y="137"/>
                  </a:cubicBezTo>
                  <a:cubicBezTo>
                    <a:pt x="0" y="138"/>
                    <a:pt x="0" y="138"/>
                    <a:pt x="0" y="138"/>
                  </a:cubicBezTo>
                  <a:cubicBezTo>
                    <a:pt x="0" y="138"/>
                    <a:pt x="0" y="139"/>
                    <a:pt x="0" y="139"/>
                  </a:cubicBezTo>
                  <a:cubicBezTo>
                    <a:pt x="0" y="140"/>
                    <a:pt x="0" y="140"/>
                    <a:pt x="0" y="140"/>
                  </a:cubicBezTo>
                  <a:cubicBezTo>
                    <a:pt x="11" y="146"/>
                    <a:pt x="11" y="146"/>
                    <a:pt x="11" y="146"/>
                  </a:cubicBezTo>
                  <a:cubicBezTo>
                    <a:pt x="11" y="146"/>
                    <a:pt x="11" y="145"/>
                    <a:pt x="11" y="144"/>
                  </a:cubicBezTo>
                  <a:cubicBezTo>
                    <a:pt x="11" y="144"/>
                    <a:pt x="11" y="144"/>
                    <a:pt x="12" y="144"/>
                  </a:cubicBezTo>
                  <a:cubicBezTo>
                    <a:pt x="12" y="143"/>
                    <a:pt x="12" y="143"/>
                    <a:pt x="12" y="142"/>
                  </a:cubicBezTo>
                  <a:cubicBezTo>
                    <a:pt x="12" y="142"/>
                    <a:pt x="12" y="142"/>
                    <a:pt x="12" y="142"/>
                  </a:cubicBezTo>
                  <a:cubicBezTo>
                    <a:pt x="12" y="141"/>
                    <a:pt x="13" y="140"/>
                    <a:pt x="13" y="140"/>
                  </a:cubicBezTo>
                  <a:cubicBezTo>
                    <a:pt x="13" y="140"/>
                    <a:pt x="13" y="140"/>
                    <a:pt x="13" y="140"/>
                  </a:cubicBezTo>
                  <a:cubicBezTo>
                    <a:pt x="13" y="139"/>
                    <a:pt x="13" y="138"/>
                    <a:pt x="14" y="138"/>
                  </a:cubicBezTo>
                  <a:cubicBezTo>
                    <a:pt x="14" y="138"/>
                    <a:pt x="14" y="138"/>
                    <a:pt x="14" y="138"/>
                  </a:cubicBezTo>
                  <a:cubicBezTo>
                    <a:pt x="14" y="137"/>
                    <a:pt x="15" y="136"/>
                    <a:pt x="15" y="136"/>
                  </a:cubicBezTo>
                  <a:cubicBezTo>
                    <a:pt x="15" y="136"/>
                    <a:pt x="15" y="135"/>
                    <a:pt x="15" y="135"/>
                  </a:cubicBezTo>
                  <a:cubicBezTo>
                    <a:pt x="16" y="135"/>
                    <a:pt x="16" y="134"/>
                    <a:pt x="17" y="134"/>
                  </a:cubicBezTo>
                  <a:cubicBezTo>
                    <a:pt x="17" y="134"/>
                    <a:pt x="17" y="134"/>
                    <a:pt x="17" y="134"/>
                  </a:cubicBezTo>
                  <a:cubicBezTo>
                    <a:pt x="17" y="133"/>
                    <a:pt x="17" y="133"/>
                    <a:pt x="18" y="133"/>
                  </a:cubicBezTo>
                  <a:cubicBezTo>
                    <a:pt x="18" y="132"/>
                    <a:pt x="19" y="131"/>
                    <a:pt x="20" y="131"/>
                  </a:cubicBezTo>
                  <a:cubicBezTo>
                    <a:pt x="233" y="8"/>
                    <a:pt x="233" y="8"/>
                    <a:pt x="233" y="8"/>
                  </a:cubicBezTo>
                  <a:cubicBezTo>
                    <a:pt x="233" y="8"/>
                    <a:pt x="234" y="8"/>
                    <a:pt x="235" y="7"/>
                  </a:cubicBezTo>
                  <a:cubicBezTo>
                    <a:pt x="235" y="7"/>
                    <a:pt x="235" y="7"/>
                    <a:pt x="235" y="7"/>
                  </a:cubicBezTo>
                  <a:cubicBezTo>
                    <a:pt x="235" y="7"/>
                    <a:pt x="236" y="7"/>
                    <a:pt x="236" y="7"/>
                  </a:cubicBezTo>
                  <a:cubicBezTo>
                    <a:pt x="236" y="7"/>
                    <a:pt x="236" y="7"/>
                    <a:pt x="236" y="7"/>
                  </a:cubicBezTo>
                  <a:cubicBezTo>
                    <a:pt x="237" y="7"/>
                    <a:pt x="237" y="7"/>
                    <a:pt x="238" y="7"/>
                  </a:cubicBezTo>
                  <a:cubicBezTo>
                    <a:pt x="238" y="7"/>
                    <a:pt x="238" y="7"/>
                    <a:pt x="238" y="7"/>
                  </a:cubicBezTo>
                  <a:cubicBezTo>
                    <a:pt x="238" y="7"/>
                    <a:pt x="239" y="7"/>
                    <a:pt x="239" y="7"/>
                  </a:cubicBezTo>
                  <a:cubicBezTo>
                    <a:pt x="239" y="7"/>
                    <a:pt x="239" y="7"/>
                    <a:pt x="239" y="7"/>
                  </a:cubicBezTo>
                  <a:cubicBezTo>
                    <a:pt x="239" y="7"/>
                    <a:pt x="239" y="7"/>
                    <a:pt x="239" y="7"/>
                  </a:cubicBezTo>
                  <a:close/>
                </a:path>
              </a:pathLst>
            </a:custGeom>
            <a:solidFill>
              <a:srgbClr val="8A8C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7" name="Freeform 599"/>
            <p:cNvSpPr>
              <a:spLocks/>
            </p:cNvSpPr>
            <p:nvPr userDrawn="1"/>
          </p:nvSpPr>
          <p:spPr bwMode="auto">
            <a:xfrm>
              <a:off x="9412289" y="3829051"/>
              <a:ext cx="436563" cy="254000"/>
            </a:xfrm>
            <a:custGeom>
              <a:avLst/>
              <a:gdLst>
                <a:gd name="T0" fmla="*/ 206 w 275"/>
                <a:gd name="T1" fmla="*/ 0 h 160"/>
                <a:gd name="T2" fmla="*/ 0 w 275"/>
                <a:gd name="T3" fmla="*/ 120 h 160"/>
                <a:gd name="T4" fmla="*/ 68 w 275"/>
                <a:gd name="T5" fmla="*/ 160 h 160"/>
                <a:gd name="T6" fmla="*/ 275 w 275"/>
                <a:gd name="T7" fmla="*/ 40 h 160"/>
                <a:gd name="T8" fmla="*/ 206 w 275"/>
                <a:gd name="T9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5" h="160">
                  <a:moveTo>
                    <a:pt x="206" y="0"/>
                  </a:moveTo>
                  <a:lnTo>
                    <a:pt x="0" y="120"/>
                  </a:lnTo>
                  <a:lnTo>
                    <a:pt x="68" y="160"/>
                  </a:lnTo>
                  <a:lnTo>
                    <a:pt x="275" y="40"/>
                  </a:lnTo>
                  <a:lnTo>
                    <a:pt x="206" y="0"/>
                  </a:lnTo>
                  <a:close/>
                </a:path>
              </a:pathLst>
            </a:custGeom>
            <a:solidFill>
              <a:srgbClr val="7878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8" name="Freeform 600"/>
            <p:cNvSpPr>
              <a:spLocks/>
            </p:cNvSpPr>
            <p:nvPr userDrawn="1"/>
          </p:nvSpPr>
          <p:spPr bwMode="auto">
            <a:xfrm>
              <a:off x="9636126" y="3959226"/>
              <a:ext cx="350838" cy="227013"/>
            </a:xfrm>
            <a:custGeom>
              <a:avLst/>
              <a:gdLst>
                <a:gd name="T0" fmla="*/ 0 w 221"/>
                <a:gd name="T1" fmla="*/ 129 h 143"/>
                <a:gd name="T2" fmla="*/ 0 w 221"/>
                <a:gd name="T3" fmla="*/ 143 h 143"/>
                <a:gd name="T4" fmla="*/ 221 w 221"/>
                <a:gd name="T5" fmla="*/ 14 h 143"/>
                <a:gd name="T6" fmla="*/ 221 w 221"/>
                <a:gd name="T7" fmla="*/ 0 h 143"/>
                <a:gd name="T8" fmla="*/ 0 w 221"/>
                <a:gd name="T9" fmla="*/ 129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1" h="143">
                  <a:moveTo>
                    <a:pt x="0" y="129"/>
                  </a:moveTo>
                  <a:lnTo>
                    <a:pt x="0" y="143"/>
                  </a:lnTo>
                  <a:lnTo>
                    <a:pt x="221" y="14"/>
                  </a:lnTo>
                  <a:lnTo>
                    <a:pt x="221" y="0"/>
                  </a:lnTo>
                  <a:lnTo>
                    <a:pt x="0" y="129"/>
                  </a:lnTo>
                  <a:close/>
                </a:path>
              </a:pathLst>
            </a:custGeom>
            <a:solidFill>
              <a:srgbClr val="8A8C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9" name="Freeform 601"/>
            <p:cNvSpPr>
              <a:spLocks noEditPoints="1"/>
            </p:cNvSpPr>
            <p:nvPr userDrawn="1"/>
          </p:nvSpPr>
          <p:spPr bwMode="auto">
            <a:xfrm>
              <a:off x="9386889" y="3814763"/>
              <a:ext cx="600075" cy="349250"/>
            </a:xfrm>
            <a:custGeom>
              <a:avLst/>
              <a:gdLst>
                <a:gd name="T0" fmla="*/ 84 w 378"/>
                <a:gd name="T1" fmla="*/ 169 h 220"/>
                <a:gd name="T2" fmla="*/ 16 w 378"/>
                <a:gd name="T3" fmla="*/ 129 h 220"/>
                <a:gd name="T4" fmla="*/ 222 w 378"/>
                <a:gd name="T5" fmla="*/ 9 h 220"/>
                <a:gd name="T6" fmla="*/ 291 w 378"/>
                <a:gd name="T7" fmla="*/ 49 h 220"/>
                <a:gd name="T8" fmla="*/ 84 w 378"/>
                <a:gd name="T9" fmla="*/ 169 h 220"/>
                <a:gd name="T10" fmla="*/ 84 w 378"/>
                <a:gd name="T11" fmla="*/ 169 h 220"/>
                <a:gd name="T12" fmla="*/ 221 w 378"/>
                <a:gd name="T13" fmla="*/ 0 h 220"/>
                <a:gd name="T14" fmla="*/ 0 w 378"/>
                <a:gd name="T15" fmla="*/ 129 h 220"/>
                <a:gd name="T16" fmla="*/ 157 w 378"/>
                <a:gd name="T17" fmla="*/ 220 h 220"/>
                <a:gd name="T18" fmla="*/ 378 w 378"/>
                <a:gd name="T19" fmla="*/ 91 h 220"/>
                <a:gd name="T20" fmla="*/ 221 w 378"/>
                <a:gd name="T21" fmla="*/ 0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78" h="220">
                  <a:moveTo>
                    <a:pt x="84" y="169"/>
                  </a:moveTo>
                  <a:lnTo>
                    <a:pt x="16" y="129"/>
                  </a:lnTo>
                  <a:lnTo>
                    <a:pt x="222" y="9"/>
                  </a:lnTo>
                  <a:lnTo>
                    <a:pt x="291" y="49"/>
                  </a:lnTo>
                  <a:lnTo>
                    <a:pt x="84" y="169"/>
                  </a:lnTo>
                  <a:lnTo>
                    <a:pt x="84" y="169"/>
                  </a:lnTo>
                  <a:close/>
                  <a:moveTo>
                    <a:pt x="221" y="0"/>
                  </a:moveTo>
                  <a:lnTo>
                    <a:pt x="0" y="129"/>
                  </a:lnTo>
                  <a:lnTo>
                    <a:pt x="157" y="220"/>
                  </a:lnTo>
                  <a:lnTo>
                    <a:pt x="378" y="91"/>
                  </a:lnTo>
                  <a:lnTo>
                    <a:pt x="221" y="0"/>
                  </a:lnTo>
                  <a:close/>
                </a:path>
              </a:pathLst>
            </a:custGeom>
            <a:solidFill>
              <a:srgbClr val="A1A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0" name="Freeform 602"/>
            <p:cNvSpPr>
              <a:spLocks/>
            </p:cNvSpPr>
            <p:nvPr userDrawn="1"/>
          </p:nvSpPr>
          <p:spPr bwMode="auto">
            <a:xfrm>
              <a:off x="9356726" y="4000501"/>
              <a:ext cx="279400" cy="185738"/>
            </a:xfrm>
            <a:custGeom>
              <a:avLst/>
              <a:gdLst>
                <a:gd name="T0" fmla="*/ 0 w 176"/>
                <a:gd name="T1" fmla="*/ 0 h 117"/>
                <a:gd name="T2" fmla="*/ 0 w 176"/>
                <a:gd name="T3" fmla="*/ 14 h 117"/>
                <a:gd name="T4" fmla="*/ 176 w 176"/>
                <a:gd name="T5" fmla="*/ 117 h 117"/>
                <a:gd name="T6" fmla="*/ 176 w 176"/>
                <a:gd name="T7" fmla="*/ 103 h 117"/>
                <a:gd name="T8" fmla="*/ 0 w 176"/>
                <a:gd name="T9" fmla="*/ 0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6" h="117">
                  <a:moveTo>
                    <a:pt x="0" y="0"/>
                  </a:moveTo>
                  <a:lnTo>
                    <a:pt x="0" y="14"/>
                  </a:lnTo>
                  <a:lnTo>
                    <a:pt x="176" y="117"/>
                  </a:lnTo>
                  <a:lnTo>
                    <a:pt x="176" y="10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A8C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1" name="Freeform 603"/>
            <p:cNvSpPr>
              <a:spLocks/>
            </p:cNvSpPr>
            <p:nvPr userDrawn="1"/>
          </p:nvSpPr>
          <p:spPr bwMode="auto">
            <a:xfrm>
              <a:off x="9445626" y="3998913"/>
              <a:ext cx="17463" cy="11113"/>
            </a:xfrm>
            <a:custGeom>
              <a:avLst/>
              <a:gdLst>
                <a:gd name="T0" fmla="*/ 5 w 11"/>
                <a:gd name="T1" fmla="*/ 6 h 7"/>
                <a:gd name="T2" fmla="*/ 7 w 11"/>
                <a:gd name="T3" fmla="*/ 6 h 7"/>
                <a:gd name="T4" fmla="*/ 11 w 11"/>
                <a:gd name="T5" fmla="*/ 4 h 7"/>
                <a:gd name="T6" fmla="*/ 11 w 11"/>
                <a:gd name="T7" fmla="*/ 3 h 7"/>
                <a:gd name="T8" fmla="*/ 7 w 11"/>
                <a:gd name="T9" fmla="*/ 0 h 7"/>
                <a:gd name="T10" fmla="*/ 5 w 11"/>
                <a:gd name="T11" fmla="*/ 0 h 7"/>
                <a:gd name="T12" fmla="*/ 1 w 11"/>
                <a:gd name="T13" fmla="*/ 3 h 7"/>
                <a:gd name="T14" fmla="*/ 1 w 11"/>
                <a:gd name="T15" fmla="*/ 4 h 7"/>
                <a:gd name="T16" fmla="*/ 5 w 11"/>
                <a:gd name="T17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7">
                  <a:moveTo>
                    <a:pt x="5" y="6"/>
                  </a:moveTo>
                  <a:cubicBezTo>
                    <a:pt x="6" y="7"/>
                    <a:pt x="6" y="7"/>
                    <a:pt x="7" y="6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3"/>
                    <a:pt x="11" y="3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6" y="0"/>
                    <a:pt x="5" y="0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4"/>
                    <a:pt x="1" y="4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2" name="Freeform 604"/>
            <p:cNvSpPr>
              <a:spLocks/>
            </p:cNvSpPr>
            <p:nvPr userDrawn="1"/>
          </p:nvSpPr>
          <p:spPr bwMode="auto">
            <a:xfrm>
              <a:off x="9477376" y="3981451"/>
              <a:ext cx="17463" cy="9525"/>
            </a:xfrm>
            <a:custGeom>
              <a:avLst/>
              <a:gdLst>
                <a:gd name="T0" fmla="*/ 5 w 11"/>
                <a:gd name="T1" fmla="*/ 6 h 6"/>
                <a:gd name="T2" fmla="*/ 7 w 11"/>
                <a:gd name="T3" fmla="*/ 6 h 6"/>
                <a:gd name="T4" fmla="*/ 11 w 11"/>
                <a:gd name="T5" fmla="*/ 3 h 6"/>
                <a:gd name="T6" fmla="*/ 11 w 11"/>
                <a:gd name="T7" fmla="*/ 2 h 6"/>
                <a:gd name="T8" fmla="*/ 7 w 11"/>
                <a:gd name="T9" fmla="*/ 0 h 6"/>
                <a:gd name="T10" fmla="*/ 5 w 11"/>
                <a:gd name="T11" fmla="*/ 0 h 6"/>
                <a:gd name="T12" fmla="*/ 1 w 11"/>
                <a:gd name="T13" fmla="*/ 2 h 6"/>
                <a:gd name="T14" fmla="*/ 1 w 11"/>
                <a:gd name="T15" fmla="*/ 3 h 6"/>
                <a:gd name="T16" fmla="*/ 5 w 11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5" y="6"/>
                  </a:moveTo>
                  <a:cubicBezTo>
                    <a:pt x="6" y="6"/>
                    <a:pt x="6" y="6"/>
                    <a:pt x="7" y="6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3"/>
                    <a:pt x="11" y="3"/>
                    <a:pt x="11" y="2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6" y="0"/>
                    <a:pt x="5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3"/>
                    <a:pt x="0" y="3"/>
                    <a:pt x="1" y="3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3" name="Freeform 605"/>
            <p:cNvSpPr>
              <a:spLocks/>
            </p:cNvSpPr>
            <p:nvPr userDrawn="1"/>
          </p:nvSpPr>
          <p:spPr bwMode="auto">
            <a:xfrm>
              <a:off x="9467851" y="3986213"/>
              <a:ext cx="17463" cy="11113"/>
            </a:xfrm>
            <a:custGeom>
              <a:avLst/>
              <a:gdLst>
                <a:gd name="T0" fmla="*/ 5 w 11"/>
                <a:gd name="T1" fmla="*/ 7 h 7"/>
                <a:gd name="T2" fmla="*/ 6 w 11"/>
                <a:gd name="T3" fmla="*/ 7 h 7"/>
                <a:gd name="T4" fmla="*/ 10 w 11"/>
                <a:gd name="T5" fmla="*/ 4 h 7"/>
                <a:gd name="T6" fmla="*/ 10 w 11"/>
                <a:gd name="T7" fmla="*/ 3 h 7"/>
                <a:gd name="T8" fmla="*/ 6 w 11"/>
                <a:gd name="T9" fmla="*/ 1 h 7"/>
                <a:gd name="T10" fmla="*/ 4 w 11"/>
                <a:gd name="T11" fmla="*/ 1 h 7"/>
                <a:gd name="T12" fmla="*/ 0 w 11"/>
                <a:gd name="T13" fmla="*/ 3 h 7"/>
                <a:gd name="T14" fmla="*/ 0 w 11"/>
                <a:gd name="T15" fmla="*/ 4 h 7"/>
                <a:gd name="T16" fmla="*/ 5 w 11"/>
                <a:gd name="T1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7">
                  <a:moveTo>
                    <a:pt x="5" y="7"/>
                  </a:moveTo>
                  <a:cubicBezTo>
                    <a:pt x="5" y="7"/>
                    <a:pt x="6" y="7"/>
                    <a:pt x="6" y="7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1" y="4"/>
                    <a:pt x="11" y="3"/>
                    <a:pt x="10" y="3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5" y="0"/>
                    <a:pt x="4" y="1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lnTo>
                    <a:pt x="5" y="7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4" name="Freeform 606"/>
            <p:cNvSpPr>
              <a:spLocks/>
            </p:cNvSpPr>
            <p:nvPr userDrawn="1"/>
          </p:nvSpPr>
          <p:spPr bwMode="auto">
            <a:xfrm>
              <a:off x="9456739" y="3992563"/>
              <a:ext cx="17463" cy="11113"/>
            </a:xfrm>
            <a:custGeom>
              <a:avLst/>
              <a:gdLst>
                <a:gd name="T0" fmla="*/ 5 w 11"/>
                <a:gd name="T1" fmla="*/ 6 h 7"/>
                <a:gd name="T2" fmla="*/ 6 w 11"/>
                <a:gd name="T3" fmla="*/ 6 h 7"/>
                <a:gd name="T4" fmla="*/ 11 w 11"/>
                <a:gd name="T5" fmla="*/ 4 h 7"/>
                <a:gd name="T6" fmla="*/ 11 w 11"/>
                <a:gd name="T7" fmla="*/ 3 h 7"/>
                <a:gd name="T8" fmla="*/ 6 w 11"/>
                <a:gd name="T9" fmla="*/ 1 h 7"/>
                <a:gd name="T10" fmla="*/ 5 w 11"/>
                <a:gd name="T11" fmla="*/ 1 h 7"/>
                <a:gd name="T12" fmla="*/ 1 w 11"/>
                <a:gd name="T13" fmla="*/ 3 h 7"/>
                <a:gd name="T14" fmla="*/ 1 w 11"/>
                <a:gd name="T15" fmla="*/ 4 h 7"/>
                <a:gd name="T16" fmla="*/ 5 w 11"/>
                <a:gd name="T17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7">
                  <a:moveTo>
                    <a:pt x="5" y="6"/>
                  </a:moveTo>
                  <a:cubicBezTo>
                    <a:pt x="5" y="7"/>
                    <a:pt x="6" y="7"/>
                    <a:pt x="6" y="6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3"/>
                    <a:pt x="11" y="3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5" y="0"/>
                    <a:pt x="5" y="1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4"/>
                    <a:pt x="1" y="4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5" name="Freeform 608"/>
            <p:cNvSpPr>
              <a:spLocks/>
            </p:cNvSpPr>
            <p:nvPr userDrawn="1"/>
          </p:nvSpPr>
          <p:spPr bwMode="auto">
            <a:xfrm>
              <a:off x="9469438" y="3995738"/>
              <a:ext cx="26988" cy="15875"/>
            </a:xfrm>
            <a:custGeom>
              <a:avLst/>
              <a:gdLst>
                <a:gd name="T0" fmla="*/ 8 w 17"/>
                <a:gd name="T1" fmla="*/ 1 h 10"/>
                <a:gd name="T2" fmla="*/ 1 w 17"/>
                <a:gd name="T3" fmla="*/ 5 h 10"/>
                <a:gd name="T4" fmla="*/ 1 w 17"/>
                <a:gd name="T5" fmla="*/ 6 h 10"/>
                <a:gd name="T6" fmla="*/ 8 w 17"/>
                <a:gd name="T7" fmla="*/ 10 h 10"/>
                <a:gd name="T8" fmla="*/ 10 w 17"/>
                <a:gd name="T9" fmla="*/ 10 h 10"/>
                <a:gd name="T10" fmla="*/ 17 w 17"/>
                <a:gd name="T11" fmla="*/ 6 h 10"/>
                <a:gd name="T12" fmla="*/ 17 w 17"/>
                <a:gd name="T13" fmla="*/ 5 h 10"/>
                <a:gd name="T14" fmla="*/ 10 w 17"/>
                <a:gd name="T15" fmla="*/ 1 h 10"/>
                <a:gd name="T16" fmla="*/ 8 w 17"/>
                <a:gd name="T1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8" y="1"/>
                  </a:move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6"/>
                    <a:pt x="17" y="5"/>
                    <a:pt x="17" y="5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0"/>
                    <a:pt x="8" y="1"/>
                    <a:pt x="8" y="1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6" name="Freeform 609"/>
            <p:cNvSpPr>
              <a:spLocks/>
            </p:cNvSpPr>
            <p:nvPr userDrawn="1"/>
          </p:nvSpPr>
          <p:spPr bwMode="auto">
            <a:xfrm>
              <a:off x="9436101" y="4005263"/>
              <a:ext cx="17463" cy="9525"/>
            </a:xfrm>
            <a:custGeom>
              <a:avLst/>
              <a:gdLst>
                <a:gd name="T0" fmla="*/ 5 w 11"/>
                <a:gd name="T1" fmla="*/ 6 h 6"/>
                <a:gd name="T2" fmla="*/ 6 w 11"/>
                <a:gd name="T3" fmla="*/ 6 h 6"/>
                <a:gd name="T4" fmla="*/ 10 w 11"/>
                <a:gd name="T5" fmla="*/ 4 h 6"/>
                <a:gd name="T6" fmla="*/ 10 w 11"/>
                <a:gd name="T7" fmla="*/ 3 h 6"/>
                <a:gd name="T8" fmla="*/ 6 w 11"/>
                <a:gd name="T9" fmla="*/ 0 h 6"/>
                <a:gd name="T10" fmla="*/ 5 w 11"/>
                <a:gd name="T11" fmla="*/ 0 h 6"/>
                <a:gd name="T12" fmla="*/ 0 w 11"/>
                <a:gd name="T13" fmla="*/ 3 h 6"/>
                <a:gd name="T14" fmla="*/ 0 w 11"/>
                <a:gd name="T15" fmla="*/ 4 h 6"/>
                <a:gd name="T16" fmla="*/ 5 w 11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5" y="6"/>
                  </a:moveTo>
                  <a:cubicBezTo>
                    <a:pt x="5" y="6"/>
                    <a:pt x="6" y="6"/>
                    <a:pt x="6" y="6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1" y="3"/>
                    <a:pt x="11" y="3"/>
                    <a:pt x="10" y="3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4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7" name="Freeform 610"/>
            <p:cNvSpPr>
              <a:spLocks/>
            </p:cNvSpPr>
            <p:nvPr userDrawn="1"/>
          </p:nvSpPr>
          <p:spPr bwMode="auto">
            <a:xfrm>
              <a:off x="9426576" y="4011613"/>
              <a:ext cx="17463" cy="9525"/>
            </a:xfrm>
            <a:custGeom>
              <a:avLst/>
              <a:gdLst>
                <a:gd name="T0" fmla="*/ 10 w 11"/>
                <a:gd name="T1" fmla="*/ 2 h 6"/>
                <a:gd name="T2" fmla="*/ 6 w 11"/>
                <a:gd name="T3" fmla="*/ 0 h 6"/>
                <a:gd name="T4" fmla="*/ 4 w 11"/>
                <a:gd name="T5" fmla="*/ 0 h 6"/>
                <a:gd name="T6" fmla="*/ 0 w 11"/>
                <a:gd name="T7" fmla="*/ 2 h 6"/>
                <a:gd name="T8" fmla="*/ 0 w 11"/>
                <a:gd name="T9" fmla="*/ 3 h 6"/>
                <a:gd name="T10" fmla="*/ 4 w 11"/>
                <a:gd name="T11" fmla="*/ 6 h 6"/>
                <a:gd name="T12" fmla="*/ 6 w 11"/>
                <a:gd name="T13" fmla="*/ 6 h 6"/>
                <a:gd name="T14" fmla="*/ 10 w 11"/>
                <a:gd name="T15" fmla="*/ 3 h 6"/>
                <a:gd name="T16" fmla="*/ 10 w 11"/>
                <a:gd name="T17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10" y="2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5" y="0"/>
                    <a:pt x="5" y="0"/>
                    <a:pt x="4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6"/>
                    <a:pt x="5" y="6"/>
                    <a:pt x="6" y="6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1" y="3"/>
                    <a:pt x="11" y="3"/>
                    <a:pt x="10" y="2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8" name="Freeform 611"/>
            <p:cNvSpPr>
              <a:spLocks/>
            </p:cNvSpPr>
            <p:nvPr userDrawn="1"/>
          </p:nvSpPr>
          <p:spPr bwMode="auto">
            <a:xfrm>
              <a:off x="9453563" y="4005263"/>
              <a:ext cx="26988" cy="15875"/>
            </a:xfrm>
            <a:custGeom>
              <a:avLst/>
              <a:gdLst>
                <a:gd name="T0" fmla="*/ 8 w 17"/>
                <a:gd name="T1" fmla="*/ 1 h 10"/>
                <a:gd name="T2" fmla="*/ 1 w 17"/>
                <a:gd name="T3" fmla="*/ 5 h 10"/>
                <a:gd name="T4" fmla="*/ 1 w 17"/>
                <a:gd name="T5" fmla="*/ 6 h 10"/>
                <a:gd name="T6" fmla="*/ 8 w 17"/>
                <a:gd name="T7" fmla="*/ 10 h 10"/>
                <a:gd name="T8" fmla="*/ 10 w 17"/>
                <a:gd name="T9" fmla="*/ 10 h 10"/>
                <a:gd name="T10" fmla="*/ 17 w 17"/>
                <a:gd name="T11" fmla="*/ 6 h 10"/>
                <a:gd name="T12" fmla="*/ 17 w 17"/>
                <a:gd name="T13" fmla="*/ 5 h 10"/>
                <a:gd name="T14" fmla="*/ 10 w 17"/>
                <a:gd name="T15" fmla="*/ 1 h 10"/>
                <a:gd name="T16" fmla="*/ 8 w 17"/>
                <a:gd name="T1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8" y="1"/>
                  </a:move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6"/>
                    <a:pt x="17" y="5"/>
                    <a:pt x="17" y="5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0"/>
                    <a:pt x="8" y="0"/>
                    <a:pt x="8" y="1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9" name="Freeform 612"/>
            <p:cNvSpPr>
              <a:spLocks/>
            </p:cNvSpPr>
            <p:nvPr userDrawn="1"/>
          </p:nvSpPr>
          <p:spPr bwMode="auto">
            <a:xfrm>
              <a:off x="9477376" y="4011613"/>
              <a:ext cx="26988" cy="15875"/>
            </a:xfrm>
            <a:custGeom>
              <a:avLst/>
              <a:gdLst>
                <a:gd name="T0" fmla="*/ 7 w 17"/>
                <a:gd name="T1" fmla="*/ 9 h 10"/>
                <a:gd name="T2" fmla="*/ 9 w 17"/>
                <a:gd name="T3" fmla="*/ 9 h 10"/>
                <a:gd name="T4" fmla="*/ 16 w 17"/>
                <a:gd name="T5" fmla="*/ 5 h 10"/>
                <a:gd name="T6" fmla="*/ 16 w 17"/>
                <a:gd name="T7" fmla="*/ 4 h 10"/>
                <a:gd name="T8" fmla="*/ 9 w 17"/>
                <a:gd name="T9" fmla="*/ 0 h 10"/>
                <a:gd name="T10" fmla="*/ 7 w 17"/>
                <a:gd name="T11" fmla="*/ 0 h 10"/>
                <a:gd name="T12" fmla="*/ 0 w 17"/>
                <a:gd name="T13" fmla="*/ 4 h 10"/>
                <a:gd name="T14" fmla="*/ 0 w 17"/>
                <a:gd name="T15" fmla="*/ 5 h 10"/>
                <a:gd name="T16" fmla="*/ 7 w 17"/>
                <a:gd name="T17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7" y="9"/>
                  </a:moveTo>
                  <a:cubicBezTo>
                    <a:pt x="8" y="10"/>
                    <a:pt x="9" y="10"/>
                    <a:pt x="9" y="9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7" y="5"/>
                    <a:pt x="17" y="5"/>
                    <a:pt x="16" y="4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8" y="0"/>
                    <a:pt x="7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lnTo>
                    <a:pt x="7" y="9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0" name="Freeform 613"/>
            <p:cNvSpPr>
              <a:spLocks/>
            </p:cNvSpPr>
            <p:nvPr userDrawn="1"/>
          </p:nvSpPr>
          <p:spPr bwMode="auto">
            <a:xfrm>
              <a:off x="9437688" y="4014788"/>
              <a:ext cx="26988" cy="15875"/>
            </a:xfrm>
            <a:custGeom>
              <a:avLst/>
              <a:gdLst>
                <a:gd name="T0" fmla="*/ 17 w 17"/>
                <a:gd name="T1" fmla="*/ 4 h 10"/>
                <a:gd name="T2" fmla="*/ 10 w 17"/>
                <a:gd name="T3" fmla="*/ 1 h 10"/>
                <a:gd name="T4" fmla="*/ 8 w 17"/>
                <a:gd name="T5" fmla="*/ 1 h 10"/>
                <a:gd name="T6" fmla="*/ 1 w 17"/>
                <a:gd name="T7" fmla="*/ 4 h 10"/>
                <a:gd name="T8" fmla="*/ 1 w 17"/>
                <a:gd name="T9" fmla="*/ 6 h 10"/>
                <a:gd name="T10" fmla="*/ 8 w 17"/>
                <a:gd name="T11" fmla="*/ 10 h 10"/>
                <a:gd name="T12" fmla="*/ 10 w 17"/>
                <a:gd name="T13" fmla="*/ 10 h 10"/>
                <a:gd name="T14" fmla="*/ 17 w 17"/>
                <a:gd name="T15" fmla="*/ 6 h 10"/>
                <a:gd name="T16" fmla="*/ 17 w 17"/>
                <a:gd name="T17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7" y="4"/>
                  </a:moveTo>
                  <a:cubicBezTo>
                    <a:pt x="10" y="1"/>
                    <a:pt x="10" y="1"/>
                    <a:pt x="10" y="1"/>
                  </a:cubicBezTo>
                  <a:cubicBezTo>
                    <a:pt x="9" y="0"/>
                    <a:pt x="8" y="0"/>
                    <a:pt x="8" y="1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5"/>
                    <a:pt x="17" y="5"/>
                    <a:pt x="17" y="4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1" name="Freeform 614"/>
            <p:cNvSpPr>
              <a:spLocks/>
            </p:cNvSpPr>
            <p:nvPr userDrawn="1"/>
          </p:nvSpPr>
          <p:spPr bwMode="auto">
            <a:xfrm>
              <a:off x="9455151" y="4021138"/>
              <a:ext cx="31750" cy="19050"/>
            </a:xfrm>
            <a:custGeom>
              <a:avLst/>
              <a:gdLst>
                <a:gd name="T0" fmla="*/ 20 w 20"/>
                <a:gd name="T1" fmla="*/ 4 h 12"/>
                <a:gd name="T2" fmla="*/ 13 w 20"/>
                <a:gd name="T3" fmla="*/ 0 h 12"/>
                <a:gd name="T4" fmla="*/ 11 w 20"/>
                <a:gd name="T5" fmla="*/ 0 h 12"/>
                <a:gd name="T6" fmla="*/ 0 w 20"/>
                <a:gd name="T7" fmla="*/ 6 h 12"/>
                <a:gd name="T8" fmla="*/ 0 w 20"/>
                <a:gd name="T9" fmla="*/ 8 h 12"/>
                <a:gd name="T10" fmla="*/ 7 w 20"/>
                <a:gd name="T11" fmla="*/ 12 h 12"/>
                <a:gd name="T12" fmla="*/ 9 w 20"/>
                <a:gd name="T13" fmla="*/ 12 h 12"/>
                <a:gd name="T14" fmla="*/ 20 w 20"/>
                <a:gd name="T15" fmla="*/ 6 h 12"/>
                <a:gd name="T16" fmla="*/ 20 w 20"/>
                <a:gd name="T17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" h="12">
                  <a:moveTo>
                    <a:pt x="20" y="4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12" y="0"/>
                    <a:pt x="11" y="0"/>
                    <a:pt x="11" y="0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7"/>
                    <a:pt x="0" y="7"/>
                    <a:pt x="0" y="8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8" y="12"/>
                    <a:pt x="9" y="12"/>
                    <a:pt x="9" y="12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20" y="5"/>
                    <a:pt x="20" y="5"/>
                    <a:pt x="20" y="4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2" name="Freeform 615"/>
            <p:cNvSpPr>
              <a:spLocks/>
            </p:cNvSpPr>
            <p:nvPr userDrawn="1"/>
          </p:nvSpPr>
          <p:spPr bwMode="auto">
            <a:xfrm>
              <a:off x="9486901" y="3986213"/>
              <a:ext cx="26988" cy="15875"/>
            </a:xfrm>
            <a:custGeom>
              <a:avLst/>
              <a:gdLst>
                <a:gd name="T0" fmla="*/ 7 w 17"/>
                <a:gd name="T1" fmla="*/ 1 h 10"/>
                <a:gd name="T2" fmla="*/ 1 w 17"/>
                <a:gd name="T3" fmla="*/ 5 h 10"/>
                <a:gd name="T4" fmla="*/ 1 w 17"/>
                <a:gd name="T5" fmla="*/ 6 h 10"/>
                <a:gd name="T6" fmla="*/ 7 w 17"/>
                <a:gd name="T7" fmla="*/ 10 h 10"/>
                <a:gd name="T8" fmla="*/ 10 w 17"/>
                <a:gd name="T9" fmla="*/ 10 h 10"/>
                <a:gd name="T10" fmla="*/ 16 w 17"/>
                <a:gd name="T11" fmla="*/ 6 h 10"/>
                <a:gd name="T12" fmla="*/ 16 w 17"/>
                <a:gd name="T13" fmla="*/ 5 h 10"/>
                <a:gd name="T14" fmla="*/ 10 w 17"/>
                <a:gd name="T15" fmla="*/ 1 h 10"/>
                <a:gd name="T16" fmla="*/ 7 w 17"/>
                <a:gd name="T1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7" y="1"/>
                  </a:move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7" y="6"/>
                    <a:pt x="17" y="5"/>
                    <a:pt x="16" y="5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0"/>
                    <a:pt x="8" y="0"/>
                    <a:pt x="7" y="1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3" name="Freeform 616"/>
            <p:cNvSpPr>
              <a:spLocks/>
            </p:cNvSpPr>
            <p:nvPr userDrawn="1"/>
          </p:nvSpPr>
          <p:spPr bwMode="auto">
            <a:xfrm>
              <a:off x="9493251" y="4002088"/>
              <a:ext cx="26988" cy="15875"/>
            </a:xfrm>
            <a:custGeom>
              <a:avLst/>
              <a:gdLst>
                <a:gd name="T0" fmla="*/ 8 w 17"/>
                <a:gd name="T1" fmla="*/ 0 h 10"/>
                <a:gd name="T2" fmla="*/ 1 w 17"/>
                <a:gd name="T3" fmla="*/ 4 h 10"/>
                <a:gd name="T4" fmla="*/ 1 w 17"/>
                <a:gd name="T5" fmla="*/ 5 h 10"/>
                <a:gd name="T6" fmla="*/ 8 w 17"/>
                <a:gd name="T7" fmla="*/ 9 h 10"/>
                <a:gd name="T8" fmla="*/ 10 w 17"/>
                <a:gd name="T9" fmla="*/ 9 h 10"/>
                <a:gd name="T10" fmla="*/ 17 w 17"/>
                <a:gd name="T11" fmla="*/ 5 h 10"/>
                <a:gd name="T12" fmla="*/ 17 w 17"/>
                <a:gd name="T13" fmla="*/ 4 h 10"/>
                <a:gd name="T14" fmla="*/ 10 w 17"/>
                <a:gd name="T15" fmla="*/ 0 h 10"/>
                <a:gd name="T16" fmla="*/ 8 w 17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8" y="0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1" y="5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10"/>
                    <a:pt x="9" y="10"/>
                    <a:pt x="10" y="9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5"/>
                    <a:pt x="17" y="4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4" name="Freeform 617"/>
            <p:cNvSpPr>
              <a:spLocks/>
            </p:cNvSpPr>
            <p:nvPr userDrawn="1"/>
          </p:nvSpPr>
          <p:spPr bwMode="auto">
            <a:xfrm>
              <a:off x="9582151" y="3970338"/>
              <a:ext cx="26988" cy="15875"/>
            </a:xfrm>
            <a:custGeom>
              <a:avLst/>
              <a:gdLst>
                <a:gd name="T0" fmla="*/ 9 w 17"/>
                <a:gd name="T1" fmla="*/ 10 h 10"/>
                <a:gd name="T2" fmla="*/ 16 w 17"/>
                <a:gd name="T3" fmla="*/ 6 h 10"/>
                <a:gd name="T4" fmla="*/ 16 w 17"/>
                <a:gd name="T5" fmla="*/ 4 h 10"/>
                <a:gd name="T6" fmla="*/ 9 w 17"/>
                <a:gd name="T7" fmla="*/ 0 h 10"/>
                <a:gd name="T8" fmla="*/ 7 w 17"/>
                <a:gd name="T9" fmla="*/ 0 h 10"/>
                <a:gd name="T10" fmla="*/ 0 w 17"/>
                <a:gd name="T11" fmla="*/ 4 h 10"/>
                <a:gd name="T12" fmla="*/ 0 w 17"/>
                <a:gd name="T13" fmla="*/ 6 h 10"/>
                <a:gd name="T14" fmla="*/ 7 w 17"/>
                <a:gd name="T15" fmla="*/ 10 h 10"/>
                <a:gd name="T16" fmla="*/ 9 w 17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9" y="10"/>
                  </a:moveTo>
                  <a:cubicBezTo>
                    <a:pt x="16" y="6"/>
                    <a:pt x="16" y="6"/>
                    <a:pt x="16" y="6"/>
                  </a:cubicBezTo>
                  <a:cubicBezTo>
                    <a:pt x="17" y="5"/>
                    <a:pt x="17" y="5"/>
                    <a:pt x="16" y="4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8" y="0"/>
                    <a:pt x="7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9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5" name="Freeform 618"/>
            <p:cNvSpPr>
              <a:spLocks/>
            </p:cNvSpPr>
            <p:nvPr userDrawn="1"/>
          </p:nvSpPr>
          <p:spPr bwMode="auto">
            <a:xfrm>
              <a:off x="9498013" y="4017963"/>
              <a:ext cx="26988" cy="15875"/>
            </a:xfrm>
            <a:custGeom>
              <a:avLst/>
              <a:gdLst>
                <a:gd name="T0" fmla="*/ 8 w 17"/>
                <a:gd name="T1" fmla="*/ 10 h 10"/>
                <a:gd name="T2" fmla="*/ 10 w 17"/>
                <a:gd name="T3" fmla="*/ 10 h 10"/>
                <a:gd name="T4" fmla="*/ 17 w 17"/>
                <a:gd name="T5" fmla="*/ 6 h 10"/>
                <a:gd name="T6" fmla="*/ 17 w 17"/>
                <a:gd name="T7" fmla="*/ 5 h 10"/>
                <a:gd name="T8" fmla="*/ 10 w 17"/>
                <a:gd name="T9" fmla="*/ 1 h 10"/>
                <a:gd name="T10" fmla="*/ 8 w 17"/>
                <a:gd name="T11" fmla="*/ 1 h 10"/>
                <a:gd name="T12" fmla="*/ 1 w 17"/>
                <a:gd name="T13" fmla="*/ 5 h 10"/>
                <a:gd name="T14" fmla="*/ 1 w 17"/>
                <a:gd name="T15" fmla="*/ 6 h 10"/>
                <a:gd name="T16" fmla="*/ 8 w 17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8" y="10"/>
                  </a:moveTo>
                  <a:cubicBezTo>
                    <a:pt x="8" y="10"/>
                    <a:pt x="9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6"/>
                    <a:pt x="17" y="5"/>
                    <a:pt x="17" y="5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0"/>
                    <a:pt x="8" y="0"/>
                    <a:pt x="8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lnTo>
                    <a:pt x="8" y="10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6" name="Freeform 619"/>
            <p:cNvSpPr>
              <a:spLocks/>
            </p:cNvSpPr>
            <p:nvPr userDrawn="1"/>
          </p:nvSpPr>
          <p:spPr bwMode="auto">
            <a:xfrm>
              <a:off x="9521826" y="4044950"/>
              <a:ext cx="28575" cy="15875"/>
            </a:xfrm>
            <a:custGeom>
              <a:avLst/>
              <a:gdLst>
                <a:gd name="T0" fmla="*/ 10 w 18"/>
                <a:gd name="T1" fmla="*/ 1 h 10"/>
                <a:gd name="T2" fmla="*/ 8 w 18"/>
                <a:gd name="T3" fmla="*/ 1 h 10"/>
                <a:gd name="T4" fmla="*/ 1 w 18"/>
                <a:gd name="T5" fmla="*/ 5 h 10"/>
                <a:gd name="T6" fmla="*/ 1 w 18"/>
                <a:gd name="T7" fmla="*/ 6 h 10"/>
                <a:gd name="T8" fmla="*/ 8 w 18"/>
                <a:gd name="T9" fmla="*/ 10 h 10"/>
                <a:gd name="T10" fmla="*/ 10 w 18"/>
                <a:gd name="T11" fmla="*/ 10 h 10"/>
                <a:gd name="T12" fmla="*/ 17 w 18"/>
                <a:gd name="T13" fmla="*/ 6 h 10"/>
                <a:gd name="T14" fmla="*/ 17 w 18"/>
                <a:gd name="T15" fmla="*/ 5 h 10"/>
                <a:gd name="T16" fmla="*/ 10 w 18"/>
                <a:gd name="T1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10" y="1"/>
                  </a:moveTo>
                  <a:cubicBezTo>
                    <a:pt x="9" y="0"/>
                    <a:pt x="8" y="0"/>
                    <a:pt x="8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9" y="10"/>
                    <a:pt x="10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8" y="6"/>
                    <a:pt x="18" y="5"/>
                    <a:pt x="17" y="5"/>
                  </a:cubicBezTo>
                  <a:lnTo>
                    <a:pt x="10" y="1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7" name="Freeform 620"/>
            <p:cNvSpPr>
              <a:spLocks/>
            </p:cNvSpPr>
            <p:nvPr userDrawn="1"/>
          </p:nvSpPr>
          <p:spPr bwMode="auto">
            <a:xfrm>
              <a:off x="9539288" y="4035425"/>
              <a:ext cx="26988" cy="15875"/>
            </a:xfrm>
            <a:custGeom>
              <a:avLst/>
              <a:gdLst>
                <a:gd name="T0" fmla="*/ 9 w 17"/>
                <a:gd name="T1" fmla="*/ 1 h 10"/>
                <a:gd name="T2" fmla="*/ 7 w 17"/>
                <a:gd name="T3" fmla="*/ 1 h 10"/>
                <a:gd name="T4" fmla="*/ 0 w 17"/>
                <a:gd name="T5" fmla="*/ 5 h 10"/>
                <a:gd name="T6" fmla="*/ 0 w 17"/>
                <a:gd name="T7" fmla="*/ 6 h 10"/>
                <a:gd name="T8" fmla="*/ 7 w 17"/>
                <a:gd name="T9" fmla="*/ 10 h 10"/>
                <a:gd name="T10" fmla="*/ 9 w 17"/>
                <a:gd name="T11" fmla="*/ 10 h 10"/>
                <a:gd name="T12" fmla="*/ 16 w 17"/>
                <a:gd name="T13" fmla="*/ 6 h 10"/>
                <a:gd name="T14" fmla="*/ 16 w 17"/>
                <a:gd name="T15" fmla="*/ 5 h 10"/>
                <a:gd name="T16" fmla="*/ 9 w 17"/>
                <a:gd name="T1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9" y="1"/>
                  </a:moveTo>
                  <a:cubicBezTo>
                    <a:pt x="9" y="0"/>
                    <a:pt x="8" y="0"/>
                    <a:pt x="7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6"/>
                    <a:pt x="0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9" y="10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7" y="6"/>
                    <a:pt x="17" y="5"/>
                    <a:pt x="16" y="5"/>
                  </a:cubicBezTo>
                  <a:lnTo>
                    <a:pt x="9" y="1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8" name="Freeform 621"/>
            <p:cNvSpPr>
              <a:spLocks/>
            </p:cNvSpPr>
            <p:nvPr userDrawn="1"/>
          </p:nvSpPr>
          <p:spPr bwMode="auto">
            <a:xfrm>
              <a:off x="9471026" y="4027488"/>
              <a:ext cx="38100" cy="22225"/>
            </a:xfrm>
            <a:custGeom>
              <a:avLst/>
              <a:gdLst>
                <a:gd name="T0" fmla="*/ 23 w 24"/>
                <a:gd name="T1" fmla="*/ 5 h 14"/>
                <a:gd name="T2" fmla="*/ 16 w 24"/>
                <a:gd name="T3" fmla="*/ 1 h 14"/>
                <a:gd name="T4" fmla="*/ 15 w 24"/>
                <a:gd name="T5" fmla="*/ 1 h 14"/>
                <a:gd name="T6" fmla="*/ 1 w 24"/>
                <a:gd name="T7" fmla="*/ 9 h 14"/>
                <a:gd name="T8" fmla="*/ 1 w 24"/>
                <a:gd name="T9" fmla="*/ 10 h 14"/>
                <a:gd name="T10" fmla="*/ 8 w 24"/>
                <a:gd name="T11" fmla="*/ 14 h 14"/>
                <a:gd name="T12" fmla="*/ 10 w 24"/>
                <a:gd name="T13" fmla="*/ 14 h 14"/>
                <a:gd name="T14" fmla="*/ 24 w 24"/>
                <a:gd name="T15" fmla="*/ 6 h 14"/>
                <a:gd name="T16" fmla="*/ 23 w 24"/>
                <a:gd name="T17" fmla="*/ 5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14">
                  <a:moveTo>
                    <a:pt x="23" y="5"/>
                  </a:moveTo>
                  <a:cubicBezTo>
                    <a:pt x="16" y="1"/>
                    <a:pt x="16" y="1"/>
                    <a:pt x="16" y="1"/>
                  </a:cubicBezTo>
                  <a:cubicBezTo>
                    <a:pt x="16" y="0"/>
                    <a:pt x="15" y="0"/>
                    <a:pt x="15" y="1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0" y="9"/>
                    <a:pt x="0" y="9"/>
                    <a:pt x="1" y="10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8" y="14"/>
                    <a:pt x="9" y="14"/>
                    <a:pt x="10" y="14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4" y="6"/>
                    <a:pt x="24" y="5"/>
                    <a:pt x="23" y="5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9" name="Freeform 622"/>
            <p:cNvSpPr>
              <a:spLocks/>
            </p:cNvSpPr>
            <p:nvPr userDrawn="1"/>
          </p:nvSpPr>
          <p:spPr bwMode="auto">
            <a:xfrm>
              <a:off x="9488488" y="4033838"/>
              <a:ext cx="47625" cy="26988"/>
            </a:xfrm>
            <a:custGeom>
              <a:avLst/>
              <a:gdLst>
                <a:gd name="T0" fmla="*/ 29 w 30"/>
                <a:gd name="T1" fmla="*/ 4 h 17"/>
                <a:gd name="T2" fmla="*/ 22 w 30"/>
                <a:gd name="T3" fmla="*/ 0 h 17"/>
                <a:gd name="T4" fmla="*/ 20 w 30"/>
                <a:gd name="T5" fmla="*/ 0 h 17"/>
                <a:gd name="T6" fmla="*/ 1 w 30"/>
                <a:gd name="T7" fmla="*/ 11 h 17"/>
                <a:gd name="T8" fmla="*/ 1 w 30"/>
                <a:gd name="T9" fmla="*/ 12 h 17"/>
                <a:gd name="T10" fmla="*/ 8 w 30"/>
                <a:gd name="T11" fmla="*/ 16 h 17"/>
                <a:gd name="T12" fmla="*/ 10 w 30"/>
                <a:gd name="T13" fmla="*/ 16 h 17"/>
                <a:gd name="T14" fmla="*/ 29 w 30"/>
                <a:gd name="T15" fmla="*/ 5 h 17"/>
                <a:gd name="T16" fmla="*/ 29 w 30"/>
                <a:gd name="T17" fmla="*/ 4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" h="17">
                  <a:moveTo>
                    <a:pt x="29" y="4"/>
                  </a:move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1" y="0"/>
                    <a:pt x="20" y="0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0" y="12"/>
                    <a:pt x="1" y="12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9" y="17"/>
                    <a:pt x="10" y="17"/>
                    <a:pt x="10" y="16"/>
                  </a:cubicBezTo>
                  <a:cubicBezTo>
                    <a:pt x="29" y="5"/>
                    <a:pt x="29" y="5"/>
                    <a:pt x="29" y="5"/>
                  </a:cubicBezTo>
                  <a:cubicBezTo>
                    <a:pt x="30" y="5"/>
                    <a:pt x="30" y="4"/>
                    <a:pt x="29" y="4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0" name="Freeform 623"/>
            <p:cNvSpPr>
              <a:spLocks/>
            </p:cNvSpPr>
            <p:nvPr userDrawn="1"/>
          </p:nvSpPr>
          <p:spPr bwMode="auto">
            <a:xfrm>
              <a:off x="9499601" y="3968750"/>
              <a:ext cx="17463" cy="9525"/>
            </a:xfrm>
            <a:custGeom>
              <a:avLst/>
              <a:gdLst>
                <a:gd name="T0" fmla="*/ 4 w 11"/>
                <a:gd name="T1" fmla="*/ 6 h 6"/>
                <a:gd name="T2" fmla="*/ 6 w 11"/>
                <a:gd name="T3" fmla="*/ 6 h 6"/>
                <a:gd name="T4" fmla="*/ 10 w 11"/>
                <a:gd name="T5" fmla="*/ 3 h 6"/>
                <a:gd name="T6" fmla="*/ 10 w 11"/>
                <a:gd name="T7" fmla="*/ 3 h 6"/>
                <a:gd name="T8" fmla="*/ 6 w 11"/>
                <a:gd name="T9" fmla="*/ 0 h 6"/>
                <a:gd name="T10" fmla="*/ 4 w 11"/>
                <a:gd name="T11" fmla="*/ 0 h 6"/>
                <a:gd name="T12" fmla="*/ 0 w 11"/>
                <a:gd name="T13" fmla="*/ 3 h 6"/>
                <a:gd name="T14" fmla="*/ 0 w 11"/>
                <a:gd name="T15" fmla="*/ 3 h 6"/>
                <a:gd name="T16" fmla="*/ 4 w 11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4" y="6"/>
                  </a:moveTo>
                  <a:cubicBezTo>
                    <a:pt x="5" y="6"/>
                    <a:pt x="6" y="6"/>
                    <a:pt x="6" y="6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1" y="3"/>
                    <a:pt x="11" y="3"/>
                    <a:pt x="10" y="3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5" y="0"/>
                    <a:pt x="5" y="0"/>
                    <a:pt x="4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lnTo>
                    <a:pt x="4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1" name="Freeform 624"/>
            <p:cNvSpPr>
              <a:spLocks/>
            </p:cNvSpPr>
            <p:nvPr userDrawn="1"/>
          </p:nvSpPr>
          <p:spPr bwMode="auto">
            <a:xfrm>
              <a:off x="9488488" y="3975100"/>
              <a:ext cx="17463" cy="9525"/>
            </a:xfrm>
            <a:custGeom>
              <a:avLst/>
              <a:gdLst>
                <a:gd name="T0" fmla="*/ 5 w 11"/>
                <a:gd name="T1" fmla="*/ 6 h 6"/>
                <a:gd name="T2" fmla="*/ 6 w 11"/>
                <a:gd name="T3" fmla="*/ 6 h 6"/>
                <a:gd name="T4" fmla="*/ 11 w 11"/>
                <a:gd name="T5" fmla="*/ 3 h 6"/>
                <a:gd name="T6" fmla="*/ 11 w 11"/>
                <a:gd name="T7" fmla="*/ 2 h 6"/>
                <a:gd name="T8" fmla="*/ 6 w 11"/>
                <a:gd name="T9" fmla="*/ 0 h 6"/>
                <a:gd name="T10" fmla="*/ 5 w 11"/>
                <a:gd name="T11" fmla="*/ 0 h 6"/>
                <a:gd name="T12" fmla="*/ 0 w 11"/>
                <a:gd name="T13" fmla="*/ 2 h 6"/>
                <a:gd name="T14" fmla="*/ 0 w 11"/>
                <a:gd name="T15" fmla="*/ 3 h 6"/>
                <a:gd name="T16" fmla="*/ 5 w 11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5" y="6"/>
                  </a:moveTo>
                  <a:cubicBezTo>
                    <a:pt x="5" y="6"/>
                    <a:pt x="6" y="6"/>
                    <a:pt x="6" y="6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3"/>
                    <a:pt x="11" y="3"/>
                    <a:pt x="11" y="2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2" name="Freeform 625"/>
            <p:cNvSpPr>
              <a:spLocks/>
            </p:cNvSpPr>
            <p:nvPr userDrawn="1"/>
          </p:nvSpPr>
          <p:spPr bwMode="auto">
            <a:xfrm>
              <a:off x="9509126" y="3962400"/>
              <a:ext cx="17463" cy="9525"/>
            </a:xfrm>
            <a:custGeom>
              <a:avLst/>
              <a:gdLst>
                <a:gd name="T0" fmla="*/ 5 w 11"/>
                <a:gd name="T1" fmla="*/ 6 h 6"/>
                <a:gd name="T2" fmla="*/ 7 w 11"/>
                <a:gd name="T3" fmla="*/ 6 h 6"/>
                <a:gd name="T4" fmla="*/ 11 w 11"/>
                <a:gd name="T5" fmla="*/ 4 h 6"/>
                <a:gd name="T6" fmla="*/ 11 w 11"/>
                <a:gd name="T7" fmla="*/ 3 h 6"/>
                <a:gd name="T8" fmla="*/ 7 w 11"/>
                <a:gd name="T9" fmla="*/ 0 h 6"/>
                <a:gd name="T10" fmla="*/ 5 w 11"/>
                <a:gd name="T11" fmla="*/ 0 h 6"/>
                <a:gd name="T12" fmla="*/ 1 w 11"/>
                <a:gd name="T13" fmla="*/ 3 h 6"/>
                <a:gd name="T14" fmla="*/ 1 w 11"/>
                <a:gd name="T15" fmla="*/ 4 h 6"/>
                <a:gd name="T16" fmla="*/ 5 w 11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5" y="6"/>
                  </a:moveTo>
                  <a:cubicBezTo>
                    <a:pt x="6" y="6"/>
                    <a:pt x="6" y="6"/>
                    <a:pt x="7" y="6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3"/>
                    <a:pt x="1" y="4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3" name="Freeform 626"/>
            <p:cNvSpPr>
              <a:spLocks/>
            </p:cNvSpPr>
            <p:nvPr userDrawn="1"/>
          </p:nvSpPr>
          <p:spPr bwMode="auto">
            <a:xfrm>
              <a:off x="9531351" y="3949700"/>
              <a:ext cx="17463" cy="11113"/>
            </a:xfrm>
            <a:custGeom>
              <a:avLst/>
              <a:gdLst>
                <a:gd name="T0" fmla="*/ 4 w 11"/>
                <a:gd name="T1" fmla="*/ 6 h 7"/>
                <a:gd name="T2" fmla="*/ 6 w 11"/>
                <a:gd name="T3" fmla="*/ 6 h 7"/>
                <a:gd name="T4" fmla="*/ 10 w 11"/>
                <a:gd name="T5" fmla="*/ 4 h 7"/>
                <a:gd name="T6" fmla="*/ 10 w 11"/>
                <a:gd name="T7" fmla="*/ 3 h 7"/>
                <a:gd name="T8" fmla="*/ 6 w 11"/>
                <a:gd name="T9" fmla="*/ 1 h 7"/>
                <a:gd name="T10" fmla="*/ 4 w 11"/>
                <a:gd name="T11" fmla="*/ 1 h 7"/>
                <a:gd name="T12" fmla="*/ 0 w 11"/>
                <a:gd name="T13" fmla="*/ 3 h 7"/>
                <a:gd name="T14" fmla="*/ 0 w 11"/>
                <a:gd name="T15" fmla="*/ 4 h 7"/>
                <a:gd name="T16" fmla="*/ 4 w 11"/>
                <a:gd name="T17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7">
                  <a:moveTo>
                    <a:pt x="4" y="6"/>
                  </a:moveTo>
                  <a:cubicBezTo>
                    <a:pt x="5" y="7"/>
                    <a:pt x="5" y="7"/>
                    <a:pt x="6" y="6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1" y="4"/>
                    <a:pt x="11" y="3"/>
                    <a:pt x="10" y="3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0"/>
                    <a:pt x="5" y="0"/>
                    <a:pt x="4" y="1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lnTo>
                    <a:pt x="4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4" name="Freeform 627"/>
            <p:cNvSpPr>
              <a:spLocks/>
            </p:cNvSpPr>
            <p:nvPr userDrawn="1"/>
          </p:nvSpPr>
          <p:spPr bwMode="auto">
            <a:xfrm>
              <a:off x="9520238" y="3956050"/>
              <a:ext cx="17463" cy="9525"/>
            </a:xfrm>
            <a:custGeom>
              <a:avLst/>
              <a:gdLst>
                <a:gd name="T0" fmla="*/ 5 w 11"/>
                <a:gd name="T1" fmla="*/ 6 h 6"/>
                <a:gd name="T2" fmla="*/ 6 w 11"/>
                <a:gd name="T3" fmla="*/ 6 h 6"/>
                <a:gd name="T4" fmla="*/ 11 w 11"/>
                <a:gd name="T5" fmla="*/ 4 h 6"/>
                <a:gd name="T6" fmla="*/ 11 w 11"/>
                <a:gd name="T7" fmla="*/ 3 h 6"/>
                <a:gd name="T8" fmla="*/ 6 w 11"/>
                <a:gd name="T9" fmla="*/ 0 h 6"/>
                <a:gd name="T10" fmla="*/ 5 w 11"/>
                <a:gd name="T11" fmla="*/ 0 h 6"/>
                <a:gd name="T12" fmla="*/ 0 w 11"/>
                <a:gd name="T13" fmla="*/ 3 h 6"/>
                <a:gd name="T14" fmla="*/ 0 w 11"/>
                <a:gd name="T15" fmla="*/ 4 h 6"/>
                <a:gd name="T16" fmla="*/ 5 w 11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5" y="6"/>
                  </a:moveTo>
                  <a:cubicBezTo>
                    <a:pt x="5" y="6"/>
                    <a:pt x="6" y="6"/>
                    <a:pt x="6" y="6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4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5" name="Freeform 628"/>
            <p:cNvSpPr>
              <a:spLocks/>
            </p:cNvSpPr>
            <p:nvPr userDrawn="1"/>
          </p:nvSpPr>
          <p:spPr bwMode="auto">
            <a:xfrm>
              <a:off x="9604376" y="3906838"/>
              <a:ext cx="17463" cy="11113"/>
            </a:xfrm>
            <a:custGeom>
              <a:avLst/>
              <a:gdLst>
                <a:gd name="T0" fmla="*/ 5 w 11"/>
                <a:gd name="T1" fmla="*/ 7 h 7"/>
                <a:gd name="T2" fmla="*/ 6 w 11"/>
                <a:gd name="T3" fmla="*/ 7 h 7"/>
                <a:gd name="T4" fmla="*/ 10 w 11"/>
                <a:gd name="T5" fmla="*/ 4 h 7"/>
                <a:gd name="T6" fmla="*/ 10 w 11"/>
                <a:gd name="T7" fmla="*/ 3 h 7"/>
                <a:gd name="T8" fmla="*/ 6 w 11"/>
                <a:gd name="T9" fmla="*/ 1 h 7"/>
                <a:gd name="T10" fmla="*/ 4 w 11"/>
                <a:gd name="T11" fmla="*/ 1 h 7"/>
                <a:gd name="T12" fmla="*/ 0 w 11"/>
                <a:gd name="T13" fmla="*/ 3 h 7"/>
                <a:gd name="T14" fmla="*/ 0 w 11"/>
                <a:gd name="T15" fmla="*/ 4 h 7"/>
                <a:gd name="T16" fmla="*/ 5 w 11"/>
                <a:gd name="T1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7">
                  <a:moveTo>
                    <a:pt x="5" y="7"/>
                  </a:moveTo>
                  <a:cubicBezTo>
                    <a:pt x="5" y="7"/>
                    <a:pt x="6" y="7"/>
                    <a:pt x="6" y="7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1" y="4"/>
                    <a:pt x="11" y="3"/>
                    <a:pt x="10" y="3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5" y="0"/>
                    <a:pt x="4" y="1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lnTo>
                    <a:pt x="5" y="7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6" name="Freeform 629"/>
            <p:cNvSpPr>
              <a:spLocks/>
            </p:cNvSpPr>
            <p:nvPr userDrawn="1"/>
          </p:nvSpPr>
          <p:spPr bwMode="auto">
            <a:xfrm>
              <a:off x="9593263" y="3913188"/>
              <a:ext cx="17463" cy="11113"/>
            </a:xfrm>
            <a:custGeom>
              <a:avLst/>
              <a:gdLst>
                <a:gd name="T0" fmla="*/ 5 w 11"/>
                <a:gd name="T1" fmla="*/ 6 h 7"/>
                <a:gd name="T2" fmla="*/ 6 w 11"/>
                <a:gd name="T3" fmla="*/ 6 h 7"/>
                <a:gd name="T4" fmla="*/ 11 w 11"/>
                <a:gd name="T5" fmla="*/ 4 h 7"/>
                <a:gd name="T6" fmla="*/ 11 w 11"/>
                <a:gd name="T7" fmla="*/ 3 h 7"/>
                <a:gd name="T8" fmla="*/ 6 w 11"/>
                <a:gd name="T9" fmla="*/ 1 h 7"/>
                <a:gd name="T10" fmla="*/ 5 w 11"/>
                <a:gd name="T11" fmla="*/ 1 h 7"/>
                <a:gd name="T12" fmla="*/ 1 w 11"/>
                <a:gd name="T13" fmla="*/ 3 h 7"/>
                <a:gd name="T14" fmla="*/ 1 w 11"/>
                <a:gd name="T15" fmla="*/ 4 h 7"/>
                <a:gd name="T16" fmla="*/ 5 w 11"/>
                <a:gd name="T17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7">
                  <a:moveTo>
                    <a:pt x="5" y="6"/>
                  </a:moveTo>
                  <a:cubicBezTo>
                    <a:pt x="5" y="7"/>
                    <a:pt x="6" y="7"/>
                    <a:pt x="6" y="6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3"/>
                    <a:pt x="11" y="3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5" y="0"/>
                    <a:pt x="5" y="1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4"/>
                    <a:pt x="1" y="4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7" name="Freeform 630"/>
            <p:cNvSpPr>
              <a:spLocks/>
            </p:cNvSpPr>
            <p:nvPr userDrawn="1"/>
          </p:nvSpPr>
          <p:spPr bwMode="auto">
            <a:xfrm>
              <a:off x="9582151" y="3919538"/>
              <a:ext cx="17463" cy="11113"/>
            </a:xfrm>
            <a:custGeom>
              <a:avLst/>
              <a:gdLst>
                <a:gd name="T0" fmla="*/ 5 w 11"/>
                <a:gd name="T1" fmla="*/ 6 h 7"/>
                <a:gd name="T2" fmla="*/ 7 w 11"/>
                <a:gd name="T3" fmla="*/ 6 h 7"/>
                <a:gd name="T4" fmla="*/ 11 w 11"/>
                <a:gd name="T5" fmla="*/ 4 h 7"/>
                <a:gd name="T6" fmla="*/ 11 w 11"/>
                <a:gd name="T7" fmla="*/ 3 h 7"/>
                <a:gd name="T8" fmla="*/ 7 w 11"/>
                <a:gd name="T9" fmla="*/ 1 h 7"/>
                <a:gd name="T10" fmla="*/ 5 w 11"/>
                <a:gd name="T11" fmla="*/ 0 h 7"/>
                <a:gd name="T12" fmla="*/ 1 w 11"/>
                <a:gd name="T13" fmla="*/ 3 h 7"/>
                <a:gd name="T14" fmla="*/ 1 w 11"/>
                <a:gd name="T15" fmla="*/ 4 h 7"/>
                <a:gd name="T16" fmla="*/ 5 w 11"/>
                <a:gd name="T17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7">
                  <a:moveTo>
                    <a:pt x="5" y="6"/>
                  </a:moveTo>
                  <a:cubicBezTo>
                    <a:pt x="6" y="7"/>
                    <a:pt x="6" y="7"/>
                    <a:pt x="7" y="6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3"/>
                    <a:pt x="11" y="3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4"/>
                    <a:pt x="1" y="4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8" name="Freeform 631"/>
            <p:cNvSpPr>
              <a:spLocks/>
            </p:cNvSpPr>
            <p:nvPr userDrawn="1"/>
          </p:nvSpPr>
          <p:spPr bwMode="auto">
            <a:xfrm>
              <a:off x="9602788" y="3919538"/>
              <a:ext cx="26988" cy="15875"/>
            </a:xfrm>
            <a:custGeom>
              <a:avLst/>
              <a:gdLst>
                <a:gd name="T0" fmla="*/ 7 w 17"/>
                <a:gd name="T1" fmla="*/ 0 h 10"/>
                <a:gd name="T2" fmla="*/ 1 w 17"/>
                <a:gd name="T3" fmla="*/ 4 h 10"/>
                <a:gd name="T4" fmla="*/ 1 w 17"/>
                <a:gd name="T5" fmla="*/ 5 h 10"/>
                <a:gd name="T6" fmla="*/ 7 w 17"/>
                <a:gd name="T7" fmla="*/ 9 h 10"/>
                <a:gd name="T8" fmla="*/ 10 w 17"/>
                <a:gd name="T9" fmla="*/ 9 h 10"/>
                <a:gd name="T10" fmla="*/ 17 w 17"/>
                <a:gd name="T11" fmla="*/ 5 h 10"/>
                <a:gd name="T12" fmla="*/ 17 w 17"/>
                <a:gd name="T13" fmla="*/ 4 h 10"/>
                <a:gd name="T14" fmla="*/ 10 w 17"/>
                <a:gd name="T15" fmla="*/ 0 h 10"/>
                <a:gd name="T16" fmla="*/ 7 w 17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7" y="0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1" y="5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10"/>
                    <a:pt x="9" y="10"/>
                    <a:pt x="10" y="9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5"/>
                    <a:pt x="17" y="5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7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9" name="Freeform 632"/>
            <p:cNvSpPr>
              <a:spLocks/>
            </p:cNvSpPr>
            <p:nvPr userDrawn="1"/>
          </p:nvSpPr>
          <p:spPr bwMode="auto">
            <a:xfrm>
              <a:off x="9572626" y="3925888"/>
              <a:ext cx="17463" cy="9525"/>
            </a:xfrm>
            <a:custGeom>
              <a:avLst/>
              <a:gdLst>
                <a:gd name="T0" fmla="*/ 5 w 11"/>
                <a:gd name="T1" fmla="*/ 6 h 6"/>
                <a:gd name="T2" fmla="*/ 6 w 11"/>
                <a:gd name="T3" fmla="*/ 6 h 6"/>
                <a:gd name="T4" fmla="*/ 10 w 11"/>
                <a:gd name="T5" fmla="*/ 4 h 6"/>
                <a:gd name="T6" fmla="*/ 10 w 11"/>
                <a:gd name="T7" fmla="*/ 3 h 6"/>
                <a:gd name="T8" fmla="*/ 6 w 11"/>
                <a:gd name="T9" fmla="*/ 0 h 6"/>
                <a:gd name="T10" fmla="*/ 5 w 11"/>
                <a:gd name="T11" fmla="*/ 0 h 6"/>
                <a:gd name="T12" fmla="*/ 0 w 11"/>
                <a:gd name="T13" fmla="*/ 3 h 6"/>
                <a:gd name="T14" fmla="*/ 0 w 11"/>
                <a:gd name="T15" fmla="*/ 4 h 6"/>
                <a:gd name="T16" fmla="*/ 5 w 11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5" y="6"/>
                  </a:moveTo>
                  <a:cubicBezTo>
                    <a:pt x="5" y="6"/>
                    <a:pt x="6" y="6"/>
                    <a:pt x="6" y="6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1" y="3"/>
                    <a:pt x="11" y="3"/>
                    <a:pt x="10" y="3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4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0" name="Freeform 633"/>
            <p:cNvSpPr>
              <a:spLocks/>
            </p:cNvSpPr>
            <p:nvPr userDrawn="1"/>
          </p:nvSpPr>
          <p:spPr bwMode="auto">
            <a:xfrm>
              <a:off x="9626601" y="3924300"/>
              <a:ext cx="26988" cy="15875"/>
            </a:xfrm>
            <a:custGeom>
              <a:avLst/>
              <a:gdLst>
                <a:gd name="T0" fmla="*/ 7 w 17"/>
                <a:gd name="T1" fmla="*/ 0 h 10"/>
                <a:gd name="T2" fmla="*/ 0 w 17"/>
                <a:gd name="T3" fmla="*/ 4 h 10"/>
                <a:gd name="T4" fmla="*/ 0 w 17"/>
                <a:gd name="T5" fmla="*/ 6 h 10"/>
                <a:gd name="T6" fmla="*/ 7 w 17"/>
                <a:gd name="T7" fmla="*/ 10 h 10"/>
                <a:gd name="T8" fmla="*/ 9 w 17"/>
                <a:gd name="T9" fmla="*/ 10 h 10"/>
                <a:gd name="T10" fmla="*/ 16 w 17"/>
                <a:gd name="T11" fmla="*/ 6 h 10"/>
                <a:gd name="T12" fmla="*/ 16 w 17"/>
                <a:gd name="T13" fmla="*/ 4 h 10"/>
                <a:gd name="T14" fmla="*/ 9 w 17"/>
                <a:gd name="T15" fmla="*/ 1 h 10"/>
                <a:gd name="T16" fmla="*/ 7 w 17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7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9" y="10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7" y="5"/>
                    <a:pt x="17" y="5"/>
                    <a:pt x="16" y="4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8" y="0"/>
                    <a:pt x="7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1" name="Freeform 634"/>
            <p:cNvSpPr>
              <a:spLocks/>
            </p:cNvSpPr>
            <p:nvPr userDrawn="1"/>
          </p:nvSpPr>
          <p:spPr bwMode="auto">
            <a:xfrm>
              <a:off x="9563101" y="3932238"/>
              <a:ext cx="17463" cy="9525"/>
            </a:xfrm>
            <a:custGeom>
              <a:avLst/>
              <a:gdLst>
                <a:gd name="T0" fmla="*/ 4 w 11"/>
                <a:gd name="T1" fmla="*/ 6 h 6"/>
                <a:gd name="T2" fmla="*/ 6 w 11"/>
                <a:gd name="T3" fmla="*/ 6 h 6"/>
                <a:gd name="T4" fmla="*/ 10 w 11"/>
                <a:gd name="T5" fmla="*/ 3 h 6"/>
                <a:gd name="T6" fmla="*/ 10 w 11"/>
                <a:gd name="T7" fmla="*/ 2 h 6"/>
                <a:gd name="T8" fmla="*/ 6 w 11"/>
                <a:gd name="T9" fmla="*/ 0 h 6"/>
                <a:gd name="T10" fmla="*/ 4 w 11"/>
                <a:gd name="T11" fmla="*/ 0 h 6"/>
                <a:gd name="T12" fmla="*/ 0 w 11"/>
                <a:gd name="T13" fmla="*/ 2 h 6"/>
                <a:gd name="T14" fmla="*/ 0 w 11"/>
                <a:gd name="T15" fmla="*/ 3 h 6"/>
                <a:gd name="T16" fmla="*/ 4 w 11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4" y="6"/>
                  </a:moveTo>
                  <a:cubicBezTo>
                    <a:pt x="5" y="6"/>
                    <a:pt x="5" y="6"/>
                    <a:pt x="6" y="6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1" y="3"/>
                    <a:pt x="11" y="3"/>
                    <a:pt x="10" y="2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5" y="0"/>
                    <a:pt x="5" y="0"/>
                    <a:pt x="4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lnTo>
                    <a:pt x="4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2" name="Freeform 635"/>
            <p:cNvSpPr>
              <a:spLocks/>
            </p:cNvSpPr>
            <p:nvPr userDrawn="1"/>
          </p:nvSpPr>
          <p:spPr bwMode="auto">
            <a:xfrm>
              <a:off x="9586913" y="3929063"/>
              <a:ext cx="26988" cy="15875"/>
            </a:xfrm>
            <a:custGeom>
              <a:avLst/>
              <a:gdLst>
                <a:gd name="T0" fmla="*/ 7 w 17"/>
                <a:gd name="T1" fmla="*/ 0 h 10"/>
                <a:gd name="T2" fmla="*/ 0 w 17"/>
                <a:gd name="T3" fmla="*/ 4 h 10"/>
                <a:gd name="T4" fmla="*/ 0 w 17"/>
                <a:gd name="T5" fmla="*/ 6 h 10"/>
                <a:gd name="T6" fmla="*/ 7 w 17"/>
                <a:gd name="T7" fmla="*/ 9 h 10"/>
                <a:gd name="T8" fmla="*/ 9 w 17"/>
                <a:gd name="T9" fmla="*/ 10 h 10"/>
                <a:gd name="T10" fmla="*/ 16 w 17"/>
                <a:gd name="T11" fmla="*/ 6 h 10"/>
                <a:gd name="T12" fmla="*/ 16 w 17"/>
                <a:gd name="T13" fmla="*/ 4 h 10"/>
                <a:gd name="T14" fmla="*/ 9 w 17"/>
                <a:gd name="T15" fmla="*/ 0 h 10"/>
                <a:gd name="T16" fmla="*/ 7 w 17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7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10"/>
                    <a:pt x="9" y="10"/>
                    <a:pt x="9" y="10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7" y="5"/>
                    <a:pt x="17" y="5"/>
                    <a:pt x="16" y="4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8" y="0"/>
                    <a:pt x="7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3" name="Freeform 636"/>
            <p:cNvSpPr>
              <a:spLocks/>
            </p:cNvSpPr>
            <p:nvPr userDrawn="1"/>
          </p:nvSpPr>
          <p:spPr bwMode="auto">
            <a:xfrm>
              <a:off x="9647238" y="3932238"/>
              <a:ext cx="26988" cy="15875"/>
            </a:xfrm>
            <a:custGeom>
              <a:avLst/>
              <a:gdLst>
                <a:gd name="T0" fmla="*/ 10 w 17"/>
                <a:gd name="T1" fmla="*/ 9 h 10"/>
                <a:gd name="T2" fmla="*/ 17 w 17"/>
                <a:gd name="T3" fmla="*/ 5 h 10"/>
                <a:gd name="T4" fmla="*/ 17 w 17"/>
                <a:gd name="T5" fmla="*/ 4 h 10"/>
                <a:gd name="T6" fmla="*/ 10 w 17"/>
                <a:gd name="T7" fmla="*/ 0 h 10"/>
                <a:gd name="T8" fmla="*/ 8 w 17"/>
                <a:gd name="T9" fmla="*/ 0 h 10"/>
                <a:gd name="T10" fmla="*/ 1 w 17"/>
                <a:gd name="T11" fmla="*/ 4 h 10"/>
                <a:gd name="T12" fmla="*/ 1 w 17"/>
                <a:gd name="T13" fmla="*/ 5 h 10"/>
                <a:gd name="T14" fmla="*/ 8 w 17"/>
                <a:gd name="T15" fmla="*/ 9 h 10"/>
                <a:gd name="T16" fmla="*/ 10 w 17"/>
                <a:gd name="T17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9"/>
                  </a:moveTo>
                  <a:cubicBezTo>
                    <a:pt x="17" y="5"/>
                    <a:pt x="17" y="5"/>
                    <a:pt x="17" y="5"/>
                  </a:cubicBezTo>
                  <a:cubicBezTo>
                    <a:pt x="17" y="5"/>
                    <a:pt x="17" y="4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8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1" y="5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10"/>
                    <a:pt x="9" y="10"/>
                    <a:pt x="10" y="9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4" name="Freeform 637"/>
            <p:cNvSpPr>
              <a:spLocks/>
            </p:cNvSpPr>
            <p:nvPr userDrawn="1"/>
          </p:nvSpPr>
          <p:spPr bwMode="auto">
            <a:xfrm>
              <a:off x="9609138" y="3933825"/>
              <a:ext cx="26988" cy="15875"/>
            </a:xfrm>
            <a:custGeom>
              <a:avLst/>
              <a:gdLst>
                <a:gd name="T0" fmla="*/ 8 w 17"/>
                <a:gd name="T1" fmla="*/ 1 h 10"/>
                <a:gd name="T2" fmla="*/ 1 w 17"/>
                <a:gd name="T3" fmla="*/ 5 h 10"/>
                <a:gd name="T4" fmla="*/ 1 w 17"/>
                <a:gd name="T5" fmla="*/ 6 h 10"/>
                <a:gd name="T6" fmla="*/ 8 w 17"/>
                <a:gd name="T7" fmla="*/ 10 h 10"/>
                <a:gd name="T8" fmla="*/ 10 w 17"/>
                <a:gd name="T9" fmla="*/ 10 h 10"/>
                <a:gd name="T10" fmla="*/ 17 w 17"/>
                <a:gd name="T11" fmla="*/ 6 h 10"/>
                <a:gd name="T12" fmla="*/ 17 w 17"/>
                <a:gd name="T13" fmla="*/ 5 h 10"/>
                <a:gd name="T14" fmla="*/ 10 w 17"/>
                <a:gd name="T15" fmla="*/ 1 h 10"/>
                <a:gd name="T16" fmla="*/ 8 w 17"/>
                <a:gd name="T1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8" y="1"/>
                  </a:move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0"/>
                    <a:pt x="8" y="0"/>
                    <a:pt x="8" y="1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5" name="Freeform 638"/>
            <p:cNvSpPr>
              <a:spLocks/>
            </p:cNvSpPr>
            <p:nvPr userDrawn="1"/>
          </p:nvSpPr>
          <p:spPr bwMode="auto">
            <a:xfrm>
              <a:off x="9674226" y="3937000"/>
              <a:ext cx="26988" cy="15875"/>
            </a:xfrm>
            <a:custGeom>
              <a:avLst/>
              <a:gdLst>
                <a:gd name="T0" fmla="*/ 10 w 17"/>
                <a:gd name="T1" fmla="*/ 10 h 10"/>
                <a:gd name="T2" fmla="*/ 17 w 17"/>
                <a:gd name="T3" fmla="*/ 6 h 10"/>
                <a:gd name="T4" fmla="*/ 17 w 17"/>
                <a:gd name="T5" fmla="*/ 4 h 10"/>
                <a:gd name="T6" fmla="*/ 10 w 17"/>
                <a:gd name="T7" fmla="*/ 0 h 10"/>
                <a:gd name="T8" fmla="*/ 7 w 17"/>
                <a:gd name="T9" fmla="*/ 0 h 10"/>
                <a:gd name="T10" fmla="*/ 1 w 17"/>
                <a:gd name="T11" fmla="*/ 4 h 10"/>
                <a:gd name="T12" fmla="*/ 1 w 17"/>
                <a:gd name="T13" fmla="*/ 6 h 10"/>
                <a:gd name="T14" fmla="*/ 7 w 17"/>
                <a:gd name="T15" fmla="*/ 10 h 10"/>
                <a:gd name="T16" fmla="*/ 10 w 17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10"/>
                  </a:moveTo>
                  <a:cubicBezTo>
                    <a:pt x="17" y="6"/>
                    <a:pt x="17" y="6"/>
                    <a:pt x="17" y="6"/>
                  </a:cubicBezTo>
                  <a:cubicBezTo>
                    <a:pt x="17" y="5"/>
                    <a:pt x="17" y="5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7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10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6" name="Freeform 639"/>
            <p:cNvSpPr>
              <a:spLocks/>
            </p:cNvSpPr>
            <p:nvPr userDrawn="1"/>
          </p:nvSpPr>
          <p:spPr bwMode="auto">
            <a:xfrm>
              <a:off x="9569451" y="3938588"/>
              <a:ext cx="26988" cy="15875"/>
            </a:xfrm>
            <a:custGeom>
              <a:avLst/>
              <a:gdLst>
                <a:gd name="T0" fmla="*/ 8 w 17"/>
                <a:gd name="T1" fmla="*/ 0 h 10"/>
                <a:gd name="T2" fmla="*/ 1 w 17"/>
                <a:gd name="T3" fmla="*/ 4 h 10"/>
                <a:gd name="T4" fmla="*/ 1 w 17"/>
                <a:gd name="T5" fmla="*/ 6 h 10"/>
                <a:gd name="T6" fmla="*/ 8 w 17"/>
                <a:gd name="T7" fmla="*/ 10 h 10"/>
                <a:gd name="T8" fmla="*/ 10 w 17"/>
                <a:gd name="T9" fmla="*/ 10 h 10"/>
                <a:gd name="T10" fmla="*/ 17 w 17"/>
                <a:gd name="T11" fmla="*/ 6 h 10"/>
                <a:gd name="T12" fmla="*/ 17 w 17"/>
                <a:gd name="T13" fmla="*/ 4 h 10"/>
                <a:gd name="T14" fmla="*/ 10 w 17"/>
                <a:gd name="T15" fmla="*/ 0 h 10"/>
                <a:gd name="T16" fmla="*/ 8 w 17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8" y="0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5"/>
                    <a:pt x="17" y="5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7" name="Freeform 640"/>
            <p:cNvSpPr>
              <a:spLocks/>
            </p:cNvSpPr>
            <p:nvPr userDrawn="1"/>
          </p:nvSpPr>
          <p:spPr bwMode="auto">
            <a:xfrm>
              <a:off x="9631363" y="3941763"/>
              <a:ext cx="26988" cy="15875"/>
            </a:xfrm>
            <a:custGeom>
              <a:avLst/>
              <a:gdLst>
                <a:gd name="T0" fmla="*/ 10 w 17"/>
                <a:gd name="T1" fmla="*/ 9 h 10"/>
                <a:gd name="T2" fmla="*/ 16 w 17"/>
                <a:gd name="T3" fmla="*/ 5 h 10"/>
                <a:gd name="T4" fmla="*/ 16 w 17"/>
                <a:gd name="T5" fmla="*/ 4 h 10"/>
                <a:gd name="T6" fmla="*/ 9 w 17"/>
                <a:gd name="T7" fmla="*/ 0 h 10"/>
                <a:gd name="T8" fmla="*/ 7 w 17"/>
                <a:gd name="T9" fmla="*/ 0 h 10"/>
                <a:gd name="T10" fmla="*/ 0 w 17"/>
                <a:gd name="T11" fmla="*/ 4 h 10"/>
                <a:gd name="T12" fmla="*/ 0 w 17"/>
                <a:gd name="T13" fmla="*/ 5 h 10"/>
                <a:gd name="T14" fmla="*/ 7 w 17"/>
                <a:gd name="T15" fmla="*/ 9 h 10"/>
                <a:gd name="T16" fmla="*/ 10 w 17"/>
                <a:gd name="T17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9"/>
                  </a:moveTo>
                  <a:cubicBezTo>
                    <a:pt x="16" y="5"/>
                    <a:pt x="16" y="5"/>
                    <a:pt x="16" y="5"/>
                  </a:cubicBezTo>
                  <a:cubicBezTo>
                    <a:pt x="17" y="5"/>
                    <a:pt x="17" y="4"/>
                    <a:pt x="16" y="4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8" y="0"/>
                    <a:pt x="7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10"/>
                    <a:pt x="9" y="10"/>
                    <a:pt x="10" y="9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8" name="Freeform 641"/>
            <p:cNvSpPr>
              <a:spLocks/>
            </p:cNvSpPr>
            <p:nvPr userDrawn="1"/>
          </p:nvSpPr>
          <p:spPr bwMode="auto">
            <a:xfrm>
              <a:off x="9658351" y="3946525"/>
              <a:ext cx="26988" cy="15875"/>
            </a:xfrm>
            <a:custGeom>
              <a:avLst/>
              <a:gdLst>
                <a:gd name="T0" fmla="*/ 9 w 17"/>
                <a:gd name="T1" fmla="*/ 10 h 10"/>
                <a:gd name="T2" fmla="*/ 16 w 17"/>
                <a:gd name="T3" fmla="*/ 6 h 10"/>
                <a:gd name="T4" fmla="*/ 16 w 17"/>
                <a:gd name="T5" fmla="*/ 4 h 10"/>
                <a:gd name="T6" fmla="*/ 9 w 17"/>
                <a:gd name="T7" fmla="*/ 0 h 10"/>
                <a:gd name="T8" fmla="*/ 7 w 17"/>
                <a:gd name="T9" fmla="*/ 0 h 10"/>
                <a:gd name="T10" fmla="*/ 0 w 17"/>
                <a:gd name="T11" fmla="*/ 4 h 10"/>
                <a:gd name="T12" fmla="*/ 0 w 17"/>
                <a:gd name="T13" fmla="*/ 6 h 10"/>
                <a:gd name="T14" fmla="*/ 7 w 17"/>
                <a:gd name="T15" fmla="*/ 10 h 10"/>
                <a:gd name="T16" fmla="*/ 9 w 17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9" y="10"/>
                  </a:moveTo>
                  <a:cubicBezTo>
                    <a:pt x="16" y="6"/>
                    <a:pt x="16" y="6"/>
                    <a:pt x="16" y="6"/>
                  </a:cubicBezTo>
                  <a:cubicBezTo>
                    <a:pt x="17" y="5"/>
                    <a:pt x="17" y="5"/>
                    <a:pt x="16" y="4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8" y="0"/>
                    <a:pt x="7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9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9" name="Freeform 642"/>
            <p:cNvSpPr>
              <a:spLocks/>
            </p:cNvSpPr>
            <p:nvPr userDrawn="1"/>
          </p:nvSpPr>
          <p:spPr bwMode="auto">
            <a:xfrm>
              <a:off x="9553576" y="3948113"/>
              <a:ext cx="26988" cy="15875"/>
            </a:xfrm>
            <a:custGeom>
              <a:avLst/>
              <a:gdLst>
                <a:gd name="T0" fmla="*/ 7 w 17"/>
                <a:gd name="T1" fmla="*/ 0 h 10"/>
                <a:gd name="T2" fmla="*/ 0 w 17"/>
                <a:gd name="T3" fmla="*/ 4 h 10"/>
                <a:gd name="T4" fmla="*/ 0 w 17"/>
                <a:gd name="T5" fmla="*/ 6 h 10"/>
                <a:gd name="T6" fmla="*/ 7 w 17"/>
                <a:gd name="T7" fmla="*/ 10 h 10"/>
                <a:gd name="T8" fmla="*/ 9 w 17"/>
                <a:gd name="T9" fmla="*/ 10 h 10"/>
                <a:gd name="T10" fmla="*/ 16 w 17"/>
                <a:gd name="T11" fmla="*/ 6 h 10"/>
                <a:gd name="T12" fmla="*/ 16 w 17"/>
                <a:gd name="T13" fmla="*/ 4 h 10"/>
                <a:gd name="T14" fmla="*/ 9 w 17"/>
                <a:gd name="T15" fmla="*/ 0 h 10"/>
                <a:gd name="T16" fmla="*/ 7 w 17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7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9" y="10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7" y="5"/>
                    <a:pt x="17" y="5"/>
                    <a:pt x="16" y="4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8" y="0"/>
                    <a:pt x="7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0" name="Freeform 643"/>
            <p:cNvSpPr>
              <a:spLocks/>
            </p:cNvSpPr>
            <p:nvPr userDrawn="1"/>
          </p:nvSpPr>
          <p:spPr bwMode="auto">
            <a:xfrm>
              <a:off x="9575801" y="3952875"/>
              <a:ext cx="28575" cy="15875"/>
            </a:xfrm>
            <a:custGeom>
              <a:avLst/>
              <a:gdLst>
                <a:gd name="T0" fmla="*/ 8 w 18"/>
                <a:gd name="T1" fmla="*/ 1 h 10"/>
                <a:gd name="T2" fmla="*/ 1 w 18"/>
                <a:gd name="T3" fmla="*/ 5 h 10"/>
                <a:gd name="T4" fmla="*/ 1 w 18"/>
                <a:gd name="T5" fmla="*/ 6 h 10"/>
                <a:gd name="T6" fmla="*/ 8 w 18"/>
                <a:gd name="T7" fmla="*/ 10 h 10"/>
                <a:gd name="T8" fmla="*/ 10 w 18"/>
                <a:gd name="T9" fmla="*/ 10 h 10"/>
                <a:gd name="T10" fmla="*/ 17 w 18"/>
                <a:gd name="T11" fmla="*/ 6 h 10"/>
                <a:gd name="T12" fmla="*/ 17 w 18"/>
                <a:gd name="T13" fmla="*/ 5 h 10"/>
                <a:gd name="T14" fmla="*/ 10 w 18"/>
                <a:gd name="T15" fmla="*/ 1 h 10"/>
                <a:gd name="T16" fmla="*/ 8 w 18"/>
                <a:gd name="T1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8" y="1"/>
                  </a:move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9" y="10"/>
                    <a:pt x="10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8" y="6"/>
                    <a:pt x="18" y="5"/>
                    <a:pt x="17" y="5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0"/>
                    <a:pt x="8" y="0"/>
                    <a:pt x="8" y="1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1" name="Freeform 644"/>
            <p:cNvSpPr>
              <a:spLocks/>
            </p:cNvSpPr>
            <p:nvPr userDrawn="1"/>
          </p:nvSpPr>
          <p:spPr bwMode="auto">
            <a:xfrm>
              <a:off x="9640888" y="3956050"/>
              <a:ext cx="26988" cy="15875"/>
            </a:xfrm>
            <a:custGeom>
              <a:avLst/>
              <a:gdLst>
                <a:gd name="T0" fmla="*/ 10 w 17"/>
                <a:gd name="T1" fmla="*/ 10 h 10"/>
                <a:gd name="T2" fmla="*/ 17 w 17"/>
                <a:gd name="T3" fmla="*/ 6 h 10"/>
                <a:gd name="T4" fmla="*/ 17 w 17"/>
                <a:gd name="T5" fmla="*/ 4 h 10"/>
                <a:gd name="T6" fmla="*/ 10 w 17"/>
                <a:gd name="T7" fmla="*/ 1 h 10"/>
                <a:gd name="T8" fmla="*/ 8 w 17"/>
                <a:gd name="T9" fmla="*/ 1 h 10"/>
                <a:gd name="T10" fmla="*/ 1 w 17"/>
                <a:gd name="T11" fmla="*/ 4 h 10"/>
                <a:gd name="T12" fmla="*/ 1 w 17"/>
                <a:gd name="T13" fmla="*/ 6 h 10"/>
                <a:gd name="T14" fmla="*/ 8 w 17"/>
                <a:gd name="T15" fmla="*/ 10 h 10"/>
                <a:gd name="T16" fmla="*/ 10 w 17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10"/>
                  </a:moveTo>
                  <a:cubicBezTo>
                    <a:pt x="17" y="6"/>
                    <a:pt x="17" y="6"/>
                    <a:pt x="17" y="6"/>
                  </a:cubicBezTo>
                  <a:cubicBezTo>
                    <a:pt x="17" y="5"/>
                    <a:pt x="17" y="5"/>
                    <a:pt x="17" y="4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0"/>
                    <a:pt x="8" y="0"/>
                    <a:pt x="8" y="1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10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2" name="Freeform 645"/>
            <p:cNvSpPr>
              <a:spLocks/>
            </p:cNvSpPr>
            <p:nvPr userDrawn="1"/>
          </p:nvSpPr>
          <p:spPr bwMode="auto">
            <a:xfrm>
              <a:off x="9536113" y="3957638"/>
              <a:ext cx="26988" cy="15875"/>
            </a:xfrm>
            <a:custGeom>
              <a:avLst/>
              <a:gdLst>
                <a:gd name="T0" fmla="*/ 8 w 17"/>
                <a:gd name="T1" fmla="*/ 1 h 10"/>
                <a:gd name="T2" fmla="*/ 1 w 17"/>
                <a:gd name="T3" fmla="*/ 4 h 10"/>
                <a:gd name="T4" fmla="*/ 1 w 17"/>
                <a:gd name="T5" fmla="*/ 6 h 10"/>
                <a:gd name="T6" fmla="*/ 8 w 17"/>
                <a:gd name="T7" fmla="*/ 10 h 10"/>
                <a:gd name="T8" fmla="*/ 10 w 17"/>
                <a:gd name="T9" fmla="*/ 10 h 10"/>
                <a:gd name="T10" fmla="*/ 17 w 17"/>
                <a:gd name="T11" fmla="*/ 6 h 10"/>
                <a:gd name="T12" fmla="*/ 17 w 17"/>
                <a:gd name="T13" fmla="*/ 4 h 10"/>
                <a:gd name="T14" fmla="*/ 10 w 17"/>
                <a:gd name="T15" fmla="*/ 1 h 10"/>
                <a:gd name="T16" fmla="*/ 8 w 17"/>
                <a:gd name="T1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8" y="1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5"/>
                    <a:pt x="17" y="5"/>
                    <a:pt x="17" y="4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0"/>
                    <a:pt x="8" y="0"/>
                    <a:pt x="8" y="1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3" name="Freeform 646"/>
            <p:cNvSpPr>
              <a:spLocks/>
            </p:cNvSpPr>
            <p:nvPr userDrawn="1"/>
          </p:nvSpPr>
          <p:spPr bwMode="auto">
            <a:xfrm>
              <a:off x="9559926" y="3962400"/>
              <a:ext cx="26988" cy="15875"/>
            </a:xfrm>
            <a:custGeom>
              <a:avLst/>
              <a:gdLst>
                <a:gd name="T0" fmla="*/ 7 w 17"/>
                <a:gd name="T1" fmla="*/ 1 h 10"/>
                <a:gd name="T2" fmla="*/ 1 w 17"/>
                <a:gd name="T3" fmla="*/ 5 h 10"/>
                <a:gd name="T4" fmla="*/ 1 w 17"/>
                <a:gd name="T5" fmla="*/ 6 h 10"/>
                <a:gd name="T6" fmla="*/ 7 w 17"/>
                <a:gd name="T7" fmla="*/ 10 h 10"/>
                <a:gd name="T8" fmla="*/ 10 w 17"/>
                <a:gd name="T9" fmla="*/ 10 h 10"/>
                <a:gd name="T10" fmla="*/ 16 w 17"/>
                <a:gd name="T11" fmla="*/ 6 h 10"/>
                <a:gd name="T12" fmla="*/ 16 w 17"/>
                <a:gd name="T13" fmla="*/ 5 h 10"/>
                <a:gd name="T14" fmla="*/ 10 w 17"/>
                <a:gd name="T15" fmla="*/ 1 h 10"/>
                <a:gd name="T16" fmla="*/ 7 w 17"/>
                <a:gd name="T1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7" y="1"/>
                  </a:move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7" y="6"/>
                    <a:pt x="17" y="5"/>
                    <a:pt x="16" y="5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0"/>
                    <a:pt x="8" y="0"/>
                    <a:pt x="7" y="1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4" name="Freeform 647"/>
            <p:cNvSpPr>
              <a:spLocks/>
            </p:cNvSpPr>
            <p:nvPr userDrawn="1"/>
          </p:nvSpPr>
          <p:spPr bwMode="auto">
            <a:xfrm>
              <a:off x="9658351" y="3967163"/>
              <a:ext cx="26988" cy="14288"/>
            </a:xfrm>
            <a:custGeom>
              <a:avLst/>
              <a:gdLst>
                <a:gd name="T0" fmla="*/ 10 w 17"/>
                <a:gd name="T1" fmla="*/ 0 h 9"/>
                <a:gd name="T2" fmla="*/ 8 w 17"/>
                <a:gd name="T3" fmla="*/ 0 h 9"/>
                <a:gd name="T4" fmla="*/ 1 w 17"/>
                <a:gd name="T5" fmla="*/ 4 h 9"/>
                <a:gd name="T6" fmla="*/ 1 w 17"/>
                <a:gd name="T7" fmla="*/ 5 h 9"/>
                <a:gd name="T8" fmla="*/ 8 w 17"/>
                <a:gd name="T9" fmla="*/ 9 h 9"/>
                <a:gd name="T10" fmla="*/ 10 w 17"/>
                <a:gd name="T11" fmla="*/ 9 h 9"/>
                <a:gd name="T12" fmla="*/ 17 w 17"/>
                <a:gd name="T13" fmla="*/ 5 h 9"/>
                <a:gd name="T14" fmla="*/ 17 w 17"/>
                <a:gd name="T15" fmla="*/ 4 h 9"/>
                <a:gd name="T16" fmla="*/ 10 w 17"/>
                <a:gd name="T1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9">
                  <a:moveTo>
                    <a:pt x="10" y="0"/>
                  </a:moveTo>
                  <a:cubicBezTo>
                    <a:pt x="9" y="0"/>
                    <a:pt x="8" y="0"/>
                    <a:pt x="8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1" y="5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9" y="9"/>
                    <a:pt x="10" y="9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5"/>
                    <a:pt x="17" y="4"/>
                    <a:pt x="17" y="4"/>
                  </a:cubicBezTo>
                  <a:lnTo>
                    <a:pt x="10" y="0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5" name="Freeform 648"/>
            <p:cNvSpPr>
              <a:spLocks/>
            </p:cNvSpPr>
            <p:nvPr userDrawn="1"/>
          </p:nvSpPr>
          <p:spPr bwMode="auto">
            <a:xfrm>
              <a:off x="9520238" y="3967163"/>
              <a:ext cx="26988" cy="15875"/>
            </a:xfrm>
            <a:custGeom>
              <a:avLst/>
              <a:gdLst>
                <a:gd name="T0" fmla="*/ 7 w 17"/>
                <a:gd name="T1" fmla="*/ 1 h 10"/>
                <a:gd name="T2" fmla="*/ 0 w 17"/>
                <a:gd name="T3" fmla="*/ 5 h 10"/>
                <a:gd name="T4" fmla="*/ 0 w 17"/>
                <a:gd name="T5" fmla="*/ 6 h 10"/>
                <a:gd name="T6" fmla="*/ 7 w 17"/>
                <a:gd name="T7" fmla="*/ 10 h 10"/>
                <a:gd name="T8" fmla="*/ 10 w 17"/>
                <a:gd name="T9" fmla="*/ 10 h 10"/>
                <a:gd name="T10" fmla="*/ 16 w 17"/>
                <a:gd name="T11" fmla="*/ 6 h 10"/>
                <a:gd name="T12" fmla="*/ 16 w 17"/>
                <a:gd name="T13" fmla="*/ 5 h 10"/>
                <a:gd name="T14" fmla="*/ 9 w 17"/>
                <a:gd name="T15" fmla="*/ 1 h 10"/>
                <a:gd name="T16" fmla="*/ 7 w 17"/>
                <a:gd name="T1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7" y="1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7" y="5"/>
                    <a:pt x="17" y="5"/>
                    <a:pt x="16" y="5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8" y="0"/>
                    <a:pt x="7" y="1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6" name="Freeform 649"/>
            <p:cNvSpPr>
              <a:spLocks/>
            </p:cNvSpPr>
            <p:nvPr userDrawn="1"/>
          </p:nvSpPr>
          <p:spPr bwMode="auto">
            <a:xfrm>
              <a:off x="9544051" y="3971925"/>
              <a:ext cx="26988" cy="15875"/>
            </a:xfrm>
            <a:custGeom>
              <a:avLst/>
              <a:gdLst>
                <a:gd name="T0" fmla="*/ 7 w 17"/>
                <a:gd name="T1" fmla="*/ 1 h 10"/>
                <a:gd name="T2" fmla="*/ 0 w 17"/>
                <a:gd name="T3" fmla="*/ 5 h 10"/>
                <a:gd name="T4" fmla="*/ 0 w 17"/>
                <a:gd name="T5" fmla="*/ 6 h 10"/>
                <a:gd name="T6" fmla="*/ 7 w 17"/>
                <a:gd name="T7" fmla="*/ 10 h 10"/>
                <a:gd name="T8" fmla="*/ 9 w 17"/>
                <a:gd name="T9" fmla="*/ 10 h 10"/>
                <a:gd name="T10" fmla="*/ 16 w 17"/>
                <a:gd name="T11" fmla="*/ 6 h 10"/>
                <a:gd name="T12" fmla="*/ 16 w 17"/>
                <a:gd name="T13" fmla="*/ 5 h 10"/>
                <a:gd name="T14" fmla="*/ 9 w 17"/>
                <a:gd name="T15" fmla="*/ 1 h 10"/>
                <a:gd name="T16" fmla="*/ 7 w 17"/>
                <a:gd name="T1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7" y="1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6"/>
                    <a:pt x="0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9" y="10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7" y="6"/>
                    <a:pt x="17" y="5"/>
                    <a:pt x="16" y="5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8" y="0"/>
                    <a:pt x="7" y="1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7" name="Freeform 650"/>
            <p:cNvSpPr>
              <a:spLocks/>
            </p:cNvSpPr>
            <p:nvPr userDrawn="1"/>
          </p:nvSpPr>
          <p:spPr bwMode="auto">
            <a:xfrm>
              <a:off x="9607551" y="3975100"/>
              <a:ext cx="26988" cy="15875"/>
            </a:xfrm>
            <a:custGeom>
              <a:avLst/>
              <a:gdLst>
                <a:gd name="T0" fmla="*/ 10 w 17"/>
                <a:gd name="T1" fmla="*/ 10 h 10"/>
                <a:gd name="T2" fmla="*/ 17 w 17"/>
                <a:gd name="T3" fmla="*/ 6 h 10"/>
                <a:gd name="T4" fmla="*/ 17 w 17"/>
                <a:gd name="T5" fmla="*/ 5 h 10"/>
                <a:gd name="T6" fmla="*/ 10 w 17"/>
                <a:gd name="T7" fmla="*/ 1 h 10"/>
                <a:gd name="T8" fmla="*/ 8 w 17"/>
                <a:gd name="T9" fmla="*/ 1 h 10"/>
                <a:gd name="T10" fmla="*/ 1 w 17"/>
                <a:gd name="T11" fmla="*/ 5 h 10"/>
                <a:gd name="T12" fmla="*/ 1 w 17"/>
                <a:gd name="T13" fmla="*/ 6 h 10"/>
                <a:gd name="T14" fmla="*/ 8 w 17"/>
                <a:gd name="T15" fmla="*/ 10 h 10"/>
                <a:gd name="T16" fmla="*/ 10 w 17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10"/>
                  </a:moveTo>
                  <a:cubicBezTo>
                    <a:pt x="17" y="6"/>
                    <a:pt x="17" y="6"/>
                    <a:pt x="17" y="6"/>
                  </a:cubicBezTo>
                  <a:cubicBezTo>
                    <a:pt x="17" y="6"/>
                    <a:pt x="17" y="5"/>
                    <a:pt x="17" y="5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0"/>
                    <a:pt x="8" y="0"/>
                    <a:pt x="8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10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8" name="Freeform 651"/>
            <p:cNvSpPr>
              <a:spLocks/>
            </p:cNvSpPr>
            <p:nvPr userDrawn="1"/>
          </p:nvSpPr>
          <p:spPr bwMode="auto">
            <a:xfrm>
              <a:off x="9502776" y="3976688"/>
              <a:ext cx="26988" cy="15875"/>
            </a:xfrm>
            <a:custGeom>
              <a:avLst/>
              <a:gdLst>
                <a:gd name="T0" fmla="*/ 8 w 17"/>
                <a:gd name="T1" fmla="*/ 1 h 10"/>
                <a:gd name="T2" fmla="*/ 1 w 17"/>
                <a:gd name="T3" fmla="*/ 5 h 10"/>
                <a:gd name="T4" fmla="*/ 1 w 17"/>
                <a:gd name="T5" fmla="*/ 6 h 10"/>
                <a:gd name="T6" fmla="*/ 8 w 17"/>
                <a:gd name="T7" fmla="*/ 10 h 10"/>
                <a:gd name="T8" fmla="*/ 10 w 17"/>
                <a:gd name="T9" fmla="*/ 10 h 10"/>
                <a:gd name="T10" fmla="*/ 17 w 17"/>
                <a:gd name="T11" fmla="*/ 6 h 10"/>
                <a:gd name="T12" fmla="*/ 17 w 17"/>
                <a:gd name="T13" fmla="*/ 5 h 10"/>
                <a:gd name="T14" fmla="*/ 10 w 17"/>
                <a:gd name="T15" fmla="*/ 1 h 10"/>
                <a:gd name="T16" fmla="*/ 8 w 17"/>
                <a:gd name="T1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8" y="1"/>
                  </a:move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6"/>
                    <a:pt x="17" y="5"/>
                    <a:pt x="17" y="5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0"/>
                    <a:pt x="8" y="0"/>
                    <a:pt x="8" y="1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9" name="Freeform 652"/>
            <p:cNvSpPr>
              <a:spLocks/>
            </p:cNvSpPr>
            <p:nvPr userDrawn="1"/>
          </p:nvSpPr>
          <p:spPr bwMode="auto">
            <a:xfrm>
              <a:off x="9564688" y="3979863"/>
              <a:ext cx="26988" cy="15875"/>
            </a:xfrm>
            <a:custGeom>
              <a:avLst/>
              <a:gdLst>
                <a:gd name="T0" fmla="*/ 10 w 17"/>
                <a:gd name="T1" fmla="*/ 10 h 10"/>
                <a:gd name="T2" fmla="*/ 17 w 17"/>
                <a:gd name="T3" fmla="*/ 6 h 10"/>
                <a:gd name="T4" fmla="*/ 17 w 17"/>
                <a:gd name="T5" fmla="*/ 4 h 10"/>
                <a:gd name="T6" fmla="*/ 10 w 17"/>
                <a:gd name="T7" fmla="*/ 0 h 10"/>
                <a:gd name="T8" fmla="*/ 8 w 17"/>
                <a:gd name="T9" fmla="*/ 0 h 10"/>
                <a:gd name="T10" fmla="*/ 1 w 17"/>
                <a:gd name="T11" fmla="*/ 4 h 10"/>
                <a:gd name="T12" fmla="*/ 1 w 17"/>
                <a:gd name="T13" fmla="*/ 6 h 10"/>
                <a:gd name="T14" fmla="*/ 8 w 17"/>
                <a:gd name="T15" fmla="*/ 10 h 10"/>
                <a:gd name="T16" fmla="*/ 10 w 17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10"/>
                  </a:moveTo>
                  <a:cubicBezTo>
                    <a:pt x="17" y="6"/>
                    <a:pt x="17" y="6"/>
                    <a:pt x="17" y="6"/>
                  </a:cubicBezTo>
                  <a:cubicBezTo>
                    <a:pt x="17" y="5"/>
                    <a:pt x="17" y="5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8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10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0" name="Freeform 653"/>
            <p:cNvSpPr>
              <a:spLocks/>
            </p:cNvSpPr>
            <p:nvPr userDrawn="1"/>
          </p:nvSpPr>
          <p:spPr bwMode="auto">
            <a:xfrm>
              <a:off x="9526588" y="3983038"/>
              <a:ext cx="26988" cy="14288"/>
            </a:xfrm>
            <a:custGeom>
              <a:avLst/>
              <a:gdLst>
                <a:gd name="T0" fmla="*/ 8 w 17"/>
                <a:gd name="T1" fmla="*/ 0 h 9"/>
                <a:gd name="T2" fmla="*/ 1 w 17"/>
                <a:gd name="T3" fmla="*/ 4 h 9"/>
                <a:gd name="T4" fmla="*/ 1 w 17"/>
                <a:gd name="T5" fmla="*/ 5 h 9"/>
                <a:gd name="T6" fmla="*/ 8 w 17"/>
                <a:gd name="T7" fmla="*/ 9 h 9"/>
                <a:gd name="T8" fmla="*/ 10 w 17"/>
                <a:gd name="T9" fmla="*/ 9 h 9"/>
                <a:gd name="T10" fmla="*/ 17 w 17"/>
                <a:gd name="T11" fmla="*/ 5 h 9"/>
                <a:gd name="T12" fmla="*/ 17 w 17"/>
                <a:gd name="T13" fmla="*/ 4 h 9"/>
                <a:gd name="T14" fmla="*/ 10 w 17"/>
                <a:gd name="T15" fmla="*/ 0 h 9"/>
                <a:gd name="T16" fmla="*/ 8 w 17"/>
                <a:gd name="T1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9">
                  <a:moveTo>
                    <a:pt x="8" y="0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1" y="5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9" y="9"/>
                    <a:pt x="10" y="9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5"/>
                    <a:pt x="17" y="4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1" name="Freeform 654"/>
            <p:cNvSpPr>
              <a:spLocks/>
            </p:cNvSpPr>
            <p:nvPr userDrawn="1"/>
          </p:nvSpPr>
          <p:spPr bwMode="auto">
            <a:xfrm>
              <a:off x="9591676" y="3984625"/>
              <a:ext cx="26988" cy="15875"/>
            </a:xfrm>
            <a:custGeom>
              <a:avLst/>
              <a:gdLst>
                <a:gd name="T0" fmla="*/ 10 w 17"/>
                <a:gd name="T1" fmla="*/ 10 h 10"/>
                <a:gd name="T2" fmla="*/ 16 w 17"/>
                <a:gd name="T3" fmla="*/ 6 h 10"/>
                <a:gd name="T4" fmla="*/ 16 w 17"/>
                <a:gd name="T5" fmla="*/ 5 h 10"/>
                <a:gd name="T6" fmla="*/ 9 w 17"/>
                <a:gd name="T7" fmla="*/ 1 h 10"/>
                <a:gd name="T8" fmla="*/ 7 w 17"/>
                <a:gd name="T9" fmla="*/ 1 h 10"/>
                <a:gd name="T10" fmla="*/ 0 w 17"/>
                <a:gd name="T11" fmla="*/ 5 h 10"/>
                <a:gd name="T12" fmla="*/ 0 w 17"/>
                <a:gd name="T13" fmla="*/ 6 h 10"/>
                <a:gd name="T14" fmla="*/ 7 w 17"/>
                <a:gd name="T15" fmla="*/ 10 h 10"/>
                <a:gd name="T16" fmla="*/ 10 w 17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10"/>
                  </a:moveTo>
                  <a:cubicBezTo>
                    <a:pt x="16" y="6"/>
                    <a:pt x="16" y="6"/>
                    <a:pt x="16" y="6"/>
                  </a:cubicBezTo>
                  <a:cubicBezTo>
                    <a:pt x="17" y="6"/>
                    <a:pt x="17" y="5"/>
                    <a:pt x="16" y="5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8" y="0"/>
                    <a:pt x="7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6"/>
                    <a:pt x="0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10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2" name="Freeform 655"/>
            <p:cNvSpPr>
              <a:spLocks/>
            </p:cNvSpPr>
            <p:nvPr userDrawn="1"/>
          </p:nvSpPr>
          <p:spPr bwMode="auto">
            <a:xfrm>
              <a:off x="9548813" y="3989388"/>
              <a:ext cx="26988" cy="15875"/>
            </a:xfrm>
            <a:custGeom>
              <a:avLst/>
              <a:gdLst>
                <a:gd name="T0" fmla="*/ 9 w 17"/>
                <a:gd name="T1" fmla="*/ 10 h 10"/>
                <a:gd name="T2" fmla="*/ 16 w 17"/>
                <a:gd name="T3" fmla="*/ 6 h 10"/>
                <a:gd name="T4" fmla="*/ 16 w 17"/>
                <a:gd name="T5" fmla="*/ 4 h 10"/>
                <a:gd name="T6" fmla="*/ 9 w 17"/>
                <a:gd name="T7" fmla="*/ 0 h 10"/>
                <a:gd name="T8" fmla="*/ 7 w 17"/>
                <a:gd name="T9" fmla="*/ 0 h 10"/>
                <a:gd name="T10" fmla="*/ 0 w 17"/>
                <a:gd name="T11" fmla="*/ 4 h 10"/>
                <a:gd name="T12" fmla="*/ 0 w 17"/>
                <a:gd name="T13" fmla="*/ 6 h 10"/>
                <a:gd name="T14" fmla="*/ 7 w 17"/>
                <a:gd name="T15" fmla="*/ 10 h 10"/>
                <a:gd name="T16" fmla="*/ 9 w 17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9" y="10"/>
                  </a:moveTo>
                  <a:cubicBezTo>
                    <a:pt x="16" y="6"/>
                    <a:pt x="16" y="6"/>
                    <a:pt x="16" y="6"/>
                  </a:cubicBezTo>
                  <a:cubicBezTo>
                    <a:pt x="17" y="5"/>
                    <a:pt x="17" y="5"/>
                    <a:pt x="16" y="4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8" y="0"/>
                    <a:pt x="7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9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3" name="Freeform 656"/>
            <p:cNvSpPr>
              <a:spLocks/>
            </p:cNvSpPr>
            <p:nvPr userDrawn="1"/>
          </p:nvSpPr>
          <p:spPr bwMode="auto">
            <a:xfrm>
              <a:off x="9574213" y="3994150"/>
              <a:ext cx="28575" cy="15875"/>
            </a:xfrm>
            <a:custGeom>
              <a:avLst/>
              <a:gdLst>
                <a:gd name="T0" fmla="*/ 10 w 18"/>
                <a:gd name="T1" fmla="*/ 10 h 10"/>
                <a:gd name="T2" fmla="*/ 17 w 18"/>
                <a:gd name="T3" fmla="*/ 6 h 10"/>
                <a:gd name="T4" fmla="*/ 17 w 18"/>
                <a:gd name="T5" fmla="*/ 5 h 10"/>
                <a:gd name="T6" fmla="*/ 10 w 18"/>
                <a:gd name="T7" fmla="*/ 1 h 10"/>
                <a:gd name="T8" fmla="*/ 8 w 18"/>
                <a:gd name="T9" fmla="*/ 1 h 10"/>
                <a:gd name="T10" fmla="*/ 1 w 18"/>
                <a:gd name="T11" fmla="*/ 5 h 10"/>
                <a:gd name="T12" fmla="*/ 1 w 18"/>
                <a:gd name="T13" fmla="*/ 6 h 10"/>
                <a:gd name="T14" fmla="*/ 8 w 18"/>
                <a:gd name="T15" fmla="*/ 10 h 10"/>
                <a:gd name="T16" fmla="*/ 10 w 18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10" y="10"/>
                  </a:moveTo>
                  <a:cubicBezTo>
                    <a:pt x="17" y="6"/>
                    <a:pt x="17" y="6"/>
                    <a:pt x="17" y="6"/>
                  </a:cubicBezTo>
                  <a:cubicBezTo>
                    <a:pt x="18" y="6"/>
                    <a:pt x="18" y="5"/>
                    <a:pt x="17" y="5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0"/>
                    <a:pt x="8" y="0"/>
                    <a:pt x="8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10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4" name="Freeform 657"/>
            <p:cNvSpPr>
              <a:spLocks/>
            </p:cNvSpPr>
            <p:nvPr userDrawn="1"/>
          </p:nvSpPr>
          <p:spPr bwMode="auto">
            <a:xfrm>
              <a:off x="9531351" y="3998913"/>
              <a:ext cx="26988" cy="15875"/>
            </a:xfrm>
            <a:custGeom>
              <a:avLst/>
              <a:gdLst>
                <a:gd name="T0" fmla="*/ 10 w 17"/>
                <a:gd name="T1" fmla="*/ 10 h 10"/>
                <a:gd name="T2" fmla="*/ 17 w 17"/>
                <a:gd name="T3" fmla="*/ 6 h 10"/>
                <a:gd name="T4" fmla="*/ 17 w 17"/>
                <a:gd name="T5" fmla="*/ 4 h 10"/>
                <a:gd name="T6" fmla="*/ 10 w 17"/>
                <a:gd name="T7" fmla="*/ 1 h 10"/>
                <a:gd name="T8" fmla="*/ 8 w 17"/>
                <a:gd name="T9" fmla="*/ 1 h 10"/>
                <a:gd name="T10" fmla="*/ 1 w 17"/>
                <a:gd name="T11" fmla="*/ 4 h 10"/>
                <a:gd name="T12" fmla="*/ 1 w 17"/>
                <a:gd name="T13" fmla="*/ 6 h 10"/>
                <a:gd name="T14" fmla="*/ 8 w 17"/>
                <a:gd name="T15" fmla="*/ 10 h 10"/>
                <a:gd name="T16" fmla="*/ 10 w 17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10"/>
                  </a:moveTo>
                  <a:cubicBezTo>
                    <a:pt x="17" y="6"/>
                    <a:pt x="17" y="6"/>
                    <a:pt x="17" y="6"/>
                  </a:cubicBezTo>
                  <a:cubicBezTo>
                    <a:pt x="17" y="5"/>
                    <a:pt x="17" y="5"/>
                    <a:pt x="17" y="4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0"/>
                    <a:pt x="8" y="0"/>
                    <a:pt x="8" y="1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10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5" name="Freeform 658"/>
            <p:cNvSpPr>
              <a:spLocks/>
            </p:cNvSpPr>
            <p:nvPr userDrawn="1"/>
          </p:nvSpPr>
          <p:spPr bwMode="auto">
            <a:xfrm>
              <a:off x="9558338" y="4003675"/>
              <a:ext cx="26988" cy="15875"/>
            </a:xfrm>
            <a:custGeom>
              <a:avLst/>
              <a:gdLst>
                <a:gd name="T0" fmla="*/ 10 w 17"/>
                <a:gd name="T1" fmla="*/ 10 h 10"/>
                <a:gd name="T2" fmla="*/ 16 w 17"/>
                <a:gd name="T3" fmla="*/ 6 h 10"/>
                <a:gd name="T4" fmla="*/ 16 w 17"/>
                <a:gd name="T5" fmla="*/ 5 h 10"/>
                <a:gd name="T6" fmla="*/ 10 w 17"/>
                <a:gd name="T7" fmla="*/ 1 h 10"/>
                <a:gd name="T8" fmla="*/ 7 w 17"/>
                <a:gd name="T9" fmla="*/ 1 h 10"/>
                <a:gd name="T10" fmla="*/ 1 w 17"/>
                <a:gd name="T11" fmla="*/ 5 h 10"/>
                <a:gd name="T12" fmla="*/ 1 w 17"/>
                <a:gd name="T13" fmla="*/ 6 h 10"/>
                <a:gd name="T14" fmla="*/ 7 w 17"/>
                <a:gd name="T15" fmla="*/ 10 h 10"/>
                <a:gd name="T16" fmla="*/ 10 w 17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10"/>
                  </a:moveTo>
                  <a:cubicBezTo>
                    <a:pt x="16" y="6"/>
                    <a:pt x="16" y="6"/>
                    <a:pt x="16" y="6"/>
                  </a:cubicBezTo>
                  <a:cubicBezTo>
                    <a:pt x="17" y="6"/>
                    <a:pt x="17" y="5"/>
                    <a:pt x="16" y="5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0"/>
                    <a:pt x="8" y="1"/>
                    <a:pt x="7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10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6" name="Freeform 659"/>
            <p:cNvSpPr>
              <a:spLocks/>
            </p:cNvSpPr>
            <p:nvPr userDrawn="1"/>
          </p:nvSpPr>
          <p:spPr bwMode="auto">
            <a:xfrm>
              <a:off x="9515476" y="4008438"/>
              <a:ext cx="26988" cy="15875"/>
            </a:xfrm>
            <a:custGeom>
              <a:avLst/>
              <a:gdLst>
                <a:gd name="T0" fmla="*/ 7 w 17"/>
                <a:gd name="T1" fmla="*/ 10 h 10"/>
                <a:gd name="T2" fmla="*/ 9 w 17"/>
                <a:gd name="T3" fmla="*/ 10 h 10"/>
                <a:gd name="T4" fmla="*/ 16 w 17"/>
                <a:gd name="T5" fmla="*/ 6 h 10"/>
                <a:gd name="T6" fmla="*/ 16 w 17"/>
                <a:gd name="T7" fmla="*/ 5 h 10"/>
                <a:gd name="T8" fmla="*/ 9 w 17"/>
                <a:gd name="T9" fmla="*/ 1 h 10"/>
                <a:gd name="T10" fmla="*/ 7 w 17"/>
                <a:gd name="T11" fmla="*/ 1 h 10"/>
                <a:gd name="T12" fmla="*/ 0 w 17"/>
                <a:gd name="T13" fmla="*/ 5 h 10"/>
                <a:gd name="T14" fmla="*/ 0 w 17"/>
                <a:gd name="T15" fmla="*/ 6 h 10"/>
                <a:gd name="T16" fmla="*/ 7 w 17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7" y="10"/>
                  </a:moveTo>
                  <a:cubicBezTo>
                    <a:pt x="8" y="10"/>
                    <a:pt x="9" y="10"/>
                    <a:pt x="9" y="10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7" y="5"/>
                    <a:pt x="17" y="5"/>
                    <a:pt x="16" y="5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8" y="0"/>
                    <a:pt x="7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6"/>
                  </a:cubicBezTo>
                  <a:lnTo>
                    <a:pt x="7" y="10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7" name="Freeform 660"/>
            <p:cNvSpPr>
              <a:spLocks/>
            </p:cNvSpPr>
            <p:nvPr userDrawn="1"/>
          </p:nvSpPr>
          <p:spPr bwMode="auto">
            <a:xfrm>
              <a:off x="9540876" y="4014788"/>
              <a:ext cx="28575" cy="14288"/>
            </a:xfrm>
            <a:custGeom>
              <a:avLst/>
              <a:gdLst>
                <a:gd name="T0" fmla="*/ 10 w 18"/>
                <a:gd name="T1" fmla="*/ 9 h 9"/>
                <a:gd name="T2" fmla="*/ 17 w 18"/>
                <a:gd name="T3" fmla="*/ 5 h 9"/>
                <a:gd name="T4" fmla="*/ 17 w 18"/>
                <a:gd name="T5" fmla="*/ 4 h 9"/>
                <a:gd name="T6" fmla="*/ 10 w 18"/>
                <a:gd name="T7" fmla="*/ 0 h 9"/>
                <a:gd name="T8" fmla="*/ 8 w 18"/>
                <a:gd name="T9" fmla="*/ 0 h 9"/>
                <a:gd name="T10" fmla="*/ 1 w 18"/>
                <a:gd name="T11" fmla="*/ 4 h 9"/>
                <a:gd name="T12" fmla="*/ 1 w 18"/>
                <a:gd name="T13" fmla="*/ 5 h 9"/>
                <a:gd name="T14" fmla="*/ 8 w 18"/>
                <a:gd name="T15" fmla="*/ 9 h 9"/>
                <a:gd name="T16" fmla="*/ 10 w 18"/>
                <a:gd name="T17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9">
                  <a:moveTo>
                    <a:pt x="10" y="9"/>
                  </a:moveTo>
                  <a:cubicBezTo>
                    <a:pt x="17" y="5"/>
                    <a:pt x="17" y="5"/>
                    <a:pt x="17" y="5"/>
                  </a:cubicBezTo>
                  <a:cubicBezTo>
                    <a:pt x="18" y="5"/>
                    <a:pt x="18" y="4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9" y="0"/>
                    <a:pt x="8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0" y="5"/>
                    <a:pt x="1" y="5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9" y="9"/>
                    <a:pt x="10" y="9"/>
                    <a:pt x="10" y="9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8" name="Freeform 661"/>
            <p:cNvSpPr>
              <a:spLocks/>
            </p:cNvSpPr>
            <p:nvPr userDrawn="1"/>
          </p:nvSpPr>
          <p:spPr bwMode="auto">
            <a:xfrm>
              <a:off x="9572626" y="3976688"/>
              <a:ext cx="95250" cy="55563"/>
            </a:xfrm>
            <a:custGeom>
              <a:avLst/>
              <a:gdLst>
                <a:gd name="T0" fmla="*/ 53 w 60"/>
                <a:gd name="T1" fmla="*/ 0 h 35"/>
                <a:gd name="T2" fmla="*/ 51 w 60"/>
                <a:gd name="T3" fmla="*/ 0 h 35"/>
                <a:gd name="T4" fmla="*/ 1 w 60"/>
                <a:gd name="T5" fmla="*/ 29 h 35"/>
                <a:gd name="T6" fmla="*/ 0 w 60"/>
                <a:gd name="T7" fmla="*/ 31 h 35"/>
                <a:gd name="T8" fmla="*/ 7 w 60"/>
                <a:gd name="T9" fmla="*/ 35 h 35"/>
                <a:gd name="T10" fmla="*/ 10 w 60"/>
                <a:gd name="T11" fmla="*/ 35 h 35"/>
                <a:gd name="T12" fmla="*/ 60 w 60"/>
                <a:gd name="T13" fmla="*/ 6 h 35"/>
                <a:gd name="T14" fmla="*/ 60 w 60"/>
                <a:gd name="T15" fmla="*/ 4 h 35"/>
                <a:gd name="T16" fmla="*/ 53 w 60"/>
                <a:gd name="T17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0" h="35">
                  <a:moveTo>
                    <a:pt x="53" y="0"/>
                  </a:moveTo>
                  <a:cubicBezTo>
                    <a:pt x="52" y="0"/>
                    <a:pt x="51" y="0"/>
                    <a:pt x="51" y="0"/>
                  </a:cubicBezTo>
                  <a:cubicBezTo>
                    <a:pt x="1" y="29"/>
                    <a:pt x="1" y="29"/>
                    <a:pt x="1" y="29"/>
                  </a:cubicBezTo>
                  <a:cubicBezTo>
                    <a:pt x="0" y="30"/>
                    <a:pt x="0" y="30"/>
                    <a:pt x="0" y="31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8" y="35"/>
                    <a:pt x="9" y="35"/>
                    <a:pt x="10" y="35"/>
                  </a:cubicBezTo>
                  <a:cubicBezTo>
                    <a:pt x="60" y="6"/>
                    <a:pt x="60" y="6"/>
                    <a:pt x="60" y="6"/>
                  </a:cubicBezTo>
                  <a:cubicBezTo>
                    <a:pt x="60" y="5"/>
                    <a:pt x="60" y="4"/>
                    <a:pt x="60" y="4"/>
                  </a:cubicBezTo>
                  <a:lnTo>
                    <a:pt x="53" y="0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9" name="Freeform 662"/>
            <p:cNvSpPr>
              <a:spLocks/>
            </p:cNvSpPr>
            <p:nvPr userDrawn="1"/>
          </p:nvSpPr>
          <p:spPr bwMode="auto">
            <a:xfrm>
              <a:off x="9525001" y="4024313"/>
              <a:ext cx="26988" cy="15875"/>
            </a:xfrm>
            <a:custGeom>
              <a:avLst/>
              <a:gdLst>
                <a:gd name="T0" fmla="*/ 7 w 17"/>
                <a:gd name="T1" fmla="*/ 9 h 10"/>
                <a:gd name="T2" fmla="*/ 10 w 17"/>
                <a:gd name="T3" fmla="*/ 9 h 10"/>
                <a:gd name="T4" fmla="*/ 16 w 17"/>
                <a:gd name="T5" fmla="*/ 5 h 10"/>
                <a:gd name="T6" fmla="*/ 16 w 17"/>
                <a:gd name="T7" fmla="*/ 4 h 10"/>
                <a:gd name="T8" fmla="*/ 10 w 17"/>
                <a:gd name="T9" fmla="*/ 0 h 10"/>
                <a:gd name="T10" fmla="*/ 7 w 17"/>
                <a:gd name="T11" fmla="*/ 0 h 10"/>
                <a:gd name="T12" fmla="*/ 1 w 17"/>
                <a:gd name="T13" fmla="*/ 4 h 10"/>
                <a:gd name="T14" fmla="*/ 1 w 17"/>
                <a:gd name="T15" fmla="*/ 5 h 10"/>
                <a:gd name="T16" fmla="*/ 7 w 17"/>
                <a:gd name="T17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7" y="9"/>
                  </a:moveTo>
                  <a:cubicBezTo>
                    <a:pt x="8" y="10"/>
                    <a:pt x="9" y="10"/>
                    <a:pt x="10" y="9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7" y="5"/>
                    <a:pt x="17" y="4"/>
                    <a:pt x="16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7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1" y="5"/>
                  </a:cubicBezTo>
                  <a:lnTo>
                    <a:pt x="7" y="9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0" name="Freeform 663"/>
            <p:cNvSpPr>
              <a:spLocks/>
            </p:cNvSpPr>
            <p:nvPr userDrawn="1"/>
          </p:nvSpPr>
          <p:spPr bwMode="auto">
            <a:xfrm>
              <a:off x="9555163" y="4025900"/>
              <a:ext cx="26988" cy="15875"/>
            </a:xfrm>
            <a:custGeom>
              <a:avLst/>
              <a:gdLst>
                <a:gd name="T0" fmla="*/ 10 w 17"/>
                <a:gd name="T1" fmla="*/ 1 h 10"/>
                <a:gd name="T2" fmla="*/ 8 w 17"/>
                <a:gd name="T3" fmla="*/ 1 h 10"/>
                <a:gd name="T4" fmla="*/ 1 w 17"/>
                <a:gd name="T5" fmla="*/ 5 h 10"/>
                <a:gd name="T6" fmla="*/ 1 w 17"/>
                <a:gd name="T7" fmla="*/ 6 h 10"/>
                <a:gd name="T8" fmla="*/ 8 w 17"/>
                <a:gd name="T9" fmla="*/ 10 h 10"/>
                <a:gd name="T10" fmla="*/ 10 w 17"/>
                <a:gd name="T11" fmla="*/ 10 h 10"/>
                <a:gd name="T12" fmla="*/ 17 w 17"/>
                <a:gd name="T13" fmla="*/ 6 h 10"/>
                <a:gd name="T14" fmla="*/ 17 w 17"/>
                <a:gd name="T15" fmla="*/ 5 h 10"/>
                <a:gd name="T16" fmla="*/ 10 w 17"/>
                <a:gd name="T1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1"/>
                  </a:moveTo>
                  <a:cubicBezTo>
                    <a:pt x="9" y="0"/>
                    <a:pt x="8" y="0"/>
                    <a:pt x="8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6"/>
                    <a:pt x="17" y="5"/>
                    <a:pt x="17" y="5"/>
                  </a:cubicBezTo>
                  <a:lnTo>
                    <a:pt x="10" y="1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1" name="Freeform 664"/>
            <p:cNvSpPr>
              <a:spLocks/>
            </p:cNvSpPr>
            <p:nvPr userDrawn="1"/>
          </p:nvSpPr>
          <p:spPr bwMode="auto">
            <a:xfrm>
              <a:off x="9510713" y="3992563"/>
              <a:ext cx="26988" cy="15875"/>
            </a:xfrm>
            <a:custGeom>
              <a:avLst/>
              <a:gdLst>
                <a:gd name="T0" fmla="*/ 7 w 17"/>
                <a:gd name="T1" fmla="*/ 0 h 10"/>
                <a:gd name="T2" fmla="*/ 0 w 17"/>
                <a:gd name="T3" fmla="*/ 4 h 10"/>
                <a:gd name="T4" fmla="*/ 0 w 17"/>
                <a:gd name="T5" fmla="*/ 5 h 10"/>
                <a:gd name="T6" fmla="*/ 7 w 17"/>
                <a:gd name="T7" fmla="*/ 9 h 10"/>
                <a:gd name="T8" fmla="*/ 9 w 17"/>
                <a:gd name="T9" fmla="*/ 9 h 10"/>
                <a:gd name="T10" fmla="*/ 16 w 17"/>
                <a:gd name="T11" fmla="*/ 5 h 10"/>
                <a:gd name="T12" fmla="*/ 16 w 17"/>
                <a:gd name="T13" fmla="*/ 4 h 10"/>
                <a:gd name="T14" fmla="*/ 9 w 17"/>
                <a:gd name="T15" fmla="*/ 0 h 10"/>
                <a:gd name="T16" fmla="*/ 7 w 17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7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10"/>
                    <a:pt x="9" y="10"/>
                    <a:pt x="9" y="9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7" y="5"/>
                    <a:pt x="17" y="4"/>
                    <a:pt x="16" y="4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8" y="0"/>
                    <a:pt x="7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2" name="Freeform 665"/>
            <p:cNvSpPr>
              <a:spLocks/>
            </p:cNvSpPr>
            <p:nvPr userDrawn="1"/>
          </p:nvSpPr>
          <p:spPr bwMode="auto">
            <a:xfrm>
              <a:off x="9598026" y="3960813"/>
              <a:ext cx="26988" cy="15875"/>
            </a:xfrm>
            <a:custGeom>
              <a:avLst/>
              <a:gdLst>
                <a:gd name="T0" fmla="*/ 10 w 17"/>
                <a:gd name="T1" fmla="*/ 9 h 10"/>
                <a:gd name="T2" fmla="*/ 16 w 17"/>
                <a:gd name="T3" fmla="*/ 6 h 10"/>
                <a:gd name="T4" fmla="*/ 16 w 17"/>
                <a:gd name="T5" fmla="*/ 4 h 10"/>
                <a:gd name="T6" fmla="*/ 10 w 17"/>
                <a:gd name="T7" fmla="*/ 0 h 10"/>
                <a:gd name="T8" fmla="*/ 7 w 17"/>
                <a:gd name="T9" fmla="*/ 0 h 10"/>
                <a:gd name="T10" fmla="*/ 1 w 17"/>
                <a:gd name="T11" fmla="*/ 4 h 10"/>
                <a:gd name="T12" fmla="*/ 1 w 17"/>
                <a:gd name="T13" fmla="*/ 6 h 10"/>
                <a:gd name="T14" fmla="*/ 7 w 17"/>
                <a:gd name="T15" fmla="*/ 9 h 10"/>
                <a:gd name="T16" fmla="*/ 10 w 17"/>
                <a:gd name="T17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9"/>
                  </a:moveTo>
                  <a:cubicBezTo>
                    <a:pt x="16" y="6"/>
                    <a:pt x="16" y="6"/>
                    <a:pt x="16" y="6"/>
                  </a:cubicBezTo>
                  <a:cubicBezTo>
                    <a:pt x="17" y="5"/>
                    <a:pt x="17" y="5"/>
                    <a:pt x="16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7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10"/>
                    <a:pt x="9" y="10"/>
                    <a:pt x="10" y="9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3" name="Freeform 666"/>
            <p:cNvSpPr>
              <a:spLocks/>
            </p:cNvSpPr>
            <p:nvPr userDrawn="1"/>
          </p:nvSpPr>
          <p:spPr bwMode="auto">
            <a:xfrm>
              <a:off x="9625013" y="3965575"/>
              <a:ext cx="26988" cy="15875"/>
            </a:xfrm>
            <a:custGeom>
              <a:avLst/>
              <a:gdLst>
                <a:gd name="T0" fmla="*/ 9 w 17"/>
                <a:gd name="T1" fmla="*/ 10 h 10"/>
                <a:gd name="T2" fmla="*/ 16 w 17"/>
                <a:gd name="T3" fmla="*/ 6 h 10"/>
                <a:gd name="T4" fmla="*/ 16 w 17"/>
                <a:gd name="T5" fmla="*/ 5 h 10"/>
                <a:gd name="T6" fmla="*/ 9 w 17"/>
                <a:gd name="T7" fmla="*/ 1 h 10"/>
                <a:gd name="T8" fmla="*/ 7 w 17"/>
                <a:gd name="T9" fmla="*/ 1 h 10"/>
                <a:gd name="T10" fmla="*/ 0 w 17"/>
                <a:gd name="T11" fmla="*/ 5 h 10"/>
                <a:gd name="T12" fmla="*/ 0 w 17"/>
                <a:gd name="T13" fmla="*/ 6 h 10"/>
                <a:gd name="T14" fmla="*/ 7 w 17"/>
                <a:gd name="T15" fmla="*/ 10 h 10"/>
                <a:gd name="T16" fmla="*/ 9 w 17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9" y="10"/>
                  </a:moveTo>
                  <a:cubicBezTo>
                    <a:pt x="16" y="6"/>
                    <a:pt x="16" y="6"/>
                    <a:pt x="16" y="6"/>
                  </a:cubicBezTo>
                  <a:cubicBezTo>
                    <a:pt x="17" y="5"/>
                    <a:pt x="17" y="5"/>
                    <a:pt x="16" y="5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8" y="0"/>
                    <a:pt x="7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9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4" name="Freeform 667"/>
            <p:cNvSpPr>
              <a:spLocks/>
            </p:cNvSpPr>
            <p:nvPr userDrawn="1"/>
          </p:nvSpPr>
          <p:spPr bwMode="auto">
            <a:xfrm>
              <a:off x="9613901" y="3951288"/>
              <a:ext cx="28575" cy="15875"/>
            </a:xfrm>
            <a:custGeom>
              <a:avLst/>
              <a:gdLst>
                <a:gd name="T0" fmla="*/ 10 w 18"/>
                <a:gd name="T1" fmla="*/ 9 h 10"/>
                <a:gd name="T2" fmla="*/ 17 w 18"/>
                <a:gd name="T3" fmla="*/ 5 h 10"/>
                <a:gd name="T4" fmla="*/ 17 w 18"/>
                <a:gd name="T5" fmla="*/ 4 h 10"/>
                <a:gd name="T6" fmla="*/ 10 w 18"/>
                <a:gd name="T7" fmla="*/ 0 h 10"/>
                <a:gd name="T8" fmla="*/ 8 w 18"/>
                <a:gd name="T9" fmla="*/ 0 h 10"/>
                <a:gd name="T10" fmla="*/ 1 w 18"/>
                <a:gd name="T11" fmla="*/ 4 h 10"/>
                <a:gd name="T12" fmla="*/ 1 w 18"/>
                <a:gd name="T13" fmla="*/ 5 h 10"/>
                <a:gd name="T14" fmla="*/ 8 w 18"/>
                <a:gd name="T15" fmla="*/ 9 h 10"/>
                <a:gd name="T16" fmla="*/ 10 w 18"/>
                <a:gd name="T17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10" y="9"/>
                  </a:moveTo>
                  <a:cubicBezTo>
                    <a:pt x="17" y="5"/>
                    <a:pt x="17" y="5"/>
                    <a:pt x="17" y="5"/>
                  </a:cubicBezTo>
                  <a:cubicBezTo>
                    <a:pt x="18" y="5"/>
                    <a:pt x="18" y="5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8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1" y="5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9" y="10"/>
                    <a:pt x="10" y="10"/>
                    <a:pt x="10" y="9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5" name="Freeform 668"/>
            <p:cNvSpPr>
              <a:spLocks/>
            </p:cNvSpPr>
            <p:nvPr userDrawn="1"/>
          </p:nvSpPr>
          <p:spPr bwMode="auto">
            <a:xfrm>
              <a:off x="9593263" y="3943350"/>
              <a:ext cx="26988" cy="15875"/>
            </a:xfrm>
            <a:custGeom>
              <a:avLst/>
              <a:gdLst>
                <a:gd name="T0" fmla="*/ 7 w 17"/>
                <a:gd name="T1" fmla="*/ 1 h 10"/>
                <a:gd name="T2" fmla="*/ 0 w 17"/>
                <a:gd name="T3" fmla="*/ 5 h 10"/>
                <a:gd name="T4" fmla="*/ 1 w 17"/>
                <a:gd name="T5" fmla="*/ 6 h 10"/>
                <a:gd name="T6" fmla="*/ 7 w 17"/>
                <a:gd name="T7" fmla="*/ 10 h 10"/>
                <a:gd name="T8" fmla="*/ 10 w 17"/>
                <a:gd name="T9" fmla="*/ 10 h 10"/>
                <a:gd name="T10" fmla="*/ 16 w 17"/>
                <a:gd name="T11" fmla="*/ 6 h 10"/>
                <a:gd name="T12" fmla="*/ 16 w 17"/>
                <a:gd name="T13" fmla="*/ 5 h 10"/>
                <a:gd name="T14" fmla="*/ 10 w 17"/>
                <a:gd name="T15" fmla="*/ 1 h 10"/>
                <a:gd name="T16" fmla="*/ 7 w 17"/>
                <a:gd name="T1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7" y="1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7" y="6"/>
                    <a:pt x="17" y="5"/>
                    <a:pt x="16" y="5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0"/>
                    <a:pt x="8" y="0"/>
                    <a:pt x="7" y="1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6" name="Freeform 669"/>
            <p:cNvSpPr>
              <a:spLocks/>
            </p:cNvSpPr>
            <p:nvPr userDrawn="1"/>
          </p:nvSpPr>
          <p:spPr bwMode="auto">
            <a:xfrm>
              <a:off x="9674226" y="3889375"/>
              <a:ext cx="39688" cy="22225"/>
            </a:xfrm>
            <a:custGeom>
              <a:avLst/>
              <a:gdLst>
                <a:gd name="T0" fmla="*/ 15 w 25"/>
                <a:gd name="T1" fmla="*/ 0 h 14"/>
                <a:gd name="T2" fmla="*/ 1 w 25"/>
                <a:gd name="T3" fmla="*/ 9 h 14"/>
                <a:gd name="T4" fmla="*/ 1 w 25"/>
                <a:gd name="T5" fmla="*/ 10 h 14"/>
                <a:gd name="T6" fmla="*/ 8 w 25"/>
                <a:gd name="T7" fmla="*/ 14 h 14"/>
                <a:gd name="T8" fmla="*/ 10 w 25"/>
                <a:gd name="T9" fmla="*/ 14 h 14"/>
                <a:gd name="T10" fmla="*/ 24 w 25"/>
                <a:gd name="T11" fmla="*/ 6 h 14"/>
                <a:gd name="T12" fmla="*/ 24 w 25"/>
                <a:gd name="T13" fmla="*/ 4 h 14"/>
                <a:gd name="T14" fmla="*/ 17 w 25"/>
                <a:gd name="T15" fmla="*/ 0 h 14"/>
                <a:gd name="T16" fmla="*/ 15 w 25"/>
                <a:gd name="T1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14">
                  <a:moveTo>
                    <a:pt x="15" y="0"/>
                  </a:moveTo>
                  <a:cubicBezTo>
                    <a:pt x="1" y="9"/>
                    <a:pt x="1" y="9"/>
                    <a:pt x="1" y="9"/>
                  </a:cubicBezTo>
                  <a:cubicBezTo>
                    <a:pt x="0" y="9"/>
                    <a:pt x="1" y="10"/>
                    <a:pt x="1" y="10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9" y="14"/>
                    <a:pt x="9" y="14"/>
                    <a:pt x="10" y="14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5" y="5"/>
                    <a:pt x="25" y="5"/>
                    <a:pt x="24" y="4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7" y="0"/>
                    <a:pt x="16" y="0"/>
                    <a:pt x="15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7" name="Freeform 670"/>
            <p:cNvSpPr>
              <a:spLocks/>
            </p:cNvSpPr>
            <p:nvPr userDrawn="1"/>
          </p:nvSpPr>
          <p:spPr bwMode="auto">
            <a:xfrm>
              <a:off x="9659938" y="3905250"/>
              <a:ext cx="26988" cy="15875"/>
            </a:xfrm>
            <a:custGeom>
              <a:avLst/>
              <a:gdLst>
                <a:gd name="T0" fmla="*/ 7 w 17"/>
                <a:gd name="T1" fmla="*/ 0 h 10"/>
                <a:gd name="T2" fmla="*/ 0 w 17"/>
                <a:gd name="T3" fmla="*/ 4 h 10"/>
                <a:gd name="T4" fmla="*/ 0 w 17"/>
                <a:gd name="T5" fmla="*/ 6 h 10"/>
                <a:gd name="T6" fmla="*/ 7 w 17"/>
                <a:gd name="T7" fmla="*/ 10 h 10"/>
                <a:gd name="T8" fmla="*/ 9 w 17"/>
                <a:gd name="T9" fmla="*/ 10 h 10"/>
                <a:gd name="T10" fmla="*/ 16 w 17"/>
                <a:gd name="T11" fmla="*/ 6 h 10"/>
                <a:gd name="T12" fmla="*/ 16 w 17"/>
                <a:gd name="T13" fmla="*/ 4 h 10"/>
                <a:gd name="T14" fmla="*/ 9 w 17"/>
                <a:gd name="T15" fmla="*/ 0 h 10"/>
                <a:gd name="T16" fmla="*/ 7 w 17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7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9" y="10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7" y="5"/>
                    <a:pt x="17" y="5"/>
                    <a:pt x="16" y="4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8" y="0"/>
                    <a:pt x="7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8" name="Freeform 671"/>
            <p:cNvSpPr>
              <a:spLocks/>
            </p:cNvSpPr>
            <p:nvPr userDrawn="1"/>
          </p:nvSpPr>
          <p:spPr bwMode="auto">
            <a:xfrm>
              <a:off x="9721851" y="3889375"/>
              <a:ext cx="26988" cy="15875"/>
            </a:xfrm>
            <a:custGeom>
              <a:avLst/>
              <a:gdLst>
                <a:gd name="T0" fmla="*/ 10 w 17"/>
                <a:gd name="T1" fmla="*/ 10 h 10"/>
                <a:gd name="T2" fmla="*/ 16 w 17"/>
                <a:gd name="T3" fmla="*/ 6 h 10"/>
                <a:gd name="T4" fmla="*/ 16 w 17"/>
                <a:gd name="T5" fmla="*/ 4 h 10"/>
                <a:gd name="T6" fmla="*/ 9 w 17"/>
                <a:gd name="T7" fmla="*/ 0 h 10"/>
                <a:gd name="T8" fmla="*/ 7 w 17"/>
                <a:gd name="T9" fmla="*/ 0 h 10"/>
                <a:gd name="T10" fmla="*/ 0 w 17"/>
                <a:gd name="T11" fmla="*/ 4 h 10"/>
                <a:gd name="T12" fmla="*/ 0 w 17"/>
                <a:gd name="T13" fmla="*/ 6 h 10"/>
                <a:gd name="T14" fmla="*/ 7 w 17"/>
                <a:gd name="T15" fmla="*/ 10 h 10"/>
                <a:gd name="T16" fmla="*/ 10 w 17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10"/>
                  </a:moveTo>
                  <a:cubicBezTo>
                    <a:pt x="16" y="6"/>
                    <a:pt x="16" y="6"/>
                    <a:pt x="16" y="6"/>
                  </a:cubicBezTo>
                  <a:cubicBezTo>
                    <a:pt x="17" y="5"/>
                    <a:pt x="17" y="5"/>
                    <a:pt x="16" y="4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8" y="0"/>
                    <a:pt x="7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10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9" name="Freeform 672"/>
            <p:cNvSpPr>
              <a:spLocks/>
            </p:cNvSpPr>
            <p:nvPr userDrawn="1"/>
          </p:nvSpPr>
          <p:spPr bwMode="auto">
            <a:xfrm>
              <a:off x="9731376" y="3933825"/>
              <a:ext cx="19050" cy="11113"/>
            </a:xfrm>
            <a:custGeom>
              <a:avLst/>
              <a:gdLst>
                <a:gd name="T0" fmla="*/ 9 w 12"/>
                <a:gd name="T1" fmla="*/ 0 h 7"/>
                <a:gd name="T2" fmla="*/ 8 w 12"/>
                <a:gd name="T3" fmla="*/ 0 h 7"/>
                <a:gd name="T4" fmla="*/ 0 w 12"/>
                <a:gd name="T5" fmla="*/ 4 h 7"/>
                <a:gd name="T6" fmla="*/ 0 w 12"/>
                <a:gd name="T7" fmla="*/ 5 h 7"/>
                <a:gd name="T8" fmla="*/ 3 w 12"/>
                <a:gd name="T9" fmla="*/ 7 h 7"/>
                <a:gd name="T10" fmla="*/ 4 w 12"/>
                <a:gd name="T11" fmla="*/ 7 h 7"/>
                <a:gd name="T12" fmla="*/ 12 w 12"/>
                <a:gd name="T13" fmla="*/ 2 h 7"/>
                <a:gd name="T14" fmla="*/ 12 w 12"/>
                <a:gd name="T15" fmla="*/ 2 h 7"/>
                <a:gd name="T16" fmla="*/ 9 w 12"/>
                <a:gd name="T1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7">
                  <a:moveTo>
                    <a:pt x="9" y="0"/>
                  </a:moveTo>
                  <a:lnTo>
                    <a:pt x="8" y="0"/>
                  </a:lnTo>
                  <a:lnTo>
                    <a:pt x="0" y="4"/>
                  </a:lnTo>
                  <a:lnTo>
                    <a:pt x="0" y="5"/>
                  </a:lnTo>
                  <a:lnTo>
                    <a:pt x="3" y="7"/>
                  </a:lnTo>
                  <a:lnTo>
                    <a:pt x="4" y="7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0" name="Freeform 673"/>
            <p:cNvSpPr>
              <a:spLocks/>
            </p:cNvSpPr>
            <p:nvPr userDrawn="1"/>
          </p:nvSpPr>
          <p:spPr bwMode="auto">
            <a:xfrm>
              <a:off x="9723438" y="3929063"/>
              <a:ext cx="19050" cy="11113"/>
            </a:xfrm>
            <a:custGeom>
              <a:avLst/>
              <a:gdLst>
                <a:gd name="T0" fmla="*/ 8 w 12"/>
                <a:gd name="T1" fmla="*/ 0 h 7"/>
                <a:gd name="T2" fmla="*/ 0 w 12"/>
                <a:gd name="T3" fmla="*/ 4 h 7"/>
                <a:gd name="T4" fmla="*/ 0 w 12"/>
                <a:gd name="T5" fmla="*/ 5 h 7"/>
                <a:gd name="T6" fmla="*/ 3 w 12"/>
                <a:gd name="T7" fmla="*/ 7 h 7"/>
                <a:gd name="T8" fmla="*/ 4 w 12"/>
                <a:gd name="T9" fmla="*/ 7 h 7"/>
                <a:gd name="T10" fmla="*/ 12 w 12"/>
                <a:gd name="T11" fmla="*/ 2 h 7"/>
                <a:gd name="T12" fmla="*/ 12 w 12"/>
                <a:gd name="T13" fmla="*/ 2 h 7"/>
                <a:gd name="T14" fmla="*/ 9 w 12"/>
                <a:gd name="T15" fmla="*/ 0 h 7"/>
                <a:gd name="T16" fmla="*/ 8 w 12"/>
                <a:gd name="T1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7">
                  <a:moveTo>
                    <a:pt x="8" y="0"/>
                  </a:moveTo>
                  <a:lnTo>
                    <a:pt x="0" y="4"/>
                  </a:lnTo>
                  <a:lnTo>
                    <a:pt x="0" y="5"/>
                  </a:lnTo>
                  <a:lnTo>
                    <a:pt x="3" y="7"/>
                  </a:lnTo>
                  <a:lnTo>
                    <a:pt x="4" y="7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9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1" name="Freeform 674"/>
            <p:cNvSpPr>
              <a:spLocks/>
            </p:cNvSpPr>
            <p:nvPr userDrawn="1"/>
          </p:nvSpPr>
          <p:spPr bwMode="auto">
            <a:xfrm>
              <a:off x="9715501" y="3941763"/>
              <a:ext cx="19050" cy="11113"/>
            </a:xfrm>
            <a:custGeom>
              <a:avLst/>
              <a:gdLst>
                <a:gd name="T0" fmla="*/ 9 w 12"/>
                <a:gd name="T1" fmla="*/ 0 h 7"/>
                <a:gd name="T2" fmla="*/ 8 w 12"/>
                <a:gd name="T3" fmla="*/ 0 h 7"/>
                <a:gd name="T4" fmla="*/ 0 w 12"/>
                <a:gd name="T5" fmla="*/ 5 h 7"/>
                <a:gd name="T6" fmla="*/ 0 w 12"/>
                <a:gd name="T7" fmla="*/ 5 h 7"/>
                <a:gd name="T8" fmla="*/ 4 w 12"/>
                <a:gd name="T9" fmla="*/ 7 h 7"/>
                <a:gd name="T10" fmla="*/ 5 w 12"/>
                <a:gd name="T11" fmla="*/ 7 h 7"/>
                <a:gd name="T12" fmla="*/ 12 w 12"/>
                <a:gd name="T13" fmla="*/ 3 h 7"/>
                <a:gd name="T14" fmla="*/ 12 w 12"/>
                <a:gd name="T15" fmla="*/ 2 h 7"/>
                <a:gd name="T16" fmla="*/ 9 w 12"/>
                <a:gd name="T1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7">
                  <a:moveTo>
                    <a:pt x="9" y="0"/>
                  </a:moveTo>
                  <a:lnTo>
                    <a:pt x="8" y="0"/>
                  </a:lnTo>
                  <a:lnTo>
                    <a:pt x="0" y="5"/>
                  </a:lnTo>
                  <a:lnTo>
                    <a:pt x="0" y="5"/>
                  </a:lnTo>
                  <a:lnTo>
                    <a:pt x="4" y="7"/>
                  </a:lnTo>
                  <a:lnTo>
                    <a:pt x="5" y="7"/>
                  </a:lnTo>
                  <a:lnTo>
                    <a:pt x="12" y="3"/>
                  </a:lnTo>
                  <a:lnTo>
                    <a:pt x="12" y="2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2" name="Freeform 675"/>
            <p:cNvSpPr>
              <a:spLocks/>
            </p:cNvSpPr>
            <p:nvPr userDrawn="1"/>
          </p:nvSpPr>
          <p:spPr bwMode="auto">
            <a:xfrm>
              <a:off x="9680576" y="3898900"/>
              <a:ext cx="50800" cy="30163"/>
            </a:xfrm>
            <a:custGeom>
              <a:avLst/>
              <a:gdLst>
                <a:gd name="T0" fmla="*/ 10 w 32"/>
                <a:gd name="T1" fmla="*/ 18 h 19"/>
                <a:gd name="T2" fmla="*/ 31 w 32"/>
                <a:gd name="T3" fmla="*/ 6 h 19"/>
                <a:gd name="T4" fmla="*/ 31 w 32"/>
                <a:gd name="T5" fmla="*/ 5 h 19"/>
                <a:gd name="T6" fmla="*/ 24 w 32"/>
                <a:gd name="T7" fmla="*/ 1 h 19"/>
                <a:gd name="T8" fmla="*/ 22 w 32"/>
                <a:gd name="T9" fmla="*/ 1 h 19"/>
                <a:gd name="T10" fmla="*/ 1 w 32"/>
                <a:gd name="T11" fmla="*/ 13 h 19"/>
                <a:gd name="T12" fmla="*/ 1 w 32"/>
                <a:gd name="T13" fmla="*/ 14 h 19"/>
                <a:gd name="T14" fmla="*/ 8 w 32"/>
                <a:gd name="T15" fmla="*/ 18 h 19"/>
                <a:gd name="T16" fmla="*/ 10 w 32"/>
                <a:gd name="T17" fmla="*/ 18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" h="19">
                  <a:moveTo>
                    <a:pt x="10" y="18"/>
                  </a:moveTo>
                  <a:cubicBezTo>
                    <a:pt x="31" y="6"/>
                    <a:pt x="31" y="6"/>
                    <a:pt x="31" y="6"/>
                  </a:cubicBezTo>
                  <a:cubicBezTo>
                    <a:pt x="32" y="6"/>
                    <a:pt x="32" y="5"/>
                    <a:pt x="31" y="5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4" y="0"/>
                    <a:pt x="23" y="0"/>
                    <a:pt x="22" y="1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0" y="13"/>
                    <a:pt x="0" y="14"/>
                    <a:pt x="1" y="14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9"/>
                    <a:pt x="10" y="19"/>
                    <a:pt x="10" y="18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3" name="Freeform 676"/>
            <p:cNvSpPr>
              <a:spLocks/>
            </p:cNvSpPr>
            <p:nvPr userDrawn="1"/>
          </p:nvSpPr>
          <p:spPr bwMode="auto">
            <a:xfrm>
              <a:off x="9664701" y="3922713"/>
              <a:ext cx="26988" cy="15875"/>
            </a:xfrm>
            <a:custGeom>
              <a:avLst/>
              <a:gdLst>
                <a:gd name="T0" fmla="*/ 9 w 17"/>
                <a:gd name="T1" fmla="*/ 9 h 10"/>
                <a:gd name="T2" fmla="*/ 16 w 17"/>
                <a:gd name="T3" fmla="*/ 5 h 10"/>
                <a:gd name="T4" fmla="*/ 16 w 17"/>
                <a:gd name="T5" fmla="*/ 4 h 10"/>
                <a:gd name="T6" fmla="*/ 9 w 17"/>
                <a:gd name="T7" fmla="*/ 0 h 10"/>
                <a:gd name="T8" fmla="*/ 7 w 17"/>
                <a:gd name="T9" fmla="*/ 0 h 10"/>
                <a:gd name="T10" fmla="*/ 0 w 17"/>
                <a:gd name="T11" fmla="*/ 4 h 10"/>
                <a:gd name="T12" fmla="*/ 0 w 17"/>
                <a:gd name="T13" fmla="*/ 5 h 10"/>
                <a:gd name="T14" fmla="*/ 7 w 17"/>
                <a:gd name="T15" fmla="*/ 9 h 10"/>
                <a:gd name="T16" fmla="*/ 9 w 17"/>
                <a:gd name="T17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9" y="9"/>
                  </a:moveTo>
                  <a:cubicBezTo>
                    <a:pt x="16" y="5"/>
                    <a:pt x="16" y="5"/>
                    <a:pt x="16" y="5"/>
                  </a:cubicBezTo>
                  <a:cubicBezTo>
                    <a:pt x="17" y="5"/>
                    <a:pt x="17" y="4"/>
                    <a:pt x="16" y="4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8" y="0"/>
                    <a:pt x="7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10"/>
                    <a:pt x="9" y="10"/>
                    <a:pt x="9" y="9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4" name="Freeform 677"/>
            <p:cNvSpPr>
              <a:spLocks/>
            </p:cNvSpPr>
            <p:nvPr userDrawn="1"/>
          </p:nvSpPr>
          <p:spPr bwMode="auto">
            <a:xfrm>
              <a:off x="9690101" y="3910013"/>
              <a:ext cx="58738" cy="33338"/>
            </a:xfrm>
            <a:custGeom>
              <a:avLst/>
              <a:gdLst>
                <a:gd name="T0" fmla="*/ 36 w 37"/>
                <a:gd name="T1" fmla="*/ 4 h 21"/>
                <a:gd name="T2" fmla="*/ 29 w 37"/>
                <a:gd name="T3" fmla="*/ 0 h 21"/>
                <a:gd name="T4" fmla="*/ 27 w 37"/>
                <a:gd name="T5" fmla="*/ 0 h 21"/>
                <a:gd name="T6" fmla="*/ 1 w 37"/>
                <a:gd name="T7" fmla="*/ 15 h 21"/>
                <a:gd name="T8" fmla="*/ 1 w 37"/>
                <a:gd name="T9" fmla="*/ 17 h 21"/>
                <a:gd name="T10" fmla="*/ 8 w 37"/>
                <a:gd name="T11" fmla="*/ 21 h 21"/>
                <a:gd name="T12" fmla="*/ 10 w 37"/>
                <a:gd name="T13" fmla="*/ 21 h 21"/>
                <a:gd name="T14" fmla="*/ 36 w 37"/>
                <a:gd name="T15" fmla="*/ 5 h 21"/>
                <a:gd name="T16" fmla="*/ 36 w 37"/>
                <a:gd name="T17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7" h="21">
                  <a:moveTo>
                    <a:pt x="36" y="4"/>
                  </a:move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8" y="0"/>
                    <a:pt x="27" y="0"/>
                  </a:cubicBezTo>
                  <a:cubicBezTo>
                    <a:pt x="18" y="5"/>
                    <a:pt x="10" y="10"/>
                    <a:pt x="1" y="15"/>
                  </a:cubicBezTo>
                  <a:cubicBezTo>
                    <a:pt x="0" y="16"/>
                    <a:pt x="0" y="16"/>
                    <a:pt x="1" y="17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9" y="21"/>
                    <a:pt x="10" y="21"/>
                    <a:pt x="10" y="21"/>
                  </a:cubicBezTo>
                  <a:cubicBezTo>
                    <a:pt x="19" y="15"/>
                    <a:pt x="27" y="10"/>
                    <a:pt x="36" y="5"/>
                  </a:cubicBezTo>
                  <a:cubicBezTo>
                    <a:pt x="37" y="5"/>
                    <a:pt x="37" y="4"/>
                    <a:pt x="36" y="4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5" name="Freeform 678"/>
            <p:cNvSpPr>
              <a:spLocks/>
            </p:cNvSpPr>
            <p:nvPr userDrawn="1"/>
          </p:nvSpPr>
          <p:spPr bwMode="auto">
            <a:xfrm>
              <a:off x="9618663" y="3910013"/>
              <a:ext cx="28575" cy="15875"/>
            </a:xfrm>
            <a:custGeom>
              <a:avLst/>
              <a:gdLst>
                <a:gd name="T0" fmla="*/ 8 w 18"/>
                <a:gd name="T1" fmla="*/ 0 h 10"/>
                <a:gd name="T2" fmla="*/ 1 w 18"/>
                <a:gd name="T3" fmla="*/ 4 h 10"/>
                <a:gd name="T4" fmla="*/ 1 w 18"/>
                <a:gd name="T5" fmla="*/ 5 h 10"/>
                <a:gd name="T6" fmla="*/ 8 w 18"/>
                <a:gd name="T7" fmla="*/ 9 h 10"/>
                <a:gd name="T8" fmla="*/ 10 w 18"/>
                <a:gd name="T9" fmla="*/ 9 h 10"/>
                <a:gd name="T10" fmla="*/ 17 w 18"/>
                <a:gd name="T11" fmla="*/ 5 h 10"/>
                <a:gd name="T12" fmla="*/ 17 w 18"/>
                <a:gd name="T13" fmla="*/ 4 h 10"/>
                <a:gd name="T14" fmla="*/ 10 w 18"/>
                <a:gd name="T15" fmla="*/ 0 h 10"/>
                <a:gd name="T16" fmla="*/ 8 w 18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8" y="0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0" y="5"/>
                    <a:pt x="1" y="5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9" y="10"/>
                    <a:pt x="10" y="10"/>
                    <a:pt x="10" y="9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8" y="5"/>
                    <a:pt x="18" y="4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9" y="0"/>
                    <a:pt x="8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6" name="Freeform 679"/>
            <p:cNvSpPr>
              <a:spLocks/>
            </p:cNvSpPr>
            <p:nvPr userDrawn="1"/>
          </p:nvSpPr>
          <p:spPr bwMode="auto">
            <a:xfrm>
              <a:off x="9645651" y="3883025"/>
              <a:ext cx="17463" cy="9525"/>
            </a:xfrm>
            <a:custGeom>
              <a:avLst/>
              <a:gdLst>
                <a:gd name="T0" fmla="*/ 5 w 11"/>
                <a:gd name="T1" fmla="*/ 6 h 6"/>
                <a:gd name="T2" fmla="*/ 7 w 11"/>
                <a:gd name="T3" fmla="*/ 6 h 6"/>
                <a:gd name="T4" fmla="*/ 11 w 11"/>
                <a:gd name="T5" fmla="*/ 4 h 6"/>
                <a:gd name="T6" fmla="*/ 11 w 11"/>
                <a:gd name="T7" fmla="*/ 3 h 6"/>
                <a:gd name="T8" fmla="*/ 7 w 11"/>
                <a:gd name="T9" fmla="*/ 0 h 6"/>
                <a:gd name="T10" fmla="*/ 5 w 11"/>
                <a:gd name="T11" fmla="*/ 0 h 6"/>
                <a:gd name="T12" fmla="*/ 1 w 11"/>
                <a:gd name="T13" fmla="*/ 3 h 6"/>
                <a:gd name="T14" fmla="*/ 1 w 11"/>
                <a:gd name="T15" fmla="*/ 4 h 6"/>
                <a:gd name="T16" fmla="*/ 5 w 11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5" y="6"/>
                  </a:moveTo>
                  <a:cubicBezTo>
                    <a:pt x="5" y="6"/>
                    <a:pt x="6" y="6"/>
                    <a:pt x="7" y="6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3"/>
                    <a:pt x="1" y="4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7" name="Freeform 680"/>
            <p:cNvSpPr>
              <a:spLocks/>
            </p:cNvSpPr>
            <p:nvPr userDrawn="1"/>
          </p:nvSpPr>
          <p:spPr bwMode="auto">
            <a:xfrm>
              <a:off x="9636126" y="3889375"/>
              <a:ext cx="17463" cy="9525"/>
            </a:xfrm>
            <a:custGeom>
              <a:avLst/>
              <a:gdLst>
                <a:gd name="T0" fmla="*/ 4 w 11"/>
                <a:gd name="T1" fmla="*/ 6 h 6"/>
                <a:gd name="T2" fmla="*/ 6 w 11"/>
                <a:gd name="T3" fmla="*/ 6 h 6"/>
                <a:gd name="T4" fmla="*/ 10 w 11"/>
                <a:gd name="T5" fmla="*/ 3 h 6"/>
                <a:gd name="T6" fmla="*/ 10 w 11"/>
                <a:gd name="T7" fmla="*/ 3 h 6"/>
                <a:gd name="T8" fmla="*/ 6 w 11"/>
                <a:gd name="T9" fmla="*/ 0 h 6"/>
                <a:gd name="T10" fmla="*/ 4 w 11"/>
                <a:gd name="T11" fmla="*/ 0 h 6"/>
                <a:gd name="T12" fmla="*/ 0 w 11"/>
                <a:gd name="T13" fmla="*/ 3 h 6"/>
                <a:gd name="T14" fmla="*/ 0 w 11"/>
                <a:gd name="T15" fmla="*/ 3 h 6"/>
                <a:gd name="T16" fmla="*/ 4 w 11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4" y="6"/>
                  </a:moveTo>
                  <a:cubicBezTo>
                    <a:pt x="5" y="6"/>
                    <a:pt x="5" y="6"/>
                    <a:pt x="6" y="6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1" y="3"/>
                    <a:pt x="11" y="3"/>
                    <a:pt x="10" y="3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5" y="0"/>
                    <a:pt x="5" y="0"/>
                    <a:pt x="4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lnTo>
                    <a:pt x="4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8" name="Freeform 681"/>
            <p:cNvSpPr>
              <a:spLocks/>
            </p:cNvSpPr>
            <p:nvPr userDrawn="1"/>
          </p:nvSpPr>
          <p:spPr bwMode="auto">
            <a:xfrm>
              <a:off x="9652001" y="3879850"/>
              <a:ext cx="46038" cy="26988"/>
            </a:xfrm>
            <a:custGeom>
              <a:avLst/>
              <a:gdLst>
                <a:gd name="T0" fmla="*/ 19 w 29"/>
                <a:gd name="T1" fmla="*/ 1 h 17"/>
                <a:gd name="T2" fmla="*/ 1 w 29"/>
                <a:gd name="T3" fmla="*/ 11 h 17"/>
                <a:gd name="T4" fmla="*/ 1 w 29"/>
                <a:gd name="T5" fmla="*/ 12 h 17"/>
                <a:gd name="T6" fmla="*/ 8 w 29"/>
                <a:gd name="T7" fmla="*/ 16 h 17"/>
                <a:gd name="T8" fmla="*/ 10 w 29"/>
                <a:gd name="T9" fmla="*/ 16 h 17"/>
                <a:gd name="T10" fmla="*/ 28 w 29"/>
                <a:gd name="T11" fmla="*/ 6 h 17"/>
                <a:gd name="T12" fmla="*/ 28 w 29"/>
                <a:gd name="T13" fmla="*/ 4 h 17"/>
                <a:gd name="T14" fmla="*/ 21 w 29"/>
                <a:gd name="T15" fmla="*/ 1 h 17"/>
                <a:gd name="T16" fmla="*/ 19 w 29"/>
                <a:gd name="T17" fmla="*/ 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" h="17">
                  <a:moveTo>
                    <a:pt x="19" y="1"/>
                  </a:moveTo>
                  <a:cubicBezTo>
                    <a:pt x="1" y="11"/>
                    <a:pt x="1" y="11"/>
                    <a:pt x="1" y="11"/>
                  </a:cubicBezTo>
                  <a:cubicBezTo>
                    <a:pt x="0" y="11"/>
                    <a:pt x="0" y="12"/>
                    <a:pt x="1" y="12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7"/>
                    <a:pt x="9" y="17"/>
                    <a:pt x="10" y="16"/>
                  </a:cubicBezTo>
                  <a:cubicBezTo>
                    <a:pt x="28" y="6"/>
                    <a:pt x="28" y="6"/>
                    <a:pt x="28" y="6"/>
                  </a:cubicBezTo>
                  <a:cubicBezTo>
                    <a:pt x="29" y="5"/>
                    <a:pt x="29" y="5"/>
                    <a:pt x="28" y="4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0"/>
                    <a:pt x="20" y="0"/>
                    <a:pt x="19" y="1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9" name="Freeform 682"/>
            <p:cNvSpPr>
              <a:spLocks/>
            </p:cNvSpPr>
            <p:nvPr userDrawn="1"/>
          </p:nvSpPr>
          <p:spPr bwMode="auto">
            <a:xfrm>
              <a:off x="9636126" y="3900488"/>
              <a:ext cx="26988" cy="15875"/>
            </a:xfrm>
            <a:custGeom>
              <a:avLst/>
              <a:gdLst>
                <a:gd name="T0" fmla="*/ 7 w 17"/>
                <a:gd name="T1" fmla="*/ 0 h 10"/>
                <a:gd name="T2" fmla="*/ 1 w 17"/>
                <a:gd name="T3" fmla="*/ 4 h 10"/>
                <a:gd name="T4" fmla="*/ 1 w 17"/>
                <a:gd name="T5" fmla="*/ 5 h 10"/>
                <a:gd name="T6" fmla="*/ 7 w 17"/>
                <a:gd name="T7" fmla="*/ 9 h 10"/>
                <a:gd name="T8" fmla="*/ 10 w 17"/>
                <a:gd name="T9" fmla="*/ 9 h 10"/>
                <a:gd name="T10" fmla="*/ 16 w 17"/>
                <a:gd name="T11" fmla="*/ 5 h 10"/>
                <a:gd name="T12" fmla="*/ 16 w 17"/>
                <a:gd name="T13" fmla="*/ 4 h 10"/>
                <a:gd name="T14" fmla="*/ 10 w 17"/>
                <a:gd name="T15" fmla="*/ 0 h 10"/>
                <a:gd name="T16" fmla="*/ 7 w 17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7" y="0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1" y="5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10"/>
                    <a:pt x="9" y="10"/>
                    <a:pt x="10" y="9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7" y="5"/>
                    <a:pt x="17" y="4"/>
                    <a:pt x="16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7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0" name="Freeform 683"/>
            <p:cNvSpPr>
              <a:spLocks/>
            </p:cNvSpPr>
            <p:nvPr userDrawn="1"/>
          </p:nvSpPr>
          <p:spPr bwMode="auto">
            <a:xfrm>
              <a:off x="9642476" y="3914775"/>
              <a:ext cx="26988" cy="15875"/>
            </a:xfrm>
            <a:custGeom>
              <a:avLst/>
              <a:gdLst>
                <a:gd name="T0" fmla="*/ 8 w 17"/>
                <a:gd name="T1" fmla="*/ 0 h 10"/>
                <a:gd name="T2" fmla="*/ 1 w 17"/>
                <a:gd name="T3" fmla="*/ 4 h 10"/>
                <a:gd name="T4" fmla="*/ 1 w 17"/>
                <a:gd name="T5" fmla="*/ 6 h 10"/>
                <a:gd name="T6" fmla="*/ 8 w 17"/>
                <a:gd name="T7" fmla="*/ 10 h 10"/>
                <a:gd name="T8" fmla="*/ 10 w 17"/>
                <a:gd name="T9" fmla="*/ 10 h 10"/>
                <a:gd name="T10" fmla="*/ 17 w 17"/>
                <a:gd name="T11" fmla="*/ 6 h 10"/>
                <a:gd name="T12" fmla="*/ 17 w 17"/>
                <a:gd name="T13" fmla="*/ 4 h 10"/>
                <a:gd name="T14" fmla="*/ 10 w 17"/>
                <a:gd name="T15" fmla="*/ 0 h 10"/>
                <a:gd name="T16" fmla="*/ 8 w 17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8" y="0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5"/>
                    <a:pt x="17" y="5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1" name="Freeform 684"/>
            <p:cNvSpPr>
              <a:spLocks/>
            </p:cNvSpPr>
            <p:nvPr userDrawn="1"/>
          </p:nvSpPr>
          <p:spPr bwMode="auto">
            <a:xfrm>
              <a:off x="9772651" y="3900488"/>
              <a:ext cx="26988" cy="15875"/>
            </a:xfrm>
            <a:custGeom>
              <a:avLst/>
              <a:gdLst>
                <a:gd name="T0" fmla="*/ 10 w 17"/>
                <a:gd name="T1" fmla="*/ 0 h 10"/>
                <a:gd name="T2" fmla="*/ 8 w 17"/>
                <a:gd name="T3" fmla="*/ 0 h 10"/>
                <a:gd name="T4" fmla="*/ 1 w 17"/>
                <a:gd name="T5" fmla="*/ 4 h 10"/>
                <a:gd name="T6" fmla="*/ 1 w 17"/>
                <a:gd name="T7" fmla="*/ 5 h 10"/>
                <a:gd name="T8" fmla="*/ 8 w 17"/>
                <a:gd name="T9" fmla="*/ 9 h 10"/>
                <a:gd name="T10" fmla="*/ 10 w 17"/>
                <a:gd name="T11" fmla="*/ 9 h 10"/>
                <a:gd name="T12" fmla="*/ 17 w 17"/>
                <a:gd name="T13" fmla="*/ 5 h 10"/>
                <a:gd name="T14" fmla="*/ 17 w 17"/>
                <a:gd name="T15" fmla="*/ 4 h 10"/>
                <a:gd name="T16" fmla="*/ 10 w 17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0"/>
                  </a:moveTo>
                  <a:cubicBezTo>
                    <a:pt x="9" y="0"/>
                    <a:pt x="8" y="0"/>
                    <a:pt x="8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1" y="5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9" y="10"/>
                    <a:pt x="10" y="9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5"/>
                    <a:pt x="17" y="4"/>
                    <a:pt x="17" y="4"/>
                  </a:cubicBezTo>
                  <a:lnTo>
                    <a:pt x="10" y="0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2" name="Freeform 685"/>
            <p:cNvSpPr>
              <a:spLocks/>
            </p:cNvSpPr>
            <p:nvPr userDrawn="1"/>
          </p:nvSpPr>
          <p:spPr bwMode="auto">
            <a:xfrm>
              <a:off x="9731376" y="3833813"/>
              <a:ext cx="17463" cy="9525"/>
            </a:xfrm>
            <a:custGeom>
              <a:avLst/>
              <a:gdLst>
                <a:gd name="T0" fmla="*/ 5 w 11"/>
                <a:gd name="T1" fmla="*/ 6 h 6"/>
                <a:gd name="T2" fmla="*/ 6 w 11"/>
                <a:gd name="T3" fmla="*/ 6 h 6"/>
                <a:gd name="T4" fmla="*/ 10 w 11"/>
                <a:gd name="T5" fmla="*/ 4 h 6"/>
                <a:gd name="T6" fmla="*/ 10 w 11"/>
                <a:gd name="T7" fmla="*/ 3 h 6"/>
                <a:gd name="T8" fmla="*/ 6 w 11"/>
                <a:gd name="T9" fmla="*/ 0 h 6"/>
                <a:gd name="T10" fmla="*/ 5 w 11"/>
                <a:gd name="T11" fmla="*/ 0 h 6"/>
                <a:gd name="T12" fmla="*/ 0 w 11"/>
                <a:gd name="T13" fmla="*/ 3 h 6"/>
                <a:gd name="T14" fmla="*/ 0 w 11"/>
                <a:gd name="T15" fmla="*/ 4 h 6"/>
                <a:gd name="T16" fmla="*/ 5 w 11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5" y="6"/>
                  </a:moveTo>
                  <a:cubicBezTo>
                    <a:pt x="5" y="6"/>
                    <a:pt x="6" y="6"/>
                    <a:pt x="6" y="6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1" y="3"/>
                    <a:pt x="11" y="3"/>
                    <a:pt x="10" y="3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4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3" name="Freeform 686"/>
            <p:cNvSpPr>
              <a:spLocks/>
            </p:cNvSpPr>
            <p:nvPr userDrawn="1"/>
          </p:nvSpPr>
          <p:spPr bwMode="auto">
            <a:xfrm>
              <a:off x="9720263" y="3840163"/>
              <a:ext cx="17463" cy="9525"/>
            </a:xfrm>
            <a:custGeom>
              <a:avLst/>
              <a:gdLst>
                <a:gd name="T0" fmla="*/ 5 w 11"/>
                <a:gd name="T1" fmla="*/ 6 h 6"/>
                <a:gd name="T2" fmla="*/ 6 w 11"/>
                <a:gd name="T3" fmla="*/ 6 h 6"/>
                <a:gd name="T4" fmla="*/ 11 w 11"/>
                <a:gd name="T5" fmla="*/ 3 h 6"/>
                <a:gd name="T6" fmla="*/ 11 w 11"/>
                <a:gd name="T7" fmla="*/ 3 h 6"/>
                <a:gd name="T8" fmla="*/ 6 w 11"/>
                <a:gd name="T9" fmla="*/ 0 h 6"/>
                <a:gd name="T10" fmla="*/ 5 w 11"/>
                <a:gd name="T11" fmla="*/ 0 h 6"/>
                <a:gd name="T12" fmla="*/ 1 w 11"/>
                <a:gd name="T13" fmla="*/ 3 h 6"/>
                <a:gd name="T14" fmla="*/ 1 w 11"/>
                <a:gd name="T15" fmla="*/ 3 h 6"/>
                <a:gd name="T16" fmla="*/ 5 w 11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5" y="6"/>
                  </a:moveTo>
                  <a:cubicBezTo>
                    <a:pt x="5" y="6"/>
                    <a:pt x="6" y="6"/>
                    <a:pt x="6" y="6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3"/>
                    <a:pt x="1" y="3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4" name="Freeform 687"/>
            <p:cNvSpPr>
              <a:spLocks/>
            </p:cNvSpPr>
            <p:nvPr userDrawn="1"/>
          </p:nvSpPr>
          <p:spPr bwMode="auto">
            <a:xfrm>
              <a:off x="9737726" y="3841750"/>
              <a:ext cx="26988" cy="14288"/>
            </a:xfrm>
            <a:custGeom>
              <a:avLst/>
              <a:gdLst>
                <a:gd name="T0" fmla="*/ 1 w 17"/>
                <a:gd name="T1" fmla="*/ 5 h 9"/>
                <a:gd name="T2" fmla="*/ 8 w 17"/>
                <a:gd name="T3" fmla="*/ 9 h 9"/>
                <a:gd name="T4" fmla="*/ 10 w 17"/>
                <a:gd name="T5" fmla="*/ 9 h 9"/>
                <a:gd name="T6" fmla="*/ 17 w 17"/>
                <a:gd name="T7" fmla="*/ 5 h 9"/>
                <a:gd name="T8" fmla="*/ 17 w 17"/>
                <a:gd name="T9" fmla="*/ 4 h 9"/>
                <a:gd name="T10" fmla="*/ 10 w 17"/>
                <a:gd name="T11" fmla="*/ 0 h 9"/>
                <a:gd name="T12" fmla="*/ 8 w 17"/>
                <a:gd name="T13" fmla="*/ 0 h 9"/>
                <a:gd name="T14" fmla="*/ 1 w 17"/>
                <a:gd name="T15" fmla="*/ 4 h 9"/>
                <a:gd name="T16" fmla="*/ 1 w 17"/>
                <a:gd name="T17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9">
                  <a:moveTo>
                    <a:pt x="1" y="5"/>
                  </a:move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9" y="9"/>
                    <a:pt x="10" y="9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5"/>
                    <a:pt x="17" y="4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8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1" y="5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5" name="Freeform 688"/>
            <p:cNvSpPr>
              <a:spLocks/>
            </p:cNvSpPr>
            <p:nvPr userDrawn="1"/>
          </p:nvSpPr>
          <p:spPr bwMode="auto">
            <a:xfrm>
              <a:off x="9721851" y="3851275"/>
              <a:ext cx="26988" cy="15875"/>
            </a:xfrm>
            <a:custGeom>
              <a:avLst/>
              <a:gdLst>
                <a:gd name="T0" fmla="*/ 9 w 17"/>
                <a:gd name="T1" fmla="*/ 0 h 10"/>
                <a:gd name="T2" fmla="*/ 7 w 17"/>
                <a:gd name="T3" fmla="*/ 0 h 10"/>
                <a:gd name="T4" fmla="*/ 0 w 17"/>
                <a:gd name="T5" fmla="*/ 4 h 10"/>
                <a:gd name="T6" fmla="*/ 0 w 17"/>
                <a:gd name="T7" fmla="*/ 5 h 10"/>
                <a:gd name="T8" fmla="*/ 7 w 17"/>
                <a:gd name="T9" fmla="*/ 9 h 10"/>
                <a:gd name="T10" fmla="*/ 9 w 17"/>
                <a:gd name="T11" fmla="*/ 9 h 10"/>
                <a:gd name="T12" fmla="*/ 16 w 17"/>
                <a:gd name="T13" fmla="*/ 5 h 10"/>
                <a:gd name="T14" fmla="*/ 16 w 17"/>
                <a:gd name="T15" fmla="*/ 4 h 10"/>
                <a:gd name="T16" fmla="*/ 9 w 17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9" y="0"/>
                  </a:moveTo>
                  <a:cubicBezTo>
                    <a:pt x="9" y="0"/>
                    <a:pt x="8" y="0"/>
                    <a:pt x="7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10"/>
                    <a:pt x="9" y="10"/>
                    <a:pt x="9" y="9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7" y="5"/>
                    <a:pt x="17" y="4"/>
                    <a:pt x="16" y="4"/>
                  </a:cubicBezTo>
                  <a:lnTo>
                    <a:pt x="9" y="0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6" name="Freeform 689"/>
            <p:cNvSpPr>
              <a:spLocks/>
            </p:cNvSpPr>
            <p:nvPr userDrawn="1"/>
          </p:nvSpPr>
          <p:spPr bwMode="auto">
            <a:xfrm>
              <a:off x="9737726" y="3859213"/>
              <a:ext cx="26988" cy="15875"/>
            </a:xfrm>
            <a:custGeom>
              <a:avLst/>
              <a:gdLst>
                <a:gd name="T0" fmla="*/ 9 w 17"/>
                <a:gd name="T1" fmla="*/ 1 h 10"/>
                <a:gd name="T2" fmla="*/ 7 w 17"/>
                <a:gd name="T3" fmla="*/ 1 h 10"/>
                <a:gd name="T4" fmla="*/ 0 w 17"/>
                <a:gd name="T5" fmla="*/ 5 h 10"/>
                <a:gd name="T6" fmla="*/ 0 w 17"/>
                <a:gd name="T7" fmla="*/ 6 h 10"/>
                <a:gd name="T8" fmla="*/ 7 w 17"/>
                <a:gd name="T9" fmla="*/ 10 h 10"/>
                <a:gd name="T10" fmla="*/ 10 w 17"/>
                <a:gd name="T11" fmla="*/ 10 h 10"/>
                <a:gd name="T12" fmla="*/ 16 w 17"/>
                <a:gd name="T13" fmla="*/ 6 h 10"/>
                <a:gd name="T14" fmla="*/ 16 w 17"/>
                <a:gd name="T15" fmla="*/ 5 h 10"/>
                <a:gd name="T16" fmla="*/ 9 w 17"/>
                <a:gd name="T1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9" y="1"/>
                  </a:moveTo>
                  <a:cubicBezTo>
                    <a:pt x="9" y="0"/>
                    <a:pt x="8" y="0"/>
                    <a:pt x="7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6"/>
                    <a:pt x="0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7" y="6"/>
                    <a:pt x="17" y="5"/>
                    <a:pt x="16" y="5"/>
                  </a:cubicBezTo>
                  <a:lnTo>
                    <a:pt x="9" y="1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7" name="Freeform 690"/>
            <p:cNvSpPr>
              <a:spLocks/>
            </p:cNvSpPr>
            <p:nvPr userDrawn="1"/>
          </p:nvSpPr>
          <p:spPr bwMode="auto">
            <a:xfrm>
              <a:off x="9753601" y="3849688"/>
              <a:ext cx="44450" cy="26988"/>
            </a:xfrm>
            <a:custGeom>
              <a:avLst/>
              <a:gdLst>
                <a:gd name="T0" fmla="*/ 1 w 28"/>
                <a:gd name="T1" fmla="*/ 6 h 17"/>
                <a:gd name="T2" fmla="*/ 19 w 28"/>
                <a:gd name="T3" fmla="*/ 16 h 17"/>
                <a:gd name="T4" fmla="*/ 21 w 28"/>
                <a:gd name="T5" fmla="*/ 16 h 17"/>
                <a:gd name="T6" fmla="*/ 28 w 28"/>
                <a:gd name="T7" fmla="*/ 12 h 17"/>
                <a:gd name="T8" fmla="*/ 28 w 28"/>
                <a:gd name="T9" fmla="*/ 11 h 17"/>
                <a:gd name="T10" fmla="*/ 10 w 28"/>
                <a:gd name="T11" fmla="*/ 1 h 17"/>
                <a:gd name="T12" fmla="*/ 8 w 28"/>
                <a:gd name="T13" fmla="*/ 1 h 17"/>
                <a:gd name="T14" fmla="*/ 1 w 28"/>
                <a:gd name="T15" fmla="*/ 5 h 17"/>
                <a:gd name="T16" fmla="*/ 1 w 28"/>
                <a:gd name="T17" fmla="*/ 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8" h="17">
                  <a:moveTo>
                    <a:pt x="1" y="6"/>
                  </a:moveTo>
                  <a:cubicBezTo>
                    <a:pt x="7" y="9"/>
                    <a:pt x="13" y="13"/>
                    <a:pt x="19" y="16"/>
                  </a:cubicBezTo>
                  <a:cubicBezTo>
                    <a:pt x="19" y="17"/>
                    <a:pt x="20" y="17"/>
                    <a:pt x="21" y="16"/>
                  </a:cubicBezTo>
                  <a:cubicBezTo>
                    <a:pt x="28" y="12"/>
                    <a:pt x="28" y="12"/>
                    <a:pt x="28" y="12"/>
                  </a:cubicBezTo>
                  <a:cubicBezTo>
                    <a:pt x="28" y="12"/>
                    <a:pt x="28" y="11"/>
                    <a:pt x="28" y="11"/>
                  </a:cubicBezTo>
                  <a:cubicBezTo>
                    <a:pt x="22" y="8"/>
                    <a:pt x="16" y="4"/>
                    <a:pt x="10" y="1"/>
                  </a:cubicBezTo>
                  <a:cubicBezTo>
                    <a:pt x="9" y="0"/>
                    <a:pt x="8" y="0"/>
                    <a:pt x="8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8" name="Freeform 691"/>
            <p:cNvSpPr>
              <a:spLocks/>
            </p:cNvSpPr>
            <p:nvPr userDrawn="1"/>
          </p:nvSpPr>
          <p:spPr bwMode="auto">
            <a:xfrm>
              <a:off x="9755188" y="3870325"/>
              <a:ext cx="26988" cy="15875"/>
            </a:xfrm>
            <a:custGeom>
              <a:avLst/>
              <a:gdLst>
                <a:gd name="T0" fmla="*/ 10 w 17"/>
                <a:gd name="T1" fmla="*/ 9 h 10"/>
                <a:gd name="T2" fmla="*/ 16 w 17"/>
                <a:gd name="T3" fmla="*/ 5 h 10"/>
                <a:gd name="T4" fmla="*/ 16 w 17"/>
                <a:gd name="T5" fmla="*/ 4 h 10"/>
                <a:gd name="T6" fmla="*/ 9 w 17"/>
                <a:gd name="T7" fmla="*/ 0 h 10"/>
                <a:gd name="T8" fmla="*/ 7 w 17"/>
                <a:gd name="T9" fmla="*/ 0 h 10"/>
                <a:gd name="T10" fmla="*/ 0 w 17"/>
                <a:gd name="T11" fmla="*/ 4 h 10"/>
                <a:gd name="T12" fmla="*/ 0 w 17"/>
                <a:gd name="T13" fmla="*/ 5 h 10"/>
                <a:gd name="T14" fmla="*/ 7 w 17"/>
                <a:gd name="T15" fmla="*/ 9 h 10"/>
                <a:gd name="T16" fmla="*/ 10 w 17"/>
                <a:gd name="T17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9"/>
                  </a:moveTo>
                  <a:cubicBezTo>
                    <a:pt x="16" y="5"/>
                    <a:pt x="16" y="5"/>
                    <a:pt x="16" y="5"/>
                  </a:cubicBezTo>
                  <a:cubicBezTo>
                    <a:pt x="17" y="5"/>
                    <a:pt x="17" y="4"/>
                    <a:pt x="16" y="4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8" y="0"/>
                    <a:pt x="7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10"/>
                    <a:pt x="9" y="10"/>
                    <a:pt x="10" y="9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9" name="Freeform 692"/>
            <p:cNvSpPr>
              <a:spLocks/>
            </p:cNvSpPr>
            <p:nvPr userDrawn="1"/>
          </p:nvSpPr>
          <p:spPr bwMode="auto">
            <a:xfrm>
              <a:off x="9772651" y="3879850"/>
              <a:ext cx="26988" cy="15875"/>
            </a:xfrm>
            <a:custGeom>
              <a:avLst/>
              <a:gdLst>
                <a:gd name="T0" fmla="*/ 10 w 17"/>
                <a:gd name="T1" fmla="*/ 10 h 10"/>
                <a:gd name="T2" fmla="*/ 16 w 17"/>
                <a:gd name="T3" fmla="*/ 6 h 10"/>
                <a:gd name="T4" fmla="*/ 16 w 17"/>
                <a:gd name="T5" fmla="*/ 4 h 10"/>
                <a:gd name="T6" fmla="*/ 9 w 17"/>
                <a:gd name="T7" fmla="*/ 0 h 10"/>
                <a:gd name="T8" fmla="*/ 7 w 17"/>
                <a:gd name="T9" fmla="*/ 0 h 10"/>
                <a:gd name="T10" fmla="*/ 0 w 17"/>
                <a:gd name="T11" fmla="*/ 4 h 10"/>
                <a:gd name="T12" fmla="*/ 0 w 17"/>
                <a:gd name="T13" fmla="*/ 6 h 10"/>
                <a:gd name="T14" fmla="*/ 7 w 17"/>
                <a:gd name="T15" fmla="*/ 10 h 10"/>
                <a:gd name="T16" fmla="*/ 10 w 17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10"/>
                  </a:moveTo>
                  <a:cubicBezTo>
                    <a:pt x="16" y="6"/>
                    <a:pt x="16" y="6"/>
                    <a:pt x="16" y="6"/>
                  </a:cubicBezTo>
                  <a:cubicBezTo>
                    <a:pt x="17" y="5"/>
                    <a:pt x="17" y="5"/>
                    <a:pt x="16" y="4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8" y="0"/>
                    <a:pt x="7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10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0" name="Freeform 693"/>
            <p:cNvSpPr>
              <a:spLocks/>
            </p:cNvSpPr>
            <p:nvPr userDrawn="1"/>
          </p:nvSpPr>
          <p:spPr bwMode="auto">
            <a:xfrm>
              <a:off x="9788526" y="3870325"/>
              <a:ext cx="46038" cy="25400"/>
            </a:xfrm>
            <a:custGeom>
              <a:avLst/>
              <a:gdLst>
                <a:gd name="T0" fmla="*/ 28 w 29"/>
                <a:gd name="T1" fmla="*/ 11 h 16"/>
                <a:gd name="T2" fmla="*/ 10 w 29"/>
                <a:gd name="T3" fmla="*/ 0 h 16"/>
                <a:gd name="T4" fmla="*/ 8 w 29"/>
                <a:gd name="T5" fmla="*/ 0 h 16"/>
                <a:gd name="T6" fmla="*/ 1 w 29"/>
                <a:gd name="T7" fmla="*/ 4 h 16"/>
                <a:gd name="T8" fmla="*/ 1 w 29"/>
                <a:gd name="T9" fmla="*/ 6 h 16"/>
                <a:gd name="T10" fmla="*/ 19 w 29"/>
                <a:gd name="T11" fmla="*/ 16 h 16"/>
                <a:gd name="T12" fmla="*/ 21 w 29"/>
                <a:gd name="T13" fmla="*/ 16 h 16"/>
                <a:gd name="T14" fmla="*/ 28 w 29"/>
                <a:gd name="T15" fmla="*/ 12 h 16"/>
                <a:gd name="T16" fmla="*/ 28 w 29"/>
                <a:gd name="T17" fmla="*/ 1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" h="16">
                  <a:moveTo>
                    <a:pt x="28" y="11"/>
                  </a:moveTo>
                  <a:cubicBezTo>
                    <a:pt x="22" y="7"/>
                    <a:pt x="16" y="4"/>
                    <a:pt x="10" y="0"/>
                  </a:cubicBezTo>
                  <a:cubicBezTo>
                    <a:pt x="9" y="0"/>
                    <a:pt x="9" y="0"/>
                    <a:pt x="8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7" y="9"/>
                    <a:pt x="13" y="12"/>
                    <a:pt x="19" y="16"/>
                  </a:cubicBezTo>
                  <a:cubicBezTo>
                    <a:pt x="20" y="16"/>
                    <a:pt x="21" y="16"/>
                    <a:pt x="21" y="16"/>
                  </a:cubicBezTo>
                  <a:cubicBezTo>
                    <a:pt x="28" y="12"/>
                    <a:pt x="28" y="12"/>
                    <a:pt x="28" y="12"/>
                  </a:cubicBezTo>
                  <a:cubicBezTo>
                    <a:pt x="29" y="12"/>
                    <a:pt x="29" y="11"/>
                    <a:pt x="28" y="11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1" name="Freeform 694"/>
            <p:cNvSpPr>
              <a:spLocks/>
            </p:cNvSpPr>
            <p:nvPr userDrawn="1"/>
          </p:nvSpPr>
          <p:spPr bwMode="auto">
            <a:xfrm>
              <a:off x="9790113" y="3889375"/>
              <a:ext cx="26988" cy="15875"/>
            </a:xfrm>
            <a:custGeom>
              <a:avLst/>
              <a:gdLst>
                <a:gd name="T0" fmla="*/ 9 w 17"/>
                <a:gd name="T1" fmla="*/ 1 h 10"/>
                <a:gd name="T2" fmla="*/ 7 w 17"/>
                <a:gd name="T3" fmla="*/ 1 h 10"/>
                <a:gd name="T4" fmla="*/ 0 w 17"/>
                <a:gd name="T5" fmla="*/ 5 h 10"/>
                <a:gd name="T6" fmla="*/ 0 w 17"/>
                <a:gd name="T7" fmla="*/ 6 h 10"/>
                <a:gd name="T8" fmla="*/ 7 w 17"/>
                <a:gd name="T9" fmla="*/ 10 h 10"/>
                <a:gd name="T10" fmla="*/ 10 w 17"/>
                <a:gd name="T11" fmla="*/ 10 h 10"/>
                <a:gd name="T12" fmla="*/ 16 w 17"/>
                <a:gd name="T13" fmla="*/ 6 h 10"/>
                <a:gd name="T14" fmla="*/ 16 w 17"/>
                <a:gd name="T15" fmla="*/ 5 h 10"/>
                <a:gd name="T16" fmla="*/ 9 w 17"/>
                <a:gd name="T1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9" y="1"/>
                  </a:moveTo>
                  <a:cubicBezTo>
                    <a:pt x="9" y="0"/>
                    <a:pt x="8" y="0"/>
                    <a:pt x="7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6"/>
                    <a:pt x="0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7" y="6"/>
                    <a:pt x="17" y="5"/>
                    <a:pt x="16" y="5"/>
                  </a:cubicBezTo>
                  <a:lnTo>
                    <a:pt x="9" y="1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2" name="Freeform 695"/>
            <p:cNvSpPr>
              <a:spLocks/>
            </p:cNvSpPr>
            <p:nvPr userDrawn="1"/>
          </p:nvSpPr>
          <p:spPr bwMode="auto">
            <a:xfrm>
              <a:off x="9737726" y="3879850"/>
              <a:ext cx="26988" cy="15875"/>
            </a:xfrm>
            <a:custGeom>
              <a:avLst/>
              <a:gdLst>
                <a:gd name="T0" fmla="*/ 10 w 17"/>
                <a:gd name="T1" fmla="*/ 9 h 10"/>
                <a:gd name="T2" fmla="*/ 17 w 17"/>
                <a:gd name="T3" fmla="*/ 6 h 10"/>
                <a:gd name="T4" fmla="*/ 17 w 17"/>
                <a:gd name="T5" fmla="*/ 4 h 10"/>
                <a:gd name="T6" fmla="*/ 10 w 17"/>
                <a:gd name="T7" fmla="*/ 0 h 10"/>
                <a:gd name="T8" fmla="*/ 8 w 17"/>
                <a:gd name="T9" fmla="*/ 0 h 10"/>
                <a:gd name="T10" fmla="*/ 1 w 17"/>
                <a:gd name="T11" fmla="*/ 4 h 10"/>
                <a:gd name="T12" fmla="*/ 1 w 17"/>
                <a:gd name="T13" fmla="*/ 5 h 10"/>
                <a:gd name="T14" fmla="*/ 8 w 17"/>
                <a:gd name="T15" fmla="*/ 9 h 10"/>
                <a:gd name="T16" fmla="*/ 10 w 17"/>
                <a:gd name="T17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9"/>
                  </a:moveTo>
                  <a:cubicBezTo>
                    <a:pt x="17" y="6"/>
                    <a:pt x="17" y="6"/>
                    <a:pt x="17" y="6"/>
                  </a:cubicBezTo>
                  <a:cubicBezTo>
                    <a:pt x="17" y="5"/>
                    <a:pt x="17" y="5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8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1" y="5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10"/>
                    <a:pt x="9" y="10"/>
                    <a:pt x="10" y="9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3" name="Freeform 696"/>
            <p:cNvSpPr>
              <a:spLocks/>
            </p:cNvSpPr>
            <p:nvPr userDrawn="1"/>
          </p:nvSpPr>
          <p:spPr bwMode="auto">
            <a:xfrm>
              <a:off x="9720263" y="3870325"/>
              <a:ext cx="26988" cy="14288"/>
            </a:xfrm>
            <a:custGeom>
              <a:avLst/>
              <a:gdLst>
                <a:gd name="T0" fmla="*/ 10 w 17"/>
                <a:gd name="T1" fmla="*/ 9 h 9"/>
                <a:gd name="T2" fmla="*/ 17 w 17"/>
                <a:gd name="T3" fmla="*/ 5 h 9"/>
                <a:gd name="T4" fmla="*/ 17 w 17"/>
                <a:gd name="T5" fmla="*/ 4 h 9"/>
                <a:gd name="T6" fmla="*/ 10 w 17"/>
                <a:gd name="T7" fmla="*/ 0 h 9"/>
                <a:gd name="T8" fmla="*/ 8 w 17"/>
                <a:gd name="T9" fmla="*/ 0 h 9"/>
                <a:gd name="T10" fmla="*/ 1 w 17"/>
                <a:gd name="T11" fmla="*/ 4 h 9"/>
                <a:gd name="T12" fmla="*/ 1 w 17"/>
                <a:gd name="T13" fmla="*/ 5 h 9"/>
                <a:gd name="T14" fmla="*/ 8 w 17"/>
                <a:gd name="T15" fmla="*/ 9 h 9"/>
                <a:gd name="T16" fmla="*/ 10 w 17"/>
                <a:gd name="T17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9">
                  <a:moveTo>
                    <a:pt x="10" y="9"/>
                  </a:moveTo>
                  <a:cubicBezTo>
                    <a:pt x="17" y="5"/>
                    <a:pt x="17" y="5"/>
                    <a:pt x="17" y="5"/>
                  </a:cubicBezTo>
                  <a:cubicBezTo>
                    <a:pt x="17" y="5"/>
                    <a:pt x="17" y="4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8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1" y="5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9" y="9"/>
                    <a:pt x="10" y="9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4" name="Freeform 697"/>
            <p:cNvSpPr>
              <a:spLocks/>
            </p:cNvSpPr>
            <p:nvPr userDrawn="1"/>
          </p:nvSpPr>
          <p:spPr bwMode="auto">
            <a:xfrm>
              <a:off x="9704388" y="3879850"/>
              <a:ext cx="26988" cy="15875"/>
            </a:xfrm>
            <a:custGeom>
              <a:avLst/>
              <a:gdLst>
                <a:gd name="T0" fmla="*/ 7 w 17"/>
                <a:gd name="T1" fmla="*/ 0 h 10"/>
                <a:gd name="T2" fmla="*/ 0 w 17"/>
                <a:gd name="T3" fmla="*/ 4 h 10"/>
                <a:gd name="T4" fmla="*/ 0 w 17"/>
                <a:gd name="T5" fmla="*/ 5 h 10"/>
                <a:gd name="T6" fmla="*/ 7 w 17"/>
                <a:gd name="T7" fmla="*/ 9 h 10"/>
                <a:gd name="T8" fmla="*/ 9 w 17"/>
                <a:gd name="T9" fmla="*/ 9 h 10"/>
                <a:gd name="T10" fmla="*/ 16 w 17"/>
                <a:gd name="T11" fmla="*/ 5 h 10"/>
                <a:gd name="T12" fmla="*/ 16 w 17"/>
                <a:gd name="T13" fmla="*/ 4 h 10"/>
                <a:gd name="T14" fmla="*/ 9 w 17"/>
                <a:gd name="T15" fmla="*/ 0 h 10"/>
                <a:gd name="T16" fmla="*/ 7 w 17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7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10"/>
                    <a:pt x="9" y="10"/>
                    <a:pt x="9" y="9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7" y="5"/>
                    <a:pt x="17" y="4"/>
                    <a:pt x="16" y="4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8" y="0"/>
                    <a:pt x="7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5" name="Freeform 698"/>
            <p:cNvSpPr>
              <a:spLocks/>
            </p:cNvSpPr>
            <p:nvPr userDrawn="1"/>
          </p:nvSpPr>
          <p:spPr bwMode="auto">
            <a:xfrm>
              <a:off x="9704388" y="3860800"/>
              <a:ext cx="26988" cy="15875"/>
            </a:xfrm>
            <a:custGeom>
              <a:avLst/>
              <a:gdLst>
                <a:gd name="T0" fmla="*/ 8 w 17"/>
                <a:gd name="T1" fmla="*/ 0 h 10"/>
                <a:gd name="T2" fmla="*/ 1 w 17"/>
                <a:gd name="T3" fmla="*/ 4 h 10"/>
                <a:gd name="T4" fmla="*/ 1 w 17"/>
                <a:gd name="T5" fmla="*/ 5 h 10"/>
                <a:gd name="T6" fmla="*/ 8 w 17"/>
                <a:gd name="T7" fmla="*/ 9 h 10"/>
                <a:gd name="T8" fmla="*/ 10 w 17"/>
                <a:gd name="T9" fmla="*/ 9 h 10"/>
                <a:gd name="T10" fmla="*/ 17 w 17"/>
                <a:gd name="T11" fmla="*/ 5 h 10"/>
                <a:gd name="T12" fmla="*/ 17 w 17"/>
                <a:gd name="T13" fmla="*/ 4 h 10"/>
                <a:gd name="T14" fmla="*/ 10 w 17"/>
                <a:gd name="T15" fmla="*/ 0 h 10"/>
                <a:gd name="T16" fmla="*/ 8 w 17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8" y="0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1" y="5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10"/>
                    <a:pt x="9" y="10"/>
                    <a:pt x="10" y="9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5"/>
                    <a:pt x="17" y="4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6" name="Freeform 699"/>
            <p:cNvSpPr>
              <a:spLocks/>
            </p:cNvSpPr>
            <p:nvPr userDrawn="1"/>
          </p:nvSpPr>
          <p:spPr bwMode="auto">
            <a:xfrm>
              <a:off x="9667876" y="3870325"/>
              <a:ext cx="17463" cy="11113"/>
            </a:xfrm>
            <a:custGeom>
              <a:avLst/>
              <a:gdLst>
                <a:gd name="T0" fmla="*/ 4 w 11"/>
                <a:gd name="T1" fmla="*/ 6 h 7"/>
                <a:gd name="T2" fmla="*/ 6 w 11"/>
                <a:gd name="T3" fmla="*/ 6 h 7"/>
                <a:gd name="T4" fmla="*/ 10 w 11"/>
                <a:gd name="T5" fmla="*/ 4 h 7"/>
                <a:gd name="T6" fmla="*/ 10 w 11"/>
                <a:gd name="T7" fmla="*/ 3 h 7"/>
                <a:gd name="T8" fmla="*/ 6 w 11"/>
                <a:gd name="T9" fmla="*/ 1 h 7"/>
                <a:gd name="T10" fmla="*/ 4 w 11"/>
                <a:gd name="T11" fmla="*/ 1 h 7"/>
                <a:gd name="T12" fmla="*/ 0 w 11"/>
                <a:gd name="T13" fmla="*/ 3 h 7"/>
                <a:gd name="T14" fmla="*/ 0 w 11"/>
                <a:gd name="T15" fmla="*/ 4 h 7"/>
                <a:gd name="T16" fmla="*/ 4 w 11"/>
                <a:gd name="T17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7">
                  <a:moveTo>
                    <a:pt x="4" y="6"/>
                  </a:moveTo>
                  <a:cubicBezTo>
                    <a:pt x="5" y="7"/>
                    <a:pt x="5" y="7"/>
                    <a:pt x="6" y="6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1" y="4"/>
                    <a:pt x="11" y="3"/>
                    <a:pt x="10" y="3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0"/>
                    <a:pt x="5" y="0"/>
                    <a:pt x="4" y="1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lnTo>
                    <a:pt x="4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7" name="Freeform 700"/>
            <p:cNvSpPr>
              <a:spLocks/>
            </p:cNvSpPr>
            <p:nvPr userDrawn="1"/>
          </p:nvSpPr>
          <p:spPr bwMode="auto">
            <a:xfrm>
              <a:off x="9710738" y="3846513"/>
              <a:ext cx="15875" cy="9525"/>
            </a:xfrm>
            <a:custGeom>
              <a:avLst/>
              <a:gdLst>
                <a:gd name="T0" fmla="*/ 4 w 10"/>
                <a:gd name="T1" fmla="*/ 6 h 6"/>
                <a:gd name="T2" fmla="*/ 6 w 10"/>
                <a:gd name="T3" fmla="*/ 6 h 6"/>
                <a:gd name="T4" fmla="*/ 10 w 10"/>
                <a:gd name="T5" fmla="*/ 3 h 6"/>
                <a:gd name="T6" fmla="*/ 10 w 10"/>
                <a:gd name="T7" fmla="*/ 2 h 6"/>
                <a:gd name="T8" fmla="*/ 6 w 10"/>
                <a:gd name="T9" fmla="*/ 0 h 6"/>
                <a:gd name="T10" fmla="*/ 4 w 10"/>
                <a:gd name="T11" fmla="*/ 0 h 6"/>
                <a:gd name="T12" fmla="*/ 0 w 10"/>
                <a:gd name="T13" fmla="*/ 2 h 6"/>
                <a:gd name="T14" fmla="*/ 0 w 10"/>
                <a:gd name="T15" fmla="*/ 3 h 6"/>
                <a:gd name="T16" fmla="*/ 4 w 10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6">
                  <a:moveTo>
                    <a:pt x="4" y="6"/>
                  </a:moveTo>
                  <a:cubicBezTo>
                    <a:pt x="5" y="6"/>
                    <a:pt x="5" y="6"/>
                    <a:pt x="6" y="6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3"/>
                    <a:pt x="10" y="3"/>
                    <a:pt x="10" y="2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5" y="0"/>
                    <a:pt x="5" y="0"/>
                    <a:pt x="4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lnTo>
                    <a:pt x="4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8" name="Freeform 701"/>
            <p:cNvSpPr>
              <a:spLocks/>
            </p:cNvSpPr>
            <p:nvPr userDrawn="1"/>
          </p:nvSpPr>
          <p:spPr bwMode="auto">
            <a:xfrm>
              <a:off x="9699626" y="3852863"/>
              <a:ext cx="17463" cy="9525"/>
            </a:xfrm>
            <a:custGeom>
              <a:avLst/>
              <a:gdLst>
                <a:gd name="T0" fmla="*/ 5 w 11"/>
                <a:gd name="T1" fmla="*/ 6 h 6"/>
                <a:gd name="T2" fmla="*/ 6 w 11"/>
                <a:gd name="T3" fmla="*/ 6 h 6"/>
                <a:gd name="T4" fmla="*/ 10 w 11"/>
                <a:gd name="T5" fmla="*/ 3 h 6"/>
                <a:gd name="T6" fmla="*/ 10 w 11"/>
                <a:gd name="T7" fmla="*/ 2 h 6"/>
                <a:gd name="T8" fmla="*/ 6 w 11"/>
                <a:gd name="T9" fmla="*/ 0 h 6"/>
                <a:gd name="T10" fmla="*/ 5 w 11"/>
                <a:gd name="T11" fmla="*/ 0 h 6"/>
                <a:gd name="T12" fmla="*/ 0 w 11"/>
                <a:gd name="T13" fmla="*/ 2 h 6"/>
                <a:gd name="T14" fmla="*/ 0 w 11"/>
                <a:gd name="T15" fmla="*/ 3 h 6"/>
                <a:gd name="T16" fmla="*/ 5 w 11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5" y="6"/>
                  </a:moveTo>
                  <a:cubicBezTo>
                    <a:pt x="5" y="6"/>
                    <a:pt x="6" y="6"/>
                    <a:pt x="6" y="6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1" y="3"/>
                    <a:pt x="11" y="2"/>
                    <a:pt x="10" y="2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9" name="Freeform 702"/>
            <p:cNvSpPr>
              <a:spLocks/>
            </p:cNvSpPr>
            <p:nvPr userDrawn="1"/>
          </p:nvSpPr>
          <p:spPr bwMode="auto">
            <a:xfrm>
              <a:off x="9688513" y="3859213"/>
              <a:ext cx="17463" cy="9525"/>
            </a:xfrm>
            <a:custGeom>
              <a:avLst/>
              <a:gdLst>
                <a:gd name="T0" fmla="*/ 5 w 11"/>
                <a:gd name="T1" fmla="*/ 6 h 6"/>
                <a:gd name="T2" fmla="*/ 6 w 11"/>
                <a:gd name="T3" fmla="*/ 6 h 6"/>
                <a:gd name="T4" fmla="*/ 10 w 11"/>
                <a:gd name="T5" fmla="*/ 3 h 6"/>
                <a:gd name="T6" fmla="*/ 10 w 11"/>
                <a:gd name="T7" fmla="*/ 2 h 6"/>
                <a:gd name="T8" fmla="*/ 6 w 11"/>
                <a:gd name="T9" fmla="*/ 0 h 6"/>
                <a:gd name="T10" fmla="*/ 5 w 11"/>
                <a:gd name="T11" fmla="*/ 0 h 6"/>
                <a:gd name="T12" fmla="*/ 0 w 11"/>
                <a:gd name="T13" fmla="*/ 2 h 6"/>
                <a:gd name="T14" fmla="*/ 0 w 11"/>
                <a:gd name="T15" fmla="*/ 3 h 6"/>
                <a:gd name="T16" fmla="*/ 5 w 11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5" y="6"/>
                  </a:moveTo>
                  <a:cubicBezTo>
                    <a:pt x="5" y="6"/>
                    <a:pt x="6" y="6"/>
                    <a:pt x="6" y="6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1" y="3"/>
                    <a:pt x="11" y="3"/>
                    <a:pt x="10" y="2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0" name="Freeform 703"/>
            <p:cNvSpPr>
              <a:spLocks/>
            </p:cNvSpPr>
            <p:nvPr userDrawn="1"/>
          </p:nvSpPr>
          <p:spPr bwMode="auto">
            <a:xfrm>
              <a:off x="9677401" y="3863975"/>
              <a:ext cx="17463" cy="11113"/>
            </a:xfrm>
            <a:custGeom>
              <a:avLst/>
              <a:gdLst>
                <a:gd name="T0" fmla="*/ 5 w 11"/>
                <a:gd name="T1" fmla="*/ 7 h 7"/>
                <a:gd name="T2" fmla="*/ 6 w 11"/>
                <a:gd name="T3" fmla="*/ 7 h 7"/>
                <a:gd name="T4" fmla="*/ 11 w 11"/>
                <a:gd name="T5" fmla="*/ 4 h 7"/>
                <a:gd name="T6" fmla="*/ 11 w 11"/>
                <a:gd name="T7" fmla="*/ 3 h 7"/>
                <a:gd name="T8" fmla="*/ 6 w 11"/>
                <a:gd name="T9" fmla="*/ 1 h 7"/>
                <a:gd name="T10" fmla="*/ 5 w 11"/>
                <a:gd name="T11" fmla="*/ 1 h 7"/>
                <a:gd name="T12" fmla="*/ 1 w 11"/>
                <a:gd name="T13" fmla="*/ 3 h 7"/>
                <a:gd name="T14" fmla="*/ 1 w 11"/>
                <a:gd name="T15" fmla="*/ 4 h 7"/>
                <a:gd name="T16" fmla="*/ 5 w 11"/>
                <a:gd name="T1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7">
                  <a:moveTo>
                    <a:pt x="5" y="7"/>
                  </a:moveTo>
                  <a:cubicBezTo>
                    <a:pt x="5" y="7"/>
                    <a:pt x="6" y="7"/>
                    <a:pt x="6" y="7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3"/>
                    <a:pt x="11" y="3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5" y="0"/>
                    <a:pt x="5" y="1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4"/>
                    <a:pt x="1" y="4"/>
                  </a:cubicBezTo>
                  <a:lnTo>
                    <a:pt x="5" y="7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1" name="Freeform 704"/>
            <p:cNvSpPr>
              <a:spLocks/>
            </p:cNvSpPr>
            <p:nvPr userDrawn="1"/>
          </p:nvSpPr>
          <p:spPr bwMode="auto">
            <a:xfrm>
              <a:off x="9688513" y="3870325"/>
              <a:ext cx="26988" cy="15875"/>
            </a:xfrm>
            <a:custGeom>
              <a:avLst/>
              <a:gdLst>
                <a:gd name="T0" fmla="*/ 7 w 17"/>
                <a:gd name="T1" fmla="*/ 0 h 10"/>
                <a:gd name="T2" fmla="*/ 0 w 17"/>
                <a:gd name="T3" fmla="*/ 4 h 10"/>
                <a:gd name="T4" fmla="*/ 0 w 17"/>
                <a:gd name="T5" fmla="*/ 5 h 10"/>
                <a:gd name="T6" fmla="*/ 7 w 17"/>
                <a:gd name="T7" fmla="*/ 9 h 10"/>
                <a:gd name="T8" fmla="*/ 9 w 17"/>
                <a:gd name="T9" fmla="*/ 9 h 10"/>
                <a:gd name="T10" fmla="*/ 16 w 17"/>
                <a:gd name="T11" fmla="*/ 5 h 10"/>
                <a:gd name="T12" fmla="*/ 16 w 17"/>
                <a:gd name="T13" fmla="*/ 4 h 10"/>
                <a:gd name="T14" fmla="*/ 9 w 17"/>
                <a:gd name="T15" fmla="*/ 0 h 10"/>
                <a:gd name="T16" fmla="*/ 7 w 17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7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10"/>
                    <a:pt x="9" y="10"/>
                    <a:pt x="9" y="9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7" y="5"/>
                    <a:pt x="17" y="4"/>
                    <a:pt x="16" y="4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8" y="0"/>
                    <a:pt x="7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2" name="Freeform 705"/>
            <p:cNvSpPr>
              <a:spLocks/>
            </p:cNvSpPr>
            <p:nvPr userDrawn="1"/>
          </p:nvSpPr>
          <p:spPr bwMode="auto">
            <a:xfrm>
              <a:off x="9747251" y="3924300"/>
              <a:ext cx="19050" cy="11113"/>
            </a:xfrm>
            <a:custGeom>
              <a:avLst/>
              <a:gdLst>
                <a:gd name="T0" fmla="*/ 8 w 12"/>
                <a:gd name="T1" fmla="*/ 0 h 7"/>
                <a:gd name="T2" fmla="*/ 7 w 12"/>
                <a:gd name="T3" fmla="*/ 0 h 7"/>
                <a:gd name="T4" fmla="*/ 0 w 12"/>
                <a:gd name="T5" fmla="*/ 4 h 7"/>
                <a:gd name="T6" fmla="*/ 0 w 12"/>
                <a:gd name="T7" fmla="*/ 5 h 7"/>
                <a:gd name="T8" fmla="*/ 3 w 12"/>
                <a:gd name="T9" fmla="*/ 7 h 7"/>
                <a:gd name="T10" fmla="*/ 4 w 12"/>
                <a:gd name="T11" fmla="*/ 7 h 7"/>
                <a:gd name="T12" fmla="*/ 12 w 12"/>
                <a:gd name="T13" fmla="*/ 2 h 7"/>
                <a:gd name="T14" fmla="*/ 12 w 12"/>
                <a:gd name="T15" fmla="*/ 2 h 7"/>
                <a:gd name="T16" fmla="*/ 8 w 12"/>
                <a:gd name="T1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7">
                  <a:moveTo>
                    <a:pt x="8" y="0"/>
                  </a:moveTo>
                  <a:lnTo>
                    <a:pt x="7" y="0"/>
                  </a:lnTo>
                  <a:lnTo>
                    <a:pt x="0" y="4"/>
                  </a:lnTo>
                  <a:lnTo>
                    <a:pt x="0" y="5"/>
                  </a:lnTo>
                  <a:lnTo>
                    <a:pt x="3" y="7"/>
                  </a:lnTo>
                  <a:lnTo>
                    <a:pt x="4" y="7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3" name="Freeform 706"/>
            <p:cNvSpPr>
              <a:spLocks/>
            </p:cNvSpPr>
            <p:nvPr userDrawn="1"/>
          </p:nvSpPr>
          <p:spPr bwMode="auto">
            <a:xfrm>
              <a:off x="9756776" y="3910013"/>
              <a:ext cx="26988" cy="15875"/>
            </a:xfrm>
            <a:custGeom>
              <a:avLst/>
              <a:gdLst>
                <a:gd name="T0" fmla="*/ 9 w 17"/>
                <a:gd name="T1" fmla="*/ 0 h 10"/>
                <a:gd name="T2" fmla="*/ 7 w 17"/>
                <a:gd name="T3" fmla="*/ 0 h 10"/>
                <a:gd name="T4" fmla="*/ 0 w 17"/>
                <a:gd name="T5" fmla="*/ 4 h 10"/>
                <a:gd name="T6" fmla="*/ 0 w 17"/>
                <a:gd name="T7" fmla="*/ 5 h 10"/>
                <a:gd name="T8" fmla="*/ 7 w 17"/>
                <a:gd name="T9" fmla="*/ 9 h 10"/>
                <a:gd name="T10" fmla="*/ 9 w 17"/>
                <a:gd name="T11" fmla="*/ 9 h 10"/>
                <a:gd name="T12" fmla="*/ 16 w 17"/>
                <a:gd name="T13" fmla="*/ 5 h 10"/>
                <a:gd name="T14" fmla="*/ 16 w 17"/>
                <a:gd name="T15" fmla="*/ 4 h 10"/>
                <a:gd name="T16" fmla="*/ 9 w 17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9" y="0"/>
                  </a:moveTo>
                  <a:cubicBezTo>
                    <a:pt x="9" y="0"/>
                    <a:pt x="8" y="0"/>
                    <a:pt x="7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10"/>
                    <a:pt x="9" y="10"/>
                    <a:pt x="9" y="9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7" y="5"/>
                    <a:pt x="17" y="4"/>
                    <a:pt x="16" y="4"/>
                  </a:cubicBezTo>
                  <a:lnTo>
                    <a:pt x="9" y="0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4" name="Freeform 707"/>
            <p:cNvSpPr>
              <a:spLocks/>
            </p:cNvSpPr>
            <p:nvPr userDrawn="1"/>
          </p:nvSpPr>
          <p:spPr bwMode="auto">
            <a:xfrm>
              <a:off x="9739313" y="3898900"/>
              <a:ext cx="26988" cy="15875"/>
            </a:xfrm>
            <a:custGeom>
              <a:avLst/>
              <a:gdLst>
                <a:gd name="T0" fmla="*/ 9 w 17"/>
                <a:gd name="T1" fmla="*/ 10 h 10"/>
                <a:gd name="T2" fmla="*/ 16 w 17"/>
                <a:gd name="T3" fmla="*/ 6 h 10"/>
                <a:gd name="T4" fmla="*/ 16 w 17"/>
                <a:gd name="T5" fmla="*/ 5 h 10"/>
                <a:gd name="T6" fmla="*/ 9 w 17"/>
                <a:gd name="T7" fmla="*/ 1 h 10"/>
                <a:gd name="T8" fmla="*/ 7 w 17"/>
                <a:gd name="T9" fmla="*/ 1 h 10"/>
                <a:gd name="T10" fmla="*/ 0 w 17"/>
                <a:gd name="T11" fmla="*/ 5 h 10"/>
                <a:gd name="T12" fmla="*/ 0 w 17"/>
                <a:gd name="T13" fmla="*/ 6 h 10"/>
                <a:gd name="T14" fmla="*/ 7 w 17"/>
                <a:gd name="T15" fmla="*/ 10 h 10"/>
                <a:gd name="T16" fmla="*/ 9 w 17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9" y="10"/>
                  </a:moveTo>
                  <a:cubicBezTo>
                    <a:pt x="16" y="6"/>
                    <a:pt x="16" y="6"/>
                    <a:pt x="16" y="6"/>
                  </a:cubicBezTo>
                  <a:cubicBezTo>
                    <a:pt x="17" y="6"/>
                    <a:pt x="17" y="5"/>
                    <a:pt x="16" y="5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8" y="0"/>
                    <a:pt x="7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6"/>
                    <a:pt x="0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9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5" name="Freeform 708"/>
            <p:cNvSpPr>
              <a:spLocks/>
            </p:cNvSpPr>
            <p:nvPr userDrawn="1"/>
          </p:nvSpPr>
          <p:spPr bwMode="auto">
            <a:xfrm>
              <a:off x="9755188" y="3889375"/>
              <a:ext cx="26988" cy="15875"/>
            </a:xfrm>
            <a:custGeom>
              <a:avLst/>
              <a:gdLst>
                <a:gd name="T0" fmla="*/ 10 w 17"/>
                <a:gd name="T1" fmla="*/ 10 h 10"/>
                <a:gd name="T2" fmla="*/ 17 w 17"/>
                <a:gd name="T3" fmla="*/ 6 h 10"/>
                <a:gd name="T4" fmla="*/ 17 w 17"/>
                <a:gd name="T5" fmla="*/ 5 h 10"/>
                <a:gd name="T6" fmla="*/ 10 w 17"/>
                <a:gd name="T7" fmla="*/ 1 h 10"/>
                <a:gd name="T8" fmla="*/ 8 w 17"/>
                <a:gd name="T9" fmla="*/ 1 h 10"/>
                <a:gd name="T10" fmla="*/ 1 w 17"/>
                <a:gd name="T11" fmla="*/ 5 h 10"/>
                <a:gd name="T12" fmla="*/ 1 w 17"/>
                <a:gd name="T13" fmla="*/ 6 h 10"/>
                <a:gd name="T14" fmla="*/ 8 w 17"/>
                <a:gd name="T15" fmla="*/ 10 h 10"/>
                <a:gd name="T16" fmla="*/ 10 w 17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10"/>
                  </a:moveTo>
                  <a:cubicBezTo>
                    <a:pt x="17" y="6"/>
                    <a:pt x="17" y="6"/>
                    <a:pt x="17" y="6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0"/>
                    <a:pt x="8" y="0"/>
                    <a:pt x="8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10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6" name="Freeform 709"/>
            <p:cNvSpPr>
              <a:spLocks/>
            </p:cNvSpPr>
            <p:nvPr userDrawn="1"/>
          </p:nvSpPr>
          <p:spPr bwMode="auto">
            <a:xfrm>
              <a:off x="9507538" y="4054475"/>
              <a:ext cx="26988" cy="15875"/>
            </a:xfrm>
            <a:custGeom>
              <a:avLst/>
              <a:gdLst>
                <a:gd name="T0" fmla="*/ 9 w 17"/>
                <a:gd name="T1" fmla="*/ 0 h 10"/>
                <a:gd name="T2" fmla="*/ 7 w 17"/>
                <a:gd name="T3" fmla="*/ 0 h 10"/>
                <a:gd name="T4" fmla="*/ 0 w 17"/>
                <a:gd name="T5" fmla="*/ 4 h 10"/>
                <a:gd name="T6" fmla="*/ 0 w 17"/>
                <a:gd name="T7" fmla="*/ 6 h 10"/>
                <a:gd name="T8" fmla="*/ 7 w 17"/>
                <a:gd name="T9" fmla="*/ 10 h 10"/>
                <a:gd name="T10" fmla="*/ 9 w 17"/>
                <a:gd name="T11" fmla="*/ 10 h 10"/>
                <a:gd name="T12" fmla="*/ 16 w 17"/>
                <a:gd name="T13" fmla="*/ 6 h 10"/>
                <a:gd name="T14" fmla="*/ 16 w 17"/>
                <a:gd name="T15" fmla="*/ 4 h 10"/>
                <a:gd name="T16" fmla="*/ 9 w 17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9" y="0"/>
                  </a:moveTo>
                  <a:cubicBezTo>
                    <a:pt x="9" y="0"/>
                    <a:pt x="8" y="0"/>
                    <a:pt x="7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9" y="10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7" y="5"/>
                    <a:pt x="17" y="5"/>
                    <a:pt x="16" y="4"/>
                  </a:cubicBezTo>
                  <a:lnTo>
                    <a:pt x="9" y="0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7" name="Freeform 710"/>
            <p:cNvSpPr>
              <a:spLocks/>
            </p:cNvSpPr>
            <p:nvPr userDrawn="1"/>
          </p:nvSpPr>
          <p:spPr bwMode="auto">
            <a:xfrm>
              <a:off x="9691688" y="3946525"/>
              <a:ext cx="26988" cy="15875"/>
            </a:xfrm>
            <a:custGeom>
              <a:avLst/>
              <a:gdLst>
                <a:gd name="T0" fmla="*/ 10 w 17"/>
                <a:gd name="T1" fmla="*/ 1 h 10"/>
                <a:gd name="T2" fmla="*/ 7 w 17"/>
                <a:gd name="T3" fmla="*/ 1 h 10"/>
                <a:gd name="T4" fmla="*/ 1 w 17"/>
                <a:gd name="T5" fmla="*/ 5 h 10"/>
                <a:gd name="T6" fmla="*/ 1 w 17"/>
                <a:gd name="T7" fmla="*/ 6 h 10"/>
                <a:gd name="T8" fmla="*/ 8 w 17"/>
                <a:gd name="T9" fmla="*/ 10 h 10"/>
                <a:gd name="T10" fmla="*/ 10 w 17"/>
                <a:gd name="T11" fmla="*/ 10 h 10"/>
                <a:gd name="T12" fmla="*/ 17 w 17"/>
                <a:gd name="T13" fmla="*/ 6 h 10"/>
                <a:gd name="T14" fmla="*/ 17 w 17"/>
                <a:gd name="T15" fmla="*/ 5 h 10"/>
                <a:gd name="T16" fmla="*/ 10 w 17"/>
                <a:gd name="T1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1"/>
                  </a:moveTo>
                  <a:cubicBezTo>
                    <a:pt x="9" y="0"/>
                    <a:pt x="8" y="0"/>
                    <a:pt x="7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6"/>
                    <a:pt x="17" y="5"/>
                    <a:pt x="17" y="5"/>
                  </a:cubicBezTo>
                  <a:lnTo>
                    <a:pt x="10" y="1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8" name="Freeform 711"/>
            <p:cNvSpPr>
              <a:spLocks/>
            </p:cNvSpPr>
            <p:nvPr userDrawn="1"/>
          </p:nvSpPr>
          <p:spPr bwMode="auto">
            <a:xfrm>
              <a:off x="9675813" y="3956050"/>
              <a:ext cx="26988" cy="15875"/>
            </a:xfrm>
            <a:custGeom>
              <a:avLst/>
              <a:gdLst>
                <a:gd name="T0" fmla="*/ 9 w 17"/>
                <a:gd name="T1" fmla="*/ 1 h 10"/>
                <a:gd name="T2" fmla="*/ 7 w 17"/>
                <a:gd name="T3" fmla="*/ 1 h 10"/>
                <a:gd name="T4" fmla="*/ 0 w 17"/>
                <a:gd name="T5" fmla="*/ 5 h 10"/>
                <a:gd name="T6" fmla="*/ 0 w 17"/>
                <a:gd name="T7" fmla="*/ 6 h 10"/>
                <a:gd name="T8" fmla="*/ 7 w 17"/>
                <a:gd name="T9" fmla="*/ 10 h 10"/>
                <a:gd name="T10" fmla="*/ 9 w 17"/>
                <a:gd name="T11" fmla="*/ 10 h 10"/>
                <a:gd name="T12" fmla="*/ 16 w 17"/>
                <a:gd name="T13" fmla="*/ 6 h 10"/>
                <a:gd name="T14" fmla="*/ 16 w 17"/>
                <a:gd name="T15" fmla="*/ 5 h 10"/>
                <a:gd name="T16" fmla="*/ 9 w 17"/>
                <a:gd name="T1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9" y="1"/>
                  </a:moveTo>
                  <a:cubicBezTo>
                    <a:pt x="9" y="0"/>
                    <a:pt x="8" y="0"/>
                    <a:pt x="7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6"/>
                    <a:pt x="0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9" y="10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7" y="6"/>
                    <a:pt x="17" y="5"/>
                    <a:pt x="16" y="5"/>
                  </a:cubicBezTo>
                  <a:lnTo>
                    <a:pt x="9" y="1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9" name="Freeform 712"/>
            <p:cNvSpPr>
              <a:spLocks/>
            </p:cNvSpPr>
            <p:nvPr userDrawn="1"/>
          </p:nvSpPr>
          <p:spPr bwMode="auto">
            <a:xfrm>
              <a:off x="9551988" y="3938588"/>
              <a:ext cx="17463" cy="9525"/>
            </a:xfrm>
            <a:custGeom>
              <a:avLst/>
              <a:gdLst>
                <a:gd name="T0" fmla="*/ 5 w 11"/>
                <a:gd name="T1" fmla="*/ 6 h 6"/>
                <a:gd name="T2" fmla="*/ 6 w 11"/>
                <a:gd name="T3" fmla="*/ 6 h 6"/>
                <a:gd name="T4" fmla="*/ 10 w 11"/>
                <a:gd name="T5" fmla="*/ 3 h 6"/>
                <a:gd name="T6" fmla="*/ 10 w 11"/>
                <a:gd name="T7" fmla="*/ 2 h 6"/>
                <a:gd name="T8" fmla="*/ 6 w 11"/>
                <a:gd name="T9" fmla="*/ 0 h 6"/>
                <a:gd name="T10" fmla="*/ 5 w 11"/>
                <a:gd name="T11" fmla="*/ 0 h 6"/>
                <a:gd name="T12" fmla="*/ 0 w 11"/>
                <a:gd name="T13" fmla="*/ 2 h 6"/>
                <a:gd name="T14" fmla="*/ 0 w 11"/>
                <a:gd name="T15" fmla="*/ 3 h 6"/>
                <a:gd name="T16" fmla="*/ 5 w 11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5" y="6"/>
                  </a:moveTo>
                  <a:cubicBezTo>
                    <a:pt x="5" y="6"/>
                    <a:pt x="6" y="6"/>
                    <a:pt x="6" y="6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1" y="3"/>
                    <a:pt x="11" y="3"/>
                    <a:pt x="10" y="2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0" name="Freeform 713"/>
            <p:cNvSpPr>
              <a:spLocks/>
            </p:cNvSpPr>
            <p:nvPr userDrawn="1"/>
          </p:nvSpPr>
          <p:spPr bwMode="auto">
            <a:xfrm>
              <a:off x="9540876" y="3943350"/>
              <a:ext cx="17463" cy="11113"/>
            </a:xfrm>
            <a:custGeom>
              <a:avLst/>
              <a:gdLst>
                <a:gd name="T0" fmla="*/ 5 w 11"/>
                <a:gd name="T1" fmla="*/ 7 h 7"/>
                <a:gd name="T2" fmla="*/ 6 w 11"/>
                <a:gd name="T3" fmla="*/ 7 h 7"/>
                <a:gd name="T4" fmla="*/ 11 w 11"/>
                <a:gd name="T5" fmla="*/ 4 h 7"/>
                <a:gd name="T6" fmla="*/ 11 w 11"/>
                <a:gd name="T7" fmla="*/ 3 h 7"/>
                <a:gd name="T8" fmla="*/ 6 w 11"/>
                <a:gd name="T9" fmla="*/ 1 h 7"/>
                <a:gd name="T10" fmla="*/ 5 w 11"/>
                <a:gd name="T11" fmla="*/ 1 h 7"/>
                <a:gd name="T12" fmla="*/ 1 w 11"/>
                <a:gd name="T13" fmla="*/ 3 h 7"/>
                <a:gd name="T14" fmla="*/ 1 w 11"/>
                <a:gd name="T15" fmla="*/ 4 h 7"/>
                <a:gd name="T16" fmla="*/ 5 w 11"/>
                <a:gd name="T1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7">
                  <a:moveTo>
                    <a:pt x="5" y="7"/>
                  </a:moveTo>
                  <a:cubicBezTo>
                    <a:pt x="5" y="7"/>
                    <a:pt x="6" y="7"/>
                    <a:pt x="6" y="7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3"/>
                    <a:pt x="11" y="3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5" y="0"/>
                    <a:pt x="5" y="1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4"/>
                    <a:pt x="1" y="4"/>
                  </a:cubicBezTo>
                  <a:lnTo>
                    <a:pt x="5" y="7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1" name="Freeform 714"/>
            <p:cNvSpPr>
              <a:spLocks/>
            </p:cNvSpPr>
            <p:nvPr userDrawn="1"/>
          </p:nvSpPr>
          <p:spPr bwMode="auto">
            <a:xfrm>
              <a:off x="9613901" y="3902075"/>
              <a:ext cx="17463" cy="9525"/>
            </a:xfrm>
            <a:custGeom>
              <a:avLst/>
              <a:gdLst>
                <a:gd name="T0" fmla="*/ 5 w 11"/>
                <a:gd name="T1" fmla="*/ 6 h 6"/>
                <a:gd name="T2" fmla="*/ 7 w 11"/>
                <a:gd name="T3" fmla="*/ 6 h 6"/>
                <a:gd name="T4" fmla="*/ 11 w 11"/>
                <a:gd name="T5" fmla="*/ 3 h 6"/>
                <a:gd name="T6" fmla="*/ 11 w 11"/>
                <a:gd name="T7" fmla="*/ 2 h 6"/>
                <a:gd name="T8" fmla="*/ 7 w 11"/>
                <a:gd name="T9" fmla="*/ 0 h 6"/>
                <a:gd name="T10" fmla="*/ 5 w 11"/>
                <a:gd name="T11" fmla="*/ 0 h 6"/>
                <a:gd name="T12" fmla="*/ 1 w 11"/>
                <a:gd name="T13" fmla="*/ 2 h 6"/>
                <a:gd name="T14" fmla="*/ 1 w 11"/>
                <a:gd name="T15" fmla="*/ 3 h 6"/>
                <a:gd name="T16" fmla="*/ 5 w 11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5" y="6"/>
                  </a:moveTo>
                  <a:cubicBezTo>
                    <a:pt x="6" y="6"/>
                    <a:pt x="6" y="6"/>
                    <a:pt x="7" y="6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3"/>
                    <a:pt x="11" y="3"/>
                    <a:pt x="11" y="2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3"/>
                    <a:pt x="0" y="3"/>
                    <a:pt x="1" y="3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2" name="Freeform 715"/>
            <p:cNvSpPr>
              <a:spLocks/>
            </p:cNvSpPr>
            <p:nvPr userDrawn="1"/>
          </p:nvSpPr>
          <p:spPr bwMode="auto">
            <a:xfrm>
              <a:off x="9625013" y="3895725"/>
              <a:ext cx="17463" cy="9525"/>
            </a:xfrm>
            <a:custGeom>
              <a:avLst/>
              <a:gdLst>
                <a:gd name="T0" fmla="*/ 5 w 11"/>
                <a:gd name="T1" fmla="*/ 6 h 6"/>
                <a:gd name="T2" fmla="*/ 6 w 11"/>
                <a:gd name="T3" fmla="*/ 6 h 6"/>
                <a:gd name="T4" fmla="*/ 11 w 11"/>
                <a:gd name="T5" fmla="*/ 3 h 6"/>
                <a:gd name="T6" fmla="*/ 11 w 11"/>
                <a:gd name="T7" fmla="*/ 2 h 6"/>
                <a:gd name="T8" fmla="*/ 6 w 11"/>
                <a:gd name="T9" fmla="*/ 0 h 6"/>
                <a:gd name="T10" fmla="*/ 5 w 11"/>
                <a:gd name="T11" fmla="*/ 0 h 6"/>
                <a:gd name="T12" fmla="*/ 0 w 11"/>
                <a:gd name="T13" fmla="*/ 2 h 6"/>
                <a:gd name="T14" fmla="*/ 0 w 11"/>
                <a:gd name="T15" fmla="*/ 3 h 6"/>
                <a:gd name="T16" fmla="*/ 5 w 11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5" y="6"/>
                  </a:moveTo>
                  <a:cubicBezTo>
                    <a:pt x="5" y="6"/>
                    <a:pt x="6" y="6"/>
                    <a:pt x="6" y="6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3"/>
                    <a:pt x="11" y="3"/>
                    <a:pt x="11" y="2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3" name="Freeform 716"/>
            <p:cNvSpPr>
              <a:spLocks/>
            </p:cNvSpPr>
            <p:nvPr userDrawn="1"/>
          </p:nvSpPr>
          <p:spPr bwMode="auto">
            <a:xfrm>
              <a:off x="9656763" y="3876675"/>
              <a:ext cx="17463" cy="9525"/>
            </a:xfrm>
            <a:custGeom>
              <a:avLst/>
              <a:gdLst>
                <a:gd name="T0" fmla="*/ 5 w 11"/>
                <a:gd name="T1" fmla="*/ 6 h 6"/>
                <a:gd name="T2" fmla="*/ 6 w 11"/>
                <a:gd name="T3" fmla="*/ 6 h 6"/>
                <a:gd name="T4" fmla="*/ 11 w 11"/>
                <a:gd name="T5" fmla="*/ 4 h 6"/>
                <a:gd name="T6" fmla="*/ 10 w 11"/>
                <a:gd name="T7" fmla="*/ 3 h 6"/>
                <a:gd name="T8" fmla="*/ 6 w 11"/>
                <a:gd name="T9" fmla="*/ 0 h 6"/>
                <a:gd name="T10" fmla="*/ 5 w 11"/>
                <a:gd name="T11" fmla="*/ 0 h 6"/>
                <a:gd name="T12" fmla="*/ 0 w 11"/>
                <a:gd name="T13" fmla="*/ 3 h 6"/>
                <a:gd name="T14" fmla="*/ 0 w 11"/>
                <a:gd name="T15" fmla="*/ 4 h 6"/>
                <a:gd name="T16" fmla="*/ 5 w 11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5" y="6"/>
                  </a:moveTo>
                  <a:cubicBezTo>
                    <a:pt x="5" y="6"/>
                    <a:pt x="6" y="6"/>
                    <a:pt x="6" y="6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3"/>
                    <a:pt x="10" y="3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4" name="Freeform 717"/>
            <p:cNvSpPr>
              <a:spLocks/>
            </p:cNvSpPr>
            <p:nvPr userDrawn="1"/>
          </p:nvSpPr>
          <p:spPr bwMode="auto">
            <a:xfrm>
              <a:off x="9667876" y="3981450"/>
              <a:ext cx="165100" cy="96838"/>
            </a:xfrm>
            <a:custGeom>
              <a:avLst/>
              <a:gdLst>
                <a:gd name="T0" fmla="*/ 66 w 104"/>
                <a:gd name="T1" fmla="*/ 0 h 61"/>
                <a:gd name="T2" fmla="*/ 0 w 104"/>
                <a:gd name="T3" fmla="*/ 39 h 61"/>
                <a:gd name="T4" fmla="*/ 38 w 104"/>
                <a:gd name="T5" fmla="*/ 61 h 61"/>
                <a:gd name="T6" fmla="*/ 104 w 104"/>
                <a:gd name="T7" fmla="*/ 22 h 61"/>
                <a:gd name="T8" fmla="*/ 66 w 104"/>
                <a:gd name="T9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4" h="61">
                  <a:moveTo>
                    <a:pt x="66" y="0"/>
                  </a:moveTo>
                  <a:lnTo>
                    <a:pt x="0" y="39"/>
                  </a:lnTo>
                  <a:lnTo>
                    <a:pt x="38" y="61"/>
                  </a:lnTo>
                  <a:lnTo>
                    <a:pt x="104" y="22"/>
                  </a:lnTo>
                  <a:lnTo>
                    <a:pt x="66" y="0"/>
                  </a:lnTo>
                  <a:close/>
                </a:path>
              </a:pathLst>
            </a:custGeom>
            <a:solidFill>
              <a:srgbClr val="8A8C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5" name="Freeform 718"/>
            <p:cNvSpPr>
              <a:spLocks/>
            </p:cNvSpPr>
            <p:nvPr userDrawn="1"/>
          </p:nvSpPr>
          <p:spPr bwMode="auto">
            <a:xfrm>
              <a:off x="9455151" y="3803650"/>
              <a:ext cx="79375" cy="155575"/>
            </a:xfrm>
            <a:custGeom>
              <a:avLst/>
              <a:gdLst>
                <a:gd name="T0" fmla="*/ 25 w 50"/>
                <a:gd name="T1" fmla="*/ 0 h 98"/>
                <a:gd name="T2" fmla="*/ 0 w 50"/>
                <a:gd name="T3" fmla="*/ 98 h 98"/>
                <a:gd name="T4" fmla="*/ 21 w 50"/>
                <a:gd name="T5" fmla="*/ 86 h 98"/>
                <a:gd name="T6" fmla="*/ 50 w 50"/>
                <a:gd name="T7" fmla="*/ 69 h 98"/>
                <a:gd name="T8" fmla="*/ 35 w 50"/>
                <a:gd name="T9" fmla="*/ 29 h 98"/>
                <a:gd name="T10" fmla="*/ 25 w 50"/>
                <a:gd name="T11" fmla="*/ 0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0" h="98">
                  <a:moveTo>
                    <a:pt x="25" y="0"/>
                  </a:moveTo>
                  <a:lnTo>
                    <a:pt x="0" y="98"/>
                  </a:lnTo>
                  <a:lnTo>
                    <a:pt x="21" y="86"/>
                  </a:lnTo>
                  <a:lnTo>
                    <a:pt x="50" y="69"/>
                  </a:lnTo>
                  <a:lnTo>
                    <a:pt x="35" y="29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chemeClr val="accent3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6" name="Freeform 719"/>
            <p:cNvSpPr>
              <a:spLocks/>
            </p:cNvSpPr>
            <p:nvPr userDrawn="1"/>
          </p:nvSpPr>
          <p:spPr bwMode="auto">
            <a:xfrm>
              <a:off x="9488488" y="3709988"/>
              <a:ext cx="117475" cy="230188"/>
            </a:xfrm>
            <a:custGeom>
              <a:avLst/>
              <a:gdLst>
                <a:gd name="T0" fmla="*/ 36 w 74"/>
                <a:gd name="T1" fmla="*/ 0 h 145"/>
                <a:gd name="T2" fmla="*/ 14 w 74"/>
                <a:gd name="T3" fmla="*/ 88 h 145"/>
                <a:gd name="T4" fmla="*/ 29 w 74"/>
                <a:gd name="T5" fmla="*/ 128 h 145"/>
                <a:gd name="T6" fmla="*/ 0 w 74"/>
                <a:gd name="T7" fmla="*/ 145 h 145"/>
                <a:gd name="T8" fmla="*/ 23 w 74"/>
                <a:gd name="T9" fmla="*/ 132 h 145"/>
                <a:gd name="T10" fmla="*/ 74 w 74"/>
                <a:gd name="T11" fmla="*/ 103 h 145"/>
                <a:gd name="T12" fmla="*/ 49 w 74"/>
                <a:gd name="T13" fmla="*/ 35 h 145"/>
                <a:gd name="T14" fmla="*/ 36 w 74"/>
                <a:gd name="T15" fmla="*/ 0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4" h="145">
                  <a:moveTo>
                    <a:pt x="36" y="0"/>
                  </a:moveTo>
                  <a:lnTo>
                    <a:pt x="14" y="88"/>
                  </a:lnTo>
                  <a:lnTo>
                    <a:pt x="29" y="128"/>
                  </a:lnTo>
                  <a:lnTo>
                    <a:pt x="0" y="145"/>
                  </a:lnTo>
                  <a:lnTo>
                    <a:pt x="23" y="132"/>
                  </a:lnTo>
                  <a:lnTo>
                    <a:pt x="74" y="103"/>
                  </a:lnTo>
                  <a:lnTo>
                    <a:pt x="49" y="35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7" name="Freeform 720"/>
            <p:cNvSpPr>
              <a:spLocks/>
            </p:cNvSpPr>
            <p:nvPr userDrawn="1"/>
          </p:nvSpPr>
          <p:spPr bwMode="auto">
            <a:xfrm>
              <a:off x="9525001" y="3651250"/>
              <a:ext cx="146050" cy="268288"/>
            </a:xfrm>
            <a:custGeom>
              <a:avLst/>
              <a:gdLst>
                <a:gd name="T0" fmla="*/ 46 w 92"/>
                <a:gd name="T1" fmla="*/ 0 h 169"/>
                <a:gd name="T2" fmla="*/ 26 w 92"/>
                <a:gd name="T3" fmla="*/ 72 h 169"/>
                <a:gd name="T4" fmla="*/ 51 w 92"/>
                <a:gd name="T5" fmla="*/ 140 h 169"/>
                <a:gd name="T6" fmla="*/ 0 w 92"/>
                <a:gd name="T7" fmla="*/ 169 h 169"/>
                <a:gd name="T8" fmla="*/ 50 w 92"/>
                <a:gd name="T9" fmla="*/ 140 h 169"/>
                <a:gd name="T10" fmla="*/ 92 w 92"/>
                <a:gd name="T11" fmla="*/ 116 h 169"/>
                <a:gd name="T12" fmla="*/ 70 w 92"/>
                <a:gd name="T13" fmla="*/ 61 h 169"/>
                <a:gd name="T14" fmla="*/ 46 w 92"/>
                <a:gd name="T15" fmla="*/ 0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2" h="169">
                  <a:moveTo>
                    <a:pt x="46" y="0"/>
                  </a:moveTo>
                  <a:lnTo>
                    <a:pt x="26" y="72"/>
                  </a:lnTo>
                  <a:lnTo>
                    <a:pt x="51" y="140"/>
                  </a:lnTo>
                  <a:lnTo>
                    <a:pt x="0" y="169"/>
                  </a:lnTo>
                  <a:lnTo>
                    <a:pt x="50" y="140"/>
                  </a:lnTo>
                  <a:lnTo>
                    <a:pt x="92" y="116"/>
                  </a:lnTo>
                  <a:lnTo>
                    <a:pt x="70" y="61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8" name="Freeform 721"/>
            <p:cNvSpPr>
              <a:spLocks/>
            </p:cNvSpPr>
            <p:nvPr userDrawn="1"/>
          </p:nvSpPr>
          <p:spPr bwMode="auto">
            <a:xfrm>
              <a:off x="8853488" y="4273550"/>
              <a:ext cx="241300" cy="92075"/>
            </a:xfrm>
            <a:custGeom>
              <a:avLst/>
              <a:gdLst>
                <a:gd name="T0" fmla="*/ 0 w 152"/>
                <a:gd name="T1" fmla="*/ 23 h 58"/>
                <a:gd name="T2" fmla="*/ 32 w 152"/>
                <a:gd name="T3" fmla="*/ 2 h 58"/>
                <a:gd name="T4" fmla="*/ 63 w 152"/>
                <a:gd name="T5" fmla="*/ 0 h 58"/>
                <a:gd name="T6" fmla="*/ 91 w 152"/>
                <a:gd name="T7" fmla="*/ 1 h 58"/>
                <a:gd name="T8" fmla="*/ 119 w 152"/>
                <a:gd name="T9" fmla="*/ 13 h 58"/>
                <a:gd name="T10" fmla="*/ 152 w 152"/>
                <a:gd name="T11" fmla="*/ 29 h 58"/>
                <a:gd name="T12" fmla="*/ 147 w 152"/>
                <a:gd name="T13" fmla="*/ 46 h 58"/>
                <a:gd name="T14" fmla="*/ 135 w 152"/>
                <a:gd name="T15" fmla="*/ 58 h 58"/>
                <a:gd name="T16" fmla="*/ 115 w 152"/>
                <a:gd name="T17" fmla="*/ 49 h 58"/>
                <a:gd name="T18" fmla="*/ 92 w 152"/>
                <a:gd name="T19" fmla="*/ 57 h 58"/>
                <a:gd name="T20" fmla="*/ 65 w 152"/>
                <a:gd name="T21" fmla="*/ 51 h 58"/>
                <a:gd name="T22" fmla="*/ 34 w 152"/>
                <a:gd name="T23" fmla="*/ 41 h 58"/>
                <a:gd name="T24" fmla="*/ 56 w 152"/>
                <a:gd name="T25" fmla="*/ 34 h 58"/>
                <a:gd name="T26" fmla="*/ 60 w 152"/>
                <a:gd name="T27" fmla="*/ 19 h 58"/>
                <a:gd name="T28" fmla="*/ 32 w 152"/>
                <a:gd name="T29" fmla="*/ 21 h 58"/>
                <a:gd name="T30" fmla="*/ 0 w 152"/>
                <a:gd name="T31" fmla="*/ 23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52" h="58">
                  <a:moveTo>
                    <a:pt x="0" y="23"/>
                  </a:moveTo>
                  <a:cubicBezTo>
                    <a:pt x="32" y="2"/>
                    <a:pt x="32" y="2"/>
                    <a:pt x="32" y="2"/>
                  </a:cubicBezTo>
                  <a:cubicBezTo>
                    <a:pt x="63" y="0"/>
                    <a:pt x="63" y="0"/>
                    <a:pt x="63" y="0"/>
                  </a:cubicBezTo>
                  <a:cubicBezTo>
                    <a:pt x="91" y="1"/>
                    <a:pt x="91" y="1"/>
                    <a:pt x="91" y="1"/>
                  </a:cubicBezTo>
                  <a:cubicBezTo>
                    <a:pt x="119" y="13"/>
                    <a:pt x="119" y="13"/>
                    <a:pt x="119" y="13"/>
                  </a:cubicBezTo>
                  <a:cubicBezTo>
                    <a:pt x="152" y="29"/>
                    <a:pt x="152" y="29"/>
                    <a:pt x="152" y="29"/>
                  </a:cubicBezTo>
                  <a:cubicBezTo>
                    <a:pt x="147" y="46"/>
                    <a:pt x="147" y="46"/>
                    <a:pt x="147" y="46"/>
                  </a:cubicBezTo>
                  <a:cubicBezTo>
                    <a:pt x="135" y="58"/>
                    <a:pt x="135" y="58"/>
                    <a:pt x="135" y="58"/>
                  </a:cubicBezTo>
                  <a:cubicBezTo>
                    <a:pt x="115" y="49"/>
                    <a:pt x="115" y="49"/>
                    <a:pt x="115" y="49"/>
                  </a:cubicBezTo>
                  <a:cubicBezTo>
                    <a:pt x="104" y="55"/>
                    <a:pt x="98" y="57"/>
                    <a:pt x="92" y="57"/>
                  </a:cubicBezTo>
                  <a:cubicBezTo>
                    <a:pt x="85" y="57"/>
                    <a:pt x="78" y="54"/>
                    <a:pt x="65" y="51"/>
                  </a:cubicBezTo>
                  <a:cubicBezTo>
                    <a:pt x="39" y="50"/>
                    <a:pt x="33" y="47"/>
                    <a:pt x="34" y="41"/>
                  </a:cubicBezTo>
                  <a:cubicBezTo>
                    <a:pt x="34" y="31"/>
                    <a:pt x="42" y="33"/>
                    <a:pt x="56" y="34"/>
                  </a:cubicBezTo>
                  <a:cubicBezTo>
                    <a:pt x="75" y="36"/>
                    <a:pt x="77" y="24"/>
                    <a:pt x="60" y="19"/>
                  </a:cubicBezTo>
                  <a:cubicBezTo>
                    <a:pt x="50" y="20"/>
                    <a:pt x="41" y="19"/>
                    <a:pt x="32" y="21"/>
                  </a:cubicBezTo>
                  <a:cubicBezTo>
                    <a:pt x="13" y="34"/>
                    <a:pt x="4" y="31"/>
                    <a:pt x="0" y="23"/>
                  </a:cubicBezTo>
                  <a:close/>
                </a:path>
              </a:pathLst>
            </a:custGeom>
            <a:solidFill>
              <a:srgbClr val="F0C1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9" name="Freeform 722"/>
            <p:cNvSpPr>
              <a:spLocks/>
            </p:cNvSpPr>
            <p:nvPr userDrawn="1"/>
          </p:nvSpPr>
          <p:spPr bwMode="auto">
            <a:xfrm>
              <a:off x="9034463" y="4300538"/>
              <a:ext cx="179388" cy="127000"/>
            </a:xfrm>
            <a:custGeom>
              <a:avLst/>
              <a:gdLst>
                <a:gd name="T0" fmla="*/ 113 w 113"/>
                <a:gd name="T1" fmla="*/ 22 h 80"/>
                <a:gd name="T2" fmla="*/ 19 w 113"/>
                <a:gd name="T3" fmla="*/ 0 h 80"/>
                <a:gd name="T4" fmla="*/ 4 w 113"/>
                <a:gd name="T5" fmla="*/ 43 h 80"/>
                <a:gd name="T6" fmla="*/ 107 w 113"/>
                <a:gd name="T7" fmla="*/ 80 h 80"/>
                <a:gd name="T8" fmla="*/ 113 w 113"/>
                <a:gd name="T9" fmla="*/ 22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3" h="80">
                  <a:moveTo>
                    <a:pt x="113" y="22"/>
                  </a:moveTo>
                  <a:cubicBezTo>
                    <a:pt x="19" y="0"/>
                    <a:pt x="19" y="0"/>
                    <a:pt x="19" y="0"/>
                  </a:cubicBezTo>
                  <a:cubicBezTo>
                    <a:pt x="5" y="8"/>
                    <a:pt x="0" y="25"/>
                    <a:pt x="4" y="43"/>
                  </a:cubicBezTo>
                  <a:cubicBezTo>
                    <a:pt x="107" y="80"/>
                    <a:pt x="107" y="80"/>
                    <a:pt x="107" y="80"/>
                  </a:cubicBezTo>
                  <a:lnTo>
                    <a:pt x="113" y="22"/>
                  </a:lnTo>
                  <a:close/>
                </a:path>
              </a:pathLst>
            </a:custGeom>
            <a:solidFill>
              <a:srgbClr val="9DAF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0" name="Freeform 723"/>
            <p:cNvSpPr>
              <a:spLocks/>
            </p:cNvSpPr>
            <p:nvPr userDrawn="1"/>
          </p:nvSpPr>
          <p:spPr bwMode="auto">
            <a:xfrm>
              <a:off x="9037638" y="4168775"/>
              <a:ext cx="384175" cy="222250"/>
            </a:xfrm>
            <a:custGeom>
              <a:avLst/>
              <a:gdLst>
                <a:gd name="T0" fmla="*/ 88 w 243"/>
                <a:gd name="T1" fmla="*/ 50 h 140"/>
                <a:gd name="T2" fmla="*/ 18 w 243"/>
                <a:gd name="T3" fmla="*/ 129 h 140"/>
                <a:gd name="T4" fmla="*/ 155 w 243"/>
                <a:gd name="T5" fmla="*/ 89 h 140"/>
                <a:gd name="T6" fmla="*/ 224 w 243"/>
                <a:gd name="T7" fmla="*/ 10 h 140"/>
                <a:gd name="T8" fmla="*/ 88 w 243"/>
                <a:gd name="T9" fmla="*/ 50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3" h="140">
                  <a:moveTo>
                    <a:pt x="88" y="50"/>
                  </a:moveTo>
                  <a:cubicBezTo>
                    <a:pt x="31" y="83"/>
                    <a:pt x="0" y="118"/>
                    <a:pt x="18" y="129"/>
                  </a:cubicBezTo>
                  <a:cubicBezTo>
                    <a:pt x="37" y="140"/>
                    <a:pt x="98" y="122"/>
                    <a:pt x="155" y="89"/>
                  </a:cubicBezTo>
                  <a:cubicBezTo>
                    <a:pt x="212" y="56"/>
                    <a:pt x="243" y="21"/>
                    <a:pt x="224" y="10"/>
                  </a:cubicBezTo>
                  <a:cubicBezTo>
                    <a:pt x="206" y="0"/>
                    <a:pt x="145" y="17"/>
                    <a:pt x="88" y="50"/>
                  </a:cubicBezTo>
                  <a:close/>
                </a:path>
              </a:pathLst>
            </a:custGeom>
            <a:solidFill>
              <a:srgbClr val="AFC6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1" name="Freeform 724"/>
            <p:cNvSpPr>
              <a:spLocks/>
            </p:cNvSpPr>
            <p:nvPr userDrawn="1"/>
          </p:nvSpPr>
          <p:spPr bwMode="auto">
            <a:xfrm>
              <a:off x="9163051" y="4019550"/>
              <a:ext cx="169863" cy="285750"/>
            </a:xfrm>
            <a:custGeom>
              <a:avLst/>
              <a:gdLst>
                <a:gd name="T0" fmla="*/ 101 w 108"/>
                <a:gd name="T1" fmla="*/ 31 h 180"/>
                <a:gd name="T2" fmla="*/ 108 w 108"/>
                <a:gd name="T3" fmla="*/ 142 h 180"/>
                <a:gd name="T4" fmla="*/ 27 w 108"/>
                <a:gd name="T5" fmla="*/ 180 h 180"/>
                <a:gd name="T6" fmla="*/ 0 w 108"/>
                <a:gd name="T7" fmla="*/ 0 h 180"/>
                <a:gd name="T8" fmla="*/ 101 w 108"/>
                <a:gd name="T9" fmla="*/ 31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8" h="180">
                  <a:moveTo>
                    <a:pt x="101" y="31"/>
                  </a:moveTo>
                  <a:cubicBezTo>
                    <a:pt x="94" y="92"/>
                    <a:pt x="93" y="80"/>
                    <a:pt x="108" y="142"/>
                  </a:cubicBezTo>
                  <a:cubicBezTo>
                    <a:pt x="27" y="180"/>
                    <a:pt x="27" y="180"/>
                    <a:pt x="27" y="180"/>
                  </a:cubicBezTo>
                  <a:cubicBezTo>
                    <a:pt x="34" y="92"/>
                    <a:pt x="25" y="83"/>
                    <a:pt x="0" y="0"/>
                  </a:cubicBezTo>
                  <a:lnTo>
                    <a:pt x="101" y="31"/>
                  </a:lnTo>
                  <a:close/>
                </a:path>
              </a:pathLst>
            </a:custGeom>
            <a:solidFill>
              <a:srgbClr val="F0C1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2" name="Freeform 725"/>
            <p:cNvSpPr>
              <a:spLocks/>
            </p:cNvSpPr>
            <p:nvPr userDrawn="1"/>
          </p:nvSpPr>
          <p:spPr bwMode="auto">
            <a:xfrm>
              <a:off x="9107488" y="3952875"/>
              <a:ext cx="146050" cy="263525"/>
            </a:xfrm>
            <a:custGeom>
              <a:avLst/>
              <a:gdLst>
                <a:gd name="T0" fmla="*/ 10 w 92"/>
                <a:gd name="T1" fmla="*/ 0 h 166"/>
                <a:gd name="T2" fmla="*/ 1 w 92"/>
                <a:gd name="T3" fmla="*/ 46 h 166"/>
                <a:gd name="T4" fmla="*/ 9 w 92"/>
                <a:gd name="T5" fmla="*/ 99 h 166"/>
                <a:gd name="T6" fmla="*/ 28 w 92"/>
                <a:gd name="T7" fmla="*/ 163 h 166"/>
                <a:gd name="T8" fmla="*/ 84 w 92"/>
                <a:gd name="T9" fmla="*/ 136 h 166"/>
                <a:gd name="T10" fmla="*/ 87 w 92"/>
                <a:gd name="T11" fmla="*/ 93 h 166"/>
                <a:gd name="T12" fmla="*/ 56 w 92"/>
                <a:gd name="T13" fmla="*/ 1 h 166"/>
                <a:gd name="T14" fmla="*/ 10 w 92"/>
                <a:gd name="T15" fmla="*/ 0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2" h="166">
                  <a:moveTo>
                    <a:pt x="10" y="0"/>
                  </a:moveTo>
                  <a:cubicBezTo>
                    <a:pt x="3" y="15"/>
                    <a:pt x="0" y="27"/>
                    <a:pt x="1" y="46"/>
                  </a:cubicBezTo>
                  <a:cubicBezTo>
                    <a:pt x="2" y="61"/>
                    <a:pt x="6" y="84"/>
                    <a:pt x="9" y="99"/>
                  </a:cubicBezTo>
                  <a:cubicBezTo>
                    <a:pt x="12" y="112"/>
                    <a:pt x="18" y="158"/>
                    <a:pt x="28" y="163"/>
                  </a:cubicBezTo>
                  <a:cubicBezTo>
                    <a:pt x="36" y="166"/>
                    <a:pt x="72" y="151"/>
                    <a:pt x="84" y="136"/>
                  </a:cubicBezTo>
                  <a:cubicBezTo>
                    <a:pt x="92" y="126"/>
                    <a:pt x="83" y="99"/>
                    <a:pt x="87" y="93"/>
                  </a:cubicBezTo>
                  <a:cubicBezTo>
                    <a:pt x="56" y="1"/>
                    <a:pt x="56" y="1"/>
                    <a:pt x="56" y="1"/>
                  </a:cubicBezTo>
                  <a:lnTo>
                    <a:pt x="10" y="0"/>
                  </a:lnTo>
                  <a:close/>
                </a:path>
              </a:pathLst>
            </a:custGeom>
            <a:solidFill>
              <a:srgbClr val="FFDB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3" name="Freeform 726"/>
            <p:cNvSpPr>
              <a:spLocks/>
            </p:cNvSpPr>
            <p:nvPr userDrawn="1"/>
          </p:nvSpPr>
          <p:spPr bwMode="auto">
            <a:xfrm>
              <a:off x="9085263" y="3873500"/>
              <a:ext cx="279400" cy="317500"/>
            </a:xfrm>
            <a:custGeom>
              <a:avLst/>
              <a:gdLst>
                <a:gd name="T0" fmla="*/ 134 w 177"/>
                <a:gd name="T1" fmla="*/ 22 h 200"/>
                <a:gd name="T2" fmla="*/ 160 w 177"/>
                <a:gd name="T3" fmla="*/ 131 h 200"/>
                <a:gd name="T4" fmla="*/ 146 w 177"/>
                <a:gd name="T5" fmla="*/ 190 h 200"/>
                <a:gd name="T6" fmla="*/ 86 w 177"/>
                <a:gd name="T7" fmla="*/ 171 h 200"/>
                <a:gd name="T8" fmla="*/ 54 w 177"/>
                <a:gd name="T9" fmla="*/ 118 h 200"/>
                <a:gd name="T10" fmla="*/ 46 w 177"/>
                <a:gd name="T11" fmla="*/ 150 h 200"/>
                <a:gd name="T12" fmla="*/ 13 w 177"/>
                <a:gd name="T13" fmla="*/ 78 h 200"/>
                <a:gd name="T14" fmla="*/ 0 w 177"/>
                <a:gd name="T15" fmla="*/ 48 h 200"/>
                <a:gd name="T16" fmla="*/ 39 w 177"/>
                <a:gd name="T17" fmla="*/ 22 h 200"/>
                <a:gd name="T18" fmla="*/ 134 w 177"/>
                <a:gd name="T19" fmla="*/ 22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7" h="200">
                  <a:moveTo>
                    <a:pt x="134" y="22"/>
                  </a:moveTo>
                  <a:cubicBezTo>
                    <a:pt x="172" y="45"/>
                    <a:pt x="177" y="92"/>
                    <a:pt x="160" y="131"/>
                  </a:cubicBezTo>
                  <a:cubicBezTo>
                    <a:pt x="152" y="149"/>
                    <a:pt x="147" y="160"/>
                    <a:pt x="146" y="190"/>
                  </a:cubicBezTo>
                  <a:cubicBezTo>
                    <a:pt x="121" y="200"/>
                    <a:pt x="106" y="196"/>
                    <a:pt x="86" y="171"/>
                  </a:cubicBezTo>
                  <a:cubicBezTo>
                    <a:pt x="67" y="147"/>
                    <a:pt x="69" y="119"/>
                    <a:pt x="54" y="118"/>
                  </a:cubicBezTo>
                  <a:cubicBezTo>
                    <a:pt x="47" y="118"/>
                    <a:pt x="43" y="126"/>
                    <a:pt x="46" y="150"/>
                  </a:cubicBezTo>
                  <a:cubicBezTo>
                    <a:pt x="34" y="127"/>
                    <a:pt x="29" y="96"/>
                    <a:pt x="13" y="78"/>
                  </a:cubicBezTo>
                  <a:cubicBezTo>
                    <a:pt x="5" y="70"/>
                    <a:pt x="1" y="61"/>
                    <a:pt x="0" y="48"/>
                  </a:cubicBezTo>
                  <a:cubicBezTo>
                    <a:pt x="14" y="46"/>
                    <a:pt x="23" y="30"/>
                    <a:pt x="39" y="22"/>
                  </a:cubicBezTo>
                  <a:cubicBezTo>
                    <a:pt x="72" y="6"/>
                    <a:pt x="114" y="0"/>
                    <a:pt x="134" y="22"/>
                  </a:cubicBezTo>
                  <a:close/>
                </a:path>
              </a:pathLst>
            </a:custGeom>
            <a:solidFill>
              <a:srgbClr val="33120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4" name="Freeform 727"/>
            <p:cNvSpPr>
              <a:spLocks/>
            </p:cNvSpPr>
            <p:nvPr userDrawn="1"/>
          </p:nvSpPr>
          <p:spPr bwMode="auto">
            <a:xfrm>
              <a:off x="9197976" y="4184650"/>
              <a:ext cx="136525" cy="95250"/>
            </a:xfrm>
            <a:custGeom>
              <a:avLst/>
              <a:gdLst>
                <a:gd name="T0" fmla="*/ 78 w 87"/>
                <a:gd name="T1" fmla="*/ 0 h 60"/>
                <a:gd name="T2" fmla="*/ 6 w 87"/>
                <a:gd name="T3" fmla="*/ 16 h 60"/>
                <a:gd name="T4" fmla="*/ 0 w 87"/>
                <a:gd name="T5" fmla="*/ 33 h 60"/>
                <a:gd name="T6" fmla="*/ 85 w 87"/>
                <a:gd name="T7" fmla="*/ 25 h 60"/>
                <a:gd name="T8" fmla="*/ 78 w 87"/>
                <a:gd name="T9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7" h="60">
                  <a:moveTo>
                    <a:pt x="78" y="0"/>
                  </a:moveTo>
                  <a:cubicBezTo>
                    <a:pt x="79" y="22"/>
                    <a:pt x="29" y="31"/>
                    <a:pt x="6" y="16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20" y="60"/>
                    <a:pt x="87" y="59"/>
                    <a:pt x="85" y="25"/>
                  </a:cubicBezTo>
                  <a:lnTo>
                    <a:pt x="78" y="0"/>
                  </a:lnTo>
                  <a:close/>
                </a:path>
              </a:pathLst>
            </a:custGeom>
            <a:solidFill>
              <a:srgbClr val="AFC6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5" name="Freeform 728"/>
            <p:cNvSpPr>
              <a:spLocks/>
            </p:cNvSpPr>
            <p:nvPr userDrawn="1"/>
          </p:nvSpPr>
          <p:spPr bwMode="auto">
            <a:xfrm>
              <a:off x="9036051" y="4181475"/>
              <a:ext cx="444500" cy="884238"/>
            </a:xfrm>
            <a:custGeom>
              <a:avLst/>
              <a:gdLst>
                <a:gd name="T0" fmla="*/ 188 w 281"/>
                <a:gd name="T1" fmla="*/ 25 h 557"/>
                <a:gd name="T2" fmla="*/ 221 w 281"/>
                <a:gd name="T3" fmla="*/ 1 h 557"/>
                <a:gd name="T4" fmla="*/ 234 w 281"/>
                <a:gd name="T5" fmla="*/ 7 h 557"/>
                <a:gd name="T6" fmla="*/ 268 w 281"/>
                <a:gd name="T7" fmla="*/ 72 h 557"/>
                <a:gd name="T8" fmla="*/ 240 w 281"/>
                <a:gd name="T9" fmla="*/ 312 h 557"/>
                <a:gd name="T10" fmla="*/ 254 w 281"/>
                <a:gd name="T11" fmla="*/ 444 h 557"/>
                <a:gd name="T12" fmla="*/ 30 w 281"/>
                <a:gd name="T13" fmla="*/ 435 h 557"/>
                <a:gd name="T14" fmla="*/ 31 w 281"/>
                <a:gd name="T15" fmla="*/ 346 h 557"/>
                <a:gd name="T16" fmla="*/ 9 w 281"/>
                <a:gd name="T17" fmla="*/ 129 h 557"/>
                <a:gd name="T18" fmla="*/ 52 w 281"/>
                <a:gd name="T19" fmla="*/ 71 h 557"/>
                <a:gd name="T20" fmla="*/ 103 w 281"/>
                <a:gd name="T21" fmla="*/ 32 h 557"/>
                <a:gd name="T22" fmla="*/ 188 w 281"/>
                <a:gd name="T23" fmla="*/ 25 h 5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81" h="557">
                  <a:moveTo>
                    <a:pt x="188" y="25"/>
                  </a:moveTo>
                  <a:cubicBezTo>
                    <a:pt x="203" y="18"/>
                    <a:pt x="206" y="0"/>
                    <a:pt x="221" y="1"/>
                  </a:cubicBezTo>
                  <a:cubicBezTo>
                    <a:pt x="224" y="1"/>
                    <a:pt x="229" y="4"/>
                    <a:pt x="234" y="7"/>
                  </a:cubicBezTo>
                  <a:cubicBezTo>
                    <a:pt x="251" y="16"/>
                    <a:pt x="264" y="43"/>
                    <a:pt x="268" y="72"/>
                  </a:cubicBezTo>
                  <a:cubicBezTo>
                    <a:pt x="281" y="174"/>
                    <a:pt x="235" y="188"/>
                    <a:pt x="240" y="312"/>
                  </a:cubicBezTo>
                  <a:cubicBezTo>
                    <a:pt x="241" y="335"/>
                    <a:pt x="248" y="401"/>
                    <a:pt x="254" y="444"/>
                  </a:cubicBezTo>
                  <a:cubicBezTo>
                    <a:pt x="246" y="546"/>
                    <a:pt x="40" y="557"/>
                    <a:pt x="30" y="435"/>
                  </a:cubicBezTo>
                  <a:cubicBezTo>
                    <a:pt x="32" y="407"/>
                    <a:pt x="33" y="378"/>
                    <a:pt x="31" y="346"/>
                  </a:cubicBezTo>
                  <a:cubicBezTo>
                    <a:pt x="24" y="246"/>
                    <a:pt x="0" y="151"/>
                    <a:pt x="9" y="129"/>
                  </a:cubicBezTo>
                  <a:cubicBezTo>
                    <a:pt x="15" y="115"/>
                    <a:pt x="25" y="90"/>
                    <a:pt x="52" y="71"/>
                  </a:cubicBezTo>
                  <a:cubicBezTo>
                    <a:pt x="74" y="56"/>
                    <a:pt x="81" y="48"/>
                    <a:pt x="103" y="32"/>
                  </a:cubicBezTo>
                  <a:cubicBezTo>
                    <a:pt x="146" y="53"/>
                    <a:pt x="183" y="39"/>
                    <a:pt x="188" y="25"/>
                  </a:cubicBezTo>
                  <a:close/>
                </a:path>
              </a:pathLst>
            </a:custGeom>
            <a:solidFill>
              <a:srgbClr val="AFC6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6" name="Freeform 729"/>
            <p:cNvSpPr>
              <a:spLocks/>
            </p:cNvSpPr>
            <p:nvPr userDrawn="1"/>
          </p:nvSpPr>
          <p:spPr bwMode="auto">
            <a:xfrm>
              <a:off x="8643938" y="4429125"/>
              <a:ext cx="231775" cy="177800"/>
            </a:xfrm>
            <a:custGeom>
              <a:avLst/>
              <a:gdLst>
                <a:gd name="T0" fmla="*/ 146 w 146"/>
                <a:gd name="T1" fmla="*/ 70 h 112"/>
                <a:gd name="T2" fmla="*/ 110 w 146"/>
                <a:gd name="T3" fmla="*/ 30 h 112"/>
                <a:gd name="T4" fmla="*/ 88 w 146"/>
                <a:gd name="T5" fmla="*/ 10 h 112"/>
                <a:gd name="T6" fmla="*/ 23 w 146"/>
                <a:gd name="T7" fmla="*/ 3 h 112"/>
                <a:gd name="T8" fmla="*/ 1 w 146"/>
                <a:gd name="T9" fmla="*/ 21 h 112"/>
                <a:gd name="T10" fmla="*/ 31 w 146"/>
                <a:gd name="T11" fmla="*/ 56 h 112"/>
                <a:gd name="T12" fmla="*/ 63 w 146"/>
                <a:gd name="T13" fmla="*/ 80 h 112"/>
                <a:gd name="T14" fmla="*/ 97 w 146"/>
                <a:gd name="T15" fmla="*/ 93 h 112"/>
                <a:gd name="T16" fmla="*/ 122 w 146"/>
                <a:gd name="T17" fmla="*/ 112 h 112"/>
                <a:gd name="T18" fmla="*/ 145 w 146"/>
                <a:gd name="T19" fmla="*/ 72 h 112"/>
                <a:gd name="T20" fmla="*/ 144 w 146"/>
                <a:gd name="T21" fmla="*/ 72 h 112"/>
                <a:gd name="T22" fmla="*/ 146 w 146"/>
                <a:gd name="T23" fmla="*/ 70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46" h="112">
                  <a:moveTo>
                    <a:pt x="146" y="70"/>
                  </a:moveTo>
                  <a:cubicBezTo>
                    <a:pt x="127" y="55"/>
                    <a:pt x="126" y="52"/>
                    <a:pt x="110" y="30"/>
                  </a:cubicBezTo>
                  <a:cubicBezTo>
                    <a:pt x="104" y="21"/>
                    <a:pt x="101" y="17"/>
                    <a:pt x="88" y="10"/>
                  </a:cubicBezTo>
                  <a:cubicBezTo>
                    <a:pt x="77" y="2"/>
                    <a:pt x="48" y="7"/>
                    <a:pt x="23" y="3"/>
                  </a:cubicBezTo>
                  <a:cubicBezTo>
                    <a:pt x="7" y="0"/>
                    <a:pt x="2" y="13"/>
                    <a:pt x="1" y="21"/>
                  </a:cubicBezTo>
                  <a:cubicBezTo>
                    <a:pt x="0" y="35"/>
                    <a:pt x="18" y="44"/>
                    <a:pt x="31" y="56"/>
                  </a:cubicBezTo>
                  <a:cubicBezTo>
                    <a:pt x="42" y="66"/>
                    <a:pt x="47" y="71"/>
                    <a:pt x="63" y="80"/>
                  </a:cubicBezTo>
                  <a:cubicBezTo>
                    <a:pt x="73" y="85"/>
                    <a:pt x="87" y="88"/>
                    <a:pt x="97" y="93"/>
                  </a:cubicBezTo>
                  <a:cubicBezTo>
                    <a:pt x="122" y="112"/>
                    <a:pt x="122" y="112"/>
                    <a:pt x="122" y="112"/>
                  </a:cubicBezTo>
                  <a:cubicBezTo>
                    <a:pt x="145" y="72"/>
                    <a:pt x="145" y="72"/>
                    <a:pt x="145" y="72"/>
                  </a:cubicBezTo>
                  <a:cubicBezTo>
                    <a:pt x="144" y="72"/>
                    <a:pt x="144" y="72"/>
                    <a:pt x="144" y="72"/>
                  </a:cubicBezTo>
                  <a:lnTo>
                    <a:pt x="146" y="70"/>
                  </a:lnTo>
                  <a:close/>
                </a:path>
              </a:pathLst>
            </a:custGeom>
            <a:solidFill>
              <a:srgbClr val="FFDB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7" name="Freeform 730"/>
            <p:cNvSpPr>
              <a:spLocks/>
            </p:cNvSpPr>
            <p:nvPr userDrawn="1"/>
          </p:nvSpPr>
          <p:spPr bwMode="auto">
            <a:xfrm>
              <a:off x="8789988" y="4511675"/>
              <a:ext cx="387350" cy="303213"/>
            </a:xfrm>
            <a:custGeom>
              <a:avLst/>
              <a:gdLst>
                <a:gd name="T0" fmla="*/ 167 w 244"/>
                <a:gd name="T1" fmla="*/ 79 h 191"/>
                <a:gd name="T2" fmla="*/ 40 w 244"/>
                <a:gd name="T3" fmla="*/ 0 h 191"/>
                <a:gd name="T4" fmla="*/ 0 w 244"/>
                <a:gd name="T5" fmla="*/ 45 h 191"/>
                <a:gd name="T6" fmla="*/ 178 w 244"/>
                <a:gd name="T7" fmla="*/ 179 h 191"/>
                <a:gd name="T8" fmla="*/ 222 w 244"/>
                <a:gd name="T9" fmla="*/ 165 h 191"/>
                <a:gd name="T10" fmla="*/ 167 w 244"/>
                <a:gd name="T11" fmla="*/ 79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4" h="191">
                  <a:moveTo>
                    <a:pt x="167" y="79"/>
                  </a:moveTo>
                  <a:cubicBezTo>
                    <a:pt x="40" y="0"/>
                    <a:pt x="40" y="0"/>
                    <a:pt x="40" y="0"/>
                  </a:cubicBezTo>
                  <a:cubicBezTo>
                    <a:pt x="16" y="18"/>
                    <a:pt x="16" y="20"/>
                    <a:pt x="0" y="45"/>
                  </a:cubicBezTo>
                  <a:cubicBezTo>
                    <a:pt x="12" y="57"/>
                    <a:pt x="133" y="152"/>
                    <a:pt x="178" y="179"/>
                  </a:cubicBezTo>
                  <a:cubicBezTo>
                    <a:pt x="199" y="191"/>
                    <a:pt x="209" y="185"/>
                    <a:pt x="222" y="165"/>
                  </a:cubicBezTo>
                  <a:cubicBezTo>
                    <a:pt x="244" y="130"/>
                    <a:pt x="202" y="101"/>
                    <a:pt x="167" y="79"/>
                  </a:cubicBezTo>
                  <a:close/>
                </a:path>
              </a:pathLst>
            </a:custGeom>
            <a:solidFill>
              <a:srgbClr val="C1D8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8" name="Freeform 731"/>
            <p:cNvSpPr>
              <a:spLocks/>
            </p:cNvSpPr>
            <p:nvPr userDrawn="1"/>
          </p:nvSpPr>
          <p:spPr bwMode="auto">
            <a:xfrm>
              <a:off x="9020176" y="4303713"/>
              <a:ext cx="195263" cy="490538"/>
            </a:xfrm>
            <a:custGeom>
              <a:avLst/>
              <a:gdLst>
                <a:gd name="T0" fmla="*/ 41 w 123"/>
                <a:gd name="T1" fmla="*/ 12 h 309"/>
                <a:gd name="T2" fmla="*/ 16 w 123"/>
                <a:gd name="T3" fmla="*/ 45 h 309"/>
                <a:gd name="T4" fmla="*/ 9 w 123"/>
                <a:gd name="T5" fmla="*/ 220 h 309"/>
                <a:gd name="T6" fmla="*/ 50 w 123"/>
                <a:gd name="T7" fmla="*/ 306 h 309"/>
                <a:gd name="T8" fmla="*/ 85 w 123"/>
                <a:gd name="T9" fmla="*/ 277 h 309"/>
                <a:gd name="T10" fmla="*/ 116 w 123"/>
                <a:gd name="T11" fmla="*/ 126 h 309"/>
                <a:gd name="T12" fmla="*/ 41 w 123"/>
                <a:gd name="T13" fmla="*/ 12 h 3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3" h="309">
                  <a:moveTo>
                    <a:pt x="41" y="12"/>
                  </a:moveTo>
                  <a:cubicBezTo>
                    <a:pt x="22" y="29"/>
                    <a:pt x="20" y="33"/>
                    <a:pt x="16" y="45"/>
                  </a:cubicBezTo>
                  <a:cubicBezTo>
                    <a:pt x="4" y="82"/>
                    <a:pt x="9" y="157"/>
                    <a:pt x="9" y="220"/>
                  </a:cubicBezTo>
                  <a:cubicBezTo>
                    <a:pt x="11" y="271"/>
                    <a:pt x="0" y="302"/>
                    <a:pt x="50" y="306"/>
                  </a:cubicBezTo>
                  <a:cubicBezTo>
                    <a:pt x="74" y="309"/>
                    <a:pt x="81" y="301"/>
                    <a:pt x="85" y="277"/>
                  </a:cubicBezTo>
                  <a:cubicBezTo>
                    <a:pt x="116" y="126"/>
                    <a:pt x="116" y="126"/>
                    <a:pt x="116" y="126"/>
                  </a:cubicBezTo>
                  <a:cubicBezTo>
                    <a:pt x="123" y="38"/>
                    <a:pt x="68" y="0"/>
                    <a:pt x="41" y="12"/>
                  </a:cubicBezTo>
                  <a:close/>
                </a:path>
              </a:pathLst>
            </a:custGeom>
            <a:solidFill>
              <a:srgbClr val="C1D8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9" name="Freeform 732"/>
            <p:cNvSpPr>
              <a:spLocks/>
            </p:cNvSpPr>
            <p:nvPr userDrawn="1"/>
          </p:nvSpPr>
          <p:spPr bwMode="auto">
            <a:xfrm>
              <a:off x="9145588" y="4727575"/>
              <a:ext cx="42863" cy="239713"/>
            </a:xfrm>
            <a:custGeom>
              <a:avLst/>
              <a:gdLst>
                <a:gd name="T0" fmla="*/ 22 w 27"/>
                <a:gd name="T1" fmla="*/ 12 h 151"/>
                <a:gd name="T2" fmla="*/ 22 w 27"/>
                <a:gd name="T3" fmla="*/ 142 h 151"/>
                <a:gd name="T4" fmla="*/ 23 w 27"/>
                <a:gd name="T5" fmla="*/ 145 h 151"/>
                <a:gd name="T6" fmla="*/ 23 w 27"/>
                <a:gd name="T7" fmla="*/ 145 h 151"/>
                <a:gd name="T8" fmla="*/ 24 w 27"/>
                <a:gd name="T9" fmla="*/ 147 h 151"/>
                <a:gd name="T10" fmla="*/ 24 w 27"/>
                <a:gd name="T11" fmla="*/ 147 h 151"/>
                <a:gd name="T12" fmla="*/ 24 w 27"/>
                <a:gd name="T13" fmla="*/ 149 h 151"/>
                <a:gd name="T14" fmla="*/ 27 w 27"/>
                <a:gd name="T15" fmla="*/ 151 h 151"/>
                <a:gd name="T16" fmla="*/ 4 w 27"/>
                <a:gd name="T17" fmla="*/ 138 h 151"/>
                <a:gd name="T18" fmla="*/ 2 w 27"/>
                <a:gd name="T19" fmla="*/ 136 h 151"/>
                <a:gd name="T20" fmla="*/ 2 w 27"/>
                <a:gd name="T21" fmla="*/ 135 h 151"/>
                <a:gd name="T22" fmla="*/ 1 w 27"/>
                <a:gd name="T23" fmla="*/ 134 h 151"/>
                <a:gd name="T24" fmla="*/ 1 w 27"/>
                <a:gd name="T25" fmla="*/ 134 h 151"/>
                <a:gd name="T26" fmla="*/ 1 w 27"/>
                <a:gd name="T27" fmla="*/ 134 h 151"/>
                <a:gd name="T28" fmla="*/ 1 w 27"/>
                <a:gd name="T29" fmla="*/ 134 h 151"/>
                <a:gd name="T30" fmla="*/ 1 w 27"/>
                <a:gd name="T31" fmla="*/ 133 h 151"/>
                <a:gd name="T32" fmla="*/ 1 w 27"/>
                <a:gd name="T33" fmla="*/ 132 h 151"/>
                <a:gd name="T34" fmla="*/ 1 w 27"/>
                <a:gd name="T35" fmla="*/ 132 h 151"/>
                <a:gd name="T36" fmla="*/ 1 w 27"/>
                <a:gd name="T37" fmla="*/ 132 h 151"/>
                <a:gd name="T38" fmla="*/ 1 w 27"/>
                <a:gd name="T39" fmla="*/ 131 h 151"/>
                <a:gd name="T40" fmla="*/ 0 w 27"/>
                <a:gd name="T41" fmla="*/ 131 h 151"/>
                <a:gd name="T42" fmla="*/ 0 w 27"/>
                <a:gd name="T43" fmla="*/ 130 h 151"/>
                <a:gd name="T44" fmla="*/ 0 w 27"/>
                <a:gd name="T45" fmla="*/ 129 h 151"/>
                <a:gd name="T46" fmla="*/ 0 w 27"/>
                <a:gd name="T47" fmla="*/ 129 h 151"/>
                <a:gd name="T48" fmla="*/ 0 w 27"/>
                <a:gd name="T49" fmla="*/ 129 h 151"/>
                <a:gd name="T50" fmla="*/ 0 w 27"/>
                <a:gd name="T51" fmla="*/ 0 h 151"/>
                <a:gd name="T52" fmla="*/ 22 w 27"/>
                <a:gd name="T53" fmla="*/ 12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7" h="151">
                  <a:moveTo>
                    <a:pt x="22" y="12"/>
                  </a:moveTo>
                  <a:cubicBezTo>
                    <a:pt x="22" y="142"/>
                    <a:pt x="22" y="142"/>
                    <a:pt x="22" y="142"/>
                  </a:cubicBezTo>
                  <a:cubicBezTo>
                    <a:pt x="22" y="143"/>
                    <a:pt x="22" y="144"/>
                    <a:pt x="23" y="145"/>
                  </a:cubicBezTo>
                  <a:cubicBezTo>
                    <a:pt x="23" y="145"/>
                    <a:pt x="23" y="145"/>
                    <a:pt x="23" y="145"/>
                  </a:cubicBezTo>
                  <a:cubicBezTo>
                    <a:pt x="23" y="146"/>
                    <a:pt x="23" y="147"/>
                    <a:pt x="24" y="147"/>
                  </a:cubicBezTo>
                  <a:cubicBezTo>
                    <a:pt x="24" y="147"/>
                    <a:pt x="24" y="147"/>
                    <a:pt x="24" y="147"/>
                  </a:cubicBezTo>
                  <a:cubicBezTo>
                    <a:pt x="24" y="148"/>
                    <a:pt x="24" y="148"/>
                    <a:pt x="24" y="149"/>
                  </a:cubicBezTo>
                  <a:cubicBezTo>
                    <a:pt x="25" y="149"/>
                    <a:pt x="26" y="150"/>
                    <a:pt x="27" y="151"/>
                  </a:cubicBezTo>
                  <a:cubicBezTo>
                    <a:pt x="4" y="138"/>
                    <a:pt x="4" y="138"/>
                    <a:pt x="4" y="138"/>
                  </a:cubicBezTo>
                  <a:cubicBezTo>
                    <a:pt x="4" y="137"/>
                    <a:pt x="3" y="137"/>
                    <a:pt x="2" y="136"/>
                  </a:cubicBezTo>
                  <a:cubicBezTo>
                    <a:pt x="2" y="136"/>
                    <a:pt x="2" y="136"/>
                    <a:pt x="2" y="135"/>
                  </a:cubicBezTo>
                  <a:cubicBezTo>
                    <a:pt x="2" y="135"/>
                    <a:pt x="2" y="135"/>
                    <a:pt x="1" y="134"/>
                  </a:cubicBezTo>
                  <a:cubicBezTo>
                    <a:pt x="1" y="134"/>
                    <a:pt x="1" y="134"/>
                    <a:pt x="1" y="134"/>
                  </a:cubicBezTo>
                  <a:cubicBezTo>
                    <a:pt x="1" y="134"/>
                    <a:pt x="1" y="134"/>
                    <a:pt x="1" y="134"/>
                  </a:cubicBezTo>
                  <a:cubicBezTo>
                    <a:pt x="1" y="134"/>
                    <a:pt x="1" y="134"/>
                    <a:pt x="1" y="134"/>
                  </a:cubicBezTo>
                  <a:cubicBezTo>
                    <a:pt x="1" y="133"/>
                    <a:pt x="1" y="133"/>
                    <a:pt x="1" y="133"/>
                  </a:cubicBezTo>
                  <a:cubicBezTo>
                    <a:pt x="1" y="133"/>
                    <a:pt x="1" y="132"/>
                    <a:pt x="1" y="132"/>
                  </a:cubicBezTo>
                  <a:cubicBezTo>
                    <a:pt x="1" y="132"/>
                    <a:pt x="1" y="132"/>
                    <a:pt x="1" y="132"/>
                  </a:cubicBezTo>
                  <a:cubicBezTo>
                    <a:pt x="1" y="132"/>
                    <a:pt x="1" y="132"/>
                    <a:pt x="1" y="132"/>
                  </a:cubicBezTo>
                  <a:cubicBezTo>
                    <a:pt x="1" y="132"/>
                    <a:pt x="1" y="132"/>
                    <a:pt x="1" y="131"/>
                  </a:cubicBezTo>
                  <a:cubicBezTo>
                    <a:pt x="0" y="131"/>
                    <a:pt x="0" y="131"/>
                    <a:pt x="0" y="131"/>
                  </a:cubicBezTo>
                  <a:cubicBezTo>
                    <a:pt x="0" y="131"/>
                    <a:pt x="0" y="130"/>
                    <a:pt x="0" y="130"/>
                  </a:cubicBezTo>
                  <a:cubicBezTo>
                    <a:pt x="0" y="130"/>
                    <a:pt x="0" y="130"/>
                    <a:pt x="0" y="129"/>
                  </a:cubicBezTo>
                  <a:cubicBezTo>
                    <a:pt x="0" y="129"/>
                    <a:pt x="0" y="129"/>
                    <a:pt x="0" y="129"/>
                  </a:cubicBezTo>
                  <a:cubicBezTo>
                    <a:pt x="0" y="129"/>
                    <a:pt x="0" y="129"/>
                    <a:pt x="0" y="129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22" y="12"/>
                  </a:lnTo>
                  <a:close/>
                </a:path>
              </a:pathLst>
            </a:custGeom>
            <a:solidFill>
              <a:srgbClr val="0534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0" name="Freeform 733"/>
            <p:cNvSpPr>
              <a:spLocks/>
            </p:cNvSpPr>
            <p:nvPr userDrawn="1"/>
          </p:nvSpPr>
          <p:spPr bwMode="auto">
            <a:xfrm>
              <a:off x="9145588" y="4514850"/>
              <a:ext cx="366713" cy="231775"/>
            </a:xfrm>
            <a:custGeom>
              <a:avLst/>
              <a:gdLst>
                <a:gd name="T0" fmla="*/ 31 w 232"/>
                <a:gd name="T1" fmla="*/ 126 h 146"/>
                <a:gd name="T2" fmla="*/ 28 w 232"/>
                <a:gd name="T3" fmla="*/ 129 h 146"/>
                <a:gd name="T4" fmla="*/ 26 w 232"/>
                <a:gd name="T5" fmla="*/ 132 h 146"/>
                <a:gd name="T6" fmla="*/ 25 w 232"/>
                <a:gd name="T7" fmla="*/ 136 h 146"/>
                <a:gd name="T8" fmla="*/ 23 w 232"/>
                <a:gd name="T9" fmla="*/ 139 h 146"/>
                <a:gd name="T10" fmla="*/ 22 w 232"/>
                <a:gd name="T11" fmla="*/ 143 h 146"/>
                <a:gd name="T12" fmla="*/ 0 w 232"/>
                <a:gd name="T13" fmla="*/ 134 h 146"/>
                <a:gd name="T14" fmla="*/ 0 w 232"/>
                <a:gd name="T15" fmla="*/ 132 h 146"/>
                <a:gd name="T16" fmla="*/ 0 w 232"/>
                <a:gd name="T17" fmla="*/ 131 h 146"/>
                <a:gd name="T18" fmla="*/ 0 w 232"/>
                <a:gd name="T19" fmla="*/ 130 h 146"/>
                <a:gd name="T20" fmla="*/ 0 w 232"/>
                <a:gd name="T21" fmla="*/ 129 h 146"/>
                <a:gd name="T22" fmla="*/ 1 w 232"/>
                <a:gd name="T23" fmla="*/ 128 h 146"/>
                <a:gd name="T24" fmla="*/ 1 w 232"/>
                <a:gd name="T25" fmla="*/ 126 h 146"/>
                <a:gd name="T26" fmla="*/ 1 w 232"/>
                <a:gd name="T27" fmla="*/ 126 h 146"/>
                <a:gd name="T28" fmla="*/ 2 w 232"/>
                <a:gd name="T29" fmla="*/ 125 h 146"/>
                <a:gd name="T30" fmla="*/ 2 w 232"/>
                <a:gd name="T31" fmla="*/ 123 h 146"/>
                <a:gd name="T32" fmla="*/ 2 w 232"/>
                <a:gd name="T33" fmla="*/ 123 h 146"/>
                <a:gd name="T34" fmla="*/ 3 w 232"/>
                <a:gd name="T35" fmla="*/ 122 h 146"/>
                <a:gd name="T36" fmla="*/ 4 w 232"/>
                <a:gd name="T37" fmla="*/ 120 h 146"/>
                <a:gd name="T38" fmla="*/ 4 w 232"/>
                <a:gd name="T39" fmla="*/ 119 h 146"/>
                <a:gd name="T40" fmla="*/ 5 w 232"/>
                <a:gd name="T41" fmla="*/ 117 h 146"/>
                <a:gd name="T42" fmla="*/ 6 w 232"/>
                <a:gd name="T43" fmla="*/ 116 h 146"/>
                <a:gd name="T44" fmla="*/ 7 w 232"/>
                <a:gd name="T45" fmla="*/ 115 h 146"/>
                <a:gd name="T46" fmla="*/ 8 w 232"/>
                <a:gd name="T47" fmla="*/ 114 h 146"/>
                <a:gd name="T48" fmla="*/ 9 w 232"/>
                <a:gd name="T49" fmla="*/ 113 h 146"/>
                <a:gd name="T50" fmla="*/ 9 w 232"/>
                <a:gd name="T51" fmla="*/ 113 h 146"/>
                <a:gd name="T52" fmla="*/ 10 w 232"/>
                <a:gd name="T53" fmla="*/ 112 h 146"/>
                <a:gd name="T54" fmla="*/ 11 w 232"/>
                <a:gd name="T55" fmla="*/ 111 h 146"/>
                <a:gd name="T56" fmla="*/ 12 w 232"/>
                <a:gd name="T57" fmla="*/ 110 h 146"/>
                <a:gd name="T58" fmla="*/ 13 w 232"/>
                <a:gd name="T59" fmla="*/ 110 h 146"/>
                <a:gd name="T60" fmla="*/ 14 w 232"/>
                <a:gd name="T61" fmla="*/ 109 h 146"/>
                <a:gd name="T62" fmla="*/ 200 w 232"/>
                <a:gd name="T63" fmla="*/ 2 h 146"/>
                <a:gd name="T64" fmla="*/ 201 w 232"/>
                <a:gd name="T65" fmla="*/ 1 h 146"/>
                <a:gd name="T66" fmla="*/ 202 w 232"/>
                <a:gd name="T67" fmla="*/ 1 h 146"/>
                <a:gd name="T68" fmla="*/ 202 w 232"/>
                <a:gd name="T69" fmla="*/ 0 h 146"/>
                <a:gd name="T70" fmla="*/ 203 w 232"/>
                <a:gd name="T71" fmla="*/ 0 h 146"/>
                <a:gd name="T72" fmla="*/ 204 w 232"/>
                <a:gd name="T73" fmla="*/ 0 h 146"/>
                <a:gd name="T74" fmla="*/ 205 w 232"/>
                <a:gd name="T75" fmla="*/ 0 h 146"/>
                <a:gd name="T76" fmla="*/ 205 w 232"/>
                <a:gd name="T77" fmla="*/ 0 h 146"/>
                <a:gd name="T78" fmla="*/ 207 w 232"/>
                <a:gd name="T79" fmla="*/ 0 h 146"/>
                <a:gd name="T80" fmla="*/ 208 w 232"/>
                <a:gd name="T81" fmla="*/ 0 h 146"/>
                <a:gd name="T82" fmla="*/ 209 w 232"/>
                <a:gd name="T83" fmla="*/ 0 h 146"/>
                <a:gd name="T84" fmla="*/ 232 w 232"/>
                <a:gd name="T85" fmla="*/ 14 h 146"/>
                <a:gd name="T86" fmla="*/ 230 w 232"/>
                <a:gd name="T87" fmla="*/ 13 h 146"/>
                <a:gd name="T88" fmla="*/ 227 w 232"/>
                <a:gd name="T89" fmla="*/ 13 h 146"/>
                <a:gd name="T90" fmla="*/ 225 w 232"/>
                <a:gd name="T91" fmla="*/ 13 h 146"/>
                <a:gd name="T92" fmla="*/ 36 w 232"/>
                <a:gd name="T93" fmla="*/ 122 h 146"/>
                <a:gd name="T94" fmla="*/ 33 w 232"/>
                <a:gd name="T95" fmla="*/ 124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32" h="146">
                  <a:moveTo>
                    <a:pt x="31" y="126"/>
                  </a:moveTo>
                  <a:cubicBezTo>
                    <a:pt x="31" y="126"/>
                    <a:pt x="31" y="126"/>
                    <a:pt x="31" y="126"/>
                  </a:cubicBezTo>
                  <a:cubicBezTo>
                    <a:pt x="30" y="127"/>
                    <a:pt x="29" y="128"/>
                    <a:pt x="28" y="129"/>
                  </a:cubicBezTo>
                  <a:cubicBezTo>
                    <a:pt x="28" y="129"/>
                    <a:pt x="28" y="129"/>
                    <a:pt x="28" y="129"/>
                  </a:cubicBezTo>
                  <a:cubicBezTo>
                    <a:pt x="28" y="130"/>
                    <a:pt x="27" y="131"/>
                    <a:pt x="26" y="132"/>
                  </a:cubicBezTo>
                  <a:cubicBezTo>
                    <a:pt x="26" y="132"/>
                    <a:pt x="26" y="132"/>
                    <a:pt x="26" y="132"/>
                  </a:cubicBezTo>
                  <a:cubicBezTo>
                    <a:pt x="26" y="133"/>
                    <a:pt x="25" y="135"/>
                    <a:pt x="25" y="136"/>
                  </a:cubicBezTo>
                  <a:cubicBezTo>
                    <a:pt x="25" y="136"/>
                    <a:pt x="25" y="136"/>
                    <a:pt x="25" y="136"/>
                  </a:cubicBezTo>
                  <a:cubicBezTo>
                    <a:pt x="24" y="137"/>
                    <a:pt x="24" y="138"/>
                    <a:pt x="23" y="139"/>
                  </a:cubicBezTo>
                  <a:cubicBezTo>
                    <a:pt x="23" y="139"/>
                    <a:pt x="23" y="139"/>
                    <a:pt x="23" y="139"/>
                  </a:cubicBezTo>
                  <a:cubicBezTo>
                    <a:pt x="23" y="141"/>
                    <a:pt x="23" y="142"/>
                    <a:pt x="22" y="143"/>
                  </a:cubicBezTo>
                  <a:cubicBezTo>
                    <a:pt x="22" y="143"/>
                    <a:pt x="22" y="143"/>
                    <a:pt x="22" y="143"/>
                  </a:cubicBezTo>
                  <a:cubicBezTo>
                    <a:pt x="22" y="144"/>
                    <a:pt x="22" y="145"/>
                    <a:pt x="22" y="146"/>
                  </a:cubicBezTo>
                  <a:cubicBezTo>
                    <a:pt x="0" y="134"/>
                    <a:pt x="0" y="134"/>
                    <a:pt x="0" y="134"/>
                  </a:cubicBezTo>
                  <a:cubicBezTo>
                    <a:pt x="0" y="133"/>
                    <a:pt x="0" y="133"/>
                    <a:pt x="0" y="133"/>
                  </a:cubicBezTo>
                  <a:cubicBezTo>
                    <a:pt x="0" y="133"/>
                    <a:pt x="0" y="132"/>
                    <a:pt x="0" y="132"/>
                  </a:cubicBezTo>
                  <a:cubicBezTo>
                    <a:pt x="0" y="132"/>
                    <a:pt x="0" y="132"/>
                    <a:pt x="0" y="131"/>
                  </a:cubicBezTo>
                  <a:cubicBezTo>
                    <a:pt x="0" y="131"/>
                    <a:pt x="0" y="131"/>
                    <a:pt x="0" y="131"/>
                  </a:cubicBezTo>
                  <a:cubicBezTo>
                    <a:pt x="0" y="131"/>
                    <a:pt x="0" y="130"/>
                    <a:pt x="0" y="130"/>
                  </a:cubicBezTo>
                  <a:cubicBezTo>
                    <a:pt x="0" y="130"/>
                    <a:pt x="0" y="130"/>
                    <a:pt x="0" y="130"/>
                  </a:cubicBezTo>
                  <a:cubicBezTo>
                    <a:pt x="0" y="130"/>
                    <a:pt x="0" y="130"/>
                    <a:pt x="0" y="130"/>
                  </a:cubicBezTo>
                  <a:cubicBezTo>
                    <a:pt x="0" y="130"/>
                    <a:pt x="0" y="130"/>
                    <a:pt x="0" y="129"/>
                  </a:cubicBezTo>
                  <a:cubicBezTo>
                    <a:pt x="0" y="129"/>
                    <a:pt x="0" y="129"/>
                    <a:pt x="1" y="129"/>
                  </a:cubicBezTo>
                  <a:cubicBezTo>
                    <a:pt x="1" y="128"/>
                    <a:pt x="1" y="128"/>
                    <a:pt x="1" y="128"/>
                  </a:cubicBezTo>
                  <a:cubicBezTo>
                    <a:pt x="1" y="128"/>
                    <a:pt x="1" y="127"/>
                    <a:pt x="1" y="127"/>
                  </a:cubicBezTo>
                  <a:cubicBezTo>
                    <a:pt x="1" y="127"/>
                    <a:pt x="1" y="127"/>
                    <a:pt x="1" y="126"/>
                  </a:cubicBezTo>
                  <a:cubicBezTo>
                    <a:pt x="1" y="126"/>
                    <a:pt x="1" y="126"/>
                    <a:pt x="1" y="126"/>
                  </a:cubicBezTo>
                  <a:cubicBezTo>
                    <a:pt x="1" y="126"/>
                    <a:pt x="1" y="126"/>
                    <a:pt x="1" y="126"/>
                  </a:cubicBezTo>
                  <a:cubicBezTo>
                    <a:pt x="1" y="126"/>
                    <a:pt x="1" y="126"/>
                    <a:pt x="1" y="126"/>
                  </a:cubicBezTo>
                  <a:cubicBezTo>
                    <a:pt x="1" y="125"/>
                    <a:pt x="2" y="125"/>
                    <a:pt x="2" y="125"/>
                  </a:cubicBezTo>
                  <a:cubicBezTo>
                    <a:pt x="2" y="125"/>
                    <a:pt x="2" y="124"/>
                    <a:pt x="2" y="124"/>
                  </a:cubicBezTo>
                  <a:cubicBezTo>
                    <a:pt x="2" y="124"/>
                    <a:pt x="2" y="124"/>
                    <a:pt x="2" y="123"/>
                  </a:cubicBezTo>
                  <a:cubicBezTo>
                    <a:pt x="2" y="123"/>
                    <a:pt x="2" y="123"/>
                    <a:pt x="2" y="123"/>
                  </a:cubicBezTo>
                  <a:cubicBezTo>
                    <a:pt x="2" y="123"/>
                    <a:pt x="2" y="123"/>
                    <a:pt x="2" y="123"/>
                  </a:cubicBezTo>
                  <a:cubicBezTo>
                    <a:pt x="2" y="123"/>
                    <a:pt x="2" y="123"/>
                    <a:pt x="2" y="123"/>
                  </a:cubicBezTo>
                  <a:cubicBezTo>
                    <a:pt x="3" y="123"/>
                    <a:pt x="3" y="122"/>
                    <a:pt x="3" y="122"/>
                  </a:cubicBezTo>
                  <a:cubicBezTo>
                    <a:pt x="3" y="122"/>
                    <a:pt x="3" y="122"/>
                    <a:pt x="3" y="121"/>
                  </a:cubicBezTo>
                  <a:cubicBezTo>
                    <a:pt x="3" y="121"/>
                    <a:pt x="3" y="121"/>
                    <a:pt x="4" y="120"/>
                  </a:cubicBezTo>
                  <a:cubicBezTo>
                    <a:pt x="4" y="120"/>
                    <a:pt x="4" y="120"/>
                    <a:pt x="4" y="120"/>
                  </a:cubicBezTo>
                  <a:cubicBezTo>
                    <a:pt x="4" y="119"/>
                    <a:pt x="4" y="119"/>
                    <a:pt x="4" y="119"/>
                  </a:cubicBezTo>
                  <a:cubicBezTo>
                    <a:pt x="4" y="119"/>
                    <a:pt x="4" y="119"/>
                    <a:pt x="4" y="119"/>
                  </a:cubicBezTo>
                  <a:cubicBezTo>
                    <a:pt x="5" y="119"/>
                    <a:pt x="5" y="118"/>
                    <a:pt x="5" y="117"/>
                  </a:cubicBezTo>
                  <a:cubicBezTo>
                    <a:pt x="6" y="117"/>
                    <a:pt x="6" y="117"/>
                    <a:pt x="6" y="116"/>
                  </a:cubicBezTo>
                  <a:cubicBezTo>
                    <a:pt x="6" y="116"/>
                    <a:pt x="6" y="116"/>
                    <a:pt x="6" y="116"/>
                  </a:cubicBezTo>
                  <a:cubicBezTo>
                    <a:pt x="6" y="116"/>
                    <a:pt x="6" y="116"/>
                    <a:pt x="6" y="116"/>
                  </a:cubicBezTo>
                  <a:cubicBezTo>
                    <a:pt x="7" y="116"/>
                    <a:pt x="7" y="116"/>
                    <a:pt x="7" y="115"/>
                  </a:cubicBezTo>
                  <a:cubicBezTo>
                    <a:pt x="7" y="115"/>
                    <a:pt x="7" y="115"/>
                    <a:pt x="7" y="115"/>
                  </a:cubicBezTo>
                  <a:cubicBezTo>
                    <a:pt x="8" y="114"/>
                    <a:pt x="8" y="114"/>
                    <a:pt x="8" y="114"/>
                  </a:cubicBezTo>
                  <a:cubicBezTo>
                    <a:pt x="8" y="114"/>
                    <a:pt x="8" y="114"/>
                    <a:pt x="9" y="113"/>
                  </a:cubicBezTo>
                  <a:cubicBezTo>
                    <a:pt x="9" y="113"/>
                    <a:pt x="9" y="113"/>
                    <a:pt x="9" y="113"/>
                  </a:cubicBezTo>
                  <a:cubicBezTo>
                    <a:pt x="9" y="113"/>
                    <a:pt x="9" y="113"/>
                    <a:pt x="9" y="113"/>
                  </a:cubicBezTo>
                  <a:cubicBezTo>
                    <a:pt x="9" y="113"/>
                    <a:pt x="9" y="113"/>
                    <a:pt x="9" y="113"/>
                  </a:cubicBezTo>
                  <a:cubicBezTo>
                    <a:pt x="9" y="113"/>
                    <a:pt x="10" y="112"/>
                    <a:pt x="10" y="112"/>
                  </a:cubicBezTo>
                  <a:cubicBezTo>
                    <a:pt x="10" y="112"/>
                    <a:pt x="10" y="112"/>
                    <a:pt x="10" y="112"/>
                  </a:cubicBezTo>
                  <a:cubicBezTo>
                    <a:pt x="11" y="111"/>
                    <a:pt x="11" y="111"/>
                    <a:pt x="11" y="111"/>
                  </a:cubicBezTo>
                  <a:cubicBezTo>
                    <a:pt x="11" y="111"/>
                    <a:pt x="11" y="111"/>
                    <a:pt x="11" y="111"/>
                  </a:cubicBezTo>
                  <a:cubicBezTo>
                    <a:pt x="11" y="111"/>
                    <a:pt x="11" y="111"/>
                    <a:pt x="11" y="111"/>
                  </a:cubicBezTo>
                  <a:cubicBezTo>
                    <a:pt x="12" y="111"/>
                    <a:pt x="12" y="111"/>
                    <a:pt x="12" y="110"/>
                  </a:cubicBezTo>
                  <a:cubicBezTo>
                    <a:pt x="12" y="110"/>
                    <a:pt x="12" y="110"/>
                    <a:pt x="12" y="110"/>
                  </a:cubicBezTo>
                  <a:cubicBezTo>
                    <a:pt x="13" y="110"/>
                    <a:pt x="13" y="110"/>
                    <a:pt x="13" y="110"/>
                  </a:cubicBezTo>
                  <a:cubicBezTo>
                    <a:pt x="13" y="109"/>
                    <a:pt x="13" y="109"/>
                    <a:pt x="14" y="109"/>
                  </a:cubicBezTo>
                  <a:cubicBezTo>
                    <a:pt x="14" y="109"/>
                    <a:pt x="14" y="109"/>
                    <a:pt x="14" y="109"/>
                  </a:cubicBezTo>
                  <a:cubicBezTo>
                    <a:pt x="14" y="109"/>
                    <a:pt x="14" y="109"/>
                    <a:pt x="14" y="109"/>
                  </a:cubicBezTo>
                  <a:cubicBezTo>
                    <a:pt x="200" y="2"/>
                    <a:pt x="200" y="2"/>
                    <a:pt x="200" y="2"/>
                  </a:cubicBezTo>
                  <a:cubicBezTo>
                    <a:pt x="200" y="2"/>
                    <a:pt x="200" y="2"/>
                    <a:pt x="200" y="2"/>
                  </a:cubicBezTo>
                  <a:cubicBezTo>
                    <a:pt x="200" y="1"/>
                    <a:pt x="200" y="1"/>
                    <a:pt x="201" y="1"/>
                  </a:cubicBezTo>
                  <a:cubicBezTo>
                    <a:pt x="201" y="1"/>
                    <a:pt x="201" y="1"/>
                    <a:pt x="201" y="1"/>
                  </a:cubicBezTo>
                  <a:cubicBezTo>
                    <a:pt x="201" y="1"/>
                    <a:pt x="202" y="1"/>
                    <a:pt x="202" y="1"/>
                  </a:cubicBezTo>
                  <a:cubicBezTo>
                    <a:pt x="202" y="1"/>
                    <a:pt x="202" y="1"/>
                    <a:pt x="202" y="1"/>
                  </a:cubicBezTo>
                  <a:cubicBezTo>
                    <a:pt x="202" y="0"/>
                    <a:pt x="202" y="0"/>
                    <a:pt x="202" y="0"/>
                  </a:cubicBezTo>
                  <a:cubicBezTo>
                    <a:pt x="202" y="0"/>
                    <a:pt x="202" y="0"/>
                    <a:pt x="202" y="0"/>
                  </a:cubicBezTo>
                  <a:cubicBezTo>
                    <a:pt x="203" y="0"/>
                    <a:pt x="203" y="0"/>
                    <a:pt x="203" y="0"/>
                  </a:cubicBezTo>
                  <a:cubicBezTo>
                    <a:pt x="203" y="0"/>
                    <a:pt x="203" y="0"/>
                    <a:pt x="203" y="0"/>
                  </a:cubicBezTo>
                  <a:cubicBezTo>
                    <a:pt x="204" y="0"/>
                    <a:pt x="204" y="0"/>
                    <a:pt x="204" y="0"/>
                  </a:cubicBezTo>
                  <a:cubicBezTo>
                    <a:pt x="204" y="0"/>
                    <a:pt x="204" y="0"/>
                    <a:pt x="205" y="0"/>
                  </a:cubicBezTo>
                  <a:cubicBezTo>
                    <a:pt x="205" y="0"/>
                    <a:pt x="205" y="0"/>
                    <a:pt x="205" y="0"/>
                  </a:cubicBezTo>
                  <a:cubicBezTo>
                    <a:pt x="205" y="0"/>
                    <a:pt x="205" y="0"/>
                    <a:pt x="205" y="0"/>
                  </a:cubicBezTo>
                  <a:cubicBezTo>
                    <a:pt x="205" y="0"/>
                    <a:pt x="205" y="0"/>
                    <a:pt x="205" y="0"/>
                  </a:cubicBezTo>
                  <a:cubicBezTo>
                    <a:pt x="206" y="0"/>
                    <a:pt x="206" y="0"/>
                    <a:pt x="206" y="0"/>
                  </a:cubicBezTo>
                  <a:cubicBezTo>
                    <a:pt x="206" y="0"/>
                    <a:pt x="206" y="0"/>
                    <a:pt x="207" y="0"/>
                  </a:cubicBezTo>
                  <a:cubicBezTo>
                    <a:pt x="207" y="0"/>
                    <a:pt x="207" y="0"/>
                    <a:pt x="208" y="0"/>
                  </a:cubicBezTo>
                  <a:cubicBezTo>
                    <a:pt x="208" y="0"/>
                    <a:pt x="208" y="0"/>
                    <a:pt x="208" y="0"/>
                  </a:cubicBezTo>
                  <a:cubicBezTo>
                    <a:pt x="208" y="0"/>
                    <a:pt x="208" y="0"/>
                    <a:pt x="208" y="0"/>
                  </a:cubicBezTo>
                  <a:cubicBezTo>
                    <a:pt x="208" y="0"/>
                    <a:pt x="208" y="0"/>
                    <a:pt x="209" y="0"/>
                  </a:cubicBezTo>
                  <a:cubicBezTo>
                    <a:pt x="209" y="0"/>
                    <a:pt x="209" y="1"/>
                    <a:pt x="210" y="1"/>
                  </a:cubicBezTo>
                  <a:cubicBezTo>
                    <a:pt x="232" y="14"/>
                    <a:pt x="232" y="14"/>
                    <a:pt x="232" y="14"/>
                  </a:cubicBezTo>
                  <a:cubicBezTo>
                    <a:pt x="231" y="13"/>
                    <a:pt x="230" y="13"/>
                    <a:pt x="230" y="13"/>
                  </a:cubicBezTo>
                  <a:cubicBezTo>
                    <a:pt x="230" y="13"/>
                    <a:pt x="230" y="13"/>
                    <a:pt x="230" y="13"/>
                  </a:cubicBezTo>
                  <a:cubicBezTo>
                    <a:pt x="229" y="13"/>
                    <a:pt x="228" y="13"/>
                    <a:pt x="227" y="13"/>
                  </a:cubicBezTo>
                  <a:cubicBezTo>
                    <a:pt x="227" y="13"/>
                    <a:pt x="227" y="13"/>
                    <a:pt x="227" y="13"/>
                  </a:cubicBezTo>
                  <a:cubicBezTo>
                    <a:pt x="226" y="13"/>
                    <a:pt x="225" y="13"/>
                    <a:pt x="225" y="13"/>
                  </a:cubicBezTo>
                  <a:cubicBezTo>
                    <a:pt x="225" y="13"/>
                    <a:pt x="225" y="13"/>
                    <a:pt x="225" y="13"/>
                  </a:cubicBezTo>
                  <a:cubicBezTo>
                    <a:pt x="224" y="14"/>
                    <a:pt x="223" y="14"/>
                    <a:pt x="222" y="15"/>
                  </a:cubicBezTo>
                  <a:cubicBezTo>
                    <a:pt x="36" y="122"/>
                    <a:pt x="36" y="122"/>
                    <a:pt x="36" y="122"/>
                  </a:cubicBezTo>
                  <a:cubicBezTo>
                    <a:pt x="35" y="122"/>
                    <a:pt x="34" y="123"/>
                    <a:pt x="34" y="124"/>
                  </a:cubicBezTo>
                  <a:cubicBezTo>
                    <a:pt x="34" y="124"/>
                    <a:pt x="34" y="124"/>
                    <a:pt x="33" y="124"/>
                  </a:cubicBezTo>
                  <a:cubicBezTo>
                    <a:pt x="33" y="124"/>
                    <a:pt x="32" y="125"/>
                    <a:pt x="31" y="126"/>
                  </a:cubicBezTo>
                  <a:close/>
                </a:path>
              </a:pathLst>
            </a:custGeom>
            <a:solidFill>
              <a:srgbClr val="0844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1" name="Freeform 734"/>
            <p:cNvSpPr>
              <a:spLocks/>
            </p:cNvSpPr>
            <p:nvPr userDrawn="1"/>
          </p:nvSpPr>
          <p:spPr bwMode="auto">
            <a:xfrm>
              <a:off x="9180513" y="4530725"/>
              <a:ext cx="338138" cy="441325"/>
            </a:xfrm>
            <a:custGeom>
              <a:avLst/>
              <a:gdLst>
                <a:gd name="T0" fmla="*/ 14 w 214"/>
                <a:gd name="T1" fmla="*/ 112 h 278"/>
                <a:gd name="T2" fmla="*/ 200 w 214"/>
                <a:gd name="T3" fmla="*/ 5 h 278"/>
                <a:gd name="T4" fmla="*/ 214 w 214"/>
                <a:gd name="T5" fmla="*/ 13 h 278"/>
                <a:gd name="T6" fmla="*/ 214 w 214"/>
                <a:gd name="T7" fmla="*/ 142 h 278"/>
                <a:gd name="T8" fmla="*/ 200 w 214"/>
                <a:gd name="T9" fmla="*/ 167 h 278"/>
                <a:gd name="T10" fmla="*/ 15 w 214"/>
                <a:gd name="T11" fmla="*/ 274 h 278"/>
                <a:gd name="T12" fmla="*/ 0 w 214"/>
                <a:gd name="T13" fmla="*/ 266 h 278"/>
                <a:gd name="T14" fmla="*/ 0 w 214"/>
                <a:gd name="T15" fmla="*/ 136 h 278"/>
                <a:gd name="T16" fmla="*/ 14 w 214"/>
                <a:gd name="T17" fmla="*/ 112 h 2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4" h="278">
                  <a:moveTo>
                    <a:pt x="14" y="112"/>
                  </a:moveTo>
                  <a:cubicBezTo>
                    <a:pt x="200" y="5"/>
                    <a:pt x="200" y="5"/>
                    <a:pt x="200" y="5"/>
                  </a:cubicBezTo>
                  <a:cubicBezTo>
                    <a:pt x="208" y="0"/>
                    <a:pt x="214" y="4"/>
                    <a:pt x="214" y="13"/>
                  </a:cubicBezTo>
                  <a:cubicBezTo>
                    <a:pt x="214" y="142"/>
                    <a:pt x="214" y="142"/>
                    <a:pt x="214" y="142"/>
                  </a:cubicBezTo>
                  <a:cubicBezTo>
                    <a:pt x="214" y="151"/>
                    <a:pt x="208" y="162"/>
                    <a:pt x="200" y="167"/>
                  </a:cubicBezTo>
                  <a:cubicBezTo>
                    <a:pt x="15" y="274"/>
                    <a:pt x="15" y="274"/>
                    <a:pt x="15" y="274"/>
                  </a:cubicBezTo>
                  <a:cubicBezTo>
                    <a:pt x="7" y="278"/>
                    <a:pt x="0" y="275"/>
                    <a:pt x="0" y="266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0" y="127"/>
                    <a:pt x="6" y="116"/>
                    <a:pt x="14" y="112"/>
                  </a:cubicBezTo>
                  <a:close/>
                </a:path>
              </a:pathLst>
            </a:custGeom>
            <a:solidFill>
              <a:srgbClr val="0327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2" name="Freeform 735"/>
            <p:cNvSpPr>
              <a:spLocks/>
            </p:cNvSpPr>
            <p:nvPr userDrawn="1"/>
          </p:nvSpPr>
          <p:spPr bwMode="auto">
            <a:xfrm>
              <a:off x="9324976" y="4779963"/>
              <a:ext cx="50800" cy="366713"/>
            </a:xfrm>
            <a:custGeom>
              <a:avLst/>
              <a:gdLst>
                <a:gd name="T0" fmla="*/ 13 w 32"/>
                <a:gd name="T1" fmla="*/ 201 h 231"/>
                <a:gd name="T2" fmla="*/ 14 w 32"/>
                <a:gd name="T3" fmla="*/ 10 h 231"/>
                <a:gd name="T4" fmla="*/ 32 w 32"/>
                <a:gd name="T5" fmla="*/ 0 h 231"/>
                <a:gd name="T6" fmla="*/ 32 w 32"/>
                <a:gd name="T7" fmla="*/ 190 h 231"/>
                <a:gd name="T8" fmla="*/ 26 w 32"/>
                <a:gd name="T9" fmla="*/ 212 h 231"/>
                <a:gd name="T10" fmla="*/ 18 w 32"/>
                <a:gd name="T11" fmla="*/ 220 h 231"/>
                <a:gd name="T12" fmla="*/ 0 w 32"/>
                <a:gd name="T13" fmla="*/ 231 h 231"/>
                <a:gd name="T14" fmla="*/ 13 w 32"/>
                <a:gd name="T15" fmla="*/ 201 h 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2" h="231">
                  <a:moveTo>
                    <a:pt x="13" y="201"/>
                  </a:moveTo>
                  <a:cubicBezTo>
                    <a:pt x="14" y="10"/>
                    <a:pt x="14" y="10"/>
                    <a:pt x="14" y="1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2" y="190"/>
                    <a:pt x="32" y="190"/>
                    <a:pt x="32" y="190"/>
                  </a:cubicBezTo>
                  <a:cubicBezTo>
                    <a:pt x="32" y="200"/>
                    <a:pt x="30" y="207"/>
                    <a:pt x="26" y="212"/>
                  </a:cubicBezTo>
                  <a:cubicBezTo>
                    <a:pt x="24" y="216"/>
                    <a:pt x="21" y="218"/>
                    <a:pt x="18" y="220"/>
                  </a:cubicBezTo>
                  <a:cubicBezTo>
                    <a:pt x="0" y="231"/>
                    <a:pt x="0" y="231"/>
                    <a:pt x="0" y="231"/>
                  </a:cubicBezTo>
                  <a:cubicBezTo>
                    <a:pt x="8" y="226"/>
                    <a:pt x="13" y="216"/>
                    <a:pt x="13" y="201"/>
                  </a:cubicBezTo>
                  <a:close/>
                </a:path>
              </a:pathLst>
            </a:custGeom>
            <a:solidFill>
              <a:srgbClr val="041D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3" name="Freeform 736"/>
            <p:cNvSpPr>
              <a:spLocks/>
            </p:cNvSpPr>
            <p:nvPr userDrawn="1"/>
          </p:nvSpPr>
          <p:spPr bwMode="auto">
            <a:xfrm>
              <a:off x="9328151" y="4768850"/>
              <a:ext cx="47625" cy="26988"/>
            </a:xfrm>
            <a:custGeom>
              <a:avLst/>
              <a:gdLst>
                <a:gd name="T0" fmla="*/ 12 w 30"/>
                <a:gd name="T1" fmla="*/ 17 h 17"/>
                <a:gd name="T2" fmla="*/ 30 w 30"/>
                <a:gd name="T3" fmla="*/ 7 h 17"/>
                <a:gd name="T4" fmla="*/ 18 w 30"/>
                <a:gd name="T5" fmla="*/ 0 h 17"/>
                <a:gd name="T6" fmla="*/ 0 w 30"/>
                <a:gd name="T7" fmla="*/ 10 h 17"/>
                <a:gd name="T8" fmla="*/ 12 w 30"/>
                <a:gd name="T9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17">
                  <a:moveTo>
                    <a:pt x="12" y="17"/>
                  </a:moveTo>
                  <a:lnTo>
                    <a:pt x="30" y="7"/>
                  </a:lnTo>
                  <a:lnTo>
                    <a:pt x="18" y="0"/>
                  </a:lnTo>
                  <a:lnTo>
                    <a:pt x="0" y="10"/>
                  </a:lnTo>
                  <a:lnTo>
                    <a:pt x="12" y="17"/>
                  </a:lnTo>
                  <a:close/>
                </a:path>
              </a:pathLst>
            </a:custGeom>
            <a:solidFill>
              <a:srgbClr val="041D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4" name="Freeform 737"/>
            <p:cNvSpPr>
              <a:spLocks/>
            </p:cNvSpPr>
            <p:nvPr userDrawn="1"/>
          </p:nvSpPr>
          <p:spPr bwMode="auto">
            <a:xfrm>
              <a:off x="9274176" y="4784725"/>
              <a:ext cx="73025" cy="379413"/>
            </a:xfrm>
            <a:custGeom>
              <a:avLst/>
              <a:gdLst>
                <a:gd name="T0" fmla="*/ 0 w 47"/>
                <a:gd name="T1" fmla="*/ 210 h 239"/>
                <a:gd name="T2" fmla="*/ 34 w 47"/>
                <a:gd name="T3" fmla="*/ 191 h 239"/>
                <a:gd name="T4" fmla="*/ 35 w 47"/>
                <a:gd name="T5" fmla="*/ 0 h 239"/>
                <a:gd name="T6" fmla="*/ 47 w 47"/>
                <a:gd name="T7" fmla="*/ 7 h 239"/>
                <a:gd name="T8" fmla="*/ 46 w 47"/>
                <a:gd name="T9" fmla="*/ 198 h 239"/>
                <a:gd name="T10" fmla="*/ 0 w 47"/>
                <a:gd name="T11" fmla="*/ 225 h 239"/>
                <a:gd name="T12" fmla="*/ 0 w 47"/>
                <a:gd name="T13" fmla="*/ 210 h 2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7" h="239">
                  <a:moveTo>
                    <a:pt x="0" y="210"/>
                  </a:moveTo>
                  <a:cubicBezTo>
                    <a:pt x="19" y="221"/>
                    <a:pt x="34" y="212"/>
                    <a:pt x="34" y="191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47" y="7"/>
                    <a:pt x="47" y="7"/>
                    <a:pt x="47" y="7"/>
                  </a:cubicBezTo>
                  <a:cubicBezTo>
                    <a:pt x="46" y="198"/>
                    <a:pt x="46" y="198"/>
                    <a:pt x="46" y="198"/>
                  </a:cubicBezTo>
                  <a:cubicBezTo>
                    <a:pt x="46" y="227"/>
                    <a:pt x="25" y="239"/>
                    <a:pt x="0" y="225"/>
                  </a:cubicBezTo>
                  <a:lnTo>
                    <a:pt x="0" y="210"/>
                  </a:lnTo>
                  <a:close/>
                </a:path>
              </a:pathLst>
            </a:custGeom>
            <a:solidFill>
              <a:srgbClr val="0835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5" name="Freeform 738"/>
            <p:cNvSpPr>
              <a:spLocks/>
            </p:cNvSpPr>
            <p:nvPr userDrawn="1"/>
          </p:nvSpPr>
          <p:spPr bwMode="auto">
            <a:xfrm>
              <a:off x="9402763" y="4117975"/>
              <a:ext cx="211138" cy="131763"/>
            </a:xfrm>
            <a:custGeom>
              <a:avLst/>
              <a:gdLst>
                <a:gd name="T0" fmla="*/ 14 w 133"/>
                <a:gd name="T1" fmla="*/ 5 h 83"/>
                <a:gd name="T2" fmla="*/ 68 w 133"/>
                <a:gd name="T3" fmla="*/ 8 h 83"/>
                <a:gd name="T4" fmla="*/ 101 w 133"/>
                <a:gd name="T5" fmla="*/ 71 h 83"/>
                <a:gd name="T6" fmla="*/ 13 w 133"/>
                <a:gd name="T7" fmla="*/ 45 h 83"/>
                <a:gd name="T8" fmla="*/ 14 w 133"/>
                <a:gd name="T9" fmla="*/ 5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3" h="83">
                  <a:moveTo>
                    <a:pt x="14" y="5"/>
                  </a:moveTo>
                  <a:cubicBezTo>
                    <a:pt x="29" y="0"/>
                    <a:pt x="52" y="1"/>
                    <a:pt x="68" y="8"/>
                  </a:cubicBezTo>
                  <a:cubicBezTo>
                    <a:pt x="114" y="29"/>
                    <a:pt x="133" y="51"/>
                    <a:pt x="101" y="71"/>
                  </a:cubicBezTo>
                  <a:cubicBezTo>
                    <a:pt x="82" y="83"/>
                    <a:pt x="44" y="80"/>
                    <a:pt x="13" y="45"/>
                  </a:cubicBezTo>
                  <a:cubicBezTo>
                    <a:pt x="7" y="37"/>
                    <a:pt x="0" y="11"/>
                    <a:pt x="14" y="5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6" name="Freeform 739"/>
            <p:cNvSpPr>
              <a:spLocks/>
            </p:cNvSpPr>
            <p:nvPr userDrawn="1"/>
          </p:nvSpPr>
          <p:spPr bwMode="auto">
            <a:xfrm>
              <a:off x="9794876" y="3932238"/>
              <a:ext cx="111125" cy="96838"/>
            </a:xfrm>
            <a:custGeom>
              <a:avLst/>
              <a:gdLst>
                <a:gd name="T0" fmla="*/ 60 w 70"/>
                <a:gd name="T1" fmla="*/ 28 h 61"/>
                <a:gd name="T2" fmla="*/ 30 w 70"/>
                <a:gd name="T3" fmla="*/ 4 h 61"/>
                <a:gd name="T4" fmla="*/ 12 w 70"/>
                <a:gd name="T5" fmla="*/ 4 h 61"/>
                <a:gd name="T6" fmla="*/ 1 w 70"/>
                <a:gd name="T7" fmla="*/ 23 h 61"/>
                <a:gd name="T8" fmla="*/ 11 w 70"/>
                <a:gd name="T9" fmla="*/ 45 h 61"/>
                <a:gd name="T10" fmla="*/ 34 w 70"/>
                <a:gd name="T11" fmla="*/ 58 h 61"/>
                <a:gd name="T12" fmla="*/ 53 w 70"/>
                <a:gd name="T13" fmla="*/ 61 h 61"/>
                <a:gd name="T14" fmla="*/ 70 w 70"/>
                <a:gd name="T15" fmla="*/ 44 h 61"/>
                <a:gd name="T16" fmla="*/ 60 w 70"/>
                <a:gd name="T17" fmla="*/ 28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0" h="61">
                  <a:moveTo>
                    <a:pt x="60" y="28"/>
                  </a:moveTo>
                  <a:cubicBezTo>
                    <a:pt x="53" y="21"/>
                    <a:pt x="38" y="8"/>
                    <a:pt x="30" y="4"/>
                  </a:cubicBezTo>
                  <a:cubicBezTo>
                    <a:pt x="21" y="0"/>
                    <a:pt x="17" y="2"/>
                    <a:pt x="12" y="4"/>
                  </a:cubicBezTo>
                  <a:cubicBezTo>
                    <a:pt x="7" y="7"/>
                    <a:pt x="0" y="16"/>
                    <a:pt x="1" y="23"/>
                  </a:cubicBezTo>
                  <a:cubicBezTo>
                    <a:pt x="1" y="29"/>
                    <a:pt x="7" y="39"/>
                    <a:pt x="11" y="45"/>
                  </a:cubicBezTo>
                  <a:cubicBezTo>
                    <a:pt x="15" y="51"/>
                    <a:pt x="28" y="56"/>
                    <a:pt x="34" y="58"/>
                  </a:cubicBezTo>
                  <a:cubicBezTo>
                    <a:pt x="53" y="61"/>
                    <a:pt x="53" y="61"/>
                    <a:pt x="53" y="61"/>
                  </a:cubicBezTo>
                  <a:cubicBezTo>
                    <a:pt x="70" y="44"/>
                    <a:pt x="70" y="44"/>
                    <a:pt x="70" y="44"/>
                  </a:cubicBezTo>
                  <a:cubicBezTo>
                    <a:pt x="67" y="39"/>
                    <a:pt x="67" y="35"/>
                    <a:pt x="60" y="28"/>
                  </a:cubicBezTo>
                  <a:close/>
                </a:path>
              </a:pathLst>
            </a:custGeom>
            <a:solidFill>
              <a:srgbClr val="F0C1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7" name="Freeform 740"/>
            <p:cNvSpPr>
              <a:spLocks/>
            </p:cNvSpPr>
            <p:nvPr userDrawn="1"/>
          </p:nvSpPr>
          <p:spPr bwMode="auto">
            <a:xfrm>
              <a:off x="9747251" y="3929063"/>
              <a:ext cx="66675" cy="68263"/>
            </a:xfrm>
            <a:custGeom>
              <a:avLst/>
              <a:gdLst>
                <a:gd name="T0" fmla="*/ 39 w 42"/>
                <a:gd name="T1" fmla="*/ 22 h 43"/>
                <a:gd name="T2" fmla="*/ 3 w 42"/>
                <a:gd name="T3" fmla="*/ 6 h 43"/>
                <a:gd name="T4" fmla="*/ 42 w 42"/>
                <a:gd name="T5" fmla="*/ 43 h 43"/>
                <a:gd name="T6" fmla="*/ 39 w 42"/>
                <a:gd name="T7" fmla="*/ 22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2" h="43">
                  <a:moveTo>
                    <a:pt x="39" y="22"/>
                  </a:moveTo>
                  <a:cubicBezTo>
                    <a:pt x="17" y="8"/>
                    <a:pt x="8" y="0"/>
                    <a:pt x="3" y="6"/>
                  </a:cubicBezTo>
                  <a:cubicBezTo>
                    <a:pt x="0" y="9"/>
                    <a:pt x="21" y="27"/>
                    <a:pt x="42" y="43"/>
                  </a:cubicBezTo>
                  <a:lnTo>
                    <a:pt x="39" y="22"/>
                  </a:lnTo>
                  <a:close/>
                </a:path>
              </a:pathLst>
            </a:custGeom>
            <a:solidFill>
              <a:srgbClr val="F0C1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8" name="Freeform 741"/>
            <p:cNvSpPr>
              <a:spLocks/>
            </p:cNvSpPr>
            <p:nvPr userDrawn="1"/>
          </p:nvSpPr>
          <p:spPr bwMode="auto">
            <a:xfrm>
              <a:off x="9864726" y="3992563"/>
              <a:ext cx="107950" cy="103188"/>
            </a:xfrm>
            <a:custGeom>
              <a:avLst/>
              <a:gdLst>
                <a:gd name="T0" fmla="*/ 24 w 68"/>
                <a:gd name="T1" fmla="*/ 0 h 65"/>
                <a:gd name="T2" fmla="*/ 0 w 68"/>
                <a:gd name="T3" fmla="*/ 26 h 65"/>
                <a:gd name="T4" fmla="*/ 52 w 68"/>
                <a:gd name="T5" fmla="*/ 65 h 65"/>
                <a:gd name="T6" fmla="*/ 68 w 68"/>
                <a:gd name="T7" fmla="*/ 28 h 65"/>
                <a:gd name="T8" fmla="*/ 24 w 68"/>
                <a:gd name="T9" fmla="*/ 0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" h="65">
                  <a:moveTo>
                    <a:pt x="24" y="0"/>
                  </a:moveTo>
                  <a:cubicBezTo>
                    <a:pt x="14" y="0"/>
                    <a:pt x="4" y="11"/>
                    <a:pt x="0" y="26"/>
                  </a:cubicBezTo>
                  <a:cubicBezTo>
                    <a:pt x="19" y="39"/>
                    <a:pt x="34" y="51"/>
                    <a:pt x="52" y="65"/>
                  </a:cubicBezTo>
                  <a:cubicBezTo>
                    <a:pt x="68" y="28"/>
                    <a:pt x="68" y="28"/>
                    <a:pt x="68" y="28"/>
                  </a:cubicBezTo>
                  <a:cubicBezTo>
                    <a:pt x="54" y="18"/>
                    <a:pt x="39" y="9"/>
                    <a:pt x="24" y="0"/>
                  </a:cubicBezTo>
                  <a:close/>
                </a:path>
              </a:pathLst>
            </a:custGeom>
            <a:solidFill>
              <a:srgbClr val="0425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9" name="Freeform 742"/>
            <p:cNvSpPr>
              <a:spLocks/>
            </p:cNvSpPr>
            <p:nvPr userDrawn="1"/>
          </p:nvSpPr>
          <p:spPr bwMode="auto">
            <a:xfrm>
              <a:off x="9859963" y="3810000"/>
              <a:ext cx="349250" cy="203200"/>
            </a:xfrm>
            <a:custGeom>
              <a:avLst/>
              <a:gdLst>
                <a:gd name="T0" fmla="*/ 79 w 220"/>
                <a:gd name="T1" fmla="*/ 46 h 128"/>
                <a:gd name="T2" fmla="*/ 16 w 220"/>
                <a:gd name="T3" fmla="*/ 118 h 128"/>
                <a:gd name="T4" fmla="*/ 140 w 220"/>
                <a:gd name="T5" fmla="*/ 82 h 128"/>
                <a:gd name="T6" fmla="*/ 203 w 220"/>
                <a:gd name="T7" fmla="*/ 10 h 128"/>
                <a:gd name="T8" fmla="*/ 79 w 220"/>
                <a:gd name="T9" fmla="*/ 46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0" h="128">
                  <a:moveTo>
                    <a:pt x="79" y="46"/>
                  </a:moveTo>
                  <a:cubicBezTo>
                    <a:pt x="28" y="76"/>
                    <a:pt x="0" y="108"/>
                    <a:pt x="16" y="118"/>
                  </a:cubicBezTo>
                  <a:cubicBezTo>
                    <a:pt x="33" y="128"/>
                    <a:pt x="88" y="111"/>
                    <a:pt x="140" y="82"/>
                  </a:cubicBezTo>
                  <a:cubicBezTo>
                    <a:pt x="191" y="52"/>
                    <a:pt x="220" y="20"/>
                    <a:pt x="203" y="10"/>
                  </a:cubicBezTo>
                  <a:cubicBezTo>
                    <a:pt x="186" y="0"/>
                    <a:pt x="131" y="17"/>
                    <a:pt x="79" y="46"/>
                  </a:cubicBezTo>
                  <a:close/>
                </a:path>
              </a:pathLst>
            </a:custGeom>
            <a:solidFill>
              <a:srgbClr val="EBF4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0" name="Freeform 743"/>
            <p:cNvSpPr>
              <a:spLocks/>
            </p:cNvSpPr>
            <p:nvPr userDrawn="1"/>
          </p:nvSpPr>
          <p:spPr bwMode="auto">
            <a:xfrm>
              <a:off x="9923463" y="3824288"/>
              <a:ext cx="250825" cy="141288"/>
            </a:xfrm>
            <a:custGeom>
              <a:avLst/>
              <a:gdLst>
                <a:gd name="T0" fmla="*/ 156 w 158"/>
                <a:gd name="T1" fmla="*/ 82 h 89"/>
                <a:gd name="T2" fmla="*/ 124 w 158"/>
                <a:gd name="T3" fmla="*/ 6 h 89"/>
                <a:gd name="T4" fmla="*/ 0 w 158"/>
                <a:gd name="T5" fmla="*/ 73 h 89"/>
                <a:gd name="T6" fmla="*/ 49 w 158"/>
                <a:gd name="T7" fmla="*/ 89 h 89"/>
                <a:gd name="T8" fmla="*/ 156 w 158"/>
                <a:gd name="T9" fmla="*/ 82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8" h="89">
                  <a:moveTo>
                    <a:pt x="156" y="82"/>
                  </a:moveTo>
                  <a:cubicBezTo>
                    <a:pt x="158" y="39"/>
                    <a:pt x="154" y="0"/>
                    <a:pt x="124" y="6"/>
                  </a:cubicBezTo>
                  <a:cubicBezTo>
                    <a:pt x="93" y="11"/>
                    <a:pt x="34" y="56"/>
                    <a:pt x="0" y="73"/>
                  </a:cubicBezTo>
                  <a:cubicBezTo>
                    <a:pt x="49" y="89"/>
                    <a:pt x="49" y="89"/>
                    <a:pt x="49" y="89"/>
                  </a:cubicBezTo>
                  <a:lnTo>
                    <a:pt x="156" y="82"/>
                  </a:lnTo>
                  <a:close/>
                </a:path>
              </a:pathLst>
            </a:custGeom>
            <a:solidFill>
              <a:srgbClr val="EBF4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1" name="Freeform 744"/>
            <p:cNvSpPr>
              <a:spLocks/>
            </p:cNvSpPr>
            <p:nvPr userDrawn="1"/>
          </p:nvSpPr>
          <p:spPr bwMode="auto">
            <a:xfrm>
              <a:off x="10082213" y="3822700"/>
              <a:ext cx="127000" cy="346075"/>
            </a:xfrm>
            <a:custGeom>
              <a:avLst/>
              <a:gdLst>
                <a:gd name="T0" fmla="*/ 57 w 80"/>
                <a:gd name="T1" fmla="*/ 7 h 218"/>
                <a:gd name="T2" fmla="*/ 57 w 80"/>
                <a:gd name="T3" fmla="*/ 195 h 218"/>
                <a:gd name="T4" fmla="*/ 7 w 80"/>
                <a:gd name="T5" fmla="*/ 194 h 218"/>
                <a:gd name="T6" fmla="*/ 0 w 80"/>
                <a:gd name="T7" fmla="*/ 114 h 218"/>
                <a:gd name="T8" fmla="*/ 57 w 80"/>
                <a:gd name="T9" fmla="*/ 7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0" h="218">
                  <a:moveTo>
                    <a:pt x="57" y="7"/>
                  </a:moveTo>
                  <a:cubicBezTo>
                    <a:pt x="80" y="28"/>
                    <a:pt x="59" y="164"/>
                    <a:pt x="57" y="195"/>
                  </a:cubicBezTo>
                  <a:cubicBezTo>
                    <a:pt x="43" y="218"/>
                    <a:pt x="19" y="209"/>
                    <a:pt x="7" y="194"/>
                  </a:cubicBezTo>
                  <a:cubicBezTo>
                    <a:pt x="0" y="114"/>
                    <a:pt x="0" y="114"/>
                    <a:pt x="0" y="114"/>
                  </a:cubicBezTo>
                  <a:cubicBezTo>
                    <a:pt x="2" y="62"/>
                    <a:pt x="43" y="0"/>
                    <a:pt x="57" y="7"/>
                  </a:cubicBezTo>
                  <a:close/>
                </a:path>
              </a:pathLst>
            </a:custGeom>
            <a:solidFill>
              <a:srgbClr val="C8D8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2" name="Freeform 745"/>
            <p:cNvSpPr>
              <a:spLocks/>
            </p:cNvSpPr>
            <p:nvPr userDrawn="1"/>
          </p:nvSpPr>
          <p:spPr bwMode="auto">
            <a:xfrm>
              <a:off x="9979026" y="3810000"/>
              <a:ext cx="114300" cy="114300"/>
            </a:xfrm>
            <a:custGeom>
              <a:avLst/>
              <a:gdLst>
                <a:gd name="T0" fmla="*/ 0 w 72"/>
                <a:gd name="T1" fmla="*/ 0 h 72"/>
                <a:gd name="T2" fmla="*/ 0 w 72"/>
                <a:gd name="T3" fmla="*/ 72 h 72"/>
                <a:gd name="T4" fmla="*/ 68 w 72"/>
                <a:gd name="T5" fmla="*/ 35 h 72"/>
                <a:gd name="T6" fmla="*/ 72 w 72"/>
                <a:gd name="T7" fmla="*/ 10 h 72"/>
                <a:gd name="T8" fmla="*/ 0 w 72"/>
                <a:gd name="T9" fmla="*/ 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" h="72">
                  <a:moveTo>
                    <a:pt x="0" y="0"/>
                  </a:moveTo>
                  <a:cubicBezTo>
                    <a:pt x="2" y="12"/>
                    <a:pt x="13" y="41"/>
                    <a:pt x="0" y="72"/>
                  </a:cubicBezTo>
                  <a:cubicBezTo>
                    <a:pt x="28" y="67"/>
                    <a:pt x="59" y="46"/>
                    <a:pt x="68" y="35"/>
                  </a:cubicBezTo>
                  <a:cubicBezTo>
                    <a:pt x="69" y="27"/>
                    <a:pt x="70" y="19"/>
                    <a:pt x="72" y="1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0C1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3" name="Freeform 746"/>
            <p:cNvSpPr>
              <a:spLocks/>
            </p:cNvSpPr>
            <p:nvPr userDrawn="1"/>
          </p:nvSpPr>
          <p:spPr bwMode="auto">
            <a:xfrm>
              <a:off x="9798051" y="3860800"/>
              <a:ext cx="396875" cy="544513"/>
            </a:xfrm>
            <a:custGeom>
              <a:avLst/>
              <a:gdLst>
                <a:gd name="T0" fmla="*/ 90 w 250"/>
                <a:gd name="T1" fmla="*/ 45 h 343"/>
                <a:gd name="T2" fmla="*/ 84 w 250"/>
                <a:gd name="T3" fmla="*/ 251 h 343"/>
                <a:gd name="T4" fmla="*/ 71 w 250"/>
                <a:gd name="T5" fmla="*/ 308 h 343"/>
                <a:gd name="T6" fmla="*/ 137 w 250"/>
                <a:gd name="T7" fmla="*/ 341 h 343"/>
                <a:gd name="T8" fmla="*/ 240 w 250"/>
                <a:gd name="T9" fmla="*/ 262 h 343"/>
                <a:gd name="T10" fmla="*/ 219 w 250"/>
                <a:gd name="T11" fmla="*/ 184 h 343"/>
                <a:gd name="T12" fmla="*/ 234 w 250"/>
                <a:gd name="T13" fmla="*/ 108 h 343"/>
                <a:gd name="T14" fmla="*/ 211 w 250"/>
                <a:gd name="T15" fmla="*/ 2 h 343"/>
                <a:gd name="T16" fmla="*/ 90 w 250"/>
                <a:gd name="T17" fmla="*/ 45 h 3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0" h="343">
                  <a:moveTo>
                    <a:pt x="90" y="45"/>
                  </a:moveTo>
                  <a:cubicBezTo>
                    <a:pt x="0" y="86"/>
                    <a:pt x="70" y="151"/>
                    <a:pt x="84" y="251"/>
                  </a:cubicBezTo>
                  <a:cubicBezTo>
                    <a:pt x="85" y="258"/>
                    <a:pt x="78" y="284"/>
                    <a:pt x="71" y="308"/>
                  </a:cubicBezTo>
                  <a:cubicBezTo>
                    <a:pt x="67" y="335"/>
                    <a:pt x="109" y="343"/>
                    <a:pt x="137" y="341"/>
                  </a:cubicBezTo>
                  <a:cubicBezTo>
                    <a:pt x="189" y="338"/>
                    <a:pt x="248" y="307"/>
                    <a:pt x="240" y="262"/>
                  </a:cubicBezTo>
                  <a:cubicBezTo>
                    <a:pt x="231" y="248"/>
                    <a:pt x="213" y="230"/>
                    <a:pt x="219" y="184"/>
                  </a:cubicBezTo>
                  <a:cubicBezTo>
                    <a:pt x="222" y="149"/>
                    <a:pt x="229" y="139"/>
                    <a:pt x="234" y="108"/>
                  </a:cubicBezTo>
                  <a:cubicBezTo>
                    <a:pt x="237" y="86"/>
                    <a:pt x="250" y="0"/>
                    <a:pt x="211" y="2"/>
                  </a:cubicBezTo>
                  <a:cubicBezTo>
                    <a:pt x="197" y="2"/>
                    <a:pt x="110" y="35"/>
                    <a:pt x="90" y="45"/>
                  </a:cubicBezTo>
                  <a:close/>
                </a:path>
              </a:pathLst>
            </a:custGeom>
            <a:solidFill>
              <a:srgbClr val="EBF4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4" name="Freeform 747"/>
            <p:cNvSpPr>
              <a:spLocks/>
            </p:cNvSpPr>
            <p:nvPr userDrawn="1"/>
          </p:nvSpPr>
          <p:spPr bwMode="auto">
            <a:xfrm>
              <a:off x="9929813" y="3636963"/>
              <a:ext cx="131763" cy="234950"/>
            </a:xfrm>
            <a:custGeom>
              <a:avLst/>
              <a:gdLst>
                <a:gd name="T0" fmla="*/ 19 w 83"/>
                <a:gd name="T1" fmla="*/ 0 h 148"/>
                <a:gd name="T2" fmla="*/ 1 w 83"/>
                <a:gd name="T3" fmla="*/ 34 h 148"/>
                <a:gd name="T4" fmla="*/ 26 w 83"/>
                <a:gd name="T5" fmla="*/ 143 h 148"/>
                <a:gd name="T6" fmla="*/ 73 w 83"/>
                <a:gd name="T7" fmla="*/ 123 h 148"/>
                <a:gd name="T8" fmla="*/ 83 w 83"/>
                <a:gd name="T9" fmla="*/ 93 h 148"/>
                <a:gd name="T10" fmla="*/ 62 w 83"/>
                <a:gd name="T11" fmla="*/ 5 h 148"/>
                <a:gd name="T12" fmla="*/ 19 w 83"/>
                <a:gd name="T13" fmla="*/ 0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3" h="148">
                  <a:moveTo>
                    <a:pt x="19" y="0"/>
                  </a:moveTo>
                  <a:cubicBezTo>
                    <a:pt x="12" y="13"/>
                    <a:pt x="2" y="16"/>
                    <a:pt x="1" y="34"/>
                  </a:cubicBezTo>
                  <a:cubicBezTo>
                    <a:pt x="1" y="48"/>
                    <a:pt x="0" y="126"/>
                    <a:pt x="26" y="143"/>
                  </a:cubicBezTo>
                  <a:cubicBezTo>
                    <a:pt x="35" y="148"/>
                    <a:pt x="59" y="135"/>
                    <a:pt x="73" y="123"/>
                  </a:cubicBezTo>
                  <a:cubicBezTo>
                    <a:pt x="83" y="114"/>
                    <a:pt x="79" y="99"/>
                    <a:pt x="83" y="93"/>
                  </a:cubicBezTo>
                  <a:cubicBezTo>
                    <a:pt x="62" y="5"/>
                    <a:pt x="62" y="5"/>
                    <a:pt x="62" y="5"/>
                  </a:cubicBezTo>
                  <a:lnTo>
                    <a:pt x="19" y="0"/>
                  </a:lnTo>
                  <a:close/>
                </a:path>
              </a:pathLst>
            </a:custGeom>
            <a:solidFill>
              <a:srgbClr val="FFDB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5" name="Freeform 748"/>
            <p:cNvSpPr>
              <a:spLocks/>
            </p:cNvSpPr>
            <p:nvPr userDrawn="1"/>
          </p:nvSpPr>
          <p:spPr bwMode="auto">
            <a:xfrm>
              <a:off x="9891713" y="3538538"/>
              <a:ext cx="290513" cy="301625"/>
            </a:xfrm>
            <a:custGeom>
              <a:avLst/>
              <a:gdLst>
                <a:gd name="T0" fmla="*/ 148 w 183"/>
                <a:gd name="T1" fmla="*/ 45 h 190"/>
                <a:gd name="T2" fmla="*/ 163 w 183"/>
                <a:gd name="T3" fmla="*/ 149 h 190"/>
                <a:gd name="T4" fmla="*/ 137 w 183"/>
                <a:gd name="T5" fmla="*/ 179 h 190"/>
                <a:gd name="T6" fmla="*/ 107 w 183"/>
                <a:gd name="T7" fmla="*/ 189 h 190"/>
                <a:gd name="T8" fmla="*/ 65 w 183"/>
                <a:gd name="T9" fmla="*/ 128 h 190"/>
                <a:gd name="T10" fmla="*/ 56 w 183"/>
                <a:gd name="T11" fmla="*/ 158 h 190"/>
                <a:gd name="T12" fmla="*/ 24 w 183"/>
                <a:gd name="T13" fmla="*/ 111 h 190"/>
                <a:gd name="T14" fmla="*/ 148 w 183"/>
                <a:gd name="T15" fmla="*/ 45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3" h="190">
                  <a:moveTo>
                    <a:pt x="148" y="45"/>
                  </a:moveTo>
                  <a:cubicBezTo>
                    <a:pt x="182" y="70"/>
                    <a:pt x="183" y="114"/>
                    <a:pt x="163" y="149"/>
                  </a:cubicBezTo>
                  <a:cubicBezTo>
                    <a:pt x="154" y="166"/>
                    <a:pt x="152" y="171"/>
                    <a:pt x="137" y="179"/>
                  </a:cubicBezTo>
                  <a:cubicBezTo>
                    <a:pt x="130" y="182"/>
                    <a:pt x="119" y="190"/>
                    <a:pt x="107" y="189"/>
                  </a:cubicBezTo>
                  <a:cubicBezTo>
                    <a:pt x="94" y="189"/>
                    <a:pt x="79" y="130"/>
                    <a:pt x="65" y="128"/>
                  </a:cubicBezTo>
                  <a:cubicBezTo>
                    <a:pt x="59" y="128"/>
                    <a:pt x="54" y="135"/>
                    <a:pt x="56" y="158"/>
                  </a:cubicBezTo>
                  <a:cubicBezTo>
                    <a:pt x="46" y="135"/>
                    <a:pt x="38" y="129"/>
                    <a:pt x="24" y="111"/>
                  </a:cubicBezTo>
                  <a:cubicBezTo>
                    <a:pt x="0" y="40"/>
                    <a:pt x="113" y="0"/>
                    <a:pt x="148" y="45"/>
                  </a:cubicBezTo>
                  <a:close/>
                </a:path>
              </a:pathLst>
            </a:custGeom>
            <a:solidFill>
              <a:srgbClr val="33120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6" name="Freeform 749"/>
            <p:cNvSpPr>
              <a:spLocks/>
            </p:cNvSpPr>
            <p:nvPr userDrawn="1"/>
          </p:nvSpPr>
          <p:spPr bwMode="auto">
            <a:xfrm>
              <a:off x="10074276" y="3508375"/>
              <a:ext cx="193675" cy="446088"/>
            </a:xfrm>
            <a:custGeom>
              <a:avLst/>
              <a:gdLst>
                <a:gd name="T0" fmla="*/ 122 w 122"/>
                <a:gd name="T1" fmla="*/ 245 h 281"/>
                <a:gd name="T2" fmla="*/ 45 w 122"/>
                <a:gd name="T3" fmla="*/ 262 h 281"/>
                <a:gd name="T4" fmla="*/ 24 w 122"/>
                <a:gd name="T5" fmla="*/ 78 h 281"/>
                <a:gd name="T6" fmla="*/ 25 w 122"/>
                <a:gd name="T7" fmla="*/ 70 h 281"/>
                <a:gd name="T8" fmla="*/ 7 w 122"/>
                <a:gd name="T9" fmla="*/ 47 h 281"/>
                <a:gd name="T10" fmla="*/ 109 w 122"/>
                <a:gd name="T11" fmla="*/ 92 h 281"/>
                <a:gd name="T12" fmla="*/ 122 w 122"/>
                <a:gd name="T13" fmla="*/ 245 h 2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2" h="281">
                  <a:moveTo>
                    <a:pt x="122" y="245"/>
                  </a:moveTo>
                  <a:cubicBezTo>
                    <a:pt x="86" y="268"/>
                    <a:pt x="64" y="281"/>
                    <a:pt x="45" y="262"/>
                  </a:cubicBezTo>
                  <a:cubicBezTo>
                    <a:pt x="8" y="225"/>
                    <a:pt x="0" y="124"/>
                    <a:pt x="24" y="78"/>
                  </a:cubicBezTo>
                  <a:cubicBezTo>
                    <a:pt x="28" y="71"/>
                    <a:pt x="27" y="69"/>
                    <a:pt x="25" y="70"/>
                  </a:cubicBezTo>
                  <a:cubicBezTo>
                    <a:pt x="19" y="70"/>
                    <a:pt x="1" y="51"/>
                    <a:pt x="7" y="47"/>
                  </a:cubicBezTo>
                  <a:cubicBezTo>
                    <a:pt x="80" y="0"/>
                    <a:pt x="111" y="48"/>
                    <a:pt x="109" y="92"/>
                  </a:cubicBezTo>
                  <a:cubicBezTo>
                    <a:pt x="106" y="198"/>
                    <a:pt x="73" y="228"/>
                    <a:pt x="122" y="245"/>
                  </a:cubicBezTo>
                  <a:close/>
                </a:path>
              </a:pathLst>
            </a:custGeom>
            <a:solidFill>
              <a:srgbClr val="471A0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7" name="Freeform 750"/>
            <p:cNvSpPr>
              <a:spLocks/>
            </p:cNvSpPr>
            <p:nvPr userDrawn="1"/>
          </p:nvSpPr>
          <p:spPr bwMode="auto">
            <a:xfrm>
              <a:off x="10066338" y="3578225"/>
              <a:ext cx="50800" cy="58738"/>
            </a:xfrm>
            <a:custGeom>
              <a:avLst/>
              <a:gdLst>
                <a:gd name="T0" fmla="*/ 16 w 32"/>
                <a:gd name="T1" fmla="*/ 0 h 37"/>
                <a:gd name="T2" fmla="*/ 3 w 32"/>
                <a:gd name="T3" fmla="*/ 8 h 37"/>
                <a:gd name="T4" fmla="*/ 12 w 32"/>
                <a:gd name="T5" fmla="*/ 34 h 37"/>
                <a:gd name="T6" fmla="*/ 32 w 32"/>
                <a:gd name="T7" fmla="*/ 26 h 37"/>
                <a:gd name="T8" fmla="*/ 16 w 32"/>
                <a:gd name="T9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7">
                  <a:moveTo>
                    <a:pt x="16" y="0"/>
                  </a:moveTo>
                  <a:cubicBezTo>
                    <a:pt x="10" y="2"/>
                    <a:pt x="4" y="3"/>
                    <a:pt x="3" y="8"/>
                  </a:cubicBezTo>
                  <a:cubicBezTo>
                    <a:pt x="0" y="15"/>
                    <a:pt x="7" y="29"/>
                    <a:pt x="12" y="34"/>
                  </a:cubicBezTo>
                  <a:cubicBezTo>
                    <a:pt x="17" y="37"/>
                    <a:pt x="28" y="31"/>
                    <a:pt x="32" y="26"/>
                  </a:cubicBezTo>
                  <a:cubicBezTo>
                    <a:pt x="22" y="23"/>
                    <a:pt x="15" y="9"/>
                    <a:pt x="16" y="0"/>
                  </a:cubicBezTo>
                  <a:close/>
                </a:path>
              </a:pathLst>
            </a:custGeom>
            <a:solidFill>
              <a:srgbClr val="0844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8" name="Freeform 751"/>
            <p:cNvSpPr>
              <a:spLocks/>
            </p:cNvSpPr>
            <p:nvPr userDrawn="1"/>
          </p:nvSpPr>
          <p:spPr bwMode="auto">
            <a:xfrm>
              <a:off x="9977438" y="3856038"/>
              <a:ext cx="115888" cy="71438"/>
            </a:xfrm>
            <a:custGeom>
              <a:avLst/>
              <a:gdLst>
                <a:gd name="T0" fmla="*/ 26 w 73"/>
                <a:gd name="T1" fmla="*/ 15 h 45"/>
                <a:gd name="T2" fmla="*/ 5 w 73"/>
                <a:gd name="T3" fmla="*/ 39 h 45"/>
                <a:gd name="T4" fmla="*/ 50 w 73"/>
                <a:gd name="T5" fmla="*/ 35 h 45"/>
                <a:gd name="T6" fmla="*/ 67 w 73"/>
                <a:gd name="T7" fmla="*/ 3 h 45"/>
                <a:gd name="T8" fmla="*/ 26 w 73"/>
                <a:gd name="T9" fmla="*/ 1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" h="45">
                  <a:moveTo>
                    <a:pt x="26" y="15"/>
                  </a:moveTo>
                  <a:cubicBezTo>
                    <a:pt x="9" y="25"/>
                    <a:pt x="0" y="36"/>
                    <a:pt x="5" y="39"/>
                  </a:cubicBezTo>
                  <a:cubicBezTo>
                    <a:pt x="10" y="44"/>
                    <a:pt x="33" y="45"/>
                    <a:pt x="50" y="35"/>
                  </a:cubicBezTo>
                  <a:cubicBezTo>
                    <a:pt x="67" y="25"/>
                    <a:pt x="73" y="7"/>
                    <a:pt x="67" y="3"/>
                  </a:cubicBezTo>
                  <a:cubicBezTo>
                    <a:pt x="61" y="0"/>
                    <a:pt x="43" y="5"/>
                    <a:pt x="26" y="15"/>
                  </a:cubicBezTo>
                  <a:close/>
                </a:path>
              </a:pathLst>
            </a:custGeom>
            <a:solidFill>
              <a:srgbClr val="F0C1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9" name="Freeform 752"/>
            <p:cNvSpPr>
              <a:spLocks/>
            </p:cNvSpPr>
            <p:nvPr userDrawn="1"/>
          </p:nvSpPr>
          <p:spPr bwMode="auto">
            <a:xfrm>
              <a:off x="9948863" y="4249738"/>
              <a:ext cx="42863" cy="239713"/>
            </a:xfrm>
            <a:custGeom>
              <a:avLst/>
              <a:gdLst>
                <a:gd name="T0" fmla="*/ 22 w 27"/>
                <a:gd name="T1" fmla="*/ 13 h 151"/>
                <a:gd name="T2" fmla="*/ 23 w 27"/>
                <a:gd name="T3" fmla="*/ 142 h 151"/>
                <a:gd name="T4" fmla="*/ 23 w 27"/>
                <a:gd name="T5" fmla="*/ 145 h 151"/>
                <a:gd name="T6" fmla="*/ 23 w 27"/>
                <a:gd name="T7" fmla="*/ 145 h 151"/>
                <a:gd name="T8" fmla="*/ 24 w 27"/>
                <a:gd name="T9" fmla="*/ 148 h 151"/>
                <a:gd name="T10" fmla="*/ 24 w 27"/>
                <a:gd name="T11" fmla="*/ 148 h 151"/>
                <a:gd name="T12" fmla="*/ 25 w 27"/>
                <a:gd name="T13" fmla="*/ 149 h 151"/>
                <a:gd name="T14" fmla="*/ 27 w 27"/>
                <a:gd name="T15" fmla="*/ 151 h 151"/>
                <a:gd name="T16" fmla="*/ 5 w 27"/>
                <a:gd name="T17" fmla="*/ 138 h 151"/>
                <a:gd name="T18" fmla="*/ 2 w 27"/>
                <a:gd name="T19" fmla="*/ 136 h 151"/>
                <a:gd name="T20" fmla="*/ 2 w 27"/>
                <a:gd name="T21" fmla="*/ 136 h 151"/>
                <a:gd name="T22" fmla="*/ 2 w 27"/>
                <a:gd name="T23" fmla="*/ 135 h 151"/>
                <a:gd name="T24" fmla="*/ 2 w 27"/>
                <a:gd name="T25" fmla="*/ 135 h 151"/>
                <a:gd name="T26" fmla="*/ 2 w 27"/>
                <a:gd name="T27" fmla="*/ 135 h 151"/>
                <a:gd name="T28" fmla="*/ 1 w 27"/>
                <a:gd name="T29" fmla="*/ 134 h 151"/>
                <a:gd name="T30" fmla="*/ 1 w 27"/>
                <a:gd name="T31" fmla="*/ 133 h 151"/>
                <a:gd name="T32" fmla="*/ 1 w 27"/>
                <a:gd name="T33" fmla="*/ 132 h 151"/>
                <a:gd name="T34" fmla="*/ 1 w 27"/>
                <a:gd name="T35" fmla="*/ 132 h 151"/>
                <a:gd name="T36" fmla="*/ 1 w 27"/>
                <a:gd name="T37" fmla="*/ 132 h 151"/>
                <a:gd name="T38" fmla="*/ 1 w 27"/>
                <a:gd name="T39" fmla="*/ 132 h 151"/>
                <a:gd name="T40" fmla="*/ 1 w 27"/>
                <a:gd name="T41" fmla="*/ 131 h 151"/>
                <a:gd name="T42" fmla="*/ 0 w 27"/>
                <a:gd name="T43" fmla="*/ 130 h 151"/>
                <a:gd name="T44" fmla="*/ 0 w 27"/>
                <a:gd name="T45" fmla="*/ 130 h 151"/>
                <a:gd name="T46" fmla="*/ 0 w 27"/>
                <a:gd name="T47" fmla="*/ 129 h 151"/>
                <a:gd name="T48" fmla="*/ 0 w 27"/>
                <a:gd name="T49" fmla="*/ 129 h 151"/>
                <a:gd name="T50" fmla="*/ 0 w 27"/>
                <a:gd name="T51" fmla="*/ 0 h 151"/>
                <a:gd name="T52" fmla="*/ 22 w 27"/>
                <a:gd name="T53" fmla="*/ 13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7" h="151">
                  <a:moveTo>
                    <a:pt x="22" y="13"/>
                  </a:moveTo>
                  <a:cubicBezTo>
                    <a:pt x="23" y="142"/>
                    <a:pt x="23" y="142"/>
                    <a:pt x="23" y="142"/>
                  </a:cubicBezTo>
                  <a:cubicBezTo>
                    <a:pt x="23" y="143"/>
                    <a:pt x="23" y="144"/>
                    <a:pt x="23" y="145"/>
                  </a:cubicBezTo>
                  <a:cubicBezTo>
                    <a:pt x="23" y="145"/>
                    <a:pt x="23" y="145"/>
                    <a:pt x="23" y="145"/>
                  </a:cubicBezTo>
                  <a:cubicBezTo>
                    <a:pt x="23" y="146"/>
                    <a:pt x="23" y="147"/>
                    <a:pt x="24" y="148"/>
                  </a:cubicBezTo>
                  <a:cubicBezTo>
                    <a:pt x="24" y="148"/>
                    <a:pt x="24" y="148"/>
                    <a:pt x="24" y="148"/>
                  </a:cubicBezTo>
                  <a:cubicBezTo>
                    <a:pt x="24" y="148"/>
                    <a:pt x="24" y="148"/>
                    <a:pt x="25" y="149"/>
                  </a:cubicBezTo>
                  <a:cubicBezTo>
                    <a:pt x="25" y="150"/>
                    <a:pt x="26" y="151"/>
                    <a:pt x="27" y="151"/>
                  </a:cubicBezTo>
                  <a:cubicBezTo>
                    <a:pt x="5" y="138"/>
                    <a:pt x="5" y="138"/>
                    <a:pt x="5" y="138"/>
                  </a:cubicBezTo>
                  <a:cubicBezTo>
                    <a:pt x="4" y="138"/>
                    <a:pt x="3" y="137"/>
                    <a:pt x="2" y="136"/>
                  </a:cubicBezTo>
                  <a:cubicBezTo>
                    <a:pt x="2" y="136"/>
                    <a:pt x="2" y="136"/>
                    <a:pt x="2" y="136"/>
                  </a:cubicBezTo>
                  <a:cubicBezTo>
                    <a:pt x="2" y="135"/>
                    <a:pt x="2" y="135"/>
                    <a:pt x="2" y="135"/>
                  </a:cubicBezTo>
                  <a:cubicBezTo>
                    <a:pt x="2" y="135"/>
                    <a:pt x="2" y="135"/>
                    <a:pt x="2" y="135"/>
                  </a:cubicBezTo>
                  <a:cubicBezTo>
                    <a:pt x="2" y="135"/>
                    <a:pt x="2" y="135"/>
                    <a:pt x="2" y="135"/>
                  </a:cubicBezTo>
                  <a:cubicBezTo>
                    <a:pt x="1" y="134"/>
                    <a:pt x="1" y="134"/>
                    <a:pt x="1" y="134"/>
                  </a:cubicBezTo>
                  <a:cubicBezTo>
                    <a:pt x="1" y="134"/>
                    <a:pt x="1" y="133"/>
                    <a:pt x="1" y="133"/>
                  </a:cubicBezTo>
                  <a:cubicBezTo>
                    <a:pt x="1" y="133"/>
                    <a:pt x="1" y="133"/>
                    <a:pt x="1" y="132"/>
                  </a:cubicBezTo>
                  <a:cubicBezTo>
                    <a:pt x="1" y="132"/>
                    <a:pt x="1" y="132"/>
                    <a:pt x="1" y="132"/>
                  </a:cubicBezTo>
                  <a:cubicBezTo>
                    <a:pt x="1" y="132"/>
                    <a:pt x="1" y="132"/>
                    <a:pt x="1" y="132"/>
                  </a:cubicBezTo>
                  <a:cubicBezTo>
                    <a:pt x="1" y="132"/>
                    <a:pt x="1" y="132"/>
                    <a:pt x="1" y="132"/>
                  </a:cubicBezTo>
                  <a:cubicBezTo>
                    <a:pt x="1" y="132"/>
                    <a:pt x="1" y="131"/>
                    <a:pt x="1" y="131"/>
                  </a:cubicBezTo>
                  <a:cubicBezTo>
                    <a:pt x="1" y="131"/>
                    <a:pt x="1" y="131"/>
                    <a:pt x="0" y="130"/>
                  </a:cubicBezTo>
                  <a:cubicBezTo>
                    <a:pt x="0" y="130"/>
                    <a:pt x="0" y="130"/>
                    <a:pt x="0" y="130"/>
                  </a:cubicBezTo>
                  <a:cubicBezTo>
                    <a:pt x="0" y="129"/>
                    <a:pt x="0" y="129"/>
                    <a:pt x="0" y="129"/>
                  </a:cubicBezTo>
                  <a:cubicBezTo>
                    <a:pt x="0" y="129"/>
                    <a:pt x="0" y="129"/>
                    <a:pt x="0" y="129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22" y="13"/>
                  </a:lnTo>
                  <a:close/>
                </a:path>
              </a:pathLst>
            </a:custGeom>
            <a:solidFill>
              <a:srgbClr val="0534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0" name="Freeform 753"/>
            <p:cNvSpPr>
              <a:spLocks/>
            </p:cNvSpPr>
            <p:nvPr userDrawn="1"/>
          </p:nvSpPr>
          <p:spPr bwMode="auto">
            <a:xfrm>
              <a:off x="9948863" y="4037013"/>
              <a:ext cx="368300" cy="233363"/>
            </a:xfrm>
            <a:custGeom>
              <a:avLst/>
              <a:gdLst>
                <a:gd name="T0" fmla="*/ 31 w 232"/>
                <a:gd name="T1" fmla="*/ 126 h 147"/>
                <a:gd name="T2" fmla="*/ 29 w 232"/>
                <a:gd name="T3" fmla="*/ 129 h 147"/>
                <a:gd name="T4" fmla="*/ 26 w 232"/>
                <a:gd name="T5" fmla="*/ 133 h 147"/>
                <a:gd name="T6" fmla="*/ 25 w 232"/>
                <a:gd name="T7" fmla="*/ 136 h 147"/>
                <a:gd name="T8" fmla="*/ 23 w 232"/>
                <a:gd name="T9" fmla="*/ 140 h 147"/>
                <a:gd name="T10" fmla="*/ 23 w 232"/>
                <a:gd name="T11" fmla="*/ 143 h 147"/>
                <a:gd name="T12" fmla="*/ 0 w 232"/>
                <a:gd name="T13" fmla="*/ 134 h 147"/>
                <a:gd name="T14" fmla="*/ 0 w 232"/>
                <a:gd name="T15" fmla="*/ 132 h 147"/>
                <a:gd name="T16" fmla="*/ 0 w 232"/>
                <a:gd name="T17" fmla="*/ 131 h 147"/>
                <a:gd name="T18" fmla="*/ 0 w 232"/>
                <a:gd name="T19" fmla="*/ 130 h 147"/>
                <a:gd name="T20" fmla="*/ 1 w 232"/>
                <a:gd name="T21" fmla="*/ 130 h 147"/>
                <a:gd name="T22" fmla="*/ 1 w 232"/>
                <a:gd name="T23" fmla="*/ 128 h 147"/>
                <a:gd name="T24" fmla="*/ 1 w 232"/>
                <a:gd name="T25" fmla="*/ 127 h 147"/>
                <a:gd name="T26" fmla="*/ 1 w 232"/>
                <a:gd name="T27" fmla="*/ 127 h 147"/>
                <a:gd name="T28" fmla="*/ 2 w 232"/>
                <a:gd name="T29" fmla="*/ 125 h 147"/>
                <a:gd name="T30" fmla="*/ 2 w 232"/>
                <a:gd name="T31" fmla="*/ 124 h 147"/>
                <a:gd name="T32" fmla="*/ 3 w 232"/>
                <a:gd name="T33" fmla="*/ 123 h 147"/>
                <a:gd name="T34" fmla="*/ 3 w 232"/>
                <a:gd name="T35" fmla="*/ 122 h 147"/>
                <a:gd name="T36" fmla="*/ 4 w 232"/>
                <a:gd name="T37" fmla="*/ 121 h 147"/>
                <a:gd name="T38" fmla="*/ 4 w 232"/>
                <a:gd name="T39" fmla="*/ 120 h 147"/>
                <a:gd name="T40" fmla="*/ 6 w 232"/>
                <a:gd name="T41" fmla="*/ 118 h 147"/>
                <a:gd name="T42" fmla="*/ 6 w 232"/>
                <a:gd name="T43" fmla="*/ 116 h 147"/>
                <a:gd name="T44" fmla="*/ 7 w 232"/>
                <a:gd name="T45" fmla="*/ 116 h 147"/>
                <a:gd name="T46" fmla="*/ 8 w 232"/>
                <a:gd name="T47" fmla="*/ 114 h 147"/>
                <a:gd name="T48" fmla="*/ 9 w 232"/>
                <a:gd name="T49" fmla="*/ 114 h 147"/>
                <a:gd name="T50" fmla="*/ 9 w 232"/>
                <a:gd name="T51" fmla="*/ 113 h 147"/>
                <a:gd name="T52" fmla="*/ 11 w 232"/>
                <a:gd name="T53" fmla="*/ 112 h 147"/>
                <a:gd name="T54" fmla="*/ 12 w 232"/>
                <a:gd name="T55" fmla="*/ 111 h 147"/>
                <a:gd name="T56" fmla="*/ 12 w 232"/>
                <a:gd name="T57" fmla="*/ 111 h 147"/>
                <a:gd name="T58" fmla="*/ 13 w 232"/>
                <a:gd name="T59" fmla="*/ 110 h 147"/>
                <a:gd name="T60" fmla="*/ 14 w 232"/>
                <a:gd name="T61" fmla="*/ 109 h 147"/>
                <a:gd name="T62" fmla="*/ 200 w 232"/>
                <a:gd name="T63" fmla="*/ 2 h 147"/>
                <a:gd name="T64" fmla="*/ 201 w 232"/>
                <a:gd name="T65" fmla="*/ 1 h 147"/>
                <a:gd name="T66" fmla="*/ 202 w 232"/>
                <a:gd name="T67" fmla="*/ 1 h 147"/>
                <a:gd name="T68" fmla="*/ 203 w 232"/>
                <a:gd name="T69" fmla="*/ 1 h 147"/>
                <a:gd name="T70" fmla="*/ 203 w 232"/>
                <a:gd name="T71" fmla="*/ 1 h 147"/>
                <a:gd name="T72" fmla="*/ 204 w 232"/>
                <a:gd name="T73" fmla="*/ 0 h 147"/>
                <a:gd name="T74" fmla="*/ 205 w 232"/>
                <a:gd name="T75" fmla="*/ 0 h 147"/>
                <a:gd name="T76" fmla="*/ 205 w 232"/>
                <a:gd name="T77" fmla="*/ 0 h 147"/>
                <a:gd name="T78" fmla="*/ 207 w 232"/>
                <a:gd name="T79" fmla="*/ 0 h 147"/>
                <a:gd name="T80" fmla="*/ 208 w 232"/>
                <a:gd name="T81" fmla="*/ 0 h 147"/>
                <a:gd name="T82" fmla="*/ 209 w 232"/>
                <a:gd name="T83" fmla="*/ 1 h 147"/>
                <a:gd name="T84" fmla="*/ 232 w 232"/>
                <a:gd name="T85" fmla="*/ 14 h 147"/>
                <a:gd name="T86" fmla="*/ 230 w 232"/>
                <a:gd name="T87" fmla="*/ 13 h 147"/>
                <a:gd name="T88" fmla="*/ 227 w 232"/>
                <a:gd name="T89" fmla="*/ 13 h 147"/>
                <a:gd name="T90" fmla="*/ 225 w 232"/>
                <a:gd name="T91" fmla="*/ 14 h 147"/>
                <a:gd name="T92" fmla="*/ 37 w 232"/>
                <a:gd name="T93" fmla="*/ 122 h 147"/>
                <a:gd name="T94" fmla="*/ 34 w 232"/>
                <a:gd name="T95" fmla="*/ 124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32" h="147">
                  <a:moveTo>
                    <a:pt x="31" y="126"/>
                  </a:moveTo>
                  <a:cubicBezTo>
                    <a:pt x="31" y="126"/>
                    <a:pt x="31" y="126"/>
                    <a:pt x="31" y="126"/>
                  </a:cubicBezTo>
                  <a:cubicBezTo>
                    <a:pt x="30" y="127"/>
                    <a:pt x="29" y="128"/>
                    <a:pt x="29" y="129"/>
                  </a:cubicBezTo>
                  <a:cubicBezTo>
                    <a:pt x="29" y="129"/>
                    <a:pt x="29" y="129"/>
                    <a:pt x="29" y="129"/>
                  </a:cubicBezTo>
                  <a:cubicBezTo>
                    <a:pt x="28" y="130"/>
                    <a:pt x="27" y="131"/>
                    <a:pt x="26" y="132"/>
                  </a:cubicBezTo>
                  <a:cubicBezTo>
                    <a:pt x="26" y="133"/>
                    <a:pt x="26" y="133"/>
                    <a:pt x="26" y="133"/>
                  </a:cubicBezTo>
                  <a:cubicBezTo>
                    <a:pt x="26" y="134"/>
                    <a:pt x="25" y="135"/>
                    <a:pt x="25" y="136"/>
                  </a:cubicBezTo>
                  <a:cubicBezTo>
                    <a:pt x="25" y="136"/>
                    <a:pt x="25" y="136"/>
                    <a:pt x="25" y="136"/>
                  </a:cubicBezTo>
                  <a:cubicBezTo>
                    <a:pt x="24" y="137"/>
                    <a:pt x="24" y="138"/>
                    <a:pt x="23" y="140"/>
                  </a:cubicBezTo>
                  <a:cubicBezTo>
                    <a:pt x="23" y="140"/>
                    <a:pt x="23" y="140"/>
                    <a:pt x="23" y="140"/>
                  </a:cubicBezTo>
                  <a:cubicBezTo>
                    <a:pt x="23" y="141"/>
                    <a:pt x="23" y="142"/>
                    <a:pt x="23" y="143"/>
                  </a:cubicBezTo>
                  <a:cubicBezTo>
                    <a:pt x="23" y="143"/>
                    <a:pt x="23" y="143"/>
                    <a:pt x="23" y="143"/>
                  </a:cubicBezTo>
                  <a:cubicBezTo>
                    <a:pt x="22" y="144"/>
                    <a:pt x="22" y="145"/>
                    <a:pt x="22" y="147"/>
                  </a:cubicBezTo>
                  <a:cubicBezTo>
                    <a:pt x="0" y="134"/>
                    <a:pt x="0" y="134"/>
                    <a:pt x="0" y="134"/>
                  </a:cubicBezTo>
                  <a:cubicBezTo>
                    <a:pt x="0" y="134"/>
                    <a:pt x="0" y="133"/>
                    <a:pt x="0" y="133"/>
                  </a:cubicBezTo>
                  <a:cubicBezTo>
                    <a:pt x="0" y="133"/>
                    <a:pt x="0" y="133"/>
                    <a:pt x="0" y="132"/>
                  </a:cubicBezTo>
                  <a:cubicBezTo>
                    <a:pt x="0" y="132"/>
                    <a:pt x="0" y="132"/>
                    <a:pt x="0" y="132"/>
                  </a:cubicBezTo>
                  <a:cubicBezTo>
                    <a:pt x="0" y="132"/>
                    <a:pt x="0" y="131"/>
                    <a:pt x="0" y="131"/>
                  </a:cubicBezTo>
                  <a:cubicBezTo>
                    <a:pt x="0" y="131"/>
                    <a:pt x="0" y="131"/>
                    <a:pt x="0" y="130"/>
                  </a:cubicBezTo>
                  <a:cubicBezTo>
                    <a:pt x="0" y="130"/>
                    <a:pt x="0" y="130"/>
                    <a:pt x="0" y="130"/>
                  </a:cubicBezTo>
                  <a:cubicBezTo>
                    <a:pt x="0" y="130"/>
                    <a:pt x="0" y="130"/>
                    <a:pt x="0" y="130"/>
                  </a:cubicBezTo>
                  <a:cubicBezTo>
                    <a:pt x="0" y="130"/>
                    <a:pt x="1" y="130"/>
                    <a:pt x="1" y="130"/>
                  </a:cubicBezTo>
                  <a:cubicBezTo>
                    <a:pt x="1" y="129"/>
                    <a:pt x="1" y="129"/>
                    <a:pt x="1" y="129"/>
                  </a:cubicBezTo>
                  <a:cubicBezTo>
                    <a:pt x="1" y="129"/>
                    <a:pt x="1" y="128"/>
                    <a:pt x="1" y="128"/>
                  </a:cubicBezTo>
                  <a:cubicBezTo>
                    <a:pt x="1" y="128"/>
                    <a:pt x="1" y="128"/>
                    <a:pt x="1" y="127"/>
                  </a:cubicBezTo>
                  <a:cubicBezTo>
                    <a:pt x="1" y="127"/>
                    <a:pt x="1" y="127"/>
                    <a:pt x="1" y="127"/>
                  </a:cubicBezTo>
                  <a:cubicBezTo>
                    <a:pt x="1" y="127"/>
                    <a:pt x="1" y="127"/>
                    <a:pt x="1" y="127"/>
                  </a:cubicBezTo>
                  <a:cubicBezTo>
                    <a:pt x="1" y="127"/>
                    <a:pt x="1" y="127"/>
                    <a:pt x="1" y="127"/>
                  </a:cubicBezTo>
                  <a:cubicBezTo>
                    <a:pt x="1" y="126"/>
                    <a:pt x="1" y="126"/>
                    <a:pt x="2" y="126"/>
                  </a:cubicBezTo>
                  <a:cubicBezTo>
                    <a:pt x="2" y="126"/>
                    <a:pt x="2" y="125"/>
                    <a:pt x="2" y="125"/>
                  </a:cubicBezTo>
                  <a:cubicBezTo>
                    <a:pt x="2" y="125"/>
                    <a:pt x="2" y="125"/>
                    <a:pt x="2" y="124"/>
                  </a:cubicBezTo>
                  <a:cubicBezTo>
                    <a:pt x="2" y="124"/>
                    <a:pt x="2" y="124"/>
                    <a:pt x="2" y="124"/>
                  </a:cubicBezTo>
                  <a:cubicBezTo>
                    <a:pt x="2" y="124"/>
                    <a:pt x="2" y="123"/>
                    <a:pt x="3" y="123"/>
                  </a:cubicBezTo>
                  <a:cubicBezTo>
                    <a:pt x="3" y="123"/>
                    <a:pt x="3" y="123"/>
                    <a:pt x="3" y="123"/>
                  </a:cubicBezTo>
                  <a:cubicBezTo>
                    <a:pt x="3" y="123"/>
                    <a:pt x="3" y="123"/>
                    <a:pt x="3" y="123"/>
                  </a:cubicBezTo>
                  <a:cubicBezTo>
                    <a:pt x="3" y="123"/>
                    <a:pt x="3" y="123"/>
                    <a:pt x="3" y="122"/>
                  </a:cubicBezTo>
                  <a:cubicBezTo>
                    <a:pt x="3" y="122"/>
                    <a:pt x="3" y="122"/>
                    <a:pt x="3" y="122"/>
                  </a:cubicBezTo>
                  <a:cubicBezTo>
                    <a:pt x="3" y="121"/>
                    <a:pt x="4" y="121"/>
                    <a:pt x="4" y="121"/>
                  </a:cubicBezTo>
                  <a:cubicBezTo>
                    <a:pt x="4" y="120"/>
                    <a:pt x="4" y="120"/>
                    <a:pt x="4" y="120"/>
                  </a:cubicBezTo>
                  <a:cubicBezTo>
                    <a:pt x="4" y="120"/>
                    <a:pt x="4" y="120"/>
                    <a:pt x="4" y="120"/>
                  </a:cubicBezTo>
                  <a:cubicBezTo>
                    <a:pt x="4" y="120"/>
                    <a:pt x="4" y="119"/>
                    <a:pt x="4" y="119"/>
                  </a:cubicBezTo>
                  <a:cubicBezTo>
                    <a:pt x="5" y="119"/>
                    <a:pt x="5" y="118"/>
                    <a:pt x="6" y="118"/>
                  </a:cubicBezTo>
                  <a:cubicBezTo>
                    <a:pt x="6" y="117"/>
                    <a:pt x="6" y="117"/>
                    <a:pt x="6" y="116"/>
                  </a:cubicBezTo>
                  <a:cubicBezTo>
                    <a:pt x="6" y="116"/>
                    <a:pt x="6" y="116"/>
                    <a:pt x="6" y="116"/>
                  </a:cubicBezTo>
                  <a:cubicBezTo>
                    <a:pt x="6" y="116"/>
                    <a:pt x="6" y="116"/>
                    <a:pt x="6" y="116"/>
                  </a:cubicBezTo>
                  <a:cubicBezTo>
                    <a:pt x="7" y="116"/>
                    <a:pt x="7" y="116"/>
                    <a:pt x="7" y="116"/>
                  </a:cubicBezTo>
                  <a:cubicBezTo>
                    <a:pt x="7" y="115"/>
                    <a:pt x="7" y="115"/>
                    <a:pt x="8" y="115"/>
                  </a:cubicBezTo>
                  <a:cubicBezTo>
                    <a:pt x="8" y="115"/>
                    <a:pt x="8" y="114"/>
                    <a:pt x="8" y="114"/>
                  </a:cubicBezTo>
                  <a:cubicBezTo>
                    <a:pt x="8" y="114"/>
                    <a:pt x="9" y="114"/>
                    <a:pt x="9" y="114"/>
                  </a:cubicBezTo>
                  <a:cubicBezTo>
                    <a:pt x="9" y="114"/>
                    <a:pt x="9" y="114"/>
                    <a:pt x="9" y="114"/>
                  </a:cubicBezTo>
                  <a:cubicBezTo>
                    <a:pt x="9" y="114"/>
                    <a:pt x="9" y="114"/>
                    <a:pt x="9" y="113"/>
                  </a:cubicBezTo>
                  <a:cubicBezTo>
                    <a:pt x="9" y="113"/>
                    <a:pt x="9" y="113"/>
                    <a:pt x="9" y="113"/>
                  </a:cubicBezTo>
                  <a:cubicBezTo>
                    <a:pt x="10" y="113"/>
                    <a:pt x="10" y="113"/>
                    <a:pt x="10" y="112"/>
                  </a:cubicBezTo>
                  <a:cubicBezTo>
                    <a:pt x="10" y="112"/>
                    <a:pt x="10" y="112"/>
                    <a:pt x="11" y="112"/>
                  </a:cubicBezTo>
                  <a:cubicBezTo>
                    <a:pt x="11" y="112"/>
                    <a:pt x="11" y="111"/>
                    <a:pt x="11" y="111"/>
                  </a:cubicBezTo>
                  <a:cubicBezTo>
                    <a:pt x="11" y="111"/>
                    <a:pt x="11" y="111"/>
                    <a:pt x="12" y="111"/>
                  </a:cubicBezTo>
                  <a:cubicBezTo>
                    <a:pt x="12" y="111"/>
                    <a:pt x="12" y="111"/>
                    <a:pt x="12" y="111"/>
                  </a:cubicBezTo>
                  <a:cubicBezTo>
                    <a:pt x="12" y="111"/>
                    <a:pt x="12" y="111"/>
                    <a:pt x="12" y="111"/>
                  </a:cubicBezTo>
                  <a:cubicBezTo>
                    <a:pt x="12" y="111"/>
                    <a:pt x="12" y="110"/>
                    <a:pt x="12" y="110"/>
                  </a:cubicBezTo>
                  <a:cubicBezTo>
                    <a:pt x="13" y="110"/>
                    <a:pt x="13" y="110"/>
                    <a:pt x="13" y="110"/>
                  </a:cubicBezTo>
                  <a:cubicBezTo>
                    <a:pt x="13" y="110"/>
                    <a:pt x="14" y="110"/>
                    <a:pt x="14" y="109"/>
                  </a:cubicBezTo>
                  <a:cubicBezTo>
                    <a:pt x="14" y="109"/>
                    <a:pt x="14" y="109"/>
                    <a:pt x="14" y="109"/>
                  </a:cubicBezTo>
                  <a:cubicBezTo>
                    <a:pt x="14" y="109"/>
                    <a:pt x="14" y="109"/>
                    <a:pt x="14" y="109"/>
                  </a:cubicBezTo>
                  <a:cubicBezTo>
                    <a:pt x="200" y="2"/>
                    <a:pt x="200" y="2"/>
                    <a:pt x="200" y="2"/>
                  </a:cubicBezTo>
                  <a:cubicBezTo>
                    <a:pt x="200" y="2"/>
                    <a:pt x="200" y="2"/>
                    <a:pt x="200" y="2"/>
                  </a:cubicBezTo>
                  <a:cubicBezTo>
                    <a:pt x="200" y="2"/>
                    <a:pt x="201" y="2"/>
                    <a:pt x="201" y="1"/>
                  </a:cubicBezTo>
                  <a:cubicBezTo>
                    <a:pt x="201" y="1"/>
                    <a:pt x="201" y="1"/>
                    <a:pt x="201" y="1"/>
                  </a:cubicBezTo>
                  <a:cubicBezTo>
                    <a:pt x="201" y="1"/>
                    <a:pt x="202" y="1"/>
                    <a:pt x="202" y="1"/>
                  </a:cubicBezTo>
                  <a:cubicBezTo>
                    <a:pt x="202" y="1"/>
                    <a:pt x="202" y="1"/>
                    <a:pt x="202" y="1"/>
                  </a:cubicBezTo>
                  <a:cubicBezTo>
                    <a:pt x="202" y="1"/>
                    <a:pt x="203" y="1"/>
                    <a:pt x="203" y="1"/>
                  </a:cubicBezTo>
                  <a:cubicBezTo>
                    <a:pt x="203" y="1"/>
                    <a:pt x="203" y="1"/>
                    <a:pt x="203" y="1"/>
                  </a:cubicBezTo>
                  <a:cubicBezTo>
                    <a:pt x="203" y="1"/>
                    <a:pt x="203" y="1"/>
                    <a:pt x="203" y="1"/>
                  </a:cubicBezTo>
                  <a:cubicBezTo>
                    <a:pt x="203" y="1"/>
                    <a:pt x="203" y="0"/>
                    <a:pt x="204" y="0"/>
                  </a:cubicBezTo>
                  <a:cubicBezTo>
                    <a:pt x="204" y="0"/>
                    <a:pt x="204" y="0"/>
                    <a:pt x="204" y="0"/>
                  </a:cubicBezTo>
                  <a:cubicBezTo>
                    <a:pt x="204" y="0"/>
                    <a:pt x="205" y="0"/>
                    <a:pt x="205" y="0"/>
                  </a:cubicBezTo>
                  <a:cubicBezTo>
                    <a:pt x="205" y="0"/>
                    <a:pt x="205" y="0"/>
                    <a:pt x="205" y="0"/>
                  </a:cubicBezTo>
                  <a:cubicBezTo>
                    <a:pt x="205" y="0"/>
                    <a:pt x="205" y="0"/>
                    <a:pt x="205" y="0"/>
                  </a:cubicBezTo>
                  <a:cubicBezTo>
                    <a:pt x="205" y="0"/>
                    <a:pt x="205" y="0"/>
                    <a:pt x="205" y="0"/>
                  </a:cubicBezTo>
                  <a:cubicBezTo>
                    <a:pt x="206" y="0"/>
                    <a:pt x="206" y="0"/>
                    <a:pt x="206" y="0"/>
                  </a:cubicBezTo>
                  <a:cubicBezTo>
                    <a:pt x="206" y="0"/>
                    <a:pt x="207" y="0"/>
                    <a:pt x="207" y="0"/>
                  </a:cubicBezTo>
                  <a:cubicBezTo>
                    <a:pt x="207" y="0"/>
                    <a:pt x="207" y="0"/>
                    <a:pt x="208" y="0"/>
                  </a:cubicBezTo>
                  <a:cubicBezTo>
                    <a:pt x="208" y="0"/>
                    <a:pt x="208" y="0"/>
                    <a:pt x="208" y="0"/>
                  </a:cubicBezTo>
                  <a:cubicBezTo>
                    <a:pt x="208" y="0"/>
                    <a:pt x="208" y="0"/>
                    <a:pt x="208" y="0"/>
                  </a:cubicBezTo>
                  <a:cubicBezTo>
                    <a:pt x="208" y="0"/>
                    <a:pt x="208" y="0"/>
                    <a:pt x="209" y="1"/>
                  </a:cubicBezTo>
                  <a:cubicBezTo>
                    <a:pt x="209" y="1"/>
                    <a:pt x="210" y="1"/>
                    <a:pt x="210" y="1"/>
                  </a:cubicBezTo>
                  <a:cubicBezTo>
                    <a:pt x="232" y="14"/>
                    <a:pt x="232" y="14"/>
                    <a:pt x="232" y="14"/>
                  </a:cubicBezTo>
                  <a:cubicBezTo>
                    <a:pt x="231" y="14"/>
                    <a:pt x="231" y="13"/>
                    <a:pt x="230" y="13"/>
                  </a:cubicBezTo>
                  <a:cubicBezTo>
                    <a:pt x="230" y="13"/>
                    <a:pt x="230" y="13"/>
                    <a:pt x="230" y="13"/>
                  </a:cubicBezTo>
                  <a:cubicBezTo>
                    <a:pt x="229" y="13"/>
                    <a:pt x="228" y="13"/>
                    <a:pt x="227" y="13"/>
                  </a:cubicBezTo>
                  <a:cubicBezTo>
                    <a:pt x="227" y="13"/>
                    <a:pt x="227" y="13"/>
                    <a:pt x="227" y="13"/>
                  </a:cubicBezTo>
                  <a:cubicBezTo>
                    <a:pt x="227" y="13"/>
                    <a:pt x="226" y="13"/>
                    <a:pt x="225" y="14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224" y="14"/>
                    <a:pt x="223" y="14"/>
                    <a:pt x="222" y="15"/>
                  </a:cubicBezTo>
                  <a:cubicBezTo>
                    <a:pt x="37" y="122"/>
                    <a:pt x="37" y="122"/>
                    <a:pt x="37" y="122"/>
                  </a:cubicBezTo>
                  <a:cubicBezTo>
                    <a:pt x="36" y="122"/>
                    <a:pt x="35" y="123"/>
                    <a:pt x="34" y="124"/>
                  </a:cubicBezTo>
                  <a:cubicBezTo>
                    <a:pt x="34" y="124"/>
                    <a:pt x="34" y="124"/>
                    <a:pt x="34" y="124"/>
                  </a:cubicBezTo>
                  <a:cubicBezTo>
                    <a:pt x="33" y="125"/>
                    <a:pt x="32" y="125"/>
                    <a:pt x="31" y="126"/>
                  </a:cubicBezTo>
                  <a:close/>
                </a:path>
              </a:pathLst>
            </a:custGeom>
            <a:solidFill>
              <a:srgbClr val="0844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1" name="Freeform 754"/>
            <p:cNvSpPr>
              <a:spLocks/>
            </p:cNvSpPr>
            <p:nvPr userDrawn="1"/>
          </p:nvSpPr>
          <p:spPr bwMode="auto">
            <a:xfrm>
              <a:off x="9983788" y="4052888"/>
              <a:ext cx="339725" cy="442913"/>
            </a:xfrm>
            <a:custGeom>
              <a:avLst/>
              <a:gdLst>
                <a:gd name="T0" fmla="*/ 15 w 214"/>
                <a:gd name="T1" fmla="*/ 112 h 279"/>
                <a:gd name="T2" fmla="*/ 200 w 214"/>
                <a:gd name="T3" fmla="*/ 5 h 279"/>
                <a:gd name="T4" fmla="*/ 214 w 214"/>
                <a:gd name="T5" fmla="*/ 13 h 279"/>
                <a:gd name="T6" fmla="*/ 214 w 214"/>
                <a:gd name="T7" fmla="*/ 142 h 279"/>
                <a:gd name="T8" fmla="*/ 200 w 214"/>
                <a:gd name="T9" fmla="*/ 167 h 279"/>
                <a:gd name="T10" fmla="*/ 15 w 214"/>
                <a:gd name="T11" fmla="*/ 274 h 279"/>
                <a:gd name="T12" fmla="*/ 1 w 214"/>
                <a:gd name="T13" fmla="*/ 266 h 279"/>
                <a:gd name="T14" fmla="*/ 0 w 214"/>
                <a:gd name="T15" fmla="*/ 137 h 279"/>
                <a:gd name="T16" fmla="*/ 15 w 214"/>
                <a:gd name="T17" fmla="*/ 112 h 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4" h="279">
                  <a:moveTo>
                    <a:pt x="15" y="112"/>
                  </a:moveTo>
                  <a:cubicBezTo>
                    <a:pt x="200" y="5"/>
                    <a:pt x="200" y="5"/>
                    <a:pt x="200" y="5"/>
                  </a:cubicBezTo>
                  <a:cubicBezTo>
                    <a:pt x="208" y="0"/>
                    <a:pt x="214" y="4"/>
                    <a:pt x="214" y="13"/>
                  </a:cubicBezTo>
                  <a:cubicBezTo>
                    <a:pt x="214" y="142"/>
                    <a:pt x="214" y="142"/>
                    <a:pt x="214" y="142"/>
                  </a:cubicBezTo>
                  <a:cubicBezTo>
                    <a:pt x="214" y="151"/>
                    <a:pt x="208" y="162"/>
                    <a:pt x="200" y="167"/>
                  </a:cubicBezTo>
                  <a:cubicBezTo>
                    <a:pt x="15" y="274"/>
                    <a:pt x="15" y="274"/>
                    <a:pt x="15" y="274"/>
                  </a:cubicBezTo>
                  <a:cubicBezTo>
                    <a:pt x="7" y="279"/>
                    <a:pt x="1" y="275"/>
                    <a:pt x="1" y="266"/>
                  </a:cubicBezTo>
                  <a:cubicBezTo>
                    <a:pt x="0" y="137"/>
                    <a:pt x="0" y="137"/>
                    <a:pt x="0" y="137"/>
                  </a:cubicBezTo>
                  <a:cubicBezTo>
                    <a:pt x="0" y="128"/>
                    <a:pt x="7" y="116"/>
                    <a:pt x="15" y="112"/>
                  </a:cubicBezTo>
                  <a:close/>
                </a:path>
              </a:pathLst>
            </a:custGeom>
            <a:solidFill>
              <a:srgbClr val="0327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2" name="Freeform 755"/>
            <p:cNvSpPr>
              <a:spLocks/>
            </p:cNvSpPr>
            <p:nvPr userDrawn="1"/>
          </p:nvSpPr>
          <p:spPr bwMode="auto">
            <a:xfrm>
              <a:off x="10129838" y="4302125"/>
              <a:ext cx="50800" cy="366713"/>
            </a:xfrm>
            <a:custGeom>
              <a:avLst/>
              <a:gdLst>
                <a:gd name="T0" fmla="*/ 14 w 32"/>
                <a:gd name="T1" fmla="*/ 201 h 231"/>
                <a:gd name="T2" fmla="*/ 14 w 32"/>
                <a:gd name="T3" fmla="*/ 11 h 231"/>
                <a:gd name="T4" fmla="*/ 32 w 32"/>
                <a:gd name="T5" fmla="*/ 0 h 231"/>
                <a:gd name="T6" fmla="*/ 32 w 32"/>
                <a:gd name="T7" fmla="*/ 191 h 231"/>
                <a:gd name="T8" fmla="*/ 26 w 32"/>
                <a:gd name="T9" fmla="*/ 213 h 231"/>
                <a:gd name="T10" fmla="*/ 18 w 32"/>
                <a:gd name="T11" fmla="*/ 220 h 231"/>
                <a:gd name="T12" fmla="*/ 0 w 32"/>
                <a:gd name="T13" fmla="*/ 231 h 231"/>
                <a:gd name="T14" fmla="*/ 14 w 32"/>
                <a:gd name="T15" fmla="*/ 201 h 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2" h="231">
                  <a:moveTo>
                    <a:pt x="14" y="201"/>
                  </a:moveTo>
                  <a:cubicBezTo>
                    <a:pt x="14" y="11"/>
                    <a:pt x="14" y="11"/>
                    <a:pt x="14" y="11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2" y="191"/>
                    <a:pt x="32" y="191"/>
                    <a:pt x="32" y="191"/>
                  </a:cubicBezTo>
                  <a:cubicBezTo>
                    <a:pt x="32" y="200"/>
                    <a:pt x="30" y="207"/>
                    <a:pt x="26" y="213"/>
                  </a:cubicBezTo>
                  <a:cubicBezTo>
                    <a:pt x="24" y="216"/>
                    <a:pt x="21" y="219"/>
                    <a:pt x="18" y="220"/>
                  </a:cubicBezTo>
                  <a:cubicBezTo>
                    <a:pt x="0" y="231"/>
                    <a:pt x="0" y="231"/>
                    <a:pt x="0" y="231"/>
                  </a:cubicBezTo>
                  <a:cubicBezTo>
                    <a:pt x="8" y="226"/>
                    <a:pt x="13" y="216"/>
                    <a:pt x="14" y="201"/>
                  </a:cubicBezTo>
                  <a:close/>
                </a:path>
              </a:pathLst>
            </a:custGeom>
            <a:solidFill>
              <a:srgbClr val="041D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3" name="Freeform 756"/>
            <p:cNvSpPr>
              <a:spLocks/>
            </p:cNvSpPr>
            <p:nvPr userDrawn="1"/>
          </p:nvSpPr>
          <p:spPr bwMode="auto">
            <a:xfrm>
              <a:off x="10133013" y="4291013"/>
              <a:ext cx="47625" cy="28575"/>
            </a:xfrm>
            <a:custGeom>
              <a:avLst/>
              <a:gdLst>
                <a:gd name="T0" fmla="*/ 12 w 30"/>
                <a:gd name="T1" fmla="*/ 18 h 18"/>
                <a:gd name="T2" fmla="*/ 30 w 30"/>
                <a:gd name="T3" fmla="*/ 7 h 18"/>
                <a:gd name="T4" fmla="*/ 18 w 30"/>
                <a:gd name="T5" fmla="*/ 0 h 18"/>
                <a:gd name="T6" fmla="*/ 0 w 30"/>
                <a:gd name="T7" fmla="*/ 11 h 18"/>
                <a:gd name="T8" fmla="*/ 12 w 30"/>
                <a:gd name="T9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18">
                  <a:moveTo>
                    <a:pt x="12" y="18"/>
                  </a:moveTo>
                  <a:lnTo>
                    <a:pt x="30" y="7"/>
                  </a:lnTo>
                  <a:lnTo>
                    <a:pt x="18" y="0"/>
                  </a:lnTo>
                  <a:lnTo>
                    <a:pt x="0" y="11"/>
                  </a:lnTo>
                  <a:lnTo>
                    <a:pt x="12" y="18"/>
                  </a:lnTo>
                  <a:close/>
                </a:path>
              </a:pathLst>
            </a:custGeom>
            <a:solidFill>
              <a:srgbClr val="041D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4" name="Freeform 757"/>
            <p:cNvSpPr>
              <a:spLocks/>
            </p:cNvSpPr>
            <p:nvPr userDrawn="1"/>
          </p:nvSpPr>
          <p:spPr bwMode="auto">
            <a:xfrm>
              <a:off x="10077451" y="4308475"/>
              <a:ext cx="74613" cy="377825"/>
            </a:xfrm>
            <a:custGeom>
              <a:avLst/>
              <a:gdLst>
                <a:gd name="T0" fmla="*/ 0 w 47"/>
                <a:gd name="T1" fmla="*/ 210 h 238"/>
                <a:gd name="T2" fmla="*/ 34 w 47"/>
                <a:gd name="T3" fmla="*/ 190 h 238"/>
                <a:gd name="T4" fmla="*/ 35 w 47"/>
                <a:gd name="T5" fmla="*/ 0 h 238"/>
                <a:gd name="T6" fmla="*/ 47 w 47"/>
                <a:gd name="T7" fmla="*/ 7 h 238"/>
                <a:gd name="T8" fmla="*/ 47 w 47"/>
                <a:gd name="T9" fmla="*/ 197 h 238"/>
                <a:gd name="T10" fmla="*/ 0 w 47"/>
                <a:gd name="T11" fmla="*/ 224 h 238"/>
                <a:gd name="T12" fmla="*/ 0 w 47"/>
                <a:gd name="T13" fmla="*/ 210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7" h="238">
                  <a:moveTo>
                    <a:pt x="0" y="210"/>
                  </a:moveTo>
                  <a:cubicBezTo>
                    <a:pt x="19" y="220"/>
                    <a:pt x="34" y="212"/>
                    <a:pt x="34" y="19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47" y="7"/>
                    <a:pt x="47" y="7"/>
                    <a:pt x="47" y="7"/>
                  </a:cubicBezTo>
                  <a:cubicBezTo>
                    <a:pt x="47" y="197"/>
                    <a:pt x="47" y="197"/>
                    <a:pt x="47" y="197"/>
                  </a:cubicBezTo>
                  <a:cubicBezTo>
                    <a:pt x="46" y="227"/>
                    <a:pt x="26" y="238"/>
                    <a:pt x="0" y="224"/>
                  </a:cubicBezTo>
                  <a:lnTo>
                    <a:pt x="0" y="210"/>
                  </a:lnTo>
                  <a:close/>
                </a:path>
              </a:pathLst>
            </a:custGeom>
            <a:solidFill>
              <a:srgbClr val="0835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5" name="Freeform 758"/>
            <p:cNvSpPr>
              <a:spLocks/>
            </p:cNvSpPr>
            <p:nvPr userDrawn="1"/>
          </p:nvSpPr>
          <p:spPr bwMode="auto">
            <a:xfrm>
              <a:off x="9766301" y="3897313"/>
              <a:ext cx="261938" cy="385763"/>
            </a:xfrm>
            <a:custGeom>
              <a:avLst/>
              <a:gdLst>
                <a:gd name="T0" fmla="*/ 58 w 165"/>
                <a:gd name="T1" fmla="*/ 64 h 243"/>
                <a:gd name="T2" fmla="*/ 133 w 165"/>
                <a:gd name="T3" fmla="*/ 89 h 243"/>
                <a:gd name="T4" fmla="*/ 65 w 165"/>
                <a:gd name="T5" fmla="*/ 210 h 243"/>
                <a:gd name="T6" fmla="*/ 17 w 165"/>
                <a:gd name="T7" fmla="*/ 234 h 243"/>
                <a:gd name="T8" fmla="*/ 17 w 165"/>
                <a:gd name="T9" fmla="*/ 174 h 243"/>
                <a:gd name="T10" fmla="*/ 58 w 165"/>
                <a:gd name="T11" fmla="*/ 64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5" h="243">
                  <a:moveTo>
                    <a:pt x="58" y="64"/>
                  </a:moveTo>
                  <a:cubicBezTo>
                    <a:pt x="87" y="0"/>
                    <a:pt x="165" y="20"/>
                    <a:pt x="133" y="89"/>
                  </a:cubicBezTo>
                  <a:cubicBezTo>
                    <a:pt x="117" y="123"/>
                    <a:pt x="85" y="175"/>
                    <a:pt x="65" y="210"/>
                  </a:cubicBezTo>
                  <a:cubicBezTo>
                    <a:pt x="47" y="242"/>
                    <a:pt x="28" y="243"/>
                    <a:pt x="17" y="234"/>
                  </a:cubicBezTo>
                  <a:cubicBezTo>
                    <a:pt x="6" y="226"/>
                    <a:pt x="0" y="208"/>
                    <a:pt x="17" y="174"/>
                  </a:cubicBezTo>
                  <a:cubicBezTo>
                    <a:pt x="35" y="135"/>
                    <a:pt x="41" y="103"/>
                    <a:pt x="58" y="64"/>
                  </a:cubicBezTo>
                  <a:close/>
                </a:path>
              </a:pathLst>
            </a:custGeom>
            <a:solidFill>
              <a:srgbClr val="EBF4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6" name="Freeform 759"/>
            <p:cNvSpPr>
              <a:spLocks/>
            </p:cNvSpPr>
            <p:nvPr userDrawn="1"/>
          </p:nvSpPr>
          <p:spPr bwMode="auto">
            <a:xfrm>
              <a:off x="9423401" y="4105275"/>
              <a:ext cx="206375" cy="117475"/>
            </a:xfrm>
            <a:custGeom>
              <a:avLst/>
              <a:gdLst>
                <a:gd name="T0" fmla="*/ 130 w 130"/>
                <a:gd name="T1" fmla="*/ 41 h 74"/>
                <a:gd name="T2" fmla="*/ 87 w 130"/>
                <a:gd name="T3" fmla="*/ 24 h 74"/>
                <a:gd name="T4" fmla="*/ 64 w 130"/>
                <a:gd name="T5" fmla="*/ 16 h 74"/>
                <a:gd name="T6" fmla="*/ 10 w 130"/>
                <a:gd name="T7" fmla="*/ 12 h 74"/>
                <a:gd name="T8" fmla="*/ 42 w 130"/>
                <a:gd name="T9" fmla="*/ 24 h 74"/>
                <a:gd name="T10" fmla="*/ 7 w 130"/>
                <a:gd name="T11" fmla="*/ 22 h 74"/>
                <a:gd name="T12" fmla="*/ 6 w 130"/>
                <a:gd name="T13" fmla="*/ 36 h 74"/>
                <a:gd name="T14" fmla="*/ 43 w 130"/>
                <a:gd name="T15" fmla="*/ 58 h 74"/>
                <a:gd name="T16" fmla="*/ 78 w 130"/>
                <a:gd name="T17" fmla="*/ 73 h 74"/>
                <a:gd name="T18" fmla="*/ 104 w 130"/>
                <a:gd name="T19" fmla="*/ 72 h 74"/>
                <a:gd name="T20" fmla="*/ 128 w 130"/>
                <a:gd name="T21" fmla="*/ 74 h 74"/>
                <a:gd name="T22" fmla="*/ 129 w 130"/>
                <a:gd name="T23" fmla="*/ 43 h 74"/>
                <a:gd name="T24" fmla="*/ 128 w 130"/>
                <a:gd name="T25" fmla="*/ 43 h 74"/>
                <a:gd name="T26" fmla="*/ 130 w 130"/>
                <a:gd name="T27" fmla="*/ 41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30" h="74">
                  <a:moveTo>
                    <a:pt x="130" y="41"/>
                  </a:moveTo>
                  <a:cubicBezTo>
                    <a:pt x="110" y="37"/>
                    <a:pt x="108" y="35"/>
                    <a:pt x="87" y="24"/>
                  </a:cubicBezTo>
                  <a:cubicBezTo>
                    <a:pt x="80" y="20"/>
                    <a:pt x="76" y="18"/>
                    <a:pt x="64" y="16"/>
                  </a:cubicBezTo>
                  <a:cubicBezTo>
                    <a:pt x="58" y="16"/>
                    <a:pt x="16" y="0"/>
                    <a:pt x="10" y="12"/>
                  </a:cubicBezTo>
                  <a:cubicBezTo>
                    <a:pt x="7" y="17"/>
                    <a:pt x="36" y="17"/>
                    <a:pt x="42" y="24"/>
                  </a:cubicBezTo>
                  <a:cubicBezTo>
                    <a:pt x="46" y="29"/>
                    <a:pt x="12" y="18"/>
                    <a:pt x="7" y="22"/>
                  </a:cubicBezTo>
                  <a:cubicBezTo>
                    <a:pt x="0" y="27"/>
                    <a:pt x="3" y="30"/>
                    <a:pt x="6" y="36"/>
                  </a:cubicBezTo>
                  <a:cubicBezTo>
                    <a:pt x="10" y="48"/>
                    <a:pt x="22" y="54"/>
                    <a:pt x="43" y="58"/>
                  </a:cubicBezTo>
                  <a:cubicBezTo>
                    <a:pt x="59" y="61"/>
                    <a:pt x="63" y="73"/>
                    <a:pt x="78" y="73"/>
                  </a:cubicBezTo>
                  <a:cubicBezTo>
                    <a:pt x="87" y="74"/>
                    <a:pt x="94" y="72"/>
                    <a:pt x="104" y="72"/>
                  </a:cubicBezTo>
                  <a:cubicBezTo>
                    <a:pt x="128" y="74"/>
                    <a:pt x="128" y="74"/>
                    <a:pt x="128" y="74"/>
                  </a:cubicBezTo>
                  <a:cubicBezTo>
                    <a:pt x="129" y="43"/>
                    <a:pt x="129" y="43"/>
                    <a:pt x="129" y="43"/>
                  </a:cubicBezTo>
                  <a:cubicBezTo>
                    <a:pt x="128" y="43"/>
                    <a:pt x="128" y="43"/>
                    <a:pt x="128" y="43"/>
                  </a:cubicBezTo>
                  <a:lnTo>
                    <a:pt x="130" y="41"/>
                  </a:lnTo>
                  <a:close/>
                </a:path>
              </a:pathLst>
            </a:custGeom>
            <a:solidFill>
              <a:srgbClr val="F0C1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7" name="Freeform 760"/>
            <p:cNvSpPr>
              <a:spLocks/>
            </p:cNvSpPr>
            <p:nvPr userDrawn="1"/>
          </p:nvSpPr>
          <p:spPr bwMode="auto">
            <a:xfrm>
              <a:off x="9575801" y="4157663"/>
              <a:ext cx="280988" cy="123825"/>
            </a:xfrm>
            <a:custGeom>
              <a:avLst/>
              <a:gdLst>
                <a:gd name="T0" fmla="*/ 12 w 177"/>
                <a:gd name="T1" fmla="*/ 0 h 78"/>
                <a:gd name="T2" fmla="*/ 9 w 177"/>
                <a:gd name="T3" fmla="*/ 41 h 78"/>
                <a:gd name="T4" fmla="*/ 135 w 177"/>
                <a:gd name="T5" fmla="*/ 74 h 78"/>
                <a:gd name="T6" fmla="*/ 176 w 177"/>
                <a:gd name="T7" fmla="*/ 49 h 78"/>
                <a:gd name="T8" fmla="*/ 134 w 177"/>
                <a:gd name="T9" fmla="*/ 17 h 78"/>
                <a:gd name="T10" fmla="*/ 12 w 177"/>
                <a:gd name="T11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7" h="78">
                  <a:moveTo>
                    <a:pt x="12" y="0"/>
                  </a:moveTo>
                  <a:cubicBezTo>
                    <a:pt x="0" y="4"/>
                    <a:pt x="0" y="32"/>
                    <a:pt x="9" y="41"/>
                  </a:cubicBezTo>
                  <a:cubicBezTo>
                    <a:pt x="135" y="74"/>
                    <a:pt x="135" y="74"/>
                    <a:pt x="135" y="74"/>
                  </a:cubicBezTo>
                  <a:cubicBezTo>
                    <a:pt x="165" y="78"/>
                    <a:pt x="177" y="64"/>
                    <a:pt x="176" y="49"/>
                  </a:cubicBezTo>
                  <a:cubicBezTo>
                    <a:pt x="175" y="35"/>
                    <a:pt x="164" y="18"/>
                    <a:pt x="134" y="17"/>
                  </a:cubicBezTo>
                  <a:lnTo>
                    <a:pt x="12" y="0"/>
                  </a:lnTo>
                  <a:close/>
                </a:path>
              </a:pathLst>
            </a:custGeom>
            <a:solidFill>
              <a:srgbClr val="EBF4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8" name="Freeform 761"/>
            <p:cNvSpPr>
              <a:spLocks/>
            </p:cNvSpPr>
            <p:nvPr userDrawn="1"/>
          </p:nvSpPr>
          <p:spPr bwMode="auto">
            <a:xfrm>
              <a:off x="8939213" y="1268413"/>
              <a:ext cx="2332038" cy="2930525"/>
            </a:xfrm>
            <a:custGeom>
              <a:avLst/>
              <a:gdLst>
                <a:gd name="T0" fmla="*/ 0 w 1469"/>
                <a:gd name="T1" fmla="*/ 1001 h 1846"/>
                <a:gd name="T2" fmla="*/ 1462 w 1469"/>
                <a:gd name="T3" fmla="*/ 1846 h 1846"/>
                <a:gd name="T4" fmla="*/ 1469 w 1469"/>
                <a:gd name="T5" fmla="*/ 846 h 1846"/>
                <a:gd name="T6" fmla="*/ 5 w 1469"/>
                <a:gd name="T7" fmla="*/ 0 h 1846"/>
                <a:gd name="T8" fmla="*/ 0 w 1469"/>
                <a:gd name="T9" fmla="*/ 1001 h 18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69" h="1846">
                  <a:moveTo>
                    <a:pt x="0" y="1001"/>
                  </a:moveTo>
                  <a:lnTo>
                    <a:pt x="1462" y="1846"/>
                  </a:lnTo>
                  <a:lnTo>
                    <a:pt x="1469" y="846"/>
                  </a:lnTo>
                  <a:lnTo>
                    <a:pt x="5" y="0"/>
                  </a:lnTo>
                  <a:lnTo>
                    <a:pt x="0" y="100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9" name="Freeform 762"/>
            <p:cNvSpPr>
              <a:spLocks/>
            </p:cNvSpPr>
            <p:nvPr userDrawn="1"/>
          </p:nvSpPr>
          <p:spPr bwMode="auto">
            <a:xfrm>
              <a:off x="8939213" y="2800350"/>
              <a:ext cx="2320925" cy="1397000"/>
            </a:xfrm>
            <a:custGeom>
              <a:avLst/>
              <a:gdLst>
                <a:gd name="T0" fmla="*/ 1461 w 1462"/>
                <a:gd name="T1" fmla="*/ 880 h 880"/>
                <a:gd name="T2" fmla="*/ 1462 w 1462"/>
                <a:gd name="T3" fmla="*/ 815 h 880"/>
                <a:gd name="T4" fmla="*/ 57 w 1462"/>
                <a:gd name="T5" fmla="*/ 3 h 880"/>
                <a:gd name="T6" fmla="*/ 57 w 1462"/>
                <a:gd name="T7" fmla="*/ 0 h 880"/>
                <a:gd name="T8" fmla="*/ 0 w 1462"/>
                <a:gd name="T9" fmla="*/ 35 h 880"/>
                <a:gd name="T10" fmla="*/ 1461 w 1462"/>
                <a:gd name="T11" fmla="*/ 880 h 8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62" h="880">
                  <a:moveTo>
                    <a:pt x="1461" y="880"/>
                  </a:moveTo>
                  <a:lnTo>
                    <a:pt x="1462" y="815"/>
                  </a:lnTo>
                  <a:lnTo>
                    <a:pt x="57" y="3"/>
                  </a:lnTo>
                  <a:lnTo>
                    <a:pt x="57" y="0"/>
                  </a:lnTo>
                  <a:lnTo>
                    <a:pt x="0" y="35"/>
                  </a:lnTo>
                  <a:lnTo>
                    <a:pt x="1461" y="880"/>
                  </a:lnTo>
                  <a:close/>
                </a:path>
              </a:pathLst>
            </a:custGeom>
            <a:solidFill>
              <a:srgbClr val="F0F4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0" name="Freeform 763"/>
            <p:cNvSpPr>
              <a:spLocks/>
            </p:cNvSpPr>
            <p:nvPr userDrawn="1"/>
          </p:nvSpPr>
          <p:spPr bwMode="auto">
            <a:xfrm>
              <a:off x="8939213" y="1268413"/>
              <a:ext cx="98425" cy="1589088"/>
            </a:xfrm>
            <a:custGeom>
              <a:avLst/>
              <a:gdLst>
                <a:gd name="T0" fmla="*/ 0 w 62"/>
                <a:gd name="T1" fmla="*/ 1001 h 1001"/>
                <a:gd name="T2" fmla="*/ 57 w 62"/>
                <a:gd name="T3" fmla="*/ 968 h 1001"/>
                <a:gd name="T4" fmla="*/ 62 w 62"/>
                <a:gd name="T5" fmla="*/ 33 h 1001"/>
                <a:gd name="T6" fmla="*/ 5 w 62"/>
                <a:gd name="T7" fmla="*/ 0 h 1001"/>
                <a:gd name="T8" fmla="*/ 0 w 62"/>
                <a:gd name="T9" fmla="*/ 1001 h 10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2" h="1001">
                  <a:moveTo>
                    <a:pt x="0" y="1001"/>
                  </a:moveTo>
                  <a:lnTo>
                    <a:pt x="57" y="968"/>
                  </a:lnTo>
                  <a:lnTo>
                    <a:pt x="62" y="33"/>
                  </a:lnTo>
                  <a:lnTo>
                    <a:pt x="5" y="0"/>
                  </a:lnTo>
                  <a:lnTo>
                    <a:pt x="0" y="1001"/>
                  </a:lnTo>
                  <a:close/>
                </a:path>
              </a:pathLst>
            </a:custGeom>
            <a:solidFill>
              <a:srgbClr val="DCE4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1" name="Freeform 764"/>
            <p:cNvSpPr>
              <a:spLocks/>
            </p:cNvSpPr>
            <p:nvPr userDrawn="1"/>
          </p:nvSpPr>
          <p:spPr bwMode="auto">
            <a:xfrm>
              <a:off x="9950451" y="1868488"/>
              <a:ext cx="131763" cy="1597025"/>
            </a:xfrm>
            <a:custGeom>
              <a:avLst/>
              <a:gdLst>
                <a:gd name="T0" fmla="*/ 25 w 83"/>
                <a:gd name="T1" fmla="*/ 1006 h 1006"/>
                <a:gd name="T2" fmla="*/ 78 w 83"/>
                <a:gd name="T3" fmla="*/ 971 h 1006"/>
                <a:gd name="T4" fmla="*/ 83 w 83"/>
                <a:gd name="T5" fmla="*/ 35 h 1006"/>
                <a:gd name="T6" fmla="*/ 23 w 83"/>
                <a:gd name="T7" fmla="*/ 0 h 1006"/>
                <a:gd name="T8" fmla="*/ 0 w 83"/>
                <a:gd name="T9" fmla="*/ 124 h 1006"/>
                <a:gd name="T10" fmla="*/ 25 w 83"/>
                <a:gd name="T11" fmla="*/ 1006 h 10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3" h="1006">
                  <a:moveTo>
                    <a:pt x="25" y="1006"/>
                  </a:moveTo>
                  <a:lnTo>
                    <a:pt x="78" y="971"/>
                  </a:lnTo>
                  <a:lnTo>
                    <a:pt x="83" y="35"/>
                  </a:lnTo>
                  <a:lnTo>
                    <a:pt x="23" y="0"/>
                  </a:lnTo>
                  <a:lnTo>
                    <a:pt x="0" y="124"/>
                  </a:lnTo>
                  <a:lnTo>
                    <a:pt x="25" y="1006"/>
                  </a:lnTo>
                  <a:close/>
                </a:path>
              </a:pathLst>
            </a:custGeom>
            <a:solidFill>
              <a:srgbClr val="DCE4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2" name="Freeform 765"/>
            <p:cNvSpPr>
              <a:spLocks/>
            </p:cNvSpPr>
            <p:nvPr userDrawn="1"/>
          </p:nvSpPr>
          <p:spPr bwMode="auto">
            <a:xfrm>
              <a:off x="9759951" y="1744663"/>
              <a:ext cx="241300" cy="1873250"/>
            </a:xfrm>
            <a:custGeom>
              <a:avLst/>
              <a:gdLst>
                <a:gd name="T0" fmla="*/ 6 w 152"/>
                <a:gd name="T1" fmla="*/ 0 h 1180"/>
                <a:gd name="T2" fmla="*/ 0 w 152"/>
                <a:gd name="T3" fmla="*/ 1095 h 1180"/>
                <a:gd name="T4" fmla="*/ 145 w 152"/>
                <a:gd name="T5" fmla="*/ 1180 h 1180"/>
                <a:gd name="T6" fmla="*/ 152 w 152"/>
                <a:gd name="T7" fmla="*/ 84 h 1180"/>
                <a:gd name="T8" fmla="*/ 6 w 152"/>
                <a:gd name="T9" fmla="*/ 0 h 1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2" h="1180">
                  <a:moveTo>
                    <a:pt x="6" y="0"/>
                  </a:moveTo>
                  <a:lnTo>
                    <a:pt x="0" y="1095"/>
                  </a:lnTo>
                  <a:lnTo>
                    <a:pt x="145" y="1180"/>
                  </a:lnTo>
                  <a:lnTo>
                    <a:pt x="152" y="8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E4EA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3" name="Freeform 766"/>
            <p:cNvSpPr>
              <a:spLocks/>
            </p:cNvSpPr>
            <p:nvPr userDrawn="1"/>
          </p:nvSpPr>
          <p:spPr bwMode="auto">
            <a:xfrm>
              <a:off x="8951913" y="2081213"/>
              <a:ext cx="2319338" cy="1373188"/>
            </a:xfrm>
            <a:custGeom>
              <a:avLst/>
              <a:gdLst>
                <a:gd name="T0" fmla="*/ 1460 w 1461"/>
                <a:gd name="T1" fmla="*/ 865 h 865"/>
                <a:gd name="T2" fmla="*/ 1461 w 1461"/>
                <a:gd name="T3" fmla="*/ 803 h 865"/>
                <a:gd name="T4" fmla="*/ 53 w 1461"/>
                <a:gd name="T5" fmla="*/ 0 h 865"/>
                <a:gd name="T6" fmla="*/ 0 w 1461"/>
                <a:gd name="T7" fmla="*/ 33 h 865"/>
                <a:gd name="T8" fmla="*/ 1460 w 1461"/>
                <a:gd name="T9" fmla="*/ 865 h 8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61" h="865">
                  <a:moveTo>
                    <a:pt x="1460" y="865"/>
                  </a:moveTo>
                  <a:lnTo>
                    <a:pt x="1461" y="803"/>
                  </a:lnTo>
                  <a:lnTo>
                    <a:pt x="53" y="0"/>
                  </a:lnTo>
                  <a:lnTo>
                    <a:pt x="0" y="33"/>
                  </a:lnTo>
                  <a:lnTo>
                    <a:pt x="1460" y="865"/>
                  </a:lnTo>
                  <a:close/>
                </a:path>
              </a:pathLst>
            </a:custGeom>
            <a:solidFill>
              <a:srgbClr val="F0F4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4" name="Freeform 767"/>
            <p:cNvSpPr>
              <a:spLocks/>
            </p:cNvSpPr>
            <p:nvPr userDrawn="1"/>
          </p:nvSpPr>
          <p:spPr bwMode="auto">
            <a:xfrm>
              <a:off x="8951913" y="1958975"/>
              <a:ext cx="2319338" cy="1373188"/>
            </a:xfrm>
            <a:custGeom>
              <a:avLst/>
              <a:gdLst>
                <a:gd name="T0" fmla="*/ 1460 w 1461"/>
                <a:gd name="T1" fmla="*/ 865 h 865"/>
                <a:gd name="T2" fmla="*/ 1461 w 1461"/>
                <a:gd name="T3" fmla="*/ 803 h 865"/>
                <a:gd name="T4" fmla="*/ 53 w 1461"/>
                <a:gd name="T5" fmla="*/ 0 h 865"/>
                <a:gd name="T6" fmla="*/ 0 w 1461"/>
                <a:gd name="T7" fmla="*/ 33 h 865"/>
                <a:gd name="T8" fmla="*/ 1460 w 1461"/>
                <a:gd name="T9" fmla="*/ 865 h 8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61" h="865">
                  <a:moveTo>
                    <a:pt x="1460" y="865"/>
                  </a:moveTo>
                  <a:lnTo>
                    <a:pt x="1461" y="803"/>
                  </a:lnTo>
                  <a:lnTo>
                    <a:pt x="53" y="0"/>
                  </a:lnTo>
                  <a:lnTo>
                    <a:pt x="0" y="33"/>
                  </a:lnTo>
                  <a:lnTo>
                    <a:pt x="1460" y="865"/>
                  </a:lnTo>
                  <a:close/>
                </a:path>
              </a:pathLst>
            </a:custGeom>
            <a:solidFill>
              <a:srgbClr val="F0F4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5" name="Freeform 768"/>
            <p:cNvSpPr>
              <a:spLocks/>
            </p:cNvSpPr>
            <p:nvPr userDrawn="1"/>
          </p:nvSpPr>
          <p:spPr bwMode="auto">
            <a:xfrm>
              <a:off x="8951913" y="1836738"/>
              <a:ext cx="2319338" cy="1373188"/>
            </a:xfrm>
            <a:custGeom>
              <a:avLst/>
              <a:gdLst>
                <a:gd name="T0" fmla="*/ 1460 w 1461"/>
                <a:gd name="T1" fmla="*/ 865 h 865"/>
                <a:gd name="T2" fmla="*/ 1461 w 1461"/>
                <a:gd name="T3" fmla="*/ 803 h 865"/>
                <a:gd name="T4" fmla="*/ 53 w 1461"/>
                <a:gd name="T5" fmla="*/ 0 h 865"/>
                <a:gd name="T6" fmla="*/ 0 w 1461"/>
                <a:gd name="T7" fmla="*/ 33 h 865"/>
                <a:gd name="T8" fmla="*/ 1460 w 1461"/>
                <a:gd name="T9" fmla="*/ 865 h 8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61" h="865">
                  <a:moveTo>
                    <a:pt x="1460" y="865"/>
                  </a:moveTo>
                  <a:lnTo>
                    <a:pt x="1461" y="803"/>
                  </a:lnTo>
                  <a:lnTo>
                    <a:pt x="53" y="0"/>
                  </a:lnTo>
                  <a:lnTo>
                    <a:pt x="0" y="33"/>
                  </a:lnTo>
                  <a:lnTo>
                    <a:pt x="1460" y="865"/>
                  </a:lnTo>
                  <a:close/>
                </a:path>
              </a:pathLst>
            </a:custGeom>
            <a:solidFill>
              <a:srgbClr val="F0F4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6" name="Freeform 769"/>
            <p:cNvSpPr>
              <a:spLocks/>
            </p:cNvSpPr>
            <p:nvPr userDrawn="1"/>
          </p:nvSpPr>
          <p:spPr bwMode="auto">
            <a:xfrm>
              <a:off x="8951913" y="1714500"/>
              <a:ext cx="2319338" cy="1374775"/>
            </a:xfrm>
            <a:custGeom>
              <a:avLst/>
              <a:gdLst>
                <a:gd name="T0" fmla="*/ 1460 w 1461"/>
                <a:gd name="T1" fmla="*/ 866 h 866"/>
                <a:gd name="T2" fmla="*/ 1461 w 1461"/>
                <a:gd name="T3" fmla="*/ 803 h 866"/>
                <a:gd name="T4" fmla="*/ 53 w 1461"/>
                <a:gd name="T5" fmla="*/ 0 h 866"/>
                <a:gd name="T6" fmla="*/ 0 w 1461"/>
                <a:gd name="T7" fmla="*/ 33 h 866"/>
                <a:gd name="T8" fmla="*/ 1460 w 1461"/>
                <a:gd name="T9" fmla="*/ 866 h 8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61" h="866">
                  <a:moveTo>
                    <a:pt x="1460" y="866"/>
                  </a:moveTo>
                  <a:lnTo>
                    <a:pt x="1461" y="803"/>
                  </a:lnTo>
                  <a:lnTo>
                    <a:pt x="53" y="0"/>
                  </a:lnTo>
                  <a:lnTo>
                    <a:pt x="0" y="33"/>
                  </a:lnTo>
                  <a:lnTo>
                    <a:pt x="1460" y="866"/>
                  </a:lnTo>
                  <a:close/>
                </a:path>
              </a:pathLst>
            </a:custGeom>
            <a:solidFill>
              <a:srgbClr val="F0F4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7" name="Freeform 770"/>
            <p:cNvSpPr>
              <a:spLocks/>
            </p:cNvSpPr>
            <p:nvPr userDrawn="1"/>
          </p:nvSpPr>
          <p:spPr bwMode="auto">
            <a:xfrm>
              <a:off x="8951913" y="1593850"/>
              <a:ext cx="2319338" cy="1373188"/>
            </a:xfrm>
            <a:custGeom>
              <a:avLst/>
              <a:gdLst>
                <a:gd name="T0" fmla="*/ 1460 w 1461"/>
                <a:gd name="T1" fmla="*/ 865 h 865"/>
                <a:gd name="T2" fmla="*/ 1461 w 1461"/>
                <a:gd name="T3" fmla="*/ 802 h 865"/>
                <a:gd name="T4" fmla="*/ 53 w 1461"/>
                <a:gd name="T5" fmla="*/ 0 h 865"/>
                <a:gd name="T6" fmla="*/ 0 w 1461"/>
                <a:gd name="T7" fmla="*/ 32 h 865"/>
                <a:gd name="T8" fmla="*/ 1460 w 1461"/>
                <a:gd name="T9" fmla="*/ 865 h 8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61" h="865">
                  <a:moveTo>
                    <a:pt x="1460" y="865"/>
                  </a:moveTo>
                  <a:lnTo>
                    <a:pt x="1461" y="802"/>
                  </a:lnTo>
                  <a:lnTo>
                    <a:pt x="53" y="0"/>
                  </a:lnTo>
                  <a:lnTo>
                    <a:pt x="0" y="32"/>
                  </a:lnTo>
                  <a:lnTo>
                    <a:pt x="1460" y="865"/>
                  </a:lnTo>
                  <a:close/>
                </a:path>
              </a:pathLst>
            </a:custGeom>
            <a:solidFill>
              <a:srgbClr val="F0F4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8" name="Freeform 771"/>
            <p:cNvSpPr>
              <a:spLocks/>
            </p:cNvSpPr>
            <p:nvPr userDrawn="1"/>
          </p:nvSpPr>
          <p:spPr bwMode="auto">
            <a:xfrm>
              <a:off x="8951913" y="1471613"/>
              <a:ext cx="2319338" cy="1373188"/>
            </a:xfrm>
            <a:custGeom>
              <a:avLst/>
              <a:gdLst>
                <a:gd name="T0" fmla="*/ 1460 w 1461"/>
                <a:gd name="T1" fmla="*/ 865 h 865"/>
                <a:gd name="T2" fmla="*/ 1461 w 1461"/>
                <a:gd name="T3" fmla="*/ 802 h 865"/>
                <a:gd name="T4" fmla="*/ 53 w 1461"/>
                <a:gd name="T5" fmla="*/ 0 h 865"/>
                <a:gd name="T6" fmla="*/ 0 w 1461"/>
                <a:gd name="T7" fmla="*/ 33 h 865"/>
                <a:gd name="T8" fmla="*/ 1460 w 1461"/>
                <a:gd name="T9" fmla="*/ 865 h 8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61" h="865">
                  <a:moveTo>
                    <a:pt x="1460" y="865"/>
                  </a:moveTo>
                  <a:lnTo>
                    <a:pt x="1461" y="802"/>
                  </a:lnTo>
                  <a:lnTo>
                    <a:pt x="53" y="0"/>
                  </a:lnTo>
                  <a:lnTo>
                    <a:pt x="0" y="33"/>
                  </a:lnTo>
                  <a:lnTo>
                    <a:pt x="1460" y="865"/>
                  </a:lnTo>
                  <a:close/>
                </a:path>
              </a:pathLst>
            </a:custGeom>
            <a:solidFill>
              <a:srgbClr val="F0F4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9" name="Freeform 772"/>
            <p:cNvSpPr>
              <a:spLocks/>
            </p:cNvSpPr>
            <p:nvPr userDrawn="1"/>
          </p:nvSpPr>
          <p:spPr bwMode="auto">
            <a:xfrm>
              <a:off x="8951913" y="1349375"/>
              <a:ext cx="2319338" cy="1373188"/>
            </a:xfrm>
            <a:custGeom>
              <a:avLst/>
              <a:gdLst>
                <a:gd name="T0" fmla="*/ 1460 w 1461"/>
                <a:gd name="T1" fmla="*/ 865 h 865"/>
                <a:gd name="T2" fmla="*/ 1461 w 1461"/>
                <a:gd name="T3" fmla="*/ 803 h 865"/>
                <a:gd name="T4" fmla="*/ 53 w 1461"/>
                <a:gd name="T5" fmla="*/ 0 h 865"/>
                <a:gd name="T6" fmla="*/ 0 w 1461"/>
                <a:gd name="T7" fmla="*/ 33 h 865"/>
                <a:gd name="T8" fmla="*/ 1460 w 1461"/>
                <a:gd name="T9" fmla="*/ 865 h 8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61" h="865">
                  <a:moveTo>
                    <a:pt x="1460" y="865"/>
                  </a:moveTo>
                  <a:lnTo>
                    <a:pt x="1461" y="803"/>
                  </a:lnTo>
                  <a:lnTo>
                    <a:pt x="53" y="0"/>
                  </a:lnTo>
                  <a:lnTo>
                    <a:pt x="0" y="33"/>
                  </a:lnTo>
                  <a:lnTo>
                    <a:pt x="1460" y="865"/>
                  </a:lnTo>
                  <a:close/>
                </a:path>
              </a:pathLst>
            </a:custGeom>
            <a:solidFill>
              <a:srgbClr val="F0F4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37159738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8B016A65-16A9-4AB4-A0E3-66E02CDEAEB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3" name="页脚占位符 2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C6A3108F-4709-4A40-A1A0-AAC288B9248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altLang="zh-CN"/>
              <a:t>www.islide.cc</a:t>
            </a:r>
            <a:endParaRPr lang="zh-CN" altLang="en-US" dirty="0"/>
          </a:p>
        </p:txBody>
      </p:sp>
      <p:sp>
        <p:nvSpPr>
          <p:cNvPr id="4" name="灯片编号占位符 3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A9A5EDB5-61DE-40C0-93D2-553978D12C8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DD3DB80-B894-403A-B48E-6FDC1A72010E}" type="slidenum">
              <a:rPr lang="zh-CN" altLang="en-US" smtClean="0"/>
              <a:pPr/>
              <a:t>4</a:t>
            </a:fld>
            <a:endParaRPr lang="zh-CN" altLang="en-US"/>
          </a:p>
        </p:txBody>
      </p:sp>
      <p:sp>
        <p:nvSpPr>
          <p:cNvPr id="6" name="îSľïḓê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AFD5BA6E-9D3E-4A74-A931-6A2102C4A628}"/>
              </a:ext>
            </a:extLst>
          </p:cNvPr>
          <p:cNvSpPr/>
          <p:nvPr/>
        </p:nvSpPr>
        <p:spPr>
          <a:xfrm>
            <a:off x="669925" y="3716880"/>
            <a:ext cx="10850564" cy="1962150"/>
          </a:xfrm>
          <a:prstGeom prst="rect">
            <a:avLst/>
          </a:prstGeom>
          <a:blipFill>
            <a:blip r:embed="rId3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7"/>
            </a:stretch>
          </a:blipFill>
          <a:ln w="12700" cap="flat" cmpd="sng" algn="ctr">
            <a:noFill/>
            <a:prstDash val="solid"/>
            <a:miter lim="800000"/>
          </a:ln>
          <a:effectLst/>
          <a:extLs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 dirty="0"/>
          </a:p>
        </p:txBody>
      </p:sp>
      <p:sp>
        <p:nvSpPr>
          <p:cNvPr id="7" name="ï$ḷïḋe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ACFDC706-FE91-4F88-BA99-88FA478FA510}"/>
              </a:ext>
            </a:extLst>
          </p:cNvPr>
          <p:cNvSpPr/>
          <p:nvPr/>
        </p:nvSpPr>
        <p:spPr bwMode="auto">
          <a:xfrm>
            <a:off x="671417" y="1629000"/>
            <a:ext cx="2058157" cy="1962150"/>
          </a:xfrm>
          <a:prstGeom prst="rect">
            <a:avLst/>
          </a:prstGeom>
          <a:blipFill>
            <a:blip r:embed="rId4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t="537"/>
            </a:stretch>
          </a:blipFill>
          <a:ln w="12700" cap="flat" cmpd="sng" algn="ctr">
            <a:noFill/>
            <a:prstDash val="solid"/>
            <a:miter lim="800000"/>
          </a:ln>
          <a:effectLst/>
          <a:extLs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 dirty="0">
              <a:solidFill>
                <a:schemeClr val="lt1"/>
              </a:solidFill>
            </a:endParaRPr>
          </a:p>
        </p:txBody>
      </p:sp>
      <p:sp>
        <p:nvSpPr>
          <p:cNvPr id="8" name="îSľïde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256890AC-D1FC-4C88-B9A5-09CCCB31DDA9}"/>
              </a:ext>
            </a:extLst>
          </p:cNvPr>
          <p:cNvSpPr/>
          <p:nvPr/>
        </p:nvSpPr>
        <p:spPr bwMode="auto">
          <a:xfrm>
            <a:off x="2856000" y="1629000"/>
            <a:ext cx="2058157" cy="1962150"/>
          </a:xfrm>
          <a:prstGeom prst="rect">
            <a:avLst/>
          </a:prstGeom>
          <a:blipFill>
            <a:blip r:embed="rId5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t="537"/>
            </a:stretch>
          </a:blipFill>
          <a:ln w="12700" cap="flat" cmpd="sng" algn="ctr">
            <a:noFill/>
            <a:prstDash val="solid"/>
            <a:miter lim="800000"/>
          </a:ln>
          <a:effectLst/>
          <a:extLs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 dirty="0">
              <a:solidFill>
                <a:schemeClr val="lt1"/>
              </a:solidFill>
            </a:endParaRPr>
          </a:p>
        </p:txBody>
      </p:sp>
      <p:sp>
        <p:nvSpPr>
          <p:cNvPr id="9" name="ïṥľïḍè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523F0B2B-03D4-435A-862A-439E7A7E3CE6}"/>
              </a:ext>
            </a:extLst>
          </p:cNvPr>
          <p:cNvSpPr/>
          <p:nvPr/>
        </p:nvSpPr>
        <p:spPr>
          <a:xfrm>
            <a:off x="2856000" y="3716880"/>
            <a:ext cx="8664489" cy="1962150"/>
          </a:xfrm>
          <a:prstGeom prst="rect">
            <a:avLst/>
          </a:prstGeom>
          <a:solidFill>
            <a:schemeClr val="tx1">
              <a:alpha val="70000"/>
            </a:schemeClr>
          </a:solidFill>
          <a:ln w="12700" cap="flat" cmpd="sng" algn="ctr">
            <a:noFill/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 dirty="0"/>
          </a:p>
        </p:txBody>
      </p:sp>
      <p:sp>
        <p:nvSpPr>
          <p:cNvPr id="10" name="îṩḻíde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F1EFB821-CB97-4C04-89D7-F23C09C57963}"/>
              </a:ext>
            </a:extLst>
          </p:cNvPr>
          <p:cNvSpPr/>
          <p:nvPr/>
        </p:nvSpPr>
        <p:spPr bwMode="auto">
          <a:xfrm>
            <a:off x="5022208" y="1641286"/>
            <a:ext cx="6498281" cy="19498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0000" tIns="46800" rIns="90000" bIns="46800" anchor="t" anchorCtr="0">
            <a:normAutofit/>
          </a:bodyPr>
          <a:lstStyle>
            <a:defPPr>
              <a:defRPr lang="zh-CN"/>
            </a:defPPr>
            <a:lvl1pPr marL="0" algn="l" defTabSz="914377" rtl="0" eaLnBrk="1" latinLnBrk="0" hangingPunct="1">
              <a:defRPr sz="1800" kern="1200">
                <a:solidFill>
                  <a:schemeClr val="tx1"/>
                </a:solidFill>
              </a:defRPr>
            </a:lvl1pPr>
            <a:lvl2pPr marL="457189" algn="l" defTabSz="914377" rtl="0" eaLnBrk="1" latinLnBrk="0" hangingPunct="1">
              <a:defRPr sz="1800" kern="1200">
                <a:solidFill>
                  <a:schemeClr val="tx1"/>
                </a:solidFill>
              </a:defRPr>
            </a:lvl2pPr>
            <a:lvl3pPr marL="914377" algn="l" defTabSz="914377" rtl="0" eaLnBrk="1" latinLnBrk="0" hangingPunct="1">
              <a:defRPr sz="1800" kern="1200">
                <a:solidFill>
                  <a:schemeClr val="tx1"/>
                </a:solidFill>
              </a:defRPr>
            </a:lvl3pPr>
            <a:lvl4pPr marL="1371566" algn="l" defTabSz="914377" rtl="0" eaLnBrk="1" latinLnBrk="0" hangingPunct="1">
              <a:defRPr sz="1800" kern="1200">
                <a:solidFill>
                  <a:schemeClr val="tx1"/>
                </a:solidFill>
              </a:defRPr>
            </a:lvl4pPr>
            <a:lvl5pPr marL="1828754" algn="l" defTabSz="914377" rtl="0" eaLnBrk="1" latinLnBrk="0" hangingPunct="1">
              <a:defRPr sz="1800" kern="1200">
                <a:solidFill>
                  <a:schemeClr val="tx1"/>
                </a:solidFill>
              </a:defRPr>
            </a:lvl5pPr>
            <a:lvl6pPr marL="2285943" algn="l" defTabSz="914377" rtl="0" eaLnBrk="1" latinLnBrk="0" hangingPunct="1">
              <a:defRPr sz="1800" kern="1200">
                <a:solidFill>
                  <a:schemeClr val="tx1"/>
                </a:solidFill>
              </a:defRPr>
            </a:lvl6pPr>
            <a:lvl7pPr marL="2743131" algn="l" defTabSz="914377" rtl="0" eaLnBrk="1" latinLnBrk="0" hangingPunct="1">
              <a:defRPr sz="1800" kern="1200">
                <a:solidFill>
                  <a:schemeClr val="tx1"/>
                </a:solidFill>
              </a:defRPr>
            </a:lvl7pPr>
            <a:lvl8pPr marL="3200320" algn="l" defTabSz="914377" rtl="0" eaLnBrk="1" latinLnBrk="0" hangingPunct="1">
              <a:defRPr sz="1800" kern="1200">
                <a:solidFill>
                  <a:schemeClr val="tx1"/>
                </a:solidFill>
              </a:defRPr>
            </a:lvl8pPr>
            <a:lvl9pPr marL="3657509" algn="l" defTabSz="914377" rtl="0" eaLnBrk="1" latinLnBrk="0" hangingPunct="1">
              <a:defRPr sz="1800" kern="1200">
                <a:solidFill>
                  <a:schemeClr val="tx1"/>
                </a:solidFill>
              </a:defRPr>
            </a:lvl9pPr>
          </a:lstStyle>
          <a:p>
            <a:pPr marL="228600" indent="-228600">
              <a:lnSpc>
                <a:spcPct val="150000"/>
              </a:lnSpc>
              <a:spcBef>
                <a:spcPct val="0"/>
              </a:spcBef>
              <a:spcAft>
                <a:spcPts val="600"/>
              </a:spcAft>
              <a:buFont typeface="+mj-lt"/>
              <a:buAutoNum type="arabicPeriod"/>
            </a:pPr>
            <a:r>
              <a:rPr lang="en-US" altLang="zh-CN" sz="1100" dirty="0"/>
              <a:t>Supporting text here. </a:t>
            </a:r>
          </a:p>
          <a:p>
            <a:pPr marL="228600" indent="-228600">
              <a:lnSpc>
                <a:spcPct val="150000"/>
              </a:lnSpc>
              <a:spcBef>
                <a:spcPct val="0"/>
              </a:spcBef>
              <a:spcAft>
                <a:spcPts val="600"/>
              </a:spcAft>
              <a:buFont typeface="+mj-lt"/>
              <a:buAutoNum type="arabicPeriod"/>
            </a:pPr>
            <a:r>
              <a:rPr lang="en-US" altLang="zh-CN" sz="1100" dirty="0"/>
              <a:t>When you copy &amp; paste, choose "keep text only" option.</a:t>
            </a:r>
          </a:p>
          <a:p>
            <a:pPr marL="228600" indent="-228600">
              <a:lnSpc>
                <a:spcPct val="150000"/>
              </a:lnSpc>
              <a:spcBef>
                <a:spcPct val="0"/>
              </a:spcBef>
              <a:spcAft>
                <a:spcPts val="600"/>
              </a:spcAft>
              <a:buFont typeface="+mj-lt"/>
              <a:buAutoNum type="arabicPeriod"/>
            </a:pPr>
            <a:r>
              <a:rPr lang="en-US" altLang="zh-CN" sz="1100" dirty="0"/>
              <a:t>……</a:t>
            </a:r>
          </a:p>
        </p:txBody>
      </p:sp>
      <p:sp>
        <p:nvSpPr>
          <p:cNvPr id="12" name="îşlíḑe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11BBF37E-91CF-430C-9315-6B8F258D1221}"/>
              </a:ext>
            </a:extLst>
          </p:cNvPr>
          <p:cNvSpPr/>
          <p:nvPr/>
        </p:nvSpPr>
        <p:spPr bwMode="auto">
          <a:xfrm>
            <a:off x="5022358" y="4532202"/>
            <a:ext cx="6498130" cy="92508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0000" tIns="46800" rIns="90000" bIns="46800" anchor="t" anchorCtr="0">
            <a:normAutofit/>
          </a:bodyPr>
          <a:lstStyle>
            <a:defPPr>
              <a:defRPr lang="zh-CN"/>
            </a:defPPr>
            <a:lvl1pPr marL="0" algn="l" defTabSz="914377" rtl="0" eaLnBrk="1" latinLnBrk="0" hangingPunct="1">
              <a:defRPr sz="1800" kern="1200">
                <a:solidFill>
                  <a:schemeClr val="tx1"/>
                </a:solidFill>
              </a:defRPr>
            </a:lvl1pPr>
            <a:lvl2pPr marL="457189" algn="l" defTabSz="914377" rtl="0" eaLnBrk="1" latinLnBrk="0" hangingPunct="1">
              <a:defRPr sz="1800" kern="1200">
                <a:solidFill>
                  <a:schemeClr val="tx1"/>
                </a:solidFill>
              </a:defRPr>
            </a:lvl2pPr>
            <a:lvl3pPr marL="914377" algn="l" defTabSz="914377" rtl="0" eaLnBrk="1" latinLnBrk="0" hangingPunct="1">
              <a:defRPr sz="1800" kern="1200">
                <a:solidFill>
                  <a:schemeClr val="tx1"/>
                </a:solidFill>
              </a:defRPr>
            </a:lvl3pPr>
            <a:lvl4pPr marL="1371566" algn="l" defTabSz="914377" rtl="0" eaLnBrk="1" latinLnBrk="0" hangingPunct="1">
              <a:defRPr sz="1800" kern="1200">
                <a:solidFill>
                  <a:schemeClr val="tx1"/>
                </a:solidFill>
              </a:defRPr>
            </a:lvl4pPr>
            <a:lvl5pPr marL="1828754" algn="l" defTabSz="914377" rtl="0" eaLnBrk="1" latinLnBrk="0" hangingPunct="1">
              <a:defRPr sz="1800" kern="1200">
                <a:solidFill>
                  <a:schemeClr val="tx1"/>
                </a:solidFill>
              </a:defRPr>
            </a:lvl5pPr>
            <a:lvl6pPr marL="2285943" algn="l" defTabSz="914377" rtl="0" eaLnBrk="1" latinLnBrk="0" hangingPunct="1">
              <a:defRPr sz="1800" kern="1200">
                <a:solidFill>
                  <a:schemeClr val="tx1"/>
                </a:solidFill>
              </a:defRPr>
            </a:lvl6pPr>
            <a:lvl7pPr marL="2743131" algn="l" defTabSz="914377" rtl="0" eaLnBrk="1" latinLnBrk="0" hangingPunct="1">
              <a:defRPr sz="1800" kern="1200">
                <a:solidFill>
                  <a:schemeClr val="tx1"/>
                </a:solidFill>
              </a:defRPr>
            </a:lvl7pPr>
            <a:lvl8pPr marL="3200320" algn="l" defTabSz="914377" rtl="0" eaLnBrk="1" latinLnBrk="0" hangingPunct="1">
              <a:defRPr sz="1800" kern="1200">
                <a:solidFill>
                  <a:schemeClr val="tx1"/>
                </a:solidFill>
              </a:defRPr>
            </a:lvl8pPr>
            <a:lvl9pPr marL="3657509" algn="l" defTabSz="914377" rtl="0" eaLnBrk="1" latinLnBrk="0" hangingPunct="1">
              <a:defRPr sz="1800" kern="1200">
                <a:solidFill>
                  <a:schemeClr val="tx1"/>
                </a:solidFill>
              </a:defRPr>
            </a:lvl9pPr>
          </a:lstStyle>
          <a:p>
            <a:pPr marL="171450" indent="-171450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en-US" altLang="zh-CN" sz="1100" dirty="0">
                <a:solidFill>
                  <a:schemeClr val="bg1"/>
                </a:solidFill>
              </a:rPr>
              <a:t>Supporting text here.</a:t>
            </a:r>
          </a:p>
          <a:p>
            <a:pPr marL="171450" indent="-171450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en-US" altLang="zh-CN" sz="1100" dirty="0">
                <a:solidFill>
                  <a:schemeClr val="bg1"/>
                </a:solidFill>
              </a:rPr>
              <a:t>When you copy &amp; paste, choose "keep text only" option.</a:t>
            </a:r>
          </a:p>
        </p:txBody>
      </p:sp>
      <p:sp>
        <p:nvSpPr>
          <p:cNvPr id="13" name="ïṣḷíḋe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AD0B20CB-073A-4A48-AB73-8141EF084419}"/>
              </a:ext>
            </a:extLst>
          </p:cNvPr>
          <p:cNvSpPr txBox="1"/>
          <p:nvPr/>
        </p:nvSpPr>
        <p:spPr bwMode="auto">
          <a:xfrm>
            <a:off x="5022358" y="3938622"/>
            <a:ext cx="6498130" cy="59357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000" tIns="46800" rIns="90000" bIns="46800" anchor="ctr">
            <a:normAutofit/>
          </a:bodyPr>
          <a:lstStyle>
            <a:defPPr>
              <a:defRPr lang="zh-CN"/>
            </a:defPPr>
            <a:lvl1pPr marL="0" algn="l" defTabSz="914377" rtl="0" eaLnBrk="1" latinLnBrk="0" hangingPunct="1">
              <a:defRPr sz="1800" kern="1200">
                <a:solidFill>
                  <a:schemeClr val="tx1"/>
                </a:solidFill>
              </a:defRPr>
            </a:lvl1pPr>
            <a:lvl2pPr marL="457189" algn="l" defTabSz="914377" rtl="0" eaLnBrk="1" latinLnBrk="0" hangingPunct="1">
              <a:defRPr sz="1800" kern="1200">
                <a:solidFill>
                  <a:schemeClr val="tx1"/>
                </a:solidFill>
              </a:defRPr>
            </a:lvl2pPr>
            <a:lvl3pPr marL="914377" algn="l" defTabSz="914377" rtl="0" eaLnBrk="1" latinLnBrk="0" hangingPunct="1">
              <a:defRPr sz="1800" kern="1200">
                <a:solidFill>
                  <a:schemeClr val="tx1"/>
                </a:solidFill>
              </a:defRPr>
            </a:lvl3pPr>
            <a:lvl4pPr marL="1371566" algn="l" defTabSz="914377" rtl="0" eaLnBrk="1" latinLnBrk="0" hangingPunct="1">
              <a:defRPr sz="1800" kern="1200">
                <a:solidFill>
                  <a:schemeClr val="tx1"/>
                </a:solidFill>
              </a:defRPr>
            </a:lvl4pPr>
            <a:lvl5pPr marL="1828754" algn="l" defTabSz="914377" rtl="0" eaLnBrk="1" latinLnBrk="0" hangingPunct="1">
              <a:defRPr sz="1800" kern="1200">
                <a:solidFill>
                  <a:schemeClr val="tx1"/>
                </a:solidFill>
              </a:defRPr>
            </a:lvl5pPr>
            <a:lvl6pPr marL="2285943" algn="l" defTabSz="914377" rtl="0" eaLnBrk="1" latinLnBrk="0" hangingPunct="1">
              <a:defRPr sz="1800" kern="1200">
                <a:solidFill>
                  <a:schemeClr val="tx1"/>
                </a:solidFill>
              </a:defRPr>
            </a:lvl6pPr>
            <a:lvl7pPr marL="2743131" algn="l" defTabSz="914377" rtl="0" eaLnBrk="1" latinLnBrk="0" hangingPunct="1">
              <a:defRPr sz="1800" kern="1200">
                <a:solidFill>
                  <a:schemeClr val="tx1"/>
                </a:solidFill>
              </a:defRPr>
            </a:lvl7pPr>
            <a:lvl8pPr marL="3200320" algn="l" defTabSz="914377" rtl="0" eaLnBrk="1" latinLnBrk="0" hangingPunct="1">
              <a:defRPr sz="1800" kern="1200">
                <a:solidFill>
                  <a:schemeClr val="tx1"/>
                </a:solidFill>
              </a:defRPr>
            </a:lvl8pPr>
            <a:lvl9pPr marL="3657509" algn="l" defTabSz="914377" rtl="0" eaLnBrk="1" latinLnBrk="0" hangingPunct="1">
              <a:defRPr sz="1800" kern="1200">
                <a:solidFill>
                  <a:schemeClr val="tx1"/>
                </a:solidFill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zh-CN" sz="1800" b="1" dirty="0">
                <a:solidFill>
                  <a:schemeClr val="bg1"/>
                </a:solidFill>
              </a:rPr>
              <a:t>Text here</a:t>
            </a:r>
          </a:p>
        </p:txBody>
      </p:sp>
    </p:spTree>
    <p:extLst>
      <p:ext uri="{BB962C8B-B14F-4D97-AF65-F5344CB8AC3E}">
        <p14:creationId xmlns:p14="http://schemas.microsoft.com/office/powerpoint/2010/main" val="346324472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500020A7-3BD8-4B65-B94E-8A679C0F0FA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3" name="页脚占位符 2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23C6762E-CEA8-4D58-9BC2-D9036BD20AE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altLang="zh-CN"/>
              <a:t>www.islide.cc</a:t>
            </a:r>
            <a:endParaRPr lang="zh-CN" altLang="en-US" dirty="0"/>
          </a:p>
        </p:txBody>
      </p:sp>
      <p:sp>
        <p:nvSpPr>
          <p:cNvPr id="4" name="灯片编号占位符 3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211A83C8-48BD-4989-98C6-F9B7481F524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DD3DB80-B894-403A-B48E-6FDC1A72010E}" type="slidenum">
              <a:rPr lang="zh-CN" altLang="en-US" smtClean="0"/>
              <a:pPr/>
              <a:t>5</a:t>
            </a:fld>
            <a:endParaRPr lang="zh-CN" altLang="en-US"/>
          </a:p>
        </p:txBody>
      </p:sp>
      <p:sp>
        <p:nvSpPr>
          <p:cNvPr id="6" name="íśḻîḓê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1C4A397F-F6BA-4597-9919-A4D1D29D6C0E}"/>
              </a:ext>
            </a:extLst>
          </p:cNvPr>
          <p:cNvSpPr/>
          <p:nvPr/>
        </p:nvSpPr>
        <p:spPr bwMode="auto">
          <a:xfrm>
            <a:off x="6477383" y="1718220"/>
            <a:ext cx="5049392" cy="96939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0000" tIns="46800" rIns="90000" bIns="46800" anchor="t" anchorCtr="0">
            <a:normAutofit/>
          </a:bodyPr>
          <a:lstStyle>
            <a:defPPr>
              <a:defRPr lang="zh-CN"/>
            </a:defPPr>
            <a:lvl1pPr marL="0" algn="l" defTabSz="914377" rtl="0" eaLnBrk="1" latinLnBrk="0" hangingPunct="1">
              <a:defRPr sz="1800" kern="1200">
                <a:solidFill>
                  <a:schemeClr val="tx1"/>
                </a:solidFill>
              </a:defRPr>
            </a:lvl1pPr>
            <a:lvl2pPr marL="457189" algn="l" defTabSz="914377" rtl="0" eaLnBrk="1" latinLnBrk="0" hangingPunct="1">
              <a:defRPr sz="1800" kern="1200">
                <a:solidFill>
                  <a:schemeClr val="tx1"/>
                </a:solidFill>
              </a:defRPr>
            </a:lvl2pPr>
            <a:lvl3pPr marL="914377" algn="l" defTabSz="914377" rtl="0" eaLnBrk="1" latinLnBrk="0" hangingPunct="1">
              <a:defRPr sz="1800" kern="1200">
                <a:solidFill>
                  <a:schemeClr val="tx1"/>
                </a:solidFill>
              </a:defRPr>
            </a:lvl3pPr>
            <a:lvl4pPr marL="1371566" algn="l" defTabSz="914377" rtl="0" eaLnBrk="1" latinLnBrk="0" hangingPunct="1">
              <a:defRPr sz="1800" kern="1200">
                <a:solidFill>
                  <a:schemeClr val="tx1"/>
                </a:solidFill>
              </a:defRPr>
            </a:lvl4pPr>
            <a:lvl5pPr marL="1828754" algn="l" defTabSz="914377" rtl="0" eaLnBrk="1" latinLnBrk="0" hangingPunct="1">
              <a:defRPr sz="1800" kern="1200">
                <a:solidFill>
                  <a:schemeClr val="tx1"/>
                </a:solidFill>
              </a:defRPr>
            </a:lvl5pPr>
            <a:lvl6pPr marL="2285943" algn="l" defTabSz="914377" rtl="0" eaLnBrk="1" latinLnBrk="0" hangingPunct="1">
              <a:defRPr sz="1800" kern="1200">
                <a:solidFill>
                  <a:schemeClr val="tx1"/>
                </a:solidFill>
              </a:defRPr>
            </a:lvl6pPr>
            <a:lvl7pPr marL="2743131" algn="l" defTabSz="914377" rtl="0" eaLnBrk="1" latinLnBrk="0" hangingPunct="1">
              <a:defRPr sz="1800" kern="1200">
                <a:solidFill>
                  <a:schemeClr val="tx1"/>
                </a:solidFill>
              </a:defRPr>
            </a:lvl7pPr>
            <a:lvl8pPr marL="3200320" algn="l" defTabSz="914377" rtl="0" eaLnBrk="1" latinLnBrk="0" hangingPunct="1">
              <a:defRPr sz="1800" kern="1200">
                <a:solidFill>
                  <a:schemeClr val="tx1"/>
                </a:solidFill>
              </a:defRPr>
            </a:lvl8pPr>
            <a:lvl9pPr marL="3657509" algn="l" defTabSz="914377" rtl="0" eaLnBrk="1" latinLnBrk="0" hangingPunct="1">
              <a:defRPr sz="1800" kern="1200">
                <a:solidFill>
                  <a:schemeClr val="tx1"/>
                </a:solidFill>
              </a:defRPr>
            </a:lvl9pPr>
          </a:lstStyle>
          <a:p>
            <a:pPr marL="171450" indent="-171450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en-US" altLang="zh-CN" sz="1100" dirty="0"/>
              <a:t>Supporting text here.</a:t>
            </a:r>
          </a:p>
          <a:p>
            <a:pPr marL="171450" indent="-171450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en-US" altLang="zh-CN" sz="1100" dirty="0"/>
              <a:t>You can use the icon library in </a:t>
            </a:r>
            <a:r>
              <a:rPr lang="en-US" altLang="zh-CN" sz="1100" dirty="0" err="1"/>
              <a:t>iSlide</a:t>
            </a:r>
            <a:r>
              <a:rPr lang="en-US" altLang="zh-CN" sz="1100" dirty="0"/>
              <a:t>  (www.islide.cc) to filter and replace existing icon elements with one click.</a:t>
            </a:r>
          </a:p>
        </p:txBody>
      </p:sp>
      <p:sp>
        <p:nvSpPr>
          <p:cNvPr id="7" name="îṥļíḓé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67729D99-3786-4566-B673-8F406423AD5B}"/>
              </a:ext>
            </a:extLst>
          </p:cNvPr>
          <p:cNvSpPr txBox="1"/>
          <p:nvPr/>
        </p:nvSpPr>
        <p:spPr bwMode="auto">
          <a:xfrm>
            <a:off x="6477383" y="1265584"/>
            <a:ext cx="5049392" cy="41288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000" tIns="46800" rIns="90000" bIns="46800">
            <a:normAutofit/>
          </a:bodyPr>
          <a:lstStyle>
            <a:defPPr>
              <a:defRPr lang="zh-CN"/>
            </a:defPPr>
            <a:lvl1pPr marL="0" algn="l" defTabSz="914377" rtl="0" eaLnBrk="1" latinLnBrk="0" hangingPunct="1">
              <a:defRPr sz="1800" kern="1200">
                <a:solidFill>
                  <a:schemeClr val="tx1"/>
                </a:solidFill>
              </a:defRPr>
            </a:lvl1pPr>
            <a:lvl2pPr marL="457189" algn="l" defTabSz="914377" rtl="0" eaLnBrk="1" latinLnBrk="0" hangingPunct="1">
              <a:defRPr sz="1800" kern="1200">
                <a:solidFill>
                  <a:schemeClr val="tx1"/>
                </a:solidFill>
              </a:defRPr>
            </a:lvl2pPr>
            <a:lvl3pPr marL="914377" algn="l" defTabSz="914377" rtl="0" eaLnBrk="1" latinLnBrk="0" hangingPunct="1">
              <a:defRPr sz="1800" kern="1200">
                <a:solidFill>
                  <a:schemeClr val="tx1"/>
                </a:solidFill>
              </a:defRPr>
            </a:lvl3pPr>
            <a:lvl4pPr marL="1371566" algn="l" defTabSz="914377" rtl="0" eaLnBrk="1" latinLnBrk="0" hangingPunct="1">
              <a:defRPr sz="1800" kern="1200">
                <a:solidFill>
                  <a:schemeClr val="tx1"/>
                </a:solidFill>
              </a:defRPr>
            </a:lvl4pPr>
            <a:lvl5pPr marL="1828754" algn="l" defTabSz="914377" rtl="0" eaLnBrk="1" latinLnBrk="0" hangingPunct="1">
              <a:defRPr sz="1800" kern="1200">
                <a:solidFill>
                  <a:schemeClr val="tx1"/>
                </a:solidFill>
              </a:defRPr>
            </a:lvl5pPr>
            <a:lvl6pPr marL="2285943" algn="l" defTabSz="914377" rtl="0" eaLnBrk="1" latinLnBrk="0" hangingPunct="1">
              <a:defRPr sz="1800" kern="1200">
                <a:solidFill>
                  <a:schemeClr val="tx1"/>
                </a:solidFill>
              </a:defRPr>
            </a:lvl6pPr>
            <a:lvl7pPr marL="2743131" algn="l" defTabSz="914377" rtl="0" eaLnBrk="1" latinLnBrk="0" hangingPunct="1">
              <a:defRPr sz="1800" kern="1200">
                <a:solidFill>
                  <a:schemeClr val="tx1"/>
                </a:solidFill>
              </a:defRPr>
            </a:lvl7pPr>
            <a:lvl8pPr marL="3200320" algn="l" defTabSz="914377" rtl="0" eaLnBrk="1" latinLnBrk="0" hangingPunct="1">
              <a:defRPr sz="1800" kern="1200">
                <a:solidFill>
                  <a:schemeClr val="tx1"/>
                </a:solidFill>
              </a:defRPr>
            </a:lvl8pPr>
            <a:lvl9pPr marL="3657509" algn="l" defTabSz="914377" rtl="0" eaLnBrk="1" latinLnBrk="0" hangingPunct="1">
              <a:defRPr sz="1800" kern="1200">
                <a:solidFill>
                  <a:schemeClr val="tx1"/>
                </a:solidFill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zh-CN" sz="1800" b="1" dirty="0"/>
              <a:t>Text here</a:t>
            </a:r>
          </a:p>
        </p:txBody>
      </p:sp>
      <p:cxnSp>
        <p:nvCxnSpPr>
          <p:cNvPr id="8" name="直接连接符 7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2F9D6237-1A03-4E94-8C1D-2C02AF2744EB}"/>
              </a:ext>
            </a:extLst>
          </p:cNvPr>
          <p:cNvCxnSpPr/>
          <p:nvPr/>
        </p:nvCxnSpPr>
        <p:spPr>
          <a:xfrm>
            <a:off x="6477383" y="1718220"/>
            <a:ext cx="5049392" cy="0"/>
          </a:xfrm>
          <a:prstGeom prst="line">
            <a:avLst/>
          </a:prstGeom>
          <a:ln w="3175" cap="rnd">
            <a:solidFill>
              <a:schemeClr val="bg1">
                <a:lumMod val="75000"/>
              </a:schemeClr>
            </a:solidFill>
            <a:round/>
            <a:headEnd type="none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ïṩļîḍè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F7BF6430-37C7-4704-89A8-9AE173F293EA}"/>
              </a:ext>
            </a:extLst>
          </p:cNvPr>
          <p:cNvSpPr/>
          <p:nvPr/>
        </p:nvSpPr>
        <p:spPr bwMode="auto">
          <a:xfrm>
            <a:off x="6477383" y="3496040"/>
            <a:ext cx="5049392" cy="96939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0000" tIns="46800" rIns="90000" bIns="46800" anchor="t" anchorCtr="0">
            <a:normAutofit/>
          </a:bodyPr>
          <a:lstStyle>
            <a:defPPr>
              <a:defRPr lang="zh-CN"/>
            </a:defPPr>
            <a:lvl1pPr marL="0" algn="l" defTabSz="914377" rtl="0" eaLnBrk="1" latinLnBrk="0" hangingPunct="1">
              <a:defRPr sz="1800" kern="1200">
                <a:solidFill>
                  <a:schemeClr val="tx1"/>
                </a:solidFill>
              </a:defRPr>
            </a:lvl1pPr>
            <a:lvl2pPr marL="457189" algn="l" defTabSz="914377" rtl="0" eaLnBrk="1" latinLnBrk="0" hangingPunct="1">
              <a:defRPr sz="1800" kern="1200">
                <a:solidFill>
                  <a:schemeClr val="tx1"/>
                </a:solidFill>
              </a:defRPr>
            </a:lvl2pPr>
            <a:lvl3pPr marL="914377" algn="l" defTabSz="914377" rtl="0" eaLnBrk="1" latinLnBrk="0" hangingPunct="1">
              <a:defRPr sz="1800" kern="1200">
                <a:solidFill>
                  <a:schemeClr val="tx1"/>
                </a:solidFill>
              </a:defRPr>
            </a:lvl3pPr>
            <a:lvl4pPr marL="1371566" algn="l" defTabSz="914377" rtl="0" eaLnBrk="1" latinLnBrk="0" hangingPunct="1">
              <a:defRPr sz="1800" kern="1200">
                <a:solidFill>
                  <a:schemeClr val="tx1"/>
                </a:solidFill>
              </a:defRPr>
            </a:lvl4pPr>
            <a:lvl5pPr marL="1828754" algn="l" defTabSz="914377" rtl="0" eaLnBrk="1" latinLnBrk="0" hangingPunct="1">
              <a:defRPr sz="1800" kern="1200">
                <a:solidFill>
                  <a:schemeClr val="tx1"/>
                </a:solidFill>
              </a:defRPr>
            </a:lvl5pPr>
            <a:lvl6pPr marL="2285943" algn="l" defTabSz="914377" rtl="0" eaLnBrk="1" latinLnBrk="0" hangingPunct="1">
              <a:defRPr sz="1800" kern="1200">
                <a:solidFill>
                  <a:schemeClr val="tx1"/>
                </a:solidFill>
              </a:defRPr>
            </a:lvl6pPr>
            <a:lvl7pPr marL="2743131" algn="l" defTabSz="914377" rtl="0" eaLnBrk="1" latinLnBrk="0" hangingPunct="1">
              <a:defRPr sz="1800" kern="1200">
                <a:solidFill>
                  <a:schemeClr val="tx1"/>
                </a:solidFill>
              </a:defRPr>
            </a:lvl7pPr>
            <a:lvl8pPr marL="3200320" algn="l" defTabSz="914377" rtl="0" eaLnBrk="1" latinLnBrk="0" hangingPunct="1">
              <a:defRPr sz="1800" kern="1200">
                <a:solidFill>
                  <a:schemeClr val="tx1"/>
                </a:solidFill>
              </a:defRPr>
            </a:lvl8pPr>
            <a:lvl9pPr marL="3657509" algn="l" defTabSz="914377" rtl="0" eaLnBrk="1" latinLnBrk="0" hangingPunct="1">
              <a:defRPr sz="1800" kern="1200">
                <a:solidFill>
                  <a:schemeClr val="tx1"/>
                </a:solidFill>
              </a:defRPr>
            </a:lvl9pPr>
          </a:lstStyle>
          <a:p>
            <a:pPr marL="171450" indent="-171450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en-US" altLang="zh-CN" sz="1100" dirty="0"/>
              <a:t>Supporting text here.</a:t>
            </a:r>
          </a:p>
          <a:p>
            <a:pPr marL="171450" indent="-171450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en-US" altLang="zh-CN" sz="1100" dirty="0"/>
              <a:t>You can use the icon library in </a:t>
            </a:r>
            <a:r>
              <a:rPr lang="en-US" altLang="zh-CN" sz="1100" dirty="0" err="1"/>
              <a:t>iSlide</a:t>
            </a:r>
            <a:r>
              <a:rPr lang="en-US" altLang="zh-CN" sz="1100" dirty="0"/>
              <a:t>  (www.islide.cc) to filter and replace existing icon elements with one click.</a:t>
            </a:r>
          </a:p>
        </p:txBody>
      </p:sp>
      <p:sp>
        <p:nvSpPr>
          <p:cNvPr id="10" name="ïślïdê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EF7708B2-7343-4F3A-B502-F68A5886B634}"/>
              </a:ext>
            </a:extLst>
          </p:cNvPr>
          <p:cNvSpPr txBox="1"/>
          <p:nvPr/>
        </p:nvSpPr>
        <p:spPr bwMode="auto">
          <a:xfrm>
            <a:off x="6477383" y="3043404"/>
            <a:ext cx="5049392" cy="41288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000" tIns="46800" rIns="90000" bIns="46800">
            <a:normAutofit/>
          </a:bodyPr>
          <a:lstStyle>
            <a:defPPr>
              <a:defRPr lang="zh-CN"/>
            </a:defPPr>
            <a:lvl1pPr marL="0" algn="l" defTabSz="914377" rtl="0" eaLnBrk="1" latinLnBrk="0" hangingPunct="1">
              <a:defRPr sz="1800" kern="1200">
                <a:solidFill>
                  <a:schemeClr val="tx1"/>
                </a:solidFill>
              </a:defRPr>
            </a:lvl1pPr>
            <a:lvl2pPr marL="457189" algn="l" defTabSz="914377" rtl="0" eaLnBrk="1" latinLnBrk="0" hangingPunct="1">
              <a:defRPr sz="1800" kern="1200">
                <a:solidFill>
                  <a:schemeClr val="tx1"/>
                </a:solidFill>
              </a:defRPr>
            </a:lvl2pPr>
            <a:lvl3pPr marL="914377" algn="l" defTabSz="914377" rtl="0" eaLnBrk="1" latinLnBrk="0" hangingPunct="1">
              <a:defRPr sz="1800" kern="1200">
                <a:solidFill>
                  <a:schemeClr val="tx1"/>
                </a:solidFill>
              </a:defRPr>
            </a:lvl3pPr>
            <a:lvl4pPr marL="1371566" algn="l" defTabSz="914377" rtl="0" eaLnBrk="1" latinLnBrk="0" hangingPunct="1">
              <a:defRPr sz="1800" kern="1200">
                <a:solidFill>
                  <a:schemeClr val="tx1"/>
                </a:solidFill>
              </a:defRPr>
            </a:lvl4pPr>
            <a:lvl5pPr marL="1828754" algn="l" defTabSz="914377" rtl="0" eaLnBrk="1" latinLnBrk="0" hangingPunct="1">
              <a:defRPr sz="1800" kern="1200">
                <a:solidFill>
                  <a:schemeClr val="tx1"/>
                </a:solidFill>
              </a:defRPr>
            </a:lvl5pPr>
            <a:lvl6pPr marL="2285943" algn="l" defTabSz="914377" rtl="0" eaLnBrk="1" latinLnBrk="0" hangingPunct="1">
              <a:defRPr sz="1800" kern="1200">
                <a:solidFill>
                  <a:schemeClr val="tx1"/>
                </a:solidFill>
              </a:defRPr>
            </a:lvl6pPr>
            <a:lvl7pPr marL="2743131" algn="l" defTabSz="914377" rtl="0" eaLnBrk="1" latinLnBrk="0" hangingPunct="1">
              <a:defRPr sz="1800" kern="1200">
                <a:solidFill>
                  <a:schemeClr val="tx1"/>
                </a:solidFill>
              </a:defRPr>
            </a:lvl7pPr>
            <a:lvl8pPr marL="3200320" algn="l" defTabSz="914377" rtl="0" eaLnBrk="1" latinLnBrk="0" hangingPunct="1">
              <a:defRPr sz="1800" kern="1200">
                <a:solidFill>
                  <a:schemeClr val="tx1"/>
                </a:solidFill>
              </a:defRPr>
            </a:lvl8pPr>
            <a:lvl9pPr marL="3657509" algn="l" defTabSz="914377" rtl="0" eaLnBrk="1" latinLnBrk="0" hangingPunct="1">
              <a:defRPr sz="1800" kern="1200">
                <a:solidFill>
                  <a:schemeClr val="tx1"/>
                </a:solidFill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zh-CN" sz="1800" b="1" dirty="0"/>
              <a:t>Text here</a:t>
            </a:r>
          </a:p>
        </p:txBody>
      </p:sp>
      <p:cxnSp>
        <p:nvCxnSpPr>
          <p:cNvPr id="11" name="直接连接符 10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5AAAC973-A3E1-4501-A029-1746CFC1D867}"/>
              </a:ext>
            </a:extLst>
          </p:cNvPr>
          <p:cNvCxnSpPr/>
          <p:nvPr/>
        </p:nvCxnSpPr>
        <p:spPr>
          <a:xfrm>
            <a:off x="6477383" y="3496040"/>
            <a:ext cx="5049392" cy="0"/>
          </a:xfrm>
          <a:prstGeom prst="line">
            <a:avLst/>
          </a:prstGeom>
          <a:ln w="3175" cap="rnd">
            <a:solidFill>
              <a:schemeClr val="bg1">
                <a:lumMod val="75000"/>
              </a:schemeClr>
            </a:solidFill>
            <a:round/>
            <a:headEnd type="none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îśļiḓè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7F4CB1F2-70FD-4028-AAC7-107CB730D218}"/>
              </a:ext>
            </a:extLst>
          </p:cNvPr>
          <p:cNvSpPr/>
          <p:nvPr/>
        </p:nvSpPr>
        <p:spPr bwMode="auto">
          <a:xfrm>
            <a:off x="6477383" y="5273860"/>
            <a:ext cx="5049392" cy="96939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0000" tIns="46800" rIns="90000" bIns="46800" anchor="t" anchorCtr="0">
            <a:normAutofit/>
          </a:bodyPr>
          <a:lstStyle>
            <a:defPPr>
              <a:defRPr lang="zh-CN"/>
            </a:defPPr>
            <a:lvl1pPr marL="0" algn="l" defTabSz="914377" rtl="0" eaLnBrk="1" latinLnBrk="0" hangingPunct="1">
              <a:defRPr sz="1800" kern="1200">
                <a:solidFill>
                  <a:schemeClr val="tx1"/>
                </a:solidFill>
              </a:defRPr>
            </a:lvl1pPr>
            <a:lvl2pPr marL="457189" algn="l" defTabSz="914377" rtl="0" eaLnBrk="1" latinLnBrk="0" hangingPunct="1">
              <a:defRPr sz="1800" kern="1200">
                <a:solidFill>
                  <a:schemeClr val="tx1"/>
                </a:solidFill>
              </a:defRPr>
            </a:lvl2pPr>
            <a:lvl3pPr marL="914377" algn="l" defTabSz="914377" rtl="0" eaLnBrk="1" latinLnBrk="0" hangingPunct="1">
              <a:defRPr sz="1800" kern="1200">
                <a:solidFill>
                  <a:schemeClr val="tx1"/>
                </a:solidFill>
              </a:defRPr>
            </a:lvl3pPr>
            <a:lvl4pPr marL="1371566" algn="l" defTabSz="914377" rtl="0" eaLnBrk="1" latinLnBrk="0" hangingPunct="1">
              <a:defRPr sz="1800" kern="1200">
                <a:solidFill>
                  <a:schemeClr val="tx1"/>
                </a:solidFill>
              </a:defRPr>
            </a:lvl4pPr>
            <a:lvl5pPr marL="1828754" algn="l" defTabSz="914377" rtl="0" eaLnBrk="1" latinLnBrk="0" hangingPunct="1">
              <a:defRPr sz="1800" kern="1200">
                <a:solidFill>
                  <a:schemeClr val="tx1"/>
                </a:solidFill>
              </a:defRPr>
            </a:lvl5pPr>
            <a:lvl6pPr marL="2285943" algn="l" defTabSz="914377" rtl="0" eaLnBrk="1" latinLnBrk="0" hangingPunct="1">
              <a:defRPr sz="1800" kern="1200">
                <a:solidFill>
                  <a:schemeClr val="tx1"/>
                </a:solidFill>
              </a:defRPr>
            </a:lvl6pPr>
            <a:lvl7pPr marL="2743131" algn="l" defTabSz="914377" rtl="0" eaLnBrk="1" latinLnBrk="0" hangingPunct="1">
              <a:defRPr sz="1800" kern="1200">
                <a:solidFill>
                  <a:schemeClr val="tx1"/>
                </a:solidFill>
              </a:defRPr>
            </a:lvl7pPr>
            <a:lvl8pPr marL="3200320" algn="l" defTabSz="914377" rtl="0" eaLnBrk="1" latinLnBrk="0" hangingPunct="1">
              <a:defRPr sz="1800" kern="1200">
                <a:solidFill>
                  <a:schemeClr val="tx1"/>
                </a:solidFill>
              </a:defRPr>
            </a:lvl8pPr>
            <a:lvl9pPr marL="3657509" algn="l" defTabSz="914377" rtl="0" eaLnBrk="1" latinLnBrk="0" hangingPunct="1">
              <a:defRPr sz="1800" kern="1200">
                <a:solidFill>
                  <a:schemeClr val="tx1"/>
                </a:solidFill>
              </a:defRPr>
            </a:lvl9pPr>
          </a:lstStyle>
          <a:p>
            <a:pPr marL="171450" indent="-171450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en-US" altLang="zh-CN" sz="1100" dirty="0"/>
              <a:t>Supporting text here.</a:t>
            </a:r>
          </a:p>
          <a:p>
            <a:pPr marL="171450" indent="-171450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en-US" altLang="zh-CN" sz="1100" dirty="0"/>
              <a:t>You can use the icon library in </a:t>
            </a:r>
            <a:r>
              <a:rPr lang="en-US" altLang="zh-CN" sz="1100" dirty="0" err="1"/>
              <a:t>iSlide</a:t>
            </a:r>
            <a:r>
              <a:rPr lang="en-US" altLang="zh-CN" sz="1100" dirty="0"/>
              <a:t>  (www.islide.cc) to filter and replace existing icon elements with one click.</a:t>
            </a:r>
          </a:p>
        </p:txBody>
      </p:sp>
      <p:sp>
        <p:nvSpPr>
          <p:cNvPr id="13" name="îslidê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D1AF90D9-8CED-44F3-AD55-ACE91B4C64D8}"/>
              </a:ext>
            </a:extLst>
          </p:cNvPr>
          <p:cNvSpPr txBox="1"/>
          <p:nvPr/>
        </p:nvSpPr>
        <p:spPr bwMode="auto">
          <a:xfrm>
            <a:off x="6477383" y="4821224"/>
            <a:ext cx="5049392" cy="41288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000" tIns="46800" rIns="90000" bIns="46800">
            <a:normAutofit/>
          </a:bodyPr>
          <a:lstStyle>
            <a:defPPr>
              <a:defRPr lang="zh-CN"/>
            </a:defPPr>
            <a:lvl1pPr marL="0" algn="l" defTabSz="914377" rtl="0" eaLnBrk="1" latinLnBrk="0" hangingPunct="1">
              <a:defRPr sz="1800" kern="1200">
                <a:solidFill>
                  <a:schemeClr val="tx1"/>
                </a:solidFill>
              </a:defRPr>
            </a:lvl1pPr>
            <a:lvl2pPr marL="457189" algn="l" defTabSz="914377" rtl="0" eaLnBrk="1" latinLnBrk="0" hangingPunct="1">
              <a:defRPr sz="1800" kern="1200">
                <a:solidFill>
                  <a:schemeClr val="tx1"/>
                </a:solidFill>
              </a:defRPr>
            </a:lvl2pPr>
            <a:lvl3pPr marL="914377" algn="l" defTabSz="914377" rtl="0" eaLnBrk="1" latinLnBrk="0" hangingPunct="1">
              <a:defRPr sz="1800" kern="1200">
                <a:solidFill>
                  <a:schemeClr val="tx1"/>
                </a:solidFill>
              </a:defRPr>
            </a:lvl3pPr>
            <a:lvl4pPr marL="1371566" algn="l" defTabSz="914377" rtl="0" eaLnBrk="1" latinLnBrk="0" hangingPunct="1">
              <a:defRPr sz="1800" kern="1200">
                <a:solidFill>
                  <a:schemeClr val="tx1"/>
                </a:solidFill>
              </a:defRPr>
            </a:lvl4pPr>
            <a:lvl5pPr marL="1828754" algn="l" defTabSz="914377" rtl="0" eaLnBrk="1" latinLnBrk="0" hangingPunct="1">
              <a:defRPr sz="1800" kern="1200">
                <a:solidFill>
                  <a:schemeClr val="tx1"/>
                </a:solidFill>
              </a:defRPr>
            </a:lvl5pPr>
            <a:lvl6pPr marL="2285943" algn="l" defTabSz="914377" rtl="0" eaLnBrk="1" latinLnBrk="0" hangingPunct="1">
              <a:defRPr sz="1800" kern="1200">
                <a:solidFill>
                  <a:schemeClr val="tx1"/>
                </a:solidFill>
              </a:defRPr>
            </a:lvl6pPr>
            <a:lvl7pPr marL="2743131" algn="l" defTabSz="914377" rtl="0" eaLnBrk="1" latinLnBrk="0" hangingPunct="1">
              <a:defRPr sz="1800" kern="1200">
                <a:solidFill>
                  <a:schemeClr val="tx1"/>
                </a:solidFill>
              </a:defRPr>
            </a:lvl7pPr>
            <a:lvl8pPr marL="3200320" algn="l" defTabSz="914377" rtl="0" eaLnBrk="1" latinLnBrk="0" hangingPunct="1">
              <a:defRPr sz="1800" kern="1200">
                <a:solidFill>
                  <a:schemeClr val="tx1"/>
                </a:solidFill>
              </a:defRPr>
            </a:lvl8pPr>
            <a:lvl9pPr marL="3657509" algn="l" defTabSz="914377" rtl="0" eaLnBrk="1" latinLnBrk="0" hangingPunct="1">
              <a:defRPr sz="1800" kern="1200">
                <a:solidFill>
                  <a:schemeClr val="tx1"/>
                </a:solidFill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zh-CN" sz="1800" b="1" dirty="0"/>
              <a:t>Text here</a:t>
            </a:r>
          </a:p>
        </p:txBody>
      </p:sp>
      <p:cxnSp>
        <p:nvCxnSpPr>
          <p:cNvPr id="14" name="直接连接符 13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9D970618-2614-4AF6-AB1C-09DF99FBB494}"/>
              </a:ext>
            </a:extLst>
          </p:cNvPr>
          <p:cNvCxnSpPr/>
          <p:nvPr/>
        </p:nvCxnSpPr>
        <p:spPr>
          <a:xfrm>
            <a:off x="6477383" y="5273860"/>
            <a:ext cx="5049392" cy="0"/>
          </a:xfrm>
          <a:prstGeom prst="line">
            <a:avLst/>
          </a:prstGeom>
          <a:ln w="3175" cap="rnd">
            <a:solidFill>
              <a:schemeClr val="bg1">
                <a:lumMod val="75000"/>
              </a:schemeClr>
            </a:solidFill>
            <a:round/>
            <a:headEnd type="none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íṡľïďê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FA24EED8-548A-47A4-ACD1-97B09B0F4607}"/>
              </a:ext>
            </a:extLst>
          </p:cNvPr>
          <p:cNvSpPr/>
          <p:nvPr/>
        </p:nvSpPr>
        <p:spPr bwMode="auto">
          <a:xfrm>
            <a:off x="11046000" y="1134000"/>
            <a:ext cx="471197" cy="544464"/>
          </a:xfrm>
          <a:custGeom>
            <a:avLst/>
            <a:gdLst>
              <a:gd name="connsiteX0" fmla="*/ 382817 w 525077"/>
              <a:gd name="connsiteY0" fmla="*/ 436659 h 606722"/>
              <a:gd name="connsiteX1" fmla="*/ 409138 w 525077"/>
              <a:gd name="connsiteY1" fmla="*/ 462945 h 606722"/>
              <a:gd name="connsiteX2" fmla="*/ 382817 w 525077"/>
              <a:gd name="connsiteY2" fmla="*/ 489231 h 606722"/>
              <a:gd name="connsiteX3" fmla="*/ 356496 w 525077"/>
              <a:gd name="connsiteY3" fmla="*/ 462945 h 606722"/>
              <a:gd name="connsiteX4" fmla="*/ 382817 w 525077"/>
              <a:gd name="connsiteY4" fmla="*/ 436659 h 606722"/>
              <a:gd name="connsiteX5" fmla="*/ 145718 w 525077"/>
              <a:gd name="connsiteY5" fmla="*/ 436659 h 606722"/>
              <a:gd name="connsiteX6" fmla="*/ 172039 w 525077"/>
              <a:gd name="connsiteY6" fmla="*/ 462945 h 606722"/>
              <a:gd name="connsiteX7" fmla="*/ 145718 w 525077"/>
              <a:gd name="connsiteY7" fmla="*/ 489231 h 606722"/>
              <a:gd name="connsiteX8" fmla="*/ 119397 w 525077"/>
              <a:gd name="connsiteY8" fmla="*/ 462945 h 606722"/>
              <a:gd name="connsiteX9" fmla="*/ 145718 w 525077"/>
              <a:gd name="connsiteY9" fmla="*/ 436659 h 606722"/>
              <a:gd name="connsiteX10" fmla="*/ 382817 w 525077"/>
              <a:gd name="connsiteY10" fmla="*/ 122713 h 606722"/>
              <a:gd name="connsiteX11" fmla="*/ 409138 w 525077"/>
              <a:gd name="connsiteY11" fmla="*/ 149020 h 606722"/>
              <a:gd name="connsiteX12" fmla="*/ 409138 w 525077"/>
              <a:gd name="connsiteY12" fmla="*/ 359474 h 606722"/>
              <a:gd name="connsiteX13" fmla="*/ 382817 w 525077"/>
              <a:gd name="connsiteY13" fmla="*/ 385781 h 606722"/>
              <a:gd name="connsiteX14" fmla="*/ 356496 w 525077"/>
              <a:gd name="connsiteY14" fmla="*/ 359474 h 606722"/>
              <a:gd name="connsiteX15" fmla="*/ 356496 w 525077"/>
              <a:gd name="connsiteY15" fmla="*/ 149020 h 606722"/>
              <a:gd name="connsiteX16" fmla="*/ 382817 w 525077"/>
              <a:gd name="connsiteY16" fmla="*/ 122713 h 606722"/>
              <a:gd name="connsiteX17" fmla="*/ 145718 w 525077"/>
              <a:gd name="connsiteY17" fmla="*/ 122713 h 606722"/>
              <a:gd name="connsiteX18" fmla="*/ 172039 w 525077"/>
              <a:gd name="connsiteY18" fmla="*/ 149020 h 606722"/>
              <a:gd name="connsiteX19" fmla="*/ 172039 w 525077"/>
              <a:gd name="connsiteY19" fmla="*/ 359474 h 606722"/>
              <a:gd name="connsiteX20" fmla="*/ 145718 w 525077"/>
              <a:gd name="connsiteY20" fmla="*/ 385781 h 606722"/>
              <a:gd name="connsiteX21" fmla="*/ 119397 w 525077"/>
              <a:gd name="connsiteY21" fmla="*/ 359474 h 606722"/>
              <a:gd name="connsiteX22" fmla="*/ 119397 w 525077"/>
              <a:gd name="connsiteY22" fmla="*/ 149020 h 606722"/>
              <a:gd name="connsiteX23" fmla="*/ 145718 w 525077"/>
              <a:gd name="connsiteY23" fmla="*/ 122713 h 606722"/>
              <a:gd name="connsiteX24" fmla="*/ 289731 w 525077"/>
              <a:gd name="connsiteY24" fmla="*/ 52611 h 606722"/>
              <a:gd name="connsiteX25" fmla="*/ 289731 w 525077"/>
              <a:gd name="connsiteY25" fmla="*/ 554111 h 606722"/>
              <a:gd name="connsiteX26" fmla="*/ 474163 w 525077"/>
              <a:gd name="connsiteY26" fmla="*/ 554111 h 606722"/>
              <a:gd name="connsiteX27" fmla="*/ 474163 w 525077"/>
              <a:gd name="connsiteY27" fmla="*/ 52611 h 606722"/>
              <a:gd name="connsiteX28" fmla="*/ 52695 w 525077"/>
              <a:gd name="connsiteY28" fmla="*/ 52611 h 606722"/>
              <a:gd name="connsiteX29" fmla="*/ 52695 w 525077"/>
              <a:gd name="connsiteY29" fmla="*/ 554111 h 606722"/>
              <a:gd name="connsiteX30" fmla="*/ 237037 w 525077"/>
              <a:gd name="connsiteY30" fmla="*/ 554111 h 606722"/>
              <a:gd name="connsiteX31" fmla="*/ 237037 w 525077"/>
              <a:gd name="connsiteY31" fmla="*/ 52611 h 606722"/>
              <a:gd name="connsiteX32" fmla="*/ 26347 w 525077"/>
              <a:gd name="connsiteY32" fmla="*/ 0 h 606722"/>
              <a:gd name="connsiteX33" fmla="*/ 498730 w 525077"/>
              <a:gd name="connsiteY33" fmla="*/ 0 h 606722"/>
              <a:gd name="connsiteX34" fmla="*/ 525077 w 525077"/>
              <a:gd name="connsiteY34" fmla="*/ 26306 h 606722"/>
              <a:gd name="connsiteX35" fmla="*/ 525077 w 525077"/>
              <a:gd name="connsiteY35" fmla="*/ 580416 h 606722"/>
              <a:gd name="connsiteX36" fmla="*/ 498730 w 525077"/>
              <a:gd name="connsiteY36" fmla="*/ 606722 h 606722"/>
              <a:gd name="connsiteX37" fmla="*/ 26347 w 525077"/>
              <a:gd name="connsiteY37" fmla="*/ 606722 h 606722"/>
              <a:gd name="connsiteX38" fmla="*/ 0 w 525077"/>
              <a:gd name="connsiteY38" fmla="*/ 580416 h 606722"/>
              <a:gd name="connsiteX39" fmla="*/ 0 w 525077"/>
              <a:gd name="connsiteY39" fmla="*/ 26306 h 606722"/>
              <a:gd name="connsiteX40" fmla="*/ 26347 w 525077"/>
              <a:gd name="connsiteY40" fmla="*/ 0 h 6067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525077" h="606722">
                <a:moveTo>
                  <a:pt x="382817" y="436659"/>
                </a:moveTo>
                <a:cubicBezTo>
                  <a:pt x="397354" y="436659"/>
                  <a:pt x="409138" y="448428"/>
                  <a:pt x="409138" y="462945"/>
                </a:cubicBezTo>
                <a:cubicBezTo>
                  <a:pt x="409138" y="477462"/>
                  <a:pt x="397354" y="489231"/>
                  <a:pt x="382817" y="489231"/>
                </a:cubicBezTo>
                <a:cubicBezTo>
                  <a:pt x="368280" y="489231"/>
                  <a:pt x="356496" y="477462"/>
                  <a:pt x="356496" y="462945"/>
                </a:cubicBezTo>
                <a:cubicBezTo>
                  <a:pt x="356496" y="448428"/>
                  <a:pt x="368280" y="436659"/>
                  <a:pt x="382817" y="436659"/>
                </a:cubicBezTo>
                <a:close/>
                <a:moveTo>
                  <a:pt x="145718" y="436659"/>
                </a:moveTo>
                <a:cubicBezTo>
                  <a:pt x="160255" y="436659"/>
                  <a:pt x="172039" y="448428"/>
                  <a:pt x="172039" y="462945"/>
                </a:cubicBezTo>
                <a:cubicBezTo>
                  <a:pt x="172039" y="477462"/>
                  <a:pt x="160255" y="489231"/>
                  <a:pt x="145718" y="489231"/>
                </a:cubicBezTo>
                <a:cubicBezTo>
                  <a:pt x="131181" y="489231"/>
                  <a:pt x="119397" y="477462"/>
                  <a:pt x="119397" y="462945"/>
                </a:cubicBezTo>
                <a:cubicBezTo>
                  <a:pt x="119397" y="448428"/>
                  <a:pt x="131181" y="436659"/>
                  <a:pt x="145718" y="436659"/>
                </a:cubicBezTo>
                <a:close/>
                <a:moveTo>
                  <a:pt x="382817" y="122713"/>
                </a:moveTo>
                <a:cubicBezTo>
                  <a:pt x="397311" y="122713"/>
                  <a:pt x="409138" y="134534"/>
                  <a:pt x="409138" y="149020"/>
                </a:cubicBezTo>
                <a:lnTo>
                  <a:pt x="409138" y="359474"/>
                </a:lnTo>
                <a:cubicBezTo>
                  <a:pt x="409138" y="373961"/>
                  <a:pt x="397311" y="385781"/>
                  <a:pt x="382817" y="385781"/>
                </a:cubicBezTo>
                <a:cubicBezTo>
                  <a:pt x="368234" y="385781"/>
                  <a:pt x="356496" y="373961"/>
                  <a:pt x="356496" y="359474"/>
                </a:cubicBezTo>
                <a:lnTo>
                  <a:pt x="356496" y="149020"/>
                </a:lnTo>
                <a:cubicBezTo>
                  <a:pt x="356496" y="134534"/>
                  <a:pt x="368234" y="122713"/>
                  <a:pt x="382817" y="122713"/>
                </a:cubicBezTo>
                <a:close/>
                <a:moveTo>
                  <a:pt x="145718" y="122713"/>
                </a:moveTo>
                <a:cubicBezTo>
                  <a:pt x="160301" y="122713"/>
                  <a:pt x="172039" y="134534"/>
                  <a:pt x="172039" y="149020"/>
                </a:cubicBezTo>
                <a:lnTo>
                  <a:pt x="172039" y="359474"/>
                </a:lnTo>
                <a:cubicBezTo>
                  <a:pt x="172039" y="373961"/>
                  <a:pt x="160301" y="385781"/>
                  <a:pt x="145718" y="385781"/>
                </a:cubicBezTo>
                <a:cubicBezTo>
                  <a:pt x="131224" y="385781"/>
                  <a:pt x="119397" y="373961"/>
                  <a:pt x="119397" y="359474"/>
                </a:cubicBezTo>
                <a:lnTo>
                  <a:pt x="119397" y="149020"/>
                </a:lnTo>
                <a:cubicBezTo>
                  <a:pt x="119397" y="134534"/>
                  <a:pt x="131224" y="122713"/>
                  <a:pt x="145718" y="122713"/>
                </a:cubicBezTo>
                <a:close/>
                <a:moveTo>
                  <a:pt x="289731" y="52611"/>
                </a:moveTo>
                <a:lnTo>
                  <a:pt x="289731" y="554111"/>
                </a:lnTo>
                <a:lnTo>
                  <a:pt x="474163" y="554111"/>
                </a:lnTo>
                <a:lnTo>
                  <a:pt x="474163" y="52611"/>
                </a:lnTo>
                <a:close/>
                <a:moveTo>
                  <a:pt x="52695" y="52611"/>
                </a:moveTo>
                <a:lnTo>
                  <a:pt x="52695" y="554111"/>
                </a:lnTo>
                <a:lnTo>
                  <a:pt x="237037" y="554111"/>
                </a:lnTo>
                <a:lnTo>
                  <a:pt x="237037" y="52611"/>
                </a:lnTo>
                <a:close/>
                <a:moveTo>
                  <a:pt x="26347" y="0"/>
                </a:moveTo>
                <a:lnTo>
                  <a:pt x="498730" y="0"/>
                </a:lnTo>
                <a:cubicBezTo>
                  <a:pt x="513239" y="0"/>
                  <a:pt x="525077" y="11820"/>
                  <a:pt x="525077" y="26306"/>
                </a:cubicBezTo>
                <a:lnTo>
                  <a:pt x="525077" y="580416"/>
                </a:lnTo>
                <a:cubicBezTo>
                  <a:pt x="525077" y="594902"/>
                  <a:pt x="513328" y="606722"/>
                  <a:pt x="498730" y="606722"/>
                </a:cubicBezTo>
                <a:lnTo>
                  <a:pt x="26347" y="606722"/>
                </a:lnTo>
                <a:cubicBezTo>
                  <a:pt x="11749" y="606722"/>
                  <a:pt x="0" y="594902"/>
                  <a:pt x="0" y="580416"/>
                </a:cubicBezTo>
                <a:lnTo>
                  <a:pt x="0" y="26306"/>
                </a:lnTo>
                <a:cubicBezTo>
                  <a:pt x="0" y="11820"/>
                  <a:pt x="11749" y="0"/>
                  <a:pt x="26347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/>
          <a:lstStyle/>
          <a:p>
            <a:endParaRPr lang="zh-CN" altLang="en-US"/>
          </a:p>
        </p:txBody>
      </p:sp>
      <p:sp>
        <p:nvSpPr>
          <p:cNvPr id="16" name="ï$ḷíḍé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3A27DCD3-1057-42E8-BC98-C0C54D135738}"/>
              </a:ext>
            </a:extLst>
          </p:cNvPr>
          <p:cNvSpPr/>
          <p:nvPr/>
        </p:nvSpPr>
        <p:spPr bwMode="auto">
          <a:xfrm>
            <a:off x="11046000" y="2911820"/>
            <a:ext cx="471197" cy="544464"/>
          </a:xfrm>
          <a:custGeom>
            <a:avLst/>
            <a:gdLst>
              <a:gd name="connsiteX0" fmla="*/ 382817 w 525077"/>
              <a:gd name="connsiteY0" fmla="*/ 436659 h 606722"/>
              <a:gd name="connsiteX1" fmla="*/ 409138 w 525077"/>
              <a:gd name="connsiteY1" fmla="*/ 462945 h 606722"/>
              <a:gd name="connsiteX2" fmla="*/ 382817 w 525077"/>
              <a:gd name="connsiteY2" fmla="*/ 489231 h 606722"/>
              <a:gd name="connsiteX3" fmla="*/ 356496 w 525077"/>
              <a:gd name="connsiteY3" fmla="*/ 462945 h 606722"/>
              <a:gd name="connsiteX4" fmla="*/ 382817 w 525077"/>
              <a:gd name="connsiteY4" fmla="*/ 436659 h 606722"/>
              <a:gd name="connsiteX5" fmla="*/ 145718 w 525077"/>
              <a:gd name="connsiteY5" fmla="*/ 436659 h 606722"/>
              <a:gd name="connsiteX6" fmla="*/ 172039 w 525077"/>
              <a:gd name="connsiteY6" fmla="*/ 462945 h 606722"/>
              <a:gd name="connsiteX7" fmla="*/ 145718 w 525077"/>
              <a:gd name="connsiteY7" fmla="*/ 489231 h 606722"/>
              <a:gd name="connsiteX8" fmla="*/ 119397 w 525077"/>
              <a:gd name="connsiteY8" fmla="*/ 462945 h 606722"/>
              <a:gd name="connsiteX9" fmla="*/ 145718 w 525077"/>
              <a:gd name="connsiteY9" fmla="*/ 436659 h 606722"/>
              <a:gd name="connsiteX10" fmla="*/ 382817 w 525077"/>
              <a:gd name="connsiteY10" fmla="*/ 122713 h 606722"/>
              <a:gd name="connsiteX11" fmla="*/ 409138 w 525077"/>
              <a:gd name="connsiteY11" fmla="*/ 149020 h 606722"/>
              <a:gd name="connsiteX12" fmla="*/ 409138 w 525077"/>
              <a:gd name="connsiteY12" fmla="*/ 359474 h 606722"/>
              <a:gd name="connsiteX13" fmla="*/ 382817 w 525077"/>
              <a:gd name="connsiteY13" fmla="*/ 385781 h 606722"/>
              <a:gd name="connsiteX14" fmla="*/ 356496 w 525077"/>
              <a:gd name="connsiteY14" fmla="*/ 359474 h 606722"/>
              <a:gd name="connsiteX15" fmla="*/ 356496 w 525077"/>
              <a:gd name="connsiteY15" fmla="*/ 149020 h 606722"/>
              <a:gd name="connsiteX16" fmla="*/ 382817 w 525077"/>
              <a:gd name="connsiteY16" fmla="*/ 122713 h 606722"/>
              <a:gd name="connsiteX17" fmla="*/ 145718 w 525077"/>
              <a:gd name="connsiteY17" fmla="*/ 122713 h 606722"/>
              <a:gd name="connsiteX18" fmla="*/ 172039 w 525077"/>
              <a:gd name="connsiteY18" fmla="*/ 149020 h 606722"/>
              <a:gd name="connsiteX19" fmla="*/ 172039 w 525077"/>
              <a:gd name="connsiteY19" fmla="*/ 359474 h 606722"/>
              <a:gd name="connsiteX20" fmla="*/ 145718 w 525077"/>
              <a:gd name="connsiteY20" fmla="*/ 385781 h 606722"/>
              <a:gd name="connsiteX21" fmla="*/ 119397 w 525077"/>
              <a:gd name="connsiteY21" fmla="*/ 359474 h 606722"/>
              <a:gd name="connsiteX22" fmla="*/ 119397 w 525077"/>
              <a:gd name="connsiteY22" fmla="*/ 149020 h 606722"/>
              <a:gd name="connsiteX23" fmla="*/ 145718 w 525077"/>
              <a:gd name="connsiteY23" fmla="*/ 122713 h 606722"/>
              <a:gd name="connsiteX24" fmla="*/ 289731 w 525077"/>
              <a:gd name="connsiteY24" fmla="*/ 52611 h 606722"/>
              <a:gd name="connsiteX25" fmla="*/ 289731 w 525077"/>
              <a:gd name="connsiteY25" fmla="*/ 554111 h 606722"/>
              <a:gd name="connsiteX26" fmla="*/ 474163 w 525077"/>
              <a:gd name="connsiteY26" fmla="*/ 554111 h 606722"/>
              <a:gd name="connsiteX27" fmla="*/ 474163 w 525077"/>
              <a:gd name="connsiteY27" fmla="*/ 52611 h 606722"/>
              <a:gd name="connsiteX28" fmla="*/ 52695 w 525077"/>
              <a:gd name="connsiteY28" fmla="*/ 52611 h 606722"/>
              <a:gd name="connsiteX29" fmla="*/ 52695 w 525077"/>
              <a:gd name="connsiteY29" fmla="*/ 554111 h 606722"/>
              <a:gd name="connsiteX30" fmla="*/ 237037 w 525077"/>
              <a:gd name="connsiteY30" fmla="*/ 554111 h 606722"/>
              <a:gd name="connsiteX31" fmla="*/ 237037 w 525077"/>
              <a:gd name="connsiteY31" fmla="*/ 52611 h 606722"/>
              <a:gd name="connsiteX32" fmla="*/ 26347 w 525077"/>
              <a:gd name="connsiteY32" fmla="*/ 0 h 606722"/>
              <a:gd name="connsiteX33" fmla="*/ 498730 w 525077"/>
              <a:gd name="connsiteY33" fmla="*/ 0 h 606722"/>
              <a:gd name="connsiteX34" fmla="*/ 525077 w 525077"/>
              <a:gd name="connsiteY34" fmla="*/ 26306 h 606722"/>
              <a:gd name="connsiteX35" fmla="*/ 525077 w 525077"/>
              <a:gd name="connsiteY35" fmla="*/ 580416 h 606722"/>
              <a:gd name="connsiteX36" fmla="*/ 498730 w 525077"/>
              <a:gd name="connsiteY36" fmla="*/ 606722 h 606722"/>
              <a:gd name="connsiteX37" fmla="*/ 26347 w 525077"/>
              <a:gd name="connsiteY37" fmla="*/ 606722 h 606722"/>
              <a:gd name="connsiteX38" fmla="*/ 0 w 525077"/>
              <a:gd name="connsiteY38" fmla="*/ 580416 h 606722"/>
              <a:gd name="connsiteX39" fmla="*/ 0 w 525077"/>
              <a:gd name="connsiteY39" fmla="*/ 26306 h 606722"/>
              <a:gd name="connsiteX40" fmla="*/ 26347 w 525077"/>
              <a:gd name="connsiteY40" fmla="*/ 0 h 6067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525077" h="606722">
                <a:moveTo>
                  <a:pt x="382817" y="436659"/>
                </a:moveTo>
                <a:cubicBezTo>
                  <a:pt x="397354" y="436659"/>
                  <a:pt x="409138" y="448428"/>
                  <a:pt x="409138" y="462945"/>
                </a:cubicBezTo>
                <a:cubicBezTo>
                  <a:pt x="409138" y="477462"/>
                  <a:pt x="397354" y="489231"/>
                  <a:pt x="382817" y="489231"/>
                </a:cubicBezTo>
                <a:cubicBezTo>
                  <a:pt x="368280" y="489231"/>
                  <a:pt x="356496" y="477462"/>
                  <a:pt x="356496" y="462945"/>
                </a:cubicBezTo>
                <a:cubicBezTo>
                  <a:pt x="356496" y="448428"/>
                  <a:pt x="368280" y="436659"/>
                  <a:pt x="382817" y="436659"/>
                </a:cubicBezTo>
                <a:close/>
                <a:moveTo>
                  <a:pt x="145718" y="436659"/>
                </a:moveTo>
                <a:cubicBezTo>
                  <a:pt x="160255" y="436659"/>
                  <a:pt x="172039" y="448428"/>
                  <a:pt x="172039" y="462945"/>
                </a:cubicBezTo>
                <a:cubicBezTo>
                  <a:pt x="172039" y="477462"/>
                  <a:pt x="160255" y="489231"/>
                  <a:pt x="145718" y="489231"/>
                </a:cubicBezTo>
                <a:cubicBezTo>
                  <a:pt x="131181" y="489231"/>
                  <a:pt x="119397" y="477462"/>
                  <a:pt x="119397" y="462945"/>
                </a:cubicBezTo>
                <a:cubicBezTo>
                  <a:pt x="119397" y="448428"/>
                  <a:pt x="131181" y="436659"/>
                  <a:pt x="145718" y="436659"/>
                </a:cubicBezTo>
                <a:close/>
                <a:moveTo>
                  <a:pt x="382817" y="122713"/>
                </a:moveTo>
                <a:cubicBezTo>
                  <a:pt x="397311" y="122713"/>
                  <a:pt x="409138" y="134534"/>
                  <a:pt x="409138" y="149020"/>
                </a:cubicBezTo>
                <a:lnTo>
                  <a:pt x="409138" y="359474"/>
                </a:lnTo>
                <a:cubicBezTo>
                  <a:pt x="409138" y="373961"/>
                  <a:pt x="397311" y="385781"/>
                  <a:pt x="382817" y="385781"/>
                </a:cubicBezTo>
                <a:cubicBezTo>
                  <a:pt x="368234" y="385781"/>
                  <a:pt x="356496" y="373961"/>
                  <a:pt x="356496" y="359474"/>
                </a:cubicBezTo>
                <a:lnTo>
                  <a:pt x="356496" y="149020"/>
                </a:lnTo>
                <a:cubicBezTo>
                  <a:pt x="356496" y="134534"/>
                  <a:pt x="368234" y="122713"/>
                  <a:pt x="382817" y="122713"/>
                </a:cubicBezTo>
                <a:close/>
                <a:moveTo>
                  <a:pt x="145718" y="122713"/>
                </a:moveTo>
                <a:cubicBezTo>
                  <a:pt x="160301" y="122713"/>
                  <a:pt x="172039" y="134534"/>
                  <a:pt x="172039" y="149020"/>
                </a:cubicBezTo>
                <a:lnTo>
                  <a:pt x="172039" y="359474"/>
                </a:lnTo>
                <a:cubicBezTo>
                  <a:pt x="172039" y="373961"/>
                  <a:pt x="160301" y="385781"/>
                  <a:pt x="145718" y="385781"/>
                </a:cubicBezTo>
                <a:cubicBezTo>
                  <a:pt x="131224" y="385781"/>
                  <a:pt x="119397" y="373961"/>
                  <a:pt x="119397" y="359474"/>
                </a:cubicBezTo>
                <a:lnTo>
                  <a:pt x="119397" y="149020"/>
                </a:lnTo>
                <a:cubicBezTo>
                  <a:pt x="119397" y="134534"/>
                  <a:pt x="131224" y="122713"/>
                  <a:pt x="145718" y="122713"/>
                </a:cubicBezTo>
                <a:close/>
                <a:moveTo>
                  <a:pt x="289731" y="52611"/>
                </a:moveTo>
                <a:lnTo>
                  <a:pt x="289731" y="554111"/>
                </a:lnTo>
                <a:lnTo>
                  <a:pt x="474163" y="554111"/>
                </a:lnTo>
                <a:lnTo>
                  <a:pt x="474163" y="52611"/>
                </a:lnTo>
                <a:close/>
                <a:moveTo>
                  <a:pt x="52695" y="52611"/>
                </a:moveTo>
                <a:lnTo>
                  <a:pt x="52695" y="554111"/>
                </a:lnTo>
                <a:lnTo>
                  <a:pt x="237037" y="554111"/>
                </a:lnTo>
                <a:lnTo>
                  <a:pt x="237037" y="52611"/>
                </a:lnTo>
                <a:close/>
                <a:moveTo>
                  <a:pt x="26347" y="0"/>
                </a:moveTo>
                <a:lnTo>
                  <a:pt x="498730" y="0"/>
                </a:lnTo>
                <a:cubicBezTo>
                  <a:pt x="513239" y="0"/>
                  <a:pt x="525077" y="11820"/>
                  <a:pt x="525077" y="26306"/>
                </a:cubicBezTo>
                <a:lnTo>
                  <a:pt x="525077" y="580416"/>
                </a:lnTo>
                <a:cubicBezTo>
                  <a:pt x="525077" y="594902"/>
                  <a:pt x="513328" y="606722"/>
                  <a:pt x="498730" y="606722"/>
                </a:cubicBezTo>
                <a:lnTo>
                  <a:pt x="26347" y="606722"/>
                </a:lnTo>
                <a:cubicBezTo>
                  <a:pt x="11749" y="606722"/>
                  <a:pt x="0" y="594902"/>
                  <a:pt x="0" y="580416"/>
                </a:cubicBezTo>
                <a:lnTo>
                  <a:pt x="0" y="26306"/>
                </a:lnTo>
                <a:cubicBezTo>
                  <a:pt x="0" y="11820"/>
                  <a:pt x="11749" y="0"/>
                  <a:pt x="2634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/>
          <a:lstStyle/>
          <a:p>
            <a:endParaRPr lang="zh-CN" altLang="en-US"/>
          </a:p>
        </p:txBody>
      </p:sp>
      <p:sp>
        <p:nvSpPr>
          <p:cNvPr id="17" name="iṩḷiḑè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E57186E9-65CB-48FF-8451-B4619DE10FA0}"/>
              </a:ext>
            </a:extLst>
          </p:cNvPr>
          <p:cNvSpPr/>
          <p:nvPr/>
        </p:nvSpPr>
        <p:spPr bwMode="auto">
          <a:xfrm>
            <a:off x="11046000" y="4689640"/>
            <a:ext cx="471197" cy="544464"/>
          </a:xfrm>
          <a:custGeom>
            <a:avLst/>
            <a:gdLst>
              <a:gd name="connsiteX0" fmla="*/ 382817 w 525077"/>
              <a:gd name="connsiteY0" fmla="*/ 436659 h 606722"/>
              <a:gd name="connsiteX1" fmla="*/ 409138 w 525077"/>
              <a:gd name="connsiteY1" fmla="*/ 462945 h 606722"/>
              <a:gd name="connsiteX2" fmla="*/ 382817 w 525077"/>
              <a:gd name="connsiteY2" fmla="*/ 489231 h 606722"/>
              <a:gd name="connsiteX3" fmla="*/ 356496 w 525077"/>
              <a:gd name="connsiteY3" fmla="*/ 462945 h 606722"/>
              <a:gd name="connsiteX4" fmla="*/ 382817 w 525077"/>
              <a:gd name="connsiteY4" fmla="*/ 436659 h 606722"/>
              <a:gd name="connsiteX5" fmla="*/ 145718 w 525077"/>
              <a:gd name="connsiteY5" fmla="*/ 436659 h 606722"/>
              <a:gd name="connsiteX6" fmla="*/ 172039 w 525077"/>
              <a:gd name="connsiteY6" fmla="*/ 462945 h 606722"/>
              <a:gd name="connsiteX7" fmla="*/ 145718 w 525077"/>
              <a:gd name="connsiteY7" fmla="*/ 489231 h 606722"/>
              <a:gd name="connsiteX8" fmla="*/ 119397 w 525077"/>
              <a:gd name="connsiteY8" fmla="*/ 462945 h 606722"/>
              <a:gd name="connsiteX9" fmla="*/ 145718 w 525077"/>
              <a:gd name="connsiteY9" fmla="*/ 436659 h 606722"/>
              <a:gd name="connsiteX10" fmla="*/ 382817 w 525077"/>
              <a:gd name="connsiteY10" fmla="*/ 122713 h 606722"/>
              <a:gd name="connsiteX11" fmla="*/ 409138 w 525077"/>
              <a:gd name="connsiteY11" fmla="*/ 149020 h 606722"/>
              <a:gd name="connsiteX12" fmla="*/ 409138 w 525077"/>
              <a:gd name="connsiteY12" fmla="*/ 359474 h 606722"/>
              <a:gd name="connsiteX13" fmla="*/ 382817 w 525077"/>
              <a:gd name="connsiteY13" fmla="*/ 385781 h 606722"/>
              <a:gd name="connsiteX14" fmla="*/ 356496 w 525077"/>
              <a:gd name="connsiteY14" fmla="*/ 359474 h 606722"/>
              <a:gd name="connsiteX15" fmla="*/ 356496 w 525077"/>
              <a:gd name="connsiteY15" fmla="*/ 149020 h 606722"/>
              <a:gd name="connsiteX16" fmla="*/ 382817 w 525077"/>
              <a:gd name="connsiteY16" fmla="*/ 122713 h 606722"/>
              <a:gd name="connsiteX17" fmla="*/ 145718 w 525077"/>
              <a:gd name="connsiteY17" fmla="*/ 122713 h 606722"/>
              <a:gd name="connsiteX18" fmla="*/ 172039 w 525077"/>
              <a:gd name="connsiteY18" fmla="*/ 149020 h 606722"/>
              <a:gd name="connsiteX19" fmla="*/ 172039 w 525077"/>
              <a:gd name="connsiteY19" fmla="*/ 359474 h 606722"/>
              <a:gd name="connsiteX20" fmla="*/ 145718 w 525077"/>
              <a:gd name="connsiteY20" fmla="*/ 385781 h 606722"/>
              <a:gd name="connsiteX21" fmla="*/ 119397 w 525077"/>
              <a:gd name="connsiteY21" fmla="*/ 359474 h 606722"/>
              <a:gd name="connsiteX22" fmla="*/ 119397 w 525077"/>
              <a:gd name="connsiteY22" fmla="*/ 149020 h 606722"/>
              <a:gd name="connsiteX23" fmla="*/ 145718 w 525077"/>
              <a:gd name="connsiteY23" fmla="*/ 122713 h 606722"/>
              <a:gd name="connsiteX24" fmla="*/ 289731 w 525077"/>
              <a:gd name="connsiteY24" fmla="*/ 52611 h 606722"/>
              <a:gd name="connsiteX25" fmla="*/ 289731 w 525077"/>
              <a:gd name="connsiteY25" fmla="*/ 554111 h 606722"/>
              <a:gd name="connsiteX26" fmla="*/ 474163 w 525077"/>
              <a:gd name="connsiteY26" fmla="*/ 554111 h 606722"/>
              <a:gd name="connsiteX27" fmla="*/ 474163 w 525077"/>
              <a:gd name="connsiteY27" fmla="*/ 52611 h 606722"/>
              <a:gd name="connsiteX28" fmla="*/ 52695 w 525077"/>
              <a:gd name="connsiteY28" fmla="*/ 52611 h 606722"/>
              <a:gd name="connsiteX29" fmla="*/ 52695 w 525077"/>
              <a:gd name="connsiteY29" fmla="*/ 554111 h 606722"/>
              <a:gd name="connsiteX30" fmla="*/ 237037 w 525077"/>
              <a:gd name="connsiteY30" fmla="*/ 554111 h 606722"/>
              <a:gd name="connsiteX31" fmla="*/ 237037 w 525077"/>
              <a:gd name="connsiteY31" fmla="*/ 52611 h 606722"/>
              <a:gd name="connsiteX32" fmla="*/ 26347 w 525077"/>
              <a:gd name="connsiteY32" fmla="*/ 0 h 606722"/>
              <a:gd name="connsiteX33" fmla="*/ 498730 w 525077"/>
              <a:gd name="connsiteY33" fmla="*/ 0 h 606722"/>
              <a:gd name="connsiteX34" fmla="*/ 525077 w 525077"/>
              <a:gd name="connsiteY34" fmla="*/ 26306 h 606722"/>
              <a:gd name="connsiteX35" fmla="*/ 525077 w 525077"/>
              <a:gd name="connsiteY35" fmla="*/ 580416 h 606722"/>
              <a:gd name="connsiteX36" fmla="*/ 498730 w 525077"/>
              <a:gd name="connsiteY36" fmla="*/ 606722 h 606722"/>
              <a:gd name="connsiteX37" fmla="*/ 26347 w 525077"/>
              <a:gd name="connsiteY37" fmla="*/ 606722 h 606722"/>
              <a:gd name="connsiteX38" fmla="*/ 0 w 525077"/>
              <a:gd name="connsiteY38" fmla="*/ 580416 h 606722"/>
              <a:gd name="connsiteX39" fmla="*/ 0 w 525077"/>
              <a:gd name="connsiteY39" fmla="*/ 26306 h 606722"/>
              <a:gd name="connsiteX40" fmla="*/ 26347 w 525077"/>
              <a:gd name="connsiteY40" fmla="*/ 0 h 6067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525077" h="606722">
                <a:moveTo>
                  <a:pt x="382817" y="436659"/>
                </a:moveTo>
                <a:cubicBezTo>
                  <a:pt x="397354" y="436659"/>
                  <a:pt x="409138" y="448428"/>
                  <a:pt x="409138" y="462945"/>
                </a:cubicBezTo>
                <a:cubicBezTo>
                  <a:pt x="409138" y="477462"/>
                  <a:pt x="397354" y="489231"/>
                  <a:pt x="382817" y="489231"/>
                </a:cubicBezTo>
                <a:cubicBezTo>
                  <a:pt x="368280" y="489231"/>
                  <a:pt x="356496" y="477462"/>
                  <a:pt x="356496" y="462945"/>
                </a:cubicBezTo>
                <a:cubicBezTo>
                  <a:pt x="356496" y="448428"/>
                  <a:pt x="368280" y="436659"/>
                  <a:pt x="382817" y="436659"/>
                </a:cubicBezTo>
                <a:close/>
                <a:moveTo>
                  <a:pt x="145718" y="436659"/>
                </a:moveTo>
                <a:cubicBezTo>
                  <a:pt x="160255" y="436659"/>
                  <a:pt x="172039" y="448428"/>
                  <a:pt x="172039" y="462945"/>
                </a:cubicBezTo>
                <a:cubicBezTo>
                  <a:pt x="172039" y="477462"/>
                  <a:pt x="160255" y="489231"/>
                  <a:pt x="145718" y="489231"/>
                </a:cubicBezTo>
                <a:cubicBezTo>
                  <a:pt x="131181" y="489231"/>
                  <a:pt x="119397" y="477462"/>
                  <a:pt x="119397" y="462945"/>
                </a:cubicBezTo>
                <a:cubicBezTo>
                  <a:pt x="119397" y="448428"/>
                  <a:pt x="131181" y="436659"/>
                  <a:pt x="145718" y="436659"/>
                </a:cubicBezTo>
                <a:close/>
                <a:moveTo>
                  <a:pt x="382817" y="122713"/>
                </a:moveTo>
                <a:cubicBezTo>
                  <a:pt x="397311" y="122713"/>
                  <a:pt x="409138" y="134534"/>
                  <a:pt x="409138" y="149020"/>
                </a:cubicBezTo>
                <a:lnTo>
                  <a:pt x="409138" y="359474"/>
                </a:lnTo>
                <a:cubicBezTo>
                  <a:pt x="409138" y="373961"/>
                  <a:pt x="397311" y="385781"/>
                  <a:pt x="382817" y="385781"/>
                </a:cubicBezTo>
                <a:cubicBezTo>
                  <a:pt x="368234" y="385781"/>
                  <a:pt x="356496" y="373961"/>
                  <a:pt x="356496" y="359474"/>
                </a:cubicBezTo>
                <a:lnTo>
                  <a:pt x="356496" y="149020"/>
                </a:lnTo>
                <a:cubicBezTo>
                  <a:pt x="356496" y="134534"/>
                  <a:pt x="368234" y="122713"/>
                  <a:pt x="382817" y="122713"/>
                </a:cubicBezTo>
                <a:close/>
                <a:moveTo>
                  <a:pt x="145718" y="122713"/>
                </a:moveTo>
                <a:cubicBezTo>
                  <a:pt x="160301" y="122713"/>
                  <a:pt x="172039" y="134534"/>
                  <a:pt x="172039" y="149020"/>
                </a:cubicBezTo>
                <a:lnTo>
                  <a:pt x="172039" y="359474"/>
                </a:lnTo>
                <a:cubicBezTo>
                  <a:pt x="172039" y="373961"/>
                  <a:pt x="160301" y="385781"/>
                  <a:pt x="145718" y="385781"/>
                </a:cubicBezTo>
                <a:cubicBezTo>
                  <a:pt x="131224" y="385781"/>
                  <a:pt x="119397" y="373961"/>
                  <a:pt x="119397" y="359474"/>
                </a:cubicBezTo>
                <a:lnTo>
                  <a:pt x="119397" y="149020"/>
                </a:lnTo>
                <a:cubicBezTo>
                  <a:pt x="119397" y="134534"/>
                  <a:pt x="131224" y="122713"/>
                  <a:pt x="145718" y="122713"/>
                </a:cubicBezTo>
                <a:close/>
                <a:moveTo>
                  <a:pt x="289731" y="52611"/>
                </a:moveTo>
                <a:lnTo>
                  <a:pt x="289731" y="554111"/>
                </a:lnTo>
                <a:lnTo>
                  <a:pt x="474163" y="554111"/>
                </a:lnTo>
                <a:lnTo>
                  <a:pt x="474163" y="52611"/>
                </a:lnTo>
                <a:close/>
                <a:moveTo>
                  <a:pt x="52695" y="52611"/>
                </a:moveTo>
                <a:lnTo>
                  <a:pt x="52695" y="554111"/>
                </a:lnTo>
                <a:lnTo>
                  <a:pt x="237037" y="554111"/>
                </a:lnTo>
                <a:lnTo>
                  <a:pt x="237037" y="52611"/>
                </a:lnTo>
                <a:close/>
                <a:moveTo>
                  <a:pt x="26347" y="0"/>
                </a:moveTo>
                <a:lnTo>
                  <a:pt x="498730" y="0"/>
                </a:lnTo>
                <a:cubicBezTo>
                  <a:pt x="513239" y="0"/>
                  <a:pt x="525077" y="11820"/>
                  <a:pt x="525077" y="26306"/>
                </a:cubicBezTo>
                <a:lnTo>
                  <a:pt x="525077" y="580416"/>
                </a:lnTo>
                <a:cubicBezTo>
                  <a:pt x="525077" y="594902"/>
                  <a:pt x="513328" y="606722"/>
                  <a:pt x="498730" y="606722"/>
                </a:cubicBezTo>
                <a:lnTo>
                  <a:pt x="26347" y="606722"/>
                </a:lnTo>
                <a:cubicBezTo>
                  <a:pt x="11749" y="606722"/>
                  <a:pt x="0" y="594902"/>
                  <a:pt x="0" y="580416"/>
                </a:cubicBezTo>
                <a:lnTo>
                  <a:pt x="0" y="26306"/>
                </a:lnTo>
                <a:cubicBezTo>
                  <a:pt x="0" y="11820"/>
                  <a:pt x="11749" y="0"/>
                  <a:pt x="26347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/>
          <a:lstStyle/>
          <a:p>
            <a:endParaRPr lang="zh-CN" altLang="en-US"/>
          </a:p>
        </p:txBody>
      </p:sp>
      <p:cxnSp>
        <p:nvCxnSpPr>
          <p:cNvPr id="18" name="直接连接符 17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5D09B089-35B2-49F5-B2EF-FBA83EC00E91}"/>
              </a:ext>
            </a:extLst>
          </p:cNvPr>
          <p:cNvCxnSpPr/>
          <p:nvPr/>
        </p:nvCxnSpPr>
        <p:spPr>
          <a:xfrm>
            <a:off x="5646000" y="1134847"/>
            <a:ext cx="0" cy="5008778"/>
          </a:xfrm>
          <a:prstGeom prst="line">
            <a:avLst/>
          </a:prstGeom>
          <a:ln w="3175" cap="rnd">
            <a:solidFill>
              <a:schemeClr val="bg1">
                <a:lumMod val="75000"/>
              </a:schemeClr>
            </a:solidFill>
            <a:round/>
            <a:headEnd type="none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îṣliďé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87065A5E-39B2-434E-B5B8-057F396A48D9}"/>
              </a:ext>
            </a:extLst>
          </p:cNvPr>
          <p:cNvSpPr/>
          <p:nvPr/>
        </p:nvSpPr>
        <p:spPr bwMode="auto">
          <a:xfrm>
            <a:off x="1418001" y="2738347"/>
            <a:ext cx="1827684" cy="1587805"/>
          </a:xfrm>
          <a:custGeom>
            <a:avLst/>
            <a:gdLst>
              <a:gd name="T0" fmla="*/ 188 w 2781"/>
              <a:gd name="T1" fmla="*/ 699 h 2416"/>
              <a:gd name="T2" fmla="*/ 659 w 2781"/>
              <a:gd name="T3" fmla="*/ 2416 h 2416"/>
              <a:gd name="T4" fmla="*/ 2781 w 2781"/>
              <a:gd name="T5" fmla="*/ 1834 h 2416"/>
              <a:gd name="T6" fmla="*/ 2597 w 2781"/>
              <a:gd name="T7" fmla="*/ 1803 h 2416"/>
              <a:gd name="T8" fmla="*/ 680 w 2781"/>
              <a:gd name="T9" fmla="*/ 2327 h 2416"/>
              <a:gd name="T10" fmla="*/ 235 w 2781"/>
              <a:gd name="T11" fmla="*/ 703 h 2416"/>
              <a:gd name="T12" fmla="*/ 188 w 2781"/>
              <a:gd name="T13" fmla="*/ 699 h 2416"/>
              <a:gd name="T14" fmla="*/ 42 w 2781"/>
              <a:gd name="T15" fmla="*/ 0 h 2416"/>
              <a:gd name="T16" fmla="*/ 0 w 2781"/>
              <a:gd name="T17" fmla="*/ 11 h 2416"/>
              <a:gd name="T18" fmla="*/ 117 w 2781"/>
              <a:gd name="T19" fmla="*/ 437 h 2416"/>
              <a:gd name="T20" fmla="*/ 129 w 2781"/>
              <a:gd name="T21" fmla="*/ 319 h 2416"/>
              <a:gd name="T22" fmla="*/ 42 w 2781"/>
              <a:gd name="T23" fmla="*/ 0 h 24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781" h="2416">
                <a:moveTo>
                  <a:pt x="188" y="699"/>
                </a:moveTo>
                <a:lnTo>
                  <a:pt x="659" y="2416"/>
                </a:lnTo>
                <a:lnTo>
                  <a:pt x="2781" y="1834"/>
                </a:lnTo>
                <a:lnTo>
                  <a:pt x="2597" y="1803"/>
                </a:lnTo>
                <a:lnTo>
                  <a:pt x="680" y="2327"/>
                </a:lnTo>
                <a:lnTo>
                  <a:pt x="235" y="703"/>
                </a:lnTo>
                <a:lnTo>
                  <a:pt x="188" y="699"/>
                </a:lnTo>
                <a:close/>
                <a:moveTo>
                  <a:pt x="42" y="0"/>
                </a:moveTo>
                <a:lnTo>
                  <a:pt x="0" y="11"/>
                </a:lnTo>
                <a:lnTo>
                  <a:pt x="117" y="437"/>
                </a:lnTo>
                <a:lnTo>
                  <a:pt x="129" y="319"/>
                </a:lnTo>
                <a:lnTo>
                  <a:pt x="42" y="0"/>
                </a:lnTo>
                <a:close/>
              </a:path>
            </a:pathLst>
          </a:custGeom>
          <a:solidFill>
            <a:srgbClr val="A2B2D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23" name="íṩḷíḑé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068BFF4D-B13E-4A53-80A4-3B57BFD0F405}"/>
              </a:ext>
            </a:extLst>
          </p:cNvPr>
          <p:cNvSpPr/>
          <p:nvPr/>
        </p:nvSpPr>
        <p:spPr bwMode="auto">
          <a:xfrm>
            <a:off x="1418001" y="2738347"/>
            <a:ext cx="1827684" cy="1587805"/>
          </a:xfrm>
          <a:custGeom>
            <a:avLst/>
            <a:gdLst>
              <a:gd name="T0" fmla="*/ 188 w 2781"/>
              <a:gd name="T1" fmla="*/ 699 h 2416"/>
              <a:gd name="T2" fmla="*/ 659 w 2781"/>
              <a:gd name="T3" fmla="*/ 2416 h 2416"/>
              <a:gd name="T4" fmla="*/ 2781 w 2781"/>
              <a:gd name="T5" fmla="*/ 1834 h 2416"/>
              <a:gd name="T6" fmla="*/ 2597 w 2781"/>
              <a:gd name="T7" fmla="*/ 1803 h 2416"/>
              <a:gd name="T8" fmla="*/ 680 w 2781"/>
              <a:gd name="T9" fmla="*/ 2327 h 2416"/>
              <a:gd name="T10" fmla="*/ 235 w 2781"/>
              <a:gd name="T11" fmla="*/ 703 h 2416"/>
              <a:gd name="T12" fmla="*/ 188 w 2781"/>
              <a:gd name="T13" fmla="*/ 699 h 2416"/>
              <a:gd name="T14" fmla="*/ 42 w 2781"/>
              <a:gd name="T15" fmla="*/ 0 h 2416"/>
              <a:gd name="T16" fmla="*/ 0 w 2781"/>
              <a:gd name="T17" fmla="*/ 11 h 2416"/>
              <a:gd name="T18" fmla="*/ 117 w 2781"/>
              <a:gd name="T19" fmla="*/ 437 h 2416"/>
              <a:gd name="T20" fmla="*/ 129 w 2781"/>
              <a:gd name="T21" fmla="*/ 319 h 2416"/>
              <a:gd name="T22" fmla="*/ 42 w 2781"/>
              <a:gd name="T23" fmla="*/ 0 h 24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781" h="2416">
                <a:moveTo>
                  <a:pt x="188" y="699"/>
                </a:moveTo>
                <a:lnTo>
                  <a:pt x="659" y="2416"/>
                </a:lnTo>
                <a:lnTo>
                  <a:pt x="2781" y="1834"/>
                </a:lnTo>
                <a:lnTo>
                  <a:pt x="2597" y="1803"/>
                </a:lnTo>
                <a:lnTo>
                  <a:pt x="680" y="2327"/>
                </a:lnTo>
                <a:lnTo>
                  <a:pt x="235" y="703"/>
                </a:lnTo>
                <a:lnTo>
                  <a:pt x="188" y="699"/>
                </a:lnTo>
                <a:moveTo>
                  <a:pt x="42" y="0"/>
                </a:moveTo>
                <a:lnTo>
                  <a:pt x="0" y="11"/>
                </a:lnTo>
                <a:lnTo>
                  <a:pt x="117" y="437"/>
                </a:lnTo>
                <a:lnTo>
                  <a:pt x="129" y="319"/>
                </a:lnTo>
                <a:lnTo>
                  <a:pt x="42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24" name="íṧľïḋe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6DA88D54-6220-4425-9B04-F83534A1EF62}"/>
              </a:ext>
            </a:extLst>
          </p:cNvPr>
          <p:cNvSpPr/>
          <p:nvPr/>
        </p:nvSpPr>
        <p:spPr bwMode="auto">
          <a:xfrm>
            <a:off x="1431803" y="2096916"/>
            <a:ext cx="2593985" cy="2170745"/>
          </a:xfrm>
          <a:custGeom>
            <a:avLst/>
            <a:gdLst>
              <a:gd name="T0" fmla="*/ 659 w 3947"/>
              <a:gd name="T1" fmla="*/ 3303 h 3303"/>
              <a:gd name="T2" fmla="*/ 0 w 3947"/>
              <a:gd name="T3" fmla="*/ 899 h 3303"/>
              <a:gd name="T4" fmla="*/ 3288 w 3947"/>
              <a:gd name="T5" fmla="*/ 0 h 3303"/>
              <a:gd name="T6" fmla="*/ 3947 w 3947"/>
              <a:gd name="T7" fmla="*/ 2404 h 3303"/>
              <a:gd name="T8" fmla="*/ 659 w 3947"/>
              <a:gd name="T9" fmla="*/ 3303 h 33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947" h="3303">
                <a:moveTo>
                  <a:pt x="659" y="3303"/>
                </a:moveTo>
                <a:lnTo>
                  <a:pt x="0" y="899"/>
                </a:lnTo>
                <a:lnTo>
                  <a:pt x="3288" y="0"/>
                </a:lnTo>
                <a:lnTo>
                  <a:pt x="3947" y="2404"/>
                </a:lnTo>
                <a:lnTo>
                  <a:pt x="659" y="3303"/>
                </a:lnTo>
                <a:close/>
              </a:path>
            </a:pathLst>
          </a:custGeom>
          <a:solidFill>
            <a:srgbClr val="F5F5F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25" name="ïsliďê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6EB38ED5-F95B-4415-AB75-67CFAE1D6855}"/>
              </a:ext>
            </a:extLst>
          </p:cNvPr>
          <p:cNvSpPr/>
          <p:nvPr/>
        </p:nvSpPr>
        <p:spPr bwMode="auto">
          <a:xfrm>
            <a:off x="1431803" y="2096916"/>
            <a:ext cx="2593985" cy="2170745"/>
          </a:xfrm>
          <a:custGeom>
            <a:avLst/>
            <a:gdLst>
              <a:gd name="T0" fmla="*/ 659 w 3947"/>
              <a:gd name="T1" fmla="*/ 3303 h 3303"/>
              <a:gd name="T2" fmla="*/ 0 w 3947"/>
              <a:gd name="T3" fmla="*/ 899 h 3303"/>
              <a:gd name="T4" fmla="*/ 3288 w 3947"/>
              <a:gd name="T5" fmla="*/ 0 h 3303"/>
              <a:gd name="T6" fmla="*/ 3947 w 3947"/>
              <a:gd name="T7" fmla="*/ 2404 h 3303"/>
              <a:gd name="T8" fmla="*/ 659 w 3947"/>
              <a:gd name="T9" fmla="*/ 3303 h 33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947" h="3303">
                <a:moveTo>
                  <a:pt x="659" y="3303"/>
                </a:moveTo>
                <a:lnTo>
                  <a:pt x="0" y="899"/>
                </a:lnTo>
                <a:lnTo>
                  <a:pt x="3288" y="0"/>
                </a:lnTo>
                <a:lnTo>
                  <a:pt x="3947" y="2404"/>
                </a:lnTo>
                <a:lnTo>
                  <a:pt x="659" y="3303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26" name="iśḻïďè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E7F9FFBC-AE0A-41FA-98CB-2C9CD7C67544}"/>
              </a:ext>
            </a:extLst>
          </p:cNvPr>
          <p:cNvSpPr/>
          <p:nvPr/>
        </p:nvSpPr>
        <p:spPr bwMode="auto">
          <a:xfrm>
            <a:off x="2643029" y="2299992"/>
            <a:ext cx="766300" cy="249081"/>
          </a:xfrm>
          <a:custGeom>
            <a:avLst/>
            <a:gdLst>
              <a:gd name="T0" fmla="*/ 1166 w 1166"/>
              <a:gd name="T1" fmla="*/ 66 h 379"/>
              <a:gd name="T2" fmla="*/ 17 w 1166"/>
              <a:gd name="T3" fmla="*/ 379 h 379"/>
              <a:gd name="T4" fmla="*/ 0 w 1166"/>
              <a:gd name="T5" fmla="*/ 315 h 379"/>
              <a:gd name="T6" fmla="*/ 1147 w 1166"/>
              <a:gd name="T7" fmla="*/ 0 h 379"/>
              <a:gd name="T8" fmla="*/ 1166 w 1166"/>
              <a:gd name="T9" fmla="*/ 66 h 3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166" h="379">
                <a:moveTo>
                  <a:pt x="1166" y="66"/>
                </a:moveTo>
                <a:lnTo>
                  <a:pt x="17" y="379"/>
                </a:lnTo>
                <a:lnTo>
                  <a:pt x="0" y="315"/>
                </a:lnTo>
                <a:lnTo>
                  <a:pt x="1147" y="0"/>
                </a:lnTo>
                <a:lnTo>
                  <a:pt x="1166" y="66"/>
                </a:lnTo>
                <a:close/>
              </a:path>
            </a:pathLst>
          </a:custGeom>
          <a:solidFill>
            <a:srgbClr val="949AA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27" name="îṥļïḑè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5A561728-E03C-4A4E-A32E-5D176596E46E}"/>
              </a:ext>
            </a:extLst>
          </p:cNvPr>
          <p:cNvSpPr/>
          <p:nvPr/>
        </p:nvSpPr>
        <p:spPr bwMode="auto">
          <a:xfrm>
            <a:off x="2643029" y="2299992"/>
            <a:ext cx="766300" cy="249081"/>
          </a:xfrm>
          <a:custGeom>
            <a:avLst/>
            <a:gdLst>
              <a:gd name="T0" fmla="*/ 1166 w 1166"/>
              <a:gd name="T1" fmla="*/ 66 h 379"/>
              <a:gd name="T2" fmla="*/ 17 w 1166"/>
              <a:gd name="T3" fmla="*/ 379 h 379"/>
              <a:gd name="T4" fmla="*/ 0 w 1166"/>
              <a:gd name="T5" fmla="*/ 315 h 379"/>
              <a:gd name="T6" fmla="*/ 1147 w 1166"/>
              <a:gd name="T7" fmla="*/ 0 h 379"/>
              <a:gd name="T8" fmla="*/ 1166 w 1166"/>
              <a:gd name="T9" fmla="*/ 66 h 3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166" h="379">
                <a:moveTo>
                  <a:pt x="1166" y="66"/>
                </a:moveTo>
                <a:lnTo>
                  <a:pt x="17" y="379"/>
                </a:lnTo>
                <a:lnTo>
                  <a:pt x="0" y="315"/>
                </a:lnTo>
                <a:lnTo>
                  <a:pt x="1147" y="0"/>
                </a:lnTo>
                <a:lnTo>
                  <a:pt x="1166" y="66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28" name="îśľïḑé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5A8EA726-6420-4FC6-A57D-0BABF06927C9}"/>
              </a:ext>
            </a:extLst>
          </p:cNvPr>
          <p:cNvSpPr/>
          <p:nvPr/>
        </p:nvSpPr>
        <p:spPr bwMode="auto">
          <a:xfrm>
            <a:off x="2783671" y="2399230"/>
            <a:ext cx="646689" cy="195847"/>
          </a:xfrm>
          <a:custGeom>
            <a:avLst/>
            <a:gdLst>
              <a:gd name="T0" fmla="*/ 984 w 984"/>
              <a:gd name="T1" fmla="*/ 32 h 298"/>
              <a:gd name="T2" fmla="*/ 9 w 984"/>
              <a:gd name="T3" fmla="*/ 298 h 298"/>
              <a:gd name="T4" fmla="*/ 0 w 984"/>
              <a:gd name="T5" fmla="*/ 267 h 298"/>
              <a:gd name="T6" fmla="*/ 974 w 984"/>
              <a:gd name="T7" fmla="*/ 0 h 298"/>
              <a:gd name="T8" fmla="*/ 984 w 984"/>
              <a:gd name="T9" fmla="*/ 32 h 2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84" h="298">
                <a:moveTo>
                  <a:pt x="984" y="32"/>
                </a:moveTo>
                <a:lnTo>
                  <a:pt x="9" y="298"/>
                </a:lnTo>
                <a:lnTo>
                  <a:pt x="0" y="267"/>
                </a:lnTo>
                <a:lnTo>
                  <a:pt x="974" y="0"/>
                </a:lnTo>
                <a:lnTo>
                  <a:pt x="984" y="32"/>
                </a:lnTo>
                <a:close/>
              </a:path>
            </a:pathLst>
          </a:custGeom>
          <a:solidFill>
            <a:srgbClr val="949AA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29" name="íṣļidé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AB48724A-6AE5-48EB-B819-02EC99E216E8}"/>
              </a:ext>
            </a:extLst>
          </p:cNvPr>
          <p:cNvSpPr/>
          <p:nvPr/>
        </p:nvSpPr>
        <p:spPr bwMode="auto">
          <a:xfrm>
            <a:off x="2783671" y="2399230"/>
            <a:ext cx="646689" cy="195847"/>
          </a:xfrm>
          <a:custGeom>
            <a:avLst/>
            <a:gdLst>
              <a:gd name="T0" fmla="*/ 984 w 984"/>
              <a:gd name="T1" fmla="*/ 32 h 298"/>
              <a:gd name="T2" fmla="*/ 9 w 984"/>
              <a:gd name="T3" fmla="*/ 298 h 298"/>
              <a:gd name="T4" fmla="*/ 0 w 984"/>
              <a:gd name="T5" fmla="*/ 267 h 298"/>
              <a:gd name="T6" fmla="*/ 974 w 984"/>
              <a:gd name="T7" fmla="*/ 0 h 298"/>
              <a:gd name="T8" fmla="*/ 984 w 984"/>
              <a:gd name="T9" fmla="*/ 32 h 2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84" h="298">
                <a:moveTo>
                  <a:pt x="984" y="32"/>
                </a:moveTo>
                <a:lnTo>
                  <a:pt x="9" y="298"/>
                </a:lnTo>
                <a:lnTo>
                  <a:pt x="0" y="267"/>
                </a:lnTo>
                <a:lnTo>
                  <a:pt x="974" y="0"/>
                </a:lnTo>
                <a:lnTo>
                  <a:pt x="984" y="32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30" name="iṡlîḋè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40256F1B-BBC5-4208-A423-772FCBAE7F3D}"/>
              </a:ext>
            </a:extLst>
          </p:cNvPr>
          <p:cNvSpPr/>
          <p:nvPr/>
        </p:nvSpPr>
        <p:spPr bwMode="auto">
          <a:xfrm>
            <a:off x="2687062" y="2460350"/>
            <a:ext cx="759728" cy="227393"/>
          </a:xfrm>
          <a:custGeom>
            <a:avLst/>
            <a:gdLst>
              <a:gd name="T0" fmla="*/ 1156 w 1156"/>
              <a:gd name="T1" fmla="*/ 33 h 346"/>
              <a:gd name="T2" fmla="*/ 9 w 1156"/>
              <a:gd name="T3" fmla="*/ 346 h 346"/>
              <a:gd name="T4" fmla="*/ 0 w 1156"/>
              <a:gd name="T5" fmla="*/ 313 h 346"/>
              <a:gd name="T6" fmla="*/ 1147 w 1156"/>
              <a:gd name="T7" fmla="*/ 0 h 346"/>
              <a:gd name="T8" fmla="*/ 1156 w 1156"/>
              <a:gd name="T9" fmla="*/ 33 h 3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156" h="346">
                <a:moveTo>
                  <a:pt x="1156" y="33"/>
                </a:moveTo>
                <a:lnTo>
                  <a:pt x="9" y="346"/>
                </a:lnTo>
                <a:lnTo>
                  <a:pt x="0" y="313"/>
                </a:lnTo>
                <a:lnTo>
                  <a:pt x="1147" y="0"/>
                </a:lnTo>
                <a:lnTo>
                  <a:pt x="1156" y="33"/>
                </a:lnTo>
                <a:close/>
              </a:path>
            </a:pathLst>
          </a:custGeom>
          <a:solidFill>
            <a:srgbClr val="949AA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31" name="ïṡḷíďé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4FA3C001-A334-4116-883B-0D1C9D92BF67}"/>
              </a:ext>
            </a:extLst>
          </p:cNvPr>
          <p:cNvSpPr/>
          <p:nvPr/>
        </p:nvSpPr>
        <p:spPr bwMode="auto">
          <a:xfrm>
            <a:off x="2687062" y="2460350"/>
            <a:ext cx="759728" cy="227393"/>
          </a:xfrm>
          <a:custGeom>
            <a:avLst/>
            <a:gdLst>
              <a:gd name="T0" fmla="*/ 1156 w 1156"/>
              <a:gd name="T1" fmla="*/ 33 h 346"/>
              <a:gd name="T2" fmla="*/ 9 w 1156"/>
              <a:gd name="T3" fmla="*/ 346 h 346"/>
              <a:gd name="T4" fmla="*/ 0 w 1156"/>
              <a:gd name="T5" fmla="*/ 313 h 346"/>
              <a:gd name="T6" fmla="*/ 1147 w 1156"/>
              <a:gd name="T7" fmla="*/ 0 h 346"/>
              <a:gd name="T8" fmla="*/ 1156 w 1156"/>
              <a:gd name="T9" fmla="*/ 33 h 3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156" h="346">
                <a:moveTo>
                  <a:pt x="1156" y="33"/>
                </a:moveTo>
                <a:lnTo>
                  <a:pt x="9" y="346"/>
                </a:lnTo>
                <a:lnTo>
                  <a:pt x="0" y="313"/>
                </a:lnTo>
                <a:lnTo>
                  <a:pt x="1147" y="0"/>
                </a:lnTo>
                <a:lnTo>
                  <a:pt x="1156" y="33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32" name="îśļíďe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06ACC7A8-4670-45A7-9688-8D6858883E3A}"/>
              </a:ext>
            </a:extLst>
          </p:cNvPr>
          <p:cNvSpPr/>
          <p:nvPr/>
        </p:nvSpPr>
        <p:spPr bwMode="auto">
          <a:xfrm>
            <a:off x="2702835" y="2520813"/>
            <a:ext cx="760385" cy="228050"/>
          </a:xfrm>
          <a:custGeom>
            <a:avLst/>
            <a:gdLst>
              <a:gd name="T0" fmla="*/ 1157 w 1157"/>
              <a:gd name="T1" fmla="*/ 33 h 347"/>
              <a:gd name="T2" fmla="*/ 10 w 1157"/>
              <a:gd name="T3" fmla="*/ 347 h 347"/>
              <a:gd name="T4" fmla="*/ 0 w 1157"/>
              <a:gd name="T5" fmla="*/ 314 h 347"/>
              <a:gd name="T6" fmla="*/ 1149 w 1157"/>
              <a:gd name="T7" fmla="*/ 0 h 347"/>
              <a:gd name="T8" fmla="*/ 1157 w 1157"/>
              <a:gd name="T9" fmla="*/ 33 h 3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157" h="347">
                <a:moveTo>
                  <a:pt x="1157" y="33"/>
                </a:moveTo>
                <a:lnTo>
                  <a:pt x="10" y="347"/>
                </a:lnTo>
                <a:lnTo>
                  <a:pt x="0" y="314"/>
                </a:lnTo>
                <a:lnTo>
                  <a:pt x="1149" y="0"/>
                </a:lnTo>
                <a:lnTo>
                  <a:pt x="1157" y="33"/>
                </a:lnTo>
                <a:close/>
              </a:path>
            </a:pathLst>
          </a:custGeom>
          <a:solidFill>
            <a:srgbClr val="949AA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33" name="ïṡlïḋê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7353B5A1-2020-4A09-923D-7C414CBF388F}"/>
              </a:ext>
            </a:extLst>
          </p:cNvPr>
          <p:cNvSpPr/>
          <p:nvPr/>
        </p:nvSpPr>
        <p:spPr bwMode="auto">
          <a:xfrm>
            <a:off x="2702835" y="2520813"/>
            <a:ext cx="760385" cy="228050"/>
          </a:xfrm>
          <a:custGeom>
            <a:avLst/>
            <a:gdLst>
              <a:gd name="T0" fmla="*/ 1157 w 1157"/>
              <a:gd name="T1" fmla="*/ 33 h 347"/>
              <a:gd name="T2" fmla="*/ 10 w 1157"/>
              <a:gd name="T3" fmla="*/ 347 h 347"/>
              <a:gd name="T4" fmla="*/ 0 w 1157"/>
              <a:gd name="T5" fmla="*/ 314 h 347"/>
              <a:gd name="T6" fmla="*/ 1149 w 1157"/>
              <a:gd name="T7" fmla="*/ 0 h 347"/>
              <a:gd name="T8" fmla="*/ 1157 w 1157"/>
              <a:gd name="T9" fmla="*/ 33 h 3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157" h="347">
                <a:moveTo>
                  <a:pt x="1157" y="33"/>
                </a:moveTo>
                <a:lnTo>
                  <a:pt x="10" y="347"/>
                </a:lnTo>
                <a:lnTo>
                  <a:pt x="0" y="314"/>
                </a:lnTo>
                <a:lnTo>
                  <a:pt x="1149" y="0"/>
                </a:lnTo>
                <a:lnTo>
                  <a:pt x="1157" y="33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34" name="îSļîďè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269AE2D5-D33B-47A8-B83F-CF0A16BECCE2}"/>
              </a:ext>
            </a:extLst>
          </p:cNvPr>
          <p:cNvSpPr/>
          <p:nvPr/>
        </p:nvSpPr>
        <p:spPr bwMode="auto">
          <a:xfrm>
            <a:off x="2719923" y="2581932"/>
            <a:ext cx="760385" cy="227393"/>
          </a:xfrm>
          <a:custGeom>
            <a:avLst/>
            <a:gdLst>
              <a:gd name="T0" fmla="*/ 1157 w 1157"/>
              <a:gd name="T1" fmla="*/ 33 h 346"/>
              <a:gd name="T2" fmla="*/ 9 w 1157"/>
              <a:gd name="T3" fmla="*/ 346 h 346"/>
              <a:gd name="T4" fmla="*/ 0 w 1157"/>
              <a:gd name="T5" fmla="*/ 315 h 346"/>
              <a:gd name="T6" fmla="*/ 1148 w 1157"/>
              <a:gd name="T7" fmla="*/ 0 h 346"/>
              <a:gd name="T8" fmla="*/ 1157 w 1157"/>
              <a:gd name="T9" fmla="*/ 33 h 3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157" h="346">
                <a:moveTo>
                  <a:pt x="1157" y="33"/>
                </a:moveTo>
                <a:lnTo>
                  <a:pt x="9" y="346"/>
                </a:lnTo>
                <a:lnTo>
                  <a:pt x="0" y="315"/>
                </a:lnTo>
                <a:lnTo>
                  <a:pt x="1148" y="0"/>
                </a:lnTo>
                <a:lnTo>
                  <a:pt x="1157" y="33"/>
                </a:lnTo>
                <a:close/>
              </a:path>
            </a:pathLst>
          </a:custGeom>
          <a:solidFill>
            <a:srgbClr val="949AA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35" name="íSliḓé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4CE6D343-F79F-478D-A86F-92200E943B01}"/>
              </a:ext>
            </a:extLst>
          </p:cNvPr>
          <p:cNvSpPr/>
          <p:nvPr/>
        </p:nvSpPr>
        <p:spPr bwMode="auto">
          <a:xfrm>
            <a:off x="2719923" y="2581932"/>
            <a:ext cx="760385" cy="227393"/>
          </a:xfrm>
          <a:custGeom>
            <a:avLst/>
            <a:gdLst>
              <a:gd name="T0" fmla="*/ 1157 w 1157"/>
              <a:gd name="T1" fmla="*/ 33 h 346"/>
              <a:gd name="T2" fmla="*/ 9 w 1157"/>
              <a:gd name="T3" fmla="*/ 346 h 346"/>
              <a:gd name="T4" fmla="*/ 0 w 1157"/>
              <a:gd name="T5" fmla="*/ 315 h 346"/>
              <a:gd name="T6" fmla="*/ 1148 w 1157"/>
              <a:gd name="T7" fmla="*/ 0 h 346"/>
              <a:gd name="T8" fmla="*/ 1157 w 1157"/>
              <a:gd name="T9" fmla="*/ 33 h 3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157" h="346">
                <a:moveTo>
                  <a:pt x="1157" y="33"/>
                </a:moveTo>
                <a:lnTo>
                  <a:pt x="9" y="346"/>
                </a:lnTo>
                <a:lnTo>
                  <a:pt x="0" y="315"/>
                </a:lnTo>
                <a:lnTo>
                  <a:pt x="1148" y="0"/>
                </a:lnTo>
                <a:lnTo>
                  <a:pt x="1157" y="33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36" name="iṧľiďe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C595D5CC-D535-4D5E-BA29-66521B54348A}"/>
              </a:ext>
            </a:extLst>
          </p:cNvPr>
          <p:cNvSpPr/>
          <p:nvPr/>
        </p:nvSpPr>
        <p:spPr bwMode="auto">
          <a:xfrm>
            <a:off x="2737010" y="2643710"/>
            <a:ext cx="760385" cy="226736"/>
          </a:xfrm>
          <a:custGeom>
            <a:avLst/>
            <a:gdLst>
              <a:gd name="T0" fmla="*/ 1157 w 1157"/>
              <a:gd name="T1" fmla="*/ 31 h 345"/>
              <a:gd name="T2" fmla="*/ 8 w 1157"/>
              <a:gd name="T3" fmla="*/ 345 h 345"/>
              <a:gd name="T4" fmla="*/ 0 w 1157"/>
              <a:gd name="T5" fmla="*/ 313 h 345"/>
              <a:gd name="T6" fmla="*/ 1148 w 1157"/>
              <a:gd name="T7" fmla="*/ 0 h 345"/>
              <a:gd name="T8" fmla="*/ 1157 w 1157"/>
              <a:gd name="T9" fmla="*/ 31 h 3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157" h="345">
                <a:moveTo>
                  <a:pt x="1157" y="31"/>
                </a:moveTo>
                <a:lnTo>
                  <a:pt x="8" y="345"/>
                </a:lnTo>
                <a:lnTo>
                  <a:pt x="0" y="313"/>
                </a:lnTo>
                <a:lnTo>
                  <a:pt x="1148" y="0"/>
                </a:lnTo>
                <a:lnTo>
                  <a:pt x="1157" y="31"/>
                </a:lnTo>
                <a:close/>
              </a:path>
            </a:pathLst>
          </a:custGeom>
          <a:solidFill>
            <a:srgbClr val="949AA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37" name="îṡľïḋe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C5808560-FB67-4A28-80AF-90B2AC2C5318}"/>
              </a:ext>
            </a:extLst>
          </p:cNvPr>
          <p:cNvSpPr/>
          <p:nvPr/>
        </p:nvSpPr>
        <p:spPr bwMode="auto">
          <a:xfrm>
            <a:off x="2737010" y="2643710"/>
            <a:ext cx="760385" cy="226736"/>
          </a:xfrm>
          <a:custGeom>
            <a:avLst/>
            <a:gdLst>
              <a:gd name="T0" fmla="*/ 1157 w 1157"/>
              <a:gd name="T1" fmla="*/ 31 h 345"/>
              <a:gd name="T2" fmla="*/ 8 w 1157"/>
              <a:gd name="T3" fmla="*/ 345 h 345"/>
              <a:gd name="T4" fmla="*/ 0 w 1157"/>
              <a:gd name="T5" fmla="*/ 313 h 345"/>
              <a:gd name="T6" fmla="*/ 1148 w 1157"/>
              <a:gd name="T7" fmla="*/ 0 h 345"/>
              <a:gd name="T8" fmla="*/ 1157 w 1157"/>
              <a:gd name="T9" fmla="*/ 31 h 3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157" h="345">
                <a:moveTo>
                  <a:pt x="1157" y="31"/>
                </a:moveTo>
                <a:lnTo>
                  <a:pt x="8" y="345"/>
                </a:lnTo>
                <a:lnTo>
                  <a:pt x="0" y="313"/>
                </a:lnTo>
                <a:lnTo>
                  <a:pt x="1148" y="0"/>
                </a:lnTo>
                <a:lnTo>
                  <a:pt x="1157" y="31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38" name="ïşḷîḋé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6C20A970-D7DD-4D3A-9A1C-26030188F742}"/>
              </a:ext>
            </a:extLst>
          </p:cNvPr>
          <p:cNvSpPr/>
          <p:nvPr/>
        </p:nvSpPr>
        <p:spPr bwMode="auto">
          <a:xfrm>
            <a:off x="2754754" y="2707458"/>
            <a:ext cx="760385" cy="227393"/>
          </a:xfrm>
          <a:custGeom>
            <a:avLst/>
            <a:gdLst>
              <a:gd name="T0" fmla="*/ 1157 w 1157"/>
              <a:gd name="T1" fmla="*/ 33 h 346"/>
              <a:gd name="T2" fmla="*/ 8 w 1157"/>
              <a:gd name="T3" fmla="*/ 346 h 346"/>
              <a:gd name="T4" fmla="*/ 0 w 1157"/>
              <a:gd name="T5" fmla="*/ 313 h 346"/>
              <a:gd name="T6" fmla="*/ 1148 w 1157"/>
              <a:gd name="T7" fmla="*/ 0 h 346"/>
              <a:gd name="T8" fmla="*/ 1157 w 1157"/>
              <a:gd name="T9" fmla="*/ 33 h 3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157" h="346">
                <a:moveTo>
                  <a:pt x="1157" y="33"/>
                </a:moveTo>
                <a:lnTo>
                  <a:pt x="8" y="346"/>
                </a:lnTo>
                <a:lnTo>
                  <a:pt x="0" y="313"/>
                </a:lnTo>
                <a:lnTo>
                  <a:pt x="1148" y="0"/>
                </a:lnTo>
                <a:lnTo>
                  <a:pt x="1157" y="33"/>
                </a:lnTo>
                <a:close/>
              </a:path>
            </a:pathLst>
          </a:custGeom>
          <a:solidFill>
            <a:srgbClr val="949AA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39" name="í$1íde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4F2F1E50-C214-46C5-90E2-183ADFA0483C}"/>
              </a:ext>
            </a:extLst>
          </p:cNvPr>
          <p:cNvSpPr/>
          <p:nvPr/>
        </p:nvSpPr>
        <p:spPr bwMode="auto">
          <a:xfrm>
            <a:off x="2754754" y="2707458"/>
            <a:ext cx="760385" cy="227393"/>
          </a:xfrm>
          <a:custGeom>
            <a:avLst/>
            <a:gdLst>
              <a:gd name="T0" fmla="*/ 1157 w 1157"/>
              <a:gd name="T1" fmla="*/ 33 h 346"/>
              <a:gd name="T2" fmla="*/ 8 w 1157"/>
              <a:gd name="T3" fmla="*/ 346 h 346"/>
              <a:gd name="T4" fmla="*/ 0 w 1157"/>
              <a:gd name="T5" fmla="*/ 313 h 346"/>
              <a:gd name="T6" fmla="*/ 1148 w 1157"/>
              <a:gd name="T7" fmla="*/ 0 h 346"/>
              <a:gd name="T8" fmla="*/ 1157 w 1157"/>
              <a:gd name="T9" fmla="*/ 33 h 3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157" h="346">
                <a:moveTo>
                  <a:pt x="1157" y="33"/>
                </a:moveTo>
                <a:lnTo>
                  <a:pt x="8" y="346"/>
                </a:lnTo>
                <a:lnTo>
                  <a:pt x="0" y="313"/>
                </a:lnTo>
                <a:lnTo>
                  <a:pt x="1148" y="0"/>
                </a:lnTo>
                <a:lnTo>
                  <a:pt x="1157" y="33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40" name="ïśľíďê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0FB65969-570E-4F20-8FA1-447D3049888A}"/>
              </a:ext>
            </a:extLst>
          </p:cNvPr>
          <p:cNvSpPr/>
          <p:nvPr/>
        </p:nvSpPr>
        <p:spPr bwMode="auto">
          <a:xfrm>
            <a:off x="2771841" y="2767921"/>
            <a:ext cx="759728" cy="228050"/>
          </a:xfrm>
          <a:custGeom>
            <a:avLst/>
            <a:gdLst>
              <a:gd name="T0" fmla="*/ 1156 w 1156"/>
              <a:gd name="T1" fmla="*/ 33 h 347"/>
              <a:gd name="T2" fmla="*/ 8 w 1156"/>
              <a:gd name="T3" fmla="*/ 347 h 347"/>
              <a:gd name="T4" fmla="*/ 0 w 1156"/>
              <a:gd name="T5" fmla="*/ 315 h 347"/>
              <a:gd name="T6" fmla="*/ 1146 w 1156"/>
              <a:gd name="T7" fmla="*/ 0 h 347"/>
              <a:gd name="T8" fmla="*/ 1156 w 1156"/>
              <a:gd name="T9" fmla="*/ 33 h 3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156" h="347">
                <a:moveTo>
                  <a:pt x="1156" y="33"/>
                </a:moveTo>
                <a:lnTo>
                  <a:pt x="8" y="347"/>
                </a:lnTo>
                <a:lnTo>
                  <a:pt x="0" y="315"/>
                </a:lnTo>
                <a:lnTo>
                  <a:pt x="1146" y="0"/>
                </a:lnTo>
                <a:lnTo>
                  <a:pt x="1156" y="33"/>
                </a:lnTo>
                <a:close/>
              </a:path>
            </a:pathLst>
          </a:custGeom>
          <a:solidFill>
            <a:srgbClr val="949AA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41" name="íṥľïde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032803C6-1237-4A86-98B9-3ED1C0474FC4}"/>
              </a:ext>
            </a:extLst>
          </p:cNvPr>
          <p:cNvSpPr/>
          <p:nvPr/>
        </p:nvSpPr>
        <p:spPr bwMode="auto">
          <a:xfrm>
            <a:off x="2771841" y="2767921"/>
            <a:ext cx="759728" cy="228050"/>
          </a:xfrm>
          <a:custGeom>
            <a:avLst/>
            <a:gdLst>
              <a:gd name="T0" fmla="*/ 1156 w 1156"/>
              <a:gd name="T1" fmla="*/ 33 h 347"/>
              <a:gd name="T2" fmla="*/ 8 w 1156"/>
              <a:gd name="T3" fmla="*/ 347 h 347"/>
              <a:gd name="T4" fmla="*/ 0 w 1156"/>
              <a:gd name="T5" fmla="*/ 315 h 347"/>
              <a:gd name="T6" fmla="*/ 1146 w 1156"/>
              <a:gd name="T7" fmla="*/ 0 h 347"/>
              <a:gd name="T8" fmla="*/ 1156 w 1156"/>
              <a:gd name="T9" fmla="*/ 33 h 3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156" h="347">
                <a:moveTo>
                  <a:pt x="1156" y="33"/>
                </a:moveTo>
                <a:lnTo>
                  <a:pt x="8" y="347"/>
                </a:lnTo>
                <a:lnTo>
                  <a:pt x="0" y="315"/>
                </a:lnTo>
                <a:lnTo>
                  <a:pt x="1146" y="0"/>
                </a:lnTo>
                <a:lnTo>
                  <a:pt x="1156" y="33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42" name="îṣľiḋê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68368D79-343C-4DB3-8B37-C5AD8584AADC}"/>
              </a:ext>
            </a:extLst>
          </p:cNvPr>
          <p:cNvSpPr/>
          <p:nvPr/>
        </p:nvSpPr>
        <p:spPr bwMode="auto">
          <a:xfrm>
            <a:off x="2788272" y="2882275"/>
            <a:ext cx="566510" cy="174159"/>
          </a:xfrm>
          <a:custGeom>
            <a:avLst/>
            <a:gdLst>
              <a:gd name="T0" fmla="*/ 862 w 862"/>
              <a:gd name="T1" fmla="*/ 33 h 265"/>
              <a:gd name="T2" fmla="*/ 9 w 862"/>
              <a:gd name="T3" fmla="*/ 265 h 265"/>
              <a:gd name="T4" fmla="*/ 0 w 862"/>
              <a:gd name="T5" fmla="*/ 234 h 265"/>
              <a:gd name="T6" fmla="*/ 852 w 862"/>
              <a:gd name="T7" fmla="*/ 0 h 265"/>
              <a:gd name="T8" fmla="*/ 862 w 862"/>
              <a:gd name="T9" fmla="*/ 33 h 2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62" h="265">
                <a:moveTo>
                  <a:pt x="862" y="33"/>
                </a:moveTo>
                <a:lnTo>
                  <a:pt x="9" y="265"/>
                </a:lnTo>
                <a:lnTo>
                  <a:pt x="0" y="234"/>
                </a:lnTo>
                <a:lnTo>
                  <a:pt x="852" y="0"/>
                </a:lnTo>
                <a:lnTo>
                  <a:pt x="862" y="33"/>
                </a:lnTo>
                <a:close/>
              </a:path>
            </a:pathLst>
          </a:custGeom>
          <a:solidFill>
            <a:srgbClr val="949AA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43" name="íšḻíḓê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F4C988AA-8E8A-4A25-8DF1-9D4E6AA93120}"/>
              </a:ext>
            </a:extLst>
          </p:cNvPr>
          <p:cNvSpPr/>
          <p:nvPr/>
        </p:nvSpPr>
        <p:spPr bwMode="auto">
          <a:xfrm>
            <a:off x="2788272" y="2882275"/>
            <a:ext cx="566510" cy="174159"/>
          </a:xfrm>
          <a:custGeom>
            <a:avLst/>
            <a:gdLst>
              <a:gd name="T0" fmla="*/ 862 w 862"/>
              <a:gd name="T1" fmla="*/ 33 h 265"/>
              <a:gd name="T2" fmla="*/ 9 w 862"/>
              <a:gd name="T3" fmla="*/ 265 h 265"/>
              <a:gd name="T4" fmla="*/ 0 w 862"/>
              <a:gd name="T5" fmla="*/ 234 h 265"/>
              <a:gd name="T6" fmla="*/ 852 w 862"/>
              <a:gd name="T7" fmla="*/ 0 h 265"/>
              <a:gd name="T8" fmla="*/ 862 w 862"/>
              <a:gd name="T9" fmla="*/ 33 h 2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62" h="265">
                <a:moveTo>
                  <a:pt x="862" y="33"/>
                </a:moveTo>
                <a:lnTo>
                  <a:pt x="9" y="265"/>
                </a:lnTo>
                <a:lnTo>
                  <a:pt x="0" y="234"/>
                </a:lnTo>
                <a:lnTo>
                  <a:pt x="852" y="0"/>
                </a:lnTo>
                <a:lnTo>
                  <a:pt x="862" y="33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44" name="îṧḷîḓé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80413720-929D-4027-AD94-7B3E61D08EEA}"/>
              </a:ext>
            </a:extLst>
          </p:cNvPr>
          <p:cNvSpPr/>
          <p:nvPr/>
        </p:nvSpPr>
        <p:spPr bwMode="auto">
          <a:xfrm>
            <a:off x="2097550" y="3879253"/>
            <a:ext cx="70321" cy="70321"/>
          </a:xfrm>
          <a:custGeom>
            <a:avLst/>
            <a:gdLst>
              <a:gd name="T0" fmla="*/ 107 w 107"/>
              <a:gd name="T1" fmla="*/ 84 h 107"/>
              <a:gd name="T2" fmla="*/ 23 w 107"/>
              <a:gd name="T3" fmla="*/ 107 h 107"/>
              <a:gd name="T4" fmla="*/ 0 w 107"/>
              <a:gd name="T5" fmla="*/ 23 h 107"/>
              <a:gd name="T6" fmla="*/ 84 w 107"/>
              <a:gd name="T7" fmla="*/ 0 h 107"/>
              <a:gd name="T8" fmla="*/ 107 w 107"/>
              <a:gd name="T9" fmla="*/ 84 h 1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07" h="107">
                <a:moveTo>
                  <a:pt x="107" y="84"/>
                </a:moveTo>
                <a:lnTo>
                  <a:pt x="23" y="107"/>
                </a:lnTo>
                <a:lnTo>
                  <a:pt x="0" y="23"/>
                </a:lnTo>
                <a:lnTo>
                  <a:pt x="84" y="0"/>
                </a:lnTo>
                <a:lnTo>
                  <a:pt x="107" y="84"/>
                </a:lnTo>
                <a:close/>
              </a:path>
            </a:pathLst>
          </a:custGeom>
          <a:solidFill>
            <a:srgbClr val="54BAE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45" name="íṧḷiḍé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C4522074-13B1-46BC-B87C-BF493451879A}"/>
              </a:ext>
            </a:extLst>
          </p:cNvPr>
          <p:cNvSpPr/>
          <p:nvPr/>
        </p:nvSpPr>
        <p:spPr bwMode="auto">
          <a:xfrm>
            <a:off x="2207303" y="3848365"/>
            <a:ext cx="131441" cy="55205"/>
          </a:xfrm>
          <a:custGeom>
            <a:avLst/>
            <a:gdLst>
              <a:gd name="T0" fmla="*/ 200 w 200"/>
              <a:gd name="T1" fmla="*/ 33 h 84"/>
              <a:gd name="T2" fmla="*/ 8 w 200"/>
              <a:gd name="T3" fmla="*/ 84 h 84"/>
              <a:gd name="T4" fmla="*/ 0 w 200"/>
              <a:gd name="T5" fmla="*/ 53 h 84"/>
              <a:gd name="T6" fmla="*/ 191 w 200"/>
              <a:gd name="T7" fmla="*/ 0 h 84"/>
              <a:gd name="T8" fmla="*/ 200 w 200"/>
              <a:gd name="T9" fmla="*/ 33 h 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00" h="84">
                <a:moveTo>
                  <a:pt x="200" y="33"/>
                </a:moveTo>
                <a:lnTo>
                  <a:pt x="8" y="84"/>
                </a:lnTo>
                <a:lnTo>
                  <a:pt x="0" y="53"/>
                </a:lnTo>
                <a:lnTo>
                  <a:pt x="191" y="0"/>
                </a:lnTo>
                <a:lnTo>
                  <a:pt x="200" y="33"/>
                </a:lnTo>
                <a:close/>
              </a:path>
            </a:pathLst>
          </a:custGeom>
          <a:solidFill>
            <a:srgbClr val="949AA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46" name="îśľîḍé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CEA4F791-4714-4F75-8647-94E6FBE88DAB}"/>
              </a:ext>
            </a:extLst>
          </p:cNvPr>
          <p:cNvSpPr/>
          <p:nvPr/>
        </p:nvSpPr>
        <p:spPr bwMode="auto">
          <a:xfrm>
            <a:off x="2121867" y="3969290"/>
            <a:ext cx="70321" cy="70321"/>
          </a:xfrm>
          <a:custGeom>
            <a:avLst/>
            <a:gdLst>
              <a:gd name="T0" fmla="*/ 107 w 107"/>
              <a:gd name="T1" fmla="*/ 84 h 107"/>
              <a:gd name="T2" fmla="*/ 23 w 107"/>
              <a:gd name="T3" fmla="*/ 107 h 107"/>
              <a:gd name="T4" fmla="*/ 0 w 107"/>
              <a:gd name="T5" fmla="*/ 23 h 107"/>
              <a:gd name="T6" fmla="*/ 84 w 107"/>
              <a:gd name="T7" fmla="*/ 0 h 107"/>
              <a:gd name="T8" fmla="*/ 107 w 107"/>
              <a:gd name="T9" fmla="*/ 84 h 1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07" h="107">
                <a:moveTo>
                  <a:pt x="107" y="84"/>
                </a:moveTo>
                <a:lnTo>
                  <a:pt x="23" y="107"/>
                </a:lnTo>
                <a:lnTo>
                  <a:pt x="0" y="23"/>
                </a:lnTo>
                <a:lnTo>
                  <a:pt x="84" y="0"/>
                </a:lnTo>
                <a:lnTo>
                  <a:pt x="107" y="84"/>
                </a:lnTo>
                <a:close/>
              </a:path>
            </a:pathLst>
          </a:custGeom>
          <a:solidFill>
            <a:srgbClr val="F44D3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47" name="îSḻîḓé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9C9A28B8-02D1-4C02-9334-0454130FDB10}"/>
              </a:ext>
            </a:extLst>
          </p:cNvPr>
          <p:cNvSpPr/>
          <p:nvPr/>
        </p:nvSpPr>
        <p:spPr bwMode="auto">
          <a:xfrm>
            <a:off x="2231619" y="3894369"/>
            <a:ext cx="292456" cy="99238"/>
          </a:xfrm>
          <a:custGeom>
            <a:avLst/>
            <a:gdLst>
              <a:gd name="T0" fmla="*/ 445 w 445"/>
              <a:gd name="T1" fmla="*/ 33 h 151"/>
              <a:gd name="T2" fmla="*/ 8 w 445"/>
              <a:gd name="T3" fmla="*/ 151 h 151"/>
              <a:gd name="T4" fmla="*/ 0 w 445"/>
              <a:gd name="T5" fmla="*/ 120 h 151"/>
              <a:gd name="T6" fmla="*/ 435 w 445"/>
              <a:gd name="T7" fmla="*/ 0 h 151"/>
              <a:gd name="T8" fmla="*/ 445 w 445"/>
              <a:gd name="T9" fmla="*/ 33 h 1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45" h="151">
                <a:moveTo>
                  <a:pt x="445" y="33"/>
                </a:moveTo>
                <a:lnTo>
                  <a:pt x="8" y="151"/>
                </a:lnTo>
                <a:lnTo>
                  <a:pt x="0" y="120"/>
                </a:lnTo>
                <a:lnTo>
                  <a:pt x="435" y="0"/>
                </a:lnTo>
                <a:lnTo>
                  <a:pt x="445" y="33"/>
                </a:lnTo>
                <a:close/>
              </a:path>
            </a:pathLst>
          </a:custGeom>
          <a:solidFill>
            <a:srgbClr val="949AA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48" name="íṡ1íďe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97C9D011-390C-443E-A278-D4451D74E617}"/>
              </a:ext>
            </a:extLst>
          </p:cNvPr>
          <p:cNvSpPr/>
          <p:nvPr/>
        </p:nvSpPr>
        <p:spPr bwMode="auto">
          <a:xfrm>
            <a:off x="2339401" y="3730725"/>
            <a:ext cx="125526" cy="53891"/>
          </a:xfrm>
          <a:custGeom>
            <a:avLst/>
            <a:gdLst>
              <a:gd name="T0" fmla="*/ 191 w 191"/>
              <a:gd name="T1" fmla="*/ 32 h 82"/>
              <a:gd name="T2" fmla="*/ 10 w 191"/>
              <a:gd name="T3" fmla="*/ 82 h 82"/>
              <a:gd name="T4" fmla="*/ 0 w 191"/>
              <a:gd name="T5" fmla="*/ 50 h 82"/>
              <a:gd name="T6" fmla="*/ 183 w 191"/>
              <a:gd name="T7" fmla="*/ 0 h 82"/>
              <a:gd name="T8" fmla="*/ 191 w 191"/>
              <a:gd name="T9" fmla="*/ 32 h 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91" h="82">
                <a:moveTo>
                  <a:pt x="191" y="32"/>
                </a:moveTo>
                <a:lnTo>
                  <a:pt x="10" y="82"/>
                </a:lnTo>
                <a:lnTo>
                  <a:pt x="0" y="50"/>
                </a:lnTo>
                <a:lnTo>
                  <a:pt x="183" y="0"/>
                </a:lnTo>
                <a:lnTo>
                  <a:pt x="191" y="32"/>
                </a:lnTo>
                <a:close/>
              </a:path>
            </a:pathLst>
          </a:custGeom>
          <a:solidFill>
            <a:srgbClr val="5A5A7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49" name="íṩļíďe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EB02484B-7FE0-4315-A6FD-B484A783EA04}"/>
              </a:ext>
            </a:extLst>
          </p:cNvPr>
          <p:cNvSpPr/>
          <p:nvPr/>
        </p:nvSpPr>
        <p:spPr bwMode="auto">
          <a:xfrm>
            <a:off x="2339401" y="3730725"/>
            <a:ext cx="125526" cy="53891"/>
          </a:xfrm>
          <a:custGeom>
            <a:avLst/>
            <a:gdLst>
              <a:gd name="T0" fmla="*/ 191 w 191"/>
              <a:gd name="T1" fmla="*/ 32 h 82"/>
              <a:gd name="T2" fmla="*/ 10 w 191"/>
              <a:gd name="T3" fmla="*/ 82 h 82"/>
              <a:gd name="T4" fmla="*/ 0 w 191"/>
              <a:gd name="T5" fmla="*/ 50 h 82"/>
              <a:gd name="T6" fmla="*/ 183 w 191"/>
              <a:gd name="T7" fmla="*/ 0 h 82"/>
              <a:gd name="T8" fmla="*/ 191 w 191"/>
              <a:gd name="T9" fmla="*/ 32 h 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91" h="82">
                <a:moveTo>
                  <a:pt x="191" y="32"/>
                </a:moveTo>
                <a:lnTo>
                  <a:pt x="10" y="82"/>
                </a:lnTo>
                <a:lnTo>
                  <a:pt x="0" y="50"/>
                </a:lnTo>
                <a:lnTo>
                  <a:pt x="183" y="0"/>
                </a:lnTo>
                <a:lnTo>
                  <a:pt x="191" y="32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50" name="iṣḷïḑè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C653DBB1-59E2-4034-B6B0-7C562C412C39}"/>
              </a:ext>
            </a:extLst>
          </p:cNvPr>
          <p:cNvSpPr/>
          <p:nvPr/>
        </p:nvSpPr>
        <p:spPr bwMode="auto">
          <a:xfrm>
            <a:off x="1895131" y="3437612"/>
            <a:ext cx="118296" cy="366063"/>
          </a:xfrm>
          <a:custGeom>
            <a:avLst/>
            <a:gdLst>
              <a:gd name="T0" fmla="*/ 180 w 180"/>
              <a:gd name="T1" fmla="*/ 550 h 557"/>
              <a:gd name="T2" fmla="*/ 151 w 180"/>
              <a:gd name="T3" fmla="*/ 557 h 557"/>
              <a:gd name="T4" fmla="*/ 0 w 180"/>
              <a:gd name="T5" fmla="*/ 8 h 557"/>
              <a:gd name="T6" fmla="*/ 28 w 180"/>
              <a:gd name="T7" fmla="*/ 0 h 557"/>
              <a:gd name="T8" fmla="*/ 180 w 180"/>
              <a:gd name="T9" fmla="*/ 550 h 5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80" h="557">
                <a:moveTo>
                  <a:pt x="180" y="550"/>
                </a:moveTo>
                <a:lnTo>
                  <a:pt x="151" y="557"/>
                </a:lnTo>
                <a:lnTo>
                  <a:pt x="0" y="8"/>
                </a:lnTo>
                <a:lnTo>
                  <a:pt x="28" y="0"/>
                </a:lnTo>
                <a:lnTo>
                  <a:pt x="180" y="550"/>
                </a:lnTo>
                <a:close/>
              </a:path>
            </a:pathLst>
          </a:custGeom>
          <a:solidFill>
            <a:srgbClr val="54BAE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51" name="íṩlîḍê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FBD732B7-E568-4B53-9615-C979CDBAC2D2}"/>
              </a:ext>
            </a:extLst>
          </p:cNvPr>
          <p:cNvSpPr/>
          <p:nvPr/>
        </p:nvSpPr>
        <p:spPr bwMode="auto">
          <a:xfrm>
            <a:off x="1895131" y="3437612"/>
            <a:ext cx="118296" cy="366063"/>
          </a:xfrm>
          <a:custGeom>
            <a:avLst/>
            <a:gdLst>
              <a:gd name="T0" fmla="*/ 180 w 180"/>
              <a:gd name="T1" fmla="*/ 550 h 557"/>
              <a:gd name="T2" fmla="*/ 151 w 180"/>
              <a:gd name="T3" fmla="*/ 557 h 557"/>
              <a:gd name="T4" fmla="*/ 0 w 180"/>
              <a:gd name="T5" fmla="*/ 8 h 557"/>
              <a:gd name="T6" fmla="*/ 28 w 180"/>
              <a:gd name="T7" fmla="*/ 0 h 557"/>
              <a:gd name="T8" fmla="*/ 180 w 180"/>
              <a:gd name="T9" fmla="*/ 550 h 5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80" h="557">
                <a:moveTo>
                  <a:pt x="180" y="550"/>
                </a:moveTo>
                <a:lnTo>
                  <a:pt x="151" y="557"/>
                </a:lnTo>
                <a:lnTo>
                  <a:pt x="0" y="8"/>
                </a:lnTo>
                <a:lnTo>
                  <a:pt x="28" y="0"/>
                </a:lnTo>
                <a:lnTo>
                  <a:pt x="180" y="55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52" name="íṧľiḑé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1521BB0E-0639-489C-9D1D-AFBE9E332841}"/>
              </a:ext>
            </a:extLst>
          </p:cNvPr>
          <p:cNvSpPr/>
          <p:nvPr/>
        </p:nvSpPr>
        <p:spPr bwMode="auto">
          <a:xfrm>
            <a:off x="1954280" y="3578911"/>
            <a:ext cx="77550" cy="220164"/>
          </a:xfrm>
          <a:custGeom>
            <a:avLst/>
            <a:gdLst>
              <a:gd name="T0" fmla="*/ 118 w 118"/>
              <a:gd name="T1" fmla="*/ 326 h 335"/>
              <a:gd name="T2" fmla="*/ 90 w 118"/>
              <a:gd name="T3" fmla="*/ 335 h 335"/>
              <a:gd name="T4" fmla="*/ 0 w 118"/>
              <a:gd name="T5" fmla="*/ 8 h 335"/>
              <a:gd name="T6" fmla="*/ 28 w 118"/>
              <a:gd name="T7" fmla="*/ 0 h 335"/>
              <a:gd name="T8" fmla="*/ 118 w 118"/>
              <a:gd name="T9" fmla="*/ 326 h 3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18" h="335">
                <a:moveTo>
                  <a:pt x="118" y="326"/>
                </a:moveTo>
                <a:lnTo>
                  <a:pt x="90" y="335"/>
                </a:lnTo>
                <a:lnTo>
                  <a:pt x="0" y="8"/>
                </a:lnTo>
                <a:lnTo>
                  <a:pt x="28" y="0"/>
                </a:lnTo>
                <a:lnTo>
                  <a:pt x="118" y="326"/>
                </a:lnTo>
                <a:close/>
              </a:path>
            </a:pathLst>
          </a:custGeom>
          <a:solidFill>
            <a:srgbClr val="F44D3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53" name="iṧḻiḍè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533CC0E0-7C72-4D64-97EF-5B33A72F294E}"/>
              </a:ext>
            </a:extLst>
          </p:cNvPr>
          <p:cNvSpPr/>
          <p:nvPr/>
        </p:nvSpPr>
        <p:spPr bwMode="auto">
          <a:xfrm>
            <a:off x="1954280" y="3578911"/>
            <a:ext cx="77550" cy="220164"/>
          </a:xfrm>
          <a:custGeom>
            <a:avLst/>
            <a:gdLst>
              <a:gd name="T0" fmla="*/ 118 w 118"/>
              <a:gd name="T1" fmla="*/ 326 h 335"/>
              <a:gd name="T2" fmla="*/ 90 w 118"/>
              <a:gd name="T3" fmla="*/ 335 h 335"/>
              <a:gd name="T4" fmla="*/ 0 w 118"/>
              <a:gd name="T5" fmla="*/ 8 h 335"/>
              <a:gd name="T6" fmla="*/ 28 w 118"/>
              <a:gd name="T7" fmla="*/ 0 h 335"/>
              <a:gd name="T8" fmla="*/ 118 w 118"/>
              <a:gd name="T9" fmla="*/ 326 h 3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18" h="335">
                <a:moveTo>
                  <a:pt x="118" y="326"/>
                </a:moveTo>
                <a:lnTo>
                  <a:pt x="90" y="335"/>
                </a:lnTo>
                <a:lnTo>
                  <a:pt x="0" y="8"/>
                </a:lnTo>
                <a:lnTo>
                  <a:pt x="28" y="0"/>
                </a:lnTo>
                <a:lnTo>
                  <a:pt x="118" y="326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54" name="î$ḻíďê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481EFA3E-2C50-46E5-99B9-775C525AB90F}"/>
              </a:ext>
            </a:extLst>
          </p:cNvPr>
          <p:cNvSpPr/>
          <p:nvPr/>
        </p:nvSpPr>
        <p:spPr bwMode="auto">
          <a:xfrm>
            <a:off x="1978596" y="3475730"/>
            <a:ext cx="101867" cy="308886"/>
          </a:xfrm>
          <a:custGeom>
            <a:avLst/>
            <a:gdLst>
              <a:gd name="T0" fmla="*/ 155 w 155"/>
              <a:gd name="T1" fmla="*/ 463 h 470"/>
              <a:gd name="T2" fmla="*/ 127 w 155"/>
              <a:gd name="T3" fmla="*/ 470 h 470"/>
              <a:gd name="T4" fmla="*/ 0 w 155"/>
              <a:gd name="T5" fmla="*/ 7 h 470"/>
              <a:gd name="T6" fmla="*/ 28 w 155"/>
              <a:gd name="T7" fmla="*/ 0 h 470"/>
              <a:gd name="T8" fmla="*/ 155 w 155"/>
              <a:gd name="T9" fmla="*/ 463 h 4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55" h="470">
                <a:moveTo>
                  <a:pt x="155" y="463"/>
                </a:moveTo>
                <a:lnTo>
                  <a:pt x="127" y="470"/>
                </a:lnTo>
                <a:lnTo>
                  <a:pt x="0" y="7"/>
                </a:lnTo>
                <a:lnTo>
                  <a:pt x="28" y="0"/>
                </a:lnTo>
                <a:lnTo>
                  <a:pt x="155" y="463"/>
                </a:lnTo>
                <a:close/>
              </a:path>
            </a:pathLst>
          </a:custGeom>
          <a:solidFill>
            <a:srgbClr val="54BAE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55" name="i$ľiḑê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292F9134-E236-4563-9741-921B2060B8CA}"/>
              </a:ext>
            </a:extLst>
          </p:cNvPr>
          <p:cNvSpPr/>
          <p:nvPr/>
        </p:nvSpPr>
        <p:spPr bwMode="auto">
          <a:xfrm>
            <a:off x="1978596" y="3475730"/>
            <a:ext cx="101867" cy="308886"/>
          </a:xfrm>
          <a:custGeom>
            <a:avLst/>
            <a:gdLst>
              <a:gd name="T0" fmla="*/ 155 w 155"/>
              <a:gd name="T1" fmla="*/ 463 h 470"/>
              <a:gd name="T2" fmla="*/ 127 w 155"/>
              <a:gd name="T3" fmla="*/ 470 h 470"/>
              <a:gd name="T4" fmla="*/ 0 w 155"/>
              <a:gd name="T5" fmla="*/ 7 h 470"/>
              <a:gd name="T6" fmla="*/ 28 w 155"/>
              <a:gd name="T7" fmla="*/ 0 h 470"/>
              <a:gd name="T8" fmla="*/ 155 w 155"/>
              <a:gd name="T9" fmla="*/ 463 h 4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55" h="470">
                <a:moveTo>
                  <a:pt x="155" y="463"/>
                </a:moveTo>
                <a:lnTo>
                  <a:pt x="127" y="470"/>
                </a:lnTo>
                <a:lnTo>
                  <a:pt x="0" y="7"/>
                </a:lnTo>
                <a:lnTo>
                  <a:pt x="28" y="0"/>
                </a:lnTo>
                <a:lnTo>
                  <a:pt x="155" y="463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56" name="ïšļíḍè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D704FD18-E89C-4472-99AD-E2A55B32FAAC}"/>
              </a:ext>
            </a:extLst>
          </p:cNvPr>
          <p:cNvSpPr/>
          <p:nvPr/>
        </p:nvSpPr>
        <p:spPr bwMode="auto">
          <a:xfrm>
            <a:off x="2009484" y="3515162"/>
            <a:ext cx="90037" cy="264854"/>
          </a:xfrm>
          <a:custGeom>
            <a:avLst/>
            <a:gdLst>
              <a:gd name="T0" fmla="*/ 137 w 137"/>
              <a:gd name="T1" fmla="*/ 395 h 403"/>
              <a:gd name="T2" fmla="*/ 108 w 137"/>
              <a:gd name="T3" fmla="*/ 403 h 403"/>
              <a:gd name="T4" fmla="*/ 0 w 137"/>
              <a:gd name="T5" fmla="*/ 9 h 403"/>
              <a:gd name="T6" fmla="*/ 28 w 137"/>
              <a:gd name="T7" fmla="*/ 0 h 403"/>
              <a:gd name="T8" fmla="*/ 137 w 137"/>
              <a:gd name="T9" fmla="*/ 395 h 4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37" h="403">
                <a:moveTo>
                  <a:pt x="137" y="395"/>
                </a:moveTo>
                <a:lnTo>
                  <a:pt x="108" y="403"/>
                </a:lnTo>
                <a:lnTo>
                  <a:pt x="0" y="9"/>
                </a:lnTo>
                <a:lnTo>
                  <a:pt x="28" y="0"/>
                </a:lnTo>
                <a:lnTo>
                  <a:pt x="137" y="395"/>
                </a:lnTo>
                <a:close/>
              </a:path>
            </a:pathLst>
          </a:custGeom>
          <a:solidFill>
            <a:srgbClr val="F44D3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57" name="íŝ1iḓe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A0E90B46-1A74-4802-95EA-0F4F3584628B}"/>
              </a:ext>
            </a:extLst>
          </p:cNvPr>
          <p:cNvSpPr/>
          <p:nvPr/>
        </p:nvSpPr>
        <p:spPr bwMode="auto">
          <a:xfrm>
            <a:off x="2009484" y="3515162"/>
            <a:ext cx="90037" cy="264854"/>
          </a:xfrm>
          <a:custGeom>
            <a:avLst/>
            <a:gdLst>
              <a:gd name="T0" fmla="*/ 137 w 137"/>
              <a:gd name="T1" fmla="*/ 395 h 403"/>
              <a:gd name="T2" fmla="*/ 108 w 137"/>
              <a:gd name="T3" fmla="*/ 403 h 403"/>
              <a:gd name="T4" fmla="*/ 0 w 137"/>
              <a:gd name="T5" fmla="*/ 9 h 403"/>
              <a:gd name="T6" fmla="*/ 28 w 137"/>
              <a:gd name="T7" fmla="*/ 0 h 403"/>
              <a:gd name="T8" fmla="*/ 137 w 137"/>
              <a:gd name="T9" fmla="*/ 395 h 4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37" h="403">
                <a:moveTo>
                  <a:pt x="137" y="395"/>
                </a:moveTo>
                <a:lnTo>
                  <a:pt x="108" y="403"/>
                </a:lnTo>
                <a:lnTo>
                  <a:pt x="0" y="9"/>
                </a:lnTo>
                <a:lnTo>
                  <a:pt x="28" y="0"/>
                </a:lnTo>
                <a:lnTo>
                  <a:pt x="137" y="395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58" name="ïsḻïḍe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3D399444-1C41-49D8-AC56-CF2319AA2B3B}"/>
              </a:ext>
            </a:extLst>
          </p:cNvPr>
          <p:cNvSpPr/>
          <p:nvPr/>
        </p:nvSpPr>
        <p:spPr bwMode="auto">
          <a:xfrm>
            <a:off x="2083092" y="3592055"/>
            <a:ext cx="65064" cy="174816"/>
          </a:xfrm>
          <a:custGeom>
            <a:avLst/>
            <a:gdLst>
              <a:gd name="T0" fmla="*/ 99 w 99"/>
              <a:gd name="T1" fmla="*/ 258 h 266"/>
              <a:gd name="T2" fmla="*/ 70 w 99"/>
              <a:gd name="T3" fmla="*/ 266 h 266"/>
              <a:gd name="T4" fmla="*/ 0 w 99"/>
              <a:gd name="T5" fmla="*/ 8 h 266"/>
              <a:gd name="T6" fmla="*/ 29 w 99"/>
              <a:gd name="T7" fmla="*/ 0 h 266"/>
              <a:gd name="T8" fmla="*/ 99 w 99"/>
              <a:gd name="T9" fmla="*/ 258 h 2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9" h="266">
                <a:moveTo>
                  <a:pt x="99" y="258"/>
                </a:moveTo>
                <a:lnTo>
                  <a:pt x="70" y="266"/>
                </a:lnTo>
                <a:lnTo>
                  <a:pt x="0" y="8"/>
                </a:lnTo>
                <a:lnTo>
                  <a:pt x="29" y="0"/>
                </a:lnTo>
                <a:lnTo>
                  <a:pt x="99" y="258"/>
                </a:lnTo>
                <a:close/>
              </a:path>
            </a:pathLst>
          </a:custGeom>
          <a:solidFill>
            <a:srgbClr val="54BAE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59" name="íṧlíḍè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A371C030-2D9A-483E-9B00-2F3EC35DA542}"/>
              </a:ext>
            </a:extLst>
          </p:cNvPr>
          <p:cNvSpPr/>
          <p:nvPr/>
        </p:nvSpPr>
        <p:spPr bwMode="auto">
          <a:xfrm>
            <a:off x="2083092" y="3592055"/>
            <a:ext cx="65064" cy="174816"/>
          </a:xfrm>
          <a:custGeom>
            <a:avLst/>
            <a:gdLst>
              <a:gd name="T0" fmla="*/ 99 w 99"/>
              <a:gd name="T1" fmla="*/ 258 h 266"/>
              <a:gd name="T2" fmla="*/ 70 w 99"/>
              <a:gd name="T3" fmla="*/ 266 h 266"/>
              <a:gd name="T4" fmla="*/ 0 w 99"/>
              <a:gd name="T5" fmla="*/ 8 h 266"/>
              <a:gd name="T6" fmla="*/ 29 w 99"/>
              <a:gd name="T7" fmla="*/ 0 h 266"/>
              <a:gd name="T8" fmla="*/ 99 w 99"/>
              <a:gd name="T9" fmla="*/ 258 h 2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9" h="266">
                <a:moveTo>
                  <a:pt x="99" y="258"/>
                </a:moveTo>
                <a:lnTo>
                  <a:pt x="70" y="266"/>
                </a:lnTo>
                <a:lnTo>
                  <a:pt x="0" y="8"/>
                </a:lnTo>
                <a:lnTo>
                  <a:pt x="29" y="0"/>
                </a:lnTo>
                <a:lnTo>
                  <a:pt x="99" y="258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60" name="íṧļíḍe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9B430CCF-4977-475E-B242-90B1F56AC8AC}"/>
              </a:ext>
            </a:extLst>
          </p:cNvPr>
          <p:cNvSpPr/>
          <p:nvPr/>
        </p:nvSpPr>
        <p:spPr bwMode="auto">
          <a:xfrm>
            <a:off x="2091636" y="3550651"/>
            <a:ext cx="74921" cy="210963"/>
          </a:xfrm>
          <a:custGeom>
            <a:avLst/>
            <a:gdLst>
              <a:gd name="T0" fmla="*/ 114 w 114"/>
              <a:gd name="T1" fmla="*/ 314 h 321"/>
              <a:gd name="T2" fmla="*/ 86 w 114"/>
              <a:gd name="T3" fmla="*/ 321 h 321"/>
              <a:gd name="T4" fmla="*/ 0 w 114"/>
              <a:gd name="T5" fmla="*/ 7 h 321"/>
              <a:gd name="T6" fmla="*/ 29 w 114"/>
              <a:gd name="T7" fmla="*/ 0 h 321"/>
              <a:gd name="T8" fmla="*/ 114 w 114"/>
              <a:gd name="T9" fmla="*/ 314 h 3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14" h="321">
                <a:moveTo>
                  <a:pt x="114" y="314"/>
                </a:moveTo>
                <a:lnTo>
                  <a:pt x="86" y="321"/>
                </a:lnTo>
                <a:lnTo>
                  <a:pt x="0" y="7"/>
                </a:lnTo>
                <a:lnTo>
                  <a:pt x="29" y="0"/>
                </a:lnTo>
                <a:lnTo>
                  <a:pt x="114" y="314"/>
                </a:lnTo>
                <a:close/>
              </a:path>
            </a:pathLst>
          </a:custGeom>
          <a:solidFill>
            <a:srgbClr val="F44D3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61" name="íś1îḋê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E48ECD3D-39E3-4B30-8794-75438841E3A8}"/>
              </a:ext>
            </a:extLst>
          </p:cNvPr>
          <p:cNvSpPr/>
          <p:nvPr/>
        </p:nvSpPr>
        <p:spPr bwMode="auto">
          <a:xfrm>
            <a:off x="2091636" y="3550651"/>
            <a:ext cx="74921" cy="210963"/>
          </a:xfrm>
          <a:custGeom>
            <a:avLst/>
            <a:gdLst>
              <a:gd name="T0" fmla="*/ 114 w 114"/>
              <a:gd name="T1" fmla="*/ 314 h 321"/>
              <a:gd name="T2" fmla="*/ 86 w 114"/>
              <a:gd name="T3" fmla="*/ 321 h 321"/>
              <a:gd name="T4" fmla="*/ 0 w 114"/>
              <a:gd name="T5" fmla="*/ 7 h 321"/>
              <a:gd name="T6" fmla="*/ 29 w 114"/>
              <a:gd name="T7" fmla="*/ 0 h 321"/>
              <a:gd name="T8" fmla="*/ 114 w 114"/>
              <a:gd name="T9" fmla="*/ 314 h 3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14" h="321">
                <a:moveTo>
                  <a:pt x="114" y="314"/>
                </a:moveTo>
                <a:lnTo>
                  <a:pt x="86" y="321"/>
                </a:lnTo>
                <a:lnTo>
                  <a:pt x="0" y="7"/>
                </a:lnTo>
                <a:lnTo>
                  <a:pt x="29" y="0"/>
                </a:lnTo>
                <a:lnTo>
                  <a:pt x="114" y="314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62" name="iṣľîďé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2788C106-CB26-42C4-BFFB-E14AA926DE4E}"/>
              </a:ext>
            </a:extLst>
          </p:cNvPr>
          <p:cNvSpPr/>
          <p:nvPr/>
        </p:nvSpPr>
        <p:spPr bwMode="auto">
          <a:xfrm>
            <a:off x="2131068" y="3502018"/>
            <a:ext cx="84779" cy="246452"/>
          </a:xfrm>
          <a:custGeom>
            <a:avLst/>
            <a:gdLst>
              <a:gd name="T0" fmla="*/ 129 w 129"/>
              <a:gd name="T1" fmla="*/ 366 h 375"/>
              <a:gd name="T2" fmla="*/ 100 w 129"/>
              <a:gd name="T3" fmla="*/ 375 h 375"/>
              <a:gd name="T4" fmla="*/ 0 w 129"/>
              <a:gd name="T5" fmla="*/ 9 h 375"/>
              <a:gd name="T6" fmla="*/ 29 w 129"/>
              <a:gd name="T7" fmla="*/ 0 h 375"/>
              <a:gd name="T8" fmla="*/ 129 w 129"/>
              <a:gd name="T9" fmla="*/ 366 h 3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29" h="375">
                <a:moveTo>
                  <a:pt x="129" y="366"/>
                </a:moveTo>
                <a:lnTo>
                  <a:pt x="100" y="375"/>
                </a:lnTo>
                <a:lnTo>
                  <a:pt x="0" y="9"/>
                </a:lnTo>
                <a:lnTo>
                  <a:pt x="29" y="0"/>
                </a:lnTo>
                <a:lnTo>
                  <a:pt x="129" y="366"/>
                </a:lnTo>
                <a:close/>
              </a:path>
            </a:pathLst>
          </a:custGeom>
          <a:solidFill>
            <a:srgbClr val="54BAE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63" name="íṡľîḑê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C0B97D92-55D3-45DD-BF78-9309D582DADA}"/>
              </a:ext>
            </a:extLst>
          </p:cNvPr>
          <p:cNvSpPr/>
          <p:nvPr/>
        </p:nvSpPr>
        <p:spPr bwMode="auto">
          <a:xfrm>
            <a:off x="2131068" y="3502018"/>
            <a:ext cx="84779" cy="246452"/>
          </a:xfrm>
          <a:custGeom>
            <a:avLst/>
            <a:gdLst>
              <a:gd name="T0" fmla="*/ 129 w 129"/>
              <a:gd name="T1" fmla="*/ 366 h 375"/>
              <a:gd name="T2" fmla="*/ 100 w 129"/>
              <a:gd name="T3" fmla="*/ 375 h 375"/>
              <a:gd name="T4" fmla="*/ 0 w 129"/>
              <a:gd name="T5" fmla="*/ 9 h 375"/>
              <a:gd name="T6" fmla="*/ 29 w 129"/>
              <a:gd name="T7" fmla="*/ 0 h 375"/>
              <a:gd name="T8" fmla="*/ 129 w 129"/>
              <a:gd name="T9" fmla="*/ 366 h 3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29" h="375">
                <a:moveTo>
                  <a:pt x="129" y="366"/>
                </a:moveTo>
                <a:lnTo>
                  <a:pt x="100" y="375"/>
                </a:lnTo>
                <a:lnTo>
                  <a:pt x="0" y="9"/>
                </a:lnTo>
                <a:lnTo>
                  <a:pt x="29" y="0"/>
                </a:lnTo>
                <a:lnTo>
                  <a:pt x="129" y="366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64" name="iṡḻíďê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35727FB3-B34B-494E-B82F-EC3029C38C9A}"/>
              </a:ext>
            </a:extLst>
          </p:cNvPr>
          <p:cNvSpPr/>
          <p:nvPr/>
        </p:nvSpPr>
        <p:spPr bwMode="auto">
          <a:xfrm>
            <a:off x="2198102" y="3672234"/>
            <a:ext cx="37461" cy="70321"/>
          </a:xfrm>
          <a:custGeom>
            <a:avLst/>
            <a:gdLst>
              <a:gd name="T0" fmla="*/ 57 w 57"/>
              <a:gd name="T1" fmla="*/ 100 h 107"/>
              <a:gd name="T2" fmla="*/ 27 w 57"/>
              <a:gd name="T3" fmla="*/ 107 h 107"/>
              <a:gd name="T4" fmla="*/ 0 w 57"/>
              <a:gd name="T5" fmla="*/ 9 h 107"/>
              <a:gd name="T6" fmla="*/ 28 w 57"/>
              <a:gd name="T7" fmla="*/ 0 h 107"/>
              <a:gd name="T8" fmla="*/ 57 w 57"/>
              <a:gd name="T9" fmla="*/ 100 h 1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7" h="107">
                <a:moveTo>
                  <a:pt x="57" y="100"/>
                </a:moveTo>
                <a:lnTo>
                  <a:pt x="27" y="107"/>
                </a:lnTo>
                <a:lnTo>
                  <a:pt x="0" y="9"/>
                </a:lnTo>
                <a:lnTo>
                  <a:pt x="28" y="0"/>
                </a:lnTo>
                <a:lnTo>
                  <a:pt x="57" y="100"/>
                </a:lnTo>
                <a:close/>
              </a:path>
            </a:pathLst>
          </a:custGeom>
          <a:solidFill>
            <a:srgbClr val="F44D3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65" name="îṡľiďé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3DD8EE41-1A70-4982-B8FB-75CCD60088AF}"/>
              </a:ext>
            </a:extLst>
          </p:cNvPr>
          <p:cNvSpPr/>
          <p:nvPr/>
        </p:nvSpPr>
        <p:spPr bwMode="auto">
          <a:xfrm>
            <a:off x="2198102" y="3672234"/>
            <a:ext cx="37461" cy="70321"/>
          </a:xfrm>
          <a:custGeom>
            <a:avLst/>
            <a:gdLst>
              <a:gd name="T0" fmla="*/ 57 w 57"/>
              <a:gd name="T1" fmla="*/ 100 h 107"/>
              <a:gd name="T2" fmla="*/ 27 w 57"/>
              <a:gd name="T3" fmla="*/ 107 h 107"/>
              <a:gd name="T4" fmla="*/ 0 w 57"/>
              <a:gd name="T5" fmla="*/ 9 h 107"/>
              <a:gd name="T6" fmla="*/ 28 w 57"/>
              <a:gd name="T7" fmla="*/ 0 h 107"/>
              <a:gd name="T8" fmla="*/ 57 w 57"/>
              <a:gd name="T9" fmla="*/ 100 h 1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7" h="107">
                <a:moveTo>
                  <a:pt x="57" y="100"/>
                </a:moveTo>
                <a:lnTo>
                  <a:pt x="27" y="107"/>
                </a:lnTo>
                <a:lnTo>
                  <a:pt x="0" y="9"/>
                </a:lnTo>
                <a:lnTo>
                  <a:pt x="28" y="0"/>
                </a:lnTo>
                <a:lnTo>
                  <a:pt x="57" y="10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66" name="îşlïḓè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E2AFAE04-4069-4DB9-9568-CD659129B04E}"/>
              </a:ext>
            </a:extLst>
          </p:cNvPr>
          <p:cNvSpPr/>
          <p:nvPr/>
        </p:nvSpPr>
        <p:spPr bwMode="auto">
          <a:xfrm>
            <a:off x="2177072" y="3404752"/>
            <a:ext cx="107124" cy="324659"/>
          </a:xfrm>
          <a:custGeom>
            <a:avLst/>
            <a:gdLst>
              <a:gd name="T0" fmla="*/ 163 w 163"/>
              <a:gd name="T1" fmla="*/ 487 h 494"/>
              <a:gd name="T2" fmla="*/ 134 w 163"/>
              <a:gd name="T3" fmla="*/ 494 h 494"/>
              <a:gd name="T4" fmla="*/ 0 w 163"/>
              <a:gd name="T5" fmla="*/ 9 h 494"/>
              <a:gd name="T6" fmla="*/ 29 w 163"/>
              <a:gd name="T7" fmla="*/ 0 h 494"/>
              <a:gd name="T8" fmla="*/ 163 w 163"/>
              <a:gd name="T9" fmla="*/ 487 h 4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63" h="494">
                <a:moveTo>
                  <a:pt x="163" y="487"/>
                </a:moveTo>
                <a:lnTo>
                  <a:pt x="134" y="494"/>
                </a:lnTo>
                <a:lnTo>
                  <a:pt x="0" y="9"/>
                </a:lnTo>
                <a:lnTo>
                  <a:pt x="29" y="0"/>
                </a:lnTo>
                <a:lnTo>
                  <a:pt x="163" y="487"/>
                </a:lnTo>
                <a:close/>
              </a:path>
            </a:pathLst>
          </a:custGeom>
          <a:solidFill>
            <a:srgbClr val="54BAE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67" name="iśḷiḑé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F6FFC9F2-AFDE-495C-8BF2-E36994BE72B5}"/>
              </a:ext>
            </a:extLst>
          </p:cNvPr>
          <p:cNvSpPr/>
          <p:nvPr/>
        </p:nvSpPr>
        <p:spPr bwMode="auto">
          <a:xfrm>
            <a:off x="2177072" y="3404752"/>
            <a:ext cx="107124" cy="324659"/>
          </a:xfrm>
          <a:custGeom>
            <a:avLst/>
            <a:gdLst>
              <a:gd name="T0" fmla="*/ 163 w 163"/>
              <a:gd name="T1" fmla="*/ 487 h 494"/>
              <a:gd name="T2" fmla="*/ 134 w 163"/>
              <a:gd name="T3" fmla="*/ 494 h 494"/>
              <a:gd name="T4" fmla="*/ 0 w 163"/>
              <a:gd name="T5" fmla="*/ 9 h 494"/>
              <a:gd name="T6" fmla="*/ 29 w 163"/>
              <a:gd name="T7" fmla="*/ 0 h 494"/>
              <a:gd name="T8" fmla="*/ 163 w 163"/>
              <a:gd name="T9" fmla="*/ 487 h 4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63" h="494">
                <a:moveTo>
                  <a:pt x="163" y="487"/>
                </a:moveTo>
                <a:lnTo>
                  <a:pt x="134" y="494"/>
                </a:lnTo>
                <a:lnTo>
                  <a:pt x="0" y="9"/>
                </a:lnTo>
                <a:lnTo>
                  <a:pt x="29" y="0"/>
                </a:lnTo>
                <a:lnTo>
                  <a:pt x="163" y="487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68" name="îṣḻîdê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0BF5A734-94F6-40BF-A36A-65ECBA7FAB23}"/>
              </a:ext>
            </a:extLst>
          </p:cNvPr>
          <p:cNvSpPr/>
          <p:nvPr/>
        </p:nvSpPr>
        <p:spPr bwMode="auto">
          <a:xfrm>
            <a:off x="2185615" y="3362691"/>
            <a:ext cx="116982" cy="362120"/>
          </a:xfrm>
          <a:custGeom>
            <a:avLst/>
            <a:gdLst>
              <a:gd name="T0" fmla="*/ 178 w 178"/>
              <a:gd name="T1" fmla="*/ 543 h 551"/>
              <a:gd name="T2" fmla="*/ 150 w 178"/>
              <a:gd name="T3" fmla="*/ 551 h 551"/>
              <a:gd name="T4" fmla="*/ 0 w 178"/>
              <a:gd name="T5" fmla="*/ 7 h 551"/>
              <a:gd name="T6" fmla="*/ 29 w 178"/>
              <a:gd name="T7" fmla="*/ 0 h 551"/>
              <a:gd name="T8" fmla="*/ 178 w 178"/>
              <a:gd name="T9" fmla="*/ 543 h 5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78" h="551">
                <a:moveTo>
                  <a:pt x="178" y="543"/>
                </a:moveTo>
                <a:lnTo>
                  <a:pt x="150" y="551"/>
                </a:lnTo>
                <a:lnTo>
                  <a:pt x="0" y="7"/>
                </a:lnTo>
                <a:lnTo>
                  <a:pt x="29" y="0"/>
                </a:lnTo>
                <a:lnTo>
                  <a:pt x="178" y="543"/>
                </a:lnTo>
                <a:close/>
              </a:path>
            </a:pathLst>
          </a:custGeom>
          <a:solidFill>
            <a:srgbClr val="F44D3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69" name="ïṧlïḋê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FCA0E4DA-26E8-461D-8A38-031D5AF5A32F}"/>
              </a:ext>
            </a:extLst>
          </p:cNvPr>
          <p:cNvSpPr/>
          <p:nvPr/>
        </p:nvSpPr>
        <p:spPr bwMode="auto">
          <a:xfrm>
            <a:off x="2185615" y="3362691"/>
            <a:ext cx="116982" cy="362120"/>
          </a:xfrm>
          <a:custGeom>
            <a:avLst/>
            <a:gdLst>
              <a:gd name="T0" fmla="*/ 178 w 178"/>
              <a:gd name="T1" fmla="*/ 543 h 551"/>
              <a:gd name="T2" fmla="*/ 150 w 178"/>
              <a:gd name="T3" fmla="*/ 551 h 551"/>
              <a:gd name="T4" fmla="*/ 0 w 178"/>
              <a:gd name="T5" fmla="*/ 7 h 551"/>
              <a:gd name="T6" fmla="*/ 29 w 178"/>
              <a:gd name="T7" fmla="*/ 0 h 551"/>
              <a:gd name="T8" fmla="*/ 178 w 178"/>
              <a:gd name="T9" fmla="*/ 543 h 5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78" h="551">
                <a:moveTo>
                  <a:pt x="178" y="543"/>
                </a:moveTo>
                <a:lnTo>
                  <a:pt x="150" y="551"/>
                </a:lnTo>
                <a:lnTo>
                  <a:pt x="0" y="7"/>
                </a:lnTo>
                <a:lnTo>
                  <a:pt x="29" y="0"/>
                </a:lnTo>
                <a:lnTo>
                  <a:pt x="178" y="543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70" name="isľídê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4ED03E2B-D296-41B4-BB66-EDBBC870066F}"/>
              </a:ext>
            </a:extLst>
          </p:cNvPr>
          <p:cNvSpPr/>
          <p:nvPr/>
        </p:nvSpPr>
        <p:spPr bwMode="auto">
          <a:xfrm>
            <a:off x="2280910" y="3517791"/>
            <a:ext cx="70321" cy="193218"/>
          </a:xfrm>
          <a:custGeom>
            <a:avLst/>
            <a:gdLst>
              <a:gd name="T0" fmla="*/ 107 w 107"/>
              <a:gd name="T1" fmla="*/ 287 h 294"/>
              <a:gd name="T2" fmla="*/ 79 w 107"/>
              <a:gd name="T3" fmla="*/ 294 h 294"/>
              <a:gd name="T4" fmla="*/ 0 w 107"/>
              <a:gd name="T5" fmla="*/ 7 h 294"/>
              <a:gd name="T6" fmla="*/ 29 w 107"/>
              <a:gd name="T7" fmla="*/ 0 h 294"/>
              <a:gd name="T8" fmla="*/ 107 w 107"/>
              <a:gd name="T9" fmla="*/ 287 h 2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07" h="294">
                <a:moveTo>
                  <a:pt x="107" y="287"/>
                </a:moveTo>
                <a:lnTo>
                  <a:pt x="79" y="294"/>
                </a:lnTo>
                <a:lnTo>
                  <a:pt x="0" y="7"/>
                </a:lnTo>
                <a:lnTo>
                  <a:pt x="29" y="0"/>
                </a:lnTo>
                <a:lnTo>
                  <a:pt x="107" y="287"/>
                </a:lnTo>
                <a:close/>
              </a:path>
            </a:pathLst>
          </a:custGeom>
          <a:solidFill>
            <a:srgbClr val="54BAE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71" name="íşļîďê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C5017E0D-A923-4102-957A-151D316AB37A}"/>
              </a:ext>
            </a:extLst>
          </p:cNvPr>
          <p:cNvSpPr/>
          <p:nvPr/>
        </p:nvSpPr>
        <p:spPr bwMode="auto">
          <a:xfrm>
            <a:off x="2280910" y="3517791"/>
            <a:ext cx="70321" cy="193218"/>
          </a:xfrm>
          <a:custGeom>
            <a:avLst/>
            <a:gdLst>
              <a:gd name="T0" fmla="*/ 107 w 107"/>
              <a:gd name="T1" fmla="*/ 287 h 294"/>
              <a:gd name="T2" fmla="*/ 79 w 107"/>
              <a:gd name="T3" fmla="*/ 294 h 294"/>
              <a:gd name="T4" fmla="*/ 0 w 107"/>
              <a:gd name="T5" fmla="*/ 7 h 294"/>
              <a:gd name="T6" fmla="*/ 29 w 107"/>
              <a:gd name="T7" fmla="*/ 0 h 294"/>
              <a:gd name="T8" fmla="*/ 107 w 107"/>
              <a:gd name="T9" fmla="*/ 287 h 2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07" h="294">
                <a:moveTo>
                  <a:pt x="107" y="287"/>
                </a:moveTo>
                <a:lnTo>
                  <a:pt x="79" y="294"/>
                </a:lnTo>
                <a:lnTo>
                  <a:pt x="0" y="7"/>
                </a:lnTo>
                <a:lnTo>
                  <a:pt x="29" y="0"/>
                </a:lnTo>
                <a:lnTo>
                  <a:pt x="107" y="287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72" name="íṡḷïḑè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3FAC5E43-BF86-441F-8EB9-66CAFC7F2545}"/>
              </a:ext>
            </a:extLst>
          </p:cNvPr>
          <p:cNvSpPr/>
          <p:nvPr/>
        </p:nvSpPr>
        <p:spPr bwMode="auto">
          <a:xfrm>
            <a:off x="2259880" y="3366634"/>
            <a:ext cx="110410" cy="339775"/>
          </a:xfrm>
          <a:custGeom>
            <a:avLst/>
            <a:gdLst>
              <a:gd name="T0" fmla="*/ 168 w 168"/>
              <a:gd name="T1" fmla="*/ 508 h 517"/>
              <a:gd name="T2" fmla="*/ 139 w 168"/>
              <a:gd name="T3" fmla="*/ 517 h 517"/>
              <a:gd name="T4" fmla="*/ 0 w 168"/>
              <a:gd name="T5" fmla="*/ 7 h 517"/>
              <a:gd name="T6" fmla="*/ 28 w 168"/>
              <a:gd name="T7" fmla="*/ 0 h 517"/>
              <a:gd name="T8" fmla="*/ 168 w 168"/>
              <a:gd name="T9" fmla="*/ 508 h 5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68" h="517">
                <a:moveTo>
                  <a:pt x="168" y="508"/>
                </a:moveTo>
                <a:lnTo>
                  <a:pt x="139" y="517"/>
                </a:lnTo>
                <a:lnTo>
                  <a:pt x="0" y="7"/>
                </a:lnTo>
                <a:lnTo>
                  <a:pt x="28" y="0"/>
                </a:lnTo>
                <a:lnTo>
                  <a:pt x="168" y="508"/>
                </a:lnTo>
                <a:close/>
              </a:path>
            </a:pathLst>
          </a:custGeom>
          <a:solidFill>
            <a:srgbClr val="F44D3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73" name="ïşḷiḑè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25CB5236-68FE-4E57-93EC-D4B9B274DFB1}"/>
              </a:ext>
            </a:extLst>
          </p:cNvPr>
          <p:cNvSpPr/>
          <p:nvPr/>
        </p:nvSpPr>
        <p:spPr bwMode="auto">
          <a:xfrm>
            <a:off x="2259880" y="3366634"/>
            <a:ext cx="110410" cy="339775"/>
          </a:xfrm>
          <a:custGeom>
            <a:avLst/>
            <a:gdLst>
              <a:gd name="T0" fmla="*/ 168 w 168"/>
              <a:gd name="T1" fmla="*/ 508 h 517"/>
              <a:gd name="T2" fmla="*/ 139 w 168"/>
              <a:gd name="T3" fmla="*/ 517 h 517"/>
              <a:gd name="T4" fmla="*/ 0 w 168"/>
              <a:gd name="T5" fmla="*/ 7 h 517"/>
              <a:gd name="T6" fmla="*/ 28 w 168"/>
              <a:gd name="T7" fmla="*/ 0 h 517"/>
              <a:gd name="T8" fmla="*/ 168 w 168"/>
              <a:gd name="T9" fmla="*/ 508 h 5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68" h="517">
                <a:moveTo>
                  <a:pt x="168" y="508"/>
                </a:moveTo>
                <a:lnTo>
                  <a:pt x="139" y="517"/>
                </a:lnTo>
                <a:lnTo>
                  <a:pt x="0" y="7"/>
                </a:lnTo>
                <a:lnTo>
                  <a:pt x="28" y="0"/>
                </a:lnTo>
                <a:lnTo>
                  <a:pt x="168" y="508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74" name="ïšlîḋe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8F14E278-BC1B-465D-BFA6-3645DEEF953E}"/>
              </a:ext>
            </a:extLst>
          </p:cNvPr>
          <p:cNvSpPr/>
          <p:nvPr/>
        </p:nvSpPr>
        <p:spPr bwMode="auto">
          <a:xfrm>
            <a:off x="2335458" y="3450756"/>
            <a:ext cx="83465" cy="242509"/>
          </a:xfrm>
          <a:custGeom>
            <a:avLst/>
            <a:gdLst>
              <a:gd name="T0" fmla="*/ 127 w 127"/>
              <a:gd name="T1" fmla="*/ 360 h 369"/>
              <a:gd name="T2" fmla="*/ 99 w 127"/>
              <a:gd name="T3" fmla="*/ 369 h 369"/>
              <a:gd name="T4" fmla="*/ 0 w 127"/>
              <a:gd name="T5" fmla="*/ 7 h 369"/>
              <a:gd name="T6" fmla="*/ 29 w 127"/>
              <a:gd name="T7" fmla="*/ 0 h 369"/>
              <a:gd name="T8" fmla="*/ 127 w 127"/>
              <a:gd name="T9" fmla="*/ 360 h 3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27" h="369">
                <a:moveTo>
                  <a:pt x="127" y="360"/>
                </a:moveTo>
                <a:lnTo>
                  <a:pt x="99" y="369"/>
                </a:lnTo>
                <a:lnTo>
                  <a:pt x="0" y="7"/>
                </a:lnTo>
                <a:lnTo>
                  <a:pt x="29" y="0"/>
                </a:lnTo>
                <a:lnTo>
                  <a:pt x="127" y="360"/>
                </a:lnTo>
                <a:close/>
              </a:path>
            </a:pathLst>
          </a:custGeom>
          <a:solidFill>
            <a:srgbClr val="54BAE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75" name="íšḷíḓé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A41F7997-31CA-4E8A-A817-F92C1040E496}"/>
              </a:ext>
            </a:extLst>
          </p:cNvPr>
          <p:cNvSpPr/>
          <p:nvPr/>
        </p:nvSpPr>
        <p:spPr bwMode="auto">
          <a:xfrm>
            <a:off x="2335458" y="3450756"/>
            <a:ext cx="83465" cy="242509"/>
          </a:xfrm>
          <a:custGeom>
            <a:avLst/>
            <a:gdLst>
              <a:gd name="T0" fmla="*/ 127 w 127"/>
              <a:gd name="T1" fmla="*/ 360 h 369"/>
              <a:gd name="T2" fmla="*/ 99 w 127"/>
              <a:gd name="T3" fmla="*/ 369 h 369"/>
              <a:gd name="T4" fmla="*/ 0 w 127"/>
              <a:gd name="T5" fmla="*/ 7 h 369"/>
              <a:gd name="T6" fmla="*/ 29 w 127"/>
              <a:gd name="T7" fmla="*/ 0 h 369"/>
              <a:gd name="T8" fmla="*/ 127 w 127"/>
              <a:gd name="T9" fmla="*/ 360 h 3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27" h="369">
                <a:moveTo>
                  <a:pt x="127" y="360"/>
                </a:moveTo>
                <a:lnTo>
                  <a:pt x="99" y="369"/>
                </a:lnTo>
                <a:lnTo>
                  <a:pt x="0" y="7"/>
                </a:lnTo>
                <a:lnTo>
                  <a:pt x="29" y="0"/>
                </a:lnTo>
                <a:lnTo>
                  <a:pt x="127" y="36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76" name="iṧlïďé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F821B224-E752-4CB4-8542-FDC632F1E75E}"/>
              </a:ext>
            </a:extLst>
          </p:cNvPr>
          <p:cNvSpPr/>
          <p:nvPr/>
        </p:nvSpPr>
        <p:spPr bwMode="auto">
          <a:xfrm>
            <a:off x="2359117" y="3461929"/>
            <a:ext cx="78865" cy="225421"/>
          </a:xfrm>
          <a:custGeom>
            <a:avLst/>
            <a:gdLst>
              <a:gd name="T0" fmla="*/ 120 w 120"/>
              <a:gd name="T1" fmla="*/ 336 h 343"/>
              <a:gd name="T2" fmla="*/ 91 w 120"/>
              <a:gd name="T3" fmla="*/ 343 h 343"/>
              <a:gd name="T4" fmla="*/ 0 w 120"/>
              <a:gd name="T5" fmla="*/ 7 h 343"/>
              <a:gd name="T6" fmla="*/ 28 w 120"/>
              <a:gd name="T7" fmla="*/ 0 h 343"/>
              <a:gd name="T8" fmla="*/ 120 w 120"/>
              <a:gd name="T9" fmla="*/ 336 h 3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20" h="343">
                <a:moveTo>
                  <a:pt x="120" y="336"/>
                </a:moveTo>
                <a:lnTo>
                  <a:pt x="91" y="343"/>
                </a:lnTo>
                <a:lnTo>
                  <a:pt x="0" y="7"/>
                </a:lnTo>
                <a:lnTo>
                  <a:pt x="28" y="0"/>
                </a:lnTo>
                <a:lnTo>
                  <a:pt x="120" y="336"/>
                </a:lnTo>
                <a:close/>
              </a:path>
            </a:pathLst>
          </a:custGeom>
          <a:solidFill>
            <a:srgbClr val="F44D3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77" name="iSḷïḋê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A9F53696-CF2F-44AE-BE08-AD0655EF0853}"/>
              </a:ext>
            </a:extLst>
          </p:cNvPr>
          <p:cNvSpPr/>
          <p:nvPr/>
        </p:nvSpPr>
        <p:spPr bwMode="auto">
          <a:xfrm>
            <a:off x="2359117" y="3461929"/>
            <a:ext cx="78865" cy="225421"/>
          </a:xfrm>
          <a:custGeom>
            <a:avLst/>
            <a:gdLst>
              <a:gd name="T0" fmla="*/ 120 w 120"/>
              <a:gd name="T1" fmla="*/ 336 h 343"/>
              <a:gd name="T2" fmla="*/ 91 w 120"/>
              <a:gd name="T3" fmla="*/ 343 h 343"/>
              <a:gd name="T4" fmla="*/ 0 w 120"/>
              <a:gd name="T5" fmla="*/ 7 h 343"/>
              <a:gd name="T6" fmla="*/ 28 w 120"/>
              <a:gd name="T7" fmla="*/ 0 h 343"/>
              <a:gd name="T8" fmla="*/ 120 w 120"/>
              <a:gd name="T9" fmla="*/ 336 h 3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20" h="343">
                <a:moveTo>
                  <a:pt x="120" y="336"/>
                </a:moveTo>
                <a:lnTo>
                  <a:pt x="91" y="343"/>
                </a:lnTo>
                <a:lnTo>
                  <a:pt x="0" y="7"/>
                </a:lnTo>
                <a:lnTo>
                  <a:pt x="28" y="0"/>
                </a:lnTo>
                <a:lnTo>
                  <a:pt x="120" y="336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78" name="iş1ïďè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D50F7D5A-99CC-456B-AAA1-E05D7E5F757E}"/>
              </a:ext>
            </a:extLst>
          </p:cNvPr>
          <p:cNvSpPr/>
          <p:nvPr/>
        </p:nvSpPr>
        <p:spPr bwMode="auto">
          <a:xfrm>
            <a:off x="2429438" y="3526335"/>
            <a:ext cx="57834" cy="147871"/>
          </a:xfrm>
          <a:custGeom>
            <a:avLst/>
            <a:gdLst>
              <a:gd name="T0" fmla="*/ 88 w 88"/>
              <a:gd name="T1" fmla="*/ 217 h 225"/>
              <a:gd name="T2" fmla="*/ 60 w 88"/>
              <a:gd name="T3" fmla="*/ 225 h 225"/>
              <a:gd name="T4" fmla="*/ 0 w 88"/>
              <a:gd name="T5" fmla="*/ 7 h 225"/>
              <a:gd name="T6" fmla="*/ 28 w 88"/>
              <a:gd name="T7" fmla="*/ 0 h 225"/>
              <a:gd name="T8" fmla="*/ 88 w 88"/>
              <a:gd name="T9" fmla="*/ 217 h 2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8" h="225">
                <a:moveTo>
                  <a:pt x="88" y="217"/>
                </a:moveTo>
                <a:lnTo>
                  <a:pt x="60" y="225"/>
                </a:lnTo>
                <a:lnTo>
                  <a:pt x="0" y="7"/>
                </a:lnTo>
                <a:lnTo>
                  <a:pt x="28" y="0"/>
                </a:lnTo>
                <a:lnTo>
                  <a:pt x="88" y="217"/>
                </a:lnTo>
                <a:close/>
              </a:path>
            </a:pathLst>
          </a:custGeom>
          <a:solidFill>
            <a:srgbClr val="54BAE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79" name="iSļiḋe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D5A9AF0F-A3DD-49DA-B3B4-A587CFE90B5E}"/>
              </a:ext>
            </a:extLst>
          </p:cNvPr>
          <p:cNvSpPr/>
          <p:nvPr/>
        </p:nvSpPr>
        <p:spPr bwMode="auto">
          <a:xfrm>
            <a:off x="2429438" y="3526335"/>
            <a:ext cx="57834" cy="147871"/>
          </a:xfrm>
          <a:custGeom>
            <a:avLst/>
            <a:gdLst>
              <a:gd name="T0" fmla="*/ 88 w 88"/>
              <a:gd name="T1" fmla="*/ 217 h 225"/>
              <a:gd name="T2" fmla="*/ 60 w 88"/>
              <a:gd name="T3" fmla="*/ 225 h 225"/>
              <a:gd name="T4" fmla="*/ 0 w 88"/>
              <a:gd name="T5" fmla="*/ 7 h 225"/>
              <a:gd name="T6" fmla="*/ 28 w 88"/>
              <a:gd name="T7" fmla="*/ 0 h 225"/>
              <a:gd name="T8" fmla="*/ 88 w 88"/>
              <a:gd name="T9" fmla="*/ 217 h 2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8" h="225">
                <a:moveTo>
                  <a:pt x="88" y="217"/>
                </a:moveTo>
                <a:lnTo>
                  <a:pt x="60" y="225"/>
                </a:lnTo>
                <a:lnTo>
                  <a:pt x="0" y="7"/>
                </a:lnTo>
                <a:lnTo>
                  <a:pt x="28" y="0"/>
                </a:lnTo>
                <a:lnTo>
                  <a:pt x="88" y="217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80" name="îŝḷíḋê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4CEB8CAB-7F61-4326-BF08-DE854038B382}"/>
              </a:ext>
            </a:extLst>
          </p:cNvPr>
          <p:cNvSpPr/>
          <p:nvPr/>
        </p:nvSpPr>
        <p:spPr bwMode="auto">
          <a:xfrm>
            <a:off x="2458355" y="3557224"/>
            <a:ext cx="47976" cy="111724"/>
          </a:xfrm>
          <a:custGeom>
            <a:avLst/>
            <a:gdLst>
              <a:gd name="T0" fmla="*/ 73 w 73"/>
              <a:gd name="T1" fmla="*/ 163 h 170"/>
              <a:gd name="T2" fmla="*/ 44 w 73"/>
              <a:gd name="T3" fmla="*/ 170 h 170"/>
              <a:gd name="T4" fmla="*/ 0 w 73"/>
              <a:gd name="T5" fmla="*/ 7 h 170"/>
              <a:gd name="T6" fmla="*/ 29 w 73"/>
              <a:gd name="T7" fmla="*/ 0 h 170"/>
              <a:gd name="T8" fmla="*/ 73 w 73"/>
              <a:gd name="T9" fmla="*/ 163 h 1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3" h="170">
                <a:moveTo>
                  <a:pt x="73" y="163"/>
                </a:moveTo>
                <a:lnTo>
                  <a:pt x="44" y="170"/>
                </a:lnTo>
                <a:lnTo>
                  <a:pt x="0" y="7"/>
                </a:lnTo>
                <a:lnTo>
                  <a:pt x="29" y="0"/>
                </a:lnTo>
                <a:lnTo>
                  <a:pt x="73" y="163"/>
                </a:lnTo>
                <a:close/>
              </a:path>
            </a:pathLst>
          </a:custGeom>
          <a:solidFill>
            <a:srgbClr val="F44D3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81" name="iSļiḓê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B97DA2DF-2699-4468-BA4F-2227565CCE43}"/>
              </a:ext>
            </a:extLst>
          </p:cNvPr>
          <p:cNvSpPr/>
          <p:nvPr/>
        </p:nvSpPr>
        <p:spPr bwMode="auto">
          <a:xfrm>
            <a:off x="2458355" y="3557224"/>
            <a:ext cx="47976" cy="111724"/>
          </a:xfrm>
          <a:custGeom>
            <a:avLst/>
            <a:gdLst>
              <a:gd name="T0" fmla="*/ 73 w 73"/>
              <a:gd name="T1" fmla="*/ 163 h 170"/>
              <a:gd name="T2" fmla="*/ 44 w 73"/>
              <a:gd name="T3" fmla="*/ 170 h 170"/>
              <a:gd name="T4" fmla="*/ 0 w 73"/>
              <a:gd name="T5" fmla="*/ 7 h 170"/>
              <a:gd name="T6" fmla="*/ 29 w 73"/>
              <a:gd name="T7" fmla="*/ 0 h 170"/>
              <a:gd name="T8" fmla="*/ 73 w 73"/>
              <a:gd name="T9" fmla="*/ 163 h 1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3" h="170">
                <a:moveTo>
                  <a:pt x="73" y="163"/>
                </a:moveTo>
                <a:lnTo>
                  <a:pt x="44" y="170"/>
                </a:lnTo>
                <a:lnTo>
                  <a:pt x="0" y="7"/>
                </a:lnTo>
                <a:lnTo>
                  <a:pt x="29" y="0"/>
                </a:lnTo>
                <a:lnTo>
                  <a:pt x="73" y="163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82" name="is1idé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0C6D6A93-7CC3-4462-991E-31C0EB0B3374}"/>
              </a:ext>
            </a:extLst>
          </p:cNvPr>
          <p:cNvSpPr/>
          <p:nvPr/>
        </p:nvSpPr>
        <p:spPr bwMode="auto">
          <a:xfrm>
            <a:off x="2514875" y="3571681"/>
            <a:ext cx="40090" cy="84122"/>
          </a:xfrm>
          <a:custGeom>
            <a:avLst/>
            <a:gdLst>
              <a:gd name="T0" fmla="*/ 61 w 61"/>
              <a:gd name="T1" fmla="*/ 119 h 128"/>
              <a:gd name="T2" fmla="*/ 32 w 61"/>
              <a:gd name="T3" fmla="*/ 128 h 128"/>
              <a:gd name="T4" fmla="*/ 0 w 61"/>
              <a:gd name="T5" fmla="*/ 8 h 128"/>
              <a:gd name="T6" fmla="*/ 28 w 61"/>
              <a:gd name="T7" fmla="*/ 0 h 128"/>
              <a:gd name="T8" fmla="*/ 61 w 61"/>
              <a:gd name="T9" fmla="*/ 119 h 1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1" h="128">
                <a:moveTo>
                  <a:pt x="61" y="119"/>
                </a:moveTo>
                <a:lnTo>
                  <a:pt x="32" y="128"/>
                </a:lnTo>
                <a:lnTo>
                  <a:pt x="0" y="8"/>
                </a:lnTo>
                <a:lnTo>
                  <a:pt x="28" y="0"/>
                </a:lnTo>
                <a:lnTo>
                  <a:pt x="61" y="119"/>
                </a:lnTo>
                <a:close/>
              </a:path>
            </a:pathLst>
          </a:custGeom>
          <a:solidFill>
            <a:srgbClr val="75CF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83" name="îşļíḋè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0ED83C36-C15A-4E54-924C-5243C0E73CEA}"/>
              </a:ext>
            </a:extLst>
          </p:cNvPr>
          <p:cNvSpPr/>
          <p:nvPr/>
        </p:nvSpPr>
        <p:spPr bwMode="auto">
          <a:xfrm>
            <a:off x="2514875" y="3571681"/>
            <a:ext cx="40090" cy="84122"/>
          </a:xfrm>
          <a:custGeom>
            <a:avLst/>
            <a:gdLst>
              <a:gd name="T0" fmla="*/ 61 w 61"/>
              <a:gd name="T1" fmla="*/ 119 h 128"/>
              <a:gd name="T2" fmla="*/ 32 w 61"/>
              <a:gd name="T3" fmla="*/ 128 h 128"/>
              <a:gd name="T4" fmla="*/ 0 w 61"/>
              <a:gd name="T5" fmla="*/ 8 h 128"/>
              <a:gd name="T6" fmla="*/ 28 w 61"/>
              <a:gd name="T7" fmla="*/ 0 h 128"/>
              <a:gd name="T8" fmla="*/ 61 w 61"/>
              <a:gd name="T9" fmla="*/ 119 h 1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1" h="128">
                <a:moveTo>
                  <a:pt x="61" y="119"/>
                </a:moveTo>
                <a:lnTo>
                  <a:pt x="32" y="128"/>
                </a:lnTo>
                <a:lnTo>
                  <a:pt x="0" y="8"/>
                </a:lnTo>
                <a:lnTo>
                  <a:pt x="28" y="0"/>
                </a:lnTo>
                <a:lnTo>
                  <a:pt x="61" y="119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84" name="iṥ1ídé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08779C46-83E2-4FF0-BCE0-C12E69E1F21B}"/>
              </a:ext>
            </a:extLst>
          </p:cNvPr>
          <p:cNvSpPr/>
          <p:nvPr/>
        </p:nvSpPr>
        <p:spPr bwMode="auto">
          <a:xfrm>
            <a:off x="2483986" y="3386350"/>
            <a:ext cx="90037" cy="263539"/>
          </a:xfrm>
          <a:custGeom>
            <a:avLst/>
            <a:gdLst>
              <a:gd name="T0" fmla="*/ 137 w 137"/>
              <a:gd name="T1" fmla="*/ 394 h 401"/>
              <a:gd name="T2" fmla="*/ 108 w 137"/>
              <a:gd name="T3" fmla="*/ 401 h 401"/>
              <a:gd name="T4" fmla="*/ 0 w 137"/>
              <a:gd name="T5" fmla="*/ 7 h 401"/>
              <a:gd name="T6" fmla="*/ 28 w 137"/>
              <a:gd name="T7" fmla="*/ 0 h 401"/>
              <a:gd name="T8" fmla="*/ 137 w 137"/>
              <a:gd name="T9" fmla="*/ 394 h 4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37" h="401">
                <a:moveTo>
                  <a:pt x="137" y="394"/>
                </a:moveTo>
                <a:lnTo>
                  <a:pt x="108" y="401"/>
                </a:lnTo>
                <a:lnTo>
                  <a:pt x="0" y="7"/>
                </a:lnTo>
                <a:lnTo>
                  <a:pt x="28" y="0"/>
                </a:lnTo>
                <a:lnTo>
                  <a:pt x="137" y="394"/>
                </a:lnTo>
                <a:close/>
              </a:path>
            </a:pathLst>
          </a:custGeom>
          <a:solidFill>
            <a:srgbClr val="F2274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85" name="ïSľiḋe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8767F88B-8D1E-4183-BD5B-82D0A8593629}"/>
              </a:ext>
            </a:extLst>
          </p:cNvPr>
          <p:cNvSpPr/>
          <p:nvPr/>
        </p:nvSpPr>
        <p:spPr bwMode="auto">
          <a:xfrm>
            <a:off x="2483986" y="3386350"/>
            <a:ext cx="90037" cy="263539"/>
          </a:xfrm>
          <a:custGeom>
            <a:avLst/>
            <a:gdLst>
              <a:gd name="T0" fmla="*/ 137 w 137"/>
              <a:gd name="T1" fmla="*/ 394 h 401"/>
              <a:gd name="T2" fmla="*/ 108 w 137"/>
              <a:gd name="T3" fmla="*/ 401 h 401"/>
              <a:gd name="T4" fmla="*/ 0 w 137"/>
              <a:gd name="T5" fmla="*/ 7 h 401"/>
              <a:gd name="T6" fmla="*/ 28 w 137"/>
              <a:gd name="T7" fmla="*/ 0 h 401"/>
              <a:gd name="T8" fmla="*/ 137 w 137"/>
              <a:gd name="T9" fmla="*/ 394 h 4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37" h="401">
                <a:moveTo>
                  <a:pt x="137" y="394"/>
                </a:moveTo>
                <a:lnTo>
                  <a:pt x="108" y="401"/>
                </a:lnTo>
                <a:lnTo>
                  <a:pt x="0" y="7"/>
                </a:lnTo>
                <a:lnTo>
                  <a:pt x="28" y="0"/>
                </a:lnTo>
                <a:lnTo>
                  <a:pt x="137" y="394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86" name="ïṣḷïḓe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D724A6CD-F471-4F5B-BAAE-BB1045DF73FC}"/>
              </a:ext>
            </a:extLst>
          </p:cNvPr>
          <p:cNvSpPr/>
          <p:nvPr/>
        </p:nvSpPr>
        <p:spPr bwMode="auto">
          <a:xfrm>
            <a:off x="2526047" y="3345603"/>
            <a:ext cx="96609" cy="291142"/>
          </a:xfrm>
          <a:custGeom>
            <a:avLst/>
            <a:gdLst>
              <a:gd name="T0" fmla="*/ 147 w 147"/>
              <a:gd name="T1" fmla="*/ 436 h 443"/>
              <a:gd name="T2" fmla="*/ 118 w 147"/>
              <a:gd name="T3" fmla="*/ 443 h 443"/>
              <a:gd name="T4" fmla="*/ 0 w 147"/>
              <a:gd name="T5" fmla="*/ 9 h 443"/>
              <a:gd name="T6" fmla="*/ 28 w 147"/>
              <a:gd name="T7" fmla="*/ 0 h 443"/>
              <a:gd name="T8" fmla="*/ 147 w 147"/>
              <a:gd name="T9" fmla="*/ 436 h 4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47" h="443">
                <a:moveTo>
                  <a:pt x="147" y="436"/>
                </a:moveTo>
                <a:lnTo>
                  <a:pt x="118" y="443"/>
                </a:lnTo>
                <a:lnTo>
                  <a:pt x="0" y="9"/>
                </a:lnTo>
                <a:lnTo>
                  <a:pt x="28" y="0"/>
                </a:lnTo>
                <a:lnTo>
                  <a:pt x="147" y="436"/>
                </a:lnTo>
                <a:close/>
              </a:path>
            </a:pathLst>
          </a:custGeom>
          <a:solidFill>
            <a:srgbClr val="75CF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87" name="iS1iďê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37E3D9C0-A60A-4738-8B28-DBCC8B17A4D9}"/>
              </a:ext>
            </a:extLst>
          </p:cNvPr>
          <p:cNvSpPr/>
          <p:nvPr/>
        </p:nvSpPr>
        <p:spPr bwMode="auto">
          <a:xfrm>
            <a:off x="2526047" y="3345603"/>
            <a:ext cx="96609" cy="291142"/>
          </a:xfrm>
          <a:custGeom>
            <a:avLst/>
            <a:gdLst>
              <a:gd name="T0" fmla="*/ 147 w 147"/>
              <a:gd name="T1" fmla="*/ 436 h 443"/>
              <a:gd name="T2" fmla="*/ 118 w 147"/>
              <a:gd name="T3" fmla="*/ 443 h 443"/>
              <a:gd name="T4" fmla="*/ 0 w 147"/>
              <a:gd name="T5" fmla="*/ 9 h 443"/>
              <a:gd name="T6" fmla="*/ 28 w 147"/>
              <a:gd name="T7" fmla="*/ 0 h 443"/>
              <a:gd name="T8" fmla="*/ 147 w 147"/>
              <a:gd name="T9" fmla="*/ 436 h 4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47" h="443">
                <a:moveTo>
                  <a:pt x="147" y="436"/>
                </a:moveTo>
                <a:lnTo>
                  <a:pt x="118" y="443"/>
                </a:lnTo>
                <a:lnTo>
                  <a:pt x="0" y="9"/>
                </a:lnTo>
                <a:lnTo>
                  <a:pt x="28" y="0"/>
                </a:lnTo>
                <a:lnTo>
                  <a:pt x="147" y="436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88" name="íSḻiḑè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E2DA6634-CBFE-4C36-92FD-402085E12103}"/>
              </a:ext>
            </a:extLst>
          </p:cNvPr>
          <p:cNvSpPr/>
          <p:nvPr/>
        </p:nvSpPr>
        <p:spPr bwMode="auto">
          <a:xfrm>
            <a:off x="2519475" y="3250966"/>
            <a:ext cx="121583" cy="381178"/>
          </a:xfrm>
          <a:custGeom>
            <a:avLst/>
            <a:gdLst>
              <a:gd name="T0" fmla="*/ 185 w 185"/>
              <a:gd name="T1" fmla="*/ 572 h 580"/>
              <a:gd name="T2" fmla="*/ 157 w 185"/>
              <a:gd name="T3" fmla="*/ 580 h 580"/>
              <a:gd name="T4" fmla="*/ 0 w 185"/>
              <a:gd name="T5" fmla="*/ 8 h 580"/>
              <a:gd name="T6" fmla="*/ 28 w 185"/>
              <a:gd name="T7" fmla="*/ 0 h 580"/>
              <a:gd name="T8" fmla="*/ 185 w 185"/>
              <a:gd name="T9" fmla="*/ 572 h 5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85" h="580">
                <a:moveTo>
                  <a:pt x="185" y="572"/>
                </a:moveTo>
                <a:lnTo>
                  <a:pt x="157" y="580"/>
                </a:lnTo>
                <a:lnTo>
                  <a:pt x="0" y="8"/>
                </a:lnTo>
                <a:lnTo>
                  <a:pt x="28" y="0"/>
                </a:lnTo>
                <a:lnTo>
                  <a:pt x="185" y="572"/>
                </a:lnTo>
                <a:close/>
              </a:path>
            </a:pathLst>
          </a:custGeom>
          <a:solidFill>
            <a:srgbClr val="F2274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89" name="îśľíḍê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7DC348E3-C72F-40A7-82DF-40C6A39F82CF}"/>
              </a:ext>
            </a:extLst>
          </p:cNvPr>
          <p:cNvSpPr/>
          <p:nvPr/>
        </p:nvSpPr>
        <p:spPr bwMode="auto">
          <a:xfrm>
            <a:off x="2519475" y="3250966"/>
            <a:ext cx="121583" cy="381178"/>
          </a:xfrm>
          <a:custGeom>
            <a:avLst/>
            <a:gdLst>
              <a:gd name="T0" fmla="*/ 185 w 185"/>
              <a:gd name="T1" fmla="*/ 572 h 580"/>
              <a:gd name="T2" fmla="*/ 157 w 185"/>
              <a:gd name="T3" fmla="*/ 580 h 580"/>
              <a:gd name="T4" fmla="*/ 0 w 185"/>
              <a:gd name="T5" fmla="*/ 8 h 580"/>
              <a:gd name="T6" fmla="*/ 28 w 185"/>
              <a:gd name="T7" fmla="*/ 0 h 580"/>
              <a:gd name="T8" fmla="*/ 185 w 185"/>
              <a:gd name="T9" fmla="*/ 572 h 5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85" h="580">
                <a:moveTo>
                  <a:pt x="185" y="572"/>
                </a:moveTo>
                <a:lnTo>
                  <a:pt x="157" y="580"/>
                </a:lnTo>
                <a:lnTo>
                  <a:pt x="0" y="8"/>
                </a:lnTo>
                <a:lnTo>
                  <a:pt x="28" y="0"/>
                </a:lnTo>
                <a:lnTo>
                  <a:pt x="185" y="572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90" name="ïşḻïḋê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2BAA15E5-6E28-4111-A78D-CBD2436B0E53}"/>
              </a:ext>
            </a:extLst>
          </p:cNvPr>
          <p:cNvSpPr/>
          <p:nvPr/>
        </p:nvSpPr>
        <p:spPr bwMode="auto">
          <a:xfrm>
            <a:off x="2623313" y="3436298"/>
            <a:ext cx="67692" cy="182046"/>
          </a:xfrm>
          <a:custGeom>
            <a:avLst/>
            <a:gdLst>
              <a:gd name="T0" fmla="*/ 103 w 103"/>
              <a:gd name="T1" fmla="*/ 270 h 277"/>
              <a:gd name="T2" fmla="*/ 73 w 103"/>
              <a:gd name="T3" fmla="*/ 277 h 277"/>
              <a:gd name="T4" fmla="*/ 0 w 103"/>
              <a:gd name="T5" fmla="*/ 9 h 277"/>
              <a:gd name="T6" fmla="*/ 29 w 103"/>
              <a:gd name="T7" fmla="*/ 0 h 277"/>
              <a:gd name="T8" fmla="*/ 103 w 103"/>
              <a:gd name="T9" fmla="*/ 270 h 2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03" h="277">
                <a:moveTo>
                  <a:pt x="103" y="270"/>
                </a:moveTo>
                <a:lnTo>
                  <a:pt x="73" y="277"/>
                </a:lnTo>
                <a:lnTo>
                  <a:pt x="0" y="9"/>
                </a:lnTo>
                <a:lnTo>
                  <a:pt x="29" y="0"/>
                </a:lnTo>
                <a:lnTo>
                  <a:pt x="103" y="270"/>
                </a:lnTo>
                <a:close/>
              </a:path>
            </a:pathLst>
          </a:custGeom>
          <a:solidFill>
            <a:srgbClr val="75CF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91" name="íşḻïḋè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83FB4F66-D06C-4702-ACC1-5140B8300B27}"/>
              </a:ext>
            </a:extLst>
          </p:cNvPr>
          <p:cNvSpPr/>
          <p:nvPr/>
        </p:nvSpPr>
        <p:spPr bwMode="auto">
          <a:xfrm>
            <a:off x="2623313" y="3436298"/>
            <a:ext cx="67692" cy="182046"/>
          </a:xfrm>
          <a:custGeom>
            <a:avLst/>
            <a:gdLst>
              <a:gd name="T0" fmla="*/ 103 w 103"/>
              <a:gd name="T1" fmla="*/ 270 h 277"/>
              <a:gd name="T2" fmla="*/ 73 w 103"/>
              <a:gd name="T3" fmla="*/ 277 h 277"/>
              <a:gd name="T4" fmla="*/ 0 w 103"/>
              <a:gd name="T5" fmla="*/ 9 h 277"/>
              <a:gd name="T6" fmla="*/ 29 w 103"/>
              <a:gd name="T7" fmla="*/ 0 h 277"/>
              <a:gd name="T8" fmla="*/ 103 w 103"/>
              <a:gd name="T9" fmla="*/ 270 h 2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03" h="277">
                <a:moveTo>
                  <a:pt x="103" y="270"/>
                </a:moveTo>
                <a:lnTo>
                  <a:pt x="73" y="277"/>
                </a:lnTo>
                <a:lnTo>
                  <a:pt x="0" y="9"/>
                </a:lnTo>
                <a:lnTo>
                  <a:pt x="29" y="0"/>
                </a:lnTo>
                <a:lnTo>
                  <a:pt x="103" y="27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92" name="ïṧlíḋè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369C2DAE-B115-4A39-8E6B-D63E854BEBA0}"/>
              </a:ext>
            </a:extLst>
          </p:cNvPr>
          <p:cNvSpPr/>
          <p:nvPr/>
        </p:nvSpPr>
        <p:spPr bwMode="auto">
          <a:xfrm>
            <a:off x="2649601" y="3459300"/>
            <a:ext cx="59806" cy="154443"/>
          </a:xfrm>
          <a:custGeom>
            <a:avLst/>
            <a:gdLst>
              <a:gd name="T0" fmla="*/ 91 w 91"/>
              <a:gd name="T1" fmla="*/ 226 h 235"/>
              <a:gd name="T2" fmla="*/ 63 w 91"/>
              <a:gd name="T3" fmla="*/ 235 h 235"/>
              <a:gd name="T4" fmla="*/ 0 w 91"/>
              <a:gd name="T5" fmla="*/ 7 h 235"/>
              <a:gd name="T6" fmla="*/ 29 w 91"/>
              <a:gd name="T7" fmla="*/ 0 h 235"/>
              <a:gd name="T8" fmla="*/ 91 w 91"/>
              <a:gd name="T9" fmla="*/ 226 h 2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1" h="235">
                <a:moveTo>
                  <a:pt x="91" y="226"/>
                </a:moveTo>
                <a:lnTo>
                  <a:pt x="63" y="235"/>
                </a:lnTo>
                <a:lnTo>
                  <a:pt x="0" y="7"/>
                </a:lnTo>
                <a:lnTo>
                  <a:pt x="29" y="0"/>
                </a:lnTo>
                <a:lnTo>
                  <a:pt x="91" y="226"/>
                </a:lnTo>
                <a:close/>
              </a:path>
            </a:pathLst>
          </a:custGeom>
          <a:solidFill>
            <a:srgbClr val="F2274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93" name="iṧļíde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36089EEF-D6B6-4227-B744-6148EA67ABA0}"/>
              </a:ext>
            </a:extLst>
          </p:cNvPr>
          <p:cNvSpPr/>
          <p:nvPr/>
        </p:nvSpPr>
        <p:spPr bwMode="auto">
          <a:xfrm>
            <a:off x="2649601" y="3459300"/>
            <a:ext cx="59806" cy="154443"/>
          </a:xfrm>
          <a:custGeom>
            <a:avLst/>
            <a:gdLst>
              <a:gd name="T0" fmla="*/ 91 w 91"/>
              <a:gd name="T1" fmla="*/ 226 h 235"/>
              <a:gd name="T2" fmla="*/ 63 w 91"/>
              <a:gd name="T3" fmla="*/ 235 h 235"/>
              <a:gd name="T4" fmla="*/ 0 w 91"/>
              <a:gd name="T5" fmla="*/ 7 h 235"/>
              <a:gd name="T6" fmla="*/ 29 w 91"/>
              <a:gd name="T7" fmla="*/ 0 h 235"/>
              <a:gd name="T8" fmla="*/ 91 w 91"/>
              <a:gd name="T9" fmla="*/ 226 h 2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1" h="235">
                <a:moveTo>
                  <a:pt x="91" y="226"/>
                </a:moveTo>
                <a:lnTo>
                  <a:pt x="63" y="235"/>
                </a:lnTo>
                <a:lnTo>
                  <a:pt x="0" y="7"/>
                </a:lnTo>
                <a:lnTo>
                  <a:pt x="29" y="0"/>
                </a:lnTo>
                <a:lnTo>
                  <a:pt x="91" y="226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94" name="ïšľiḍê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DB50139D-4607-43E0-81D1-5330E29FC3FC}"/>
              </a:ext>
            </a:extLst>
          </p:cNvPr>
          <p:cNvSpPr/>
          <p:nvPr/>
        </p:nvSpPr>
        <p:spPr bwMode="auto">
          <a:xfrm>
            <a:off x="2710722" y="3490189"/>
            <a:ext cx="47976" cy="110410"/>
          </a:xfrm>
          <a:custGeom>
            <a:avLst/>
            <a:gdLst>
              <a:gd name="T0" fmla="*/ 73 w 73"/>
              <a:gd name="T1" fmla="*/ 159 h 168"/>
              <a:gd name="T2" fmla="*/ 44 w 73"/>
              <a:gd name="T3" fmla="*/ 168 h 168"/>
              <a:gd name="T4" fmla="*/ 0 w 73"/>
              <a:gd name="T5" fmla="*/ 7 h 168"/>
              <a:gd name="T6" fmla="*/ 28 w 73"/>
              <a:gd name="T7" fmla="*/ 0 h 168"/>
              <a:gd name="T8" fmla="*/ 73 w 73"/>
              <a:gd name="T9" fmla="*/ 159 h 1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3" h="168">
                <a:moveTo>
                  <a:pt x="73" y="159"/>
                </a:moveTo>
                <a:lnTo>
                  <a:pt x="44" y="168"/>
                </a:lnTo>
                <a:lnTo>
                  <a:pt x="0" y="7"/>
                </a:lnTo>
                <a:lnTo>
                  <a:pt x="28" y="0"/>
                </a:lnTo>
                <a:lnTo>
                  <a:pt x="73" y="159"/>
                </a:lnTo>
                <a:close/>
              </a:path>
            </a:pathLst>
          </a:custGeom>
          <a:solidFill>
            <a:srgbClr val="75CF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95" name="îṥlïďê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9716CDA6-F0B6-4067-AC9A-FD39FD1D6588}"/>
              </a:ext>
            </a:extLst>
          </p:cNvPr>
          <p:cNvSpPr/>
          <p:nvPr/>
        </p:nvSpPr>
        <p:spPr bwMode="auto">
          <a:xfrm>
            <a:off x="2710722" y="3490189"/>
            <a:ext cx="47976" cy="110410"/>
          </a:xfrm>
          <a:custGeom>
            <a:avLst/>
            <a:gdLst>
              <a:gd name="T0" fmla="*/ 73 w 73"/>
              <a:gd name="T1" fmla="*/ 159 h 168"/>
              <a:gd name="T2" fmla="*/ 44 w 73"/>
              <a:gd name="T3" fmla="*/ 168 h 168"/>
              <a:gd name="T4" fmla="*/ 0 w 73"/>
              <a:gd name="T5" fmla="*/ 7 h 168"/>
              <a:gd name="T6" fmla="*/ 28 w 73"/>
              <a:gd name="T7" fmla="*/ 0 h 168"/>
              <a:gd name="T8" fmla="*/ 73 w 73"/>
              <a:gd name="T9" fmla="*/ 159 h 1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3" h="168">
                <a:moveTo>
                  <a:pt x="73" y="159"/>
                </a:moveTo>
                <a:lnTo>
                  <a:pt x="44" y="168"/>
                </a:lnTo>
                <a:lnTo>
                  <a:pt x="0" y="7"/>
                </a:lnTo>
                <a:lnTo>
                  <a:pt x="28" y="0"/>
                </a:lnTo>
                <a:lnTo>
                  <a:pt x="73" y="159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96" name="íśḷíḓê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D4FB9E75-ADC1-416A-A6A6-A7ED7E4C65E5}"/>
              </a:ext>
            </a:extLst>
          </p:cNvPr>
          <p:cNvSpPr/>
          <p:nvPr/>
        </p:nvSpPr>
        <p:spPr bwMode="auto">
          <a:xfrm>
            <a:off x="2741610" y="3530278"/>
            <a:ext cx="35489" cy="64406"/>
          </a:xfrm>
          <a:custGeom>
            <a:avLst/>
            <a:gdLst>
              <a:gd name="T0" fmla="*/ 54 w 54"/>
              <a:gd name="T1" fmla="*/ 91 h 98"/>
              <a:gd name="T2" fmla="*/ 26 w 54"/>
              <a:gd name="T3" fmla="*/ 98 h 98"/>
              <a:gd name="T4" fmla="*/ 0 w 54"/>
              <a:gd name="T5" fmla="*/ 7 h 98"/>
              <a:gd name="T6" fmla="*/ 28 w 54"/>
              <a:gd name="T7" fmla="*/ 0 h 98"/>
              <a:gd name="T8" fmla="*/ 54 w 54"/>
              <a:gd name="T9" fmla="*/ 91 h 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4" h="98">
                <a:moveTo>
                  <a:pt x="54" y="91"/>
                </a:moveTo>
                <a:lnTo>
                  <a:pt x="26" y="98"/>
                </a:lnTo>
                <a:lnTo>
                  <a:pt x="0" y="7"/>
                </a:lnTo>
                <a:lnTo>
                  <a:pt x="28" y="0"/>
                </a:lnTo>
                <a:lnTo>
                  <a:pt x="54" y="91"/>
                </a:lnTo>
                <a:close/>
              </a:path>
            </a:pathLst>
          </a:custGeom>
          <a:solidFill>
            <a:srgbClr val="F2274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97" name="ïśḷíḋê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A0CB0CB0-1417-4F16-8EE7-38C811DBD61A}"/>
              </a:ext>
            </a:extLst>
          </p:cNvPr>
          <p:cNvSpPr/>
          <p:nvPr/>
        </p:nvSpPr>
        <p:spPr bwMode="auto">
          <a:xfrm>
            <a:off x="2741610" y="3530278"/>
            <a:ext cx="35489" cy="64406"/>
          </a:xfrm>
          <a:custGeom>
            <a:avLst/>
            <a:gdLst>
              <a:gd name="T0" fmla="*/ 54 w 54"/>
              <a:gd name="T1" fmla="*/ 91 h 98"/>
              <a:gd name="T2" fmla="*/ 26 w 54"/>
              <a:gd name="T3" fmla="*/ 98 h 98"/>
              <a:gd name="T4" fmla="*/ 0 w 54"/>
              <a:gd name="T5" fmla="*/ 7 h 98"/>
              <a:gd name="T6" fmla="*/ 28 w 54"/>
              <a:gd name="T7" fmla="*/ 0 h 98"/>
              <a:gd name="T8" fmla="*/ 54 w 54"/>
              <a:gd name="T9" fmla="*/ 91 h 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4" h="98">
                <a:moveTo>
                  <a:pt x="54" y="91"/>
                </a:moveTo>
                <a:lnTo>
                  <a:pt x="26" y="98"/>
                </a:lnTo>
                <a:lnTo>
                  <a:pt x="0" y="7"/>
                </a:lnTo>
                <a:lnTo>
                  <a:pt x="28" y="0"/>
                </a:lnTo>
                <a:lnTo>
                  <a:pt x="54" y="91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98" name="i$1idé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D0E53001-4409-4AFD-AB0E-50A97FFE0C17}"/>
              </a:ext>
            </a:extLst>
          </p:cNvPr>
          <p:cNvSpPr/>
          <p:nvPr/>
        </p:nvSpPr>
        <p:spPr bwMode="auto">
          <a:xfrm>
            <a:off x="1864900" y="3106381"/>
            <a:ext cx="71636" cy="69664"/>
          </a:xfrm>
          <a:custGeom>
            <a:avLst/>
            <a:gdLst>
              <a:gd name="T0" fmla="*/ 109 w 109"/>
              <a:gd name="T1" fmla="*/ 84 h 106"/>
              <a:gd name="T2" fmla="*/ 23 w 109"/>
              <a:gd name="T3" fmla="*/ 106 h 106"/>
              <a:gd name="T4" fmla="*/ 0 w 109"/>
              <a:gd name="T5" fmla="*/ 22 h 106"/>
              <a:gd name="T6" fmla="*/ 84 w 109"/>
              <a:gd name="T7" fmla="*/ 0 h 106"/>
              <a:gd name="T8" fmla="*/ 109 w 109"/>
              <a:gd name="T9" fmla="*/ 84 h 1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09" h="106">
                <a:moveTo>
                  <a:pt x="109" y="84"/>
                </a:moveTo>
                <a:lnTo>
                  <a:pt x="23" y="106"/>
                </a:lnTo>
                <a:lnTo>
                  <a:pt x="0" y="22"/>
                </a:lnTo>
                <a:lnTo>
                  <a:pt x="84" y="0"/>
                </a:lnTo>
                <a:lnTo>
                  <a:pt x="109" y="84"/>
                </a:lnTo>
                <a:close/>
              </a:path>
            </a:pathLst>
          </a:custGeom>
          <a:solidFill>
            <a:srgbClr val="317AB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99" name="iṣḻïdè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ABA0A62B-D253-47AE-8469-82C2CE54D95D}"/>
              </a:ext>
            </a:extLst>
          </p:cNvPr>
          <p:cNvSpPr/>
          <p:nvPr/>
        </p:nvSpPr>
        <p:spPr bwMode="auto">
          <a:xfrm>
            <a:off x="1864900" y="3106381"/>
            <a:ext cx="71636" cy="69664"/>
          </a:xfrm>
          <a:custGeom>
            <a:avLst/>
            <a:gdLst>
              <a:gd name="T0" fmla="*/ 109 w 109"/>
              <a:gd name="T1" fmla="*/ 84 h 106"/>
              <a:gd name="T2" fmla="*/ 23 w 109"/>
              <a:gd name="T3" fmla="*/ 106 h 106"/>
              <a:gd name="T4" fmla="*/ 0 w 109"/>
              <a:gd name="T5" fmla="*/ 22 h 106"/>
              <a:gd name="T6" fmla="*/ 84 w 109"/>
              <a:gd name="T7" fmla="*/ 0 h 106"/>
              <a:gd name="T8" fmla="*/ 109 w 109"/>
              <a:gd name="T9" fmla="*/ 84 h 1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09" h="106">
                <a:moveTo>
                  <a:pt x="109" y="84"/>
                </a:moveTo>
                <a:lnTo>
                  <a:pt x="23" y="106"/>
                </a:lnTo>
                <a:lnTo>
                  <a:pt x="0" y="22"/>
                </a:lnTo>
                <a:lnTo>
                  <a:pt x="84" y="0"/>
                </a:lnTo>
                <a:lnTo>
                  <a:pt x="109" y="84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100" name="íṩľïḋé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B2DB7809-30F1-490C-9A4B-8CC3BAB44042}"/>
              </a:ext>
            </a:extLst>
          </p:cNvPr>
          <p:cNvSpPr/>
          <p:nvPr/>
        </p:nvSpPr>
        <p:spPr bwMode="auto">
          <a:xfrm>
            <a:off x="1974653" y="3012401"/>
            <a:ext cx="364091" cy="118954"/>
          </a:xfrm>
          <a:custGeom>
            <a:avLst/>
            <a:gdLst>
              <a:gd name="T0" fmla="*/ 554 w 554"/>
              <a:gd name="T1" fmla="*/ 32 h 181"/>
              <a:gd name="T2" fmla="*/ 9 w 554"/>
              <a:gd name="T3" fmla="*/ 181 h 181"/>
              <a:gd name="T4" fmla="*/ 0 w 554"/>
              <a:gd name="T5" fmla="*/ 148 h 181"/>
              <a:gd name="T6" fmla="*/ 544 w 554"/>
              <a:gd name="T7" fmla="*/ 0 h 181"/>
              <a:gd name="T8" fmla="*/ 554 w 554"/>
              <a:gd name="T9" fmla="*/ 32 h 1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54" h="181">
                <a:moveTo>
                  <a:pt x="554" y="32"/>
                </a:moveTo>
                <a:lnTo>
                  <a:pt x="9" y="181"/>
                </a:lnTo>
                <a:lnTo>
                  <a:pt x="0" y="148"/>
                </a:lnTo>
                <a:lnTo>
                  <a:pt x="544" y="0"/>
                </a:lnTo>
                <a:lnTo>
                  <a:pt x="554" y="32"/>
                </a:lnTo>
                <a:close/>
              </a:path>
            </a:pathLst>
          </a:custGeom>
          <a:solidFill>
            <a:srgbClr val="949AA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101" name="íšḻídê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5418AD5E-5FEF-4473-88AC-2262AC7CAA9A}"/>
              </a:ext>
            </a:extLst>
          </p:cNvPr>
          <p:cNvSpPr/>
          <p:nvPr/>
        </p:nvSpPr>
        <p:spPr bwMode="auto">
          <a:xfrm>
            <a:off x="1974653" y="3012401"/>
            <a:ext cx="364091" cy="118954"/>
          </a:xfrm>
          <a:custGeom>
            <a:avLst/>
            <a:gdLst>
              <a:gd name="T0" fmla="*/ 554 w 554"/>
              <a:gd name="T1" fmla="*/ 32 h 181"/>
              <a:gd name="T2" fmla="*/ 9 w 554"/>
              <a:gd name="T3" fmla="*/ 181 h 181"/>
              <a:gd name="T4" fmla="*/ 0 w 554"/>
              <a:gd name="T5" fmla="*/ 148 h 181"/>
              <a:gd name="T6" fmla="*/ 544 w 554"/>
              <a:gd name="T7" fmla="*/ 0 h 181"/>
              <a:gd name="T8" fmla="*/ 554 w 554"/>
              <a:gd name="T9" fmla="*/ 32 h 1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54" h="181">
                <a:moveTo>
                  <a:pt x="554" y="32"/>
                </a:moveTo>
                <a:lnTo>
                  <a:pt x="9" y="181"/>
                </a:lnTo>
                <a:lnTo>
                  <a:pt x="0" y="148"/>
                </a:lnTo>
                <a:lnTo>
                  <a:pt x="544" y="0"/>
                </a:lnTo>
                <a:lnTo>
                  <a:pt x="554" y="32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102" name="îš1ïḍé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754341B3-09E1-444D-8FB4-BDEDB9F07EBD}"/>
              </a:ext>
            </a:extLst>
          </p:cNvPr>
          <p:cNvSpPr/>
          <p:nvPr/>
        </p:nvSpPr>
        <p:spPr bwMode="auto">
          <a:xfrm>
            <a:off x="1889217" y="3195761"/>
            <a:ext cx="71636" cy="70321"/>
          </a:xfrm>
          <a:custGeom>
            <a:avLst/>
            <a:gdLst>
              <a:gd name="T0" fmla="*/ 109 w 109"/>
              <a:gd name="T1" fmla="*/ 84 h 107"/>
              <a:gd name="T2" fmla="*/ 24 w 109"/>
              <a:gd name="T3" fmla="*/ 107 h 107"/>
              <a:gd name="T4" fmla="*/ 0 w 109"/>
              <a:gd name="T5" fmla="*/ 23 h 107"/>
              <a:gd name="T6" fmla="*/ 86 w 109"/>
              <a:gd name="T7" fmla="*/ 0 h 107"/>
              <a:gd name="T8" fmla="*/ 109 w 109"/>
              <a:gd name="T9" fmla="*/ 84 h 1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09" h="107">
                <a:moveTo>
                  <a:pt x="109" y="84"/>
                </a:moveTo>
                <a:lnTo>
                  <a:pt x="24" y="107"/>
                </a:lnTo>
                <a:lnTo>
                  <a:pt x="0" y="23"/>
                </a:lnTo>
                <a:lnTo>
                  <a:pt x="86" y="0"/>
                </a:lnTo>
                <a:lnTo>
                  <a:pt x="109" y="84"/>
                </a:lnTo>
                <a:close/>
              </a:path>
            </a:pathLst>
          </a:custGeom>
          <a:solidFill>
            <a:srgbClr val="F2274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103" name="íśļîďè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9C076A42-7B0B-4F99-AAED-7286D89907CC}"/>
              </a:ext>
            </a:extLst>
          </p:cNvPr>
          <p:cNvSpPr/>
          <p:nvPr/>
        </p:nvSpPr>
        <p:spPr bwMode="auto">
          <a:xfrm>
            <a:off x="1889217" y="3195761"/>
            <a:ext cx="71636" cy="70321"/>
          </a:xfrm>
          <a:custGeom>
            <a:avLst/>
            <a:gdLst>
              <a:gd name="T0" fmla="*/ 109 w 109"/>
              <a:gd name="T1" fmla="*/ 84 h 107"/>
              <a:gd name="T2" fmla="*/ 24 w 109"/>
              <a:gd name="T3" fmla="*/ 107 h 107"/>
              <a:gd name="T4" fmla="*/ 0 w 109"/>
              <a:gd name="T5" fmla="*/ 23 h 107"/>
              <a:gd name="T6" fmla="*/ 86 w 109"/>
              <a:gd name="T7" fmla="*/ 0 h 107"/>
              <a:gd name="T8" fmla="*/ 109 w 109"/>
              <a:gd name="T9" fmla="*/ 84 h 1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09" h="107">
                <a:moveTo>
                  <a:pt x="109" y="84"/>
                </a:moveTo>
                <a:lnTo>
                  <a:pt x="24" y="107"/>
                </a:lnTo>
                <a:lnTo>
                  <a:pt x="0" y="23"/>
                </a:lnTo>
                <a:lnTo>
                  <a:pt x="86" y="0"/>
                </a:lnTo>
                <a:lnTo>
                  <a:pt x="109" y="84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104" name="ïṥľîḓe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ADFAF2A1-8B8B-4472-B877-949EB46C3A9A}"/>
              </a:ext>
            </a:extLst>
          </p:cNvPr>
          <p:cNvSpPr/>
          <p:nvPr/>
        </p:nvSpPr>
        <p:spPr bwMode="auto">
          <a:xfrm>
            <a:off x="1998969" y="3164873"/>
            <a:ext cx="131441" cy="55205"/>
          </a:xfrm>
          <a:custGeom>
            <a:avLst/>
            <a:gdLst>
              <a:gd name="T0" fmla="*/ 200 w 200"/>
              <a:gd name="T1" fmla="*/ 33 h 84"/>
              <a:gd name="T2" fmla="*/ 9 w 200"/>
              <a:gd name="T3" fmla="*/ 84 h 84"/>
              <a:gd name="T4" fmla="*/ 0 w 200"/>
              <a:gd name="T5" fmla="*/ 53 h 84"/>
              <a:gd name="T6" fmla="*/ 191 w 200"/>
              <a:gd name="T7" fmla="*/ 0 h 84"/>
              <a:gd name="T8" fmla="*/ 200 w 200"/>
              <a:gd name="T9" fmla="*/ 33 h 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00" h="84">
                <a:moveTo>
                  <a:pt x="200" y="33"/>
                </a:moveTo>
                <a:lnTo>
                  <a:pt x="9" y="84"/>
                </a:lnTo>
                <a:lnTo>
                  <a:pt x="0" y="53"/>
                </a:lnTo>
                <a:lnTo>
                  <a:pt x="191" y="0"/>
                </a:lnTo>
                <a:lnTo>
                  <a:pt x="200" y="33"/>
                </a:lnTo>
                <a:close/>
              </a:path>
            </a:pathLst>
          </a:custGeom>
          <a:solidFill>
            <a:srgbClr val="949AA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105" name="ïṩ1íďè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BFB69637-9225-487A-9190-B816ED5D3ACE}"/>
              </a:ext>
            </a:extLst>
          </p:cNvPr>
          <p:cNvSpPr/>
          <p:nvPr/>
        </p:nvSpPr>
        <p:spPr bwMode="auto">
          <a:xfrm>
            <a:off x="1998969" y="3164873"/>
            <a:ext cx="131441" cy="55205"/>
          </a:xfrm>
          <a:custGeom>
            <a:avLst/>
            <a:gdLst>
              <a:gd name="T0" fmla="*/ 200 w 200"/>
              <a:gd name="T1" fmla="*/ 33 h 84"/>
              <a:gd name="T2" fmla="*/ 9 w 200"/>
              <a:gd name="T3" fmla="*/ 84 h 84"/>
              <a:gd name="T4" fmla="*/ 0 w 200"/>
              <a:gd name="T5" fmla="*/ 53 h 84"/>
              <a:gd name="T6" fmla="*/ 191 w 200"/>
              <a:gd name="T7" fmla="*/ 0 h 84"/>
              <a:gd name="T8" fmla="*/ 200 w 200"/>
              <a:gd name="T9" fmla="*/ 33 h 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00" h="84">
                <a:moveTo>
                  <a:pt x="200" y="33"/>
                </a:moveTo>
                <a:lnTo>
                  <a:pt x="9" y="84"/>
                </a:lnTo>
                <a:lnTo>
                  <a:pt x="0" y="53"/>
                </a:lnTo>
                <a:lnTo>
                  <a:pt x="191" y="0"/>
                </a:lnTo>
                <a:lnTo>
                  <a:pt x="200" y="33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106" name="íš1iḋè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3BD1AD06-81CF-4B32-9725-4D5E8A70E860}"/>
              </a:ext>
            </a:extLst>
          </p:cNvPr>
          <p:cNvSpPr/>
          <p:nvPr/>
        </p:nvSpPr>
        <p:spPr bwMode="auto">
          <a:xfrm>
            <a:off x="1914847" y="3285798"/>
            <a:ext cx="70321" cy="70321"/>
          </a:xfrm>
          <a:custGeom>
            <a:avLst/>
            <a:gdLst>
              <a:gd name="T0" fmla="*/ 107 w 107"/>
              <a:gd name="T1" fmla="*/ 84 h 107"/>
              <a:gd name="T2" fmla="*/ 23 w 107"/>
              <a:gd name="T3" fmla="*/ 107 h 107"/>
              <a:gd name="T4" fmla="*/ 0 w 107"/>
              <a:gd name="T5" fmla="*/ 23 h 107"/>
              <a:gd name="T6" fmla="*/ 84 w 107"/>
              <a:gd name="T7" fmla="*/ 0 h 107"/>
              <a:gd name="T8" fmla="*/ 107 w 107"/>
              <a:gd name="T9" fmla="*/ 84 h 1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07" h="107">
                <a:moveTo>
                  <a:pt x="107" y="84"/>
                </a:moveTo>
                <a:lnTo>
                  <a:pt x="23" y="107"/>
                </a:lnTo>
                <a:lnTo>
                  <a:pt x="0" y="23"/>
                </a:lnTo>
                <a:lnTo>
                  <a:pt x="84" y="0"/>
                </a:lnTo>
                <a:lnTo>
                  <a:pt x="107" y="84"/>
                </a:lnTo>
                <a:close/>
              </a:path>
            </a:pathLst>
          </a:custGeom>
          <a:solidFill>
            <a:srgbClr val="FFD12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107" name="ïš1iḑe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FD66BC26-962A-4574-B8D0-9F907798A3A4}"/>
              </a:ext>
            </a:extLst>
          </p:cNvPr>
          <p:cNvSpPr/>
          <p:nvPr/>
        </p:nvSpPr>
        <p:spPr bwMode="auto">
          <a:xfrm>
            <a:off x="1914847" y="3285798"/>
            <a:ext cx="70321" cy="70321"/>
          </a:xfrm>
          <a:custGeom>
            <a:avLst/>
            <a:gdLst>
              <a:gd name="T0" fmla="*/ 107 w 107"/>
              <a:gd name="T1" fmla="*/ 84 h 107"/>
              <a:gd name="T2" fmla="*/ 23 w 107"/>
              <a:gd name="T3" fmla="*/ 107 h 107"/>
              <a:gd name="T4" fmla="*/ 0 w 107"/>
              <a:gd name="T5" fmla="*/ 23 h 107"/>
              <a:gd name="T6" fmla="*/ 84 w 107"/>
              <a:gd name="T7" fmla="*/ 0 h 107"/>
              <a:gd name="T8" fmla="*/ 107 w 107"/>
              <a:gd name="T9" fmla="*/ 84 h 1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07" h="107">
                <a:moveTo>
                  <a:pt x="107" y="84"/>
                </a:moveTo>
                <a:lnTo>
                  <a:pt x="23" y="107"/>
                </a:lnTo>
                <a:lnTo>
                  <a:pt x="0" y="23"/>
                </a:lnTo>
                <a:lnTo>
                  <a:pt x="84" y="0"/>
                </a:lnTo>
                <a:lnTo>
                  <a:pt x="107" y="84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108" name="îṡliḍê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F02D0948-2A46-4ECB-9F3D-0B8068D30CAC}"/>
              </a:ext>
            </a:extLst>
          </p:cNvPr>
          <p:cNvSpPr/>
          <p:nvPr/>
        </p:nvSpPr>
        <p:spPr bwMode="auto">
          <a:xfrm>
            <a:off x="2023286" y="3210877"/>
            <a:ext cx="292456" cy="99238"/>
          </a:xfrm>
          <a:custGeom>
            <a:avLst/>
            <a:gdLst>
              <a:gd name="T0" fmla="*/ 445 w 445"/>
              <a:gd name="T1" fmla="*/ 33 h 151"/>
              <a:gd name="T2" fmla="*/ 10 w 445"/>
              <a:gd name="T3" fmla="*/ 151 h 151"/>
              <a:gd name="T4" fmla="*/ 0 w 445"/>
              <a:gd name="T5" fmla="*/ 120 h 151"/>
              <a:gd name="T6" fmla="*/ 437 w 445"/>
              <a:gd name="T7" fmla="*/ 0 h 151"/>
              <a:gd name="T8" fmla="*/ 445 w 445"/>
              <a:gd name="T9" fmla="*/ 33 h 1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45" h="151">
                <a:moveTo>
                  <a:pt x="445" y="33"/>
                </a:moveTo>
                <a:lnTo>
                  <a:pt x="10" y="151"/>
                </a:lnTo>
                <a:lnTo>
                  <a:pt x="0" y="120"/>
                </a:lnTo>
                <a:lnTo>
                  <a:pt x="437" y="0"/>
                </a:lnTo>
                <a:lnTo>
                  <a:pt x="445" y="33"/>
                </a:lnTo>
                <a:close/>
              </a:path>
            </a:pathLst>
          </a:custGeom>
          <a:solidFill>
            <a:srgbClr val="949AA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109" name="ïŝļidé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60DE805C-31EE-4A0E-887D-6D3C2F2AF9C6}"/>
              </a:ext>
            </a:extLst>
          </p:cNvPr>
          <p:cNvSpPr/>
          <p:nvPr/>
        </p:nvSpPr>
        <p:spPr bwMode="auto">
          <a:xfrm>
            <a:off x="2023286" y="3210877"/>
            <a:ext cx="292456" cy="99238"/>
          </a:xfrm>
          <a:custGeom>
            <a:avLst/>
            <a:gdLst>
              <a:gd name="T0" fmla="*/ 445 w 445"/>
              <a:gd name="T1" fmla="*/ 33 h 151"/>
              <a:gd name="T2" fmla="*/ 10 w 445"/>
              <a:gd name="T3" fmla="*/ 151 h 151"/>
              <a:gd name="T4" fmla="*/ 0 w 445"/>
              <a:gd name="T5" fmla="*/ 120 h 151"/>
              <a:gd name="T6" fmla="*/ 437 w 445"/>
              <a:gd name="T7" fmla="*/ 0 h 151"/>
              <a:gd name="T8" fmla="*/ 445 w 445"/>
              <a:gd name="T9" fmla="*/ 33 h 1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45" h="151">
                <a:moveTo>
                  <a:pt x="445" y="33"/>
                </a:moveTo>
                <a:lnTo>
                  <a:pt x="10" y="151"/>
                </a:lnTo>
                <a:lnTo>
                  <a:pt x="0" y="120"/>
                </a:lnTo>
                <a:lnTo>
                  <a:pt x="437" y="0"/>
                </a:lnTo>
                <a:lnTo>
                  <a:pt x="445" y="33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110" name="iṣ1îḍé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63405E34-97DD-46C9-AC99-92E96974BAC6}"/>
              </a:ext>
            </a:extLst>
          </p:cNvPr>
          <p:cNvSpPr/>
          <p:nvPr/>
        </p:nvSpPr>
        <p:spPr bwMode="auto">
          <a:xfrm>
            <a:off x="2123838" y="2943394"/>
            <a:ext cx="124869" cy="53234"/>
          </a:xfrm>
          <a:custGeom>
            <a:avLst/>
            <a:gdLst>
              <a:gd name="T0" fmla="*/ 190 w 190"/>
              <a:gd name="T1" fmla="*/ 31 h 81"/>
              <a:gd name="T2" fmla="*/ 8 w 190"/>
              <a:gd name="T3" fmla="*/ 81 h 81"/>
              <a:gd name="T4" fmla="*/ 0 w 190"/>
              <a:gd name="T5" fmla="*/ 48 h 81"/>
              <a:gd name="T6" fmla="*/ 181 w 190"/>
              <a:gd name="T7" fmla="*/ 0 h 81"/>
              <a:gd name="T8" fmla="*/ 190 w 190"/>
              <a:gd name="T9" fmla="*/ 31 h 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90" h="81">
                <a:moveTo>
                  <a:pt x="190" y="31"/>
                </a:moveTo>
                <a:lnTo>
                  <a:pt x="8" y="81"/>
                </a:lnTo>
                <a:lnTo>
                  <a:pt x="0" y="48"/>
                </a:lnTo>
                <a:lnTo>
                  <a:pt x="181" y="0"/>
                </a:lnTo>
                <a:lnTo>
                  <a:pt x="190" y="31"/>
                </a:lnTo>
                <a:close/>
              </a:path>
            </a:pathLst>
          </a:custGeom>
          <a:solidFill>
            <a:srgbClr val="949AA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111" name="ïsḻîḋé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763378B7-98EA-40DD-8278-E7B3B3F2FB88}"/>
              </a:ext>
            </a:extLst>
          </p:cNvPr>
          <p:cNvSpPr/>
          <p:nvPr/>
        </p:nvSpPr>
        <p:spPr bwMode="auto">
          <a:xfrm>
            <a:off x="2123838" y="2943394"/>
            <a:ext cx="124869" cy="53234"/>
          </a:xfrm>
          <a:custGeom>
            <a:avLst/>
            <a:gdLst>
              <a:gd name="T0" fmla="*/ 190 w 190"/>
              <a:gd name="T1" fmla="*/ 31 h 81"/>
              <a:gd name="T2" fmla="*/ 8 w 190"/>
              <a:gd name="T3" fmla="*/ 81 h 81"/>
              <a:gd name="T4" fmla="*/ 0 w 190"/>
              <a:gd name="T5" fmla="*/ 48 h 81"/>
              <a:gd name="T6" fmla="*/ 181 w 190"/>
              <a:gd name="T7" fmla="*/ 0 h 81"/>
              <a:gd name="T8" fmla="*/ 190 w 190"/>
              <a:gd name="T9" fmla="*/ 31 h 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90" h="81">
                <a:moveTo>
                  <a:pt x="190" y="31"/>
                </a:moveTo>
                <a:lnTo>
                  <a:pt x="8" y="81"/>
                </a:lnTo>
                <a:lnTo>
                  <a:pt x="0" y="48"/>
                </a:lnTo>
                <a:lnTo>
                  <a:pt x="181" y="0"/>
                </a:lnTo>
                <a:lnTo>
                  <a:pt x="190" y="31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112" name="îś1íḓê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65D1049D-4599-40B1-AAD7-12E5AE7083B6}"/>
              </a:ext>
            </a:extLst>
          </p:cNvPr>
          <p:cNvSpPr/>
          <p:nvPr/>
        </p:nvSpPr>
        <p:spPr bwMode="auto">
          <a:xfrm>
            <a:off x="1974653" y="2592448"/>
            <a:ext cx="525763" cy="331888"/>
          </a:xfrm>
          <a:custGeom>
            <a:avLst/>
            <a:gdLst>
              <a:gd name="T0" fmla="*/ 0 w 800"/>
              <a:gd name="T1" fmla="*/ 491 h 505"/>
              <a:gd name="T2" fmla="*/ 128 w 800"/>
              <a:gd name="T3" fmla="*/ 332 h 505"/>
              <a:gd name="T4" fmla="*/ 311 w 800"/>
              <a:gd name="T5" fmla="*/ 406 h 505"/>
              <a:gd name="T6" fmla="*/ 542 w 800"/>
              <a:gd name="T7" fmla="*/ 0 h 505"/>
              <a:gd name="T8" fmla="*/ 800 w 800"/>
              <a:gd name="T9" fmla="*/ 243 h 505"/>
              <a:gd name="T10" fmla="*/ 13 w 800"/>
              <a:gd name="T11" fmla="*/ 505 h 505"/>
              <a:gd name="T12" fmla="*/ 0 w 800"/>
              <a:gd name="T13" fmla="*/ 491 h 5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800" h="505">
                <a:moveTo>
                  <a:pt x="0" y="491"/>
                </a:moveTo>
                <a:lnTo>
                  <a:pt x="128" y="332"/>
                </a:lnTo>
                <a:lnTo>
                  <a:pt x="311" y="406"/>
                </a:lnTo>
                <a:lnTo>
                  <a:pt x="542" y="0"/>
                </a:lnTo>
                <a:lnTo>
                  <a:pt x="800" y="243"/>
                </a:lnTo>
                <a:lnTo>
                  <a:pt x="13" y="505"/>
                </a:lnTo>
                <a:lnTo>
                  <a:pt x="0" y="491"/>
                </a:lnTo>
                <a:close/>
              </a:path>
            </a:pathLst>
          </a:custGeom>
          <a:solidFill>
            <a:srgbClr val="F2274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113" name="íṧḻidè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32AC1E13-ED27-4709-819A-54B65613D3F1}"/>
              </a:ext>
            </a:extLst>
          </p:cNvPr>
          <p:cNvSpPr/>
          <p:nvPr/>
        </p:nvSpPr>
        <p:spPr bwMode="auto">
          <a:xfrm>
            <a:off x="1974653" y="2592448"/>
            <a:ext cx="525763" cy="331888"/>
          </a:xfrm>
          <a:custGeom>
            <a:avLst/>
            <a:gdLst>
              <a:gd name="T0" fmla="*/ 0 w 800"/>
              <a:gd name="T1" fmla="*/ 491 h 505"/>
              <a:gd name="T2" fmla="*/ 128 w 800"/>
              <a:gd name="T3" fmla="*/ 332 h 505"/>
              <a:gd name="T4" fmla="*/ 311 w 800"/>
              <a:gd name="T5" fmla="*/ 406 h 505"/>
              <a:gd name="T6" fmla="*/ 542 w 800"/>
              <a:gd name="T7" fmla="*/ 0 h 505"/>
              <a:gd name="T8" fmla="*/ 800 w 800"/>
              <a:gd name="T9" fmla="*/ 243 h 505"/>
              <a:gd name="T10" fmla="*/ 13 w 800"/>
              <a:gd name="T11" fmla="*/ 505 h 505"/>
              <a:gd name="T12" fmla="*/ 0 w 800"/>
              <a:gd name="T13" fmla="*/ 491 h 5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800" h="505">
                <a:moveTo>
                  <a:pt x="0" y="491"/>
                </a:moveTo>
                <a:lnTo>
                  <a:pt x="128" y="332"/>
                </a:lnTo>
                <a:lnTo>
                  <a:pt x="311" y="406"/>
                </a:lnTo>
                <a:lnTo>
                  <a:pt x="542" y="0"/>
                </a:lnTo>
                <a:lnTo>
                  <a:pt x="800" y="243"/>
                </a:lnTo>
                <a:lnTo>
                  <a:pt x="13" y="505"/>
                </a:lnTo>
                <a:lnTo>
                  <a:pt x="0" y="491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114" name="iŝ1íḑè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C9DF6A4C-7DD9-4D35-B44E-D4F63E6C7457}"/>
              </a:ext>
            </a:extLst>
          </p:cNvPr>
          <p:cNvSpPr/>
          <p:nvPr/>
        </p:nvSpPr>
        <p:spPr bwMode="auto">
          <a:xfrm>
            <a:off x="1836640" y="2629909"/>
            <a:ext cx="715696" cy="353576"/>
          </a:xfrm>
          <a:custGeom>
            <a:avLst/>
            <a:gdLst>
              <a:gd name="T0" fmla="*/ 1076 w 1089"/>
              <a:gd name="T1" fmla="*/ 111 h 538"/>
              <a:gd name="T2" fmla="*/ 959 w 1089"/>
              <a:gd name="T3" fmla="*/ 0 h 538"/>
              <a:gd name="T4" fmla="*/ 678 w 1089"/>
              <a:gd name="T5" fmla="*/ 192 h 538"/>
              <a:gd name="T6" fmla="*/ 467 w 1089"/>
              <a:gd name="T7" fmla="*/ 146 h 538"/>
              <a:gd name="T8" fmla="*/ 336 w 1089"/>
              <a:gd name="T9" fmla="*/ 410 h 538"/>
              <a:gd name="T10" fmla="*/ 70 w 1089"/>
              <a:gd name="T11" fmla="*/ 377 h 538"/>
              <a:gd name="T12" fmla="*/ 0 w 1089"/>
              <a:gd name="T13" fmla="*/ 538 h 538"/>
              <a:gd name="T14" fmla="*/ 1089 w 1089"/>
              <a:gd name="T15" fmla="*/ 232 h 538"/>
              <a:gd name="T16" fmla="*/ 1076 w 1089"/>
              <a:gd name="T17" fmla="*/ 111 h 5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089" h="538">
                <a:moveTo>
                  <a:pt x="1076" y="111"/>
                </a:moveTo>
                <a:lnTo>
                  <a:pt x="959" y="0"/>
                </a:lnTo>
                <a:lnTo>
                  <a:pt x="678" y="192"/>
                </a:lnTo>
                <a:lnTo>
                  <a:pt x="467" y="146"/>
                </a:lnTo>
                <a:lnTo>
                  <a:pt x="336" y="410"/>
                </a:lnTo>
                <a:lnTo>
                  <a:pt x="70" y="377"/>
                </a:lnTo>
                <a:lnTo>
                  <a:pt x="0" y="538"/>
                </a:lnTo>
                <a:lnTo>
                  <a:pt x="1089" y="232"/>
                </a:lnTo>
                <a:lnTo>
                  <a:pt x="1076" y="111"/>
                </a:lnTo>
                <a:close/>
              </a:path>
            </a:pathLst>
          </a:custGeom>
          <a:solidFill>
            <a:srgbClr val="FFD12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115" name="îśḻíďé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FF1F215F-6CE2-4CCD-A01D-409CC6008DE1}"/>
              </a:ext>
            </a:extLst>
          </p:cNvPr>
          <p:cNvSpPr/>
          <p:nvPr/>
        </p:nvSpPr>
        <p:spPr bwMode="auto">
          <a:xfrm>
            <a:off x="1836640" y="2629909"/>
            <a:ext cx="715696" cy="353576"/>
          </a:xfrm>
          <a:custGeom>
            <a:avLst/>
            <a:gdLst>
              <a:gd name="T0" fmla="*/ 1076 w 1089"/>
              <a:gd name="T1" fmla="*/ 111 h 538"/>
              <a:gd name="T2" fmla="*/ 959 w 1089"/>
              <a:gd name="T3" fmla="*/ 0 h 538"/>
              <a:gd name="T4" fmla="*/ 678 w 1089"/>
              <a:gd name="T5" fmla="*/ 192 h 538"/>
              <a:gd name="T6" fmla="*/ 467 w 1089"/>
              <a:gd name="T7" fmla="*/ 146 h 538"/>
              <a:gd name="T8" fmla="*/ 336 w 1089"/>
              <a:gd name="T9" fmla="*/ 410 h 538"/>
              <a:gd name="T10" fmla="*/ 70 w 1089"/>
              <a:gd name="T11" fmla="*/ 377 h 538"/>
              <a:gd name="T12" fmla="*/ 0 w 1089"/>
              <a:gd name="T13" fmla="*/ 538 h 538"/>
              <a:gd name="T14" fmla="*/ 1089 w 1089"/>
              <a:gd name="T15" fmla="*/ 232 h 538"/>
              <a:gd name="T16" fmla="*/ 1076 w 1089"/>
              <a:gd name="T17" fmla="*/ 111 h 5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089" h="538">
                <a:moveTo>
                  <a:pt x="1076" y="111"/>
                </a:moveTo>
                <a:lnTo>
                  <a:pt x="959" y="0"/>
                </a:lnTo>
                <a:lnTo>
                  <a:pt x="678" y="192"/>
                </a:lnTo>
                <a:lnTo>
                  <a:pt x="467" y="146"/>
                </a:lnTo>
                <a:lnTo>
                  <a:pt x="336" y="410"/>
                </a:lnTo>
                <a:lnTo>
                  <a:pt x="70" y="377"/>
                </a:lnTo>
                <a:lnTo>
                  <a:pt x="0" y="538"/>
                </a:lnTo>
                <a:lnTo>
                  <a:pt x="1089" y="232"/>
                </a:lnTo>
                <a:lnTo>
                  <a:pt x="1076" y="111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116" name="isľíḍè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FA55605C-007E-4177-9143-DB8BBEE8C2CD}"/>
              </a:ext>
            </a:extLst>
          </p:cNvPr>
          <p:cNvSpPr/>
          <p:nvPr/>
        </p:nvSpPr>
        <p:spPr bwMode="auto">
          <a:xfrm>
            <a:off x="1754489" y="2639767"/>
            <a:ext cx="835963" cy="394322"/>
          </a:xfrm>
          <a:custGeom>
            <a:avLst/>
            <a:gdLst>
              <a:gd name="T0" fmla="*/ 0 w 1272"/>
              <a:gd name="T1" fmla="*/ 600 h 600"/>
              <a:gd name="T2" fmla="*/ 105 w 1272"/>
              <a:gd name="T3" fmla="*/ 415 h 600"/>
              <a:gd name="T4" fmla="*/ 212 w 1272"/>
              <a:gd name="T5" fmla="*/ 462 h 600"/>
              <a:gd name="T6" fmla="*/ 315 w 1272"/>
              <a:gd name="T7" fmla="*/ 309 h 600"/>
              <a:gd name="T8" fmla="*/ 475 w 1272"/>
              <a:gd name="T9" fmla="*/ 371 h 600"/>
              <a:gd name="T10" fmla="*/ 714 w 1272"/>
              <a:gd name="T11" fmla="*/ 104 h 600"/>
              <a:gd name="T12" fmla="*/ 931 w 1272"/>
              <a:gd name="T13" fmla="*/ 156 h 600"/>
              <a:gd name="T14" fmla="*/ 1202 w 1272"/>
              <a:gd name="T15" fmla="*/ 0 h 600"/>
              <a:gd name="T16" fmla="*/ 1272 w 1272"/>
              <a:gd name="T17" fmla="*/ 252 h 600"/>
              <a:gd name="T18" fmla="*/ 0 w 1272"/>
              <a:gd name="T19" fmla="*/ 600 h 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272" h="600">
                <a:moveTo>
                  <a:pt x="0" y="600"/>
                </a:moveTo>
                <a:lnTo>
                  <a:pt x="105" y="415"/>
                </a:lnTo>
                <a:lnTo>
                  <a:pt x="212" y="462"/>
                </a:lnTo>
                <a:lnTo>
                  <a:pt x="315" y="309"/>
                </a:lnTo>
                <a:lnTo>
                  <a:pt x="475" y="371"/>
                </a:lnTo>
                <a:lnTo>
                  <a:pt x="714" y="104"/>
                </a:lnTo>
                <a:lnTo>
                  <a:pt x="931" y="156"/>
                </a:lnTo>
                <a:lnTo>
                  <a:pt x="1202" y="0"/>
                </a:lnTo>
                <a:lnTo>
                  <a:pt x="1272" y="252"/>
                </a:lnTo>
                <a:lnTo>
                  <a:pt x="0" y="600"/>
                </a:lnTo>
                <a:close/>
              </a:path>
            </a:pathLst>
          </a:custGeom>
          <a:solidFill>
            <a:srgbClr val="317AB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117" name="íṧ1îḑe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3048EA69-1A89-4356-AB71-61835754BA36}"/>
              </a:ext>
            </a:extLst>
          </p:cNvPr>
          <p:cNvSpPr/>
          <p:nvPr/>
        </p:nvSpPr>
        <p:spPr bwMode="auto">
          <a:xfrm>
            <a:off x="1754489" y="2639767"/>
            <a:ext cx="835963" cy="394322"/>
          </a:xfrm>
          <a:custGeom>
            <a:avLst/>
            <a:gdLst>
              <a:gd name="T0" fmla="*/ 0 w 1272"/>
              <a:gd name="T1" fmla="*/ 600 h 600"/>
              <a:gd name="T2" fmla="*/ 105 w 1272"/>
              <a:gd name="T3" fmla="*/ 415 h 600"/>
              <a:gd name="T4" fmla="*/ 212 w 1272"/>
              <a:gd name="T5" fmla="*/ 462 h 600"/>
              <a:gd name="T6" fmla="*/ 315 w 1272"/>
              <a:gd name="T7" fmla="*/ 309 h 600"/>
              <a:gd name="T8" fmla="*/ 475 w 1272"/>
              <a:gd name="T9" fmla="*/ 371 h 600"/>
              <a:gd name="T10" fmla="*/ 714 w 1272"/>
              <a:gd name="T11" fmla="*/ 104 h 600"/>
              <a:gd name="T12" fmla="*/ 931 w 1272"/>
              <a:gd name="T13" fmla="*/ 156 h 600"/>
              <a:gd name="T14" fmla="*/ 1202 w 1272"/>
              <a:gd name="T15" fmla="*/ 0 h 600"/>
              <a:gd name="T16" fmla="*/ 1272 w 1272"/>
              <a:gd name="T17" fmla="*/ 252 h 600"/>
              <a:gd name="T18" fmla="*/ 0 w 1272"/>
              <a:gd name="T19" fmla="*/ 600 h 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272" h="600">
                <a:moveTo>
                  <a:pt x="0" y="600"/>
                </a:moveTo>
                <a:lnTo>
                  <a:pt x="105" y="415"/>
                </a:lnTo>
                <a:lnTo>
                  <a:pt x="212" y="462"/>
                </a:lnTo>
                <a:lnTo>
                  <a:pt x="315" y="309"/>
                </a:lnTo>
                <a:lnTo>
                  <a:pt x="475" y="371"/>
                </a:lnTo>
                <a:lnTo>
                  <a:pt x="714" y="104"/>
                </a:lnTo>
                <a:lnTo>
                  <a:pt x="931" y="156"/>
                </a:lnTo>
                <a:lnTo>
                  <a:pt x="1202" y="0"/>
                </a:lnTo>
                <a:lnTo>
                  <a:pt x="1272" y="252"/>
                </a:lnTo>
                <a:lnTo>
                  <a:pt x="0" y="60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118" name="îṥḻîďe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817CD18A-41FC-48F1-9D42-757B743B0639}"/>
              </a:ext>
            </a:extLst>
          </p:cNvPr>
          <p:cNvSpPr/>
          <p:nvPr/>
        </p:nvSpPr>
        <p:spPr bwMode="auto">
          <a:xfrm>
            <a:off x="3026837" y="3625572"/>
            <a:ext cx="70321" cy="70321"/>
          </a:xfrm>
          <a:custGeom>
            <a:avLst/>
            <a:gdLst>
              <a:gd name="T0" fmla="*/ 107 w 107"/>
              <a:gd name="T1" fmla="*/ 84 h 107"/>
              <a:gd name="T2" fmla="*/ 22 w 107"/>
              <a:gd name="T3" fmla="*/ 107 h 107"/>
              <a:gd name="T4" fmla="*/ 0 w 107"/>
              <a:gd name="T5" fmla="*/ 23 h 107"/>
              <a:gd name="T6" fmla="*/ 84 w 107"/>
              <a:gd name="T7" fmla="*/ 0 h 107"/>
              <a:gd name="T8" fmla="*/ 107 w 107"/>
              <a:gd name="T9" fmla="*/ 84 h 1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07" h="107">
                <a:moveTo>
                  <a:pt x="107" y="84"/>
                </a:moveTo>
                <a:lnTo>
                  <a:pt x="22" y="107"/>
                </a:lnTo>
                <a:lnTo>
                  <a:pt x="0" y="23"/>
                </a:lnTo>
                <a:lnTo>
                  <a:pt x="84" y="0"/>
                </a:lnTo>
                <a:lnTo>
                  <a:pt x="107" y="84"/>
                </a:lnTo>
                <a:close/>
              </a:path>
            </a:pathLst>
          </a:custGeom>
          <a:solidFill>
            <a:srgbClr val="6B2D6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119" name="îşļîḓé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7CE8633E-C505-48DD-921A-AEDE6C36AEA6}"/>
              </a:ext>
            </a:extLst>
          </p:cNvPr>
          <p:cNvSpPr/>
          <p:nvPr/>
        </p:nvSpPr>
        <p:spPr bwMode="auto">
          <a:xfrm>
            <a:off x="3026837" y="3625572"/>
            <a:ext cx="70321" cy="70321"/>
          </a:xfrm>
          <a:custGeom>
            <a:avLst/>
            <a:gdLst>
              <a:gd name="T0" fmla="*/ 107 w 107"/>
              <a:gd name="T1" fmla="*/ 84 h 107"/>
              <a:gd name="T2" fmla="*/ 22 w 107"/>
              <a:gd name="T3" fmla="*/ 107 h 107"/>
              <a:gd name="T4" fmla="*/ 0 w 107"/>
              <a:gd name="T5" fmla="*/ 23 h 107"/>
              <a:gd name="T6" fmla="*/ 84 w 107"/>
              <a:gd name="T7" fmla="*/ 0 h 107"/>
              <a:gd name="T8" fmla="*/ 107 w 107"/>
              <a:gd name="T9" fmla="*/ 84 h 1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07" h="107">
                <a:moveTo>
                  <a:pt x="107" y="84"/>
                </a:moveTo>
                <a:lnTo>
                  <a:pt x="22" y="107"/>
                </a:lnTo>
                <a:lnTo>
                  <a:pt x="0" y="23"/>
                </a:lnTo>
                <a:lnTo>
                  <a:pt x="84" y="0"/>
                </a:lnTo>
                <a:lnTo>
                  <a:pt x="107" y="84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120" name="îṩļîde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72A1B904-6A45-414D-8ECD-B251F4AE65AB}"/>
              </a:ext>
            </a:extLst>
          </p:cNvPr>
          <p:cNvSpPr/>
          <p:nvPr/>
        </p:nvSpPr>
        <p:spPr bwMode="auto">
          <a:xfrm>
            <a:off x="3135275" y="3530935"/>
            <a:ext cx="363434" cy="118954"/>
          </a:xfrm>
          <a:custGeom>
            <a:avLst/>
            <a:gdLst>
              <a:gd name="T0" fmla="*/ 553 w 553"/>
              <a:gd name="T1" fmla="*/ 33 h 181"/>
              <a:gd name="T2" fmla="*/ 10 w 553"/>
              <a:gd name="T3" fmla="*/ 181 h 181"/>
              <a:gd name="T4" fmla="*/ 0 w 553"/>
              <a:gd name="T5" fmla="*/ 148 h 181"/>
              <a:gd name="T6" fmla="*/ 545 w 553"/>
              <a:gd name="T7" fmla="*/ 0 h 181"/>
              <a:gd name="T8" fmla="*/ 553 w 553"/>
              <a:gd name="T9" fmla="*/ 33 h 1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53" h="181">
                <a:moveTo>
                  <a:pt x="553" y="33"/>
                </a:moveTo>
                <a:lnTo>
                  <a:pt x="10" y="181"/>
                </a:lnTo>
                <a:lnTo>
                  <a:pt x="0" y="148"/>
                </a:lnTo>
                <a:lnTo>
                  <a:pt x="545" y="0"/>
                </a:lnTo>
                <a:lnTo>
                  <a:pt x="553" y="33"/>
                </a:lnTo>
                <a:close/>
              </a:path>
            </a:pathLst>
          </a:custGeom>
          <a:solidFill>
            <a:srgbClr val="949AA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121" name="îśľîdé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8BD37614-B912-452B-837B-B9226D4C386A}"/>
              </a:ext>
            </a:extLst>
          </p:cNvPr>
          <p:cNvSpPr/>
          <p:nvPr/>
        </p:nvSpPr>
        <p:spPr bwMode="auto">
          <a:xfrm>
            <a:off x="3135275" y="3530935"/>
            <a:ext cx="363434" cy="118954"/>
          </a:xfrm>
          <a:custGeom>
            <a:avLst/>
            <a:gdLst>
              <a:gd name="T0" fmla="*/ 553 w 553"/>
              <a:gd name="T1" fmla="*/ 33 h 181"/>
              <a:gd name="T2" fmla="*/ 10 w 553"/>
              <a:gd name="T3" fmla="*/ 181 h 181"/>
              <a:gd name="T4" fmla="*/ 0 w 553"/>
              <a:gd name="T5" fmla="*/ 148 h 181"/>
              <a:gd name="T6" fmla="*/ 545 w 553"/>
              <a:gd name="T7" fmla="*/ 0 h 181"/>
              <a:gd name="T8" fmla="*/ 553 w 553"/>
              <a:gd name="T9" fmla="*/ 33 h 1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53" h="181">
                <a:moveTo>
                  <a:pt x="553" y="33"/>
                </a:moveTo>
                <a:lnTo>
                  <a:pt x="10" y="181"/>
                </a:lnTo>
                <a:lnTo>
                  <a:pt x="0" y="148"/>
                </a:lnTo>
                <a:lnTo>
                  <a:pt x="545" y="0"/>
                </a:lnTo>
                <a:lnTo>
                  <a:pt x="553" y="33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122" name="îṧľîďè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19B70D3E-E942-4BFF-9D3E-A80264C304D9}"/>
              </a:ext>
            </a:extLst>
          </p:cNvPr>
          <p:cNvSpPr/>
          <p:nvPr/>
        </p:nvSpPr>
        <p:spPr bwMode="auto">
          <a:xfrm>
            <a:off x="3051153" y="3714295"/>
            <a:ext cx="70321" cy="71636"/>
          </a:xfrm>
          <a:custGeom>
            <a:avLst/>
            <a:gdLst>
              <a:gd name="T0" fmla="*/ 107 w 107"/>
              <a:gd name="T1" fmla="*/ 86 h 109"/>
              <a:gd name="T2" fmla="*/ 22 w 107"/>
              <a:gd name="T3" fmla="*/ 109 h 109"/>
              <a:gd name="T4" fmla="*/ 0 w 107"/>
              <a:gd name="T5" fmla="*/ 25 h 109"/>
              <a:gd name="T6" fmla="*/ 84 w 107"/>
              <a:gd name="T7" fmla="*/ 0 h 109"/>
              <a:gd name="T8" fmla="*/ 107 w 107"/>
              <a:gd name="T9" fmla="*/ 86 h 1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07" h="109">
                <a:moveTo>
                  <a:pt x="107" y="86"/>
                </a:moveTo>
                <a:lnTo>
                  <a:pt x="22" y="109"/>
                </a:lnTo>
                <a:lnTo>
                  <a:pt x="0" y="25"/>
                </a:lnTo>
                <a:lnTo>
                  <a:pt x="84" y="0"/>
                </a:lnTo>
                <a:lnTo>
                  <a:pt x="107" y="86"/>
                </a:lnTo>
                <a:close/>
              </a:path>
            </a:pathLst>
          </a:custGeom>
          <a:solidFill>
            <a:srgbClr val="F2274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123" name="íṩ1ïḑe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87C7EF0F-B502-49EB-999A-01BAF98B3DF1}"/>
              </a:ext>
            </a:extLst>
          </p:cNvPr>
          <p:cNvSpPr/>
          <p:nvPr/>
        </p:nvSpPr>
        <p:spPr bwMode="auto">
          <a:xfrm>
            <a:off x="3051153" y="3714295"/>
            <a:ext cx="70321" cy="71636"/>
          </a:xfrm>
          <a:custGeom>
            <a:avLst/>
            <a:gdLst>
              <a:gd name="T0" fmla="*/ 107 w 107"/>
              <a:gd name="T1" fmla="*/ 86 h 109"/>
              <a:gd name="T2" fmla="*/ 22 w 107"/>
              <a:gd name="T3" fmla="*/ 109 h 109"/>
              <a:gd name="T4" fmla="*/ 0 w 107"/>
              <a:gd name="T5" fmla="*/ 25 h 109"/>
              <a:gd name="T6" fmla="*/ 84 w 107"/>
              <a:gd name="T7" fmla="*/ 0 h 109"/>
              <a:gd name="T8" fmla="*/ 107 w 107"/>
              <a:gd name="T9" fmla="*/ 86 h 1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07" h="109">
                <a:moveTo>
                  <a:pt x="107" y="86"/>
                </a:moveTo>
                <a:lnTo>
                  <a:pt x="22" y="109"/>
                </a:lnTo>
                <a:lnTo>
                  <a:pt x="0" y="25"/>
                </a:lnTo>
                <a:lnTo>
                  <a:pt x="84" y="0"/>
                </a:lnTo>
                <a:lnTo>
                  <a:pt x="107" y="86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124" name="ísľîḑê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B0AA048C-8F1D-4A74-A6C9-6C5A2B0C78A2}"/>
              </a:ext>
            </a:extLst>
          </p:cNvPr>
          <p:cNvSpPr/>
          <p:nvPr/>
        </p:nvSpPr>
        <p:spPr bwMode="auto">
          <a:xfrm>
            <a:off x="3160906" y="3684721"/>
            <a:ext cx="130784" cy="55205"/>
          </a:xfrm>
          <a:custGeom>
            <a:avLst/>
            <a:gdLst>
              <a:gd name="T0" fmla="*/ 199 w 199"/>
              <a:gd name="T1" fmla="*/ 31 h 84"/>
              <a:gd name="T2" fmla="*/ 8 w 199"/>
              <a:gd name="T3" fmla="*/ 84 h 84"/>
              <a:gd name="T4" fmla="*/ 0 w 199"/>
              <a:gd name="T5" fmla="*/ 51 h 84"/>
              <a:gd name="T6" fmla="*/ 191 w 199"/>
              <a:gd name="T7" fmla="*/ 0 h 84"/>
              <a:gd name="T8" fmla="*/ 199 w 199"/>
              <a:gd name="T9" fmla="*/ 31 h 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99" h="84">
                <a:moveTo>
                  <a:pt x="199" y="31"/>
                </a:moveTo>
                <a:lnTo>
                  <a:pt x="8" y="84"/>
                </a:lnTo>
                <a:lnTo>
                  <a:pt x="0" y="51"/>
                </a:lnTo>
                <a:lnTo>
                  <a:pt x="191" y="0"/>
                </a:lnTo>
                <a:lnTo>
                  <a:pt x="199" y="31"/>
                </a:lnTo>
                <a:close/>
              </a:path>
            </a:pathLst>
          </a:custGeom>
          <a:solidFill>
            <a:srgbClr val="949AA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125" name="ïṩľîďê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6DF8D1DD-AC47-429B-BC29-20084E82C746}"/>
              </a:ext>
            </a:extLst>
          </p:cNvPr>
          <p:cNvSpPr/>
          <p:nvPr/>
        </p:nvSpPr>
        <p:spPr bwMode="auto">
          <a:xfrm>
            <a:off x="3160906" y="3684721"/>
            <a:ext cx="130784" cy="55205"/>
          </a:xfrm>
          <a:custGeom>
            <a:avLst/>
            <a:gdLst>
              <a:gd name="T0" fmla="*/ 199 w 199"/>
              <a:gd name="T1" fmla="*/ 31 h 84"/>
              <a:gd name="T2" fmla="*/ 8 w 199"/>
              <a:gd name="T3" fmla="*/ 84 h 84"/>
              <a:gd name="T4" fmla="*/ 0 w 199"/>
              <a:gd name="T5" fmla="*/ 51 h 84"/>
              <a:gd name="T6" fmla="*/ 191 w 199"/>
              <a:gd name="T7" fmla="*/ 0 h 84"/>
              <a:gd name="T8" fmla="*/ 199 w 199"/>
              <a:gd name="T9" fmla="*/ 31 h 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99" h="84">
                <a:moveTo>
                  <a:pt x="199" y="31"/>
                </a:moveTo>
                <a:lnTo>
                  <a:pt x="8" y="84"/>
                </a:lnTo>
                <a:lnTo>
                  <a:pt x="0" y="51"/>
                </a:lnTo>
                <a:lnTo>
                  <a:pt x="191" y="0"/>
                </a:lnTo>
                <a:lnTo>
                  <a:pt x="199" y="31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126" name="ïṥḷiďè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F1800405-5630-4E00-9B87-6E5E49339C06}"/>
              </a:ext>
            </a:extLst>
          </p:cNvPr>
          <p:cNvSpPr/>
          <p:nvPr/>
        </p:nvSpPr>
        <p:spPr bwMode="auto">
          <a:xfrm>
            <a:off x="3243714" y="3473101"/>
            <a:ext cx="126183" cy="53234"/>
          </a:xfrm>
          <a:custGeom>
            <a:avLst/>
            <a:gdLst>
              <a:gd name="T0" fmla="*/ 192 w 192"/>
              <a:gd name="T1" fmla="*/ 31 h 81"/>
              <a:gd name="T2" fmla="*/ 10 w 192"/>
              <a:gd name="T3" fmla="*/ 81 h 81"/>
              <a:gd name="T4" fmla="*/ 0 w 192"/>
              <a:gd name="T5" fmla="*/ 50 h 81"/>
              <a:gd name="T6" fmla="*/ 183 w 192"/>
              <a:gd name="T7" fmla="*/ 0 h 81"/>
              <a:gd name="T8" fmla="*/ 192 w 192"/>
              <a:gd name="T9" fmla="*/ 31 h 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92" h="81">
                <a:moveTo>
                  <a:pt x="192" y="31"/>
                </a:moveTo>
                <a:lnTo>
                  <a:pt x="10" y="81"/>
                </a:lnTo>
                <a:lnTo>
                  <a:pt x="0" y="50"/>
                </a:lnTo>
                <a:lnTo>
                  <a:pt x="183" y="0"/>
                </a:lnTo>
                <a:lnTo>
                  <a:pt x="192" y="31"/>
                </a:lnTo>
                <a:close/>
              </a:path>
            </a:pathLst>
          </a:custGeom>
          <a:solidFill>
            <a:srgbClr val="949AA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127" name="ïSľide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E17685CC-24A6-4DED-8282-7BB71742D67E}"/>
              </a:ext>
            </a:extLst>
          </p:cNvPr>
          <p:cNvSpPr/>
          <p:nvPr/>
        </p:nvSpPr>
        <p:spPr bwMode="auto">
          <a:xfrm>
            <a:off x="3243714" y="3473101"/>
            <a:ext cx="126183" cy="53234"/>
          </a:xfrm>
          <a:custGeom>
            <a:avLst/>
            <a:gdLst>
              <a:gd name="T0" fmla="*/ 192 w 192"/>
              <a:gd name="T1" fmla="*/ 31 h 81"/>
              <a:gd name="T2" fmla="*/ 10 w 192"/>
              <a:gd name="T3" fmla="*/ 81 h 81"/>
              <a:gd name="T4" fmla="*/ 0 w 192"/>
              <a:gd name="T5" fmla="*/ 50 h 81"/>
              <a:gd name="T6" fmla="*/ 183 w 192"/>
              <a:gd name="T7" fmla="*/ 0 h 81"/>
              <a:gd name="T8" fmla="*/ 192 w 192"/>
              <a:gd name="T9" fmla="*/ 31 h 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92" h="81">
                <a:moveTo>
                  <a:pt x="192" y="31"/>
                </a:moveTo>
                <a:lnTo>
                  <a:pt x="10" y="81"/>
                </a:lnTo>
                <a:lnTo>
                  <a:pt x="0" y="50"/>
                </a:lnTo>
                <a:lnTo>
                  <a:pt x="183" y="0"/>
                </a:lnTo>
                <a:lnTo>
                  <a:pt x="192" y="31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128" name="ï$1íḍe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589AE924-8C86-4FD6-8525-8D509CC365FE}"/>
              </a:ext>
            </a:extLst>
          </p:cNvPr>
          <p:cNvSpPr/>
          <p:nvPr/>
        </p:nvSpPr>
        <p:spPr bwMode="auto">
          <a:xfrm>
            <a:off x="3577573" y="3226650"/>
            <a:ext cx="30889" cy="30889"/>
          </a:xfrm>
          <a:custGeom>
            <a:avLst/>
            <a:gdLst>
              <a:gd name="T0" fmla="*/ 31 w 33"/>
              <a:gd name="T1" fmla="*/ 13 h 33"/>
              <a:gd name="T2" fmla="*/ 20 w 33"/>
              <a:gd name="T3" fmla="*/ 31 h 33"/>
              <a:gd name="T4" fmla="*/ 2 w 33"/>
              <a:gd name="T5" fmla="*/ 21 h 33"/>
              <a:gd name="T6" fmla="*/ 12 w 33"/>
              <a:gd name="T7" fmla="*/ 2 h 33"/>
              <a:gd name="T8" fmla="*/ 31 w 33"/>
              <a:gd name="T9" fmla="*/ 13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3" h="33">
                <a:moveTo>
                  <a:pt x="31" y="13"/>
                </a:moveTo>
                <a:cubicBezTo>
                  <a:pt x="33" y="21"/>
                  <a:pt x="28" y="29"/>
                  <a:pt x="20" y="31"/>
                </a:cubicBezTo>
                <a:cubicBezTo>
                  <a:pt x="12" y="33"/>
                  <a:pt x="4" y="29"/>
                  <a:pt x="2" y="21"/>
                </a:cubicBezTo>
                <a:cubicBezTo>
                  <a:pt x="0" y="13"/>
                  <a:pt x="4" y="4"/>
                  <a:pt x="12" y="2"/>
                </a:cubicBezTo>
                <a:cubicBezTo>
                  <a:pt x="20" y="0"/>
                  <a:pt x="29" y="5"/>
                  <a:pt x="31" y="13"/>
                </a:cubicBezTo>
              </a:path>
            </a:pathLst>
          </a:custGeom>
          <a:solidFill>
            <a:srgbClr val="F2274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129" name="îṧḷîḋê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1F0ADD0F-23FD-4642-8508-D215C5E6D6BD}"/>
              </a:ext>
            </a:extLst>
          </p:cNvPr>
          <p:cNvSpPr/>
          <p:nvPr/>
        </p:nvSpPr>
        <p:spPr bwMode="auto">
          <a:xfrm>
            <a:off x="3433646" y="3174730"/>
            <a:ext cx="31546" cy="30889"/>
          </a:xfrm>
          <a:custGeom>
            <a:avLst/>
            <a:gdLst>
              <a:gd name="T0" fmla="*/ 31 w 34"/>
              <a:gd name="T1" fmla="*/ 12 h 33"/>
              <a:gd name="T2" fmla="*/ 21 w 34"/>
              <a:gd name="T3" fmla="*/ 31 h 33"/>
              <a:gd name="T4" fmla="*/ 2 w 34"/>
              <a:gd name="T5" fmla="*/ 20 h 33"/>
              <a:gd name="T6" fmla="*/ 13 w 34"/>
              <a:gd name="T7" fmla="*/ 2 h 33"/>
              <a:gd name="T8" fmla="*/ 31 w 34"/>
              <a:gd name="T9" fmla="*/ 12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4" h="33">
                <a:moveTo>
                  <a:pt x="31" y="12"/>
                </a:moveTo>
                <a:cubicBezTo>
                  <a:pt x="34" y="20"/>
                  <a:pt x="29" y="29"/>
                  <a:pt x="21" y="31"/>
                </a:cubicBezTo>
                <a:cubicBezTo>
                  <a:pt x="13" y="33"/>
                  <a:pt x="4" y="28"/>
                  <a:pt x="2" y="20"/>
                </a:cubicBezTo>
                <a:cubicBezTo>
                  <a:pt x="0" y="12"/>
                  <a:pt x="5" y="4"/>
                  <a:pt x="13" y="2"/>
                </a:cubicBezTo>
                <a:cubicBezTo>
                  <a:pt x="21" y="0"/>
                  <a:pt x="29" y="4"/>
                  <a:pt x="31" y="12"/>
                </a:cubicBezTo>
              </a:path>
            </a:pathLst>
          </a:custGeom>
          <a:solidFill>
            <a:srgbClr val="F2274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130" name="îSḷîḓé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80AD6687-B11C-437A-B968-4F1FC8964216}"/>
              </a:ext>
            </a:extLst>
          </p:cNvPr>
          <p:cNvSpPr/>
          <p:nvPr/>
        </p:nvSpPr>
        <p:spPr bwMode="auto">
          <a:xfrm>
            <a:off x="3297604" y="3299599"/>
            <a:ext cx="30889" cy="32203"/>
          </a:xfrm>
          <a:custGeom>
            <a:avLst/>
            <a:gdLst>
              <a:gd name="T0" fmla="*/ 31 w 33"/>
              <a:gd name="T1" fmla="*/ 13 h 34"/>
              <a:gd name="T2" fmla="*/ 20 w 33"/>
              <a:gd name="T3" fmla="*/ 32 h 34"/>
              <a:gd name="T4" fmla="*/ 2 w 33"/>
              <a:gd name="T5" fmla="*/ 21 h 34"/>
              <a:gd name="T6" fmla="*/ 12 w 33"/>
              <a:gd name="T7" fmla="*/ 3 h 34"/>
              <a:gd name="T8" fmla="*/ 31 w 33"/>
              <a:gd name="T9" fmla="*/ 13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3" h="34">
                <a:moveTo>
                  <a:pt x="31" y="13"/>
                </a:moveTo>
                <a:cubicBezTo>
                  <a:pt x="33" y="21"/>
                  <a:pt x="28" y="29"/>
                  <a:pt x="20" y="32"/>
                </a:cubicBezTo>
                <a:cubicBezTo>
                  <a:pt x="12" y="34"/>
                  <a:pt x="4" y="29"/>
                  <a:pt x="2" y="21"/>
                </a:cubicBezTo>
                <a:cubicBezTo>
                  <a:pt x="0" y="13"/>
                  <a:pt x="4" y="5"/>
                  <a:pt x="12" y="3"/>
                </a:cubicBezTo>
                <a:cubicBezTo>
                  <a:pt x="20" y="0"/>
                  <a:pt x="29" y="5"/>
                  <a:pt x="31" y="13"/>
                </a:cubicBezTo>
              </a:path>
            </a:pathLst>
          </a:custGeom>
          <a:solidFill>
            <a:srgbClr val="F2274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131" name="íṧḻîḑè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4F8C72A6-D6DD-41B7-8763-AD443A88247A}"/>
              </a:ext>
            </a:extLst>
          </p:cNvPr>
          <p:cNvSpPr/>
          <p:nvPr/>
        </p:nvSpPr>
        <p:spPr bwMode="auto">
          <a:xfrm>
            <a:off x="3181280" y="3287770"/>
            <a:ext cx="30889" cy="30889"/>
          </a:xfrm>
          <a:custGeom>
            <a:avLst/>
            <a:gdLst>
              <a:gd name="T0" fmla="*/ 31 w 33"/>
              <a:gd name="T1" fmla="*/ 12 h 33"/>
              <a:gd name="T2" fmla="*/ 21 w 33"/>
              <a:gd name="T3" fmla="*/ 31 h 33"/>
              <a:gd name="T4" fmla="*/ 2 w 33"/>
              <a:gd name="T5" fmla="*/ 20 h 33"/>
              <a:gd name="T6" fmla="*/ 13 w 33"/>
              <a:gd name="T7" fmla="*/ 2 h 33"/>
              <a:gd name="T8" fmla="*/ 31 w 33"/>
              <a:gd name="T9" fmla="*/ 12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3" h="33">
                <a:moveTo>
                  <a:pt x="31" y="12"/>
                </a:moveTo>
                <a:cubicBezTo>
                  <a:pt x="33" y="20"/>
                  <a:pt x="29" y="29"/>
                  <a:pt x="21" y="31"/>
                </a:cubicBezTo>
                <a:cubicBezTo>
                  <a:pt x="13" y="33"/>
                  <a:pt x="4" y="28"/>
                  <a:pt x="2" y="20"/>
                </a:cubicBezTo>
                <a:cubicBezTo>
                  <a:pt x="0" y="12"/>
                  <a:pt x="5" y="4"/>
                  <a:pt x="13" y="2"/>
                </a:cubicBezTo>
                <a:cubicBezTo>
                  <a:pt x="21" y="0"/>
                  <a:pt x="29" y="4"/>
                  <a:pt x="31" y="12"/>
                </a:cubicBezTo>
              </a:path>
            </a:pathLst>
          </a:custGeom>
          <a:solidFill>
            <a:srgbClr val="F2274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132" name="îṡľïdé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3ABBA41F-016D-4176-BC53-FE92E7DE7136}"/>
              </a:ext>
            </a:extLst>
          </p:cNvPr>
          <p:cNvSpPr/>
          <p:nvPr/>
        </p:nvSpPr>
        <p:spPr bwMode="auto">
          <a:xfrm>
            <a:off x="3146448" y="3389636"/>
            <a:ext cx="32203" cy="30889"/>
          </a:xfrm>
          <a:custGeom>
            <a:avLst/>
            <a:gdLst>
              <a:gd name="T0" fmla="*/ 32 w 34"/>
              <a:gd name="T1" fmla="*/ 12 h 33"/>
              <a:gd name="T2" fmla="*/ 21 w 34"/>
              <a:gd name="T3" fmla="*/ 31 h 33"/>
              <a:gd name="T4" fmla="*/ 3 w 34"/>
              <a:gd name="T5" fmla="*/ 20 h 33"/>
              <a:gd name="T6" fmla="*/ 13 w 34"/>
              <a:gd name="T7" fmla="*/ 2 h 33"/>
              <a:gd name="T8" fmla="*/ 32 w 34"/>
              <a:gd name="T9" fmla="*/ 12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4" h="33">
                <a:moveTo>
                  <a:pt x="32" y="12"/>
                </a:moveTo>
                <a:cubicBezTo>
                  <a:pt x="34" y="20"/>
                  <a:pt x="29" y="29"/>
                  <a:pt x="21" y="31"/>
                </a:cubicBezTo>
                <a:cubicBezTo>
                  <a:pt x="13" y="33"/>
                  <a:pt x="5" y="28"/>
                  <a:pt x="3" y="20"/>
                </a:cubicBezTo>
                <a:cubicBezTo>
                  <a:pt x="0" y="12"/>
                  <a:pt x="5" y="4"/>
                  <a:pt x="13" y="2"/>
                </a:cubicBezTo>
                <a:cubicBezTo>
                  <a:pt x="21" y="0"/>
                  <a:pt x="29" y="4"/>
                  <a:pt x="32" y="12"/>
                </a:cubicBezTo>
              </a:path>
            </a:pathLst>
          </a:custGeom>
          <a:solidFill>
            <a:srgbClr val="F2274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133" name="îśḻíďè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5D3E2037-7D3D-4FA3-BB52-DBFCB28093DF}"/>
              </a:ext>
            </a:extLst>
          </p:cNvPr>
          <p:cNvSpPr/>
          <p:nvPr/>
        </p:nvSpPr>
        <p:spPr bwMode="auto">
          <a:xfrm>
            <a:off x="2982147" y="3395551"/>
            <a:ext cx="32203" cy="30889"/>
          </a:xfrm>
          <a:custGeom>
            <a:avLst/>
            <a:gdLst>
              <a:gd name="T0" fmla="*/ 31 w 34"/>
              <a:gd name="T1" fmla="*/ 13 h 33"/>
              <a:gd name="T2" fmla="*/ 21 w 34"/>
              <a:gd name="T3" fmla="*/ 31 h 33"/>
              <a:gd name="T4" fmla="*/ 2 w 34"/>
              <a:gd name="T5" fmla="*/ 21 h 33"/>
              <a:gd name="T6" fmla="*/ 13 w 34"/>
              <a:gd name="T7" fmla="*/ 2 h 33"/>
              <a:gd name="T8" fmla="*/ 31 w 34"/>
              <a:gd name="T9" fmla="*/ 13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4" h="33">
                <a:moveTo>
                  <a:pt x="31" y="13"/>
                </a:moveTo>
                <a:cubicBezTo>
                  <a:pt x="34" y="21"/>
                  <a:pt x="29" y="29"/>
                  <a:pt x="21" y="31"/>
                </a:cubicBezTo>
                <a:cubicBezTo>
                  <a:pt x="13" y="33"/>
                  <a:pt x="5" y="29"/>
                  <a:pt x="2" y="21"/>
                </a:cubicBezTo>
                <a:cubicBezTo>
                  <a:pt x="0" y="13"/>
                  <a:pt x="5" y="4"/>
                  <a:pt x="13" y="2"/>
                </a:cubicBezTo>
                <a:cubicBezTo>
                  <a:pt x="21" y="0"/>
                  <a:pt x="29" y="5"/>
                  <a:pt x="31" y="13"/>
                </a:cubicBezTo>
              </a:path>
            </a:pathLst>
          </a:custGeom>
          <a:solidFill>
            <a:srgbClr val="F2274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134" name="ïṣ1ide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F4D6ECE0-C5EC-489B-8002-85FE33DD8B13}"/>
              </a:ext>
            </a:extLst>
          </p:cNvPr>
          <p:cNvSpPr/>
          <p:nvPr/>
        </p:nvSpPr>
        <p:spPr bwMode="auto">
          <a:xfrm>
            <a:off x="2888824" y="3491503"/>
            <a:ext cx="31546" cy="30889"/>
          </a:xfrm>
          <a:custGeom>
            <a:avLst/>
            <a:gdLst>
              <a:gd name="T0" fmla="*/ 32 w 34"/>
              <a:gd name="T1" fmla="*/ 13 h 33"/>
              <a:gd name="T2" fmla="*/ 21 w 34"/>
              <a:gd name="T3" fmla="*/ 31 h 33"/>
              <a:gd name="T4" fmla="*/ 3 w 34"/>
              <a:gd name="T5" fmla="*/ 21 h 33"/>
              <a:gd name="T6" fmla="*/ 13 w 34"/>
              <a:gd name="T7" fmla="*/ 2 h 33"/>
              <a:gd name="T8" fmla="*/ 32 w 34"/>
              <a:gd name="T9" fmla="*/ 13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4" h="33">
                <a:moveTo>
                  <a:pt x="32" y="13"/>
                </a:moveTo>
                <a:cubicBezTo>
                  <a:pt x="34" y="21"/>
                  <a:pt x="29" y="29"/>
                  <a:pt x="21" y="31"/>
                </a:cubicBezTo>
                <a:cubicBezTo>
                  <a:pt x="13" y="33"/>
                  <a:pt x="5" y="29"/>
                  <a:pt x="3" y="21"/>
                </a:cubicBezTo>
                <a:cubicBezTo>
                  <a:pt x="0" y="13"/>
                  <a:pt x="5" y="4"/>
                  <a:pt x="13" y="2"/>
                </a:cubicBezTo>
                <a:cubicBezTo>
                  <a:pt x="21" y="0"/>
                  <a:pt x="29" y="5"/>
                  <a:pt x="32" y="13"/>
                </a:cubicBezTo>
              </a:path>
            </a:pathLst>
          </a:custGeom>
          <a:solidFill>
            <a:srgbClr val="6B2D6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135" name="iślïḍê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0843C4D4-0F3F-4F01-904A-6DB5DC105BB9}"/>
              </a:ext>
            </a:extLst>
          </p:cNvPr>
          <p:cNvSpPr/>
          <p:nvPr/>
        </p:nvSpPr>
        <p:spPr bwMode="auto">
          <a:xfrm>
            <a:off x="2946658" y="3213506"/>
            <a:ext cx="30889" cy="32203"/>
          </a:xfrm>
          <a:custGeom>
            <a:avLst/>
            <a:gdLst>
              <a:gd name="T0" fmla="*/ 31 w 33"/>
              <a:gd name="T1" fmla="*/ 13 h 34"/>
              <a:gd name="T2" fmla="*/ 20 w 33"/>
              <a:gd name="T3" fmla="*/ 32 h 34"/>
              <a:gd name="T4" fmla="*/ 2 w 33"/>
              <a:gd name="T5" fmla="*/ 21 h 34"/>
              <a:gd name="T6" fmla="*/ 12 w 33"/>
              <a:gd name="T7" fmla="*/ 3 h 34"/>
              <a:gd name="T8" fmla="*/ 31 w 33"/>
              <a:gd name="T9" fmla="*/ 13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3" h="34">
                <a:moveTo>
                  <a:pt x="31" y="13"/>
                </a:moveTo>
                <a:cubicBezTo>
                  <a:pt x="33" y="21"/>
                  <a:pt x="28" y="29"/>
                  <a:pt x="20" y="32"/>
                </a:cubicBezTo>
                <a:cubicBezTo>
                  <a:pt x="12" y="34"/>
                  <a:pt x="4" y="29"/>
                  <a:pt x="2" y="21"/>
                </a:cubicBezTo>
                <a:cubicBezTo>
                  <a:pt x="0" y="13"/>
                  <a:pt x="4" y="5"/>
                  <a:pt x="12" y="3"/>
                </a:cubicBezTo>
                <a:cubicBezTo>
                  <a:pt x="21" y="0"/>
                  <a:pt x="29" y="5"/>
                  <a:pt x="31" y="13"/>
                </a:cubicBezTo>
              </a:path>
            </a:pathLst>
          </a:custGeom>
          <a:solidFill>
            <a:srgbClr val="6B2D6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136" name="îślïďè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46300662-A906-487C-BC24-43B9A5EE1A77}"/>
              </a:ext>
            </a:extLst>
          </p:cNvPr>
          <p:cNvSpPr/>
          <p:nvPr/>
        </p:nvSpPr>
        <p:spPr bwMode="auto">
          <a:xfrm>
            <a:off x="3101758" y="3309458"/>
            <a:ext cx="30889" cy="30889"/>
          </a:xfrm>
          <a:custGeom>
            <a:avLst/>
            <a:gdLst>
              <a:gd name="T0" fmla="*/ 31 w 33"/>
              <a:gd name="T1" fmla="*/ 13 h 33"/>
              <a:gd name="T2" fmla="*/ 20 w 33"/>
              <a:gd name="T3" fmla="*/ 31 h 33"/>
              <a:gd name="T4" fmla="*/ 2 w 33"/>
              <a:gd name="T5" fmla="*/ 21 h 33"/>
              <a:gd name="T6" fmla="*/ 12 w 33"/>
              <a:gd name="T7" fmla="*/ 2 h 33"/>
              <a:gd name="T8" fmla="*/ 31 w 33"/>
              <a:gd name="T9" fmla="*/ 13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3" h="33">
                <a:moveTo>
                  <a:pt x="31" y="13"/>
                </a:moveTo>
                <a:cubicBezTo>
                  <a:pt x="33" y="21"/>
                  <a:pt x="28" y="29"/>
                  <a:pt x="20" y="31"/>
                </a:cubicBezTo>
                <a:cubicBezTo>
                  <a:pt x="12" y="33"/>
                  <a:pt x="4" y="29"/>
                  <a:pt x="2" y="21"/>
                </a:cubicBezTo>
                <a:cubicBezTo>
                  <a:pt x="0" y="13"/>
                  <a:pt x="4" y="4"/>
                  <a:pt x="12" y="2"/>
                </a:cubicBezTo>
                <a:cubicBezTo>
                  <a:pt x="21" y="0"/>
                  <a:pt x="29" y="5"/>
                  <a:pt x="31" y="13"/>
                </a:cubicBezTo>
              </a:path>
            </a:pathLst>
          </a:custGeom>
          <a:solidFill>
            <a:srgbClr val="6B2D6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137" name="i$ļîḓe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13BD60F0-8C12-4890-AC40-1FD0119E710B}"/>
              </a:ext>
            </a:extLst>
          </p:cNvPr>
          <p:cNvSpPr/>
          <p:nvPr/>
        </p:nvSpPr>
        <p:spPr bwMode="auto">
          <a:xfrm>
            <a:off x="3191795" y="3146471"/>
            <a:ext cx="30889" cy="30889"/>
          </a:xfrm>
          <a:custGeom>
            <a:avLst/>
            <a:gdLst>
              <a:gd name="T0" fmla="*/ 31 w 33"/>
              <a:gd name="T1" fmla="*/ 13 h 33"/>
              <a:gd name="T2" fmla="*/ 20 w 33"/>
              <a:gd name="T3" fmla="*/ 31 h 33"/>
              <a:gd name="T4" fmla="*/ 2 w 33"/>
              <a:gd name="T5" fmla="*/ 21 h 33"/>
              <a:gd name="T6" fmla="*/ 12 w 33"/>
              <a:gd name="T7" fmla="*/ 2 h 33"/>
              <a:gd name="T8" fmla="*/ 31 w 33"/>
              <a:gd name="T9" fmla="*/ 13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3" h="33">
                <a:moveTo>
                  <a:pt x="31" y="13"/>
                </a:moveTo>
                <a:cubicBezTo>
                  <a:pt x="33" y="21"/>
                  <a:pt x="28" y="29"/>
                  <a:pt x="20" y="31"/>
                </a:cubicBezTo>
                <a:cubicBezTo>
                  <a:pt x="12" y="33"/>
                  <a:pt x="4" y="29"/>
                  <a:pt x="2" y="21"/>
                </a:cubicBezTo>
                <a:cubicBezTo>
                  <a:pt x="0" y="13"/>
                  <a:pt x="4" y="4"/>
                  <a:pt x="12" y="2"/>
                </a:cubicBezTo>
                <a:cubicBezTo>
                  <a:pt x="20" y="0"/>
                  <a:pt x="29" y="5"/>
                  <a:pt x="31" y="13"/>
                </a:cubicBezTo>
              </a:path>
            </a:pathLst>
          </a:custGeom>
          <a:solidFill>
            <a:srgbClr val="6B2D6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138" name="ïšḷidê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BDF87E81-03F5-4CB1-AB9E-E38A88F44972}"/>
              </a:ext>
            </a:extLst>
          </p:cNvPr>
          <p:cNvSpPr/>
          <p:nvPr/>
        </p:nvSpPr>
        <p:spPr bwMode="auto">
          <a:xfrm>
            <a:off x="3299576" y="3214820"/>
            <a:ext cx="30889" cy="31546"/>
          </a:xfrm>
          <a:custGeom>
            <a:avLst/>
            <a:gdLst>
              <a:gd name="T0" fmla="*/ 31 w 33"/>
              <a:gd name="T1" fmla="*/ 13 h 34"/>
              <a:gd name="T2" fmla="*/ 20 w 33"/>
              <a:gd name="T3" fmla="*/ 31 h 34"/>
              <a:gd name="T4" fmla="*/ 2 w 33"/>
              <a:gd name="T5" fmla="*/ 21 h 34"/>
              <a:gd name="T6" fmla="*/ 12 w 33"/>
              <a:gd name="T7" fmla="*/ 2 h 34"/>
              <a:gd name="T8" fmla="*/ 31 w 33"/>
              <a:gd name="T9" fmla="*/ 13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3" h="34">
                <a:moveTo>
                  <a:pt x="31" y="13"/>
                </a:moveTo>
                <a:cubicBezTo>
                  <a:pt x="33" y="21"/>
                  <a:pt x="28" y="29"/>
                  <a:pt x="20" y="31"/>
                </a:cubicBezTo>
                <a:cubicBezTo>
                  <a:pt x="12" y="34"/>
                  <a:pt x="4" y="29"/>
                  <a:pt x="2" y="21"/>
                </a:cubicBezTo>
                <a:cubicBezTo>
                  <a:pt x="0" y="13"/>
                  <a:pt x="4" y="5"/>
                  <a:pt x="12" y="2"/>
                </a:cubicBezTo>
                <a:cubicBezTo>
                  <a:pt x="20" y="0"/>
                  <a:pt x="29" y="5"/>
                  <a:pt x="31" y="13"/>
                </a:cubicBezTo>
              </a:path>
            </a:pathLst>
          </a:custGeom>
          <a:solidFill>
            <a:srgbClr val="6B2D6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139" name="ïṡ1íḓe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C1E39914-C02B-48C8-90A7-B5660ADA7306}"/>
              </a:ext>
            </a:extLst>
          </p:cNvPr>
          <p:cNvSpPr/>
          <p:nvPr/>
        </p:nvSpPr>
        <p:spPr bwMode="auto">
          <a:xfrm>
            <a:off x="3363982" y="3043290"/>
            <a:ext cx="32203" cy="30889"/>
          </a:xfrm>
          <a:custGeom>
            <a:avLst/>
            <a:gdLst>
              <a:gd name="T0" fmla="*/ 32 w 34"/>
              <a:gd name="T1" fmla="*/ 13 h 33"/>
              <a:gd name="T2" fmla="*/ 21 w 34"/>
              <a:gd name="T3" fmla="*/ 31 h 33"/>
              <a:gd name="T4" fmla="*/ 3 w 34"/>
              <a:gd name="T5" fmla="*/ 21 h 33"/>
              <a:gd name="T6" fmla="*/ 13 w 34"/>
              <a:gd name="T7" fmla="*/ 2 h 33"/>
              <a:gd name="T8" fmla="*/ 32 w 34"/>
              <a:gd name="T9" fmla="*/ 13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4" h="33">
                <a:moveTo>
                  <a:pt x="32" y="13"/>
                </a:moveTo>
                <a:cubicBezTo>
                  <a:pt x="34" y="21"/>
                  <a:pt x="29" y="29"/>
                  <a:pt x="21" y="31"/>
                </a:cubicBezTo>
                <a:cubicBezTo>
                  <a:pt x="13" y="33"/>
                  <a:pt x="5" y="29"/>
                  <a:pt x="3" y="21"/>
                </a:cubicBezTo>
                <a:cubicBezTo>
                  <a:pt x="0" y="13"/>
                  <a:pt x="5" y="4"/>
                  <a:pt x="13" y="2"/>
                </a:cubicBezTo>
                <a:cubicBezTo>
                  <a:pt x="21" y="0"/>
                  <a:pt x="29" y="5"/>
                  <a:pt x="32" y="13"/>
                </a:cubicBezTo>
              </a:path>
            </a:pathLst>
          </a:custGeom>
          <a:solidFill>
            <a:srgbClr val="6B2D6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140" name="íSļïḍè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D79848E3-8C22-4F95-85F8-92B4B0D14310}"/>
              </a:ext>
            </a:extLst>
          </p:cNvPr>
          <p:cNvSpPr/>
          <p:nvPr/>
        </p:nvSpPr>
        <p:spPr bwMode="auto">
          <a:xfrm>
            <a:off x="3488851" y="3093237"/>
            <a:ext cx="30889" cy="31546"/>
          </a:xfrm>
          <a:custGeom>
            <a:avLst/>
            <a:gdLst>
              <a:gd name="T0" fmla="*/ 31 w 33"/>
              <a:gd name="T1" fmla="*/ 13 h 34"/>
              <a:gd name="T2" fmla="*/ 20 w 33"/>
              <a:gd name="T3" fmla="*/ 32 h 34"/>
              <a:gd name="T4" fmla="*/ 2 w 33"/>
              <a:gd name="T5" fmla="*/ 21 h 34"/>
              <a:gd name="T6" fmla="*/ 12 w 33"/>
              <a:gd name="T7" fmla="*/ 3 h 34"/>
              <a:gd name="T8" fmla="*/ 31 w 33"/>
              <a:gd name="T9" fmla="*/ 13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3" h="34">
                <a:moveTo>
                  <a:pt x="31" y="13"/>
                </a:moveTo>
                <a:cubicBezTo>
                  <a:pt x="33" y="21"/>
                  <a:pt x="28" y="30"/>
                  <a:pt x="20" y="32"/>
                </a:cubicBezTo>
                <a:cubicBezTo>
                  <a:pt x="12" y="34"/>
                  <a:pt x="4" y="29"/>
                  <a:pt x="2" y="21"/>
                </a:cubicBezTo>
                <a:cubicBezTo>
                  <a:pt x="0" y="13"/>
                  <a:pt x="4" y="5"/>
                  <a:pt x="12" y="3"/>
                </a:cubicBezTo>
                <a:cubicBezTo>
                  <a:pt x="20" y="0"/>
                  <a:pt x="29" y="5"/>
                  <a:pt x="31" y="13"/>
                </a:cubicBezTo>
              </a:path>
            </a:pathLst>
          </a:custGeom>
          <a:solidFill>
            <a:srgbClr val="6B2D6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141" name="iṣ1îdê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C08F2781-D237-494F-AD84-E3A0129BA79B}"/>
              </a:ext>
            </a:extLst>
          </p:cNvPr>
          <p:cNvSpPr/>
          <p:nvPr/>
        </p:nvSpPr>
        <p:spPr bwMode="auto">
          <a:xfrm>
            <a:off x="3574945" y="3042633"/>
            <a:ext cx="30889" cy="31546"/>
          </a:xfrm>
          <a:custGeom>
            <a:avLst/>
            <a:gdLst>
              <a:gd name="T0" fmla="*/ 31 w 33"/>
              <a:gd name="T1" fmla="*/ 13 h 34"/>
              <a:gd name="T2" fmla="*/ 20 w 33"/>
              <a:gd name="T3" fmla="*/ 31 h 34"/>
              <a:gd name="T4" fmla="*/ 2 w 33"/>
              <a:gd name="T5" fmla="*/ 21 h 34"/>
              <a:gd name="T6" fmla="*/ 12 w 33"/>
              <a:gd name="T7" fmla="*/ 2 h 34"/>
              <a:gd name="T8" fmla="*/ 31 w 33"/>
              <a:gd name="T9" fmla="*/ 13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3" h="34">
                <a:moveTo>
                  <a:pt x="31" y="13"/>
                </a:moveTo>
                <a:cubicBezTo>
                  <a:pt x="33" y="21"/>
                  <a:pt x="28" y="29"/>
                  <a:pt x="20" y="31"/>
                </a:cubicBezTo>
                <a:cubicBezTo>
                  <a:pt x="12" y="34"/>
                  <a:pt x="4" y="29"/>
                  <a:pt x="2" y="21"/>
                </a:cubicBezTo>
                <a:cubicBezTo>
                  <a:pt x="0" y="13"/>
                  <a:pt x="4" y="4"/>
                  <a:pt x="12" y="2"/>
                </a:cubicBezTo>
                <a:cubicBezTo>
                  <a:pt x="20" y="0"/>
                  <a:pt x="29" y="5"/>
                  <a:pt x="31" y="13"/>
                </a:cubicBezTo>
              </a:path>
            </a:pathLst>
          </a:custGeom>
          <a:solidFill>
            <a:srgbClr val="6B2D6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142" name="íŝľîḋé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464B4EB5-2265-4E9F-B7F4-7985D8DF34C9}"/>
              </a:ext>
            </a:extLst>
          </p:cNvPr>
          <p:cNvSpPr/>
          <p:nvPr/>
        </p:nvSpPr>
        <p:spPr bwMode="auto">
          <a:xfrm>
            <a:off x="2899339" y="3053805"/>
            <a:ext cx="692693" cy="456757"/>
          </a:xfrm>
          <a:custGeom>
            <a:avLst/>
            <a:gdLst>
              <a:gd name="T0" fmla="*/ 14 w 1054"/>
              <a:gd name="T1" fmla="*/ 695 h 695"/>
              <a:gd name="T2" fmla="*/ 0 w 1054"/>
              <a:gd name="T3" fmla="*/ 692 h 695"/>
              <a:gd name="T4" fmla="*/ 92 w 1054"/>
              <a:gd name="T5" fmla="*/ 258 h 695"/>
              <a:gd name="T6" fmla="*/ 328 w 1054"/>
              <a:gd name="T7" fmla="*/ 403 h 695"/>
              <a:gd name="T8" fmla="*/ 467 w 1054"/>
              <a:gd name="T9" fmla="*/ 157 h 695"/>
              <a:gd name="T10" fmla="*/ 629 w 1054"/>
              <a:gd name="T11" fmla="*/ 261 h 695"/>
              <a:gd name="T12" fmla="*/ 720 w 1054"/>
              <a:gd name="T13" fmla="*/ 0 h 695"/>
              <a:gd name="T14" fmla="*/ 922 w 1054"/>
              <a:gd name="T15" fmla="*/ 80 h 695"/>
              <a:gd name="T16" fmla="*/ 1047 w 1054"/>
              <a:gd name="T17" fmla="*/ 3 h 695"/>
              <a:gd name="T18" fmla="*/ 1054 w 1054"/>
              <a:gd name="T19" fmla="*/ 14 h 695"/>
              <a:gd name="T20" fmla="*/ 924 w 1054"/>
              <a:gd name="T21" fmla="*/ 95 h 695"/>
              <a:gd name="T22" fmla="*/ 728 w 1054"/>
              <a:gd name="T23" fmla="*/ 18 h 695"/>
              <a:gd name="T24" fmla="*/ 636 w 1054"/>
              <a:gd name="T25" fmla="*/ 282 h 695"/>
              <a:gd name="T26" fmla="*/ 473 w 1054"/>
              <a:gd name="T27" fmla="*/ 176 h 695"/>
              <a:gd name="T28" fmla="*/ 332 w 1054"/>
              <a:gd name="T29" fmla="*/ 423 h 695"/>
              <a:gd name="T30" fmla="*/ 102 w 1054"/>
              <a:gd name="T31" fmla="*/ 280 h 695"/>
              <a:gd name="T32" fmla="*/ 14 w 1054"/>
              <a:gd name="T33" fmla="*/ 695 h 6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054" h="695">
                <a:moveTo>
                  <a:pt x="14" y="695"/>
                </a:moveTo>
                <a:lnTo>
                  <a:pt x="0" y="692"/>
                </a:lnTo>
                <a:lnTo>
                  <a:pt x="92" y="258"/>
                </a:lnTo>
                <a:lnTo>
                  <a:pt x="328" y="403"/>
                </a:lnTo>
                <a:lnTo>
                  <a:pt x="467" y="157"/>
                </a:lnTo>
                <a:lnTo>
                  <a:pt x="629" y="261"/>
                </a:lnTo>
                <a:lnTo>
                  <a:pt x="720" y="0"/>
                </a:lnTo>
                <a:lnTo>
                  <a:pt x="922" y="80"/>
                </a:lnTo>
                <a:lnTo>
                  <a:pt x="1047" y="3"/>
                </a:lnTo>
                <a:lnTo>
                  <a:pt x="1054" y="14"/>
                </a:lnTo>
                <a:lnTo>
                  <a:pt x="924" y="95"/>
                </a:lnTo>
                <a:lnTo>
                  <a:pt x="728" y="18"/>
                </a:lnTo>
                <a:lnTo>
                  <a:pt x="636" y="282"/>
                </a:lnTo>
                <a:lnTo>
                  <a:pt x="473" y="176"/>
                </a:lnTo>
                <a:lnTo>
                  <a:pt x="332" y="423"/>
                </a:lnTo>
                <a:lnTo>
                  <a:pt x="102" y="280"/>
                </a:lnTo>
                <a:lnTo>
                  <a:pt x="14" y="695"/>
                </a:lnTo>
                <a:close/>
              </a:path>
            </a:pathLst>
          </a:custGeom>
          <a:solidFill>
            <a:srgbClr val="6B2D6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143" name="ïśḷiḍe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0313F8D6-33DB-41B8-8722-4BB39AA31C2C}"/>
              </a:ext>
            </a:extLst>
          </p:cNvPr>
          <p:cNvSpPr/>
          <p:nvPr/>
        </p:nvSpPr>
        <p:spPr bwMode="auto">
          <a:xfrm>
            <a:off x="2899339" y="3053805"/>
            <a:ext cx="692693" cy="456757"/>
          </a:xfrm>
          <a:custGeom>
            <a:avLst/>
            <a:gdLst>
              <a:gd name="T0" fmla="*/ 14 w 1054"/>
              <a:gd name="T1" fmla="*/ 695 h 695"/>
              <a:gd name="T2" fmla="*/ 0 w 1054"/>
              <a:gd name="T3" fmla="*/ 692 h 695"/>
              <a:gd name="T4" fmla="*/ 92 w 1054"/>
              <a:gd name="T5" fmla="*/ 258 h 695"/>
              <a:gd name="T6" fmla="*/ 328 w 1054"/>
              <a:gd name="T7" fmla="*/ 403 h 695"/>
              <a:gd name="T8" fmla="*/ 467 w 1054"/>
              <a:gd name="T9" fmla="*/ 157 h 695"/>
              <a:gd name="T10" fmla="*/ 629 w 1054"/>
              <a:gd name="T11" fmla="*/ 261 h 695"/>
              <a:gd name="T12" fmla="*/ 720 w 1054"/>
              <a:gd name="T13" fmla="*/ 0 h 695"/>
              <a:gd name="T14" fmla="*/ 922 w 1054"/>
              <a:gd name="T15" fmla="*/ 80 h 695"/>
              <a:gd name="T16" fmla="*/ 1047 w 1054"/>
              <a:gd name="T17" fmla="*/ 3 h 695"/>
              <a:gd name="T18" fmla="*/ 1054 w 1054"/>
              <a:gd name="T19" fmla="*/ 14 h 695"/>
              <a:gd name="T20" fmla="*/ 924 w 1054"/>
              <a:gd name="T21" fmla="*/ 95 h 695"/>
              <a:gd name="T22" fmla="*/ 728 w 1054"/>
              <a:gd name="T23" fmla="*/ 18 h 695"/>
              <a:gd name="T24" fmla="*/ 636 w 1054"/>
              <a:gd name="T25" fmla="*/ 282 h 695"/>
              <a:gd name="T26" fmla="*/ 473 w 1054"/>
              <a:gd name="T27" fmla="*/ 176 h 695"/>
              <a:gd name="T28" fmla="*/ 332 w 1054"/>
              <a:gd name="T29" fmla="*/ 423 h 695"/>
              <a:gd name="T30" fmla="*/ 102 w 1054"/>
              <a:gd name="T31" fmla="*/ 280 h 695"/>
              <a:gd name="T32" fmla="*/ 14 w 1054"/>
              <a:gd name="T33" fmla="*/ 695 h 6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054" h="695">
                <a:moveTo>
                  <a:pt x="14" y="695"/>
                </a:moveTo>
                <a:lnTo>
                  <a:pt x="0" y="692"/>
                </a:lnTo>
                <a:lnTo>
                  <a:pt x="92" y="258"/>
                </a:lnTo>
                <a:lnTo>
                  <a:pt x="328" y="403"/>
                </a:lnTo>
                <a:lnTo>
                  <a:pt x="467" y="157"/>
                </a:lnTo>
                <a:lnTo>
                  <a:pt x="629" y="261"/>
                </a:lnTo>
                <a:lnTo>
                  <a:pt x="720" y="0"/>
                </a:lnTo>
                <a:lnTo>
                  <a:pt x="922" y="80"/>
                </a:lnTo>
                <a:lnTo>
                  <a:pt x="1047" y="3"/>
                </a:lnTo>
                <a:lnTo>
                  <a:pt x="1054" y="14"/>
                </a:lnTo>
                <a:lnTo>
                  <a:pt x="924" y="95"/>
                </a:lnTo>
                <a:lnTo>
                  <a:pt x="728" y="18"/>
                </a:lnTo>
                <a:lnTo>
                  <a:pt x="636" y="282"/>
                </a:lnTo>
                <a:lnTo>
                  <a:pt x="473" y="176"/>
                </a:lnTo>
                <a:lnTo>
                  <a:pt x="332" y="423"/>
                </a:lnTo>
                <a:lnTo>
                  <a:pt x="102" y="280"/>
                </a:lnTo>
                <a:lnTo>
                  <a:pt x="14" y="695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144" name="íşlíďe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0ADDA2B6-2B8D-4991-9886-DB4A4A9DE5AA}"/>
              </a:ext>
            </a:extLst>
          </p:cNvPr>
          <p:cNvSpPr/>
          <p:nvPr/>
        </p:nvSpPr>
        <p:spPr bwMode="auto">
          <a:xfrm>
            <a:off x="2903940" y="3534221"/>
            <a:ext cx="30889" cy="30889"/>
          </a:xfrm>
          <a:custGeom>
            <a:avLst/>
            <a:gdLst>
              <a:gd name="T0" fmla="*/ 31 w 33"/>
              <a:gd name="T1" fmla="*/ 13 h 33"/>
              <a:gd name="T2" fmla="*/ 21 w 33"/>
              <a:gd name="T3" fmla="*/ 31 h 33"/>
              <a:gd name="T4" fmla="*/ 2 w 33"/>
              <a:gd name="T5" fmla="*/ 21 h 33"/>
              <a:gd name="T6" fmla="*/ 13 w 33"/>
              <a:gd name="T7" fmla="*/ 2 h 33"/>
              <a:gd name="T8" fmla="*/ 31 w 33"/>
              <a:gd name="T9" fmla="*/ 13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3" h="33">
                <a:moveTo>
                  <a:pt x="31" y="13"/>
                </a:moveTo>
                <a:cubicBezTo>
                  <a:pt x="33" y="21"/>
                  <a:pt x="29" y="29"/>
                  <a:pt x="21" y="31"/>
                </a:cubicBezTo>
                <a:cubicBezTo>
                  <a:pt x="12" y="33"/>
                  <a:pt x="4" y="29"/>
                  <a:pt x="2" y="21"/>
                </a:cubicBezTo>
                <a:cubicBezTo>
                  <a:pt x="0" y="13"/>
                  <a:pt x="5" y="4"/>
                  <a:pt x="13" y="2"/>
                </a:cubicBezTo>
                <a:cubicBezTo>
                  <a:pt x="21" y="0"/>
                  <a:pt x="29" y="5"/>
                  <a:pt x="31" y="13"/>
                </a:cubicBezTo>
              </a:path>
            </a:pathLst>
          </a:custGeom>
          <a:solidFill>
            <a:srgbClr val="F2274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145" name="ïśļiḍê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E3FD1C75-55E5-4C08-AAF1-17B043F37136}"/>
              </a:ext>
            </a:extLst>
          </p:cNvPr>
          <p:cNvSpPr/>
          <p:nvPr/>
        </p:nvSpPr>
        <p:spPr bwMode="auto">
          <a:xfrm>
            <a:off x="2912483" y="3179988"/>
            <a:ext cx="681521" cy="377235"/>
          </a:xfrm>
          <a:custGeom>
            <a:avLst/>
            <a:gdLst>
              <a:gd name="T0" fmla="*/ 11 w 1037"/>
              <a:gd name="T1" fmla="*/ 574 h 574"/>
              <a:gd name="T2" fmla="*/ 0 w 1037"/>
              <a:gd name="T3" fmla="*/ 567 h 574"/>
              <a:gd name="T4" fmla="*/ 122 w 1037"/>
              <a:gd name="T5" fmla="*/ 345 h 574"/>
              <a:gd name="T6" fmla="*/ 378 w 1037"/>
              <a:gd name="T7" fmla="*/ 336 h 574"/>
              <a:gd name="T8" fmla="*/ 430 w 1037"/>
              <a:gd name="T9" fmla="*/ 180 h 574"/>
              <a:gd name="T10" fmla="*/ 603 w 1037"/>
              <a:gd name="T11" fmla="*/ 207 h 574"/>
              <a:gd name="T12" fmla="*/ 814 w 1037"/>
              <a:gd name="T13" fmla="*/ 0 h 574"/>
              <a:gd name="T14" fmla="*/ 1037 w 1037"/>
              <a:gd name="T15" fmla="*/ 91 h 574"/>
              <a:gd name="T16" fmla="*/ 1031 w 1037"/>
              <a:gd name="T17" fmla="*/ 104 h 574"/>
              <a:gd name="T18" fmla="*/ 817 w 1037"/>
              <a:gd name="T19" fmla="*/ 17 h 574"/>
              <a:gd name="T20" fmla="*/ 607 w 1037"/>
              <a:gd name="T21" fmla="*/ 222 h 574"/>
              <a:gd name="T22" fmla="*/ 439 w 1037"/>
              <a:gd name="T23" fmla="*/ 195 h 574"/>
              <a:gd name="T24" fmla="*/ 388 w 1037"/>
              <a:gd name="T25" fmla="*/ 349 h 574"/>
              <a:gd name="T26" fmla="*/ 131 w 1037"/>
              <a:gd name="T27" fmla="*/ 358 h 574"/>
              <a:gd name="T28" fmla="*/ 11 w 1037"/>
              <a:gd name="T29" fmla="*/ 574 h 5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037" h="574">
                <a:moveTo>
                  <a:pt x="11" y="574"/>
                </a:moveTo>
                <a:lnTo>
                  <a:pt x="0" y="567"/>
                </a:lnTo>
                <a:lnTo>
                  <a:pt x="122" y="345"/>
                </a:lnTo>
                <a:lnTo>
                  <a:pt x="378" y="336"/>
                </a:lnTo>
                <a:lnTo>
                  <a:pt x="430" y="180"/>
                </a:lnTo>
                <a:lnTo>
                  <a:pt x="603" y="207"/>
                </a:lnTo>
                <a:lnTo>
                  <a:pt x="814" y="0"/>
                </a:lnTo>
                <a:lnTo>
                  <a:pt x="1037" y="91"/>
                </a:lnTo>
                <a:lnTo>
                  <a:pt x="1031" y="104"/>
                </a:lnTo>
                <a:lnTo>
                  <a:pt x="817" y="17"/>
                </a:lnTo>
                <a:lnTo>
                  <a:pt x="607" y="222"/>
                </a:lnTo>
                <a:lnTo>
                  <a:pt x="439" y="195"/>
                </a:lnTo>
                <a:lnTo>
                  <a:pt x="388" y="349"/>
                </a:lnTo>
                <a:lnTo>
                  <a:pt x="131" y="358"/>
                </a:lnTo>
                <a:lnTo>
                  <a:pt x="11" y="574"/>
                </a:lnTo>
                <a:close/>
              </a:path>
            </a:pathLst>
          </a:custGeom>
          <a:solidFill>
            <a:srgbClr val="F2274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146" name="î$ḻiḍe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E7727CBF-6702-46D9-BB71-E4081B1C0147}"/>
              </a:ext>
            </a:extLst>
          </p:cNvPr>
          <p:cNvSpPr/>
          <p:nvPr/>
        </p:nvSpPr>
        <p:spPr bwMode="auto">
          <a:xfrm>
            <a:off x="2912483" y="3179988"/>
            <a:ext cx="681521" cy="377235"/>
          </a:xfrm>
          <a:custGeom>
            <a:avLst/>
            <a:gdLst>
              <a:gd name="T0" fmla="*/ 11 w 1037"/>
              <a:gd name="T1" fmla="*/ 574 h 574"/>
              <a:gd name="T2" fmla="*/ 0 w 1037"/>
              <a:gd name="T3" fmla="*/ 567 h 574"/>
              <a:gd name="T4" fmla="*/ 122 w 1037"/>
              <a:gd name="T5" fmla="*/ 345 h 574"/>
              <a:gd name="T6" fmla="*/ 378 w 1037"/>
              <a:gd name="T7" fmla="*/ 336 h 574"/>
              <a:gd name="T8" fmla="*/ 430 w 1037"/>
              <a:gd name="T9" fmla="*/ 180 h 574"/>
              <a:gd name="T10" fmla="*/ 603 w 1037"/>
              <a:gd name="T11" fmla="*/ 207 h 574"/>
              <a:gd name="T12" fmla="*/ 814 w 1037"/>
              <a:gd name="T13" fmla="*/ 0 h 574"/>
              <a:gd name="T14" fmla="*/ 1037 w 1037"/>
              <a:gd name="T15" fmla="*/ 91 h 574"/>
              <a:gd name="T16" fmla="*/ 1031 w 1037"/>
              <a:gd name="T17" fmla="*/ 104 h 574"/>
              <a:gd name="T18" fmla="*/ 817 w 1037"/>
              <a:gd name="T19" fmla="*/ 17 h 574"/>
              <a:gd name="T20" fmla="*/ 607 w 1037"/>
              <a:gd name="T21" fmla="*/ 222 h 574"/>
              <a:gd name="T22" fmla="*/ 439 w 1037"/>
              <a:gd name="T23" fmla="*/ 195 h 574"/>
              <a:gd name="T24" fmla="*/ 388 w 1037"/>
              <a:gd name="T25" fmla="*/ 349 h 574"/>
              <a:gd name="T26" fmla="*/ 131 w 1037"/>
              <a:gd name="T27" fmla="*/ 358 h 574"/>
              <a:gd name="T28" fmla="*/ 11 w 1037"/>
              <a:gd name="T29" fmla="*/ 574 h 5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037" h="574">
                <a:moveTo>
                  <a:pt x="11" y="574"/>
                </a:moveTo>
                <a:lnTo>
                  <a:pt x="0" y="567"/>
                </a:lnTo>
                <a:lnTo>
                  <a:pt x="122" y="345"/>
                </a:lnTo>
                <a:lnTo>
                  <a:pt x="378" y="336"/>
                </a:lnTo>
                <a:lnTo>
                  <a:pt x="430" y="180"/>
                </a:lnTo>
                <a:lnTo>
                  <a:pt x="603" y="207"/>
                </a:lnTo>
                <a:lnTo>
                  <a:pt x="814" y="0"/>
                </a:lnTo>
                <a:lnTo>
                  <a:pt x="1037" y="91"/>
                </a:lnTo>
                <a:lnTo>
                  <a:pt x="1031" y="104"/>
                </a:lnTo>
                <a:lnTo>
                  <a:pt x="817" y="17"/>
                </a:lnTo>
                <a:lnTo>
                  <a:pt x="607" y="222"/>
                </a:lnTo>
                <a:lnTo>
                  <a:pt x="439" y="195"/>
                </a:lnTo>
                <a:lnTo>
                  <a:pt x="388" y="349"/>
                </a:lnTo>
                <a:lnTo>
                  <a:pt x="131" y="358"/>
                </a:lnTo>
                <a:lnTo>
                  <a:pt x="11" y="574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147" name="i$ḷïďè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C56FBC02-6873-488D-AF65-7CE74828C8C4}"/>
              </a:ext>
            </a:extLst>
          </p:cNvPr>
          <p:cNvSpPr/>
          <p:nvPr/>
        </p:nvSpPr>
        <p:spPr bwMode="auto">
          <a:xfrm>
            <a:off x="3245685" y="1979277"/>
            <a:ext cx="1131049" cy="2104367"/>
          </a:xfrm>
          <a:custGeom>
            <a:avLst/>
            <a:gdLst>
              <a:gd name="T0" fmla="*/ 1705 w 1721"/>
              <a:gd name="T1" fmla="*/ 0 h 3202"/>
              <a:gd name="T2" fmla="*/ 1649 w 1721"/>
              <a:gd name="T3" fmla="*/ 320 h 3202"/>
              <a:gd name="T4" fmla="*/ 1649 w 1721"/>
              <a:gd name="T5" fmla="*/ 320 h 3202"/>
              <a:gd name="T6" fmla="*/ 1635 w 1721"/>
              <a:gd name="T7" fmla="*/ 399 h 3202"/>
              <a:gd name="T8" fmla="*/ 1163 w 1721"/>
              <a:gd name="T9" fmla="*/ 3136 h 3202"/>
              <a:gd name="T10" fmla="*/ 122 w 1721"/>
              <a:gd name="T11" fmla="*/ 2957 h 3202"/>
              <a:gd name="T12" fmla="*/ 0 w 1721"/>
              <a:gd name="T13" fmla="*/ 2989 h 3202"/>
              <a:gd name="T14" fmla="*/ 1216 w 1721"/>
              <a:gd name="T15" fmla="*/ 3202 h 3202"/>
              <a:gd name="T16" fmla="*/ 1721 w 1721"/>
              <a:gd name="T17" fmla="*/ 4 h 3202"/>
              <a:gd name="T18" fmla="*/ 1705 w 1721"/>
              <a:gd name="T19" fmla="*/ 0 h 32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721" h="3202">
                <a:moveTo>
                  <a:pt x="1705" y="0"/>
                </a:moveTo>
                <a:lnTo>
                  <a:pt x="1649" y="320"/>
                </a:lnTo>
                <a:lnTo>
                  <a:pt x="1649" y="320"/>
                </a:lnTo>
                <a:lnTo>
                  <a:pt x="1635" y="399"/>
                </a:lnTo>
                <a:lnTo>
                  <a:pt x="1163" y="3136"/>
                </a:lnTo>
                <a:lnTo>
                  <a:pt x="122" y="2957"/>
                </a:lnTo>
                <a:lnTo>
                  <a:pt x="0" y="2989"/>
                </a:lnTo>
                <a:lnTo>
                  <a:pt x="1216" y="3202"/>
                </a:lnTo>
                <a:lnTo>
                  <a:pt x="1721" y="4"/>
                </a:lnTo>
                <a:lnTo>
                  <a:pt x="1705" y="0"/>
                </a:lnTo>
                <a:close/>
              </a:path>
            </a:pathLst>
          </a:custGeom>
          <a:solidFill>
            <a:srgbClr val="A2B2D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148" name="îś1îḑè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23A11693-18BE-4CFA-8C0A-50FCA649D4F9}"/>
              </a:ext>
            </a:extLst>
          </p:cNvPr>
          <p:cNvSpPr/>
          <p:nvPr/>
        </p:nvSpPr>
        <p:spPr bwMode="auto">
          <a:xfrm>
            <a:off x="3245685" y="1979277"/>
            <a:ext cx="1131049" cy="2104367"/>
          </a:xfrm>
          <a:custGeom>
            <a:avLst/>
            <a:gdLst>
              <a:gd name="T0" fmla="*/ 1705 w 1721"/>
              <a:gd name="T1" fmla="*/ 0 h 3202"/>
              <a:gd name="T2" fmla="*/ 1649 w 1721"/>
              <a:gd name="T3" fmla="*/ 320 h 3202"/>
              <a:gd name="T4" fmla="*/ 1649 w 1721"/>
              <a:gd name="T5" fmla="*/ 320 h 3202"/>
              <a:gd name="T6" fmla="*/ 1635 w 1721"/>
              <a:gd name="T7" fmla="*/ 399 h 3202"/>
              <a:gd name="T8" fmla="*/ 1163 w 1721"/>
              <a:gd name="T9" fmla="*/ 3136 h 3202"/>
              <a:gd name="T10" fmla="*/ 122 w 1721"/>
              <a:gd name="T11" fmla="*/ 2957 h 3202"/>
              <a:gd name="T12" fmla="*/ 0 w 1721"/>
              <a:gd name="T13" fmla="*/ 2989 h 3202"/>
              <a:gd name="T14" fmla="*/ 1216 w 1721"/>
              <a:gd name="T15" fmla="*/ 3202 h 3202"/>
              <a:gd name="T16" fmla="*/ 1721 w 1721"/>
              <a:gd name="T17" fmla="*/ 4 h 3202"/>
              <a:gd name="T18" fmla="*/ 1705 w 1721"/>
              <a:gd name="T19" fmla="*/ 0 h 32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721" h="3202">
                <a:moveTo>
                  <a:pt x="1705" y="0"/>
                </a:moveTo>
                <a:lnTo>
                  <a:pt x="1649" y="320"/>
                </a:lnTo>
                <a:lnTo>
                  <a:pt x="1649" y="320"/>
                </a:lnTo>
                <a:lnTo>
                  <a:pt x="1635" y="399"/>
                </a:lnTo>
                <a:lnTo>
                  <a:pt x="1163" y="3136"/>
                </a:lnTo>
                <a:lnTo>
                  <a:pt x="122" y="2957"/>
                </a:lnTo>
                <a:lnTo>
                  <a:pt x="0" y="2989"/>
                </a:lnTo>
                <a:lnTo>
                  <a:pt x="1216" y="3202"/>
                </a:lnTo>
                <a:lnTo>
                  <a:pt x="1721" y="4"/>
                </a:lnTo>
                <a:lnTo>
                  <a:pt x="1705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149" name="íṡļíḑè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5F57B388-E865-4BC3-A395-9083F95AD8DB}"/>
              </a:ext>
            </a:extLst>
          </p:cNvPr>
          <p:cNvSpPr/>
          <p:nvPr/>
        </p:nvSpPr>
        <p:spPr bwMode="auto">
          <a:xfrm>
            <a:off x="3124760" y="3901598"/>
            <a:ext cx="201104" cy="42061"/>
          </a:xfrm>
          <a:custGeom>
            <a:avLst/>
            <a:gdLst>
              <a:gd name="T0" fmla="*/ 119 w 306"/>
              <a:gd name="T1" fmla="*/ 0 h 64"/>
              <a:gd name="T2" fmla="*/ 0 w 306"/>
              <a:gd name="T3" fmla="*/ 33 h 64"/>
              <a:gd name="T4" fmla="*/ 184 w 306"/>
              <a:gd name="T5" fmla="*/ 64 h 64"/>
              <a:gd name="T6" fmla="*/ 306 w 306"/>
              <a:gd name="T7" fmla="*/ 32 h 64"/>
              <a:gd name="T8" fmla="*/ 119 w 306"/>
              <a:gd name="T9" fmla="*/ 0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06" h="64">
                <a:moveTo>
                  <a:pt x="119" y="0"/>
                </a:moveTo>
                <a:lnTo>
                  <a:pt x="0" y="33"/>
                </a:lnTo>
                <a:lnTo>
                  <a:pt x="184" y="64"/>
                </a:lnTo>
                <a:lnTo>
                  <a:pt x="306" y="32"/>
                </a:lnTo>
                <a:lnTo>
                  <a:pt x="119" y="0"/>
                </a:lnTo>
                <a:close/>
              </a:path>
            </a:pathLst>
          </a:custGeom>
          <a:solidFill>
            <a:srgbClr val="677CB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150" name="iŝḷiḓê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F7D5CF95-587D-4732-940E-6C872DDABE2F}"/>
              </a:ext>
            </a:extLst>
          </p:cNvPr>
          <p:cNvSpPr/>
          <p:nvPr/>
        </p:nvSpPr>
        <p:spPr bwMode="auto">
          <a:xfrm>
            <a:off x="3124760" y="3901598"/>
            <a:ext cx="201104" cy="42061"/>
          </a:xfrm>
          <a:custGeom>
            <a:avLst/>
            <a:gdLst>
              <a:gd name="T0" fmla="*/ 119 w 306"/>
              <a:gd name="T1" fmla="*/ 0 h 64"/>
              <a:gd name="T2" fmla="*/ 0 w 306"/>
              <a:gd name="T3" fmla="*/ 33 h 64"/>
              <a:gd name="T4" fmla="*/ 184 w 306"/>
              <a:gd name="T5" fmla="*/ 64 h 64"/>
              <a:gd name="T6" fmla="*/ 306 w 306"/>
              <a:gd name="T7" fmla="*/ 32 h 64"/>
              <a:gd name="T8" fmla="*/ 119 w 306"/>
              <a:gd name="T9" fmla="*/ 0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06" h="64">
                <a:moveTo>
                  <a:pt x="119" y="0"/>
                </a:moveTo>
                <a:lnTo>
                  <a:pt x="0" y="33"/>
                </a:lnTo>
                <a:lnTo>
                  <a:pt x="184" y="64"/>
                </a:lnTo>
                <a:lnTo>
                  <a:pt x="306" y="32"/>
                </a:lnTo>
                <a:lnTo>
                  <a:pt x="119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151" name="iSlîďê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790DC4FA-EC6D-4DBA-BDC2-A8382D442EFC}"/>
              </a:ext>
            </a:extLst>
          </p:cNvPr>
          <p:cNvSpPr/>
          <p:nvPr/>
        </p:nvSpPr>
        <p:spPr bwMode="auto">
          <a:xfrm>
            <a:off x="2431409" y="3763586"/>
            <a:ext cx="771557" cy="159701"/>
          </a:xfrm>
          <a:custGeom>
            <a:avLst/>
            <a:gdLst>
              <a:gd name="T0" fmla="*/ 101 w 1174"/>
              <a:gd name="T1" fmla="*/ 0 h 243"/>
              <a:gd name="T2" fmla="*/ 7 w 1174"/>
              <a:gd name="T3" fmla="*/ 14 h 243"/>
              <a:gd name="T4" fmla="*/ 0 w 1174"/>
              <a:gd name="T5" fmla="*/ 58 h 243"/>
              <a:gd name="T6" fmla="*/ 1055 w 1174"/>
              <a:gd name="T7" fmla="*/ 243 h 243"/>
              <a:gd name="T8" fmla="*/ 1174 w 1174"/>
              <a:gd name="T9" fmla="*/ 210 h 243"/>
              <a:gd name="T10" fmla="*/ 97 w 1174"/>
              <a:gd name="T11" fmla="*/ 25 h 243"/>
              <a:gd name="T12" fmla="*/ 101 w 1174"/>
              <a:gd name="T13" fmla="*/ 0 h 2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174" h="243">
                <a:moveTo>
                  <a:pt x="101" y="0"/>
                </a:moveTo>
                <a:lnTo>
                  <a:pt x="7" y="14"/>
                </a:lnTo>
                <a:lnTo>
                  <a:pt x="0" y="58"/>
                </a:lnTo>
                <a:lnTo>
                  <a:pt x="1055" y="243"/>
                </a:lnTo>
                <a:lnTo>
                  <a:pt x="1174" y="210"/>
                </a:lnTo>
                <a:lnTo>
                  <a:pt x="97" y="25"/>
                </a:lnTo>
                <a:lnTo>
                  <a:pt x="101" y="0"/>
                </a:lnTo>
                <a:close/>
              </a:path>
            </a:pathLst>
          </a:custGeom>
          <a:solidFill>
            <a:srgbClr val="9CABC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152" name="îṥḷîde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B819CE4C-9EE2-4465-A5CA-B18088B18A21}"/>
              </a:ext>
            </a:extLst>
          </p:cNvPr>
          <p:cNvSpPr/>
          <p:nvPr/>
        </p:nvSpPr>
        <p:spPr bwMode="auto">
          <a:xfrm>
            <a:off x="2431409" y="3763586"/>
            <a:ext cx="771557" cy="159701"/>
          </a:xfrm>
          <a:custGeom>
            <a:avLst/>
            <a:gdLst>
              <a:gd name="T0" fmla="*/ 101 w 1174"/>
              <a:gd name="T1" fmla="*/ 0 h 243"/>
              <a:gd name="T2" fmla="*/ 7 w 1174"/>
              <a:gd name="T3" fmla="*/ 14 h 243"/>
              <a:gd name="T4" fmla="*/ 0 w 1174"/>
              <a:gd name="T5" fmla="*/ 58 h 243"/>
              <a:gd name="T6" fmla="*/ 1055 w 1174"/>
              <a:gd name="T7" fmla="*/ 243 h 243"/>
              <a:gd name="T8" fmla="*/ 1174 w 1174"/>
              <a:gd name="T9" fmla="*/ 210 h 243"/>
              <a:gd name="T10" fmla="*/ 97 w 1174"/>
              <a:gd name="T11" fmla="*/ 25 h 243"/>
              <a:gd name="T12" fmla="*/ 101 w 1174"/>
              <a:gd name="T13" fmla="*/ 0 h 2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174" h="243">
                <a:moveTo>
                  <a:pt x="101" y="0"/>
                </a:moveTo>
                <a:lnTo>
                  <a:pt x="7" y="14"/>
                </a:lnTo>
                <a:lnTo>
                  <a:pt x="0" y="58"/>
                </a:lnTo>
                <a:lnTo>
                  <a:pt x="1055" y="243"/>
                </a:lnTo>
                <a:lnTo>
                  <a:pt x="1174" y="210"/>
                </a:lnTo>
                <a:lnTo>
                  <a:pt x="97" y="25"/>
                </a:lnTo>
                <a:lnTo>
                  <a:pt x="101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153" name="îṡ1ïḓé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C874A056-753D-47A3-816D-9FE00DFA7E13}"/>
              </a:ext>
            </a:extLst>
          </p:cNvPr>
          <p:cNvSpPr/>
          <p:nvPr/>
        </p:nvSpPr>
        <p:spPr bwMode="auto">
          <a:xfrm>
            <a:off x="2495159" y="1713109"/>
            <a:ext cx="1871717" cy="2327160"/>
          </a:xfrm>
          <a:custGeom>
            <a:avLst/>
            <a:gdLst>
              <a:gd name="T0" fmla="*/ 2305 w 2848"/>
              <a:gd name="T1" fmla="*/ 3541 h 3541"/>
              <a:gd name="T2" fmla="*/ 0 w 2848"/>
              <a:gd name="T3" fmla="*/ 3145 h 3541"/>
              <a:gd name="T4" fmla="*/ 542 w 2848"/>
              <a:gd name="T5" fmla="*/ 0 h 3541"/>
              <a:gd name="T6" fmla="*/ 2848 w 2848"/>
              <a:gd name="T7" fmla="*/ 398 h 3541"/>
              <a:gd name="T8" fmla="*/ 2305 w 2848"/>
              <a:gd name="T9" fmla="*/ 3541 h 35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848" h="3541">
                <a:moveTo>
                  <a:pt x="2305" y="3541"/>
                </a:moveTo>
                <a:lnTo>
                  <a:pt x="0" y="3145"/>
                </a:lnTo>
                <a:lnTo>
                  <a:pt x="542" y="0"/>
                </a:lnTo>
                <a:lnTo>
                  <a:pt x="2848" y="398"/>
                </a:lnTo>
                <a:lnTo>
                  <a:pt x="2305" y="3541"/>
                </a:lnTo>
                <a:close/>
              </a:path>
            </a:pathLst>
          </a:custGeom>
          <a:solidFill>
            <a:srgbClr val="F1F2F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154" name="ïśḷiďe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1A88BEAE-4E5A-45F2-AF85-01377F850198}"/>
              </a:ext>
            </a:extLst>
          </p:cNvPr>
          <p:cNvSpPr/>
          <p:nvPr/>
        </p:nvSpPr>
        <p:spPr bwMode="auto">
          <a:xfrm>
            <a:off x="2495159" y="1713109"/>
            <a:ext cx="1871717" cy="2327160"/>
          </a:xfrm>
          <a:custGeom>
            <a:avLst/>
            <a:gdLst>
              <a:gd name="T0" fmla="*/ 2305 w 2848"/>
              <a:gd name="T1" fmla="*/ 3541 h 3541"/>
              <a:gd name="T2" fmla="*/ 0 w 2848"/>
              <a:gd name="T3" fmla="*/ 3145 h 3541"/>
              <a:gd name="T4" fmla="*/ 542 w 2848"/>
              <a:gd name="T5" fmla="*/ 0 h 3541"/>
              <a:gd name="T6" fmla="*/ 2848 w 2848"/>
              <a:gd name="T7" fmla="*/ 398 h 3541"/>
              <a:gd name="T8" fmla="*/ 2305 w 2848"/>
              <a:gd name="T9" fmla="*/ 3541 h 35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848" h="3541">
                <a:moveTo>
                  <a:pt x="2305" y="3541"/>
                </a:moveTo>
                <a:lnTo>
                  <a:pt x="0" y="3145"/>
                </a:lnTo>
                <a:lnTo>
                  <a:pt x="542" y="0"/>
                </a:lnTo>
                <a:lnTo>
                  <a:pt x="2848" y="398"/>
                </a:lnTo>
                <a:lnTo>
                  <a:pt x="2305" y="3541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155" name="iśḷîdé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8CC0FF23-1798-410F-8A63-A5FF991A3AA8}"/>
              </a:ext>
            </a:extLst>
          </p:cNvPr>
          <p:cNvSpPr/>
          <p:nvPr/>
        </p:nvSpPr>
        <p:spPr bwMode="auto">
          <a:xfrm>
            <a:off x="2777099" y="1929329"/>
            <a:ext cx="1552316" cy="477788"/>
          </a:xfrm>
          <a:custGeom>
            <a:avLst/>
            <a:gdLst>
              <a:gd name="T0" fmla="*/ 2305 w 2362"/>
              <a:gd name="T1" fmla="*/ 727 h 727"/>
              <a:gd name="T2" fmla="*/ 0 w 2362"/>
              <a:gd name="T3" fmla="*/ 331 h 727"/>
              <a:gd name="T4" fmla="*/ 57 w 2362"/>
              <a:gd name="T5" fmla="*/ 0 h 727"/>
              <a:gd name="T6" fmla="*/ 2362 w 2362"/>
              <a:gd name="T7" fmla="*/ 396 h 727"/>
              <a:gd name="T8" fmla="*/ 2305 w 2362"/>
              <a:gd name="T9" fmla="*/ 727 h 7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362" h="727">
                <a:moveTo>
                  <a:pt x="2305" y="727"/>
                </a:moveTo>
                <a:lnTo>
                  <a:pt x="0" y="331"/>
                </a:lnTo>
                <a:lnTo>
                  <a:pt x="57" y="0"/>
                </a:lnTo>
                <a:lnTo>
                  <a:pt x="2362" y="396"/>
                </a:lnTo>
                <a:lnTo>
                  <a:pt x="2305" y="727"/>
                </a:lnTo>
                <a:close/>
              </a:path>
            </a:pathLst>
          </a:custGeom>
          <a:solidFill>
            <a:srgbClr val="5A5A7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156" name="íSľïḓê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57F6B03C-F51B-4F41-8823-3A552B1CDDFC}"/>
              </a:ext>
            </a:extLst>
          </p:cNvPr>
          <p:cNvSpPr/>
          <p:nvPr/>
        </p:nvSpPr>
        <p:spPr bwMode="auto">
          <a:xfrm>
            <a:off x="2777099" y="1929329"/>
            <a:ext cx="1552316" cy="477788"/>
          </a:xfrm>
          <a:custGeom>
            <a:avLst/>
            <a:gdLst>
              <a:gd name="T0" fmla="*/ 2305 w 2362"/>
              <a:gd name="T1" fmla="*/ 727 h 727"/>
              <a:gd name="T2" fmla="*/ 0 w 2362"/>
              <a:gd name="T3" fmla="*/ 331 h 727"/>
              <a:gd name="T4" fmla="*/ 57 w 2362"/>
              <a:gd name="T5" fmla="*/ 0 h 727"/>
              <a:gd name="T6" fmla="*/ 2362 w 2362"/>
              <a:gd name="T7" fmla="*/ 396 h 727"/>
              <a:gd name="T8" fmla="*/ 2305 w 2362"/>
              <a:gd name="T9" fmla="*/ 727 h 7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362" h="727">
                <a:moveTo>
                  <a:pt x="2305" y="727"/>
                </a:moveTo>
                <a:lnTo>
                  <a:pt x="0" y="331"/>
                </a:lnTo>
                <a:lnTo>
                  <a:pt x="57" y="0"/>
                </a:lnTo>
                <a:lnTo>
                  <a:pt x="2362" y="396"/>
                </a:lnTo>
                <a:lnTo>
                  <a:pt x="2305" y="727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157" name="işľiḓê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7EFCF14A-B56C-41CE-B06F-55937578682A}"/>
              </a:ext>
            </a:extLst>
          </p:cNvPr>
          <p:cNvSpPr/>
          <p:nvPr/>
        </p:nvSpPr>
        <p:spPr bwMode="auto">
          <a:xfrm>
            <a:off x="3179308" y="1846521"/>
            <a:ext cx="945717" cy="228050"/>
          </a:xfrm>
          <a:custGeom>
            <a:avLst/>
            <a:gdLst>
              <a:gd name="T0" fmla="*/ 1422 w 1439"/>
              <a:gd name="T1" fmla="*/ 347 h 347"/>
              <a:gd name="T2" fmla="*/ 0 w 1439"/>
              <a:gd name="T3" fmla="*/ 102 h 347"/>
              <a:gd name="T4" fmla="*/ 17 w 1439"/>
              <a:gd name="T5" fmla="*/ 0 h 347"/>
              <a:gd name="T6" fmla="*/ 1439 w 1439"/>
              <a:gd name="T7" fmla="*/ 244 h 347"/>
              <a:gd name="T8" fmla="*/ 1422 w 1439"/>
              <a:gd name="T9" fmla="*/ 347 h 3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439" h="347">
                <a:moveTo>
                  <a:pt x="1422" y="347"/>
                </a:moveTo>
                <a:lnTo>
                  <a:pt x="0" y="102"/>
                </a:lnTo>
                <a:lnTo>
                  <a:pt x="17" y="0"/>
                </a:lnTo>
                <a:lnTo>
                  <a:pt x="1439" y="244"/>
                </a:lnTo>
                <a:lnTo>
                  <a:pt x="1422" y="347"/>
                </a:lnTo>
                <a:close/>
              </a:path>
            </a:pathLst>
          </a:custGeom>
          <a:solidFill>
            <a:srgbClr val="5A5A7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158" name="îṣlíďe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B287FADD-ACB8-4EA5-87A3-4152ADC41797}"/>
              </a:ext>
            </a:extLst>
          </p:cNvPr>
          <p:cNvSpPr/>
          <p:nvPr/>
        </p:nvSpPr>
        <p:spPr bwMode="auto">
          <a:xfrm>
            <a:off x="3179308" y="1846521"/>
            <a:ext cx="945717" cy="228050"/>
          </a:xfrm>
          <a:custGeom>
            <a:avLst/>
            <a:gdLst>
              <a:gd name="T0" fmla="*/ 1422 w 1439"/>
              <a:gd name="T1" fmla="*/ 347 h 347"/>
              <a:gd name="T2" fmla="*/ 0 w 1439"/>
              <a:gd name="T3" fmla="*/ 102 h 347"/>
              <a:gd name="T4" fmla="*/ 17 w 1439"/>
              <a:gd name="T5" fmla="*/ 0 h 347"/>
              <a:gd name="T6" fmla="*/ 1439 w 1439"/>
              <a:gd name="T7" fmla="*/ 244 h 347"/>
              <a:gd name="T8" fmla="*/ 1422 w 1439"/>
              <a:gd name="T9" fmla="*/ 347 h 3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439" h="347">
                <a:moveTo>
                  <a:pt x="1422" y="347"/>
                </a:moveTo>
                <a:lnTo>
                  <a:pt x="0" y="102"/>
                </a:lnTo>
                <a:lnTo>
                  <a:pt x="17" y="0"/>
                </a:lnTo>
                <a:lnTo>
                  <a:pt x="1439" y="244"/>
                </a:lnTo>
                <a:lnTo>
                  <a:pt x="1422" y="347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159" name="í$ḻidè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176E2424-BDF7-4CE2-9557-CBD847C8958E}"/>
              </a:ext>
            </a:extLst>
          </p:cNvPr>
          <p:cNvSpPr/>
          <p:nvPr/>
        </p:nvSpPr>
        <p:spPr bwMode="auto">
          <a:xfrm>
            <a:off x="3139876" y="2123204"/>
            <a:ext cx="933887" cy="197819"/>
          </a:xfrm>
          <a:custGeom>
            <a:avLst/>
            <a:gdLst>
              <a:gd name="T0" fmla="*/ 1411 w 1421"/>
              <a:gd name="T1" fmla="*/ 301 h 301"/>
              <a:gd name="T2" fmla="*/ 0 w 1421"/>
              <a:gd name="T3" fmla="*/ 57 h 301"/>
              <a:gd name="T4" fmla="*/ 10 w 1421"/>
              <a:gd name="T5" fmla="*/ 0 h 301"/>
              <a:gd name="T6" fmla="*/ 1421 w 1421"/>
              <a:gd name="T7" fmla="*/ 242 h 301"/>
              <a:gd name="T8" fmla="*/ 1411 w 1421"/>
              <a:gd name="T9" fmla="*/ 301 h 3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421" h="301">
                <a:moveTo>
                  <a:pt x="1411" y="301"/>
                </a:moveTo>
                <a:lnTo>
                  <a:pt x="0" y="57"/>
                </a:lnTo>
                <a:lnTo>
                  <a:pt x="10" y="0"/>
                </a:lnTo>
                <a:lnTo>
                  <a:pt x="1421" y="242"/>
                </a:lnTo>
                <a:lnTo>
                  <a:pt x="1411" y="30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160" name="iş1iḋé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C1582B1C-BA66-4ACC-8F1A-93F58310812F}"/>
              </a:ext>
            </a:extLst>
          </p:cNvPr>
          <p:cNvSpPr/>
          <p:nvPr/>
        </p:nvSpPr>
        <p:spPr bwMode="auto">
          <a:xfrm>
            <a:off x="3139876" y="2123204"/>
            <a:ext cx="933887" cy="197819"/>
          </a:xfrm>
          <a:custGeom>
            <a:avLst/>
            <a:gdLst>
              <a:gd name="T0" fmla="*/ 1411 w 1421"/>
              <a:gd name="T1" fmla="*/ 301 h 301"/>
              <a:gd name="T2" fmla="*/ 0 w 1421"/>
              <a:gd name="T3" fmla="*/ 57 h 301"/>
              <a:gd name="T4" fmla="*/ 10 w 1421"/>
              <a:gd name="T5" fmla="*/ 0 h 301"/>
              <a:gd name="T6" fmla="*/ 1421 w 1421"/>
              <a:gd name="T7" fmla="*/ 242 h 301"/>
              <a:gd name="T8" fmla="*/ 1411 w 1421"/>
              <a:gd name="T9" fmla="*/ 301 h 3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421" h="301">
                <a:moveTo>
                  <a:pt x="1411" y="301"/>
                </a:moveTo>
                <a:lnTo>
                  <a:pt x="0" y="57"/>
                </a:lnTo>
                <a:lnTo>
                  <a:pt x="10" y="0"/>
                </a:lnTo>
                <a:lnTo>
                  <a:pt x="1421" y="242"/>
                </a:lnTo>
                <a:lnTo>
                  <a:pt x="1411" y="301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161" name="í$ļiḋe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50E8C9C2-1041-4FC1-ACDF-C4132C596907}"/>
              </a:ext>
            </a:extLst>
          </p:cNvPr>
          <p:cNvSpPr/>
          <p:nvPr/>
        </p:nvSpPr>
        <p:spPr bwMode="auto">
          <a:xfrm>
            <a:off x="3040638" y="2031853"/>
            <a:ext cx="1157994" cy="235279"/>
          </a:xfrm>
          <a:custGeom>
            <a:avLst/>
            <a:gdLst>
              <a:gd name="T0" fmla="*/ 1752 w 1762"/>
              <a:gd name="T1" fmla="*/ 358 h 358"/>
              <a:gd name="T2" fmla="*/ 0 w 1762"/>
              <a:gd name="T3" fmla="*/ 58 h 358"/>
              <a:gd name="T4" fmla="*/ 10 w 1762"/>
              <a:gd name="T5" fmla="*/ 0 h 358"/>
              <a:gd name="T6" fmla="*/ 1762 w 1762"/>
              <a:gd name="T7" fmla="*/ 301 h 358"/>
              <a:gd name="T8" fmla="*/ 1752 w 1762"/>
              <a:gd name="T9" fmla="*/ 358 h 3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762" h="358">
                <a:moveTo>
                  <a:pt x="1752" y="358"/>
                </a:moveTo>
                <a:lnTo>
                  <a:pt x="0" y="58"/>
                </a:lnTo>
                <a:lnTo>
                  <a:pt x="10" y="0"/>
                </a:lnTo>
                <a:lnTo>
                  <a:pt x="1762" y="301"/>
                </a:lnTo>
                <a:lnTo>
                  <a:pt x="1752" y="35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162" name="îŝļíḓê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13CEF49A-5320-4658-9213-7FA2A9827E0F}"/>
              </a:ext>
            </a:extLst>
          </p:cNvPr>
          <p:cNvSpPr/>
          <p:nvPr/>
        </p:nvSpPr>
        <p:spPr bwMode="auto">
          <a:xfrm>
            <a:off x="3040638" y="2031853"/>
            <a:ext cx="1157994" cy="235279"/>
          </a:xfrm>
          <a:custGeom>
            <a:avLst/>
            <a:gdLst>
              <a:gd name="T0" fmla="*/ 1752 w 1762"/>
              <a:gd name="T1" fmla="*/ 358 h 358"/>
              <a:gd name="T2" fmla="*/ 0 w 1762"/>
              <a:gd name="T3" fmla="*/ 58 h 358"/>
              <a:gd name="T4" fmla="*/ 10 w 1762"/>
              <a:gd name="T5" fmla="*/ 0 h 358"/>
              <a:gd name="T6" fmla="*/ 1762 w 1762"/>
              <a:gd name="T7" fmla="*/ 301 h 358"/>
              <a:gd name="T8" fmla="*/ 1752 w 1762"/>
              <a:gd name="T9" fmla="*/ 358 h 3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762" h="358">
                <a:moveTo>
                  <a:pt x="1752" y="358"/>
                </a:moveTo>
                <a:lnTo>
                  <a:pt x="0" y="58"/>
                </a:lnTo>
                <a:lnTo>
                  <a:pt x="10" y="0"/>
                </a:lnTo>
                <a:lnTo>
                  <a:pt x="1762" y="301"/>
                </a:lnTo>
                <a:lnTo>
                  <a:pt x="1752" y="358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163" name="iṧľïḑè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4B487645-DFD5-41C0-8A53-61213E689609}"/>
              </a:ext>
            </a:extLst>
          </p:cNvPr>
          <p:cNvSpPr/>
          <p:nvPr/>
        </p:nvSpPr>
        <p:spPr bwMode="auto">
          <a:xfrm>
            <a:off x="2517504" y="3619000"/>
            <a:ext cx="1520770" cy="288513"/>
          </a:xfrm>
          <a:custGeom>
            <a:avLst/>
            <a:gdLst>
              <a:gd name="T0" fmla="*/ 2307 w 2314"/>
              <a:gd name="T1" fmla="*/ 439 h 439"/>
              <a:gd name="T2" fmla="*/ 0 w 2314"/>
              <a:gd name="T3" fmla="*/ 43 h 439"/>
              <a:gd name="T4" fmla="*/ 9 w 2314"/>
              <a:gd name="T5" fmla="*/ 0 h 439"/>
              <a:gd name="T6" fmla="*/ 2314 w 2314"/>
              <a:gd name="T7" fmla="*/ 396 h 439"/>
              <a:gd name="T8" fmla="*/ 2307 w 2314"/>
              <a:gd name="T9" fmla="*/ 439 h 4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314" h="439">
                <a:moveTo>
                  <a:pt x="2307" y="439"/>
                </a:moveTo>
                <a:lnTo>
                  <a:pt x="0" y="43"/>
                </a:lnTo>
                <a:lnTo>
                  <a:pt x="9" y="0"/>
                </a:lnTo>
                <a:lnTo>
                  <a:pt x="2314" y="396"/>
                </a:lnTo>
                <a:lnTo>
                  <a:pt x="2307" y="439"/>
                </a:lnTo>
                <a:close/>
              </a:path>
            </a:pathLst>
          </a:custGeom>
          <a:solidFill>
            <a:srgbClr val="5A5A7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164" name="ïšľîḋê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0E364EE6-B050-4DDA-8DF1-5A5E7D2AD42C}"/>
              </a:ext>
            </a:extLst>
          </p:cNvPr>
          <p:cNvSpPr/>
          <p:nvPr/>
        </p:nvSpPr>
        <p:spPr bwMode="auto">
          <a:xfrm>
            <a:off x="2517504" y="3619000"/>
            <a:ext cx="1520770" cy="288513"/>
          </a:xfrm>
          <a:custGeom>
            <a:avLst/>
            <a:gdLst>
              <a:gd name="T0" fmla="*/ 2307 w 2314"/>
              <a:gd name="T1" fmla="*/ 439 h 439"/>
              <a:gd name="T2" fmla="*/ 0 w 2314"/>
              <a:gd name="T3" fmla="*/ 43 h 439"/>
              <a:gd name="T4" fmla="*/ 9 w 2314"/>
              <a:gd name="T5" fmla="*/ 0 h 439"/>
              <a:gd name="T6" fmla="*/ 2314 w 2314"/>
              <a:gd name="T7" fmla="*/ 396 h 439"/>
              <a:gd name="T8" fmla="*/ 2307 w 2314"/>
              <a:gd name="T9" fmla="*/ 439 h 4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314" h="439">
                <a:moveTo>
                  <a:pt x="2307" y="439"/>
                </a:moveTo>
                <a:lnTo>
                  <a:pt x="0" y="43"/>
                </a:lnTo>
                <a:lnTo>
                  <a:pt x="9" y="0"/>
                </a:lnTo>
                <a:lnTo>
                  <a:pt x="2314" y="396"/>
                </a:lnTo>
                <a:lnTo>
                  <a:pt x="2307" y="439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165" name="ï$ḻïḓê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B867B60E-0199-4F2D-B9BD-EA7D024B33E7}"/>
              </a:ext>
            </a:extLst>
          </p:cNvPr>
          <p:cNvSpPr/>
          <p:nvPr/>
        </p:nvSpPr>
        <p:spPr bwMode="auto">
          <a:xfrm>
            <a:off x="3265402" y="2734404"/>
            <a:ext cx="159701" cy="299028"/>
          </a:xfrm>
          <a:custGeom>
            <a:avLst/>
            <a:gdLst>
              <a:gd name="T0" fmla="*/ 0 w 170"/>
              <a:gd name="T1" fmla="*/ 0 h 319"/>
              <a:gd name="T2" fmla="*/ 6 w 170"/>
              <a:gd name="T3" fmla="*/ 319 h 319"/>
              <a:gd name="T4" fmla="*/ 170 w 170"/>
              <a:gd name="T5" fmla="*/ 270 h 319"/>
              <a:gd name="T6" fmla="*/ 0 w 170"/>
              <a:gd name="T7" fmla="*/ 0 h 3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70" h="319">
                <a:moveTo>
                  <a:pt x="0" y="0"/>
                </a:moveTo>
                <a:cubicBezTo>
                  <a:pt x="6" y="319"/>
                  <a:pt x="6" y="319"/>
                  <a:pt x="6" y="319"/>
                </a:cubicBezTo>
                <a:cubicBezTo>
                  <a:pt x="65" y="315"/>
                  <a:pt x="121" y="298"/>
                  <a:pt x="170" y="270"/>
                </a:cubicBezTo>
                <a:cubicBezTo>
                  <a:pt x="0" y="0"/>
                  <a:pt x="0" y="0"/>
                  <a:pt x="0" y="0"/>
                </a:cubicBezTo>
              </a:path>
            </a:pathLst>
          </a:custGeom>
          <a:solidFill>
            <a:srgbClr val="6B2D6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166" name="îşḷîḓé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E924455E-A257-437E-8DE8-433663938596}"/>
              </a:ext>
            </a:extLst>
          </p:cNvPr>
          <p:cNvSpPr/>
          <p:nvPr/>
        </p:nvSpPr>
        <p:spPr bwMode="auto">
          <a:xfrm>
            <a:off x="3277888" y="2706144"/>
            <a:ext cx="310857" cy="266825"/>
          </a:xfrm>
          <a:custGeom>
            <a:avLst/>
            <a:gdLst>
              <a:gd name="T0" fmla="*/ 0 w 332"/>
              <a:gd name="T1" fmla="*/ 0 h 285"/>
              <a:gd name="T2" fmla="*/ 179 w 332"/>
              <a:gd name="T3" fmla="*/ 285 h 285"/>
              <a:gd name="T4" fmla="*/ 332 w 332"/>
              <a:gd name="T5" fmla="*/ 57 h 285"/>
              <a:gd name="T6" fmla="*/ 0 w 332"/>
              <a:gd name="T7" fmla="*/ 0 h 2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32" h="285">
                <a:moveTo>
                  <a:pt x="0" y="0"/>
                </a:moveTo>
                <a:cubicBezTo>
                  <a:pt x="179" y="285"/>
                  <a:pt x="179" y="285"/>
                  <a:pt x="179" y="285"/>
                </a:cubicBezTo>
                <a:cubicBezTo>
                  <a:pt x="255" y="234"/>
                  <a:pt x="312" y="154"/>
                  <a:pt x="332" y="57"/>
                </a:cubicBezTo>
                <a:cubicBezTo>
                  <a:pt x="0" y="0"/>
                  <a:pt x="0" y="0"/>
                  <a:pt x="0" y="0"/>
                </a:cubicBezTo>
              </a:path>
            </a:pathLst>
          </a:custGeom>
          <a:solidFill>
            <a:srgbClr val="FFD12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167" name="íṣliḓe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48F6A26F-C293-4F2F-8193-526CD616B1C9}"/>
              </a:ext>
            </a:extLst>
          </p:cNvPr>
          <p:cNvSpPr/>
          <p:nvPr/>
        </p:nvSpPr>
        <p:spPr bwMode="auto">
          <a:xfrm>
            <a:off x="3266716" y="2352568"/>
            <a:ext cx="350290" cy="383150"/>
          </a:xfrm>
          <a:custGeom>
            <a:avLst/>
            <a:gdLst>
              <a:gd name="T0" fmla="*/ 348 w 374"/>
              <a:gd name="T1" fmla="*/ 409 h 409"/>
              <a:gd name="T2" fmla="*/ 60 w 374"/>
              <a:gd name="T3" fmla="*/ 0 h 409"/>
              <a:gd name="T4" fmla="*/ 0 w 374"/>
              <a:gd name="T5" fmla="*/ 349 h 409"/>
              <a:gd name="T6" fmla="*/ 348 w 374"/>
              <a:gd name="T7" fmla="*/ 409 h 4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74" h="409">
                <a:moveTo>
                  <a:pt x="348" y="409"/>
                </a:moveTo>
                <a:cubicBezTo>
                  <a:pt x="374" y="218"/>
                  <a:pt x="248" y="40"/>
                  <a:pt x="60" y="0"/>
                </a:cubicBezTo>
                <a:cubicBezTo>
                  <a:pt x="0" y="349"/>
                  <a:pt x="0" y="349"/>
                  <a:pt x="0" y="349"/>
                </a:cubicBezTo>
                <a:cubicBezTo>
                  <a:pt x="348" y="409"/>
                  <a:pt x="348" y="409"/>
                  <a:pt x="348" y="409"/>
                </a:cubicBezTo>
              </a:path>
            </a:pathLst>
          </a:custGeom>
          <a:solidFill>
            <a:srgbClr val="75CF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168" name="îşľiďè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68B8D1BD-11CA-4FE0-B949-60728FD7868B}"/>
              </a:ext>
            </a:extLst>
          </p:cNvPr>
          <p:cNvSpPr/>
          <p:nvPr/>
        </p:nvSpPr>
        <p:spPr bwMode="auto">
          <a:xfrm>
            <a:off x="2986090" y="2714687"/>
            <a:ext cx="260910" cy="318744"/>
          </a:xfrm>
          <a:custGeom>
            <a:avLst/>
            <a:gdLst>
              <a:gd name="T0" fmla="*/ 270 w 278"/>
              <a:gd name="T1" fmla="*/ 0 h 340"/>
              <a:gd name="T2" fmla="*/ 0 w 278"/>
              <a:gd name="T3" fmla="*/ 207 h 340"/>
              <a:gd name="T4" fmla="*/ 221 w 278"/>
              <a:gd name="T5" fmla="*/ 335 h 340"/>
              <a:gd name="T6" fmla="*/ 278 w 278"/>
              <a:gd name="T7" fmla="*/ 340 h 340"/>
              <a:gd name="T8" fmla="*/ 270 w 278"/>
              <a:gd name="T9" fmla="*/ 0 h 3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78" h="340">
                <a:moveTo>
                  <a:pt x="270" y="0"/>
                </a:moveTo>
                <a:cubicBezTo>
                  <a:pt x="0" y="207"/>
                  <a:pt x="0" y="207"/>
                  <a:pt x="0" y="207"/>
                </a:cubicBezTo>
                <a:cubicBezTo>
                  <a:pt x="54" y="272"/>
                  <a:pt x="131" y="319"/>
                  <a:pt x="221" y="335"/>
                </a:cubicBezTo>
                <a:cubicBezTo>
                  <a:pt x="240" y="338"/>
                  <a:pt x="259" y="340"/>
                  <a:pt x="278" y="340"/>
                </a:cubicBezTo>
                <a:cubicBezTo>
                  <a:pt x="270" y="0"/>
                  <a:pt x="270" y="0"/>
                  <a:pt x="270" y="0"/>
                </a:cubicBezTo>
              </a:path>
            </a:pathLst>
          </a:custGeom>
          <a:solidFill>
            <a:srgbClr val="F2274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169" name="iṡľîḋè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1D0C9092-C93F-4C32-A43F-B7724A7F875F}"/>
              </a:ext>
            </a:extLst>
          </p:cNvPr>
          <p:cNvSpPr/>
          <p:nvPr/>
        </p:nvSpPr>
        <p:spPr bwMode="auto">
          <a:xfrm>
            <a:off x="2900653" y="2323651"/>
            <a:ext cx="396951" cy="565195"/>
          </a:xfrm>
          <a:custGeom>
            <a:avLst/>
            <a:gdLst>
              <a:gd name="T0" fmla="*/ 12 w 423"/>
              <a:gd name="T1" fmla="*/ 329 h 604"/>
              <a:gd name="T2" fmla="*/ 35 w 423"/>
              <a:gd name="T3" fmla="*/ 532 h 604"/>
              <a:gd name="T4" fmla="*/ 47 w 423"/>
              <a:gd name="T5" fmla="*/ 557 h 604"/>
              <a:gd name="T6" fmla="*/ 75 w 423"/>
              <a:gd name="T7" fmla="*/ 604 h 604"/>
              <a:gd name="T8" fmla="*/ 361 w 423"/>
              <a:gd name="T9" fmla="*/ 388 h 604"/>
              <a:gd name="T10" fmla="*/ 362 w 423"/>
              <a:gd name="T11" fmla="*/ 382 h 604"/>
              <a:gd name="T12" fmla="*/ 387 w 423"/>
              <a:gd name="T13" fmla="*/ 239 h 604"/>
              <a:gd name="T14" fmla="*/ 423 w 423"/>
              <a:gd name="T15" fmla="*/ 27 h 604"/>
              <a:gd name="T16" fmla="*/ 12 w 423"/>
              <a:gd name="T17" fmla="*/ 329 h 6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23" h="604">
                <a:moveTo>
                  <a:pt x="12" y="329"/>
                </a:moveTo>
                <a:cubicBezTo>
                  <a:pt x="0" y="400"/>
                  <a:pt x="9" y="470"/>
                  <a:pt x="35" y="532"/>
                </a:cubicBezTo>
                <a:cubicBezTo>
                  <a:pt x="47" y="557"/>
                  <a:pt x="47" y="557"/>
                  <a:pt x="47" y="557"/>
                </a:cubicBezTo>
                <a:cubicBezTo>
                  <a:pt x="55" y="573"/>
                  <a:pt x="64" y="589"/>
                  <a:pt x="75" y="604"/>
                </a:cubicBezTo>
                <a:cubicBezTo>
                  <a:pt x="361" y="388"/>
                  <a:pt x="361" y="388"/>
                  <a:pt x="361" y="388"/>
                </a:cubicBezTo>
                <a:cubicBezTo>
                  <a:pt x="362" y="382"/>
                  <a:pt x="362" y="382"/>
                  <a:pt x="362" y="382"/>
                </a:cubicBezTo>
                <a:cubicBezTo>
                  <a:pt x="387" y="239"/>
                  <a:pt x="387" y="239"/>
                  <a:pt x="387" y="239"/>
                </a:cubicBezTo>
                <a:cubicBezTo>
                  <a:pt x="423" y="27"/>
                  <a:pt x="423" y="27"/>
                  <a:pt x="423" y="27"/>
                </a:cubicBezTo>
                <a:cubicBezTo>
                  <a:pt x="228" y="0"/>
                  <a:pt x="46" y="133"/>
                  <a:pt x="12" y="329"/>
                </a:cubicBezTo>
              </a:path>
            </a:pathLst>
          </a:custGeom>
          <a:solidFill>
            <a:srgbClr val="317AB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170" name="íṧ1îḋe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634B7ED8-EFA1-4D8D-9955-2940B858937D}"/>
              </a:ext>
            </a:extLst>
          </p:cNvPr>
          <p:cNvSpPr/>
          <p:nvPr/>
        </p:nvSpPr>
        <p:spPr bwMode="auto">
          <a:xfrm>
            <a:off x="2834276" y="3087323"/>
            <a:ext cx="149185" cy="440327"/>
          </a:xfrm>
          <a:custGeom>
            <a:avLst/>
            <a:gdLst>
              <a:gd name="T0" fmla="*/ 227 w 227"/>
              <a:gd name="T1" fmla="*/ 19 h 670"/>
              <a:gd name="T2" fmla="*/ 113 w 227"/>
              <a:gd name="T3" fmla="*/ 0 h 670"/>
              <a:gd name="T4" fmla="*/ 0 w 227"/>
              <a:gd name="T5" fmla="*/ 650 h 670"/>
              <a:gd name="T6" fmla="*/ 114 w 227"/>
              <a:gd name="T7" fmla="*/ 670 h 670"/>
              <a:gd name="T8" fmla="*/ 227 w 227"/>
              <a:gd name="T9" fmla="*/ 19 h 6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27" h="670">
                <a:moveTo>
                  <a:pt x="227" y="19"/>
                </a:moveTo>
                <a:lnTo>
                  <a:pt x="113" y="0"/>
                </a:lnTo>
                <a:lnTo>
                  <a:pt x="0" y="650"/>
                </a:lnTo>
                <a:lnTo>
                  <a:pt x="114" y="670"/>
                </a:lnTo>
                <a:lnTo>
                  <a:pt x="227" y="19"/>
                </a:lnTo>
                <a:close/>
              </a:path>
            </a:pathLst>
          </a:custGeom>
          <a:solidFill>
            <a:srgbClr val="2E97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171" name="iŝ1ïḑê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B66EF1F6-F27C-4668-A844-C1DA0151F7BA}"/>
              </a:ext>
            </a:extLst>
          </p:cNvPr>
          <p:cNvSpPr/>
          <p:nvPr/>
        </p:nvSpPr>
        <p:spPr bwMode="auto">
          <a:xfrm>
            <a:off x="2834276" y="3087323"/>
            <a:ext cx="149185" cy="440327"/>
          </a:xfrm>
          <a:custGeom>
            <a:avLst/>
            <a:gdLst>
              <a:gd name="T0" fmla="*/ 227 w 227"/>
              <a:gd name="T1" fmla="*/ 19 h 670"/>
              <a:gd name="T2" fmla="*/ 113 w 227"/>
              <a:gd name="T3" fmla="*/ 0 h 670"/>
              <a:gd name="T4" fmla="*/ 0 w 227"/>
              <a:gd name="T5" fmla="*/ 650 h 670"/>
              <a:gd name="T6" fmla="*/ 114 w 227"/>
              <a:gd name="T7" fmla="*/ 670 h 670"/>
              <a:gd name="T8" fmla="*/ 227 w 227"/>
              <a:gd name="T9" fmla="*/ 19 h 6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27" h="670">
                <a:moveTo>
                  <a:pt x="227" y="19"/>
                </a:moveTo>
                <a:lnTo>
                  <a:pt x="113" y="0"/>
                </a:lnTo>
                <a:lnTo>
                  <a:pt x="0" y="650"/>
                </a:lnTo>
                <a:lnTo>
                  <a:pt x="114" y="670"/>
                </a:lnTo>
                <a:lnTo>
                  <a:pt x="227" y="19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172" name="iṥḻïḋê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D1990064-ED94-4E39-BF82-0733DFBAED56}"/>
              </a:ext>
            </a:extLst>
          </p:cNvPr>
          <p:cNvSpPr/>
          <p:nvPr/>
        </p:nvSpPr>
        <p:spPr bwMode="auto">
          <a:xfrm>
            <a:off x="2949944" y="3252281"/>
            <a:ext cx="123554" cy="294428"/>
          </a:xfrm>
          <a:custGeom>
            <a:avLst/>
            <a:gdLst>
              <a:gd name="T0" fmla="*/ 188 w 188"/>
              <a:gd name="T1" fmla="*/ 18 h 448"/>
              <a:gd name="T2" fmla="*/ 74 w 188"/>
              <a:gd name="T3" fmla="*/ 0 h 448"/>
              <a:gd name="T4" fmla="*/ 0 w 188"/>
              <a:gd name="T5" fmla="*/ 429 h 448"/>
              <a:gd name="T6" fmla="*/ 114 w 188"/>
              <a:gd name="T7" fmla="*/ 448 h 448"/>
              <a:gd name="T8" fmla="*/ 188 w 188"/>
              <a:gd name="T9" fmla="*/ 18 h 4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88" h="448">
                <a:moveTo>
                  <a:pt x="188" y="18"/>
                </a:moveTo>
                <a:lnTo>
                  <a:pt x="74" y="0"/>
                </a:lnTo>
                <a:lnTo>
                  <a:pt x="0" y="429"/>
                </a:lnTo>
                <a:lnTo>
                  <a:pt x="114" y="448"/>
                </a:lnTo>
                <a:lnTo>
                  <a:pt x="188" y="18"/>
                </a:lnTo>
                <a:close/>
              </a:path>
            </a:pathLst>
          </a:custGeom>
          <a:solidFill>
            <a:srgbClr val="BCD8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173" name="iŝliďe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556F1C35-6630-407E-9F81-F5FEA697D121}"/>
              </a:ext>
            </a:extLst>
          </p:cNvPr>
          <p:cNvSpPr/>
          <p:nvPr/>
        </p:nvSpPr>
        <p:spPr bwMode="auto">
          <a:xfrm>
            <a:off x="2949944" y="3252281"/>
            <a:ext cx="123554" cy="294428"/>
          </a:xfrm>
          <a:custGeom>
            <a:avLst/>
            <a:gdLst>
              <a:gd name="T0" fmla="*/ 188 w 188"/>
              <a:gd name="T1" fmla="*/ 18 h 448"/>
              <a:gd name="T2" fmla="*/ 74 w 188"/>
              <a:gd name="T3" fmla="*/ 0 h 448"/>
              <a:gd name="T4" fmla="*/ 0 w 188"/>
              <a:gd name="T5" fmla="*/ 429 h 448"/>
              <a:gd name="T6" fmla="*/ 114 w 188"/>
              <a:gd name="T7" fmla="*/ 448 h 448"/>
              <a:gd name="T8" fmla="*/ 188 w 188"/>
              <a:gd name="T9" fmla="*/ 18 h 4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88" h="448">
                <a:moveTo>
                  <a:pt x="188" y="18"/>
                </a:moveTo>
                <a:lnTo>
                  <a:pt x="74" y="0"/>
                </a:lnTo>
                <a:lnTo>
                  <a:pt x="0" y="429"/>
                </a:lnTo>
                <a:lnTo>
                  <a:pt x="114" y="448"/>
                </a:lnTo>
                <a:lnTo>
                  <a:pt x="188" y="18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174" name="íŝlîďè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954C7C19-37B8-4D33-B1CE-4FEF2E126245}"/>
              </a:ext>
            </a:extLst>
          </p:cNvPr>
          <p:cNvSpPr/>
          <p:nvPr/>
        </p:nvSpPr>
        <p:spPr bwMode="auto">
          <a:xfrm>
            <a:off x="3064297" y="3351518"/>
            <a:ext cx="110410" cy="214906"/>
          </a:xfrm>
          <a:custGeom>
            <a:avLst/>
            <a:gdLst>
              <a:gd name="T0" fmla="*/ 168 w 168"/>
              <a:gd name="T1" fmla="*/ 20 h 327"/>
              <a:gd name="T2" fmla="*/ 54 w 168"/>
              <a:gd name="T3" fmla="*/ 0 h 327"/>
              <a:gd name="T4" fmla="*/ 0 w 168"/>
              <a:gd name="T5" fmla="*/ 307 h 327"/>
              <a:gd name="T6" fmla="*/ 114 w 168"/>
              <a:gd name="T7" fmla="*/ 327 h 327"/>
              <a:gd name="T8" fmla="*/ 168 w 168"/>
              <a:gd name="T9" fmla="*/ 20 h 3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68" h="327">
                <a:moveTo>
                  <a:pt x="168" y="20"/>
                </a:moveTo>
                <a:lnTo>
                  <a:pt x="54" y="0"/>
                </a:lnTo>
                <a:lnTo>
                  <a:pt x="0" y="307"/>
                </a:lnTo>
                <a:lnTo>
                  <a:pt x="114" y="327"/>
                </a:lnTo>
                <a:lnTo>
                  <a:pt x="168" y="20"/>
                </a:lnTo>
                <a:close/>
              </a:path>
            </a:pathLst>
          </a:custGeom>
          <a:solidFill>
            <a:srgbClr val="FFC02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175" name="íSļiḍe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E99339C1-F67E-473C-9F1E-36092AD902EE}"/>
              </a:ext>
            </a:extLst>
          </p:cNvPr>
          <p:cNvSpPr/>
          <p:nvPr/>
        </p:nvSpPr>
        <p:spPr bwMode="auto">
          <a:xfrm>
            <a:off x="3064297" y="3351518"/>
            <a:ext cx="110410" cy="214906"/>
          </a:xfrm>
          <a:custGeom>
            <a:avLst/>
            <a:gdLst>
              <a:gd name="T0" fmla="*/ 168 w 168"/>
              <a:gd name="T1" fmla="*/ 20 h 327"/>
              <a:gd name="T2" fmla="*/ 54 w 168"/>
              <a:gd name="T3" fmla="*/ 0 h 327"/>
              <a:gd name="T4" fmla="*/ 0 w 168"/>
              <a:gd name="T5" fmla="*/ 307 h 327"/>
              <a:gd name="T6" fmla="*/ 114 w 168"/>
              <a:gd name="T7" fmla="*/ 327 h 327"/>
              <a:gd name="T8" fmla="*/ 168 w 168"/>
              <a:gd name="T9" fmla="*/ 20 h 3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68" h="327">
                <a:moveTo>
                  <a:pt x="168" y="20"/>
                </a:moveTo>
                <a:lnTo>
                  <a:pt x="54" y="0"/>
                </a:lnTo>
                <a:lnTo>
                  <a:pt x="0" y="307"/>
                </a:lnTo>
                <a:lnTo>
                  <a:pt x="114" y="327"/>
                </a:lnTo>
                <a:lnTo>
                  <a:pt x="168" y="2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176" name="îṧľiďê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98D391F5-6A38-4E10-A9E6-9E15B8F27336}"/>
              </a:ext>
            </a:extLst>
          </p:cNvPr>
          <p:cNvSpPr/>
          <p:nvPr/>
        </p:nvSpPr>
        <p:spPr bwMode="auto">
          <a:xfrm>
            <a:off x="3178651" y="3431697"/>
            <a:ext cx="99238" cy="154443"/>
          </a:xfrm>
          <a:custGeom>
            <a:avLst/>
            <a:gdLst>
              <a:gd name="T0" fmla="*/ 151 w 151"/>
              <a:gd name="T1" fmla="*/ 20 h 235"/>
              <a:gd name="T2" fmla="*/ 37 w 151"/>
              <a:gd name="T3" fmla="*/ 0 h 235"/>
              <a:gd name="T4" fmla="*/ 0 w 151"/>
              <a:gd name="T5" fmla="*/ 215 h 235"/>
              <a:gd name="T6" fmla="*/ 114 w 151"/>
              <a:gd name="T7" fmla="*/ 235 h 235"/>
              <a:gd name="T8" fmla="*/ 151 w 151"/>
              <a:gd name="T9" fmla="*/ 20 h 2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51" h="235">
                <a:moveTo>
                  <a:pt x="151" y="20"/>
                </a:moveTo>
                <a:lnTo>
                  <a:pt x="37" y="0"/>
                </a:lnTo>
                <a:lnTo>
                  <a:pt x="0" y="215"/>
                </a:lnTo>
                <a:lnTo>
                  <a:pt x="114" y="235"/>
                </a:lnTo>
                <a:lnTo>
                  <a:pt x="151" y="20"/>
                </a:lnTo>
                <a:close/>
              </a:path>
            </a:pathLst>
          </a:custGeom>
          <a:solidFill>
            <a:srgbClr val="8A379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177" name="išľîďè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5F691B25-563C-4F3E-86A2-C5908E97D105}"/>
              </a:ext>
            </a:extLst>
          </p:cNvPr>
          <p:cNvSpPr/>
          <p:nvPr/>
        </p:nvSpPr>
        <p:spPr bwMode="auto">
          <a:xfrm>
            <a:off x="3178651" y="3431697"/>
            <a:ext cx="99238" cy="154443"/>
          </a:xfrm>
          <a:custGeom>
            <a:avLst/>
            <a:gdLst>
              <a:gd name="T0" fmla="*/ 151 w 151"/>
              <a:gd name="T1" fmla="*/ 20 h 235"/>
              <a:gd name="T2" fmla="*/ 37 w 151"/>
              <a:gd name="T3" fmla="*/ 0 h 235"/>
              <a:gd name="T4" fmla="*/ 0 w 151"/>
              <a:gd name="T5" fmla="*/ 215 h 235"/>
              <a:gd name="T6" fmla="*/ 114 w 151"/>
              <a:gd name="T7" fmla="*/ 235 h 235"/>
              <a:gd name="T8" fmla="*/ 151 w 151"/>
              <a:gd name="T9" fmla="*/ 20 h 2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51" h="235">
                <a:moveTo>
                  <a:pt x="151" y="20"/>
                </a:moveTo>
                <a:lnTo>
                  <a:pt x="37" y="0"/>
                </a:lnTo>
                <a:lnTo>
                  <a:pt x="0" y="215"/>
                </a:lnTo>
                <a:lnTo>
                  <a:pt x="114" y="235"/>
                </a:lnTo>
                <a:lnTo>
                  <a:pt x="151" y="2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178" name="ís1îḑé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ACFAA1F5-F51B-4F49-831D-E63750ADA836}"/>
              </a:ext>
            </a:extLst>
          </p:cNvPr>
          <p:cNvSpPr/>
          <p:nvPr/>
        </p:nvSpPr>
        <p:spPr bwMode="auto">
          <a:xfrm>
            <a:off x="3293004" y="3354147"/>
            <a:ext cx="116325" cy="251710"/>
          </a:xfrm>
          <a:custGeom>
            <a:avLst/>
            <a:gdLst>
              <a:gd name="T0" fmla="*/ 177 w 177"/>
              <a:gd name="T1" fmla="*/ 19 h 383"/>
              <a:gd name="T2" fmla="*/ 62 w 177"/>
              <a:gd name="T3" fmla="*/ 0 h 383"/>
              <a:gd name="T4" fmla="*/ 0 w 177"/>
              <a:gd name="T5" fmla="*/ 363 h 383"/>
              <a:gd name="T6" fmla="*/ 114 w 177"/>
              <a:gd name="T7" fmla="*/ 383 h 383"/>
              <a:gd name="T8" fmla="*/ 177 w 177"/>
              <a:gd name="T9" fmla="*/ 19 h 3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77" h="383">
                <a:moveTo>
                  <a:pt x="177" y="19"/>
                </a:moveTo>
                <a:lnTo>
                  <a:pt x="62" y="0"/>
                </a:lnTo>
                <a:lnTo>
                  <a:pt x="0" y="363"/>
                </a:lnTo>
                <a:lnTo>
                  <a:pt x="114" y="383"/>
                </a:lnTo>
                <a:lnTo>
                  <a:pt x="177" y="19"/>
                </a:lnTo>
                <a:close/>
              </a:path>
            </a:pathLst>
          </a:custGeom>
          <a:solidFill>
            <a:srgbClr val="F44D3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179" name="ísḻïḋé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5A92DB20-5E1D-434F-9AE4-6F065640BE46}"/>
              </a:ext>
            </a:extLst>
          </p:cNvPr>
          <p:cNvSpPr/>
          <p:nvPr/>
        </p:nvSpPr>
        <p:spPr bwMode="auto">
          <a:xfrm>
            <a:off x="3293004" y="3354147"/>
            <a:ext cx="116325" cy="251710"/>
          </a:xfrm>
          <a:custGeom>
            <a:avLst/>
            <a:gdLst>
              <a:gd name="T0" fmla="*/ 177 w 177"/>
              <a:gd name="T1" fmla="*/ 19 h 383"/>
              <a:gd name="T2" fmla="*/ 62 w 177"/>
              <a:gd name="T3" fmla="*/ 0 h 383"/>
              <a:gd name="T4" fmla="*/ 0 w 177"/>
              <a:gd name="T5" fmla="*/ 363 h 383"/>
              <a:gd name="T6" fmla="*/ 114 w 177"/>
              <a:gd name="T7" fmla="*/ 383 h 383"/>
              <a:gd name="T8" fmla="*/ 177 w 177"/>
              <a:gd name="T9" fmla="*/ 19 h 3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77" h="383">
                <a:moveTo>
                  <a:pt x="177" y="19"/>
                </a:moveTo>
                <a:lnTo>
                  <a:pt x="62" y="0"/>
                </a:lnTo>
                <a:lnTo>
                  <a:pt x="0" y="363"/>
                </a:lnTo>
                <a:lnTo>
                  <a:pt x="114" y="383"/>
                </a:lnTo>
                <a:lnTo>
                  <a:pt x="177" y="19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180" name="ïŝḷîḍè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D7251A6B-1708-4F76-BDCF-DB3A7E8C2D4D}"/>
              </a:ext>
            </a:extLst>
          </p:cNvPr>
          <p:cNvSpPr/>
          <p:nvPr/>
        </p:nvSpPr>
        <p:spPr bwMode="auto">
          <a:xfrm>
            <a:off x="3707043" y="2579961"/>
            <a:ext cx="58492" cy="57177"/>
          </a:xfrm>
          <a:custGeom>
            <a:avLst/>
            <a:gdLst>
              <a:gd name="T0" fmla="*/ 76 w 89"/>
              <a:gd name="T1" fmla="*/ 87 h 87"/>
              <a:gd name="T2" fmla="*/ 0 w 89"/>
              <a:gd name="T3" fmla="*/ 74 h 87"/>
              <a:gd name="T4" fmla="*/ 13 w 89"/>
              <a:gd name="T5" fmla="*/ 0 h 87"/>
              <a:gd name="T6" fmla="*/ 89 w 89"/>
              <a:gd name="T7" fmla="*/ 13 h 87"/>
              <a:gd name="T8" fmla="*/ 76 w 89"/>
              <a:gd name="T9" fmla="*/ 87 h 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9" h="87">
                <a:moveTo>
                  <a:pt x="76" y="87"/>
                </a:moveTo>
                <a:lnTo>
                  <a:pt x="0" y="74"/>
                </a:lnTo>
                <a:lnTo>
                  <a:pt x="13" y="0"/>
                </a:lnTo>
                <a:lnTo>
                  <a:pt x="89" y="13"/>
                </a:lnTo>
                <a:lnTo>
                  <a:pt x="76" y="87"/>
                </a:lnTo>
                <a:close/>
              </a:path>
            </a:pathLst>
          </a:custGeom>
          <a:solidFill>
            <a:srgbClr val="317AB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181" name="íş1ïḍé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F2D5BD72-67B0-474D-A445-56A5CCFCEA4D}"/>
              </a:ext>
            </a:extLst>
          </p:cNvPr>
          <p:cNvSpPr/>
          <p:nvPr/>
        </p:nvSpPr>
        <p:spPr bwMode="auto">
          <a:xfrm>
            <a:off x="3707043" y="2579961"/>
            <a:ext cx="58492" cy="57177"/>
          </a:xfrm>
          <a:custGeom>
            <a:avLst/>
            <a:gdLst>
              <a:gd name="T0" fmla="*/ 76 w 89"/>
              <a:gd name="T1" fmla="*/ 87 h 87"/>
              <a:gd name="T2" fmla="*/ 0 w 89"/>
              <a:gd name="T3" fmla="*/ 74 h 87"/>
              <a:gd name="T4" fmla="*/ 13 w 89"/>
              <a:gd name="T5" fmla="*/ 0 h 87"/>
              <a:gd name="T6" fmla="*/ 89 w 89"/>
              <a:gd name="T7" fmla="*/ 13 h 87"/>
              <a:gd name="T8" fmla="*/ 76 w 89"/>
              <a:gd name="T9" fmla="*/ 87 h 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9" h="87">
                <a:moveTo>
                  <a:pt x="76" y="87"/>
                </a:moveTo>
                <a:lnTo>
                  <a:pt x="0" y="74"/>
                </a:lnTo>
                <a:lnTo>
                  <a:pt x="13" y="0"/>
                </a:lnTo>
                <a:lnTo>
                  <a:pt x="89" y="13"/>
                </a:lnTo>
                <a:lnTo>
                  <a:pt x="76" y="87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182" name="îşḷiďe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885C45B8-EB21-48E7-B134-E4B56A5682EF}"/>
              </a:ext>
            </a:extLst>
          </p:cNvPr>
          <p:cNvSpPr/>
          <p:nvPr/>
        </p:nvSpPr>
        <p:spPr bwMode="auto">
          <a:xfrm>
            <a:off x="3802995" y="2610849"/>
            <a:ext cx="319401" cy="72950"/>
          </a:xfrm>
          <a:custGeom>
            <a:avLst/>
            <a:gdLst>
              <a:gd name="T0" fmla="*/ 482 w 486"/>
              <a:gd name="T1" fmla="*/ 111 h 111"/>
              <a:gd name="T2" fmla="*/ 0 w 486"/>
              <a:gd name="T3" fmla="*/ 29 h 111"/>
              <a:gd name="T4" fmla="*/ 4 w 486"/>
              <a:gd name="T5" fmla="*/ 0 h 111"/>
              <a:gd name="T6" fmla="*/ 486 w 486"/>
              <a:gd name="T7" fmla="*/ 83 h 111"/>
              <a:gd name="T8" fmla="*/ 482 w 486"/>
              <a:gd name="T9" fmla="*/ 111 h 1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86" h="111">
                <a:moveTo>
                  <a:pt x="482" y="111"/>
                </a:moveTo>
                <a:lnTo>
                  <a:pt x="0" y="29"/>
                </a:lnTo>
                <a:lnTo>
                  <a:pt x="4" y="0"/>
                </a:lnTo>
                <a:lnTo>
                  <a:pt x="486" y="83"/>
                </a:lnTo>
                <a:lnTo>
                  <a:pt x="482" y="111"/>
                </a:lnTo>
                <a:close/>
              </a:path>
            </a:pathLst>
          </a:custGeom>
          <a:solidFill>
            <a:srgbClr val="949AA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183" name="ïšḷïdê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3DCE4789-1831-4ACE-95BE-A34162689B72}"/>
              </a:ext>
            </a:extLst>
          </p:cNvPr>
          <p:cNvSpPr/>
          <p:nvPr/>
        </p:nvSpPr>
        <p:spPr bwMode="auto">
          <a:xfrm>
            <a:off x="3802995" y="2610849"/>
            <a:ext cx="319401" cy="72950"/>
          </a:xfrm>
          <a:custGeom>
            <a:avLst/>
            <a:gdLst>
              <a:gd name="T0" fmla="*/ 482 w 486"/>
              <a:gd name="T1" fmla="*/ 111 h 111"/>
              <a:gd name="T2" fmla="*/ 0 w 486"/>
              <a:gd name="T3" fmla="*/ 29 h 111"/>
              <a:gd name="T4" fmla="*/ 4 w 486"/>
              <a:gd name="T5" fmla="*/ 0 h 111"/>
              <a:gd name="T6" fmla="*/ 486 w 486"/>
              <a:gd name="T7" fmla="*/ 83 h 111"/>
              <a:gd name="T8" fmla="*/ 482 w 486"/>
              <a:gd name="T9" fmla="*/ 111 h 1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86" h="111">
                <a:moveTo>
                  <a:pt x="482" y="111"/>
                </a:moveTo>
                <a:lnTo>
                  <a:pt x="0" y="29"/>
                </a:lnTo>
                <a:lnTo>
                  <a:pt x="4" y="0"/>
                </a:lnTo>
                <a:lnTo>
                  <a:pt x="486" y="83"/>
                </a:lnTo>
                <a:lnTo>
                  <a:pt x="482" y="111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184" name="iṧľïďe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DD637832-7D71-4DE5-BEAD-B48DF755EA46}"/>
              </a:ext>
            </a:extLst>
          </p:cNvPr>
          <p:cNvSpPr/>
          <p:nvPr/>
        </p:nvSpPr>
        <p:spPr bwMode="auto">
          <a:xfrm>
            <a:off x="3693899" y="2658825"/>
            <a:ext cx="57177" cy="57834"/>
          </a:xfrm>
          <a:custGeom>
            <a:avLst/>
            <a:gdLst>
              <a:gd name="T0" fmla="*/ 74 w 87"/>
              <a:gd name="T1" fmla="*/ 88 h 88"/>
              <a:gd name="T2" fmla="*/ 0 w 87"/>
              <a:gd name="T3" fmla="*/ 75 h 88"/>
              <a:gd name="T4" fmla="*/ 13 w 87"/>
              <a:gd name="T5" fmla="*/ 0 h 88"/>
              <a:gd name="T6" fmla="*/ 87 w 87"/>
              <a:gd name="T7" fmla="*/ 13 h 88"/>
              <a:gd name="T8" fmla="*/ 74 w 87"/>
              <a:gd name="T9" fmla="*/ 88 h 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7" h="88">
                <a:moveTo>
                  <a:pt x="74" y="88"/>
                </a:moveTo>
                <a:lnTo>
                  <a:pt x="0" y="75"/>
                </a:lnTo>
                <a:lnTo>
                  <a:pt x="13" y="0"/>
                </a:lnTo>
                <a:lnTo>
                  <a:pt x="87" y="13"/>
                </a:lnTo>
                <a:lnTo>
                  <a:pt x="74" y="88"/>
                </a:lnTo>
                <a:close/>
              </a:path>
            </a:pathLst>
          </a:custGeom>
          <a:solidFill>
            <a:srgbClr val="75CF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185" name="iṧľïḋe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D000189B-F5B8-40F3-BCEA-513BB09E2366}"/>
              </a:ext>
            </a:extLst>
          </p:cNvPr>
          <p:cNvSpPr/>
          <p:nvPr/>
        </p:nvSpPr>
        <p:spPr bwMode="auto">
          <a:xfrm>
            <a:off x="3693899" y="2658825"/>
            <a:ext cx="57177" cy="57834"/>
          </a:xfrm>
          <a:custGeom>
            <a:avLst/>
            <a:gdLst>
              <a:gd name="T0" fmla="*/ 74 w 87"/>
              <a:gd name="T1" fmla="*/ 88 h 88"/>
              <a:gd name="T2" fmla="*/ 0 w 87"/>
              <a:gd name="T3" fmla="*/ 75 h 88"/>
              <a:gd name="T4" fmla="*/ 13 w 87"/>
              <a:gd name="T5" fmla="*/ 0 h 88"/>
              <a:gd name="T6" fmla="*/ 87 w 87"/>
              <a:gd name="T7" fmla="*/ 13 h 88"/>
              <a:gd name="T8" fmla="*/ 74 w 87"/>
              <a:gd name="T9" fmla="*/ 88 h 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7" h="88">
                <a:moveTo>
                  <a:pt x="74" y="88"/>
                </a:moveTo>
                <a:lnTo>
                  <a:pt x="0" y="75"/>
                </a:lnTo>
                <a:lnTo>
                  <a:pt x="13" y="0"/>
                </a:lnTo>
                <a:lnTo>
                  <a:pt x="87" y="13"/>
                </a:lnTo>
                <a:lnTo>
                  <a:pt x="74" y="88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186" name="iṩľïḋe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F61E9646-FD2A-4C28-B4F6-B26DD8BEC7A7}"/>
              </a:ext>
            </a:extLst>
          </p:cNvPr>
          <p:cNvSpPr/>
          <p:nvPr/>
        </p:nvSpPr>
        <p:spPr bwMode="auto">
          <a:xfrm>
            <a:off x="3788536" y="2690371"/>
            <a:ext cx="114353" cy="37461"/>
          </a:xfrm>
          <a:custGeom>
            <a:avLst/>
            <a:gdLst>
              <a:gd name="T0" fmla="*/ 170 w 174"/>
              <a:gd name="T1" fmla="*/ 57 h 57"/>
              <a:gd name="T2" fmla="*/ 0 w 174"/>
              <a:gd name="T3" fmla="*/ 29 h 57"/>
              <a:gd name="T4" fmla="*/ 6 w 174"/>
              <a:gd name="T5" fmla="*/ 0 h 57"/>
              <a:gd name="T6" fmla="*/ 174 w 174"/>
              <a:gd name="T7" fmla="*/ 29 h 57"/>
              <a:gd name="T8" fmla="*/ 170 w 174"/>
              <a:gd name="T9" fmla="*/ 57 h 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74" h="57">
                <a:moveTo>
                  <a:pt x="170" y="57"/>
                </a:moveTo>
                <a:lnTo>
                  <a:pt x="0" y="29"/>
                </a:lnTo>
                <a:lnTo>
                  <a:pt x="6" y="0"/>
                </a:lnTo>
                <a:lnTo>
                  <a:pt x="174" y="29"/>
                </a:lnTo>
                <a:lnTo>
                  <a:pt x="170" y="57"/>
                </a:lnTo>
                <a:close/>
              </a:path>
            </a:pathLst>
          </a:custGeom>
          <a:solidFill>
            <a:srgbClr val="949AA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187" name="íṥḷîdé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615BA659-C966-46CC-B078-54DF31118FB3}"/>
              </a:ext>
            </a:extLst>
          </p:cNvPr>
          <p:cNvSpPr/>
          <p:nvPr/>
        </p:nvSpPr>
        <p:spPr bwMode="auto">
          <a:xfrm>
            <a:off x="3788536" y="2690371"/>
            <a:ext cx="114353" cy="37461"/>
          </a:xfrm>
          <a:custGeom>
            <a:avLst/>
            <a:gdLst>
              <a:gd name="T0" fmla="*/ 170 w 174"/>
              <a:gd name="T1" fmla="*/ 57 h 57"/>
              <a:gd name="T2" fmla="*/ 0 w 174"/>
              <a:gd name="T3" fmla="*/ 29 h 57"/>
              <a:gd name="T4" fmla="*/ 6 w 174"/>
              <a:gd name="T5" fmla="*/ 0 h 57"/>
              <a:gd name="T6" fmla="*/ 174 w 174"/>
              <a:gd name="T7" fmla="*/ 29 h 57"/>
              <a:gd name="T8" fmla="*/ 170 w 174"/>
              <a:gd name="T9" fmla="*/ 57 h 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74" h="57">
                <a:moveTo>
                  <a:pt x="170" y="57"/>
                </a:moveTo>
                <a:lnTo>
                  <a:pt x="0" y="29"/>
                </a:lnTo>
                <a:lnTo>
                  <a:pt x="6" y="0"/>
                </a:lnTo>
                <a:lnTo>
                  <a:pt x="174" y="29"/>
                </a:lnTo>
                <a:lnTo>
                  <a:pt x="170" y="57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188" name="ïSlîďè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86E320A9-779C-4FAB-B637-E1A93876BE21}"/>
              </a:ext>
            </a:extLst>
          </p:cNvPr>
          <p:cNvSpPr/>
          <p:nvPr/>
        </p:nvSpPr>
        <p:spPr bwMode="auto">
          <a:xfrm>
            <a:off x="3680098" y="2738347"/>
            <a:ext cx="57177" cy="57834"/>
          </a:xfrm>
          <a:custGeom>
            <a:avLst/>
            <a:gdLst>
              <a:gd name="T0" fmla="*/ 74 w 87"/>
              <a:gd name="T1" fmla="*/ 88 h 88"/>
              <a:gd name="T2" fmla="*/ 0 w 87"/>
              <a:gd name="T3" fmla="*/ 75 h 88"/>
              <a:gd name="T4" fmla="*/ 13 w 87"/>
              <a:gd name="T5" fmla="*/ 0 h 88"/>
              <a:gd name="T6" fmla="*/ 87 w 87"/>
              <a:gd name="T7" fmla="*/ 13 h 88"/>
              <a:gd name="T8" fmla="*/ 74 w 87"/>
              <a:gd name="T9" fmla="*/ 88 h 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7" h="88">
                <a:moveTo>
                  <a:pt x="74" y="88"/>
                </a:moveTo>
                <a:lnTo>
                  <a:pt x="0" y="75"/>
                </a:lnTo>
                <a:lnTo>
                  <a:pt x="13" y="0"/>
                </a:lnTo>
                <a:lnTo>
                  <a:pt x="87" y="13"/>
                </a:lnTo>
                <a:lnTo>
                  <a:pt x="74" y="88"/>
                </a:lnTo>
                <a:close/>
              </a:path>
            </a:pathLst>
          </a:custGeom>
          <a:solidFill>
            <a:srgbClr val="FFD12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189" name="ïsļïḍé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E17DEE5F-869F-4408-BB12-84CD9955F4B8}"/>
              </a:ext>
            </a:extLst>
          </p:cNvPr>
          <p:cNvSpPr/>
          <p:nvPr/>
        </p:nvSpPr>
        <p:spPr bwMode="auto">
          <a:xfrm>
            <a:off x="3680098" y="2738347"/>
            <a:ext cx="57177" cy="57834"/>
          </a:xfrm>
          <a:custGeom>
            <a:avLst/>
            <a:gdLst>
              <a:gd name="T0" fmla="*/ 74 w 87"/>
              <a:gd name="T1" fmla="*/ 88 h 88"/>
              <a:gd name="T2" fmla="*/ 0 w 87"/>
              <a:gd name="T3" fmla="*/ 75 h 88"/>
              <a:gd name="T4" fmla="*/ 13 w 87"/>
              <a:gd name="T5" fmla="*/ 0 h 88"/>
              <a:gd name="T6" fmla="*/ 87 w 87"/>
              <a:gd name="T7" fmla="*/ 13 h 88"/>
              <a:gd name="T8" fmla="*/ 74 w 87"/>
              <a:gd name="T9" fmla="*/ 88 h 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7" h="88">
                <a:moveTo>
                  <a:pt x="74" y="88"/>
                </a:moveTo>
                <a:lnTo>
                  <a:pt x="0" y="75"/>
                </a:lnTo>
                <a:lnTo>
                  <a:pt x="13" y="0"/>
                </a:lnTo>
                <a:lnTo>
                  <a:pt x="87" y="13"/>
                </a:lnTo>
                <a:lnTo>
                  <a:pt x="74" y="88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190" name="iś1ïḓé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D0421462-269C-4E34-BC35-2BE4127ACEF6}"/>
              </a:ext>
            </a:extLst>
          </p:cNvPr>
          <p:cNvSpPr/>
          <p:nvPr/>
        </p:nvSpPr>
        <p:spPr bwMode="auto">
          <a:xfrm>
            <a:off x="3775392" y="2769893"/>
            <a:ext cx="256967" cy="61777"/>
          </a:xfrm>
          <a:custGeom>
            <a:avLst/>
            <a:gdLst>
              <a:gd name="T0" fmla="*/ 385 w 391"/>
              <a:gd name="T1" fmla="*/ 94 h 94"/>
              <a:gd name="T2" fmla="*/ 0 w 391"/>
              <a:gd name="T3" fmla="*/ 29 h 94"/>
              <a:gd name="T4" fmla="*/ 5 w 391"/>
              <a:gd name="T5" fmla="*/ 0 h 94"/>
              <a:gd name="T6" fmla="*/ 391 w 391"/>
              <a:gd name="T7" fmla="*/ 66 h 94"/>
              <a:gd name="T8" fmla="*/ 385 w 391"/>
              <a:gd name="T9" fmla="*/ 94 h 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91" h="94">
                <a:moveTo>
                  <a:pt x="385" y="94"/>
                </a:moveTo>
                <a:lnTo>
                  <a:pt x="0" y="29"/>
                </a:lnTo>
                <a:lnTo>
                  <a:pt x="5" y="0"/>
                </a:lnTo>
                <a:lnTo>
                  <a:pt x="391" y="66"/>
                </a:lnTo>
                <a:lnTo>
                  <a:pt x="385" y="94"/>
                </a:lnTo>
                <a:close/>
              </a:path>
            </a:pathLst>
          </a:custGeom>
          <a:solidFill>
            <a:srgbClr val="949AA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191" name="iṣļîdè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F0DFC565-8E55-4FE1-95B0-3DEE4D95D4D8}"/>
              </a:ext>
            </a:extLst>
          </p:cNvPr>
          <p:cNvSpPr/>
          <p:nvPr/>
        </p:nvSpPr>
        <p:spPr bwMode="auto">
          <a:xfrm>
            <a:off x="3775392" y="2769893"/>
            <a:ext cx="256967" cy="61777"/>
          </a:xfrm>
          <a:custGeom>
            <a:avLst/>
            <a:gdLst>
              <a:gd name="T0" fmla="*/ 385 w 391"/>
              <a:gd name="T1" fmla="*/ 94 h 94"/>
              <a:gd name="T2" fmla="*/ 0 w 391"/>
              <a:gd name="T3" fmla="*/ 29 h 94"/>
              <a:gd name="T4" fmla="*/ 5 w 391"/>
              <a:gd name="T5" fmla="*/ 0 h 94"/>
              <a:gd name="T6" fmla="*/ 391 w 391"/>
              <a:gd name="T7" fmla="*/ 66 h 94"/>
              <a:gd name="T8" fmla="*/ 385 w 391"/>
              <a:gd name="T9" fmla="*/ 94 h 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91" h="94">
                <a:moveTo>
                  <a:pt x="385" y="94"/>
                </a:moveTo>
                <a:lnTo>
                  <a:pt x="0" y="29"/>
                </a:lnTo>
                <a:lnTo>
                  <a:pt x="5" y="0"/>
                </a:lnTo>
                <a:lnTo>
                  <a:pt x="391" y="66"/>
                </a:lnTo>
                <a:lnTo>
                  <a:pt x="385" y="94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192" name="îṧļîḍé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4F97930A-1E5C-4E97-836D-AE14659111B2}"/>
              </a:ext>
            </a:extLst>
          </p:cNvPr>
          <p:cNvSpPr/>
          <p:nvPr/>
        </p:nvSpPr>
        <p:spPr bwMode="auto">
          <a:xfrm>
            <a:off x="3665639" y="2817869"/>
            <a:ext cx="58492" cy="57834"/>
          </a:xfrm>
          <a:custGeom>
            <a:avLst/>
            <a:gdLst>
              <a:gd name="T0" fmla="*/ 76 w 89"/>
              <a:gd name="T1" fmla="*/ 88 h 88"/>
              <a:gd name="T2" fmla="*/ 0 w 89"/>
              <a:gd name="T3" fmla="*/ 75 h 88"/>
              <a:gd name="T4" fmla="*/ 13 w 89"/>
              <a:gd name="T5" fmla="*/ 0 h 88"/>
              <a:gd name="T6" fmla="*/ 89 w 89"/>
              <a:gd name="T7" fmla="*/ 13 h 88"/>
              <a:gd name="T8" fmla="*/ 76 w 89"/>
              <a:gd name="T9" fmla="*/ 88 h 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9" h="88">
                <a:moveTo>
                  <a:pt x="76" y="88"/>
                </a:moveTo>
                <a:lnTo>
                  <a:pt x="0" y="75"/>
                </a:lnTo>
                <a:lnTo>
                  <a:pt x="13" y="0"/>
                </a:lnTo>
                <a:lnTo>
                  <a:pt x="89" y="13"/>
                </a:lnTo>
                <a:lnTo>
                  <a:pt x="76" y="88"/>
                </a:lnTo>
                <a:close/>
              </a:path>
            </a:pathLst>
          </a:custGeom>
          <a:solidFill>
            <a:srgbClr val="6B2D6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193" name="iŝḷîdê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0D8DDBBC-D77B-4D55-B935-C73EDB3B23C3}"/>
              </a:ext>
            </a:extLst>
          </p:cNvPr>
          <p:cNvSpPr/>
          <p:nvPr/>
        </p:nvSpPr>
        <p:spPr bwMode="auto">
          <a:xfrm>
            <a:off x="3665639" y="2817869"/>
            <a:ext cx="58492" cy="57834"/>
          </a:xfrm>
          <a:custGeom>
            <a:avLst/>
            <a:gdLst>
              <a:gd name="T0" fmla="*/ 76 w 89"/>
              <a:gd name="T1" fmla="*/ 88 h 88"/>
              <a:gd name="T2" fmla="*/ 0 w 89"/>
              <a:gd name="T3" fmla="*/ 75 h 88"/>
              <a:gd name="T4" fmla="*/ 13 w 89"/>
              <a:gd name="T5" fmla="*/ 0 h 88"/>
              <a:gd name="T6" fmla="*/ 89 w 89"/>
              <a:gd name="T7" fmla="*/ 13 h 88"/>
              <a:gd name="T8" fmla="*/ 76 w 89"/>
              <a:gd name="T9" fmla="*/ 88 h 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9" h="88">
                <a:moveTo>
                  <a:pt x="76" y="88"/>
                </a:moveTo>
                <a:lnTo>
                  <a:pt x="0" y="75"/>
                </a:lnTo>
                <a:lnTo>
                  <a:pt x="13" y="0"/>
                </a:lnTo>
                <a:lnTo>
                  <a:pt x="89" y="13"/>
                </a:lnTo>
                <a:lnTo>
                  <a:pt x="76" y="88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194" name="iṩḷïde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A947B845-7998-4853-9ED0-972212670B51}"/>
              </a:ext>
            </a:extLst>
          </p:cNvPr>
          <p:cNvSpPr/>
          <p:nvPr/>
        </p:nvSpPr>
        <p:spPr bwMode="auto">
          <a:xfrm>
            <a:off x="3761591" y="2848757"/>
            <a:ext cx="191904" cy="51262"/>
          </a:xfrm>
          <a:custGeom>
            <a:avLst/>
            <a:gdLst>
              <a:gd name="T0" fmla="*/ 288 w 292"/>
              <a:gd name="T1" fmla="*/ 78 h 78"/>
              <a:gd name="T2" fmla="*/ 0 w 292"/>
              <a:gd name="T3" fmla="*/ 30 h 78"/>
              <a:gd name="T4" fmla="*/ 4 w 292"/>
              <a:gd name="T5" fmla="*/ 0 h 78"/>
              <a:gd name="T6" fmla="*/ 292 w 292"/>
              <a:gd name="T7" fmla="*/ 50 h 78"/>
              <a:gd name="T8" fmla="*/ 288 w 292"/>
              <a:gd name="T9" fmla="*/ 78 h 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92" h="78">
                <a:moveTo>
                  <a:pt x="288" y="78"/>
                </a:moveTo>
                <a:lnTo>
                  <a:pt x="0" y="30"/>
                </a:lnTo>
                <a:lnTo>
                  <a:pt x="4" y="0"/>
                </a:lnTo>
                <a:lnTo>
                  <a:pt x="292" y="50"/>
                </a:lnTo>
                <a:lnTo>
                  <a:pt x="288" y="78"/>
                </a:lnTo>
                <a:close/>
              </a:path>
            </a:pathLst>
          </a:custGeom>
          <a:solidFill>
            <a:srgbClr val="949AA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195" name="î$1ïďê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4EDD2782-CCCD-415F-A3A6-09E83F38A120}"/>
              </a:ext>
            </a:extLst>
          </p:cNvPr>
          <p:cNvSpPr/>
          <p:nvPr/>
        </p:nvSpPr>
        <p:spPr bwMode="auto">
          <a:xfrm>
            <a:off x="3761591" y="2848757"/>
            <a:ext cx="191904" cy="51262"/>
          </a:xfrm>
          <a:custGeom>
            <a:avLst/>
            <a:gdLst>
              <a:gd name="T0" fmla="*/ 288 w 292"/>
              <a:gd name="T1" fmla="*/ 78 h 78"/>
              <a:gd name="T2" fmla="*/ 0 w 292"/>
              <a:gd name="T3" fmla="*/ 30 h 78"/>
              <a:gd name="T4" fmla="*/ 4 w 292"/>
              <a:gd name="T5" fmla="*/ 0 h 78"/>
              <a:gd name="T6" fmla="*/ 292 w 292"/>
              <a:gd name="T7" fmla="*/ 50 h 78"/>
              <a:gd name="T8" fmla="*/ 288 w 292"/>
              <a:gd name="T9" fmla="*/ 78 h 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92" h="78">
                <a:moveTo>
                  <a:pt x="288" y="78"/>
                </a:moveTo>
                <a:lnTo>
                  <a:pt x="0" y="30"/>
                </a:lnTo>
                <a:lnTo>
                  <a:pt x="4" y="0"/>
                </a:lnTo>
                <a:lnTo>
                  <a:pt x="292" y="50"/>
                </a:lnTo>
                <a:lnTo>
                  <a:pt x="288" y="78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196" name="ïṡḻiḍè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29C613F9-CC2D-4470-A7DC-F17E238EB68F}"/>
              </a:ext>
            </a:extLst>
          </p:cNvPr>
          <p:cNvSpPr/>
          <p:nvPr/>
        </p:nvSpPr>
        <p:spPr bwMode="auto">
          <a:xfrm>
            <a:off x="3651838" y="2899362"/>
            <a:ext cx="57834" cy="57177"/>
          </a:xfrm>
          <a:custGeom>
            <a:avLst/>
            <a:gdLst>
              <a:gd name="T0" fmla="*/ 76 w 88"/>
              <a:gd name="T1" fmla="*/ 87 h 87"/>
              <a:gd name="T2" fmla="*/ 0 w 88"/>
              <a:gd name="T3" fmla="*/ 74 h 87"/>
              <a:gd name="T4" fmla="*/ 13 w 88"/>
              <a:gd name="T5" fmla="*/ 0 h 87"/>
              <a:gd name="T6" fmla="*/ 88 w 88"/>
              <a:gd name="T7" fmla="*/ 13 h 87"/>
              <a:gd name="T8" fmla="*/ 76 w 88"/>
              <a:gd name="T9" fmla="*/ 87 h 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8" h="87">
                <a:moveTo>
                  <a:pt x="76" y="87"/>
                </a:moveTo>
                <a:lnTo>
                  <a:pt x="0" y="74"/>
                </a:lnTo>
                <a:lnTo>
                  <a:pt x="13" y="0"/>
                </a:lnTo>
                <a:lnTo>
                  <a:pt x="88" y="13"/>
                </a:lnTo>
                <a:lnTo>
                  <a:pt x="76" y="87"/>
                </a:lnTo>
                <a:close/>
              </a:path>
            </a:pathLst>
          </a:custGeom>
          <a:solidFill>
            <a:srgbClr val="F2274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197" name="iś1îde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F4F295A3-BBB2-4B56-9F36-6F89E88F9A0C}"/>
              </a:ext>
            </a:extLst>
          </p:cNvPr>
          <p:cNvSpPr/>
          <p:nvPr/>
        </p:nvSpPr>
        <p:spPr bwMode="auto">
          <a:xfrm>
            <a:off x="3651838" y="2899362"/>
            <a:ext cx="57834" cy="57177"/>
          </a:xfrm>
          <a:custGeom>
            <a:avLst/>
            <a:gdLst>
              <a:gd name="T0" fmla="*/ 76 w 88"/>
              <a:gd name="T1" fmla="*/ 87 h 87"/>
              <a:gd name="T2" fmla="*/ 0 w 88"/>
              <a:gd name="T3" fmla="*/ 74 h 87"/>
              <a:gd name="T4" fmla="*/ 13 w 88"/>
              <a:gd name="T5" fmla="*/ 0 h 87"/>
              <a:gd name="T6" fmla="*/ 88 w 88"/>
              <a:gd name="T7" fmla="*/ 13 h 87"/>
              <a:gd name="T8" fmla="*/ 76 w 88"/>
              <a:gd name="T9" fmla="*/ 87 h 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8" h="87">
                <a:moveTo>
                  <a:pt x="76" y="87"/>
                </a:moveTo>
                <a:lnTo>
                  <a:pt x="0" y="74"/>
                </a:lnTo>
                <a:lnTo>
                  <a:pt x="13" y="0"/>
                </a:lnTo>
                <a:lnTo>
                  <a:pt x="88" y="13"/>
                </a:lnTo>
                <a:lnTo>
                  <a:pt x="76" y="87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198" name="ïSḷiḓê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8BFCEAD6-C27F-47D6-8520-383211D3B2ED}"/>
              </a:ext>
            </a:extLst>
          </p:cNvPr>
          <p:cNvSpPr/>
          <p:nvPr/>
        </p:nvSpPr>
        <p:spPr bwMode="auto">
          <a:xfrm>
            <a:off x="3747789" y="2930250"/>
            <a:ext cx="290484" cy="68349"/>
          </a:xfrm>
          <a:custGeom>
            <a:avLst/>
            <a:gdLst>
              <a:gd name="T0" fmla="*/ 436 w 442"/>
              <a:gd name="T1" fmla="*/ 104 h 104"/>
              <a:gd name="T2" fmla="*/ 0 w 442"/>
              <a:gd name="T3" fmla="*/ 28 h 104"/>
              <a:gd name="T4" fmla="*/ 5 w 442"/>
              <a:gd name="T5" fmla="*/ 0 h 104"/>
              <a:gd name="T6" fmla="*/ 442 w 442"/>
              <a:gd name="T7" fmla="*/ 75 h 104"/>
              <a:gd name="T8" fmla="*/ 436 w 442"/>
              <a:gd name="T9" fmla="*/ 104 h 1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42" h="104">
                <a:moveTo>
                  <a:pt x="436" y="104"/>
                </a:moveTo>
                <a:lnTo>
                  <a:pt x="0" y="28"/>
                </a:lnTo>
                <a:lnTo>
                  <a:pt x="5" y="0"/>
                </a:lnTo>
                <a:lnTo>
                  <a:pt x="442" y="75"/>
                </a:lnTo>
                <a:lnTo>
                  <a:pt x="436" y="104"/>
                </a:lnTo>
                <a:close/>
              </a:path>
            </a:pathLst>
          </a:custGeom>
          <a:solidFill>
            <a:srgbClr val="949AA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199" name="ïṡliďe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F6AC7B9D-F3FD-4A71-A786-9421A134164A}"/>
              </a:ext>
            </a:extLst>
          </p:cNvPr>
          <p:cNvSpPr/>
          <p:nvPr/>
        </p:nvSpPr>
        <p:spPr bwMode="auto">
          <a:xfrm>
            <a:off x="3747789" y="2930250"/>
            <a:ext cx="290484" cy="68349"/>
          </a:xfrm>
          <a:custGeom>
            <a:avLst/>
            <a:gdLst>
              <a:gd name="T0" fmla="*/ 436 w 442"/>
              <a:gd name="T1" fmla="*/ 104 h 104"/>
              <a:gd name="T2" fmla="*/ 0 w 442"/>
              <a:gd name="T3" fmla="*/ 28 h 104"/>
              <a:gd name="T4" fmla="*/ 5 w 442"/>
              <a:gd name="T5" fmla="*/ 0 h 104"/>
              <a:gd name="T6" fmla="*/ 442 w 442"/>
              <a:gd name="T7" fmla="*/ 75 h 104"/>
              <a:gd name="T8" fmla="*/ 436 w 442"/>
              <a:gd name="T9" fmla="*/ 104 h 1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42" h="104">
                <a:moveTo>
                  <a:pt x="436" y="104"/>
                </a:moveTo>
                <a:lnTo>
                  <a:pt x="0" y="28"/>
                </a:lnTo>
                <a:lnTo>
                  <a:pt x="5" y="0"/>
                </a:lnTo>
                <a:lnTo>
                  <a:pt x="442" y="75"/>
                </a:lnTo>
                <a:lnTo>
                  <a:pt x="436" y="104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200" name="ïsľîďê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3F7AD3AC-B890-465A-AE8B-BA0ED67FDD60}"/>
              </a:ext>
            </a:extLst>
          </p:cNvPr>
          <p:cNvSpPr/>
          <p:nvPr/>
        </p:nvSpPr>
        <p:spPr bwMode="auto">
          <a:xfrm>
            <a:off x="2776442" y="2423547"/>
            <a:ext cx="52576" cy="51920"/>
          </a:xfrm>
          <a:custGeom>
            <a:avLst/>
            <a:gdLst>
              <a:gd name="T0" fmla="*/ 53 w 56"/>
              <a:gd name="T1" fmla="*/ 32 h 55"/>
              <a:gd name="T2" fmla="*/ 24 w 56"/>
              <a:gd name="T3" fmla="*/ 53 h 55"/>
              <a:gd name="T4" fmla="*/ 3 w 56"/>
              <a:gd name="T5" fmla="*/ 23 h 55"/>
              <a:gd name="T6" fmla="*/ 32 w 56"/>
              <a:gd name="T7" fmla="*/ 2 h 55"/>
              <a:gd name="T8" fmla="*/ 53 w 56"/>
              <a:gd name="T9" fmla="*/ 32 h 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6" h="55">
                <a:moveTo>
                  <a:pt x="53" y="32"/>
                </a:moveTo>
                <a:cubicBezTo>
                  <a:pt x="51" y="46"/>
                  <a:pt x="38" y="55"/>
                  <a:pt x="24" y="53"/>
                </a:cubicBezTo>
                <a:cubicBezTo>
                  <a:pt x="10" y="50"/>
                  <a:pt x="0" y="37"/>
                  <a:pt x="3" y="23"/>
                </a:cubicBezTo>
                <a:cubicBezTo>
                  <a:pt x="5" y="9"/>
                  <a:pt x="18" y="0"/>
                  <a:pt x="32" y="2"/>
                </a:cubicBezTo>
                <a:cubicBezTo>
                  <a:pt x="46" y="5"/>
                  <a:pt x="56" y="18"/>
                  <a:pt x="53" y="32"/>
                </a:cubicBezTo>
              </a:path>
            </a:pathLst>
          </a:custGeom>
          <a:solidFill>
            <a:srgbClr val="231F2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201" name="íṧḻîḓe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F4F03C4A-0D83-45CF-AA97-097C694FAEC7}"/>
              </a:ext>
            </a:extLst>
          </p:cNvPr>
          <p:cNvSpPr/>
          <p:nvPr/>
        </p:nvSpPr>
        <p:spPr bwMode="auto">
          <a:xfrm>
            <a:off x="2669317" y="3044604"/>
            <a:ext cx="51920" cy="51262"/>
          </a:xfrm>
          <a:custGeom>
            <a:avLst/>
            <a:gdLst>
              <a:gd name="T0" fmla="*/ 53 w 55"/>
              <a:gd name="T1" fmla="*/ 32 h 55"/>
              <a:gd name="T2" fmla="*/ 23 w 55"/>
              <a:gd name="T3" fmla="*/ 52 h 55"/>
              <a:gd name="T4" fmla="*/ 3 w 55"/>
              <a:gd name="T5" fmla="*/ 23 h 55"/>
              <a:gd name="T6" fmla="*/ 32 w 55"/>
              <a:gd name="T7" fmla="*/ 2 h 55"/>
              <a:gd name="T8" fmla="*/ 53 w 55"/>
              <a:gd name="T9" fmla="*/ 32 h 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5" h="55">
                <a:moveTo>
                  <a:pt x="53" y="32"/>
                </a:moveTo>
                <a:cubicBezTo>
                  <a:pt x="51" y="45"/>
                  <a:pt x="37" y="55"/>
                  <a:pt x="23" y="52"/>
                </a:cubicBezTo>
                <a:cubicBezTo>
                  <a:pt x="10" y="50"/>
                  <a:pt x="0" y="37"/>
                  <a:pt x="3" y="23"/>
                </a:cubicBezTo>
                <a:cubicBezTo>
                  <a:pt x="5" y="9"/>
                  <a:pt x="18" y="0"/>
                  <a:pt x="32" y="2"/>
                </a:cubicBezTo>
                <a:cubicBezTo>
                  <a:pt x="46" y="4"/>
                  <a:pt x="55" y="18"/>
                  <a:pt x="53" y="32"/>
                </a:cubicBezTo>
              </a:path>
            </a:pathLst>
          </a:custGeom>
          <a:solidFill>
            <a:srgbClr val="231F2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202" name="îşlíḑê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C16F64C6-CB74-4BCD-A33A-C21995555981}"/>
              </a:ext>
            </a:extLst>
          </p:cNvPr>
          <p:cNvSpPr/>
          <p:nvPr/>
        </p:nvSpPr>
        <p:spPr bwMode="auto">
          <a:xfrm>
            <a:off x="3550628" y="3199047"/>
            <a:ext cx="465958" cy="116982"/>
          </a:xfrm>
          <a:custGeom>
            <a:avLst/>
            <a:gdLst>
              <a:gd name="T0" fmla="*/ 699 w 709"/>
              <a:gd name="T1" fmla="*/ 178 h 178"/>
              <a:gd name="T2" fmla="*/ 0 w 709"/>
              <a:gd name="T3" fmla="*/ 57 h 178"/>
              <a:gd name="T4" fmla="*/ 10 w 709"/>
              <a:gd name="T5" fmla="*/ 0 h 178"/>
              <a:gd name="T6" fmla="*/ 709 w 709"/>
              <a:gd name="T7" fmla="*/ 119 h 178"/>
              <a:gd name="T8" fmla="*/ 699 w 709"/>
              <a:gd name="T9" fmla="*/ 178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09" h="178">
                <a:moveTo>
                  <a:pt x="699" y="178"/>
                </a:moveTo>
                <a:lnTo>
                  <a:pt x="0" y="57"/>
                </a:lnTo>
                <a:lnTo>
                  <a:pt x="10" y="0"/>
                </a:lnTo>
                <a:lnTo>
                  <a:pt x="709" y="119"/>
                </a:lnTo>
                <a:lnTo>
                  <a:pt x="699" y="178"/>
                </a:lnTo>
                <a:close/>
              </a:path>
            </a:pathLst>
          </a:custGeom>
          <a:solidFill>
            <a:srgbClr val="5A5A7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203" name="ïṡľîde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256E9973-01FB-4634-9373-1D3182295789}"/>
              </a:ext>
            </a:extLst>
          </p:cNvPr>
          <p:cNvSpPr/>
          <p:nvPr/>
        </p:nvSpPr>
        <p:spPr bwMode="auto">
          <a:xfrm>
            <a:off x="3550628" y="3199047"/>
            <a:ext cx="465958" cy="116982"/>
          </a:xfrm>
          <a:custGeom>
            <a:avLst/>
            <a:gdLst>
              <a:gd name="T0" fmla="*/ 699 w 709"/>
              <a:gd name="T1" fmla="*/ 178 h 178"/>
              <a:gd name="T2" fmla="*/ 0 w 709"/>
              <a:gd name="T3" fmla="*/ 57 h 178"/>
              <a:gd name="T4" fmla="*/ 10 w 709"/>
              <a:gd name="T5" fmla="*/ 0 h 178"/>
              <a:gd name="T6" fmla="*/ 709 w 709"/>
              <a:gd name="T7" fmla="*/ 119 h 178"/>
              <a:gd name="T8" fmla="*/ 699 w 709"/>
              <a:gd name="T9" fmla="*/ 178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09" h="178">
                <a:moveTo>
                  <a:pt x="699" y="178"/>
                </a:moveTo>
                <a:lnTo>
                  <a:pt x="0" y="57"/>
                </a:lnTo>
                <a:lnTo>
                  <a:pt x="10" y="0"/>
                </a:lnTo>
                <a:lnTo>
                  <a:pt x="709" y="119"/>
                </a:lnTo>
                <a:lnTo>
                  <a:pt x="699" y="178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204" name="íṩľidè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21091381-4A23-42EB-B03E-B3174455934C}"/>
              </a:ext>
            </a:extLst>
          </p:cNvPr>
          <p:cNvSpPr/>
          <p:nvPr/>
        </p:nvSpPr>
        <p:spPr bwMode="auto">
          <a:xfrm>
            <a:off x="3607805" y="3298285"/>
            <a:ext cx="393665" cy="86094"/>
          </a:xfrm>
          <a:custGeom>
            <a:avLst/>
            <a:gdLst>
              <a:gd name="T0" fmla="*/ 595 w 599"/>
              <a:gd name="T1" fmla="*/ 131 h 131"/>
              <a:gd name="T2" fmla="*/ 0 w 599"/>
              <a:gd name="T3" fmla="*/ 28 h 131"/>
              <a:gd name="T4" fmla="*/ 6 w 599"/>
              <a:gd name="T5" fmla="*/ 0 h 131"/>
              <a:gd name="T6" fmla="*/ 599 w 599"/>
              <a:gd name="T7" fmla="*/ 102 h 131"/>
              <a:gd name="T8" fmla="*/ 595 w 599"/>
              <a:gd name="T9" fmla="*/ 131 h 1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99" h="131">
                <a:moveTo>
                  <a:pt x="595" y="131"/>
                </a:moveTo>
                <a:lnTo>
                  <a:pt x="0" y="28"/>
                </a:lnTo>
                <a:lnTo>
                  <a:pt x="6" y="0"/>
                </a:lnTo>
                <a:lnTo>
                  <a:pt x="599" y="102"/>
                </a:lnTo>
                <a:lnTo>
                  <a:pt x="595" y="131"/>
                </a:lnTo>
                <a:close/>
              </a:path>
            </a:pathLst>
          </a:custGeom>
          <a:solidFill>
            <a:srgbClr val="949AA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205" name="ïṧľîḋè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E5FDC883-AD26-453E-889D-21142F0B43E1}"/>
              </a:ext>
            </a:extLst>
          </p:cNvPr>
          <p:cNvSpPr/>
          <p:nvPr/>
        </p:nvSpPr>
        <p:spPr bwMode="auto">
          <a:xfrm>
            <a:off x="3607805" y="3298285"/>
            <a:ext cx="393665" cy="86094"/>
          </a:xfrm>
          <a:custGeom>
            <a:avLst/>
            <a:gdLst>
              <a:gd name="T0" fmla="*/ 595 w 599"/>
              <a:gd name="T1" fmla="*/ 131 h 131"/>
              <a:gd name="T2" fmla="*/ 0 w 599"/>
              <a:gd name="T3" fmla="*/ 28 h 131"/>
              <a:gd name="T4" fmla="*/ 6 w 599"/>
              <a:gd name="T5" fmla="*/ 0 h 131"/>
              <a:gd name="T6" fmla="*/ 599 w 599"/>
              <a:gd name="T7" fmla="*/ 102 h 131"/>
              <a:gd name="T8" fmla="*/ 595 w 599"/>
              <a:gd name="T9" fmla="*/ 131 h 1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99" h="131">
                <a:moveTo>
                  <a:pt x="595" y="131"/>
                </a:moveTo>
                <a:lnTo>
                  <a:pt x="0" y="28"/>
                </a:lnTo>
                <a:lnTo>
                  <a:pt x="6" y="0"/>
                </a:lnTo>
                <a:lnTo>
                  <a:pt x="599" y="102"/>
                </a:lnTo>
                <a:lnTo>
                  <a:pt x="595" y="131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206" name="ïṩliḋè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51C20C4F-698C-45D5-A9F1-9F410E75C611}"/>
              </a:ext>
            </a:extLst>
          </p:cNvPr>
          <p:cNvSpPr/>
          <p:nvPr/>
        </p:nvSpPr>
        <p:spPr bwMode="auto">
          <a:xfrm>
            <a:off x="3528940" y="3340346"/>
            <a:ext cx="463329" cy="97923"/>
          </a:xfrm>
          <a:custGeom>
            <a:avLst/>
            <a:gdLst>
              <a:gd name="T0" fmla="*/ 701 w 705"/>
              <a:gd name="T1" fmla="*/ 149 h 149"/>
              <a:gd name="T2" fmla="*/ 0 w 705"/>
              <a:gd name="T3" fmla="*/ 28 h 149"/>
              <a:gd name="T4" fmla="*/ 6 w 705"/>
              <a:gd name="T5" fmla="*/ 0 h 149"/>
              <a:gd name="T6" fmla="*/ 705 w 705"/>
              <a:gd name="T7" fmla="*/ 119 h 149"/>
              <a:gd name="T8" fmla="*/ 701 w 705"/>
              <a:gd name="T9" fmla="*/ 149 h 1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05" h="149">
                <a:moveTo>
                  <a:pt x="701" y="149"/>
                </a:moveTo>
                <a:lnTo>
                  <a:pt x="0" y="28"/>
                </a:lnTo>
                <a:lnTo>
                  <a:pt x="6" y="0"/>
                </a:lnTo>
                <a:lnTo>
                  <a:pt x="705" y="119"/>
                </a:lnTo>
                <a:lnTo>
                  <a:pt x="701" y="149"/>
                </a:lnTo>
                <a:close/>
              </a:path>
            </a:pathLst>
          </a:custGeom>
          <a:solidFill>
            <a:srgbClr val="949AA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207" name="iślîḍê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9C132127-DEAF-49C9-8B40-0EEF97A75257}"/>
              </a:ext>
            </a:extLst>
          </p:cNvPr>
          <p:cNvSpPr/>
          <p:nvPr/>
        </p:nvSpPr>
        <p:spPr bwMode="auto">
          <a:xfrm>
            <a:off x="3528940" y="3340346"/>
            <a:ext cx="463329" cy="97923"/>
          </a:xfrm>
          <a:custGeom>
            <a:avLst/>
            <a:gdLst>
              <a:gd name="T0" fmla="*/ 701 w 705"/>
              <a:gd name="T1" fmla="*/ 149 h 149"/>
              <a:gd name="T2" fmla="*/ 0 w 705"/>
              <a:gd name="T3" fmla="*/ 28 h 149"/>
              <a:gd name="T4" fmla="*/ 6 w 705"/>
              <a:gd name="T5" fmla="*/ 0 h 149"/>
              <a:gd name="T6" fmla="*/ 705 w 705"/>
              <a:gd name="T7" fmla="*/ 119 h 149"/>
              <a:gd name="T8" fmla="*/ 701 w 705"/>
              <a:gd name="T9" fmla="*/ 149 h 1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05" h="149">
                <a:moveTo>
                  <a:pt x="701" y="149"/>
                </a:moveTo>
                <a:lnTo>
                  <a:pt x="0" y="28"/>
                </a:lnTo>
                <a:lnTo>
                  <a:pt x="6" y="0"/>
                </a:lnTo>
                <a:lnTo>
                  <a:pt x="705" y="119"/>
                </a:lnTo>
                <a:lnTo>
                  <a:pt x="701" y="149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208" name="îṡḷíḍé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5606703E-2313-4EEB-88C2-78B089A5D1CF}"/>
              </a:ext>
            </a:extLst>
          </p:cNvPr>
          <p:cNvSpPr/>
          <p:nvPr/>
        </p:nvSpPr>
        <p:spPr bwMode="auto">
          <a:xfrm>
            <a:off x="3519739" y="3394236"/>
            <a:ext cx="463329" cy="97266"/>
          </a:xfrm>
          <a:custGeom>
            <a:avLst/>
            <a:gdLst>
              <a:gd name="T0" fmla="*/ 700 w 705"/>
              <a:gd name="T1" fmla="*/ 148 h 148"/>
              <a:gd name="T2" fmla="*/ 0 w 705"/>
              <a:gd name="T3" fmla="*/ 29 h 148"/>
              <a:gd name="T4" fmla="*/ 6 w 705"/>
              <a:gd name="T5" fmla="*/ 0 h 148"/>
              <a:gd name="T6" fmla="*/ 705 w 705"/>
              <a:gd name="T7" fmla="*/ 120 h 148"/>
              <a:gd name="T8" fmla="*/ 700 w 705"/>
              <a:gd name="T9" fmla="*/ 148 h 1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05" h="148">
                <a:moveTo>
                  <a:pt x="700" y="148"/>
                </a:moveTo>
                <a:lnTo>
                  <a:pt x="0" y="29"/>
                </a:lnTo>
                <a:lnTo>
                  <a:pt x="6" y="0"/>
                </a:lnTo>
                <a:lnTo>
                  <a:pt x="705" y="120"/>
                </a:lnTo>
                <a:lnTo>
                  <a:pt x="700" y="148"/>
                </a:lnTo>
                <a:close/>
              </a:path>
            </a:pathLst>
          </a:custGeom>
          <a:solidFill>
            <a:srgbClr val="949AA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209" name="ï$1ídè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6FBA024E-4087-4C2F-9041-8A783B01133B}"/>
              </a:ext>
            </a:extLst>
          </p:cNvPr>
          <p:cNvSpPr/>
          <p:nvPr/>
        </p:nvSpPr>
        <p:spPr bwMode="auto">
          <a:xfrm>
            <a:off x="3519739" y="3394236"/>
            <a:ext cx="463329" cy="97266"/>
          </a:xfrm>
          <a:custGeom>
            <a:avLst/>
            <a:gdLst>
              <a:gd name="T0" fmla="*/ 700 w 705"/>
              <a:gd name="T1" fmla="*/ 148 h 148"/>
              <a:gd name="T2" fmla="*/ 0 w 705"/>
              <a:gd name="T3" fmla="*/ 29 h 148"/>
              <a:gd name="T4" fmla="*/ 6 w 705"/>
              <a:gd name="T5" fmla="*/ 0 h 148"/>
              <a:gd name="T6" fmla="*/ 705 w 705"/>
              <a:gd name="T7" fmla="*/ 120 h 148"/>
              <a:gd name="T8" fmla="*/ 700 w 705"/>
              <a:gd name="T9" fmla="*/ 148 h 1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05" h="148">
                <a:moveTo>
                  <a:pt x="700" y="148"/>
                </a:moveTo>
                <a:lnTo>
                  <a:pt x="0" y="29"/>
                </a:lnTo>
                <a:lnTo>
                  <a:pt x="6" y="0"/>
                </a:lnTo>
                <a:lnTo>
                  <a:pt x="705" y="120"/>
                </a:lnTo>
                <a:lnTo>
                  <a:pt x="700" y="148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210" name="íśļíḓê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A960BCC7-B107-4B93-9809-FF026F877FC4}"/>
              </a:ext>
            </a:extLst>
          </p:cNvPr>
          <p:cNvSpPr/>
          <p:nvPr/>
        </p:nvSpPr>
        <p:spPr bwMode="auto">
          <a:xfrm>
            <a:off x="3510538" y="3448127"/>
            <a:ext cx="462672" cy="97923"/>
          </a:xfrm>
          <a:custGeom>
            <a:avLst/>
            <a:gdLst>
              <a:gd name="T0" fmla="*/ 700 w 704"/>
              <a:gd name="T1" fmla="*/ 149 h 149"/>
              <a:gd name="T2" fmla="*/ 0 w 704"/>
              <a:gd name="T3" fmla="*/ 29 h 149"/>
              <a:gd name="T4" fmla="*/ 5 w 704"/>
              <a:gd name="T5" fmla="*/ 0 h 149"/>
              <a:gd name="T6" fmla="*/ 704 w 704"/>
              <a:gd name="T7" fmla="*/ 121 h 149"/>
              <a:gd name="T8" fmla="*/ 700 w 704"/>
              <a:gd name="T9" fmla="*/ 149 h 1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04" h="149">
                <a:moveTo>
                  <a:pt x="700" y="149"/>
                </a:moveTo>
                <a:lnTo>
                  <a:pt x="0" y="29"/>
                </a:lnTo>
                <a:lnTo>
                  <a:pt x="5" y="0"/>
                </a:lnTo>
                <a:lnTo>
                  <a:pt x="704" y="121"/>
                </a:lnTo>
                <a:lnTo>
                  <a:pt x="700" y="149"/>
                </a:lnTo>
                <a:close/>
              </a:path>
            </a:pathLst>
          </a:custGeom>
          <a:solidFill>
            <a:srgbClr val="949AA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211" name="îSḷïḍe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9BEB4E8D-DAB2-421F-A6D1-C379CF88F8AA}"/>
              </a:ext>
            </a:extLst>
          </p:cNvPr>
          <p:cNvSpPr/>
          <p:nvPr/>
        </p:nvSpPr>
        <p:spPr bwMode="auto">
          <a:xfrm>
            <a:off x="3510538" y="3448127"/>
            <a:ext cx="462672" cy="97923"/>
          </a:xfrm>
          <a:custGeom>
            <a:avLst/>
            <a:gdLst>
              <a:gd name="T0" fmla="*/ 700 w 704"/>
              <a:gd name="T1" fmla="*/ 149 h 149"/>
              <a:gd name="T2" fmla="*/ 0 w 704"/>
              <a:gd name="T3" fmla="*/ 29 h 149"/>
              <a:gd name="T4" fmla="*/ 5 w 704"/>
              <a:gd name="T5" fmla="*/ 0 h 149"/>
              <a:gd name="T6" fmla="*/ 704 w 704"/>
              <a:gd name="T7" fmla="*/ 121 h 149"/>
              <a:gd name="T8" fmla="*/ 700 w 704"/>
              <a:gd name="T9" fmla="*/ 149 h 1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04" h="149">
                <a:moveTo>
                  <a:pt x="700" y="149"/>
                </a:moveTo>
                <a:lnTo>
                  <a:pt x="0" y="29"/>
                </a:lnTo>
                <a:lnTo>
                  <a:pt x="5" y="0"/>
                </a:lnTo>
                <a:lnTo>
                  <a:pt x="704" y="121"/>
                </a:lnTo>
                <a:lnTo>
                  <a:pt x="700" y="149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212" name="îṥ1iḍé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0B89FD4C-B8FA-449C-A91E-D4D7956C30D4}"/>
              </a:ext>
            </a:extLst>
          </p:cNvPr>
          <p:cNvSpPr/>
          <p:nvPr/>
        </p:nvSpPr>
        <p:spPr bwMode="auto">
          <a:xfrm>
            <a:off x="3500681" y="3502018"/>
            <a:ext cx="463329" cy="98581"/>
          </a:xfrm>
          <a:custGeom>
            <a:avLst/>
            <a:gdLst>
              <a:gd name="T0" fmla="*/ 701 w 705"/>
              <a:gd name="T1" fmla="*/ 150 h 150"/>
              <a:gd name="T2" fmla="*/ 0 w 705"/>
              <a:gd name="T3" fmla="*/ 29 h 150"/>
              <a:gd name="T4" fmla="*/ 6 w 705"/>
              <a:gd name="T5" fmla="*/ 0 h 150"/>
              <a:gd name="T6" fmla="*/ 705 w 705"/>
              <a:gd name="T7" fmla="*/ 121 h 150"/>
              <a:gd name="T8" fmla="*/ 701 w 705"/>
              <a:gd name="T9" fmla="*/ 150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05" h="150">
                <a:moveTo>
                  <a:pt x="701" y="150"/>
                </a:moveTo>
                <a:lnTo>
                  <a:pt x="0" y="29"/>
                </a:lnTo>
                <a:lnTo>
                  <a:pt x="6" y="0"/>
                </a:lnTo>
                <a:lnTo>
                  <a:pt x="705" y="121"/>
                </a:lnTo>
                <a:lnTo>
                  <a:pt x="701" y="150"/>
                </a:lnTo>
                <a:close/>
              </a:path>
            </a:pathLst>
          </a:custGeom>
          <a:solidFill>
            <a:srgbClr val="949AA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213" name="ïš1îḑé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205967AA-699D-449A-8739-9D7F66DE279E}"/>
              </a:ext>
            </a:extLst>
          </p:cNvPr>
          <p:cNvSpPr/>
          <p:nvPr/>
        </p:nvSpPr>
        <p:spPr bwMode="auto">
          <a:xfrm>
            <a:off x="3500681" y="3502018"/>
            <a:ext cx="463329" cy="98581"/>
          </a:xfrm>
          <a:custGeom>
            <a:avLst/>
            <a:gdLst>
              <a:gd name="T0" fmla="*/ 701 w 705"/>
              <a:gd name="T1" fmla="*/ 150 h 150"/>
              <a:gd name="T2" fmla="*/ 0 w 705"/>
              <a:gd name="T3" fmla="*/ 29 h 150"/>
              <a:gd name="T4" fmla="*/ 6 w 705"/>
              <a:gd name="T5" fmla="*/ 0 h 150"/>
              <a:gd name="T6" fmla="*/ 705 w 705"/>
              <a:gd name="T7" fmla="*/ 121 h 150"/>
              <a:gd name="T8" fmla="*/ 701 w 705"/>
              <a:gd name="T9" fmla="*/ 150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05" h="150">
                <a:moveTo>
                  <a:pt x="701" y="150"/>
                </a:moveTo>
                <a:lnTo>
                  <a:pt x="0" y="29"/>
                </a:lnTo>
                <a:lnTo>
                  <a:pt x="6" y="0"/>
                </a:lnTo>
                <a:lnTo>
                  <a:pt x="705" y="121"/>
                </a:lnTo>
                <a:lnTo>
                  <a:pt x="701" y="15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214" name="îṩľïḓe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D7936B31-78A6-4773-996F-6907C970B8FC}"/>
              </a:ext>
            </a:extLst>
          </p:cNvPr>
          <p:cNvSpPr/>
          <p:nvPr/>
        </p:nvSpPr>
        <p:spPr bwMode="auto">
          <a:xfrm>
            <a:off x="3492794" y="3556566"/>
            <a:ext cx="343718" cy="77550"/>
          </a:xfrm>
          <a:custGeom>
            <a:avLst/>
            <a:gdLst>
              <a:gd name="T0" fmla="*/ 519 w 523"/>
              <a:gd name="T1" fmla="*/ 118 h 118"/>
              <a:gd name="T2" fmla="*/ 0 w 523"/>
              <a:gd name="T3" fmla="*/ 28 h 118"/>
              <a:gd name="T4" fmla="*/ 4 w 523"/>
              <a:gd name="T5" fmla="*/ 0 h 118"/>
              <a:gd name="T6" fmla="*/ 523 w 523"/>
              <a:gd name="T7" fmla="*/ 89 h 118"/>
              <a:gd name="T8" fmla="*/ 519 w 523"/>
              <a:gd name="T9" fmla="*/ 118 h 1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23" h="118">
                <a:moveTo>
                  <a:pt x="519" y="118"/>
                </a:moveTo>
                <a:lnTo>
                  <a:pt x="0" y="28"/>
                </a:lnTo>
                <a:lnTo>
                  <a:pt x="4" y="0"/>
                </a:lnTo>
                <a:lnTo>
                  <a:pt x="523" y="89"/>
                </a:lnTo>
                <a:lnTo>
                  <a:pt x="519" y="118"/>
                </a:lnTo>
                <a:close/>
              </a:path>
            </a:pathLst>
          </a:custGeom>
          <a:solidFill>
            <a:srgbClr val="949AA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215" name="iṣľïďê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1470108C-5FE3-48DD-B2F0-9C0A0B192376}"/>
              </a:ext>
            </a:extLst>
          </p:cNvPr>
          <p:cNvSpPr/>
          <p:nvPr/>
        </p:nvSpPr>
        <p:spPr bwMode="auto">
          <a:xfrm>
            <a:off x="3492794" y="3556566"/>
            <a:ext cx="343718" cy="77550"/>
          </a:xfrm>
          <a:custGeom>
            <a:avLst/>
            <a:gdLst>
              <a:gd name="T0" fmla="*/ 519 w 523"/>
              <a:gd name="T1" fmla="*/ 118 h 118"/>
              <a:gd name="T2" fmla="*/ 0 w 523"/>
              <a:gd name="T3" fmla="*/ 28 h 118"/>
              <a:gd name="T4" fmla="*/ 4 w 523"/>
              <a:gd name="T5" fmla="*/ 0 h 118"/>
              <a:gd name="T6" fmla="*/ 523 w 523"/>
              <a:gd name="T7" fmla="*/ 89 h 118"/>
              <a:gd name="T8" fmla="*/ 519 w 523"/>
              <a:gd name="T9" fmla="*/ 118 h 1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23" h="118">
                <a:moveTo>
                  <a:pt x="519" y="118"/>
                </a:moveTo>
                <a:lnTo>
                  <a:pt x="0" y="28"/>
                </a:lnTo>
                <a:lnTo>
                  <a:pt x="4" y="0"/>
                </a:lnTo>
                <a:lnTo>
                  <a:pt x="523" y="89"/>
                </a:lnTo>
                <a:lnTo>
                  <a:pt x="519" y="118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216" name="îŝľíďè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89968904-8D51-4729-9853-107558EAE328}"/>
              </a:ext>
            </a:extLst>
          </p:cNvPr>
          <p:cNvSpPr/>
          <p:nvPr/>
        </p:nvSpPr>
        <p:spPr bwMode="auto">
          <a:xfrm>
            <a:off x="3126731" y="3078779"/>
            <a:ext cx="109096" cy="36804"/>
          </a:xfrm>
          <a:custGeom>
            <a:avLst/>
            <a:gdLst>
              <a:gd name="T0" fmla="*/ 161 w 166"/>
              <a:gd name="T1" fmla="*/ 56 h 56"/>
              <a:gd name="T2" fmla="*/ 0 w 166"/>
              <a:gd name="T3" fmla="*/ 29 h 56"/>
              <a:gd name="T4" fmla="*/ 4 w 166"/>
              <a:gd name="T5" fmla="*/ 0 h 56"/>
              <a:gd name="T6" fmla="*/ 166 w 166"/>
              <a:gd name="T7" fmla="*/ 27 h 56"/>
              <a:gd name="T8" fmla="*/ 161 w 166"/>
              <a:gd name="T9" fmla="*/ 56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66" h="56">
                <a:moveTo>
                  <a:pt x="161" y="56"/>
                </a:moveTo>
                <a:lnTo>
                  <a:pt x="0" y="29"/>
                </a:lnTo>
                <a:lnTo>
                  <a:pt x="4" y="0"/>
                </a:lnTo>
                <a:lnTo>
                  <a:pt x="166" y="27"/>
                </a:lnTo>
                <a:lnTo>
                  <a:pt x="161" y="56"/>
                </a:lnTo>
                <a:close/>
              </a:path>
            </a:pathLst>
          </a:custGeom>
          <a:solidFill>
            <a:srgbClr val="949AA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217" name="iṥ1îďê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2D59469D-DD91-406C-AEF3-122E0C9AF2EA}"/>
              </a:ext>
            </a:extLst>
          </p:cNvPr>
          <p:cNvSpPr/>
          <p:nvPr/>
        </p:nvSpPr>
        <p:spPr bwMode="auto">
          <a:xfrm>
            <a:off x="3126731" y="3078779"/>
            <a:ext cx="109096" cy="36804"/>
          </a:xfrm>
          <a:custGeom>
            <a:avLst/>
            <a:gdLst>
              <a:gd name="T0" fmla="*/ 161 w 166"/>
              <a:gd name="T1" fmla="*/ 56 h 56"/>
              <a:gd name="T2" fmla="*/ 0 w 166"/>
              <a:gd name="T3" fmla="*/ 29 h 56"/>
              <a:gd name="T4" fmla="*/ 4 w 166"/>
              <a:gd name="T5" fmla="*/ 0 h 56"/>
              <a:gd name="T6" fmla="*/ 166 w 166"/>
              <a:gd name="T7" fmla="*/ 27 h 56"/>
              <a:gd name="T8" fmla="*/ 161 w 166"/>
              <a:gd name="T9" fmla="*/ 56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66" h="56">
                <a:moveTo>
                  <a:pt x="161" y="56"/>
                </a:moveTo>
                <a:lnTo>
                  <a:pt x="0" y="29"/>
                </a:lnTo>
                <a:lnTo>
                  <a:pt x="4" y="0"/>
                </a:lnTo>
                <a:lnTo>
                  <a:pt x="166" y="27"/>
                </a:lnTo>
                <a:lnTo>
                  <a:pt x="161" y="56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218" name="íṧḷíḑe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944C6BE8-762B-4F72-B3CE-59E5D0C72440}"/>
              </a:ext>
            </a:extLst>
          </p:cNvPr>
          <p:cNvSpPr/>
          <p:nvPr/>
        </p:nvSpPr>
        <p:spPr bwMode="auto">
          <a:xfrm>
            <a:off x="3038009" y="3595998"/>
            <a:ext cx="108439" cy="36147"/>
          </a:xfrm>
          <a:custGeom>
            <a:avLst/>
            <a:gdLst>
              <a:gd name="T0" fmla="*/ 161 w 165"/>
              <a:gd name="T1" fmla="*/ 55 h 55"/>
              <a:gd name="T2" fmla="*/ 0 w 165"/>
              <a:gd name="T3" fmla="*/ 28 h 55"/>
              <a:gd name="T4" fmla="*/ 4 w 165"/>
              <a:gd name="T5" fmla="*/ 0 h 55"/>
              <a:gd name="T6" fmla="*/ 165 w 165"/>
              <a:gd name="T7" fmla="*/ 27 h 55"/>
              <a:gd name="T8" fmla="*/ 161 w 165"/>
              <a:gd name="T9" fmla="*/ 55 h 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65" h="55">
                <a:moveTo>
                  <a:pt x="161" y="55"/>
                </a:moveTo>
                <a:lnTo>
                  <a:pt x="0" y="28"/>
                </a:lnTo>
                <a:lnTo>
                  <a:pt x="4" y="0"/>
                </a:lnTo>
                <a:lnTo>
                  <a:pt x="165" y="27"/>
                </a:lnTo>
                <a:lnTo>
                  <a:pt x="161" y="55"/>
                </a:lnTo>
                <a:close/>
              </a:path>
            </a:pathLst>
          </a:custGeom>
          <a:solidFill>
            <a:srgbClr val="5A5A7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219" name="íṧļïḓè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C7CD4993-500A-469B-AE6B-BD320B5E3E85}"/>
              </a:ext>
            </a:extLst>
          </p:cNvPr>
          <p:cNvSpPr/>
          <p:nvPr/>
        </p:nvSpPr>
        <p:spPr bwMode="auto">
          <a:xfrm>
            <a:off x="3038009" y="3595998"/>
            <a:ext cx="108439" cy="36147"/>
          </a:xfrm>
          <a:custGeom>
            <a:avLst/>
            <a:gdLst>
              <a:gd name="T0" fmla="*/ 161 w 165"/>
              <a:gd name="T1" fmla="*/ 55 h 55"/>
              <a:gd name="T2" fmla="*/ 0 w 165"/>
              <a:gd name="T3" fmla="*/ 28 h 55"/>
              <a:gd name="T4" fmla="*/ 4 w 165"/>
              <a:gd name="T5" fmla="*/ 0 h 55"/>
              <a:gd name="T6" fmla="*/ 165 w 165"/>
              <a:gd name="T7" fmla="*/ 27 h 55"/>
              <a:gd name="T8" fmla="*/ 161 w 165"/>
              <a:gd name="T9" fmla="*/ 55 h 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65" h="55">
                <a:moveTo>
                  <a:pt x="161" y="55"/>
                </a:moveTo>
                <a:lnTo>
                  <a:pt x="0" y="28"/>
                </a:lnTo>
                <a:lnTo>
                  <a:pt x="4" y="0"/>
                </a:lnTo>
                <a:lnTo>
                  <a:pt x="165" y="27"/>
                </a:lnTo>
                <a:lnTo>
                  <a:pt x="161" y="55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220" name="îṣlîďé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7222573B-4687-4974-9FCA-B20BEE02AA80}"/>
              </a:ext>
            </a:extLst>
          </p:cNvPr>
          <p:cNvSpPr/>
          <p:nvPr/>
        </p:nvSpPr>
        <p:spPr bwMode="auto">
          <a:xfrm>
            <a:off x="3929178" y="1701279"/>
            <a:ext cx="22345" cy="199133"/>
          </a:xfrm>
          <a:custGeom>
            <a:avLst/>
            <a:gdLst>
              <a:gd name="T0" fmla="*/ 27 w 34"/>
              <a:gd name="T1" fmla="*/ 0 h 303"/>
              <a:gd name="T2" fmla="*/ 0 w 34"/>
              <a:gd name="T3" fmla="*/ 302 h 303"/>
              <a:gd name="T4" fmla="*/ 16 w 34"/>
              <a:gd name="T5" fmla="*/ 303 h 303"/>
              <a:gd name="T6" fmla="*/ 34 w 34"/>
              <a:gd name="T7" fmla="*/ 0 h 303"/>
              <a:gd name="T8" fmla="*/ 27 w 34"/>
              <a:gd name="T9" fmla="*/ 0 h 3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4" h="303">
                <a:moveTo>
                  <a:pt x="27" y="0"/>
                </a:moveTo>
                <a:lnTo>
                  <a:pt x="0" y="302"/>
                </a:lnTo>
                <a:lnTo>
                  <a:pt x="16" y="303"/>
                </a:lnTo>
                <a:lnTo>
                  <a:pt x="34" y="0"/>
                </a:lnTo>
                <a:lnTo>
                  <a:pt x="27" y="0"/>
                </a:lnTo>
                <a:close/>
              </a:path>
            </a:pathLst>
          </a:custGeom>
          <a:solidFill>
            <a:srgbClr val="A2B2D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221" name="îŝḷiḍé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61339D32-0647-4319-A684-81417D79C409}"/>
              </a:ext>
            </a:extLst>
          </p:cNvPr>
          <p:cNvSpPr/>
          <p:nvPr/>
        </p:nvSpPr>
        <p:spPr bwMode="auto">
          <a:xfrm>
            <a:off x="3929178" y="1701279"/>
            <a:ext cx="22345" cy="199133"/>
          </a:xfrm>
          <a:custGeom>
            <a:avLst/>
            <a:gdLst>
              <a:gd name="T0" fmla="*/ 27 w 34"/>
              <a:gd name="T1" fmla="*/ 0 h 303"/>
              <a:gd name="T2" fmla="*/ 0 w 34"/>
              <a:gd name="T3" fmla="*/ 302 h 303"/>
              <a:gd name="T4" fmla="*/ 16 w 34"/>
              <a:gd name="T5" fmla="*/ 303 h 303"/>
              <a:gd name="T6" fmla="*/ 34 w 34"/>
              <a:gd name="T7" fmla="*/ 0 h 303"/>
              <a:gd name="T8" fmla="*/ 27 w 34"/>
              <a:gd name="T9" fmla="*/ 0 h 3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4" h="303">
                <a:moveTo>
                  <a:pt x="27" y="0"/>
                </a:moveTo>
                <a:lnTo>
                  <a:pt x="0" y="302"/>
                </a:lnTo>
                <a:lnTo>
                  <a:pt x="16" y="303"/>
                </a:lnTo>
                <a:lnTo>
                  <a:pt x="34" y="0"/>
                </a:lnTo>
                <a:lnTo>
                  <a:pt x="27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222" name="iṩḻîḍe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099168A3-91C2-4E5A-8F1C-B4D4E41BA11E}"/>
              </a:ext>
            </a:extLst>
          </p:cNvPr>
          <p:cNvSpPr/>
          <p:nvPr/>
        </p:nvSpPr>
        <p:spPr bwMode="auto">
          <a:xfrm>
            <a:off x="3879888" y="1899755"/>
            <a:ext cx="59806" cy="699265"/>
          </a:xfrm>
          <a:custGeom>
            <a:avLst/>
            <a:gdLst>
              <a:gd name="T0" fmla="*/ 17 w 91"/>
              <a:gd name="T1" fmla="*/ 668 h 1064"/>
              <a:gd name="T2" fmla="*/ 0 w 91"/>
              <a:gd name="T3" fmla="*/ 866 h 1064"/>
              <a:gd name="T4" fmla="*/ 25 w 91"/>
              <a:gd name="T5" fmla="*/ 1064 h 1064"/>
              <a:gd name="T6" fmla="*/ 50 w 91"/>
              <a:gd name="T7" fmla="*/ 673 h 1064"/>
              <a:gd name="T8" fmla="*/ 17 w 91"/>
              <a:gd name="T9" fmla="*/ 668 h 1064"/>
              <a:gd name="T10" fmla="*/ 57 w 91"/>
              <a:gd name="T11" fmla="*/ 213 h 1064"/>
              <a:gd name="T12" fmla="*/ 47 w 91"/>
              <a:gd name="T13" fmla="*/ 332 h 1064"/>
              <a:gd name="T14" fmla="*/ 70 w 91"/>
              <a:gd name="T15" fmla="*/ 336 h 1064"/>
              <a:gd name="T16" fmla="*/ 77 w 91"/>
              <a:gd name="T17" fmla="*/ 218 h 1064"/>
              <a:gd name="T18" fmla="*/ 57 w 91"/>
              <a:gd name="T19" fmla="*/ 213 h 1064"/>
              <a:gd name="T20" fmla="*/ 75 w 91"/>
              <a:gd name="T21" fmla="*/ 0 h 1064"/>
              <a:gd name="T22" fmla="*/ 67 w 91"/>
              <a:gd name="T23" fmla="*/ 111 h 1064"/>
              <a:gd name="T24" fmla="*/ 84 w 91"/>
              <a:gd name="T25" fmla="*/ 114 h 1064"/>
              <a:gd name="T26" fmla="*/ 91 w 91"/>
              <a:gd name="T27" fmla="*/ 1 h 1064"/>
              <a:gd name="T28" fmla="*/ 75 w 91"/>
              <a:gd name="T29" fmla="*/ 0 h 10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91" h="1064">
                <a:moveTo>
                  <a:pt x="17" y="668"/>
                </a:moveTo>
                <a:lnTo>
                  <a:pt x="0" y="866"/>
                </a:lnTo>
                <a:lnTo>
                  <a:pt x="25" y="1064"/>
                </a:lnTo>
                <a:lnTo>
                  <a:pt x="50" y="673"/>
                </a:lnTo>
                <a:lnTo>
                  <a:pt x="17" y="668"/>
                </a:lnTo>
                <a:close/>
                <a:moveTo>
                  <a:pt x="57" y="213"/>
                </a:moveTo>
                <a:lnTo>
                  <a:pt x="47" y="332"/>
                </a:lnTo>
                <a:lnTo>
                  <a:pt x="70" y="336"/>
                </a:lnTo>
                <a:lnTo>
                  <a:pt x="77" y="218"/>
                </a:lnTo>
                <a:lnTo>
                  <a:pt x="57" y="213"/>
                </a:lnTo>
                <a:close/>
                <a:moveTo>
                  <a:pt x="75" y="0"/>
                </a:moveTo>
                <a:lnTo>
                  <a:pt x="67" y="111"/>
                </a:lnTo>
                <a:lnTo>
                  <a:pt x="84" y="114"/>
                </a:lnTo>
                <a:lnTo>
                  <a:pt x="91" y="1"/>
                </a:lnTo>
                <a:lnTo>
                  <a:pt x="75" y="0"/>
                </a:lnTo>
                <a:close/>
              </a:path>
            </a:pathLst>
          </a:custGeom>
          <a:solidFill>
            <a:srgbClr val="99A9C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223" name="îSļîḑê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F5CCB5F4-1E8B-4A6E-990B-C59B75C67F1A}"/>
              </a:ext>
            </a:extLst>
          </p:cNvPr>
          <p:cNvSpPr/>
          <p:nvPr/>
        </p:nvSpPr>
        <p:spPr bwMode="auto">
          <a:xfrm>
            <a:off x="3879888" y="1899755"/>
            <a:ext cx="59806" cy="699265"/>
          </a:xfrm>
          <a:custGeom>
            <a:avLst/>
            <a:gdLst>
              <a:gd name="T0" fmla="*/ 17 w 91"/>
              <a:gd name="T1" fmla="*/ 668 h 1064"/>
              <a:gd name="T2" fmla="*/ 0 w 91"/>
              <a:gd name="T3" fmla="*/ 866 h 1064"/>
              <a:gd name="T4" fmla="*/ 25 w 91"/>
              <a:gd name="T5" fmla="*/ 1064 h 1064"/>
              <a:gd name="T6" fmla="*/ 50 w 91"/>
              <a:gd name="T7" fmla="*/ 673 h 1064"/>
              <a:gd name="T8" fmla="*/ 17 w 91"/>
              <a:gd name="T9" fmla="*/ 668 h 1064"/>
              <a:gd name="T10" fmla="*/ 57 w 91"/>
              <a:gd name="T11" fmla="*/ 213 h 1064"/>
              <a:gd name="T12" fmla="*/ 47 w 91"/>
              <a:gd name="T13" fmla="*/ 332 h 1064"/>
              <a:gd name="T14" fmla="*/ 70 w 91"/>
              <a:gd name="T15" fmla="*/ 336 h 1064"/>
              <a:gd name="T16" fmla="*/ 77 w 91"/>
              <a:gd name="T17" fmla="*/ 218 h 1064"/>
              <a:gd name="T18" fmla="*/ 57 w 91"/>
              <a:gd name="T19" fmla="*/ 213 h 1064"/>
              <a:gd name="T20" fmla="*/ 75 w 91"/>
              <a:gd name="T21" fmla="*/ 0 h 1064"/>
              <a:gd name="T22" fmla="*/ 67 w 91"/>
              <a:gd name="T23" fmla="*/ 111 h 1064"/>
              <a:gd name="T24" fmla="*/ 84 w 91"/>
              <a:gd name="T25" fmla="*/ 114 h 1064"/>
              <a:gd name="T26" fmla="*/ 91 w 91"/>
              <a:gd name="T27" fmla="*/ 1 h 1064"/>
              <a:gd name="T28" fmla="*/ 75 w 91"/>
              <a:gd name="T29" fmla="*/ 0 h 10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91" h="1064">
                <a:moveTo>
                  <a:pt x="17" y="668"/>
                </a:moveTo>
                <a:lnTo>
                  <a:pt x="0" y="866"/>
                </a:lnTo>
                <a:lnTo>
                  <a:pt x="25" y="1064"/>
                </a:lnTo>
                <a:lnTo>
                  <a:pt x="50" y="673"/>
                </a:lnTo>
                <a:lnTo>
                  <a:pt x="17" y="668"/>
                </a:lnTo>
                <a:moveTo>
                  <a:pt x="57" y="213"/>
                </a:moveTo>
                <a:lnTo>
                  <a:pt x="47" y="332"/>
                </a:lnTo>
                <a:lnTo>
                  <a:pt x="70" y="336"/>
                </a:lnTo>
                <a:lnTo>
                  <a:pt x="77" y="218"/>
                </a:lnTo>
                <a:lnTo>
                  <a:pt x="57" y="213"/>
                </a:lnTo>
                <a:moveTo>
                  <a:pt x="75" y="0"/>
                </a:moveTo>
                <a:lnTo>
                  <a:pt x="67" y="111"/>
                </a:lnTo>
                <a:lnTo>
                  <a:pt x="84" y="114"/>
                </a:lnTo>
                <a:lnTo>
                  <a:pt x="91" y="1"/>
                </a:lnTo>
                <a:lnTo>
                  <a:pt x="75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224" name="íŝ1iḍe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63470221-7713-40BA-9D14-24B56E1425FA}"/>
              </a:ext>
            </a:extLst>
          </p:cNvPr>
          <p:cNvSpPr/>
          <p:nvPr/>
        </p:nvSpPr>
        <p:spPr bwMode="auto">
          <a:xfrm>
            <a:off x="3891060" y="2117946"/>
            <a:ext cx="34832" cy="224107"/>
          </a:xfrm>
          <a:custGeom>
            <a:avLst/>
            <a:gdLst>
              <a:gd name="T0" fmla="*/ 7 w 53"/>
              <a:gd name="T1" fmla="*/ 263 h 341"/>
              <a:gd name="T2" fmla="*/ 0 w 53"/>
              <a:gd name="T3" fmla="*/ 336 h 341"/>
              <a:gd name="T4" fmla="*/ 33 w 53"/>
              <a:gd name="T5" fmla="*/ 341 h 341"/>
              <a:gd name="T6" fmla="*/ 37 w 53"/>
              <a:gd name="T7" fmla="*/ 269 h 341"/>
              <a:gd name="T8" fmla="*/ 7 w 53"/>
              <a:gd name="T9" fmla="*/ 263 h 341"/>
              <a:gd name="T10" fmla="*/ 17 w 53"/>
              <a:gd name="T11" fmla="*/ 152 h 341"/>
              <a:gd name="T12" fmla="*/ 11 w 53"/>
              <a:gd name="T13" fmla="*/ 205 h 341"/>
              <a:gd name="T14" fmla="*/ 41 w 53"/>
              <a:gd name="T15" fmla="*/ 210 h 341"/>
              <a:gd name="T16" fmla="*/ 44 w 53"/>
              <a:gd name="T17" fmla="*/ 156 h 341"/>
              <a:gd name="T18" fmla="*/ 17 w 53"/>
              <a:gd name="T19" fmla="*/ 152 h 341"/>
              <a:gd name="T20" fmla="*/ 30 w 53"/>
              <a:gd name="T21" fmla="*/ 0 h 341"/>
              <a:gd name="T22" fmla="*/ 21 w 53"/>
              <a:gd name="T23" fmla="*/ 94 h 341"/>
              <a:gd name="T24" fmla="*/ 47 w 53"/>
              <a:gd name="T25" fmla="*/ 98 h 341"/>
              <a:gd name="T26" fmla="*/ 53 w 53"/>
              <a:gd name="T27" fmla="*/ 4 h 341"/>
              <a:gd name="T28" fmla="*/ 30 w 53"/>
              <a:gd name="T29" fmla="*/ 0 h 3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53" h="341">
                <a:moveTo>
                  <a:pt x="7" y="263"/>
                </a:moveTo>
                <a:lnTo>
                  <a:pt x="0" y="336"/>
                </a:lnTo>
                <a:lnTo>
                  <a:pt x="33" y="341"/>
                </a:lnTo>
                <a:lnTo>
                  <a:pt x="37" y="269"/>
                </a:lnTo>
                <a:lnTo>
                  <a:pt x="7" y="263"/>
                </a:lnTo>
                <a:close/>
                <a:moveTo>
                  <a:pt x="17" y="152"/>
                </a:moveTo>
                <a:lnTo>
                  <a:pt x="11" y="205"/>
                </a:lnTo>
                <a:lnTo>
                  <a:pt x="41" y="210"/>
                </a:lnTo>
                <a:lnTo>
                  <a:pt x="44" y="156"/>
                </a:lnTo>
                <a:lnTo>
                  <a:pt x="17" y="152"/>
                </a:lnTo>
                <a:close/>
                <a:moveTo>
                  <a:pt x="30" y="0"/>
                </a:moveTo>
                <a:lnTo>
                  <a:pt x="21" y="94"/>
                </a:lnTo>
                <a:lnTo>
                  <a:pt x="47" y="98"/>
                </a:lnTo>
                <a:lnTo>
                  <a:pt x="53" y="4"/>
                </a:lnTo>
                <a:lnTo>
                  <a:pt x="30" y="0"/>
                </a:lnTo>
                <a:close/>
              </a:path>
            </a:pathLst>
          </a:custGeom>
          <a:solidFill>
            <a:srgbClr val="393F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225" name="íŝḻiďè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877E5505-4730-4B0F-8AED-A80B96D2D2B1}"/>
              </a:ext>
            </a:extLst>
          </p:cNvPr>
          <p:cNvSpPr/>
          <p:nvPr/>
        </p:nvSpPr>
        <p:spPr bwMode="auto">
          <a:xfrm>
            <a:off x="3891060" y="2117946"/>
            <a:ext cx="34832" cy="224107"/>
          </a:xfrm>
          <a:custGeom>
            <a:avLst/>
            <a:gdLst>
              <a:gd name="T0" fmla="*/ 7 w 53"/>
              <a:gd name="T1" fmla="*/ 263 h 341"/>
              <a:gd name="T2" fmla="*/ 0 w 53"/>
              <a:gd name="T3" fmla="*/ 336 h 341"/>
              <a:gd name="T4" fmla="*/ 33 w 53"/>
              <a:gd name="T5" fmla="*/ 341 h 341"/>
              <a:gd name="T6" fmla="*/ 37 w 53"/>
              <a:gd name="T7" fmla="*/ 269 h 341"/>
              <a:gd name="T8" fmla="*/ 7 w 53"/>
              <a:gd name="T9" fmla="*/ 263 h 341"/>
              <a:gd name="T10" fmla="*/ 17 w 53"/>
              <a:gd name="T11" fmla="*/ 152 h 341"/>
              <a:gd name="T12" fmla="*/ 11 w 53"/>
              <a:gd name="T13" fmla="*/ 205 h 341"/>
              <a:gd name="T14" fmla="*/ 41 w 53"/>
              <a:gd name="T15" fmla="*/ 210 h 341"/>
              <a:gd name="T16" fmla="*/ 44 w 53"/>
              <a:gd name="T17" fmla="*/ 156 h 341"/>
              <a:gd name="T18" fmla="*/ 17 w 53"/>
              <a:gd name="T19" fmla="*/ 152 h 341"/>
              <a:gd name="T20" fmla="*/ 30 w 53"/>
              <a:gd name="T21" fmla="*/ 0 h 341"/>
              <a:gd name="T22" fmla="*/ 21 w 53"/>
              <a:gd name="T23" fmla="*/ 94 h 341"/>
              <a:gd name="T24" fmla="*/ 47 w 53"/>
              <a:gd name="T25" fmla="*/ 98 h 341"/>
              <a:gd name="T26" fmla="*/ 53 w 53"/>
              <a:gd name="T27" fmla="*/ 4 h 341"/>
              <a:gd name="T28" fmla="*/ 30 w 53"/>
              <a:gd name="T29" fmla="*/ 0 h 3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53" h="341">
                <a:moveTo>
                  <a:pt x="7" y="263"/>
                </a:moveTo>
                <a:lnTo>
                  <a:pt x="0" y="336"/>
                </a:lnTo>
                <a:lnTo>
                  <a:pt x="33" y="341"/>
                </a:lnTo>
                <a:lnTo>
                  <a:pt x="37" y="269"/>
                </a:lnTo>
                <a:lnTo>
                  <a:pt x="7" y="263"/>
                </a:lnTo>
                <a:moveTo>
                  <a:pt x="17" y="152"/>
                </a:moveTo>
                <a:lnTo>
                  <a:pt x="11" y="205"/>
                </a:lnTo>
                <a:lnTo>
                  <a:pt x="41" y="210"/>
                </a:lnTo>
                <a:lnTo>
                  <a:pt x="44" y="156"/>
                </a:lnTo>
                <a:lnTo>
                  <a:pt x="17" y="152"/>
                </a:lnTo>
                <a:moveTo>
                  <a:pt x="30" y="0"/>
                </a:moveTo>
                <a:lnTo>
                  <a:pt x="21" y="94"/>
                </a:lnTo>
                <a:lnTo>
                  <a:pt x="47" y="98"/>
                </a:lnTo>
                <a:lnTo>
                  <a:pt x="53" y="4"/>
                </a:lnTo>
                <a:lnTo>
                  <a:pt x="30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226" name="iṥḷíďe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A4595EE1-36AB-4DC6-B8BF-87530CAA530B}"/>
              </a:ext>
            </a:extLst>
          </p:cNvPr>
          <p:cNvSpPr/>
          <p:nvPr/>
        </p:nvSpPr>
        <p:spPr bwMode="auto">
          <a:xfrm>
            <a:off x="3917348" y="1972705"/>
            <a:ext cx="17745" cy="70321"/>
          </a:xfrm>
          <a:custGeom>
            <a:avLst/>
            <a:gdLst>
              <a:gd name="T0" fmla="*/ 10 w 27"/>
              <a:gd name="T1" fmla="*/ 0 h 107"/>
              <a:gd name="T2" fmla="*/ 0 w 27"/>
              <a:gd name="T3" fmla="*/ 102 h 107"/>
              <a:gd name="T4" fmla="*/ 20 w 27"/>
              <a:gd name="T5" fmla="*/ 107 h 107"/>
              <a:gd name="T6" fmla="*/ 27 w 27"/>
              <a:gd name="T7" fmla="*/ 3 h 107"/>
              <a:gd name="T8" fmla="*/ 10 w 27"/>
              <a:gd name="T9" fmla="*/ 0 h 1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7" h="107">
                <a:moveTo>
                  <a:pt x="10" y="0"/>
                </a:moveTo>
                <a:lnTo>
                  <a:pt x="0" y="102"/>
                </a:lnTo>
                <a:lnTo>
                  <a:pt x="20" y="107"/>
                </a:lnTo>
                <a:lnTo>
                  <a:pt x="27" y="3"/>
                </a:lnTo>
                <a:lnTo>
                  <a:pt x="10" y="0"/>
                </a:lnTo>
                <a:close/>
              </a:path>
            </a:pathLst>
          </a:custGeom>
          <a:solidFill>
            <a:srgbClr val="393F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227" name="isľiḋe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6FCF3FF0-A2DB-4DC2-A127-B2A5307E3194}"/>
              </a:ext>
            </a:extLst>
          </p:cNvPr>
          <p:cNvSpPr/>
          <p:nvPr/>
        </p:nvSpPr>
        <p:spPr bwMode="auto">
          <a:xfrm>
            <a:off x="3917348" y="1972705"/>
            <a:ext cx="17745" cy="70321"/>
          </a:xfrm>
          <a:custGeom>
            <a:avLst/>
            <a:gdLst>
              <a:gd name="T0" fmla="*/ 10 w 27"/>
              <a:gd name="T1" fmla="*/ 0 h 107"/>
              <a:gd name="T2" fmla="*/ 0 w 27"/>
              <a:gd name="T3" fmla="*/ 102 h 107"/>
              <a:gd name="T4" fmla="*/ 20 w 27"/>
              <a:gd name="T5" fmla="*/ 107 h 107"/>
              <a:gd name="T6" fmla="*/ 27 w 27"/>
              <a:gd name="T7" fmla="*/ 3 h 107"/>
              <a:gd name="T8" fmla="*/ 10 w 27"/>
              <a:gd name="T9" fmla="*/ 0 h 1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7" h="107">
                <a:moveTo>
                  <a:pt x="10" y="0"/>
                </a:moveTo>
                <a:lnTo>
                  <a:pt x="0" y="102"/>
                </a:lnTo>
                <a:lnTo>
                  <a:pt x="20" y="107"/>
                </a:lnTo>
                <a:lnTo>
                  <a:pt x="27" y="3"/>
                </a:lnTo>
                <a:lnTo>
                  <a:pt x="10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228" name="íšlîḋé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21E0D6F4-260E-49EF-B909-D720ECA38446}"/>
              </a:ext>
            </a:extLst>
          </p:cNvPr>
          <p:cNvSpPr/>
          <p:nvPr/>
        </p:nvSpPr>
        <p:spPr bwMode="auto">
          <a:xfrm>
            <a:off x="3895661" y="2252673"/>
            <a:ext cx="22345" cy="42061"/>
          </a:xfrm>
          <a:custGeom>
            <a:avLst/>
            <a:gdLst>
              <a:gd name="T0" fmla="*/ 4 w 34"/>
              <a:gd name="T1" fmla="*/ 0 h 64"/>
              <a:gd name="T2" fmla="*/ 0 w 34"/>
              <a:gd name="T3" fmla="*/ 58 h 64"/>
              <a:gd name="T4" fmla="*/ 30 w 34"/>
              <a:gd name="T5" fmla="*/ 64 h 64"/>
              <a:gd name="T6" fmla="*/ 34 w 34"/>
              <a:gd name="T7" fmla="*/ 5 h 64"/>
              <a:gd name="T8" fmla="*/ 4 w 34"/>
              <a:gd name="T9" fmla="*/ 0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4" h="64">
                <a:moveTo>
                  <a:pt x="4" y="0"/>
                </a:moveTo>
                <a:lnTo>
                  <a:pt x="0" y="58"/>
                </a:lnTo>
                <a:lnTo>
                  <a:pt x="30" y="64"/>
                </a:lnTo>
                <a:lnTo>
                  <a:pt x="34" y="5"/>
                </a:lnTo>
                <a:lnTo>
                  <a:pt x="4" y="0"/>
                </a:lnTo>
                <a:close/>
              </a:path>
            </a:pathLst>
          </a:custGeom>
          <a:solidFill>
            <a:srgbClr val="A2B2D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229" name="ïš1íḋe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587CD524-EB37-4888-B73A-4FFA19AB703D}"/>
              </a:ext>
            </a:extLst>
          </p:cNvPr>
          <p:cNvSpPr/>
          <p:nvPr/>
        </p:nvSpPr>
        <p:spPr bwMode="auto">
          <a:xfrm>
            <a:off x="3895661" y="2252673"/>
            <a:ext cx="22345" cy="42061"/>
          </a:xfrm>
          <a:custGeom>
            <a:avLst/>
            <a:gdLst>
              <a:gd name="T0" fmla="*/ 4 w 34"/>
              <a:gd name="T1" fmla="*/ 0 h 64"/>
              <a:gd name="T2" fmla="*/ 0 w 34"/>
              <a:gd name="T3" fmla="*/ 58 h 64"/>
              <a:gd name="T4" fmla="*/ 30 w 34"/>
              <a:gd name="T5" fmla="*/ 64 h 64"/>
              <a:gd name="T6" fmla="*/ 34 w 34"/>
              <a:gd name="T7" fmla="*/ 5 h 64"/>
              <a:gd name="T8" fmla="*/ 4 w 34"/>
              <a:gd name="T9" fmla="*/ 0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4" h="64">
                <a:moveTo>
                  <a:pt x="4" y="0"/>
                </a:moveTo>
                <a:lnTo>
                  <a:pt x="0" y="58"/>
                </a:lnTo>
                <a:lnTo>
                  <a:pt x="30" y="64"/>
                </a:lnTo>
                <a:lnTo>
                  <a:pt x="34" y="5"/>
                </a:lnTo>
                <a:lnTo>
                  <a:pt x="4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230" name="îṥlîďé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FB6BDBEB-5712-4144-BCF9-EBD6E0DF618C}"/>
              </a:ext>
            </a:extLst>
          </p:cNvPr>
          <p:cNvSpPr/>
          <p:nvPr/>
        </p:nvSpPr>
        <p:spPr bwMode="auto">
          <a:xfrm>
            <a:off x="3902232" y="2179724"/>
            <a:ext cx="19716" cy="40747"/>
          </a:xfrm>
          <a:custGeom>
            <a:avLst/>
            <a:gdLst>
              <a:gd name="T0" fmla="*/ 4 w 30"/>
              <a:gd name="T1" fmla="*/ 0 h 62"/>
              <a:gd name="T2" fmla="*/ 0 w 30"/>
              <a:gd name="T3" fmla="*/ 58 h 62"/>
              <a:gd name="T4" fmla="*/ 27 w 30"/>
              <a:gd name="T5" fmla="*/ 62 h 62"/>
              <a:gd name="T6" fmla="*/ 30 w 30"/>
              <a:gd name="T7" fmla="*/ 4 h 62"/>
              <a:gd name="T8" fmla="*/ 4 w 30"/>
              <a:gd name="T9" fmla="*/ 0 h 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0" h="62">
                <a:moveTo>
                  <a:pt x="4" y="0"/>
                </a:moveTo>
                <a:lnTo>
                  <a:pt x="0" y="58"/>
                </a:lnTo>
                <a:lnTo>
                  <a:pt x="27" y="62"/>
                </a:lnTo>
                <a:lnTo>
                  <a:pt x="30" y="4"/>
                </a:lnTo>
                <a:lnTo>
                  <a:pt x="4" y="0"/>
                </a:lnTo>
                <a:close/>
              </a:path>
            </a:pathLst>
          </a:custGeom>
          <a:solidFill>
            <a:srgbClr val="A2B2D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231" name="îsļíḍê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0C0D1566-1A75-4CEC-8217-1D0A8EC0B69A}"/>
              </a:ext>
            </a:extLst>
          </p:cNvPr>
          <p:cNvSpPr/>
          <p:nvPr/>
        </p:nvSpPr>
        <p:spPr bwMode="auto">
          <a:xfrm>
            <a:off x="3902232" y="2179724"/>
            <a:ext cx="19716" cy="40747"/>
          </a:xfrm>
          <a:custGeom>
            <a:avLst/>
            <a:gdLst>
              <a:gd name="T0" fmla="*/ 4 w 30"/>
              <a:gd name="T1" fmla="*/ 0 h 62"/>
              <a:gd name="T2" fmla="*/ 0 w 30"/>
              <a:gd name="T3" fmla="*/ 58 h 62"/>
              <a:gd name="T4" fmla="*/ 27 w 30"/>
              <a:gd name="T5" fmla="*/ 62 h 62"/>
              <a:gd name="T6" fmla="*/ 30 w 30"/>
              <a:gd name="T7" fmla="*/ 4 h 62"/>
              <a:gd name="T8" fmla="*/ 4 w 30"/>
              <a:gd name="T9" fmla="*/ 0 h 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0" h="62">
                <a:moveTo>
                  <a:pt x="4" y="0"/>
                </a:moveTo>
                <a:lnTo>
                  <a:pt x="0" y="58"/>
                </a:lnTo>
                <a:lnTo>
                  <a:pt x="27" y="62"/>
                </a:lnTo>
                <a:lnTo>
                  <a:pt x="30" y="4"/>
                </a:lnTo>
                <a:lnTo>
                  <a:pt x="4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232" name="íṡlíḍè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DCC4D3FC-743D-490A-816D-4D89BE8A682A}"/>
              </a:ext>
            </a:extLst>
          </p:cNvPr>
          <p:cNvSpPr/>
          <p:nvPr/>
        </p:nvSpPr>
        <p:spPr bwMode="auto">
          <a:xfrm>
            <a:off x="1475178" y="1726253"/>
            <a:ext cx="168244" cy="1471480"/>
          </a:xfrm>
          <a:custGeom>
            <a:avLst/>
            <a:gdLst>
              <a:gd name="T0" fmla="*/ 30 w 256"/>
              <a:gd name="T1" fmla="*/ 1977 h 2239"/>
              <a:gd name="T2" fmla="*/ 0 w 256"/>
              <a:gd name="T3" fmla="*/ 2229 h 2239"/>
              <a:gd name="T4" fmla="*/ 101 w 256"/>
              <a:gd name="T5" fmla="*/ 2239 h 2239"/>
              <a:gd name="T6" fmla="*/ 84 w 256"/>
              <a:gd name="T7" fmla="*/ 2175 h 2239"/>
              <a:gd name="T8" fmla="*/ 65 w 256"/>
              <a:gd name="T9" fmla="*/ 2174 h 2239"/>
              <a:gd name="T10" fmla="*/ 70 w 256"/>
              <a:gd name="T11" fmla="*/ 2125 h 2239"/>
              <a:gd name="T12" fmla="*/ 30 w 256"/>
              <a:gd name="T13" fmla="*/ 1977 h 2239"/>
              <a:gd name="T14" fmla="*/ 256 w 256"/>
              <a:gd name="T15" fmla="*/ 0 h 2239"/>
              <a:gd name="T16" fmla="*/ 94 w 256"/>
              <a:gd name="T17" fmla="*/ 1419 h 2239"/>
              <a:gd name="T18" fmla="*/ 132 w 256"/>
              <a:gd name="T19" fmla="*/ 1409 h 2239"/>
              <a:gd name="T20" fmla="*/ 256 w 256"/>
              <a:gd name="T21" fmla="*/ 0 h 22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256" h="2239">
                <a:moveTo>
                  <a:pt x="30" y="1977"/>
                </a:moveTo>
                <a:lnTo>
                  <a:pt x="0" y="2229"/>
                </a:lnTo>
                <a:lnTo>
                  <a:pt x="101" y="2239"/>
                </a:lnTo>
                <a:lnTo>
                  <a:pt x="84" y="2175"/>
                </a:lnTo>
                <a:lnTo>
                  <a:pt x="65" y="2174"/>
                </a:lnTo>
                <a:lnTo>
                  <a:pt x="70" y="2125"/>
                </a:lnTo>
                <a:lnTo>
                  <a:pt x="30" y="1977"/>
                </a:lnTo>
                <a:close/>
                <a:moveTo>
                  <a:pt x="256" y="0"/>
                </a:moveTo>
                <a:lnTo>
                  <a:pt x="94" y="1419"/>
                </a:lnTo>
                <a:lnTo>
                  <a:pt x="132" y="1409"/>
                </a:lnTo>
                <a:lnTo>
                  <a:pt x="256" y="0"/>
                </a:lnTo>
                <a:close/>
              </a:path>
            </a:pathLst>
          </a:custGeom>
          <a:solidFill>
            <a:srgbClr val="A2B2D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233" name="ísļïḓé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1D183CAD-0FE5-4099-AF91-AAE55344BB5E}"/>
              </a:ext>
            </a:extLst>
          </p:cNvPr>
          <p:cNvSpPr/>
          <p:nvPr/>
        </p:nvSpPr>
        <p:spPr bwMode="auto">
          <a:xfrm>
            <a:off x="1475178" y="1726253"/>
            <a:ext cx="168244" cy="1471480"/>
          </a:xfrm>
          <a:custGeom>
            <a:avLst/>
            <a:gdLst>
              <a:gd name="T0" fmla="*/ 30 w 256"/>
              <a:gd name="T1" fmla="*/ 1977 h 2239"/>
              <a:gd name="T2" fmla="*/ 0 w 256"/>
              <a:gd name="T3" fmla="*/ 2229 h 2239"/>
              <a:gd name="T4" fmla="*/ 101 w 256"/>
              <a:gd name="T5" fmla="*/ 2239 h 2239"/>
              <a:gd name="T6" fmla="*/ 84 w 256"/>
              <a:gd name="T7" fmla="*/ 2175 h 2239"/>
              <a:gd name="T8" fmla="*/ 65 w 256"/>
              <a:gd name="T9" fmla="*/ 2174 h 2239"/>
              <a:gd name="T10" fmla="*/ 70 w 256"/>
              <a:gd name="T11" fmla="*/ 2125 h 2239"/>
              <a:gd name="T12" fmla="*/ 30 w 256"/>
              <a:gd name="T13" fmla="*/ 1977 h 2239"/>
              <a:gd name="T14" fmla="*/ 256 w 256"/>
              <a:gd name="T15" fmla="*/ 0 h 2239"/>
              <a:gd name="T16" fmla="*/ 94 w 256"/>
              <a:gd name="T17" fmla="*/ 1419 h 2239"/>
              <a:gd name="T18" fmla="*/ 132 w 256"/>
              <a:gd name="T19" fmla="*/ 1409 h 2239"/>
              <a:gd name="T20" fmla="*/ 256 w 256"/>
              <a:gd name="T21" fmla="*/ 0 h 22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256" h="2239">
                <a:moveTo>
                  <a:pt x="30" y="1977"/>
                </a:moveTo>
                <a:lnTo>
                  <a:pt x="0" y="2229"/>
                </a:lnTo>
                <a:lnTo>
                  <a:pt x="101" y="2239"/>
                </a:lnTo>
                <a:lnTo>
                  <a:pt x="84" y="2175"/>
                </a:lnTo>
                <a:lnTo>
                  <a:pt x="65" y="2174"/>
                </a:lnTo>
                <a:lnTo>
                  <a:pt x="70" y="2125"/>
                </a:lnTo>
                <a:lnTo>
                  <a:pt x="30" y="1977"/>
                </a:lnTo>
                <a:moveTo>
                  <a:pt x="256" y="0"/>
                </a:moveTo>
                <a:lnTo>
                  <a:pt x="94" y="1419"/>
                </a:lnTo>
                <a:lnTo>
                  <a:pt x="132" y="1409"/>
                </a:lnTo>
                <a:lnTo>
                  <a:pt x="256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234" name="ïŝľiḋê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B9AB7D5A-D7A6-4CC7-B3F3-1C0BCC0E90C1}"/>
              </a:ext>
            </a:extLst>
          </p:cNvPr>
          <p:cNvSpPr/>
          <p:nvPr/>
        </p:nvSpPr>
        <p:spPr bwMode="auto">
          <a:xfrm>
            <a:off x="1494894" y="2947995"/>
            <a:ext cx="77550" cy="252366"/>
          </a:xfrm>
          <a:custGeom>
            <a:avLst/>
            <a:gdLst>
              <a:gd name="T0" fmla="*/ 54 w 118"/>
              <a:gd name="T1" fmla="*/ 316 h 384"/>
              <a:gd name="T2" fmla="*/ 71 w 118"/>
              <a:gd name="T3" fmla="*/ 380 h 384"/>
              <a:gd name="T4" fmla="*/ 118 w 118"/>
              <a:gd name="T5" fmla="*/ 384 h 384"/>
              <a:gd name="T6" fmla="*/ 101 w 118"/>
              <a:gd name="T7" fmla="*/ 320 h 384"/>
              <a:gd name="T8" fmla="*/ 54 w 118"/>
              <a:gd name="T9" fmla="*/ 316 h 384"/>
              <a:gd name="T10" fmla="*/ 12 w 118"/>
              <a:gd name="T11" fmla="*/ 0 h 384"/>
              <a:gd name="T12" fmla="*/ 0 w 118"/>
              <a:gd name="T13" fmla="*/ 118 h 384"/>
              <a:gd name="T14" fmla="*/ 40 w 118"/>
              <a:gd name="T15" fmla="*/ 266 h 384"/>
              <a:gd name="T16" fmla="*/ 51 w 118"/>
              <a:gd name="T17" fmla="*/ 140 h 384"/>
              <a:gd name="T18" fmla="*/ 12 w 118"/>
              <a:gd name="T19" fmla="*/ 0 h 3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18" h="384">
                <a:moveTo>
                  <a:pt x="54" y="316"/>
                </a:moveTo>
                <a:lnTo>
                  <a:pt x="71" y="380"/>
                </a:lnTo>
                <a:lnTo>
                  <a:pt x="118" y="384"/>
                </a:lnTo>
                <a:lnTo>
                  <a:pt x="101" y="320"/>
                </a:lnTo>
                <a:lnTo>
                  <a:pt x="54" y="316"/>
                </a:lnTo>
                <a:close/>
                <a:moveTo>
                  <a:pt x="12" y="0"/>
                </a:moveTo>
                <a:lnTo>
                  <a:pt x="0" y="118"/>
                </a:lnTo>
                <a:lnTo>
                  <a:pt x="40" y="266"/>
                </a:lnTo>
                <a:lnTo>
                  <a:pt x="51" y="140"/>
                </a:lnTo>
                <a:lnTo>
                  <a:pt x="12" y="0"/>
                </a:lnTo>
                <a:close/>
              </a:path>
            </a:pathLst>
          </a:custGeom>
          <a:solidFill>
            <a:srgbClr val="677CB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235" name="íšlîḑè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1BCAAF29-C0F1-4CDE-A5B1-1954AD126B3D}"/>
              </a:ext>
            </a:extLst>
          </p:cNvPr>
          <p:cNvSpPr/>
          <p:nvPr/>
        </p:nvSpPr>
        <p:spPr bwMode="auto">
          <a:xfrm>
            <a:off x="1494894" y="2947995"/>
            <a:ext cx="77550" cy="252366"/>
          </a:xfrm>
          <a:custGeom>
            <a:avLst/>
            <a:gdLst>
              <a:gd name="T0" fmla="*/ 54 w 118"/>
              <a:gd name="T1" fmla="*/ 316 h 384"/>
              <a:gd name="T2" fmla="*/ 71 w 118"/>
              <a:gd name="T3" fmla="*/ 380 h 384"/>
              <a:gd name="T4" fmla="*/ 118 w 118"/>
              <a:gd name="T5" fmla="*/ 384 h 384"/>
              <a:gd name="T6" fmla="*/ 101 w 118"/>
              <a:gd name="T7" fmla="*/ 320 h 384"/>
              <a:gd name="T8" fmla="*/ 54 w 118"/>
              <a:gd name="T9" fmla="*/ 316 h 384"/>
              <a:gd name="T10" fmla="*/ 12 w 118"/>
              <a:gd name="T11" fmla="*/ 0 h 384"/>
              <a:gd name="T12" fmla="*/ 0 w 118"/>
              <a:gd name="T13" fmla="*/ 118 h 384"/>
              <a:gd name="T14" fmla="*/ 40 w 118"/>
              <a:gd name="T15" fmla="*/ 266 h 384"/>
              <a:gd name="T16" fmla="*/ 51 w 118"/>
              <a:gd name="T17" fmla="*/ 140 h 384"/>
              <a:gd name="T18" fmla="*/ 12 w 118"/>
              <a:gd name="T19" fmla="*/ 0 h 3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18" h="384">
                <a:moveTo>
                  <a:pt x="54" y="316"/>
                </a:moveTo>
                <a:lnTo>
                  <a:pt x="71" y="380"/>
                </a:lnTo>
                <a:lnTo>
                  <a:pt x="118" y="384"/>
                </a:lnTo>
                <a:lnTo>
                  <a:pt x="101" y="320"/>
                </a:lnTo>
                <a:lnTo>
                  <a:pt x="54" y="316"/>
                </a:lnTo>
                <a:moveTo>
                  <a:pt x="12" y="0"/>
                </a:moveTo>
                <a:lnTo>
                  <a:pt x="0" y="118"/>
                </a:lnTo>
                <a:lnTo>
                  <a:pt x="40" y="266"/>
                </a:lnTo>
                <a:lnTo>
                  <a:pt x="51" y="140"/>
                </a:lnTo>
                <a:lnTo>
                  <a:pt x="12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236" name="ïṣlïḑe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7A02EBF1-F152-4E53-BF37-0E911DC60C30}"/>
              </a:ext>
            </a:extLst>
          </p:cNvPr>
          <p:cNvSpPr/>
          <p:nvPr/>
        </p:nvSpPr>
        <p:spPr bwMode="auto">
          <a:xfrm>
            <a:off x="1502780" y="2652254"/>
            <a:ext cx="263539" cy="566510"/>
          </a:xfrm>
          <a:custGeom>
            <a:avLst/>
            <a:gdLst>
              <a:gd name="T0" fmla="*/ 89 w 401"/>
              <a:gd name="T1" fmla="*/ 770 h 862"/>
              <a:gd name="T2" fmla="*/ 106 w 401"/>
              <a:gd name="T3" fmla="*/ 834 h 862"/>
              <a:gd name="T4" fmla="*/ 401 w 401"/>
              <a:gd name="T5" fmla="*/ 862 h 862"/>
              <a:gd name="T6" fmla="*/ 393 w 401"/>
              <a:gd name="T7" fmla="*/ 797 h 862"/>
              <a:gd name="T8" fmla="*/ 89 w 401"/>
              <a:gd name="T9" fmla="*/ 770 h 862"/>
              <a:gd name="T10" fmla="*/ 90 w 401"/>
              <a:gd name="T11" fmla="*/ 0 h 862"/>
              <a:gd name="T12" fmla="*/ 52 w 401"/>
              <a:gd name="T13" fmla="*/ 10 h 862"/>
              <a:gd name="T14" fmla="*/ 0 w 401"/>
              <a:gd name="T15" fmla="*/ 450 h 862"/>
              <a:gd name="T16" fmla="*/ 39 w 401"/>
              <a:gd name="T17" fmla="*/ 590 h 862"/>
              <a:gd name="T18" fmla="*/ 90 w 401"/>
              <a:gd name="T19" fmla="*/ 0 h 8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401" h="862">
                <a:moveTo>
                  <a:pt x="89" y="770"/>
                </a:moveTo>
                <a:lnTo>
                  <a:pt x="106" y="834"/>
                </a:lnTo>
                <a:lnTo>
                  <a:pt x="401" y="862"/>
                </a:lnTo>
                <a:lnTo>
                  <a:pt x="393" y="797"/>
                </a:lnTo>
                <a:lnTo>
                  <a:pt x="89" y="770"/>
                </a:lnTo>
                <a:close/>
                <a:moveTo>
                  <a:pt x="90" y="0"/>
                </a:moveTo>
                <a:lnTo>
                  <a:pt x="52" y="10"/>
                </a:lnTo>
                <a:lnTo>
                  <a:pt x="0" y="450"/>
                </a:lnTo>
                <a:lnTo>
                  <a:pt x="39" y="590"/>
                </a:lnTo>
                <a:lnTo>
                  <a:pt x="90" y="0"/>
                </a:lnTo>
                <a:close/>
              </a:path>
            </a:pathLst>
          </a:custGeom>
          <a:solidFill>
            <a:srgbClr val="9CABC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237" name="îšļíḋê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8BB174FA-2557-4594-94B0-56CB13845444}"/>
              </a:ext>
            </a:extLst>
          </p:cNvPr>
          <p:cNvSpPr/>
          <p:nvPr/>
        </p:nvSpPr>
        <p:spPr bwMode="auto">
          <a:xfrm>
            <a:off x="1502780" y="2652254"/>
            <a:ext cx="263539" cy="566510"/>
          </a:xfrm>
          <a:custGeom>
            <a:avLst/>
            <a:gdLst>
              <a:gd name="T0" fmla="*/ 89 w 401"/>
              <a:gd name="T1" fmla="*/ 770 h 862"/>
              <a:gd name="T2" fmla="*/ 106 w 401"/>
              <a:gd name="T3" fmla="*/ 834 h 862"/>
              <a:gd name="T4" fmla="*/ 401 w 401"/>
              <a:gd name="T5" fmla="*/ 862 h 862"/>
              <a:gd name="T6" fmla="*/ 393 w 401"/>
              <a:gd name="T7" fmla="*/ 797 h 862"/>
              <a:gd name="T8" fmla="*/ 89 w 401"/>
              <a:gd name="T9" fmla="*/ 770 h 862"/>
              <a:gd name="T10" fmla="*/ 90 w 401"/>
              <a:gd name="T11" fmla="*/ 0 h 862"/>
              <a:gd name="T12" fmla="*/ 52 w 401"/>
              <a:gd name="T13" fmla="*/ 10 h 862"/>
              <a:gd name="T14" fmla="*/ 0 w 401"/>
              <a:gd name="T15" fmla="*/ 450 h 862"/>
              <a:gd name="T16" fmla="*/ 39 w 401"/>
              <a:gd name="T17" fmla="*/ 590 h 862"/>
              <a:gd name="T18" fmla="*/ 90 w 401"/>
              <a:gd name="T19" fmla="*/ 0 h 8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401" h="862">
                <a:moveTo>
                  <a:pt x="89" y="770"/>
                </a:moveTo>
                <a:lnTo>
                  <a:pt x="106" y="834"/>
                </a:lnTo>
                <a:lnTo>
                  <a:pt x="401" y="862"/>
                </a:lnTo>
                <a:lnTo>
                  <a:pt x="393" y="797"/>
                </a:lnTo>
                <a:lnTo>
                  <a:pt x="89" y="770"/>
                </a:lnTo>
                <a:moveTo>
                  <a:pt x="90" y="0"/>
                </a:moveTo>
                <a:lnTo>
                  <a:pt x="52" y="10"/>
                </a:lnTo>
                <a:lnTo>
                  <a:pt x="0" y="450"/>
                </a:lnTo>
                <a:lnTo>
                  <a:pt x="39" y="590"/>
                </a:lnTo>
                <a:lnTo>
                  <a:pt x="90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238" name="îṡľîḓe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70ACB4C4-B8D7-458E-B0CC-CD25AE22B99C}"/>
              </a:ext>
            </a:extLst>
          </p:cNvPr>
          <p:cNvSpPr/>
          <p:nvPr/>
        </p:nvSpPr>
        <p:spPr bwMode="auto">
          <a:xfrm>
            <a:off x="1517896" y="1485716"/>
            <a:ext cx="2430341" cy="1869746"/>
          </a:xfrm>
          <a:custGeom>
            <a:avLst/>
            <a:gdLst>
              <a:gd name="T0" fmla="*/ 0 w 3698"/>
              <a:gd name="T1" fmla="*/ 2540 h 2845"/>
              <a:gd name="T2" fmla="*/ 224 w 3698"/>
              <a:gd name="T3" fmla="*/ 0 h 2845"/>
              <a:gd name="T4" fmla="*/ 3698 w 3698"/>
              <a:gd name="T5" fmla="*/ 305 h 2845"/>
              <a:gd name="T6" fmla="*/ 3475 w 3698"/>
              <a:gd name="T7" fmla="*/ 2845 h 2845"/>
              <a:gd name="T8" fmla="*/ 0 w 3698"/>
              <a:gd name="T9" fmla="*/ 2540 h 28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698" h="2845">
                <a:moveTo>
                  <a:pt x="0" y="2540"/>
                </a:moveTo>
                <a:lnTo>
                  <a:pt x="224" y="0"/>
                </a:lnTo>
                <a:lnTo>
                  <a:pt x="3698" y="305"/>
                </a:lnTo>
                <a:lnTo>
                  <a:pt x="3475" y="2845"/>
                </a:lnTo>
                <a:lnTo>
                  <a:pt x="0" y="2540"/>
                </a:lnTo>
                <a:close/>
              </a:path>
            </a:pathLst>
          </a:custGeom>
          <a:solidFill>
            <a:srgbClr val="F7F7F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239" name="îŝḷïḑe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0FF438E2-67A2-45F6-BE2B-6FC122D2F0B2}"/>
              </a:ext>
            </a:extLst>
          </p:cNvPr>
          <p:cNvSpPr/>
          <p:nvPr/>
        </p:nvSpPr>
        <p:spPr bwMode="auto">
          <a:xfrm>
            <a:off x="1517896" y="1485716"/>
            <a:ext cx="2430341" cy="1869746"/>
          </a:xfrm>
          <a:custGeom>
            <a:avLst/>
            <a:gdLst>
              <a:gd name="T0" fmla="*/ 0 w 3698"/>
              <a:gd name="T1" fmla="*/ 2540 h 2845"/>
              <a:gd name="T2" fmla="*/ 224 w 3698"/>
              <a:gd name="T3" fmla="*/ 0 h 2845"/>
              <a:gd name="T4" fmla="*/ 3698 w 3698"/>
              <a:gd name="T5" fmla="*/ 305 h 2845"/>
              <a:gd name="T6" fmla="*/ 3475 w 3698"/>
              <a:gd name="T7" fmla="*/ 2845 h 2845"/>
              <a:gd name="T8" fmla="*/ 0 w 3698"/>
              <a:gd name="T9" fmla="*/ 2540 h 28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698" h="2845">
                <a:moveTo>
                  <a:pt x="0" y="2540"/>
                </a:moveTo>
                <a:lnTo>
                  <a:pt x="224" y="0"/>
                </a:lnTo>
                <a:lnTo>
                  <a:pt x="3698" y="305"/>
                </a:lnTo>
                <a:lnTo>
                  <a:pt x="3475" y="2845"/>
                </a:lnTo>
                <a:lnTo>
                  <a:pt x="0" y="254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240" name="iṩḷîdè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4DC6F863-5705-443C-BB41-EA8E99C03CE8}"/>
              </a:ext>
            </a:extLst>
          </p:cNvPr>
          <p:cNvSpPr/>
          <p:nvPr/>
        </p:nvSpPr>
        <p:spPr bwMode="auto">
          <a:xfrm>
            <a:off x="2887509" y="1741369"/>
            <a:ext cx="801132" cy="115011"/>
          </a:xfrm>
          <a:custGeom>
            <a:avLst/>
            <a:gdLst>
              <a:gd name="T0" fmla="*/ 1213 w 1219"/>
              <a:gd name="T1" fmla="*/ 175 h 175"/>
              <a:gd name="T2" fmla="*/ 0 w 1219"/>
              <a:gd name="T3" fmla="*/ 70 h 175"/>
              <a:gd name="T4" fmla="*/ 6 w 1219"/>
              <a:gd name="T5" fmla="*/ 0 h 175"/>
              <a:gd name="T6" fmla="*/ 1219 w 1219"/>
              <a:gd name="T7" fmla="*/ 107 h 175"/>
              <a:gd name="T8" fmla="*/ 1213 w 1219"/>
              <a:gd name="T9" fmla="*/ 175 h 1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219" h="175">
                <a:moveTo>
                  <a:pt x="1213" y="175"/>
                </a:moveTo>
                <a:lnTo>
                  <a:pt x="0" y="70"/>
                </a:lnTo>
                <a:lnTo>
                  <a:pt x="6" y="0"/>
                </a:lnTo>
                <a:lnTo>
                  <a:pt x="1219" y="107"/>
                </a:lnTo>
                <a:lnTo>
                  <a:pt x="1213" y="175"/>
                </a:lnTo>
                <a:close/>
              </a:path>
            </a:pathLst>
          </a:custGeom>
          <a:solidFill>
            <a:srgbClr val="5A5A7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241" name="ïṧḷïḑê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05B00E73-9BC1-4EDD-B8E4-BA926C47268C}"/>
              </a:ext>
            </a:extLst>
          </p:cNvPr>
          <p:cNvSpPr/>
          <p:nvPr/>
        </p:nvSpPr>
        <p:spPr bwMode="auto">
          <a:xfrm>
            <a:off x="3000549" y="1856379"/>
            <a:ext cx="678235" cy="81494"/>
          </a:xfrm>
          <a:custGeom>
            <a:avLst/>
            <a:gdLst>
              <a:gd name="T0" fmla="*/ 1030 w 1032"/>
              <a:gd name="T1" fmla="*/ 124 h 124"/>
              <a:gd name="T2" fmla="*/ 0 w 1032"/>
              <a:gd name="T3" fmla="*/ 34 h 124"/>
              <a:gd name="T4" fmla="*/ 2 w 1032"/>
              <a:gd name="T5" fmla="*/ 0 h 124"/>
              <a:gd name="T6" fmla="*/ 1032 w 1032"/>
              <a:gd name="T7" fmla="*/ 90 h 124"/>
              <a:gd name="T8" fmla="*/ 1030 w 1032"/>
              <a:gd name="T9" fmla="*/ 124 h 1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032" h="124">
                <a:moveTo>
                  <a:pt x="1030" y="124"/>
                </a:moveTo>
                <a:lnTo>
                  <a:pt x="0" y="34"/>
                </a:lnTo>
                <a:lnTo>
                  <a:pt x="2" y="0"/>
                </a:lnTo>
                <a:lnTo>
                  <a:pt x="1032" y="90"/>
                </a:lnTo>
                <a:lnTo>
                  <a:pt x="1030" y="124"/>
                </a:lnTo>
                <a:close/>
              </a:path>
            </a:pathLst>
          </a:custGeom>
          <a:solidFill>
            <a:srgbClr val="949AA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242" name="iŝļíḍê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28B0B94E-09EC-4529-84B7-829A6DCE41CE}"/>
              </a:ext>
            </a:extLst>
          </p:cNvPr>
          <p:cNvSpPr/>
          <p:nvPr/>
        </p:nvSpPr>
        <p:spPr bwMode="auto">
          <a:xfrm>
            <a:off x="2874365" y="1910927"/>
            <a:ext cx="799160" cy="91351"/>
          </a:xfrm>
          <a:custGeom>
            <a:avLst/>
            <a:gdLst>
              <a:gd name="T0" fmla="*/ 1213 w 1216"/>
              <a:gd name="T1" fmla="*/ 139 h 139"/>
              <a:gd name="T2" fmla="*/ 0 w 1216"/>
              <a:gd name="T3" fmla="*/ 34 h 139"/>
              <a:gd name="T4" fmla="*/ 3 w 1216"/>
              <a:gd name="T5" fmla="*/ 0 h 139"/>
              <a:gd name="T6" fmla="*/ 1216 w 1216"/>
              <a:gd name="T7" fmla="*/ 105 h 139"/>
              <a:gd name="T8" fmla="*/ 1213 w 1216"/>
              <a:gd name="T9" fmla="*/ 139 h 1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216" h="139">
                <a:moveTo>
                  <a:pt x="1213" y="139"/>
                </a:moveTo>
                <a:lnTo>
                  <a:pt x="0" y="34"/>
                </a:lnTo>
                <a:lnTo>
                  <a:pt x="3" y="0"/>
                </a:lnTo>
                <a:lnTo>
                  <a:pt x="1216" y="105"/>
                </a:lnTo>
                <a:lnTo>
                  <a:pt x="1213" y="139"/>
                </a:lnTo>
                <a:close/>
              </a:path>
            </a:pathLst>
          </a:custGeom>
          <a:solidFill>
            <a:srgbClr val="949AA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243" name="ïṣļîḓê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988C5313-4605-47A1-9443-917AA6521C93}"/>
              </a:ext>
            </a:extLst>
          </p:cNvPr>
          <p:cNvSpPr/>
          <p:nvPr/>
        </p:nvSpPr>
        <p:spPr bwMode="auto">
          <a:xfrm>
            <a:off x="2869107" y="1975333"/>
            <a:ext cx="798503" cy="92009"/>
          </a:xfrm>
          <a:custGeom>
            <a:avLst/>
            <a:gdLst>
              <a:gd name="T0" fmla="*/ 1212 w 1215"/>
              <a:gd name="T1" fmla="*/ 140 h 140"/>
              <a:gd name="T2" fmla="*/ 0 w 1215"/>
              <a:gd name="T3" fmla="*/ 33 h 140"/>
              <a:gd name="T4" fmla="*/ 3 w 1215"/>
              <a:gd name="T5" fmla="*/ 0 h 140"/>
              <a:gd name="T6" fmla="*/ 1215 w 1215"/>
              <a:gd name="T7" fmla="*/ 105 h 140"/>
              <a:gd name="T8" fmla="*/ 1212 w 1215"/>
              <a:gd name="T9" fmla="*/ 140 h 1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215" h="140">
                <a:moveTo>
                  <a:pt x="1212" y="140"/>
                </a:moveTo>
                <a:lnTo>
                  <a:pt x="0" y="33"/>
                </a:lnTo>
                <a:lnTo>
                  <a:pt x="3" y="0"/>
                </a:lnTo>
                <a:lnTo>
                  <a:pt x="1215" y="105"/>
                </a:lnTo>
                <a:lnTo>
                  <a:pt x="1212" y="140"/>
                </a:lnTo>
                <a:close/>
              </a:path>
            </a:pathLst>
          </a:custGeom>
          <a:solidFill>
            <a:srgbClr val="949AA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244" name="îŝ1ïďê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D343EAAD-46EF-4D2F-9428-FC22C4BF6BE3}"/>
              </a:ext>
            </a:extLst>
          </p:cNvPr>
          <p:cNvSpPr/>
          <p:nvPr/>
        </p:nvSpPr>
        <p:spPr bwMode="auto">
          <a:xfrm>
            <a:off x="2863192" y="2039082"/>
            <a:ext cx="799160" cy="92666"/>
          </a:xfrm>
          <a:custGeom>
            <a:avLst/>
            <a:gdLst>
              <a:gd name="T0" fmla="*/ 1213 w 1216"/>
              <a:gd name="T1" fmla="*/ 141 h 141"/>
              <a:gd name="T2" fmla="*/ 0 w 1216"/>
              <a:gd name="T3" fmla="*/ 34 h 141"/>
              <a:gd name="T4" fmla="*/ 3 w 1216"/>
              <a:gd name="T5" fmla="*/ 0 h 141"/>
              <a:gd name="T6" fmla="*/ 1216 w 1216"/>
              <a:gd name="T7" fmla="*/ 107 h 141"/>
              <a:gd name="T8" fmla="*/ 1213 w 1216"/>
              <a:gd name="T9" fmla="*/ 141 h 1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216" h="141">
                <a:moveTo>
                  <a:pt x="1213" y="141"/>
                </a:moveTo>
                <a:lnTo>
                  <a:pt x="0" y="34"/>
                </a:lnTo>
                <a:lnTo>
                  <a:pt x="3" y="0"/>
                </a:lnTo>
                <a:lnTo>
                  <a:pt x="1216" y="107"/>
                </a:lnTo>
                <a:lnTo>
                  <a:pt x="1213" y="141"/>
                </a:lnTo>
                <a:close/>
              </a:path>
            </a:pathLst>
          </a:custGeom>
          <a:solidFill>
            <a:srgbClr val="949AA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245" name="îsḻiḑe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55C641C9-3C74-4824-BA54-1426C6C3FCB5}"/>
              </a:ext>
            </a:extLst>
          </p:cNvPr>
          <p:cNvSpPr/>
          <p:nvPr/>
        </p:nvSpPr>
        <p:spPr bwMode="auto">
          <a:xfrm>
            <a:off x="2863192" y="2039082"/>
            <a:ext cx="799160" cy="92666"/>
          </a:xfrm>
          <a:custGeom>
            <a:avLst/>
            <a:gdLst>
              <a:gd name="T0" fmla="*/ 1213 w 1216"/>
              <a:gd name="T1" fmla="*/ 141 h 141"/>
              <a:gd name="T2" fmla="*/ 0 w 1216"/>
              <a:gd name="T3" fmla="*/ 34 h 141"/>
              <a:gd name="T4" fmla="*/ 3 w 1216"/>
              <a:gd name="T5" fmla="*/ 0 h 141"/>
              <a:gd name="T6" fmla="*/ 1216 w 1216"/>
              <a:gd name="T7" fmla="*/ 107 h 141"/>
              <a:gd name="T8" fmla="*/ 1213 w 1216"/>
              <a:gd name="T9" fmla="*/ 141 h 1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216" h="141">
                <a:moveTo>
                  <a:pt x="1213" y="141"/>
                </a:moveTo>
                <a:lnTo>
                  <a:pt x="0" y="34"/>
                </a:lnTo>
                <a:lnTo>
                  <a:pt x="3" y="0"/>
                </a:lnTo>
                <a:lnTo>
                  <a:pt x="1216" y="107"/>
                </a:lnTo>
                <a:lnTo>
                  <a:pt x="1213" y="141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246" name="íšḷiḍè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C7F93FDC-CD30-46EB-BEE2-CFB9F8851E3D}"/>
              </a:ext>
            </a:extLst>
          </p:cNvPr>
          <p:cNvSpPr/>
          <p:nvPr/>
        </p:nvSpPr>
        <p:spPr bwMode="auto">
          <a:xfrm>
            <a:off x="2857935" y="2103488"/>
            <a:ext cx="798503" cy="92666"/>
          </a:xfrm>
          <a:custGeom>
            <a:avLst/>
            <a:gdLst>
              <a:gd name="T0" fmla="*/ 1212 w 1215"/>
              <a:gd name="T1" fmla="*/ 141 h 141"/>
              <a:gd name="T2" fmla="*/ 0 w 1215"/>
              <a:gd name="T3" fmla="*/ 34 h 141"/>
              <a:gd name="T4" fmla="*/ 3 w 1215"/>
              <a:gd name="T5" fmla="*/ 0 h 141"/>
              <a:gd name="T6" fmla="*/ 1215 w 1215"/>
              <a:gd name="T7" fmla="*/ 107 h 141"/>
              <a:gd name="T8" fmla="*/ 1212 w 1215"/>
              <a:gd name="T9" fmla="*/ 141 h 1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215" h="141">
                <a:moveTo>
                  <a:pt x="1212" y="141"/>
                </a:moveTo>
                <a:lnTo>
                  <a:pt x="0" y="34"/>
                </a:lnTo>
                <a:lnTo>
                  <a:pt x="3" y="0"/>
                </a:lnTo>
                <a:lnTo>
                  <a:pt x="1215" y="107"/>
                </a:lnTo>
                <a:lnTo>
                  <a:pt x="1212" y="141"/>
                </a:lnTo>
                <a:close/>
              </a:path>
            </a:pathLst>
          </a:custGeom>
          <a:solidFill>
            <a:srgbClr val="949AA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247" name="iṣḻîḍe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D3AF314A-48DB-4567-B7C2-51101804BD11}"/>
              </a:ext>
            </a:extLst>
          </p:cNvPr>
          <p:cNvSpPr/>
          <p:nvPr/>
        </p:nvSpPr>
        <p:spPr bwMode="auto">
          <a:xfrm>
            <a:off x="2857935" y="2103488"/>
            <a:ext cx="798503" cy="92666"/>
          </a:xfrm>
          <a:custGeom>
            <a:avLst/>
            <a:gdLst>
              <a:gd name="T0" fmla="*/ 1212 w 1215"/>
              <a:gd name="T1" fmla="*/ 141 h 141"/>
              <a:gd name="T2" fmla="*/ 0 w 1215"/>
              <a:gd name="T3" fmla="*/ 34 h 141"/>
              <a:gd name="T4" fmla="*/ 3 w 1215"/>
              <a:gd name="T5" fmla="*/ 0 h 141"/>
              <a:gd name="T6" fmla="*/ 1215 w 1215"/>
              <a:gd name="T7" fmla="*/ 107 h 141"/>
              <a:gd name="T8" fmla="*/ 1212 w 1215"/>
              <a:gd name="T9" fmla="*/ 141 h 1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215" h="141">
                <a:moveTo>
                  <a:pt x="1212" y="141"/>
                </a:moveTo>
                <a:lnTo>
                  <a:pt x="0" y="34"/>
                </a:lnTo>
                <a:lnTo>
                  <a:pt x="3" y="0"/>
                </a:lnTo>
                <a:lnTo>
                  <a:pt x="1215" y="107"/>
                </a:lnTo>
                <a:lnTo>
                  <a:pt x="1212" y="141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248" name="îslïḓe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7CDA479D-9D03-44D5-A4BB-F4AD46BB17D2}"/>
              </a:ext>
            </a:extLst>
          </p:cNvPr>
          <p:cNvSpPr/>
          <p:nvPr/>
        </p:nvSpPr>
        <p:spPr bwMode="auto">
          <a:xfrm>
            <a:off x="2851363" y="2171837"/>
            <a:ext cx="799817" cy="92009"/>
          </a:xfrm>
          <a:custGeom>
            <a:avLst/>
            <a:gdLst>
              <a:gd name="T0" fmla="*/ 1214 w 1217"/>
              <a:gd name="T1" fmla="*/ 140 h 140"/>
              <a:gd name="T2" fmla="*/ 0 w 1217"/>
              <a:gd name="T3" fmla="*/ 34 h 140"/>
              <a:gd name="T4" fmla="*/ 4 w 1217"/>
              <a:gd name="T5" fmla="*/ 0 h 140"/>
              <a:gd name="T6" fmla="*/ 1217 w 1217"/>
              <a:gd name="T7" fmla="*/ 106 h 140"/>
              <a:gd name="T8" fmla="*/ 1214 w 1217"/>
              <a:gd name="T9" fmla="*/ 140 h 1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217" h="140">
                <a:moveTo>
                  <a:pt x="1214" y="140"/>
                </a:moveTo>
                <a:lnTo>
                  <a:pt x="0" y="34"/>
                </a:lnTo>
                <a:lnTo>
                  <a:pt x="4" y="0"/>
                </a:lnTo>
                <a:lnTo>
                  <a:pt x="1217" y="106"/>
                </a:lnTo>
                <a:lnTo>
                  <a:pt x="1214" y="140"/>
                </a:lnTo>
                <a:close/>
              </a:path>
            </a:pathLst>
          </a:custGeom>
          <a:solidFill>
            <a:srgbClr val="949AA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249" name="îṣḷïdè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A1AF9E74-6974-494A-BE17-4892FC814EB1}"/>
              </a:ext>
            </a:extLst>
          </p:cNvPr>
          <p:cNvSpPr/>
          <p:nvPr/>
        </p:nvSpPr>
        <p:spPr bwMode="auto">
          <a:xfrm>
            <a:off x="2851363" y="2171837"/>
            <a:ext cx="799817" cy="92009"/>
          </a:xfrm>
          <a:custGeom>
            <a:avLst/>
            <a:gdLst>
              <a:gd name="T0" fmla="*/ 1214 w 1217"/>
              <a:gd name="T1" fmla="*/ 140 h 140"/>
              <a:gd name="T2" fmla="*/ 0 w 1217"/>
              <a:gd name="T3" fmla="*/ 34 h 140"/>
              <a:gd name="T4" fmla="*/ 4 w 1217"/>
              <a:gd name="T5" fmla="*/ 0 h 140"/>
              <a:gd name="T6" fmla="*/ 1217 w 1217"/>
              <a:gd name="T7" fmla="*/ 106 h 140"/>
              <a:gd name="T8" fmla="*/ 1214 w 1217"/>
              <a:gd name="T9" fmla="*/ 140 h 1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217" h="140">
                <a:moveTo>
                  <a:pt x="1214" y="140"/>
                </a:moveTo>
                <a:lnTo>
                  <a:pt x="0" y="34"/>
                </a:lnTo>
                <a:lnTo>
                  <a:pt x="4" y="0"/>
                </a:lnTo>
                <a:lnTo>
                  <a:pt x="1217" y="106"/>
                </a:lnTo>
                <a:lnTo>
                  <a:pt x="1214" y="14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250" name="íšḷïḋè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59ED9CBA-A277-4D9E-82F7-7011BB7F844A}"/>
              </a:ext>
            </a:extLst>
          </p:cNvPr>
          <p:cNvSpPr/>
          <p:nvPr/>
        </p:nvSpPr>
        <p:spPr bwMode="auto">
          <a:xfrm>
            <a:off x="2845448" y="2236243"/>
            <a:ext cx="799817" cy="92009"/>
          </a:xfrm>
          <a:custGeom>
            <a:avLst/>
            <a:gdLst>
              <a:gd name="T0" fmla="*/ 1214 w 1217"/>
              <a:gd name="T1" fmla="*/ 140 h 140"/>
              <a:gd name="T2" fmla="*/ 0 w 1217"/>
              <a:gd name="T3" fmla="*/ 35 h 140"/>
              <a:gd name="T4" fmla="*/ 3 w 1217"/>
              <a:gd name="T5" fmla="*/ 0 h 140"/>
              <a:gd name="T6" fmla="*/ 1217 w 1217"/>
              <a:gd name="T7" fmla="*/ 106 h 140"/>
              <a:gd name="T8" fmla="*/ 1214 w 1217"/>
              <a:gd name="T9" fmla="*/ 140 h 1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217" h="140">
                <a:moveTo>
                  <a:pt x="1214" y="140"/>
                </a:moveTo>
                <a:lnTo>
                  <a:pt x="0" y="35"/>
                </a:lnTo>
                <a:lnTo>
                  <a:pt x="3" y="0"/>
                </a:lnTo>
                <a:lnTo>
                  <a:pt x="1217" y="106"/>
                </a:lnTo>
                <a:lnTo>
                  <a:pt x="1214" y="140"/>
                </a:lnTo>
                <a:close/>
              </a:path>
            </a:pathLst>
          </a:custGeom>
          <a:solidFill>
            <a:srgbClr val="949AA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251" name="ïSlîdé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FD612184-92FE-469F-9805-4B2D704CEFF4}"/>
              </a:ext>
            </a:extLst>
          </p:cNvPr>
          <p:cNvSpPr/>
          <p:nvPr/>
        </p:nvSpPr>
        <p:spPr bwMode="auto">
          <a:xfrm>
            <a:off x="2845448" y="2236243"/>
            <a:ext cx="799817" cy="92009"/>
          </a:xfrm>
          <a:custGeom>
            <a:avLst/>
            <a:gdLst>
              <a:gd name="T0" fmla="*/ 1214 w 1217"/>
              <a:gd name="T1" fmla="*/ 140 h 140"/>
              <a:gd name="T2" fmla="*/ 0 w 1217"/>
              <a:gd name="T3" fmla="*/ 35 h 140"/>
              <a:gd name="T4" fmla="*/ 3 w 1217"/>
              <a:gd name="T5" fmla="*/ 0 h 140"/>
              <a:gd name="T6" fmla="*/ 1217 w 1217"/>
              <a:gd name="T7" fmla="*/ 106 h 140"/>
              <a:gd name="T8" fmla="*/ 1214 w 1217"/>
              <a:gd name="T9" fmla="*/ 140 h 1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217" h="140">
                <a:moveTo>
                  <a:pt x="1214" y="140"/>
                </a:moveTo>
                <a:lnTo>
                  <a:pt x="0" y="35"/>
                </a:lnTo>
                <a:lnTo>
                  <a:pt x="3" y="0"/>
                </a:lnTo>
                <a:lnTo>
                  <a:pt x="1217" y="106"/>
                </a:lnTo>
                <a:lnTo>
                  <a:pt x="1214" y="14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252" name="iş1iḑe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109E8552-C741-4277-B0FC-6586754692A9}"/>
              </a:ext>
            </a:extLst>
          </p:cNvPr>
          <p:cNvSpPr/>
          <p:nvPr/>
        </p:nvSpPr>
        <p:spPr bwMode="auto">
          <a:xfrm>
            <a:off x="2840190" y="2301306"/>
            <a:ext cx="594112" cy="73607"/>
          </a:xfrm>
          <a:custGeom>
            <a:avLst/>
            <a:gdLst>
              <a:gd name="T0" fmla="*/ 901 w 904"/>
              <a:gd name="T1" fmla="*/ 112 h 112"/>
              <a:gd name="T2" fmla="*/ 0 w 904"/>
              <a:gd name="T3" fmla="*/ 34 h 112"/>
              <a:gd name="T4" fmla="*/ 3 w 904"/>
              <a:gd name="T5" fmla="*/ 0 h 112"/>
              <a:gd name="T6" fmla="*/ 904 w 904"/>
              <a:gd name="T7" fmla="*/ 78 h 112"/>
              <a:gd name="T8" fmla="*/ 901 w 904"/>
              <a:gd name="T9" fmla="*/ 112 h 1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04" h="112">
                <a:moveTo>
                  <a:pt x="901" y="112"/>
                </a:moveTo>
                <a:lnTo>
                  <a:pt x="0" y="34"/>
                </a:lnTo>
                <a:lnTo>
                  <a:pt x="3" y="0"/>
                </a:lnTo>
                <a:lnTo>
                  <a:pt x="904" y="78"/>
                </a:lnTo>
                <a:lnTo>
                  <a:pt x="901" y="112"/>
                </a:lnTo>
                <a:close/>
              </a:path>
            </a:pathLst>
          </a:custGeom>
          <a:solidFill>
            <a:srgbClr val="949AA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253" name="iSlïḋê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68B03A9B-3BF8-478C-A58F-4BD05F7A4F7F}"/>
              </a:ext>
            </a:extLst>
          </p:cNvPr>
          <p:cNvSpPr/>
          <p:nvPr/>
        </p:nvSpPr>
        <p:spPr bwMode="auto">
          <a:xfrm>
            <a:off x="2840190" y="2301306"/>
            <a:ext cx="594112" cy="73607"/>
          </a:xfrm>
          <a:custGeom>
            <a:avLst/>
            <a:gdLst>
              <a:gd name="T0" fmla="*/ 901 w 904"/>
              <a:gd name="T1" fmla="*/ 112 h 112"/>
              <a:gd name="T2" fmla="*/ 0 w 904"/>
              <a:gd name="T3" fmla="*/ 34 h 112"/>
              <a:gd name="T4" fmla="*/ 3 w 904"/>
              <a:gd name="T5" fmla="*/ 0 h 112"/>
              <a:gd name="T6" fmla="*/ 904 w 904"/>
              <a:gd name="T7" fmla="*/ 78 h 112"/>
              <a:gd name="T8" fmla="*/ 901 w 904"/>
              <a:gd name="T9" fmla="*/ 112 h 1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04" h="112">
                <a:moveTo>
                  <a:pt x="901" y="112"/>
                </a:moveTo>
                <a:lnTo>
                  <a:pt x="0" y="34"/>
                </a:lnTo>
                <a:lnTo>
                  <a:pt x="3" y="0"/>
                </a:lnTo>
                <a:lnTo>
                  <a:pt x="904" y="78"/>
                </a:lnTo>
                <a:lnTo>
                  <a:pt x="901" y="112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254" name="ïŝlïḍê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48BF0BE1-B52D-4BA3-A0D1-48B25B3C4284}"/>
              </a:ext>
            </a:extLst>
          </p:cNvPr>
          <p:cNvSpPr/>
          <p:nvPr/>
        </p:nvSpPr>
        <p:spPr bwMode="auto">
          <a:xfrm>
            <a:off x="1868843" y="2879646"/>
            <a:ext cx="63749" cy="63749"/>
          </a:xfrm>
          <a:custGeom>
            <a:avLst/>
            <a:gdLst>
              <a:gd name="T0" fmla="*/ 90 w 97"/>
              <a:gd name="T1" fmla="*/ 97 h 97"/>
              <a:gd name="T2" fmla="*/ 0 w 97"/>
              <a:gd name="T3" fmla="*/ 88 h 97"/>
              <a:gd name="T4" fmla="*/ 8 w 97"/>
              <a:gd name="T5" fmla="*/ 0 h 97"/>
              <a:gd name="T6" fmla="*/ 97 w 97"/>
              <a:gd name="T7" fmla="*/ 7 h 97"/>
              <a:gd name="T8" fmla="*/ 90 w 97"/>
              <a:gd name="T9" fmla="*/ 97 h 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7" h="97">
                <a:moveTo>
                  <a:pt x="90" y="97"/>
                </a:moveTo>
                <a:lnTo>
                  <a:pt x="0" y="88"/>
                </a:lnTo>
                <a:lnTo>
                  <a:pt x="8" y="0"/>
                </a:lnTo>
                <a:lnTo>
                  <a:pt x="97" y="7"/>
                </a:lnTo>
                <a:lnTo>
                  <a:pt x="90" y="97"/>
                </a:lnTo>
                <a:close/>
              </a:path>
            </a:pathLst>
          </a:custGeom>
          <a:solidFill>
            <a:srgbClr val="75CF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255" name="íṩḻíḓé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D703447B-BF08-4DD4-853E-1692F04C581E}"/>
              </a:ext>
            </a:extLst>
          </p:cNvPr>
          <p:cNvSpPr/>
          <p:nvPr/>
        </p:nvSpPr>
        <p:spPr bwMode="auto">
          <a:xfrm>
            <a:off x="1868843" y="2879646"/>
            <a:ext cx="63749" cy="63749"/>
          </a:xfrm>
          <a:custGeom>
            <a:avLst/>
            <a:gdLst>
              <a:gd name="T0" fmla="*/ 90 w 97"/>
              <a:gd name="T1" fmla="*/ 97 h 97"/>
              <a:gd name="T2" fmla="*/ 0 w 97"/>
              <a:gd name="T3" fmla="*/ 88 h 97"/>
              <a:gd name="T4" fmla="*/ 8 w 97"/>
              <a:gd name="T5" fmla="*/ 0 h 97"/>
              <a:gd name="T6" fmla="*/ 97 w 97"/>
              <a:gd name="T7" fmla="*/ 7 h 97"/>
              <a:gd name="T8" fmla="*/ 90 w 97"/>
              <a:gd name="T9" fmla="*/ 97 h 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7" h="97">
                <a:moveTo>
                  <a:pt x="90" y="97"/>
                </a:moveTo>
                <a:lnTo>
                  <a:pt x="0" y="88"/>
                </a:lnTo>
                <a:lnTo>
                  <a:pt x="8" y="0"/>
                </a:lnTo>
                <a:lnTo>
                  <a:pt x="97" y="7"/>
                </a:lnTo>
                <a:lnTo>
                  <a:pt x="90" y="97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256" name="î$líḑè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813DE53F-9CC7-48D1-8629-B121D39BD043}"/>
              </a:ext>
            </a:extLst>
          </p:cNvPr>
          <p:cNvSpPr/>
          <p:nvPr/>
        </p:nvSpPr>
        <p:spPr bwMode="auto">
          <a:xfrm>
            <a:off x="1981225" y="2906591"/>
            <a:ext cx="134727" cy="34832"/>
          </a:xfrm>
          <a:custGeom>
            <a:avLst/>
            <a:gdLst>
              <a:gd name="T0" fmla="*/ 203 w 205"/>
              <a:gd name="T1" fmla="*/ 53 h 53"/>
              <a:gd name="T2" fmla="*/ 0 w 205"/>
              <a:gd name="T3" fmla="*/ 34 h 53"/>
              <a:gd name="T4" fmla="*/ 3 w 205"/>
              <a:gd name="T5" fmla="*/ 0 h 53"/>
              <a:gd name="T6" fmla="*/ 205 w 205"/>
              <a:gd name="T7" fmla="*/ 19 h 53"/>
              <a:gd name="T8" fmla="*/ 203 w 205"/>
              <a:gd name="T9" fmla="*/ 53 h 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05" h="53">
                <a:moveTo>
                  <a:pt x="203" y="53"/>
                </a:moveTo>
                <a:lnTo>
                  <a:pt x="0" y="34"/>
                </a:lnTo>
                <a:lnTo>
                  <a:pt x="3" y="0"/>
                </a:lnTo>
                <a:lnTo>
                  <a:pt x="205" y="19"/>
                </a:lnTo>
                <a:lnTo>
                  <a:pt x="203" y="53"/>
                </a:lnTo>
                <a:close/>
              </a:path>
            </a:pathLst>
          </a:custGeom>
          <a:solidFill>
            <a:srgbClr val="949AA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257" name="ïs1îḑê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FBBF69E8-6DC6-4872-BF73-902A1D1B8B6D}"/>
              </a:ext>
            </a:extLst>
          </p:cNvPr>
          <p:cNvSpPr/>
          <p:nvPr/>
        </p:nvSpPr>
        <p:spPr bwMode="auto">
          <a:xfrm>
            <a:off x="1981225" y="2906591"/>
            <a:ext cx="134727" cy="34832"/>
          </a:xfrm>
          <a:custGeom>
            <a:avLst/>
            <a:gdLst>
              <a:gd name="T0" fmla="*/ 203 w 205"/>
              <a:gd name="T1" fmla="*/ 53 h 53"/>
              <a:gd name="T2" fmla="*/ 0 w 205"/>
              <a:gd name="T3" fmla="*/ 34 h 53"/>
              <a:gd name="T4" fmla="*/ 3 w 205"/>
              <a:gd name="T5" fmla="*/ 0 h 53"/>
              <a:gd name="T6" fmla="*/ 205 w 205"/>
              <a:gd name="T7" fmla="*/ 19 h 53"/>
              <a:gd name="T8" fmla="*/ 203 w 205"/>
              <a:gd name="T9" fmla="*/ 53 h 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05" h="53">
                <a:moveTo>
                  <a:pt x="203" y="53"/>
                </a:moveTo>
                <a:lnTo>
                  <a:pt x="0" y="34"/>
                </a:lnTo>
                <a:lnTo>
                  <a:pt x="3" y="0"/>
                </a:lnTo>
                <a:lnTo>
                  <a:pt x="205" y="19"/>
                </a:lnTo>
                <a:lnTo>
                  <a:pt x="203" y="53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258" name="ïṩ1îḓe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188196E0-E13B-425D-AA5D-32EDB5E6731C}"/>
              </a:ext>
            </a:extLst>
          </p:cNvPr>
          <p:cNvSpPr/>
          <p:nvPr/>
        </p:nvSpPr>
        <p:spPr bwMode="auto">
          <a:xfrm>
            <a:off x="1860299" y="2974283"/>
            <a:ext cx="63749" cy="63749"/>
          </a:xfrm>
          <a:custGeom>
            <a:avLst/>
            <a:gdLst>
              <a:gd name="T0" fmla="*/ 90 w 97"/>
              <a:gd name="T1" fmla="*/ 97 h 97"/>
              <a:gd name="T2" fmla="*/ 0 w 97"/>
              <a:gd name="T3" fmla="*/ 90 h 97"/>
              <a:gd name="T4" fmla="*/ 9 w 97"/>
              <a:gd name="T5" fmla="*/ 0 h 97"/>
              <a:gd name="T6" fmla="*/ 97 w 97"/>
              <a:gd name="T7" fmla="*/ 8 h 97"/>
              <a:gd name="T8" fmla="*/ 90 w 97"/>
              <a:gd name="T9" fmla="*/ 97 h 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7" h="97">
                <a:moveTo>
                  <a:pt x="90" y="97"/>
                </a:moveTo>
                <a:lnTo>
                  <a:pt x="0" y="90"/>
                </a:lnTo>
                <a:lnTo>
                  <a:pt x="9" y="0"/>
                </a:lnTo>
                <a:lnTo>
                  <a:pt x="97" y="8"/>
                </a:lnTo>
                <a:lnTo>
                  <a:pt x="90" y="97"/>
                </a:lnTo>
                <a:close/>
              </a:path>
            </a:pathLst>
          </a:custGeom>
          <a:solidFill>
            <a:srgbClr val="F2274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259" name="iṡļïdé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D53A756C-7C8A-4E0C-B0C9-55098F2399A7}"/>
              </a:ext>
            </a:extLst>
          </p:cNvPr>
          <p:cNvSpPr/>
          <p:nvPr/>
        </p:nvSpPr>
        <p:spPr bwMode="auto">
          <a:xfrm>
            <a:off x="1860299" y="2974283"/>
            <a:ext cx="63749" cy="63749"/>
          </a:xfrm>
          <a:custGeom>
            <a:avLst/>
            <a:gdLst>
              <a:gd name="T0" fmla="*/ 90 w 97"/>
              <a:gd name="T1" fmla="*/ 97 h 97"/>
              <a:gd name="T2" fmla="*/ 0 w 97"/>
              <a:gd name="T3" fmla="*/ 90 h 97"/>
              <a:gd name="T4" fmla="*/ 9 w 97"/>
              <a:gd name="T5" fmla="*/ 0 h 97"/>
              <a:gd name="T6" fmla="*/ 97 w 97"/>
              <a:gd name="T7" fmla="*/ 8 h 97"/>
              <a:gd name="T8" fmla="*/ 90 w 97"/>
              <a:gd name="T9" fmla="*/ 97 h 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7" h="97">
                <a:moveTo>
                  <a:pt x="90" y="97"/>
                </a:moveTo>
                <a:lnTo>
                  <a:pt x="0" y="90"/>
                </a:lnTo>
                <a:lnTo>
                  <a:pt x="9" y="0"/>
                </a:lnTo>
                <a:lnTo>
                  <a:pt x="97" y="8"/>
                </a:lnTo>
                <a:lnTo>
                  <a:pt x="90" y="97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260" name="iSļiḋé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3EFBB542-F3D5-47CB-917C-417FCD1E07FE}"/>
              </a:ext>
            </a:extLst>
          </p:cNvPr>
          <p:cNvSpPr/>
          <p:nvPr/>
        </p:nvSpPr>
        <p:spPr bwMode="auto">
          <a:xfrm>
            <a:off x="1972681" y="3002543"/>
            <a:ext cx="304943" cy="48633"/>
          </a:xfrm>
          <a:custGeom>
            <a:avLst/>
            <a:gdLst>
              <a:gd name="T0" fmla="*/ 461 w 464"/>
              <a:gd name="T1" fmla="*/ 74 h 74"/>
              <a:gd name="T2" fmla="*/ 0 w 464"/>
              <a:gd name="T3" fmla="*/ 34 h 74"/>
              <a:gd name="T4" fmla="*/ 3 w 464"/>
              <a:gd name="T5" fmla="*/ 0 h 74"/>
              <a:gd name="T6" fmla="*/ 464 w 464"/>
              <a:gd name="T7" fmla="*/ 39 h 74"/>
              <a:gd name="T8" fmla="*/ 461 w 464"/>
              <a:gd name="T9" fmla="*/ 74 h 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64" h="74">
                <a:moveTo>
                  <a:pt x="461" y="74"/>
                </a:moveTo>
                <a:lnTo>
                  <a:pt x="0" y="34"/>
                </a:lnTo>
                <a:lnTo>
                  <a:pt x="3" y="0"/>
                </a:lnTo>
                <a:lnTo>
                  <a:pt x="464" y="39"/>
                </a:lnTo>
                <a:lnTo>
                  <a:pt x="461" y="74"/>
                </a:lnTo>
                <a:close/>
              </a:path>
            </a:pathLst>
          </a:custGeom>
          <a:solidFill>
            <a:srgbClr val="949AA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261" name="îšlíḑè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9388E971-7AB3-4826-B1C9-B92CB43289E0}"/>
              </a:ext>
            </a:extLst>
          </p:cNvPr>
          <p:cNvSpPr/>
          <p:nvPr/>
        </p:nvSpPr>
        <p:spPr bwMode="auto">
          <a:xfrm>
            <a:off x="1972681" y="3002543"/>
            <a:ext cx="304943" cy="48633"/>
          </a:xfrm>
          <a:custGeom>
            <a:avLst/>
            <a:gdLst>
              <a:gd name="T0" fmla="*/ 461 w 464"/>
              <a:gd name="T1" fmla="*/ 74 h 74"/>
              <a:gd name="T2" fmla="*/ 0 w 464"/>
              <a:gd name="T3" fmla="*/ 34 h 74"/>
              <a:gd name="T4" fmla="*/ 3 w 464"/>
              <a:gd name="T5" fmla="*/ 0 h 74"/>
              <a:gd name="T6" fmla="*/ 464 w 464"/>
              <a:gd name="T7" fmla="*/ 39 h 74"/>
              <a:gd name="T8" fmla="*/ 461 w 464"/>
              <a:gd name="T9" fmla="*/ 74 h 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64" h="74">
                <a:moveTo>
                  <a:pt x="461" y="74"/>
                </a:moveTo>
                <a:lnTo>
                  <a:pt x="0" y="34"/>
                </a:lnTo>
                <a:lnTo>
                  <a:pt x="3" y="0"/>
                </a:lnTo>
                <a:lnTo>
                  <a:pt x="464" y="39"/>
                </a:lnTo>
                <a:lnTo>
                  <a:pt x="461" y="74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262" name="îŝľïde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06B01412-EA18-4F1B-B989-8F9E59F1733D}"/>
              </a:ext>
            </a:extLst>
          </p:cNvPr>
          <p:cNvSpPr/>
          <p:nvPr/>
        </p:nvSpPr>
        <p:spPr bwMode="auto">
          <a:xfrm>
            <a:off x="2150783" y="2839557"/>
            <a:ext cx="128812" cy="33518"/>
          </a:xfrm>
          <a:custGeom>
            <a:avLst/>
            <a:gdLst>
              <a:gd name="T0" fmla="*/ 193 w 196"/>
              <a:gd name="T1" fmla="*/ 51 h 51"/>
              <a:gd name="T2" fmla="*/ 0 w 196"/>
              <a:gd name="T3" fmla="*/ 34 h 51"/>
              <a:gd name="T4" fmla="*/ 3 w 196"/>
              <a:gd name="T5" fmla="*/ 0 h 51"/>
              <a:gd name="T6" fmla="*/ 196 w 196"/>
              <a:gd name="T7" fmla="*/ 17 h 51"/>
              <a:gd name="T8" fmla="*/ 193 w 196"/>
              <a:gd name="T9" fmla="*/ 51 h 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96" h="51">
                <a:moveTo>
                  <a:pt x="193" y="51"/>
                </a:moveTo>
                <a:lnTo>
                  <a:pt x="0" y="34"/>
                </a:lnTo>
                <a:lnTo>
                  <a:pt x="3" y="0"/>
                </a:lnTo>
                <a:lnTo>
                  <a:pt x="196" y="17"/>
                </a:lnTo>
                <a:lnTo>
                  <a:pt x="193" y="51"/>
                </a:lnTo>
                <a:close/>
              </a:path>
            </a:pathLst>
          </a:custGeom>
          <a:solidFill>
            <a:srgbClr val="5A5A7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263" name="ïs1íďe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AF817407-FF73-4BAC-91F8-1383CDBA9CF9}"/>
              </a:ext>
            </a:extLst>
          </p:cNvPr>
          <p:cNvSpPr/>
          <p:nvPr/>
        </p:nvSpPr>
        <p:spPr bwMode="auto">
          <a:xfrm>
            <a:off x="2150783" y="2839557"/>
            <a:ext cx="128812" cy="33518"/>
          </a:xfrm>
          <a:custGeom>
            <a:avLst/>
            <a:gdLst>
              <a:gd name="T0" fmla="*/ 193 w 196"/>
              <a:gd name="T1" fmla="*/ 51 h 51"/>
              <a:gd name="T2" fmla="*/ 0 w 196"/>
              <a:gd name="T3" fmla="*/ 34 h 51"/>
              <a:gd name="T4" fmla="*/ 3 w 196"/>
              <a:gd name="T5" fmla="*/ 0 h 51"/>
              <a:gd name="T6" fmla="*/ 196 w 196"/>
              <a:gd name="T7" fmla="*/ 17 h 51"/>
              <a:gd name="T8" fmla="*/ 193 w 196"/>
              <a:gd name="T9" fmla="*/ 51 h 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96" h="51">
                <a:moveTo>
                  <a:pt x="193" y="51"/>
                </a:moveTo>
                <a:lnTo>
                  <a:pt x="0" y="34"/>
                </a:lnTo>
                <a:lnTo>
                  <a:pt x="3" y="0"/>
                </a:lnTo>
                <a:lnTo>
                  <a:pt x="196" y="17"/>
                </a:lnTo>
                <a:lnTo>
                  <a:pt x="193" y="51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264" name="ïṥḷïdè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5D5228BB-7290-48FD-8A11-3C0EECB50619}"/>
              </a:ext>
            </a:extLst>
          </p:cNvPr>
          <p:cNvSpPr/>
          <p:nvPr/>
        </p:nvSpPr>
        <p:spPr bwMode="auto">
          <a:xfrm>
            <a:off x="1807066" y="2374256"/>
            <a:ext cx="53234" cy="383807"/>
          </a:xfrm>
          <a:custGeom>
            <a:avLst/>
            <a:gdLst>
              <a:gd name="T0" fmla="*/ 30 w 81"/>
              <a:gd name="T1" fmla="*/ 584 h 584"/>
              <a:gd name="T2" fmla="*/ 0 w 81"/>
              <a:gd name="T3" fmla="*/ 581 h 584"/>
              <a:gd name="T4" fmla="*/ 51 w 81"/>
              <a:gd name="T5" fmla="*/ 0 h 584"/>
              <a:gd name="T6" fmla="*/ 81 w 81"/>
              <a:gd name="T7" fmla="*/ 3 h 584"/>
              <a:gd name="T8" fmla="*/ 30 w 81"/>
              <a:gd name="T9" fmla="*/ 584 h 5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1" h="584">
                <a:moveTo>
                  <a:pt x="30" y="584"/>
                </a:moveTo>
                <a:lnTo>
                  <a:pt x="0" y="581"/>
                </a:lnTo>
                <a:lnTo>
                  <a:pt x="51" y="0"/>
                </a:lnTo>
                <a:lnTo>
                  <a:pt x="81" y="3"/>
                </a:lnTo>
                <a:lnTo>
                  <a:pt x="30" y="584"/>
                </a:lnTo>
                <a:close/>
              </a:path>
            </a:pathLst>
          </a:custGeom>
          <a:solidFill>
            <a:srgbClr val="BCD8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265" name="iŝ1îḍé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D984A0C0-1A5C-4673-A876-865483C14E69}"/>
              </a:ext>
            </a:extLst>
          </p:cNvPr>
          <p:cNvSpPr/>
          <p:nvPr/>
        </p:nvSpPr>
        <p:spPr bwMode="auto">
          <a:xfrm>
            <a:off x="1807066" y="2374256"/>
            <a:ext cx="53234" cy="383807"/>
          </a:xfrm>
          <a:custGeom>
            <a:avLst/>
            <a:gdLst>
              <a:gd name="T0" fmla="*/ 30 w 81"/>
              <a:gd name="T1" fmla="*/ 584 h 584"/>
              <a:gd name="T2" fmla="*/ 0 w 81"/>
              <a:gd name="T3" fmla="*/ 581 h 584"/>
              <a:gd name="T4" fmla="*/ 51 w 81"/>
              <a:gd name="T5" fmla="*/ 0 h 584"/>
              <a:gd name="T6" fmla="*/ 81 w 81"/>
              <a:gd name="T7" fmla="*/ 3 h 584"/>
              <a:gd name="T8" fmla="*/ 30 w 81"/>
              <a:gd name="T9" fmla="*/ 584 h 5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1" h="584">
                <a:moveTo>
                  <a:pt x="30" y="584"/>
                </a:moveTo>
                <a:lnTo>
                  <a:pt x="0" y="581"/>
                </a:lnTo>
                <a:lnTo>
                  <a:pt x="51" y="0"/>
                </a:lnTo>
                <a:lnTo>
                  <a:pt x="81" y="3"/>
                </a:lnTo>
                <a:lnTo>
                  <a:pt x="30" y="584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266" name="ïŝḷíďê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B64B0FB6-9A4D-4306-943B-F84B08848C46}"/>
              </a:ext>
            </a:extLst>
          </p:cNvPr>
          <p:cNvSpPr/>
          <p:nvPr/>
        </p:nvSpPr>
        <p:spPr bwMode="auto">
          <a:xfrm>
            <a:off x="1826782" y="2531328"/>
            <a:ext cx="40090" cy="228707"/>
          </a:xfrm>
          <a:custGeom>
            <a:avLst/>
            <a:gdLst>
              <a:gd name="T0" fmla="*/ 31 w 61"/>
              <a:gd name="T1" fmla="*/ 348 h 348"/>
              <a:gd name="T2" fmla="*/ 0 w 61"/>
              <a:gd name="T3" fmla="*/ 345 h 348"/>
              <a:gd name="T4" fmla="*/ 31 w 61"/>
              <a:gd name="T5" fmla="*/ 0 h 348"/>
              <a:gd name="T6" fmla="*/ 61 w 61"/>
              <a:gd name="T7" fmla="*/ 3 h 348"/>
              <a:gd name="T8" fmla="*/ 31 w 61"/>
              <a:gd name="T9" fmla="*/ 348 h 3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1" h="348">
                <a:moveTo>
                  <a:pt x="31" y="348"/>
                </a:moveTo>
                <a:lnTo>
                  <a:pt x="0" y="345"/>
                </a:lnTo>
                <a:lnTo>
                  <a:pt x="31" y="0"/>
                </a:lnTo>
                <a:lnTo>
                  <a:pt x="61" y="3"/>
                </a:lnTo>
                <a:lnTo>
                  <a:pt x="31" y="348"/>
                </a:lnTo>
                <a:close/>
              </a:path>
            </a:pathLst>
          </a:custGeom>
          <a:solidFill>
            <a:srgbClr val="F9513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267" name="îṥḻîde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3F65F27B-183E-4920-8060-1922874B442B}"/>
              </a:ext>
            </a:extLst>
          </p:cNvPr>
          <p:cNvSpPr/>
          <p:nvPr/>
        </p:nvSpPr>
        <p:spPr bwMode="auto">
          <a:xfrm>
            <a:off x="1826782" y="2531328"/>
            <a:ext cx="40090" cy="228707"/>
          </a:xfrm>
          <a:custGeom>
            <a:avLst/>
            <a:gdLst>
              <a:gd name="T0" fmla="*/ 31 w 61"/>
              <a:gd name="T1" fmla="*/ 348 h 348"/>
              <a:gd name="T2" fmla="*/ 0 w 61"/>
              <a:gd name="T3" fmla="*/ 345 h 348"/>
              <a:gd name="T4" fmla="*/ 31 w 61"/>
              <a:gd name="T5" fmla="*/ 0 h 348"/>
              <a:gd name="T6" fmla="*/ 61 w 61"/>
              <a:gd name="T7" fmla="*/ 3 h 348"/>
              <a:gd name="T8" fmla="*/ 31 w 61"/>
              <a:gd name="T9" fmla="*/ 348 h 3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1" h="348">
                <a:moveTo>
                  <a:pt x="31" y="348"/>
                </a:moveTo>
                <a:lnTo>
                  <a:pt x="0" y="345"/>
                </a:lnTo>
                <a:lnTo>
                  <a:pt x="31" y="0"/>
                </a:lnTo>
                <a:lnTo>
                  <a:pt x="61" y="3"/>
                </a:lnTo>
                <a:lnTo>
                  <a:pt x="31" y="348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268" name="îślídê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251D4D1F-E368-4D5D-B70B-97ABA182EFE9}"/>
              </a:ext>
            </a:extLst>
          </p:cNvPr>
          <p:cNvSpPr/>
          <p:nvPr/>
        </p:nvSpPr>
        <p:spPr bwMode="auto">
          <a:xfrm>
            <a:off x="1879358" y="2440633"/>
            <a:ext cx="47319" cy="322687"/>
          </a:xfrm>
          <a:custGeom>
            <a:avLst/>
            <a:gdLst>
              <a:gd name="T0" fmla="*/ 29 w 72"/>
              <a:gd name="T1" fmla="*/ 491 h 491"/>
              <a:gd name="T2" fmla="*/ 0 w 72"/>
              <a:gd name="T3" fmla="*/ 488 h 491"/>
              <a:gd name="T4" fmla="*/ 42 w 72"/>
              <a:gd name="T5" fmla="*/ 0 h 491"/>
              <a:gd name="T6" fmla="*/ 72 w 72"/>
              <a:gd name="T7" fmla="*/ 3 h 491"/>
              <a:gd name="T8" fmla="*/ 29 w 72"/>
              <a:gd name="T9" fmla="*/ 491 h 4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2" h="491">
                <a:moveTo>
                  <a:pt x="29" y="491"/>
                </a:moveTo>
                <a:lnTo>
                  <a:pt x="0" y="488"/>
                </a:lnTo>
                <a:lnTo>
                  <a:pt x="42" y="0"/>
                </a:lnTo>
                <a:lnTo>
                  <a:pt x="72" y="3"/>
                </a:lnTo>
                <a:lnTo>
                  <a:pt x="29" y="491"/>
                </a:lnTo>
                <a:close/>
              </a:path>
            </a:pathLst>
          </a:custGeom>
          <a:solidFill>
            <a:srgbClr val="BCD8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269" name="îṣ1îḋê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36462AEF-9C8E-493B-81D8-57037A5B0111}"/>
              </a:ext>
            </a:extLst>
          </p:cNvPr>
          <p:cNvSpPr/>
          <p:nvPr/>
        </p:nvSpPr>
        <p:spPr bwMode="auto">
          <a:xfrm>
            <a:off x="1879358" y="2440633"/>
            <a:ext cx="47319" cy="322687"/>
          </a:xfrm>
          <a:custGeom>
            <a:avLst/>
            <a:gdLst>
              <a:gd name="T0" fmla="*/ 29 w 72"/>
              <a:gd name="T1" fmla="*/ 491 h 491"/>
              <a:gd name="T2" fmla="*/ 0 w 72"/>
              <a:gd name="T3" fmla="*/ 488 h 491"/>
              <a:gd name="T4" fmla="*/ 42 w 72"/>
              <a:gd name="T5" fmla="*/ 0 h 491"/>
              <a:gd name="T6" fmla="*/ 72 w 72"/>
              <a:gd name="T7" fmla="*/ 3 h 491"/>
              <a:gd name="T8" fmla="*/ 29 w 72"/>
              <a:gd name="T9" fmla="*/ 491 h 4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2" h="491">
                <a:moveTo>
                  <a:pt x="29" y="491"/>
                </a:moveTo>
                <a:lnTo>
                  <a:pt x="0" y="488"/>
                </a:lnTo>
                <a:lnTo>
                  <a:pt x="42" y="0"/>
                </a:lnTo>
                <a:lnTo>
                  <a:pt x="72" y="3"/>
                </a:lnTo>
                <a:lnTo>
                  <a:pt x="29" y="491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270" name="ïšḷïḍê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1AD093BC-2982-4C86-A8A9-2BFB6779AC3B}"/>
              </a:ext>
            </a:extLst>
          </p:cNvPr>
          <p:cNvSpPr/>
          <p:nvPr/>
        </p:nvSpPr>
        <p:spPr bwMode="auto">
          <a:xfrm>
            <a:off x="1898417" y="2489267"/>
            <a:ext cx="44690" cy="276026"/>
          </a:xfrm>
          <a:custGeom>
            <a:avLst/>
            <a:gdLst>
              <a:gd name="T0" fmla="*/ 30 w 68"/>
              <a:gd name="T1" fmla="*/ 420 h 420"/>
              <a:gd name="T2" fmla="*/ 0 w 68"/>
              <a:gd name="T3" fmla="*/ 417 h 420"/>
              <a:gd name="T4" fmla="*/ 36 w 68"/>
              <a:gd name="T5" fmla="*/ 0 h 420"/>
              <a:gd name="T6" fmla="*/ 68 w 68"/>
              <a:gd name="T7" fmla="*/ 3 h 420"/>
              <a:gd name="T8" fmla="*/ 30 w 68"/>
              <a:gd name="T9" fmla="*/ 420 h 4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8" h="420">
                <a:moveTo>
                  <a:pt x="30" y="420"/>
                </a:moveTo>
                <a:lnTo>
                  <a:pt x="0" y="417"/>
                </a:lnTo>
                <a:lnTo>
                  <a:pt x="36" y="0"/>
                </a:lnTo>
                <a:lnTo>
                  <a:pt x="68" y="3"/>
                </a:lnTo>
                <a:lnTo>
                  <a:pt x="30" y="420"/>
                </a:lnTo>
                <a:close/>
              </a:path>
            </a:pathLst>
          </a:custGeom>
          <a:solidFill>
            <a:srgbClr val="F9513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271" name="íSľïdè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C19266DA-97B5-4B29-ABD3-836C6A9E69C6}"/>
              </a:ext>
            </a:extLst>
          </p:cNvPr>
          <p:cNvSpPr/>
          <p:nvPr/>
        </p:nvSpPr>
        <p:spPr bwMode="auto">
          <a:xfrm>
            <a:off x="1898417" y="2489267"/>
            <a:ext cx="44690" cy="276026"/>
          </a:xfrm>
          <a:custGeom>
            <a:avLst/>
            <a:gdLst>
              <a:gd name="T0" fmla="*/ 30 w 68"/>
              <a:gd name="T1" fmla="*/ 420 h 420"/>
              <a:gd name="T2" fmla="*/ 0 w 68"/>
              <a:gd name="T3" fmla="*/ 417 h 420"/>
              <a:gd name="T4" fmla="*/ 36 w 68"/>
              <a:gd name="T5" fmla="*/ 0 h 420"/>
              <a:gd name="T6" fmla="*/ 68 w 68"/>
              <a:gd name="T7" fmla="*/ 3 h 420"/>
              <a:gd name="T8" fmla="*/ 30 w 68"/>
              <a:gd name="T9" fmla="*/ 420 h 4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8" h="420">
                <a:moveTo>
                  <a:pt x="30" y="420"/>
                </a:moveTo>
                <a:lnTo>
                  <a:pt x="0" y="417"/>
                </a:lnTo>
                <a:lnTo>
                  <a:pt x="36" y="0"/>
                </a:lnTo>
                <a:lnTo>
                  <a:pt x="68" y="3"/>
                </a:lnTo>
                <a:lnTo>
                  <a:pt x="30" y="42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272" name="íṩlíďè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E53C6275-5D7B-4078-853B-354F23B454B2}"/>
              </a:ext>
            </a:extLst>
          </p:cNvPr>
          <p:cNvSpPr/>
          <p:nvPr/>
        </p:nvSpPr>
        <p:spPr bwMode="auto">
          <a:xfrm>
            <a:off x="1950337" y="2589162"/>
            <a:ext cx="35489" cy="180731"/>
          </a:xfrm>
          <a:custGeom>
            <a:avLst/>
            <a:gdLst>
              <a:gd name="T0" fmla="*/ 30 w 54"/>
              <a:gd name="T1" fmla="*/ 275 h 275"/>
              <a:gd name="T2" fmla="*/ 0 w 54"/>
              <a:gd name="T3" fmla="*/ 272 h 275"/>
              <a:gd name="T4" fmla="*/ 24 w 54"/>
              <a:gd name="T5" fmla="*/ 0 h 275"/>
              <a:gd name="T6" fmla="*/ 54 w 54"/>
              <a:gd name="T7" fmla="*/ 3 h 275"/>
              <a:gd name="T8" fmla="*/ 30 w 54"/>
              <a:gd name="T9" fmla="*/ 275 h 2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4" h="275">
                <a:moveTo>
                  <a:pt x="30" y="275"/>
                </a:moveTo>
                <a:lnTo>
                  <a:pt x="0" y="272"/>
                </a:lnTo>
                <a:lnTo>
                  <a:pt x="24" y="0"/>
                </a:lnTo>
                <a:lnTo>
                  <a:pt x="54" y="3"/>
                </a:lnTo>
                <a:lnTo>
                  <a:pt x="30" y="275"/>
                </a:lnTo>
                <a:close/>
              </a:path>
            </a:pathLst>
          </a:custGeom>
          <a:solidFill>
            <a:srgbClr val="BCD8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273" name="iśľïḋê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62CBD17B-6DF2-4D22-A50F-757FFFAAAAE9}"/>
              </a:ext>
            </a:extLst>
          </p:cNvPr>
          <p:cNvSpPr/>
          <p:nvPr/>
        </p:nvSpPr>
        <p:spPr bwMode="auto">
          <a:xfrm>
            <a:off x="1950337" y="2589162"/>
            <a:ext cx="35489" cy="180731"/>
          </a:xfrm>
          <a:custGeom>
            <a:avLst/>
            <a:gdLst>
              <a:gd name="T0" fmla="*/ 30 w 54"/>
              <a:gd name="T1" fmla="*/ 275 h 275"/>
              <a:gd name="T2" fmla="*/ 0 w 54"/>
              <a:gd name="T3" fmla="*/ 272 h 275"/>
              <a:gd name="T4" fmla="*/ 24 w 54"/>
              <a:gd name="T5" fmla="*/ 0 h 275"/>
              <a:gd name="T6" fmla="*/ 54 w 54"/>
              <a:gd name="T7" fmla="*/ 3 h 275"/>
              <a:gd name="T8" fmla="*/ 30 w 54"/>
              <a:gd name="T9" fmla="*/ 275 h 2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4" h="275">
                <a:moveTo>
                  <a:pt x="30" y="275"/>
                </a:moveTo>
                <a:lnTo>
                  <a:pt x="0" y="272"/>
                </a:lnTo>
                <a:lnTo>
                  <a:pt x="24" y="0"/>
                </a:lnTo>
                <a:lnTo>
                  <a:pt x="54" y="3"/>
                </a:lnTo>
                <a:lnTo>
                  <a:pt x="30" y="275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274" name="ïṣļidé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0B629898-1318-4AE0-B4B1-4CBB976CFBE8}"/>
              </a:ext>
            </a:extLst>
          </p:cNvPr>
          <p:cNvSpPr/>
          <p:nvPr/>
        </p:nvSpPr>
        <p:spPr bwMode="auto">
          <a:xfrm>
            <a:off x="1970052" y="2553015"/>
            <a:ext cx="39432" cy="218849"/>
          </a:xfrm>
          <a:custGeom>
            <a:avLst/>
            <a:gdLst>
              <a:gd name="T0" fmla="*/ 30 w 60"/>
              <a:gd name="T1" fmla="*/ 333 h 333"/>
              <a:gd name="T2" fmla="*/ 0 w 60"/>
              <a:gd name="T3" fmla="*/ 330 h 333"/>
              <a:gd name="T4" fmla="*/ 30 w 60"/>
              <a:gd name="T5" fmla="*/ 0 h 333"/>
              <a:gd name="T6" fmla="*/ 60 w 60"/>
              <a:gd name="T7" fmla="*/ 3 h 333"/>
              <a:gd name="T8" fmla="*/ 30 w 60"/>
              <a:gd name="T9" fmla="*/ 333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0" h="333">
                <a:moveTo>
                  <a:pt x="30" y="333"/>
                </a:moveTo>
                <a:lnTo>
                  <a:pt x="0" y="330"/>
                </a:lnTo>
                <a:lnTo>
                  <a:pt x="30" y="0"/>
                </a:lnTo>
                <a:lnTo>
                  <a:pt x="60" y="3"/>
                </a:lnTo>
                <a:lnTo>
                  <a:pt x="30" y="333"/>
                </a:lnTo>
                <a:close/>
              </a:path>
            </a:pathLst>
          </a:custGeom>
          <a:solidFill>
            <a:srgbClr val="F9513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275" name="î$ľiḑe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3EB4308F-D9EB-49A2-8CB4-BE2F77116C8B}"/>
              </a:ext>
            </a:extLst>
          </p:cNvPr>
          <p:cNvSpPr/>
          <p:nvPr/>
        </p:nvSpPr>
        <p:spPr bwMode="auto">
          <a:xfrm>
            <a:off x="1970052" y="2553015"/>
            <a:ext cx="39432" cy="218849"/>
          </a:xfrm>
          <a:custGeom>
            <a:avLst/>
            <a:gdLst>
              <a:gd name="T0" fmla="*/ 30 w 60"/>
              <a:gd name="T1" fmla="*/ 333 h 333"/>
              <a:gd name="T2" fmla="*/ 0 w 60"/>
              <a:gd name="T3" fmla="*/ 330 h 333"/>
              <a:gd name="T4" fmla="*/ 30 w 60"/>
              <a:gd name="T5" fmla="*/ 0 h 333"/>
              <a:gd name="T6" fmla="*/ 60 w 60"/>
              <a:gd name="T7" fmla="*/ 3 h 333"/>
              <a:gd name="T8" fmla="*/ 30 w 60"/>
              <a:gd name="T9" fmla="*/ 333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0" h="333">
                <a:moveTo>
                  <a:pt x="30" y="333"/>
                </a:moveTo>
                <a:lnTo>
                  <a:pt x="0" y="330"/>
                </a:lnTo>
                <a:lnTo>
                  <a:pt x="30" y="0"/>
                </a:lnTo>
                <a:lnTo>
                  <a:pt x="60" y="3"/>
                </a:lnTo>
                <a:lnTo>
                  <a:pt x="30" y="333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276" name="ïṣ1iḍe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A09DAFD1-6D18-49CF-A82A-FB4B8BC329D6}"/>
              </a:ext>
            </a:extLst>
          </p:cNvPr>
          <p:cNvSpPr/>
          <p:nvPr/>
        </p:nvSpPr>
        <p:spPr bwMode="auto">
          <a:xfrm>
            <a:off x="2021314" y="2520155"/>
            <a:ext cx="42719" cy="256310"/>
          </a:xfrm>
          <a:custGeom>
            <a:avLst/>
            <a:gdLst>
              <a:gd name="T0" fmla="*/ 32 w 65"/>
              <a:gd name="T1" fmla="*/ 390 h 390"/>
              <a:gd name="T2" fmla="*/ 0 w 65"/>
              <a:gd name="T3" fmla="*/ 387 h 390"/>
              <a:gd name="T4" fmla="*/ 35 w 65"/>
              <a:gd name="T5" fmla="*/ 0 h 390"/>
              <a:gd name="T6" fmla="*/ 65 w 65"/>
              <a:gd name="T7" fmla="*/ 3 h 390"/>
              <a:gd name="T8" fmla="*/ 32 w 65"/>
              <a:gd name="T9" fmla="*/ 390 h 3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5" h="390">
                <a:moveTo>
                  <a:pt x="32" y="390"/>
                </a:moveTo>
                <a:lnTo>
                  <a:pt x="0" y="387"/>
                </a:lnTo>
                <a:lnTo>
                  <a:pt x="35" y="0"/>
                </a:lnTo>
                <a:lnTo>
                  <a:pt x="65" y="3"/>
                </a:lnTo>
                <a:lnTo>
                  <a:pt x="32" y="390"/>
                </a:lnTo>
                <a:close/>
              </a:path>
            </a:pathLst>
          </a:custGeom>
          <a:solidFill>
            <a:srgbClr val="BCD8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277" name="îš1ïdé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B4BE587C-0257-4A31-B8A0-267E35F696A7}"/>
              </a:ext>
            </a:extLst>
          </p:cNvPr>
          <p:cNvSpPr/>
          <p:nvPr/>
        </p:nvSpPr>
        <p:spPr bwMode="auto">
          <a:xfrm>
            <a:off x="2021314" y="2520155"/>
            <a:ext cx="42719" cy="256310"/>
          </a:xfrm>
          <a:custGeom>
            <a:avLst/>
            <a:gdLst>
              <a:gd name="T0" fmla="*/ 32 w 65"/>
              <a:gd name="T1" fmla="*/ 390 h 390"/>
              <a:gd name="T2" fmla="*/ 0 w 65"/>
              <a:gd name="T3" fmla="*/ 387 h 390"/>
              <a:gd name="T4" fmla="*/ 35 w 65"/>
              <a:gd name="T5" fmla="*/ 0 h 390"/>
              <a:gd name="T6" fmla="*/ 65 w 65"/>
              <a:gd name="T7" fmla="*/ 3 h 390"/>
              <a:gd name="T8" fmla="*/ 32 w 65"/>
              <a:gd name="T9" fmla="*/ 390 h 3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5" h="390">
                <a:moveTo>
                  <a:pt x="32" y="390"/>
                </a:moveTo>
                <a:lnTo>
                  <a:pt x="0" y="387"/>
                </a:lnTo>
                <a:lnTo>
                  <a:pt x="35" y="0"/>
                </a:lnTo>
                <a:lnTo>
                  <a:pt x="65" y="3"/>
                </a:lnTo>
                <a:lnTo>
                  <a:pt x="32" y="39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278" name="îśḷîḍê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1E7B8245-4251-4914-A3B2-39B0E948C2A3}"/>
              </a:ext>
            </a:extLst>
          </p:cNvPr>
          <p:cNvSpPr/>
          <p:nvPr/>
        </p:nvSpPr>
        <p:spPr bwMode="auto">
          <a:xfrm>
            <a:off x="2042345" y="2707458"/>
            <a:ext cx="24974" cy="70978"/>
          </a:xfrm>
          <a:custGeom>
            <a:avLst/>
            <a:gdLst>
              <a:gd name="T0" fmla="*/ 30 w 38"/>
              <a:gd name="T1" fmla="*/ 108 h 108"/>
              <a:gd name="T2" fmla="*/ 0 w 38"/>
              <a:gd name="T3" fmla="*/ 105 h 108"/>
              <a:gd name="T4" fmla="*/ 8 w 38"/>
              <a:gd name="T5" fmla="*/ 0 h 108"/>
              <a:gd name="T6" fmla="*/ 38 w 38"/>
              <a:gd name="T7" fmla="*/ 3 h 108"/>
              <a:gd name="T8" fmla="*/ 30 w 38"/>
              <a:gd name="T9" fmla="*/ 108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8" h="108">
                <a:moveTo>
                  <a:pt x="30" y="108"/>
                </a:moveTo>
                <a:lnTo>
                  <a:pt x="0" y="105"/>
                </a:lnTo>
                <a:lnTo>
                  <a:pt x="8" y="0"/>
                </a:lnTo>
                <a:lnTo>
                  <a:pt x="38" y="3"/>
                </a:lnTo>
                <a:lnTo>
                  <a:pt x="30" y="108"/>
                </a:lnTo>
                <a:close/>
              </a:path>
            </a:pathLst>
          </a:custGeom>
          <a:solidFill>
            <a:srgbClr val="F9513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279" name="ísļïdé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69E574B3-F5EE-4458-A7E1-3B81F64288A1}"/>
              </a:ext>
            </a:extLst>
          </p:cNvPr>
          <p:cNvSpPr/>
          <p:nvPr/>
        </p:nvSpPr>
        <p:spPr bwMode="auto">
          <a:xfrm>
            <a:off x="2042345" y="2707458"/>
            <a:ext cx="24974" cy="70978"/>
          </a:xfrm>
          <a:custGeom>
            <a:avLst/>
            <a:gdLst>
              <a:gd name="T0" fmla="*/ 30 w 38"/>
              <a:gd name="T1" fmla="*/ 108 h 108"/>
              <a:gd name="T2" fmla="*/ 0 w 38"/>
              <a:gd name="T3" fmla="*/ 105 h 108"/>
              <a:gd name="T4" fmla="*/ 8 w 38"/>
              <a:gd name="T5" fmla="*/ 0 h 108"/>
              <a:gd name="T6" fmla="*/ 38 w 38"/>
              <a:gd name="T7" fmla="*/ 3 h 108"/>
              <a:gd name="T8" fmla="*/ 30 w 38"/>
              <a:gd name="T9" fmla="*/ 108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8" h="108">
                <a:moveTo>
                  <a:pt x="30" y="108"/>
                </a:moveTo>
                <a:lnTo>
                  <a:pt x="0" y="105"/>
                </a:lnTo>
                <a:lnTo>
                  <a:pt x="8" y="0"/>
                </a:lnTo>
                <a:lnTo>
                  <a:pt x="38" y="3"/>
                </a:lnTo>
                <a:lnTo>
                  <a:pt x="30" y="108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280" name="ísḻîḋê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C87F8440-6ABD-4706-A8E7-6ACE734B502D}"/>
              </a:ext>
            </a:extLst>
          </p:cNvPr>
          <p:cNvSpPr/>
          <p:nvPr/>
        </p:nvSpPr>
        <p:spPr bwMode="auto">
          <a:xfrm>
            <a:off x="2093607" y="2443262"/>
            <a:ext cx="49948" cy="339117"/>
          </a:xfrm>
          <a:custGeom>
            <a:avLst/>
            <a:gdLst>
              <a:gd name="T0" fmla="*/ 30 w 76"/>
              <a:gd name="T1" fmla="*/ 516 h 516"/>
              <a:gd name="T2" fmla="*/ 0 w 76"/>
              <a:gd name="T3" fmla="*/ 514 h 516"/>
              <a:gd name="T4" fmla="*/ 44 w 76"/>
              <a:gd name="T5" fmla="*/ 0 h 516"/>
              <a:gd name="T6" fmla="*/ 76 w 76"/>
              <a:gd name="T7" fmla="*/ 3 h 516"/>
              <a:gd name="T8" fmla="*/ 30 w 76"/>
              <a:gd name="T9" fmla="*/ 516 h 5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6" h="516">
                <a:moveTo>
                  <a:pt x="30" y="516"/>
                </a:moveTo>
                <a:lnTo>
                  <a:pt x="0" y="514"/>
                </a:lnTo>
                <a:lnTo>
                  <a:pt x="44" y="0"/>
                </a:lnTo>
                <a:lnTo>
                  <a:pt x="76" y="3"/>
                </a:lnTo>
                <a:lnTo>
                  <a:pt x="30" y="516"/>
                </a:lnTo>
                <a:close/>
              </a:path>
            </a:pathLst>
          </a:custGeom>
          <a:solidFill>
            <a:srgbClr val="BCD8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281" name="ïśḻíḋe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A7CE5DF6-B476-4C66-9AD2-80448AF7322C}"/>
              </a:ext>
            </a:extLst>
          </p:cNvPr>
          <p:cNvSpPr/>
          <p:nvPr/>
        </p:nvSpPr>
        <p:spPr bwMode="auto">
          <a:xfrm>
            <a:off x="2093607" y="2443262"/>
            <a:ext cx="49948" cy="339117"/>
          </a:xfrm>
          <a:custGeom>
            <a:avLst/>
            <a:gdLst>
              <a:gd name="T0" fmla="*/ 30 w 76"/>
              <a:gd name="T1" fmla="*/ 516 h 516"/>
              <a:gd name="T2" fmla="*/ 0 w 76"/>
              <a:gd name="T3" fmla="*/ 514 h 516"/>
              <a:gd name="T4" fmla="*/ 44 w 76"/>
              <a:gd name="T5" fmla="*/ 0 h 516"/>
              <a:gd name="T6" fmla="*/ 76 w 76"/>
              <a:gd name="T7" fmla="*/ 3 h 516"/>
              <a:gd name="T8" fmla="*/ 30 w 76"/>
              <a:gd name="T9" fmla="*/ 516 h 5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6" h="516">
                <a:moveTo>
                  <a:pt x="30" y="516"/>
                </a:moveTo>
                <a:lnTo>
                  <a:pt x="0" y="514"/>
                </a:lnTo>
                <a:lnTo>
                  <a:pt x="44" y="0"/>
                </a:lnTo>
                <a:lnTo>
                  <a:pt x="76" y="3"/>
                </a:lnTo>
                <a:lnTo>
                  <a:pt x="30" y="516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282" name="íSḻídè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351CE830-E3FA-4571-92AA-78D71323FC64}"/>
              </a:ext>
            </a:extLst>
          </p:cNvPr>
          <p:cNvSpPr/>
          <p:nvPr/>
        </p:nvSpPr>
        <p:spPr bwMode="auto">
          <a:xfrm>
            <a:off x="2113323" y="2405145"/>
            <a:ext cx="53234" cy="379207"/>
          </a:xfrm>
          <a:custGeom>
            <a:avLst/>
            <a:gdLst>
              <a:gd name="T0" fmla="*/ 30 w 81"/>
              <a:gd name="T1" fmla="*/ 577 h 577"/>
              <a:gd name="T2" fmla="*/ 0 w 81"/>
              <a:gd name="T3" fmla="*/ 574 h 577"/>
              <a:gd name="T4" fmla="*/ 50 w 81"/>
              <a:gd name="T5" fmla="*/ 0 h 577"/>
              <a:gd name="T6" fmla="*/ 81 w 81"/>
              <a:gd name="T7" fmla="*/ 3 h 577"/>
              <a:gd name="T8" fmla="*/ 30 w 81"/>
              <a:gd name="T9" fmla="*/ 577 h 5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1" h="577">
                <a:moveTo>
                  <a:pt x="30" y="577"/>
                </a:moveTo>
                <a:lnTo>
                  <a:pt x="0" y="574"/>
                </a:lnTo>
                <a:lnTo>
                  <a:pt x="50" y="0"/>
                </a:lnTo>
                <a:lnTo>
                  <a:pt x="81" y="3"/>
                </a:lnTo>
                <a:lnTo>
                  <a:pt x="30" y="577"/>
                </a:lnTo>
                <a:close/>
              </a:path>
            </a:pathLst>
          </a:custGeom>
          <a:solidFill>
            <a:srgbClr val="F9513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283" name="îşļïḍê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7900BDD6-A031-424C-BDA1-D88C746CB33E}"/>
              </a:ext>
            </a:extLst>
          </p:cNvPr>
          <p:cNvSpPr/>
          <p:nvPr/>
        </p:nvSpPr>
        <p:spPr bwMode="auto">
          <a:xfrm>
            <a:off x="2113323" y="2405145"/>
            <a:ext cx="53234" cy="379207"/>
          </a:xfrm>
          <a:custGeom>
            <a:avLst/>
            <a:gdLst>
              <a:gd name="T0" fmla="*/ 30 w 81"/>
              <a:gd name="T1" fmla="*/ 577 h 577"/>
              <a:gd name="T2" fmla="*/ 0 w 81"/>
              <a:gd name="T3" fmla="*/ 574 h 577"/>
              <a:gd name="T4" fmla="*/ 50 w 81"/>
              <a:gd name="T5" fmla="*/ 0 h 577"/>
              <a:gd name="T6" fmla="*/ 81 w 81"/>
              <a:gd name="T7" fmla="*/ 3 h 577"/>
              <a:gd name="T8" fmla="*/ 30 w 81"/>
              <a:gd name="T9" fmla="*/ 577 h 5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1" h="577">
                <a:moveTo>
                  <a:pt x="30" y="577"/>
                </a:moveTo>
                <a:lnTo>
                  <a:pt x="0" y="574"/>
                </a:lnTo>
                <a:lnTo>
                  <a:pt x="50" y="0"/>
                </a:lnTo>
                <a:lnTo>
                  <a:pt x="81" y="3"/>
                </a:lnTo>
                <a:lnTo>
                  <a:pt x="30" y="577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284" name="ïšḷíḓè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DA4DC1AD-C43A-4C20-80FE-C073F4802AF3}"/>
              </a:ext>
            </a:extLst>
          </p:cNvPr>
          <p:cNvSpPr/>
          <p:nvPr/>
        </p:nvSpPr>
        <p:spPr bwMode="auto">
          <a:xfrm>
            <a:off x="2165242" y="2588504"/>
            <a:ext cx="37461" cy="200447"/>
          </a:xfrm>
          <a:custGeom>
            <a:avLst/>
            <a:gdLst>
              <a:gd name="T0" fmla="*/ 30 w 57"/>
              <a:gd name="T1" fmla="*/ 305 h 305"/>
              <a:gd name="T2" fmla="*/ 0 w 57"/>
              <a:gd name="T3" fmla="*/ 302 h 305"/>
              <a:gd name="T4" fmla="*/ 27 w 57"/>
              <a:gd name="T5" fmla="*/ 0 h 305"/>
              <a:gd name="T6" fmla="*/ 57 w 57"/>
              <a:gd name="T7" fmla="*/ 3 h 305"/>
              <a:gd name="T8" fmla="*/ 30 w 57"/>
              <a:gd name="T9" fmla="*/ 305 h 3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7" h="305">
                <a:moveTo>
                  <a:pt x="30" y="305"/>
                </a:moveTo>
                <a:lnTo>
                  <a:pt x="0" y="302"/>
                </a:lnTo>
                <a:lnTo>
                  <a:pt x="27" y="0"/>
                </a:lnTo>
                <a:lnTo>
                  <a:pt x="57" y="3"/>
                </a:lnTo>
                <a:lnTo>
                  <a:pt x="30" y="305"/>
                </a:lnTo>
                <a:close/>
              </a:path>
            </a:pathLst>
          </a:custGeom>
          <a:solidFill>
            <a:srgbClr val="BCD8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285" name="íSļíḓe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81F6349A-C196-44A7-8CE7-1DD0DA1439B6}"/>
              </a:ext>
            </a:extLst>
          </p:cNvPr>
          <p:cNvSpPr/>
          <p:nvPr/>
        </p:nvSpPr>
        <p:spPr bwMode="auto">
          <a:xfrm>
            <a:off x="2165242" y="2588504"/>
            <a:ext cx="37461" cy="200447"/>
          </a:xfrm>
          <a:custGeom>
            <a:avLst/>
            <a:gdLst>
              <a:gd name="T0" fmla="*/ 30 w 57"/>
              <a:gd name="T1" fmla="*/ 305 h 305"/>
              <a:gd name="T2" fmla="*/ 0 w 57"/>
              <a:gd name="T3" fmla="*/ 302 h 305"/>
              <a:gd name="T4" fmla="*/ 27 w 57"/>
              <a:gd name="T5" fmla="*/ 0 h 305"/>
              <a:gd name="T6" fmla="*/ 57 w 57"/>
              <a:gd name="T7" fmla="*/ 3 h 305"/>
              <a:gd name="T8" fmla="*/ 30 w 57"/>
              <a:gd name="T9" fmla="*/ 305 h 3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7" h="305">
                <a:moveTo>
                  <a:pt x="30" y="305"/>
                </a:moveTo>
                <a:lnTo>
                  <a:pt x="0" y="302"/>
                </a:lnTo>
                <a:lnTo>
                  <a:pt x="27" y="0"/>
                </a:lnTo>
                <a:lnTo>
                  <a:pt x="57" y="3"/>
                </a:lnTo>
                <a:lnTo>
                  <a:pt x="30" y="305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286" name="iSļidé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623E3A63-7FF7-47BD-9C91-D144D870F065}"/>
              </a:ext>
            </a:extLst>
          </p:cNvPr>
          <p:cNvSpPr/>
          <p:nvPr/>
        </p:nvSpPr>
        <p:spPr bwMode="auto">
          <a:xfrm>
            <a:off x="2184958" y="2434719"/>
            <a:ext cx="51262" cy="356204"/>
          </a:xfrm>
          <a:custGeom>
            <a:avLst/>
            <a:gdLst>
              <a:gd name="T0" fmla="*/ 31 w 78"/>
              <a:gd name="T1" fmla="*/ 542 h 542"/>
              <a:gd name="T2" fmla="*/ 0 w 78"/>
              <a:gd name="T3" fmla="*/ 539 h 542"/>
              <a:gd name="T4" fmla="*/ 48 w 78"/>
              <a:gd name="T5" fmla="*/ 0 h 542"/>
              <a:gd name="T6" fmla="*/ 78 w 78"/>
              <a:gd name="T7" fmla="*/ 3 h 542"/>
              <a:gd name="T8" fmla="*/ 31 w 78"/>
              <a:gd name="T9" fmla="*/ 542 h 5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8" h="542">
                <a:moveTo>
                  <a:pt x="31" y="542"/>
                </a:moveTo>
                <a:lnTo>
                  <a:pt x="0" y="539"/>
                </a:lnTo>
                <a:lnTo>
                  <a:pt x="48" y="0"/>
                </a:lnTo>
                <a:lnTo>
                  <a:pt x="78" y="3"/>
                </a:lnTo>
                <a:lnTo>
                  <a:pt x="31" y="542"/>
                </a:lnTo>
                <a:close/>
              </a:path>
            </a:pathLst>
          </a:custGeom>
          <a:solidFill>
            <a:srgbClr val="F9513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287" name="îṡḻîḍè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A73BAA7F-5101-402F-9B58-97FD1FBC17F3}"/>
              </a:ext>
            </a:extLst>
          </p:cNvPr>
          <p:cNvSpPr/>
          <p:nvPr/>
        </p:nvSpPr>
        <p:spPr bwMode="auto">
          <a:xfrm>
            <a:off x="2184958" y="2434719"/>
            <a:ext cx="51262" cy="356204"/>
          </a:xfrm>
          <a:custGeom>
            <a:avLst/>
            <a:gdLst>
              <a:gd name="T0" fmla="*/ 31 w 78"/>
              <a:gd name="T1" fmla="*/ 542 h 542"/>
              <a:gd name="T2" fmla="*/ 0 w 78"/>
              <a:gd name="T3" fmla="*/ 539 h 542"/>
              <a:gd name="T4" fmla="*/ 48 w 78"/>
              <a:gd name="T5" fmla="*/ 0 h 542"/>
              <a:gd name="T6" fmla="*/ 78 w 78"/>
              <a:gd name="T7" fmla="*/ 3 h 542"/>
              <a:gd name="T8" fmla="*/ 31 w 78"/>
              <a:gd name="T9" fmla="*/ 542 h 5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8" h="542">
                <a:moveTo>
                  <a:pt x="31" y="542"/>
                </a:moveTo>
                <a:lnTo>
                  <a:pt x="0" y="539"/>
                </a:lnTo>
                <a:lnTo>
                  <a:pt x="48" y="0"/>
                </a:lnTo>
                <a:lnTo>
                  <a:pt x="78" y="3"/>
                </a:lnTo>
                <a:lnTo>
                  <a:pt x="31" y="542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288" name="ïšḻiḋe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8246EF18-AC55-4EF3-8802-ADEA0F5F94B1}"/>
              </a:ext>
            </a:extLst>
          </p:cNvPr>
          <p:cNvSpPr/>
          <p:nvPr/>
        </p:nvSpPr>
        <p:spPr bwMode="auto">
          <a:xfrm>
            <a:off x="2236877" y="2543814"/>
            <a:ext cx="41404" cy="251710"/>
          </a:xfrm>
          <a:custGeom>
            <a:avLst/>
            <a:gdLst>
              <a:gd name="T0" fmla="*/ 30 w 63"/>
              <a:gd name="T1" fmla="*/ 383 h 383"/>
              <a:gd name="T2" fmla="*/ 0 w 63"/>
              <a:gd name="T3" fmla="*/ 380 h 383"/>
              <a:gd name="T4" fmla="*/ 33 w 63"/>
              <a:gd name="T5" fmla="*/ 0 h 383"/>
              <a:gd name="T6" fmla="*/ 63 w 63"/>
              <a:gd name="T7" fmla="*/ 2 h 383"/>
              <a:gd name="T8" fmla="*/ 30 w 63"/>
              <a:gd name="T9" fmla="*/ 383 h 3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3" h="383">
                <a:moveTo>
                  <a:pt x="30" y="383"/>
                </a:moveTo>
                <a:lnTo>
                  <a:pt x="0" y="380"/>
                </a:lnTo>
                <a:lnTo>
                  <a:pt x="33" y="0"/>
                </a:lnTo>
                <a:lnTo>
                  <a:pt x="63" y="2"/>
                </a:lnTo>
                <a:lnTo>
                  <a:pt x="30" y="383"/>
                </a:lnTo>
                <a:close/>
              </a:path>
            </a:pathLst>
          </a:custGeom>
          <a:solidFill>
            <a:srgbClr val="BCD8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289" name="iṡļiḓè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83F9611F-D28D-4780-925D-796D2A713304}"/>
              </a:ext>
            </a:extLst>
          </p:cNvPr>
          <p:cNvSpPr/>
          <p:nvPr/>
        </p:nvSpPr>
        <p:spPr bwMode="auto">
          <a:xfrm>
            <a:off x="2236877" y="2543814"/>
            <a:ext cx="41404" cy="251710"/>
          </a:xfrm>
          <a:custGeom>
            <a:avLst/>
            <a:gdLst>
              <a:gd name="T0" fmla="*/ 30 w 63"/>
              <a:gd name="T1" fmla="*/ 383 h 383"/>
              <a:gd name="T2" fmla="*/ 0 w 63"/>
              <a:gd name="T3" fmla="*/ 380 h 383"/>
              <a:gd name="T4" fmla="*/ 33 w 63"/>
              <a:gd name="T5" fmla="*/ 0 h 383"/>
              <a:gd name="T6" fmla="*/ 63 w 63"/>
              <a:gd name="T7" fmla="*/ 2 h 383"/>
              <a:gd name="T8" fmla="*/ 30 w 63"/>
              <a:gd name="T9" fmla="*/ 383 h 3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3" h="383">
                <a:moveTo>
                  <a:pt x="30" y="383"/>
                </a:moveTo>
                <a:lnTo>
                  <a:pt x="0" y="380"/>
                </a:lnTo>
                <a:lnTo>
                  <a:pt x="33" y="0"/>
                </a:lnTo>
                <a:lnTo>
                  <a:pt x="63" y="2"/>
                </a:lnTo>
                <a:lnTo>
                  <a:pt x="30" y="383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290" name="iṩļîďè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EFD0727E-0FE3-4C22-A645-F137D1E5EBCA}"/>
              </a:ext>
            </a:extLst>
          </p:cNvPr>
          <p:cNvSpPr/>
          <p:nvPr/>
        </p:nvSpPr>
        <p:spPr bwMode="auto">
          <a:xfrm>
            <a:off x="2256593" y="2562216"/>
            <a:ext cx="40747" cy="235279"/>
          </a:xfrm>
          <a:custGeom>
            <a:avLst/>
            <a:gdLst>
              <a:gd name="T0" fmla="*/ 30 w 62"/>
              <a:gd name="T1" fmla="*/ 358 h 358"/>
              <a:gd name="T2" fmla="*/ 0 w 62"/>
              <a:gd name="T3" fmla="*/ 355 h 358"/>
              <a:gd name="T4" fmla="*/ 32 w 62"/>
              <a:gd name="T5" fmla="*/ 0 h 358"/>
              <a:gd name="T6" fmla="*/ 62 w 62"/>
              <a:gd name="T7" fmla="*/ 3 h 358"/>
              <a:gd name="T8" fmla="*/ 30 w 62"/>
              <a:gd name="T9" fmla="*/ 358 h 3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2" h="358">
                <a:moveTo>
                  <a:pt x="30" y="358"/>
                </a:moveTo>
                <a:lnTo>
                  <a:pt x="0" y="355"/>
                </a:lnTo>
                <a:lnTo>
                  <a:pt x="32" y="0"/>
                </a:lnTo>
                <a:lnTo>
                  <a:pt x="62" y="3"/>
                </a:lnTo>
                <a:lnTo>
                  <a:pt x="30" y="358"/>
                </a:lnTo>
                <a:close/>
              </a:path>
            </a:pathLst>
          </a:custGeom>
          <a:solidFill>
            <a:srgbClr val="F9513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291" name="îşlïḍe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BD28D83F-3D21-4E44-B5C4-5F7E71381DA7}"/>
              </a:ext>
            </a:extLst>
          </p:cNvPr>
          <p:cNvSpPr/>
          <p:nvPr/>
        </p:nvSpPr>
        <p:spPr bwMode="auto">
          <a:xfrm>
            <a:off x="2256593" y="2562216"/>
            <a:ext cx="40747" cy="235279"/>
          </a:xfrm>
          <a:custGeom>
            <a:avLst/>
            <a:gdLst>
              <a:gd name="T0" fmla="*/ 30 w 62"/>
              <a:gd name="T1" fmla="*/ 358 h 358"/>
              <a:gd name="T2" fmla="*/ 0 w 62"/>
              <a:gd name="T3" fmla="*/ 355 h 358"/>
              <a:gd name="T4" fmla="*/ 32 w 62"/>
              <a:gd name="T5" fmla="*/ 0 h 358"/>
              <a:gd name="T6" fmla="*/ 62 w 62"/>
              <a:gd name="T7" fmla="*/ 3 h 358"/>
              <a:gd name="T8" fmla="*/ 30 w 62"/>
              <a:gd name="T9" fmla="*/ 358 h 3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2" h="358">
                <a:moveTo>
                  <a:pt x="30" y="358"/>
                </a:moveTo>
                <a:lnTo>
                  <a:pt x="0" y="355"/>
                </a:lnTo>
                <a:lnTo>
                  <a:pt x="32" y="0"/>
                </a:lnTo>
                <a:lnTo>
                  <a:pt x="62" y="3"/>
                </a:lnTo>
                <a:lnTo>
                  <a:pt x="30" y="358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292" name="ïṥḻïḋe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B5CA5CCA-F936-4964-9BC5-8468E318DF67}"/>
              </a:ext>
            </a:extLst>
          </p:cNvPr>
          <p:cNvSpPr/>
          <p:nvPr/>
        </p:nvSpPr>
        <p:spPr bwMode="auto">
          <a:xfrm>
            <a:off x="2308512" y="2649625"/>
            <a:ext cx="32860" cy="152471"/>
          </a:xfrm>
          <a:custGeom>
            <a:avLst/>
            <a:gdLst>
              <a:gd name="T0" fmla="*/ 30 w 50"/>
              <a:gd name="T1" fmla="*/ 232 h 232"/>
              <a:gd name="T2" fmla="*/ 0 w 50"/>
              <a:gd name="T3" fmla="*/ 229 h 232"/>
              <a:gd name="T4" fmla="*/ 20 w 50"/>
              <a:gd name="T5" fmla="*/ 0 h 232"/>
              <a:gd name="T6" fmla="*/ 50 w 50"/>
              <a:gd name="T7" fmla="*/ 1 h 232"/>
              <a:gd name="T8" fmla="*/ 30 w 50"/>
              <a:gd name="T9" fmla="*/ 232 h 2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0" h="232">
                <a:moveTo>
                  <a:pt x="30" y="232"/>
                </a:moveTo>
                <a:lnTo>
                  <a:pt x="0" y="229"/>
                </a:lnTo>
                <a:lnTo>
                  <a:pt x="20" y="0"/>
                </a:lnTo>
                <a:lnTo>
                  <a:pt x="50" y="1"/>
                </a:lnTo>
                <a:lnTo>
                  <a:pt x="30" y="232"/>
                </a:lnTo>
                <a:close/>
              </a:path>
            </a:pathLst>
          </a:custGeom>
          <a:solidFill>
            <a:srgbClr val="BCD8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293" name="ïṩļíḍê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70B2A2E6-418F-4409-B093-9B18D7E95240}"/>
              </a:ext>
            </a:extLst>
          </p:cNvPr>
          <p:cNvSpPr/>
          <p:nvPr/>
        </p:nvSpPr>
        <p:spPr bwMode="auto">
          <a:xfrm>
            <a:off x="2308512" y="2649625"/>
            <a:ext cx="32860" cy="152471"/>
          </a:xfrm>
          <a:custGeom>
            <a:avLst/>
            <a:gdLst>
              <a:gd name="T0" fmla="*/ 30 w 50"/>
              <a:gd name="T1" fmla="*/ 232 h 232"/>
              <a:gd name="T2" fmla="*/ 0 w 50"/>
              <a:gd name="T3" fmla="*/ 229 h 232"/>
              <a:gd name="T4" fmla="*/ 20 w 50"/>
              <a:gd name="T5" fmla="*/ 0 h 232"/>
              <a:gd name="T6" fmla="*/ 50 w 50"/>
              <a:gd name="T7" fmla="*/ 1 h 232"/>
              <a:gd name="T8" fmla="*/ 30 w 50"/>
              <a:gd name="T9" fmla="*/ 232 h 2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0" h="232">
                <a:moveTo>
                  <a:pt x="30" y="232"/>
                </a:moveTo>
                <a:lnTo>
                  <a:pt x="0" y="229"/>
                </a:lnTo>
                <a:lnTo>
                  <a:pt x="20" y="0"/>
                </a:lnTo>
                <a:lnTo>
                  <a:pt x="50" y="1"/>
                </a:lnTo>
                <a:lnTo>
                  <a:pt x="30" y="232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294" name="í$ḻîḋè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2BC44746-0857-431C-B9E7-9E58CFF5AC3B}"/>
              </a:ext>
            </a:extLst>
          </p:cNvPr>
          <p:cNvSpPr/>
          <p:nvPr/>
        </p:nvSpPr>
        <p:spPr bwMode="auto">
          <a:xfrm>
            <a:off x="2328228" y="2688399"/>
            <a:ext cx="29575" cy="114353"/>
          </a:xfrm>
          <a:custGeom>
            <a:avLst/>
            <a:gdLst>
              <a:gd name="T0" fmla="*/ 30 w 45"/>
              <a:gd name="T1" fmla="*/ 174 h 174"/>
              <a:gd name="T2" fmla="*/ 0 w 45"/>
              <a:gd name="T3" fmla="*/ 173 h 174"/>
              <a:gd name="T4" fmla="*/ 16 w 45"/>
              <a:gd name="T5" fmla="*/ 0 h 174"/>
              <a:gd name="T6" fmla="*/ 45 w 45"/>
              <a:gd name="T7" fmla="*/ 3 h 174"/>
              <a:gd name="T8" fmla="*/ 30 w 45"/>
              <a:gd name="T9" fmla="*/ 174 h 1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5" h="174">
                <a:moveTo>
                  <a:pt x="30" y="174"/>
                </a:moveTo>
                <a:lnTo>
                  <a:pt x="0" y="173"/>
                </a:lnTo>
                <a:lnTo>
                  <a:pt x="16" y="0"/>
                </a:lnTo>
                <a:lnTo>
                  <a:pt x="45" y="3"/>
                </a:lnTo>
                <a:lnTo>
                  <a:pt x="30" y="174"/>
                </a:lnTo>
                <a:close/>
              </a:path>
            </a:pathLst>
          </a:custGeom>
          <a:solidFill>
            <a:srgbClr val="F9513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295" name="îSľídé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08149037-4665-4ED0-9C9F-D310CF078C74}"/>
              </a:ext>
            </a:extLst>
          </p:cNvPr>
          <p:cNvSpPr/>
          <p:nvPr/>
        </p:nvSpPr>
        <p:spPr bwMode="auto">
          <a:xfrm>
            <a:off x="2328228" y="2688399"/>
            <a:ext cx="29575" cy="114353"/>
          </a:xfrm>
          <a:custGeom>
            <a:avLst/>
            <a:gdLst>
              <a:gd name="T0" fmla="*/ 30 w 45"/>
              <a:gd name="T1" fmla="*/ 174 h 174"/>
              <a:gd name="T2" fmla="*/ 0 w 45"/>
              <a:gd name="T3" fmla="*/ 173 h 174"/>
              <a:gd name="T4" fmla="*/ 16 w 45"/>
              <a:gd name="T5" fmla="*/ 0 h 174"/>
              <a:gd name="T6" fmla="*/ 45 w 45"/>
              <a:gd name="T7" fmla="*/ 3 h 174"/>
              <a:gd name="T8" fmla="*/ 30 w 45"/>
              <a:gd name="T9" fmla="*/ 174 h 1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5" h="174">
                <a:moveTo>
                  <a:pt x="30" y="174"/>
                </a:moveTo>
                <a:lnTo>
                  <a:pt x="0" y="173"/>
                </a:lnTo>
                <a:lnTo>
                  <a:pt x="16" y="0"/>
                </a:lnTo>
                <a:lnTo>
                  <a:pt x="45" y="3"/>
                </a:lnTo>
                <a:lnTo>
                  <a:pt x="30" y="174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296" name="isļîďè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DFA2B8BF-EB4A-470D-93A8-2BE509744476}"/>
              </a:ext>
            </a:extLst>
          </p:cNvPr>
          <p:cNvSpPr/>
          <p:nvPr/>
        </p:nvSpPr>
        <p:spPr bwMode="auto">
          <a:xfrm>
            <a:off x="2379490" y="2722574"/>
            <a:ext cx="27603" cy="84779"/>
          </a:xfrm>
          <a:custGeom>
            <a:avLst/>
            <a:gdLst>
              <a:gd name="T0" fmla="*/ 32 w 42"/>
              <a:gd name="T1" fmla="*/ 129 h 129"/>
              <a:gd name="T2" fmla="*/ 0 w 42"/>
              <a:gd name="T3" fmla="*/ 126 h 129"/>
              <a:gd name="T4" fmla="*/ 12 w 42"/>
              <a:gd name="T5" fmla="*/ 0 h 129"/>
              <a:gd name="T6" fmla="*/ 42 w 42"/>
              <a:gd name="T7" fmla="*/ 3 h 129"/>
              <a:gd name="T8" fmla="*/ 32 w 42"/>
              <a:gd name="T9" fmla="*/ 129 h 1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2" h="129">
                <a:moveTo>
                  <a:pt x="32" y="129"/>
                </a:moveTo>
                <a:lnTo>
                  <a:pt x="0" y="126"/>
                </a:lnTo>
                <a:lnTo>
                  <a:pt x="12" y="0"/>
                </a:lnTo>
                <a:lnTo>
                  <a:pt x="42" y="3"/>
                </a:lnTo>
                <a:lnTo>
                  <a:pt x="32" y="129"/>
                </a:lnTo>
                <a:close/>
              </a:path>
            </a:pathLst>
          </a:custGeom>
          <a:solidFill>
            <a:srgbClr val="BCD8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297" name="i$ļïḍé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E722889D-61D8-4546-90F7-DFABF8A5888E}"/>
              </a:ext>
            </a:extLst>
          </p:cNvPr>
          <p:cNvSpPr/>
          <p:nvPr/>
        </p:nvSpPr>
        <p:spPr bwMode="auto">
          <a:xfrm>
            <a:off x="2379490" y="2722574"/>
            <a:ext cx="27603" cy="84779"/>
          </a:xfrm>
          <a:custGeom>
            <a:avLst/>
            <a:gdLst>
              <a:gd name="T0" fmla="*/ 32 w 42"/>
              <a:gd name="T1" fmla="*/ 129 h 129"/>
              <a:gd name="T2" fmla="*/ 0 w 42"/>
              <a:gd name="T3" fmla="*/ 126 h 129"/>
              <a:gd name="T4" fmla="*/ 12 w 42"/>
              <a:gd name="T5" fmla="*/ 0 h 129"/>
              <a:gd name="T6" fmla="*/ 42 w 42"/>
              <a:gd name="T7" fmla="*/ 3 h 129"/>
              <a:gd name="T8" fmla="*/ 32 w 42"/>
              <a:gd name="T9" fmla="*/ 129 h 1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2" h="129">
                <a:moveTo>
                  <a:pt x="32" y="129"/>
                </a:moveTo>
                <a:lnTo>
                  <a:pt x="0" y="126"/>
                </a:lnTo>
                <a:lnTo>
                  <a:pt x="12" y="0"/>
                </a:lnTo>
                <a:lnTo>
                  <a:pt x="42" y="3"/>
                </a:lnTo>
                <a:lnTo>
                  <a:pt x="32" y="129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298" name="i$1îḋè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35C55060-BE25-4306-AB4F-67F242AF56A2}"/>
              </a:ext>
            </a:extLst>
          </p:cNvPr>
          <p:cNvSpPr/>
          <p:nvPr/>
        </p:nvSpPr>
        <p:spPr bwMode="auto">
          <a:xfrm>
            <a:off x="2400521" y="2533299"/>
            <a:ext cx="42719" cy="276026"/>
          </a:xfrm>
          <a:custGeom>
            <a:avLst/>
            <a:gdLst>
              <a:gd name="T0" fmla="*/ 30 w 65"/>
              <a:gd name="T1" fmla="*/ 420 h 420"/>
              <a:gd name="T2" fmla="*/ 0 w 65"/>
              <a:gd name="T3" fmla="*/ 417 h 420"/>
              <a:gd name="T4" fmla="*/ 35 w 65"/>
              <a:gd name="T5" fmla="*/ 0 h 420"/>
              <a:gd name="T6" fmla="*/ 65 w 65"/>
              <a:gd name="T7" fmla="*/ 3 h 420"/>
              <a:gd name="T8" fmla="*/ 30 w 65"/>
              <a:gd name="T9" fmla="*/ 420 h 4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5" h="420">
                <a:moveTo>
                  <a:pt x="30" y="420"/>
                </a:moveTo>
                <a:lnTo>
                  <a:pt x="0" y="417"/>
                </a:lnTo>
                <a:lnTo>
                  <a:pt x="35" y="0"/>
                </a:lnTo>
                <a:lnTo>
                  <a:pt x="65" y="3"/>
                </a:lnTo>
                <a:lnTo>
                  <a:pt x="30" y="420"/>
                </a:lnTo>
                <a:close/>
              </a:path>
            </a:pathLst>
          </a:custGeom>
          <a:solidFill>
            <a:srgbClr val="F9513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299" name="ïṧḻîdé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8455C7E4-3342-4848-A0E5-3090A1238CCB}"/>
              </a:ext>
            </a:extLst>
          </p:cNvPr>
          <p:cNvSpPr/>
          <p:nvPr/>
        </p:nvSpPr>
        <p:spPr bwMode="auto">
          <a:xfrm>
            <a:off x="2400521" y="2533299"/>
            <a:ext cx="42719" cy="276026"/>
          </a:xfrm>
          <a:custGeom>
            <a:avLst/>
            <a:gdLst>
              <a:gd name="T0" fmla="*/ 30 w 65"/>
              <a:gd name="T1" fmla="*/ 420 h 420"/>
              <a:gd name="T2" fmla="*/ 0 w 65"/>
              <a:gd name="T3" fmla="*/ 417 h 420"/>
              <a:gd name="T4" fmla="*/ 35 w 65"/>
              <a:gd name="T5" fmla="*/ 0 h 420"/>
              <a:gd name="T6" fmla="*/ 65 w 65"/>
              <a:gd name="T7" fmla="*/ 3 h 420"/>
              <a:gd name="T8" fmla="*/ 30 w 65"/>
              <a:gd name="T9" fmla="*/ 420 h 4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5" h="420">
                <a:moveTo>
                  <a:pt x="30" y="420"/>
                </a:moveTo>
                <a:lnTo>
                  <a:pt x="0" y="417"/>
                </a:lnTo>
                <a:lnTo>
                  <a:pt x="35" y="0"/>
                </a:lnTo>
                <a:lnTo>
                  <a:pt x="65" y="3"/>
                </a:lnTo>
                <a:lnTo>
                  <a:pt x="30" y="42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300" name="íSḷïḋè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A48C9164-36BF-4D6E-9562-AD3AEA2ED076}"/>
              </a:ext>
            </a:extLst>
          </p:cNvPr>
          <p:cNvSpPr/>
          <p:nvPr/>
        </p:nvSpPr>
        <p:spPr bwMode="auto">
          <a:xfrm>
            <a:off x="2451783" y="2510954"/>
            <a:ext cx="46004" cy="302971"/>
          </a:xfrm>
          <a:custGeom>
            <a:avLst/>
            <a:gdLst>
              <a:gd name="T0" fmla="*/ 30 w 70"/>
              <a:gd name="T1" fmla="*/ 461 h 461"/>
              <a:gd name="T2" fmla="*/ 0 w 70"/>
              <a:gd name="T3" fmla="*/ 458 h 461"/>
              <a:gd name="T4" fmla="*/ 40 w 70"/>
              <a:gd name="T5" fmla="*/ 0 h 461"/>
              <a:gd name="T6" fmla="*/ 70 w 70"/>
              <a:gd name="T7" fmla="*/ 1 h 461"/>
              <a:gd name="T8" fmla="*/ 30 w 70"/>
              <a:gd name="T9" fmla="*/ 461 h 4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0" h="461">
                <a:moveTo>
                  <a:pt x="30" y="461"/>
                </a:moveTo>
                <a:lnTo>
                  <a:pt x="0" y="458"/>
                </a:lnTo>
                <a:lnTo>
                  <a:pt x="40" y="0"/>
                </a:lnTo>
                <a:lnTo>
                  <a:pt x="70" y="1"/>
                </a:lnTo>
                <a:lnTo>
                  <a:pt x="30" y="461"/>
                </a:lnTo>
                <a:close/>
              </a:path>
            </a:pathLst>
          </a:custGeom>
          <a:solidFill>
            <a:srgbClr val="BCD8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301" name="îṩļíḓe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38D9E54C-298F-4DBB-A4DF-1F4CCEF580BD}"/>
              </a:ext>
            </a:extLst>
          </p:cNvPr>
          <p:cNvSpPr/>
          <p:nvPr/>
        </p:nvSpPr>
        <p:spPr bwMode="auto">
          <a:xfrm>
            <a:off x="2451783" y="2510954"/>
            <a:ext cx="46004" cy="302971"/>
          </a:xfrm>
          <a:custGeom>
            <a:avLst/>
            <a:gdLst>
              <a:gd name="T0" fmla="*/ 30 w 70"/>
              <a:gd name="T1" fmla="*/ 461 h 461"/>
              <a:gd name="T2" fmla="*/ 0 w 70"/>
              <a:gd name="T3" fmla="*/ 458 h 461"/>
              <a:gd name="T4" fmla="*/ 40 w 70"/>
              <a:gd name="T5" fmla="*/ 0 h 461"/>
              <a:gd name="T6" fmla="*/ 70 w 70"/>
              <a:gd name="T7" fmla="*/ 1 h 461"/>
              <a:gd name="T8" fmla="*/ 30 w 70"/>
              <a:gd name="T9" fmla="*/ 461 h 4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0" h="461">
                <a:moveTo>
                  <a:pt x="30" y="461"/>
                </a:moveTo>
                <a:lnTo>
                  <a:pt x="0" y="458"/>
                </a:lnTo>
                <a:lnTo>
                  <a:pt x="40" y="0"/>
                </a:lnTo>
                <a:lnTo>
                  <a:pt x="70" y="1"/>
                </a:lnTo>
                <a:lnTo>
                  <a:pt x="30" y="461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302" name="îsļiḋè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E886A2F5-EFB2-4A40-BD6E-D0ABB876C164}"/>
              </a:ext>
            </a:extLst>
          </p:cNvPr>
          <p:cNvSpPr/>
          <p:nvPr/>
        </p:nvSpPr>
        <p:spPr bwMode="auto">
          <a:xfrm>
            <a:off x="2471499" y="2416975"/>
            <a:ext cx="54548" cy="398923"/>
          </a:xfrm>
          <a:custGeom>
            <a:avLst/>
            <a:gdLst>
              <a:gd name="T0" fmla="*/ 30 w 83"/>
              <a:gd name="T1" fmla="*/ 607 h 607"/>
              <a:gd name="T2" fmla="*/ 0 w 83"/>
              <a:gd name="T3" fmla="*/ 604 h 607"/>
              <a:gd name="T4" fmla="*/ 53 w 83"/>
              <a:gd name="T5" fmla="*/ 0 h 607"/>
              <a:gd name="T6" fmla="*/ 83 w 83"/>
              <a:gd name="T7" fmla="*/ 2 h 607"/>
              <a:gd name="T8" fmla="*/ 30 w 83"/>
              <a:gd name="T9" fmla="*/ 607 h 6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3" h="607">
                <a:moveTo>
                  <a:pt x="30" y="607"/>
                </a:moveTo>
                <a:lnTo>
                  <a:pt x="0" y="604"/>
                </a:lnTo>
                <a:lnTo>
                  <a:pt x="53" y="0"/>
                </a:lnTo>
                <a:lnTo>
                  <a:pt x="83" y="2"/>
                </a:lnTo>
                <a:lnTo>
                  <a:pt x="30" y="607"/>
                </a:lnTo>
                <a:close/>
              </a:path>
            </a:pathLst>
          </a:custGeom>
          <a:solidFill>
            <a:srgbClr val="F9513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303" name="íṥḷiḑe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D873D36F-A865-4B75-AF4C-9DDA865CFF60}"/>
              </a:ext>
            </a:extLst>
          </p:cNvPr>
          <p:cNvSpPr/>
          <p:nvPr/>
        </p:nvSpPr>
        <p:spPr bwMode="auto">
          <a:xfrm>
            <a:off x="2471499" y="2416975"/>
            <a:ext cx="54548" cy="398923"/>
          </a:xfrm>
          <a:custGeom>
            <a:avLst/>
            <a:gdLst>
              <a:gd name="T0" fmla="*/ 30 w 83"/>
              <a:gd name="T1" fmla="*/ 607 h 607"/>
              <a:gd name="T2" fmla="*/ 0 w 83"/>
              <a:gd name="T3" fmla="*/ 604 h 607"/>
              <a:gd name="T4" fmla="*/ 53 w 83"/>
              <a:gd name="T5" fmla="*/ 0 h 607"/>
              <a:gd name="T6" fmla="*/ 83 w 83"/>
              <a:gd name="T7" fmla="*/ 2 h 607"/>
              <a:gd name="T8" fmla="*/ 30 w 83"/>
              <a:gd name="T9" fmla="*/ 607 h 6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3" h="607">
                <a:moveTo>
                  <a:pt x="30" y="607"/>
                </a:moveTo>
                <a:lnTo>
                  <a:pt x="0" y="604"/>
                </a:lnTo>
                <a:lnTo>
                  <a:pt x="53" y="0"/>
                </a:lnTo>
                <a:lnTo>
                  <a:pt x="83" y="2"/>
                </a:lnTo>
                <a:lnTo>
                  <a:pt x="30" y="607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304" name="íşḷiḍe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FD4BF15F-6D10-4065-81B3-76338501CEC7}"/>
              </a:ext>
            </a:extLst>
          </p:cNvPr>
          <p:cNvSpPr/>
          <p:nvPr/>
        </p:nvSpPr>
        <p:spPr bwMode="auto">
          <a:xfrm>
            <a:off x="2523418" y="2631880"/>
            <a:ext cx="36147" cy="188618"/>
          </a:xfrm>
          <a:custGeom>
            <a:avLst/>
            <a:gdLst>
              <a:gd name="T0" fmla="*/ 29 w 55"/>
              <a:gd name="T1" fmla="*/ 287 h 287"/>
              <a:gd name="T2" fmla="*/ 0 w 55"/>
              <a:gd name="T3" fmla="*/ 284 h 287"/>
              <a:gd name="T4" fmla="*/ 25 w 55"/>
              <a:gd name="T5" fmla="*/ 0 h 287"/>
              <a:gd name="T6" fmla="*/ 55 w 55"/>
              <a:gd name="T7" fmla="*/ 2 h 287"/>
              <a:gd name="T8" fmla="*/ 29 w 55"/>
              <a:gd name="T9" fmla="*/ 287 h 2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5" h="287">
                <a:moveTo>
                  <a:pt x="29" y="287"/>
                </a:moveTo>
                <a:lnTo>
                  <a:pt x="0" y="284"/>
                </a:lnTo>
                <a:lnTo>
                  <a:pt x="25" y="0"/>
                </a:lnTo>
                <a:lnTo>
                  <a:pt x="55" y="2"/>
                </a:lnTo>
                <a:lnTo>
                  <a:pt x="29" y="287"/>
                </a:lnTo>
                <a:close/>
              </a:path>
            </a:pathLst>
          </a:custGeom>
          <a:solidFill>
            <a:srgbClr val="BCD8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305" name="îṩ1ïḋê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B5641FAA-0AE7-42CA-9981-2777EEBDBC4F}"/>
              </a:ext>
            </a:extLst>
          </p:cNvPr>
          <p:cNvSpPr/>
          <p:nvPr/>
        </p:nvSpPr>
        <p:spPr bwMode="auto">
          <a:xfrm>
            <a:off x="2523418" y="2631880"/>
            <a:ext cx="36147" cy="188618"/>
          </a:xfrm>
          <a:custGeom>
            <a:avLst/>
            <a:gdLst>
              <a:gd name="T0" fmla="*/ 29 w 55"/>
              <a:gd name="T1" fmla="*/ 287 h 287"/>
              <a:gd name="T2" fmla="*/ 0 w 55"/>
              <a:gd name="T3" fmla="*/ 284 h 287"/>
              <a:gd name="T4" fmla="*/ 25 w 55"/>
              <a:gd name="T5" fmla="*/ 0 h 287"/>
              <a:gd name="T6" fmla="*/ 55 w 55"/>
              <a:gd name="T7" fmla="*/ 2 h 287"/>
              <a:gd name="T8" fmla="*/ 29 w 55"/>
              <a:gd name="T9" fmla="*/ 287 h 2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5" h="287">
                <a:moveTo>
                  <a:pt x="29" y="287"/>
                </a:moveTo>
                <a:lnTo>
                  <a:pt x="0" y="284"/>
                </a:lnTo>
                <a:lnTo>
                  <a:pt x="25" y="0"/>
                </a:lnTo>
                <a:lnTo>
                  <a:pt x="55" y="2"/>
                </a:lnTo>
                <a:lnTo>
                  <a:pt x="29" y="287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306" name="îśḻidê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201DC87D-FD5B-4EC1-94F3-D54708E2A75C}"/>
              </a:ext>
            </a:extLst>
          </p:cNvPr>
          <p:cNvSpPr/>
          <p:nvPr/>
        </p:nvSpPr>
        <p:spPr bwMode="auto">
          <a:xfrm>
            <a:off x="2542477" y="2662768"/>
            <a:ext cx="34175" cy="159701"/>
          </a:xfrm>
          <a:custGeom>
            <a:avLst/>
            <a:gdLst>
              <a:gd name="T0" fmla="*/ 32 w 52"/>
              <a:gd name="T1" fmla="*/ 243 h 243"/>
              <a:gd name="T2" fmla="*/ 0 w 52"/>
              <a:gd name="T3" fmla="*/ 240 h 243"/>
              <a:gd name="T4" fmla="*/ 22 w 52"/>
              <a:gd name="T5" fmla="*/ 0 h 243"/>
              <a:gd name="T6" fmla="*/ 52 w 52"/>
              <a:gd name="T7" fmla="*/ 2 h 243"/>
              <a:gd name="T8" fmla="*/ 32 w 52"/>
              <a:gd name="T9" fmla="*/ 243 h 2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2" h="243">
                <a:moveTo>
                  <a:pt x="32" y="243"/>
                </a:moveTo>
                <a:lnTo>
                  <a:pt x="0" y="240"/>
                </a:lnTo>
                <a:lnTo>
                  <a:pt x="22" y="0"/>
                </a:lnTo>
                <a:lnTo>
                  <a:pt x="52" y="2"/>
                </a:lnTo>
                <a:lnTo>
                  <a:pt x="32" y="243"/>
                </a:lnTo>
                <a:close/>
              </a:path>
            </a:pathLst>
          </a:custGeom>
          <a:solidFill>
            <a:srgbClr val="F9513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307" name="iṣľide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CBF02E3F-010F-4E2F-9363-6118C6CEDD82}"/>
              </a:ext>
            </a:extLst>
          </p:cNvPr>
          <p:cNvSpPr/>
          <p:nvPr/>
        </p:nvSpPr>
        <p:spPr bwMode="auto">
          <a:xfrm>
            <a:off x="2542477" y="2662768"/>
            <a:ext cx="34175" cy="159701"/>
          </a:xfrm>
          <a:custGeom>
            <a:avLst/>
            <a:gdLst>
              <a:gd name="T0" fmla="*/ 32 w 52"/>
              <a:gd name="T1" fmla="*/ 243 h 243"/>
              <a:gd name="T2" fmla="*/ 0 w 52"/>
              <a:gd name="T3" fmla="*/ 240 h 243"/>
              <a:gd name="T4" fmla="*/ 22 w 52"/>
              <a:gd name="T5" fmla="*/ 0 h 243"/>
              <a:gd name="T6" fmla="*/ 52 w 52"/>
              <a:gd name="T7" fmla="*/ 2 h 243"/>
              <a:gd name="T8" fmla="*/ 32 w 52"/>
              <a:gd name="T9" fmla="*/ 243 h 2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2" h="243">
                <a:moveTo>
                  <a:pt x="32" y="243"/>
                </a:moveTo>
                <a:lnTo>
                  <a:pt x="0" y="240"/>
                </a:lnTo>
                <a:lnTo>
                  <a:pt x="22" y="0"/>
                </a:lnTo>
                <a:lnTo>
                  <a:pt x="52" y="2"/>
                </a:lnTo>
                <a:lnTo>
                  <a:pt x="32" y="243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308" name="îŝļîḋé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FA4F7FF7-B602-453C-A520-757636973686}"/>
              </a:ext>
            </a:extLst>
          </p:cNvPr>
          <p:cNvSpPr/>
          <p:nvPr/>
        </p:nvSpPr>
        <p:spPr bwMode="auto">
          <a:xfrm>
            <a:off x="2595053" y="2714030"/>
            <a:ext cx="29575" cy="112382"/>
          </a:xfrm>
          <a:custGeom>
            <a:avLst/>
            <a:gdLst>
              <a:gd name="T0" fmla="*/ 30 w 45"/>
              <a:gd name="T1" fmla="*/ 171 h 171"/>
              <a:gd name="T2" fmla="*/ 0 w 45"/>
              <a:gd name="T3" fmla="*/ 169 h 171"/>
              <a:gd name="T4" fmla="*/ 15 w 45"/>
              <a:gd name="T5" fmla="*/ 0 h 171"/>
              <a:gd name="T6" fmla="*/ 45 w 45"/>
              <a:gd name="T7" fmla="*/ 3 h 171"/>
              <a:gd name="T8" fmla="*/ 30 w 45"/>
              <a:gd name="T9" fmla="*/ 171 h 1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5" h="171">
                <a:moveTo>
                  <a:pt x="30" y="171"/>
                </a:moveTo>
                <a:lnTo>
                  <a:pt x="0" y="169"/>
                </a:lnTo>
                <a:lnTo>
                  <a:pt x="15" y="0"/>
                </a:lnTo>
                <a:lnTo>
                  <a:pt x="45" y="3"/>
                </a:lnTo>
                <a:lnTo>
                  <a:pt x="30" y="171"/>
                </a:lnTo>
                <a:close/>
              </a:path>
            </a:pathLst>
          </a:custGeom>
          <a:solidFill>
            <a:srgbClr val="BCD8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309" name="ï$ļîḑè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484E616E-DABB-4BE7-B4CC-10676828097D}"/>
              </a:ext>
            </a:extLst>
          </p:cNvPr>
          <p:cNvSpPr/>
          <p:nvPr/>
        </p:nvSpPr>
        <p:spPr bwMode="auto">
          <a:xfrm>
            <a:off x="2595053" y="2714030"/>
            <a:ext cx="29575" cy="112382"/>
          </a:xfrm>
          <a:custGeom>
            <a:avLst/>
            <a:gdLst>
              <a:gd name="T0" fmla="*/ 30 w 45"/>
              <a:gd name="T1" fmla="*/ 171 h 171"/>
              <a:gd name="T2" fmla="*/ 0 w 45"/>
              <a:gd name="T3" fmla="*/ 169 h 171"/>
              <a:gd name="T4" fmla="*/ 15 w 45"/>
              <a:gd name="T5" fmla="*/ 0 h 171"/>
              <a:gd name="T6" fmla="*/ 45 w 45"/>
              <a:gd name="T7" fmla="*/ 3 h 171"/>
              <a:gd name="T8" fmla="*/ 30 w 45"/>
              <a:gd name="T9" fmla="*/ 171 h 1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5" h="171">
                <a:moveTo>
                  <a:pt x="30" y="171"/>
                </a:moveTo>
                <a:lnTo>
                  <a:pt x="0" y="169"/>
                </a:lnTo>
                <a:lnTo>
                  <a:pt x="15" y="0"/>
                </a:lnTo>
                <a:lnTo>
                  <a:pt x="45" y="3"/>
                </a:lnTo>
                <a:lnTo>
                  <a:pt x="30" y="171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310" name="îṣ1íḓè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91849D29-1C50-4757-AF4C-2996E93E5381}"/>
              </a:ext>
            </a:extLst>
          </p:cNvPr>
          <p:cNvSpPr/>
          <p:nvPr/>
        </p:nvSpPr>
        <p:spPr bwMode="auto">
          <a:xfrm>
            <a:off x="2614770" y="2763321"/>
            <a:ext cx="25631" cy="65064"/>
          </a:xfrm>
          <a:custGeom>
            <a:avLst/>
            <a:gdLst>
              <a:gd name="T0" fmla="*/ 30 w 39"/>
              <a:gd name="T1" fmla="*/ 99 h 99"/>
              <a:gd name="T2" fmla="*/ 0 w 39"/>
              <a:gd name="T3" fmla="*/ 96 h 99"/>
              <a:gd name="T4" fmla="*/ 9 w 39"/>
              <a:gd name="T5" fmla="*/ 0 h 99"/>
              <a:gd name="T6" fmla="*/ 39 w 39"/>
              <a:gd name="T7" fmla="*/ 3 h 99"/>
              <a:gd name="T8" fmla="*/ 30 w 39"/>
              <a:gd name="T9" fmla="*/ 99 h 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9" h="99">
                <a:moveTo>
                  <a:pt x="30" y="99"/>
                </a:moveTo>
                <a:lnTo>
                  <a:pt x="0" y="96"/>
                </a:lnTo>
                <a:lnTo>
                  <a:pt x="9" y="0"/>
                </a:lnTo>
                <a:lnTo>
                  <a:pt x="39" y="3"/>
                </a:lnTo>
                <a:lnTo>
                  <a:pt x="30" y="99"/>
                </a:lnTo>
                <a:close/>
              </a:path>
            </a:pathLst>
          </a:custGeom>
          <a:solidFill>
            <a:srgbClr val="F9513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311" name="iṣḻîḑê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24BBA727-37AF-483C-8E28-166CA4DC8C1C}"/>
              </a:ext>
            </a:extLst>
          </p:cNvPr>
          <p:cNvSpPr/>
          <p:nvPr/>
        </p:nvSpPr>
        <p:spPr bwMode="auto">
          <a:xfrm>
            <a:off x="2614770" y="2763321"/>
            <a:ext cx="25631" cy="65064"/>
          </a:xfrm>
          <a:custGeom>
            <a:avLst/>
            <a:gdLst>
              <a:gd name="T0" fmla="*/ 30 w 39"/>
              <a:gd name="T1" fmla="*/ 99 h 99"/>
              <a:gd name="T2" fmla="*/ 0 w 39"/>
              <a:gd name="T3" fmla="*/ 96 h 99"/>
              <a:gd name="T4" fmla="*/ 9 w 39"/>
              <a:gd name="T5" fmla="*/ 0 h 99"/>
              <a:gd name="T6" fmla="*/ 39 w 39"/>
              <a:gd name="T7" fmla="*/ 3 h 99"/>
              <a:gd name="T8" fmla="*/ 30 w 39"/>
              <a:gd name="T9" fmla="*/ 99 h 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9" h="99">
                <a:moveTo>
                  <a:pt x="30" y="99"/>
                </a:moveTo>
                <a:lnTo>
                  <a:pt x="0" y="96"/>
                </a:lnTo>
                <a:lnTo>
                  <a:pt x="9" y="0"/>
                </a:lnTo>
                <a:lnTo>
                  <a:pt x="39" y="3"/>
                </a:lnTo>
                <a:lnTo>
                  <a:pt x="30" y="99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312" name="ísľïdê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1C3BA55E-2194-4185-B5E4-7B94BE27BA39}"/>
              </a:ext>
            </a:extLst>
          </p:cNvPr>
          <p:cNvSpPr/>
          <p:nvPr/>
        </p:nvSpPr>
        <p:spPr bwMode="auto">
          <a:xfrm>
            <a:off x="1921419" y="2056169"/>
            <a:ext cx="63749" cy="63092"/>
          </a:xfrm>
          <a:custGeom>
            <a:avLst/>
            <a:gdLst>
              <a:gd name="T0" fmla="*/ 90 w 97"/>
              <a:gd name="T1" fmla="*/ 96 h 96"/>
              <a:gd name="T2" fmla="*/ 0 w 97"/>
              <a:gd name="T3" fmla="*/ 88 h 96"/>
              <a:gd name="T4" fmla="*/ 8 w 97"/>
              <a:gd name="T5" fmla="*/ 0 h 96"/>
              <a:gd name="T6" fmla="*/ 97 w 97"/>
              <a:gd name="T7" fmla="*/ 7 h 96"/>
              <a:gd name="T8" fmla="*/ 90 w 97"/>
              <a:gd name="T9" fmla="*/ 96 h 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7" h="96">
                <a:moveTo>
                  <a:pt x="90" y="96"/>
                </a:moveTo>
                <a:lnTo>
                  <a:pt x="0" y="88"/>
                </a:lnTo>
                <a:lnTo>
                  <a:pt x="8" y="0"/>
                </a:lnTo>
                <a:lnTo>
                  <a:pt x="97" y="7"/>
                </a:lnTo>
                <a:lnTo>
                  <a:pt x="90" y="96"/>
                </a:lnTo>
                <a:close/>
              </a:path>
            </a:pathLst>
          </a:custGeom>
          <a:solidFill>
            <a:srgbClr val="22BA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313" name="î$ḻîḍê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295F6820-B986-416F-91B9-37639FF843E8}"/>
              </a:ext>
            </a:extLst>
          </p:cNvPr>
          <p:cNvSpPr/>
          <p:nvPr/>
        </p:nvSpPr>
        <p:spPr bwMode="auto">
          <a:xfrm>
            <a:off x="2033801" y="2083115"/>
            <a:ext cx="379864" cy="55863"/>
          </a:xfrm>
          <a:custGeom>
            <a:avLst/>
            <a:gdLst>
              <a:gd name="T0" fmla="*/ 575 w 578"/>
              <a:gd name="T1" fmla="*/ 85 h 85"/>
              <a:gd name="T2" fmla="*/ 0 w 578"/>
              <a:gd name="T3" fmla="*/ 34 h 85"/>
              <a:gd name="T4" fmla="*/ 3 w 578"/>
              <a:gd name="T5" fmla="*/ 0 h 85"/>
              <a:gd name="T6" fmla="*/ 578 w 578"/>
              <a:gd name="T7" fmla="*/ 51 h 85"/>
              <a:gd name="T8" fmla="*/ 575 w 578"/>
              <a:gd name="T9" fmla="*/ 85 h 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78" h="85">
                <a:moveTo>
                  <a:pt x="575" y="85"/>
                </a:moveTo>
                <a:lnTo>
                  <a:pt x="0" y="34"/>
                </a:lnTo>
                <a:lnTo>
                  <a:pt x="3" y="0"/>
                </a:lnTo>
                <a:lnTo>
                  <a:pt x="578" y="51"/>
                </a:lnTo>
                <a:lnTo>
                  <a:pt x="575" y="85"/>
                </a:lnTo>
                <a:close/>
              </a:path>
            </a:pathLst>
          </a:custGeom>
          <a:solidFill>
            <a:srgbClr val="949AA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314" name="îş1îde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BDAC9DF2-9D26-4409-BF79-63D39FFC7224}"/>
              </a:ext>
            </a:extLst>
          </p:cNvPr>
          <p:cNvSpPr/>
          <p:nvPr/>
        </p:nvSpPr>
        <p:spPr bwMode="auto">
          <a:xfrm>
            <a:off x="1912876" y="2150150"/>
            <a:ext cx="63749" cy="63749"/>
          </a:xfrm>
          <a:custGeom>
            <a:avLst/>
            <a:gdLst>
              <a:gd name="T0" fmla="*/ 90 w 97"/>
              <a:gd name="T1" fmla="*/ 97 h 97"/>
              <a:gd name="T2" fmla="*/ 0 w 97"/>
              <a:gd name="T3" fmla="*/ 89 h 97"/>
              <a:gd name="T4" fmla="*/ 8 w 97"/>
              <a:gd name="T5" fmla="*/ 0 h 97"/>
              <a:gd name="T6" fmla="*/ 97 w 97"/>
              <a:gd name="T7" fmla="*/ 8 h 97"/>
              <a:gd name="T8" fmla="*/ 90 w 97"/>
              <a:gd name="T9" fmla="*/ 97 h 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7" h="97">
                <a:moveTo>
                  <a:pt x="90" y="97"/>
                </a:moveTo>
                <a:lnTo>
                  <a:pt x="0" y="89"/>
                </a:lnTo>
                <a:lnTo>
                  <a:pt x="8" y="0"/>
                </a:lnTo>
                <a:lnTo>
                  <a:pt x="97" y="8"/>
                </a:lnTo>
                <a:lnTo>
                  <a:pt x="90" y="97"/>
                </a:lnTo>
                <a:close/>
              </a:path>
            </a:pathLst>
          </a:custGeom>
          <a:solidFill>
            <a:srgbClr val="F9513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315" name="íšḷîḓé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A18EA63A-6E39-4EDD-BB37-D6DD527C9881}"/>
              </a:ext>
            </a:extLst>
          </p:cNvPr>
          <p:cNvSpPr/>
          <p:nvPr/>
        </p:nvSpPr>
        <p:spPr bwMode="auto">
          <a:xfrm>
            <a:off x="2025257" y="2178409"/>
            <a:ext cx="134727" cy="33518"/>
          </a:xfrm>
          <a:custGeom>
            <a:avLst/>
            <a:gdLst>
              <a:gd name="T0" fmla="*/ 203 w 205"/>
              <a:gd name="T1" fmla="*/ 51 h 51"/>
              <a:gd name="T2" fmla="*/ 0 w 205"/>
              <a:gd name="T3" fmla="*/ 33 h 51"/>
              <a:gd name="T4" fmla="*/ 3 w 205"/>
              <a:gd name="T5" fmla="*/ 0 h 51"/>
              <a:gd name="T6" fmla="*/ 205 w 205"/>
              <a:gd name="T7" fmla="*/ 17 h 51"/>
              <a:gd name="T8" fmla="*/ 203 w 205"/>
              <a:gd name="T9" fmla="*/ 51 h 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05" h="51">
                <a:moveTo>
                  <a:pt x="203" y="51"/>
                </a:moveTo>
                <a:lnTo>
                  <a:pt x="0" y="33"/>
                </a:lnTo>
                <a:lnTo>
                  <a:pt x="3" y="0"/>
                </a:lnTo>
                <a:lnTo>
                  <a:pt x="205" y="17"/>
                </a:lnTo>
                <a:lnTo>
                  <a:pt x="203" y="51"/>
                </a:lnTo>
                <a:close/>
              </a:path>
            </a:pathLst>
          </a:custGeom>
          <a:solidFill>
            <a:srgbClr val="949AA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316" name="ïšḻidè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ECEFEA6D-17B0-47A5-8BBF-962D4308F697}"/>
              </a:ext>
            </a:extLst>
          </p:cNvPr>
          <p:cNvSpPr/>
          <p:nvPr/>
        </p:nvSpPr>
        <p:spPr bwMode="auto">
          <a:xfrm>
            <a:off x="1904332" y="2244787"/>
            <a:ext cx="63749" cy="63749"/>
          </a:xfrm>
          <a:custGeom>
            <a:avLst/>
            <a:gdLst>
              <a:gd name="T0" fmla="*/ 90 w 97"/>
              <a:gd name="T1" fmla="*/ 97 h 97"/>
              <a:gd name="T2" fmla="*/ 0 w 97"/>
              <a:gd name="T3" fmla="*/ 90 h 97"/>
              <a:gd name="T4" fmla="*/ 9 w 97"/>
              <a:gd name="T5" fmla="*/ 0 h 97"/>
              <a:gd name="T6" fmla="*/ 97 w 97"/>
              <a:gd name="T7" fmla="*/ 9 h 97"/>
              <a:gd name="T8" fmla="*/ 90 w 97"/>
              <a:gd name="T9" fmla="*/ 97 h 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7" h="97">
                <a:moveTo>
                  <a:pt x="90" y="97"/>
                </a:moveTo>
                <a:lnTo>
                  <a:pt x="0" y="90"/>
                </a:lnTo>
                <a:lnTo>
                  <a:pt x="9" y="0"/>
                </a:lnTo>
                <a:lnTo>
                  <a:pt x="97" y="9"/>
                </a:lnTo>
                <a:lnTo>
                  <a:pt x="90" y="97"/>
                </a:lnTo>
                <a:close/>
              </a:path>
            </a:pathLst>
          </a:custGeom>
          <a:solidFill>
            <a:srgbClr val="FFD12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317" name="iSlîḋe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C9982B94-9A08-41CB-9A51-BAB457619D52}"/>
              </a:ext>
            </a:extLst>
          </p:cNvPr>
          <p:cNvSpPr/>
          <p:nvPr/>
        </p:nvSpPr>
        <p:spPr bwMode="auto">
          <a:xfrm>
            <a:off x="2016713" y="2273046"/>
            <a:ext cx="304943" cy="48633"/>
          </a:xfrm>
          <a:custGeom>
            <a:avLst/>
            <a:gdLst>
              <a:gd name="T0" fmla="*/ 461 w 464"/>
              <a:gd name="T1" fmla="*/ 74 h 74"/>
              <a:gd name="T2" fmla="*/ 0 w 464"/>
              <a:gd name="T3" fmla="*/ 34 h 74"/>
              <a:gd name="T4" fmla="*/ 3 w 464"/>
              <a:gd name="T5" fmla="*/ 0 h 74"/>
              <a:gd name="T6" fmla="*/ 464 w 464"/>
              <a:gd name="T7" fmla="*/ 40 h 74"/>
              <a:gd name="T8" fmla="*/ 461 w 464"/>
              <a:gd name="T9" fmla="*/ 74 h 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64" h="74">
                <a:moveTo>
                  <a:pt x="461" y="74"/>
                </a:moveTo>
                <a:lnTo>
                  <a:pt x="0" y="34"/>
                </a:lnTo>
                <a:lnTo>
                  <a:pt x="3" y="0"/>
                </a:lnTo>
                <a:lnTo>
                  <a:pt x="464" y="40"/>
                </a:lnTo>
                <a:lnTo>
                  <a:pt x="461" y="74"/>
                </a:lnTo>
                <a:close/>
              </a:path>
            </a:pathLst>
          </a:custGeom>
          <a:solidFill>
            <a:srgbClr val="949AA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318" name="iSlîdè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7E1CC7BA-024A-4A53-9794-16E7CDC85B48}"/>
              </a:ext>
            </a:extLst>
          </p:cNvPr>
          <p:cNvSpPr/>
          <p:nvPr/>
        </p:nvSpPr>
        <p:spPr bwMode="auto">
          <a:xfrm>
            <a:off x="2016713" y="2273046"/>
            <a:ext cx="304943" cy="48633"/>
          </a:xfrm>
          <a:custGeom>
            <a:avLst/>
            <a:gdLst>
              <a:gd name="T0" fmla="*/ 461 w 464"/>
              <a:gd name="T1" fmla="*/ 74 h 74"/>
              <a:gd name="T2" fmla="*/ 0 w 464"/>
              <a:gd name="T3" fmla="*/ 34 h 74"/>
              <a:gd name="T4" fmla="*/ 3 w 464"/>
              <a:gd name="T5" fmla="*/ 0 h 74"/>
              <a:gd name="T6" fmla="*/ 464 w 464"/>
              <a:gd name="T7" fmla="*/ 40 h 74"/>
              <a:gd name="T8" fmla="*/ 461 w 464"/>
              <a:gd name="T9" fmla="*/ 74 h 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64" h="74">
                <a:moveTo>
                  <a:pt x="461" y="74"/>
                </a:moveTo>
                <a:lnTo>
                  <a:pt x="0" y="34"/>
                </a:lnTo>
                <a:lnTo>
                  <a:pt x="3" y="0"/>
                </a:lnTo>
                <a:lnTo>
                  <a:pt x="464" y="40"/>
                </a:lnTo>
                <a:lnTo>
                  <a:pt x="461" y="74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319" name="íṧliḑê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6EB95128-736D-45BC-9EA0-C98ACEBD24D3}"/>
              </a:ext>
            </a:extLst>
          </p:cNvPr>
          <p:cNvSpPr/>
          <p:nvPr/>
        </p:nvSpPr>
        <p:spPr bwMode="auto">
          <a:xfrm>
            <a:off x="2223733" y="2006879"/>
            <a:ext cx="128812" cy="34175"/>
          </a:xfrm>
          <a:custGeom>
            <a:avLst/>
            <a:gdLst>
              <a:gd name="T0" fmla="*/ 193 w 196"/>
              <a:gd name="T1" fmla="*/ 52 h 52"/>
              <a:gd name="T2" fmla="*/ 0 w 196"/>
              <a:gd name="T3" fmla="*/ 35 h 52"/>
              <a:gd name="T4" fmla="*/ 3 w 196"/>
              <a:gd name="T5" fmla="*/ 0 h 52"/>
              <a:gd name="T6" fmla="*/ 196 w 196"/>
              <a:gd name="T7" fmla="*/ 18 h 52"/>
              <a:gd name="T8" fmla="*/ 193 w 196"/>
              <a:gd name="T9" fmla="*/ 52 h 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96" h="52">
                <a:moveTo>
                  <a:pt x="193" y="52"/>
                </a:moveTo>
                <a:lnTo>
                  <a:pt x="0" y="35"/>
                </a:lnTo>
                <a:lnTo>
                  <a:pt x="3" y="0"/>
                </a:lnTo>
                <a:lnTo>
                  <a:pt x="196" y="18"/>
                </a:lnTo>
                <a:lnTo>
                  <a:pt x="193" y="52"/>
                </a:lnTo>
                <a:close/>
              </a:path>
            </a:pathLst>
          </a:custGeom>
          <a:solidFill>
            <a:srgbClr val="5A5A7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320" name="íṥļïḍé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61AFC9D7-4A26-44AD-8F5A-C2308A93BDB9}"/>
              </a:ext>
            </a:extLst>
          </p:cNvPr>
          <p:cNvSpPr/>
          <p:nvPr/>
        </p:nvSpPr>
        <p:spPr bwMode="auto">
          <a:xfrm>
            <a:off x="2850049" y="2965739"/>
            <a:ext cx="63749" cy="63749"/>
          </a:xfrm>
          <a:custGeom>
            <a:avLst/>
            <a:gdLst>
              <a:gd name="T0" fmla="*/ 90 w 97"/>
              <a:gd name="T1" fmla="*/ 97 h 97"/>
              <a:gd name="T2" fmla="*/ 0 w 97"/>
              <a:gd name="T3" fmla="*/ 88 h 97"/>
              <a:gd name="T4" fmla="*/ 9 w 97"/>
              <a:gd name="T5" fmla="*/ 0 h 97"/>
              <a:gd name="T6" fmla="*/ 97 w 97"/>
              <a:gd name="T7" fmla="*/ 7 h 97"/>
              <a:gd name="T8" fmla="*/ 90 w 97"/>
              <a:gd name="T9" fmla="*/ 97 h 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7" h="97">
                <a:moveTo>
                  <a:pt x="90" y="97"/>
                </a:moveTo>
                <a:lnTo>
                  <a:pt x="0" y="88"/>
                </a:lnTo>
                <a:lnTo>
                  <a:pt x="9" y="0"/>
                </a:lnTo>
                <a:lnTo>
                  <a:pt x="97" y="7"/>
                </a:lnTo>
                <a:lnTo>
                  <a:pt x="90" y="97"/>
                </a:lnTo>
                <a:close/>
              </a:path>
            </a:pathLst>
          </a:custGeom>
          <a:solidFill>
            <a:srgbClr val="6B2D6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321" name="íŝľïďe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FEDED064-1574-47FD-A05A-79FFC99B41F3}"/>
              </a:ext>
            </a:extLst>
          </p:cNvPr>
          <p:cNvSpPr/>
          <p:nvPr/>
        </p:nvSpPr>
        <p:spPr bwMode="auto">
          <a:xfrm>
            <a:off x="2850049" y="2965739"/>
            <a:ext cx="63749" cy="63749"/>
          </a:xfrm>
          <a:custGeom>
            <a:avLst/>
            <a:gdLst>
              <a:gd name="T0" fmla="*/ 90 w 97"/>
              <a:gd name="T1" fmla="*/ 97 h 97"/>
              <a:gd name="T2" fmla="*/ 0 w 97"/>
              <a:gd name="T3" fmla="*/ 88 h 97"/>
              <a:gd name="T4" fmla="*/ 9 w 97"/>
              <a:gd name="T5" fmla="*/ 0 h 97"/>
              <a:gd name="T6" fmla="*/ 97 w 97"/>
              <a:gd name="T7" fmla="*/ 7 h 97"/>
              <a:gd name="T8" fmla="*/ 90 w 97"/>
              <a:gd name="T9" fmla="*/ 97 h 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7" h="97">
                <a:moveTo>
                  <a:pt x="90" y="97"/>
                </a:moveTo>
                <a:lnTo>
                  <a:pt x="0" y="88"/>
                </a:lnTo>
                <a:lnTo>
                  <a:pt x="9" y="0"/>
                </a:lnTo>
                <a:lnTo>
                  <a:pt x="97" y="7"/>
                </a:lnTo>
                <a:lnTo>
                  <a:pt x="90" y="97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322" name="iṣ1íḍè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D91D9C3B-E1D4-4A85-931A-30731A8DDB4A}"/>
              </a:ext>
            </a:extLst>
          </p:cNvPr>
          <p:cNvSpPr/>
          <p:nvPr/>
        </p:nvSpPr>
        <p:spPr bwMode="auto">
          <a:xfrm>
            <a:off x="2963087" y="2992685"/>
            <a:ext cx="379207" cy="56520"/>
          </a:xfrm>
          <a:custGeom>
            <a:avLst/>
            <a:gdLst>
              <a:gd name="T0" fmla="*/ 574 w 577"/>
              <a:gd name="T1" fmla="*/ 86 h 86"/>
              <a:gd name="T2" fmla="*/ 0 w 577"/>
              <a:gd name="T3" fmla="*/ 34 h 86"/>
              <a:gd name="T4" fmla="*/ 2 w 577"/>
              <a:gd name="T5" fmla="*/ 0 h 86"/>
              <a:gd name="T6" fmla="*/ 577 w 577"/>
              <a:gd name="T7" fmla="*/ 52 h 86"/>
              <a:gd name="T8" fmla="*/ 574 w 577"/>
              <a:gd name="T9" fmla="*/ 86 h 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77" h="86">
                <a:moveTo>
                  <a:pt x="574" y="86"/>
                </a:moveTo>
                <a:lnTo>
                  <a:pt x="0" y="34"/>
                </a:lnTo>
                <a:lnTo>
                  <a:pt x="2" y="0"/>
                </a:lnTo>
                <a:lnTo>
                  <a:pt x="577" y="52"/>
                </a:lnTo>
                <a:lnTo>
                  <a:pt x="574" y="86"/>
                </a:lnTo>
                <a:close/>
              </a:path>
            </a:pathLst>
          </a:custGeom>
          <a:solidFill>
            <a:srgbClr val="949AA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323" name="îSļïḍe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702720DB-643E-4AE2-927C-8316DDF8B830}"/>
              </a:ext>
            </a:extLst>
          </p:cNvPr>
          <p:cNvSpPr/>
          <p:nvPr/>
        </p:nvSpPr>
        <p:spPr bwMode="auto">
          <a:xfrm>
            <a:off x="2963087" y="2992685"/>
            <a:ext cx="379207" cy="56520"/>
          </a:xfrm>
          <a:custGeom>
            <a:avLst/>
            <a:gdLst>
              <a:gd name="T0" fmla="*/ 574 w 577"/>
              <a:gd name="T1" fmla="*/ 86 h 86"/>
              <a:gd name="T2" fmla="*/ 0 w 577"/>
              <a:gd name="T3" fmla="*/ 34 h 86"/>
              <a:gd name="T4" fmla="*/ 2 w 577"/>
              <a:gd name="T5" fmla="*/ 0 h 86"/>
              <a:gd name="T6" fmla="*/ 577 w 577"/>
              <a:gd name="T7" fmla="*/ 52 h 86"/>
              <a:gd name="T8" fmla="*/ 574 w 577"/>
              <a:gd name="T9" fmla="*/ 86 h 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77" h="86">
                <a:moveTo>
                  <a:pt x="574" y="86"/>
                </a:moveTo>
                <a:lnTo>
                  <a:pt x="0" y="34"/>
                </a:lnTo>
                <a:lnTo>
                  <a:pt x="2" y="0"/>
                </a:lnTo>
                <a:lnTo>
                  <a:pt x="577" y="52"/>
                </a:lnTo>
                <a:lnTo>
                  <a:pt x="574" y="86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324" name="ïṣḷíḋê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933ED7D8-F8F2-401A-A29D-4CD1FA241342}"/>
              </a:ext>
            </a:extLst>
          </p:cNvPr>
          <p:cNvSpPr/>
          <p:nvPr/>
        </p:nvSpPr>
        <p:spPr bwMode="auto">
          <a:xfrm>
            <a:off x="2842162" y="3060377"/>
            <a:ext cx="63749" cy="63749"/>
          </a:xfrm>
          <a:custGeom>
            <a:avLst/>
            <a:gdLst>
              <a:gd name="T0" fmla="*/ 89 w 97"/>
              <a:gd name="T1" fmla="*/ 97 h 97"/>
              <a:gd name="T2" fmla="*/ 0 w 97"/>
              <a:gd name="T3" fmla="*/ 90 h 97"/>
              <a:gd name="T4" fmla="*/ 8 w 97"/>
              <a:gd name="T5" fmla="*/ 0 h 97"/>
              <a:gd name="T6" fmla="*/ 97 w 97"/>
              <a:gd name="T7" fmla="*/ 8 h 97"/>
              <a:gd name="T8" fmla="*/ 89 w 97"/>
              <a:gd name="T9" fmla="*/ 97 h 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7" h="97">
                <a:moveTo>
                  <a:pt x="89" y="97"/>
                </a:moveTo>
                <a:lnTo>
                  <a:pt x="0" y="90"/>
                </a:lnTo>
                <a:lnTo>
                  <a:pt x="8" y="0"/>
                </a:lnTo>
                <a:lnTo>
                  <a:pt x="97" y="8"/>
                </a:lnTo>
                <a:lnTo>
                  <a:pt x="89" y="97"/>
                </a:lnTo>
                <a:close/>
              </a:path>
            </a:pathLst>
          </a:custGeom>
          <a:solidFill>
            <a:srgbClr val="F2274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325" name="iŝlïḓé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79FBC151-1EE7-4123-BC65-CB4E8CA73DEC}"/>
              </a:ext>
            </a:extLst>
          </p:cNvPr>
          <p:cNvSpPr/>
          <p:nvPr/>
        </p:nvSpPr>
        <p:spPr bwMode="auto">
          <a:xfrm>
            <a:off x="2842162" y="3060377"/>
            <a:ext cx="63749" cy="63749"/>
          </a:xfrm>
          <a:custGeom>
            <a:avLst/>
            <a:gdLst>
              <a:gd name="T0" fmla="*/ 89 w 97"/>
              <a:gd name="T1" fmla="*/ 97 h 97"/>
              <a:gd name="T2" fmla="*/ 0 w 97"/>
              <a:gd name="T3" fmla="*/ 90 h 97"/>
              <a:gd name="T4" fmla="*/ 8 w 97"/>
              <a:gd name="T5" fmla="*/ 0 h 97"/>
              <a:gd name="T6" fmla="*/ 97 w 97"/>
              <a:gd name="T7" fmla="*/ 8 h 97"/>
              <a:gd name="T8" fmla="*/ 89 w 97"/>
              <a:gd name="T9" fmla="*/ 97 h 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7" h="97">
                <a:moveTo>
                  <a:pt x="89" y="97"/>
                </a:moveTo>
                <a:lnTo>
                  <a:pt x="0" y="90"/>
                </a:lnTo>
                <a:lnTo>
                  <a:pt x="8" y="0"/>
                </a:lnTo>
                <a:lnTo>
                  <a:pt x="97" y="8"/>
                </a:lnTo>
                <a:lnTo>
                  <a:pt x="89" y="97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326" name="ïṩļîḋé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8852FFB8-FD09-4ACA-ACFD-A87129652987}"/>
              </a:ext>
            </a:extLst>
          </p:cNvPr>
          <p:cNvSpPr/>
          <p:nvPr/>
        </p:nvSpPr>
        <p:spPr bwMode="auto">
          <a:xfrm>
            <a:off x="2954544" y="3088637"/>
            <a:ext cx="134727" cy="33518"/>
          </a:xfrm>
          <a:custGeom>
            <a:avLst/>
            <a:gdLst>
              <a:gd name="T0" fmla="*/ 202 w 205"/>
              <a:gd name="T1" fmla="*/ 51 h 51"/>
              <a:gd name="T2" fmla="*/ 0 w 205"/>
              <a:gd name="T3" fmla="*/ 34 h 51"/>
              <a:gd name="T4" fmla="*/ 3 w 205"/>
              <a:gd name="T5" fmla="*/ 0 h 51"/>
              <a:gd name="T6" fmla="*/ 205 w 205"/>
              <a:gd name="T7" fmla="*/ 17 h 51"/>
              <a:gd name="T8" fmla="*/ 202 w 205"/>
              <a:gd name="T9" fmla="*/ 51 h 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05" h="51">
                <a:moveTo>
                  <a:pt x="202" y="51"/>
                </a:moveTo>
                <a:lnTo>
                  <a:pt x="0" y="34"/>
                </a:lnTo>
                <a:lnTo>
                  <a:pt x="3" y="0"/>
                </a:lnTo>
                <a:lnTo>
                  <a:pt x="205" y="17"/>
                </a:lnTo>
                <a:lnTo>
                  <a:pt x="202" y="51"/>
                </a:lnTo>
                <a:close/>
              </a:path>
            </a:pathLst>
          </a:custGeom>
          <a:solidFill>
            <a:srgbClr val="949AA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327" name="îś1iḑé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8837333E-0A72-4E79-A16D-D15390BA36AC}"/>
              </a:ext>
            </a:extLst>
          </p:cNvPr>
          <p:cNvSpPr/>
          <p:nvPr/>
        </p:nvSpPr>
        <p:spPr bwMode="auto">
          <a:xfrm>
            <a:off x="2954544" y="3088637"/>
            <a:ext cx="134727" cy="33518"/>
          </a:xfrm>
          <a:custGeom>
            <a:avLst/>
            <a:gdLst>
              <a:gd name="T0" fmla="*/ 202 w 205"/>
              <a:gd name="T1" fmla="*/ 51 h 51"/>
              <a:gd name="T2" fmla="*/ 0 w 205"/>
              <a:gd name="T3" fmla="*/ 34 h 51"/>
              <a:gd name="T4" fmla="*/ 3 w 205"/>
              <a:gd name="T5" fmla="*/ 0 h 51"/>
              <a:gd name="T6" fmla="*/ 205 w 205"/>
              <a:gd name="T7" fmla="*/ 17 h 51"/>
              <a:gd name="T8" fmla="*/ 202 w 205"/>
              <a:gd name="T9" fmla="*/ 51 h 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05" h="51">
                <a:moveTo>
                  <a:pt x="202" y="51"/>
                </a:moveTo>
                <a:lnTo>
                  <a:pt x="0" y="34"/>
                </a:lnTo>
                <a:lnTo>
                  <a:pt x="3" y="0"/>
                </a:lnTo>
                <a:lnTo>
                  <a:pt x="205" y="17"/>
                </a:lnTo>
                <a:lnTo>
                  <a:pt x="202" y="51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328" name="iSlïḑé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8B38E91E-E58D-47B6-A4C0-01A11D5B86CC}"/>
              </a:ext>
            </a:extLst>
          </p:cNvPr>
          <p:cNvSpPr/>
          <p:nvPr/>
        </p:nvSpPr>
        <p:spPr bwMode="auto">
          <a:xfrm>
            <a:off x="3110959" y="2913163"/>
            <a:ext cx="128155" cy="34175"/>
          </a:xfrm>
          <a:custGeom>
            <a:avLst/>
            <a:gdLst>
              <a:gd name="T0" fmla="*/ 193 w 195"/>
              <a:gd name="T1" fmla="*/ 52 h 52"/>
              <a:gd name="T2" fmla="*/ 0 w 195"/>
              <a:gd name="T3" fmla="*/ 34 h 52"/>
              <a:gd name="T4" fmla="*/ 3 w 195"/>
              <a:gd name="T5" fmla="*/ 0 h 52"/>
              <a:gd name="T6" fmla="*/ 195 w 195"/>
              <a:gd name="T7" fmla="*/ 17 h 52"/>
              <a:gd name="T8" fmla="*/ 193 w 195"/>
              <a:gd name="T9" fmla="*/ 52 h 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95" h="52">
                <a:moveTo>
                  <a:pt x="193" y="52"/>
                </a:moveTo>
                <a:lnTo>
                  <a:pt x="0" y="34"/>
                </a:lnTo>
                <a:lnTo>
                  <a:pt x="3" y="0"/>
                </a:lnTo>
                <a:lnTo>
                  <a:pt x="195" y="17"/>
                </a:lnTo>
                <a:lnTo>
                  <a:pt x="193" y="52"/>
                </a:lnTo>
                <a:close/>
              </a:path>
            </a:pathLst>
          </a:custGeom>
          <a:solidFill>
            <a:srgbClr val="5A5A7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329" name="íṡ1íďê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C3ED3F76-4CB1-4355-8DAA-2DD2B6947710}"/>
              </a:ext>
            </a:extLst>
          </p:cNvPr>
          <p:cNvSpPr/>
          <p:nvPr/>
        </p:nvSpPr>
        <p:spPr bwMode="auto">
          <a:xfrm>
            <a:off x="3110959" y="2913163"/>
            <a:ext cx="128155" cy="34175"/>
          </a:xfrm>
          <a:custGeom>
            <a:avLst/>
            <a:gdLst>
              <a:gd name="T0" fmla="*/ 193 w 195"/>
              <a:gd name="T1" fmla="*/ 52 h 52"/>
              <a:gd name="T2" fmla="*/ 0 w 195"/>
              <a:gd name="T3" fmla="*/ 34 h 52"/>
              <a:gd name="T4" fmla="*/ 3 w 195"/>
              <a:gd name="T5" fmla="*/ 0 h 52"/>
              <a:gd name="T6" fmla="*/ 195 w 195"/>
              <a:gd name="T7" fmla="*/ 17 h 52"/>
              <a:gd name="T8" fmla="*/ 193 w 195"/>
              <a:gd name="T9" fmla="*/ 52 h 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95" h="52">
                <a:moveTo>
                  <a:pt x="193" y="52"/>
                </a:moveTo>
                <a:lnTo>
                  <a:pt x="0" y="34"/>
                </a:lnTo>
                <a:lnTo>
                  <a:pt x="3" y="0"/>
                </a:lnTo>
                <a:lnTo>
                  <a:pt x="195" y="17"/>
                </a:lnTo>
                <a:lnTo>
                  <a:pt x="193" y="52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330" name="ïşļîḑè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18CA4E75-7346-4B88-8DE7-D1733DD011FA}"/>
              </a:ext>
            </a:extLst>
          </p:cNvPr>
          <p:cNvSpPr/>
          <p:nvPr/>
        </p:nvSpPr>
        <p:spPr bwMode="auto">
          <a:xfrm>
            <a:off x="3515139" y="2758063"/>
            <a:ext cx="34832" cy="32860"/>
          </a:xfrm>
          <a:custGeom>
            <a:avLst/>
            <a:gdLst>
              <a:gd name="T0" fmla="*/ 18 w 37"/>
              <a:gd name="T1" fmla="*/ 35 h 35"/>
              <a:gd name="T2" fmla="*/ 17 w 37"/>
              <a:gd name="T3" fmla="*/ 35 h 35"/>
              <a:gd name="T4" fmla="*/ 5 w 37"/>
              <a:gd name="T5" fmla="*/ 29 h 35"/>
              <a:gd name="T6" fmla="*/ 1 w 37"/>
              <a:gd name="T7" fmla="*/ 16 h 35"/>
              <a:gd name="T8" fmla="*/ 18 w 37"/>
              <a:gd name="T9" fmla="*/ 0 h 35"/>
              <a:gd name="T10" fmla="*/ 20 w 37"/>
              <a:gd name="T11" fmla="*/ 0 h 35"/>
              <a:gd name="T12" fmla="*/ 36 w 37"/>
              <a:gd name="T13" fmla="*/ 19 h 35"/>
              <a:gd name="T14" fmla="*/ 18 w 37"/>
              <a:gd name="T15" fmla="*/ 35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37" h="35">
                <a:moveTo>
                  <a:pt x="18" y="35"/>
                </a:moveTo>
                <a:cubicBezTo>
                  <a:pt x="18" y="35"/>
                  <a:pt x="17" y="35"/>
                  <a:pt x="17" y="35"/>
                </a:cubicBezTo>
                <a:cubicBezTo>
                  <a:pt x="12" y="35"/>
                  <a:pt x="8" y="33"/>
                  <a:pt x="5" y="29"/>
                </a:cubicBezTo>
                <a:cubicBezTo>
                  <a:pt x="2" y="26"/>
                  <a:pt x="0" y="21"/>
                  <a:pt x="1" y="16"/>
                </a:cubicBezTo>
                <a:cubicBezTo>
                  <a:pt x="1" y="7"/>
                  <a:pt x="9" y="0"/>
                  <a:pt x="18" y="0"/>
                </a:cubicBezTo>
                <a:cubicBezTo>
                  <a:pt x="19" y="0"/>
                  <a:pt x="19" y="0"/>
                  <a:pt x="20" y="0"/>
                </a:cubicBezTo>
                <a:cubicBezTo>
                  <a:pt x="29" y="1"/>
                  <a:pt x="37" y="9"/>
                  <a:pt x="36" y="19"/>
                </a:cubicBezTo>
                <a:cubicBezTo>
                  <a:pt x="35" y="28"/>
                  <a:pt x="27" y="35"/>
                  <a:pt x="18" y="35"/>
                </a:cubicBezTo>
              </a:path>
            </a:pathLst>
          </a:custGeom>
          <a:solidFill>
            <a:srgbClr val="FF365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331" name="ïSḻîḍe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A634BBEB-4C4D-4549-B311-5654898D9290}"/>
              </a:ext>
            </a:extLst>
          </p:cNvPr>
          <p:cNvSpPr/>
          <p:nvPr/>
        </p:nvSpPr>
        <p:spPr bwMode="auto">
          <a:xfrm>
            <a:off x="3511853" y="2755434"/>
            <a:ext cx="39432" cy="38118"/>
          </a:xfrm>
          <a:custGeom>
            <a:avLst/>
            <a:gdLst>
              <a:gd name="T0" fmla="*/ 21 w 42"/>
              <a:gd name="T1" fmla="*/ 6 h 41"/>
              <a:gd name="T2" fmla="*/ 22 w 42"/>
              <a:gd name="T3" fmla="*/ 6 h 41"/>
              <a:gd name="T4" fmla="*/ 36 w 42"/>
              <a:gd name="T5" fmla="*/ 22 h 41"/>
              <a:gd name="T6" fmla="*/ 21 w 42"/>
              <a:gd name="T7" fmla="*/ 36 h 41"/>
              <a:gd name="T8" fmla="*/ 20 w 42"/>
              <a:gd name="T9" fmla="*/ 36 h 41"/>
              <a:gd name="T10" fmla="*/ 6 w 42"/>
              <a:gd name="T11" fmla="*/ 20 h 41"/>
              <a:gd name="T12" fmla="*/ 21 w 42"/>
              <a:gd name="T13" fmla="*/ 6 h 41"/>
              <a:gd name="T14" fmla="*/ 21 w 42"/>
              <a:gd name="T15" fmla="*/ 0 h 41"/>
              <a:gd name="T16" fmla="*/ 1 w 42"/>
              <a:gd name="T17" fmla="*/ 19 h 41"/>
              <a:gd name="T18" fmla="*/ 6 w 42"/>
              <a:gd name="T19" fmla="*/ 34 h 41"/>
              <a:gd name="T20" fmla="*/ 20 w 42"/>
              <a:gd name="T21" fmla="*/ 41 h 41"/>
              <a:gd name="T22" fmla="*/ 21 w 42"/>
              <a:gd name="T23" fmla="*/ 41 h 41"/>
              <a:gd name="T24" fmla="*/ 42 w 42"/>
              <a:gd name="T25" fmla="*/ 22 h 41"/>
              <a:gd name="T26" fmla="*/ 37 w 42"/>
              <a:gd name="T27" fmla="*/ 7 h 41"/>
              <a:gd name="T28" fmla="*/ 23 w 42"/>
              <a:gd name="T29" fmla="*/ 0 h 41"/>
              <a:gd name="T30" fmla="*/ 21 w 42"/>
              <a:gd name="T31" fmla="*/ 0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42" h="41">
                <a:moveTo>
                  <a:pt x="21" y="6"/>
                </a:moveTo>
                <a:cubicBezTo>
                  <a:pt x="22" y="6"/>
                  <a:pt x="22" y="6"/>
                  <a:pt x="22" y="6"/>
                </a:cubicBezTo>
                <a:cubicBezTo>
                  <a:pt x="31" y="6"/>
                  <a:pt x="37" y="14"/>
                  <a:pt x="36" y="22"/>
                </a:cubicBezTo>
                <a:cubicBezTo>
                  <a:pt x="36" y="30"/>
                  <a:pt x="29" y="36"/>
                  <a:pt x="21" y="36"/>
                </a:cubicBezTo>
                <a:cubicBezTo>
                  <a:pt x="21" y="36"/>
                  <a:pt x="20" y="36"/>
                  <a:pt x="20" y="36"/>
                </a:cubicBezTo>
                <a:cubicBezTo>
                  <a:pt x="12" y="35"/>
                  <a:pt x="6" y="28"/>
                  <a:pt x="6" y="20"/>
                </a:cubicBezTo>
                <a:cubicBezTo>
                  <a:pt x="7" y="12"/>
                  <a:pt x="13" y="6"/>
                  <a:pt x="21" y="6"/>
                </a:cubicBezTo>
                <a:moveTo>
                  <a:pt x="21" y="0"/>
                </a:moveTo>
                <a:cubicBezTo>
                  <a:pt x="11" y="0"/>
                  <a:pt x="2" y="9"/>
                  <a:pt x="1" y="19"/>
                </a:cubicBezTo>
                <a:cubicBezTo>
                  <a:pt x="0" y="25"/>
                  <a:pt x="2" y="30"/>
                  <a:pt x="6" y="34"/>
                </a:cubicBezTo>
                <a:cubicBezTo>
                  <a:pt x="9" y="38"/>
                  <a:pt x="14" y="41"/>
                  <a:pt x="20" y="41"/>
                </a:cubicBezTo>
                <a:cubicBezTo>
                  <a:pt x="20" y="41"/>
                  <a:pt x="21" y="41"/>
                  <a:pt x="21" y="41"/>
                </a:cubicBezTo>
                <a:cubicBezTo>
                  <a:pt x="32" y="41"/>
                  <a:pt x="41" y="33"/>
                  <a:pt x="42" y="22"/>
                </a:cubicBezTo>
                <a:cubicBezTo>
                  <a:pt x="42" y="17"/>
                  <a:pt x="40" y="11"/>
                  <a:pt x="37" y="7"/>
                </a:cubicBezTo>
                <a:cubicBezTo>
                  <a:pt x="33" y="3"/>
                  <a:pt x="28" y="1"/>
                  <a:pt x="23" y="0"/>
                </a:cubicBezTo>
                <a:cubicBezTo>
                  <a:pt x="22" y="0"/>
                  <a:pt x="22" y="0"/>
                  <a:pt x="21" y="0"/>
                </a:cubicBezTo>
              </a:path>
            </a:pathLst>
          </a:custGeom>
          <a:solidFill>
            <a:srgbClr val="FF365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332" name="îSḷïḋe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E488C786-A385-46FF-813B-865F19AFA2EC}"/>
              </a:ext>
            </a:extLst>
          </p:cNvPr>
          <p:cNvSpPr/>
          <p:nvPr/>
        </p:nvSpPr>
        <p:spPr bwMode="auto">
          <a:xfrm>
            <a:off x="3396842" y="2659483"/>
            <a:ext cx="34832" cy="34175"/>
          </a:xfrm>
          <a:custGeom>
            <a:avLst/>
            <a:gdLst>
              <a:gd name="T0" fmla="*/ 19 w 37"/>
              <a:gd name="T1" fmla="*/ 36 h 36"/>
              <a:gd name="T2" fmla="*/ 17 w 37"/>
              <a:gd name="T3" fmla="*/ 36 h 36"/>
              <a:gd name="T4" fmla="*/ 1 w 37"/>
              <a:gd name="T5" fmla="*/ 17 h 36"/>
              <a:gd name="T6" fmla="*/ 19 w 37"/>
              <a:gd name="T7" fmla="*/ 0 h 36"/>
              <a:gd name="T8" fmla="*/ 20 w 37"/>
              <a:gd name="T9" fmla="*/ 0 h 36"/>
              <a:gd name="T10" fmla="*/ 36 w 37"/>
              <a:gd name="T11" fmla="*/ 19 h 36"/>
              <a:gd name="T12" fmla="*/ 19 w 37"/>
              <a:gd name="T13" fmla="*/ 36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7" h="36">
                <a:moveTo>
                  <a:pt x="19" y="36"/>
                </a:moveTo>
                <a:cubicBezTo>
                  <a:pt x="18" y="36"/>
                  <a:pt x="18" y="36"/>
                  <a:pt x="17" y="36"/>
                </a:cubicBezTo>
                <a:cubicBezTo>
                  <a:pt x="8" y="35"/>
                  <a:pt x="0" y="26"/>
                  <a:pt x="1" y="17"/>
                </a:cubicBezTo>
                <a:cubicBezTo>
                  <a:pt x="2" y="8"/>
                  <a:pt x="10" y="0"/>
                  <a:pt x="19" y="0"/>
                </a:cubicBezTo>
                <a:cubicBezTo>
                  <a:pt x="19" y="0"/>
                  <a:pt x="20" y="0"/>
                  <a:pt x="20" y="0"/>
                </a:cubicBezTo>
                <a:cubicBezTo>
                  <a:pt x="30" y="1"/>
                  <a:pt x="37" y="10"/>
                  <a:pt x="36" y="19"/>
                </a:cubicBezTo>
                <a:cubicBezTo>
                  <a:pt x="36" y="29"/>
                  <a:pt x="28" y="36"/>
                  <a:pt x="19" y="36"/>
                </a:cubicBezTo>
              </a:path>
            </a:pathLst>
          </a:custGeom>
          <a:solidFill>
            <a:srgbClr val="FF365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333" name="ïšḻíde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5CB064B7-6D93-4AA7-A373-45E4D1E2FE70}"/>
              </a:ext>
            </a:extLst>
          </p:cNvPr>
          <p:cNvSpPr/>
          <p:nvPr/>
        </p:nvSpPr>
        <p:spPr bwMode="auto">
          <a:xfrm>
            <a:off x="3394871" y="2657511"/>
            <a:ext cx="39432" cy="38775"/>
          </a:xfrm>
          <a:custGeom>
            <a:avLst/>
            <a:gdLst>
              <a:gd name="T0" fmla="*/ 21 w 42"/>
              <a:gd name="T1" fmla="*/ 5 h 41"/>
              <a:gd name="T2" fmla="*/ 22 w 42"/>
              <a:gd name="T3" fmla="*/ 5 h 41"/>
              <a:gd name="T4" fmla="*/ 36 w 42"/>
              <a:gd name="T5" fmla="*/ 21 h 41"/>
              <a:gd name="T6" fmla="*/ 21 w 42"/>
              <a:gd name="T7" fmla="*/ 35 h 41"/>
              <a:gd name="T8" fmla="*/ 20 w 42"/>
              <a:gd name="T9" fmla="*/ 35 h 41"/>
              <a:gd name="T10" fmla="*/ 6 w 42"/>
              <a:gd name="T11" fmla="*/ 19 h 41"/>
              <a:gd name="T12" fmla="*/ 21 w 42"/>
              <a:gd name="T13" fmla="*/ 5 h 41"/>
              <a:gd name="T14" fmla="*/ 21 w 42"/>
              <a:gd name="T15" fmla="*/ 0 h 41"/>
              <a:gd name="T16" fmla="*/ 0 w 42"/>
              <a:gd name="T17" fmla="*/ 19 h 41"/>
              <a:gd name="T18" fmla="*/ 5 w 42"/>
              <a:gd name="T19" fmla="*/ 33 h 41"/>
              <a:gd name="T20" fmla="*/ 19 w 42"/>
              <a:gd name="T21" fmla="*/ 40 h 41"/>
              <a:gd name="T22" fmla="*/ 21 w 42"/>
              <a:gd name="T23" fmla="*/ 41 h 41"/>
              <a:gd name="T24" fmla="*/ 41 w 42"/>
              <a:gd name="T25" fmla="*/ 22 h 41"/>
              <a:gd name="T26" fmla="*/ 36 w 42"/>
              <a:gd name="T27" fmla="*/ 7 h 41"/>
              <a:gd name="T28" fmla="*/ 22 w 42"/>
              <a:gd name="T29" fmla="*/ 0 h 41"/>
              <a:gd name="T30" fmla="*/ 21 w 42"/>
              <a:gd name="T31" fmla="*/ 0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42" h="41">
                <a:moveTo>
                  <a:pt x="21" y="5"/>
                </a:moveTo>
                <a:cubicBezTo>
                  <a:pt x="21" y="5"/>
                  <a:pt x="22" y="5"/>
                  <a:pt x="22" y="5"/>
                </a:cubicBezTo>
                <a:cubicBezTo>
                  <a:pt x="30" y="6"/>
                  <a:pt x="36" y="13"/>
                  <a:pt x="36" y="21"/>
                </a:cubicBezTo>
                <a:cubicBezTo>
                  <a:pt x="35" y="29"/>
                  <a:pt x="29" y="35"/>
                  <a:pt x="21" y="35"/>
                </a:cubicBezTo>
                <a:cubicBezTo>
                  <a:pt x="20" y="35"/>
                  <a:pt x="20" y="35"/>
                  <a:pt x="20" y="35"/>
                </a:cubicBezTo>
                <a:cubicBezTo>
                  <a:pt x="11" y="34"/>
                  <a:pt x="5" y="27"/>
                  <a:pt x="6" y="19"/>
                </a:cubicBezTo>
                <a:cubicBezTo>
                  <a:pt x="6" y="11"/>
                  <a:pt x="13" y="5"/>
                  <a:pt x="21" y="5"/>
                </a:cubicBezTo>
                <a:moveTo>
                  <a:pt x="21" y="0"/>
                </a:moveTo>
                <a:cubicBezTo>
                  <a:pt x="10" y="0"/>
                  <a:pt x="1" y="8"/>
                  <a:pt x="0" y="19"/>
                </a:cubicBezTo>
                <a:cubicBezTo>
                  <a:pt x="0" y="24"/>
                  <a:pt x="2" y="29"/>
                  <a:pt x="5" y="33"/>
                </a:cubicBezTo>
                <a:cubicBezTo>
                  <a:pt x="9" y="38"/>
                  <a:pt x="14" y="40"/>
                  <a:pt x="19" y="40"/>
                </a:cubicBezTo>
                <a:cubicBezTo>
                  <a:pt x="20" y="40"/>
                  <a:pt x="20" y="41"/>
                  <a:pt x="21" y="41"/>
                </a:cubicBezTo>
                <a:cubicBezTo>
                  <a:pt x="31" y="41"/>
                  <a:pt x="40" y="32"/>
                  <a:pt x="41" y="22"/>
                </a:cubicBezTo>
                <a:cubicBezTo>
                  <a:pt x="42" y="16"/>
                  <a:pt x="40" y="11"/>
                  <a:pt x="36" y="7"/>
                </a:cubicBezTo>
                <a:cubicBezTo>
                  <a:pt x="33" y="3"/>
                  <a:pt x="28" y="0"/>
                  <a:pt x="22" y="0"/>
                </a:cubicBezTo>
                <a:cubicBezTo>
                  <a:pt x="22" y="0"/>
                  <a:pt x="21" y="0"/>
                  <a:pt x="21" y="0"/>
                </a:cubicBezTo>
              </a:path>
            </a:pathLst>
          </a:custGeom>
          <a:solidFill>
            <a:srgbClr val="FF365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334" name="îś1îḓè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0B1BA782-9546-40B6-B5DE-FC824EBEA497}"/>
              </a:ext>
            </a:extLst>
          </p:cNvPr>
          <p:cNvSpPr/>
          <p:nvPr/>
        </p:nvSpPr>
        <p:spPr bwMode="auto">
          <a:xfrm>
            <a:off x="3227284" y="2732432"/>
            <a:ext cx="33518" cy="34175"/>
          </a:xfrm>
          <a:custGeom>
            <a:avLst/>
            <a:gdLst>
              <a:gd name="T0" fmla="*/ 18 w 36"/>
              <a:gd name="T1" fmla="*/ 36 h 36"/>
              <a:gd name="T2" fmla="*/ 16 w 36"/>
              <a:gd name="T3" fmla="*/ 36 h 36"/>
              <a:gd name="T4" fmla="*/ 4 w 36"/>
              <a:gd name="T5" fmla="*/ 29 h 36"/>
              <a:gd name="T6" fmla="*/ 0 w 36"/>
              <a:gd name="T7" fmla="*/ 17 h 36"/>
              <a:gd name="T8" fmla="*/ 18 w 36"/>
              <a:gd name="T9" fmla="*/ 0 h 36"/>
              <a:gd name="T10" fmla="*/ 19 w 36"/>
              <a:gd name="T11" fmla="*/ 0 h 36"/>
              <a:gd name="T12" fmla="*/ 35 w 36"/>
              <a:gd name="T13" fmla="*/ 19 h 36"/>
              <a:gd name="T14" fmla="*/ 18 w 36"/>
              <a:gd name="T15" fmla="*/ 36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36" h="36">
                <a:moveTo>
                  <a:pt x="18" y="36"/>
                </a:moveTo>
                <a:cubicBezTo>
                  <a:pt x="17" y="36"/>
                  <a:pt x="17" y="36"/>
                  <a:pt x="16" y="36"/>
                </a:cubicBezTo>
                <a:cubicBezTo>
                  <a:pt x="11" y="35"/>
                  <a:pt x="7" y="33"/>
                  <a:pt x="4" y="29"/>
                </a:cubicBezTo>
                <a:cubicBezTo>
                  <a:pt x="1" y="26"/>
                  <a:pt x="0" y="21"/>
                  <a:pt x="0" y="17"/>
                </a:cubicBezTo>
                <a:cubicBezTo>
                  <a:pt x="1" y="7"/>
                  <a:pt x="8" y="0"/>
                  <a:pt x="18" y="0"/>
                </a:cubicBezTo>
                <a:cubicBezTo>
                  <a:pt x="18" y="0"/>
                  <a:pt x="18" y="0"/>
                  <a:pt x="19" y="0"/>
                </a:cubicBezTo>
                <a:cubicBezTo>
                  <a:pt x="29" y="1"/>
                  <a:pt x="36" y="10"/>
                  <a:pt x="35" y="19"/>
                </a:cubicBezTo>
                <a:cubicBezTo>
                  <a:pt x="35" y="28"/>
                  <a:pt x="27" y="36"/>
                  <a:pt x="18" y="36"/>
                </a:cubicBezTo>
              </a:path>
            </a:pathLst>
          </a:custGeom>
          <a:solidFill>
            <a:srgbClr val="FF365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335" name="íṩľïḓè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3F387747-0C4C-40DD-8B31-580DA2179156}"/>
              </a:ext>
            </a:extLst>
          </p:cNvPr>
          <p:cNvSpPr/>
          <p:nvPr/>
        </p:nvSpPr>
        <p:spPr bwMode="auto">
          <a:xfrm>
            <a:off x="3223340" y="2729803"/>
            <a:ext cx="39432" cy="38118"/>
          </a:xfrm>
          <a:custGeom>
            <a:avLst/>
            <a:gdLst>
              <a:gd name="T0" fmla="*/ 22 w 42"/>
              <a:gd name="T1" fmla="*/ 6 h 41"/>
              <a:gd name="T2" fmla="*/ 23 w 42"/>
              <a:gd name="T3" fmla="*/ 6 h 41"/>
              <a:gd name="T4" fmla="*/ 37 w 42"/>
              <a:gd name="T5" fmla="*/ 22 h 41"/>
              <a:gd name="T6" fmla="*/ 22 w 42"/>
              <a:gd name="T7" fmla="*/ 36 h 41"/>
              <a:gd name="T8" fmla="*/ 20 w 42"/>
              <a:gd name="T9" fmla="*/ 36 h 41"/>
              <a:gd name="T10" fmla="*/ 7 w 42"/>
              <a:gd name="T11" fmla="*/ 20 h 41"/>
              <a:gd name="T12" fmla="*/ 22 w 42"/>
              <a:gd name="T13" fmla="*/ 6 h 41"/>
              <a:gd name="T14" fmla="*/ 22 w 42"/>
              <a:gd name="T15" fmla="*/ 0 h 41"/>
              <a:gd name="T16" fmla="*/ 1 w 42"/>
              <a:gd name="T17" fmla="*/ 19 h 41"/>
              <a:gd name="T18" fmla="*/ 20 w 42"/>
              <a:gd name="T19" fmla="*/ 41 h 41"/>
              <a:gd name="T20" fmla="*/ 22 w 42"/>
              <a:gd name="T21" fmla="*/ 41 h 41"/>
              <a:gd name="T22" fmla="*/ 42 w 42"/>
              <a:gd name="T23" fmla="*/ 22 h 41"/>
              <a:gd name="T24" fmla="*/ 37 w 42"/>
              <a:gd name="T25" fmla="*/ 8 h 41"/>
              <a:gd name="T26" fmla="*/ 23 w 42"/>
              <a:gd name="T27" fmla="*/ 1 h 41"/>
              <a:gd name="T28" fmla="*/ 22 w 42"/>
              <a:gd name="T29" fmla="*/ 0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42" h="41">
                <a:moveTo>
                  <a:pt x="22" y="6"/>
                </a:moveTo>
                <a:cubicBezTo>
                  <a:pt x="22" y="6"/>
                  <a:pt x="22" y="6"/>
                  <a:pt x="23" y="6"/>
                </a:cubicBezTo>
                <a:cubicBezTo>
                  <a:pt x="31" y="7"/>
                  <a:pt x="37" y="14"/>
                  <a:pt x="37" y="22"/>
                </a:cubicBezTo>
                <a:cubicBezTo>
                  <a:pt x="36" y="30"/>
                  <a:pt x="29" y="36"/>
                  <a:pt x="22" y="36"/>
                </a:cubicBezTo>
                <a:cubicBezTo>
                  <a:pt x="21" y="36"/>
                  <a:pt x="21" y="36"/>
                  <a:pt x="20" y="36"/>
                </a:cubicBezTo>
                <a:cubicBezTo>
                  <a:pt x="12" y="35"/>
                  <a:pt x="6" y="28"/>
                  <a:pt x="7" y="20"/>
                </a:cubicBezTo>
                <a:cubicBezTo>
                  <a:pt x="7" y="12"/>
                  <a:pt x="14" y="6"/>
                  <a:pt x="22" y="6"/>
                </a:cubicBezTo>
                <a:moveTo>
                  <a:pt x="22" y="0"/>
                </a:moveTo>
                <a:cubicBezTo>
                  <a:pt x="11" y="0"/>
                  <a:pt x="2" y="9"/>
                  <a:pt x="1" y="19"/>
                </a:cubicBezTo>
                <a:cubicBezTo>
                  <a:pt x="0" y="31"/>
                  <a:pt x="9" y="40"/>
                  <a:pt x="20" y="41"/>
                </a:cubicBezTo>
                <a:cubicBezTo>
                  <a:pt x="21" y="41"/>
                  <a:pt x="21" y="41"/>
                  <a:pt x="22" y="41"/>
                </a:cubicBezTo>
                <a:cubicBezTo>
                  <a:pt x="32" y="41"/>
                  <a:pt x="41" y="33"/>
                  <a:pt x="42" y="22"/>
                </a:cubicBezTo>
                <a:cubicBezTo>
                  <a:pt x="42" y="17"/>
                  <a:pt x="41" y="12"/>
                  <a:pt x="37" y="8"/>
                </a:cubicBezTo>
                <a:cubicBezTo>
                  <a:pt x="34" y="3"/>
                  <a:pt x="29" y="1"/>
                  <a:pt x="23" y="1"/>
                </a:cubicBezTo>
                <a:cubicBezTo>
                  <a:pt x="23" y="0"/>
                  <a:pt x="22" y="0"/>
                  <a:pt x="22" y="0"/>
                </a:cubicBezTo>
              </a:path>
            </a:pathLst>
          </a:custGeom>
          <a:solidFill>
            <a:srgbClr val="FF365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336" name="i$ļïdé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363E1120-FB0A-44F1-A6E6-5D1A4F6204CC}"/>
              </a:ext>
            </a:extLst>
          </p:cNvPr>
          <p:cNvSpPr/>
          <p:nvPr/>
        </p:nvSpPr>
        <p:spPr bwMode="auto">
          <a:xfrm>
            <a:off x="3122131" y="2681828"/>
            <a:ext cx="33518" cy="32860"/>
          </a:xfrm>
          <a:custGeom>
            <a:avLst/>
            <a:gdLst>
              <a:gd name="T0" fmla="*/ 18 w 36"/>
              <a:gd name="T1" fmla="*/ 35 h 35"/>
              <a:gd name="T2" fmla="*/ 17 w 36"/>
              <a:gd name="T3" fmla="*/ 35 h 35"/>
              <a:gd name="T4" fmla="*/ 4 w 36"/>
              <a:gd name="T5" fmla="*/ 29 h 35"/>
              <a:gd name="T6" fmla="*/ 0 w 36"/>
              <a:gd name="T7" fmla="*/ 16 h 35"/>
              <a:gd name="T8" fmla="*/ 18 w 36"/>
              <a:gd name="T9" fmla="*/ 0 h 35"/>
              <a:gd name="T10" fmla="*/ 19 w 36"/>
              <a:gd name="T11" fmla="*/ 0 h 35"/>
              <a:gd name="T12" fmla="*/ 31 w 36"/>
              <a:gd name="T13" fmla="*/ 6 h 35"/>
              <a:gd name="T14" fmla="*/ 36 w 36"/>
              <a:gd name="T15" fmla="*/ 19 h 35"/>
              <a:gd name="T16" fmla="*/ 18 w 36"/>
              <a:gd name="T17" fmla="*/ 35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6" h="35">
                <a:moveTo>
                  <a:pt x="18" y="35"/>
                </a:moveTo>
                <a:cubicBezTo>
                  <a:pt x="17" y="35"/>
                  <a:pt x="17" y="35"/>
                  <a:pt x="17" y="35"/>
                </a:cubicBezTo>
                <a:cubicBezTo>
                  <a:pt x="12" y="35"/>
                  <a:pt x="7" y="33"/>
                  <a:pt x="4" y="29"/>
                </a:cubicBezTo>
                <a:cubicBezTo>
                  <a:pt x="1" y="25"/>
                  <a:pt x="0" y="21"/>
                  <a:pt x="0" y="16"/>
                </a:cubicBezTo>
                <a:cubicBezTo>
                  <a:pt x="1" y="7"/>
                  <a:pt x="9" y="0"/>
                  <a:pt x="18" y="0"/>
                </a:cubicBezTo>
                <a:cubicBezTo>
                  <a:pt x="18" y="0"/>
                  <a:pt x="19" y="0"/>
                  <a:pt x="19" y="0"/>
                </a:cubicBezTo>
                <a:cubicBezTo>
                  <a:pt x="24" y="0"/>
                  <a:pt x="28" y="2"/>
                  <a:pt x="31" y="6"/>
                </a:cubicBezTo>
                <a:cubicBezTo>
                  <a:pt x="34" y="9"/>
                  <a:pt x="36" y="14"/>
                  <a:pt x="36" y="19"/>
                </a:cubicBezTo>
                <a:cubicBezTo>
                  <a:pt x="35" y="28"/>
                  <a:pt x="27" y="35"/>
                  <a:pt x="18" y="35"/>
                </a:cubicBezTo>
              </a:path>
            </a:pathLst>
          </a:custGeom>
          <a:solidFill>
            <a:srgbClr val="FF365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337" name="îṣļíḋé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71493EC5-44EF-47F3-8731-CED48EA17D2A}"/>
              </a:ext>
            </a:extLst>
          </p:cNvPr>
          <p:cNvSpPr/>
          <p:nvPr/>
        </p:nvSpPr>
        <p:spPr bwMode="auto">
          <a:xfrm>
            <a:off x="3119502" y="2679199"/>
            <a:ext cx="39432" cy="38775"/>
          </a:xfrm>
          <a:custGeom>
            <a:avLst/>
            <a:gdLst>
              <a:gd name="T0" fmla="*/ 21 w 42"/>
              <a:gd name="T1" fmla="*/ 5 h 41"/>
              <a:gd name="T2" fmla="*/ 22 w 42"/>
              <a:gd name="T3" fmla="*/ 5 h 41"/>
              <a:gd name="T4" fmla="*/ 36 w 42"/>
              <a:gd name="T5" fmla="*/ 22 h 41"/>
              <a:gd name="T6" fmla="*/ 21 w 42"/>
              <a:gd name="T7" fmla="*/ 35 h 41"/>
              <a:gd name="T8" fmla="*/ 20 w 42"/>
              <a:gd name="T9" fmla="*/ 35 h 41"/>
              <a:gd name="T10" fmla="*/ 6 w 42"/>
              <a:gd name="T11" fmla="*/ 19 h 41"/>
              <a:gd name="T12" fmla="*/ 21 w 42"/>
              <a:gd name="T13" fmla="*/ 5 h 41"/>
              <a:gd name="T14" fmla="*/ 21 w 42"/>
              <a:gd name="T15" fmla="*/ 0 h 41"/>
              <a:gd name="T16" fmla="*/ 0 w 42"/>
              <a:gd name="T17" fmla="*/ 19 h 41"/>
              <a:gd name="T18" fmla="*/ 5 w 42"/>
              <a:gd name="T19" fmla="*/ 34 h 41"/>
              <a:gd name="T20" fmla="*/ 19 w 42"/>
              <a:gd name="T21" fmla="*/ 41 h 41"/>
              <a:gd name="T22" fmla="*/ 21 w 42"/>
              <a:gd name="T23" fmla="*/ 41 h 41"/>
              <a:gd name="T24" fmla="*/ 41 w 42"/>
              <a:gd name="T25" fmla="*/ 22 h 41"/>
              <a:gd name="T26" fmla="*/ 36 w 42"/>
              <a:gd name="T27" fmla="*/ 7 h 41"/>
              <a:gd name="T28" fmla="*/ 22 w 42"/>
              <a:gd name="T29" fmla="*/ 0 h 41"/>
              <a:gd name="T30" fmla="*/ 21 w 42"/>
              <a:gd name="T31" fmla="*/ 0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42" h="41">
                <a:moveTo>
                  <a:pt x="21" y="5"/>
                </a:moveTo>
                <a:cubicBezTo>
                  <a:pt x="21" y="5"/>
                  <a:pt x="22" y="5"/>
                  <a:pt x="22" y="5"/>
                </a:cubicBezTo>
                <a:cubicBezTo>
                  <a:pt x="30" y="6"/>
                  <a:pt x="36" y="13"/>
                  <a:pt x="36" y="22"/>
                </a:cubicBezTo>
                <a:cubicBezTo>
                  <a:pt x="35" y="29"/>
                  <a:pt x="29" y="35"/>
                  <a:pt x="21" y="35"/>
                </a:cubicBezTo>
                <a:cubicBezTo>
                  <a:pt x="20" y="35"/>
                  <a:pt x="20" y="35"/>
                  <a:pt x="20" y="35"/>
                </a:cubicBezTo>
                <a:cubicBezTo>
                  <a:pt x="11" y="35"/>
                  <a:pt x="5" y="28"/>
                  <a:pt x="6" y="19"/>
                </a:cubicBezTo>
                <a:cubicBezTo>
                  <a:pt x="6" y="11"/>
                  <a:pt x="13" y="5"/>
                  <a:pt x="21" y="5"/>
                </a:cubicBezTo>
                <a:moveTo>
                  <a:pt x="21" y="0"/>
                </a:moveTo>
                <a:cubicBezTo>
                  <a:pt x="10" y="0"/>
                  <a:pt x="1" y="8"/>
                  <a:pt x="0" y="19"/>
                </a:cubicBezTo>
                <a:cubicBezTo>
                  <a:pt x="0" y="24"/>
                  <a:pt x="2" y="30"/>
                  <a:pt x="5" y="34"/>
                </a:cubicBezTo>
                <a:cubicBezTo>
                  <a:pt x="9" y="38"/>
                  <a:pt x="14" y="40"/>
                  <a:pt x="19" y="41"/>
                </a:cubicBezTo>
                <a:cubicBezTo>
                  <a:pt x="20" y="41"/>
                  <a:pt x="20" y="41"/>
                  <a:pt x="21" y="41"/>
                </a:cubicBezTo>
                <a:cubicBezTo>
                  <a:pt x="31" y="41"/>
                  <a:pt x="40" y="33"/>
                  <a:pt x="41" y="22"/>
                </a:cubicBezTo>
                <a:cubicBezTo>
                  <a:pt x="42" y="17"/>
                  <a:pt x="40" y="11"/>
                  <a:pt x="36" y="7"/>
                </a:cubicBezTo>
                <a:cubicBezTo>
                  <a:pt x="33" y="3"/>
                  <a:pt x="28" y="0"/>
                  <a:pt x="22" y="0"/>
                </a:cubicBezTo>
                <a:cubicBezTo>
                  <a:pt x="22" y="0"/>
                  <a:pt x="21" y="0"/>
                  <a:pt x="21" y="0"/>
                </a:cubicBezTo>
              </a:path>
            </a:pathLst>
          </a:custGeom>
          <a:solidFill>
            <a:srgbClr val="FF365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338" name="ïś1iḍe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0F78DC5A-4F21-41E1-A6C6-1297DF26BAC9}"/>
              </a:ext>
            </a:extLst>
          </p:cNvPr>
          <p:cNvSpPr/>
          <p:nvPr/>
        </p:nvSpPr>
        <p:spPr bwMode="auto">
          <a:xfrm>
            <a:off x="3054439" y="2766607"/>
            <a:ext cx="34832" cy="32203"/>
          </a:xfrm>
          <a:custGeom>
            <a:avLst/>
            <a:gdLst>
              <a:gd name="T0" fmla="*/ 19 w 37"/>
              <a:gd name="T1" fmla="*/ 35 h 35"/>
              <a:gd name="T2" fmla="*/ 17 w 37"/>
              <a:gd name="T3" fmla="*/ 35 h 35"/>
              <a:gd name="T4" fmla="*/ 1 w 37"/>
              <a:gd name="T5" fmla="*/ 16 h 35"/>
              <a:gd name="T6" fmla="*/ 19 w 37"/>
              <a:gd name="T7" fmla="*/ 0 h 35"/>
              <a:gd name="T8" fmla="*/ 20 w 37"/>
              <a:gd name="T9" fmla="*/ 0 h 35"/>
              <a:gd name="T10" fmla="*/ 36 w 37"/>
              <a:gd name="T11" fmla="*/ 19 h 35"/>
              <a:gd name="T12" fmla="*/ 19 w 37"/>
              <a:gd name="T13" fmla="*/ 35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7" h="35">
                <a:moveTo>
                  <a:pt x="19" y="35"/>
                </a:moveTo>
                <a:cubicBezTo>
                  <a:pt x="18" y="35"/>
                  <a:pt x="18" y="35"/>
                  <a:pt x="17" y="35"/>
                </a:cubicBezTo>
                <a:cubicBezTo>
                  <a:pt x="8" y="35"/>
                  <a:pt x="0" y="26"/>
                  <a:pt x="1" y="16"/>
                </a:cubicBezTo>
                <a:cubicBezTo>
                  <a:pt x="2" y="7"/>
                  <a:pt x="9" y="0"/>
                  <a:pt x="19" y="0"/>
                </a:cubicBezTo>
                <a:cubicBezTo>
                  <a:pt x="19" y="0"/>
                  <a:pt x="20" y="0"/>
                  <a:pt x="20" y="0"/>
                </a:cubicBezTo>
                <a:cubicBezTo>
                  <a:pt x="30" y="1"/>
                  <a:pt x="37" y="9"/>
                  <a:pt x="36" y="19"/>
                </a:cubicBezTo>
                <a:cubicBezTo>
                  <a:pt x="36" y="28"/>
                  <a:pt x="28" y="35"/>
                  <a:pt x="19" y="35"/>
                </a:cubicBezTo>
              </a:path>
            </a:pathLst>
          </a:custGeom>
          <a:solidFill>
            <a:srgbClr val="FF365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339" name="ïṩḻíďè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A6534CA6-5F4B-4F47-A68C-567579F81851}"/>
              </a:ext>
            </a:extLst>
          </p:cNvPr>
          <p:cNvSpPr/>
          <p:nvPr/>
        </p:nvSpPr>
        <p:spPr bwMode="auto">
          <a:xfrm>
            <a:off x="3052467" y="2763321"/>
            <a:ext cx="39432" cy="38775"/>
          </a:xfrm>
          <a:custGeom>
            <a:avLst/>
            <a:gdLst>
              <a:gd name="T0" fmla="*/ 21 w 42"/>
              <a:gd name="T1" fmla="*/ 6 h 41"/>
              <a:gd name="T2" fmla="*/ 22 w 42"/>
              <a:gd name="T3" fmla="*/ 6 h 41"/>
              <a:gd name="T4" fmla="*/ 36 w 42"/>
              <a:gd name="T5" fmla="*/ 22 h 41"/>
              <a:gd name="T6" fmla="*/ 21 w 42"/>
              <a:gd name="T7" fmla="*/ 36 h 41"/>
              <a:gd name="T8" fmla="*/ 20 w 42"/>
              <a:gd name="T9" fmla="*/ 36 h 41"/>
              <a:gd name="T10" fmla="*/ 6 w 42"/>
              <a:gd name="T11" fmla="*/ 19 h 41"/>
              <a:gd name="T12" fmla="*/ 21 w 42"/>
              <a:gd name="T13" fmla="*/ 6 h 41"/>
              <a:gd name="T14" fmla="*/ 21 w 42"/>
              <a:gd name="T15" fmla="*/ 0 h 41"/>
              <a:gd name="T16" fmla="*/ 0 w 42"/>
              <a:gd name="T17" fmla="*/ 19 h 41"/>
              <a:gd name="T18" fmla="*/ 5 w 42"/>
              <a:gd name="T19" fmla="*/ 34 h 41"/>
              <a:gd name="T20" fmla="*/ 19 w 42"/>
              <a:gd name="T21" fmla="*/ 41 h 41"/>
              <a:gd name="T22" fmla="*/ 21 w 42"/>
              <a:gd name="T23" fmla="*/ 41 h 41"/>
              <a:gd name="T24" fmla="*/ 41 w 42"/>
              <a:gd name="T25" fmla="*/ 22 h 41"/>
              <a:gd name="T26" fmla="*/ 36 w 42"/>
              <a:gd name="T27" fmla="*/ 7 h 41"/>
              <a:gd name="T28" fmla="*/ 22 w 42"/>
              <a:gd name="T29" fmla="*/ 0 h 41"/>
              <a:gd name="T30" fmla="*/ 21 w 42"/>
              <a:gd name="T31" fmla="*/ 0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42" h="41">
                <a:moveTo>
                  <a:pt x="21" y="6"/>
                </a:moveTo>
                <a:cubicBezTo>
                  <a:pt x="21" y="6"/>
                  <a:pt x="21" y="6"/>
                  <a:pt x="22" y="6"/>
                </a:cubicBezTo>
                <a:cubicBezTo>
                  <a:pt x="30" y="6"/>
                  <a:pt x="36" y="13"/>
                  <a:pt x="36" y="22"/>
                </a:cubicBezTo>
                <a:cubicBezTo>
                  <a:pt x="35" y="30"/>
                  <a:pt x="29" y="36"/>
                  <a:pt x="21" y="36"/>
                </a:cubicBezTo>
                <a:cubicBezTo>
                  <a:pt x="20" y="36"/>
                  <a:pt x="20" y="36"/>
                  <a:pt x="20" y="36"/>
                </a:cubicBezTo>
                <a:cubicBezTo>
                  <a:pt x="11" y="35"/>
                  <a:pt x="5" y="28"/>
                  <a:pt x="6" y="19"/>
                </a:cubicBezTo>
                <a:cubicBezTo>
                  <a:pt x="6" y="12"/>
                  <a:pt x="13" y="6"/>
                  <a:pt x="21" y="6"/>
                </a:cubicBezTo>
                <a:moveTo>
                  <a:pt x="21" y="0"/>
                </a:moveTo>
                <a:cubicBezTo>
                  <a:pt x="10" y="0"/>
                  <a:pt x="1" y="8"/>
                  <a:pt x="0" y="19"/>
                </a:cubicBezTo>
                <a:cubicBezTo>
                  <a:pt x="0" y="24"/>
                  <a:pt x="2" y="30"/>
                  <a:pt x="5" y="34"/>
                </a:cubicBezTo>
                <a:cubicBezTo>
                  <a:pt x="9" y="38"/>
                  <a:pt x="14" y="41"/>
                  <a:pt x="19" y="41"/>
                </a:cubicBezTo>
                <a:cubicBezTo>
                  <a:pt x="20" y="41"/>
                  <a:pt x="20" y="41"/>
                  <a:pt x="21" y="41"/>
                </a:cubicBezTo>
                <a:cubicBezTo>
                  <a:pt x="31" y="41"/>
                  <a:pt x="40" y="33"/>
                  <a:pt x="41" y="22"/>
                </a:cubicBezTo>
                <a:cubicBezTo>
                  <a:pt x="42" y="17"/>
                  <a:pt x="40" y="11"/>
                  <a:pt x="36" y="7"/>
                </a:cubicBezTo>
                <a:cubicBezTo>
                  <a:pt x="33" y="3"/>
                  <a:pt x="28" y="1"/>
                  <a:pt x="22" y="0"/>
                </a:cubicBezTo>
                <a:cubicBezTo>
                  <a:pt x="22" y="0"/>
                  <a:pt x="21" y="0"/>
                  <a:pt x="21" y="0"/>
                </a:cubicBezTo>
              </a:path>
            </a:pathLst>
          </a:custGeom>
          <a:solidFill>
            <a:srgbClr val="FF365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340" name="iṡľíḋe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C503FE11-907E-4511-9309-991782E24B19}"/>
              </a:ext>
            </a:extLst>
          </p:cNvPr>
          <p:cNvSpPr/>
          <p:nvPr/>
        </p:nvSpPr>
        <p:spPr bwMode="auto">
          <a:xfrm>
            <a:off x="2899339" y="2716659"/>
            <a:ext cx="33518" cy="32860"/>
          </a:xfrm>
          <a:custGeom>
            <a:avLst/>
            <a:gdLst>
              <a:gd name="T0" fmla="*/ 18 w 36"/>
              <a:gd name="T1" fmla="*/ 35 h 35"/>
              <a:gd name="T2" fmla="*/ 16 w 36"/>
              <a:gd name="T3" fmla="*/ 35 h 35"/>
              <a:gd name="T4" fmla="*/ 4 w 36"/>
              <a:gd name="T5" fmla="*/ 29 h 35"/>
              <a:gd name="T6" fmla="*/ 0 w 36"/>
              <a:gd name="T7" fmla="*/ 16 h 35"/>
              <a:gd name="T8" fmla="*/ 18 w 36"/>
              <a:gd name="T9" fmla="*/ 0 h 35"/>
              <a:gd name="T10" fmla="*/ 19 w 36"/>
              <a:gd name="T11" fmla="*/ 0 h 35"/>
              <a:gd name="T12" fmla="*/ 31 w 36"/>
              <a:gd name="T13" fmla="*/ 6 h 35"/>
              <a:gd name="T14" fmla="*/ 36 w 36"/>
              <a:gd name="T15" fmla="*/ 19 h 35"/>
              <a:gd name="T16" fmla="*/ 18 w 36"/>
              <a:gd name="T17" fmla="*/ 35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6" h="35">
                <a:moveTo>
                  <a:pt x="18" y="35"/>
                </a:moveTo>
                <a:cubicBezTo>
                  <a:pt x="17" y="35"/>
                  <a:pt x="17" y="35"/>
                  <a:pt x="16" y="35"/>
                </a:cubicBezTo>
                <a:cubicBezTo>
                  <a:pt x="12" y="35"/>
                  <a:pt x="7" y="33"/>
                  <a:pt x="4" y="29"/>
                </a:cubicBezTo>
                <a:cubicBezTo>
                  <a:pt x="1" y="26"/>
                  <a:pt x="0" y="21"/>
                  <a:pt x="0" y="16"/>
                </a:cubicBezTo>
                <a:cubicBezTo>
                  <a:pt x="1" y="7"/>
                  <a:pt x="9" y="0"/>
                  <a:pt x="18" y="0"/>
                </a:cubicBezTo>
                <a:cubicBezTo>
                  <a:pt x="18" y="0"/>
                  <a:pt x="19" y="0"/>
                  <a:pt x="19" y="0"/>
                </a:cubicBezTo>
                <a:cubicBezTo>
                  <a:pt x="24" y="0"/>
                  <a:pt x="28" y="2"/>
                  <a:pt x="31" y="6"/>
                </a:cubicBezTo>
                <a:cubicBezTo>
                  <a:pt x="34" y="10"/>
                  <a:pt x="36" y="14"/>
                  <a:pt x="36" y="19"/>
                </a:cubicBezTo>
                <a:cubicBezTo>
                  <a:pt x="35" y="28"/>
                  <a:pt x="27" y="35"/>
                  <a:pt x="18" y="35"/>
                </a:cubicBezTo>
              </a:path>
            </a:pathLst>
          </a:custGeom>
          <a:solidFill>
            <a:srgbClr val="FF365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341" name="îṧlîďe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75E21A9B-77F8-4A98-92B0-F163295F8607}"/>
              </a:ext>
            </a:extLst>
          </p:cNvPr>
          <p:cNvSpPr/>
          <p:nvPr/>
        </p:nvSpPr>
        <p:spPr bwMode="auto">
          <a:xfrm>
            <a:off x="2896052" y="2714030"/>
            <a:ext cx="39432" cy="38118"/>
          </a:xfrm>
          <a:custGeom>
            <a:avLst/>
            <a:gdLst>
              <a:gd name="T0" fmla="*/ 21 w 42"/>
              <a:gd name="T1" fmla="*/ 6 h 41"/>
              <a:gd name="T2" fmla="*/ 22 w 42"/>
              <a:gd name="T3" fmla="*/ 6 h 41"/>
              <a:gd name="T4" fmla="*/ 36 w 42"/>
              <a:gd name="T5" fmla="*/ 22 h 41"/>
              <a:gd name="T6" fmla="*/ 21 w 42"/>
              <a:gd name="T7" fmla="*/ 36 h 41"/>
              <a:gd name="T8" fmla="*/ 20 w 42"/>
              <a:gd name="T9" fmla="*/ 36 h 41"/>
              <a:gd name="T10" fmla="*/ 6 w 42"/>
              <a:gd name="T11" fmla="*/ 19 h 41"/>
              <a:gd name="T12" fmla="*/ 21 w 42"/>
              <a:gd name="T13" fmla="*/ 6 h 41"/>
              <a:gd name="T14" fmla="*/ 21 w 42"/>
              <a:gd name="T15" fmla="*/ 0 h 41"/>
              <a:gd name="T16" fmla="*/ 0 w 42"/>
              <a:gd name="T17" fmla="*/ 19 h 41"/>
              <a:gd name="T18" fmla="*/ 5 w 42"/>
              <a:gd name="T19" fmla="*/ 34 h 41"/>
              <a:gd name="T20" fmla="*/ 19 w 42"/>
              <a:gd name="T21" fmla="*/ 41 h 41"/>
              <a:gd name="T22" fmla="*/ 21 w 42"/>
              <a:gd name="T23" fmla="*/ 41 h 41"/>
              <a:gd name="T24" fmla="*/ 41 w 42"/>
              <a:gd name="T25" fmla="*/ 22 h 41"/>
              <a:gd name="T26" fmla="*/ 36 w 42"/>
              <a:gd name="T27" fmla="*/ 7 h 41"/>
              <a:gd name="T28" fmla="*/ 22 w 42"/>
              <a:gd name="T29" fmla="*/ 0 h 41"/>
              <a:gd name="T30" fmla="*/ 21 w 42"/>
              <a:gd name="T31" fmla="*/ 0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42" h="41">
                <a:moveTo>
                  <a:pt x="21" y="6"/>
                </a:moveTo>
                <a:cubicBezTo>
                  <a:pt x="21" y="6"/>
                  <a:pt x="22" y="6"/>
                  <a:pt x="22" y="6"/>
                </a:cubicBezTo>
                <a:cubicBezTo>
                  <a:pt x="30" y="6"/>
                  <a:pt x="36" y="13"/>
                  <a:pt x="36" y="22"/>
                </a:cubicBezTo>
                <a:cubicBezTo>
                  <a:pt x="35" y="30"/>
                  <a:pt x="29" y="36"/>
                  <a:pt x="21" y="36"/>
                </a:cubicBezTo>
                <a:cubicBezTo>
                  <a:pt x="20" y="36"/>
                  <a:pt x="20" y="36"/>
                  <a:pt x="20" y="36"/>
                </a:cubicBezTo>
                <a:cubicBezTo>
                  <a:pt x="11" y="35"/>
                  <a:pt x="5" y="28"/>
                  <a:pt x="6" y="19"/>
                </a:cubicBezTo>
                <a:cubicBezTo>
                  <a:pt x="6" y="12"/>
                  <a:pt x="13" y="6"/>
                  <a:pt x="21" y="6"/>
                </a:cubicBezTo>
                <a:moveTo>
                  <a:pt x="21" y="0"/>
                </a:moveTo>
                <a:cubicBezTo>
                  <a:pt x="10" y="0"/>
                  <a:pt x="1" y="8"/>
                  <a:pt x="0" y="19"/>
                </a:cubicBezTo>
                <a:cubicBezTo>
                  <a:pt x="0" y="24"/>
                  <a:pt x="2" y="30"/>
                  <a:pt x="5" y="34"/>
                </a:cubicBezTo>
                <a:cubicBezTo>
                  <a:pt x="9" y="38"/>
                  <a:pt x="14" y="41"/>
                  <a:pt x="19" y="41"/>
                </a:cubicBezTo>
                <a:cubicBezTo>
                  <a:pt x="20" y="41"/>
                  <a:pt x="20" y="41"/>
                  <a:pt x="21" y="41"/>
                </a:cubicBezTo>
                <a:cubicBezTo>
                  <a:pt x="31" y="41"/>
                  <a:pt x="40" y="33"/>
                  <a:pt x="41" y="22"/>
                </a:cubicBezTo>
                <a:cubicBezTo>
                  <a:pt x="42" y="17"/>
                  <a:pt x="40" y="11"/>
                  <a:pt x="36" y="7"/>
                </a:cubicBezTo>
                <a:cubicBezTo>
                  <a:pt x="33" y="3"/>
                  <a:pt x="28" y="1"/>
                  <a:pt x="22" y="0"/>
                </a:cubicBezTo>
                <a:cubicBezTo>
                  <a:pt x="22" y="0"/>
                  <a:pt x="21" y="0"/>
                  <a:pt x="21" y="0"/>
                </a:cubicBezTo>
              </a:path>
            </a:pathLst>
          </a:custGeom>
          <a:solidFill>
            <a:srgbClr val="FF365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342" name="í$ḷíḑè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165F87AE-37C2-4463-BEA9-2CAC7F3D4BA9}"/>
              </a:ext>
            </a:extLst>
          </p:cNvPr>
          <p:cNvSpPr/>
          <p:nvPr/>
        </p:nvSpPr>
        <p:spPr bwMode="auto">
          <a:xfrm>
            <a:off x="2785643" y="2475465"/>
            <a:ext cx="809018" cy="281284"/>
          </a:xfrm>
          <a:custGeom>
            <a:avLst/>
            <a:gdLst>
              <a:gd name="T0" fmla="*/ 0 w 1231"/>
              <a:gd name="T1" fmla="*/ 417 h 428"/>
              <a:gd name="T2" fmla="*/ 240 w 1231"/>
              <a:gd name="T3" fmla="*/ 31 h 428"/>
              <a:gd name="T4" fmla="*/ 412 w 1231"/>
              <a:gd name="T5" fmla="*/ 247 h 428"/>
              <a:gd name="T6" fmla="*/ 628 w 1231"/>
              <a:gd name="T7" fmla="*/ 64 h 428"/>
              <a:gd name="T8" fmla="*/ 745 w 1231"/>
              <a:gd name="T9" fmla="*/ 213 h 428"/>
              <a:gd name="T10" fmla="*/ 917 w 1231"/>
              <a:gd name="T11" fmla="*/ 0 h 428"/>
              <a:gd name="T12" fmla="*/ 1083 w 1231"/>
              <a:gd name="T13" fmla="*/ 145 h 428"/>
              <a:gd name="T14" fmla="*/ 1227 w 1231"/>
              <a:gd name="T15" fmla="*/ 114 h 428"/>
              <a:gd name="T16" fmla="*/ 1231 w 1231"/>
              <a:gd name="T17" fmla="*/ 135 h 428"/>
              <a:gd name="T18" fmla="*/ 1077 w 1231"/>
              <a:gd name="T19" fmla="*/ 169 h 428"/>
              <a:gd name="T20" fmla="*/ 920 w 1231"/>
              <a:gd name="T21" fmla="*/ 31 h 428"/>
              <a:gd name="T22" fmla="*/ 743 w 1231"/>
              <a:gd name="T23" fmla="*/ 249 h 428"/>
              <a:gd name="T24" fmla="*/ 625 w 1231"/>
              <a:gd name="T25" fmla="*/ 95 h 428"/>
              <a:gd name="T26" fmla="*/ 409 w 1231"/>
              <a:gd name="T27" fmla="*/ 279 h 428"/>
              <a:gd name="T28" fmla="*/ 242 w 1231"/>
              <a:gd name="T29" fmla="*/ 69 h 428"/>
              <a:gd name="T30" fmla="*/ 20 w 1231"/>
              <a:gd name="T31" fmla="*/ 428 h 428"/>
              <a:gd name="T32" fmla="*/ 0 w 1231"/>
              <a:gd name="T33" fmla="*/ 417 h 4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231" h="428">
                <a:moveTo>
                  <a:pt x="0" y="417"/>
                </a:moveTo>
                <a:lnTo>
                  <a:pt x="240" y="31"/>
                </a:lnTo>
                <a:lnTo>
                  <a:pt x="412" y="247"/>
                </a:lnTo>
                <a:lnTo>
                  <a:pt x="628" y="64"/>
                </a:lnTo>
                <a:lnTo>
                  <a:pt x="745" y="213"/>
                </a:lnTo>
                <a:lnTo>
                  <a:pt x="917" y="0"/>
                </a:lnTo>
                <a:lnTo>
                  <a:pt x="1083" y="145"/>
                </a:lnTo>
                <a:lnTo>
                  <a:pt x="1227" y="114"/>
                </a:lnTo>
                <a:lnTo>
                  <a:pt x="1231" y="135"/>
                </a:lnTo>
                <a:lnTo>
                  <a:pt x="1077" y="169"/>
                </a:lnTo>
                <a:lnTo>
                  <a:pt x="920" y="31"/>
                </a:lnTo>
                <a:lnTo>
                  <a:pt x="743" y="249"/>
                </a:lnTo>
                <a:lnTo>
                  <a:pt x="625" y="95"/>
                </a:lnTo>
                <a:lnTo>
                  <a:pt x="409" y="279"/>
                </a:lnTo>
                <a:lnTo>
                  <a:pt x="242" y="69"/>
                </a:lnTo>
                <a:lnTo>
                  <a:pt x="20" y="428"/>
                </a:lnTo>
                <a:lnTo>
                  <a:pt x="0" y="417"/>
                </a:lnTo>
                <a:close/>
              </a:path>
            </a:pathLst>
          </a:custGeom>
          <a:solidFill>
            <a:srgbClr val="7A3C7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343" name="îśḻíḓè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ED99284C-807B-4C23-B6B6-A909CAB00C10}"/>
              </a:ext>
            </a:extLst>
          </p:cNvPr>
          <p:cNvSpPr/>
          <p:nvPr/>
        </p:nvSpPr>
        <p:spPr bwMode="auto">
          <a:xfrm>
            <a:off x="2785643" y="2475465"/>
            <a:ext cx="809018" cy="281284"/>
          </a:xfrm>
          <a:custGeom>
            <a:avLst/>
            <a:gdLst>
              <a:gd name="T0" fmla="*/ 0 w 1231"/>
              <a:gd name="T1" fmla="*/ 417 h 428"/>
              <a:gd name="T2" fmla="*/ 240 w 1231"/>
              <a:gd name="T3" fmla="*/ 31 h 428"/>
              <a:gd name="T4" fmla="*/ 412 w 1231"/>
              <a:gd name="T5" fmla="*/ 247 h 428"/>
              <a:gd name="T6" fmla="*/ 628 w 1231"/>
              <a:gd name="T7" fmla="*/ 64 h 428"/>
              <a:gd name="T8" fmla="*/ 745 w 1231"/>
              <a:gd name="T9" fmla="*/ 213 h 428"/>
              <a:gd name="T10" fmla="*/ 917 w 1231"/>
              <a:gd name="T11" fmla="*/ 0 h 428"/>
              <a:gd name="T12" fmla="*/ 1083 w 1231"/>
              <a:gd name="T13" fmla="*/ 145 h 428"/>
              <a:gd name="T14" fmla="*/ 1227 w 1231"/>
              <a:gd name="T15" fmla="*/ 114 h 428"/>
              <a:gd name="T16" fmla="*/ 1231 w 1231"/>
              <a:gd name="T17" fmla="*/ 135 h 428"/>
              <a:gd name="T18" fmla="*/ 1077 w 1231"/>
              <a:gd name="T19" fmla="*/ 169 h 428"/>
              <a:gd name="T20" fmla="*/ 920 w 1231"/>
              <a:gd name="T21" fmla="*/ 31 h 428"/>
              <a:gd name="T22" fmla="*/ 743 w 1231"/>
              <a:gd name="T23" fmla="*/ 249 h 428"/>
              <a:gd name="T24" fmla="*/ 625 w 1231"/>
              <a:gd name="T25" fmla="*/ 95 h 428"/>
              <a:gd name="T26" fmla="*/ 409 w 1231"/>
              <a:gd name="T27" fmla="*/ 279 h 428"/>
              <a:gd name="T28" fmla="*/ 242 w 1231"/>
              <a:gd name="T29" fmla="*/ 69 h 428"/>
              <a:gd name="T30" fmla="*/ 20 w 1231"/>
              <a:gd name="T31" fmla="*/ 428 h 428"/>
              <a:gd name="T32" fmla="*/ 0 w 1231"/>
              <a:gd name="T33" fmla="*/ 417 h 4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231" h="428">
                <a:moveTo>
                  <a:pt x="0" y="417"/>
                </a:moveTo>
                <a:lnTo>
                  <a:pt x="240" y="31"/>
                </a:lnTo>
                <a:lnTo>
                  <a:pt x="412" y="247"/>
                </a:lnTo>
                <a:lnTo>
                  <a:pt x="628" y="64"/>
                </a:lnTo>
                <a:lnTo>
                  <a:pt x="745" y="213"/>
                </a:lnTo>
                <a:lnTo>
                  <a:pt x="917" y="0"/>
                </a:lnTo>
                <a:lnTo>
                  <a:pt x="1083" y="145"/>
                </a:lnTo>
                <a:lnTo>
                  <a:pt x="1227" y="114"/>
                </a:lnTo>
                <a:lnTo>
                  <a:pt x="1231" y="135"/>
                </a:lnTo>
                <a:lnTo>
                  <a:pt x="1077" y="169"/>
                </a:lnTo>
                <a:lnTo>
                  <a:pt x="920" y="31"/>
                </a:lnTo>
                <a:lnTo>
                  <a:pt x="743" y="249"/>
                </a:lnTo>
                <a:lnTo>
                  <a:pt x="625" y="95"/>
                </a:lnTo>
                <a:lnTo>
                  <a:pt x="409" y="279"/>
                </a:lnTo>
                <a:lnTo>
                  <a:pt x="242" y="69"/>
                </a:lnTo>
                <a:lnTo>
                  <a:pt x="20" y="428"/>
                </a:lnTo>
                <a:lnTo>
                  <a:pt x="0" y="417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344" name="íśḻíďè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6A1C9E16-9E00-4349-B6B0-891C2B1C6BA2}"/>
              </a:ext>
            </a:extLst>
          </p:cNvPr>
          <p:cNvSpPr/>
          <p:nvPr/>
        </p:nvSpPr>
        <p:spPr bwMode="auto">
          <a:xfrm>
            <a:off x="2783014" y="2471522"/>
            <a:ext cx="815590" cy="289170"/>
          </a:xfrm>
          <a:custGeom>
            <a:avLst/>
            <a:gdLst>
              <a:gd name="T0" fmla="*/ 921 w 1241"/>
              <a:gd name="T1" fmla="*/ 11 h 440"/>
              <a:gd name="T2" fmla="*/ 1085 w 1241"/>
              <a:gd name="T3" fmla="*/ 155 h 440"/>
              <a:gd name="T4" fmla="*/ 1228 w 1241"/>
              <a:gd name="T5" fmla="*/ 124 h 440"/>
              <a:gd name="T6" fmla="*/ 1231 w 1241"/>
              <a:gd name="T7" fmla="*/ 138 h 440"/>
              <a:gd name="T8" fmla="*/ 1081 w 1241"/>
              <a:gd name="T9" fmla="*/ 171 h 440"/>
              <a:gd name="T10" fmla="*/ 923 w 1241"/>
              <a:gd name="T11" fmla="*/ 33 h 440"/>
              <a:gd name="T12" fmla="*/ 747 w 1241"/>
              <a:gd name="T13" fmla="*/ 249 h 440"/>
              <a:gd name="T14" fmla="*/ 629 w 1241"/>
              <a:gd name="T15" fmla="*/ 95 h 440"/>
              <a:gd name="T16" fmla="*/ 415 w 1241"/>
              <a:gd name="T17" fmla="*/ 281 h 440"/>
              <a:gd name="T18" fmla="*/ 246 w 1241"/>
              <a:gd name="T19" fmla="*/ 68 h 440"/>
              <a:gd name="T20" fmla="*/ 22 w 1241"/>
              <a:gd name="T21" fmla="*/ 429 h 440"/>
              <a:gd name="T22" fmla="*/ 10 w 1241"/>
              <a:gd name="T23" fmla="*/ 422 h 440"/>
              <a:gd name="T24" fmla="*/ 245 w 1241"/>
              <a:gd name="T25" fmla="*/ 44 h 440"/>
              <a:gd name="T26" fmla="*/ 416 w 1241"/>
              <a:gd name="T27" fmla="*/ 259 h 440"/>
              <a:gd name="T28" fmla="*/ 632 w 1241"/>
              <a:gd name="T29" fmla="*/ 75 h 440"/>
              <a:gd name="T30" fmla="*/ 747 w 1241"/>
              <a:gd name="T31" fmla="*/ 226 h 440"/>
              <a:gd name="T32" fmla="*/ 921 w 1241"/>
              <a:gd name="T33" fmla="*/ 11 h 440"/>
              <a:gd name="T34" fmla="*/ 920 w 1241"/>
              <a:gd name="T35" fmla="*/ 0 h 440"/>
              <a:gd name="T36" fmla="*/ 915 w 1241"/>
              <a:gd name="T37" fmla="*/ 7 h 440"/>
              <a:gd name="T38" fmla="*/ 749 w 1241"/>
              <a:gd name="T39" fmla="*/ 214 h 440"/>
              <a:gd name="T40" fmla="*/ 637 w 1241"/>
              <a:gd name="T41" fmla="*/ 71 h 440"/>
              <a:gd name="T42" fmla="*/ 633 w 1241"/>
              <a:gd name="T43" fmla="*/ 64 h 440"/>
              <a:gd name="T44" fmla="*/ 626 w 1241"/>
              <a:gd name="T45" fmla="*/ 70 h 440"/>
              <a:gd name="T46" fmla="*/ 418 w 1241"/>
              <a:gd name="T47" fmla="*/ 248 h 440"/>
              <a:gd name="T48" fmla="*/ 251 w 1241"/>
              <a:gd name="T49" fmla="*/ 38 h 440"/>
              <a:gd name="T50" fmla="*/ 244 w 1241"/>
              <a:gd name="T51" fmla="*/ 30 h 440"/>
              <a:gd name="T52" fmla="*/ 238 w 1241"/>
              <a:gd name="T53" fmla="*/ 40 h 440"/>
              <a:gd name="T54" fmla="*/ 4 w 1241"/>
              <a:gd name="T55" fmla="*/ 417 h 440"/>
              <a:gd name="T56" fmla="*/ 0 w 1241"/>
              <a:gd name="T57" fmla="*/ 424 h 440"/>
              <a:gd name="T58" fmla="*/ 5 w 1241"/>
              <a:gd name="T59" fmla="*/ 429 h 440"/>
              <a:gd name="T60" fmla="*/ 18 w 1241"/>
              <a:gd name="T61" fmla="*/ 436 h 440"/>
              <a:gd name="T62" fmla="*/ 24 w 1241"/>
              <a:gd name="T63" fmla="*/ 440 h 440"/>
              <a:gd name="T64" fmla="*/ 28 w 1241"/>
              <a:gd name="T65" fmla="*/ 433 h 440"/>
              <a:gd name="T66" fmla="*/ 246 w 1241"/>
              <a:gd name="T67" fmla="*/ 81 h 440"/>
              <a:gd name="T68" fmla="*/ 408 w 1241"/>
              <a:gd name="T69" fmla="*/ 285 h 440"/>
              <a:gd name="T70" fmla="*/ 413 w 1241"/>
              <a:gd name="T71" fmla="*/ 291 h 440"/>
              <a:gd name="T72" fmla="*/ 419 w 1241"/>
              <a:gd name="T73" fmla="*/ 286 h 440"/>
              <a:gd name="T74" fmla="*/ 629 w 1241"/>
              <a:gd name="T75" fmla="*/ 107 h 440"/>
              <a:gd name="T76" fmla="*/ 741 w 1241"/>
              <a:gd name="T77" fmla="*/ 253 h 440"/>
              <a:gd name="T78" fmla="*/ 747 w 1241"/>
              <a:gd name="T79" fmla="*/ 262 h 440"/>
              <a:gd name="T80" fmla="*/ 754 w 1241"/>
              <a:gd name="T81" fmla="*/ 253 h 440"/>
              <a:gd name="T82" fmla="*/ 924 w 1241"/>
              <a:gd name="T83" fmla="*/ 43 h 440"/>
              <a:gd name="T84" fmla="*/ 1077 w 1241"/>
              <a:gd name="T85" fmla="*/ 177 h 440"/>
              <a:gd name="T86" fmla="*/ 1080 w 1241"/>
              <a:gd name="T87" fmla="*/ 179 h 440"/>
              <a:gd name="T88" fmla="*/ 1082 w 1241"/>
              <a:gd name="T89" fmla="*/ 178 h 440"/>
              <a:gd name="T90" fmla="*/ 1232 w 1241"/>
              <a:gd name="T91" fmla="*/ 145 h 440"/>
              <a:gd name="T92" fmla="*/ 1241 w 1241"/>
              <a:gd name="T93" fmla="*/ 144 h 440"/>
              <a:gd name="T94" fmla="*/ 1238 w 1241"/>
              <a:gd name="T95" fmla="*/ 137 h 440"/>
              <a:gd name="T96" fmla="*/ 1235 w 1241"/>
              <a:gd name="T97" fmla="*/ 122 h 440"/>
              <a:gd name="T98" fmla="*/ 1234 w 1241"/>
              <a:gd name="T99" fmla="*/ 115 h 440"/>
              <a:gd name="T100" fmla="*/ 1226 w 1241"/>
              <a:gd name="T101" fmla="*/ 117 h 440"/>
              <a:gd name="T102" fmla="*/ 1088 w 1241"/>
              <a:gd name="T103" fmla="*/ 147 h 440"/>
              <a:gd name="T104" fmla="*/ 927 w 1241"/>
              <a:gd name="T105" fmla="*/ 6 h 440"/>
              <a:gd name="T106" fmla="*/ 920 w 1241"/>
              <a:gd name="T107" fmla="*/ 0 h 4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241" h="440">
                <a:moveTo>
                  <a:pt x="921" y="11"/>
                </a:moveTo>
                <a:lnTo>
                  <a:pt x="1085" y="155"/>
                </a:lnTo>
                <a:lnTo>
                  <a:pt x="1228" y="124"/>
                </a:lnTo>
                <a:lnTo>
                  <a:pt x="1231" y="138"/>
                </a:lnTo>
                <a:lnTo>
                  <a:pt x="1081" y="171"/>
                </a:lnTo>
                <a:lnTo>
                  <a:pt x="923" y="33"/>
                </a:lnTo>
                <a:lnTo>
                  <a:pt x="747" y="249"/>
                </a:lnTo>
                <a:lnTo>
                  <a:pt x="629" y="95"/>
                </a:lnTo>
                <a:lnTo>
                  <a:pt x="415" y="281"/>
                </a:lnTo>
                <a:lnTo>
                  <a:pt x="246" y="68"/>
                </a:lnTo>
                <a:lnTo>
                  <a:pt x="22" y="429"/>
                </a:lnTo>
                <a:lnTo>
                  <a:pt x="10" y="422"/>
                </a:lnTo>
                <a:lnTo>
                  <a:pt x="245" y="44"/>
                </a:lnTo>
                <a:lnTo>
                  <a:pt x="416" y="259"/>
                </a:lnTo>
                <a:lnTo>
                  <a:pt x="632" y="75"/>
                </a:lnTo>
                <a:lnTo>
                  <a:pt x="747" y="226"/>
                </a:lnTo>
                <a:lnTo>
                  <a:pt x="921" y="11"/>
                </a:lnTo>
                <a:close/>
                <a:moveTo>
                  <a:pt x="920" y="0"/>
                </a:moveTo>
                <a:lnTo>
                  <a:pt x="915" y="7"/>
                </a:lnTo>
                <a:lnTo>
                  <a:pt x="749" y="214"/>
                </a:lnTo>
                <a:lnTo>
                  <a:pt x="637" y="71"/>
                </a:lnTo>
                <a:lnTo>
                  <a:pt x="633" y="64"/>
                </a:lnTo>
                <a:lnTo>
                  <a:pt x="626" y="70"/>
                </a:lnTo>
                <a:lnTo>
                  <a:pt x="418" y="248"/>
                </a:lnTo>
                <a:lnTo>
                  <a:pt x="251" y="38"/>
                </a:lnTo>
                <a:lnTo>
                  <a:pt x="244" y="30"/>
                </a:lnTo>
                <a:lnTo>
                  <a:pt x="238" y="40"/>
                </a:lnTo>
                <a:lnTo>
                  <a:pt x="4" y="417"/>
                </a:lnTo>
                <a:lnTo>
                  <a:pt x="0" y="424"/>
                </a:lnTo>
                <a:lnTo>
                  <a:pt x="5" y="429"/>
                </a:lnTo>
                <a:lnTo>
                  <a:pt x="18" y="436"/>
                </a:lnTo>
                <a:lnTo>
                  <a:pt x="24" y="440"/>
                </a:lnTo>
                <a:lnTo>
                  <a:pt x="28" y="433"/>
                </a:lnTo>
                <a:lnTo>
                  <a:pt x="246" y="81"/>
                </a:lnTo>
                <a:lnTo>
                  <a:pt x="408" y="285"/>
                </a:lnTo>
                <a:lnTo>
                  <a:pt x="413" y="291"/>
                </a:lnTo>
                <a:lnTo>
                  <a:pt x="419" y="286"/>
                </a:lnTo>
                <a:lnTo>
                  <a:pt x="629" y="107"/>
                </a:lnTo>
                <a:lnTo>
                  <a:pt x="741" y="253"/>
                </a:lnTo>
                <a:lnTo>
                  <a:pt x="747" y="262"/>
                </a:lnTo>
                <a:lnTo>
                  <a:pt x="754" y="253"/>
                </a:lnTo>
                <a:lnTo>
                  <a:pt x="924" y="43"/>
                </a:lnTo>
                <a:lnTo>
                  <a:pt x="1077" y="177"/>
                </a:lnTo>
                <a:lnTo>
                  <a:pt x="1080" y="179"/>
                </a:lnTo>
                <a:lnTo>
                  <a:pt x="1082" y="178"/>
                </a:lnTo>
                <a:lnTo>
                  <a:pt x="1232" y="145"/>
                </a:lnTo>
                <a:lnTo>
                  <a:pt x="1241" y="144"/>
                </a:lnTo>
                <a:lnTo>
                  <a:pt x="1238" y="137"/>
                </a:lnTo>
                <a:lnTo>
                  <a:pt x="1235" y="122"/>
                </a:lnTo>
                <a:lnTo>
                  <a:pt x="1234" y="115"/>
                </a:lnTo>
                <a:lnTo>
                  <a:pt x="1226" y="117"/>
                </a:lnTo>
                <a:lnTo>
                  <a:pt x="1088" y="147"/>
                </a:lnTo>
                <a:lnTo>
                  <a:pt x="927" y="6"/>
                </a:lnTo>
                <a:lnTo>
                  <a:pt x="920" y="0"/>
                </a:lnTo>
                <a:close/>
              </a:path>
            </a:pathLst>
          </a:custGeom>
          <a:solidFill>
            <a:srgbClr val="7A3C7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345" name="íṣliḑé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B44EDEF5-3BF2-46C0-A9D6-F3B021BFBF21}"/>
              </a:ext>
            </a:extLst>
          </p:cNvPr>
          <p:cNvSpPr/>
          <p:nvPr/>
        </p:nvSpPr>
        <p:spPr bwMode="auto">
          <a:xfrm>
            <a:off x="2783014" y="2471522"/>
            <a:ext cx="815590" cy="289170"/>
          </a:xfrm>
          <a:custGeom>
            <a:avLst/>
            <a:gdLst>
              <a:gd name="T0" fmla="*/ 921 w 1241"/>
              <a:gd name="T1" fmla="*/ 11 h 440"/>
              <a:gd name="T2" fmla="*/ 1085 w 1241"/>
              <a:gd name="T3" fmla="*/ 155 h 440"/>
              <a:gd name="T4" fmla="*/ 1228 w 1241"/>
              <a:gd name="T5" fmla="*/ 124 h 440"/>
              <a:gd name="T6" fmla="*/ 1231 w 1241"/>
              <a:gd name="T7" fmla="*/ 138 h 440"/>
              <a:gd name="T8" fmla="*/ 1081 w 1241"/>
              <a:gd name="T9" fmla="*/ 171 h 440"/>
              <a:gd name="T10" fmla="*/ 923 w 1241"/>
              <a:gd name="T11" fmla="*/ 33 h 440"/>
              <a:gd name="T12" fmla="*/ 747 w 1241"/>
              <a:gd name="T13" fmla="*/ 249 h 440"/>
              <a:gd name="T14" fmla="*/ 629 w 1241"/>
              <a:gd name="T15" fmla="*/ 95 h 440"/>
              <a:gd name="T16" fmla="*/ 415 w 1241"/>
              <a:gd name="T17" fmla="*/ 281 h 440"/>
              <a:gd name="T18" fmla="*/ 246 w 1241"/>
              <a:gd name="T19" fmla="*/ 68 h 440"/>
              <a:gd name="T20" fmla="*/ 22 w 1241"/>
              <a:gd name="T21" fmla="*/ 429 h 440"/>
              <a:gd name="T22" fmla="*/ 10 w 1241"/>
              <a:gd name="T23" fmla="*/ 422 h 440"/>
              <a:gd name="T24" fmla="*/ 245 w 1241"/>
              <a:gd name="T25" fmla="*/ 44 h 440"/>
              <a:gd name="T26" fmla="*/ 416 w 1241"/>
              <a:gd name="T27" fmla="*/ 259 h 440"/>
              <a:gd name="T28" fmla="*/ 632 w 1241"/>
              <a:gd name="T29" fmla="*/ 75 h 440"/>
              <a:gd name="T30" fmla="*/ 747 w 1241"/>
              <a:gd name="T31" fmla="*/ 226 h 440"/>
              <a:gd name="T32" fmla="*/ 921 w 1241"/>
              <a:gd name="T33" fmla="*/ 11 h 440"/>
              <a:gd name="T34" fmla="*/ 920 w 1241"/>
              <a:gd name="T35" fmla="*/ 0 h 440"/>
              <a:gd name="T36" fmla="*/ 915 w 1241"/>
              <a:gd name="T37" fmla="*/ 7 h 440"/>
              <a:gd name="T38" fmla="*/ 749 w 1241"/>
              <a:gd name="T39" fmla="*/ 214 h 440"/>
              <a:gd name="T40" fmla="*/ 637 w 1241"/>
              <a:gd name="T41" fmla="*/ 71 h 440"/>
              <a:gd name="T42" fmla="*/ 633 w 1241"/>
              <a:gd name="T43" fmla="*/ 64 h 440"/>
              <a:gd name="T44" fmla="*/ 626 w 1241"/>
              <a:gd name="T45" fmla="*/ 70 h 440"/>
              <a:gd name="T46" fmla="*/ 418 w 1241"/>
              <a:gd name="T47" fmla="*/ 248 h 440"/>
              <a:gd name="T48" fmla="*/ 251 w 1241"/>
              <a:gd name="T49" fmla="*/ 38 h 440"/>
              <a:gd name="T50" fmla="*/ 244 w 1241"/>
              <a:gd name="T51" fmla="*/ 30 h 440"/>
              <a:gd name="T52" fmla="*/ 238 w 1241"/>
              <a:gd name="T53" fmla="*/ 40 h 440"/>
              <a:gd name="T54" fmla="*/ 4 w 1241"/>
              <a:gd name="T55" fmla="*/ 417 h 440"/>
              <a:gd name="T56" fmla="*/ 0 w 1241"/>
              <a:gd name="T57" fmla="*/ 424 h 440"/>
              <a:gd name="T58" fmla="*/ 5 w 1241"/>
              <a:gd name="T59" fmla="*/ 429 h 440"/>
              <a:gd name="T60" fmla="*/ 18 w 1241"/>
              <a:gd name="T61" fmla="*/ 436 h 440"/>
              <a:gd name="T62" fmla="*/ 24 w 1241"/>
              <a:gd name="T63" fmla="*/ 440 h 440"/>
              <a:gd name="T64" fmla="*/ 28 w 1241"/>
              <a:gd name="T65" fmla="*/ 433 h 440"/>
              <a:gd name="T66" fmla="*/ 246 w 1241"/>
              <a:gd name="T67" fmla="*/ 81 h 440"/>
              <a:gd name="T68" fmla="*/ 408 w 1241"/>
              <a:gd name="T69" fmla="*/ 285 h 440"/>
              <a:gd name="T70" fmla="*/ 413 w 1241"/>
              <a:gd name="T71" fmla="*/ 291 h 440"/>
              <a:gd name="T72" fmla="*/ 419 w 1241"/>
              <a:gd name="T73" fmla="*/ 286 h 440"/>
              <a:gd name="T74" fmla="*/ 629 w 1241"/>
              <a:gd name="T75" fmla="*/ 107 h 440"/>
              <a:gd name="T76" fmla="*/ 741 w 1241"/>
              <a:gd name="T77" fmla="*/ 253 h 440"/>
              <a:gd name="T78" fmla="*/ 747 w 1241"/>
              <a:gd name="T79" fmla="*/ 262 h 440"/>
              <a:gd name="T80" fmla="*/ 754 w 1241"/>
              <a:gd name="T81" fmla="*/ 253 h 440"/>
              <a:gd name="T82" fmla="*/ 924 w 1241"/>
              <a:gd name="T83" fmla="*/ 43 h 440"/>
              <a:gd name="T84" fmla="*/ 1077 w 1241"/>
              <a:gd name="T85" fmla="*/ 177 h 440"/>
              <a:gd name="T86" fmla="*/ 1080 w 1241"/>
              <a:gd name="T87" fmla="*/ 179 h 440"/>
              <a:gd name="T88" fmla="*/ 1082 w 1241"/>
              <a:gd name="T89" fmla="*/ 178 h 440"/>
              <a:gd name="T90" fmla="*/ 1232 w 1241"/>
              <a:gd name="T91" fmla="*/ 145 h 440"/>
              <a:gd name="T92" fmla="*/ 1241 w 1241"/>
              <a:gd name="T93" fmla="*/ 144 h 440"/>
              <a:gd name="T94" fmla="*/ 1238 w 1241"/>
              <a:gd name="T95" fmla="*/ 137 h 440"/>
              <a:gd name="T96" fmla="*/ 1235 w 1241"/>
              <a:gd name="T97" fmla="*/ 122 h 440"/>
              <a:gd name="T98" fmla="*/ 1234 w 1241"/>
              <a:gd name="T99" fmla="*/ 115 h 440"/>
              <a:gd name="T100" fmla="*/ 1226 w 1241"/>
              <a:gd name="T101" fmla="*/ 117 h 440"/>
              <a:gd name="T102" fmla="*/ 1088 w 1241"/>
              <a:gd name="T103" fmla="*/ 147 h 440"/>
              <a:gd name="T104" fmla="*/ 927 w 1241"/>
              <a:gd name="T105" fmla="*/ 6 h 440"/>
              <a:gd name="T106" fmla="*/ 920 w 1241"/>
              <a:gd name="T107" fmla="*/ 0 h 4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241" h="440">
                <a:moveTo>
                  <a:pt x="921" y="11"/>
                </a:moveTo>
                <a:lnTo>
                  <a:pt x="1085" y="155"/>
                </a:lnTo>
                <a:lnTo>
                  <a:pt x="1228" y="124"/>
                </a:lnTo>
                <a:lnTo>
                  <a:pt x="1231" y="138"/>
                </a:lnTo>
                <a:lnTo>
                  <a:pt x="1081" y="171"/>
                </a:lnTo>
                <a:lnTo>
                  <a:pt x="923" y="33"/>
                </a:lnTo>
                <a:lnTo>
                  <a:pt x="747" y="249"/>
                </a:lnTo>
                <a:lnTo>
                  <a:pt x="629" y="95"/>
                </a:lnTo>
                <a:lnTo>
                  <a:pt x="415" y="281"/>
                </a:lnTo>
                <a:lnTo>
                  <a:pt x="246" y="68"/>
                </a:lnTo>
                <a:lnTo>
                  <a:pt x="22" y="429"/>
                </a:lnTo>
                <a:lnTo>
                  <a:pt x="10" y="422"/>
                </a:lnTo>
                <a:lnTo>
                  <a:pt x="245" y="44"/>
                </a:lnTo>
                <a:lnTo>
                  <a:pt x="416" y="259"/>
                </a:lnTo>
                <a:lnTo>
                  <a:pt x="632" y="75"/>
                </a:lnTo>
                <a:lnTo>
                  <a:pt x="747" y="226"/>
                </a:lnTo>
                <a:lnTo>
                  <a:pt x="921" y="11"/>
                </a:lnTo>
                <a:moveTo>
                  <a:pt x="920" y="0"/>
                </a:moveTo>
                <a:lnTo>
                  <a:pt x="915" y="7"/>
                </a:lnTo>
                <a:lnTo>
                  <a:pt x="749" y="214"/>
                </a:lnTo>
                <a:lnTo>
                  <a:pt x="637" y="71"/>
                </a:lnTo>
                <a:lnTo>
                  <a:pt x="633" y="64"/>
                </a:lnTo>
                <a:lnTo>
                  <a:pt x="626" y="70"/>
                </a:lnTo>
                <a:lnTo>
                  <a:pt x="418" y="248"/>
                </a:lnTo>
                <a:lnTo>
                  <a:pt x="251" y="38"/>
                </a:lnTo>
                <a:lnTo>
                  <a:pt x="244" y="30"/>
                </a:lnTo>
                <a:lnTo>
                  <a:pt x="238" y="40"/>
                </a:lnTo>
                <a:lnTo>
                  <a:pt x="4" y="417"/>
                </a:lnTo>
                <a:lnTo>
                  <a:pt x="0" y="424"/>
                </a:lnTo>
                <a:lnTo>
                  <a:pt x="5" y="429"/>
                </a:lnTo>
                <a:lnTo>
                  <a:pt x="18" y="436"/>
                </a:lnTo>
                <a:lnTo>
                  <a:pt x="24" y="440"/>
                </a:lnTo>
                <a:lnTo>
                  <a:pt x="28" y="433"/>
                </a:lnTo>
                <a:lnTo>
                  <a:pt x="246" y="81"/>
                </a:lnTo>
                <a:lnTo>
                  <a:pt x="408" y="285"/>
                </a:lnTo>
                <a:lnTo>
                  <a:pt x="413" y="291"/>
                </a:lnTo>
                <a:lnTo>
                  <a:pt x="419" y="286"/>
                </a:lnTo>
                <a:lnTo>
                  <a:pt x="629" y="107"/>
                </a:lnTo>
                <a:lnTo>
                  <a:pt x="741" y="253"/>
                </a:lnTo>
                <a:lnTo>
                  <a:pt x="747" y="262"/>
                </a:lnTo>
                <a:lnTo>
                  <a:pt x="754" y="253"/>
                </a:lnTo>
                <a:lnTo>
                  <a:pt x="924" y="43"/>
                </a:lnTo>
                <a:lnTo>
                  <a:pt x="1077" y="177"/>
                </a:lnTo>
                <a:lnTo>
                  <a:pt x="1080" y="179"/>
                </a:lnTo>
                <a:lnTo>
                  <a:pt x="1082" y="178"/>
                </a:lnTo>
                <a:lnTo>
                  <a:pt x="1232" y="145"/>
                </a:lnTo>
                <a:lnTo>
                  <a:pt x="1241" y="144"/>
                </a:lnTo>
                <a:lnTo>
                  <a:pt x="1238" y="137"/>
                </a:lnTo>
                <a:lnTo>
                  <a:pt x="1235" y="122"/>
                </a:lnTo>
                <a:lnTo>
                  <a:pt x="1234" y="115"/>
                </a:lnTo>
                <a:lnTo>
                  <a:pt x="1226" y="117"/>
                </a:lnTo>
                <a:lnTo>
                  <a:pt x="1088" y="147"/>
                </a:lnTo>
                <a:lnTo>
                  <a:pt x="927" y="6"/>
                </a:lnTo>
                <a:lnTo>
                  <a:pt x="920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346" name="i$ľîḓè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3FC8544C-404B-477F-95D3-DB25EA212C49}"/>
              </a:ext>
            </a:extLst>
          </p:cNvPr>
          <p:cNvSpPr/>
          <p:nvPr/>
        </p:nvSpPr>
        <p:spPr bwMode="auto">
          <a:xfrm>
            <a:off x="2778414" y="2820498"/>
            <a:ext cx="33518" cy="32860"/>
          </a:xfrm>
          <a:custGeom>
            <a:avLst/>
            <a:gdLst>
              <a:gd name="T0" fmla="*/ 18 w 36"/>
              <a:gd name="T1" fmla="*/ 35 h 35"/>
              <a:gd name="T2" fmla="*/ 16 w 36"/>
              <a:gd name="T3" fmla="*/ 35 h 35"/>
              <a:gd name="T4" fmla="*/ 4 w 36"/>
              <a:gd name="T5" fmla="*/ 29 h 35"/>
              <a:gd name="T6" fmla="*/ 0 w 36"/>
              <a:gd name="T7" fmla="*/ 16 h 35"/>
              <a:gd name="T8" fmla="*/ 18 w 36"/>
              <a:gd name="T9" fmla="*/ 0 h 35"/>
              <a:gd name="T10" fmla="*/ 19 w 36"/>
              <a:gd name="T11" fmla="*/ 0 h 35"/>
              <a:gd name="T12" fmla="*/ 31 w 36"/>
              <a:gd name="T13" fmla="*/ 6 h 35"/>
              <a:gd name="T14" fmla="*/ 35 w 36"/>
              <a:gd name="T15" fmla="*/ 19 h 35"/>
              <a:gd name="T16" fmla="*/ 18 w 36"/>
              <a:gd name="T17" fmla="*/ 35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6" h="35">
                <a:moveTo>
                  <a:pt x="18" y="35"/>
                </a:moveTo>
                <a:cubicBezTo>
                  <a:pt x="17" y="35"/>
                  <a:pt x="17" y="35"/>
                  <a:pt x="16" y="35"/>
                </a:cubicBezTo>
                <a:cubicBezTo>
                  <a:pt x="12" y="35"/>
                  <a:pt x="7" y="32"/>
                  <a:pt x="4" y="29"/>
                </a:cubicBezTo>
                <a:cubicBezTo>
                  <a:pt x="1" y="25"/>
                  <a:pt x="0" y="21"/>
                  <a:pt x="0" y="16"/>
                </a:cubicBezTo>
                <a:cubicBezTo>
                  <a:pt x="1" y="7"/>
                  <a:pt x="8" y="0"/>
                  <a:pt x="18" y="0"/>
                </a:cubicBezTo>
                <a:cubicBezTo>
                  <a:pt x="18" y="0"/>
                  <a:pt x="19" y="0"/>
                  <a:pt x="19" y="0"/>
                </a:cubicBezTo>
                <a:cubicBezTo>
                  <a:pt x="24" y="0"/>
                  <a:pt x="28" y="2"/>
                  <a:pt x="31" y="6"/>
                </a:cubicBezTo>
                <a:cubicBezTo>
                  <a:pt x="34" y="9"/>
                  <a:pt x="36" y="14"/>
                  <a:pt x="35" y="19"/>
                </a:cubicBezTo>
                <a:cubicBezTo>
                  <a:pt x="35" y="28"/>
                  <a:pt x="27" y="35"/>
                  <a:pt x="18" y="35"/>
                </a:cubicBezTo>
              </a:path>
            </a:pathLst>
          </a:custGeom>
          <a:solidFill>
            <a:srgbClr val="FF365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347" name="íśľiḑè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1E329B8E-448C-41A8-B2DF-BFBF3299CBB6}"/>
              </a:ext>
            </a:extLst>
          </p:cNvPr>
          <p:cNvSpPr/>
          <p:nvPr/>
        </p:nvSpPr>
        <p:spPr bwMode="auto">
          <a:xfrm>
            <a:off x="2774470" y="2817869"/>
            <a:ext cx="39432" cy="38118"/>
          </a:xfrm>
          <a:custGeom>
            <a:avLst/>
            <a:gdLst>
              <a:gd name="T0" fmla="*/ 22 w 42"/>
              <a:gd name="T1" fmla="*/ 5 h 41"/>
              <a:gd name="T2" fmla="*/ 23 w 42"/>
              <a:gd name="T3" fmla="*/ 5 h 41"/>
              <a:gd name="T4" fmla="*/ 37 w 42"/>
              <a:gd name="T5" fmla="*/ 21 h 41"/>
              <a:gd name="T6" fmla="*/ 22 w 42"/>
              <a:gd name="T7" fmla="*/ 35 h 41"/>
              <a:gd name="T8" fmla="*/ 20 w 42"/>
              <a:gd name="T9" fmla="*/ 35 h 41"/>
              <a:gd name="T10" fmla="*/ 7 w 42"/>
              <a:gd name="T11" fmla="*/ 19 h 41"/>
              <a:gd name="T12" fmla="*/ 22 w 42"/>
              <a:gd name="T13" fmla="*/ 5 h 41"/>
              <a:gd name="T14" fmla="*/ 22 w 42"/>
              <a:gd name="T15" fmla="*/ 0 h 41"/>
              <a:gd name="T16" fmla="*/ 1 w 42"/>
              <a:gd name="T17" fmla="*/ 19 h 41"/>
              <a:gd name="T18" fmla="*/ 20 w 42"/>
              <a:gd name="T19" fmla="*/ 41 h 41"/>
              <a:gd name="T20" fmla="*/ 22 w 42"/>
              <a:gd name="T21" fmla="*/ 41 h 41"/>
              <a:gd name="T22" fmla="*/ 42 w 42"/>
              <a:gd name="T23" fmla="*/ 22 h 41"/>
              <a:gd name="T24" fmla="*/ 37 w 42"/>
              <a:gd name="T25" fmla="*/ 7 h 41"/>
              <a:gd name="T26" fmla="*/ 23 w 42"/>
              <a:gd name="T27" fmla="*/ 0 h 41"/>
              <a:gd name="T28" fmla="*/ 22 w 42"/>
              <a:gd name="T29" fmla="*/ 0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42" h="41">
                <a:moveTo>
                  <a:pt x="22" y="5"/>
                </a:moveTo>
                <a:cubicBezTo>
                  <a:pt x="22" y="5"/>
                  <a:pt x="22" y="5"/>
                  <a:pt x="23" y="5"/>
                </a:cubicBezTo>
                <a:cubicBezTo>
                  <a:pt x="31" y="6"/>
                  <a:pt x="37" y="13"/>
                  <a:pt x="37" y="21"/>
                </a:cubicBezTo>
                <a:cubicBezTo>
                  <a:pt x="36" y="29"/>
                  <a:pt x="29" y="35"/>
                  <a:pt x="22" y="35"/>
                </a:cubicBezTo>
                <a:cubicBezTo>
                  <a:pt x="21" y="35"/>
                  <a:pt x="21" y="35"/>
                  <a:pt x="20" y="35"/>
                </a:cubicBezTo>
                <a:cubicBezTo>
                  <a:pt x="12" y="35"/>
                  <a:pt x="6" y="27"/>
                  <a:pt x="7" y="19"/>
                </a:cubicBezTo>
                <a:cubicBezTo>
                  <a:pt x="7" y="11"/>
                  <a:pt x="14" y="5"/>
                  <a:pt x="22" y="5"/>
                </a:cubicBezTo>
                <a:moveTo>
                  <a:pt x="22" y="0"/>
                </a:moveTo>
                <a:cubicBezTo>
                  <a:pt x="11" y="0"/>
                  <a:pt x="2" y="8"/>
                  <a:pt x="1" y="19"/>
                </a:cubicBezTo>
                <a:cubicBezTo>
                  <a:pt x="0" y="30"/>
                  <a:pt x="9" y="40"/>
                  <a:pt x="20" y="41"/>
                </a:cubicBezTo>
                <a:cubicBezTo>
                  <a:pt x="21" y="41"/>
                  <a:pt x="21" y="41"/>
                  <a:pt x="22" y="41"/>
                </a:cubicBezTo>
                <a:cubicBezTo>
                  <a:pt x="32" y="41"/>
                  <a:pt x="41" y="32"/>
                  <a:pt x="42" y="22"/>
                </a:cubicBezTo>
                <a:cubicBezTo>
                  <a:pt x="42" y="16"/>
                  <a:pt x="41" y="11"/>
                  <a:pt x="37" y="7"/>
                </a:cubicBezTo>
                <a:cubicBezTo>
                  <a:pt x="34" y="3"/>
                  <a:pt x="29" y="0"/>
                  <a:pt x="23" y="0"/>
                </a:cubicBezTo>
                <a:cubicBezTo>
                  <a:pt x="23" y="0"/>
                  <a:pt x="22" y="0"/>
                  <a:pt x="22" y="0"/>
                </a:cubicBezTo>
              </a:path>
            </a:pathLst>
          </a:custGeom>
          <a:solidFill>
            <a:srgbClr val="FF365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348" name="íṥḻíďé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6587A445-D6F5-486B-B253-FEC9B3F9D785}"/>
              </a:ext>
            </a:extLst>
          </p:cNvPr>
          <p:cNvSpPr/>
          <p:nvPr/>
        </p:nvSpPr>
        <p:spPr bwMode="auto">
          <a:xfrm>
            <a:off x="2783671" y="2664083"/>
            <a:ext cx="751842" cy="182703"/>
          </a:xfrm>
          <a:custGeom>
            <a:avLst/>
            <a:gdLst>
              <a:gd name="T0" fmla="*/ 9 w 802"/>
              <a:gd name="T1" fmla="*/ 195 h 195"/>
              <a:gd name="T2" fmla="*/ 7 w 802"/>
              <a:gd name="T3" fmla="*/ 195 h 195"/>
              <a:gd name="T4" fmla="*/ 1 w 802"/>
              <a:gd name="T5" fmla="*/ 187 h 195"/>
              <a:gd name="T6" fmla="*/ 1 w 802"/>
              <a:gd name="T7" fmla="*/ 183 h 195"/>
              <a:gd name="T8" fmla="*/ 135 w 802"/>
              <a:gd name="T9" fmla="*/ 65 h 195"/>
              <a:gd name="T10" fmla="*/ 137 w 802"/>
              <a:gd name="T11" fmla="*/ 64 h 195"/>
              <a:gd name="T12" fmla="*/ 138 w 802"/>
              <a:gd name="T13" fmla="*/ 64 h 195"/>
              <a:gd name="T14" fmla="*/ 306 w 802"/>
              <a:gd name="T15" fmla="*/ 118 h 195"/>
              <a:gd name="T16" fmla="*/ 377 w 802"/>
              <a:gd name="T17" fmla="*/ 28 h 195"/>
              <a:gd name="T18" fmla="*/ 379 w 802"/>
              <a:gd name="T19" fmla="*/ 27 h 195"/>
              <a:gd name="T20" fmla="*/ 380 w 802"/>
              <a:gd name="T21" fmla="*/ 28 h 195"/>
              <a:gd name="T22" fmla="*/ 486 w 802"/>
              <a:gd name="T23" fmla="*/ 86 h 195"/>
              <a:gd name="T24" fmla="*/ 674 w 802"/>
              <a:gd name="T25" fmla="*/ 0 h 195"/>
              <a:gd name="T26" fmla="*/ 675 w 802"/>
              <a:gd name="T27" fmla="*/ 0 h 195"/>
              <a:gd name="T28" fmla="*/ 677 w 802"/>
              <a:gd name="T29" fmla="*/ 1 h 195"/>
              <a:gd name="T30" fmla="*/ 801 w 802"/>
              <a:gd name="T31" fmla="*/ 113 h 195"/>
              <a:gd name="T32" fmla="*/ 801 w 802"/>
              <a:gd name="T33" fmla="*/ 117 h 195"/>
              <a:gd name="T34" fmla="*/ 795 w 802"/>
              <a:gd name="T35" fmla="*/ 124 h 195"/>
              <a:gd name="T36" fmla="*/ 793 w 802"/>
              <a:gd name="T37" fmla="*/ 125 h 195"/>
              <a:gd name="T38" fmla="*/ 793 w 802"/>
              <a:gd name="T39" fmla="*/ 125 h 195"/>
              <a:gd name="T40" fmla="*/ 791 w 802"/>
              <a:gd name="T41" fmla="*/ 124 h 195"/>
              <a:gd name="T42" fmla="*/ 672 w 802"/>
              <a:gd name="T43" fmla="*/ 18 h 195"/>
              <a:gd name="T44" fmla="*/ 487 w 802"/>
              <a:gd name="T45" fmla="*/ 103 h 195"/>
              <a:gd name="T46" fmla="*/ 486 w 802"/>
              <a:gd name="T47" fmla="*/ 103 h 195"/>
              <a:gd name="T48" fmla="*/ 485 w 802"/>
              <a:gd name="T49" fmla="*/ 103 h 195"/>
              <a:gd name="T50" fmla="*/ 382 w 802"/>
              <a:gd name="T51" fmla="*/ 46 h 195"/>
              <a:gd name="T52" fmla="*/ 313 w 802"/>
              <a:gd name="T53" fmla="*/ 135 h 195"/>
              <a:gd name="T54" fmla="*/ 310 w 802"/>
              <a:gd name="T55" fmla="*/ 136 h 195"/>
              <a:gd name="T56" fmla="*/ 310 w 802"/>
              <a:gd name="T57" fmla="*/ 136 h 195"/>
              <a:gd name="T58" fmla="*/ 140 w 802"/>
              <a:gd name="T59" fmla="*/ 81 h 195"/>
              <a:gd name="T60" fmla="*/ 11 w 802"/>
              <a:gd name="T61" fmla="*/ 195 h 195"/>
              <a:gd name="T62" fmla="*/ 10 w 802"/>
              <a:gd name="T63" fmla="*/ 195 h 195"/>
              <a:gd name="T64" fmla="*/ 9 w 802"/>
              <a:gd name="T65" fmla="*/ 195 h 1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802" h="195">
                <a:moveTo>
                  <a:pt x="9" y="195"/>
                </a:moveTo>
                <a:cubicBezTo>
                  <a:pt x="9" y="195"/>
                  <a:pt x="8" y="195"/>
                  <a:pt x="7" y="195"/>
                </a:cubicBezTo>
                <a:cubicBezTo>
                  <a:pt x="1" y="187"/>
                  <a:pt x="1" y="187"/>
                  <a:pt x="1" y="187"/>
                </a:cubicBezTo>
                <a:cubicBezTo>
                  <a:pt x="0" y="186"/>
                  <a:pt x="0" y="184"/>
                  <a:pt x="1" y="183"/>
                </a:cubicBezTo>
                <a:cubicBezTo>
                  <a:pt x="135" y="65"/>
                  <a:pt x="135" y="65"/>
                  <a:pt x="135" y="65"/>
                </a:cubicBezTo>
                <a:cubicBezTo>
                  <a:pt x="136" y="64"/>
                  <a:pt x="136" y="64"/>
                  <a:pt x="137" y="64"/>
                </a:cubicBezTo>
                <a:cubicBezTo>
                  <a:pt x="138" y="64"/>
                  <a:pt x="138" y="64"/>
                  <a:pt x="138" y="64"/>
                </a:cubicBezTo>
                <a:cubicBezTo>
                  <a:pt x="306" y="118"/>
                  <a:pt x="306" y="118"/>
                  <a:pt x="306" y="118"/>
                </a:cubicBezTo>
                <a:cubicBezTo>
                  <a:pt x="377" y="28"/>
                  <a:pt x="377" y="28"/>
                  <a:pt x="377" y="28"/>
                </a:cubicBezTo>
                <a:cubicBezTo>
                  <a:pt x="377" y="28"/>
                  <a:pt x="378" y="27"/>
                  <a:pt x="379" y="27"/>
                </a:cubicBezTo>
                <a:cubicBezTo>
                  <a:pt x="379" y="27"/>
                  <a:pt x="380" y="28"/>
                  <a:pt x="380" y="28"/>
                </a:cubicBezTo>
                <a:cubicBezTo>
                  <a:pt x="486" y="86"/>
                  <a:pt x="486" y="86"/>
                  <a:pt x="486" y="86"/>
                </a:cubicBezTo>
                <a:cubicBezTo>
                  <a:pt x="674" y="0"/>
                  <a:pt x="674" y="0"/>
                  <a:pt x="674" y="0"/>
                </a:cubicBezTo>
                <a:cubicBezTo>
                  <a:pt x="674" y="0"/>
                  <a:pt x="674" y="0"/>
                  <a:pt x="675" y="0"/>
                </a:cubicBezTo>
                <a:cubicBezTo>
                  <a:pt x="675" y="0"/>
                  <a:pt x="676" y="0"/>
                  <a:pt x="677" y="1"/>
                </a:cubicBezTo>
                <a:cubicBezTo>
                  <a:pt x="801" y="113"/>
                  <a:pt x="801" y="113"/>
                  <a:pt x="801" y="113"/>
                </a:cubicBezTo>
                <a:cubicBezTo>
                  <a:pt x="802" y="114"/>
                  <a:pt x="802" y="116"/>
                  <a:pt x="801" y="117"/>
                </a:cubicBezTo>
                <a:cubicBezTo>
                  <a:pt x="795" y="124"/>
                  <a:pt x="795" y="124"/>
                  <a:pt x="795" y="124"/>
                </a:cubicBezTo>
                <a:cubicBezTo>
                  <a:pt x="794" y="125"/>
                  <a:pt x="794" y="125"/>
                  <a:pt x="793" y="125"/>
                </a:cubicBezTo>
                <a:cubicBezTo>
                  <a:pt x="793" y="125"/>
                  <a:pt x="793" y="125"/>
                  <a:pt x="793" y="125"/>
                </a:cubicBezTo>
                <a:cubicBezTo>
                  <a:pt x="792" y="125"/>
                  <a:pt x="791" y="125"/>
                  <a:pt x="791" y="124"/>
                </a:cubicBezTo>
                <a:cubicBezTo>
                  <a:pt x="672" y="18"/>
                  <a:pt x="672" y="18"/>
                  <a:pt x="672" y="18"/>
                </a:cubicBezTo>
                <a:cubicBezTo>
                  <a:pt x="487" y="103"/>
                  <a:pt x="487" y="103"/>
                  <a:pt x="487" y="103"/>
                </a:cubicBezTo>
                <a:cubicBezTo>
                  <a:pt x="487" y="103"/>
                  <a:pt x="486" y="103"/>
                  <a:pt x="486" y="103"/>
                </a:cubicBezTo>
                <a:cubicBezTo>
                  <a:pt x="486" y="103"/>
                  <a:pt x="485" y="103"/>
                  <a:pt x="485" y="103"/>
                </a:cubicBezTo>
                <a:cubicBezTo>
                  <a:pt x="382" y="46"/>
                  <a:pt x="382" y="46"/>
                  <a:pt x="382" y="46"/>
                </a:cubicBezTo>
                <a:cubicBezTo>
                  <a:pt x="313" y="135"/>
                  <a:pt x="313" y="135"/>
                  <a:pt x="313" y="135"/>
                </a:cubicBezTo>
                <a:cubicBezTo>
                  <a:pt x="312" y="135"/>
                  <a:pt x="311" y="136"/>
                  <a:pt x="310" y="136"/>
                </a:cubicBezTo>
                <a:cubicBezTo>
                  <a:pt x="310" y="136"/>
                  <a:pt x="310" y="136"/>
                  <a:pt x="310" y="136"/>
                </a:cubicBezTo>
                <a:cubicBezTo>
                  <a:pt x="140" y="81"/>
                  <a:pt x="140" y="81"/>
                  <a:pt x="140" y="81"/>
                </a:cubicBezTo>
                <a:cubicBezTo>
                  <a:pt x="11" y="195"/>
                  <a:pt x="11" y="195"/>
                  <a:pt x="11" y="195"/>
                </a:cubicBezTo>
                <a:cubicBezTo>
                  <a:pt x="11" y="195"/>
                  <a:pt x="10" y="195"/>
                  <a:pt x="10" y="195"/>
                </a:cubicBezTo>
                <a:cubicBezTo>
                  <a:pt x="9" y="195"/>
                  <a:pt x="9" y="195"/>
                  <a:pt x="9" y="195"/>
                </a:cubicBezTo>
              </a:path>
            </a:pathLst>
          </a:custGeom>
          <a:solidFill>
            <a:srgbClr val="FF365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349" name="íṧļïdê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B190B26A-964D-4EC9-9DE8-34834FC9417E}"/>
              </a:ext>
            </a:extLst>
          </p:cNvPr>
          <p:cNvSpPr/>
          <p:nvPr/>
        </p:nvSpPr>
        <p:spPr bwMode="auto">
          <a:xfrm>
            <a:off x="2781042" y="2661454"/>
            <a:ext cx="757099" cy="187960"/>
          </a:xfrm>
          <a:custGeom>
            <a:avLst/>
            <a:gdLst>
              <a:gd name="T0" fmla="*/ 678 w 808"/>
              <a:gd name="T1" fmla="*/ 6 h 201"/>
              <a:gd name="T2" fmla="*/ 802 w 808"/>
              <a:gd name="T3" fmla="*/ 118 h 201"/>
              <a:gd name="T4" fmla="*/ 796 w 808"/>
              <a:gd name="T5" fmla="*/ 125 h 201"/>
              <a:gd name="T6" fmla="*/ 676 w 808"/>
              <a:gd name="T7" fmla="*/ 18 h 201"/>
              <a:gd name="T8" fmla="*/ 489 w 808"/>
              <a:gd name="T9" fmla="*/ 104 h 201"/>
              <a:gd name="T10" fmla="*/ 384 w 808"/>
              <a:gd name="T11" fmla="*/ 46 h 201"/>
              <a:gd name="T12" fmla="*/ 313 w 808"/>
              <a:gd name="T13" fmla="*/ 136 h 201"/>
              <a:gd name="T14" fmla="*/ 142 w 808"/>
              <a:gd name="T15" fmla="*/ 81 h 201"/>
              <a:gd name="T16" fmla="*/ 13 w 808"/>
              <a:gd name="T17" fmla="*/ 196 h 201"/>
              <a:gd name="T18" fmla="*/ 6 w 808"/>
              <a:gd name="T19" fmla="*/ 188 h 201"/>
              <a:gd name="T20" fmla="*/ 140 w 808"/>
              <a:gd name="T21" fmla="*/ 70 h 201"/>
              <a:gd name="T22" fmla="*/ 310 w 808"/>
              <a:gd name="T23" fmla="*/ 124 h 201"/>
              <a:gd name="T24" fmla="*/ 382 w 808"/>
              <a:gd name="T25" fmla="*/ 33 h 201"/>
              <a:gd name="T26" fmla="*/ 489 w 808"/>
              <a:gd name="T27" fmla="*/ 92 h 201"/>
              <a:gd name="T28" fmla="*/ 678 w 808"/>
              <a:gd name="T29" fmla="*/ 6 h 201"/>
              <a:gd name="T30" fmla="*/ 678 w 808"/>
              <a:gd name="T31" fmla="*/ 0 h 201"/>
              <a:gd name="T32" fmla="*/ 675 w 808"/>
              <a:gd name="T33" fmla="*/ 1 h 201"/>
              <a:gd name="T34" fmla="*/ 490 w 808"/>
              <a:gd name="T35" fmla="*/ 86 h 201"/>
              <a:gd name="T36" fmla="*/ 384 w 808"/>
              <a:gd name="T37" fmla="*/ 28 h 201"/>
              <a:gd name="T38" fmla="*/ 382 w 808"/>
              <a:gd name="T39" fmla="*/ 28 h 201"/>
              <a:gd name="T40" fmla="*/ 378 w 808"/>
              <a:gd name="T41" fmla="*/ 30 h 201"/>
              <a:gd name="T42" fmla="*/ 308 w 808"/>
              <a:gd name="T43" fmla="*/ 118 h 201"/>
              <a:gd name="T44" fmla="*/ 142 w 808"/>
              <a:gd name="T45" fmla="*/ 65 h 201"/>
              <a:gd name="T46" fmla="*/ 140 w 808"/>
              <a:gd name="T47" fmla="*/ 64 h 201"/>
              <a:gd name="T48" fmla="*/ 137 w 808"/>
              <a:gd name="T49" fmla="*/ 66 h 201"/>
              <a:gd name="T50" fmla="*/ 2 w 808"/>
              <a:gd name="T51" fmla="*/ 184 h 201"/>
              <a:gd name="T52" fmla="*/ 2 w 808"/>
              <a:gd name="T53" fmla="*/ 192 h 201"/>
              <a:gd name="T54" fmla="*/ 8 w 808"/>
              <a:gd name="T55" fmla="*/ 199 h 201"/>
              <a:gd name="T56" fmla="*/ 12 w 808"/>
              <a:gd name="T57" fmla="*/ 201 h 201"/>
              <a:gd name="T58" fmla="*/ 13 w 808"/>
              <a:gd name="T59" fmla="*/ 201 h 201"/>
              <a:gd name="T60" fmla="*/ 16 w 808"/>
              <a:gd name="T61" fmla="*/ 200 h 201"/>
              <a:gd name="T62" fmla="*/ 144 w 808"/>
              <a:gd name="T63" fmla="*/ 87 h 201"/>
              <a:gd name="T64" fmla="*/ 312 w 808"/>
              <a:gd name="T65" fmla="*/ 141 h 201"/>
              <a:gd name="T66" fmla="*/ 313 w 808"/>
              <a:gd name="T67" fmla="*/ 141 h 201"/>
              <a:gd name="T68" fmla="*/ 318 w 808"/>
              <a:gd name="T69" fmla="*/ 139 h 201"/>
              <a:gd name="T70" fmla="*/ 386 w 808"/>
              <a:gd name="T71" fmla="*/ 53 h 201"/>
              <a:gd name="T72" fmla="*/ 486 w 808"/>
              <a:gd name="T73" fmla="*/ 108 h 201"/>
              <a:gd name="T74" fmla="*/ 489 w 808"/>
              <a:gd name="T75" fmla="*/ 109 h 201"/>
              <a:gd name="T76" fmla="*/ 491 w 808"/>
              <a:gd name="T77" fmla="*/ 108 h 201"/>
              <a:gd name="T78" fmla="*/ 675 w 808"/>
              <a:gd name="T79" fmla="*/ 24 h 201"/>
              <a:gd name="T80" fmla="*/ 792 w 808"/>
              <a:gd name="T81" fmla="*/ 129 h 201"/>
              <a:gd name="T82" fmla="*/ 796 w 808"/>
              <a:gd name="T83" fmla="*/ 131 h 201"/>
              <a:gd name="T84" fmla="*/ 796 w 808"/>
              <a:gd name="T85" fmla="*/ 131 h 201"/>
              <a:gd name="T86" fmla="*/ 800 w 808"/>
              <a:gd name="T87" fmla="*/ 129 h 201"/>
              <a:gd name="T88" fmla="*/ 806 w 808"/>
              <a:gd name="T89" fmla="*/ 122 h 201"/>
              <a:gd name="T90" fmla="*/ 806 w 808"/>
              <a:gd name="T91" fmla="*/ 114 h 201"/>
              <a:gd name="T92" fmla="*/ 681 w 808"/>
              <a:gd name="T93" fmla="*/ 2 h 201"/>
              <a:gd name="T94" fmla="*/ 678 w 808"/>
              <a:gd name="T95" fmla="*/ 0 h 2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808" h="201">
                <a:moveTo>
                  <a:pt x="678" y="6"/>
                </a:moveTo>
                <a:cubicBezTo>
                  <a:pt x="802" y="118"/>
                  <a:pt x="802" y="118"/>
                  <a:pt x="802" y="118"/>
                </a:cubicBezTo>
                <a:cubicBezTo>
                  <a:pt x="796" y="125"/>
                  <a:pt x="796" y="125"/>
                  <a:pt x="796" y="125"/>
                </a:cubicBezTo>
                <a:cubicBezTo>
                  <a:pt x="676" y="18"/>
                  <a:pt x="676" y="18"/>
                  <a:pt x="676" y="18"/>
                </a:cubicBezTo>
                <a:cubicBezTo>
                  <a:pt x="489" y="104"/>
                  <a:pt x="489" y="104"/>
                  <a:pt x="489" y="104"/>
                </a:cubicBezTo>
                <a:cubicBezTo>
                  <a:pt x="384" y="46"/>
                  <a:pt x="384" y="46"/>
                  <a:pt x="384" y="46"/>
                </a:cubicBezTo>
                <a:cubicBezTo>
                  <a:pt x="313" y="136"/>
                  <a:pt x="313" y="136"/>
                  <a:pt x="313" y="136"/>
                </a:cubicBezTo>
                <a:cubicBezTo>
                  <a:pt x="142" y="81"/>
                  <a:pt x="142" y="81"/>
                  <a:pt x="142" y="81"/>
                </a:cubicBezTo>
                <a:cubicBezTo>
                  <a:pt x="13" y="196"/>
                  <a:pt x="13" y="196"/>
                  <a:pt x="13" y="196"/>
                </a:cubicBezTo>
                <a:cubicBezTo>
                  <a:pt x="6" y="188"/>
                  <a:pt x="6" y="188"/>
                  <a:pt x="6" y="188"/>
                </a:cubicBezTo>
                <a:cubicBezTo>
                  <a:pt x="140" y="70"/>
                  <a:pt x="140" y="70"/>
                  <a:pt x="140" y="70"/>
                </a:cubicBezTo>
                <a:cubicBezTo>
                  <a:pt x="310" y="124"/>
                  <a:pt x="310" y="124"/>
                  <a:pt x="310" y="124"/>
                </a:cubicBezTo>
                <a:cubicBezTo>
                  <a:pt x="382" y="33"/>
                  <a:pt x="382" y="33"/>
                  <a:pt x="382" y="33"/>
                </a:cubicBezTo>
                <a:cubicBezTo>
                  <a:pt x="489" y="92"/>
                  <a:pt x="489" y="92"/>
                  <a:pt x="489" y="92"/>
                </a:cubicBezTo>
                <a:cubicBezTo>
                  <a:pt x="678" y="6"/>
                  <a:pt x="678" y="6"/>
                  <a:pt x="678" y="6"/>
                </a:cubicBezTo>
                <a:moveTo>
                  <a:pt x="678" y="0"/>
                </a:moveTo>
                <a:cubicBezTo>
                  <a:pt x="677" y="0"/>
                  <a:pt x="676" y="1"/>
                  <a:pt x="675" y="1"/>
                </a:cubicBezTo>
                <a:cubicBezTo>
                  <a:pt x="490" y="86"/>
                  <a:pt x="490" y="86"/>
                  <a:pt x="490" y="86"/>
                </a:cubicBezTo>
                <a:cubicBezTo>
                  <a:pt x="384" y="28"/>
                  <a:pt x="384" y="28"/>
                  <a:pt x="384" y="28"/>
                </a:cubicBezTo>
                <a:cubicBezTo>
                  <a:pt x="384" y="28"/>
                  <a:pt x="383" y="28"/>
                  <a:pt x="382" y="28"/>
                </a:cubicBezTo>
                <a:cubicBezTo>
                  <a:pt x="380" y="28"/>
                  <a:pt x="379" y="28"/>
                  <a:pt x="378" y="30"/>
                </a:cubicBezTo>
                <a:cubicBezTo>
                  <a:pt x="308" y="118"/>
                  <a:pt x="308" y="118"/>
                  <a:pt x="308" y="118"/>
                </a:cubicBezTo>
                <a:cubicBezTo>
                  <a:pt x="142" y="65"/>
                  <a:pt x="142" y="65"/>
                  <a:pt x="142" y="65"/>
                </a:cubicBezTo>
                <a:cubicBezTo>
                  <a:pt x="141" y="65"/>
                  <a:pt x="141" y="64"/>
                  <a:pt x="140" y="64"/>
                </a:cubicBezTo>
                <a:cubicBezTo>
                  <a:pt x="139" y="64"/>
                  <a:pt x="138" y="65"/>
                  <a:pt x="137" y="66"/>
                </a:cubicBezTo>
                <a:cubicBezTo>
                  <a:pt x="2" y="184"/>
                  <a:pt x="2" y="184"/>
                  <a:pt x="2" y="184"/>
                </a:cubicBezTo>
                <a:cubicBezTo>
                  <a:pt x="0" y="186"/>
                  <a:pt x="0" y="189"/>
                  <a:pt x="2" y="192"/>
                </a:cubicBezTo>
                <a:cubicBezTo>
                  <a:pt x="8" y="199"/>
                  <a:pt x="8" y="199"/>
                  <a:pt x="8" y="199"/>
                </a:cubicBezTo>
                <a:cubicBezTo>
                  <a:pt x="9" y="200"/>
                  <a:pt x="11" y="201"/>
                  <a:pt x="12" y="201"/>
                </a:cubicBezTo>
                <a:cubicBezTo>
                  <a:pt x="13" y="201"/>
                  <a:pt x="13" y="201"/>
                  <a:pt x="13" y="201"/>
                </a:cubicBezTo>
                <a:cubicBezTo>
                  <a:pt x="14" y="201"/>
                  <a:pt x="15" y="201"/>
                  <a:pt x="16" y="200"/>
                </a:cubicBezTo>
                <a:cubicBezTo>
                  <a:pt x="144" y="87"/>
                  <a:pt x="144" y="87"/>
                  <a:pt x="144" y="87"/>
                </a:cubicBezTo>
                <a:cubicBezTo>
                  <a:pt x="312" y="141"/>
                  <a:pt x="312" y="141"/>
                  <a:pt x="312" y="141"/>
                </a:cubicBezTo>
                <a:cubicBezTo>
                  <a:pt x="312" y="141"/>
                  <a:pt x="313" y="141"/>
                  <a:pt x="313" y="141"/>
                </a:cubicBezTo>
                <a:cubicBezTo>
                  <a:pt x="315" y="141"/>
                  <a:pt x="317" y="141"/>
                  <a:pt x="318" y="139"/>
                </a:cubicBezTo>
                <a:cubicBezTo>
                  <a:pt x="386" y="53"/>
                  <a:pt x="386" y="53"/>
                  <a:pt x="386" y="53"/>
                </a:cubicBezTo>
                <a:cubicBezTo>
                  <a:pt x="486" y="108"/>
                  <a:pt x="486" y="108"/>
                  <a:pt x="486" y="108"/>
                </a:cubicBezTo>
                <a:cubicBezTo>
                  <a:pt x="487" y="109"/>
                  <a:pt x="488" y="109"/>
                  <a:pt x="489" y="109"/>
                </a:cubicBezTo>
                <a:cubicBezTo>
                  <a:pt x="490" y="109"/>
                  <a:pt x="491" y="109"/>
                  <a:pt x="491" y="108"/>
                </a:cubicBezTo>
                <a:cubicBezTo>
                  <a:pt x="675" y="24"/>
                  <a:pt x="675" y="24"/>
                  <a:pt x="675" y="24"/>
                </a:cubicBezTo>
                <a:cubicBezTo>
                  <a:pt x="792" y="129"/>
                  <a:pt x="792" y="129"/>
                  <a:pt x="792" y="129"/>
                </a:cubicBezTo>
                <a:cubicBezTo>
                  <a:pt x="793" y="130"/>
                  <a:pt x="794" y="131"/>
                  <a:pt x="796" y="131"/>
                </a:cubicBezTo>
                <a:cubicBezTo>
                  <a:pt x="796" y="131"/>
                  <a:pt x="796" y="131"/>
                  <a:pt x="796" y="131"/>
                </a:cubicBezTo>
                <a:cubicBezTo>
                  <a:pt x="798" y="131"/>
                  <a:pt x="799" y="130"/>
                  <a:pt x="800" y="129"/>
                </a:cubicBezTo>
                <a:cubicBezTo>
                  <a:pt x="806" y="122"/>
                  <a:pt x="806" y="122"/>
                  <a:pt x="806" y="122"/>
                </a:cubicBezTo>
                <a:cubicBezTo>
                  <a:pt x="808" y="119"/>
                  <a:pt x="808" y="116"/>
                  <a:pt x="806" y="114"/>
                </a:cubicBezTo>
                <a:cubicBezTo>
                  <a:pt x="681" y="2"/>
                  <a:pt x="681" y="2"/>
                  <a:pt x="681" y="2"/>
                </a:cubicBezTo>
                <a:cubicBezTo>
                  <a:pt x="680" y="1"/>
                  <a:pt x="679" y="0"/>
                  <a:pt x="678" y="0"/>
                </a:cubicBezTo>
              </a:path>
            </a:pathLst>
          </a:custGeom>
          <a:solidFill>
            <a:srgbClr val="FF365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350" name="isḻïdè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ABC0C8F9-71E5-4C79-847F-582D875105F7}"/>
              </a:ext>
            </a:extLst>
          </p:cNvPr>
          <p:cNvSpPr/>
          <p:nvPr/>
        </p:nvSpPr>
        <p:spPr bwMode="auto">
          <a:xfrm>
            <a:off x="2106093" y="1676963"/>
            <a:ext cx="594112" cy="243823"/>
          </a:xfrm>
          <a:custGeom>
            <a:avLst/>
            <a:gdLst>
              <a:gd name="T0" fmla="*/ 0 w 904"/>
              <a:gd name="T1" fmla="*/ 323 h 371"/>
              <a:gd name="T2" fmla="*/ 169 w 904"/>
              <a:gd name="T3" fmla="*/ 181 h 371"/>
              <a:gd name="T4" fmla="*/ 328 w 904"/>
              <a:gd name="T5" fmla="*/ 352 h 371"/>
              <a:gd name="T6" fmla="*/ 660 w 904"/>
              <a:gd name="T7" fmla="*/ 0 h 371"/>
              <a:gd name="T8" fmla="*/ 904 w 904"/>
              <a:gd name="T9" fmla="*/ 371 h 371"/>
              <a:gd name="T10" fmla="*/ 7 w 904"/>
              <a:gd name="T11" fmla="*/ 346 h 371"/>
              <a:gd name="T12" fmla="*/ 0 w 904"/>
              <a:gd name="T13" fmla="*/ 323 h 3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904" h="371">
                <a:moveTo>
                  <a:pt x="0" y="323"/>
                </a:moveTo>
                <a:lnTo>
                  <a:pt x="169" y="181"/>
                </a:lnTo>
                <a:lnTo>
                  <a:pt x="328" y="352"/>
                </a:lnTo>
                <a:lnTo>
                  <a:pt x="660" y="0"/>
                </a:lnTo>
                <a:lnTo>
                  <a:pt x="904" y="371"/>
                </a:lnTo>
                <a:lnTo>
                  <a:pt x="7" y="346"/>
                </a:lnTo>
                <a:lnTo>
                  <a:pt x="0" y="323"/>
                </a:lnTo>
                <a:close/>
              </a:path>
            </a:pathLst>
          </a:custGeom>
          <a:solidFill>
            <a:srgbClr val="F9513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351" name="ï$ļidè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F76E4B36-50FC-4221-AF6E-52BE8EE8BF5A}"/>
              </a:ext>
            </a:extLst>
          </p:cNvPr>
          <p:cNvSpPr/>
          <p:nvPr/>
        </p:nvSpPr>
        <p:spPr bwMode="auto">
          <a:xfrm>
            <a:off x="1948365" y="1732168"/>
            <a:ext cx="780758" cy="236594"/>
          </a:xfrm>
          <a:custGeom>
            <a:avLst/>
            <a:gdLst>
              <a:gd name="T0" fmla="*/ 1188 w 1188"/>
              <a:gd name="T1" fmla="*/ 202 h 360"/>
              <a:gd name="T2" fmla="*/ 1019 w 1188"/>
              <a:gd name="T3" fmla="*/ 0 h 360"/>
              <a:gd name="T4" fmla="*/ 775 w 1188"/>
              <a:gd name="T5" fmla="*/ 182 h 360"/>
              <a:gd name="T6" fmla="*/ 592 w 1188"/>
              <a:gd name="T7" fmla="*/ 23 h 360"/>
              <a:gd name="T8" fmla="*/ 370 w 1188"/>
              <a:gd name="T9" fmla="*/ 252 h 360"/>
              <a:gd name="T10" fmla="*/ 130 w 1188"/>
              <a:gd name="T11" fmla="*/ 92 h 360"/>
              <a:gd name="T12" fmla="*/ 0 w 1188"/>
              <a:gd name="T13" fmla="*/ 268 h 360"/>
              <a:gd name="T14" fmla="*/ 1156 w 1188"/>
              <a:gd name="T15" fmla="*/ 360 h 360"/>
              <a:gd name="T16" fmla="*/ 1188 w 1188"/>
              <a:gd name="T17" fmla="*/ 202 h 3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188" h="360">
                <a:moveTo>
                  <a:pt x="1188" y="202"/>
                </a:moveTo>
                <a:lnTo>
                  <a:pt x="1019" y="0"/>
                </a:lnTo>
                <a:lnTo>
                  <a:pt x="775" y="182"/>
                </a:lnTo>
                <a:lnTo>
                  <a:pt x="592" y="23"/>
                </a:lnTo>
                <a:lnTo>
                  <a:pt x="370" y="252"/>
                </a:lnTo>
                <a:lnTo>
                  <a:pt x="130" y="92"/>
                </a:lnTo>
                <a:lnTo>
                  <a:pt x="0" y="268"/>
                </a:lnTo>
                <a:lnTo>
                  <a:pt x="1156" y="360"/>
                </a:lnTo>
                <a:lnTo>
                  <a:pt x="1188" y="202"/>
                </a:lnTo>
                <a:close/>
              </a:path>
            </a:pathLst>
          </a:custGeom>
          <a:solidFill>
            <a:srgbClr val="FFD12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352" name="işļídé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504A826F-391D-4BBE-B05C-993EB8890810}"/>
              </a:ext>
            </a:extLst>
          </p:cNvPr>
          <p:cNvSpPr/>
          <p:nvPr/>
        </p:nvSpPr>
        <p:spPr bwMode="auto">
          <a:xfrm>
            <a:off x="1941136" y="1724281"/>
            <a:ext cx="795874" cy="191247"/>
          </a:xfrm>
          <a:custGeom>
            <a:avLst/>
            <a:gdLst>
              <a:gd name="T0" fmla="*/ 847 w 849"/>
              <a:gd name="T1" fmla="*/ 145 h 204"/>
              <a:gd name="T2" fmla="*/ 728 w 849"/>
              <a:gd name="T3" fmla="*/ 3 h 204"/>
              <a:gd name="T4" fmla="*/ 718 w 849"/>
              <a:gd name="T5" fmla="*/ 2 h 204"/>
              <a:gd name="T6" fmla="*/ 551 w 849"/>
              <a:gd name="T7" fmla="*/ 126 h 204"/>
              <a:gd name="T8" fmla="*/ 428 w 849"/>
              <a:gd name="T9" fmla="*/ 19 h 204"/>
              <a:gd name="T10" fmla="*/ 418 w 849"/>
              <a:gd name="T11" fmla="*/ 19 h 204"/>
              <a:gd name="T12" fmla="*/ 266 w 849"/>
              <a:gd name="T13" fmla="*/ 176 h 204"/>
              <a:gd name="T14" fmla="*/ 103 w 849"/>
              <a:gd name="T15" fmla="*/ 67 h 204"/>
              <a:gd name="T16" fmla="*/ 93 w 849"/>
              <a:gd name="T17" fmla="*/ 69 h 204"/>
              <a:gd name="T18" fmla="*/ 2 w 849"/>
              <a:gd name="T19" fmla="*/ 191 h 204"/>
              <a:gd name="T20" fmla="*/ 4 w 849"/>
              <a:gd name="T21" fmla="*/ 202 h 204"/>
              <a:gd name="T22" fmla="*/ 14 w 849"/>
              <a:gd name="T23" fmla="*/ 200 h 204"/>
              <a:gd name="T24" fmla="*/ 101 w 849"/>
              <a:gd name="T25" fmla="*/ 84 h 204"/>
              <a:gd name="T26" fmla="*/ 263 w 849"/>
              <a:gd name="T27" fmla="*/ 192 h 204"/>
              <a:gd name="T28" fmla="*/ 273 w 849"/>
              <a:gd name="T29" fmla="*/ 191 h 204"/>
              <a:gd name="T30" fmla="*/ 424 w 849"/>
              <a:gd name="T31" fmla="*/ 35 h 204"/>
              <a:gd name="T32" fmla="*/ 546 w 849"/>
              <a:gd name="T33" fmla="*/ 142 h 204"/>
              <a:gd name="T34" fmla="*/ 555 w 849"/>
              <a:gd name="T35" fmla="*/ 142 h 204"/>
              <a:gd name="T36" fmla="*/ 721 w 849"/>
              <a:gd name="T37" fmla="*/ 18 h 204"/>
              <a:gd name="T38" fmla="*/ 835 w 849"/>
              <a:gd name="T39" fmla="*/ 154 h 204"/>
              <a:gd name="T40" fmla="*/ 846 w 849"/>
              <a:gd name="T41" fmla="*/ 155 h 204"/>
              <a:gd name="T42" fmla="*/ 847 w 849"/>
              <a:gd name="T43" fmla="*/ 145 h 2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849" h="204">
                <a:moveTo>
                  <a:pt x="847" y="145"/>
                </a:moveTo>
                <a:cubicBezTo>
                  <a:pt x="728" y="3"/>
                  <a:pt x="728" y="3"/>
                  <a:pt x="728" y="3"/>
                </a:cubicBezTo>
                <a:cubicBezTo>
                  <a:pt x="726" y="0"/>
                  <a:pt x="721" y="0"/>
                  <a:pt x="718" y="2"/>
                </a:cubicBezTo>
                <a:cubicBezTo>
                  <a:pt x="551" y="126"/>
                  <a:pt x="551" y="126"/>
                  <a:pt x="551" y="126"/>
                </a:cubicBezTo>
                <a:cubicBezTo>
                  <a:pt x="428" y="19"/>
                  <a:pt x="428" y="19"/>
                  <a:pt x="428" y="19"/>
                </a:cubicBezTo>
                <a:cubicBezTo>
                  <a:pt x="425" y="16"/>
                  <a:pt x="421" y="16"/>
                  <a:pt x="418" y="19"/>
                </a:cubicBezTo>
                <a:cubicBezTo>
                  <a:pt x="266" y="176"/>
                  <a:pt x="266" y="176"/>
                  <a:pt x="266" y="176"/>
                </a:cubicBezTo>
                <a:cubicBezTo>
                  <a:pt x="103" y="67"/>
                  <a:pt x="103" y="67"/>
                  <a:pt x="103" y="67"/>
                </a:cubicBezTo>
                <a:cubicBezTo>
                  <a:pt x="100" y="65"/>
                  <a:pt x="95" y="66"/>
                  <a:pt x="93" y="69"/>
                </a:cubicBezTo>
                <a:cubicBezTo>
                  <a:pt x="2" y="191"/>
                  <a:pt x="2" y="191"/>
                  <a:pt x="2" y="191"/>
                </a:cubicBezTo>
                <a:cubicBezTo>
                  <a:pt x="0" y="195"/>
                  <a:pt x="0" y="199"/>
                  <a:pt x="4" y="202"/>
                </a:cubicBezTo>
                <a:cubicBezTo>
                  <a:pt x="7" y="204"/>
                  <a:pt x="12" y="204"/>
                  <a:pt x="14" y="200"/>
                </a:cubicBezTo>
                <a:cubicBezTo>
                  <a:pt x="101" y="84"/>
                  <a:pt x="101" y="84"/>
                  <a:pt x="101" y="84"/>
                </a:cubicBezTo>
                <a:cubicBezTo>
                  <a:pt x="263" y="192"/>
                  <a:pt x="263" y="192"/>
                  <a:pt x="263" y="192"/>
                </a:cubicBezTo>
                <a:cubicBezTo>
                  <a:pt x="266" y="194"/>
                  <a:pt x="270" y="193"/>
                  <a:pt x="273" y="191"/>
                </a:cubicBezTo>
                <a:cubicBezTo>
                  <a:pt x="424" y="35"/>
                  <a:pt x="424" y="35"/>
                  <a:pt x="424" y="35"/>
                </a:cubicBezTo>
                <a:cubicBezTo>
                  <a:pt x="546" y="142"/>
                  <a:pt x="546" y="142"/>
                  <a:pt x="546" y="142"/>
                </a:cubicBezTo>
                <a:cubicBezTo>
                  <a:pt x="548" y="144"/>
                  <a:pt x="552" y="144"/>
                  <a:pt x="555" y="142"/>
                </a:cubicBezTo>
                <a:cubicBezTo>
                  <a:pt x="721" y="18"/>
                  <a:pt x="721" y="18"/>
                  <a:pt x="721" y="18"/>
                </a:cubicBezTo>
                <a:cubicBezTo>
                  <a:pt x="835" y="154"/>
                  <a:pt x="835" y="154"/>
                  <a:pt x="835" y="154"/>
                </a:cubicBezTo>
                <a:cubicBezTo>
                  <a:pt x="838" y="158"/>
                  <a:pt x="843" y="158"/>
                  <a:pt x="846" y="155"/>
                </a:cubicBezTo>
                <a:cubicBezTo>
                  <a:pt x="849" y="153"/>
                  <a:pt x="849" y="148"/>
                  <a:pt x="847" y="145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353" name="iśļîdè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8743E827-856F-4710-B9C1-FA6551D9E295}"/>
              </a:ext>
            </a:extLst>
          </p:cNvPr>
          <p:cNvSpPr/>
          <p:nvPr/>
        </p:nvSpPr>
        <p:spPr bwMode="auto">
          <a:xfrm>
            <a:off x="1851756" y="1778829"/>
            <a:ext cx="899055" cy="228050"/>
          </a:xfrm>
          <a:custGeom>
            <a:avLst/>
            <a:gdLst>
              <a:gd name="T0" fmla="*/ 0 w 1368"/>
              <a:gd name="T1" fmla="*/ 225 h 347"/>
              <a:gd name="T2" fmla="*/ 167 w 1368"/>
              <a:gd name="T3" fmla="*/ 84 h 347"/>
              <a:gd name="T4" fmla="*/ 254 w 1368"/>
              <a:gd name="T5" fmla="*/ 168 h 347"/>
              <a:gd name="T6" fmla="*/ 405 w 1368"/>
              <a:gd name="T7" fmla="*/ 60 h 347"/>
              <a:gd name="T8" fmla="*/ 537 w 1368"/>
              <a:gd name="T9" fmla="*/ 175 h 347"/>
              <a:gd name="T10" fmla="*/ 829 w 1368"/>
              <a:gd name="T11" fmla="*/ 0 h 347"/>
              <a:gd name="T12" fmla="*/ 1047 w 1368"/>
              <a:gd name="T13" fmla="*/ 194 h 347"/>
              <a:gd name="T14" fmla="*/ 1368 w 1368"/>
              <a:gd name="T15" fmla="*/ 81 h 347"/>
              <a:gd name="T16" fmla="*/ 1344 w 1368"/>
              <a:gd name="T17" fmla="*/ 347 h 347"/>
              <a:gd name="T18" fmla="*/ 0 w 1368"/>
              <a:gd name="T19" fmla="*/ 225 h 3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368" h="347">
                <a:moveTo>
                  <a:pt x="0" y="225"/>
                </a:moveTo>
                <a:lnTo>
                  <a:pt x="167" y="84"/>
                </a:lnTo>
                <a:lnTo>
                  <a:pt x="254" y="168"/>
                </a:lnTo>
                <a:lnTo>
                  <a:pt x="405" y="60"/>
                </a:lnTo>
                <a:lnTo>
                  <a:pt x="537" y="175"/>
                </a:lnTo>
                <a:lnTo>
                  <a:pt x="829" y="0"/>
                </a:lnTo>
                <a:lnTo>
                  <a:pt x="1047" y="194"/>
                </a:lnTo>
                <a:lnTo>
                  <a:pt x="1368" y="81"/>
                </a:lnTo>
                <a:lnTo>
                  <a:pt x="1344" y="347"/>
                </a:lnTo>
                <a:lnTo>
                  <a:pt x="0" y="225"/>
                </a:lnTo>
                <a:close/>
              </a:path>
            </a:pathLst>
          </a:custGeom>
          <a:solidFill>
            <a:srgbClr val="22BA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354" name="íşḷîḓê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B1F2B467-39FE-4D2C-971A-01FC350E2611}"/>
              </a:ext>
            </a:extLst>
          </p:cNvPr>
          <p:cNvSpPr/>
          <p:nvPr/>
        </p:nvSpPr>
        <p:spPr bwMode="auto">
          <a:xfrm>
            <a:off x="1954280" y="1771600"/>
            <a:ext cx="805075" cy="141956"/>
          </a:xfrm>
          <a:custGeom>
            <a:avLst/>
            <a:gdLst>
              <a:gd name="T0" fmla="*/ 3 w 859"/>
              <a:gd name="T1" fmla="*/ 73 h 152"/>
              <a:gd name="T2" fmla="*/ 64 w 859"/>
              <a:gd name="T3" fmla="*/ 132 h 152"/>
              <a:gd name="T4" fmla="*/ 73 w 859"/>
              <a:gd name="T5" fmla="*/ 132 h 152"/>
              <a:gd name="T6" fmla="*/ 175 w 859"/>
              <a:gd name="T7" fmla="*/ 59 h 152"/>
              <a:gd name="T8" fmla="*/ 262 w 859"/>
              <a:gd name="T9" fmla="*/ 136 h 152"/>
              <a:gd name="T10" fmla="*/ 271 w 859"/>
              <a:gd name="T11" fmla="*/ 137 h 152"/>
              <a:gd name="T12" fmla="*/ 472 w 859"/>
              <a:gd name="T13" fmla="*/ 17 h 152"/>
              <a:gd name="T14" fmla="*/ 620 w 859"/>
              <a:gd name="T15" fmla="*/ 149 h 152"/>
              <a:gd name="T16" fmla="*/ 627 w 859"/>
              <a:gd name="T17" fmla="*/ 151 h 152"/>
              <a:gd name="T18" fmla="*/ 853 w 859"/>
              <a:gd name="T19" fmla="*/ 72 h 152"/>
              <a:gd name="T20" fmla="*/ 857 w 859"/>
              <a:gd name="T21" fmla="*/ 62 h 152"/>
              <a:gd name="T22" fmla="*/ 848 w 859"/>
              <a:gd name="T23" fmla="*/ 57 h 152"/>
              <a:gd name="T24" fmla="*/ 626 w 859"/>
              <a:gd name="T25" fmla="*/ 135 h 152"/>
              <a:gd name="T26" fmla="*/ 477 w 859"/>
              <a:gd name="T27" fmla="*/ 2 h 152"/>
              <a:gd name="T28" fmla="*/ 469 w 859"/>
              <a:gd name="T29" fmla="*/ 1 h 152"/>
              <a:gd name="T30" fmla="*/ 268 w 859"/>
              <a:gd name="T31" fmla="*/ 122 h 152"/>
              <a:gd name="T32" fmla="*/ 180 w 859"/>
              <a:gd name="T33" fmla="*/ 44 h 152"/>
              <a:gd name="T34" fmla="*/ 171 w 859"/>
              <a:gd name="T35" fmla="*/ 43 h 152"/>
              <a:gd name="T36" fmla="*/ 70 w 859"/>
              <a:gd name="T37" fmla="*/ 116 h 152"/>
              <a:gd name="T38" fmla="*/ 13 w 859"/>
              <a:gd name="T39" fmla="*/ 62 h 152"/>
              <a:gd name="T40" fmla="*/ 3 w 859"/>
              <a:gd name="T41" fmla="*/ 62 h 152"/>
              <a:gd name="T42" fmla="*/ 3 w 859"/>
              <a:gd name="T43" fmla="*/ 73 h 1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859" h="152">
                <a:moveTo>
                  <a:pt x="3" y="73"/>
                </a:moveTo>
                <a:cubicBezTo>
                  <a:pt x="64" y="132"/>
                  <a:pt x="64" y="132"/>
                  <a:pt x="64" y="132"/>
                </a:cubicBezTo>
                <a:cubicBezTo>
                  <a:pt x="66" y="134"/>
                  <a:pt x="70" y="134"/>
                  <a:pt x="73" y="132"/>
                </a:cubicBezTo>
                <a:cubicBezTo>
                  <a:pt x="175" y="59"/>
                  <a:pt x="175" y="59"/>
                  <a:pt x="175" y="59"/>
                </a:cubicBezTo>
                <a:cubicBezTo>
                  <a:pt x="262" y="136"/>
                  <a:pt x="262" y="136"/>
                  <a:pt x="262" y="136"/>
                </a:cubicBezTo>
                <a:cubicBezTo>
                  <a:pt x="265" y="139"/>
                  <a:pt x="268" y="139"/>
                  <a:pt x="271" y="137"/>
                </a:cubicBezTo>
                <a:cubicBezTo>
                  <a:pt x="472" y="17"/>
                  <a:pt x="472" y="17"/>
                  <a:pt x="472" y="17"/>
                </a:cubicBezTo>
                <a:cubicBezTo>
                  <a:pt x="620" y="149"/>
                  <a:pt x="620" y="149"/>
                  <a:pt x="620" y="149"/>
                </a:cubicBezTo>
                <a:cubicBezTo>
                  <a:pt x="622" y="151"/>
                  <a:pt x="625" y="152"/>
                  <a:pt x="627" y="151"/>
                </a:cubicBezTo>
                <a:cubicBezTo>
                  <a:pt x="853" y="72"/>
                  <a:pt x="853" y="72"/>
                  <a:pt x="853" y="72"/>
                </a:cubicBezTo>
                <a:cubicBezTo>
                  <a:pt x="857" y="70"/>
                  <a:pt x="859" y="66"/>
                  <a:pt x="857" y="62"/>
                </a:cubicBezTo>
                <a:cubicBezTo>
                  <a:pt x="856" y="58"/>
                  <a:pt x="852" y="56"/>
                  <a:pt x="848" y="57"/>
                </a:cubicBezTo>
                <a:cubicBezTo>
                  <a:pt x="626" y="135"/>
                  <a:pt x="626" y="135"/>
                  <a:pt x="626" y="135"/>
                </a:cubicBezTo>
                <a:cubicBezTo>
                  <a:pt x="477" y="2"/>
                  <a:pt x="477" y="2"/>
                  <a:pt x="477" y="2"/>
                </a:cubicBezTo>
                <a:cubicBezTo>
                  <a:pt x="475" y="0"/>
                  <a:pt x="471" y="0"/>
                  <a:pt x="469" y="1"/>
                </a:cubicBezTo>
                <a:cubicBezTo>
                  <a:pt x="268" y="122"/>
                  <a:pt x="268" y="122"/>
                  <a:pt x="268" y="122"/>
                </a:cubicBezTo>
                <a:cubicBezTo>
                  <a:pt x="180" y="44"/>
                  <a:pt x="180" y="44"/>
                  <a:pt x="180" y="44"/>
                </a:cubicBezTo>
                <a:cubicBezTo>
                  <a:pt x="178" y="42"/>
                  <a:pt x="174" y="41"/>
                  <a:pt x="171" y="43"/>
                </a:cubicBezTo>
                <a:cubicBezTo>
                  <a:pt x="70" y="116"/>
                  <a:pt x="70" y="116"/>
                  <a:pt x="70" y="116"/>
                </a:cubicBezTo>
                <a:cubicBezTo>
                  <a:pt x="13" y="62"/>
                  <a:pt x="13" y="62"/>
                  <a:pt x="13" y="62"/>
                </a:cubicBezTo>
                <a:cubicBezTo>
                  <a:pt x="10" y="59"/>
                  <a:pt x="5" y="59"/>
                  <a:pt x="3" y="62"/>
                </a:cubicBezTo>
                <a:cubicBezTo>
                  <a:pt x="0" y="65"/>
                  <a:pt x="0" y="70"/>
                  <a:pt x="3" y="73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355" name="iś1îḍé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044C46F4-6996-4AFC-8887-42479C1ADF6C}"/>
              </a:ext>
            </a:extLst>
          </p:cNvPr>
          <p:cNvSpPr/>
          <p:nvPr/>
        </p:nvSpPr>
        <p:spPr bwMode="auto">
          <a:xfrm>
            <a:off x="2781042" y="2734404"/>
            <a:ext cx="28917" cy="28917"/>
          </a:xfrm>
          <a:custGeom>
            <a:avLst/>
            <a:gdLst>
              <a:gd name="T0" fmla="*/ 31 w 31"/>
              <a:gd name="T1" fmla="*/ 17 h 31"/>
              <a:gd name="T2" fmla="*/ 15 w 31"/>
              <a:gd name="T3" fmla="*/ 30 h 31"/>
              <a:gd name="T4" fmla="*/ 1 w 31"/>
              <a:gd name="T5" fmla="*/ 14 h 31"/>
              <a:gd name="T6" fmla="*/ 17 w 31"/>
              <a:gd name="T7" fmla="*/ 0 h 31"/>
              <a:gd name="T8" fmla="*/ 31 w 31"/>
              <a:gd name="T9" fmla="*/ 17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1" h="31">
                <a:moveTo>
                  <a:pt x="31" y="17"/>
                </a:moveTo>
                <a:cubicBezTo>
                  <a:pt x="30" y="25"/>
                  <a:pt x="23" y="31"/>
                  <a:pt x="15" y="30"/>
                </a:cubicBezTo>
                <a:cubicBezTo>
                  <a:pt x="6" y="30"/>
                  <a:pt x="0" y="23"/>
                  <a:pt x="1" y="14"/>
                </a:cubicBezTo>
                <a:cubicBezTo>
                  <a:pt x="1" y="6"/>
                  <a:pt x="9" y="0"/>
                  <a:pt x="17" y="0"/>
                </a:cubicBezTo>
                <a:cubicBezTo>
                  <a:pt x="25" y="1"/>
                  <a:pt x="31" y="8"/>
                  <a:pt x="31" y="17"/>
                </a:cubicBezTo>
              </a:path>
            </a:pathLst>
          </a:custGeom>
          <a:solidFill>
            <a:srgbClr val="F7F7F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356" name="îṡ1iḋè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868B010F-50D3-4072-B1F6-0BDEC5F1BAB8}"/>
              </a:ext>
            </a:extLst>
          </p:cNvPr>
          <p:cNvSpPr/>
          <p:nvPr/>
        </p:nvSpPr>
        <p:spPr bwMode="auto">
          <a:xfrm>
            <a:off x="2776442" y="2729803"/>
            <a:ext cx="38118" cy="38118"/>
          </a:xfrm>
          <a:custGeom>
            <a:avLst/>
            <a:gdLst>
              <a:gd name="T0" fmla="*/ 36 w 41"/>
              <a:gd name="T1" fmla="*/ 22 h 41"/>
              <a:gd name="T2" fmla="*/ 30 w 41"/>
              <a:gd name="T3" fmla="*/ 21 h 41"/>
              <a:gd name="T4" fmla="*/ 21 w 41"/>
              <a:gd name="T5" fmla="*/ 30 h 41"/>
              <a:gd name="T6" fmla="*/ 20 w 41"/>
              <a:gd name="T7" fmla="*/ 30 h 41"/>
              <a:gd name="T8" fmla="*/ 20 w 41"/>
              <a:gd name="T9" fmla="*/ 30 h 41"/>
              <a:gd name="T10" fmla="*/ 11 w 41"/>
              <a:gd name="T11" fmla="*/ 20 h 41"/>
              <a:gd name="T12" fmla="*/ 11 w 41"/>
              <a:gd name="T13" fmla="*/ 20 h 41"/>
              <a:gd name="T14" fmla="*/ 11 w 41"/>
              <a:gd name="T15" fmla="*/ 20 h 41"/>
              <a:gd name="T16" fmla="*/ 21 w 41"/>
              <a:gd name="T17" fmla="*/ 11 h 41"/>
              <a:gd name="T18" fmla="*/ 21 w 41"/>
              <a:gd name="T19" fmla="*/ 11 h 41"/>
              <a:gd name="T20" fmla="*/ 21 w 41"/>
              <a:gd name="T21" fmla="*/ 11 h 41"/>
              <a:gd name="T22" fmla="*/ 21 w 41"/>
              <a:gd name="T23" fmla="*/ 11 h 41"/>
              <a:gd name="T24" fmla="*/ 30 w 41"/>
              <a:gd name="T25" fmla="*/ 20 h 41"/>
              <a:gd name="T26" fmla="*/ 30 w 41"/>
              <a:gd name="T27" fmla="*/ 21 h 41"/>
              <a:gd name="T28" fmla="*/ 30 w 41"/>
              <a:gd name="T29" fmla="*/ 21 h 41"/>
              <a:gd name="T30" fmla="*/ 36 w 41"/>
              <a:gd name="T31" fmla="*/ 22 h 41"/>
              <a:gd name="T32" fmla="*/ 41 w 41"/>
              <a:gd name="T33" fmla="*/ 22 h 41"/>
              <a:gd name="T34" fmla="*/ 41 w 41"/>
              <a:gd name="T35" fmla="*/ 20 h 41"/>
              <a:gd name="T36" fmla="*/ 22 w 41"/>
              <a:gd name="T37" fmla="*/ 0 h 41"/>
              <a:gd name="T38" fmla="*/ 22 w 41"/>
              <a:gd name="T39" fmla="*/ 0 h 41"/>
              <a:gd name="T40" fmla="*/ 21 w 41"/>
              <a:gd name="T41" fmla="*/ 0 h 41"/>
              <a:gd name="T42" fmla="*/ 0 w 41"/>
              <a:gd name="T43" fmla="*/ 19 h 41"/>
              <a:gd name="T44" fmla="*/ 0 w 41"/>
              <a:gd name="T45" fmla="*/ 19 h 41"/>
              <a:gd name="T46" fmla="*/ 0 w 41"/>
              <a:gd name="T47" fmla="*/ 20 h 41"/>
              <a:gd name="T48" fmla="*/ 19 w 41"/>
              <a:gd name="T49" fmla="*/ 41 h 41"/>
              <a:gd name="T50" fmla="*/ 19 w 41"/>
              <a:gd name="T51" fmla="*/ 41 h 41"/>
              <a:gd name="T52" fmla="*/ 21 w 41"/>
              <a:gd name="T53" fmla="*/ 41 h 41"/>
              <a:gd name="T54" fmla="*/ 41 w 41"/>
              <a:gd name="T55" fmla="*/ 22 h 41"/>
              <a:gd name="T56" fmla="*/ 41 w 41"/>
              <a:gd name="T57" fmla="*/ 22 h 41"/>
              <a:gd name="T58" fmla="*/ 36 w 41"/>
              <a:gd name="T59" fmla="*/ 22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41" h="41">
                <a:moveTo>
                  <a:pt x="36" y="22"/>
                </a:moveTo>
                <a:cubicBezTo>
                  <a:pt x="30" y="21"/>
                  <a:pt x="30" y="21"/>
                  <a:pt x="30" y="21"/>
                </a:cubicBezTo>
                <a:cubicBezTo>
                  <a:pt x="30" y="26"/>
                  <a:pt x="26" y="30"/>
                  <a:pt x="21" y="30"/>
                </a:cubicBezTo>
                <a:cubicBezTo>
                  <a:pt x="20" y="30"/>
                  <a:pt x="20" y="30"/>
                  <a:pt x="20" y="30"/>
                </a:cubicBezTo>
                <a:cubicBezTo>
                  <a:pt x="20" y="30"/>
                  <a:pt x="20" y="30"/>
                  <a:pt x="20" y="30"/>
                </a:cubicBezTo>
                <a:cubicBezTo>
                  <a:pt x="15" y="29"/>
                  <a:pt x="11" y="25"/>
                  <a:pt x="11" y="20"/>
                </a:cubicBezTo>
                <a:cubicBezTo>
                  <a:pt x="11" y="20"/>
                  <a:pt x="11" y="20"/>
                  <a:pt x="11" y="20"/>
                </a:cubicBezTo>
                <a:cubicBezTo>
                  <a:pt x="11" y="20"/>
                  <a:pt x="11" y="20"/>
                  <a:pt x="11" y="20"/>
                </a:cubicBezTo>
                <a:cubicBezTo>
                  <a:pt x="12" y="15"/>
                  <a:pt x="16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6" y="11"/>
                  <a:pt x="30" y="16"/>
                  <a:pt x="30" y="20"/>
                </a:cubicBezTo>
                <a:cubicBezTo>
                  <a:pt x="30" y="21"/>
                  <a:pt x="30" y="21"/>
                  <a:pt x="30" y="21"/>
                </a:cubicBezTo>
                <a:cubicBezTo>
                  <a:pt x="30" y="21"/>
                  <a:pt x="30" y="21"/>
                  <a:pt x="30" y="21"/>
                </a:cubicBezTo>
                <a:cubicBezTo>
                  <a:pt x="36" y="22"/>
                  <a:pt x="36" y="22"/>
                  <a:pt x="36" y="22"/>
                </a:cubicBezTo>
                <a:cubicBezTo>
                  <a:pt x="41" y="22"/>
                  <a:pt x="41" y="22"/>
                  <a:pt x="41" y="22"/>
                </a:cubicBezTo>
                <a:cubicBezTo>
                  <a:pt x="41" y="21"/>
                  <a:pt x="41" y="21"/>
                  <a:pt x="41" y="20"/>
                </a:cubicBezTo>
                <a:cubicBezTo>
                  <a:pt x="41" y="10"/>
                  <a:pt x="33" y="1"/>
                  <a:pt x="22" y="0"/>
                </a:cubicBezTo>
                <a:cubicBezTo>
                  <a:pt x="22" y="0"/>
                  <a:pt x="22" y="0"/>
                  <a:pt x="22" y="0"/>
                </a:cubicBezTo>
                <a:cubicBezTo>
                  <a:pt x="22" y="0"/>
                  <a:pt x="21" y="0"/>
                  <a:pt x="21" y="0"/>
                </a:cubicBezTo>
                <a:cubicBezTo>
                  <a:pt x="10" y="0"/>
                  <a:pt x="1" y="8"/>
                  <a:pt x="0" y="19"/>
                </a:cubicBezTo>
                <a:cubicBezTo>
                  <a:pt x="0" y="19"/>
                  <a:pt x="0" y="19"/>
                  <a:pt x="0" y="19"/>
                </a:cubicBezTo>
                <a:cubicBezTo>
                  <a:pt x="0" y="19"/>
                  <a:pt x="0" y="20"/>
                  <a:pt x="0" y="20"/>
                </a:cubicBezTo>
                <a:cubicBezTo>
                  <a:pt x="0" y="31"/>
                  <a:pt x="8" y="40"/>
                  <a:pt x="19" y="41"/>
                </a:cubicBezTo>
                <a:cubicBezTo>
                  <a:pt x="19" y="41"/>
                  <a:pt x="19" y="41"/>
                  <a:pt x="19" y="41"/>
                </a:cubicBezTo>
                <a:cubicBezTo>
                  <a:pt x="20" y="41"/>
                  <a:pt x="20" y="41"/>
                  <a:pt x="21" y="41"/>
                </a:cubicBezTo>
                <a:cubicBezTo>
                  <a:pt x="31" y="41"/>
                  <a:pt x="40" y="33"/>
                  <a:pt x="41" y="22"/>
                </a:cubicBezTo>
                <a:cubicBezTo>
                  <a:pt x="41" y="22"/>
                  <a:pt x="41" y="22"/>
                  <a:pt x="41" y="22"/>
                </a:cubicBezTo>
                <a:cubicBezTo>
                  <a:pt x="36" y="22"/>
                  <a:pt x="36" y="22"/>
                  <a:pt x="36" y="22"/>
                </a:cubicBezTo>
              </a:path>
            </a:pathLst>
          </a:custGeom>
          <a:solidFill>
            <a:srgbClr val="7A3C7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357" name="îsľíḍe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B1D0D593-D10A-4073-8039-19042CB941A2}"/>
              </a:ext>
            </a:extLst>
          </p:cNvPr>
          <p:cNvSpPr/>
          <p:nvPr/>
        </p:nvSpPr>
        <p:spPr bwMode="auto">
          <a:xfrm>
            <a:off x="2928913" y="2493210"/>
            <a:ext cx="28917" cy="28917"/>
          </a:xfrm>
          <a:custGeom>
            <a:avLst/>
            <a:gdLst>
              <a:gd name="T0" fmla="*/ 30 w 31"/>
              <a:gd name="T1" fmla="*/ 16 h 31"/>
              <a:gd name="T2" fmla="*/ 14 w 31"/>
              <a:gd name="T3" fmla="*/ 30 h 31"/>
              <a:gd name="T4" fmla="*/ 0 w 31"/>
              <a:gd name="T5" fmla="*/ 14 h 31"/>
              <a:gd name="T6" fmla="*/ 16 w 31"/>
              <a:gd name="T7" fmla="*/ 0 h 31"/>
              <a:gd name="T8" fmla="*/ 30 w 31"/>
              <a:gd name="T9" fmla="*/ 16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1" h="31">
                <a:moveTo>
                  <a:pt x="30" y="16"/>
                </a:moveTo>
                <a:cubicBezTo>
                  <a:pt x="30" y="25"/>
                  <a:pt x="22" y="31"/>
                  <a:pt x="14" y="30"/>
                </a:cubicBezTo>
                <a:cubicBezTo>
                  <a:pt x="6" y="30"/>
                  <a:pt x="0" y="22"/>
                  <a:pt x="0" y="14"/>
                </a:cubicBezTo>
                <a:cubicBezTo>
                  <a:pt x="1" y="6"/>
                  <a:pt x="8" y="0"/>
                  <a:pt x="16" y="0"/>
                </a:cubicBezTo>
                <a:cubicBezTo>
                  <a:pt x="25" y="1"/>
                  <a:pt x="31" y="8"/>
                  <a:pt x="30" y="16"/>
                </a:cubicBezTo>
              </a:path>
            </a:pathLst>
          </a:custGeom>
          <a:solidFill>
            <a:srgbClr val="F7F7F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358" name="işļiďê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C819F4DF-A7A8-42D7-B20D-0EDF357DB62B}"/>
              </a:ext>
            </a:extLst>
          </p:cNvPr>
          <p:cNvSpPr/>
          <p:nvPr/>
        </p:nvSpPr>
        <p:spPr bwMode="auto">
          <a:xfrm>
            <a:off x="2923655" y="2488609"/>
            <a:ext cx="39432" cy="38118"/>
          </a:xfrm>
          <a:custGeom>
            <a:avLst/>
            <a:gdLst>
              <a:gd name="T0" fmla="*/ 36 w 42"/>
              <a:gd name="T1" fmla="*/ 21 h 41"/>
              <a:gd name="T2" fmla="*/ 31 w 42"/>
              <a:gd name="T3" fmla="*/ 21 h 41"/>
              <a:gd name="T4" fmla="*/ 21 w 42"/>
              <a:gd name="T5" fmla="*/ 30 h 41"/>
              <a:gd name="T6" fmla="*/ 20 w 42"/>
              <a:gd name="T7" fmla="*/ 30 h 41"/>
              <a:gd name="T8" fmla="*/ 20 w 42"/>
              <a:gd name="T9" fmla="*/ 30 h 41"/>
              <a:gd name="T10" fmla="*/ 12 w 42"/>
              <a:gd name="T11" fmla="*/ 20 h 41"/>
              <a:gd name="T12" fmla="*/ 12 w 42"/>
              <a:gd name="T13" fmla="*/ 20 h 41"/>
              <a:gd name="T14" fmla="*/ 21 w 42"/>
              <a:gd name="T15" fmla="*/ 11 h 41"/>
              <a:gd name="T16" fmla="*/ 22 w 42"/>
              <a:gd name="T17" fmla="*/ 11 h 41"/>
              <a:gd name="T18" fmla="*/ 22 w 42"/>
              <a:gd name="T19" fmla="*/ 11 h 41"/>
              <a:gd name="T20" fmla="*/ 31 w 42"/>
              <a:gd name="T21" fmla="*/ 20 h 41"/>
              <a:gd name="T22" fmla="*/ 31 w 42"/>
              <a:gd name="T23" fmla="*/ 21 h 41"/>
              <a:gd name="T24" fmla="*/ 31 w 42"/>
              <a:gd name="T25" fmla="*/ 21 h 41"/>
              <a:gd name="T26" fmla="*/ 36 w 42"/>
              <a:gd name="T27" fmla="*/ 21 h 41"/>
              <a:gd name="T28" fmla="*/ 42 w 42"/>
              <a:gd name="T29" fmla="*/ 22 h 41"/>
              <a:gd name="T30" fmla="*/ 42 w 42"/>
              <a:gd name="T31" fmla="*/ 20 h 41"/>
              <a:gd name="T32" fmla="*/ 23 w 42"/>
              <a:gd name="T33" fmla="*/ 0 h 41"/>
              <a:gd name="T34" fmla="*/ 23 w 42"/>
              <a:gd name="T35" fmla="*/ 0 h 41"/>
              <a:gd name="T36" fmla="*/ 21 w 42"/>
              <a:gd name="T37" fmla="*/ 0 h 41"/>
              <a:gd name="T38" fmla="*/ 1 w 42"/>
              <a:gd name="T39" fmla="*/ 19 h 41"/>
              <a:gd name="T40" fmla="*/ 0 w 42"/>
              <a:gd name="T41" fmla="*/ 20 h 41"/>
              <a:gd name="T42" fmla="*/ 20 w 42"/>
              <a:gd name="T43" fmla="*/ 41 h 41"/>
              <a:gd name="T44" fmla="*/ 20 w 42"/>
              <a:gd name="T45" fmla="*/ 41 h 41"/>
              <a:gd name="T46" fmla="*/ 21 w 42"/>
              <a:gd name="T47" fmla="*/ 41 h 41"/>
              <a:gd name="T48" fmla="*/ 42 w 42"/>
              <a:gd name="T49" fmla="*/ 22 h 41"/>
              <a:gd name="T50" fmla="*/ 42 w 42"/>
              <a:gd name="T51" fmla="*/ 22 h 41"/>
              <a:gd name="T52" fmla="*/ 36 w 42"/>
              <a:gd name="T53" fmla="*/ 21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42" h="41">
                <a:moveTo>
                  <a:pt x="36" y="21"/>
                </a:moveTo>
                <a:cubicBezTo>
                  <a:pt x="31" y="21"/>
                  <a:pt x="31" y="21"/>
                  <a:pt x="31" y="21"/>
                </a:cubicBezTo>
                <a:cubicBezTo>
                  <a:pt x="30" y="26"/>
                  <a:pt x="26" y="30"/>
                  <a:pt x="21" y="30"/>
                </a:cubicBezTo>
                <a:cubicBezTo>
                  <a:pt x="20" y="30"/>
                  <a:pt x="20" y="30"/>
                  <a:pt x="20" y="30"/>
                </a:cubicBezTo>
                <a:cubicBezTo>
                  <a:pt x="20" y="30"/>
                  <a:pt x="20" y="30"/>
                  <a:pt x="20" y="30"/>
                </a:cubicBezTo>
                <a:cubicBezTo>
                  <a:pt x="16" y="29"/>
                  <a:pt x="12" y="25"/>
                  <a:pt x="12" y="20"/>
                </a:cubicBezTo>
                <a:cubicBezTo>
                  <a:pt x="12" y="20"/>
                  <a:pt x="12" y="20"/>
                  <a:pt x="12" y="20"/>
                </a:cubicBezTo>
                <a:cubicBezTo>
                  <a:pt x="12" y="15"/>
                  <a:pt x="16" y="11"/>
                  <a:pt x="21" y="11"/>
                </a:cubicBezTo>
                <a:cubicBezTo>
                  <a:pt x="22" y="11"/>
                  <a:pt x="22" y="11"/>
                  <a:pt x="22" y="11"/>
                </a:cubicBezTo>
                <a:cubicBezTo>
                  <a:pt x="22" y="11"/>
                  <a:pt x="22" y="11"/>
                  <a:pt x="22" y="11"/>
                </a:cubicBezTo>
                <a:cubicBezTo>
                  <a:pt x="27" y="11"/>
                  <a:pt x="31" y="15"/>
                  <a:pt x="31" y="20"/>
                </a:cubicBezTo>
                <a:cubicBezTo>
                  <a:pt x="31" y="21"/>
                  <a:pt x="31" y="21"/>
                  <a:pt x="31" y="21"/>
                </a:cubicBezTo>
                <a:cubicBezTo>
                  <a:pt x="31" y="21"/>
                  <a:pt x="31" y="21"/>
                  <a:pt x="31" y="21"/>
                </a:cubicBezTo>
                <a:cubicBezTo>
                  <a:pt x="36" y="21"/>
                  <a:pt x="36" y="21"/>
                  <a:pt x="36" y="21"/>
                </a:cubicBezTo>
                <a:cubicBezTo>
                  <a:pt x="42" y="22"/>
                  <a:pt x="42" y="22"/>
                  <a:pt x="42" y="22"/>
                </a:cubicBezTo>
                <a:cubicBezTo>
                  <a:pt x="42" y="21"/>
                  <a:pt x="42" y="21"/>
                  <a:pt x="42" y="20"/>
                </a:cubicBezTo>
                <a:cubicBezTo>
                  <a:pt x="42" y="10"/>
                  <a:pt x="34" y="0"/>
                  <a:pt x="23" y="0"/>
                </a:cubicBezTo>
                <a:cubicBezTo>
                  <a:pt x="23" y="0"/>
                  <a:pt x="23" y="0"/>
                  <a:pt x="23" y="0"/>
                </a:cubicBezTo>
                <a:cubicBezTo>
                  <a:pt x="22" y="0"/>
                  <a:pt x="22" y="0"/>
                  <a:pt x="21" y="0"/>
                </a:cubicBezTo>
                <a:cubicBezTo>
                  <a:pt x="10" y="0"/>
                  <a:pt x="1" y="8"/>
                  <a:pt x="1" y="19"/>
                </a:cubicBezTo>
                <a:cubicBezTo>
                  <a:pt x="0" y="19"/>
                  <a:pt x="0" y="20"/>
                  <a:pt x="0" y="20"/>
                </a:cubicBezTo>
                <a:cubicBezTo>
                  <a:pt x="0" y="31"/>
                  <a:pt x="9" y="40"/>
                  <a:pt x="20" y="41"/>
                </a:cubicBezTo>
                <a:cubicBezTo>
                  <a:pt x="20" y="41"/>
                  <a:pt x="20" y="41"/>
                  <a:pt x="20" y="41"/>
                </a:cubicBezTo>
                <a:cubicBezTo>
                  <a:pt x="20" y="41"/>
                  <a:pt x="21" y="41"/>
                  <a:pt x="21" y="41"/>
                </a:cubicBezTo>
                <a:cubicBezTo>
                  <a:pt x="32" y="41"/>
                  <a:pt x="41" y="33"/>
                  <a:pt x="42" y="22"/>
                </a:cubicBezTo>
                <a:cubicBezTo>
                  <a:pt x="42" y="22"/>
                  <a:pt x="42" y="22"/>
                  <a:pt x="42" y="22"/>
                </a:cubicBezTo>
                <a:cubicBezTo>
                  <a:pt x="36" y="21"/>
                  <a:pt x="36" y="21"/>
                  <a:pt x="36" y="21"/>
                </a:cubicBezTo>
              </a:path>
            </a:pathLst>
          </a:custGeom>
          <a:solidFill>
            <a:srgbClr val="7A3C7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359" name="iṩ1íḑe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325032C6-1CCF-4518-8D05-BA3E46475641}"/>
              </a:ext>
            </a:extLst>
          </p:cNvPr>
          <p:cNvSpPr/>
          <p:nvPr/>
        </p:nvSpPr>
        <p:spPr bwMode="auto">
          <a:xfrm>
            <a:off x="3042609" y="2634509"/>
            <a:ext cx="28917" cy="28917"/>
          </a:xfrm>
          <a:custGeom>
            <a:avLst/>
            <a:gdLst>
              <a:gd name="T0" fmla="*/ 30 w 31"/>
              <a:gd name="T1" fmla="*/ 17 h 31"/>
              <a:gd name="T2" fmla="*/ 14 w 31"/>
              <a:gd name="T3" fmla="*/ 30 h 31"/>
              <a:gd name="T4" fmla="*/ 0 w 31"/>
              <a:gd name="T5" fmla="*/ 14 h 31"/>
              <a:gd name="T6" fmla="*/ 16 w 31"/>
              <a:gd name="T7" fmla="*/ 0 h 31"/>
              <a:gd name="T8" fmla="*/ 30 w 31"/>
              <a:gd name="T9" fmla="*/ 17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1" h="31">
                <a:moveTo>
                  <a:pt x="30" y="17"/>
                </a:moveTo>
                <a:cubicBezTo>
                  <a:pt x="29" y="25"/>
                  <a:pt x="22" y="31"/>
                  <a:pt x="14" y="30"/>
                </a:cubicBezTo>
                <a:cubicBezTo>
                  <a:pt x="6" y="30"/>
                  <a:pt x="0" y="23"/>
                  <a:pt x="0" y="14"/>
                </a:cubicBezTo>
                <a:cubicBezTo>
                  <a:pt x="1" y="6"/>
                  <a:pt x="8" y="0"/>
                  <a:pt x="16" y="0"/>
                </a:cubicBezTo>
                <a:cubicBezTo>
                  <a:pt x="25" y="1"/>
                  <a:pt x="31" y="8"/>
                  <a:pt x="30" y="17"/>
                </a:cubicBezTo>
              </a:path>
            </a:pathLst>
          </a:custGeom>
          <a:solidFill>
            <a:srgbClr val="F7F7F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360" name="îśľïdê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A81FFB66-CB75-4262-B400-A6856382A737}"/>
              </a:ext>
            </a:extLst>
          </p:cNvPr>
          <p:cNvSpPr/>
          <p:nvPr/>
        </p:nvSpPr>
        <p:spPr bwMode="auto">
          <a:xfrm>
            <a:off x="3036695" y="2629909"/>
            <a:ext cx="39432" cy="38118"/>
          </a:xfrm>
          <a:custGeom>
            <a:avLst/>
            <a:gdLst>
              <a:gd name="T0" fmla="*/ 36 w 42"/>
              <a:gd name="T1" fmla="*/ 22 h 41"/>
              <a:gd name="T2" fmla="*/ 30 w 42"/>
              <a:gd name="T3" fmla="*/ 21 h 41"/>
              <a:gd name="T4" fmla="*/ 21 w 42"/>
              <a:gd name="T5" fmla="*/ 30 h 41"/>
              <a:gd name="T6" fmla="*/ 20 w 42"/>
              <a:gd name="T7" fmla="*/ 30 h 41"/>
              <a:gd name="T8" fmla="*/ 20 w 42"/>
              <a:gd name="T9" fmla="*/ 30 h 41"/>
              <a:gd name="T10" fmla="*/ 20 w 42"/>
              <a:gd name="T11" fmla="*/ 30 h 41"/>
              <a:gd name="T12" fmla="*/ 12 w 42"/>
              <a:gd name="T13" fmla="*/ 20 h 41"/>
              <a:gd name="T14" fmla="*/ 12 w 42"/>
              <a:gd name="T15" fmla="*/ 20 h 41"/>
              <a:gd name="T16" fmla="*/ 12 w 42"/>
              <a:gd name="T17" fmla="*/ 20 h 41"/>
              <a:gd name="T18" fmla="*/ 21 w 42"/>
              <a:gd name="T19" fmla="*/ 11 h 41"/>
              <a:gd name="T20" fmla="*/ 22 w 42"/>
              <a:gd name="T21" fmla="*/ 11 h 41"/>
              <a:gd name="T22" fmla="*/ 22 w 42"/>
              <a:gd name="T23" fmla="*/ 11 h 41"/>
              <a:gd name="T24" fmla="*/ 31 w 42"/>
              <a:gd name="T25" fmla="*/ 20 h 41"/>
              <a:gd name="T26" fmla="*/ 30 w 42"/>
              <a:gd name="T27" fmla="*/ 21 h 41"/>
              <a:gd name="T28" fmla="*/ 36 w 42"/>
              <a:gd name="T29" fmla="*/ 22 h 41"/>
              <a:gd name="T30" fmla="*/ 42 w 42"/>
              <a:gd name="T31" fmla="*/ 22 h 41"/>
              <a:gd name="T32" fmla="*/ 42 w 42"/>
              <a:gd name="T33" fmla="*/ 20 h 41"/>
              <a:gd name="T34" fmla="*/ 23 w 42"/>
              <a:gd name="T35" fmla="*/ 0 h 41"/>
              <a:gd name="T36" fmla="*/ 23 w 42"/>
              <a:gd name="T37" fmla="*/ 0 h 41"/>
              <a:gd name="T38" fmla="*/ 21 w 42"/>
              <a:gd name="T39" fmla="*/ 0 h 41"/>
              <a:gd name="T40" fmla="*/ 1 w 42"/>
              <a:gd name="T41" fmla="*/ 19 h 41"/>
              <a:gd name="T42" fmla="*/ 1 w 42"/>
              <a:gd name="T43" fmla="*/ 19 h 41"/>
              <a:gd name="T44" fmla="*/ 0 w 42"/>
              <a:gd name="T45" fmla="*/ 20 h 41"/>
              <a:gd name="T46" fmla="*/ 20 w 42"/>
              <a:gd name="T47" fmla="*/ 41 h 41"/>
              <a:gd name="T48" fmla="*/ 20 w 42"/>
              <a:gd name="T49" fmla="*/ 41 h 41"/>
              <a:gd name="T50" fmla="*/ 21 w 42"/>
              <a:gd name="T51" fmla="*/ 41 h 41"/>
              <a:gd name="T52" fmla="*/ 42 w 42"/>
              <a:gd name="T53" fmla="*/ 22 h 41"/>
              <a:gd name="T54" fmla="*/ 36 w 42"/>
              <a:gd name="T55" fmla="*/ 22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42" h="41">
                <a:moveTo>
                  <a:pt x="36" y="22"/>
                </a:moveTo>
                <a:cubicBezTo>
                  <a:pt x="30" y="21"/>
                  <a:pt x="30" y="21"/>
                  <a:pt x="30" y="21"/>
                </a:cubicBezTo>
                <a:cubicBezTo>
                  <a:pt x="30" y="26"/>
                  <a:pt x="26" y="30"/>
                  <a:pt x="21" y="30"/>
                </a:cubicBezTo>
                <a:cubicBezTo>
                  <a:pt x="20" y="30"/>
                  <a:pt x="20" y="30"/>
                  <a:pt x="20" y="30"/>
                </a:cubicBezTo>
                <a:cubicBezTo>
                  <a:pt x="20" y="30"/>
                  <a:pt x="20" y="30"/>
                  <a:pt x="20" y="30"/>
                </a:cubicBezTo>
                <a:cubicBezTo>
                  <a:pt x="20" y="30"/>
                  <a:pt x="20" y="30"/>
                  <a:pt x="20" y="30"/>
                </a:cubicBezTo>
                <a:cubicBezTo>
                  <a:pt x="16" y="29"/>
                  <a:pt x="12" y="25"/>
                  <a:pt x="12" y="20"/>
                </a:cubicBezTo>
                <a:cubicBezTo>
                  <a:pt x="12" y="20"/>
                  <a:pt x="12" y="20"/>
                  <a:pt x="12" y="20"/>
                </a:cubicBezTo>
                <a:cubicBezTo>
                  <a:pt x="12" y="20"/>
                  <a:pt x="12" y="20"/>
                  <a:pt x="12" y="20"/>
                </a:cubicBezTo>
                <a:cubicBezTo>
                  <a:pt x="12" y="15"/>
                  <a:pt x="16" y="11"/>
                  <a:pt x="21" y="11"/>
                </a:cubicBezTo>
                <a:cubicBezTo>
                  <a:pt x="22" y="11"/>
                  <a:pt x="22" y="11"/>
                  <a:pt x="22" y="11"/>
                </a:cubicBezTo>
                <a:cubicBezTo>
                  <a:pt x="22" y="11"/>
                  <a:pt x="22" y="11"/>
                  <a:pt x="22" y="11"/>
                </a:cubicBezTo>
                <a:cubicBezTo>
                  <a:pt x="27" y="11"/>
                  <a:pt x="31" y="16"/>
                  <a:pt x="31" y="20"/>
                </a:cubicBezTo>
                <a:cubicBezTo>
                  <a:pt x="30" y="21"/>
                  <a:pt x="30" y="21"/>
                  <a:pt x="30" y="21"/>
                </a:cubicBezTo>
                <a:cubicBezTo>
                  <a:pt x="36" y="22"/>
                  <a:pt x="36" y="22"/>
                  <a:pt x="36" y="22"/>
                </a:cubicBezTo>
                <a:cubicBezTo>
                  <a:pt x="42" y="22"/>
                  <a:pt x="42" y="22"/>
                  <a:pt x="42" y="22"/>
                </a:cubicBezTo>
                <a:cubicBezTo>
                  <a:pt x="42" y="21"/>
                  <a:pt x="42" y="21"/>
                  <a:pt x="42" y="20"/>
                </a:cubicBezTo>
                <a:cubicBezTo>
                  <a:pt x="42" y="10"/>
                  <a:pt x="34" y="1"/>
                  <a:pt x="23" y="0"/>
                </a:cubicBezTo>
                <a:cubicBezTo>
                  <a:pt x="23" y="0"/>
                  <a:pt x="23" y="0"/>
                  <a:pt x="23" y="0"/>
                </a:cubicBezTo>
                <a:cubicBezTo>
                  <a:pt x="22" y="0"/>
                  <a:pt x="22" y="0"/>
                  <a:pt x="21" y="0"/>
                </a:cubicBezTo>
                <a:cubicBezTo>
                  <a:pt x="10" y="0"/>
                  <a:pt x="1" y="8"/>
                  <a:pt x="1" y="19"/>
                </a:cubicBezTo>
                <a:cubicBezTo>
                  <a:pt x="1" y="19"/>
                  <a:pt x="1" y="19"/>
                  <a:pt x="1" y="19"/>
                </a:cubicBezTo>
                <a:cubicBezTo>
                  <a:pt x="0" y="19"/>
                  <a:pt x="0" y="20"/>
                  <a:pt x="0" y="20"/>
                </a:cubicBezTo>
                <a:cubicBezTo>
                  <a:pt x="0" y="31"/>
                  <a:pt x="9" y="40"/>
                  <a:pt x="20" y="41"/>
                </a:cubicBezTo>
                <a:cubicBezTo>
                  <a:pt x="20" y="41"/>
                  <a:pt x="20" y="41"/>
                  <a:pt x="20" y="41"/>
                </a:cubicBezTo>
                <a:cubicBezTo>
                  <a:pt x="20" y="41"/>
                  <a:pt x="21" y="41"/>
                  <a:pt x="21" y="41"/>
                </a:cubicBezTo>
                <a:cubicBezTo>
                  <a:pt x="32" y="41"/>
                  <a:pt x="41" y="33"/>
                  <a:pt x="42" y="22"/>
                </a:cubicBezTo>
                <a:cubicBezTo>
                  <a:pt x="36" y="22"/>
                  <a:pt x="36" y="22"/>
                  <a:pt x="36" y="22"/>
                </a:cubicBezTo>
              </a:path>
            </a:pathLst>
          </a:custGeom>
          <a:solidFill>
            <a:srgbClr val="7A3C7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361" name="íṥľïďê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84C665E4-A48F-4D48-8CFD-24255595648F}"/>
              </a:ext>
            </a:extLst>
          </p:cNvPr>
          <p:cNvSpPr/>
          <p:nvPr/>
        </p:nvSpPr>
        <p:spPr bwMode="auto">
          <a:xfrm>
            <a:off x="3181279" y="2510954"/>
            <a:ext cx="30231" cy="29575"/>
          </a:xfrm>
          <a:custGeom>
            <a:avLst/>
            <a:gdLst>
              <a:gd name="T0" fmla="*/ 31 w 32"/>
              <a:gd name="T1" fmla="*/ 17 h 32"/>
              <a:gd name="T2" fmla="*/ 15 w 32"/>
              <a:gd name="T3" fmla="*/ 31 h 32"/>
              <a:gd name="T4" fmla="*/ 1 w 32"/>
              <a:gd name="T5" fmla="*/ 15 h 32"/>
              <a:gd name="T6" fmla="*/ 17 w 32"/>
              <a:gd name="T7" fmla="*/ 1 h 32"/>
              <a:gd name="T8" fmla="*/ 31 w 32"/>
              <a:gd name="T9" fmla="*/ 17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2" h="32">
                <a:moveTo>
                  <a:pt x="31" y="17"/>
                </a:moveTo>
                <a:cubicBezTo>
                  <a:pt x="30" y="25"/>
                  <a:pt x="23" y="32"/>
                  <a:pt x="15" y="31"/>
                </a:cubicBezTo>
                <a:cubicBezTo>
                  <a:pt x="6" y="30"/>
                  <a:pt x="0" y="23"/>
                  <a:pt x="1" y="15"/>
                </a:cubicBezTo>
                <a:cubicBezTo>
                  <a:pt x="1" y="7"/>
                  <a:pt x="9" y="0"/>
                  <a:pt x="17" y="1"/>
                </a:cubicBezTo>
                <a:cubicBezTo>
                  <a:pt x="25" y="2"/>
                  <a:pt x="32" y="9"/>
                  <a:pt x="31" y="17"/>
                </a:cubicBezTo>
              </a:path>
            </a:pathLst>
          </a:custGeom>
          <a:solidFill>
            <a:srgbClr val="F7F7F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362" name="íš1idê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52E088FB-97CA-42DC-B7E7-F8671C9E2130}"/>
              </a:ext>
            </a:extLst>
          </p:cNvPr>
          <p:cNvSpPr/>
          <p:nvPr/>
        </p:nvSpPr>
        <p:spPr bwMode="auto">
          <a:xfrm>
            <a:off x="3176679" y="2506354"/>
            <a:ext cx="39432" cy="38775"/>
          </a:xfrm>
          <a:custGeom>
            <a:avLst/>
            <a:gdLst>
              <a:gd name="T0" fmla="*/ 36 w 42"/>
              <a:gd name="T1" fmla="*/ 22 h 42"/>
              <a:gd name="T2" fmla="*/ 30 w 42"/>
              <a:gd name="T3" fmla="*/ 22 h 42"/>
              <a:gd name="T4" fmla="*/ 21 w 42"/>
              <a:gd name="T5" fmla="*/ 30 h 42"/>
              <a:gd name="T6" fmla="*/ 20 w 42"/>
              <a:gd name="T7" fmla="*/ 30 h 42"/>
              <a:gd name="T8" fmla="*/ 20 w 42"/>
              <a:gd name="T9" fmla="*/ 30 h 42"/>
              <a:gd name="T10" fmla="*/ 11 w 42"/>
              <a:gd name="T11" fmla="*/ 21 h 42"/>
              <a:gd name="T12" fmla="*/ 11 w 42"/>
              <a:gd name="T13" fmla="*/ 20 h 42"/>
              <a:gd name="T14" fmla="*/ 11 w 42"/>
              <a:gd name="T15" fmla="*/ 20 h 42"/>
              <a:gd name="T16" fmla="*/ 21 w 42"/>
              <a:gd name="T17" fmla="*/ 12 h 42"/>
              <a:gd name="T18" fmla="*/ 22 w 42"/>
              <a:gd name="T19" fmla="*/ 12 h 42"/>
              <a:gd name="T20" fmla="*/ 22 w 42"/>
              <a:gd name="T21" fmla="*/ 12 h 42"/>
              <a:gd name="T22" fmla="*/ 30 w 42"/>
              <a:gd name="T23" fmla="*/ 21 h 42"/>
              <a:gd name="T24" fmla="*/ 30 w 42"/>
              <a:gd name="T25" fmla="*/ 22 h 42"/>
              <a:gd name="T26" fmla="*/ 30 w 42"/>
              <a:gd name="T27" fmla="*/ 22 h 42"/>
              <a:gd name="T28" fmla="*/ 36 w 42"/>
              <a:gd name="T29" fmla="*/ 22 h 42"/>
              <a:gd name="T30" fmla="*/ 42 w 42"/>
              <a:gd name="T31" fmla="*/ 23 h 42"/>
              <a:gd name="T32" fmla="*/ 42 w 42"/>
              <a:gd name="T33" fmla="*/ 21 h 42"/>
              <a:gd name="T34" fmla="*/ 22 w 42"/>
              <a:gd name="T35" fmla="*/ 0 h 42"/>
              <a:gd name="T36" fmla="*/ 22 w 42"/>
              <a:gd name="T37" fmla="*/ 0 h 42"/>
              <a:gd name="T38" fmla="*/ 21 w 42"/>
              <a:gd name="T39" fmla="*/ 0 h 42"/>
              <a:gd name="T40" fmla="*/ 0 w 42"/>
              <a:gd name="T41" fmla="*/ 19 h 42"/>
              <a:gd name="T42" fmla="*/ 0 w 42"/>
              <a:gd name="T43" fmla="*/ 19 h 42"/>
              <a:gd name="T44" fmla="*/ 0 w 42"/>
              <a:gd name="T45" fmla="*/ 21 h 42"/>
              <a:gd name="T46" fmla="*/ 19 w 42"/>
              <a:gd name="T47" fmla="*/ 42 h 42"/>
              <a:gd name="T48" fmla="*/ 19 w 42"/>
              <a:gd name="T49" fmla="*/ 42 h 42"/>
              <a:gd name="T50" fmla="*/ 21 w 42"/>
              <a:gd name="T51" fmla="*/ 42 h 42"/>
              <a:gd name="T52" fmla="*/ 42 w 42"/>
              <a:gd name="T53" fmla="*/ 23 h 42"/>
              <a:gd name="T54" fmla="*/ 42 w 42"/>
              <a:gd name="T55" fmla="*/ 23 h 42"/>
              <a:gd name="T56" fmla="*/ 36 w 42"/>
              <a:gd name="T57" fmla="*/ 22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42" h="42">
                <a:moveTo>
                  <a:pt x="36" y="22"/>
                </a:moveTo>
                <a:cubicBezTo>
                  <a:pt x="30" y="22"/>
                  <a:pt x="30" y="22"/>
                  <a:pt x="30" y="22"/>
                </a:cubicBezTo>
                <a:cubicBezTo>
                  <a:pt x="30" y="27"/>
                  <a:pt x="26" y="30"/>
                  <a:pt x="21" y="30"/>
                </a:cubicBezTo>
                <a:cubicBezTo>
                  <a:pt x="20" y="30"/>
                  <a:pt x="20" y="30"/>
                  <a:pt x="20" y="30"/>
                </a:cubicBezTo>
                <a:cubicBezTo>
                  <a:pt x="20" y="30"/>
                  <a:pt x="20" y="30"/>
                  <a:pt x="20" y="30"/>
                </a:cubicBezTo>
                <a:cubicBezTo>
                  <a:pt x="15" y="30"/>
                  <a:pt x="11" y="26"/>
                  <a:pt x="11" y="21"/>
                </a:cubicBezTo>
                <a:cubicBezTo>
                  <a:pt x="11" y="20"/>
                  <a:pt x="11" y="20"/>
                  <a:pt x="11" y="20"/>
                </a:cubicBezTo>
                <a:cubicBezTo>
                  <a:pt x="11" y="20"/>
                  <a:pt x="11" y="20"/>
                  <a:pt x="11" y="20"/>
                </a:cubicBezTo>
                <a:cubicBezTo>
                  <a:pt x="12" y="15"/>
                  <a:pt x="16" y="12"/>
                  <a:pt x="21" y="12"/>
                </a:cubicBezTo>
                <a:cubicBezTo>
                  <a:pt x="22" y="12"/>
                  <a:pt x="22" y="12"/>
                  <a:pt x="22" y="12"/>
                </a:cubicBezTo>
                <a:cubicBezTo>
                  <a:pt x="22" y="12"/>
                  <a:pt x="22" y="12"/>
                  <a:pt x="22" y="12"/>
                </a:cubicBezTo>
                <a:cubicBezTo>
                  <a:pt x="26" y="12"/>
                  <a:pt x="30" y="16"/>
                  <a:pt x="30" y="21"/>
                </a:cubicBezTo>
                <a:cubicBezTo>
                  <a:pt x="30" y="22"/>
                  <a:pt x="30" y="22"/>
                  <a:pt x="30" y="22"/>
                </a:cubicBezTo>
                <a:cubicBezTo>
                  <a:pt x="30" y="22"/>
                  <a:pt x="30" y="22"/>
                  <a:pt x="30" y="22"/>
                </a:cubicBezTo>
                <a:cubicBezTo>
                  <a:pt x="36" y="22"/>
                  <a:pt x="36" y="22"/>
                  <a:pt x="36" y="22"/>
                </a:cubicBezTo>
                <a:cubicBezTo>
                  <a:pt x="42" y="23"/>
                  <a:pt x="42" y="23"/>
                  <a:pt x="42" y="23"/>
                </a:cubicBezTo>
                <a:cubicBezTo>
                  <a:pt x="42" y="22"/>
                  <a:pt x="42" y="21"/>
                  <a:pt x="42" y="21"/>
                </a:cubicBezTo>
                <a:cubicBezTo>
                  <a:pt x="42" y="10"/>
                  <a:pt x="33" y="1"/>
                  <a:pt x="22" y="0"/>
                </a:cubicBezTo>
                <a:cubicBezTo>
                  <a:pt x="22" y="0"/>
                  <a:pt x="22" y="0"/>
                  <a:pt x="22" y="0"/>
                </a:cubicBezTo>
                <a:cubicBezTo>
                  <a:pt x="22" y="0"/>
                  <a:pt x="21" y="0"/>
                  <a:pt x="21" y="0"/>
                </a:cubicBezTo>
                <a:cubicBezTo>
                  <a:pt x="10" y="0"/>
                  <a:pt x="1" y="8"/>
                  <a:pt x="0" y="19"/>
                </a:cubicBezTo>
                <a:cubicBezTo>
                  <a:pt x="0" y="19"/>
                  <a:pt x="0" y="19"/>
                  <a:pt x="0" y="19"/>
                </a:cubicBezTo>
                <a:cubicBezTo>
                  <a:pt x="0" y="20"/>
                  <a:pt x="0" y="20"/>
                  <a:pt x="0" y="21"/>
                </a:cubicBezTo>
                <a:cubicBezTo>
                  <a:pt x="0" y="32"/>
                  <a:pt x="8" y="41"/>
                  <a:pt x="19" y="42"/>
                </a:cubicBezTo>
                <a:cubicBezTo>
                  <a:pt x="19" y="42"/>
                  <a:pt x="19" y="42"/>
                  <a:pt x="19" y="42"/>
                </a:cubicBezTo>
                <a:cubicBezTo>
                  <a:pt x="20" y="42"/>
                  <a:pt x="20" y="42"/>
                  <a:pt x="21" y="42"/>
                </a:cubicBezTo>
                <a:cubicBezTo>
                  <a:pt x="32" y="42"/>
                  <a:pt x="41" y="33"/>
                  <a:pt x="42" y="23"/>
                </a:cubicBezTo>
                <a:cubicBezTo>
                  <a:pt x="42" y="23"/>
                  <a:pt x="42" y="23"/>
                  <a:pt x="42" y="23"/>
                </a:cubicBezTo>
                <a:cubicBezTo>
                  <a:pt x="36" y="22"/>
                  <a:pt x="36" y="22"/>
                  <a:pt x="36" y="22"/>
                </a:cubicBezTo>
              </a:path>
            </a:pathLst>
          </a:custGeom>
          <a:solidFill>
            <a:srgbClr val="7A3C7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363" name="ïSļîḍê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C82E77F5-171E-4DEC-9738-A5B0F417EB0D}"/>
              </a:ext>
            </a:extLst>
          </p:cNvPr>
          <p:cNvSpPr/>
          <p:nvPr/>
        </p:nvSpPr>
        <p:spPr bwMode="auto">
          <a:xfrm>
            <a:off x="3260144" y="2612164"/>
            <a:ext cx="28917" cy="28917"/>
          </a:xfrm>
          <a:custGeom>
            <a:avLst/>
            <a:gdLst>
              <a:gd name="T0" fmla="*/ 30 w 31"/>
              <a:gd name="T1" fmla="*/ 17 h 31"/>
              <a:gd name="T2" fmla="*/ 14 w 31"/>
              <a:gd name="T3" fmla="*/ 30 h 31"/>
              <a:gd name="T4" fmla="*/ 0 w 31"/>
              <a:gd name="T5" fmla="*/ 14 h 31"/>
              <a:gd name="T6" fmla="*/ 17 w 31"/>
              <a:gd name="T7" fmla="*/ 0 h 31"/>
              <a:gd name="T8" fmla="*/ 30 w 31"/>
              <a:gd name="T9" fmla="*/ 17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1" h="31">
                <a:moveTo>
                  <a:pt x="30" y="17"/>
                </a:moveTo>
                <a:cubicBezTo>
                  <a:pt x="30" y="25"/>
                  <a:pt x="23" y="31"/>
                  <a:pt x="14" y="30"/>
                </a:cubicBezTo>
                <a:cubicBezTo>
                  <a:pt x="6" y="30"/>
                  <a:pt x="0" y="23"/>
                  <a:pt x="0" y="14"/>
                </a:cubicBezTo>
                <a:cubicBezTo>
                  <a:pt x="1" y="6"/>
                  <a:pt x="8" y="0"/>
                  <a:pt x="17" y="0"/>
                </a:cubicBezTo>
                <a:cubicBezTo>
                  <a:pt x="25" y="1"/>
                  <a:pt x="31" y="8"/>
                  <a:pt x="30" y="17"/>
                </a:cubicBezTo>
              </a:path>
            </a:pathLst>
          </a:custGeom>
          <a:solidFill>
            <a:srgbClr val="F7F7F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364" name="işlíḋe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DBE461E6-2C0A-4ABE-916F-DA148608FDD9}"/>
              </a:ext>
            </a:extLst>
          </p:cNvPr>
          <p:cNvSpPr/>
          <p:nvPr/>
        </p:nvSpPr>
        <p:spPr bwMode="auto">
          <a:xfrm>
            <a:off x="3255543" y="2606906"/>
            <a:ext cx="38118" cy="38775"/>
          </a:xfrm>
          <a:custGeom>
            <a:avLst/>
            <a:gdLst>
              <a:gd name="T0" fmla="*/ 35 w 41"/>
              <a:gd name="T1" fmla="*/ 22 h 41"/>
              <a:gd name="T2" fmla="*/ 30 w 41"/>
              <a:gd name="T3" fmla="*/ 21 h 41"/>
              <a:gd name="T4" fmla="*/ 20 w 41"/>
              <a:gd name="T5" fmla="*/ 30 h 41"/>
              <a:gd name="T6" fmla="*/ 20 w 41"/>
              <a:gd name="T7" fmla="*/ 30 h 41"/>
              <a:gd name="T8" fmla="*/ 20 w 41"/>
              <a:gd name="T9" fmla="*/ 30 h 41"/>
              <a:gd name="T10" fmla="*/ 11 w 41"/>
              <a:gd name="T11" fmla="*/ 20 h 41"/>
              <a:gd name="T12" fmla="*/ 11 w 41"/>
              <a:gd name="T13" fmla="*/ 20 h 41"/>
              <a:gd name="T14" fmla="*/ 11 w 41"/>
              <a:gd name="T15" fmla="*/ 20 h 41"/>
              <a:gd name="T16" fmla="*/ 20 w 41"/>
              <a:gd name="T17" fmla="*/ 11 h 41"/>
              <a:gd name="T18" fmla="*/ 21 w 41"/>
              <a:gd name="T19" fmla="*/ 11 h 41"/>
              <a:gd name="T20" fmla="*/ 21 w 41"/>
              <a:gd name="T21" fmla="*/ 11 h 41"/>
              <a:gd name="T22" fmla="*/ 30 w 41"/>
              <a:gd name="T23" fmla="*/ 20 h 41"/>
              <a:gd name="T24" fmla="*/ 30 w 41"/>
              <a:gd name="T25" fmla="*/ 21 h 41"/>
              <a:gd name="T26" fmla="*/ 30 w 41"/>
              <a:gd name="T27" fmla="*/ 21 h 41"/>
              <a:gd name="T28" fmla="*/ 35 w 41"/>
              <a:gd name="T29" fmla="*/ 22 h 41"/>
              <a:gd name="T30" fmla="*/ 41 w 41"/>
              <a:gd name="T31" fmla="*/ 22 h 41"/>
              <a:gd name="T32" fmla="*/ 41 w 41"/>
              <a:gd name="T33" fmla="*/ 20 h 41"/>
              <a:gd name="T34" fmla="*/ 22 w 41"/>
              <a:gd name="T35" fmla="*/ 0 h 41"/>
              <a:gd name="T36" fmla="*/ 22 w 41"/>
              <a:gd name="T37" fmla="*/ 0 h 41"/>
              <a:gd name="T38" fmla="*/ 20 w 41"/>
              <a:gd name="T39" fmla="*/ 0 h 41"/>
              <a:gd name="T40" fmla="*/ 0 w 41"/>
              <a:gd name="T41" fmla="*/ 19 h 41"/>
              <a:gd name="T42" fmla="*/ 0 w 41"/>
              <a:gd name="T43" fmla="*/ 19 h 41"/>
              <a:gd name="T44" fmla="*/ 0 w 41"/>
              <a:gd name="T45" fmla="*/ 20 h 41"/>
              <a:gd name="T46" fmla="*/ 19 w 41"/>
              <a:gd name="T47" fmla="*/ 41 h 41"/>
              <a:gd name="T48" fmla="*/ 19 w 41"/>
              <a:gd name="T49" fmla="*/ 41 h 41"/>
              <a:gd name="T50" fmla="*/ 20 w 41"/>
              <a:gd name="T51" fmla="*/ 41 h 41"/>
              <a:gd name="T52" fmla="*/ 41 w 41"/>
              <a:gd name="T53" fmla="*/ 22 h 41"/>
              <a:gd name="T54" fmla="*/ 41 w 41"/>
              <a:gd name="T55" fmla="*/ 22 h 41"/>
              <a:gd name="T56" fmla="*/ 35 w 41"/>
              <a:gd name="T57" fmla="*/ 22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41" h="41">
                <a:moveTo>
                  <a:pt x="35" y="22"/>
                </a:moveTo>
                <a:cubicBezTo>
                  <a:pt x="30" y="21"/>
                  <a:pt x="30" y="21"/>
                  <a:pt x="30" y="21"/>
                </a:cubicBezTo>
                <a:cubicBezTo>
                  <a:pt x="29" y="26"/>
                  <a:pt x="25" y="30"/>
                  <a:pt x="20" y="30"/>
                </a:cubicBezTo>
                <a:cubicBezTo>
                  <a:pt x="20" y="30"/>
                  <a:pt x="20" y="30"/>
                  <a:pt x="20" y="30"/>
                </a:cubicBezTo>
                <a:cubicBezTo>
                  <a:pt x="20" y="30"/>
                  <a:pt x="20" y="30"/>
                  <a:pt x="20" y="30"/>
                </a:cubicBezTo>
                <a:cubicBezTo>
                  <a:pt x="15" y="29"/>
                  <a:pt x="11" y="25"/>
                  <a:pt x="11" y="20"/>
                </a:cubicBezTo>
                <a:cubicBezTo>
                  <a:pt x="11" y="20"/>
                  <a:pt x="11" y="20"/>
                  <a:pt x="11" y="20"/>
                </a:cubicBezTo>
                <a:cubicBezTo>
                  <a:pt x="11" y="20"/>
                  <a:pt x="11" y="20"/>
                  <a:pt x="11" y="20"/>
                </a:cubicBezTo>
                <a:cubicBezTo>
                  <a:pt x="11" y="15"/>
                  <a:pt x="16" y="11"/>
                  <a:pt x="20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6" y="11"/>
                  <a:pt x="30" y="16"/>
                  <a:pt x="30" y="20"/>
                </a:cubicBezTo>
                <a:cubicBezTo>
                  <a:pt x="30" y="21"/>
                  <a:pt x="30" y="21"/>
                  <a:pt x="30" y="21"/>
                </a:cubicBezTo>
                <a:cubicBezTo>
                  <a:pt x="30" y="21"/>
                  <a:pt x="30" y="21"/>
                  <a:pt x="30" y="21"/>
                </a:cubicBezTo>
                <a:cubicBezTo>
                  <a:pt x="35" y="22"/>
                  <a:pt x="35" y="22"/>
                  <a:pt x="35" y="22"/>
                </a:cubicBezTo>
                <a:cubicBezTo>
                  <a:pt x="41" y="22"/>
                  <a:pt x="41" y="22"/>
                  <a:pt x="41" y="22"/>
                </a:cubicBezTo>
                <a:cubicBezTo>
                  <a:pt x="41" y="21"/>
                  <a:pt x="41" y="21"/>
                  <a:pt x="41" y="20"/>
                </a:cubicBezTo>
                <a:cubicBezTo>
                  <a:pt x="41" y="10"/>
                  <a:pt x="33" y="1"/>
                  <a:pt x="22" y="0"/>
                </a:cubicBezTo>
                <a:cubicBezTo>
                  <a:pt x="22" y="0"/>
                  <a:pt x="22" y="0"/>
                  <a:pt x="22" y="0"/>
                </a:cubicBezTo>
                <a:cubicBezTo>
                  <a:pt x="21" y="0"/>
                  <a:pt x="21" y="0"/>
                  <a:pt x="20" y="0"/>
                </a:cubicBezTo>
                <a:cubicBezTo>
                  <a:pt x="10" y="0"/>
                  <a:pt x="1" y="8"/>
                  <a:pt x="0" y="19"/>
                </a:cubicBezTo>
                <a:cubicBezTo>
                  <a:pt x="0" y="19"/>
                  <a:pt x="0" y="19"/>
                  <a:pt x="0" y="19"/>
                </a:cubicBezTo>
                <a:cubicBezTo>
                  <a:pt x="0" y="19"/>
                  <a:pt x="0" y="20"/>
                  <a:pt x="0" y="20"/>
                </a:cubicBezTo>
                <a:cubicBezTo>
                  <a:pt x="0" y="31"/>
                  <a:pt x="8" y="40"/>
                  <a:pt x="19" y="41"/>
                </a:cubicBezTo>
                <a:cubicBezTo>
                  <a:pt x="19" y="41"/>
                  <a:pt x="19" y="41"/>
                  <a:pt x="19" y="41"/>
                </a:cubicBezTo>
                <a:cubicBezTo>
                  <a:pt x="19" y="41"/>
                  <a:pt x="20" y="41"/>
                  <a:pt x="20" y="41"/>
                </a:cubicBezTo>
                <a:cubicBezTo>
                  <a:pt x="31" y="41"/>
                  <a:pt x="40" y="33"/>
                  <a:pt x="41" y="22"/>
                </a:cubicBezTo>
                <a:cubicBezTo>
                  <a:pt x="41" y="22"/>
                  <a:pt x="41" y="22"/>
                  <a:pt x="41" y="22"/>
                </a:cubicBezTo>
                <a:cubicBezTo>
                  <a:pt x="35" y="22"/>
                  <a:pt x="35" y="22"/>
                  <a:pt x="35" y="22"/>
                </a:cubicBezTo>
              </a:path>
            </a:pathLst>
          </a:custGeom>
          <a:solidFill>
            <a:srgbClr val="7A3C7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365" name="îsḻïḑê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3FA2397E-3FC7-4EC2-8B06-7B918EF958E4}"/>
              </a:ext>
            </a:extLst>
          </p:cNvPr>
          <p:cNvSpPr/>
          <p:nvPr/>
        </p:nvSpPr>
        <p:spPr bwMode="auto">
          <a:xfrm>
            <a:off x="3379098" y="2472179"/>
            <a:ext cx="28917" cy="29575"/>
          </a:xfrm>
          <a:custGeom>
            <a:avLst/>
            <a:gdLst>
              <a:gd name="T0" fmla="*/ 31 w 31"/>
              <a:gd name="T1" fmla="*/ 17 h 31"/>
              <a:gd name="T2" fmla="*/ 15 w 31"/>
              <a:gd name="T3" fmla="*/ 31 h 31"/>
              <a:gd name="T4" fmla="*/ 1 w 31"/>
              <a:gd name="T5" fmla="*/ 14 h 31"/>
              <a:gd name="T6" fmla="*/ 17 w 31"/>
              <a:gd name="T7" fmla="*/ 1 h 31"/>
              <a:gd name="T8" fmla="*/ 31 w 31"/>
              <a:gd name="T9" fmla="*/ 17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1" h="31">
                <a:moveTo>
                  <a:pt x="31" y="17"/>
                </a:moveTo>
                <a:cubicBezTo>
                  <a:pt x="30" y="25"/>
                  <a:pt x="23" y="31"/>
                  <a:pt x="15" y="31"/>
                </a:cubicBezTo>
                <a:cubicBezTo>
                  <a:pt x="6" y="30"/>
                  <a:pt x="0" y="23"/>
                  <a:pt x="1" y="14"/>
                </a:cubicBezTo>
                <a:cubicBezTo>
                  <a:pt x="1" y="6"/>
                  <a:pt x="9" y="0"/>
                  <a:pt x="17" y="1"/>
                </a:cubicBezTo>
                <a:cubicBezTo>
                  <a:pt x="25" y="1"/>
                  <a:pt x="31" y="9"/>
                  <a:pt x="31" y="17"/>
                </a:cubicBezTo>
              </a:path>
            </a:pathLst>
          </a:custGeom>
          <a:solidFill>
            <a:srgbClr val="F7F7F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366" name="iṧḻîdê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C973058C-1CE2-47BC-A671-95003B405F42}"/>
              </a:ext>
            </a:extLst>
          </p:cNvPr>
          <p:cNvSpPr/>
          <p:nvPr/>
        </p:nvSpPr>
        <p:spPr bwMode="auto">
          <a:xfrm>
            <a:off x="3374497" y="2467579"/>
            <a:ext cx="38118" cy="38775"/>
          </a:xfrm>
          <a:custGeom>
            <a:avLst/>
            <a:gdLst>
              <a:gd name="T0" fmla="*/ 36 w 41"/>
              <a:gd name="T1" fmla="*/ 22 h 41"/>
              <a:gd name="T2" fmla="*/ 30 w 41"/>
              <a:gd name="T3" fmla="*/ 21 h 41"/>
              <a:gd name="T4" fmla="*/ 21 w 41"/>
              <a:gd name="T5" fmla="*/ 30 h 41"/>
              <a:gd name="T6" fmla="*/ 20 w 41"/>
              <a:gd name="T7" fmla="*/ 30 h 41"/>
              <a:gd name="T8" fmla="*/ 20 w 41"/>
              <a:gd name="T9" fmla="*/ 30 h 41"/>
              <a:gd name="T10" fmla="*/ 11 w 41"/>
              <a:gd name="T11" fmla="*/ 21 h 41"/>
              <a:gd name="T12" fmla="*/ 11 w 41"/>
              <a:gd name="T13" fmla="*/ 20 h 41"/>
              <a:gd name="T14" fmla="*/ 11 w 41"/>
              <a:gd name="T15" fmla="*/ 20 h 41"/>
              <a:gd name="T16" fmla="*/ 21 w 41"/>
              <a:gd name="T17" fmla="*/ 11 h 41"/>
              <a:gd name="T18" fmla="*/ 21 w 41"/>
              <a:gd name="T19" fmla="*/ 11 h 41"/>
              <a:gd name="T20" fmla="*/ 21 w 41"/>
              <a:gd name="T21" fmla="*/ 11 h 41"/>
              <a:gd name="T22" fmla="*/ 30 w 41"/>
              <a:gd name="T23" fmla="*/ 21 h 41"/>
              <a:gd name="T24" fmla="*/ 30 w 41"/>
              <a:gd name="T25" fmla="*/ 21 h 41"/>
              <a:gd name="T26" fmla="*/ 36 w 41"/>
              <a:gd name="T27" fmla="*/ 22 h 41"/>
              <a:gd name="T28" fmla="*/ 41 w 41"/>
              <a:gd name="T29" fmla="*/ 22 h 41"/>
              <a:gd name="T30" fmla="*/ 41 w 41"/>
              <a:gd name="T31" fmla="*/ 21 h 41"/>
              <a:gd name="T32" fmla="*/ 22 w 41"/>
              <a:gd name="T33" fmla="*/ 0 h 41"/>
              <a:gd name="T34" fmla="*/ 22 w 41"/>
              <a:gd name="T35" fmla="*/ 0 h 41"/>
              <a:gd name="T36" fmla="*/ 21 w 41"/>
              <a:gd name="T37" fmla="*/ 0 h 41"/>
              <a:gd name="T38" fmla="*/ 0 w 41"/>
              <a:gd name="T39" fmla="*/ 19 h 41"/>
              <a:gd name="T40" fmla="*/ 0 w 41"/>
              <a:gd name="T41" fmla="*/ 19 h 41"/>
              <a:gd name="T42" fmla="*/ 0 w 41"/>
              <a:gd name="T43" fmla="*/ 21 h 41"/>
              <a:gd name="T44" fmla="*/ 19 w 41"/>
              <a:gd name="T45" fmla="*/ 41 h 41"/>
              <a:gd name="T46" fmla="*/ 19 w 41"/>
              <a:gd name="T47" fmla="*/ 41 h 41"/>
              <a:gd name="T48" fmla="*/ 21 w 41"/>
              <a:gd name="T49" fmla="*/ 41 h 41"/>
              <a:gd name="T50" fmla="*/ 41 w 41"/>
              <a:gd name="T51" fmla="*/ 22 h 41"/>
              <a:gd name="T52" fmla="*/ 36 w 41"/>
              <a:gd name="T53" fmla="*/ 22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41" h="41">
                <a:moveTo>
                  <a:pt x="36" y="22"/>
                </a:moveTo>
                <a:cubicBezTo>
                  <a:pt x="30" y="21"/>
                  <a:pt x="30" y="21"/>
                  <a:pt x="30" y="21"/>
                </a:cubicBezTo>
                <a:cubicBezTo>
                  <a:pt x="30" y="26"/>
                  <a:pt x="26" y="30"/>
                  <a:pt x="21" y="30"/>
                </a:cubicBezTo>
                <a:cubicBezTo>
                  <a:pt x="20" y="30"/>
                  <a:pt x="20" y="30"/>
                  <a:pt x="20" y="30"/>
                </a:cubicBezTo>
                <a:cubicBezTo>
                  <a:pt x="20" y="30"/>
                  <a:pt x="20" y="30"/>
                  <a:pt x="20" y="30"/>
                </a:cubicBezTo>
                <a:cubicBezTo>
                  <a:pt x="15" y="30"/>
                  <a:pt x="11" y="25"/>
                  <a:pt x="11" y="21"/>
                </a:cubicBezTo>
                <a:cubicBezTo>
                  <a:pt x="11" y="20"/>
                  <a:pt x="11" y="20"/>
                  <a:pt x="11" y="20"/>
                </a:cubicBezTo>
                <a:cubicBezTo>
                  <a:pt x="11" y="20"/>
                  <a:pt x="11" y="20"/>
                  <a:pt x="11" y="20"/>
                </a:cubicBezTo>
                <a:cubicBezTo>
                  <a:pt x="12" y="15"/>
                  <a:pt x="16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6" y="12"/>
                  <a:pt x="30" y="16"/>
                  <a:pt x="30" y="21"/>
                </a:cubicBezTo>
                <a:cubicBezTo>
                  <a:pt x="30" y="21"/>
                  <a:pt x="30" y="21"/>
                  <a:pt x="30" y="21"/>
                </a:cubicBezTo>
                <a:cubicBezTo>
                  <a:pt x="36" y="22"/>
                  <a:pt x="36" y="22"/>
                  <a:pt x="36" y="22"/>
                </a:cubicBezTo>
                <a:cubicBezTo>
                  <a:pt x="41" y="22"/>
                  <a:pt x="41" y="22"/>
                  <a:pt x="41" y="22"/>
                </a:cubicBezTo>
                <a:cubicBezTo>
                  <a:pt x="41" y="22"/>
                  <a:pt x="41" y="21"/>
                  <a:pt x="41" y="21"/>
                </a:cubicBezTo>
                <a:cubicBezTo>
                  <a:pt x="41" y="10"/>
                  <a:pt x="33" y="1"/>
                  <a:pt x="22" y="0"/>
                </a:cubicBezTo>
                <a:cubicBezTo>
                  <a:pt x="22" y="0"/>
                  <a:pt x="22" y="0"/>
                  <a:pt x="22" y="0"/>
                </a:cubicBezTo>
                <a:cubicBezTo>
                  <a:pt x="22" y="0"/>
                  <a:pt x="21" y="0"/>
                  <a:pt x="21" y="0"/>
                </a:cubicBezTo>
                <a:cubicBezTo>
                  <a:pt x="10" y="0"/>
                  <a:pt x="1" y="8"/>
                  <a:pt x="0" y="19"/>
                </a:cubicBezTo>
                <a:cubicBezTo>
                  <a:pt x="0" y="19"/>
                  <a:pt x="0" y="19"/>
                  <a:pt x="0" y="19"/>
                </a:cubicBezTo>
                <a:cubicBezTo>
                  <a:pt x="0" y="20"/>
                  <a:pt x="0" y="20"/>
                  <a:pt x="0" y="21"/>
                </a:cubicBezTo>
                <a:cubicBezTo>
                  <a:pt x="0" y="31"/>
                  <a:pt x="8" y="40"/>
                  <a:pt x="19" y="41"/>
                </a:cubicBezTo>
                <a:cubicBezTo>
                  <a:pt x="19" y="41"/>
                  <a:pt x="19" y="41"/>
                  <a:pt x="19" y="41"/>
                </a:cubicBezTo>
                <a:cubicBezTo>
                  <a:pt x="20" y="41"/>
                  <a:pt x="20" y="41"/>
                  <a:pt x="21" y="41"/>
                </a:cubicBezTo>
                <a:cubicBezTo>
                  <a:pt x="31" y="41"/>
                  <a:pt x="40" y="33"/>
                  <a:pt x="41" y="22"/>
                </a:cubicBezTo>
                <a:cubicBezTo>
                  <a:pt x="36" y="22"/>
                  <a:pt x="36" y="22"/>
                  <a:pt x="36" y="22"/>
                </a:cubicBezTo>
              </a:path>
            </a:pathLst>
          </a:custGeom>
          <a:solidFill>
            <a:srgbClr val="7A3C7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367" name="îś1ïḓe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621DFCC9-B086-479A-A4B3-3144AA5565B2}"/>
              </a:ext>
            </a:extLst>
          </p:cNvPr>
          <p:cNvSpPr/>
          <p:nvPr/>
        </p:nvSpPr>
        <p:spPr bwMode="auto">
          <a:xfrm>
            <a:off x="3478336" y="2561559"/>
            <a:ext cx="30231" cy="28917"/>
          </a:xfrm>
          <a:custGeom>
            <a:avLst/>
            <a:gdLst>
              <a:gd name="T0" fmla="*/ 31 w 32"/>
              <a:gd name="T1" fmla="*/ 17 h 31"/>
              <a:gd name="T2" fmla="*/ 15 w 32"/>
              <a:gd name="T3" fmla="*/ 30 h 31"/>
              <a:gd name="T4" fmla="*/ 1 w 32"/>
              <a:gd name="T5" fmla="*/ 14 h 31"/>
              <a:gd name="T6" fmla="*/ 17 w 32"/>
              <a:gd name="T7" fmla="*/ 0 h 31"/>
              <a:gd name="T8" fmla="*/ 31 w 32"/>
              <a:gd name="T9" fmla="*/ 17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2" h="31">
                <a:moveTo>
                  <a:pt x="31" y="17"/>
                </a:moveTo>
                <a:cubicBezTo>
                  <a:pt x="30" y="25"/>
                  <a:pt x="23" y="31"/>
                  <a:pt x="15" y="30"/>
                </a:cubicBezTo>
                <a:cubicBezTo>
                  <a:pt x="7" y="30"/>
                  <a:pt x="0" y="23"/>
                  <a:pt x="1" y="14"/>
                </a:cubicBezTo>
                <a:cubicBezTo>
                  <a:pt x="2" y="6"/>
                  <a:pt x="9" y="0"/>
                  <a:pt x="17" y="0"/>
                </a:cubicBezTo>
                <a:cubicBezTo>
                  <a:pt x="25" y="1"/>
                  <a:pt x="32" y="8"/>
                  <a:pt x="31" y="17"/>
                </a:cubicBezTo>
              </a:path>
            </a:pathLst>
          </a:custGeom>
          <a:solidFill>
            <a:srgbClr val="F7F7F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368" name="îSľiḑé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FC3C6AB3-9D49-48C0-82A6-B6B077121493}"/>
              </a:ext>
            </a:extLst>
          </p:cNvPr>
          <p:cNvSpPr/>
          <p:nvPr/>
        </p:nvSpPr>
        <p:spPr bwMode="auto">
          <a:xfrm>
            <a:off x="3473735" y="2556959"/>
            <a:ext cx="39432" cy="38118"/>
          </a:xfrm>
          <a:custGeom>
            <a:avLst/>
            <a:gdLst>
              <a:gd name="T0" fmla="*/ 36 w 42"/>
              <a:gd name="T1" fmla="*/ 22 h 41"/>
              <a:gd name="T2" fmla="*/ 30 w 42"/>
              <a:gd name="T3" fmla="*/ 21 h 41"/>
              <a:gd name="T4" fmla="*/ 21 w 42"/>
              <a:gd name="T5" fmla="*/ 30 h 41"/>
              <a:gd name="T6" fmla="*/ 20 w 42"/>
              <a:gd name="T7" fmla="*/ 30 h 41"/>
              <a:gd name="T8" fmla="*/ 20 w 42"/>
              <a:gd name="T9" fmla="*/ 30 h 41"/>
              <a:gd name="T10" fmla="*/ 12 w 42"/>
              <a:gd name="T11" fmla="*/ 20 h 41"/>
              <a:gd name="T12" fmla="*/ 12 w 42"/>
              <a:gd name="T13" fmla="*/ 20 h 41"/>
              <a:gd name="T14" fmla="*/ 12 w 42"/>
              <a:gd name="T15" fmla="*/ 20 h 41"/>
              <a:gd name="T16" fmla="*/ 21 w 42"/>
              <a:gd name="T17" fmla="*/ 11 h 41"/>
              <a:gd name="T18" fmla="*/ 22 w 42"/>
              <a:gd name="T19" fmla="*/ 11 h 41"/>
              <a:gd name="T20" fmla="*/ 22 w 42"/>
              <a:gd name="T21" fmla="*/ 11 h 41"/>
              <a:gd name="T22" fmla="*/ 30 w 42"/>
              <a:gd name="T23" fmla="*/ 20 h 41"/>
              <a:gd name="T24" fmla="*/ 30 w 42"/>
              <a:gd name="T25" fmla="*/ 21 h 41"/>
              <a:gd name="T26" fmla="*/ 30 w 42"/>
              <a:gd name="T27" fmla="*/ 21 h 41"/>
              <a:gd name="T28" fmla="*/ 36 w 42"/>
              <a:gd name="T29" fmla="*/ 22 h 41"/>
              <a:gd name="T30" fmla="*/ 42 w 42"/>
              <a:gd name="T31" fmla="*/ 22 h 41"/>
              <a:gd name="T32" fmla="*/ 42 w 42"/>
              <a:gd name="T33" fmla="*/ 20 h 41"/>
              <a:gd name="T34" fmla="*/ 23 w 42"/>
              <a:gd name="T35" fmla="*/ 0 h 41"/>
              <a:gd name="T36" fmla="*/ 23 w 42"/>
              <a:gd name="T37" fmla="*/ 0 h 41"/>
              <a:gd name="T38" fmla="*/ 21 w 42"/>
              <a:gd name="T39" fmla="*/ 0 h 41"/>
              <a:gd name="T40" fmla="*/ 0 w 42"/>
              <a:gd name="T41" fmla="*/ 19 h 41"/>
              <a:gd name="T42" fmla="*/ 0 w 42"/>
              <a:gd name="T43" fmla="*/ 19 h 41"/>
              <a:gd name="T44" fmla="*/ 0 w 42"/>
              <a:gd name="T45" fmla="*/ 20 h 41"/>
              <a:gd name="T46" fmla="*/ 19 w 42"/>
              <a:gd name="T47" fmla="*/ 41 h 41"/>
              <a:gd name="T48" fmla="*/ 20 w 42"/>
              <a:gd name="T49" fmla="*/ 41 h 41"/>
              <a:gd name="T50" fmla="*/ 21 w 42"/>
              <a:gd name="T51" fmla="*/ 41 h 41"/>
              <a:gd name="T52" fmla="*/ 42 w 42"/>
              <a:gd name="T53" fmla="*/ 22 h 41"/>
              <a:gd name="T54" fmla="*/ 42 w 42"/>
              <a:gd name="T55" fmla="*/ 22 h 41"/>
              <a:gd name="T56" fmla="*/ 36 w 42"/>
              <a:gd name="T57" fmla="*/ 22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42" h="41">
                <a:moveTo>
                  <a:pt x="36" y="22"/>
                </a:moveTo>
                <a:cubicBezTo>
                  <a:pt x="30" y="21"/>
                  <a:pt x="30" y="21"/>
                  <a:pt x="30" y="21"/>
                </a:cubicBezTo>
                <a:cubicBezTo>
                  <a:pt x="30" y="26"/>
                  <a:pt x="26" y="30"/>
                  <a:pt x="21" y="30"/>
                </a:cubicBezTo>
                <a:cubicBezTo>
                  <a:pt x="20" y="30"/>
                  <a:pt x="20" y="30"/>
                  <a:pt x="20" y="30"/>
                </a:cubicBezTo>
                <a:cubicBezTo>
                  <a:pt x="20" y="30"/>
                  <a:pt x="20" y="30"/>
                  <a:pt x="20" y="30"/>
                </a:cubicBezTo>
                <a:cubicBezTo>
                  <a:pt x="15" y="29"/>
                  <a:pt x="12" y="25"/>
                  <a:pt x="12" y="20"/>
                </a:cubicBezTo>
                <a:cubicBezTo>
                  <a:pt x="12" y="20"/>
                  <a:pt x="12" y="20"/>
                  <a:pt x="12" y="20"/>
                </a:cubicBezTo>
                <a:cubicBezTo>
                  <a:pt x="12" y="20"/>
                  <a:pt x="12" y="20"/>
                  <a:pt x="12" y="20"/>
                </a:cubicBezTo>
                <a:cubicBezTo>
                  <a:pt x="12" y="15"/>
                  <a:pt x="16" y="11"/>
                  <a:pt x="21" y="11"/>
                </a:cubicBezTo>
                <a:cubicBezTo>
                  <a:pt x="22" y="11"/>
                  <a:pt x="22" y="11"/>
                  <a:pt x="22" y="11"/>
                </a:cubicBezTo>
                <a:cubicBezTo>
                  <a:pt x="22" y="11"/>
                  <a:pt x="22" y="11"/>
                  <a:pt x="22" y="11"/>
                </a:cubicBezTo>
                <a:cubicBezTo>
                  <a:pt x="27" y="11"/>
                  <a:pt x="30" y="16"/>
                  <a:pt x="30" y="20"/>
                </a:cubicBezTo>
                <a:cubicBezTo>
                  <a:pt x="30" y="21"/>
                  <a:pt x="30" y="21"/>
                  <a:pt x="30" y="21"/>
                </a:cubicBezTo>
                <a:cubicBezTo>
                  <a:pt x="30" y="21"/>
                  <a:pt x="30" y="21"/>
                  <a:pt x="30" y="21"/>
                </a:cubicBezTo>
                <a:cubicBezTo>
                  <a:pt x="36" y="22"/>
                  <a:pt x="36" y="22"/>
                  <a:pt x="36" y="22"/>
                </a:cubicBezTo>
                <a:cubicBezTo>
                  <a:pt x="42" y="22"/>
                  <a:pt x="42" y="22"/>
                  <a:pt x="42" y="22"/>
                </a:cubicBezTo>
                <a:cubicBezTo>
                  <a:pt x="42" y="21"/>
                  <a:pt x="42" y="21"/>
                  <a:pt x="42" y="20"/>
                </a:cubicBezTo>
                <a:cubicBezTo>
                  <a:pt x="42" y="10"/>
                  <a:pt x="34" y="1"/>
                  <a:pt x="23" y="0"/>
                </a:cubicBezTo>
                <a:cubicBezTo>
                  <a:pt x="23" y="0"/>
                  <a:pt x="23" y="0"/>
                  <a:pt x="23" y="0"/>
                </a:cubicBezTo>
                <a:cubicBezTo>
                  <a:pt x="22" y="0"/>
                  <a:pt x="22" y="0"/>
                  <a:pt x="21" y="0"/>
                </a:cubicBezTo>
                <a:cubicBezTo>
                  <a:pt x="10" y="0"/>
                  <a:pt x="1" y="8"/>
                  <a:pt x="0" y="19"/>
                </a:cubicBezTo>
                <a:cubicBezTo>
                  <a:pt x="0" y="19"/>
                  <a:pt x="0" y="19"/>
                  <a:pt x="0" y="19"/>
                </a:cubicBezTo>
                <a:cubicBezTo>
                  <a:pt x="0" y="19"/>
                  <a:pt x="0" y="20"/>
                  <a:pt x="0" y="20"/>
                </a:cubicBezTo>
                <a:cubicBezTo>
                  <a:pt x="0" y="31"/>
                  <a:pt x="9" y="40"/>
                  <a:pt x="19" y="41"/>
                </a:cubicBezTo>
                <a:cubicBezTo>
                  <a:pt x="20" y="41"/>
                  <a:pt x="20" y="41"/>
                  <a:pt x="20" y="41"/>
                </a:cubicBezTo>
                <a:cubicBezTo>
                  <a:pt x="20" y="41"/>
                  <a:pt x="21" y="41"/>
                  <a:pt x="21" y="41"/>
                </a:cubicBezTo>
                <a:cubicBezTo>
                  <a:pt x="32" y="41"/>
                  <a:pt x="41" y="33"/>
                  <a:pt x="42" y="22"/>
                </a:cubicBezTo>
                <a:cubicBezTo>
                  <a:pt x="42" y="22"/>
                  <a:pt x="42" y="22"/>
                  <a:pt x="42" y="22"/>
                </a:cubicBezTo>
                <a:cubicBezTo>
                  <a:pt x="36" y="22"/>
                  <a:pt x="36" y="22"/>
                  <a:pt x="36" y="22"/>
                </a:cubicBezTo>
              </a:path>
            </a:pathLst>
          </a:custGeom>
          <a:solidFill>
            <a:srgbClr val="7A3C7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369" name="îšḻîḑe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17F9D034-523A-40C1-8B26-8D232D4967D0}"/>
              </a:ext>
            </a:extLst>
          </p:cNvPr>
          <p:cNvSpPr/>
          <p:nvPr/>
        </p:nvSpPr>
        <p:spPr bwMode="auto">
          <a:xfrm>
            <a:off x="3576916" y="2542500"/>
            <a:ext cx="30231" cy="28917"/>
          </a:xfrm>
          <a:custGeom>
            <a:avLst/>
            <a:gdLst>
              <a:gd name="T0" fmla="*/ 31 w 32"/>
              <a:gd name="T1" fmla="*/ 16 h 31"/>
              <a:gd name="T2" fmla="*/ 15 w 32"/>
              <a:gd name="T3" fmla="*/ 30 h 31"/>
              <a:gd name="T4" fmla="*/ 1 w 32"/>
              <a:gd name="T5" fmla="*/ 14 h 31"/>
              <a:gd name="T6" fmla="*/ 17 w 32"/>
              <a:gd name="T7" fmla="*/ 0 h 31"/>
              <a:gd name="T8" fmla="*/ 31 w 32"/>
              <a:gd name="T9" fmla="*/ 16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2" h="31">
                <a:moveTo>
                  <a:pt x="31" y="16"/>
                </a:moveTo>
                <a:cubicBezTo>
                  <a:pt x="30" y="25"/>
                  <a:pt x="23" y="31"/>
                  <a:pt x="15" y="30"/>
                </a:cubicBezTo>
                <a:cubicBezTo>
                  <a:pt x="7" y="30"/>
                  <a:pt x="0" y="22"/>
                  <a:pt x="1" y="14"/>
                </a:cubicBezTo>
                <a:cubicBezTo>
                  <a:pt x="2" y="6"/>
                  <a:pt x="9" y="0"/>
                  <a:pt x="17" y="0"/>
                </a:cubicBezTo>
                <a:cubicBezTo>
                  <a:pt x="25" y="1"/>
                  <a:pt x="32" y="8"/>
                  <a:pt x="31" y="16"/>
                </a:cubicBezTo>
              </a:path>
            </a:pathLst>
          </a:custGeom>
          <a:solidFill>
            <a:srgbClr val="F7F7F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370" name="îSlíḋé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28CBE008-E1EC-4D10-B658-2B89911F90C7}"/>
              </a:ext>
            </a:extLst>
          </p:cNvPr>
          <p:cNvSpPr/>
          <p:nvPr/>
        </p:nvSpPr>
        <p:spPr bwMode="auto">
          <a:xfrm>
            <a:off x="3572316" y="2537900"/>
            <a:ext cx="39432" cy="38118"/>
          </a:xfrm>
          <a:custGeom>
            <a:avLst/>
            <a:gdLst>
              <a:gd name="T0" fmla="*/ 36 w 42"/>
              <a:gd name="T1" fmla="*/ 21 h 41"/>
              <a:gd name="T2" fmla="*/ 30 w 42"/>
              <a:gd name="T3" fmla="*/ 21 h 41"/>
              <a:gd name="T4" fmla="*/ 21 w 42"/>
              <a:gd name="T5" fmla="*/ 30 h 41"/>
              <a:gd name="T6" fmla="*/ 20 w 42"/>
              <a:gd name="T7" fmla="*/ 30 h 41"/>
              <a:gd name="T8" fmla="*/ 20 w 42"/>
              <a:gd name="T9" fmla="*/ 30 h 41"/>
              <a:gd name="T10" fmla="*/ 12 w 42"/>
              <a:gd name="T11" fmla="*/ 20 h 41"/>
              <a:gd name="T12" fmla="*/ 12 w 42"/>
              <a:gd name="T13" fmla="*/ 20 h 41"/>
              <a:gd name="T14" fmla="*/ 12 w 42"/>
              <a:gd name="T15" fmla="*/ 20 h 41"/>
              <a:gd name="T16" fmla="*/ 21 w 42"/>
              <a:gd name="T17" fmla="*/ 11 h 41"/>
              <a:gd name="T18" fmla="*/ 22 w 42"/>
              <a:gd name="T19" fmla="*/ 11 h 41"/>
              <a:gd name="T20" fmla="*/ 22 w 42"/>
              <a:gd name="T21" fmla="*/ 11 h 41"/>
              <a:gd name="T22" fmla="*/ 30 w 42"/>
              <a:gd name="T23" fmla="*/ 20 h 41"/>
              <a:gd name="T24" fmla="*/ 30 w 42"/>
              <a:gd name="T25" fmla="*/ 21 h 41"/>
              <a:gd name="T26" fmla="*/ 36 w 42"/>
              <a:gd name="T27" fmla="*/ 21 h 41"/>
              <a:gd name="T28" fmla="*/ 42 w 42"/>
              <a:gd name="T29" fmla="*/ 22 h 41"/>
              <a:gd name="T30" fmla="*/ 42 w 42"/>
              <a:gd name="T31" fmla="*/ 20 h 41"/>
              <a:gd name="T32" fmla="*/ 23 w 42"/>
              <a:gd name="T33" fmla="*/ 0 h 41"/>
              <a:gd name="T34" fmla="*/ 23 w 42"/>
              <a:gd name="T35" fmla="*/ 0 h 41"/>
              <a:gd name="T36" fmla="*/ 21 w 42"/>
              <a:gd name="T37" fmla="*/ 0 h 41"/>
              <a:gd name="T38" fmla="*/ 0 w 42"/>
              <a:gd name="T39" fmla="*/ 19 h 41"/>
              <a:gd name="T40" fmla="*/ 0 w 42"/>
              <a:gd name="T41" fmla="*/ 19 h 41"/>
              <a:gd name="T42" fmla="*/ 0 w 42"/>
              <a:gd name="T43" fmla="*/ 20 h 41"/>
              <a:gd name="T44" fmla="*/ 19 w 42"/>
              <a:gd name="T45" fmla="*/ 41 h 41"/>
              <a:gd name="T46" fmla="*/ 19 w 42"/>
              <a:gd name="T47" fmla="*/ 41 h 41"/>
              <a:gd name="T48" fmla="*/ 21 w 42"/>
              <a:gd name="T49" fmla="*/ 41 h 41"/>
              <a:gd name="T50" fmla="*/ 42 w 42"/>
              <a:gd name="T51" fmla="*/ 22 h 41"/>
              <a:gd name="T52" fmla="*/ 36 w 42"/>
              <a:gd name="T53" fmla="*/ 21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42" h="41">
                <a:moveTo>
                  <a:pt x="36" y="21"/>
                </a:moveTo>
                <a:cubicBezTo>
                  <a:pt x="30" y="21"/>
                  <a:pt x="30" y="21"/>
                  <a:pt x="30" y="21"/>
                </a:cubicBezTo>
                <a:cubicBezTo>
                  <a:pt x="30" y="26"/>
                  <a:pt x="26" y="30"/>
                  <a:pt x="21" y="30"/>
                </a:cubicBezTo>
                <a:cubicBezTo>
                  <a:pt x="20" y="30"/>
                  <a:pt x="20" y="30"/>
                  <a:pt x="20" y="30"/>
                </a:cubicBezTo>
                <a:cubicBezTo>
                  <a:pt x="20" y="30"/>
                  <a:pt x="20" y="30"/>
                  <a:pt x="20" y="30"/>
                </a:cubicBezTo>
                <a:cubicBezTo>
                  <a:pt x="15" y="29"/>
                  <a:pt x="12" y="25"/>
                  <a:pt x="12" y="20"/>
                </a:cubicBezTo>
                <a:cubicBezTo>
                  <a:pt x="12" y="20"/>
                  <a:pt x="12" y="20"/>
                  <a:pt x="12" y="20"/>
                </a:cubicBezTo>
                <a:cubicBezTo>
                  <a:pt x="12" y="20"/>
                  <a:pt x="12" y="20"/>
                  <a:pt x="12" y="20"/>
                </a:cubicBezTo>
                <a:cubicBezTo>
                  <a:pt x="12" y="15"/>
                  <a:pt x="16" y="11"/>
                  <a:pt x="21" y="11"/>
                </a:cubicBezTo>
                <a:cubicBezTo>
                  <a:pt x="22" y="11"/>
                  <a:pt x="22" y="11"/>
                  <a:pt x="22" y="11"/>
                </a:cubicBezTo>
                <a:cubicBezTo>
                  <a:pt x="22" y="11"/>
                  <a:pt x="22" y="11"/>
                  <a:pt x="22" y="11"/>
                </a:cubicBezTo>
                <a:cubicBezTo>
                  <a:pt x="27" y="11"/>
                  <a:pt x="30" y="15"/>
                  <a:pt x="30" y="20"/>
                </a:cubicBezTo>
                <a:cubicBezTo>
                  <a:pt x="30" y="21"/>
                  <a:pt x="30" y="21"/>
                  <a:pt x="30" y="21"/>
                </a:cubicBezTo>
                <a:cubicBezTo>
                  <a:pt x="36" y="21"/>
                  <a:pt x="36" y="21"/>
                  <a:pt x="36" y="21"/>
                </a:cubicBezTo>
                <a:cubicBezTo>
                  <a:pt x="42" y="22"/>
                  <a:pt x="42" y="22"/>
                  <a:pt x="42" y="22"/>
                </a:cubicBezTo>
                <a:cubicBezTo>
                  <a:pt x="42" y="21"/>
                  <a:pt x="42" y="21"/>
                  <a:pt x="42" y="20"/>
                </a:cubicBezTo>
                <a:cubicBezTo>
                  <a:pt x="42" y="9"/>
                  <a:pt x="33" y="0"/>
                  <a:pt x="23" y="0"/>
                </a:cubicBezTo>
                <a:cubicBezTo>
                  <a:pt x="23" y="0"/>
                  <a:pt x="23" y="0"/>
                  <a:pt x="23" y="0"/>
                </a:cubicBezTo>
                <a:cubicBezTo>
                  <a:pt x="22" y="0"/>
                  <a:pt x="21" y="0"/>
                  <a:pt x="21" y="0"/>
                </a:cubicBezTo>
                <a:cubicBezTo>
                  <a:pt x="10" y="0"/>
                  <a:pt x="1" y="8"/>
                  <a:pt x="0" y="19"/>
                </a:cubicBezTo>
                <a:cubicBezTo>
                  <a:pt x="0" y="19"/>
                  <a:pt x="0" y="19"/>
                  <a:pt x="0" y="19"/>
                </a:cubicBezTo>
                <a:cubicBezTo>
                  <a:pt x="0" y="19"/>
                  <a:pt x="0" y="20"/>
                  <a:pt x="0" y="20"/>
                </a:cubicBezTo>
                <a:cubicBezTo>
                  <a:pt x="0" y="31"/>
                  <a:pt x="9" y="40"/>
                  <a:pt x="19" y="41"/>
                </a:cubicBezTo>
                <a:cubicBezTo>
                  <a:pt x="19" y="41"/>
                  <a:pt x="19" y="41"/>
                  <a:pt x="19" y="41"/>
                </a:cubicBezTo>
                <a:cubicBezTo>
                  <a:pt x="20" y="41"/>
                  <a:pt x="20" y="41"/>
                  <a:pt x="21" y="41"/>
                </a:cubicBezTo>
                <a:cubicBezTo>
                  <a:pt x="32" y="41"/>
                  <a:pt x="41" y="33"/>
                  <a:pt x="42" y="22"/>
                </a:cubicBezTo>
                <a:cubicBezTo>
                  <a:pt x="36" y="21"/>
                  <a:pt x="36" y="21"/>
                  <a:pt x="36" y="21"/>
                </a:cubicBezTo>
              </a:path>
            </a:pathLst>
          </a:custGeom>
          <a:solidFill>
            <a:srgbClr val="7A3C7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371" name="ïṩľide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8C3FC2D0-6E90-4791-BD4A-70CFDBEC92D2}"/>
              </a:ext>
            </a:extLst>
          </p:cNvPr>
          <p:cNvSpPr/>
          <p:nvPr/>
        </p:nvSpPr>
        <p:spPr bwMode="auto">
          <a:xfrm>
            <a:off x="1766319" y="3218763"/>
            <a:ext cx="672320" cy="625658"/>
          </a:xfrm>
          <a:custGeom>
            <a:avLst/>
            <a:gdLst>
              <a:gd name="T0" fmla="*/ 0 w 717"/>
              <a:gd name="T1" fmla="*/ 0 h 669"/>
              <a:gd name="T2" fmla="*/ 86 w 717"/>
              <a:gd name="T3" fmla="*/ 604 h 669"/>
              <a:gd name="T4" fmla="*/ 160 w 717"/>
              <a:gd name="T5" fmla="*/ 669 h 669"/>
              <a:gd name="T6" fmla="*/ 171 w 717"/>
              <a:gd name="T7" fmla="*/ 669 h 669"/>
              <a:gd name="T8" fmla="*/ 714 w 717"/>
              <a:gd name="T9" fmla="*/ 592 h 669"/>
              <a:gd name="T10" fmla="*/ 717 w 717"/>
              <a:gd name="T11" fmla="*/ 577 h 669"/>
              <a:gd name="T12" fmla="*/ 618 w 717"/>
              <a:gd name="T13" fmla="*/ 605 h 669"/>
              <a:gd name="T14" fmla="*/ 611 w 717"/>
              <a:gd name="T15" fmla="*/ 582 h 669"/>
              <a:gd name="T16" fmla="*/ 708 w 717"/>
              <a:gd name="T17" fmla="*/ 556 h 669"/>
              <a:gd name="T18" fmla="*/ 398 w 717"/>
              <a:gd name="T19" fmla="*/ 594 h 669"/>
              <a:gd name="T20" fmla="*/ 399 w 717"/>
              <a:gd name="T21" fmla="*/ 591 h 669"/>
              <a:gd name="T22" fmla="*/ 337 w 717"/>
              <a:gd name="T23" fmla="*/ 599 h 669"/>
              <a:gd name="T24" fmla="*/ 335 w 717"/>
              <a:gd name="T25" fmla="*/ 600 h 669"/>
              <a:gd name="T26" fmla="*/ 335 w 717"/>
              <a:gd name="T27" fmla="*/ 600 h 669"/>
              <a:gd name="T28" fmla="*/ 335 w 717"/>
              <a:gd name="T29" fmla="*/ 600 h 669"/>
              <a:gd name="T30" fmla="*/ 315 w 717"/>
              <a:gd name="T31" fmla="*/ 605 h 669"/>
              <a:gd name="T32" fmla="*/ 314 w 717"/>
              <a:gd name="T33" fmla="*/ 602 h 669"/>
              <a:gd name="T34" fmla="*/ 281 w 717"/>
              <a:gd name="T35" fmla="*/ 607 h 669"/>
              <a:gd name="T36" fmla="*/ 283 w 717"/>
              <a:gd name="T37" fmla="*/ 614 h 669"/>
              <a:gd name="T38" fmla="*/ 263 w 717"/>
              <a:gd name="T39" fmla="*/ 620 h 669"/>
              <a:gd name="T40" fmla="*/ 260 w 717"/>
              <a:gd name="T41" fmla="*/ 610 h 669"/>
              <a:gd name="T42" fmla="*/ 263 w 717"/>
              <a:gd name="T43" fmla="*/ 620 h 669"/>
              <a:gd name="T44" fmla="*/ 243 w 717"/>
              <a:gd name="T45" fmla="*/ 625 h 669"/>
              <a:gd name="T46" fmla="*/ 239 w 717"/>
              <a:gd name="T47" fmla="*/ 612 h 669"/>
              <a:gd name="T48" fmla="*/ 205 w 717"/>
              <a:gd name="T49" fmla="*/ 617 h 669"/>
              <a:gd name="T50" fmla="*/ 193 w 717"/>
              <a:gd name="T51" fmla="*/ 618 h 669"/>
              <a:gd name="T52" fmla="*/ 136 w 717"/>
              <a:gd name="T53" fmla="*/ 596 h 669"/>
              <a:gd name="T54" fmla="*/ 106 w 717"/>
              <a:gd name="T55" fmla="*/ 541 h 669"/>
              <a:gd name="T56" fmla="*/ 35 w 717"/>
              <a:gd name="T57" fmla="*/ 3 h 669"/>
              <a:gd name="T58" fmla="*/ 0 w 717"/>
              <a:gd name="T59" fmla="*/ 0 h 6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717" h="669">
                <a:moveTo>
                  <a:pt x="0" y="0"/>
                </a:moveTo>
                <a:cubicBezTo>
                  <a:pt x="86" y="604"/>
                  <a:pt x="86" y="604"/>
                  <a:pt x="86" y="604"/>
                </a:cubicBezTo>
                <a:cubicBezTo>
                  <a:pt x="91" y="642"/>
                  <a:pt x="123" y="669"/>
                  <a:pt x="160" y="669"/>
                </a:cubicBezTo>
                <a:cubicBezTo>
                  <a:pt x="164" y="669"/>
                  <a:pt x="167" y="669"/>
                  <a:pt x="171" y="669"/>
                </a:cubicBezTo>
                <a:cubicBezTo>
                  <a:pt x="714" y="592"/>
                  <a:pt x="714" y="592"/>
                  <a:pt x="714" y="592"/>
                </a:cubicBezTo>
                <a:cubicBezTo>
                  <a:pt x="717" y="577"/>
                  <a:pt x="717" y="577"/>
                  <a:pt x="717" y="577"/>
                </a:cubicBezTo>
                <a:cubicBezTo>
                  <a:pt x="618" y="605"/>
                  <a:pt x="618" y="605"/>
                  <a:pt x="618" y="605"/>
                </a:cubicBezTo>
                <a:cubicBezTo>
                  <a:pt x="611" y="582"/>
                  <a:pt x="611" y="582"/>
                  <a:pt x="611" y="582"/>
                </a:cubicBezTo>
                <a:cubicBezTo>
                  <a:pt x="708" y="556"/>
                  <a:pt x="708" y="556"/>
                  <a:pt x="708" y="556"/>
                </a:cubicBezTo>
                <a:cubicBezTo>
                  <a:pt x="398" y="594"/>
                  <a:pt x="398" y="594"/>
                  <a:pt x="398" y="594"/>
                </a:cubicBezTo>
                <a:cubicBezTo>
                  <a:pt x="399" y="591"/>
                  <a:pt x="399" y="591"/>
                  <a:pt x="399" y="591"/>
                </a:cubicBezTo>
                <a:cubicBezTo>
                  <a:pt x="337" y="599"/>
                  <a:pt x="337" y="599"/>
                  <a:pt x="337" y="599"/>
                </a:cubicBezTo>
                <a:cubicBezTo>
                  <a:pt x="335" y="600"/>
                  <a:pt x="335" y="600"/>
                  <a:pt x="335" y="600"/>
                </a:cubicBezTo>
                <a:cubicBezTo>
                  <a:pt x="335" y="600"/>
                  <a:pt x="335" y="600"/>
                  <a:pt x="335" y="600"/>
                </a:cubicBezTo>
                <a:cubicBezTo>
                  <a:pt x="335" y="600"/>
                  <a:pt x="335" y="600"/>
                  <a:pt x="335" y="600"/>
                </a:cubicBezTo>
                <a:cubicBezTo>
                  <a:pt x="315" y="605"/>
                  <a:pt x="315" y="605"/>
                  <a:pt x="315" y="605"/>
                </a:cubicBezTo>
                <a:cubicBezTo>
                  <a:pt x="314" y="602"/>
                  <a:pt x="314" y="602"/>
                  <a:pt x="314" y="602"/>
                </a:cubicBezTo>
                <a:cubicBezTo>
                  <a:pt x="281" y="607"/>
                  <a:pt x="281" y="607"/>
                  <a:pt x="281" y="607"/>
                </a:cubicBezTo>
                <a:cubicBezTo>
                  <a:pt x="283" y="614"/>
                  <a:pt x="283" y="614"/>
                  <a:pt x="283" y="614"/>
                </a:cubicBezTo>
                <a:cubicBezTo>
                  <a:pt x="263" y="620"/>
                  <a:pt x="263" y="620"/>
                  <a:pt x="263" y="620"/>
                </a:cubicBezTo>
                <a:cubicBezTo>
                  <a:pt x="260" y="610"/>
                  <a:pt x="260" y="610"/>
                  <a:pt x="260" y="610"/>
                </a:cubicBezTo>
                <a:cubicBezTo>
                  <a:pt x="263" y="620"/>
                  <a:pt x="263" y="620"/>
                  <a:pt x="263" y="620"/>
                </a:cubicBezTo>
                <a:cubicBezTo>
                  <a:pt x="243" y="625"/>
                  <a:pt x="243" y="625"/>
                  <a:pt x="243" y="625"/>
                </a:cubicBezTo>
                <a:cubicBezTo>
                  <a:pt x="239" y="612"/>
                  <a:pt x="239" y="612"/>
                  <a:pt x="239" y="612"/>
                </a:cubicBezTo>
                <a:cubicBezTo>
                  <a:pt x="205" y="617"/>
                  <a:pt x="205" y="617"/>
                  <a:pt x="205" y="617"/>
                </a:cubicBezTo>
                <a:cubicBezTo>
                  <a:pt x="201" y="617"/>
                  <a:pt x="197" y="618"/>
                  <a:pt x="193" y="618"/>
                </a:cubicBezTo>
                <a:cubicBezTo>
                  <a:pt x="171" y="618"/>
                  <a:pt x="151" y="610"/>
                  <a:pt x="136" y="596"/>
                </a:cubicBezTo>
                <a:cubicBezTo>
                  <a:pt x="120" y="583"/>
                  <a:pt x="109" y="563"/>
                  <a:pt x="106" y="541"/>
                </a:cubicBezTo>
                <a:cubicBezTo>
                  <a:pt x="35" y="3"/>
                  <a:pt x="35" y="3"/>
                  <a:pt x="35" y="3"/>
                </a:cubicBezTo>
                <a:cubicBezTo>
                  <a:pt x="0" y="0"/>
                  <a:pt x="0" y="0"/>
                  <a:pt x="0" y="0"/>
                </a:cubicBezTo>
              </a:path>
            </a:pathLst>
          </a:custGeom>
          <a:solidFill>
            <a:srgbClr val="9CABC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372" name="ïśḻîde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CCF874E3-C86C-45B7-B4E5-619375CBED07}"/>
              </a:ext>
            </a:extLst>
          </p:cNvPr>
          <p:cNvSpPr/>
          <p:nvPr/>
        </p:nvSpPr>
        <p:spPr bwMode="auto">
          <a:xfrm>
            <a:off x="2339401" y="3737297"/>
            <a:ext cx="103181" cy="47319"/>
          </a:xfrm>
          <a:custGeom>
            <a:avLst/>
            <a:gdLst>
              <a:gd name="T0" fmla="*/ 157 w 157"/>
              <a:gd name="T1" fmla="*/ 0 h 72"/>
              <a:gd name="T2" fmla="*/ 138 w 157"/>
              <a:gd name="T3" fmla="*/ 2 h 72"/>
              <a:gd name="T4" fmla="*/ 0 w 157"/>
              <a:gd name="T5" fmla="*/ 40 h 72"/>
              <a:gd name="T6" fmla="*/ 10 w 157"/>
              <a:gd name="T7" fmla="*/ 72 h 72"/>
              <a:gd name="T8" fmla="*/ 151 w 157"/>
              <a:gd name="T9" fmla="*/ 32 h 72"/>
              <a:gd name="T10" fmla="*/ 157 w 157"/>
              <a:gd name="T11" fmla="*/ 0 h 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57" h="72">
                <a:moveTo>
                  <a:pt x="157" y="0"/>
                </a:moveTo>
                <a:lnTo>
                  <a:pt x="138" y="2"/>
                </a:lnTo>
                <a:lnTo>
                  <a:pt x="0" y="40"/>
                </a:lnTo>
                <a:lnTo>
                  <a:pt x="10" y="72"/>
                </a:lnTo>
                <a:lnTo>
                  <a:pt x="151" y="32"/>
                </a:lnTo>
                <a:lnTo>
                  <a:pt x="157" y="0"/>
                </a:lnTo>
                <a:close/>
              </a:path>
            </a:pathLst>
          </a:custGeom>
          <a:solidFill>
            <a:srgbClr val="393F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373" name="îṡlíḑe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2118EA94-6C05-4C21-8FF9-8AB64C09243B}"/>
              </a:ext>
            </a:extLst>
          </p:cNvPr>
          <p:cNvSpPr/>
          <p:nvPr/>
        </p:nvSpPr>
        <p:spPr bwMode="auto">
          <a:xfrm>
            <a:off x="2339401" y="3737297"/>
            <a:ext cx="103181" cy="47319"/>
          </a:xfrm>
          <a:custGeom>
            <a:avLst/>
            <a:gdLst>
              <a:gd name="T0" fmla="*/ 157 w 157"/>
              <a:gd name="T1" fmla="*/ 0 h 72"/>
              <a:gd name="T2" fmla="*/ 138 w 157"/>
              <a:gd name="T3" fmla="*/ 2 h 72"/>
              <a:gd name="T4" fmla="*/ 0 w 157"/>
              <a:gd name="T5" fmla="*/ 40 h 72"/>
              <a:gd name="T6" fmla="*/ 10 w 157"/>
              <a:gd name="T7" fmla="*/ 72 h 72"/>
              <a:gd name="T8" fmla="*/ 151 w 157"/>
              <a:gd name="T9" fmla="*/ 32 h 72"/>
              <a:gd name="T10" fmla="*/ 157 w 157"/>
              <a:gd name="T11" fmla="*/ 0 h 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57" h="72">
                <a:moveTo>
                  <a:pt x="157" y="0"/>
                </a:moveTo>
                <a:lnTo>
                  <a:pt x="138" y="2"/>
                </a:lnTo>
                <a:lnTo>
                  <a:pt x="0" y="40"/>
                </a:lnTo>
                <a:lnTo>
                  <a:pt x="10" y="72"/>
                </a:lnTo>
                <a:lnTo>
                  <a:pt x="151" y="32"/>
                </a:lnTo>
                <a:lnTo>
                  <a:pt x="157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374" name="îṩļíḋé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CF7700B8-481E-4E4E-9853-A57414B16CE7}"/>
              </a:ext>
            </a:extLst>
          </p:cNvPr>
          <p:cNvSpPr/>
          <p:nvPr/>
        </p:nvSpPr>
        <p:spPr bwMode="auto">
          <a:xfrm>
            <a:off x="1990425" y="3789216"/>
            <a:ext cx="23002" cy="14459"/>
          </a:xfrm>
          <a:custGeom>
            <a:avLst/>
            <a:gdLst>
              <a:gd name="T0" fmla="*/ 30 w 35"/>
              <a:gd name="T1" fmla="*/ 0 h 22"/>
              <a:gd name="T2" fmla="*/ 0 w 35"/>
              <a:gd name="T3" fmla="*/ 3 h 22"/>
              <a:gd name="T4" fmla="*/ 6 w 35"/>
              <a:gd name="T5" fmla="*/ 22 h 22"/>
              <a:gd name="T6" fmla="*/ 35 w 35"/>
              <a:gd name="T7" fmla="*/ 15 h 22"/>
              <a:gd name="T8" fmla="*/ 30 w 35"/>
              <a:gd name="T9" fmla="*/ 0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5" h="22">
                <a:moveTo>
                  <a:pt x="30" y="0"/>
                </a:moveTo>
                <a:lnTo>
                  <a:pt x="0" y="3"/>
                </a:lnTo>
                <a:lnTo>
                  <a:pt x="6" y="22"/>
                </a:lnTo>
                <a:lnTo>
                  <a:pt x="35" y="15"/>
                </a:lnTo>
                <a:lnTo>
                  <a:pt x="30" y="0"/>
                </a:lnTo>
                <a:close/>
              </a:path>
            </a:pathLst>
          </a:custGeom>
          <a:solidFill>
            <a:srgbClr val="3582B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375" name="iṥlïde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47530523-ACA8-4903-9D1E-657F8214AAA6}"/>
              </a:ext>
            </a:extLst>
          </p:cNvPr>
          <p:cNvSpPr/>
          <p:nvPr/>
        </p:nvSpPr>
        <p:spPr bwMode="auto">
          <a:xfrm>
            <a:off x="1990425" y="3789216"/>
            <a:ext cx="23002" cy="14459"/>
          </a:xfrm>
          <a:custGeom>
            <a:avLst/>
            <a:gdLst>
              <a:gd name="T0" fmla="*/ 30 w 35"/>
              <a:gd name="T1" fmla="*/ 0 h 22"/>
              <a:gd name="T2" fmla="*/ 0 w 35"/>
              <a:gd name="T3" fmla="*/ 3 h 22"/>
              <a:gd name="T4" fmla="*/ 6 w 35"/>
              <a:gd name="T5" fmla="*/ 22 h 22"/>
              <a:gd name="T6" fmla="*/ 35 w 35"/>
              <a:gd name="T7" fmla="*/ 15 h 22"/>
              <a:gd name="T8" fmla="*/ 30 w 35"/>
              <a:gd name="T9" fmla="*/ 0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5" h="22">
                <a:moveTo>
                  <a:pt x="30" y="0"/>
                </a:moveTo>
                <a:lnTo>
                  <a:pt x="0" y="3"/>
                </a:lnTo>
                <a:lnTo>
                  <a:pt x="6" y="22"/>
                </a:lnTo>
                <a:lnTo>
                  <a:pt x="35" y="15"/>
                </a:lnTo>
                <a:lnTo>
                  <a:pt x="30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376" name="î$1íďè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4BF797D4-F1FF-40B7-A24B-694925F33C54}"/>
              </a:ext>
            </a:extLst>
          </p:cNvPr>
          <p:cNvSpPr/>
          <p:nvPr/>
        </p:nvSpPr>
        <p:spPr bwMode="auto">
          <a:xfrm>
            <a:off x="2010141" y="3786587"/>
            <a:ext cx="21688" cy="12487"/>
          </a:xfrm>
          <a:custGeom>
            <a:avLst/>
            <a:gdLst>
              <a:gd name="T0" fmla="*/ 30 w 33"/>
              <a:gd name="T1" fmla="*/ 0 h 19"/>
              <a:gd name="T2" fmla="*/ 0 w 33"/>
              <a:gd name="T3" fmla="*/ 4 h 19"/>
              <a:gd name="T4" fmla="*/ 5 w 33"/>
              <a:gd name="T5" fmla="*/ 19 h 19"/>
              <a:gd name="T6" fmla="*/ 33 w 33"/>
              <a:gd name="T7" fmla="*/ 10 h 19"/>
              <a:gd name="T8" fmla="*/ 30 w 33"/>
              <a:gd name="T9" fmla="*/ 0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3" h="19">
                <a:moveTo>
                  <a:pt x="30" y="0"/>
                </a:moveTo>
                <a:lnTo>
                  <a:pt x="0" y="4"/>
                </a:lnTo>
                <a:lnTo>
                  <a:pt x="5" y="19"/>
                </a:lnTo>
                <a:lnTo>
                  <a:pt x="33" y="10"/>
                </a:lnTo>
                <a:lnTo>
                  <a:pt x="30" y="0"/>
                </a:lnTo>
                <a:close/>
              </a:path>
            </a:pathLst>
          </a:custGeom>
          <a:solidFill>
            <a:srgbClr val="9B363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377" name="îṩḻide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09DEBB0B-FB3C-4A8B-BE0C-07CFBC341222}"/>
              </a:ext>
            </a:extLst>
          </p:cNvPr>
          <p:cNvSpPr/>
          <p:nvPr/>
        </p:nvSpPr>
        <p:spPr bwMode="auto">
          <a:xfrm>
            <a:off x="2010141" y="3786587"/>
            <a:ext cx="21688" cy="12487"/>
          </a:xfrm>
          <a:custGeom>
            <a:avLst/>
            <a:gdLst>
              <a:gd name="T0" fmla="*/ 30 w 33"/>
              <a:gd name="T1" fmla="*/ 0 h 19"/>
              <a:gd name="T2" fmla="*/ 0 w 33"/>
              <a:gd name="T3" fmla="*/ 4 h 19"/>
              <a:gd name="T4" fmla="*/ 5 w 33"/>
              <a:gd name="T5" fmla="*/ 19 h 19"/>
              <a:gd name="T6" fmla="*/ 33 w 33"/>
              <a:gd name="T7" fmla="*/ 10 h 19"/>
              <a:gd name="T8" fmla="*/ 30 w 33"/>
              <a:gd name="T9" fmla="*/ 0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3" h="19">
                <a:moveTo>
                  <a:pt x="30" y="0"/>
                </a:moveTo>
                <a:lnTo>
                  <a:pt x="0" y="4"/>
                </a:lnTo>
                <a:lnTo>
                  <a:pt x="5" y="19"/>
                </a:lnTo>
                <a:lnTo>
                  <a:pt x="33" y="10"/>
                </a:lnTo>
                <a:lnTo>
                  <a:pt x="30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378" name="îşḷïďè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A5682C97-9089-46AC-A6A3-76A80B25EF5B}"/>
              </a:ext>
            </a:extLst>
          </p:cNvPr>
          <p:cNvSpPr/>
          <p:nvPr/>
        </p:nvSpPr>
        <p:spPr bwMode="auto">
          <a:xfrm>
            <a:off x="2060747" y="3780015"/>
            <a:ext cx="19716" cy="4601"/>
          </a:xfrm>
          <a:custGeom>
            <a:avLst/>
            <a:gdLst>
              <a:gd name="T0" fmla="*/ 30 w 30"/>
              <a:gd name="T1" fmla="*/ 0 h 7"/>
              <a:gd name="T2" fmla="*/ 0 w 30"/>
              <a:gd name="T3" fmla="*/ 3 h 7"/>
              <a:gd name="T4" fmla="*/ 2 w 30"/>
              <a:gd name="T5" fmla="*/ 7 h 7"/>
              <a:gd name="T6" fmla="*/ 30 w 30"/>
              <a:gd name="T7" fmla="*/ 0 h 7"/>
              <a:gd name="T8" fmla="*/ 30 w 30"/>
              <a:gd name="T9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0" h="7">
                <a:moveTo>
                  <a:pt x="30" y="0"/>
                </a:moveTo>
                <a:lnTo>
                  <a:pt x="0" y="3"/>
                </a:lnTo>
                <a:lnTo>
                  <a:pt x="2" y="7"/>
                </a:lnTo>
                <a:lnTo>
                  <a:pt x="30" y="0"/>
                </a:lnTo>
                <a:lnTo>
                  <a:pt x="30" y="0"/>
                </a:lnTo>
                <a:close/>
              </a:path>
            </a:pathLst>
          </a:custGeom>
          <a:solidFill>
            <a:srgbClr val="3582B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379" name="ïśľiḓê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8A973062-30CF-449F-800A-A12D779BE9BF}"/>
              </a:ext>
            </a:extLst>
          </p:cNvPr>
          <p:cNvSpPr/>
          <p:nvPr/>
        </p:nvSpPr>
        <p:spPr bwMode="auto">
          <a:xfrm>
            <a:off x="2060747" y="3780015"/>
            <a:ext cx="19716" cy="4601"/>
          </a:xfrm>
          <a:custGeom>
            <a:avLst/>
            <a:gdLst>
              <a:gd name="T0" fmla="*/ 30 w 30"/>
              <a:gd name="T1" fmla="*/ 0 h 7"/>
              <a:gd name="T2" fmla="*/ 0 w 30"/>
              <a:gd name="T3" fmla="*/ 3 h 7"/>
              <a:gd name="T4" fmla="*/ 2 w 30"/>
              <a:gd name="T5" fmla="*/ 7 h 7"/>
              <a:gd name="T6" fmla="*/ 30 w 30"/>
              <a:gd name="T7" fmla="*/ 0 h 7"/>
              <a:gd name="T8" fmla="*/ 30 w 30"/>
              <a:gd name="T9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0" h="7">
                <a:moveTo>
                  <a:pt x="30" y="0"/>
                </a:moveTo>
                <a:lnTo>
                  <a:pt x="0" y="3"/>
                </a:lnTo>
                <a:lnTo>
                  <a:pt x="2" y="7"/>
                </a:lnTo>
                <a:lnTo>
                  <a:pt x="30" y="0"/>
                </a:lnTo>
                <a:lnTo>
                  <a:pt x="30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380" name="iṥ1îḋé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5E28E0B9-5018-458C-97F6-04C30C7E1B79}"/>
              </a:ext>
            </a:extLst>
          </p:cNvPr>
          <p:cNvSpPr/>
          <p:nvPr/>
        </p:nvSpPr>
        <p:spPr bwMode="auto">
          <a:xfrm>
            <a:off x="2080463" y="3779359"/>
            <a:ext cx="1972" cy="658"/>
          </a:xfrm>
          <a:custGeom>
            <a:avLst/>
            <a:gdLst>
              <a:gd name="T0" fmla="*/ 3 w 3"/>
              <a:gd name="T1" fmla="*/ 0 h 1"/>
              <a:gd name="T2" fmla="*/ 0 w 3"/>
              <a:gd name="T3" fmla="*/ 1 h 1"/>
              <a:gd name="T4" fmla="*/ 0 w 3"/>
              <a:gd name="T5" fmla="*/ 1 h 1"/>
              <a:gd name="T6" fmla="*/ 3 w 3"/>
              <a:gd name="T7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" h="1">
                <a:moveTo>
                  <a:pt x="3" y="0"/>
                </a:moveTo>
                <a:lnTo>
                  <a:pt x="0" y="1"/>
                </a:lnTo>
                <a:lnTo>
                  <a:pt x="0" y="1"/>
                </a:lnTo>
                <a:lnTo>
                  <a:pt x="3" y="0"/>
                </a:lnTo>
                <a:close/>
              </a:path>
            </a:pathLst>
          </a:custGeom>
          <a:solidFill>
            <a:srgbClr val="9B363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381" name="ï$lïdê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D92A985C-3E14-4B4D-AE28-761C429F375F}"/>
              </a:ext>
            </a:extLst>
          </p:cNvPr>
          <p:cNvSpPr/>
          <p:nvPr/>
        </p:nvSpPr>
        <p:spPr bwMode="auto">
          <a:xfrm>
            <a:off x="2080463" y="3779359"/>
            <a:ext cx="1972" cy="658"/>
          </a:xfrm>
          <a:custGeom>
            <a:avLst/>
            <a:gdLst>
              <a:gd name="T0" fmla="*/ 3 w 3"/>
              <a:gd name="T1" fmla="*/ 0 h 1"/>
              <a:gd name="T2" fmla="*/ 0 w 3"/>
              <a:gd name="T3" fmla="*/ 1 h 1"/>
              <a:gd name="T4" fmla="*/ 0 w 3"/>
              <a:gd name="T5" fmla="*/ 1 h 1"/>
              <a:gd name="T6" fmla="*/ 3 w 3"/>
              <a:gd name="T7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" h="1">
                <a:moveTo>
                  <a:pt x="3" y="0"/>
                </a:moveTo>
                <a:lnTo>
                  <a:pt x="0" y="1"/>
                </a:lnTo>
                <a:lnTo>
                  <a:pt x="0" y="1"/>
                </a:lnTo>
                <a:lnTo>
                  <a:pt x="3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382" name="iśľïḑe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B9E63BC2-CEFC-4FDC-8060-9FCB617595D2}"/>
              </a:ext>
            </a:extLst>
          </p:cNvPr>
          <p:cNvSpPr/>
          <p:nvPr/>
        </p:nvSpPr>
        <p:spPr bwMode="auto">
          <a:xfrm>
            <a:off x="2436010" y="3729411"/>
            <a:ext cx="67692" cy="43376"/>
          </a:xfrm>
          <a:custGeom>
            <a:avLst/>
            <a:gdLst>
              <a:gd name="T0" fmla="*/ 103 w 103"/>
              <a:gd name="T1" fmla="*/ 0 h 66"/>
              <a:gd name="T2" fmla="*/ 37 w 103"/>
              <a:gd name="T3" fmla="*/ 9 h 66"/>
              <a:gd name="T4" fmla="*/ 44 w 103"/>
              <a:gd name="T5" fmla="*/ 34 h 66"/>
              <a:gd name="T6" fmla="*/ 4 w 103"/>
              <a:gd name="T7" fmla="*/ 44 h 66"/>
              <a:gd name="T8" fmla="*/ 0 w 103"/>
              <a:gd name="T9" fmla="*/ 66 h 66"/>
              <a:gd name="T10" fmla="*/ 94 w 103"/>
              <a:gd name="T11" fmla="*/ 52 h 66"/>
              <a:gd name="T12" fmla="*/ 103 w 103"/>
              <a:gd name="T13" fmla="*/ 0 h 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03" h="66">
                <a:moveTo>
                  <a:pt x="103" y="0"/>
                </a:moveTo>
                <a:lnTo>
                  <a:pt x="37" y="9"/>
                </a:lnTo>
                <a:lnTo>
                  <a:pt x="44" y="34"/>
                </a:lnTo>
                <a:lnTo>
                  <a:pt x="4" y="44"/>
                </a:lnTo>
                <a:lnTo>
                  <a:pt x="0" y="66"/>
                </a:lnTo>
                <a:lnTo>
                  <a:pt x="94" y="52"/>
                </a:lnTo>
                <a:lnTo>
                  <a:pt x="103" y="0"/>
                </a:lnTo>
                <a:close/>
              </a:path>
            </a:pathLst>
          </a:custGeom>
          <a:solidFill>
            <a:srgbClr val="6377A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383" name="íṡľíḓè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372964DF-7FC9-49C4-AA38-D6C50174DDB4}"/>
              </a:ext>
            </a:extLst>
          </p:cNvPr>
          <p:cNvSpPr/>
          <p:nvPr/>
        </p:nvSpPr>
        <p:spPr bwMode="auto">
          <a:xfrm>
            <a:off x="2436010" y="3729411"/>
            <a:ext cx="67692" cy="43376"/>
          </a:xfrm>
          <a:custGeom>
            <a:avLst/>
            <a:gdLst>
              <a:gd name="T0" fmla="*/ 103 w 103"/>
              <a:gd name="T1" fmla="*/ 0 h 66"/>
              <a:gd name="T2" fmla="*/ 37 w 103"/>
              <a:gd name="T3" fmla="*/ 9 h 66"/>
              <a:gd name="T4" fmla="*/ 44 w 103"/>
              <a:gd name="T5" fmla="*/ 34 h 66"/>
              <a:gd name="T6" fmla="*/ 4 w 103"/>
              <a:gd name="T7" fmla="*/ 44 h 66"/>
              <a:gd name="T8" fmla="*/ 0 w 103"/>
              <a:gd name="T9" fmla="*/ 66 h 66"/>
              <a:gd name="T10" fmla="*/ 94 w 103"/>
              <a:gd name="T11" fmla="*/ 52 h 66"/>
              <a:gd name="T12" fmla="*/ 103 w 103"/>
              <a:gd name="T13" fmla="*/ 0 h 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03" h="66">
                <a:moveTo>
                  <a:pt x="103" y="0"/>
                </a:moveTo>
                <a:lnTo>
                  <a:pt x="37" y="9"/>
                </a:lnTo>
                <a:lnTo>
                  <a:pt x="44" y="34"/>
                </a:lnTo>
                <a:lnTo>
                  <a:pt x="4" y="44"/>
                </a:lnTo>
                <a:lnTo>
                  <a:pt x="0" y="66"/>
                </a:lnTo>
                <a:lnTo>
                  <a:pt x="94" y="52"/>
                </a:lnTo>
                <a:lnTo>
                  <a:pt x="103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384" name="ï$ḷïḓê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5497BCDC-D2C3-4948-90CE-E7AB1F9FB576}"/>
              </a:ext>
            </a:extLst>
          </p:cNvPr>
          <p:cNvSpPr/>
          <p:nvPr/>
        </p:nvSpPr>
        <p:spPr bwMode="auto">
          <a:xfrm>
            <a:off x="2438638" y="3735326"/>
            <a:ext cx="26288" cy="23002"/>
          </a:xfrm>
          <a:custGeom>
            <a:avLst/>
            <a:gdLst>
              <a:gd name="T0" fmla="*/ 33 w 40"/>
              <a:gd name="T1" fmla="*/ 0 h 35"/>
              <a:gd name="T2" fmla="*/ 6 w 40"/>
              <a:gd name="T3" fmla="*/ 3 h 35"/>
              <a:gd name="T4" fmla="*/ 0 w 40"/>
              <a:gd name="T5" fmla="*/ 35 h 35"/>
              <a:gd name="T6" fmla="*/ 40 w 40"/>
              <a:gd name="T7" fmla="*/ 25 h 35"/>
              <a:gd name="T8" fmla="*/ 33 w 40"/>
              <a:gd name="T9" fmla="*/ 0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0" h="35">
                <a:moveTo>
                  <a:pt x="33" y="0"/>
                </a:moveTo>
                <a:lnTo>
                  <a:pt x="6" y="3"/>
                </a:lnTo>
                <a:lnTo>
                  <a:pt x="0" y="35"/>
                </a:lnTo>
                <a:lnTo>
                  <a:pt x="40" y="25"/>
                </a:lnTo>
                <a:lnTo>
                  <a:pt x="33" y="0"/>
                </a:lnTo>
                <a:close/>
              </a:path>
            </a:pathLst>
          </a:custGeom>
          <a:solidFill>
            <a:srgbClr val="242C5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385" name="îṥľiḋè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A982CBFB-0281-4CA3-A6DB-923BB6E94FBB}"/>
              </a:ext>
            </a:extLst>
          </p:cNvPr>
          <p:cNvSpPr/>
          <p:nvPr/>
        </p:nvSpPr>
        <p:spPr bwMode="auto">
          <a:xfrm>
            <a:off x="2438638" y="3735326"/>
            <a:ext cx="26288" cy="23002"/>
          </a:xfrm>
          <a:custGeom>
            <a:avLst/>
            <a:gdLst>
              <a:gd name="T0" fmla="*/ 33 w 40"/>
              <a:gd name="T1" fmla="*/ 0 h 35"/>
              <a:gd name="T2" fmla="*/ 6 w 40"/>
              <a:gd name="T3" fmla="*/ 3 h 35"/>
              <a:gd name="T4" fmla="*/ 0 w 40"/>
              <a:gd name="T5" fmla="*/ 35 h 35"/>
              <a:gd name="T6" fmla="*/ 40 w 40"/>
              <a:gd name="T7" fmla="*/ 25 h 35"/>
              <a:gd name="T8" fmla="*/ 33 w 40"/>
              <a:gd name="T9" fmla="*/ 0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0" h="35">
                <a:moveTo>
                  <a:pt x="33" y="0"/>
                </a:moveTo>
                <a:lnTo>
                  <a:pt x="6" y="3"/>
                </a:lnTo>
                <a:lnTo>
                  <a:pt x="0" y="35"/>
                </a:lnTo>
                <a:lnTo>
                  <a:pt x="40" y="25"/>
                </a:lnTo>
                <a:lnTo>
                  <a:pt x="33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386" name="işlíḋê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29CC3819-3EC6-4A3D-A615-B7AA37D42AF1}"/>
              </a:ext>
            </a:extLst>
          </p:cNvPr>
          <p:cNvSpPr/>
          <p:nvPr/>
        </p:nvSpPr>
        <p:spPr bwMode="auto">
          <a:xfrm>
            <a:off x="2497787" y="3537507"/>
            <a:ext cx="1431390" cy="226078"/>
          </a:xfrm>
          <a:custGeom>
            <a:avLst/>
            <a:gdLst>
              <a:gd name="T0" fmla="*/ 287 w 1527"/>
              <a:gd name="T1" fmla="*/ 163 h 241"/>
              <a:gd name="T2" fmla="*/ 216 w 1527"/>
              <a:gd name="T3" fmla="*/ 172 h 241"/>
              <a:gd name="T4" fmla="*/ 215 w 1527"/>
              <a:gd name="T5" fmla="*/ 179 h 241"/>
              <a:gd name="T6" fmla="*/ 6 w 1527"/>
              <a:gd name="T7" fmla="*/ 205 h 241"/>
              <a:gd name="T8" fmla="*/ 0 w 1527"/>
              <a:gd name="T9" fmla="*/ 241 h 241"/>
              <a:gd name="T10" fmla="*/ 409 w 1527"/>
              <a:gd name="T11" fmla="*/ 184 h 241"/>
              <a:gd name="T12" fmla="*/ 287 w 1527"/>
              <a:gd name="T13" fmla="*/ 163 h 241"/>
              <a:gd name="T14" fmla="*/ 1129 w 1527"/>
              <a:gd name="T15" fmla="*/ 52 h 241"/>
              <a:gd name="T16" fmla="*/ 389 w 1527"/>
              <a:gd name="T17" fmla="*/ 149 h 241"/>
              <a:gd name="T18" fmla="*/ 509 w 1527"/>
              <a:gd name="T19" fmla="*/ 170 h 241"/>
              <a:gd name="T20" fmla="*/ 1225 w 1527"/>
              <a:gd name="T21" fmla="*/ 68 h 241"/>
              <a:gd name="T22" fmla="*/ 1129 w 1527"/>
              <a:gd name="T23" fmla="*/ 52 h 241"/>
              <a:gd name="T24" fmla="*/ 1325 w 1527"/>
              <a:gd name="T25" fmla="*/ 26 h 241"/>
              <a:gd name="T26" fmla="*/ 1197 w 1527"/>
              <a:gd name="T27" fmla="*/ 43 h 241"/>
              <a:gd name="T28" fmla="*/ 1291 w 1527"/>
              <a:gd name="T29" fmla="*/ 59 h 241"/>
              <a:gd name="T30" fmla="*/ 1415 w 1527"/>
              <a:gd name="T31" fmla="*/ 42 h 241"/>
              <a:gd name="T32" fmla="*/ 1325 w 1527"/>
              <a:gd name="T33" fmla="*/ 26 h 241"/>
              <a:gd name="T34" fmla="*/ 1520 w 1527"/>
              <a:gd name="T35" fmla="*/ 0 h 241"/>
              <a:gd name="T36" fmla="*/ 1393 w 1527"/>
              <a:gd name="T37" fmla="*/ 17 h 241"/>
              <a:gd name="T38" fmla="*/ 1480 w 1527"/>
              <a:gd name="T39" fmla="*/ 32 h 241"/>
              <a:gd name="T40" fmla="*/ 1527 w 1527"/>
              <a:gd name="T41" fmla="*/ 2 h 241"/>
              <a:gd name="T42" fmla="*/ 1520 w 1527"/>
              <a:gd name="T43" fmla="*/ 0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1527" h="241">
                <a:moveTo>
                  <a:pt x="287" y="163"/>
                </a:moveTo>
                <a:cubicBezTo>
                  <a:pt x="216" y="172"/>
                  <a:pt x="216" y="172"/>
                  <a:pt x="216" y="172"/>
                </a:cubicBezTo>
                <a:cubicBezTo>
                  <a:pt x="215" y="179"/>
                  <a:pt x="215" y="179"/>
                  <a:pt x="215" y="179"/>
                </a:cubicBezTo>
                <a:cubicBezTo>
                  <a:pt x="6" y="205"/>
                  <a:pt x="6" y="205"/>
                  <a:pt x="6" y="205"/>
                </a:cubicBezTo>
                <a:cubicBezTo>
                  <a:pt x="0" y="241"/>
                  <a:pt x="0" y="241"/>
                  <a:pt x="0" y="241"/>
                </a:cubicBezTo>
                <a:cubicBezTo>
                  <a:pt x="409" y="184"/>
                  <a:pt x="409" y="184"/>
                  <a:pt x="409" y="184"/>
                </a:cubicBezTo>
                <a:cubicBezTo>
                  <a:pt x="287" y="163"/>
                  <a:pt x="287" y="163"/>
                  <a:pt x="287" y="163"/>
                </a:cubicBezTo>
                <a:moveTo>
                  <a:pt x="1129" y="52"/>
                </a:moveTo>
                <a:cubicBezTo>
                  <a:pt x="389" y="149"/>
                  <a:pt x="389" y="149"/>
                  <a:pt x="389" y="149"/>
                </a:cubicBezTo>
                <a:cubicBezTo>
                  <a:pt x="509" y="170"/>
                  <a:pt x="509" y="170"/>
                  <a:pt x="509" y="170"/>
                </a:cubicBezTo>
                <a:cubicBezTo>
                  <a:pt x="1225" y="68"/>
                  <a:pt x="1225" y="68"/>
                  <a:pt x="1225" y="68"/>
                </a:cubicBezTo>
                <a:cubicBezTo>
                  <a:pt x="1129" y="52"/>
                  <a:pt x="1129" y="52"/>
                  <a:pt x="1129" y="52"/>
                </a:cubicBezTo>
                <a:moveTo>
                  <a:pt x="1325" y="26"/>
                </a:moveTo>
                <a:cubicBezTo>
                  <a:pt x="1197" y="43"/>
                  <a:pt x="1197" y="43"/>
                  <a:pt x="1197" y="43"/>
                </a:cubicBezTo>
                <a:cubicBezTo>
                  <a:pt x="1291" y="59"/>
                  <a:pt x="1291" y="59"/>
                  <a:pt x="1291" y="59"/>
                </a:cubicBezTo>
                <a:cubicBezTo>
                  <a:pt x="1415" y="42"/>
                  <a:pt x="1415" y="42"/>
                  <a:pt x="1415" y="42"/>
                </a:cubicBezTo>
                <a:cubicBezTo>
                  <a:pt x="1325" y="26"/>
                  <a:pt x="1325" y="26"/>
                  <a:pt x="1325" y="26"/>
                </a:cubicBezTo>
                <a:moveTo>
                  <a:pt x="1520" y="0"/>
                </a:moveTo>
                <a:cubicBezTo>
                  <a:pt x="1393" y="17"/>
                  <a:pt x="1393" y="17"/>
                  <a:pt x="1393" y="17"/>
                </a:cubicBezTo>
                <a:cubicBezTo>
                  <a:pt x="1480" y="32"/>
                  <a:pt x="1480" y="32"/>
                  <a:pt x="1480" y="32"/>
                </a:cubicBezTo>
                <a:cubicBezTo>
                  <a:pt x="1500" y="28"/>
                  <a:pt x="1516" y="17"/>
                  <a:pt x="1527" y="2"/>
                </a:cubicBezTo>
                <a:cubicBezTo>
                  <a:pt x="1520" y="0"/>
                  <a:pt x="1520" y="0"/>
                  <a:pt x="1520" y="0"/>
                </a:cubicBezTo>
              </a:path>
            </a:pathLst>
          </a:custGeom>
          <a:solidFill>
            <a:srgbClr val="99A9C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387" name="iŝḻïḑé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6FF76F24-DF9F-4C03-A12B-C584681F0809}"/>
              </a:ext>
            </a:extLst>
          </p:cNvPr>
          <p:cNvSpPr/>
          <p:nvPr/>
        </p:nvSpPr>
        <p:spPr bwMode="auto">
          <a:xfrm>
            <a:off x="2766584" y="3676834"/>
            <a:ext cx="208334" cy="32860"/>
          </a:xfrm>
          <a:custGeom>
            <a:avLst/>
            <a:gdLst>
              <a:gd name="T0" fmla="*/ 146 w 317"/>
              <a:gd name="T1" fmla="*/ 0 h 50"/>
              <a:gd name="T2" fmla="*/ 0 w 317"/>
              <a:gd name="T3" fmla="*/ 20 h 50"/>
              <a:gd name="T4" fmla="*/ 174 w 317"/>
              <a:gd name="T5" fmla="*/ 50 h 50"/>
              <a:gd name="T6" fmla="*/ 317 w 317"/>
              <a:gd name="T7" fmla="*/ 30 h 50"/>
              <a:gd name="T8" fmla="*/ 146 w 317"/>
              <a:gd name="T9" fmla="*/ 0 h 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17" h="50">
                <a:moveTo>
                  <a:pt x="146" y="0"/>
                </a:moveTo>
                <a:lnTo>
                  <a:pt x="0" y="20"/>
                </a:lnTo>
                <a:lnTo>
                  <a:pt x="174" y="50"/>
                </a:lnTo>
                <a:lnTo>
                  <a:pt x="317" y="30"/>
                </a:lnTo>
                <a:lnTo>
                  <a:pt x="146" y="0"/>
                </a:lnTo>
                <a:close/>
              </a:path>
            </a:pathLst>
          </a:custGeom>
          <a:solidFill>
            <a:srgbClr val="393F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388" name="ïSḷíḓè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204BBB02-8F26-4DAF-B7FC-F152968364EB}"/>
              </a:ext>
            </a:extLst>
          </p:cNvPr>
          <p:cNvSpPr/>
          <p:nvPr/>
        </p:nvSpPr>
        <p:spPr bwMode="auto">
          <a:xfrm>
            <a:off x="2766584" y="3676834"/>
            <a:ext cx="208334" cy="32860"/>
          </a:xfrm>
          <a:custGeom>
            <a:avLst/>
            <a:gdLst>
              <a:gd name="T0" fmla="*/ 146 w 317"/>
              <a:gd name="T1" fmla="*/ 0 h 50"/>
              <a:gd name="T2" fmla="*/ 0 w 317"/>
              <a:gd name="T3" fmla="*/ 20 h 50"/>
              <a:gd name="T4" fmla="*/ 174 w 317"/>
              <a:gd name="T5" fmla="*/ 50 h 50"/>
              <a:gd name="T6" fmla="*/ 317 w 317"/>
              <a:gd name="T7" fmla="*/ 30 h 50"/>
              <a:gd name="T8" fmla="*/ 146 w 317"/>
              <a:gd name="T9" fmla="*/ 0 h 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17" h="50">
                <a:moveTo>
                  <a:pt x="146" y="0"/>
                </a:moveTo>
                <a:lnTo>
                  <a:pt x="0" y="20"/>
                </a:lnTo>
                <a:lnTo>
                  <a:pt x="174" y="50"/>
                </a:lnTo>
                <a:lnTo>
                  <a:pt x="317" y="30"/>
                </a:lnTo>
                <a:lnTo>
                  <a:pt x="146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389" name="íŝḷïḓê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F20CC27B-3F1F-4A25-886D-E72514AC8226}"/>
              </a:ext>
            </a:extLst>
          </p:cNvPr>
          <p:cNvSpPr/>
          <p:nvPr/>
        </p:nvSpPr>
        <p:spPr bwMode="auto">
          <a:xfrm>
            <a:off x="3922606" y="3536850"/>
            <a:ext cx="8544" cy="2629"/>
          </a:xfrm>
          <a:custGeom>
            <a:avLst/>
            <a:gdLst>
              <a:gd name="T0" fmla="*/ 9 w 9"/>
              <a:gd name="T1" fmla="*/ 0 h 3"/>
              <a:gd name="T2" fmla="*/ 0 w 9"/>
              <a:gd name="T3" fmla="*/ 1 h 3"/>
              <a:gd name="T4" fmla="*/ 7 w 9"/>
              <a:gd name="T5" fmla="*/ 3 h 3"/>
              <a:gd name="T6" fmla="*/ 9 w 9"/>
              <a:gd name="T7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9" h="3">
                <a:moveTo>
                  <a:pt x="9" y="0"/>
                </a:moveTo>
                <a:cubicBezTo>
                  <a:pt x="0" y="1"/>
                  <a:pt x="0" y="1"/>
                  <a:pt x="0" y="1"/>
                </a:cubicBezTo>
                <a:cubicBezTo>
                  <a:pt x="7" y="3"/>
                  <a:pt x="7" y="3"/>
                  <a:pt x="7" y="3"/>
                </a:cubicBezTo>
                <a:cubicBezTo>
                  <a:pt x="8" y="2"/>
                  <a:pt x="8" y="1"/>
                  <a:pt x="9" y="0"/>
                </a:cubicBezTo>
              </a:path>
            </a:pathLst>
          </a:custGeom>
          <a:solidFill>
            <a:srgbClr val="5E6B8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390" name="ïSľíḋé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3E58F320-6B0B-4AA5-9786-78F7A8E4F90D}"/>
              </a:ext>
            </a:extLst>
          </p:cNvPr>
          <p:cNvSpPr/>
          <p:nvPr/>
        </p:nvSpPr>
        <p:spPr bwMode="auto">
          <a:xfrm>
            <a:off x="3739902" y="3553280"/>
            <a:ext cx="145242" cy="23659"/>
          </a:xfrm>
          <a:custGeom>
            <a:avLst/>
            <a:gdLst>
              <a:gd name="T0" fmla="*/ 68 w 155"/>
              <a:gd name="T1" fmla="*/ 0 h 25"/>
              <a:gd name="T2" fmla="*/ 0 w 155"/>
              <a:gd name="T3" fmla="*/ 9 h 25"/>
              <a:gd name="T4" fmla="*/ 90 w 155"/>
              <a:gd name="T5" fmla="*/ 25 h 25"/>
              <a:gd name="T6" fmla="*/ 151 w 155"/>
              <a:gd name="T7" fmla="*/ 16 h 25"/>
              <a:gd name="T8" fmla="*/ 155 w 155"/>
              <a:gd name="T9" fmla="*/ 15 h 25"/>
              <a:gd name="T10" fmla="*/ 68 w 155"/>
              <a:gd name="T11" fmla="*/ 0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55" h="25">
                <a:moveTo>
                  <a:pt x="68" y="0"/>
                </a:moveTo>
                <a:cubicBezTo>
                  <a:pt x="0" y="9"/>
                  <a:pt x="0" y="9"/>
                  <a:pt x="0" y="9"/>
                </a:cubicBezTo>
                <a:cubicBezTo>
                  <a:pt x="90" y="25"/>
                  <a:pt x="90" y="25"/>
                  <a:pt x="90" y="25"/>
                </a:cubicBezTo>
                <a:cubicBezTo>
                  <a:pt x="151" y="16"/>
                  <a:pt x="151" y="16"/>
                  <a:pt x="151" y="16"/>
                </a:cubicBezTo>
                <a:cubicBezTo>
                  <a:pt x="152" y="16"/>
                  <a:pt x="154" y="16"/>
                  <a:pt x="155" y="15"/>
                </a:cubicBezTo>
                <a:cubicBezTo>
                  <a:pt x="68" y="0"/>
                  <a:pt x="68" y="0"/>
                  <a:pt x="68" y="0"/>
                </a:cubicBezTo>
              </a:path>
            </a:pathLst>
          </a:custGeom>
          <a:solidFill>
            <a:srgbClr val="5E6B8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391" name="íšḻiḓé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DFED5D4B-CC4B-4A6E-8E4D-EBB5386AF822}"/>
              </a:ext>
            </a:extLst>
          </p:cNvPr>
          <p:cNvSpPr/>
          <p:nvPr/>
        </p:nvSpPr>
        <p:spPr bwMode="auto">
          <a:xfrm>
            <a:off x="3556543" y="3578254"/>
            <a:ext cx="151814" cy="23002"/>
          </a:xfrm>
          <a:custGeom>
            <a:avLst/>
            <a:gdLst>
              <a:gd name="T0" fmla="*/ 97 w 231"/>
              <a:gd name="T1" fmla="*/ 0 h 35"/>
              <a:gd name="T2" fmla="*/ 0 w 231"/>
              <a:gd name="T3" fmla="*/ 12 h 35"/>
              <a:gd name="T4" fmla="*/ 136 w 231"/>
              <a:gd name="T5" fmla="*/ 35 h 35"/>
              <a:gd name="T6" fmla="*/ 231 w 231"/>
              <a:gd name="T7" fmla="*/ 22 h 35"/>
              <a:gd name="T8" fmla="*/ 97 w 231"/>
              <a:gd name="T9" fmla="*/ 0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31" h="35">
                <a:moveTo>
                  <a:pt x="97" y="0"/>
                </a:moveTo>
                <a:lnTo>
                  <a:pt x="0" y="12"/>
                </a:lnTo>
                <a:lnTo>
                  <a:pt x="136" y="35"/>
                </a:lnTo>
                <a:lnTo>
                  <a:pt x="231" y="22"/>
                </a:lnTo>
                <a:lnTo>
                  <a:pt x="97" y="0"/>
                </a:lnTo>
                <a:close/>
              </a:path>
            </a:pathLst>
          </a:custGeom>
          <a:solidFill>
            <a:srgbClr val="5E6B8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392" name="ïš1íḍe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8CCF5340-F88A-439B-90C0-88CBB6BD2DCC}"/>
              </a:ext>
            </a:extLst>
          </p:cNvPr>
          <p:cNvSpPr/>
          <p:nvPr/>
        </p:nvSpPr>
        <p:spPr bwMode="auto">
          <a:xfrm>
            <a:off x="3556543" y="3578254"/>
            <a:ext cx="151814" cy="23002"/>
          </a:xfrm>
          <a:custGeom>
            <a:avLst/>
            <a:gdLst>
              <a:gd name="T0" fmla="*/ 97 w 231"/>
              <a:gd name="T1" fmla="*/ 0 h 35"/>
              <a:gd name="T2" fmla="*/ 0 w 231"/>
              <a:gd name="T3" fmla="*/ 12 h 35"/>
              <a:gd name="T4" fmla="*/ 136 w 231"/>
              <a:gd name="T5" fmla="*/ 35 h 35"/>
              <a:gd name="T6" fmla="*/ 231 w 231"/>
              <a:gd name="T7" fmla="*/ 22 h 35"/>
              <a:gd name="T8" fmla="*/ 97 w 231"/>
              <a:gd name="T9" fmla="*/ 0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31" h="35">
                <a:moveTo>
                  <a:pt x="97" y="0"/>
                </a:moveTo>
                <a:lnTo>
                  <a:pt x="0" y="12"/>
                </a:lnTo>
                <a:lnTo>
                  <a:pt x="136" y="35"/>
                </a:lnTo>
                <a:lnTo>
                  <a:pt x="231" y="22"/>
                </a:lnTo>
                <a:lnTo>
                  <a:pt x="97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393" name="í$ļidé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102A9ADD-E215-49A4-98A5-33D6CCCF8B23}"/>
              </a:ext>
            </a:extLst>
          </p:cNvPr>
          <p:cNvSpPr/>
          <p:nvPr/>
        </p:nvSpPr>
        <p:spPr bwMode="auto">
          <a:xfrm>
            <a:off x="1761061" y="3176045"/>
            <a:ext cx="38118" cy="45347"/>
          </a:xfrm>
          <a:custGeom>
            <a:avLst/>
            <a:gdLst>
              <a:gd name="T0" fmla="*/ 0 w 58"/>
              <a:gd name="T1" fmla="*/ 0 h 69"/>
              <a:gd name="T2" fmla="*/ 8 w 58"/>
              <a:gd name="T3" fmla="*/ 65 h 69"/>
              <a:gd name="T4" fmla="*/ 58 w 58"/>
              <a:gd name="T5" fmla="*/ 69 h 69"/>
              <a:gd name="T6" fmla="*/ 51 w 58"/>
              <a:gd name="T7" fmla="*/ 5 h 69"/>
              <a:gd name="T8" fmla="*/ 0 w 58"/>
              <a:gd name="T9" fmla="*/ 0 h 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8" h="69">
                <a:moveTo>
                  <a:pt x="0" y="0"/>
                </a:moveTo>
                <a:lnTo>
                  <a:pt x="8" y="65"/>
                </a:lnTo>
                <a:lnTo>
                  <a:pt x="58" y="69"/>
                </a:lnTo>
                <a:lnTo>
                  <a:pt x="51" y="5"/>
                </a:lnTo>
                <a:lnTo>
                  <a:pt x="0" y="0"/>
                </a:lnTo>
                <a:close/>
              </a:path>
            </a:pathLst>
          </a:custGeom>
          <a:solidFill>
            <a:srgbClr val="6377A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394" name="isḻiḓé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865EFA42-F528-4C4A-84CC-E8F074753AEF}"/>
              </a:ext>
            </a:extLst>
          </p:cNvPr>
          <p:cNvSpPr/>
          <p:nvPr/>
        </p:nvSpPr>
        <p:spPr bwMode="auto">
          <a:xfrm>
            <a:off x="1761061" y="3176045"/>
            <a:ext cx="38118" cy="45347"/>
          </a:xfrm>
          <a:custGeom>
            <a:avLst/>
            <a:gdLst>
              <a:gd name="T0" fmla="*/ 0 w 58"/>
              <a:gd name="T1" fmla="*/ 0 h 69"/>
              <a:gd name="T2" fmla="*/ 8 w 58"/>
              <a:gd name="T3" fmla="*/ 65 h 69"/>
              <a:gd name="T4" fmla="*/ 58 w 58"/>
              <a:gd name="T5" fmla="*/ 69 h 69"/>
              <a:gd name="T6" fmla="*/ 51 w 58"/>
              <a:gd name="T7" fmla="*/ 5 h 69"/>
              <a:gd name="T8" fmla="*/ 0 w 58"/>
              <a:gd name="T9" fmla="*/ 0 h 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8" h="69">
                <a:moveTo>
                  <a:pt x="0" y="0"/>
                </a:moveTo>
                <a:lnTo>
                  <a:pt x="8" y="65"/>
                </a:lnTo>
                <a:lnTo>
                  <a:pt x="58" y="69"/>
                </a:lnTo>
                <a:lnTo>
                  <a:pt x="51" y="5"/>
                </a:lnTo>
                <a:lnTo>
                  <a:pt x="0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395" name="îṡliḑe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8226C4AF-3940-4599-A0E1-12896CEF2608}"/>
              </a:ext>
            </a:extLst>
          </p:cNvPr>
          <p:cNvSpPr/>
          <p:nvPr/>
        </p:nvSpPr>
        <p:spPr bwMode="auto">
          <a:xfrm>
            <a:off x="1663138" y="2449177"/>
            <a:ext cx="131441" cy="730154"/>
          </a:xfrm>
          <a:custGeom>
            <a:avLst/>
            <a:gdLst>
              <a:gd name="T0" fmla="*/ 37 w 140"/>
              <a:gd name="T1" fmla="*/ 0 h 780"/>
              <a:gd name="T2" fmla="*/ 5 w 140"/>
              <a:gd name="T3" fmla="*/ 73 h 780"/>
              <a:gd name="T4" fmla="*/ 104 w 140"/>
              <a:gd name="T5" fmla="*/ 777 h 780"/>
              <a:gd name="T6" fmla="*/ 140 w 140"/>
              <a:gd name="T7" fmla="*/ 780 h 780"/>
              <a:gd name="T8" fmla="*/ 37 w 140"/>
              <a:gd name="T9" fmla="*/ 0 h 7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40" h="780">
                <a:moveTo>
                  <a:pt x="37" y="0"/>
                </a:moveTo>
                <a:cubicBezTo>
                  <a:pt x="14" y="16"/>
                  <a:pt x="0" y="44"/>
                  <a:pt x="5" y="73"/>
                </a:cubicBezTo>
                <a:cubicBezTo>
                  <a:pt x="104" y="777"/>
                  <a:pt x="104" y="777"/>
                  <a:pt x="104" y="777"/>
                </a:cubicBezTo>
                <a:cubicBezTo>
                  <a:pt x="140" y="780"/>
                  <a:pt x="140" y="780"/>
                  <a:pt x="140" y="780"/>
                </a:cubicBezTo>
                <a:cubicBezTo>
                  <a:pt x="37" y="0"/>
                  <a:pt x="37" y="0"/>
                  <a:pt x="37" y="0"/>
                </a:cubicBezTo>
              </a:path>
            </a:pathLst>
          </a:custGeom>
          <a:solidFill>
            <a:srgbClr val="9DACC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396" name="íṣľíḋé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B80B5873-5630-433F-BB6B-FF6DF87424BF}"/>
              </a:ext>
            </a:extLst>
          </p:cNvPr>
          <p:cNvSpPr/>
          <p:nvPr/>
        </p:nvSpPr>
        <p:spPr bwMode="auto">
          <a:xfrm>
            <a:off x="1702570" y="2096259"/>
            <a:ext cx="2300214" cy="1694272"/>
          </a:xfrm>
          <a:custGeom>
            <a:avLst/>
            <a:gdLst>
              <a:gd name="T0" fmla="*/ 2448 w 2453"/>
              <a:gd name="T1" fmla="*/ 1442 h 1810"/>
              <a:gd name="T2" fmla="*/ 2382 w 2453"/>
              <a:gd name="T3" fmla="*/ 1527 h 1810"/>
              <a:gd name="T4" fmla="*/ 271 w 2453"/>
              <a:gd name="T5" fmla="*/ 1805 h 1810"/>
              <a:gd name="T6" fmla="*/ 185 w 2453"/>
              <a:gd name="T7" fmla="*/ 1739 h 1810"/>
              <a:gd name="T8" fmla="*/ 5 w 2453"/>
              <a:gd name="T9" fmla="*/ 369 h 1810"/>
              <a:gd name="T10" fmla="*/ 71 w 2453"/>
              <a:gd name="T11" fmla="*/ 283 h 1810"/>
              <a:gd name="T12" fmla="*/ 2182 w 2453"/>
              <a:gd name="T13" fmla="*/ 5 h 1810"/>
              <a:gd name="T14" fmla="*/ 2268 w 2453"/>
              <a:gd name="T15" fmla="*/ 71 h 1810"/>
              <a:gd name="T16" fmla="*/ 2448 w 2453"/>
              <a:gd name="T17" fmla="*/ 1442 h 18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453" h="1810">
                <a:moveTo>
                  <a:pt x="2448" y="1442"/>
                </a:moveTo>
                <a:cubicBezTo>
                  <a:pt x="2453" y="1483"/>
                  <a:pt x="2424" y="1522"/>
                  <a:pt x="2382" y="1527"/>
                </a:cubicBezTo>
                <a:cubicBezTo>
                  <a:pt x="271" y="1805"/>
                  <a:pt x="271" y="1805"/>
                  <a:pt x="271" y="1805"/>
                </a:cubicBezTo>
                <a:cubicBezTo>
                  <a:pt x="229" y="1810"/>
                  <a:pt x="191" y="1781"/>
                  <a:pt x="185" y="1739"/>
                </a:cubicBezTo>
                <a:cubicBezTo>
                  <a:pt x="5" y="369"/>
                  <a:pt x="5" y="369"/>
                  <a:pt x="5" y="369"/>
                </a:cubicBezTo>
                <a:cubicBezTo>
                  <a:pt x="0" y="327"/>
                  <a:pt x="29" y="288"/>
                  <a:pt x="71" y="283"/>
                </a:cubicBezTo>
                <a:cubicBezTo>
                  <a:pt x="2182" y="5"/>
                  <a:pt x="2182" y="5"/>
                  <a:pt x="2182" y="5"/>
                </a:cubicBezTo>
                <a:cubicBezTo>
                  <a:pt x="2224" y="0"/>
                  <a:pt x="2262" y="29"/>
                  <a:pt x="2268" y="71"/>
                </a:cubicBezTo>
                <a:cubicBezTo>
                  <a:pt x="2448" y="1442"/>
                  <a:pt x="2448" y="1442"/>
                  <a:pt x="2448" y="1442"/>
                </a:cubicBezTo>
              </a:path>
            </a:pathLst>
          </a:custGeom>
          <a:solidFill>
            <a:srgbClr val="3F475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397" name="îṧliḑê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DC469F64-1595-4548-82DB-C188CD516CFE}"/>
              </a:ext>
            </a:extLst>
          </p:cNvPr>
          <p:cNvSpPr/>
          <p:nvPr/>
        </p:nvSpPr>
        <p:spPr bwMode="auto">
          <a:xfrm>
            <a:off x="1717686" y="2111374"/>
            <a:ext cx="2272611" cy="1664040"/>
          </a:xfrm>
          <a:custGeom>
            <a:avLst/>
            <a:gdLst>
              <a:gd name="T0" fmla="*/ 2290 w 2424"/>
              <a:gd name="T1" fmla="*/ 551 h 1778"/>
              <a:gd name="T2" fmla="*/ 2406 w 2424"/>
              <a:gd name="T3" fmla="*/ 1429 h 1778"/>
              <a:gd name="T4" fmla="*/ 2396 w 2424"/>
              <a:gd name="T5" fmla="*/ 1466 h 1778"/>
              <a:gd name="T6" fmla="*/ 2363 w 2424"/>
              <a:gd name="T7" fmla="*/ 1485 h 1778"/>
              <a:gd name="T8" fmla="*/ 1057 w 2424"/>
              <a:gd name="T9" fmla="*/ 1657 h 1778"/>
              <a:gd name="T10" fmla="*/ 1053 w 2424"/>
              <a:gd name="T11" fmla="*/ 1672 h 1778"/>
              <a:gd name="T12" fmla="*/ 2365 w 2424"/>
              <a:gd name="T13" fmla="*/ 1500 h 1778"/>
              <a:gd name="T14" fmla="*/ 2405 w 2424"/>
              <a:gd name="T15" fmla="*/ 1478 h 1778"/>
              <a:gd name="T16" fmla="*/ 2421 w 2424"/>
              <a:gd name="T17" fmla="*/ 1436 h 1778"/>
              <a:gd name="T18" fmla="*/ 2421 w 2424"/>
              <a:gd name="T19" fmla="*/ 1427 h 1778"/>
              <a:gd name="T20" fmla="*/ 2424 w 2424"/>
              <a:gd name="T21" fmla="*/ 1426 h 1778"/>
              <a:gd name="T22" fmla="*/ 2424 w 2424"/>
              <a:gd name="T23" fmla="*/ 1426 h 1778"/>
              <a:gd name="T24" fmla="*/ 2421 w 2424"/>
              <a:gd name="T25" fmla="*/ 1427 h 1778"/>
              <a:gd name="T26" fmla="*/ 2306 w 2424"/>
              <a:gd name="T27" fmla="*/ 557 h 1778"/>
              <a:gd name="T28" fmla="*/ 2290 w 2424"/>
              <a:gd name="T29" fmla="*/ 551 h 1778"/>
              <a:gd name="T30" fmla="*/ 789 w 2424"/>
              <a:gd name="T31" fmla="*/ 182 h 1778"/>
              <a:gd name="T32" fmla="*/ 57 w 2424"/>
              <a:gd name="T33" fmla="*/ 278 h 1778"/>
              <a:gd name="T34" fmla="*/ 16 w 2424"/>
              <a:gd name="T35" fmla="*/ 300 h 1778"/>
              <a:gd name="T36" fmla="*/ 0 w 2424"/>
              <a:gd name="T37" fmla="*/ 343 h 1778"/>
              <a:gd name="T38" fmla="*/ 1 w 2424"/>
              <a:gd name="T39" fmla="*/ 351 h 1778"/>
              <a:gd name="T40" fmla="*/ 181 w 2424"/>
              <a:gd name="T41" fmla="*/ 1721 h 1778"/>
              <a:gd name="T42" fmla="*/ 202 w 2424"/>
              <a:gd name="T43" fmla="*/ 1762 h 1778"/>
              <a:gd name="T44" fmla="*/ 245 w 2424"/>
              <a:gd name="T45" fmla="*/ 1778 h 1778"/>
              <a:gd name="T46" fmla="*/ 254 w 2424"/>
              <a:gd name="T47" fmla="*/ 1777 h 1778"/>
              <a:gd name="T48" fmla="*/ 456 w 2424"/>
              <a:gd name="T49" fmla="*/ 1751 h 1778"/>
              <a:gd name="T50" fmla="*/ 459 w 2424"/>
              <a:gd name="T51" fmla="*/ 1735 h 1778"/>
              <a:gd name="T52" fmla="*/ 252 w 2424"/>
              <a:gd name="T53" fmla="*/ 1762 h 1778"/>
              <a:gd name="T54" fmla="*/ 245 w 2424"/>
              <a:gd name="T55" fmla="*/ 1763 h 1778"/>
              <a:gd name="T56" fmla="*/ 196 w 2424"/>
              <a:gd name="T57" fmla="*/ 1719 h 1778"/>
              <a:gd name="T58" fmla="*/ 15 w 2424"/>
              <a:gd name="T59" fmla="*/ 349 h 1778"/>
              <a:gd name="T60" fmla="*/ 58 w 2424"/>
              <a:gd name="T61" fmla="*/ 293 h 1778"/>
              <a:gd name="T62" fmla="*/ 786 w 2424"/>
              <a:gd name="T63" fmla="*/ 198 h 1778"/>
              <a:gd name="T64" fmla="*/ 789 w 2424"/>
              <a:gd name="T65" fmla="*/ 182 h 1778"/>
              <a:gd name="T66" fmla="*/ 2176 w 2424"/>
              <a:gd name="T67" fmla="*/ 0 h 1778"/>
              <a:gd name="T68" fmla="*/ 2168 w 2424"/>
              <a:gd name="T69" fmla="*/ 1 h 1778"/>
              <a:gd name="T70" fmla="*/ 1387 w 2424"/>
              <a:gd name="T71" fmla="*/ 103 h 1778"/>
              <a:gd name="T72" fmla="*/ 1384 w 2424"/>
              <a:gd name="T73" fmla="*/ 119 h 1778"/>
              <a:gd name="T74" fmla="*/ 2170 w 2424"/>
              <a:gd name="T75" fmla="*/ 16 h 1778"/>
              <a:gd name="T76" fmla="*/ 2176 w 2424"/>
              <a:gd name="T77" fmla="*/ 15 h 1778"/>
              <a:gd name="T78" fmla="*/ 2226 w 2424"/>
              <a:gd name="T79" fmla="*/ 59 h 1778"/>
              <a:gd name="T80" fmla="*/ 2284 w 2424"/>
              <a:gd name="T81" fmla="*/ 505 h 1778"/>
              <a:gd name="T82" fmla="*/ 2300 w 2424"/>
              <a:gd name="T83" fmla="*/ 512 h 1778"/>
              <a:gd name="T84" fmla="*/ 2241 w 2424"/>
              <a:gd name="T85" fmla="*/ 57 h 1778"/>
              <a:gd name="T86" fmla="*/ 2219 w 2424"/>
              <a:gd name="T87" fmla="*/ 16 h 1778"/>
              <a:gd name="T88" fmla="*/ 2176 w 2424"/>
              <a:gd name="T89" fmla="*/ 0 h 17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2424" h="1778">
                <a:moveTo>
                  <a:pt x="2290" y="551"/>
                </a:moveTo>
                <a:cubicBezTo>
                  <a:pt x="2406" y="1429"/>
                  <a:pt x="2406" y="1429"/>
                  <a:pt x="2406" y="1429"/>
                </a:cubicBezTo>
                <a:cubicBezTo>
                  <a:pt x="2407" y="1442"/>
                  <a:pt x="2404" y="1455"/>
                  <a:pt x="2396" y="1466"/>
                </a:cubicBezTo>
                <a:cubicBezTo>
                  <a:pt x="2388" y="1476"/>
                  <a:pt x="2376" y="1483"/>
                  <a:pt x="2363" y="1485"/>
                </a:cubicBezTo>
                <a:cubicBezTo>
                  <a:pt x="1057" y="1657"/>
                  <a:pt x="1057" y="1657"/>
                  <a:pt x="1057" y="1657"/>
                </a:cubicBezTo>
                <a:cubicBezTo>
                  <a:pt x="1053" y="1672"/>
                  <a:pt x="1053" y="1672"/>
                  <a:pt x="1053" y="1672"/>
                </a:cubicBezTo>
                <a:cubicBezTo>
                  <a:pt x="2365" y="1500"/>
                  <a:pt x="2365" y="1500"/>
                  <a:pt x="2365" y="1500"/>
                </a:cubicBezTo>
                <a:cubicBezTo>
                  <a:pt x="2381" y="1498"/>
                  <a:pt x="2395" y="1490"/>
                  <a:pt x="2405" y="1478"/>
                </a:cubicBezTo>
                <a:cubicBezTo>
                  <a:pt x="2415" y="1467"/>
                  <a:pt x="2421" y="1452"/>
                  <a:pt x="2421" y="1436"/>
                </a:cubicBezTo>
                <a:cubicBezTo>
                  <a:pt x="2421" y="1433"/>
                  <a:pt x="2421" y="1430"/>
                  <a:pt x="2421" y="1427"/>
                </a:cubicBezTo>
                <a:cubicBezTo>
                  <a:pt x="2424" y="1426"/>
                  <a:pt x="2424" y="1426"/>
                  <a:pt x="2424" y="1426"/>
                </a:cubicBezTo>
                <a:cubicBezTo>
                  <a:pt x="2424" y="1426"/>
                  <a:pt x="2424" y="1426"/>
                  <a:pt x="2424" y="1426"/>
                </a:cubicBezTo>
                <a:cubicBezTo>
                  <a:pt x="2421" y="1427"/>
                  <a:pt x="2421" y="1427"/>
                  <a:pt x="2421" y="1427"/>
                </a:cubicBezTo>
                <a:cubicBezTo>
                  <a:pt x="2306" y="557"/>
                  <a:pt x="2306" y="557"/>
                  <a:pt x="2306" y="557"/>
                </a:cubicBezTo>
                <a:cubicBezTo>
                  <a:pt x="2290" y="551"/>
                  <a:pt x="2290" y="551"/>
                  <a:pt x="2290" y="551"/>
                </a:cubicBezTo>
                <a:moveTo>
                  <a:pt x="789" y="182"/>
                </a:moveTo>
                <a:cubicBezTo>
                  <a:pt x="57" y="278"/>
                  <a:pt x="57" y="278"/>
                  <a:pt x="57" y="278"/>
                </a:cubicBezTo>
                <a:cubicBezTo>
                  <a:pt x="40" y="280"/>
                  <a:pt x="26" y="288"/>
                  <a:pt x="16" y="300"/>
                </a:cubicBezTo>
                <a:cubicBezTo>
                  <a:pt x="6" y="312"/>
                  <a:pt x="0" y="327"/>
                  <a:pt x="0" y="343"/>
                </a:cubicBezTo>
                <a:cubicBezTo>
                  <a:pt x="0" y="345"/>
                  <a:pt x="0" y="348"/>
                  <a:pt x="1" y="351"/>
                </a:cubicBezTo>
                <a:cubicBezTo>
                  <a:pt x="181" y="1721"/>
                  <a:pt x="181" y="1721"/>
                  <a:pt x="181" y="1721"/>
                </a:cubicBezTo>
                <a:cubicBezTo>
                  <a:pt x="183" y="1738"/>
                  <a:pt x="191" y="1752"/>
                  <a:pt x="202" y="1762"/>
                </a:cubicBezTo>
                <a:cubicBezTo>
                  <a:pt x="214" y="1772"/>
                  <a:pt x="229" y="1778"/>
                  <a:pt x="245" y="1778"/>
                </a:cubicBezTo>
                <a:cubicBezTo>
                  <a:pt x="248" y="1778"/>
                  <a:pt x="251" y="1778"/>
                  <a:pt x="254" y="1777"/>
                </a:cubicBezTo>
                <a:cubicBezTo>
                  <a:pt x="456" y="1751"/>
                  <a:pt x="456" y="1751"/>
                  <a:pt x="456" y="1751"/>
                </a:cubicBezTo>
                <a:cubicBezTo>
                  <a:pt x="459" y="1735"/>
                  <a:pt x="459" y="1735"/>
                  <a:pt x="459" y="1735"/>
                </a:cubicBezTo>
                <a:cubicBezTo>
                  <a:pt x="252" y="1762"/>
                  <a:pt x="252" y="1762"/>
                  <a:pt x="252" y="1762"/>
                </a:cubicBezTo>
                <a:cubicBezTo>
                  <a:pt x="249" y="1763"/>
                  <a:pt x="247" y="1763"/>
                  <a:pt x="245" y="1763"/>
                </a:cubicBezTo>
                <a:cubicBezTo>
                  <a:pt x="220" y="1763"/>
                  <a:pt x="199" y="1744"/>
                  <a:pt x="196" y="1719"/>
                </a:cubicBezTo>
                <a:cubicBezTo>
                  <a:pt x="15" y="349"/>
                  <a:pt x="15" y="349"/>
                  <a:pt x="15" y="349"/>
                </a:cubicBezTo>
                <a:cubicBezTo>
                  <a:pt x="12" y="322"/>
                  <a:pt x="31" y="297"/>
                  <a:pt x="58" y="293"/>
                </a:cubicBezTo>
                <a:cubicBezTo>
                  <a:pt x="786" y="198"/>
                  <a:pt x="786" y="198"/>
                  <a:pt x="786" y="198"/>
                </a:cubicBezTo>
                <a:cubicBezTo>
                  <a:pt x="789" y="182"/>
                  <a:pt x="789" y="182"/>
                  <a:pt x="789" y="182"/>
                </a:cubicBezTo>
                <a:moveTo>
                  <a:pt x="2176" y="0"/>
                </a:moveTo>
                <a:cubicBezTo>
                  <a:pt x="2173" y="0"/>
                  <a:pt x="2170" y="0"/>
                  <a:pt x="2168" y="1"/>
                </a:cubicBezTo>
                <a:cubicBezTo>
                  <a:pt x="1387" y="103"/>
                  <a:pt x="1387" y="103"/>
                  <a:pt x="1387" y="103"/>
                </a:cubicBezTo>
                <a:cubicBezTo>
                  <a:pt x="1384" y="119"/>
                  <a:pt x="1384" y="119"/>
                  <a:pt x="1384" y="119"/>
                </a:cubicBezTo>
                <a:cubicBezTo>
                  <a:pt x="2170" y="16"/>
                  <a:pt x="2170" y="16"/>
                  <a:pt x="2170" y="16"/>
                </a:cubicBezTo>
                <a:cubicBezTo>
                  <a:pt x="2172" y="15"/>
                  <a:pt x="2174" y="15"/>
                  <a:pt x="2176" y="15"/>
                </a:cubicBezTo>
                <a:cubicBezTo>
                  <a:pt x="2201" y="15"/>
                  <a:pt x="2222" y="34"/>
                  <a:pt x="2226" y="59"/>
                </a:cubicBezTo>
                <a:cubicBezTo>
                  <a:pt x="2284" y="505"/>
                  <a:pt x="2284" y="505"/>
                  <a:pt x="2284" y="505"/>
                </a:cubicBezTo>
                <a:cubicBezTo>
                  <a:pt x="2300" y="512"/>
                  <a:pt x="2300" y="512"/>
                  <a:pt x="2300" y="512"/>
                </a:cubicBezTo>
                <a:cubicBezTo>
                  <a:pt x="2241" y="57"/>
                  <a:pt x="2241" y="57"/>
                  <a:pt x="2241" y="57"/>
                </a:cubicBezTo>
                <a:cubicBezTo>
                  <a:pt x="2238" y="40"/>
                  <a:pt x="2230" y="26"/>
                  <a:pt x="2219" y="16"/>
                </a:cubicBezTo>
                <a:cubicBezTo>
                  <a:pt x="2207" y="6"/>
                  <a:pt x="2192" y="0"/>
                  <a:pt x="2176" y="0"/>
                </a:cubicBezTo>
              </a:path>
            </a:pathLst>
          </a:custGeom>
          <a:solidFill>
            <a:srgbClr val="373B4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398" name="iSľïḍè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1C465C64-FB87-4A5A-95E7-A8E01098538A}"/>
              </a:ext>
            </a:extLst>
          </p:cNvPr>
          <p:cNvSpPr/>
          <p:nvPr/>
        </p:nvSpPr>
        <p:spPr bwMode="auto">
          <a:xfrm>
            <a:off x="1695998" y="2089687"/>
            <a:ext cx="2313358" cy="1707416"/>
          </a:xfrm>
          <a:custGeom>
            <a:avLst/>
            <a:gdLst>
              <a:gd name="T0" fmla="*/ 2455 w 2467"/>
              <a:gd name="T1" fmla="*/ 1449 h 1824"/>
              <a:gd name="T2" fmla="*/ 2444 w 2467"/>
              <a:gd name="T3" fmla="*/ 1450 h 1824"/>
              <a:gd name="T4" fmla="*/ 2444 w 2467"/>
              <a:gd name="T5" fmla="*/ 1459 h 1824"/>
              <a:gd name="T6" fmla="*/ 2428 w 2467"/>
              <a:gd name="T7" fmla="*/ 1501 h 1824"/>
              <a:gd name="T8" fmla="*/ 2388 w 2467"/>
              <a:gd name="T9" fmla="*/ 1523 h 1824"/>
              <a:gd name="T10" fmla="*/ 277 w 2467"/>
              <a:gd name="T11" fmla="*/ 1800 h 1824"/>
              <a:gd name="T12" fmla="*/ 268 w 2467"/>
              <a:gd name="T13" fmla="*/ 1801 h 1824"/>
              <a:gd name="T14" fmla="*/ 225 w 2467"/>
              <a:gd name="T15" fmla="*/ 1785 h 1824"/>
              <a:gd name="T16" fmla="*/ 204 w 2467"/>
              <a:gd name="T17" fmla="*/ 1744 h 1824"/>
              <a:gd name="T18" fmla="*/ 24 w 2467"/>
              <a:gd name="T19" fmla="*/ 374 h 1824"/>
              <a:gd name="T20" fmla="*/ 23 w 2467"/>
              <a:gd name="T21" fmla="*/ 366 h 1824"/>
              <a:gd name="T22" fmla="*/ 39 w 2467"/>
              <a:gd name="T23" fmla="*/ 323 h 1824"/>
              <a:gd name="T24" fmla="*/ 80 w 2467"/>
              <a:gd name="T25" fmla="*/ 301 h 1824"/>
              <a:gd name="T26" fmla="*/ 2191 w 2467"/>
              <a:gd name="T27" fmla="*/ 24 h 1824"/>
              <a:gd name="T28" fmla="*/ 2199 w 2467"/>
              <a:gd name="T29" fmla="*/ 23 h 1824"/>
              <a:gd name="T30" fmla="*/ 2242 w 2467"/>
              <a:gd name="T31" fmla="*/ 39 h 1824"/>
              <a:gd name="T32" fmla="*/ 2264 w 2467"/>
              <a:gd name="T33" fmla="*/ 80 h 1824"/>
              <a:gd name="T34" fmla="*/ 2444 w 2467"/>
              <a:gd name="T35" fmla="*/ 1450 h 1824"/>
              <a:gd name="T36" fmla="*/ 2455 w 2467"/>
              <a:gd name="T37" fmla="*/ 1449 h 1824"/>
              <a:gd name="T38" fmla="*/ 2466 w 2467"/>
              <a:gd name="T39" fmla="*/ 1447 h 1824"/>
              <a:gd name="T40" fmla="*/ 2286 w 2467"/>
              <a:gd name="T41" fmla="*/ 77 h 1824"/>
              <a:gd name="T42" fmla="*/ 2257 w 2467"/>
              <a:gd name="T43" fmla="*/ 22 h 1824"/>
              <a:gd name="T44" fmla="*/ 2199 w 2467"/>
              <a:gd name="T45" fmla="*/ 0 h 1824"/>
              <a:gd name="T46" fmla="*/ 2188 w 2467"/>
              <a:gd name="T47" fmla="*/ 1 h 1824"/>
              <a:gd name="T48" fmla="*/ 77 w 2467"/>
              <a:gd name="T49" fmla="*/ 279 h 1824"/>
              <a:gd name="T50" fmla="*/ 22 w 2467"/>
              <a:gd name="T51" fmla="*/ 308 h 1824"/>
              <a:gd name="T52" fmla="*/ 0 w 2467"/>
              <a:gd name="T53" fmla="*/ 366 h 1824"/>
              <a:gd name="T54" fmla="*/ 1 w 2467"/>
              <a:gd name="T55" fmla="*/ 377 h 1824"/>
              <a:gd name="T56" fmla="*/ 181 w 2467"/>
              <a:gd name="T57" fmla="*/ 1747 h 1824"/>
              <a:gd name="T58" fmla="*/ 211 w 2467"/>
              <a:gd name="T59" fmla="*/ 1802 h 1824"/>
              <a:gd name="T60" fmla="*/ 268 w 2467"/>
              <a:gd name="T61" fmla="*/ 1824 h 1824"/>
              <a:gd name="T62" fmla="*/ 280 w 2467"/>
              <a:gd name="T63" fmla="*/ 1823 h 1824"/>
              <a:gd name="T64" fmla="*/ 2391 w 2467"/>
              <a:gd name="T65" fmla="*/ 1545 h 1824"/>
              <a:gd name="T66" fmla="*/ 2445 w 2467"/>
              <a:gd name="T67" fmla="*/ 1516 h 1824"/>
              <a:gd name="T68" fmla="*/ 2467 w 2467"/>
              <a:gd name="T69" fmla="*/ 1459 h 1824"/>
              <a:gd name="T70" fmla="*/ 2466 w 2467"/>
              <a:gd name="T71" fmla="*/ 1447 h 1824"/>
              <a:gd name="T72" fmla="*/ 2455 w 2467"/>
              <a:gd name="T73" fmla="*/ 1449 h 18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2467" h="1824">
                <a:moveTo>
                  <a:pt x="2455" y="1449"/>
                </a:moveTo>
                <a:cubicBezTo>
                  <a:pt x="2444" y="1450"/>
                  <a:pt x="2444" y="1450"/>
                  <a:pt x="2444" y="1450"/>
                </a:cubicBezTo>
                <a:cubicBezTo>
                  <a:pt x="2444" y="1453"/>
                  <a:pt x="2444" y="1456"/>
                  <a:pt x="2444" y="1459"/>
                </a:cubicBezTo>
                <a:cubicBezTo>
                  <a:pt x="2444" y="1475"/>
                  <a:pt x="2438" y="1490"/>
                  <a:pt x="2428" y="1501"/>
                </a:cubicBezTo>
                <a:cubicBezTo>
                  <a:pt x="2418" y="1513"/>
                  <a:pt x="2404" y="1521"/>
                  <a:pt x="2388" y="1523"/>
                </a:cubicBezTo>
                <a:cubicBezTo>
                  <a:pt x="277" y="1800"/>
                  <a:pt x="277" y="1800"/>
                  <a:pt x="277" y="1800"/>
                </a:cubicBezTo>
                <a:cubicBezTo>
                  <a:pt x="274" y="1801"/>
                  <a:pt x="271" y="1801"/>
                  <a:pt x="268" y="1801"/>
                </a:cubicBezTo>
                <a:cubicBezTo>
                  <a:pt x="252" y="1801"/>
                  <a:pt x="237" y="1795"/>
                  <a:pt x="225" y="1785"/>
                </a:cubicBezTo>
                <a:cubicBezTo>
                  <a:pt x="214" y="1775"/>
                  <a:pt x="206" y="1761"/>
                  <a:pt x="204" y="1744"/>
                </a:cubicBezTo>
                <a:cubicBezTo>
                  <a:pt x="24" y="374"/>
                  <a:pt x="24" y="374"/>
                  <a:pt x="24" y="374"/>
                </a:cubicBezTo>
                <a:cubicBezTo>
                  <a:pt x="23" y="371"/>
                  <a:pt x="23" y="368"/>
                  <a:pt x="23" y="366"/>
                </a:cubicBezTo>
                <a:cubicBezTo>
                  <a:pt x="23" y="350"/>
                  <a:pt x="29" y="335"/>
                  <a:pt x="39" y="323"/>
                </a:cubicBezTo>
                <a:cubicBezTo>
                  <a:pt x="49" y="311"/>
                  <a:pt x="63" y="303"/>
                  <a:pt x="80" y="301"/>
                </a:cubicBezTo>
                <a:cubicBezTo>
                  <a:pt x="2191" y="24"/>
                  <a:pt x="2191" y="24"/>
                  <a:pt x="2191" y="24"/>
                </a:cubicBezTo>
                <a:cubicBezTo>
                  <a:pt x="2193" y="23"/>
                  <a:pt x="2196" y="23"/>
                  <a:pt x="2199" y="23"/>
                </a:cubicBezTo>
                <a:cubicBezTo>
                  <a:pt x="2215" y="23"/>
                  <a:pt x="2230" y="29"/>
                  <a:pt x="2242" y="39"/>
                </a:cubicBezTo>
                <a:cubicBezTo>
                  <a:pt x="2253" y="49"/>
                  <a:pt x="2261" y="63"/>
                  <a:pt x="2264" y="80"/>
                </a:cubicBezTo>
                <a:cubicBezTo>
                  <a:pt x="2444" y="1450"/>
                  <a:pt x="2444" y="1450"/>
                  <a:pt x="2444" y="1450"/>
                </a:cubicBezTo>
                <a:cubicBezTo>
                  <a:pt x="2455" y="1449"/>
                  <a:pt x="2455" y="1449"/>
                  <a:pt x="2455" y="1449"/>
                </a:cubicBezTo>
                <a:cubicBezTo>
                  <a:pt x="2466" y="1447"/>
                  <a:pt x="2466" y="1447"/>
                  <a:pt x="2466" y="1447"/>
                </a:cubicBezTo>
                <a:cubicBezTo>
                  <a:pt x="2286" y="77"/>
                  <a:pt x="2286" y="77"/>
                  <a:pt x="2286" y="77"/>
                </a:cubicBezTo>
                <a:cubicBezTo>
                  <a:pt x="2283" y="55"/>
                  <a:pt x="2272" y="36"/>
                  <a:pt x="2257" y="22"/>
                </a:cubicBezTo>
                <a:cubicBezTo>
                  <a:pt x="2241" y="9"/>
                  <a:pt x="2221" y="0"/>
                  <a:pt x="2199" y="0"/>
                </a:cubicBezTo>
                <a:cubicBezTo>
                  <a:pt x="2195" y="0"/>
                  <a:pt x="2192" y="1"/>
                  <a:pt x="2188" y="1"/>
                </a:cubicBezTo>
                <a:cubicBezTo>
                  <a:pt x="77" y="279"/>
                  <a:pt x="77" y="279"/>
                  <a:pt x="77" y="279"/>
                </a:cubicBezTo>
                <a:cubicBezTo>
                  <a:pt x="55" y="282"/>
                  <a:pt x="35" y="293"/>
                  <a:pt x="22" y="308"/>
                </a:cubicBezTo>
                <a:cubicBezTo>
                  <a:pt x="8" y="324"/>
                  <a:pt x="0" y="344"/>
                  <a:pt x="0" y="366"/>
                </a:cubicBezTo>
                <a:cubicBezTo>
                  <a:pt x="0" y="369"/>
                  <a:pt x="1" y="373"/>
                  <a:pt x="1" y="377"/>
                </a:cubicBezTo>
                <a:cubicBezTo>
                  <a:pt x="181" y="1747"/>
                  <a:pt x="181" y="1747"/>
                  <a:pt x="181" y="1747"/>
                </a:cubicBezTo>
                <a:cubicBezTo>
                  <a:pt x="184" y="1769"/>
                  <a:pt x="195" y="1789"/>
                  <a:pt x="211" y="1802"/>
                </a:cubicBezTo>
                <a:cubicBezTo>
                  <a:pt x="226" y="1816"/>
                  <a:pt x="246" y="1824"/>
                  <a:pt x="268" y="1824"/>
                </a:cubicBezTo>
                <a:cubicBezTo>
                  <a:pt x="272" y="1824"/>
                  <a:pt x="276" y="1823"/>
                  <a:pt x="280" y="1823"/>
                </a:cubicBezTo>
                <a:cubicBezTo>
                  <a:pt x="2391" y="1545"/>
                  <a:pt x="2391" y="1545"/>
                  <a:pt x="2391" y="1545"/>
                </a:cubicBezTo>
                <a:cubicBezTo>
                  <a:pt x="2413" y="1542"/>
                  <a:pt x="2432" y="1532"/>
                  <a:pt x="2445" y="1516"/>
                </a:cubicBezTo>
                <a:cubicBezTo>
                  <a:pt x="2459" y="1500"/>
                  <a:pt x="2467" y="1480"/>
                  <a:pt x="2467" y="1459"/>
                </a:cubicBezTo>
                <a:cubicBezTo>
                  <a:pt x="2467" y="1455"/>
                  <a:pt x="2467" y="1451"/>
                  <a:pt x="2466" y="1447"/>
                </a:cubicBezTo>
                <a:cubicBezTo>
                  <a:pt x="2455" y="1449"/>
                  <a:pt x="2455" y="1449"/>
                  <a:pt x="2455" y="1449"/>
                </a:cubicBezTo>
              </a:path>
            </a:pathLst>
          </a:custGeom>
          <a:solidFill>
            <a:srgbClr val="BFC9D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399" name="íŝ1îḋe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1DEB1746-010F-4822-9B99-699829504CA0}"/>
              </a:ext>
            </a:extLst>
          </p:cNvPr>
          <p:cNvSpPr/>
          <p:nvPr/>
        </p:nvSpPr>
        <p:spPr bwMode="auto">
          <a:xfrm>
            <a:off x="2462298" y="2248073"/>
            <a:ext cx="88066" cy="11173"/>
          </a:xfrm>
          <a:custGeom>
            <a:avLst/>
            <a:gdLst>
              <a:gd name="T0" fmla="*/ 134 w 134"/>
              <a:gd name="T1" fmla="*/ 0 h 17"/>
              <a:gd name="T2" fmla="*/ 1 w 134"/>
              <a:gd name="T3" fmla="*/ 17 h 17"/>
              <a:gd name="T4" fmla="*/ 0 w 134"/>
              <a:gd name="T5" fmla="*/ 17 h 17"/>
              <a:gd name="T6" fmla="*/ 134 w 134"/>
              <a:gd name="T7" fmla="*/ 0 h 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34" h="17">
                <a:moveTo>
                  <a:pt x="134" y="0"/>
                </a:moveTo>
                <a:lnTo>
                  <a:pt x="1" y="17"/>
                </a:lnTo>
                <a:lnTo>
                  <a:pt x="0" y="17"/>
                </a:lnTo>
                <a:lnTo>
                  <a:pt x="134" y="0"/>
                </a:lnTo>
                <a:close/>
              </a:path>
            </a:pathLst>
          </a:custGeom>
          <a:solidFill>
            <a:srgbClr val="F9F9F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400" name="îś1íḍè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982F7E98-36E8-4640-8A99-E91FD1436627}"/>
              </a:ext>
            </a:extLst>
          </p:cNvPr>
          <p:cNvSpPr/>
          <p:nvPr/>
        </p:nvSpPr>
        <p:spPr bwMode="auto">
          <a:xfrm>
            <a:off x="2462298" y="2248073"/>
            <a:ext cx="88066" cy="11173"/>
          </a:xfrm>
          <a:custGeom>
            <a:avLst/>
            <a:gdLst>
              <a:gd name="T0" fmla="*/ 134 w 134"/>
              <a:gd name="T1" fmla="*/ 0 h 17"/>
              <a:gd name="T2" fmla="*/ 1 w 134"/>
              <a:gd name="T3" fmla="*/ 17 h 17"/>
              <a:gd name="T4" fmla="*/ 0 w 134"/>
              <a:gd name="T5" fmla="*/ 17 h 17"/>
              <a:gd name="T6" fmla="*/ 134 w 134"/>
              <a:gd name="T7" fmla="*/ 0 h 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34" h="17">
                <a:moveTo>
                  <a:pt x="134" y="0"/>
                </a:moveTo>
                <a:lnTo>
                  <a:pt x="1" y="17"/>
                </a:lnTo>
                <a:lnTo>
                  <a:pt x="0" y="17"/>
                </a:lnTo>
                <a:lnTo>
                  <a:pt x="134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401" name="íṣľïďé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2B440AA2-C906-42E8-A801-014B81807BE2}"/>
              </a:ext>
            </a:extLst>
          </p:cNvPr>
          <p:cNvSpPr/>
          <p:nvPr/>
        </p:nvSpPr>
        <p:spPr bwMode="auto">
          <a:xfrm>
            <a:off x="2424837" y="2222442"/>
            <a:ext cx="590169" cy="214249"/>
          </a:xfrm>
          <a:custGeom>
            <a:avLst/>
            <a:gdLst>
              <a:gd name="T0" fmla="*/ 674 w 898"/>
              <a:gd name="T1" fmla="*/ 30 h 326"/>
              <a:gd name="T2" fmla="*/ 45 w 898"/>
              <a:gd name="T3" fmla="*/ 113 h 326"/>
              <a:gd name="T4" fmla="*/ 0 w 898"/>
              <a:gd name="T5" fmla="*/ 326 h 326"/>
              <a:gd name="T6" fmla="*/ 853 w 898"/>
              <a:gd name="T7" fmla="*/ 215 h 326"/>
              <a:gd name="T8" fmla="*/ 876 w 898"/>
              <a:gd name="T9" fmla="*/ 107 h 326"/>
              <a:gd name="T10" fmla="*/ 674 w 898"/>
              <a:gd name="T11" fmla="*/ 30 h 326"/>
              <a:gd name="T12" fmla="*/ 898 w 898"/>
              <a:gd name="T13" fmla="*/ 0 h 326"/>
              <a:gd name="T14" fmla="*/ 810 w 898"/>
              <a:gd name="T15" fmla="*/ 11 h 326"/>
              <a:gd name="T16" fmla="*/ 888 w 898"/>
              <a:gd name="T17" fmla="*/ 43 h 326"/>
              <a:gd name="T18" fmla="*/ 898 w 898"/>
              <a:gd name="T19" fmla="*/ 0 h 3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898" h="326">
                <a:moveTo>
                  <a:pt x="674" y="30"/>
                </a:moveTo>
                <a:lnTo>
                  <a:pt x="45" y="113"/>
                </a:lnTo>
                <a:lnTo>
                  <a:pt x="0" y="326"/>
                </a:lnTo>
                <a:lnTo>
                  <a:pt x="853" y="215"/>
                </a:lnTo>
                <a:lnTo>
                  <a:pt x="876" y="107"/>
                </a:lnTo>
                <a:lnTo>
                  <a:pt x="674" y="30"/>
                </a:lnTo>
                <a:close/>
                <a:moveTo>
                  <a:pt x="898" y="0"/>
                </a:moveTo>
                <a:lnTo>
                  <a:pt x="810" y="11"/>
                </a:lnTo>
                <a:lnTo>
                  <a:pt x="888" y="43"/>
                </a:lnTo>
                <a:lnTo>
                  <a:pt x="898" y="0"/>
                </a:lnTo>
                <a:close/>
              </a:path>
            </a:pathLst>
          </a:custGeom>
          <a:solidFill>
            <a:srgbClr val="797F8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402" name="î$ḻïḑe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83A364AB-D45C-471B-8815-9BF5B85FA7DA}"/>
              </a:ext>
            </a:extLst>
          </p:cNvPr>
          <p:cNvSpPr/>
          <p:nvPr/>
        </p:nvSpPr>
        <p:spPr bwMode="auto">
          <a:xfrm>
            <a:off x="2424837" y="2222442"/>
            <a:ext cx="590169" cy="214249"/>
          </a:xfrm>
          <a:custGeom>
            <a:avLst/>
            <a:gdLst>
              <a:gd name="T0" fmla="*/ 674 w 898"/>
              <a:gd name="T1" fmla="*/ 30 h 326"/>
              <a:gd name="T2" fmla="*/ 45 w 898"/>
              <a:gd name="T3" fmla="*/ 113 h 326"/>
              <a:gd name="T4" fmla="*/ 0 w 898"/>
              <a:gd name="T5" fmla="*/ 326 h 326"/>
              <a:gd name="T6" fmla="*/ 853 w 898"/>
              <a:gd name="T7" fmla="*/ 215 h 326"/>
              <a:gd name="T8" fmla="*/ 876 w 898"/>
              <a:gd name="T9" fmla="*/ 107 h 326"/>
              <a:gd name="T10" fmla="*/ 674 w 898"/>
              <a:gd name="T11" fmla="*/ 30 h 326"/>
              <a:gd name="T12" fmla="*/ 898 w 898"/>
              <a:gd name="T13" fmla="*/ 0 h 326"/>
              <a:gd name="T14" fmla="*/ 810 w 898"/>
              <a:gd name="T15" fmla="*/ 11 h 326"/>
              <a:gd name="T16" fmla="*/ 888 w 898"/>
              <a:gd name="T17" fmla="*/ 43 h 326"/>
              <a:gd name="T18" fmla="*/ 898 w 898"/>
              <a:gd name="T19" fmla="*/ 0 h 3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898" h="326">
                <a:moveTo>
                  <a:pt x="674" y="30"/>
                </a:moveTo>
                <a:lnTo>
                  <a:pt x="45" y="113"/>
                </a:lnTo>
                <a:lnTo>
                  <a:pt x="0" y="326"/>
                </a:lnTo>
                <a:lnTo>
                  <a:pt x="853" y="215"/>
                </a:lnTo>
                <a:lnTo>
                  <a:pt x="876" y="107"/>
                </a:lnTo>
                <a:lnTo>
                  <a:pt x="674" y="30"/>
                </a:lnTo>
                <a:moveTo>
                  <a:pt x="898" y="0"/>
                </a:moveTo>
                <a:lnTo>
                  <a:pt x="810" y="11"/>
                </a:lnTo>
                <a:lnTo>
                  <a:pt x="888" y="43"/>
                </a:lnTo>
                <a:lnTo>
                  <a:pt x="898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403" name="íSļiďé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8B81351F-97E8-4504-B9B2-ECFC78EB0B37}"/>
              </a:ext>
            </a:extLst>
          </p:cNvPr>
          <p:cNvSpPr/>
          <p:nvPr/>
        </p:nvSpPr>
        <p:spPr bwMode="auto">
          <a:xfrm>
            <a:off x="2454411" y="2207326"/>
            <a:ext cx="563881" cy="89380"/>
          </a:xfrm>
          <a:custGeom>
            <a:avLst/>
            <a:gdLst>
              <a:gd name="T0" fmla="*/ 588 w 858"/>
              <a:gd name="T1" fmla="*/ 36 h 136"/>
              <a:gd name="T2" fmla="*/ 5 w 858"/>
              <a:gd name="T3" fmla="*/ 113 h 136"/>
              <a:gd name="T4" fmla="*/ 0 w 858"/>
              <a:gd name="T5" fmla="*/ 136 h 136"/>
              <a:gd name="T6" fmla="*/ 629 w 858"/>
              <a:gd name="T7" fmla="*/ 53 h 136"/>
              <a:gd name="T8" fmla="*/ 588 w 858"/>
              <a:gd name="T9" fmla="*/ 36 h 136"/>
              <a:gd name="T10" fmla="*/ 858 w 858"/>
              <a:gd name="T11" fmla="*/ 0 h 136"/>
              <a:gd name="T12" fmla="*/ 724 w 858"/>
              <a:gd name="T13" fmla="*/ 19 h 136"/>
              <a:gd name="T14" fmla="*/ 765 w 858"/>
              <a:gd name="T15" fmla="*/ 34 h 136"/>
              <a:gd name="T16" fmla="*/ 853 w 858"/>
              <a:gd name="T17" fmla="*/ 23 h 136"/>
              <a:gd name="T18" fmla="*/ 858 w 858"/>
              <a:gd name="T19" fmla="*/ 0 h 1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858" h="136">
                <a:moveTo>
                  <a:pt x="588" y="36"/>
                </a:moveTo>
                <a:lnTo>
                  <a:pt x="5" y="113"/>
                </a:lnTo>
                <a:lnTo>
                  <a:pt x="0" y="136"/>
                </a:lnTo>
                <a:lnTo>
                  <a:pt x="629" y="53"/>
                </a:lnTo>
                <a:lnTo>
                  <a:pt x="588" y="36"/>
                </a:lnTo>
                <a:close/>
                <a:moveTo>
                  <a:pt x="858" y="0"/>
                </a:moveTo>
                <a:lnTo>
                  <a:pt x="724" y="19"/>
                </a:lnTo>
                <a:lnTo>
                  <a:pt x="765" y="34"/>
                </a:lnTo>
                <a:lnTo>
                  <a:pt x="853" y="23"/>
                </a:lnTo>
                <a:lnTo>
                  <a:pt x="858" y="0"/>
                </a:lnTo>
                <a:close/>
              </a:path>
            </a:pathLst>
          </a:custGeom>
          <a:solidFill>
            <a:srgbClr val="73767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404" name="iṧḻïďê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300CDE93-DA32-48B2-BAFD-C3F54165A4A8}"/>
              </a:ext>
            </a:extLst>
          </p:cNvPr>
          <p:cNvSpPr/>
          <p:nvPr/>
        </p:nvSpPr>
        <p:spPr bwMode="auto">
          <a:xfrm>
            <a:off x="2454411" y="2207326"/>
            <a:ext cx="563881" cy="89380"/>
          </a:xfrm>
          <a:custGeom>
            <a:avLst/>
            <a:gdLst>
              <a:gd name="T0" fmla="*/ 588 w 858"/>
              <a:gd name="T1" fmla="*/ 36 h 136"/>
              <a:gd name="T2" fmla="*/ 5 w 858"/>
              <a:gd name="T3" fmla="*/ 113 h 136"/>
              <a:gd name="T4" fmla="*/ 0 w 858"/>
              <a:gd name="T5" fmla="*/ 136 h 136"/>
              <a:gd name="T6" fmla="*/ 629 w 858"/>
              <a:gd name="T7" fmla="*/ 53 h 136"/>
              <a:gd name="T8" fmla="*/ 588 w 858"/>
              <a:gd name="T9" fmla="*/ 36 h 136"/>
              <a:gd name="T10" fmla="*/ 858 w 858"/>
              <a:gd name="T11" fmla="*/ 0 h 136"/>
              <a:gd name="T12" fmla="*/ 724 w 858"/>
              <a:gd name="T13" fmla="*/ 19 h 136"/>
              <a:gd name="T14" fmla="*/ 765 w 858"/>
              <a:gd name="T15" fmla="*/ 34 h 136"/>
              <a:gd name="T16" fmla="*/ 853 w 858"/>
              <a:gd name="T17" fmla="*/ 23 h 136"/>
              <a:gd name="T18" fmla="*/ 858 w 858"/>
              <a:gd name="T19" fmla="*/ 0 h 1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858" h="136">
                <a:moveTo>
                  <a:pt x="588" y="36"/>
                </a:moveTo>
                <a:lnTo>
                  <a:pt x="5" y="113"/>
                </a:lnTo>
                <a:lnTo>
                  <a:pt x="0" y="136"/>
                </a:lnTo>
                <a:lnTo>
                  <a:pt x="629" y="53"/>
                </a:lnTo>
                <a:lnTo>
                  <a:pt x="588" y="36"/>
                </a:lnTo>
                <a:moveTo>
                  <a:pt x="858" y="0"/>
                </a:moveTo>
                <a:lnTo>
                  <a:pt x="724" y="19"/>
                </a:lnTo>
                <a:lnTo>
                  <a:pt x="765" y="34"/>
                </a:lnTo>
                <a:lnTo>
                  <a:pt x="853" y="23"/>
                </a:lnTo>
                <a:lnTo>
                  <a:pt x="858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405" name="iŝlíḑê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0F3C5D41-DB53-4E61-8CAA-8DC8D8A41581}"/>
              </a:ext>
            </a:extLst>
          </p:cNvPr>
          <p:cNvSpPr/>
          <p:nvPr/>
        </p:nvSpPr>
        <p:spPr bwMode="auto">
          <a:xfrm>
            <a:off x="2457698" y="2189582"/>
            <a:ext cx="563881" cy="92009"/>
          </a:xfrm>
          <a:custGeom>
            <a:avLst/>
            <a:gdLst>
              <a:gd name="T0" fmla="*/ 527 w 858"/>
              <a:gd name="T1" fmla="*/ 42 h 140"/>
              <a:gd name="T2" fmla="*/ 141 w 858"/>
              <a:gd name="T3" fmla="*/ 89 h 140"/>
              <a:gd name="T4" fmla="*/ 7 w 858"/>
              <a:gd name="T5" fmla="*/ 106 h 140"/>
              <a:gd name="T6" fmla="*/ 0 w 858"/>
              <a:gd name="T7" fmla="*/ 140 h 140"/>
              <a:gd name="T8" fmla="*/ 583 w 858"/>
              <a:gd name="T9" fmla="*/ 63 h 140"/>
              <a:gd name="T10" fmla="*/ 527 w 858"/>
              <a:gd name="T11" fmla="*/ 42 h 140"/>
              <a:gd name="T12" fmla="*/ 858 w 858"/>
              <a:gd name="T13" fmla="*/ 0 h 140"/>
              <a:gd name="T14" fmla="*/ 666 w 858"/>
              <a:gd name="T15" fmla="*/ 24 h 140"/>
              <a:gd name="T16" fmla="*/ 719 w 858"/>
              <a:gd name="T17" fmla="*/ 46 h 140"/>
              <a:gd name="T18" fmla="*/ 853 w 858"/>
              <a:gd name="T19" fmla="*/ 27 h 140"/>
              <a:gd name="T20" fmla="*/ 858 w 858"/>
              <a:gd name="T21" fmla="*/ 0 h 1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858" h="140">
                <a:moveTo>
                  <a:pt x="527" y="42"/>
                </a:moveTo>
                <a:lnTo>
                  <a:pt x="141" y="89"/>
                </a:lnTo>
                <a:lnTo>
                  <a:pt x="7" y="106"/>
                </a:lnTo>
                <a:lnTo>
                  <a:pt x="0" y="140"/>
                </a:lnTo>
                <a:lnTo>
                  <a:pt x="583" y="63"/>
                </a:lnTo>
                <a:lnTo>
                  <a:pt x="527" y="42"/>
                </a:lnTo>
                <a:close/>
                <a:moveTo>
                  <a:pt x="858" y="0"/>
                </a:moveTo>
                <a:lnTo>
                  <a:pt x="666" y="24"/>
                </a:lnTo>
                <a:lnTo>
                  <a:pt x="719" y="46"/>
                </a:lnTo>
                <a:lnTo>
                  <a:pt x="853" y="27"/>
                </a:lnTo>
                <a:lnTo>
                  <a:pt x="858" y="0"/>
                </a:lnTo>
                <a:close/>
              </a:path>
            </a:pathLst>
          </a:custGeom>
          <a:solidFill>
            <a:srgbClr val="D2D9E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406" name="îślïḓê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595F90CA-DBE9-4F02-A936-C7BB1C6BC280}"/>
              </a:ext>
            </a:extLst>
          </p:cNvPr>
          <p:cNvSpPr/>
          <p:nvPr/>
        </p:nvSpPr>
        <p:spPr bwMode="auto">
          <a:xfrm>
            <a:off x="2457698" y="2189582"/>
            <a:ext cx="563881" cy="92009"/>
          </a:xfrm>
          <a:custGeom>
            <a:avLst/>
            <a:gdLst>
              <a:gd name="T0" fmla="*/ 527 w 858"/>
              <a:gd name="T1" fmla="*/ 42 h 140"/>
              <a:gd name="T2" fmla="*/ 141 w 858"/>
              <a:gd name="T3" fmla="*/ 89 h 140"/>
              <a:gd name="T4" fmla="*/ 7 w 858"/>
              <a:gd name="T5" fmla="*/ 106 h 140"/>
              <a:gd name="T6" fmla="*/ 0 w 858"/>
              <a:gd name="T7" fmla="*/ 140 h 140"/>
              <a:gd name="T8" fmla="*/ 583 w 858"/>
              <a:gd name="T9" fmla="*/ 63 h 140"/>
              <a:gd name="T10" fmla="*/ 527 w 858"/>
              <a:gd name="T11" fmla="*/ 42 h 140"/>
              <a:gd name="T12" fmla="*/ 858 w 858"/>
              <a:gd name="T13" fmla="*/ 0 h 140"/>
              <a:gd name="T14" fmla="*/ 666 w 858"/>
              <a:gd name="T15" fmla="*/ 24 h 140"/>
              <a:gd name="T16" fmla="*/ 719 w 858"/>
              <a:gd name="T17" fmla="*/ 46 h 140"/>
              <a:gd name="T18" fmla="*/ 853 w 858"/>
              <a:gd name="T19" fmla="*/ 27 h 140"/>
              <a:gd name="T20" fmla="*/ 858 w 858"/>
              <a:gd name="T21" fmla="*/ 0 h 1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858" h="140">
                <a:moveTo>
                  <a:pt x="527" y="42"/>
                </a:moveTo>
                <a:lnTo>
                  <a:pt x="141" y="89"/>
                </a:lnTo>
                <a:lnTo>
                  <a:pt x="7" y="106"/>
                </a:lnTo>
                <a:lnTo>
                  <a:pt x="0" y="140"/>
                </a:lnTo>
                <a:lnTo>
                  <a:pt x="583" y="63"/>
                </a:lnTo>
                <a:lnTo>
                  <a:pt x="527" y="42"/>
                </a:lnTo>
                <a:moveTo>
                  <a:pt x="858" y="0"/>
                </a:moveTo>
                <a:lnTo>
                  <a:pt x="666" y="24"/>
                </a:lnTo>
                <a:lnTo>
                  <a:pt x="719" y="46"/>
                </a:lnTo>
                <a:lnTo>
                  <a:pt x="853" y="27"/>
                </a:lnTo>
                <a:lnTo>
                  <a:pt x="858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407" name="í$1îḋe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2D98A772-8402-4834-85D9-AEC21F246F72}"/>
              </a:ext>
            </a:extLst>
          </p:cNvPr>
          <p:cNvSpPr/>
          <p:nvPr/>
        </p:nvSpPr>
        <p:spPr bwMode="auto">
          <a:xfrm>
            <a:off x="2139611" y="3732697"/>
            <a:ext cx="303629" cy="42061"/>
          </a:xfrm>
          <a:custGeom>
            <a:avLst/>
            <a:gdLst>
              <a:gd name="T0" fmla="*/ 462 w 462"/>
              <a:gd name="T1" fmla="*/ 0 h 64"/>
              <a:gd name="T2" fmla="*/ 2 w 462"/>
              <a:gd name="T3" fmla="*/ 59 h 64"/>
              <a:gd name="T4" fmla="*/ 0 w 462"/>
              <a:gd name="T5" fmla="*/ 64 h 64"/>
              <a:gd name="T6" fmla="*/ 442 w 462"/>
              <a:gd name="T7" fmla="*/ 9 h 64"/>
              <a:gd name="T8" fmla="*/ 461 w 462"/>
              <a:gd name="T9" fmla="*/ 4 h 64"/>
              <a:gd name="T10" fmla="*/ 462 w 462"/>
              <a:gd name="T11" fmla="*/ 0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62" h="64">
                <a:moveTo>
                  <a:pt x="462" y="0"/>
                </a:moveTo>
                <a:lnTo>
                  <a:pt x="2" y="59"/>
                </a:lnTo>
                <a:lnTo>
                  <a:pt x="0" y="64"/>
                </a:lnTo>
                <a:lnTo>
                  <a:pt x="442" y="9"/>
                </a:lnTo>
                <a:lnTo>
                  <a:pt x="461" y="4"/>
                </a:lnTo>
                <a:lnTo>
                  <a:pt x="462" y="0"/>
                </a:lnTo>
                <a:close/>
              </a:path>
            </a:pathLst>
          </a:custGeom>
          <a:solidFill>
            <a:srgbClr val="BAC4D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408" name="îṥ1ïḍè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8D9EDC0C-040A-4998-A764-36812857D06F}"/>
              </a:ext>
            </a:extLst>
          </p:cNvPr>
          <p:cNvSpPr/>
          <p:nvPr/>
        </p:nvSpPr>
        <p:spPr bwMode="auto">
          <a:xfrm>
            <a:off x="2139611" y="3732697"/>
            <a:ext cx="303629" cy="42061"/>
          </a:xfrm>
          <a:custGeom>
            <a:avLst/>
            <a:gdLst>
              <a:gd name="T0" fmla="*/ 462 w 462"/>
              <a:gd name="T1" fmla="*/ 0 h 64"/>
              <a:gd name="T2" fmla="*/ 2 w 462"/>
              <a:gd name="T3" fmla="*/ 59 h 64"/>
              <a:gd name="T4" fmla="*/ 0 w 462"/>
              <a:gd name="T5" fmla="*/ 64 h 64"/>
              <a:gd name="T6" fmla="*/ 442 w 462"/>
              <a:gd name="T7" fmla="*/ 9 h 64"/>
              <a:gd name="T8" fmla="*/ 461 w 462"/>
              <a:gd name="T9" fmla="*/ 4 h 64"/>
              <a:gd name="T10" fmla="*/ 462 w 462"/>
              <a:gd name="T11" fmla="*/ 0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62" h="64">
                <a:moveTo>
                  <a:pt x="462" y="0"/>
                </a:moveTo>
                <a:lnTo>
                  <a:pt x="2" y="59"/>
                </a:lnTo>
                <a:lnTo>
                  <a:pt x="0" y="64"/>
                </a:lnTo>
                <a:lnTo>
                  <a:pt x="442" y="9"/>
                </a:lnTo>
                <a:lnTo>
                  <a:pt x="461" y="4"/>
                </a:lnTo>
                <a:lnTo>
                  <a:pt x="462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409" name="îŝľídé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B38C0358-BDF4-4128-8479-6C71833E66DB}"/>
              </a:ext>
            </a:extLst>
          </p:cNvPr>
          <p:cNvSpPr/>
          <p:nvPr/>
        </p:nvSpPr>
        <p:spPr bwMode="auto">
          <a:xfrm>
            <a:off x="2430095" y="3735326"/>
            <a:ext cx="12487" cy="3286"/>
          </a:xfrm>
          <a:custGeom>
            <a:avLst/>
            <a:gdLst>
              <a:gd name="T0" fmla="*/ 19 w 19"/>
              <a:gd name="T1" fmla="*/ 0 h 5"/>
              <a:gd name="T2" fmla="*/ 0 w 19"/>
              <a:gd name="T3" fmla="*/ 5 h 5"/>
              <a:gd name="T4" fmla="*/ 19 w 19"/>
              <a:gd name="T5" fmla="*/ 3 h 5"/>
              <a:gd name="T6" fmla="*/ 19 w 19"/>
              <a:gd name="T7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9" h="5">
                <a:moveTo>
                  <a:pt x="19" y="0"/>
                </a:moveTo>
                <a:lnTo>
                  <a:pt x="0" y="5"/>
                </a:lnTo>
                <a:lnTo>
                  <a:pt x="19" y="3"/>
                </a:lnTo>
                <a:lnTo>
                  <a:pt x="19" y="0"/>
                </a:lnTo>
                <a:close/>
              </a:path>
            </a:pathLst>
          </a:custGeom>
          <a:solidFill>
            <a:srgbClr val="75799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410" name="íṥḷîḓe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A37D1961-1977-4141-8DE8-B74534403A83}"/>
              </a:ext>
            </a:extLst>
          </p:cNvPr>
          <p:cNvSpPr/>
          <p:nvPr/>
        </p:nvSpPr>
        <p:spPr bwMode="auto">
          <a:xfrm>
            <a:off x="2430095" y="3735326"/>
            <a:ext cx="12487" cy="3286"/>
          </a:xfrm>
          <a:custGeom>
            <a:avLst/>
            <a:gdLst>
              <a:gd name="T0" fmla="*/ 19 w 19"/>
              <a:gd name="T1" fmla="*/ 0 h 5"/>
              <a:gd name="T2" fmla="*/ 0 w 19"/>
              <a:gd name="T3" fmla="*/ 5 h 5"/>
              <a:gd name="T4" fmla="*/ 19 w 19"/>
              <a:gd name="T5" fmla="*/ 3 h 5"/>
              <a:gd name="T6" fmla="*/ 19 w 19"/>
              <a:gd name="T7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9" h="5">
                <a:moveTo>
                  <a:pt x="19" y="0"/>
                </a:moveTo>
                <a:lnTo>
                  <a:pt x="0" y="5"/>
                </a:lnTo>
                <a:lnTo>
                  <a:pt x="19" y="3"/>
                </a:lnTo>
                <a:lnTo>
                  <a:pt x="19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411" name="íśļïḋè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AA54908F-6F14-4B8E-B710-278F511EC8C0}"/>
              </a:ext>
            </a:extLst>
          </p:cNvPr>
          <p:cNvSpPr/>
          <p:nvPr/>
        </p:nvSpPr>
        <p:spPr bwMode="auto">
          <a:xfrm>
            <a:off x="2442582" y="3724153"/>
            <a:ext cx="61777" cy="11173"/>
          </a:xfrm>
          <a:custGeom>
            <a:avLst/>
            <a:gdLst>
              <a:gd name="T0" fmla="*/ 94 w 94"/>
              <a:gd name="T1" fmla="*/ 0 h 17"/>
              <a:gd name="T2" fmla="*/ 1 w 94"/>
              <a:gd name="T3" fmla="*/ 13 h 17"/>
              <a:gd name="T4" fmla="*/ 0 w 94"/>
              <a:gd name="T5" fmla="*/ 17 h 17"/>
              <a:gd name="T6" fmla="*/ 26 w 94"/>
              <a:gd name="T7" fmla="*/ 10 h 17"/>
              <a:gd name="T8" fmla="*/ 27 w 94"/>
              <a:gd name="T9" fmla="*/ 17 h 17"/>
              <a:gd name="T10" fmla="*/ 93 w 94"/>
              <a:gd name="T11" fmla="*/ 8 h 17"/>
              <a:gd name="T12" fmla="*/ 94 w 94"/>
              <a:gd name="T13" fmla="*/ 0 h 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94" h="17">
                <a:moveTo>
                  <a:pt x="94" y="0"/>
                </a:moveTo>
                <a:lnTo>
                  <a:pt x="1" y="13"/>
                </a:lnTo>
                <a:lnTo>
                  <a:pt x="0" y="17"/>
                </a:lnTo>
                <a:lnTo>
                  <a:pt x="26" y="10"/>
                </a:lnTo>
                <a:lnTo>
                  <a:pt x="27" y="17"/>
                </a:lnTo>
                <a:lnTo>
                  <a:pt x="93" y="8"/>
                </a:lnTo>
                <a:lnTo>
                  <a:pt x="94" y="0"/>
                </a:lnTo>
                <a:close/>
              </a:path>
            </a:pathLst>
          </a:custGeom>
          <a:solidFill>
            <a:srgbClr val="92A0C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412" name="ïṩlîḑê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F973B1BF-7405-4AC1-B72B-0AB64DE136E0}"/>
              </a:ext>
            </a:extLst>
          </p:cNvPr>
          <p:cNvSpPr/>
          <p:nvPr/>
        </p:nvSpPr>
        <p:spPr bwMode="auto">
          <a:xfrm>
            <a:off x="2442582" y="3724153"/>
            <a:ext cx="61777" cy="11173"/>
          </a:xfrm>
          <a:custGeom>
            <a:avLst/>
            <a:gdLst>
              <a:gd name="T0" fmla="*/ 94 w 94"/>
              <a:gd name="T1" fmla="*/ 0 h 17"/>
              <a:gd name="T2" fmla="*/ 1 w 94"/>
              <a:gd name="T3" fmla="*/ 13 h 17"/>
              <a:gd name="T4" fmla="*/ 0 w 94"/>
              <a:gd name="T5" fmla="*/ 17 h 17"/>
              <a:gd name="T6" fmla="*/ 26 w 94"/>
              <a:gd name="T7" fmla="*/ 10 h 17"/>
              <a:gd name="T8" fmla="*/ 27 w 94"/>
              <a:gd name="T9" fmla="*/ 17 h 17"/>
              <a:gd name="T10" fmla="*/ 93 w 94"/>
              <a:gd name="T11" fmla="*/ 8 h 17"/>
              <a:gd name="T12" fmla="*/ 94 w 94"/>
              <a:gd name="T13" fmla="*/ 0 h 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94" h="17">
                <a:moveTo>
                  <a:pt x="94" y="0"/>
                </a:moveTo>
                <a:lnTo>
                  <a:pt x="1" y="13"/>
                </a:lnTo>
                <a:lnTo>
                  <a:pt x="0" y="17"/>
                </a:lnTo>
                <a:lnTo>
                  <a:pt x="26" y="10"/>
                </a:lnTo>
                <a:lnTo>
                  <a:pt x="27" y="17"/>
                </a:lnTo>
                <a:lnTo>
                  <a:pt x="93" y="8"/>
                </a:lnTo>
                <a:lnTo>
                  <a:pt x="94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413" name="îṥļïḋè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7FC33BE5-5F6E-46D6-BF21-C0A651A5C041}"/>
              </a:ext>
            </a:extLst>
          </p:cNvPr>
          <p:cNvSpPr/>
          <p:nvPr/>
        </p:nvSpPr>
        <p:spPr bwMode="auto">
          <a:xfrm>
            <a:off x="2442582" y="3730725"/>
            <a:ext cx="17745" cy="6572"/>
          </a:xfrm>
          <a:custGeom>
            <a:avLst/>
            <a:gdLst>
              <a:gd name="T0" fmla="*/ 26 w 27"/>
              <a:gd name="T1" fmla="*/ 0 h 10"/>
              <a:gd name="T2" fmla="*/ 0 w 27"/>
              <a:gd name="T3" fmla="*/ 7 h 10"/>
              <a:gd name="T4" fmla="*/ 0 w 27"/>
              <a:gd name="T5" fmla="*/ 10 h 10"/>
              <a:gd name="T6" fmla="*/ 27 w 27"/>
              <a:gd name="T7" fmla="*/ 7 h 10"/>
              <a:gd name="T8" fmla="*/ 26 w 27"/>
              <a:gd name="T9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7" h="10">
                <a:moveTo>
                  <a:pt x="26" y="0"/>
                </a:moveTo>
                <a:lnTo>
                  <a:pt x="0" y="7"/>
                </a:lnTo>
                <a:lnTo>
                  <a:pt x="0" y="10"/>
                </a:lnTo>
                <a:lnTo>
                  <a:pt x="27" y="7"/>
                </a:lnTo>
                <a:lnTo>
                  <a:pt x="26" y="0"/>
                </a:lnTo>
                <a:close/>
              </a:path>
            </a:pathLst>
          </a:custGeom>
          <a:solidFill>
            <a:srgbClr val="666C8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414" name="îṡľïḓê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C2791B9D-C2FC-4FBE-9527-451179A12544}"/>
              </a:ext>
            </a:extLst>
          </p:cNvPr>
          <p:cNvSpPr/>
          <p:nvPr/>
        </p:nvSpPr>
        <p:spPr bwMode="auto">
          <a:xfrm>
            <a:off x="2442582" y="3730725"/>
            <a:ext cx="17745" cy="6572"/>
          </a:xfrm>
          <a:custGeom>
            <a:avLst/>
            <a:gdLst>
              <a:gd name="T0" fmla="*/ 26 w 27"/>
              <a:gd name="T1" fmla="*/ 0 h 10"/>
              <a:gd name="T2" fmla="*/ 0 w 27"/>
              <a:gd name="T3" fmla="*/ 7 h 10"/>
              <a:gd name="T4" fmla="*/ 0 w 27"/>
              <a:gd name="T5" fmla="*/ 10 h 10"/>
              <a:gd name="T6" fmla="*/ 27 w 27"/>
              <a:gd name="T7" fmla="*/ 7 h 10"/>
              <a:gd name="T8" fmla="*/ 26 w 27"/>
              <a:gd name="T9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7" h="10">
                <a:moveTo>
                  <a:pt x="26" y="0"/>
                </a:moveTo>
                <a:lnTo>
                  <a:pt x="0" y="7"/>
                </a:lnTo>
                <a:lnTo>
                  <a:pt x="0" y="10"/>
                </a:lnTo>
                <a:lnTo>
                  <a:pt x="27" y="7"/>
                </a:lnTo>
                <a:lnTo>
                  <a:pt x="26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415" name="îs1îḍè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473FFE98-DD16-40DC-BD42-08E929E76B5D}"/>
              </a:ext>
            </a:extLst>
          </p:cNvPr>
          <p:cNvSpPr/>
          <p:nvPr/>
        </p:nvSpPr>
        <p:spPr bwMode="auto">
          <a:xfrm>
            <a:off x="2503702" y="3698522"/>
            <a:ext cx="196504" cy="30889"/>
          </a:xfrm>
          <a:custGeom>
            <a:avLst/>
            <a:gdLst>
              <a:gd name="T0" fmla="*/ 299 w 299"/>
              <a:gd name="T1" fmla="*/ 0 h 47"/>
              <a:gd name="T2" fmla="*/ 1 w 299"/>
              <a:gd name="T3" fmla="*/ 39 h 47"/>
              <a:gd name="T4" fmla="*/ 0 w 299"/>
              <a:gd name="T5" fmla="*/ 47 h 47"/>
              <a:gd name="T6" fmla="*/ 298 w 299"/>
              <a:gd name="T7" fmla="*/ 10 h 47"/>
              <a:gd name="T8" fmla="*/ 299 w 299"/>
              <a:gd name="T9" fmla="*/ 0 h 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99" h="47">
                <a:moveTo>
                  <a:pt x="299" y="0"/>
                </a:moveTo>
                <a:lnTo>
                  <a:pt x="1" y="39"/>
                </a:lnTo>
                <a:lnTo>
                  <a:pt x="0" y="47"/>
                </a:lnTo>
                <a:lnTo>
                  <a:pt x="298" y="10"/>
                </a:lnTo>
                <a:lnTo>
                  <a:pt x="299" y="0"/>
                </a:lnTo>
                <a:close/>
              </a:path>
            </a:pathLst>
          </a:custGeom>
          <a:solidFill>
            <a:srgbClr val="B8C3D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416" name="išľïḋê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8E6E9366-21B1-4FCE-9833-094F3877669C}"/>
              </a:ext>
            </a:extLst>
          </p:cNvPr>
          <p:cNvSpPr/>
          <p:nvPr/>
        </p:nvSpPr>
        <p:spPr bwMode="auto">
          <a:xfrm>
            <a:off x="2503702" y="3698522"/>
            <a:ext cx="196504" cy="30889"/>
          </a:xfrm>
          <a:custGeom>
            <a:avLst/>
            <a:gdLst>
              <a:gd name="T0" fmla="*/ 299 w 299"/>
              <a:gd name="T1" fmla="*/ 0 h 47"/>
              <a:gd name="T2" fmla="*/ 1 w 299"/>
              <a:gd name="T3" fmla="*/ 39 h 47"/>
              <a:gd name="T4" fmla="*/ 0 w 299"/>
              <a:gd name="T5" fmla="*/ 47 h 47"/>
              <a:gd name="T6" fmla="*/ 298 w 299"/>
              <a:gd name="T7" fmla="*/ 10 h 47"/>
              <a:gd name="T8" fmla="*/ 299 w 299"/>
              <a:gd name="T9" fmla="*/ 0 h 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99" h="47">
                <a:moveTo>
                  <a:pt x="299" y="0"/>
                </a:moveTo>
                <a:lnTo>
                  <a:pt x="1" y="39"/>
                </a:lnTo>
                <a:lnTo>
                  <a:pt x="0" y="47"/>
                </a:lnTo>
                <a:lnTo>
                  <a:pt x="298" y="10"/>
                </a:lnTo>
                <a:lnTo>
                  <a:pt x="299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417" name="îṣlïďê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27F76F6B-558F-4785-9A90-724EC69A2C42}"/>
              </a:ext>
            </a:extLst>
          </p:cNvPr>
          <p:cNvSpPr/>
          <p:nvPr/>
        </p:nvSpPr>
        <p:spPr bwMode="auto">
          <a:xfrm>
            <a:off x="2148155" y="3517134"/>
            <a:ext cx="591483" cy="218192"/>
          </a:xfrm>
          <a:custGeom>
            <a:avLst/>
            <a:gdLst>
              <a:gd name="T0" fmla="*/ 900 w 900"/>
              <a:gd name="T1" fmla="*/ 0 h 332"/>
              <a:gd name="T2" fmla="*/ 47 w 900"/>
              <a:gd name="T3" fmla="*/ 112 h 332"/>
              <a:gd name="T4" fmla="*/ 0 w 900"/>
              <a:gd name="T5" fmla="*/ 332 h 332"/>
              <a:gd name="T6" fmla="*/ 853 w 900"/>
              <a:gd name="T7" fmla="*/ 221 h 332"/>
              <a:gd name="T8" fmla="*/ 900 w 900"/>
              <a:gd name="T9" fmla="*/ 0 h 3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00" h="332">
                <a:moveTo>
                  <a:pt x="900" y="0"/>
                </a:moveTo>
                <a:lnTo>
                  <a:pt x="47" y="112"/>
                </a:lnTo>
                <a:lnTo>
                  <a:pt x="0" y="332"/>
                </a:lnTo>
                <a:lnTo>
                  <a:pt x="853" y="221"/>
                </a:lnTo>
                <a:lnTo>
                  <a:pt x="900" y="0"/>
                </a:lnTo>
                <a:close/>
              </a:path>
            </a:pathLst>
          </a:custGeom>
          <a:solidFill>
            <a:srgbClr val="797F8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418" name="iş1îḓé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6451EB38-8D1B-4D8D-8996-508BCC74271F}"/>
              </a:ext>
            </a:extLst>
          </p:cNvPr>
          <p:cNvSpPr/>
          <p:nvPr/>
        </p:nvSpPr>
        <p:spPr bwMode="auto">
          <a:xfrm>
            <a:off x="2148155" y="3517134"/>
            <a:ext cx="591483" cy="218192"/>
          </a:xfrm>
          <a:custGeom>
            <a:avLst/>
            <a:gdLst>
              <a:gd name="T0" fmla="*/ 900 w 900"/>
              <a:gd name="T1" fmla="*/ 0 h 332"/>
              <a:gd name="T2" fmla="*/ 47 w 900"/>
              <a:gd name="T3" fmla="*/ 112 h 332"/>
              <a:gd name="T4" fmla="*/ 0 w 900"/>
              <a:gd name="T5" fmla="*/ 332 h 332"/>
              <a:gd name="T6" fmla="*/ 853 w 900"/>
              <a:gd name="T7" fmla="*/ 221 h 332"/>
              <a:gd name="T8" fmla="*/ 900 w 900"/>
              <a:gd name="T9" fmla="*/ 0 h 3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00" h="332">
                <a:moveTo>
                  <a:pt x="900" y="0"/>
                </a:moveTo>
                <a:lnTo>
                  <a:pt x="47" y="112"/>
                </a:lnTo>
                <a:lnTo>
                  <a:pt x="0" y="332"/>
                </a:lnTo>
                <a:lnTo>
                  <a:pt x="853" y="221"/>
                </a:lnTo>
                <a:lnTo>
                  <a:pt x="900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419" name="iṣlíďè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DA405AD6-24F4-45F9-8E63-F3BB4C68ED68}"/>
              </a:ext>
            </a:extLst>
          </p:cNvPr>
          <p:cNvSpPr/>
          <p:nvPr/>
        </p:nvSpPr>
        <p:spPr bwMode="auto">
          <a:xfrm>
            <a:off x="2145526" y="3662376"/>
            <a:ext cx="563224" cy="88066"/>
          </a:xfrm>
          <a:custGeom>
            <a:avLst/>
            <a:gdLst>
              <a:gd name="T0" fmla="*/ 857 w 857"/>
              <a:gd name="T1" fmla="*/ 0 h 134"/>
              <a:gd name="T2" fmla="*/ 4 w 857"/>
              <a:gd name="T3" fmla="*/ 111 h 134"/>
              <a:gd name="T4" fmla="*/ 0 w 857"/>
              <a:gd name="T5" fmla="*/ 134 h 134"/>
              <a:gd name="T6" fmla="*/ 851 w 857"/>
              <a:gd name="T7" fmla="*/ 21 h 134"/>
              <a:gd name="T8" fmla="*/ 857 w 857"/>
              <a:gd name="T9" fmla="*/ 0 h 1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57" h="134">
                <a:moveTo>
                  <a:pt x="857" y="0"/>
                </a:moveTo>
                <a:lnTo>
                  <a:pt x="4" y="111"/>
                </a:lnTo>
                <a:lnTo>
                  <a:pt x="0" y="134"/>
                </a:lnTo>
                <a:lnTo>
                  <a:pt x="851" y="21"/>
                </a:lnTo>
                <a:lnTo>
                  <a:pt x="857" y="0"/>
                </a:lnTo>
                <a:close/>
              </a:path>
            </a:pathLst>
          </a:custGeom>
          <a:solidFill>
            <a:srgbClr val="73767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420" name="ïṩļîḍe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28D195A6-B37A-42E9-8C88-0E578A36905E}"/>
              </a:ext>
            </a:extLst>
          </p:cNvPr>
          <p:cNvSpPr/>
          <p:nvPr/>
        </p:nvSpPr>
        <p:spPr bwMode="auto">
          <a:xfrm>
            <a:off x="2145526" y="3662376"/>
            <a:ext cx="563224" cy="88066"/>
          </a:xfrm>
          <a:custGeom>
            <a:avLst/>
            <a:gdLst>
              <a:gd name="T0" fmla="*/ 857 w 857"/>
              <a:gd name="T1" fmla="*/ 0 h 134"/>
              <a:gd name="T2" fmla="*/ 4 w 857"/>
              <a:gd name="T3" fmla="*/ 111 h 134"/>
              <a:gd name="T4" fmla="*/ 0 w 857"/>
              <a:gd name="T5" fmla="*/ 134 h 134"/>
              <a:gd name="T6" fmla="*/ 851 w 857"/>
              <a:gd name="T7" fmla="*/ 21 h 134"/>
              <a:gd name="T8" fmla="*/ 857 w 857"/>
              <a:gd name="T9" fmla="*/ 0 h 1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57" h="134">
                <a:moveTo>
                  <a:pt x="857" y="0"/>
                </a:moveTo>
                <a:lnTo>
                  <a:pt x="4" y="111"/>
                </a:lnTo>
                <a:lnTo>
                  <a:pt x="0" y="134"/>
                </a:lnTo>
                <a:lnTo>
                  <a:pt x="851" y="21"/>
                </a:lnTo>
                <a:lnTo>
                  <a:pt x="857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421" name="iśḻïḍé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47B0D51C-E8BD-4603-82A4-ADC6688D82E2}"/>
              </a:ext>
            </a:extLst>
          </p:cNvPr>
          <p:cNvSpPr/>
          <p:nvPr/>
        </p:nvSpPr>
        <p:spPr bwMode="auto">
          <a:xfrm>
            <a:off x="2140926" y="3676177"/>
            <a:ext cx="563881" cy="95295"/>
          </a:xfrm>
          <a:custGeom>
            <a:avLst/>
            <a:gdLst>
              <a:gd name="T0" fmla="*/ 858 w 858"/>
              <a:gd name="T1" fmla="*/ 0 h 145"/>
              <a:gd name="T2" fmla="*/ 7 w 858"/>
              <a:gd name="T3" fmla="*/ 113 h 145"/>
              <a:gd name="T4" fmla="*/ 0 w 858"/>
              <a:gd name="T5" fmla="*/ 145 h 145"/>
              <a:gd name="T6" fmla="*/ 460 w 858"/>
              <a:gd name="T7" fmla="*/ 86 h 145"/>
              <a:gd name="T8" fmla="*/ 553 w 858"/>
              <a:gd name="T9" fmla="*/ 73 h 145"/>
              <a:gd name="T10" fmla="*/ 851 w 858"/>
              <a:gd name="T11" fmla="*/ 34 h 145"/>
              <a:gd name="T12" fmla="*/ 858 w 858"/>
              <a:gd name="T13" fmla="*/ 0 h 1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858" h="145">
                <a:moveTo>
                  <a:pt x="858" y="0"/>
                </a:moveTo>
                <a:lnTo>
                  <a:pt x="7" y="113"/>
                </a:lnTo>
                <a:lnTo>
                  <a:pt x="0" y="145"/>
                </a:lnTo>
                <a:lnTo>
                  <a:pt x="460" y="86"/>
                </a:lnTo>
                <a:lnTo>
                  <a:pt x="553" y="73"/>
                </a:lnTo>
                <a:lnTo>
                  <a:pt x="851" y="34"/>
                </a:lnTo>
                <a:lnTo>
                  <a:pt x="858" y="0"/>
                </a:lnTo>
                <a:close/>
              </a:path>
            </a:pathLst>
          </a:custGeom>
          <a:solidFill>
            <a:srgbClr val="D2D9E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422" name="íšľîḋé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15EEF063-24CA-449F-B948-D5AFA8D54BFF}"/>
              </a:ext>
            </a:extLst>
          </p:cNvPr>
          <p:cNvSpPr/>
          <p:nvPr/>
        </p:nvSpPr>
        <p:spPr bwMode="auto">
          <a:xfrm>
            <a:off x="2140926" y="3676177"/>
            <a:ext cx="563881" cy="95295"/>
          </a:xfrm>
          <a:custGeom>
            <a:avLst/>
            <a:gdLst>
              <a:gd name="T0" fmla="*/ 858 w 858"/>
              <a:gd name="T1" fmla="*/ 0 h 145"/>
              <a:gd name="T2" fmla="*/ 7 w 858"/>
              <a:gd name="T3" fmla="*/ 113 h 145"/>
              <a:gd name="T4" fmla="*/ 0 w 858"/>
              <a:gd name="T5" fmla="*/ 145 h 145"/>
              <a:gd name="T6" fmla="*/ 460 w 858"/>
              <a:gd name="T7" fmla="*/ 86 h 145"/>
              <a:gd name="T8" fmla="*/ 553 w 858"/>
              <a:gd name="T9" fmla="*/ 73 h 145"/>
              <a:gd name="T10" fmla="*/ 851 w 858"/>
              <a:gd name="T11" fmla="*/ 34 h 145"/>
              <a:gd name="T12" fmla="*/ 858 w 858"/>
              <a:gd name="T13" fmla="*/ 0 h 1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858" h="145">
                <a:moveTo>
                  <a:pt x="858" y="0"/>
                </a:moveTo>
                <a:lnTo>
                  <a:pt x="7" y="113"/>
                </a:lnTo>
                <a:lnTo>
                  <a:pt x="0" y="145"/>
                </a:lnTo>
                <a:lnTo>
                  <a:pt x="460" y="86"/>
                </a:lnTo>
                <a:lnTo>
                  <a:pt x="553" y="73"/>
                </a:lnTo>
                <a:lnTo>
                  <a:pt x="851" y="34"/>
                </a:lnTo>
                <a:lnTo>
                  <a:pt x="858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423" name="ïṧľîďê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03072EF1-AD06-4E73-8D30-834D1AF22224}"/>
              </a:ext>
            </a:extLst>
          </p:cNvPr>
          <p:cNvSpPr/>
          <p:nvPr/>
        </p:nvSpPr>
        <p:spPr bwMode="auto">
          <a:xfrm>
            <a:off x="2752125" y="2295391"/>
            <a:ext cx="36147" cy="36804"/>
          </a:xfrm>
          <a:custGeom>
            <a:avLst/>
            <a:gdLst>
              <a:gd name="T0" fmla="*/ 38 w 39"/>
              <a:gd name="T1" fmla="*/ 17 h 39"/>
              <a:gd name="T2" fmla="*/ 22 w 39"/>
              <a:gd name="T3" fmla="*/ 38 h 39"/>
              <a:gd name="T4" fmla="*/ 1 w 39"/>
              <a:gd name="T5" fmla="*/ 22 h 39"/>
              <a:gd name="T6" fmla="*/ 17 w 39"/>
              <a:gd name="T7" fmla="*/ 1 h 39"/>
              <a:gd name="T8" fmla="*/ 38 w 39"/>
              <a:gd name="T9" fmla="*/ 17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9" h="39">
                <a:moveTo>
                  <a:pt x="38" y="17"/>
                </a:moveTo>
                <a:cubicBezTo>
                  <a:pt x="39" y="27"/>
                  <a:pt x="32" y="37"/>
                  <a:pt x="22" y="38"/>
                </a:cubicBezTo>
                <a:cubicBezTo>
                  <a:pt x="11" y="39"/>
                  <a:pt x="2" y="32"/>
                  <a:pt x="1" y="22"/>
                </a:cubicBezTo>
                <a:cubicBezTo>
                  <a:pt x="0" y="12"/>
                  <a:pt x="7" y="3"/>
                  <a:pt x="17" y="1"/>
                </a:cubicBezTo>
                <a:cubicBezTo>
                  <a:pt x="27" y="0"/>
                  <a:pt x="36" y="7"/>
                  <a:pt x="38" y="17"/>
                </a:cubicBezTo>
                <a:close/>
              </a:path>
            </a:pathLst>
          </a:custGeom>
          <a:solidFill>
            <a:srgbClr val="3F475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424" name="ïşľîḍê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E7CA5057-356F-4867-8C16-9834EAC2C207}"/>
              </a:ext>
            </a:extLst>
          </p:cNvPr>
          <p:cNvSpPr/>
          <p:nvPr/>
        </p:nvSpPr>
        <p:spPr bwMode="auto">
          <a:xfrm>
            <a:off x="1899731" y="2275018"/>
            <a:ext cx="1905892" cy="1334124"/>
          </a:xfrm>
          <a:custGeom>
            <a:avLst/>
            <a:gdLst>
              <a:gd name="T0" fmla="*/ 2900 w 2900"/>
              <a:gd name="T1" fmla="*/ 1678 h 2030"/>
              <a:gd name="T2" fmla="*/ 220 w 2900"/>
              <a:gd name="T3" fmla="*/ 2030 h 2030"/>
              <a:gd name="T4" fmla="*/ 0 w 2900"/>
              <a:gd name="T5" fmla="*/ 352 h 2030"/>
              <a:gd name="T6" fmla="*/ 2679 w 2900"/>
              <a:gd name="T7" fmla="*/ 0 h 2030"/>
              <a:gd name="T8" fmla="*/ 2900 w 2900"/>
              <a:gd name="T9" fmla="*/ 1678 h 20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900" h="2030">
                <a:moveTo>
                  <a:pt x="2900" y="1678"/>
                </a:moveTo>
                <a:lnTo>
                  <a:pt x="220" y="2030"/>
                </a:lnTo>
                <a:lnTo>
                  <a:pt x="0" y="352"/>
                </a:lnTo>
                <a:lnTo>
                  <a:pt x="2679" y="0"/>
                </a:lnTo>
                <a:lnTo>
                  <a:pt x="2900" y="167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425" name="ïŝḻïdé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3B106295-F664-40E1-9FCC-0A35E56281EC}"/>
              </a:ext>
            </a:extLst>
          </p:cNvPr>
          <p:cNvSpPr/>
          <p:nvPr/>
        </p:nvSpPr>
        <p:spPr bwMode="auto">
          <a:xfrm>
            <a:off x="1899731" y="2275018"/>
            <a:ext cx="1905892" cy="1334124"/>
          </a:xfrm>
          <a:custGeom>
            <a:avLst/>
            <a:gdLst>
              <a:gd name="T0" fmla="*/ 2900 w 2900"/>
              <a:gd name="T1" fmla="*/ 1678 h 2030"/>
              <a:gd name="T2" fmla="*/ 220 w 2900"/>
              <a:gd name="T3" fmla="*/ 2030 h 2030"/>
              <a:gd name="T4" fmla="*/ 0 w 2900"/>
              <a:gd name="T5" fmla="*/ 352 h 2030"/>
              <a:gd name="T6" fmla="*/ 2679 w 2900"/>
              <a:gd name="T7" fmla="*/ 0 h 2030"/>
              <a:gd name="T8" fmla="*/ 2900 w 2900"/>
              <a:gd name="T9" fmla="*/ 1678 h 20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900" h="2030">
                <a:moveTo>
                  <a:pt x="2900" y="1678"/>
                </a:moveTo>
                <a:lnTo>
                  <a:pt x="220" y="2030"/>
                </a:lnTo>
                <a:lnTo>
                  <a:pt x="0" y="352"/>
                </a:lnTo>
                <a:lnTo>
                  <a:pt x="2679" y="0"/>
                </a:lnTo>
                <a:lnTo>
                  <a:pt x="2900" y="1678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426" name="íşliḓé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D09EAF81-2618-4C85-88FA-40B3FA0E1A49}"/>
              </a:ext>
            </a:extLst>
          </p:cNvPr>
          <p:cNvSpPr/>
          <p:nvPr/>
        </p:nvSpPr>
        <p:spPr bwMode="auto">
          <a:xfrm>
            <a:off x="3434960" y="2689714"/>
            <a:ext cx="127497" cy="157072"/>
          </a:xfrm>
          <a:custGeom>
            <a:avLst/>
            <a:gdLst>
              <a:gd name="T0" fmla="*/ 57 w 136"/>
              <a:gd name="T1" fmla="*/ 168 h 168"/>
              <a:gd name="T2" fmla="*/ 55 w 136"/>
              <a:gd name="T3" fmla="*/ 168 h 168"/>
              <a:gd name="T4" fmla="*/ 52 w 136"/>
              <a:gd name="T5" fmla="*/ 164 h 168"/>
              <a:gd name="T6" fmla="*/ 0 w 136"/>
              <a:gd name="T7" fmla="*/ 8 h 168"/>
              <a:gd name="T8" fmla="*/ 3 w 136"/>
              <a:gd name="T9" fmla="*/ 1 h 168"/>
              <a:gd name="T10" fmla="*/ 6 w 136"/>
              <a:gd name="T11" fmla="*/ 0 h 168"/>
              <a:gd name="T12" fmla="*/ 10 w 136"/>
              <a:gd name="T13" fmla="*/ 2 h 168"/>
              <a:gd name="T14" fmla="*/ 134 w 136"/>
              <a:gd name="T15" fmla="*/ 110 h 168"/>
              <a:gd name="T16" fmla="*/ 136 w 136"/>
              <a:gd name="T17" fmla="*/ 114 h 168"/>
              <a:gd name="T18" fmla="*/ 134 w 136"/>
              <a:gd name="T19" fmla="*/ 118 h 168"/>
              <a:gd name="T20" fmla="*/ 59 w 136"/>
              <a:gd name="T21" fmla="*/ 168 h 168"/>
              <a:gd name="T22" fmla="*/ 57 w 136"/>
              <a:gd name="T23" fmla="*/ 168 h 1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36" h="168">
                <a:moveTo>
                  <a:pt x="57" y="168"/>
                </a:moveTo>
                <a:cubicBezTo>
                  <a:pt x="56" y="168"/>
                  <a:pt x="55" y="168"/>
                  <a:pt x="55" y="168"/>
                </a:cubicBezTo>
                <a:cubicBezTo>
                  <a:pt x="53" y="167"/>
                  <a:pt x="52" y="166"/>
                  <a:pt x="52" y="164"/>
                </a:cubicBezTo>
                <a:cubicBezTo>
                  <a:pt x="0" y="8"/>
                  <a:pt x="0" y="8"/>
                  <a:pt x="0" y="8"/>
                </a:cubicBezTo>
                <a:cubicBezTo>
                  <a:pt x="0" y="5"/>
                  <a:pt x="1" y="3"/>
                  <a:pt x="3" y="1"/>
                </a:cubicBezTo>
                <a:cubicBezTo>
                  <a:pt x="4" y="1"/>
                  <a:pt x="5" y="0"/>
                  <a:pt x="6" y="0"/>
                </a:cubicBezTo>
                <a:cubicBezTo>
                  <a:pt x="7" y="0"/>
                  <a:pt x="8" y="1"/>
                  <a:pt x="10" y="2"/>
                </a:cubicBezTo>
                <a:cubicBezTo>
                  <a:pt x="134" y="110"/>
                  <a:pt x="134" y="110"/>
                  <a:pt x="134" y="110"/>
                </a:cubicBezTo>
                <a:cubicBezTo>
                  <a:pt x="135" y="111"/>
                  <a:pt x="136" y="112"/>
                  <a:pt x="136" y="114"/>
                </a:cubicBezTo>
                <a:cubicBezTo>
                  <a:pt x="136" y="115"/>
                  <a:pt x="136" y="117"/>
                  <a:pt x="134" y="118"/>
                </a:cubicBezTo>
                <a:cubicBezTo>
                  <a:pt x="114" y="140"/>
                  <a:pt x="88" y="157"/>
                  <a:pt x="59" y="168"/>
                </a:cubicBezTo>
                <a:cubicBezTo>
                  <a:pt x="58" y="168"/>
                  <a:pt x="58" y="168"/>
                  <a:pt x="57" y="168"/>
                </a:cubicBezTo>
                <a:close/>
              </a:path>
            </a:pathLst>
          </a:custGeom>
          <a:solidFill>
            <a:srgbClr val="72B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427" name="ïsļíḋê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B618B34A-70F1-449B-AE3E-743932C76BA9}"/>
              </a:ext>
            </a:extLst>
          </p:cNvPr>
          <p:cNvSpPr/>
          <p:nvPr/>
        </p:nvSpPr>
        <p:spPr bwMode="auto">
          <a:xfrm>
            <a:off x="3429046" y="2685113"/>
            <a:ext cx="139327" cy="167587"/>
          </a:xfrm>
          <a:custGeom>
            <a:avLst/>
            <a:gdLst>
              <a:gd name="T0" fmla="*/ 13 w 149"/>
              <a:gd name="T1" fmla="*/ 11 h 179"/>
              <a:gd name="T2" fmla="*/ 137 w 149"/>
              <a:gd name="T3" fmla="*/ 119 h 179"/>
              <a:gd name="T4" fmla="*/ 64 w 149"/>
              <a:gd name="T5" fmla="*/ 168 h 179"/>
              <a:gd name="T6" fmla="*/ 13 w 149"/>
              <a:gd name="T7" fmla="*/ 11 h 179"/>
              <a:gd name="T8" fmla="*/ 13 w 149"/>
              <a:gd name="T9" fmla="*/ 0 h 179"/>
              <a:gd name="T10" fmla="*/ 7 w 149"/>
              <a:gd name="T11" fmla="*/ 2 h 179"/>
              <a:gd name="T12" fmla="*/ 2 w 149"/>
              <a:gd name="T13" fmla="*/ 15 h 179"/>
              <a:gd name="T14" fmla="*/ 53 w 149"/>
              <a:gd name="T15" fmla="*/ 171 h 179"/>
              <a:gd name="T16" fmla="*/ 59 w 149"/>
              <a:gd name="T17" fmla="*/ 178 h 179"/>
              <a:gd name="T18" fmla="*/ 64 w 149"/>
              <a:gd name="T19" fmla="*/ 179 h 179"/>
              <a:gd name="T20" fmla="*/ 68 w 149"/>
              <a:gd name="T21" fmla="*/ 178 h 179"/>
              <a:gd name="T22" fmla="*/ 146 w 149"/>
              <a:gd name="T23" fmla="*/ 127 h 179"/>
              <a:gd name="T24" fmla="*/ 149 w 149"/>
              <a:gd name="T25" fmla="*/ 118 h 179"/>
              <a:gd name="T26" fmla="*/ 145 w 149"/>
              <a:gd name="T27" fmla="*/ 110 h 179"/>
              <a:gd name="T28" fmla="*/ 20 w 149"/>
              <a:gd name="T29" fmla="*/ 3 h 179"/>
              <a:gd name="T30" fmla="*/ 13 w 149"/>
              <a:gd name="T31" fmla="*/ 0 h 1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49" h="179">
                <a:moveTo>
                  <a:pt x="13" y="11"/>
                </a:moveTo>
                <a:cubicBezTo>
                  <a:pt x="137" y="119"/>
                  <a:pt x="137" y="119"/>
                  <a:pt x="137" y="119"/>
                </a:cubicBezTo>
                <a:cubicBezTo>
                  <a:pt x="117" y="140"/>
                  <a:pt x="92" y="157"/>
                  <a:pt x="64" y="168"/>
                </a:cubicBezTo>
                <a:cubicBezTo>
                  <a:pt x="13" y="11"/>
                  <a:pt x="13" y="11"/>
                  <a:pt x="13" y="11"/>
                </a:cubicBezTo>
                <a:moveTo>
                  <a:pt x="13" y="0"/>
                </a:moveTo>
                <a:cubicBezTo>
                  <a:pt x="11" y="0"/>
                  <a:pt x="8" y="0"/>
                  <a:pt x="7" y="2"/>
                </a:cubicBezTo>
                <a:cubicBezTo>
                  <a:pt x="2" y="5"/>
                  <a:pt x="0" y="10"/>
                  <a:pt x="2" y="15"/>
                </a:cubicBezTo>
                <a:cubicBezTo>
                  <a:pt x="53" y="171"/>
                  <a:pt x="53" y="171"/>
                  <a:pt x="53" y="171"/>
                </a:cubicBezTo>
                <a:cubicBezTo>
                  <a:pt x="54" y="174"/>
                  <a:pt x="56" y="177"/>
                  <a:pt x="59" y="178"/>
                </a:cubicBezTo>
                <a:cubicBezTo>
                  <a:pt x="61" y="179"/>
                  <a:pt x="62" y="179"/>
                  <a:pt x="64" y="179"/>
                </a:cubicBezTo>
                <a:cubicBezTo>
                  <a:pt x="65" y="179"/>
                  <a:pt x="67" y="179"/>
                  <a:pt x="68" y="178"/>
                </a:cubicBezTo>
                <a:cubicBezTo>
                  <a:pt x="97" y="167"/>
                  <a:pt x="124" y="150"/>
                  <a:pt x="146" y="127"/>
                </a:cubicBezTo>
                <a:cubicBezTo>
                  <a:pt x="148" y="124"/>
                  <a:pt x="149" y="121"/>
                  <a:pt x="149" y="118"/>
                </a:cubicBezTo>
                <a:cubicBezTo>
                  <a:pt x="148" y="115"/>
                  <a:pt x="147" y="112"/>
                  <a:pt x="145" y="110"/>
                </a:cubicBezTo>
                <a:cubicBezTo>
                  <a:pt x="20" y="3"/>
                  <a:pt x="20" y="3"/>
                  <a:pt x="20" y="3"/>
                </a:cubicBezTo>
                <a:cubicBezTo>
                  <a:pt x="18" y="1"/>
                  <a:pt x="15" y="0"/>
                  <a:pt x="13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428" name="iṩľîḍe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45A5A75E-3D72-4117-975A-D3E31C344339}"/>
              </a:ext>
            </a:extLst>
          </p:cNvPr>
          <p:cNvSpPr/>
          <p:nvPr/>
        </p:nvSpPr>
        <p:spPr bwMode="auto">
          <a:xfrm>
            <a:off x="3436932" y="2654225"/>
            <a:ext cx="177445" cy="137356"/>
          </a:xfrm>
          <a:custGeom>
            <a:avLst/>
            <a:gdLst>
              <a:gd name="T0" fmla="*/ 137 w 189"/>
              <a:gd name="T1" fmla="*/ 147 h 147"/>
              <a:gd name="T2" fmla="*/ 134 w 189"/>
              <a:gd name="T3" fmla="*/ 146 h 147"/>
              <a:gd name="T4" fmla="*/ 2 w 189"/>
              <a:gd name="T5" fmla="*/ 32 h 147"/>
              <a:gd name="T6" fmla="*/ 0 w 189"/>
              <a:gd name="T7" fmla="*/ 26 h 147"/>
              <a:gd name="T8" fmla="*/ 5 w 189"/>
              <a:gd name="T9" fmla="*/ 22 h 147"/>
              <a:gd name="T10" fmla="*/ 178 w 189"/>
              <a:gd name="T11" fmla="*/ 0 h 147"/>
              <a:gd name="T12" fmla="*/ 178 w 189"/>
              <a:gd name="T13" fmla="*/ 0 h 147"/>
              <a:gd name="T14" fmla="*/ 182 w 189"/>
              <a:gd name="T15" fmla="*/ 1 h 147"/>
              <a:gd name="T16" fmla="*/ 184 w 189"/>
              <a:gd name="T17" fmla="*/ 5 h 147"/>
              <a:gd name="T18" fmla="*/ 142 w 189"/>
              <a:gd name="T19" fmla="*/ 145 h 147"/>
              <a:gd name="T20" fmla="*/ 138 w 189"/>
              <a:gd name="T21" fmla="*/ 147 h 147"/>
              <a:gd name="T22" fmla="*/ 137 w 189"/>
              <a:gd name="T23" fmla="*/ 147 h 1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89" h="147">
                <a:moveTo>
                  <a:pt x="137" y="147"/>
                </a:moveTo>
                <a:cubicBezTo>
                  <a:pt x="136" y="147"/>
                  <a:pt x="135" y="147"/>
                  <a:pt x="134" y="146"/>
                </a:cubicBezTo>
                <a:cubicBezTo>
                  <a:pt x="2" y="32"/>
                  <a:pt x="2" y="32"/>
                  <a:pt x="2" y="32"/>
                </a:cubicBezTo>
                <a:cubicBezTo>
                  <a:pt x="0" y="30"/>
                  <a:pt x="0" y="28"/>
                  <a:pt x="0" y="26"/>
                </a:cubicBezTo>
                <a:cubicBezTo>
                  <a:pt x="1" y="24"/>
                  <a:pt x="3" y="22"/>
                  <a:pt x="5" y="22"/>
                </a:cubicBezTo>
                <a:cubicBezTo>
                  <a:pt x="178" y="0"/>
                  <a:pt x="178" y="0"/>
                  <a:pt x="178" y="0"/>
                </a:cubicBezTo>
                <a:cubicBezTo>
                  <a:pt x="178" y="0"/>
                  <a:pt x="178" y="0"/>
                  <a:pt x="178" y="0"/>
                </a:cubicBezTo>
                <a:cubicBezTo>
                  <a:pt x="180" y="0"/>
                  <a:pt x="181" y="1"/>
                  <a:pt x="182" y="1"/>
                </a:cubicBezTo>
                <a:cubicBezTo>
                  <a:pt x="183" y="2"/>
                  <a:pt x="184" y="4"/>
                  <a:pt x="184" y="5"/>
                </a:cubicBezTo>
                <a:cubicBezTo>
                  <a:pt x="189" y="56"/>
                  <a:pt x="174" y="105"/>
                  <a:pt x="142" y="145"/>
                </a:cubicBezTo>
                <a:cubicBezTo>
                  <a:pt x="141" y="146"/>
                  <a:pt x="139" y="147"/>
                  <a:pt x="138" y="147"/>
                </a:cubicBezTo>
                <a:lnTo>
                  <a:pt x="137" y="147"/>
                </a:lnTo>
                <a:close/>
              </a:path>
            </a:pathLst>
          </a:custGeom>
          <a:solidFill>
            <a:srgbClr val="FFD12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429" name="ïśļïḓè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59D0C374-F04F-4F3F-B7F5-C051C31E2883}"/>
              </a:ext>
            </a:extLst>
          </p:cNvPr>
          <p:cNvSpPr/>
          <p:nvPr/>
        </p:nvSpPr>
        <p:spPr bwMode="auto">
          <a:xfrm>
            <a:off x="3431674" y="2649625"/>
            <a:ext cx="187303" cy="147871"/>
          </a:xfrm>
          <a:custGeom>
            <a:avLst/>
            <a:gdLst>
              <a:gd name="T0" fmla="*/ 184 w 200"/>
              <a:gd name="T1" fmla="*/ 11 h 158"/>
              <a:gd name="T2" fmla="*/ 143 w 200"/>
              <a:gd name="T3" fmla="*/ 146 h 158"/>
              <a:gd name="T4" fmla="*/ 12 w 200"/>
              <a:gd name="T5" fmla="*/ 33 h 158"/>
              <a:gd name="T6" fmla="*/ 184 w 200"/>
              <a:gd name="T7" fmla="*/ 11 h 158"/>
              <a:gd name="T8" fmla="*/ 184 w 200"/>
              <a:gd name="T9" fmla="*/ 0 h 158"/>
              <a:gd name="T10" fmla="*/ 183 w 200"/>
              <a:gd name="T11" fmla="*/ 0 h 158"/>
              <a:gd name="T12" fmla="*/ 10 w 200"/>
              <a:gd name="T13" fmla="*/ 21 h 158"/>
              <a:gd name="T14" fmla="*/ 1 w 200"/>
              <a:gd name="T15" fmla="*/ 29 h 158"/>
              <a:gd name="T16" fmla="*/ 4 w 200"/>
              <a:gd name="T17" fmla="*/ 41 h 158"/>
              <a:gd name="T18" fmla="*/ 136 w 200"/>
              <a:gd name="T19" fmla="*/ 155 h 158"/>
              <a:gd name="T20" fmla="*/ 143 w 200"/>
              <a:gd name="T21" fmla="*/ 158 h 158"/>
              <a:gd name="T22" fmla="*/ 144 w 200"/>
              <a:gd name="T23" fmla="*/ 158 h 158"/>
              <a:gd name="T24" fmla="*/ 152 w 200"/>
              <a:gd name="T25" fmla="*/ 153 h 158"/>
              <a:gd name="T26" fmla="*/ 196 w 200"/>
              <a:gd name="T27" fmla="*/ 10 h 158"/>
              <a:gd name="T28" fmla="*/ 192 w 200"/>
              <a:gd name="T29" fmla="*/ 2 h 158"/>
              <a:gd name="T30" fmla="*/ 184 w 200"/>
              <a:gd name="T31" fmla="*/ 0 h 1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00" h="158">
                <a:moveTo>
                  <a:pt x="184" y="11"/>
                </a:moveTo>
                <a:cubicBezTo>
                  <a:pt x="189" y="61"/>
                  <a:pt x="173" y="109"/>
                  <a:pt x="143" y="146"/>
                </a:cubicBezTo>
                <a:cubicBezTo>
                  <a:pt x="12" y="33"/>
                  <a:pt x="12" y="33"/>
                  <a:pt x="12" y="33"/>
                </a:cubicBezTo>
                <a:cubicBezTo>
                  <a:pt x="184" y="11"/>
                  <a:pt x="184" y="11"/>
                  <a:pt x="184" y="11"/>
                </a:cubicBezTo>
                <a:moveTo>
                  <a:pt x="184" y="0"/>
                </a:moveTo>
                <a:cubicBezTo>
                  <a:pt x="184" y="0"/>
                  <a:pt x="183" y="0"/>
                  <a:pt x="183" y="0"/>
                </a:cubicBezTo>
                <a:cubicBezTo>
                  <a:pt x="10" y="21"/>
                  <a:pt x="10" y="21"/>
                  <a:pt x="10" y="21"/>
                </a:cubicBezTo>
                <a:cubicBezTo>
                  <a:pt x="6" y="22"/>
                  <a:pt x="2" y="25"/>
                  <a:pt x="1" y="29"/>
                </a:cubicBezTo>
                <a:cubicBezTo>
                  <a:pt x="0" y="34"/>
                  <a:pt x="1" y="38"/>
                  <a:pt x="4" y="41"/>
                </a:cubicBezTo>
                <a:cubicBezTo>
                  <a:pt x="136" y="155"/>
                  <a:pt x="136" y="155"/>
                  <a:pt x="136" y="155"/>
                </a:cubicBezTo>
                <a:cubicBezTo>
                  <a:pt x="138" y="157"/>
                  <a:pt x="141" y="158"/>
                  <a:pt x="143" y="158"/>
                </a:cubicBezTo>
                <a:cubicBezTo>
                  <a:pt x="144" y="158"/>
                  <a:pt x="144" y="158"/>
                  <a:pt x="144" y="158"/>
                </a:cubicBezTo>
                <a:cubicBezTo>
                  <a:pt x="147" y="157"/>
                  <a:pt x="150" y="156"/>
                  <a:pt x="152" y="153"/>
                </a:cubicBezTo>
                <a:cubicBezTo>
                  <a:pt x="185" y="113"/>
                  <a:pt x="200" y="62"/>
                  <a:pt x="196" y="10"/>
                </a:cubicBezTo>
                <a:cubicBezTo>
                  <a:pt x="195" y="7"/>
                  <a:pt x="194" y="4"/>
                  <a:pt x="192" y="2"/>
                </a:cubicBezTo>
                <a:cubicBezTo>
                  <a:pt x="190" y="0"/>
                  <a:pt x="187" y="0"/>
                  <a:pt x="184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430" name="îṣḻiďé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F68CFCCD-B9A9-42CA-98FB-CEB72258A0FB}"/>
              </a:ext>
            </a:extLst>
          </p:cNvPr>
          <p:cNvSpPr/>
          <p:nvPr/>
        </p:nvSpPr>
        <p:spPr bwMode="auto">
          <a:xfrm>
            <a:off x="3406043" y="2491895"/>
            <a:ext cx="202419" cy="182046"/>
          </a:xfrm>
          <a:custGeom>
            <a:avLst/>
            <a:gdLst>
              <a:gd name="T0" fmla="*/ 28 w 216"/>
              <a:gd name="T1" fmla="*/ 194 h 194"/>
              <a:gd name="T2" fmla="*/ 25 w 216"/>
              <a:gd name="T3" fmla="*/ 192 h 194"/>
              <a:gd name="T4" fmla="*/ 23 w 216"/>
              <a:gd name="T5" fmla="*/ 189 h 194"/>
              <a:gd name="T6" fmla="*/ 0 w 216"/>
              <a:gd name="T7" fmla="*/ 7 h 194"/>
              <a:gd name="T8" fmla="*/ 1 w 216"/>
              <a:gd name="T9" fmla="*/ 3 h 194"/>
              <a:gd name="T10" fmla="*/ 5 w 216"/>
              <a:gd name="T11" fmla="*/ 1 h 194"/>
              <a:gd name="T12" fmla="*/ 23 w 216"/>
              <a:gd name="T13" fmla="*/ 0 h 194"/>
              <a:gd name="T14" fmla="*/ 215 w 216"/>
              <a:gd name="T15" fmla="*/ 164 h 194"/>
              <a:gd name="T16" fmla="*/ 214 w 216"/>
              <a:gd name="T17" fmla="*/ 169 h 194"/>
              <a:gd name="T18" fmla="*/ 210 w 216"/>
              <a:gd name="T19" fmla="*/ 171 h 194"/>
              <a:gd name="T20" fmla="*/ 29 w 216"/>
              <a:gd name="T21" fmla="*/ 193 h 194"/>
              <a:gd name="T22" fmla="*/ 28 w 216"/>
              <a:gd name="T23" fmla="*/ 194 h 1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16" h="194">
                <a:moveTo>
                  <a:pt x="28" y="194"/>
                </a:moveTo>
                <a:cubicBezTo>
                  <a:pt x="27" y="194"/>
                  <a:pt x="26" y="193"/>
                  <a:pt x="25" y="192"/>
                </a:cubicBezTo>
                <a:cubicBezTo>
                  <a:pt x="24" y="191"/>
                  <a:pt x="23" y="190"/>
                  <a:pt x="23" y="189"/>
                </a:cubicBezTo>
                <a:cubicBezTo>
                  <a:pt x="0" y="7"/>
                  <a:pt x="0" y="7"/>
                  <a:pt x="0" y="7"/>
                </a:cubicBezTo>
                <a:cubicBezTo>
                  <a:pt x="0" y="6"/>
                  <a:pt x="0" y="4"/>
                  <a:pt x="1" y="3"/>
                </a:cubicBezTo>
                <a:cubicBezTo>
                  <a:pt x="2" y="2"/>
                  <a:pt x="4" y="1"/>
                  <a:pt x="5" y="1"/>
                </a:cubicBezTo>
                <a:cubicBezTo>
                  <a:pt x="11" y="0"/>
                  <a:pt x="17" y="0"/>
                  <a:pt x="23" y="0"/>
                </a:cubicBezTo>
                <a:cubicBezTo>
                  <a:pt x="119" y="0"/>
                  <a:pt x="200" y="69"/>
                  <a:pt x="215" y="164"/>
                </a:cubicBezTo>
                <a:cubicBezTo>
                  <a:pt x="216" y="166"/>
                  <a:pt x="215" y="167"/>
                  <a:pt x="214" y="169"/>
                </a:cubicBezTo>
                <a:cubicBezTo>
                  <a:pt x="213" y="170"/>
                  <a:pt x="212" y="171"/>
                  <a:pt x="210" y="171"/>
                </a:cubicBezTo>
                <a:cubicBezTo>
                  <a:pt x="29" y="193"/>
                  <a:pt x="29" y="193"/>
                  <a:pt x="29" y="193"/>
                </a:cubicBezTo>
                <a:lnTo>
                  <a:pt x="28" y="194"/>
                </a:lnTo>
                <a:close/>
              </a:path>
            </a:pathLst>
          </a:custGeom>
          <a:solidFill>
            <a:srgbClr val="FF646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431" name="îṡḻîḋe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4CDBC100-BE40-44DB-AB9C-133EF5F1D0E6}"/>
              </a:ext>
            </a:extLst>
          </p:cNvPr>
          <p:cNvSpPr/>
          <p:nvPr/>
        </p:nvSpPr>
        <p:spPr bwMode="auto">
          <a:xfrm>
            <a:off x="3400785" y="2487295"/>
            <a:ext cx="212934" cy="191247"/>
          </a:xfrm>
          <a:custGeom>
            <a:avLst/>
            <a:gdLst>
              <a:gd name="T0" fmla="*/ 29 w 227"/>
              <a:gd name="T1" fmla="*/ 11 h 204"/>
              <a:gd name="T2" fmla="*/ 216 w 227"/>
              <a:gd name="T3" fmla="*/ 170 h 204"/>
              <a:gd name="T4" fmla="*/ 34 w 227"/>
              <a:gd name="T5" fmla="*/ 193 h 204"/>
              <a:gd name="T6" fmla="*/ 12 w 227"/>
              <a:gd name="T7" fmla="*/ 12 h 204"/>
              <a:gd name="T8" fmla="*/ 29 w 227"/>
              <a:gd name="T9" fmla="*/ 11 h 204"/>
              <a:gd name="T10" fmla="*/ 29 w 227"/>
              <a:gd name="T11" fmla="*/ 0 h 204"/>
              <a:gd name="T12" fmla="*/ 11 w 227"/>
              <a:gd name="T13" fmla="*/ 0 h 204"/>
              <a:gd name="T14" fmla="*/ 3 w 227"/>
              <a:gd name="T15" fmla="*/ 5 h 204"/>
              <a:gd name="T16" fmla="*/ 1 w 227"/>
              <a:gd name="T17" fmla="*/ 13 h 204"/>
              <a:gd name="T18" fmla="*/ 23 w 227"/>
              <a:gd name="T19" fmla="*/ 194 h 204"/>
              <a:gd name="T20" fmla="*/ 28 w 227"/>
              <a:gd name="T21" fmla="*/ 202 h 204"/>
              <a:gd name="T22" fmla="*/ 34 w 227"/>
              <a:gd name="T23" fmla="*/ 204 h 204"/>
              <a:gd name="T24" fmla="*/ 36 w 227"/>
              <a:gd name="T25" fmla="*/ 204 h 204"/>
              <a:gd name="T26" fmla="*/ 217 w 227"/>
              <a:gd name="T27" fmla="*/ 181 h 204"/>
              <a:gd name="T28" fmla="*/ 225 w 227"/>
              <a:gd name="T29" fmla="*/ 177 h 204"/>
              <a:gd name="T30" fmla="*/ 227 w 227"/>
              <a:gd name="T31" fmla="*/ 168 h 204"/>
              <a:gd name="T32" fmla="*/ 158 w 227"/>
              <a:gd name="T33" fmla="*/ 47 h 204"/>
              <a:gd name="T34" fmla="*/ 29 w 227"/>
              <a:gd name="T35" fmla="*/ 0 h 2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27" h="204">
                <a:moveTo>
                  <a:pt x="29" y="11"/>
                </a:moveTo>
                <a:cubicBezTo>
                  <a:pt x="121" y="11"/>
                  <a:pt x="201" y="78"/>
                  <a:pt x="216" y="170"/>
                </a:cubicBezTo>
                <a:cubicBezTo>
                  <a:pt x="34" y="193"/>
                  <a:pt x="34" y="193"/>
                  <a:pt x="34" y="193"/>
                </a:cubicBezTo>
                <a:cubicBezTo>
                  <a:pt x="12" y="12"/>
                  <a:pt x="12" y="12"/>
                  <a:pt x="12" y="12"/>
                </a:cubicBezTo>
                <a:cubicBezTo>
                  <a:pt x="17" y="11"/>
                  <a:pt x="23" y="11"/>
                  <a:pt x="29" y="11"/>
                </a:cubicBezTo>
                <a:moveTo>
                  <a:pt x="29" y="0"/>
                </a:moveTo>
                <a:cubicBezTo>
                  <a:pt x="23" y="0"/>
                  <a:pt x="17" y="0"/>
                  <a:pt x="11" y="0"/>
                </a:cubicBezTo>
                <a:cubicBezTo>
                  <a:pt x="8" y="1"/>
                  <a:pt x="5" y="2"/>
                  <a:pt x="3" y="5"/>
                </a:cubicBezTo>
                <a:cubicBezTo>
                  <a:pt x="1" y="7"/>
                  <a:pt x="0" y="10"/>
                  <a:pt x="1" y="13"/>
                </a:cubicBezTo>
                <a:cubicBezTo>
                  <a:pt x="23" y="194"/>
                  <a:pt x="23" y="194"/>
                  <a:pt x="23" y="194"/>
                </a:cubicBezTo>
                <a:cubicBezTo>
                  <a:pt x="24" y="197"/>
                  <a:pt x="25" y="200"/>
                  <a:pt x="28" y="202"/>
                </a:cubicBezTo>
                <a:cubicBezTo>
                  <a:pt x="30" y="203"/>
                  <a:pt x="32" y="204"/>
                  <a:pt x="34" y="204"/>
                </a:cubicBezTo>
                <a:cubicBezTo>
                  <a:pt x="35" y="204"/>
                  <a:pt x="35" y="204"/>
                  <a:pt x="36" y="204"/>
                </a:cubicBezTo>
                <a:cubicBezTo>
                  <a:pt x="217" y="181"/>
                  <a:pt x="217" y="181"/>
                  <a:pt x="217" y="181"/>
                </a:cubicBezTo>
                <a:cubicBezTo>
                  <a:pt x="220" y="181"/>
                  <a:pt x="223" y="179"/>
                  <a:pt x="225" y="177"/>
                </a:cubicBezTo>
                <a:cubicBezTo>
                  <a:pt x="227" y="174"/>
                  <a:pt x="227" y="171"/>
                  <a:pt x="227" y="168"/>
                </a:cubicBezTo>
                <a:cubicBezTo>
                  <a:pt x="219" y="121"/>
                  <a:pt x="195" y="78"/>
                  <a:pt x="158" y="47"/>
                </a:cubicBezTo>
                <a:cubicBezTo>
                  <a:pt x="122" y="16"/>
                  <a:pt x="76" y="0"/>
                  <a:pt x="29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432" name="íṧ1ïḑê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BEBE7474-958F-4BDF-B2D1-F52FF252155F}"/>
              </a:ext>
            </a:extLst>
          </p:cNvPr>
          <p:cNvSpPr/>
          <p:nvPr/>
        </p:nvSpPr>
        <p:spPr bwMode="auto">
          <a:xfrm>
            <a:off x="3323893" y="2683799"/>
            <a:ext cx="158386" cy="174159"/>
          </a:xfrm>
          <a:custGeom>
            <a:avLst/>
            <a:gdLst>
              <a:gd name="T0" fmla="*/ 110 w 169"/>
              <a:gd name="T1" fmla="*/ 186 h 186"/>
              <a:gd name="T2" fmla="*/ 3 w 169"/>
              <a:gd name="T3" fmla="*/ 154 h 186"/>
              <a:gd name="T4" fmla="*/ 0 w 169"/>
              <a:gd name="T5" fmla="*/ 150 h 186"/>
              <a:gd name="T6" fmla="*/ 1 w 169"/>
              <a:gd name="T7" fmla="*/ 146 h 186"/>
              <a:gd name="T8" fmla="*/ 104 w 169"/>
              <a:gd name="T9" fmla="*/ 2 h 186"/>
              <a:gd name="T10" fmla="*/ 108 w 169"/>
              <a:gd name="T11" fmla="*/ 0 h 186"/>
              <a:gd name="T12" fmla="*/ 109 w 169"/>
              <a:gd name="T13" fmla="*/ 0 h 186"/>
              <a:gd name="T14" fmla="*/ 114 w 169"/>
              <a:gd name="T15" fmla="*/ 4 h 186"/>
              <a:gd name="T16" fmla="*/ 168 w 169"/>
              <a:gd name="T17" fmla="*/ 171 h 186"/>
              <a:gd name="T18" fmla="*/ 168 w 169"/>
              <a:gd name="T19" fmla="*/ 176 h 186"/>
              <a:gd name="T20" fmla="*/ 164 w 169"/>
              <a:gd name="T21" fmla="*/ 178 h 186"/>
              <a:gd name="T22" fmla="*/ 135 w 169"/>
              <a:gd name="T23" fmla="*/ 184 h 186"/>
              <a:gd name="T24" fmla="*/ 110 w 169"/>
              <a:gd name="T25" fmla="*/ 186 h 1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69" h="186">
                <a:moveTo>
                  <a:pt x="110" y="186"/>
                </a:moveTo>
                <a:cubicBezTo>
                  <a:pt x="72" y="186"/>
                  <a:pt x="35" y="175"/>
                  <a:pt x="3" y="154"/>
                </a:cubicBezTo>
                <a:cubicBezTo>
                  <a:pt x="2" y="153"/>
                  <a:pt x="1" y="151"/>
                  <a:pt x="0" y="150"/>
                </a:cubicBezTo>
                <a:cubicBezTo>
                  <a:pt x="0" y="148"/>
                  <a:pt x="0" y="147"/>
                  <a:pt x="1" y="146"/>
                </a:cubicBezTo>
                <a:cubicBezTo>
                  <a:pt x="104" y="2"/>
                  <a:pt x="104" y="2"/>
                  <a:pt x="104" y="2"/>
                </a:cubicBezTo>
                <a:cubicBezTo>
                  <a:pt x="105" y="1"/>
                  <a:pt x="106" y="0"/>
                  <a:pt x="108" y="0"/>
                </a:cubicBezTo>
                <a:cubicBezTo>
                  <a:pt x="109" y="0"/>
                  <a:pt x="109" y="0"/>
                  <a:pt x="109" y="0"/>
                </a:cubicBezTo>
                <a:cubicBezTo>
                  <a:pt x="111" y="0"/>
                  <a:pt x="113" y="2"/>
                  <a:pt x="114" y="4"/>
                </a:cubicBezTo>
                <a:cubicBezTo>
                  <a:pt x="168" y="171"/>
                  <a:pt x="168" y="171"/>
                  <a:pt x="168" y="171"/>
                </a:cubicBezTo>
                <a:cubicBezTo>
                  <a:pt x="169" y="173"/>
                  <a:pt x="169" y="174"/>
                  <a:pt x="168" y="176"/>
                </a:cubicBezTo>
                <a:cubicBezTo>
                  <a:pt x="167" y="177"/>
                  <a:pt x="166" y="178"/>
                  <a:pt x="164" y="178"/>
                </a:cubicBezTo>
                <a:cubicBezTo>
                  <a:pt x="155" y="181"/>
                  <a:pt x="145" y="183"/>
                  <a:pt x="135" y="184"/>
                </a:cubicBezTo>
                <a:cubicBezTo>
                  <a:pt x="127" y="185"/>
                  <a:pt x="118" y="186"/>
                  <a:pt x="110" y="186"/>
                </a:cubicBezTo>
                <a:close/>
              </a:path>
            </a:pathLst>
          </a:custGeom>
          <a:solidFill>
            <a:srgbClr val="A2B2D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433" name="íṡḷîḋê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BA66FEA1-6357-40F6-9261-20BBA04E6B22}"/>
              </a:ext>
            </a:extLst>
          </p:cNvPr>
          <p:cNvSpPr/>
          <p:nvPr/>
        </p:nvSpPr>
        <p:spPr bwMode="auto">
          <a:xfrm>
            <a:off x="3317977" y="2678541"/>
            <a:ext cx="169559" cy="185331"/>
          </a:xfrm>
          <a:custGeom>
            <a:avLst/>
            <a:gdLst>
              <a:gd name="T0" fmla="*/ 114 w 181"/>
              <a:gd name="T1" fmla="*/ 12 h 198"/>
              <a:gd name="T2" fmla="*/ 169 w 181"/>
              <a:gd name="T3" fmla="*/ 179 h 198"/>
              <a:gd name="T4" fmla="*/ 140 w 181"/>
              <a:gd name="T5" fmla="*/ 185 h 198"/>
              <a:gd name="T6" fmla="*/ 116 w 181"/>
              <a:gd name="T7" fmla="*/ 186 h 198"/>
              <a:gd name="T8" fmla="*/ 12 w 181"/>
              <a:gd name="T9" fmla="*/ 155 h 198"/>
              <a:gd name="T10" fmla="*/ 114 w 181"/>
              <a:gd name="T11" fmla="*/ 12 h 198"/>
              <a:gd name="T12" fmla="*/ 114 w 181"/>
              <a:gd name="T13" fmla="*/ 0 h 198"/>
              <a:gd name="T14" fmla="*/ 105 w 181"/>
              <a:gd name="T15" fmla="*/ 5 h 198"/>
              <a:gd name="T16" fmla="*/ 3 w 181"/>
              <a:gd name="T17" fmla="*/ 148 h 198"/>
              <a:gd name="T18" fmla="*/ 1 w 181"/>
              <a:gd name="T19" fmla="*/ 157 h 198"/>
              <a:gd name="T20" fmla="*/ 6 w 181"/>
              <a:gd name="T21" fmla="*/ 164 h 198"/>
              <a:gd name="T22" fmla="*/ 116 w 181"/>
              <a:gd name="T23" fmla="*/ 198 h 198"/>
              <a:gd name="T24" fmla="*/ 141 w 181"/>
              <a:gd name="T25" fmla="*/ 196 h 198"/>
              <a:gd name="T26" fmla="*/ 172 w 181"/>
              <a:gd name="T27" fmla="*/ 190 h 198"/>
              <a:gd name="T28" fmla="*/ 179 w 181"/>
              <a:gd name="T29" fmla="*/ 184 h 198"/>
              <a:gd name="T30" fmla="*/ 180 w 181"/>
              <a:gd name="T31" fmla="*/ 175 h 198"/>
              <a:gd name="T32" fmla="*/ 125 w 181"/>
              <a:gd name="T33" fmla="*/ 8 h 198"/>
              <a:gd name="T34" fmla="*/ 116 w 181"/>
              <a:gd name="T35" fmla="*/ 1 h 198"/>
              <a:gd name="T36" fmla="*/ 114 w 181"/>
              <a:gd name="T37" fmla="*/ 0 h 1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81" h="198">
                <a:moveTo>
                  <a:pt x="114" y="12"/>
                </a:moveTo>
                <a:cubicBezTo>
                  <a:pt x="169" y="179"/>
                  <a:pt x="169" y="179"/>
                  <a:pt x="169" y="179"/>
                </a:cubicBezTo>
                <a:cubicBezTo>
                  <a:pt x="160" y="182"/>
                  <a:pt x="150" y="184"/>
                  <a:pt x="140" y="185"/>
                </a:cubicBezTo>
                <a:cubicBezTo>
                  <a:pt x="132" y="186"/>
                  <a:pt x="124" y="186"/>
                  <a:pt x="116" y="186"/>
                </a:cubicBezTo>
                <a:cubicBezTo>
                  <a:pt x="78" y="186"/>
                  <a:pt x="42" y="175"/>
                  <a:pt x="12" y="155"/>
                </a:cubicBezTo>
                <a:cubicBezTo>
                  <a:pt x="114" y="12"/>
                  <a:pt x="114" y="12"/>
                  <a:pt x="114" y="12"/>
                </a:cubicBezTo>
                <a:moveTo>
                  <a:pt x="114" y="0"/>
                </a:moveTo>
                <a:cubicBezTo>
                  <a:pt x="111" y="0"/>
                  <a:pt x="107" y="2"/>
                  <a:pt x="105" y="5"/>
                </a:cubicBezTo>
                <a:cubicBezTo>
                  <a:pt x="3" y="148"/>
                  <a:pt x="3" y="148"/>
                  <a:pt x="3" y="148"/>
                </a:cubicBezTo>
                <a:cubicBezTo>
                  <a:pt x="1" y="151"/>
                  <a:pt x="0" y="154"/>
                  <a:pt x="1" y="157"/>
                </a:cubicBezTo>
                <a:cubicBezTo>
                  <a:pt x="1" y="160"/>
                  <a:pt x="3" y="163"/>
                  <a:pt x="6" y="164"/>
                </a:cubicBezTo>
                <a:cubicBezTo>
                  <a:pt x="39" y="186"/>
                  <a:pt x="77" y="198"/>
                  <a:pt x="116" y="198"/>
                </a:cubicBezTo>
                <a:cubicBezTo>
                  <a:pt x="125" y="198"/>
                  <a:pt x="133" y="197"/>
                  <a:pt x="141" y="196"/>
                </a:cubicBezTo>
                <a:cubicBezTo>
                  <a:pt x="152" y="195"/>
                  <a:pt x="162" y="193"/>
                  <a:pt x="172" y="190"/>
                </a:cubicBezTo>
                <a:cubicBezTo>
                  <a:pt x="175" y="189"/>
                  <a:pt x="177" y="187"/>
                  <a:pt x="179" y="184"/>
                </a:cubicBezTo>
                <a:cubicBezTo>
                  <a:pt x="180" y="182"/>
                  <a:pt x="181" y="178"/>
                  <a:pt x="180" y="175"/>
                </a:cubicBezTo>
                <a:cubicBezTo>
                  <a:pt x="125" y="8"/>
                  <a:pt x="125" y="8"/>
                  <a:pt x="125" y="8"/>
                </a:cubicBezTo>
                <a:cubicBezTo>
                  <a:pt x="124" y="4"/>
                  <a:pt x="120" y="1"/>
                  <a:pt x="116" y="1"/>
                </a:cubicBezTo>
                <a:cubicBezTo>
                  <a:pt x="115" y="0"/>
                  <a:pt x="115" y="0"/>
                  <a:pt x="114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434" name="íślïďé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D03C1D1A-9A77-41C7-B02B-67C5104FB09E}"/>
              </a:ext>
            </a:extLst>
          </p:cNvPr>
          <p:cNvSpPr/>
          <p:nvPr/>
        </p:nvSpPr>
        <p:spPr bwMode="auto">
          <a:xfrm>
            <a:off x="3232541" y="2495181"/>
            <a:ext cx="193218" cy="326630"/>
          </a:xfrm>
          <a:custGeom>
            <a:avLst/>
            <a:gdLst>
              <a:gd name="T0" fmla="*/ 92 w 206"/>
              <a:gd name="T1" fmla="*/ 349 h 349"/>
              <a:gd name="T2" fmla="*/ 88 w 206"/>
              <a:gd name="T3" fmla="*/ 347 h 349"/>
              <a:gd name="T4" fmla="*/ 66 w 206"/>
              <a:gd name="T5" fmla="*/ 328 h 349"/>
              <a:gd name="T6" fmla="*/ 57 w 206"/>
              <a:gd name="T7" fmla="*/ 317 h 349"/>
              <a:gd name="T8" fmla="*/ 14 w 206"/>
              <a:gd name="T9" fmla="*/ 217 h 349"/>
              <a:gd name="T10" fmla="*/ 176 w 206"/>
              <a:gd name="T11" fmla="*/ 0 h 349"/>
              <a:gd name="T12" fmla="*/ 177 w 206"/>
              <a:gd name="T13" fmla="*/ 0 h 349"/>
              <a:gd name="T14" fmla="*/ 180 w 206"/>
              <a:gd name="T15" fmla="*/ 1 h 349"/>
              <a:gd name="T16" fmla="*/ 183 w 206"/>
              <a:gd name="T17" fmla="*/ 5 h 349"/>
              <a:gd name="T18" fmla="*/ 206 w 206"/>
              <a:gd name="T19" fmla="*/ 193 h 349"/>
              <a:gd name="T20" fmla="*/ 205 w 206"/>
              <a:gd name="T21" fmla="*/ 197 h 349"/>
              <a:gd name="T22" fmla="*/ 96 w 206"/>
              <a:gd name="T23" fmla="*/ 346 h 349"/>
              <a:gd name="T24" fmla="*/ 92 w 206"/>
              <a:gd name="T25" fmla="*/ 348 h 349"/>
              <a:gd name="T26" fmla="*/ 92 w 206"/>
              <a:gd name="T27" fmla="*/ 349 h 3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206" h="349">
                <a:moveTo>
                  <a:pt x="92" y="349"/>
                </a:moveTo>
                <a:cubicBezTo>
                  <a:pt x="90" y="349"/>
                  <a:pt x="89" y="348"/>
                  <a:pt x="88" y="347"/>
                </a:cubicBezTo>
                <a:cubicBezTo>
                  <a:pt x="80" y="341"/>
                  <a:pt x="73" y="335"/>
                  <a:pt x="66" y="328"/>
                </a:cubicBezTo>
                <a:cubicBezTo>
                  <a:pt x="57" y="317"/>
                  <a:pt x="57" y="317"/>
                  <a:pt x="57" y="317"/>
                </a:cubicBezTo>
                <a:cubicBezTo>
                  <a:pt x="33" y="289"/>
                  <a:pt x="18" y="254"/>
                  <a:pt x="14" y="217"/>
                </a:cubicBezTo>
                <a:cubicBezTo>
                  <a:pt x="0" y="112"/>
                  <a:pt x="72" y="17"/>
                  <a:pt x="176" y="0"/>
                </a:cubicBezTo>
                <a:cubicBezTo>
                  <a:pt x="177" y="0"/>
                  <a:pt x="177" y="0"/>
                  <a:pt x="177" y="0"/>
                </a:cubicBezTo>
                <a:cubicBezTo>
                  <a:pt x="178" y="0"/>
                  <a:pt x="179" y="0"/>
                  <a:pt x="180" y="1"/>
                </a:cubicBezTo>
                <a:cubicBezTo>
                  <a:pt x="182" y="2"/>
                  <a:pt x="182" y="3"/>
                  <a:pt x="183" y="5"/>
                </a:cubicBezTo>
                <a:cubicBezTo>
                  <a:pt x="206" y="193"/>
                  <a:pt x="206" y="193"/>
                  <a:pt x="206" y="193"/>
                </a:cubicBezTo>
                <a:cubicBezTo>
                  <a:pt x="206" y="194"/>
                  <a:pt x="206" y="195"/>
                  <a:pt x="205" y="197"/>
                </a:cubicBezTo>
                <a:cubicBezTo>
                  <a:pt x="96" y="346"/>
                  <a:pt x="96" y="346"/>
                  <a:pt x="96" y="346"/>
                </a:cubicBezTo>
                <a:cubicBezTo>
                  <a:pt x="95" y="347"/>
                  <a:pt x="94" y="348"/>
                  <a:pt x="92" y="348"/>
                </a:cubicBezTo>
                <a:lnTo>
                  <a:pt x="92" y="349"/>
                </a:lnTo>
                <a:close/>
              </a:path>
            </a:pathLst>
          </a:custGeom>
          <a:solidFill>
            <a:srgbClr val="B74FB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435" name="iṣ1ïḑe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67AB6C81-0542-4810-9C1A-4998666C0972}"/>
              </a:ext>
            </a:extLst>
          </p:cNvPr>
          <p:cNvSpPr/>
          <p:nvPr/>
        </p:nvSpPr>
        <p:spPr bwMode="auto">
          <a:xfrm>
            <a:off x="3233856" y="2489267"/>
            <a:ext cx="197819" cy="337146"/>
          </a:xfrm>
          <a:custGeom>
            <a:avLst/>
            <a:gdLst>
              <a:gd name="T0" fmla="*/ 176 w 211"/>
              <a:gd name="T1" fmla="*/ 11 h 360"/>
              <a:gd name="T2" fmla="*/ 190 w 211"/>
              <a:gd name="T3" fmla="*/ 122 h 360"/>
              <a:gd name="T4" fmla="*/ 199 w 211"/>
              <a:gd name="T5" fmla="*/ 196 h 360"/>
              <a:gd name="T6" fmla="*/ 200 w 211"/>
              <a:gd name="T7" fmla="*/ 199 h 360"/>
              <a:gd name="T8" fmla="*/ 91 w 211"/>
              <a:gd name="T9" fmla="*/ 349 h 360"/>
              <a:gd name="T10" fmla="*/ 69 w 211"/>
              <a:gd name="T11" fmla="*/ 330 h 360"/>
              <a:gd name="T12" fmla="*/ 60 w 211"/>
              <a:gd name="T13" fmla="*/ 320 h 360"/>
              <a:gd name="T14" fmla="*/ 18 w 211"/>
              <a:gd name="T15" fmla="*/ 222 h 360"/>
              <a:gd name="T16" fmla="*/ 176 w 211"/>
              <a:gd name="T17" fmla="*/ 11 h 360"/>
              <a:gd name="T18" fmla="*/ 176 w 211"/>
              <a:gd name="T19" fmla="*/ 0 h 360"/>
              <a:gd name="T20" fmla="*/ 174 w 211"/>
              <a:gd name="T21" fmla="*/ 0 h 360"/>
              <a:gd name="T22" fmla="*/ 46 w 211"/>
              <a:gd name="T23" fmla="*/ 78 h 360"/>
              <a:gd name="T24" fmla="*/ 7 w 211"/>
              <a:gd name="T25" fmla="*/ 224 h 360"/>
              <a:gd name="T26" fmla="*/ 52 w 211"/>
              <a:gd name="T27" fmla="*/ 327 h 360"/>
              <a:gd name="T28" fmla="*/ 52 w 211"/>
              <a:gd name="T29" fmla="*/ 327 h 360"/>
              <a:gd name="T30" fmla="*/ 61 w 211"/>
              <a:gd name="T31" fmla="*/ 337 h 360"/>
              <a:gd name="T32" fmla="*/ 61 w 211"/>
              <a:gd name="T33" fmla="*/ 338 h 360"/>
              <a:gd name="T34" fmla="*/ 84 w 211"/>
              <a:gd name="T35" fmla="*/ 358 h 360"/>
              <a:gd name="T36" fmla="*/ 91 w 211"/>
              <a:gd name="T37" fmla="*/ 360 h 360"/>
              <a:gd name="T38" fmla="*/ 92 w 211"/>
              <a:gd name="T39" fmla="*/ 360 h 360"/>
              <a:gd name="T40" fmla="*/ 100 w 211"/>
              <a:gd name="T41" fmla="*/ 356 h 360"/>
              <a:gd name="T42" fmla="*/ 209 w 211"/>
              <a:gd name="T43" fmla="*/ 206 h 360"/>
              <a:gd name="T44" fmla="*/ 211 w 211"/>
              <a:gd name="T45" fmla="*/ 198 h 360"/>
              <a:gd name="T46" fmla="*/ 210 w 211"/>
              <a:gd name="T47" fmla="*/ 194 h 360"/>
              <a:gd name="T48" fmla="*/ 201 w 211"/>
              <a:gd name="T49" fmla="*/ 120 h 360"/>
              <a:gd name="T50" fmla="*/ 187 w 211"/>
              <a:gd name="T51" fmla="*/ 10 h 360"/>
              <a:gd name="T52" fmla="*/ 183 w 211"/>
              <a:gd name="T53" fmla="*/ 2 h 360"/>
              <a:gd name="T54" fmla="*/ 176 w 211"/>
              <a:gd name="T55" fmla="*/ 0 h 3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211" h="360">
                <a:moveTo>
                  <a:pt x="176" y="11"/>
                </a:moveTo>
                <a:cubicBezTo>
                  <a:pt x="190" y="122"/>
                  <a:pt x="190" y="122"/>
                  <a:pt x="190" y="122"/>
                </a:cubicBezTo>
                <a:cubicBezTo>
                  <a:pt x="199" y="196"/>
                  <a:pt x="199" y="196"/>
                  <a:pt x="199" y="196"/>
                </a:cubicBezTo>
                <a:cubicBezTo>
                  <a:pt x="200" y="199"/>
                  <a:pt x="200" y="199"/>
                  <a:pt x="200" y="199"/>
                </a:cubicBezTo>
                <a:cubicBezTo>
                  <a:pt x="91" y="349"/>
                  <a:pt x="91" y="349"/>
                  <a:pt x="91" y="349"/>
                </a:cubicBezTo>
                <a:cubicBezTo>
                  <a:pt x="83" y="343"/>
                  <a:pt x="76" y="337"/>
                  <a:pt x="69" y="330"/>
                </a:cubicBezTo>
                <a:cubicBezTo>
                  <a:pt x="60" y="320"/>
                  <a:pt x="60" y="320"/>
                  <a:pt x="60" y="320"/>
                </a:cubicBezTo>
                <a:cubicBezTo>
                  <a:pt x="38" y="293"/>
                  <a:pt x="23" y="259"/>
                  <a:pt x="18" y="222"/>
                </a:cubicBezTo>
                <a:cubicBezTo>
                  <a:pt x="5" y="121"/>
                  <a:pt x="76" y="28"/>
                  <a:pt x="176" y="11"/>
                </a:cubicBezTo>
                <a:moveTo>
                  <a:pt x="176" y="0"/>
                </a:moveTo>
                <a:cubicBezTo>
                  <a:pt x="175" y="0"/>
                  <a:pt x="175" y="0"/>
                  <a:pt x="174" y="0"/>
                </a:cubicBezTo>
                <a:cubicBezTo>
                  <a:pt x="123" y="9"/>
                  <a:pt x="77" y="36"/>
                  <a:pt x="46" y="78"/>
                </a:cubicBezTo>
                <a:cubicBezTo>
                  <a:pt x="14" y="120"/>
                  <a:pt x="0" y="172"/>
                  <a:pt x="7" y="224"/>
                </a:cubicBezTo>
                <a:cubicBezTo>
                  <a:pt x="12" y="262"/>
                  <a:pt x="27" y="297"/>
                  <a:pt x="52" y="327"/>
                </a:cubicBezTo>
                <a:cubicBezTo>
                  <a:pt x="52" y="327"/>
                  <a:pt x="52" y="327"/>
                  <a:pt x="52" y="327"/>
                </a:cubicBezTo>
                <a:cubicBezTo>
                  <a:pt x="61" y="337"/>
                  <a:pt x="61" y="337"/>
                  <a:pt x="61" y="337"/>
                </a:cubicBezTo>
                <a:cubicBezTo>
                  <a:pt x="61" y="338"/>
                  <a:pt x="61" y="338"/>
                  <a:pt x="61" y="338"/>
                </a:cubicBezTo>
                <a:cubicBezTo>
                  <a:pt x="68" y="345"/>
                  <a:pt x="76" y="352"/>
                  <a:pt x="84" y="358"/>
                </a:cubicBezTo>
                <a:cubicBezTo>
                  <a:pt x="86" y="359"/>
                  <a:pt x="88" y="360"/>
                  <a:pt x="91" y="360"/>
                </a:cubicBezTo>
                <a:cubicBezTo>
                  <a:pt x="91" y="360"/>
                  <a:pt x="92" y="360"/>
                  <a:pt x="92" y="360"/>
                </a:cubicBezTo>
                <a:cubicBezTo>
                  <a:pt x="95" y="360"/>
                  <a:pt x="98" y="358"/>
                  <a:pt x="100" y="356"/>
                </a:cubicBezTo>
                <a:cubicBezTo>
                  <a:pt x="209" y="206"/>
                  <a:pt x="209" y="206"/>
                  <a:pt x="209" y="206"/>
                </a:cubicBezTo>
                <a:cubicBezTo>
                  <a:pt x="210" y="204"/>
                  <a:pt x="211" y="201"/>
                  <a:pt x="211" y="198"/>
                </a:cubicBezTo>
                <a:cubicBezTo>
                  <a:pt x="210" y="194"/>
                  <a:pt x="210" y="194"/>
                  <a:pt x="210" y="194"/>
                </a:cubicBezTo>
                <a:cubicBezTo>
                  <a:pt x="201" y="120"/>
                  <a:pt x="201" y="120"/>
                  <a:pt x="201" y="120"/>
                </a:cubicBezTo>
                <a:cubicBezTo>
                  <a:pt x="187" y="10"/>
                  <a:pt x="187" y="10"/>
                  <a:pt x="187" y="10"/>
                </a:cubicBezTo>
                <a:cubicBezTo>
                  <a:pt x="187" y="7"/>
                  <a:pt x="185" y="4"/>
                  <a:pt x="183" y="2"/>
                </a:cubicBezTo>
                <a:cubicBezTo>
                  <a:pt x="181" y="1"/>
                  <a:pt x="178" y="0"/>
                  <a:pt x="176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436" name="îṧ1ïḓê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6810D388-ED24-4D57-B41A-2692E4822EA8}"/>
              </a:ext>
            </a:extLst>
          </p:cNvPr>
          <p:cNvSpPr/>
          <p:nvPr/>
        </p:nvSpPr>
        <p:spPr bwMode="auto">
          <a:xfrm>
            <a:off x="3302205" y="2978227"/>
            <a:ext cx="59806" cy="59806"/>
          </a:xfrm>
          <a:custGeom>
            <a:avLst/>
            <a:gdLst>
              <a:gd name="T0" fmla="*/ 0 w 91"/>
              <a:gd name="T1" fmla="*/ 9 h 91"/>
              <a:gd name="T2" fmla="*/ 81 w 91"/>
              <a:gd name="T3" fmla="*/ 0 h 91"/>
              <a:gd name="T4" fmla="*/ 91 w 91"/>
              <a:gd name="T5" fmla="*/ 79 h 91"/>
              <a:gd name="T6" fmla="*/ 11 w 91"/>
              <a:gd name="T7" fmla="*/ 91 h 91"/>
              <a:gd name="T8" fmla="*/ 0 w 91"/>
              <a:gd name="T9" fmla="*/ 9 h 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1" h="91">
                <a:moveTo>
                  <a:pt x="0" y="9"/>
                </a:moveTo>
                <a:lnTo>
                  <a:pt x="81" y="0"/>
                </a:lnTo>
                <a:lnTo>
                  <a:pt x="91" y="79"/>
                </a:lnTo>
                <a:lnTo>
                  <a:pt x="11" y="91"/>
                </a:lnTo>
                <a:lnTo>
                  <a:pt x="0" y="9"/>
                </a:lnTo>
                <a:close/>
              </a:path>
            </a:pathLst>
          </a:custGeom>
          <a:solidFill>
            <a:srgbClr val="72B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437" name="iṣliḍé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BE39C3DC-D5FD-4190-B770-A2863F8AC853}"/>
              </a:ext>
            </a:extLst>
          </p:cNvPr>
          <p:cNvSpPr/>
          <p:nvPr/>
        </p:nvSpPr>
        <p:spPr bwMode="auto">
          <a:xfrm>
            <a:off x="3294976" y="2969683"/>
            <a:ext cx="74921" cy="75579"/>
          </a:xfrm>
          <a:custGeom>
            <a:avLst/>
            <a:gdLst>
              <a:gd name="T0" fmla="*/ 82 w 114"/>
              <a:gd name="T1" fmla="*/ 24 h 115"/>
              <a:gd name="T2" fmla="*/ 91 w 114"/>
              <a:gd name="T3" fmla="*/ 84 h 115"/>
              <a:gd name="T4" fmla="*/ 31 w 114"/>
              <a:gd name="T5" fmla="*/ 91 h 115"/>
              <a:gd name="T6" fmla="*/ 24 w 114"/>
              <a:gd name="T7" fmla="*/ 32 h 115"/>
              <a:gd name="T8" fmla="*/ 82 w 114"/>
              <a:gd name="T9" fmla="*/ 24 h 115"/>
              <a:gd name="T10" fmla="*/ 101 w 114"/>
              <a:gd name="T11" fmla="*/ 0 h 115"/>
              <a:gd name="T12" fmla="*/ 79 w 114"/>
              <a:gd name="T13" fmla="*/ 3 h 115"/>
              <a:gd name="T14" fmla="*/ 21 w 114"/>
              <a:gd name="T15" fmla="*/ 11 h 115"/>
              <a:gd name="T16" fmla="*/ 0 w 114"/>
              <a:gd name="T17" fmla="*/ 14 h 115"/>
              <a:gd name="T18" fmla="*/ 2 w 114"/>
              <a:gd name="T19" fmla="*/ 35 h 115"/>
              <a:gd name="T20" fmla="*/ 10 w 114"/>
              <a:gd name="T21" fmla="*/ 94 h 115"/>
              <a:gd name="T22" fmla="*/ 12 w 114"/>
              <a:gd name="T23" fmla="*/ 115 h 115"/>
              <a:gd name="T24" fmla="*/ 34 w 114"/>
              <a:gd name="T25" fmla="*/ 112 h 115"/>
              <a:gd name="T26" fmla="*/ 94 w 114"/>
              <a:gd name="T27" fmla="*/ 105 h 115"/>
              <a:gd name="T28" fmla="*/ 114 w 114"/>
              <a:gd name="T29" fmla="*/ 102 h 115"/>
              <a:gd name="T30" fmla="*/ 111 w 114"/>
              <a:gd name="T31" fmla="*/ 81 h 115"/>
              <a:gd name="T32" fmla="*/ 104 w 114"/>
              <a:gd name="T33" fmla="*/ 21 h 115"/>
              <a:gd name="T34" fmla="*/ 101 w 114"/>
              <a:gd name="T35" fmla="*/ 0 h 1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14" h="115">
                <a:moveTo>
                  <a:pt x="82" y="24"/>
                </a:moveTo>
                <a:lnTo>
                  <a:pt x="91" y="84"/>
                </a:lnTo>
                <a:lnTo>
                  <a:pt x="31" y="91"/>
                </a:lnTo>
                <a:lnTo>
                  <a:pt x="24" y="32"/>
                </a:lnTo>
                <a:lnTo>
                  <a:pt x="82" y="24"/>
                </a:lnTo>
                <a:close/>
                <a:moveTo>
                  <a:pt x="101" y="0"/>
                </a:moveTo>
                <a:lnTo>
                  <a:pt x="79" y="3"/>
                </a:lnTo>
                <a:lnTo>
                  <a:pt x="21" y="11"/>
                </a:lnTo>
                <a:lnTo>
                  <a:pt x="0" y="14"/>
                </a:lnTo>
                <a:lnTo>
                  <a:pt x="2" y="35"/>
                </a:lnTo>
                <a:lnTo>
                  <a:pt x="10" y="94"/>
                </a:lnTo>
                <a:lnTo>
                  <a:pt x="12" y="115"/>
                </a:lnTo>
                <a:lnTo>
                  <a:pt x="34" y="112"/>
                </a:lnTo>
                <a:lnTo>
                  <a:pt x="94" y="105"/>
                </a:lnTo>
                <a:lnTo>
                  <a:pt x="114" y="102"/>
                </a:lnTo>
                <a:lnTo>
                  <a:pt x="111" y="81"/>
                </a:lnTo>
                <a:lnTo>
                  <a:pt x="104" y="21"/>
                </a:lnTo>
                <a:lnTo>
                  <a:pt x="101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438" name="isḷïḍè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0B442ABD-82DE-40C5-9689-4B3FB63FC791}"/>
              </a:ext>
            </a:extLst>
          </p:cNvPr>
          <p:cNvSpPr/>
          <p:nvPr/>
        </p:nvSpPr>
        <p:spPr bwMode="auto">
          <a:xfrm>
            <a:off x="3294976" y="2969683"/>
            <a:ext cx="74921" cy="75579"/>
          </a:xfrm>
          <a:custGeom>
            <a:avLst/>
            <a:gdLst>
              <a:gd name="T0" fmla="*/ 82 w 114"/>
              <a:gd name="T1" fmla="*/ 24 h 115"/>
              <a:gd name="T2" fmla="*/ 91 w 114"/>
              <a:gd name="T3" fmla="*/ 84 h 115"/>
              <a:gd name="T4" fmla="*/ 31 w 114"/>
              <a:gd name="T5" fmla="*/ 91 h 115"/>
              <a:gd name="T6" fmla="*/ 24 w 114"/>
              <a:gd name="T7" fmla="*/ 32 h 115"/>
              <a:gd name="T8" fmla="*/ 82 w 114"/>
              <a:gd name="T9" fmla="*/ 24 h 115"/>
              <a:gd name="T10" fmla="*/ 101 w 114"/>
              <a:gd name="T11" fmla="*/ 0 h 115"/>
              <a:gd name="T12" fmla="*/ 79 w 114"/>
              <a:gd name="T13" fmla="*/ 3 h 115"/>
              <a:gd name="T14" fmla="*/ 21 w 114"/>
              <a:gd name="T15" fmla="*/ 11 h 115"/>
              <a:gd name="T16" fmla="*/ 0 w 114"/>
              <a:gd name="T17" fmla="*/ 14 h 115"/>
              <a:gd name="T18" fmla="*/ 2 w 114"/>
              <a:gd name="T19" fmla="*/ 35 h 115"/>
              <a:gd name="T20" fmla="*/ 10 w 114"/>
              <a:gd name="T21" fmla="*/ 94 h 115"/>
              <a:gd name="T22" fmla="*/ 12 w 114"/>
              <a:gd name="T23" fmla="*/ 115 h 115"/>
              <a:gd name="T24" fmla="*/ 34 w 114"/>
              <a:gd name="T25" fmla="*/ 112 h 115"/>
              <a:gd name="T26" fmla="*/ 94 w 114"/>
              <a:gd name="T27" fmla="*/ 105 h 115"/>
              <a:gd name="T28" fmla="*/ 114 w 114"/>
              <a:gd name="T29" fmla="*/ 102 h 115"/>
              <a:gd name="T30" fmla="*/ 111 w 114"/>
              <a:gd name="T31" fmla="*/ 81 h 115"/>
              <a:gd name="T32" fmla="*/ 104 w 114"/>
              <a:gd name="T33" fmla="*/ 21 h 115"/>
              <a:gd name="T34" fmla="*/ 101 w 114"/>
              <a:gd name="T35" fmla="*/ 0 h 1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14" h="115">
                <a:moveTo>
                  <a:pt x="82" y="24"/>
                </a:moveTo>
                <a:lnTo>
                  <a:pt x="91" y="84"/>
                </a:lnTo>
                <a:lnTo>
                  <a:pt x="31" y="91"/>
                </a:lnTo>
                <a:lnTo>
                  <a:pt x="24" y="32"/>
                </a:lnTo>
                <a:lnTo>
                  <a:pt x="82" y="24"/>
                </a:lnTo>
                <a:moveTo>
                  <a:pt x="101" y="0"/>
                </a:moveTo>
                <a:lnTo>
                  <a:pt x="79" y="3"/>
                </a:lnTo>
                <a:lnTo>
                  <a:pt x="21" y="11"/>
                </a:lnTo>
                <a:lnTo>
                  <a:pt x="0" y="14"/>
                </a:lnTo>
                <a:lnTo>
                  <a:pt x="2" y="35"/>
                </a:lnTo>
                <a:lnTo>
                  <a:pt x="10" y="94"/>
                </a:lnTo>
                <a:lnTo>
                  <a:pt x="12" y="115"/>
                </a:lnTo>
                <a:lnTo>
                  <a:pt x="34" y="112"/>
                </a:lnTo>
                <a:lnTo>
                  <a:pt x="94" y="105"/>
                </a:lnTo>
                <a:lnTo>
                  <a:pt x="114" y="102"/>
                </a:lnTo>
                <a:lnTo>
                  <a:pt x="111" y="81"/>
                </a:lnTo>
                <a:lnTo>
                  <a:pt x="104" y="21"/>
                </a:lnTo>
                <a:lnTo>
                  <a:pt x="101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439" name="îSľïḑé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BC30C1DE-C036-4B11-B4FB-EEF0340B7F9C}"/>
              </a:ext>
            </a:extLst>
          </p:cNvPr>
          <p:cNvSpPr/>
          <p:nvPr/>
        </p:nvSpPr>
        <p:spPr bwMode="auto">
          <a:xfrm>
            <a:off x="3384356" y="2959825"/>
            <a:ext cx="251710" cy="47976"/>
          </a:xfrm>
          <a:custGeom>
            <a:avLst/>
            <a:gdLst>
              <a:gd name="T0" fmla="*/ 383 w 383"/>
              <a:gd name="T1" fmla="*/ 23 h 73"/>
              <a:gd name="T2" fmla="*/ 3 w 383"/>
              <a:gd name="T3" fmla="*/ 73 h 73"/>
              <a:gd name="T4" fmla="*/ 0 w 383"/>
              <a:gd name="T5" fmla="*/ 50 h 73"/>
              <a:gd name="T6" fmla="*/ 380 w 383"/>
              <a:gd name="T7" fmla="*/ 0 h 73"/>
              <a:gd name="T8" fmla="*/ 383 w 383"/>
              <a:gd name="T9" fmla="*/ 23 h 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83" h="73">
                <a:moveTo>
                  <a:pt x="383" y="23"/>
                </a:moveTo>
                <a:lnTo>
                  <a:pt x="3" y="73"/>
                </a:lnTo>
                <a:lnTo>
                  <a:pt x="0" y="50"/>
                </a:lnTo>
                <a:lnTo>
                  <a:pt x="380" y="0"/>
                </a:lnTo>
                <a:lnTo>
                  <a:pt x="383" y="23"/>
                </a:lnTo>
                <a:close/>
              </a:path>
            </a:pathLst>
          </a:custGeom>
          <a:solidFill>
            <a:srgbClr val="5A5A7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440" name="íşľiḑé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31054C85-F085-429E-ACE3-3C6EB0EAEB01}"/>
              </a:ext>
            </a:extLst>
          </p:cNvPr>
          <p:cNvSpPr/>
          <p:nvPr/>
        </p:nvSpPr>
        <p:spPr bwMode="auto">
          <a:xfrm>
            <a:off x="3310748" y="3040661"/>
            <a:ext cx="59806" cy="59149"/>
          </a:xfrm>
          <a:custGeom>
            <a:avLst/>
            <a:gdLst>
              <a:gd name="T0" fmla="*/ 0 w 91"/>
              <a:gd name="T1" fmla="*/ 10 h 90"/>
              <a:gd name="T2" fmla="*/ 80 w 91"/>
              <a:gd name="T3" fmla="*/ 0 h 90"/>
              <a:gd name="T4" fmla="*/ 91 w 91"/>
              <a:gd name="T5" fmla="*/ 80 h 90"/>
              <a:gd name="T6" fmla="*/ 11 w 91"/>
              <a:gd name="T7" fmla="*/ 90 h 90"/>
              <a:gd name="T8" fmla="*/ 0 w 91"/>
              <a:gd name="T9" fmla="*/ 10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1" h="90">
                <a:moveTo>
                  <a:pt x="0" y="10"/>
                </a:moveTo>
                <a:lnTo>
                  <a:pt x="80" y="0"/>
                </a:lnTo>
                <a:lnTo>
                  <a:pt x="91" y="80"/>
                </a:lnTo>
                <a:lnTo>
                  <a:pt x="11" y="90"/>
                </a:lnTo>
                <a:lnTo>
                  <a:pt x="0" y="10"/>
                </a:lnTo>
                <a:close/>
              </a:path>
            </a:pathLst>
          </a:custGeom>
          <a:solidFill>
            <a:srgbClr val="FF646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441" name="iṡliḋê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87CF0AC9-124F-4F15-A197-DE7FA57A075C}"/>
              </a:ext>
            </a:extLst>
          </p:cNvPr>
          <p:cNvSpPr/>
          <p:nvPr/>
        </p:nvSpPr>
        <p:spPr bwMode="auto">
          <a:xfrm>
            <a:off x="3302862" y="3032118"/>
            <a:ext cx="74921" cy="75579"/>
          </a:xfrm>
          <a:custGeom>
            <a:avLst/>
            <a:gdLst>
              <a:gd name="T0" fmla="*/ 83 w 114"/>
              <a:gd name="T1" fmla="*/ 24 h 115"/>
              <a:gd name="T2" fmla="*/ 90 w 114"/>
              <a:gd name="T3" fmla="*/ 83 h 115"/>
              <a:gd name="T4" fmla="*/ 32 w 114"/>
              <a:gd name="T5" fmla="*/ 91 h 115"/>
              <a:gd name="T6" fmla="*/ 25 w 114"/>
              <a:gd name="T7" fmla="*/ 33 h 115"/>
              <a:gd name="T8" fmla="*/ 83 w 114"/>
              <a:gd name="T9" fmla="*/ 24 h 115"/>
              <a:gd name="T10" fmla="*/ 102 w 114"/>
              <a:gd name="T11" fmla="*/ 0 h 115"/>
              <a:gd name="T12" fmla="*/ 80 w 114"/>
              <a:gd name="T13" fmla="*/ 3 h 115"/>
              <a:gd name="T14" fmla="*/ 22 w 114"/>
              <a:gd name="T15" fmla="*/ 12 h 115"/>
              <a:gd name="T16" fmla="*/ 0 w 114"/>
              <a:gd name="T17" fmla="*/ 14 h 115"/>
              <a:gd name="T18" fmla="*/ 3 w 114"/>
              <a:gd name="T19" fmla="*/ 36 h 115"/>
              <a:gd name="T20" fmla="*/ 10 w 114"/>
              <a:gd name="T21" fmla="*/ 94 h 115"/>
              <a:gd name="T22" fmla="*/ 13 w 114"/>
              <a:gd name="T23" fmla="*/ 115 h 115"/>
              <a:gd name="T24" fmla="*/ 35 w 114"/>
              <a:gd name="T25" fmla="*/ 113 h 115"/>
              <a:gd name="T26" fmla="*/ 93 w 114"/>
              <a:gd name="T27" fmla="*/ 104 h 115"/>
              <a:gd name="T28" fmla="*/ 114 w 114"/>
              <a:gd name="T29" fmla="*/ 101 h 115"/>
              <a:gd name="T30" fmla="*/ 112 w 114"/>
              <a:gd name="T31" fmla="*/ 80 h 115"/>
              <a:gd name="T32" fmla="*/ 104 w 114"/>
              <a:gd name="T33" fmla="*/ 21 h 115"/>
              <a:gd name="T34" fmla="*/ 102 w 114"/>
              <a:gd name="T35" fmla="*/ 0 h 1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14" h="115">
                <a:moveTo>
                  <a:pt x="83" y="24"/>
                </a:moveTo>
                <a:lnTo>
                  <a:pt x="90" y="83"/>
                </a:lnTo>
                <a:lnTo>
                  <a:pt x="32" y="91"/>
                </a:lnTo>
                <a:lnTo>
                  <a:pt x="25" y="33"/>
                </a:lnTo>
                <a:lnTo>
                  <a:pt x="83" y="24"/>
                </a:lnTo>
                <a:close/>
                <a:moveTo>
                  <a:pt x="102" y="0"/>
                </a:moveTo>
                <a:lnTo>
                  <a:pt x="80" y="3"/>
                </a:lnTo>
                <a:lnTo>
                  <a:pt x="22" y="12"/>
                </a:lnTo>
                <a:lnTo>
                  <a:pt x="0" y="14"/>
                </a:lnTo>
                <a:lnTo>
                  <a:pt x="3" y="36"/>
                </a:lnTo>
                <a:lnTo>
                  <a:pt x="10" y="94"/>
                </a:lnTo>
                <a:lnTo>
                  <a:pt x="13" y="115"/>
                </a:lnTo>
                <a:lnTo>
                  <a:pt x="35" y="113"/>
                </a:lnTo>
                <a:lnTo>
                  <a:pt x="93" y="104"/>
                </a:lnTo>
                <a:lnTo>
                  <a:pt x="114" y="101"/>
                </a:lnTo>
                <a:lnTo>
                  <a:pt x="112" y="80"/>
                </a:lnTo>
                <a:lnTo>
                  <a:pt x="104" y="21"/>
                </a:lnTo>
                <a:lnTo>
                  <a:pt x="102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442" name="îṩļïḑé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009A1207-FBFA-4E64-9DE1-94A666DC48C8}"/>
              </a:ext>
            </a:extLst>
          </p:cNvPr>
          <p:cNvSpPr/>
          <p:nvPr/>
        </p:nvSpPr>
        <p:spPr bwMode="auto">
          <a:xfrm>
            <a:off x="3302862" y="3032118"/>
            <a:ext cx="74921" cy="75579"/>
          </a:xfrm>
          <a:custGeom>
            <a:avLst/>
            <a:gdLst>
              <a:gd name="T0" fmla="*/ 83 w 114"/>
              <a:gd name="T1" fmla="*/ 24 h 115"/>
              <a:gd name="T2" fmla="*/ 90 w 114"/>
              <a:gd name="T3" fmla="*/ 83 h 115"/>
              <a:gd name="T4" fmla="*/ 32 w 114"/>
              <a:gd name="T5" fmla="*/ 91 h 115"/>
              <a:gd name="T6" fmla="*/ 25 w 114"/>
              <a:gd name="T7" fmla="*/ 33 h 115"/>
              <a:gd name="T8" fmla="*/ 83 w 114"/>
              <a:gd name="T9" fmla="*/ 24 h 115"/>
              <a:gd name="T10" fmla="*/ 102 w 114"/>
              <a:gd name="T11" fmla="*/ 0 h 115"/>
              <a:gd name="T12" fmla="*/ 80 w 114"/>
              <a:gd name="T13" fmla="*/ 3 h 115"/>
              <a:gd name="T14" fmla="*/ 22 w 114"/>
              <a:gd name="T15" fmla="*/ 12 h 115"/>
              <a:gd name="T16" fmla="*/ 0 w 114"/>
              <a:gd name="T17" fmla="*/ 14 h 115"/>
              <a:gd name="T18" fmla="*/ 3 w 114"/>
              <a:gd name="T19" fmla="*/ 36 h 115"/>
              <a:gd name="T20" fmla="*/ 10 w 114"/>
              <a:gd name="T21" fmla="*/ 94 h 115"/>
              <a:gd name="T22" fmla="*/ 13 w 114"/>
              <a:gd name="T23" fmla="*/ 115 h 115"/>
              <a:gd name="T24" fmla="*/ 35 w 114"/>
              <a:gd name="T25" fmla="*/ 113 h 115"/>
              <a:gd name="T26" fmla="*/ 93 w 114"/>
              <a:gd name="T27" fmla="*/ 104 h 115"/>
              <a:gd name="T28" fmla="*/ 114 w 114"/>
              <a:gd name="T29" fmla="*/ 101 h 115"/>
              <a:gd name="T30" fmla="*/ 112 w 114"/>
              <a:gd name="T31" fmla="*/ 80 h 115"/>
              <a:gd name="T32" fmla="*/ 104 w 114"/>
              <a:gd name="T33" fmla="*/ 21 h 115"/>
              <a:gd name="T34" fmla="*/ 102 w 114"/>
              <a:gd name="T35" fmla="*/ 0 h 1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14" h="115">
                <a:moveTo>
                  <a:pt x="83" y="24"/>
                </a:moveTo>
                <a:lnTo>
                  <a:pt x="90" y="83"/>
                </a:lnTo>
                <a:lnTo>
                  <a:pt x="32" y="91"/>
                </a:lnTo>
                <a:lnTo>
                  <a:pt x="25" y="33"/>
                </a:lnTo>
                <a:lnTo>
                  <a:pt x="83" y="24"/>
                </a:lnTo>
                <a:moveTo>
                  <a:pt x="102" y="0"/>
                </a:moveTo>
                <a:lnTo>
                  <a:pt x="80" y="3"/>
                </a:lnTo>
                <a:lnTo>
                  <a:pt x="22" y="12"/>
                </a:lnTo>
                <a:lnTo>
                  <a:pt x="0" y="14"/>
                </a:lnTo>
                <a:lnTo>
                  <a:pt x="3" y="36"/>
                </a:lnTo>
                <a:lnTo>
                  <a:pt x="10" y="94"/>
                </a:lnTo>
                <a:lnTo>
                  <a:pt x="13" y="115"/>
                </a:lnTo>
                <a:lnTo>
                  <a:pt x="35" y="113"/>
                </a:lnTo>
                <a:lnTo>
                  <a:pt x="93" y="104"/>
                </a:lnTo>
                <a:lnTo>
                  <a:pt x="114" y="101"/>
                </a:lnTo>
                <a:lnTo>
                  <a:pt x="112" y="80"/>
                </a:lnTo>
                <a:lnTo>
                  <a:pt x="104" y="21"/>
                </a:lnTo>
                <a:lnTo>
                  <a:pt x="102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443" name="ïśḻîḓê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1DEC59A6-3445-4791-8E21-1E5A361C6314}"/>
              </a:ext>
            </a:extLst>
          </p:cNvPr>
          <p:cNvSpPr/>
          <p:nvPr/>
        </p:nvSpPr>
        <p:spPr bwMode="auto">
          <a:xfrm>
            <a:off x="3392899" y="3044604"/>
            <a:ext cx="90037" cy="26288"/>
          </a:xfrm>
          <a:custGeom>
            <a:avLst/>
            <a:gdLst>
              <a:gd name="T0" fmla="*/ 137 w 137"/>
              <a:gd name="T1" fmla="*/ 21 h 40"/>
              <a:gd name="T2" fmla="*/ 3 w 137"/>
              <a:gd name="T3" fmla="*/ 40 h 40"/>
              <a:gd name="T4" fmla="*/ 0 w 137"/>
              <a:gd name="T5" fmla="*/ 17 h 40"/>
              <a:gd name="T6" fmla="*/ 134 w 137"/>
              <a:gd name="T7" fmla="*/ 0 h 40"/>
              <a:gd name="T8" fmla="*/ 137 w 137"/>
              <a:gd name="T9" fmla="*/ 21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37" h="40">
                <a:moveTo>
                  <a:pt x="137" y="21"/>
                </a:moveTo>
                <a:lnTo>
                  <a:pt x="3" y="40"/>
                </a:lnTo>
                <a:lnTo>
                  <a:pt x="0" y="17"/>
                </a:lnTo>
                <a:lnTo>
                  <a:pt x="134" y="0"/>
                </a:lnTo>
                <a:lnTo>
                  <a:pt x="137" y="21"/>
                </a:lnTo>
                <a:close/>
              </a:path>
            </a:pathLst>
          </a:custGeom>
          <a:solidFill>
            <a:srgbClr val="5A5A7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444" name="iś1îḋè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73CBD02D-A549-4904-9A0C-3C5E44456B84}"/>
              </a:ext>
            </a:extLst>
          </p:cNvPr>
          <p:cNvSpPr/>
          <p:nvPr/>
        </p:nvSpPr>
        <p:spPr bwMode="auto">
          <a:xfrm>
            <a:off x="3319292" y="3103095"/>
            <a:ext cx="59806" cy="59149"/>
          </a:xfrm>
          <a:custGeom>
            <a:avLst/>
            <a:gdLst>
              <a:gd name="T0" fmla="*/ 0 w 91"/>
              <a:gd name="T1" fmla="*/ 10 h 90"/>
              <a:gd name="T2" fmla="*/ 79 w 91"/>
              <a:gd name="T3" fmla="*/ 0 h 90"/>
              <a:gd name="T4" fmla="*/ 91 w 91"/>
              <a:gd name="T5" fmla="*/ 80 h 90"/>
              <a:gd name="T6" fmla="*/ 10 w 91"/>
              <a:gd name="T7" fmla="*/ 90 h 90"/>
              <a:gd name="T8" fmla="*/ 0 w 91"/>
              <a:gd name="T9" fmla="*/ 10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1" h="90">
                <a:moveTo>
                  <a:pt x="0" y="10"/>
                </a:moveTo>
                <a:lnTo>
                  <a:pt x="79" y="0"/>
                </a:lnTo>
                <a:lnTo>
                  <a:pt x="91" y="80"/>
                </a:lnTo>
                <a:lnTo>
                  <a:pt x="10" y="90"/>
                </a:lnTo>
                <a:lnTo>
                  <a:pt x="0" y="10"/>
                </a:lnTo>
                <a:close/>
              </a:path>
            </a:pathLst>
          </a:custGeom>
          <a:solidFill>
            <a:srgbClr val="FFD12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445" name="îṧ1íḍê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691B4567-B9A4-4B51-B770-CD1322D4731A}"/>
              </a:ext>
            </a:extLst>
          </p:cNvPr>
          <p:cNvSpPr/>
          <p:nvPr/>
        </p:nvSpPr>
        <p:spPr bwMode="auto">
          <a:xfrm>
            <a:off x="3311405" y="3095209"/>
            <a:ext cx="74921" cy="75579"/>
          </a:xfrm>
          <a:custGeom>
            <a:avLst/>
            <a:gdLst>
              <a:gd name="T0" fmla="*/ 83 w 114"/>
              <a:gd name="T1" fmla="*/ 24 h 115"/>
              <a:gd name="T2" fmla="*/ 90 w 114"/>
              <a:gd name="T3" fmla="*/ 82 h 115"/>
              <a:gd name="T4" fmla="*/ 32 w 114"/>
              <a:gd name="T5" fmla="*/ 91 h 115"/>
              <a:gd name="T6" fmla="*/ 24 w 114"/>
              <a:gd name="T7" fmla="*/ 31 h 115"/>
              <a:gd name="T8" fmla="*/ 83 w 114"/>
              <a:gd name="T9" fmla="*/ 24 h 115"/>
              <a:gd name="T10" fmla="*/ 101 w 114"/>
              <a:gd name="T11" fmla="*/ 0 h 115"/>
              <a:gd name="T12" fmla="*/ 80 w 114"/>
              <a:gd name="T13" fmla="*/ 2 h 115"/>
              <a:gd name="T14" fmla="*/ 22 w 114"/>
              <a:gd name="T15" fmla="*/ 10 h 115"/>
              <a:gd name="T16" fmla="*/ 0 w 114"/>
              <a:gd name="T17" fmla="*/ 12 h 115"/>
              <a:gd name="T18" fmla="*/ 3 w 114"/>
              <a:gd name="T19" fmla="*/ 34 h 115"/>
              <a:gd name="T20" fmla="*/ 10 w 114"/>
              <a:gd name="T21" fmla="*/ 94 h 115"/>
              <a:gd name="T22" fmla="*/ 13 w 114"/>
              <a:gd name="T23" fmla="*/ 115 h 115"/>
              <a:gd name="T24" fmla="*/ 34 w 114"/>
              <a:gd name="T25" fmla="*/ 112 h 115"/>
              <a:gd name="T26" fmla="*/ 93 w 114"/>
              <a:gd name="T27" fmla="*/ 104 h 115"/>
              <a:gd name="T28" fmla="*/ 114 w 114"/>
              <a:gd name="T29" fmla="*/ 101 h 115"/>
              <a:gd name="T30" fmla="*/ 111 w 114"/>
              <a:gd name="T31" fmla="*/ 79 h 115"/>
              <a:gd name="T32" fmla="*/ 104 w 114"/>
              <a:gd name="T33" fmla="*/ 21 h 115"/>
              <a:gd name="T34" fmla="*/ 101 w 114"/>
              <a:gd name="T35" fmla="*/ 0 h 1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14" h="115">
                <a:moveTo>
                  <a:pt x="83" y="24"/>
                </a:moveTo>
                <a:lnTo>
                  <a:pt x="90" y="82"/>
                </a:lnTo>
                <a:lnTo>
                  <a:pt x="32" y="91"/>
                </a:lnTo>
                <a:lnTo>
                  <a:pt x="24" y="31"/>
                </a:lnTo>
                <a:lnTo>
                  <a:pt x="83" y="24"/>
                </a:lnTo>
                <a:close/>
                <a:moveTo>
                  <a:pt x="101" y="0"/>
                </a:moveTo>
                <a:lnTo>
                  <a:pt x="80" y="2"/>
                </a:lnTo>
                <a:lnTo>
                  <a:pt x="22" y="10"/>
                </a:lnTo>
                <a:lnTo>
                  <a:pt x="0" y="12"/>
                </a:lnTo>
                <a:lnTo>
                  <a:pt x="3" y="34"/>
                </a:lnTo>
                <a:lnTo>
                  <a:pt x="10" y="94"/>
                </a:lnTo>
                <a:lnTo>
                  <a:pt x="13" y="115"/>
                </a:lnTo>
                <a:lnTo>
                  <a:pt x="34" y="112"/>
                </a:lnTo>
                <a:lnTo>
                  <a:pt x="93" y="104"/>
                </a:lnTo>
                <a:lnTo>
                  <a:pt x="114" y="101"/>
                </a:lnTo>
                <a:lnTo>
                  <a:pt x="111" y="79"/>
                </a:lnTo>
                <a:lnTo>
                  <a:pt x="104" y="21"/>
                </a:lnTo>
                <a:lnTo>
                  <a:pt x="101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446" name="íš1ídê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2D1DAD1E-2512-4934-BAA4-214B0348D533}"/>
              </a:ext>
            </a:extLst>
          </p:cNvPr>
          <p:cNvSpPr/>
          <p:nvPr/>
        </p:nvSpPr>
        <p:spPr bwMode="auto">
          <a:xfrm>
            <a:off x="3311405" y="3095209"/>
            <a:ext cx="74921" cy="75579"/>
          </a:xfrm>
          <a:custGeom>
            <a:avLst/>
            <a:gdLst>
              <a:gd name="T0" fmla="*/ 83 w 114"/>
              <a:gd name="T1" fmla="*/ 24 h 115"/>
              <a:gd name="T2" fmla="*/ 90 w 114"/>
              <a:gd name="T3" fmla="*/ 82 h 115"/>
              <a:gd name="T4" fmla="*/ 32 w 114"/>
              <a:gd name="T5" fmla="*/ 91 h 115"/>
              <a:gd name="T6" fmla="*/ 24 w 114"/>
              <a:gd name="T7" fmla="*/ 31 h 115"/>
              <a:gd name="T8" fmla="*/ 83 w 114"/>
              <a:gd name="T9" fmla="*/ 24 h 115"/>
              <a:gd name="T10" fmla="*/ 101 w 114"/>
              <a:gd name="T11" fmla="*/ 0 h 115"/>
              <a:gd name="T12" fmla="*/ 80 w 114"/>
              <a:gd name="T13" fmla="*/ 2 h 115"/>
              <a:gd name="T14" fmla="*/ 22 w 114"/>
              <a:gd name="T15" fmla="*/ 10 h 115"/>
              <a:gd name="T16" fmla="*/ 0 w 114"/>
              <a:gd name="T17" fmla="*/ 12 h 115"/>
              <a:gd name="T18" fmla="*/ 3 w 114"/>
              <a:gd name="T19" fmla="*/ 34 h 115"/>
              <a:gd name="T20" fmla="*/ 10 w 114"/>
              <a:gd name="T21" fmla="*/ 94 h 115"/>
              <a:gd name="T22" fmla="*/ 13 w 114"/>
              <a:gd name="T23" fmla="*/ 115 h 115"/>
              <a:gd name="T24" fmla="*/ 34 w 114"/>
              <a:gd name="T25" fmla="*/ 112 h 115"/>
              <a:gd name="T26" fmla="*/ 93 w 114"/>
              <a:gd name="T27" fmla="*/ 104 h 115"/>
              <a:gd name="T28" fmla="*/ 114 w 114"/>
              <a:gd name="T29" fmla="*/ 101 h 115"/>
              <a:gd name="T30" fmla="*/ 111 w 114"/>
              <a:gd name="T31" fmla="*/ 79 h 115"/>
              <a:gd name="T32" fmla="*/ 104 w 114"/>
              <a:gd name="T33" fmla="*/ 21 h 115"/>
              <a:gd name="T34" fmla="*/ 101 w 114"/>
              <a:gd name="T35" fmla="*/ 0 h 1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14" h="115">
                <a:moveTo>
                  <a:pt x="83" y="24"/>
                </a:moveTo>
                <a:lnTo>
                  <a:pt x="90" y="82"/>
                </a:lnTo>
                <a:lnTo>
                  <a:pt x="32" y="91"/>
                </a:lnTo>
                <a:lnTo>
                  <a:pt x="24" y="31"/>
                </a:lnTo>
                <a:lnTo>
                  <a:pt x="83" y="24"/>
                </a:lnTo>
                <a:moveTo>
                  <a:pt x="101" y="0"/>
                </a:moveTo>
                <a:lnTo>
                  <a:pt x="80" y="2"/>
                </a:lnTo>
                <a:lnTo>
                  <a:pt x="22" y="10"/>
                </a:lnTo>
                <a:lnTo>
                  <a:pt x="0" y="12"/>
                </a:lnTo>
                <a:lnTo>
                  <a:pt x="3" y="34"/>
                </a:lnTo>
                <a:lnTo>
                  <a:pt x="10" y="94"/>
                </a:lnTo>
                <a:lnTo>
                  <a:pt x="13" y="115"/>
                </a:lnTo>
                <a:lnTo>
                  <a:pt x="34" y="112"/>
                </a:lnTo>
                <a:lnTo>
                  <a:pt x="93" y="104"/>
                </a:lnTo>
                <a:lnTo>
                  <a:pt x="114" y="101"/>
                </a:lnTo>
                <a:lnTo>
                  <a:pt x="111" y="79"/>
                </a:lnTo>
                <a:lnTo>
                  <a:pt x="104" y="21"/>
                </a:lnTo>
                <a:lnTo>
                  <a:pt x="101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447" name="îSḻïḋê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A46F4E5D-A68E-48A4-B0CD-15AB655450FF}"/>
              </a:ext>
            </a:extLst>
          </p:cNvPr>
          <p:cNvSpPr/>
          <p:nvPr/>
        </p:nvSpPr>
        <p:spPr bwMode="auto">
          <a:xfrm>
            <a:off x="3401443" y="3091923"/>
            <a:ext cx="201762" cy="41404"/>
          </a:xfrm>
          <a:custGeom>
            <a:avLst/>
            <a:gdLst>
              <a:gd name="T0" fmla="*/ 307 w 307"/>
              <a:gd name="T1" fmla="*/ 22 h 63"/>
              <a:gd name="T2" fmla="*/ 3 w 307"/>
              <a:gd name="T3" fmla="*/ 63 h 63"/>
              <a:gd name="T4" fmla="*/ 0 w 307"/>
              <a:gd name="T5" fmla="*/ 40 h 63"/>
              <a:gd name="T6" fmla="*/ 304 w 307"/>
              <a:gd name="T7" fmla="*/ 0 h 63"/>
              <a:gd name="T8" fmla="*/ 307 w 307"/>
              <a:gd name="T9" fmla="*/ 22 h 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07" h="63">
                <a:moveTo>
                  <a:pt x="307" y="22"/>
                </a:moveTo>
                <a:lnTo>
                  <a:pt x="3" y="63"/>
                </a:lnTo>
                <a:lnTo>
                  <a:pt x="0" y="40"/>
                </a:lnTo>
                <a:lnTo>
                  <a:pt x="304" y="0"/>
                </a:lnTo>
                <a:lnTo>
                  <a:pt x="307" y="22"/>
                </a:lnTo>
                <a:close/>
              </a:path>
            </a:pathLst>
          </a:custGeom>
          <a:solidFill>
            <a:srgbClr val="5A5A7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448" name="ïṧľîdè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50B76805-E2E6-486D-B721-5A49E95538A5}"/>
              </a:ext>
            </a:extLst>
          </p:cNvPr>
          <p:cNvSpPr/>
          <p:nvPr/>
        </p:nvSpPr>
        <p:spPr bwMode="auto">
          <a:xfrm>
            <a:off x="3326521" y="3166844"/>
            <a:ext cx="59806" cy="59806"/>
          </a:xfrm>
          <a:custGeom>
            <a:avLst/>
            <a:gdLst>
              <a:gd name="T0" fmla="*/ 0 w 91"/>
              <a:gd name="T1" fmla="*/ 12 h 91"/>
              <a:gd name="T2" fmla="*/ 80 w 91"/>
              <a:gd name="T3" fmla="*/ 0 h 91"/>
              <a:gd name="T4" fmla="*/ 91 w 91"/>
              <a:gd name="T5" fmla="*/ 81 h 91"/>
              <a:gd name="T6" fmla="*/ 11 w 91"/>
              <a:gd name="T7" fmla="*/ 91 h 91"/>
              <a:gd name="T8" fmla="*/ 0 w 91"/>
              <a:gd name="T9" fmla="*/ 12 h 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1" h="91">
                <a:moveTo>
                  <a:pt x="0" y="12"/>
                </a:moveTo>
                <a:lnTo>
                  <a:pt x="80" y="0"/>
                </a:lnTo>
                <a:lnTo>
                  <a:pt x="91" y="81"/>
                </a:lnTo>
                <a:lnTo>
                  <a:pt x="11" y="91"/>
                </a:lnTo>
                <a:lnTo>
                  <a:pt x="0" y="12"/>
                </a:lnTo>
                <a:close/>
              </a:path>
            </a:pathLst>
          </a:custGeom>
          <a:solidFill>
            <a:srgbClr val="B74FB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449" name="ïšlîde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BAE0C2D4-6701-44AD-B3A0-B6C9A416A60F}"/>
              </a:ext>
            </a:extLst>
          </p:cNvPr>
          <p:cNvSpPr/>
          <p:nvPr/>
        </p:nvSpPr>
        <p:spPr bwMode="auto">
          <a:xfrm>
            <a:off x="3319292" y="3159615"/>
            <a:ext cx="74921" cy="75579"/>
          </a:xfrm>
          <a:custGeom>
            <a:avLst/>
            <a:gdLst>
              <a:gd name="T0" fmla="*/ 82 w 114"/>
              <a:gd name="T1" fmla="*/ 24 h 115"/>
              <a:gd name="T2" fmla="*/ 89 w 114"/>
              <a:gd name="T3" fmla="*/ 82 h 115"/>
              <a:gd name="T4" fmla="*/ 31 w 114"/>
              <a:gd name="T5" fmla="*/ 91 h 115"/>
              <a:gd name="T6" fmla="*/ 24 w 114"/>
              <a:gd name="T7" fmla="*/ 31 h 115"/>
              <a:gd name="T8" fmla="*/ 82 w 114"/>
              <a:gd name="T9" fmla="*/ 24 h 115"/>
              <a:gd name="T10" fmla="*/ 101 w 114"/>
              <a:gd name="T11" fmla="*/ 0 h 115"/>
              <a:gd name="T12" fmla="*/ 79 w 114"/>
              <a:gd name="T13" fmla="*/ 3 h 115"/>
              <a:gd name="T14" fmla="*/ 21 w 114"/>
              <a:gd name="T15" fmla="*/ 10 h 115"/>
              <a:gd name="T16" fmla="*/ 0 w 114"/>
              <a:gd name="T17" fmla="*/ 13 h 115"/>
              <a:gd name="T18" fmla="*/ 2 w 114"/>
              <a:gd name="T19" fmla="*/ 34 h 115"/>
              <a:gd name="T20" fmla="*/ 10 w 114"/>
              <a:gd name="T21" fmla="*/ 94 h 115"/>
              <a:gd name="T22" fmla="*/ 12 w 114"/>
              <a:gd name="T23" fmla="*/ 115 h 115"/>
              <a:gd name="T24" fmla="*/ 34 w 114"/>
              <a:gd name="T25" fmla="*/ 112 h 115"/>
              <a:gd name="T26" fmla="*/ 92 w 114"/>
              <a:gd name="T27" fmla="*/ 104 h 115"/>
              <a:gd name="T28" fmla="*/ 114 w 114"/>
              <a:gd name="T29" fmla="*/ 101 h 115"/>
              <a:gd name="T30" fmla="*/ 111 w 114"/>
              <a:gd name="T31" fmla="*/ 80 h 115"/>
              <a:gd name="T32" fmla="*/ 104 w 114"/>
              <a:gd name="T33" fmla="*/ 21 h 115"/>
              <a:gd name="T34" fmla="*/ 101 w 114"/>
              <a:gd name="T35" fmla="*/ 0 h 1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14" h="115">
                <a:moveTo>
                  <a:pt x="82" y="24"/>
                </a:moveTo>
                <a:lnTo>
                  <a:pt x="89" y="82"/>
                </a:lnTo>
                <a:lnTo>
                  <a:pt x="31" y="91"/>
                </a:lnTo>
                <a:lnTo>
                  <a:pt x="24" y="31"/>
                </a:lnTo>
                <a:lnTo>
                  <a:pt x="82" y="24"/>
                </a:lnTo>
                <a:close/>
                <a:moveTo>
                  <a:pt x="101" y="0"/>
                </a:moveTo>
                <a:lnTo>
                  <a:pt x="79" y="3"/>
                </a:lnTo>
                <a:lnTo>
                  <a:pt x="21" y="10"/>
                </a:lnTo>
                <a:lnTo>
                  <a:pt x="0" y="13"/>
                </a:lnTo>
                <a:lnTo>
                  <a:pt x="2" y="34"/>
                </a:lnTo>
                <a:lnTo>
                  <a:pt x="10" y="94"/>
                </a:lnTo>
                <a:lnTo>
                  <a:pt x="12" y="115"/>
                </a:lnTo>
                <a:lnTo>
                  <a:pt x="34" y="112"/>
                </a:lnTo>
                <a:lnTo>
                  <a:pt x="92" y="104"/>
                </a:lnTo>
                <a:lnTo>
                  <a:pt x="114" y="101"/>
                </a:lnTo>
                <a:lnTo>
                  <a:pt x="111" y="80"/>
                </a:lnTo>
                <a:lnTo>
                  <a:pt x="104" y="21"/>
                </a:lnTo>
                <a:lnTo>
                  <a:pt x="101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450" name="îṡ1îḍè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F72649A7-3130-4AA9-A384-AB24B9730BAC}"/>
              </a:ext>
            </a:extLst>
          </p:cNvPr>
          <p:cNvSpPr/>
          <p:nvPr/>
        </p:nvSpPr>
        <p:spPr bwMode="auto">
          <a:xfrm>
            <a:off x="3319292" y="3159615"/>
            <a:ext cx="74921" cy="75579"/>
          </a:xfrm>
          <a:custGeom>
            <a:avLst/>
            <a:gdLst>
              <a:gd name="T0" fmla="*/ 82 w 114"/>
              <a:gd name="T1" fmla="*/ 24 h 115"/>
              <a:gd name="T2" fmla="*/ 89 w 114"/>
              <a:gd name="T3" fmla="*/ 82 h 115"/>
              <a:gd name="T4" fmla="*/ 31 w 114"/>
              <a:gd name="T5" fmla="*/ 91 h 115"/>
              <a:gd name="T6" fmla="*/ 24 w 114"/>
              <a:gd name="T7" fmla="*/ 31 h 115"/>
              <a:gd name="T8" fmla="*/ 82 w 114"/>
              <a:gd name="T9" fmla="*/ 24 h 115"/>
              <a:gd name="T10" fmla="*/ 101 w 114"/>
              <a:gd name="T11" fmla="*/ 0 h 115"/>
              <a:gd name="T12" fmla="*/ 79 w 114"/>
              <a:gd name="T13" fmla="*/ 3 h 115"/>
              <a:gd name="T14" fmla="*/ 21 w 114"/>
              <a:gd name="T15" fmla="*/ 10 h 115"/>
              <a:gd name="T16" fmla="*/ 0 w 114"/>
              <a:gd name="T17" fmla="*/ 13 h 115"/>
              <a:gd name="T18" fmla="*/ 2 w 114"/>
              <a:gd name="T19" fmla="*/ 34 h 115"/>
              <a:gd name="T20" fmla="*/ 10 w 114"/>
              <a:gd name="T21" fmla="*/ 94 h 115"/>
              <a:gd name="T22" fmla="*/ 12 w 114"/>
              <a:gd name="T23" fmla="*/ 115 h 115"/>
              <a:gd name="T24" fmla="*/ 34 w 114"/>
              <a:gd name="T25" fmla="*/ 112 h 115"/>
              <a:gd name="T26" fmla="*/ 92 w 114"/>
              <a:gd name="T27" fmla="*/ 104 h 115"/>
              <a:gd name="T28" fmla="*/ 114 w 114"/>
              <a:gd name="T29" fmla="*/ 101 h 115"/>
              <a:gd name="T30" fmla="*/ 111 w 114"/>
              <a:gd name="T31" fmla="*/ 80 h 115"/>
              <a:gd name="T32" fmla="*/ 104 w 114"/>
              <a:gd name="T33" fmla="*/ 21 h 115"/>
              <a:gd name="T34" fmla="*/ 101 w 114"/>
              <a:gd name="T35" fmla="*/ 0 h 1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14" h="115">
                <a:moveTo>
                  <a:pt x="82" y="24"/>
                </a:moveTo>
                <a:lnTo>
                  <a:pt x="89" y="82"/>
                </a:lnTo>
                <a:lnTo>
                  <a:pt x="31" y="91"/>
                </a:lnTo>
                <a:lnTo>
                  <a:pt x="24" y="31"/>
                </a:lnTo>
                <a:lnTo>
                  <a:pt x="82" y="24"/>
                </a:lnTo>
                <a:moveTo>
                  <a:pt x="101" y="0"/>
                </a:moveTo>
                <a:lnTo>
                  <a:pt x="79" y="3"/>
                </a:lnTo>
                <a:lnTo>
                  <a:pt x="21" y="10"/>
                </a:lnTo>
                <a:lnTo>
                  <a:pt x="0" y="13"/>
                </a:lnTo>
                <a:lnTo>
                  <a:pt x="2" y="34"/>
                </a:lnTo>
                <a:lnTo>
                  <a:pt x="10" y="94"/>
                </a:lnTo>
                <a:lnTo>
                  <a:pt x="12" y="115"/>
                </a:lnTo>
                <a:lnTo>
                  <a:pt x="34" y="112"/>
                </a:lnTo>
                <a:lnTo>
                  <a:pt x="92" y="104"/>
                </a:lnTo>
                <a:lnTo>
                  <a:pt x="114" y="101"/>
                </a:lnTo>
                <a:lnTo>
                  <a:pt x="111" y="80"/>
                </a:lnTo>
                <a:lnTo>
                  <a:pt x="104" y="21"/>
                </a:lnTo>
                <a:lnTo>
                  <a:pt x="101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451" name="î$1ïḑé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7410C904-0871-4E68-A925-773F9BBF3EB3}"/>
              </a:ext>
            </a:extLst>
          </p:cNvPr>
          <p:cNvSpPr/>
          <p:nvPr/>
        </p:nvSpPr>
        <p:spPr bwMode="auto">
          <a:xfrm>
            <a:off x="3409329" y="3156986"/>
            <a:ext cx="201104" cy="40747"/>
          </a:xfrm>
          <a:custGeom>
            <a:avLst/>
            <a:gdLst>
              <a:gd name="T0" fmla="*/ 306 w 306"/>
              <a:gd name="T1" fmla="*/ 21 h 62"/>
              <a:gd name="T2" fmla="*/ 2 w 306"/>
              <a:gd name="T3" fmla="*/ 62 h 62"/>
              <a:gd name="T4" fmla="*/ 0 w 306"/>
              <a:gd name="T5" fmla="*/ 39 h 62"/>
              <a:gd name="T6" fmla="*/ 303 w 306"/>
              <a:gd name="T7" fmla="*/ 0 h 62"/>
              <a:gd name="T8" fmla="*/ 306 w 306"/>
              <a:gd name="T9" fmla="*/ 21 h 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06" h="62">
                <a:moveTo>
                  <a:pt x="306" y="21"/>
                </a:moveTo>
                <a:lnTo>
                  <a:pt x="2" y="62"/>
                </a:lnTo>
                <a:lnTo>
                  <a:pt x="0" y="39"/>
                </a:lnTo>
                <a:lnTo>
                  <a:pt x="303" y="0"/>
                </a:lnTo>
                <a:lnTo>
                  <a:pt x="306" y="21"/>
                </a:lnTo>
                <a:close/>
              </a:path>
            </a:pathLst>
          </a:custGeom>
          <a:solidFill>
            <a:srgbClr val="5A5A7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452" name="îṡ1ïdé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442B3A7E-9A84-40A0-8765-E39D51EF7A68}"/>
              </a:ext>
            </a:extLst>
          </p:cNvPr>
          <p:cNvSpPr/>
          <p:nvPr/>
        </p:nvSpPr>
        <p:spPr bwMode="auto">
          <a:xfrm>
            <a:off x="2161299" y="2747548"/>
            <a:ext cx="1020638" cy="636831"/>
          </a:xfrm>
          <a:custGeom>
            <a:avLst/>
            <a:gdLst>
              <a:gd name="T0" fmla="*/ 1081 w 1089"/>
              <a:gd name="T1" fmla="*/ 468 h 680"/>
              <a:gd name="T2" fmla="*/ 1078 w 1089"/>
              <a:gd name="T3" fmla="*/ 469 h 680"/>
              <a:gd name="T4" fmla="*/ 1084 w 1089"/>
              <a:gd name="T5" fmla="*/ 529 h 680"/>
              <a:gd name="T6" fmla="*/ 1083 w 1089"/>
              <a:gd name="T7" fmla="*/ 529 h 680"/>
              <a:gd name="T8" fmla="*/ 1083 w 1089"/>
              <a:gd name="T9" fmla="*/ 530 h 680"/>
              <a:gd name="T10" fmla="*/ 0 w 1089"/>
              <a:gd name="T11" fmla="*/ 672 h 680"/>
              <a:gd name="T12" fmla="*/ 1 w 1089"/>
              <a:gd name="T13" fmla="*/ 680 h 680"/>
              <a:gd name="T14" fmla="*/ 1089 w 1089"/>
              <a:gd name="T15" fmla="*/ 535 h 680"/>
              <a:gd name="T16" fmla="*/ 1081 w 1089"/>
              <a:gd name="T17" fmla="*/ 468 h 680"/>
              <a:gd name="T18" fmla="*/ 322 w 1089"/>
              <a:gd name="T19" fmla="*/ 0 h 680"/>
              <a:gd name="T20" fmla="*/ 306 w 1089"/>
              <a:gd name="T21" fmla="*/ 0 h 680"/>
              <a:gd name="T22" fmla="*/ 83 w 1089"/>
              <a:gd name="T23" fmla="*/ 326 h 680"/>
              <a:gd name="T24" fmla="*/ 197 w 1089"/>
              <a:gd name="T25" fmla="*/ 411 h 680"/>
              <a:gd name="T26" fmla="*/ 197 w 1089"/>
              <a:gd name="T27" fmla="*/ 411 h 680"/>
              <a:gd name="T28" fmla="*/ 198 w 1089"/>
              <a:gd name="T29" fmla="*/ 411 h 680"/>
              <a:gd name="T30" fmla="*/ 336 w 1089"/>
              <a:gd name="T31" fmla="*/ 468 h 680"/>
              <a:gd name="T32" fmla="*/ 336 w 1089"/>
              <a:gd name="T33" fmla="*/ 468 h 680"/>
              <a:gd name="T34" fmla="*/ 336 w 1089"/>
              <a:gd name="T35" fmla="*/ 468 h 680"/>
              <a:gd name="T36" fmla="*/ 490 w 1089"/>
              <a:gd name="T37" fmla="*/ 377 h 680"/>
              <a:gd name="T38" fmla="*/ 491 w 1089"/>
              <a:gd name="T39" fmla="*/ 376 h 680"/>
              <a:gd name="T40" fmla="*/ 491 w 1089"/>
              <a:gd name="T41" fmla="*/ 376 h 680"/>
              <a:gd name="T42" fmla="*/ 491 w 1089"/>
              <a:gd name="T43" fmla="*/ 376 h 680"/>
              <a:gd name="T44" fmla="*/ 491 w 1089"/>
              <a:gd name="T45" fmla="*/ 375 h 680"/>
              <a:gd name="T46" fmla="*/ 492 w 1089"/>
              <a:gd name="T47" fmla="*/ 375 h 680"/>
              <a:gd name="T48" fmla="*/ 492 w 1089"/>
              <a:gd name="T49" fmla="*/ 375 h 680"/>
              <a:gd name="T50" fmla="*/ 492 w 1089"/>
              <a:gd name="T51" fmla="*/ 374 h 680"/>
              <a:gd name="T52" fmla="*/ 492 w 1089"/>
              <a:gd name="T53" fmla="*/ 374 h 680"/>
              <a:gd name="T54" fmla="*/ 492 w 1089"/>
              <a:gd name="T55" fmla="*/ 374 h 680"/>
              <a:gd name="T56" fmla="*/ 493 w 1089"/>
              <a:gd name="T57" fmla="*/ 373 h 680"/>
              <a:gd name="T58" fmla="*/ 493 w 1089"/>
              <a:gd name="T59" fmla="*/ 373 h 680"/>
              <a:gd name="T60" fmla="*/ 587 w 1089"/>
              <a:gd name="T61" fmla="*/ 263 h 680"/>
              <a:gd name="T62" fmla="*/ 575 w 1089"/>
              <a:gd name="T63" fmla="*/ 243 h 680"/>
              <a:gd name="T64" fmla="*/ 322 w 1089"/>
              <a:gd name="T65" fmla="*/ 0 h 6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089" h="680">
                <a:moveTo>
                  <a:pt x="1081" y="468"/>
                </a:moveTo>
                <a:cubicBezTo>
                  <a:pt x="1080" y="468"/>
                  <a:pt x="1079" y="468"/>
                  <a:pt x="1078" y="469"/>
                </a:cubicBezTo>
                <a:cubicBezTo>
                  <a:pt x="1084" y="529"/>
                  <a:pt x="1084" y="529"/>
                  <a:pt x="1084" y="529"/>
                </a:cubicBezTo>
                <a:cubicBezTo>
                  <a:pt x="1083" y="529"/>
                  <a:pt x="1083" y="529"/>
                  <a:pt x="1083" y="529"/>
                </a:cubicBezTo>
                <a:cubicBezTo>
                  <a:pt x="1083" y="530"/>
                  <a:pt x="1083" y="530"/>
                  <a:pt x="1083" y="530"/>
                </a:cubicBezTo>
                <a:cubicBezTo>
                  <a:pt x="0" y="672"/>
                  <a:pt x="0" y="672"/>
                  <a:pt x="0" y="672"/>
                </a:cubicBezTo>
                <a:cubicBezTo>
                  <a:pt x="1" y="680"/>
                  <a:pt x="1" y="680"/>
                  <a:pt x="1" y="680"/>
                </a:cubicBezTo>
                <a:cubicBezTo>
                  <a:pt x="1089" y="535"/>
                  <a:pt x="1089" y="535"/>
                  <a:pt x="1089" y="535"/>
                </a:cubicBezTo>
                <a:cubicBezTo>
                  <a:pt x="1081" y="468"/>
                  <a:pt x="1081" y="468"/>
                  <a:pt x="1081" y="468"/>
                </a:cubicBezTo>
                <a:moveTo>
                  <a:pt x="322" y="0"/>
                </a:moveTo>
                <a:cubicBezTo>
                  <a:pt x="317" y="0"/>
                  <a:pt x="311" y="0"/>
                  <a:pt x="306" y="0"/>
                </a:cubicBezTo>
                <a:cubicBezTo>
                  <a:pt x="139" y="14"/>
                  <a:pt x="122" y="193"/>
                  <a:pt x="83" y="326"/>
                </a:cubicBezTo>
                <a:cubicBezTo>
                  <a:pt x="132" y="349"/>
                  <a:pt x="169" y="384"/>
                  <a:pt x="197" y="411"/>
                </a:cubicBezTo>
                <a:cubicBezTo>
                  <a:pt x="197" y="411"/>
                  <a:pt x="197" y="411"/>
                  <a:pt x="197" y="411"/>
                </a:cubicBezTo>
                <a:cubicBezTo>
                  <a:pt x="197" y="411"/>
                  <a:pt x="197" y="411"/>
                  <a:pt x="198" y="411"/>
                </a:cubicBezTo>
                <a:cubicBezTo>
                  <a:pt x="234" y="446"/>
                  <a:pt x="284" y="468"/>
                  <a:pt x="336" y="468"/>
                </a:cubicBezTo>
                <a:cubicBezTo>
                  <a:pt x="336" y="468"/>
                  <a:pt x="336" y="468"/>
                  <a:pt x="336" y="468"/>
                </a:cubicBezTo>
                <a:cubicBezTo>
                  <a:pt x="336" y="468"/>
                  <a:pt x="336" y="468"/>
                  <a:pt x="336" y="468"/>
                </a:cubicBezTo>
                <a:cubicBezTo>
                  <a:pt x="392" y="468"/>
                  <a:pt x="450" y="441"/>
                  <a:pt x="490" y="377"/>
                </a:cubicBezTo>
                <a:cubicBezTo>
                  <a:pt x="491" y="377"/>
                  <a:pt x="491" y="376"/>
                  <a:pt x="491" y="376"/>
                </a:cubicBezTo>
                <a:cubicBezTo>
                  <a:pt x="491" y="376"/>
                  <a:pt x="491" y="376"/>
                  <a:pt x="491" y="376"/>
                </a:cubicBezTo>
                <a:cubicBezTo>
                  <a:pt x="491" y="376"/>
                  <a:pt x="491" y="376"/>
                  <a:pt x="491" y="376"/>
                </a:cubicBezTo>
                <a:cubicBezTo>
                  <a:pt x="491" y="375"/>
                  <a:pt x="491" y="375"/>
                  <a:pt x="491" y="375"/>
                </a:cubicBezTo>
                <a:cubicBezTo>
                  <a:pt x="491" y="375"/>
                  <a:pt x="491" y="375"/>
                  <a:pt x="492" y="375"/>
                </a:cubicBezTo>
                <a:cubicBezTo>
                  <a:pt x="492" y="375"/>
                  <a:pt x="492" y="375"/>
                  <a:pt x="492" y="375"/>
                </a:cubicBezTo>
                <a:cubicBezTo>
                  <a:pt x="492" y="375"/>
                  <a:pt x="492" y="374"/>
                  <a:pt x="492" y="374"/>
                </a:cubicBezTo>
                <a:cubicBezTo>
                  <a:pt x="492" y="374"/>
                  <a:pt x="492" y="374"/>
                  <a:pt x="492" y="374"/>
                </a:cubicBezTo>
                <a:cubicBezTo>
                  <a:pt x="492" y="374"/>
                  <a:pt x="492" y="374"/>
                  <a:pt x="492" y="374"/>
                </a:cubicBezTo>
                <a:cubicBezTo>
                  <a:pt x="492" y="374"/>
                  <a:pt x="492" y="373"/>
                  <a:pt x="493" y="373"/>
                </a:cubicBezTo>
                <a:cubicBezTo>
                  <a:pt x="493" y="373"/>
                  <a:pt x="493" y="373"/>
                  <a:pt x="493" y="373"/>
                </a:cubicBezTo>
                <a:cubicBezTo>
                  <a:pt x="523" y="325"/>
                  <a:pt x="555" y="289"/>
                  <a:pt x="587" y="263"/>
                </a:cubicBezTo>
                <a:cubicBezTo>
                  <a:pt x="583" y="256"/>
                  <a:pt x="579" y="249"/>
                  <a:pt x="575" y="243"/>
                </a:cubicBezTo>
                <a:cubicBezTo>
                  <a:pt x="503" y="121"/>
                  <a:pt x="447" y="0"/>
                  <a:pt x="322" y="0"/>
                </a:cubicBezTo>
              </a:path>
            </a:pathLst>
          </a:custGeom>
          <a:solidFill>
            <a:srgbClr val="D6D4F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453" name="ïs1iḓé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E77970DB-B029-45DE-B030-1AF58A43FEF5}"/>
              </a:ext>
            </a:extLst>
          </p:cNvPr>
          <p:cNvSpPr/>
          <p:nvPr/>
        </p:nvSpPr>
        <p:spPr bwMode="auto">
          <a:xfrm>
            <a:off x="2111351" y="2946023"/>
            <a:ext cx="1060727" cy="249738"/>
          </a:xfrm>
          <a:custGeom>
            <a:avLst/>
            <a:gdLst>
              <a:gd name="T0" fmla="*/ 33 w 1131"/>
              <a:gd name="T1" fmla="*/ 91 h 267"/>
              <a:gd name="T2" fmla="*/ 0 w 1131"/>
              <a:gd name="T3" fmla="*/ 93 h 267"/>
              <a:gd name="T4" fmla="*/ 21 w 1131"/>
              <a:gd name="T5" fmla="*/ 246 h 267"/>
              <a:gd name="T6" fmla="*/ 130 w 1131"/>
              <a:gd name="T7" fmla="*/ 111 h 267"/>
              <a:gd name="T8" fmla="*/ 136 w 1131"/>
              <a:gd name="T9" fmla="*/ 114 h 267"/>
              <a:gd name="T10" fmla="*/ 136 w 1131"/>
              <a:gd name="T11" fmla="*/ 114 h 267"/>
              <a:gd name="T12" fmla="*/ 33 w 1131"/>
              <a:gd name="T13" fmla="*/ 91 h 267"/>
              <a:gd name="T14" fmla="*/ 773 w 1131"/>
              <a:gd name="T15" fmla="*/ 0 h 267"/>
              <a:gd name="T16" fmla="*/ 640 w 1131"/>
              <a:gd name="T17" fmla="*/ 51 h 267"/>
              <a:gd name="T18" fmla="*/ 658 w 1131"/>
              <a:gd name="T19" fmla="*/ 78 h 267"/>
              <a:gd name="T20" fmla="*/ 979 w 1131"/>
              <a:gd name="T21" fmla="*/ 267 h 267"/>
              <a:gd name="T22" fmla="*/ 1046 w 1131"/>
              <a:gd name="T23" fmla="*/ 262 h 267"/>
              <a:gd name="T24" fmla="*/ 1129 w 1131"/>
              <a:gd name="T25" fmla="*/ 248 h 267"/>
              <a:gd name="T26" fmla="*/ 1130 w 1131"/>
              <a:gd name="T27" fmla="*/ 257 h 267"/>
              <a:gd name="T28" fmla="*/ 1131 w 1131"/>
              <a:gd name="T29" fmla="*/ 257 h 267"/>
              <a:gd name="T30" fmla="*/ 1118 w 1131"/>
              <a:gd name="T31" fmla="*/ 138 h 267"/>
              <a:gd name="T32" fmla="*/ 1098 w 1131"/>
              <a:gd name="T33" fmla="*/ 139 h 267"/>
              <a:gd name="T34" fmla="*/ 950 w 1131"/>
              <a:gd name="T35" fmla="*/ 78 h 267"/>
              <a:gd name="T36" fmla="*/ 773 w 1131"/>
              <a:gd name="T37" fmla="*/ 0 h 2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131" h="267">
                <a:moveTo>
                  <a:pt x="33" y="91"/>
                </a:moveTo>
                <a:cubicBezTo>
                  <a:pt x="22" y="91"/>
                  <a:pt x="12" y="91"/>
                  <a:pt x="0" y="93"/>
                </a:cubicBezTo>
                <a:cubicBezTo>
                  <a:pt x="21" y="246"/>
                  <a:pt x="21" y="246"/>
                  <a:pt x="21" y="246"/>
                </a:cubicBezTo>
                <a:cubicBezTo>
                  <a:pt x="81" y="236"/>
                  <a:pt x="109" y="181"/>
                  <a:pt x="130" y="111"/>
                </a:cubicBezTo>
                <a:cubicBezTo>
                  <a:pt x="132" y="112"/>
                  <a:pt x="134" y="113"/>
                  <a:pt x="136" y="114"/>
                </a:cubicBezTo>
                <a:cubicBezTo>
                  <a:pt x="136" y="114"/>
                  <a:pt x="136" y="114"/>
                  <a:pt x="136" y="114"/>
                </a:cubicBezTo>
                <a:cubicBezTo>
                  <a:pt x="106" y="100"/>
                  <a:pt x="72" y="91"/>
                  <a:pt x="33" y="91"/>
                </a:cubicBezTo>
                <a:moveTo>
                  <a:pt x="773" y="0"/>
                </a:moveTo>
                <a:cubicBezTo>
                  <a:pt x="728" y="0"/>
                  <a:pt x="684" y="16"/>
                  <a:pt x="640" y="51"/>
                </a:cubicBezTo>
                <a:cubicBezTo>
                  <a:pt x="646" y="60"/>
                  <a:pt x="652" y="69"/>
                  <a:pt x="658" y="78"/>
                </a:cubicBezTo>
                <a:cubicBezTo>
                  <a:pt x="726" y="179"/>
                  <a:pt x="815" y="267"/>
                  <a:pt x="979" y="267"/>
                </a:cubicBezTo>
                <a:cubicBezTo>
                  <a:pt x="1000" y="267"/>
                  <a:pt x="1022" y="265"/>
                  <a:pt x="1046" y="262"/>
                </a:cubicBezTo>
                <a:cubicBezTo>
                  <a:pt x="1076" y="258"/>
                  <a:pt x="1103" y="254"/>
                  <a:pt x="1129" y="248"/>
                </a:cubicBezTo>
                <a:cubicBezTo>
                  <a:pt x="1130" y="257"/>
                  <a:pt x="1130" y="257"/>
                  <a:pt x="1130" y="257"/>
                </a:cubicBezTo>
                <a:cubicBezTo>
                  <a:pt x="1131" y="257"/>
                  <a:pt x="1131" y="257"/>
                  <a:pt x="1131" y="257"/>
                </a:cubicBezTo>
                <a:cubicBezTo>
                  <a:pt x="1118" y="138"/>
                  <a:pt x="1118" y="138"/>
                  <a:pt x="1118" y="138"/>
                </a:cubicBezTo>
                <a:cubicBezTo>
                  <a:pt x="1112" y="138"/>
                  <a:pt x="1105" y="139"/>
                  <a:pt x="1098" y="139"/>
                </a:cubicBezTo>
                <a:cubicBezTo>
                  <a:pt x="1049" y="139"/>
                  <a:pt x="997" y="118"/>
                  <a:pt x="950" y="78"/>
                </a:cubicBezTo>
                <a:cubicBezTo>
                  <a:pt x="893" y="28"/>
                  <a:pt x="833" y="0"/>
                  <a:pt x="773" y="0"/>
                </a:cubicBezTo>
              </a:path>
            </a:pathLst>
          </a:custGeom>
          <a:solidFill>
            <a:srgbClr val="FFBEA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454" name="ïSļîḑè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88B7EE43-9954-4DCA-9B75-A54C61D716D7}"/>
              </a:ext>
            </a:extLst>
          </p:cNvPr>
          <p:cNvSpPr/>
          <p:nvPr/>
        </p:nvSpPr>
        <p:spPr bwMode="auto">
          <a:xfrm>
            <a:off x="2238848" y="2994000"/>
            <a:ext cx="938488" cy="249081"/>
          </a:xfrm>
          <a:custGeom>
            <a:avLst/>
            <a:gdLst>
              <a:gd name="T0" fmla="*/ 995 w 1001"/>
              <a:gd name="T1" fmla="*/ 206 h 266"/>
              <a:gd name="T2" fmla="*/ 994 w 1001"/>
              <a:gd name="T3" fmla="*/ 206 h 266"/>
              <a:gd name="T4" fmla="*/ 1000 w 1001"/>
              <a:gd name="T5" fmla="*/ 266 h 266"/>
              <a:gd name="T6" fmla="*/ 1001 w 1001"/>
              <a:gd name="T7" fmla="*/ 266 h 266"/>
              <a:gd name="T8" fmla="*/ 995 w 1001"/>
              <a:gd name="T9" fmla="*/ 206 h 266"/>
              <a:gd name="T10" fmla="*/ 253 w 1001"/>
              <a:gd name="T11" fmla="*/ 205 h 266"/>
              <a:gd name="T12" fmla="*/ 253 w 1001"/>
              <a:gd name="T13" fmla="*/ 205 h 266"/>
              <a:gd name="T14" fmla="*/ 253 w 1001"/>
              <a:gd name="T15" fmla="*/ 205 h 266"/>
              <a:gd name="T16" fmla="*/ 253 w 1001"/>
              <a:gd name="T17" fmla="*/ 205 h 266"/>
              <a:gd name="T18" fmla="*/ 115 w 1001"/>
              <a:gd name="T19" fmla="*/ 148 h 266"/>
              <a:gd name="T20" fmla="*/ 253 w 1001"/>
              <a:gd name="T21" fmla="*/ 205 h 266"/>
              <a:gd name="T22" fmla="*/ 115 w 1001"/>
              <a:gd name="T23" fmla="*/ 148 h 266"/>
              <a:gd name="T24" fmla="*/ 408 w 1001"/>
              <a:gd name="T25" fmla="*/ 113 h 266"/>
              <a:gd name="T26" fmla="*/ 407 w 1001"/>
              <a:gd name="T27" fmla="*/ 114 h 266"/>
              <a:gd name="T28" fmla="*/ 408 w 1001"/>
              <a:gd name="T29" fmla="*/ 113 h 266"/>
              <a:gd name="T30" fmla="*/ 408 w 1001"/>
              <a:gd name="T31" fmla="*/ 112 h 266"/>
              <a:gd name="T32" fmla="*/ 408 w 1001"/>
              <a:gd name="T33" fmla="*/ 113 h 266"/>
              <a:gd name="T34" fmla="*/ 408 w 1001"/>
              <a:gd name="T35" fmla="*/ 112 h 266"/>
              <a:gd name="T36" fmla="*/ 409 w 1001"/>
              <a:gd name="T37" fmla="*/ 112 h 266"/>
              <a:gd name="T38" fmla="*/ 409 w 1001"/>
              <a:gd name="T39" fmla="*/ 112 h 266"/>
              <a:gd name="T40" fmla="*/ 409 w 1001"/>
              <a:gd name="T41" fmla="*/ 112 h 266"/>
              <a:gd name="T42" fmla="*/ 409 w 1001"/>
              <a:gd name="T43" fmla="*/ 111 h 266"/>
              <a:gd name="T44" fmla="*/ 409 w 1001"/>
              <a:gd name="T45" fmla="*/ 111 h 266"/>
              <a:gd name="T46" fmla="*/ 409 w 1001"/>
              <a:gd name="T47" fmla="*/ 111 h 266"/>
              <a:gd name="T48" fmla="*/ 410 w 1001"/>
              <a:gd name="T49" fmla="*/ 110 h 266"/>
              <a:gd name="T50" fmla="*/ 409 w 1001"/>
              <a:gd name="T51" fmla="*/ 111 h 266"/>
              <a:gd name="T52" fmla="*/ 410 w 1001"/>
              <a:gd name="T53" fmla="*/ 110 h 266"/>
              <a:gd name="T54" fmla="*/ 0 w 1001"/>
              <a:gd name="T55" fmla="*/ 63 h 266"/>
              <a:gd name="T56" fmla="*/ 0 w 1001"/>
              <a:gd name="T57" fmla="*/ 63 h 266"/>
              <a:gd name="T58" fmla="*/ 114 w 1001"/>
              <a:gd name="T59" fmla="*/ 148 h 266"/>
              <a:gd name="T60" fmla="*/ 0 w 1001"/>
              <a:gd name="T61" fmla="*/ 63 h 266"/>
              <a:gd name="T62" fmla="*/ 504 w 1001"/>
              <a:gd name="T63" fmla="*/ 0 h 266"/>
              <a:gd name="T64" fmla="*/ 410 w 1001"/>
              <a:gd name="T65" fmla="*/ 110 h 266"/>
              <a:gd name="T66" fmla="*/ 504 w 1001"/>
              <a:gd name="T67" fmla="*/ 0 h 266"/>
              <a:gd name="T68" fmla="*/ 522 w 1001"/>
              <a:gd name="T69" fmla="*/ 27 h 266"/>
              <a:gd name="T70" fmla="*/ 504 w 1001"/>
              <a:gd name="T71" fmla="*/ 0 h 2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001" h="266">
                <a:moveTo>
                  <a:pt x="995" y="206"/>
                </a:moveTo>
                <a:cubicBezTo>
                  <a:pt x="995" y="206"/>
                  <a:pt x="995" y="206"/>
                  <a:pt x="994" y="206"/>
                </a:cubicBezTo>
                <a:cubicBezTo>
                  <a:pt x="1000" y="266"/>
                  <a:pt x="1000" y="266"/>
                  <a:pt x="1000" y="266"/>
                </a:cubicBezTo>
                <a:cubicBezTo>
                  <a:pt x="1001" y="266"/>
                  <a:pt x="1001" y="266"/>
                  <a:pt x="1001" y="266"/>
                </a:cubicBezTo>
                <a:cubicBezTo>
                  <a:pt x="995" y="206"/>
                  <a:pt x="995" y="206"/>
                  <a:pt x="995" y="206"/>
                </a:cubicBezTo>
                <a:moveTo>
                  <a:pt x="253" y="205"/>
                </a:moveTo>
                <a:cubicBezTo>
                  <a:pt x="253" y="205"/>
                  <a:pt x="253" y="205"/>
                  <a:pt x="253" y="205"/>
                </a:cubicBezTo>
                <a:cubicBezTo>
                  <a:pt x="253" y="205"/>
                  <a:pt x="253" y="205"/>
                  <a:pt x="253" y="205"/>
                </a:cubicBezTo>
                <a:cubicBezTo>
                  <a:pt x="253" y="205"/>
                  <a:pt x="253" y="205"/>
                  <a:pt x="253" y="205"/>
                </a:cubicBezTo>
                <a:moveTo>
                  <a:pt x="115" y="148"/>
                </a:moveTo>
                <a:cubicBezTo>
                  <a:pt x="151" y="183"/>
                  <a:pt x="201" y="205"/>
                  <a:pt x="253" y="205"/>
                </a:cubicBezTo>
                <a:cubicBezTo>
                  <a:pt x="201" y="205"/>
                  <a:pt x="151" y="183"/>
                  <a:pt x="115" y="148"/>
                </a:cubicBezTo>
                <a:moveTo>
                  <a:pt x="408" y="113"/>
                </a:moveTo>
                <a:cubicBezTo>
                  <a:pt x="408" y="113"/>
                  <a:pt x="408" y="114"/>
                  <a:pt x="407" y="114"/>
                </a:cubicBezTo>
                <a:cubicBezTo>
                  <a:pt x="408" y="114"/>
                  <a:pt x="408" y="113"/>
                  <a:pt x="408" y="113"/>
                </a:cubicBezTo>
                <a:moveTo>
                  <a:pt x="408" y="112"/>
                </a:moveTo>
                <a:cubicBezTo>
                  <a:pt x="408" y="112"/>
                  <a:pt x="408" y="112"/>
                  <a:pt x="408" y="113"/>
                </a:cubicBezTo>
                <a:cubicBezTo>
                  <a:pt x="408" y="112"/>
                  <a:pt x="408" y="112"/>
                  <a:pt x="408" y="112"/>
                </a:cubicBezTo>
                <a:moveTo>
                  <a:pt x="409" y="112"/>
                </a:moveTo>
                <a:cubicBezTo>
                  <a:pt x="409" y="112"/>
                  <a:pt x="409" y="112"/>
                  <a:pt x="409" y="112"/>
                </a:cubicBezTo>
                <a:cubicBezTo>
                  <a:pt x="409" y="112"/>
                  <a:pt x="409" y="112"/>
                  <a:pt x="409" y="112"/>
                </a:cubicBezTo>
                <a:moveTo>
                  <a:pt x="409" y="111"/>
                </a:moveTo>
                <a:cubicBezTo>
                  <a:pt x="409" y="111"/>
                  <a:pt x="409" y="111"/>
                  <a:pt x="409" y="111"/>
                </a:cubicBezTo>
                <a:cubicBezTo>
                  <a:pt x="409" y="111"/>
                  <a:pt x="409" y="111"/>
                  <a:pt x="409" y="111"/>
                </a:cubicBezTo>
                <a:moveTo>
                  <a:pt x="410" y="110"/>
                </a:moveTo>
                <a:cubicBezTo>
                  <a:pt x="409" y="110"/>
                  <a:pt x="409" y="111"/>
                  <a:pt x="409" y="111"/>
                </a:cubicBezTo>
                <a:cubicBezTo>
                  <a:pt x="409" y="111"/>
                  <a:pt x="409" y="110"/>
                  <a:pt x="410" y="110"/>
                </a:cubicBezTo>
                <a:moveTo>
                  <a:pt x="0" y="63"/>
                </a:moveTo>
                <a:cubicBezTo>
                  <a:pt x="0" y="63"/>
                  <a:pt x="0" y="63"/>
                  <a:pt x="0" y="63"/>
                </a:cubicBezTo>
                <a:cubicBezTo>
                  <a:pt x="49" y="86"/>
                  <a:pt x="86" y="121"/>
                  <a:pt x="114" y="148"/>
                </a:cubicBezTo>
                <a:cubicBezTo>
                  <a:pt x="86" y="121"/>
                  <a:pt x="49" y="86"/>
                  <a:pt x="0" y="63"/>
                </a:cubicBezTo>
                <a:moveTo>
                  <a:pt x="504" y="0"/>
                </a:moveTo>
                <a:cubicBezTo>
                  <a:pt x="472" y="26"/>
                  <a:pt x="440" y="62"/>
                  <a:pt x="410" y="110"/>
                </a:cubicBezTo>
                <a:cubicBezTo>
                  <a:pt x="440" y="62"/>
                  <a:pt x="472" y="26"/>
                  <a:pt x="504" y="0"/>
                </a:cubicBezTo>
                <a:cubicBezTo>
                  <a:pt x="510" y="9"/>
                  <a:pt x="516" y="18"/>
                  <a:pt x="522" y="27"/>
                </a:cubicBezTo>
                <a:cubicBezTo>
                  <a:pt x="516" y="18"/>
                  <a:pt x="510" y="9"/>
                  <a:pt x="504" y="0"/>
                </a:cubicBezTo>
              </a:path>
            </a:pathLst>
          </a:custGeom>
          <a:solidFill>
            <a:srgbClr val="EBA8A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455" name="îŝḷïḓê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A6F17D1B-8CB0-4CEE-BD8B-8BCD05E62E38}"/>
              </a:ext>
            </a:extLst>
          </p:cNvPr>
          <p:cNvSpPr/>
          <p:nvPr/>
        </p:nvSpPr>
        <p:spPr bwMode="auto">
          <a:xfrm>
            <a:off x="2131067" y="3176045"/>
            <a:ext cx="30231" cy="200447"/>
          </a:xfrm>
          <a:custGeom>
            <a:avLst/>
            <a:gdLst>
              <a:gd name="T0" fmla="*/ 0 w 46"/>
              <a:gd name="T1" fmla="*/ 0 h 305"/>
              <a:gd name="T2" fmla="*/ 0 w 46"/>
              <a:gd name="T3" fmla="*/ 0 h 305"/>
              <a:gd name="T4" fmla="*/ 40 w 46"/>
              <a:gd name="T5" fmla="*/ 305 h 305"/>
              <a:gd name="T6" fmla="*/ 46 w 46"/>
              <a:gd name="T7" fmla="*/ 305 h 305"/>
              <a:gd name="T8" fmla="*/ 46 w 46"/>
              <a:gd name="T9" fmla="*/ 305 h 305"/>
              <a:gd name="T10" fmla="*/ 40 w 46"/>
              <a:gd name="T11" fmla="*/ 305 h 305"/>
              <a:gd name="T12" fmla="*/ 0 w 46"/>
              <a:gd name="T13" fmla="*/ 0 h 3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6" h="305">
                <a:moveTo>
                  <a:pt x="0" y="0"/>
                </a:moveTo>
                <a:lnTo>
                  <a:pt x="0" y="0"/>
                </a:lnTo>
                <a:lnTo>
                  <a:pt x="40" y="305"/>
                </a:lnTo>
                <a:lnTo>
                  <a:pt x="46" y="305"/>
                </a:lnTo>
                <a:lnTo>
                  <a:pt x="46" y="305"/>
                </a:lnTo>
                <a:lnTo>
                  <a:pt x="40" y="305"/>
                </a:lnTo>
                <a:lnTo>
                  <a:pt x="0" y="0"/>
                </a:lnTo>
                <a:close/>
              </a:path>
            </a:pathLst>
          </a:custGeom>
          <a:solidFill>
            <a:srgbClr val="EBD2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456" name="ïṧļîde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ECAD990E-920E-449A-B0FD-48729F769EBD}"/>
              </a:ext>
            </a:extLst>
          </p:cNvPr>
          <p:cNvSpPr/>
          <p:nvPr/>
        </p:nvSpPr>
        <p:spPr bwMode="auto">
          <a:xfrm>
            <a:off x="2131067" y="3176045"/>
            <a:ext cx="30231" cy="200447"/>
          </a:xfrm>
          <a:custGeom>
            <a:avLst/>
            <a:gdLst>
              <a:gd name="T0" fmla="*/ 0 w 46"/>
              <a:gd name="T1" fmla="*/ 0 h 305"/>
              <a:gd name="T2" fmla="*/ 0 w 46"/>
              <a:gd name="T3" fmla="*/ 0 h 305"/>
              <a:gd name="T4" fmla="*/ 40 w 46"/>
              <a:gd name="T5" fmla="*/ 305 h 305"/>
              <a:gd name="T6" fmla="*/ 46 w 46"/>
              <a:gd name="T7" fmla="*/ 305 h 305"/>
              <a:gd name="T8" fmla="*/ 46 w 46"/>
              <a:gd name="T9" fmla="*/ 305 h 305"/>
              <a:gd name="T10" fmla="*/ 40 w 46"/>
              <a:gd name="T11" fmla="*/ 305 h 305"/>
              <a:gd name="T12" fmla="*/ 0 w 46"/>
              <a:gd name="T13" fmla="*/ 0 h 3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6" h="305">
                <a:moveTo>
                  <a:pt x="0" y="0"/>
                </a:moveTo>
                <a:lnTo>
                  <a:pt x="0" y="0"/>
                </a:lnTo>
                <a:lnTo>
                  <a:pt x="40" y="305"/>
                </a:lnTo>
                <a:lnTo>
                  <a:pt x="46" y="305"/>
                </a:lnTo>
                <a:lnTo>
                  <a:pt x="46" y="305"/>
                </a:lnTo>
                <a:lnTo>
                  <a:pt x="40" y="305"/>
                </a:lnTo>
                <a:lnTo>
                  <a:pt x="0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457" name="ïşlïdê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3FABC03F-0592-4481-82CF-7CA8E0E2B521}"/>
              </a:ext>
            </a:extLst>
          </p:cNvPr>
          <p:cNvSpPr/>
          <p:nvPr/>
        </p:nvSpPr>
        <p:spPr bwMode="auto">
          <a:xfrm>
            <a:off x="2161299" y="3096523"/>
            <a:ext cx="1015380" cy="279969"/>
          </a:xfrm>
          <a:custGeom>
            <a:avLst/>
            <a:gdLst>
              <a:gd name="T0" fmla="*/ 1083 w 1083"/>
              <a:gd name="T1" fmla="*/ 156 h 299"/>
              <a:gd name="T2" fmla="*/ 0 w 1083"/>
              <a:gd name="T3" fmla="*/ 299 h 299"/>
              <a:gd name="T4" fmla="*/ 0 w 1083"/>
              <a:gd name="T5" fmla="*/ 299 h 299"/>
              <a:gd name="T6" fmla="*/ 1083 w 1083"/>
              <a:gd name="T7" fmla="*/ 157 h 299"/>
              <a:gd name="T8" fmla="*/ 1083 w 1083"/>
              <a:gd name="T9" fmla="*/ 156 h 299"/>
              <a:gd name="T10" fmla="*/ 336 w 1083"/>
              <a:gd name="T11" fmla="*/ 95 h 299"/>
              <a:gd name="T12" fmla="*/ 336 w 1083"/>
              <a:gd name="T13" fmla="*/ 95 h 299"/>
              <a:gd name="T14" fmla="*/ 336 w 1083"/>
              <a:gd name="T15" fmla="*/ 95 h 299"/>
              <a:gd name="T16" fmla="*/ 336 w 1083"/>
              <a:gd name="T17" fmla="*/ 95 h 299"/>
              <a:gd name="T18" fmla="*/ 197 w 1083"/>
              <a:gd name="T19" fmla="*/ 38 h 299"/>
              <a:gd name="T20" fmla="*/ 197 w 1083"/>
              <a:gd name="T21" fmla="*/ 38 h 299"/>
              <a:gd name="T22" fmla="*/ 198 w 1083"/>
              <a:gd name="T23" fmla="*/ 38 h 299"/>
              <a:gd name="T24" fmla="*/ 197 w 1083"/>
              <a:gd name="T25" fmla="*/ 38 h 299"/>
              <a:gd name="T26" fmla="*/ 197 w 1083"/>
              <a:gd name="T27" fmla="*/ 38 h 299"/>
              <a:gd name="T28" fmla="*/ 490 w 1083"/>
              <a:gd name="T29" fmla="*/ 4 h 299"/>
              <a:gd name="T30" fmla="*/ 336 w 1083"/>
              <a:gd name="T31" fmla="*/ 95 h 299"/>
              <a:gd name="T32" fmla="*/ 490 w 1083"/>
              <a:gd name="T33" fmla="*/ 4 h 299"/>
              <a:gd name="T34" fmla="*/ 491 w 1083"/>
              <a:gd name="T35" fmla="*/ 3 h 299"/>
              <a:gd name="T36" fmla="*/ 491 w 1083"/>
              <a:gd name="T37" fmla="*/ 3 h 299"/>
              <a:gd name="T38" fmla="*/ 491 w 1083"/>
              <a:gd name="T39" fmla="*/ 3 h 299"/>
              <a:gd name="T40" fmla="*/ 491 w 1083"/>
              <a:gd name="T41" fmla="*/ 3 h 299"/>
              <a:gd name="T42" fmla="*/ 491 w 1083"/>
              <a:gd name="T43" fmla="*/ 3 h 299"/>
              <a:gd name="T44" fmla="*/ 492 w 1083"/>
              <a:gd name="T45" fmla="*/ 2 h 299"/>
              <a:gd name="T46" fmla="*/ 491 w 1083"/>
              <a:gd name="T47" fmla="*/ 2 h 299"/>
              <a:gd name="T48" fmla="*/ 492 w 1083"/>
              <a:gd name="T49" fmla="*/ 2 h 299"/>
              <a:gd name="T50" fmla="*/ 492 w 1083"/>
              <a:gd name="T51" fmla="*/ 1 h 299"/>
              <a:gd name="T52" fmla="*/ 492 w 1083"/>
              <a:gd name="T53" fmla="*/ 2 h 299"/>
              <a:gd name="T54" fmla="*/ 492 w 1083"/>
              <a:gd name="T55" fmla="*/ 1 h 299"/>
              <a:gd name="T56" fmla="*/ 492 w 1083"/>
              <a:gd name="T57" fmla="*/ 1 h 299"/>
              <a:gd name="T58" fmla="*/ 492 w 1083"/>
              <a:gd name="T59" fmla="*/ 1 h 299"/>
              <a:gd name="T60" fmla="*/ 492 w 1083"/>
              <a:gd name="T61" fmla="*/ 1 h 299"/>
              <a:gd name="T62" fmla="*/ 493 w 1083"/>
              <a:gd name="T63" fmla="*/ 0 h 299"/>
              <a:gd name="T64" fmla="*/ 493 w 1083"/>
              <a:gd name="T65" fmla="*/ 0 h 299"/>
              <a:gd name="T66" fmla="*/ 493 w 1083"/>
              <a:gd name="T67" fmla="*/ 0 h 2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083" h="299">
                <a:moveTo>
                  <a:pt x="1083" y="156"/>
                </a:moveTo>
                <a:cubicBezTo>
                  <a:pt x="0" y="299"/>
                  <a:pt x="0" y="299"/>
                  <a:pt x="0" y="299"/>
                </a:cubicBezTo>
                <a:cubicBezTo>
                  <a:pt x="0" y="299"/>
                  <a:pt x="0" y="299"/>
                  <a:pt x="0" y="299"/>
                </a:cubicBezTo>
                <a:cubicBezTo>
                  <a:pt x="1083" y="157"/>
                  <a:pt x="1083" y="157"/>
                  <a:pt x="1083" y="157"/>
                </a:cubicBezTo>
                <a:cubicBezTo>
                  <a:pt x="1083" y="156"/>
                  <a:pt x="1083" y="156"/>
                  <a:pt x="1083" y="156"/>
                </a:cubicBezTo>
                <a:moveTo>
                  <a:pt x="336" y="95"/>
                </a:moveTo>
                <a:cubicBezTo>
                  <a:pt x="336" y="95"/>
                  <a:pt x="336" y="95"/>
                  <a:pt x="336" y="95"/>
                </a:cubicBezTo>
                <a:cubicBezTo>
                  <a:pt x="336" y="95"/>
                  <a:pt x="336" y="95"/>
                  <a:pt x="336" y="95"/>
                </a:cubicBezTo>
                <a:cubicBezTo>
                  <a:pt x="336" y="95"/>
                  <a:pt x="336" y="95"/>
                  <a:pt x="336" y="95"/>
                </a:cubicBezTo>
                <a:moveTo>
                  <a:pt x="197" y="38"/>
                </a:moveTo>
                <a:cubicBezTo>
                  <a:pt x="197" y="38"/>
                  <a:pt x="197" y="38"/>
                  <a:pt x="197" y="38"/>
                </a:cubicBezTo>
                <a:cubicBezTo>
                  <a:pt x="197" y="38"/>
                  <a:pt x="197" y="38"/>
                  <a:pt x="198" y="38"/>
                </a:cubicBezTo>
                <a:cubicBezTo>
                  <a:pt x="197" y="38"/>
                  <a:pt x="197" y="38"/>
                  <a:pt x="197" y="38"/>
                </a:cubicBezTo>
                <a:cubicBezTo>
                  <a:pt x="197" y="38"/>
                  <a:pt x="197" y="38"/>
                  <a:pt x="197" y="38"/>
                </a:cubicBezTo>
                <a:moveTo>
                  <a:pt x="490" y="4"/>
                </a:moveTo>
                <a:cubicBezTo>
                  <a:pt x="450" y="68"/>
                  <a:pt x="392" y="95"/>
                  <a:pt x="336" y="95"/>
                </a:cubicBezTo>
                <a:cubicBezTo>
                  <a:pt x="392" y="95"/>
                  <a:pt x="450" y="68"/>
                  <a:pt x="490" y="4"/>
                </a:cubicBezTo>
                <a:moveTo>
                  <a:pt x="491" y="3"/>
                </a:moveTo>
                <a:cubicBezTo>
                  <a:pt x="491" y="3"/>
                  <a:pt x="491" y="3"/>
                  <a:pt x="491" y="3"/>
                </a:cubicBezTo>
                <a:cubicBezTo>
                  <a:pt x="491" y="3"/>
                  <a:pt x="491" y="3"/>
                  <a:pt x="491" y="3"/>
                </a:cubicBezTo>
                <a:cubicBezTo>
                  <a:pt x="491" y="3"/>
                  <a:pt x="491" y="3"/>
                  <a:pt x="491" y="3"/>
                </a:cubicBezTo>
                <a:cubicBezTo>
                  <a:pt x="491" y="3"/>
                  <a:pt x="491" y="3"/>
                  <a:pt x="491" y="3"/>
                </a:cubicBezTo>
                <a:moveTo>
                  <a:pt x="492" y="2"/>
                </a:moveTo>
                <a:cubicBezTo>
                  <a:pt x="491" y="2"/>
                  <a:pt x="491" y="2"/>
                  <a:pt x="491" y="2"/>
                </a:cubicBezTo>
                <a:cubicBezTo>
                  <a:pt x="491" y="2"/>
                  <a:pt x="491" y="2"/>
                  <a:pt x="492" y="2"/>
                </a:cubicBezTo>
                <a:moveTo>
                  <a:pt x="492" y="1"/>
                </a:moveTo>
                <a:cubicBezTo>
                  <a:pt x="492" y="1"/>
                  <a:pt x="492" y="2"/>
                  <a:pt x="492" y="2"/>
                </a:cubicBezTo>
                <a:cubicBezTo>
                  <a:pt x="492" y="2"/>
                  <a:pt x="492" y="1"/>
                  <a:pt x="492" y="1"/>
                </a:cubicBezTo>
                <a:moveTo>
                  <a:pt x="492" y="1"/>
                </a:moveTo>
                <a:cubicBezTo>
                  <a:pt x="492" y="1"/>
                  <a:pt x="492" y="1"/>
                  <a:pt x="492" y="1"/>
                </a:cubicBezTo>
                <a:cubicBezTo>
                  <a:pt x="492" y="1"/>
                  <a:pt x="492" y="1"/>
                  <a:pt x="492" y="1"/>
                </a:cubicBezTo>
                <a:moveTo>
                  <a:pt x="493" y="0"/>
                </a:moveTo>
                <a:cubicBezTo>
                  <a:pt x="493" y="0"/>
                  <a:pt x="493" y="0"/>
                  <a:pt x="493" y="0"/>
                </a:cubicBezTo>
                <a:cubicBezTo>
                  <a:pt x="493" y="0"/>
                  <a:pt x="493" y="0"/>
                  <a:pt x="493" y="0"/>
                </a:cubicBezTo>
              </a:path>
            </a:pathLst>
          </a:custGeom>
          <a:solidFill>
            <a:srgbClr val="D3B8F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458" name="íşḻîḓê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8EA5578A-0C31-4575-B903-64ED84613B1A}"/>
              </a:ext>
            </a:extLst>
          </p:cNvPr>
          <p:cNvSpPr/>
          <p:nvPr/>
        </p:nvSpPr>
        <p:spPr bwMode="auto">
          <a:xfrm>
            <a:off x="2131067" y="3018973"/>
            <a:ext cx="1039697" cy="357519"/>
          </a:xfrm>
          <a:custGeom>
            <a:avLst/>
            <a:gdLst>
              <a:gd name="T0" fmla="*/ 109 w 1109"/>
              <a:gd name="T1" fmla="*/ 33 h 382"/>
              <a:gd name="T2" fmla="*/ 0 w 1109"/>
              <a:gd name="T3" fmla="*/ 168 h 382"/>
              <a:gd name="T4" fmla="*/ 28 w 1109"/>
              <a:gd name="T5" fmla="*/ 382 h 382"/>
              <a:gd name="T6" fmla="*/ 32 w 1109"/>
              <a:gd name="T7" fmla="*/ 382 h 382"/>
              <a:gd name="T8" fmla="*/ 1 w 1109"/>
              <a:gd name="T9" fmla="*/ 176 h 382"/>
              <a:gd name="T10" fmla="*/ 115 w 1109"/>
              <a:gd name="T11" fmla="*/ 36 h 382"/>
              <a:gd name="T12" fmla="*/ 109 w 1109"/>
              <a:gd name="T13" fmla="*/ 33 h 382"/>
              <a:gd name="T14" fmla="*/ 637 w 1109"/>
              <a:gd name="T15" fmla="*/ 0 h 382"/>
              <a:gd name="T16" fmla="*/ 963 w 1109"/>
              <a:gd name="T17" fmla="*/ 196 h 382"/>
              <a:gd name="T18" fmla="*/ 1030 w 1109"/>
              <a:gd name="T19" fmla="*/ 192 h 382"/>
              <a:gd name="T20" fmla="*/ 1109 w 1109"/>
              <a:gd name="T21" fmla="*/ 179 h 382"/>
              <a:gd name="T22" fmla="*/ 1108 w 1109"/>
              <a:gd name="T23" fmla="*/ 170 h 382"/>
              <a:gd name="T24" fmla="*/ 1025 w 1109"/>
              <a:gd name="T25" fmla="*/ 184 h 382"/>
              <a:gd name="T26" fmla="*/ 958 w 1109"/>
              <a:gd name="T27" fmla="*/ 189 h 382"/>
              <a:gd name="T28" fmla="*/ 637 w 1109"/>
              <a:gd name="T29" fmla="*/ 0 h 3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109" h="382">
                <a:moveTo>
                  <a:pt x="109" y="33"/>
                </a:moveTo>
                <a:cubicBezTo>
                  <a:pt x="88" y="103"/>
                  <a:pt x="60" y="158"/>
                  <a:pt x="0" y="168"/>
                </a:cubicBezTo>
                <a:cubicBezTo>
                  <a:pt x="28" y="382"/>
                  <a:pt x="28" y="382"/>
                  <a:pt x="28" y="382"/>
                </a:cubicBezTo>
                <a:cubicBezTo>
                  <a:pt x="32" y="382"/>
                  <a:pt x="32" y="382"/>
                  <a:pt x="32" y="382"/>
                </a:cubicBezTo>
                <a:cubicBezTo>
                  <a:pt x="1" y="176"/>
                  <a:pt x="1" y="176"/>
                  <a:pt x="1" y="176"/>
                </a:cubicBezTo>
                <a:cubicBezTo>
                  <a:pt x="65" y="168"/>
                  <a:pt x="93" y="109"/>
                  <a:pt x="115" y="36"/>
                </a:cubicBezTo>
                <a:cubicBezTo>
                  <a:pt x="113" y="35"/>
                  <a:pt x="111" y="34"/>
                  <a:pt x="109" y="33"/>
                </a:cubicBezTo>
                <a:moveTo>
                  <a:pt x="637" y="0"/>
                </a:moveTo>
                <a:cubicBezTo>
                  <a:pt x="705" y="104"/>
                  <a:pt x="795" y="196"/>
                  <a:pt x="963" y="196"/>
                </a:cubicBezTo>
                <a:cubicBezTo>
                  <a:pt x="984" y="196"/>
                  <a:pt x="1006" y="195"/>
                  <a:pt x="1030" y="192"/>
                </a:cubicBezTo>
                <a:cubicBezTo>
                  <a:pt x="1058" y="188"/>
                  <a:pt x="1084" y="184"/>
                  <a:pt x="1109" y="179"/>
                </a:cubicBezTo>
                <a:cubicBezTo>
                  <a:pt x="1108" y="170"/>
                  <a:pt x="1108" y="170"/>
                  <a:pt x="1108" y="170"/>
                </a:cubicBezTo>
                <a:cubicBezTo>
                  <a:pt x="1082" y="176"/>
                  <a:pt x="1055" y="180"/>
                  <a:pt x="1025" y="184"/>
                </a:cubicBezTo>
                <a:cubicBezTo>
                  <a:pt x="1001" y="187"/>
                  <a:pt x="979" y="189"/>
                  <a:pt x="958" y="189"/>
                </a:cubicBezTo>
                <a:cubicBezTo>
                  <a:pt x="794" y="189"/>
                  <a:pt x="705" y="101"/>
                  <a:pt x="637" y="0"/>
                </a:cubicBezTo>
              </a:path>
            </a:pathLst>
          </a:custGeom>
          <a:solidFill>
            <a:srgbClr val="EBAB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459" name="iṩļîḓè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989912D8-210B-4919-A542-B166B101DB2A}"/>
              </a:ext>
            </a:extLst>
          </p:cNvPr>
          <p:cNvSpPr/>
          <p:nvPr/>
        </p:nvSpPr>
        <p:spPr bwMode="auto">
          <a:xfrm>
            <a:off x="2132382" y="2994000"/>
            <a:ext cx="1044297" cy="382493"/>
          </a:xfrm>
          <a:custGeom>
            <a:avLst/>
            <a:gdLst>
              <a:gd name="T0" fmla="*/ 618 w 1114"/>
              <a:gd name="T1" fmla="*/ 0 h 409"/>
              <a:gd name="T2" fmla="*/ 524 w 1114"/>
              <a:gd name="T3" fmla="*/ 110 h 409"/>
              <a:gd name="T4" fmla="*/ 524 w 1114"/>
              <a:gd name="T5" fmla="*/ 110 h 409"/>
              <a:gd name="T6" fmla="*/ 523 w 1114"/>
              <a:gd name="T7" fmla="*/ 111 h 409"/>
              <a:gd name="T8" fmla="*/ 523 w 1114"/>
              <a:gd name="T9" fmla="*/ 111 h 409"/>
              <a:gd name="T10" fmla="*/ 523 w 1114"/>
              <a:gd name="T11" fmla="*/ 111 h 409"/>
              <a:gd name="T12" fmla="*/ 523 w 1114"/>
              <a:gd name="T13" fmla="*/ 112 h 409"/>
              <a:gd name="T14" fmla="*/ 523 w 1114"/>
              <a:gd name="T15" fmla="*/ 112 h 409"/>
              <a:gd name="T16" fmla="*/ 522 w 1114"/>
              <a:gd name="T17" fmla="*/ 112 h 409"/>
              <a:gd name="T18" fmla="*/ 522 w 1114"/>
              <a:gd name="T19" fmla="*/ 113 h 409"/>
              <a:gd name="T20" fmla="*/ 522 w 1114"/>
              <a:gd name="T21" fmla="*/ 113 h 409"/>
              <a:gd name="T22" fmla="*/ 522 w 1114"/>
              <a:gd name="T23" fmla="*/ 113 h 409"/>
              <a:gd name="T24" fmla="*/ 521 w 1114"/>
              <a:gd name="T25" fmla="*/ 114 h 409"/>
              <a:gd name="T26" fmla="*/ 367 w 1114"/>
              <a:gd name="T27" fmla="*/ 205 h 409"/>
              <a:gd name="T28" fmla="*/ 367 w 1114"/>
              <a:gd name="T29" fmla="*/ 205 h 409"/>
              <a:gd name="T30" fmla="*/ 367 w 1114"/>
              <a:gd name="T31" fmla="*/ 205 h 409"/>
              <a:gd name="T32" fmla="*/ 367 w 1114"/>
              <a:gd name="T33" fmla="*/ 205 h 409"/>
              <a:gd name="T34" fmla="*/ 367 w 1114"/>
              <a:gd name="T35" fmla="*/ 205 h 409"/>
              <a:gd name="T36" fmla="*/ 229 w 1114"/>
              <a:gd name="T37" fmla="*/ 148 h 409"/>
              <a:gd name="T38" fmla="*/ 228 w 1114"/>
              <a:gd name="T39" fmla="*/ 148 h 409"/>
              <a:gd name="T40" fmla="*/ 228 w 1114"/>
              <a:gd name="T41" fmla="*/ 148 h 409"/>
              <a:gd name="T42" fmla="*/ 114 w 1114"/>
              <a:gd name="T43" fmla="*/ 63 h 409"/>
              <a:gd name="T44" fmla="*/ 0 w 1114"/>
              <a:gd name="T45" fmla="*/ 203 h 409"/>
              <a:gd name="T46" fmla="*/ 31 w 1114"/>
              <a:gd name="T47" fmla="*/ 409 h 409"/>
              <a:gd name="T48" fmla="*/ 1114 w 1114"/>
              <a:gd name="T49" fmla="*/ 266 h 409"/>
              <a:gd name="T50" fmla="*/ 1108 w 1114"/>
              <a:gd name="T51" fmla="*/ 206 h 409"/>
              <a:gd name="T52" fmla="*/ 1029 w 1114"/>
              <a:gd name="T53" fmla="*/ 219 h 409"/>
              <a:gd name="T54" fmla="*/ 962 w 1114"/>
              <a:gd name="T55" fmla="*/ 223 h 409"/>
              <a:gd name="T56" fmla="*/ 636 w 1114"/>
              <a:gd name="T57" fmla="*/ 27 h 409"/>
              <a:gd name="T58" fmla="*/ 618 w 1114"/>
              <a:gd name="T59" fmla="*/ 0 h 4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114" h="409">
                <a:moveTo>
                  <a:pt x="618" y="0"/>
                </a:moveTo>
                <a:cubicBezTo>
                  <a:pt x="586" y="26"/>
                  <a:pt x="554" y="62"/>
                  <a:pt x="524" y="110"/>
                </a:cubicBezTo>
                <a:cubicBezTo>
                  <a:pt x="524" y="110"/>
                  <a:pt x="524" y="110"/>
                  <a:pt x="524" y="110"/>
                </a:cubicBezTo>
                <a:cubicBezTo>
                  <a:pt x="523" y="110"/>
                  <a:pt x="523" y="111"/>
                  <a:pt x="523" y="111"/>
                </a:cubicBezTo>
                <a:cubicBezTo>
                  <a:pt x="523" y="111"/>
                  <a:pt x="523" y="111"/>
                  <a:pt x="523" y="111"/>
                </a:cubicBezTo>
                <a:cubicBezTo>
                  <a:pt x="523" y="111"/>
                  <a:pt x="523" y="111"/>
                  <a:pt x="523" y="111"/>
                </a:cubicBezTo>
                <a:cubicBezTo>
                  <a:pt x="523" y="111"/>
                  <a:pt x="523" y="112"/>
                  <a:pt x="523" y="112"/>
                </a:cubicBezTo>
                <a:cubicBezTo>
                  <a:pt x="523" y="112"/>
                  <a:pt x="523" y="112"/>
                  <a:pt x="523" y="112"/>
                </a:cubicBezTo>
                <a:cubicBezTo>
                  <a:pt x="522" y="112"/>
                  <a:pt x="522" y="112"/>
                  <a:pt x="522" y="112"/>
                </a:cubicBezTo>
                <a:cubicBezTo>
                  <a:pt x="522" y="112"/>
                  <a:pt x="522" y="112"/>
                  <a:pt x="522" y="113"/>
                </a:cubicBezTo>
                <a:cubicBezTo>
                  <a:pt x="522" y="113"/>
                  <a:pt x="522" y="113"/>
                  <a:pt x="522" y="113"/>
                </a:cubicBezTo>
                <a:cubicBezTo>
                  <a:pt x="522" y="113"/>
                  <a:pt x="522" y="113"/>
                  <a:pt x="522" y="113"/>
                </a:cubicBezTo>
                <a:cubicBezTo>
                  <a:pt x="522" y="113"/>
                  <a:pt x="522" y="114"/>
                  <a:pt x="521" y="114"/>
                </a:cubicBezTo>
                <a:cubicBezTo>
                  <a:pt x="481" y="178"/>
                  <a:pt x="423" y="205"/>
                  <a:pt x="367" y="205"/>
                </a:cubicBezTo>
                <a:cubicBezTo>
                  <a:pt x="367" y="205"/>
                  <a:pt x="367" y="205"/>
                  <a:pt x="367" y="205"/>
                </a:cubicBezTo>
                <a:cubicBezTo>
                  <a:pt x="367" y="205"/>
                  <a:pt x="367" y="205"/>
                  <a:pt x="367" y="205"/>
                </a:cubicBezTo>
                <a:cubicBezTo>
                  <a:pt x="367" y="205"/>
                  <a:pt x="367" y="205"/>
                  <a:pt x="367" y="205"/>
                </a:cubicBezTo>
                <a:cubicBezTo>
                  <a:pt x="367" y="205"/>
                  <a:pt x="367" y="205"/>
                  <a:pt x="367" y="205"/>
                </a:cubicBezTo>
                <a:cubicBezTo>
                  <a:pt x="315" y="205"/>
                  <a:pt x="265" y="183"/>
                  <a:pt x="229" y="148"/>
                </a:cubicBezTo>
                <a:cubicBezTo>
                  <a:pt x="228" y="148"/>
                  <a:pt x="228" y="148"/>
                  <a:pt x="228" y="148"/>
                </a:cubicBezTo>
                <a:cubicBezTo>
                  <a:pt x="228" y="148"/>
                  <a:pt x="228" y="148"/>
                  <a:pt x="228" y="148"/>
                </a:cubicBezTo>
                <a:cubicBezTo>
                  <a:pt x="200" y="121"/>
                  <a:pt x="163" y="86"/>
                  <a:pt x="114" y="63"/>
                </a:cubicBezTo>
                <a:cubicBezTo>
                  <a:pt x="92" y="136"/>
                  <a:pt x="64" y="195"/>
                  <a:pt x="0" y="203"/>
                </a:cubicBezTo>
                <a:cubicBezTo>
                  <a:pt x="31" y="409"/>
                  <a:pt x="31" y="409"/>
                  <a:pt x="31" y="409"/>
                </a:cubicBezTo>
                <a:cubicBezTo>
                  <a:pt x="1114" y="266"/>
                  <a:pt x="1114" y="266"/>
                  <a:pt x="1114" y="266"/>
                </a:cubicBezTo>
                <a:cubicBezTo>
                  <a:pt x="1108" y="206"/>
                  <a:pt x="1108" y="206"/>
                  <a:pt x="1108" y="206"/>
                </a:cubicBezTo>
                <a:cubicBezTo>
                  <a:pt x="1083" y="211"/>
                  <a:pt x="1057" y="215"/>
                  <a:pt x="1029" y="219"/>
                </a:cubicBezTo>
                <a:cubicBezTo>
                  <a:pt x="1005" y="222"/>
                  <a:pt x="983" y="223"/>
                  <a:pt x="962" y="223"/>
                </a:cubicBezTo>
                <a:cubicBezTo>
                  <a:pt x="794" y="223"/>
                  <a:pt x="704" y="131"/>
                  <a:pt x="636" y="27"/>
                </a:cubicBezTo>
                <a:cubicBezTo>
                  <a:pt x="630" y="18"/>
                  <a:pt x="624" y="9"/>
                  <a:pt x="618" y="0"/>
                </a:cubicBezTo>
              </a:path>
            </a:pathLst>
          </a:custGeom>
          <a:solidFill>
            <a:srgbClr val="DF9EC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460" name="îSļîḍê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21877CE8-902D-43DB-9922-9E84C9F111C8}"/>
              </a:ext>
            </a:extLst>
          </p:cNvPr>
          <p:cNvSpPr/>
          <p:nvPr/>
        </p:nvSpPr>
        <p:spPr bwMode="auto">
          <a:xfrm>
            <a:off x="2550363" y="2769236"/>
            <a:ext cx="203076" cy="546793"/>
          </a:xfrm>
          <a:custGeom>
            <a:avLst/>
            <a:gdLst>
              <a:gd name="T0" fmla="*/ 217 w 217"/>
              <a:gd name="T1" fmla="*/ 565 h 584"/>
              <a:gd name="T2" fmla="*/ 173 w 217"/>
              <a:gd name="T3" fmla="*/ 241 h 584"/>
              <a:gd name="T4" fmla="*/ 0 w 217"/>
              <a:gd name="T5" fmla="*/ 0 h 584"/>
              <a:gd name="T6" fmla="*/ 74 w 217"/>
              <a:gd name="T7" fmla="*/ 584 h 584"/>
              <a:gd name="T8" fmla="*/ 217 w 217"/>
              <a:gd name="T9" fmla="*/ 565 h 5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17" h="584">
                <a:moveTo>
                  <a:pt x="217" y="565"/>
                </a:moveTo>
                <a:cubicBezTo>
                  <a:pt x="173" y="241"/>
                  <a:pt x="173" y="241"/>
                  <a:pt x="173" y="241"/>
                </a:cubicBezTo>
                <a:cubicBezTo>
                  <a:pt x="114" y="148"/>
                  <a:pt x="70" y="49"/>
                  <a:pt x="0" y="0"/>
                </a:cubicBezTo>
                <a:cubicBezTo>
                  <a:pt x="74" y="584"/>
                  <a:pt x="74" y="584"/>
                  <a:pt x="74" y="584"/>
                </a:cubicBezTo>
                <a:lnTo>
                  <a:pt x="217" y="565"/>
                </a:lnTo>
                <a:close/>
              </a:path>
            </a:pathLst>
          </a:custGeom>
          <a:solidFill>
            <a:srgbClr val="FFD12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461" name="iṧļíďe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570BD525-CAE1-45B3-BD2B-1BB62905031E}"/>
              </a:ext>
            </a:extLst>
          </p:cNvPr>
          <p:cNvSpPr/>
          <p:nvPr/>
        </p:nvSpPr>
        <p:spPr bwMode="auto">
          <a:xfrm>
            <a:off x="2708092" y="2990713"/>
            <a:ext cx="9858" cy="18402"/>
          </a:xfrm>
          <a:custGeom>
            <a:avLst/>
            <a:gdLst>
              <a:gd name="T0" fmla="*/ 1 w 11"/>
              <a:gd name="T1" fmla="*/ 5 h 19"/>
              <a:gd name="T2" fmla="*/ 2 w 11"/>
              <a:gd name="T3" fmla="*/ 14 h 19"/>
              <a:gd name="T4" fmla="*/ 7 w 11"/>
              <a:gd name="T5" fmla="*/ 18 h 19"/>
              <a:gd name="T6" fmla="*/ 11 w 11"/>
              <a:gd name="T7" fmla="*/ 13 h 19"/>
              <a:gd name="T8" fmla="*/ 10 w 11"/>
              <a:gd name="T9" fmla="*/ 4 h 19"/>
              <a:gd name="T10" fmla="*/ 5 w 11"/>
              <a:gd name="T11" fmla="*/ 0 h 19"/>
              <a:gd name="T12" fmla="*/ 1 w 11"/>
              <a:gd name="T13" fmla="*/ 5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1" h="19">
                <a:moveTo>
                  <a:pt x="1" y="5"/>
                </a:moveTo>
                <a:cubicBezTo>
                  <a:pt x="2" y="14"/>
                  <a:pt x="2" y="14"/>
                  <a:pt x="2" y="14"/>
                </a:cubicBezTo>
                <a:cubicBezTo>
                  <a:pt x="2" y="17"/>
                  <a:pt x="5" y="19"/>
                  <a:pt x="7" y="18"/>
                </a:cubicBezTo>
                <a:cubicBezTo>
                  <a:pt x="10" y="18"/>
                  <a:pt x="11" y="16"/>
                  <a:pt x="11" y="13"/>
                </a:cubicBezTo>
                <a:cubicBezTo>
                  <a:pt x="10" y="4"/>
                  <a:pt x="10" y="4"/>
                  <a:pt x="10" y="4"/>
                </a:cubicBezTo>
                <a:cubicBezTo>
                  <a:pt x="10" y="1"/>
                  <a:pt x="7" y="0"/>
                  <a:pt x="5" y="0"/>
                </a:cubicBezTo>
                <a:cubicBezTo>
                  <a:pt x="2" y="0"/>
                  <a:pt x="0" y="3"/>
                  <a:pt x="1" y="5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462" name="iś1iḋê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90FCE212-18ED-42A1-AB7D-FA94E05EF388}"/>
              </a:ext>
            </a:extLst>
          </p:cNvPr>
          <p:cNvSpPr/>
          <p:nvPr/>
        </p:nvSpPr>
        <p:spPr bwMode="auto">
          <a:xfrm>
            <a:off x="2712693" y="3025545"/>
            <a:ext cx="40090" cy="248423"/>
          </a:xfrm>
          <a:custGeom>
            <a:avLst/>
            <a:gdLst>
              <a:gd name="T0" fmla="*/ 31 w 43"/>
              <a:gd name="T1" fmla="*/ 242 h 265"/>
              <a:gd name="T2" fmla="*/ 34 w 43"/>
              <a:gd name="T3" fmla="*/ 261 h 265"/>
              <a:gd name="T4" fmla="*/ 39 w 43"/>
              <a:gd name="T5" fmla="*/ 265 h 265"/>
              <a:gd name="T6" fmla="*/ 43 w 43"/>
              <a:gd name="T7" fmla="*/ 260 h 265"/>
              <a:gd name="T8" fmla="*/ 41 w 43"/>
              <a:gd name="T9" fmla="*/ 241 h 265"/>
              <a:gd name="T10" fmla="*/ 35 w 43"/>
              <a:gd name="T11" fmla="*/ 237 h 265"/>
              <a:gd name="T12" fmla="*/ 31 w 43"/>
              <a:gd name="T13" fmla="*/ 242 h 265"/>
              <a:gd name="T14" fmla="*/ 25 w 43"/>
              <a:gd name="T15" fmla="*/ 195 h 265"/>
              <a:gd name="T16" fmla="*/ 28 w 43"/>
              <a:gd name="T17" fmla="*/ 214 h 265"/>
              <a:gd name="T18" fmla="*/ 33 w 43"/>
              <a:gd name="T19" fmla="*/ 218 h 265"/>
              <a:gd name="T20" fmla="*/ 37 w 43"/>
              <a:gd name="T21" fmla="*/ 213 h 265"/>
              <a:gd name="T22" fmla="*/ 35 w 43"/>
              <a:gd name="T23" fmla="*/ 194 h 265"/>
              <a:gd name="T24" fmla="*/ 29 w 43"/>
              <a:gd name="T25" fmla="*/ 190 h 265"/>
              <a:gd name="T26" fmla="*/ 25 w 43"/>
              <a:gd name="T27" fmla="*/ 195 h 265"/>
              <a:gd name="T28" fmla="*/ 19 w 43"/>
              <a:gd name="T29" fmla="*/ 148 h 265"/>
              <a:gd name="T30" fmla="*/ 22 w 43"/>
              <a:gd name="T31" fmla="*/ 167 h 265"/>
              <a:gd name="T32" fmla="*/ 27 w 43"/>
              <a:gd name="T33" fmla="*/ 171 h 265"/>
              <a:gd name="T34" fmla="*/ 31 w 43"/>
              <a:gd name="T35" fmla="*/ 165 h 265"/>
              <a:gd name="T36" fmla="*/ 28 w 43"/>
              <a:gd name="T37" fmla="*/ 146 h 265"/>
              <a:gd name="T38" fmla="*/ 23 w 43"/>
              <a:gd name="T39" fmla="*/ 142 h 265"/>
              <a:gd name="T40" fmla="*/ 19 w 43"/>
              <a:gd name="T41" fmla="*/ 148 h 265"/>
              <a:gd name="T42" fmla="*/ 13 w 43"/>
              <a:gd name="T43" fmla="*/ 100 h 265"/>
              <a:gd name="T44" fmla="*/ 15 w 43"/>
              <a:gd name="T45" fmla="*/ 119 h 265"/>
              <a:gd name="T46" fmla="*/ 21 w 43"/>
              <a:gd name="T47" fmla="*/ 123 h 265"/>
              <a:gd name="T48" fmla="*/ 25 w 43"/>
              <a:gd name="T49" fmla="*/ 118 h 265"/>
              <a:gd name="T50" fmla="*/ 22 w 43"/>
              <a:gd name="T51" fmla="*/ 99 h 265"/>
              <a:gd name="T52" fmla="*/ 17 w 43"/>
              <a:gd name="T53" fmla="*/ 95 h 265"/>
              <a:gd name="T54" fmla="*/ 13 w 43"/>
              <a:gd name="T55" fmla="*/ 100 h 265"/>
              <a:gd name="T56" fmla="*/ 7 w 43"/>
              <a:gd name="T57" fmla="*/ 53 h 265"/>
              <a:gd name="T58" fmla="*/ 9 w 43"/>
              <a:gd name="T59" fmla="*/ 72 h 265"/>
              <a:gd name="T60" fmla="*/ 14 w 43"/>
              <a:gd name="T61" fmla="*/ 76 h 265"/>
              <a:gd name="T62" fmla="*/ 18 w 43"/>
              <a:gd name="T63" fmla="*/ 71 h 265"/>
              <a:gd name="T64" fmla="*/ 16 w 43"/>
              <a:gd name="T65" fmla="*/ 52 h 265"/>
              <a:gd name="T66" fmla="*/ 11 w 43"/>
              <a:gd name="T67" fmla="*/ 48 h 265"/>
              <a:gd name="T68" fmla="*/ 7 w 43"/>
              <a:gd name="T69" fmla="*/ 53 h 265"/>
              <a:gd name="T70" fmla="*/ 1 w 43"/>
              <a:gd name="T71" fmla="*/ 6 h 265"/>
              <a:gd name="T72" fmla="*/ 3 w 43"/>
              <a:gd name="T73" fmla="*/ 25 h 265"/>
              <a:gd name="T74" fmla="*/ 8 w 43"/>
              <a:gd name="T75" fmla="*/ 29 h 265"/>
              <a:gd name="T76" fmla="*/ 12 w 43"/>
              <a:gd name="T77" fmla="*/ 23 h 265"/>
              <a:gd name="T78" fmla="*/ 10 w 43"/>
              <a:gd name="T79" fmla="*/ 5 h 265"/>
              <a:gd name="T80" fmla="*/ 5 w 43"/>
              <a:gd name="T81" fmla="*/ 1 h 265"/>
              <a:gd name="T82" fmla="*/ 1 w 43"/>
              <a:gd name="T83" fmla="*/ 6 h 2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43" h="265">
                <a:moveTo>
                  <a:pt x="31" y="242"/>
                </a:moveTo>
                <a:cubicBezTo>
                  <a:pt x="34" y="261"/>
                  <a:pt x="34" y="261"/>
                  <a:pt x="34" y="261"/>
                </a:cubicBezTo>
                <a:cubicBezTo>
                  <a:pt x="34" y="264"/>
                  <a:pt x="37" y="265"/>
                  <a:pt x="39" y="265"/>
                </a:cubicBezTo>
                <a:cubicBezTo>
                  <a:pt x="42" y="265"/>
                  <a:pt x="43" y="262"/>
                  <a:pt x="43" y="260"/>
                </a:cubicBezTo>
                <a:cubicBezTo>
                  <a:pt x="41" y="241"/>
                  <a:pt x="41" y="241"/>
                  <a:pt x="41" y="241"/>
                </a:cubicBezTo>
                <a:cubicBezTo>
                  <a:pt x="40" y="238"/>
                  <a:pt x="38" y="237"/>
                  <a:pt x="35" y="237"/>
                </a:cubicBezTo>
                <a:cubicBezTo>
                  <a:pt x="33" y="237"/>
                  <a:pt x="31" y="240"/>
                  <a:pt x="31" y="242"/>
                </a:cubicBezTo>
                <a:close/>
                <a:moveTo>
                  <a:pt x="25" y="195"/>
                </a:moveTo>
                <a:cubicBezTo>
                  <a:pt x="28" y="214"/>
                  <a:pt x="28" y="214"/>
                  <a:pt x="28" y="214"/>
                </a:cubicBezTo>
                <a:cubicBezTo>
                  <a:pt x="28" y="216"/>
                  <a:pt x="30" y="218"/>
                  <a:pt x="33" y="218"/>
                </a:cubicBezTo>
                <a:cubicBezTo>
                  <a:pt x="36" y="217"/>
                  <a:pt x="37" y="215"/>
                  <a:pt x="37" y="213"/>
                </a:cubicBezTo>
                <a:cubicBezTo>
                  <a:pt x="35" y="194"/>
                  <a:pt x="35" y="194"/>
                  <a:pt x="35" y="194"/>
                </a:cubicBezTo>
                <a:cubicBezTo>
                  <a:pt x="34" y="191"/>
                  <a:pt x="32" y="189"/>
                  <a:pt x="29" y="190"/>
                </a:cubicBezTo>
                <a:cubicBezTo>
                  <a:pt x="27" y="190"/>
                  <a:pt x="25" y="192"/>
                  <a:pt x="25" y="195"/>
                </a:cubicBezTo>
                <a:close/>
                <a:moveTo>
                  <a:pt x="19" y="148"/>
                </a:moveTo>
                <a:cubicBezTo>
                  <a:pt x="22" y="167"/>
                  <a:pt x="22" y="167"/>
                  <a:pt x="22" y="167"/>
                </a:cubicBezTo>
                <a:cubicBezTo>
                  <a:pt x="22" y="169"/>
                  <a:pt x="24" y="171"/>
                  <a:pt x="27" y="171"/>
                </a:cubicBezTo>
                <a:cubicBezTo>
                  <a:pt x="29" y="170"/>
                  <a:pt x="31" y="168"/>
                  <a:pt x="31" y="165"/>
                </a:cubicBezTo>
                <a:cubicBezTo>
                  <a:pt x="28" y="146"/>
                  <a:pt x="28" y="146"/>
                  <a:pt x="28" y="146"/>
                </a:cubicBezTo>
                <a:cubicBezTo>
                  <a:pt x="28" y="144"/>
                  <a:pt x="26" y="142"/>
                  <a:pt x="23" y="142"/>
                </a:cubicBezTo>
                <a:cubicBezTo>
                  <a:pt x="21" y="143"/>
                  <a:pt x="19" y="145"/>
                  <a:pt x="19" y="148"/>
                </a:cubicBezTo>
                <a:close/>
                <a:moveTo>
                  <a:pt x="13" y="100"/>
                </a:moveTo>
                <a:cubicBezTo>
                  <a:pt x="15" y="119"/>
                  <a:pt x="15" y="119"/>
                  <a:pt x="15" y="119"/>
                </a:cubicBezTo>
                <a:cubicBezTo>
                  <a:pt x="16" y="122"/>
                  <a:pt x="18" y="124"/>
                  <a:pt x="21" y="123"/>
                </a:cubicBezTo>
                <a:cubicBezTo>
                  <a:pt x="23" y="123"/>
                  <a:pt x="25" y="121"/>
                  <a:pt x="25" y="118"/>
                </a:cubicBezTo>
                <a:cubicBezTo>
                  <a:pt x="22" y="99"/>
                  <a:pt x="22" y="99"/>
                  <a:pt x="22" y="99"/>
                </a:cubicBezTo>
                <a:cubicBezTo>
                  <a:pt x="22" y="97"/>
                  <a:pt x="19" y="95"/>
                  <a:pt x="17" y="95"/>
                </a:cubicBezTo>
                <a:cubicBezTo>
                  <a:pt x="14" y="95"/>
                  <a:pt x="13" y="98"/>
                  <a:pt x="13" y="100"/>
                </a:cubicBezTo>
                <a:close/>
                <a:moveTo>
                  <a:pt x="7" y="53"/>
                </a:moveTo>
                <a:cubicBezTo>
                  <a:pt x="9" y="72"/>
                  <a:pt x="9" y="72"/>
                  <a:pt x="9" y="72"/>
                </a:cubicBezTo>
                <a:cubicBezTo>
                  <a:pt x="10" y="74"/>
                  <a:pt x="12" y="76"/>
                  <a:pt x="14" y="76"/>
                </a:cubicBezTo>
                <a:cubicBezTo>
                  <a:pt x="17" y="76"/>
                  <a:pt x="19" y="73"/>
                  <a:pt x="18" y="71"/>
                </a:cubicBezTo>
                <a:cubicBezTo>
                  <a:pt x="16" y="52"/>
                  <a:pt x="16" y="52"/>
                  <a:pt x="16" y="52"/>
                </a:cubicBezTo>
                <a:cubicBezTo>
                  <a:pt x="16" y="49"/>
                  <a:pt x="13" y="47"/>
                  <a:pt x="11" y="48"/>
                </a:cubicBezTo>
                <a:cubicBezTo>
                  <a:pt x="8" y="48"/>
                  <a:pt x="6" y="50"/>
                  <a:pt x="7" y="53"/>
                </a:cubicBezTo>
                <a:close/>
                <a:moveTo>
                  <a:pt x="1" y="6"/>
                </a:moveTo>
                <a:cubicBezTo>
                  <a:pt x="3" y="25"/>
                  <a:pt x="3" y="25"/>
                  <a:pt x="3" y="25"/>
                </a:cubicBezTo>
                <a:cubicBezTo>
                  <a:pt x="3" y="27"/>
                  <a:pt x="6" y="29"/>
                  <a:pt x="8" y="29"/>
                </a:cubicBezTo>
                <a:cubicBezTo>
                  <a:pt x="11" y="28"/>
                  <a:pt x="13" y="26"/>
                  <a:pt x="12" y="23"/>
                </a:cubicBezTo>
                <a:cubicBezTo>
                  <a:pt x="10" y="5"/>
                  <a:pt x="10" y="5"/>
                  <a:pt x="10" y="5"/>
                </a:cubicBezTo>
                <a:cubicBezTo>
                  <a:pt x="10" y="2"/>
                  <a:pt x="7" y="0"/>
                  <a:pt x="5" y="1"/>
                </a:cubicBezTo>
                <a:cubicBezTo>
                  <a:pt x="2" y="1"/>
                  <a:pt x="0" y="3"/>
                  <a:pt x="1" y="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463" name="í$ḻïḍé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EA0D07F0-F0C7-420B-A831-CE50AB94FA4A}"/>
              </a:ext>
            </a:extLst>
          </p:cNvPr>
          <p:cNvSpPr/>
          <p:nvPr/>
        </p:nvSpPr>
        <p:spPr bwMode="auto">
          <a:xfrm>
            <a:off x="2746868" y="3291713"/>
            <a:ext cx="10515" cy="17745"/>
          </a:xfrm>
          <a:custGeom>
            <a:avLst/>
            <a:gdLst>
              <a:gd name="T0" fmla="*/ 1 w 11"/>
              <a:gd name="T1" fmla="*/ 5 h 19"/>
              <a:gd name="T2" fmla="*/ 2 w 11"/>
              <a:gd name="T3" fmla="*/ 15 h 19"/>
              <a:gd name="T4" fmla="*/ 7 w 11"/>
              <a:gd name="T5" fmla="*/ 19 h 19"/>
              <a:gd name="T6" fmla="*/ 11 w 11"/>
              <a:gd name="T7" fmla="*/ 13 h 19"/>
              <a:gd name="T8" fmla="*/ 10 w 11"/>
              <a:gd name="T9" fmla="*/ 4 h 19"/>
              <a:gd name="T10" fmla="*/ 5 w 11"/>
              <a:gd name="T11" fmla="*/ 0 h 19"/>
              <a:gd name="T12" fmla="*/ 1 w 11"/>
              <a:gd name="T13" fmla="*/ 5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1" h="19">
                <a:moveTo>
                  <a:pt x="1" y="5"/>
                </a:moveTo>
                <a:cubicBezTo>
                  <a:pt x="2" y="15"/>
                  <a:pt x="2" y="15"/>
                  <a:pt x="2" y="15"/>
                </a:cubicBezTo>
                <a:cubicBezTo>
                  <a:pt x="2" y="17"/>
                  <a:pt x="4" y="19"/>
                  <a:pt x="7" y="19"/>
                </a:cubicBezTo>
                <a:cubicBezTo>
                  <a:pt x="10" y="18"/>
                  <a:pt x="11" y="16"/>
                  <a:pt x="11" y="13"/>
                </a:cubicBezTo>
                <a:cubicBezTo>
                  <a:pt x="10" y="4"/>
                  <a:pt x="10" y="4"/>
                  <a:pt x="10" y="4"/>
                </a:cubicBezTo>
                <a:cubicBezTo>
                  <a:pt x="10" y="2"/>
                  <a:pt x="7" y="0"/>
                  <a:pt x="5" y="0"/>
                </a:cubicBezTo>
                <a:cubicBezTo>
                  <a:pt x="2" y="1"/>
                  <a:pt x="0" y="3"/>
                  <a:pt x="1" y="5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464" name="îşḻîḑè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6DC4A881-A7A0-4C05-A0DA-F7431FF6B4A7}"/>
              </a:ext>
            </a:extLst>
          </p:cNvPr>
          <p:cNvSpPr/>
          <p:nvPr/>
        </p:nvSpPr>
        <p:spPr bwMode="auto">
          <a:xfrm>
            <a:off x="2879623" y="2938794"/>
            <a:ext cx="9858" cy="18402"/>
          </a:xfrm>
          <a:custGeom>
            <a:avLst/>
            <a:gdLst>
              <a:gd name="T0" fmla="*/ 0 w 11"/>
              <a:gd name="T1" fmla="*/ 6 h 20"/>
              <a:gd name="T2" fmla="*/ 1 w 11"/>
              <a:gd name="T3" fmla="*/ 15 h 20"/>
              <a:gd name="T4" fmla="*/ 6 w 11"/>
              <a:gd name="T5" fmla="*/ 19 h 20"/>
              <a:gd name="T6" fmla="*/ 11 w 11"/>
              <a:gd name="T7" fmla="*/ 14 h 20"/>
              <a:gd name="T8" fmla="*/ 9 w 11"/>
              <a:gd name="T9" fmla="*/ 5 h 20"/>
              <a:gd name="T10" fmla="*/ 4 w 11"/>
              <a:gd name="T11" fmla="*/ 1 h 20"/>
              <a:gd name="T12" fmla="*/ 0 w 11"/>
              <a:gd name="T13" fmla="*/ 6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1" h="20">
                <a:moveTo>
                  <a:pt x="0" y="6"/>
                </a:moveTo>
                <a:cubicBezTo>
                  <a:pt x="1" y="15"/>
                  <a:pt x="1" y="15"/>
                  <a:pt x="1" y="15"/>
                </a:cubicBezTo>
                <a:cubicBezTo>
                  <a:pt x="2" y="18"/>
                  <a:pt x="4" y="20"/>
                  <a:pt x="6" y="19"/>
                </a:cubicBezTo>
                <a:cubicBezTo>
                  <a:pt x="9" y="19"/>
                  <a:pt x="11" y="17"/>
                  <a:pt x="11" y="14"/>
                </a:cubicBezTo>
                <a:cubicBezTo>
                  <a:pt x="9" y="5"/>
                  <a:pt x="9" y="5"/>
                  <a:pt x="9" y="5"/>
                </a:cubicBezTo>
                <a:cubicBezTo>
                  <a:pt x="9" y="2"/>
                  <a:pt x="7" y="0"/>
                  <a:pt x="4" y="1"/>
                </a:cubicBezTo>
                <a:cubicBezTo>
                  <a:pt x="2" y="1"/>
                  <a:pt x="0" y="3"/>
                  <a:pt x="0" y="6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465" name="iś1iḓe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5DA3E19C-9274-4E8A-A9F2-DAA8BFBE66BD}"/>
              </a:ext>
            </a:extLst>
          </p:cNvPr>
          <p:cNvSpPr/>
          <p:nvPr/>
        </p:nvSpPr>
        <p:spPr bwMode="auto">
          <a:xfrm>
            <a:off x="2882908" y="2972969"/>
            <a:ext cx="45347" cy="279312"/>
          </a:xfrm>
          <a:custGeom>
            <a:avLst/>
            <a:gdLst>
              <a:gd name="T0" fmla="*/ 36 w 48"/>
              <a:gd name="T1" fmla="*/ 276 h 298"/>
              <a:gd name="T2" fmla="*/ 38 w 48"/>
              <a:gd name="T3" fmla="*/ 294 h 298"/>
              <a:gd name="T4" fmla="*/ 44 w 48"/>
              <a:gd name="T5" fmla="*/ 298 h 298"/>
              <a:gd name="T6" fmla="*/ 48 w 48"/>
              <a:gd name="T7" fmla="*/ 293 h 298"/>
              <a:gd name="T8" fmla="*/ 45 w 48"/>
              <a:gd name="T9" fmla="*/ 275 h 298"/>
              <a:gd name="T10" fmla="*/ 40 w 48"/>
              <a:gd name="T11" fmla="*/ 271 h 298"/>
              <a:gd name="T12" fmla="*/ 36 w 48"/>
              <a:gd name="T13" fmla="*/ 276 h 298"/>
              <a:gd name="T14" fmla="*/ 30 w 48"/>
              <a:gd name="T15" fmla="*/ 231 h 298"/>
              <a:gd name="T16" fmla="*/ 33 w 48"/>
              <a:gd name="T17" fmla="*/ 249 h 298"/>
              <a:gd name="T18" fmla="*/ 38 w 48"/>
              <a:gd name="T19" fmla="*/ 253 h 298"/>
              <a:gd name="T20" fmla="*/ 42 w 48"/>
              <a:gd name="T21" fmla="*/ 248 h 298"/>
              <a:gd name="T22" fmla="*/ 39 w 48"/>
              <a:gd name="T23" fmla="*/ 230 h 298"/>
              <a:gd name="T24" fmla="*/ 34 w 48"/>
              <a:gd name="T25" fmla="*/ 226 h 298"/>
              <a:gd name="T26" fmla="*/ 30 w 48"/>
              <a:gd name="T27" fmla="*/ 231 h 298"/>
              <a:gd name="T28" fmla="*/ 24 w 48"/>
              <a:gd name="T29" fmla="*/ 186 h 298"/>
              <a:gd name="T30" fmla="*/ 27 w 48"/>
              <a:gd name="T31" fmla="*/ 204 h 298"/>
              <a:gd name="T32" fmla="*/ 32 w 48"/>
              <a:gd name="T33" fmla="*/ 208 h 298"/>
              <a:gd name="T34" fmla="*/ 36 w 48"/>
              <a:gd name="T35" fmla="*/ 203 h 298"/>
              <a:gd name="T36" fmla="*/ 34 w 48"/>
              <a:gd name="T37" fmla="*/ 185 h 298"/>
              <a:gd name="T38" fmla="*/ 28 w 48"/>
              <a:gd name="T39" fmla="*/ 181 h 298"/>
              <a:gd name="T40" fmla="*/ 24 w 48"/>
              <a:gd name="T41" fmla="*/ 186 h 298"/>
              <a:gd name="T42" fmla="*/ 18 w 48"/>
              <a:gd name="T43" fmla="*/ 141 h 298"/>
              <a:gd name="T44" fmla="*/ 21 w 48"/>
              <a:gd name="T45" fmla="*/ 159 h 298"/>
              <a:gd name="T46" fmla="*/ 26 w 48"/>
              <a:gd name="T47" fmla="*/ 163 h 298"/>
              <a:gd name="T48" fmla="*/ 30 w 48"/>
              <a:gd name="T49" fmla="*/ 157 h 298"/>
              <a:gd name="T50" fmla="*/ 28 w 48"/>
              <a:gd name="T51" fmla="*/ 139 h 298"/>
              <a:gd name="T52" fmla="*/ 22 w 48"/>
              <a:gd name="T53" fmla="*/ 135 h 298"/>
              <a:gd name="T54" fmla="*/ 18 w 48"/>
              <a:gd name="T55" fmla="*/ 141 h 298"/>
              <a:gd name="T56" fmla="*/ 13 w 48"/>
              <a:gd name="T57" fmla="*/ 95 h 298"/>
              <a:gd name="T58" fmla="*/ 15 w 48"/>
              <a:gd name="T59" fmla="*/ 114 h 298"/>
              <a:gd name="T60" fmla="*/ 20 w 48"/>
              <a:gd name="T61" fmla="*/ 118 h 298"/>
              <a:gd name="T62" fmla="*/ 24 w 48"/>
              <a:gd name="T63" fmla="*/ 112 h 298"/>
              <a:gd name="T64" fmla="*/ 22 w 48"/>
              <a:gd name="T65" fmla="*/ 94 h 298"/>
              <a:gd name="T66" fmla="*/ 17 w 48"/>
              <a:gd name="T67" fmla="*/ 90 h 298"/>
              <a:gd name="T68" fmla="*/ 13 w 48"/>
              <a:gd name="T69" fmla="*/ 95 h 298"/>
              <a:gd name="T70" fmla="*/ 7 w 48"/>
              <a:gd name="T71" fmla="*/ 50 h 298"/>
              <a:gd name="T72" fmla="*/ 9 w 48"/>
              <a:gd name="T73" fmla="*/ 68 h 298"/>
              <a:gd name="T74" fmla="*/ 14 w 48"/>
              <a:gd name="T75" fmla="*/ 72 h 298"/>
              <a:gd name="T76" fmla="*/ 18 w 48"/>
              <a:gd name="T77" fmla="*/ 67 h 298"/>
              <a:gd name="T78" fmla="*/ 16 w 48"/>
              <a:gd name="T79" fmla="*/ 49 h 298"/>
              <a:gd name="T80" fmla="*/ 11 w 48"/>
              <a:gd name="T81" fmla="*/ 45 h 298"/>
              <a:gd name="T82" fmla="*/ 7 w 48"/>
              <a:gd name="T83" fmla="*/ 50 h 298"/>
              <a:gd name="T84" fmla="*/ 1 w 48"/>
              <a:gd name="T85" fmla="*/ 5 h 298"/>
              <a:gd name="T86" fmla="*/ 3 w 48"/>
              <a:gd name="T87" fmla="*/ 23 h 298"/>
              <a:gd name="T88" fmla="*/ 8 w 48"/>
              <a:gd name="T89" fmla="*/ 27 h 298"/>
              <a:gd name="T90" fmla="*/ 12 w 48"/>
              <a:gd name="T91" fmla="*/ 22 h 298"/>
              <a:gd name="T92" fmla="*/ 10 w 48"/>
              <a:gd name="T93" fmla="*/ 4 h 298"/>
              <a:gd name="T94" fmla="*/ 5 w 48"/>
              <a:gd name="T95" fmla="*/ 0 h 298"/>
              <a:gd name="T96" fmla="*/ 1 w 48"/>
              <a:gd name="T97" fmla="*/ 5 h 2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48" h="298">
                <a:moveTo>
                  <a:pt x="36" y="276"/>
                </a:moveTo>
                <a:cubicBezTo>
                  <a:pt x="38" y="294"/>
                  <a:pt x="38" y="294"/>
                  <a:pt x="38" y="294"/>
                </a:cubicBezTo>
                <a:cubicBezTo>
                  <a:pt x="39" y="297"/>
                  <a:pt x="41" y="298"/>
                  <a:pt x="44" y="298"/>
                </a:cubicBezTo>
                <a:cubicBezTo>
                  <a:pt x="46" y="298"/>
                  <a:pt x="48" y="295"/>
                  <a:pt x="48" y="293"/>
                </a:cubicBezTo>
                <a:cubicBezTo>
                  <a:pt x="45" y="275"/>
                  <a:pt x="45" y="275"/>
                  <a:pt x="45" y="275"/>
                </a:cubicBezTo>
                <a:cubicBezTo>
                  <a:pt x="45" y="272"/>
                  <a:pt x="43" y="270"/>
                  <a:pt x="40" y="271"/>
                </a:cubicBezTo>
                <a:cubicBezTo>
                  <a:pt x="38" y="271"/>
                  <a:pt x="36" y="273"/>
                  <a:pt x="36" y="276"/>
                </a:cubicBezTo>
                <a:close/>
                <a:moveTo>
                  <a:pt x="30" y="231"/>
                </a:moveTo>
                <a:cubicBezTo>
                  <a:pt x="33" y="249"/>
                  <a:pt x="33" y="249"/>
                  <a:pt x="33" y="249"/>
                </a:cubicBezTo>
                <a:cubicBezTo>
                  <a:pt x="33" y="251"/>
                  <a:pt x="35" y="253"/>
                  <a:pt x="38" y="253"/>
                </a:cubicBezTo>
                <a:cubicBezTo>
                  <a:pt x="40" y="253"/>
                  <a:pt x="42" y="250"/>
                  <a:pt x="42" y="248"/>
                </a:cubicBezTo>
                <a:cubicBezTo>
                  <a:pt x="39" y="230"/>
                  <a:pt x="39" y="230"/>
                  <a:pt x="39" y="230"/>
                </a:cubicBezTo>
                <a:cubicBezTo>
                  <a:pt x="39" y="227"/>
                  <a:pt x="37" y="225"/>
                  <a:pt x="34" y="226"/>
                </a:cubicBezTo>
                <a:cubicBezTo>
                  <a:pt x="32" y="226"/>
                  <a:pt x="30" y="228"/>
                  <a:pt x="30" y="231"/>
                </a:cubicBezTo>
                <a:close/>
                <a:moveTo>
                  <a:pt x="24" y="186"/>
                </a:moveTo>
                <a:cubicBezTo>
                  <a:pt x="27" y="204"/>
                  <a:pt x="27" y="204"/>
                  <a:pt x="27" y="204"/>
                </a:cubicBezTo>
                <a:cubicBezTo>
                  <a:pt x="27" y="206"/>
                  <a:pt x="29" y="208"/>
                  <a:pt x="32" y="208"/>
                </a:cubicBezTo>
                <a:cubicBezTo>
                  <a:pt x="34" y="207"/>
                  <a:pt x="36" y="205"/>
                  <a:pt x="36" y="203"/>
                </a:cubicBezTo>
                <a:cubicBezTo>
                  <a:pt x="34" y="185"/>
                  <a:pt x="34" y="185"/>
                  <a:pt x="34" y="185"/>
                </a:cubicBezTo>
                <a:cubicBezTo>
                  <a:pt x="33" y="182"/>
                  <a:pt x="31" y="180"/>
                  <a:pt x="28" y="181"/>
                </a:cubicBezTo>
                <a:cubicBezTo>
                  <a:pt x="26" y="181"/>
                  <a:pt x="24" y="183"/>
                  <a:pt x="24" y="186"/>
                </a:cubicBezTo>
                <a:close/>
                <a:moveTo>
                  <a:pt x="18" y="141"/>
                </a:moveTo>
                <a:cubicBezTo>
                  <a:pt x="21" y="159"/>
                  <a:pt x="21" y="159"/>
                  <a:pt x="21" y="159"/>
                </a:cubicBezTo>
                <a:cubicBezTo>
                  <a:pt x="21" y="161"/>
                  <a:pt x="23" y="163"/>
                  <a:pt x="26" y="163"/>
                </a:cubicBezTo>
                <a:cubicBezTo>
                  <a:pt x="29" y="162"/>
                  <a:pt x="30" y="160"/>
                  <a:pt x="30" y="157"/>
                </a:cubicBezTo>
                <a:cubicBezTo>
                  <a:pt x="28" y="139"/>
                  <a:pt x="28" y="139"/>
                  <a:pt x="28" y="139"/>
                </a:cubicBezTo>
                <a:cubicBezTo>
                  <a:pt x="27" y="137"/>
                  <a:pt x="25" y="135"/>
                  <a:pt x="22" y="135"/>
                </a:cubicBezTo>
                <a:cubicBezTo>
                  <a:pt x="20" y="136"/>
                  <a:pt x="18" y="138"/>
                  <a:pt x="18" y="141"/>
                </a:cubicBezTo>
                <a:close/>
                <a:moveTo>
                  <a:pt x="13" y="95"/>
                </a:moveTo>
                <a:cubicBezTo>
                  <a:pt x="15" y="114"/>
                  <a:pt x="15" y="114"/>
                  <a:pt x="15" y="114"/>
                </a:cubicBezTo>
                <a:cubicBezTo>
                  <a:pt x="15" y="116"/>
                  <a:pt x="18" y="118"/>
                  <a:pt x="20" y="118"/>
                </a:cubicBezTo>
                <a:cubicBezTo>
                  <a:pt x="23" y="117"/>
                  <a:pt x="25" y="115"/>
                  <a:pt x="24" y="112"/>
                </a:cubicBezTo>
                <a:cubicBezTo>
                  <a:pt x="22" y="94"/>
                  <a:pt x="22" y="94"/>
                  <a:pt x="22" y="94"/>
                </a:cubicBezTo>
                <a:cubicBezTo>
                  <a:pt x="21" y="92"/>
                  <a:pt x="19" y="90"/>
                  <a:pt x="17" y="90"/>
                </a:cubicBezTo>
                <a:cubicBezTo>
                  <a:pt x="14" y="91"/>
                  <a:pt x="12" y="93"/>
                  <a:pt x="13" y="95"/>
                </a:cubicBezTo>
                <a:close/>
                <a:moveTo>
                  <a:pt x="7" y="50"/>
                </a:moveTo>
                <a:cubicBezTo>
                  <a:pt x="9" y="68"/>
                  <a:pt x="9" y="68"/>
                  <a:pt x="9" y="68"/>
                </a:cubicBezTo>
                <a:cubicBezTo>
                  <a:pt x="9" y="71"/>
                  <a:pt x="12" y="73"/>
                  <a:pt x="14" y="72"/>
                </a:cubicBezTo>
                <a:cubicBezTo>
                  <a:pt x="17" y="72"/>
                  <a:pt x="19" y="70"/>
                  <a:pt x="18" y="67"/>
                </a:cubicBezTo>
                <a:cubicBezTo>
                  <a:pt x="16" y="49"/>
                  <a:pt x="16" y="49"/>
                  <a:pt x="16" y="49"/>
                </a:cubicBezTo>
                <a:cubicBezTo>
                  <a:pt x="16" y="47"/>
                  <a:pt x="13" y="45"/>
                  <a:pt x="11" y="45"/>
                </a:cubicBezTo>
                <a:cubicBezTo>
                  <a:pt x="8" y="45"/>
                  <a:pt x="6" y="48"/>
                  <a:pt x="7" y="50"/>
                </a:cubicBezTo>
                <a:close/>
                <a:moveTo>
                  <a:pt x="1" y="5"/>
                </a:moveTo>
                <a:cubicBezTo>
                  <a:pt x="3" y="23"/>
                  <a:pt x="3" y="23"/>
                  <a:pt x="3" y="23"/>
                </a:cubicBezTo>
                <a:cubicBezTo>
                  <a:pt x="3" y="26"/>
                  <a:pt x="6" y="28"/>
                  <a:pt x="8" y="27"/>
                </a:cubicBezTo>
                <a:cubicBezTo>
                  <a:pt x="11" y="27"/>
                  <a:pt x="13" y="25"/>
                  <a:pt x="12" y="22"/>
                </a:cubicBezTo>
                <a:cubicBezTo>
                  <a:pt x="10" y="4"/>
                  <a:pt x="10" y="4"/>
                  <a:pt x="10" y="4"/>
                </a:cubicBezTo>
                <a:cubicBezTo>
                  <a:pt x="10" y="1"/>
                  <a:pt x="7" y="0"/>
                  <a:pt x="5" y="0"/>
                </a:cubicBezTo>
                <a:cubicBezTo>
                  <a:pt x="2" y="0"/>
                  <a:pt x="0" y="3"/>
                  <a:pt x="1" y="5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466" name="íśļíḓe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20F9A165-563B-4C66-A541-F56628D289B0}"/>
              </a:ext>
            </a:extLst>
          </p:cNvPr>
          <p:cNvSpPr/>
          <p:nvPr/>
        </p:nvSpPr>
        <p:spPr bwMode="auto">
          <a:xfrm>
            <a:off x="2922341" y="3268711"/>
            <a:ext cx="10515" cy="18402"/>
          </a:xfrm>
          <a:custGeom>
            <a:avLst/>
            <a:gdLst>
              <a:gd name="T0" fmla="*/ 0 w 11"/>
              <a:gd name="T1" fmla="*/ 5 h 19"/>
              <a:gd name="T2" fmla="*/ 1 w 11"/>
              <a:gd name="T3" fmla="*/ 14 h 19"/>
              <a:gd name="T4" fmla="*/ 6 w 11"/>
              <a:gd name="T5" fmla="*/ 18 h 19"/>
              <a:gd name="T6" fmla="*/ 10 w 11"/>
              <a:gd name="T7" fmla="*/ 13 h 19"/>
              <a:gd name="T8" fmla="*/ 9 w 11"/>
              <a:gd name="T9" fmla="*/ 4 h 19"/>
              <a:gd name="T10" fmla="*/ 4 w 11"/>
              <a:gd name="T11" fmla="*/ 0 h 19"/>
              <a:gd name="T12" fmla="*/ 0 w 11"/>
              <a:gd name="T13" fmla="*/ 5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1" h="19">
                <a:moveTo>
                  <a:pt x="0" y="5"/>
                </a:moveTo>
                <a:cubicBezTo>
                  <a:pt x="1" y="14"/>
                  <a:pt x="1" y="14"/>
                  <a:pt x="1" y="14"/>
                </a:cubicBezTo>
                <a:cubicBezTo>
                  <a:pt x="2" y="17"/>
                  <a:pt x="4" y="19"/>
                  <a:pt x="6" y="18"/>
                </a:cubicBezTo>
                <a:cubicBezTo>
                  <a:pt x="9" y="18"/>
                  <a:pt x="11" y="16"/>
                  <a:pt x="10" y="13"/>
                </a:cubicBezTo>
                <a:cubicBezTo>
                  <a:pt x="9" y="4"/>
                  <a:pt x="9" y="4"/>
                  <a:pt x="9" y="4"/>
                </a:cubicBezTo>
                <a:cubicBezTo>
                  <a:pt x="9" y="1"/>
                  <a:pt x="7" y="0"/>
                  <a:pt x="4" y="0"/>
                </a:cubicBezTo>
                <a:cubicBezTo>
                  <a:pt x="1" y="0"/>
                  <a:pt x="0" y="3"/>
                  <a:pt x="0" y="5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467" name="íS1îḑè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2A24D61D-7AE9-4EB1-9017-B2C75E2B5918}"/>
              </a:ext>
            </a:extLst>
          </p:cNvPr>
          <p:cNvSpPr/>
          <p:nvPr/>
        </p:nvSpPr>
        <p:spPr bwMode="auto">
          <a:xfrm>
            <a:off x="2545763" y="2773836"/>
            <a:ext cx="9858" cy="17745"/>
          </a:xfrm>
          <a:custGeom>
            <a:avLst/>
            <a:gdLst>
              <a:gd name="T0" fmla="*/ 0 w 11"/>
              <a:gd name="T1" fmla="*/ 5 h 19"/>
              <a:gd name="T2" fmla="*/ 2 w 11"/>
              <a:gd name="T3" fmla="*/ 14 h 19"/>
              <a:gd name="T4" fmla="*/ 7 w 11"/>
              <a:gd name="T5" fmla="*/ 18 h 19"/>
              <a:gd name="T6" fmla="*/ 11 w 11"/>
              <a:gd name="T7" fmla="*/ 13 h 19"/>
              <a:gd name="T8" fmla="*/ 10 w 11"/>
              <a:gd name="T9" fmla="*/ 4 h 19"/>
              <a:gd name="T10" fmla="*/ 4 w 11"/>
              <a:gd name="T11" fmla="*/ 0 h 19"/>
              <a:gd name="T12" fmla="*/ 0 w 11"/>
              <a:gd name="T13" fmla="*/ 5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1" h="19">
                <a:moveTo>
                  <a:pt x="0" y="5"/>
                </a:moveTo>
                <a:cubicBezTo>
                  <a:pt x="2" y="14"/>
                  <a:pt x="2" y="14"/>
                  <a:pt x="2" y="14"/>
                </a:cubicBezTo>
                <a:cubicBezTo>
                  <a:pt x="2" y="17"/>
                  <a:pt x="4" y="19"/>
                  <a:pt x="7" y="18"/>
                </a:cubicBezTo>
                <a:cubicBezTo>
                  <a:pt x="9" y="18"/>
                  <a:pt x="11" y="16"/>
                  <a:pt x="11" y="13"/>
                </a:cubicBezTo>
                <a:cubicBezTo>
                  <a:pt x="10" y="4"/>
                  <a:pt x="10" y="4"/>
                  <a:pt x="10" y="4"/>
                </a:cubicBezTo>
                <a:cubicBezTo>
                  <a:pt x="9" y="1"/>
                  <a:pt x="7" y="0"/>
                  <a:pt x="4" y="0"/>
                </a:cubicBezTo>
                <a:cubicBezTo>
                  <a:pt x="2" y="0"/>
                  <a:pt x="0" y="3"/>
                  <a:pt x="0" y="5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468" name="ïslîḍè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A7527054-8B7A-4101-8922-454E16C6A50B}"/>
              </a:ext>
            </a:extLst>
          </p:cNvPr>
          <p:cNvSpPr/>
          <p:nvPr/>
        </p:nvSpPr>
        <p:spPr bwMode="auto">
          <a:xfrm>
            <a:off x="2550363" y="2809325"/>
            <a:ext cx="70321" cy="474501"/>
          </a:xfrm>
          <a:custGeom>
            <a:avLst/>
            <a:gdLst>
              <a:gd name="T0" fmla="*/ 65 w 75"/>
              <a:gd name="T1" fmla="*/ 502 h 507"/>
              <a:gd name="T2" fmla="*/ 75 w 75"/>
              <a:gd name="T3" fmla="*/ 501 h 507"/>
              <a:gd name="T4" fmla="*/ 67 w 75"/>
              <a:gd name="T5" fmla="*/ 478 h 507"/>
              <a:gd name="T6" fmla="*/ 57 w 75"/>
              <a:gd name="T7" fmla="*/ 435 h 507"/>
              <a:gd name="T8" fmla="*/ 64 w 75"/>
              <a:gd name="T9" fmla="*/ 459 h 507"/>
              <a:gd name="T10" fmla="*/ 66 w 75"/>
              <a:gd name="T11" fmla="*/ 434 h 507"/>
              <a:gd name="T12" fmla="*/ 57 w 75"/>
              <a:gd name="T13" fmla="*/ 435 h 507"/>
              <a:gd name="T14" fmla="*/ 53 w 75"/>
              <a:gd name="T15" fmla="*/ 407 h 507"/>
              <a:gd name="T16" fmla="*/ 62 w 75"/>
              <a:gd name="T17" fmla="*/ 406 h 507"/>
              <a:gd name="T18" fmla="*/ 54 w 75"/>
              <a:gd name="T19" fmla="*/ 382 h 507"/>
              <a:gd name="T20" fmla="*/ 44 w 75"/>
              <a:gd name="T21" fmla="*/ 340 h 507"/>
              <a:gd name="T22" fmla="*/ 52 w 75"/>
              <a:gd name="T23" fmla="*/ 363 h 507"/>
              <a:gd name="T24" fmla="*/ 53 w 75"/>
              <a:gd name="T25" fmla="*/ 339 h 507"/>
              <a:gd name="T26" fmla="*/ 44 w 75"/>
              <a:gd name="T27" fmla="*/ 340 h 507"/>
              <a:gd name="T28" fmla="*/ 40 w 75"/>
              <a:gd name="T29" fmla="*/ 311 h 507"/>
              <a:gd name="T30" fmla="*/ 50 w 75"/>
              <a:gd name="T31" fmla="*/ 310 h 507"/>
              <a:gd name="T32" fmla="*/ 42 w 75"/>
              <a:gd name="T33" fmla="*/ 287 h 507"/>
              <a:gd name="T34" fmla="*/ 32 w 75"/>
              <a:gd name="T35" fmla="*/ 244 h 507"/>
              <a:gd name="T36" fmla="*/ 39 w 75"/>
              <a:gd name="T37" fmla="*/ 267 h 507"/>
              <a:gd name="T38" fmla="*/ 41 w 75"/>
              <a:gd name="T39" fmla="*/ 243 h 507"/>
              <a:gd name="T40" fmla="*/ 32 w 75"/>
              <a:gd name="T41" fmla="*/ 244 h 507"/>
              <a:gd name="T42" fmla="*/ 28 w 75"/>
              <a:gd name="T43" fmla="*/ 215 h 507"/>
              <a:gd name="T44" fmla="*/ 37 w 75"/>
              <a:gd name="T45" fmla="*/ 214 h 507"/>
              <a:gd name="T46" fmla="*/ 29 w 75"/>
              <a:gd name="T47" fmla="*/ 191 h 507"/>
              <a:gd name="T48" fmla="*/ 19 w 75"/>
              <a:gd name="T49" fmla="*/ 149 h 507"/>
              <a:gd name="T50" fmla="*/ 27 w 75"/>
              <a:gd name="T51" fmla="*/ 172 h 507"/>
              <a:gd name="T52" fmla="*/ 28 w 75"/>
              <a:gd name="T53" fmla="*/ 147 h 507"/>
              <a:gd name="T54" fmla="*/ 19 w 75"/>
              <a:gd name="T55" fmla="*/ 149 h 507"/>
              <a:gd name="T56" fmla="*/ 15 w 75"/>
              <a:gd name="T57" fmla="*/ 120 h 507"/>
              <a:gd name="T58" fmla="*/ 25 w 75"/>
              <a:gd name="T59" fmla="*/ 119 h 507"/>
              <a:gd name="T60" fmla="*/ 17 w 75"/>
              <a:gd name="T61" fmla="*/ 96 h 507"/>
              <a:gd name="T62" fmla="*/ 7 w 75"/>
              <a:gd name="T63" fmla="*/ 53 h 507"/>
              <a:gd name="T64" fmla="*/ 14 w 75"/>
              <a:gd name="T65" fmla="*/ 76 h 507"/>
              <a:gd name="T66" fmla="*/ 16 w 75"/>
              <a:gd name="T67" fmla="*/ 52 h 507"/>
              <a:gd name="T68" fmla="*/ 7 w 75"/>
              <a:gd name="T69" fmla="*/ 53 h 507"/>
              <a:gd name="T70" fmla="*/ 3 w 75"/>
              <a:gd name="T71" fmla="*/ 24 h 507"/>
              <a:gd name="T72" fmla="*/ 12 w 75"/>
              <a:gd name="T73" fmla="*/ 23 h 507"/>
              <a:gd name="T74" fmla="*/ 4 w 75"/>
              <a:gd name="T75" fmla="*/ 0 h 5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75" h="507">
                <a:moveTo>
                  <a:pt x="63" y="483"/>
                </a:moveTo>
                <a:cubicBezTo>
                  <a:pt x="65" y="502"/>
                  <a:pt x="65" y="502"/>
                  <a:pt x="65" y="502"/>
                </a:cubicBezTo>
                <a:cubicBezTo>
                  <a:pt x="66" y="505"/>
                  <a:pt x="68" y="507"/>
                  <a:pt x="70" y="506"/>
                </a:cubicBezTo>
                <a:cubicBezTo>
                  <a:pt x="73" y="506"/>
                  <a:pt x="75" y="504"/>
                  <a:pt x="75" y="501"/>
                </a:cubicBezTo>
                <a:cubicBezTo>
                  <a:pt x="72" y="482"/>
                  <a:pt x="72" y="482"/>
                  <a:pt x="72" y="482"/>
                </a:cubicBezTo>
                <a:cubicBezTo>
                  <a:pt x="72" y="479"/>
                  <a:pt x="69" y="478"/>
                  <a:pt x="67" y="478"/>
                </a:cubicBezTo>
                <a:cubicBezTo>
                  <a:pt x="64" y="478"/>
                  <a:pt x="62" y="481"/>
                  <a:pt x="63" y="483"/>
                </a:cubicBezTo>
                <a:close/>
                <a:moveTo>
                  <a:pt x="57" y="435"/>
                </a:moveTo>
                <a:cubicBezTo>
                  <a:pt x="59" y="455"/>
                  <a:pt x="59" y="455"/>
                  <a:pt x="59" y="455"/>
                </a:cubicBezTo>
                <a:cubicBezTo>
                  <a:pt x="59" y="457"/>
                  <a:pt x="62" y="459"/>
                  <a:pt x="64" y="459"/>
                </a:cubicBezTo>
                <a:cubicBezTo>
                  <a:pt x="67" y="458"/>
                  <a:pt x="69" y="456"/>
                  <a:pt x="68" y="453"/>
                </a:cubicBezTo>
                <a:cubicBezTo>
                  <a:pt x="66" y="434"/>
                  <a:pt x="66" y="434"/>
                  <a:pt x="66" y="434"/>
                </a:cubicBezTo>
                <a:cubicBezTo>
                  <a:pt x="65" y="432"/>
                  <a:pt x="63" y="430"/>
                  <a:pt x="61" y="430"/>
                </a:cubicBezTo>
                <a:cubicBezTo>
                  <a:pt x="58" y="431"/>
                  <a:pt x="56" y="433"/>
                  <a:pt x="57" y="435"/>
                </a:cubicBezTo>
                <a:close/>
                <a:moveTo>
                  <a:pt x="50" y="388"/>
                </a:moveTo>
                <a:cubicBezTo>
                  <a:pt x="53" y="407"/>
                  <a:pt x="53" y="407"/>
                  <a:pt x="53" y="407"/>
                </a:cubicBezTo>
                <a:cubicBezTo>
                  <a:pt x="53" y="409"/>
                  <a:pt x="55" y="411"/>
                  <a:pt x="58" y="411"/>
                </a:cubicBezTo>
                <a:cubicBezTo>
                  <a:pt x="61" y="410"/>
                  <a:pt x="62" y="408"/>
                  <a:pt x="62" y="406"/>
                </a:cubicBezTo>
                <a:cubicBezTo>
                  <a:pt x="60" y="386"/>
                  <a:pt x="60" y="386"/>
                  <a:pt x="60" y="386"/>
                </a:cubicBezTo>
                <a:cubicBezTo>
                  <a:pt x="59" y="384"/>
                  <a:pt x="57" y="382"/>
                  <a:pt x="54" y="382"/>
                </a:cubicBezTo>
                <a:cubicBezTo>
                  <a:pt x="52" y="383"/>
                  <a:pt x="50" y="385"/>
                  <a:pt x="50" y="388"/>
                </a:cubicBezTo>
                <a:close/>
                <a:moveTo>
                  <a:pt x="44" y="340"/>
                </a:moveTo>
                <a:cubicBezTo>
                  <a:pt x="47" y="359"/>
                  <a:pt x="47" y="359"/>
                  <a:pt x="47" y="359"/>
                </a:cubicBezTo>
                <a:cubicBezTo>
                  <a:pt x="47" y="361"/>
                  <a:pt x="49" y="363"/>
                  <a:pt x="52" y="363"/>
                </a:cubicBezTo>
                <a:cubicBezTo>
                  <a:pt x="54" y="363"/>
                  <a:pt x="56" y="360"/>
                  <a:pt x="56" y="358"/>
                </a:cubicBezTo>
                <a:cubicBezTo>
                  <a:pt x="53" y="339"/>
                  <a:pt x="53" y="339"/>
                  <a:pt x="53" y="339"/>
                </a:cubicBezTo>
                <a:cubicBezTo>
                  <a:pt x="53" y="336"/>
                  <a:pt x="51" y="334"/>
                  <a:pt x="48" y="335"/>
                </a:cubicBezTo>
                <a:cubicBezTo>
                  <a:pt x="46" y="335"/>
                  <a:pt x="44" y="337"/>
                  <a:pt x="44" y="340"/>
                </a:cubicBezTo>
                <a:close/>
                <a:moveTo>
                  <a:pt x="38" y="292"/>
                </a:moveTo>
                <a:cubicBezTo>
                  <a:pt x="40" y="311"/>
                  <a:pt x="40" y="311"/>
                  <a:pt x="40" y="311"/>
                </a:cubicBezTo>
                <a:cubicBezTo>
                  <a:pt x="41" y="314"/>
                  <a:pt x="43" y="315"/>
                  <a:pt x="46" y="315"/>
                </a:cubicBezTo>
                <a:cubicBezTo>
                  <a:pt x="48" y="315"/>
                  <a:pt x="50" y="312"/>
                  <a:pt x="50" y="310"/>
                </a:cubicBezTo>
                <a:cubicBezTo>
                  <a:pt x="47" y="291"/>
                  <a:pt x="47" y="291"/>
                  <a:pt x="47" y="291"/>
                </a:cubicBezTo>
                <a:cubicBezTo>
                  <a:pt x="47" y="288"/>
                  <a:pt x="44" y="286"/>
                  <a:pt x="42" y="287"/>
                </a:cubicBezTo>
                <a:cubicBezTo>
                  <a:pt x="39" y="287"/>
                  <a:pt x="37" y="289"/>
                  <a:pt x="38" y="292"/>
                </a:cubicBezTo>
                <a:close/>
                <a:moveTo>
                  <a:pt x="32" y="244"/>
                </a:moveTo>
                <a:cubicBezTo>
                  <a:pt x="34" y="263"/>
                  <a:pt x="34" y="263"/>
                  <a:pt x="34" y="263"/>
                </a:cubicBezTo>
                <a:cubicBezTo>
                  <a:pt x="34" y="266"/>
                  <a:pt x="37" y="268"/>
                  <a:pt x="39" y="267"/>
                </a:cubicBezTo>
                <a:cubicBezTo>
                  <a:pt x="42" y="267"/>
                  <a:pt x="44" y="265"/>
                  <a:pt x="43" y="262"/>
                </a:cubicBezTo>
                <a:cubicBezTo>
                  <a:pt x="41" y="243"/>
                  <a:pt x="41" y="243"/>
                  <a:pt x="41" y="243"/>
                </a:cubicBezTo>
                <a:cubicBezTo>
                  <a:pt x="41" y="240"/>
                  <a:pt x="38" y="239"/>
                  <a:pt x="36" y="239"/>
                </a:cubicBezTo>
                <a:cubicBezTo>
                  <a:pt x="33" y="239"/>
                  <a:pt x="31" y="242"/>
                  <a:pt x="32" y="244"/>
                </a:cubicBezTo>
                <a:close/>
                <a:moveTo>
                  <a:pt x="25" y="196"/>
                </a:moveTo>
                <a:cubicBezTo>
                  <a:pt x="28" y="215"/>
                  <a:pt x="28" y="215"/>
                  <a:pt x="28" y="215"/>
                </a:cubicBezTo>
                <a:cubicBezTo>
                  <a:pt x="28" y="218"/>
                  <a:pt x="31" y="220"/>
                  <a:pt x="33" y="220"/>
                </a:cubicBezTo>
                <a:cubicBezTo>
                  <a:pt x="36" y="219"/>
                  <a:pt x="37" y="217"/>
                  <a:pt x="37" y="214"/>
                </a:cubicBezTo>
                <a:cubicBezTo>
                  <a:pt x="35" y="195"/>
                  <a:pt x="35" y="195"/>
                  <a:pt x="35" y="195"/>
                </a:cubicBezTo>
                <a:cubicBezTo>
                  <a:pt x="34" y="193"/>
                  <a:pt x="32" y="191"/>
                  <a:pt x="29" y="191"/>
                </a:cubicBezTo>
                <a:cubicBezTo>
                  <a:pt x="27" y="191"/>
                  <a:pt x="25" y="194"/>
                  <a:pt x="25" y="196"/>
                </a:cubicBezTo>
                <a:close/>
                <a:moveTo>
                  <a:pt x="19" y="149"/>
                </a:moveTo>
                <a:cubicBezTo>
                  <a:pt x="22" y="168"/>
                  <a:pt x="22" y="168"/>
                  <a:pt x="22" y="168"/>
                </a:cubicBezTo>
                <a:cubicBezTo>
                  <a:pt x="22" y="170"/>
                  <a:pt x="24" y="172"/>
                  <a:pt x="27" y="172"/>
                </a:cubicBezTo>
                <a:cubicBezTo>
                  <a:pt x="29" y="171"/>
                  <a:pt x="31" y="169"/>
                  <a:pt x="31" y="166"/>
                </a:cubicBezTo>
                <a:cubicBezTo>
                  <a:pt x="28" y="147"/>
                  <a:pt x="28" y="147"/>
                  <a:pt x="28" y="147"/>
                </a:cubicBezTo>
                <a:cubicBezTo>
                  <a:pt x="28" y="145"/>
                  <a:pt x="26" y="143"/>
                  <a:pt x="23" y="143"/>
                </a:cubicBezTo>
                <a:cubicBezTo>
                  <a:pt x="21" y="144"/>
                  <a:pt x="19" y="146"/>
                  <a:pt x="19" y="149"/>
                </a:cubicBezTo>
                <a:close/>
                <a:moveTo>
                  <a:pt x="13" y="101"/>
                </a:moveTo>
                <a:cubicBezTo>
                  <a:pt x="15" y="120"/>
                  <a:pt x="15" y="120"/>
                  <a:pt x="15" y="120"/>
                </a:cubicBezTo>
                <a:cubicBezTo>
                  <a:pt x="16" y="122"/>
                  <a:pt x="18" y="124"/>
                  <a:pt x="21" y="124"/>
                </a:cubicBezTo>
                <a:cubicBezTo>
                  <a:pt x="23" y="124"/>
                  <a:pt x="25" y="121"/>
                  <a:pt x="25" y="119"/>
                </a:cubicBezTo>
                <a:cubicBezTo>
                  <a:pt x="22" y="100"/>
                  <a:pt x="22" y="100"/>
                  <a:pt x="22" y="100"/>
                </a:cubicBezTo>
                <a:cubicBezTo>
                  <a:pt x="22" y="97"/>
                  <a:pt x="19" y="95"/>
                  <a:pt x="17" y="96"/>
                </a:cubicBezTo>
                <a:cubicBezTo>
                  <a:pt x="14" y="96"/>
                  <a:pt x="13" y="98"/>
                  <a:pt x="13" y="101"/>
                </a:cubicBezTo>
                <a:close/>
                <a:moveTo>
                  <a:pt x="7" y="53"/>
                </a:moveTo>
                <a:cubicBezTo>
                  <a:pt x="9" y="72"/>
                  <a:pt x="9" y="72"/>
                  <a:pt x="9" y="72"/>
                </a:cubicBezTo>
                <a:cubicBezTo>
                  <a:pt x="9" y="75"/>
                  <a:pt x="12" y="76"/>
                  <a:pt x="14" y="76"/>
                </a:cubicBezTo>
                <a:cubicBezTo>
                  <a:pt x="17" y="76"/>
                  <a:pt x="19" y="73"/>
                  <a:pt x="18" y="71"/>
                </a:cubicBezTo>
                <a:cubicBezTo>
                  <a:pt x="16" y="52"/>
                  <a:pt x="16" y="52"/>
                  <a:pt x="16" y="52"/>
                </a:cubicBezTo>
                <a:cubicBezTo>
                  <a:pt x="16" y="49"/>
                  <a:pt x="13" y="47"/>
                  <a:pt x="11" y="48"/>
                </a:cubicBezTo>
                <a:cubicBezTo>
                  <a:pt x="8" y="48"/>
                  <a:pt x="6" y="50"/>
                  <a:pt x="7" y="53"/>
                </a:cubicBezTo>
                <a:close/>
                <a:moveTo>
                  <a:pt x="0" y="5"/>
                </a:moveTo>
                <a:cubicBezTo>
                  <a:pt x="3" y="24"/>
                  <a:pt x="3" y="24"/>
                  <a:pt x="3" y="24"/>
                </a:cubicBezTo>
                <a:cubicBezTo>
                  <a:pt x="3" y="27"/>
                  <a:pt x="6" y="29"/>
                  <a:pt x="8" y="28"/>
                </a:cubicBezTo>
                <a:cubicBezTo>
                  <a:pt x="11" y="28"/>
                  <a:pt x="12" y="26"/>
                  <a:pt x="12" y="23"/>
                </a:cubicBezTo>
                <a:cubicBezTo>
                  <a:pt x="10" y="4"/>
                  <a:pt x="10" y="4"/>
                  <a:pt x="10" y="4"/>
                </a:cubicBezTo>
                <a:cubicBezTo>
                  <a:pt x="9" y="1"/>
                  <a:pt x="7" y="0"/>
                  <a:pt x="4" y="0"/>
                </a:cubicBezTo>
                <a:cubicBezTo>
                  <a:pt x="2" y="0"/>
                  <a:pt x="0" y="3"/>
                  <a:pt x="0" y="5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469" name="íšļidè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995B8065-E62A-4EE2-A4F6-0EF410E74433}"/>
              </a:ext>
            </a:extLst>
          </p:cNvPr>
          <p:cNvSpPr/>
          <p:nvPr/>
        </p:nvSpPr>
        <p:spPr bwMode="auto">
          <a:xfrm>
            <a:off x="2614770" y="3300914"/>
            <a:ext cx="10515" cy="18402"/>
          </a:xfrm>
          <a:custGeom>
            <a:avLst/>
            <a:gdLst>
              <a:gd name="T0" fmla="*/ 0 w 11"/>
              <a:gd name="T1" fmla="*/ 6 h 20"/>
              <a:gd name="T2" fmla="*/ 1 w 11"/>
              <a:gd name="T3" fmla="*/ 15 h 20"/>
              <a:gd name="T4" fmla="*/ 6 w 11"/>
              <a:gd name="T5" fmla="*/ 19 h 20"/>
              <a:gd name="T6" fmla="*/ 10 w 11"/>
              <a:gd name="T7" fmla="*/ 14 h 20"/>
              <a:gd name="T8" fmla="*/ 9 w 11"/>
              <a:gd name="T9" fmla="*/ 5 h 20"/>
              <a:gd name="T10" fmla="*/ 4 w 11"/>
              <a:gd name="T11" fmla="*/ 1 h 20"/>
              <a:gd name="T12" fmla="*/ 0 w 11"/>
              <a:gd name="T13" fmla="*/ 6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1" h="20">
                <a:moveTo>
                  <a:pt x="0" y="6"/>
                </a:moveTo>
                <a:cubicBezTo>
                  <a:pt x="1" y="15"/>
                  <a:pt x="1" y="15"/>
                  <a:pt x="1" y="15"/>
                </a:cubicBezTo>
                <a:cubicBezTo>
                  <a:pt x="2" y="18"/>
                  <a:pt x="4" y="20"/>
                  <a:pt x="6" y="19"/>
                </a:cubicBezTo>
                <a:cubicBezTo>
                  <a:pt x="9" y="19"/>
                  <a:pt x="11" y="17"/>
                  <a:pt x="10" y="14"/>
                </a:cubicBezTo>
                <a:cubicBezTo>
                  <a:pt x="9" y="5"/>
                  <a:pt x="9" y="5"/>
                  <a:pt x="9" y="5"/>
                </a:cubicBezTo>
                <a:cubicBezTo>
                  <a:pt x="9" y="2"/>
                  <a:pt x="7" y="0"/>
                  <a:pt x="4" y="1"/>
                </a:cubicBezTo>
                <a:cubicBezTo>
                  <a:pt x="1" y="1"/>
                  <a:pt x="0" y="3"/>
                  <a:pt x="0" y="6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470" name="ïś1idé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AE886875-A706-458E-9406-FE45AC234556}"/>
              </a:ext>
            </a:extLst>
          </p:cNvPr>
          <p:cNvSpPr/>
          <p:nvPr/>
        </p:nvSpPr>
        <p:spPr bwMode="auto">
          <a:xfrm>
            <a:off x="2230305" y="3052491"/>
            <a:ext cx="10515" cy="18402"/>
          </a:xfrm>
          <a:custGeom>
            <a:avLst/>
            <a:gdLst>
              <a:gd name="T0" fmla="*/ 0 w 11"/>
              <a:gd name="T1" fmla="*/ 6 h 19"/>
              <a:gd name="T2" fmla="*/ 1 w 11"/>
              <a:gd name="T3" fmla="*/ 15 h 19"/>
              <a:gd name="T4" fmla="*/ 6 w 11"/>
              <a:gd name="T5" fmla="*/ 19 h 19"/>
              <a:gd name="T6" fmla="*/ 10 w 11"/>
              <a:gd name="T7" fmla="*/ 14 h 19"/>
              <a:gd name="T8" fmla="*/ 9 w 11"/>
              <a:gd name="T9" fmla="*/ 4 h 19"/>
              <a:gd name="T10" fmla="*/ 4 w 11"/>
              <a:gd name="T11" fmla="*/ 0 h 19"/>
              <a:gd name="T12" fmla="*/ 0 w 11"/>
              <a:gd name="T13" fmla="*/ 6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1" h="19">
                <a:moveTo>
                  <a:pt x="0" y="6"/>
                </a:moveTo>
                <a:cubicBezTo>
                  <a:pt x="1" y="15"/>
                  <a:pt x="1" y="15"/>
                  <a:pt x="1" y="15"/>
                </a:cubicBezTo>
                <a:cubicBezTo>
                  <a:pt x="1" y="17"/>
                  <a:pt x="4" y="19"/>
                  <a:pt x="6" y="19"/>
                </a:cubicBezTo>
                <a:cubicBezTo>
                  <a:pt x="9" y="19"/>
                  <a:pt x="11" y="16"/>
                  <a:pt x="10" y="14"/>
                </a:cubicBezTo>
                <a:cubicBezTo>
                  <a:pt x="9" y="4"/>
                  <a:pt x="9" y="4"/>
                  <a:pt x="9" y="4"/>
                </a:cubicBezTo>
                <a:cubicBezTo>
                  <a:pt x="9" y="2"/>
                  <a:pt x="6" y="0"/>
                  <a:pt x="4" y="0"/>
                </a:cubicBezTo>
                <a:cubicBezTo>
                  <a:pt x="1" y="1"/>
                  <a:pt x="0" y="3"/>
                  <a:pt x="0" y="6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471" name="iṧľïḓê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D94BB71C-E1BF-4502-B528-86D7528056E6}"/>
              </a:ext>
            </a:extLst>
          </p:cNvPr>
          <p:cNvSpPr/>
          <p:nvPr/>
        </p:nvSpPr>
        <p:spPr bwMode="auto">
          <a:xfrm>
            <a:off x="2234248" y="3088637"/>
            <a:ext cx="41404" cy="247766"/>
          </a:xfrm>
          <a:custGeom>
            <a:avLst/>
            <a:gdLst>
              <a:gd name="T0" fmla="*/ 32 w 44"/>
              <a:gd name="T1" fmla="*/ 242 h 265"/>
              <a:gd name="T2" fmla="*/ 34 w 44"/>
              <a:gd name="T3" fmla="*/ 261 h 265"/>
              <a:gd name="T4" fmla="*/ 39 w 44"/>
              <a:gd name="T5" fmla="*/ 265 h 265"/>
              <a:gd name="T6" fmla="*/ 43 w 44"/>
              <a:gd name="T7" fmla="*/ 259 h 265"/>
              <a:gd name="T8" fmla="*/ 41 w 44"/>
              <a:gd name="T9" fmla="*/ 240 h 265"/>
              <a:gd name="T10" fmla="*/ 36 w 44"/>
              <a:gd name="T11" fmla="*/ 236 h 265"/>
              <a:gd name="T12" fmla="*/ 32 w 44"/>
              <a:gd name="T13" fmla="*/ 242 h 265"/>
              <a:gd name="T14" fmla="*/ 25 w 44"/>
              <a:gd name="T15" fmla="*/ 194 h 265"/>
              <a:gd name="T16" fmla="*/ 28 w 44"/>
              <a:gd name="T17" fmla="*/ 213 h 265"/>
              <a:gd name="T18" fmla="*/ 33 w 44"/>
              <a:gd name="T19" fmla="*/ 217 h 265"/>
              <a:gd name="T20" fmla="*/ 37 w 44"/>
              <a:gd name="T21" fmla="*/ 212 h 265"/>
              <a:gd name="T22" fmla="*/ 35 w 44"/>
              <a:gd name="T23" fmla="*/ 193 h 265"/>
              <a:gd name="T24" fmla="*/ 29 w 44"/>
              <a:gd name="T25" fmla="*/ 189 h 265"/>
              <a:gd name="T26" fmla="*/ 25 w 44"/>
              <a:gd name="T27" fmla="*/ 194 h 265"/>
              <a:gd name="T28" fmla="*/ 19 w 44"/>
              <a:gd name="T29" fmla="*/ 147 h 265"/>
              <a:gd name="T30" fmla="*/ 22 w 44"/>
              <a:gd name="T31" fmla="*/ 166 h 265"/>
              <a:gd name="T32" fmla="*/ 27 w 44"/>
              <a:gd name="T33" fmla="*/ 170 h 265"/>
              <a:gd name="T34" fmla="*/ 31 w 44"/>
              <a:gd name="T35" fmla="*/ 165 h 265"/>
              <a:gd name="T36" fmla="*/ 29 w 44"/>
              <a:gd name="T37" fmla="*/ 146 h 265"/>
              <a:gd name="T38" fmla="*/ 23 w 44"/>
              <a:gd name="T39" fmla="*/ 142 h 265"/>
              <a:gd name="T40" fmla="*/ 19 w 44"/>
              <a:gd name="T41" fmla="*/ 147 h 265"/>
              <a:gd name="T42" fmla="*/ 13 w 44"/>
              <a:gd name="T43" fmla="*/ 100 h 265"/>
              <a:gd name="T44" fmla="*/ 16 w 44"/>
              <a:gd name="T45" fmla="*/ 119 h 265"/>
              <a:gd name="T46" fmla="*/ 21 w 44"/>
              <a:gd name="T47" fmla="*/ 123 h 265"/>
              <a:gd name="T48" fmla="*/ 25 w 44"/>
              <a:gd name="T49" fmla="*/ 118 h 265"/>
              <a:gd name="T50" fmla="*/ 22 w 44"/>
              <a:gd name="T51" fmla="*/ 99 h 265"/>
              <a:gd name="T52" fmla="*/ 17 w 44"/>
              <a:gd name="T53" fmla="*/ 95 h 265"/>
              <a:gd name="T54" fmla="*/ 13 w 44"/>
              <a:gd name="T55" fmla="*/ 100 h 265"/>
              <a:gd name="T56" fmla="*/ 7 w 44"/>
              <a:gd name="T57" fmla="*/ 53 h 265"/>
              <a:gd name="T58" fmla="*/ 9 w 44"/>
              <a:gd name="T59" fmla="*/ 71 h 265"/>
              <a:gd name="T60" fmla="*/ 15 w 44"/>
              <a:gd name="T61" fmla="*/ 75 h 265"/>
              <a:gd name="T62" fmla="*/ 19 w 44"/>
              <a:gd name="T63" fmla="*/ 70 h 265"/>
              <a:gd name="T64" fmla="*/ 16 w 44"/>
              <a:gd name="T65" fmla="*/ 51 h 265"/>
              <a:gd name="T66" fmla="*/ 11 w 44"/>
              <a:gd name="T67" fmla="*/ 47 h 265"/>
              <a:gd name="T68" fmla="*/ 7 w 44"/>
              <a:gd name="T69" fmla="*/ 53 h 265"/>
              <a:gd name="T70" fmla="*/ 1 w 44"/>
              <a:gd name="T71" fmla="*/ 5 h 265"/>
              <a:gd name="T72" fmla="*/ 3 w 44"/>
              <a:gd name="T73" fmla="*/ 24 h 265"/>
              <a:gd name="T74" fmla="*/ 8 w 44"/>
              <a:gd name="T75" fmla="*/ 28 h 265"/>
              <a:gd name="T76" fmla="*/ 13 w 44"/>
              <a:gd name="T77" fmla="*/ 23 h 265"/>
              <a:gd name="T78" fmla="*/ 10 w 44"/>
              <a:gd name="T79" fmla="*/ 4 h 265"/>
              <a:gd name="T80" fmla="*/ 5 w 44"/>
              <a:gd name="T81" fmla="*/ 0 h 265"/>
              <a:gd name="T82" fmla="*/ 1 w 44"/>
              <a:gd name="T83" fmla="*/ 5 h 2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44" h="265">
                <a:moveTo>
                  <a:pt x="32" y="242"/>
                </a:moveTo>
                <a:cubicBezTo>
                  <a:pt x="34" y="261"/>
                  <a:pt x="34" y="261"/>
                  <a:pt x="34" y="261"/>
                </a:cubicBezTo>
                <a:cubicBezTo>
                  <a:pt x="34" y="263"/>
                  <a:pt x="37" y="265"/>
                  <a:pt x="39" y="265"/>
                </a:cubicBezTo>
                <a:cubicBezTo>
                  <a:pt x="42" y="264"/>
                  <a:pt x="44" y="262"/>
                  <a:pt x="43" y="259"/>
                </a:cubicBezTo>
                <a:cubicBezTo>
                  <a:pt x="41" y="240"/>
                  <a:pt x="41" y="240"/>
                  <a:pt x="41" y="240"/>
                </a:cubicBezTo>
                <a:cubicBezTo>
                  <a:pt x="41" y="238"/>
                  <a:pt x="38" y="236"/>
                  <a:pt x="36" y="236"/>
                </a:cubicBezTo>
                <a:cubicBezTo>
                  <a:pt x="33" y="237"/>
                  <a:pt x="31" y="239"/>
                  <a:pt x="32" y="242"/>
                </a:cubicBezTo>
                <a:close/>
                <a:moveTo>
                  <a:pt x="25" y="194"/>
                </a:moveTo>
                <a:cubicBezTo>
                  <a:pt x="28" y="213"/>
                  <a:pt x="28" y="213"/>
                  <a:pt x="28" y="213"/>
                </a:cubicBezTo>
                <a:cubicBezTo>
                  <a:pt x="28" y="216"/>
                  <a:pt x="31" y="218"/>
                  <a:pt x="33" y="217"/>
                </a:cubicBezTo>
                <a:cubicBezTo>
                  <a:pt x="36" y="217"/>
                  <a:pt x="38" y="215"/>
                  <a:pt x="37" y="212"/>
                </a:cubicBezTo>
                <a:cubicBezTo>
                  <a:pt x="35" y="193"/>
                  <a:pt x="35" y="193"/>
                  <a:pt x="35" y="193"/>
                </a:cubicBezTo>
                <a:cubicBezTo>
                  <a:pt x="34" y="191"/>
                  <a:pt x="32" y="189"/>
                  <a:pt x="29" y="189"/>
                </a:cubicBezTo>
                <a:cubicBezTo>
                  <a:pt x="27" y="189"/>
                  <a:pt x="25" y="192"/>
                  <a:pt x="25" y="194"/>
                </a:cubicBezTo>
                <a:close/>
                <a:moveTo>
                  <a:pt x="19" y="147"/>
                </a:moveTo>
                <a:cubicBezTo>
                  <a:pt x="22" y="166"/>
                  <a:pt x="22" y="166"/>
                  <a:pt x="22" y="166"/>
                </a:cubicBezTo>
                <a:cubicBezTo>
                  <a:pt x="22" y="169"/>
                  <a:pt x="24" y="170"/>
                  <a:pt x="27" y="170"/>
                </a:cubicBezTo>
                <a:cubicBezTo>
                  <a:pt x="30" y="170"/>
                  <a:pt x="31" y="167"/>
                  <a:pt x="31" y="165"/>
                </a:cubicBezTo>
                <a:cubicBezTo>
                  <a:pt x="29" y="146"/>
                  <a:pt x="29" y="146"/>
                  <a:pt x="29" y="146"/>
                </a:cubicBezTo>
                <a:cubicBezTo>
                  <a:pt x="28" y="143"/>
                  <a:pt x="26" y="142"/>
                  <a:pt x="23" y="142"/>
                </a:cubicBezTo>
                <a:cubicBezTo>
                  <a:pt x="21" y="142"/>
                  <a:pt x="19" y="145"/>
                  <a:pt x="19" y="147"/>
                </a:cubicBezTo>
                <a:close/>
                <a:moveTo>
                  <a:pt x="13" y="100"/>
                </a:moveTo>
                <a:cubicBezTo>
                  <a:pt x="16" y="119"/>
                  <a:pt x="16" y="119"/>
                  <a:pt x="16" y="119"/>
                </a:cubicBezTo>
                <a:cubicBezTo>
                  <a:pt x="16" y="121"/>
                  <a:pt x="18" y="123"/>
                  <a:pt x="21" y="123"/>
                </a:cubicBezTo>
                <a:cubicBezTo>
                  <a:pt x="23" y="122"/>
                  <a:pt x="25" y="120"/>
                  <a:pt x="25" y="118"/>
                </a:cubicBezTo>
                <a:cubicBezTo>
                  <a:pt x="22" y="99"/>
                  <a:pt x="22" y="99"/>
                  <a:pt x="22" y="99"/>
                </a:cubicBezTo>
                <a:cubicBezTo>
                  <a:pt x="22" y="96"/>
                  <a:pt x="20" y="94"/>
                  <a:pt x="17" y="95"/>
                </a:cubicBezTo>
                <a:cubicBezTo>
                  <a:pt x="15" y="95"/>
                  <a:pt x="13" y="97"/>
                  <a:pt x="13" y="100"/>
                </a:cubicBezTo>
                <a:close/>
                <a:moveTo>
                  <a:pt x="7" y="53"/>
                </a:moveTo>
                <a:cubicBezTo>
                  <a:pt x="9" y="71"/>
                  <a:pt x="9" y="71"/>
                  <a:pt x="9" y="71"/>
                </a:cubicBezTo>
                <a:cubicBezTo>
                  <a:pt x="10" y="74"/>
                  <a:pt x="12" y="76"/>
                  <a:pt x="15" y="75"/>
                </a:cubicBezTo>
                <a:cubicBezTo>
                  <a:pt x="17" y="75"/>
                  <a:pt x="19" y="73"/>
                  <a:pt x="19" y="70"/>
                </a:cubicBezTo>
                <a:cubicBezTo>
                  <a:pt x="16" y="51"/>
                  <a:pt x="16" y="51"/>
                  <a:pt x="16" y="51"/>
                </a:cubicBezTo>
                <a:cubicBezTo>
                  <a:pt x="16" y="49"/>
                  <a:pt x="14" y="47"/>
                  <a:pt x="11" y="47"/>
                </a:cubicBezTo>
                <a:cubicBezTo>
                  <a:pt x="8" y="48"/>
                  <a:pt x="7" y="50"/>
                  <a:pt x="7" y="53"/>
                </a:cubicBezTo>
                <a:close/>
                <a:moveTo>
                  <a:pt x="1" y="5"/>
                </a:moveTo>
                <a:cubicBezTo>
                  <a:pt x="3" y="24"/>
                  <a:pt x="3" y="24"/>
                  <a:pt x="3" y="24"/>
                </a:cubicBezTo>
                <a:cubicBezTo>
                  <a:pt x="4" y="27"/>
                  <a:pt x="6" y="29"/>
                  <a:pt x="8" y="28"/>
                </a:cubicBezTo>
                <a:cubicBezTo>
                  <a:pt x="11" y="28"/>
                  <a:pt x="13" y="26"/>
                  <a:pt x="13" y="23"/>
                </a:cubicBezTo>
                <a:cubicBezTo>
                  <a:pt x="10" y="4"/>
                  <a:pt x="10" y="4"/>
                  <a:pt x="10" y="4"/>
                </a:cubicBezTo>
                <a:cubicBezTo>
                  <a:pt x="10" y="1"/>
                  <a:pt x="7" y="0"/>
                  <a:pt x="5" y="0"/>
                </a:cubicBezTo>
                <a:cubicBezTo>
                  <a:pt x="2" y="0"/>
                  <a:pt x="0" y="3"/>
                  <a:pt x="1" y="5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472" name="iṧľïḑè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D3DFBDA0-AE6F-480E-A424-69613A62CB79}"/>
              </a:ext>
            </a:extLst>
          </p:cNvPr>
          <p:cNvSpPr/>
          <p:nvPr/>
        </p:nvSpPr>
        <p:spPr bwMode="auto">
          <a:xfrm>
            <a:off x="2269080" y="3353490"/>
            <a:ext cx="11173" cy="18402"/>
          </a:xfrm>
          <a:custGeom>
            <a:avLst/>
            <a:gdLst>
              <a:gd name="T0" fmla="*/ 1 w 12"/>
              <a:gd name="T1" fmla="*/ 6 h 20"/>
              <a:gd name="T2" fmla="*/ 2 w 12"/>
              <a:gd name="T3" fmla="*/ 15 h 20"/>
              <a:gd name="T4" fmla="*/ 7 w 12"/>
              <a:gd name="T5" fmla="*/ 19 h 20"/>
              <a:gd name="T6" fmla="*/ 11 w 12"/>
              <a:gd name="T7" fmla="*/ 14 h 20"/>
              <a:gd name="T8" fmla="*/ 10 w 12"/>
              <a:gd name="T9" fmla="*/ 5 h 20"/>
              <a:gd name="T10" fmla="*/ 5 w 12"/>
              <a:gd name="T11" fmla="*/ 1 h 20"/>
              <a:gd name="T12" fmla="*/ 1 w 12"/>
              <a:gd name="T13" fmla="*/ 6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2" h="20">
                <a:moveTo>
                  <a:pt x="1" y="6"/>
                </a:moveTo>
                <a:cubicBezTo>
                  <a:pt x="2" y="15"/>
                  <a:pt x="2" y="15"/>
                  <a:pt x="2" y="15"/>
                </a:cubicBezTo>
                <a:cubicBezTo>
                  <a:pt x="2" y="18"/>
                  <a:pt x="5" y="20"/>
                  <a:pt x="7" y="19"/>
                </a:cubicBezTo>
                <a:cubicBezTo>
                  <a:pt x="10" y="19"/>
                  <a:pt x="12" y="17"/>
                  <a:pt x="11" y="14"/>
                </a:cubicBezTo>
                <a:cubicBezTo>
                  <a:pt x="10" y="5"/>
                  <a:pt x="10" y="5"/>
                  <a:pt x="10" y="5"/>
                </a:cubicBezTo>
                <a:cubicBezTo>
                  <a:pt x="10" y="2"/>
                  <a:pt x="7" y="0"/>
                  <a:pt x="5" y="1"/>
                </a:cubicBezTo>
                <a:cubicBezTo>
                  <a:pt x="2" y="1"/>
                  <a:pt x="0" y="3"/>
                  <a:pt x="1" y="6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473" name="îṧľíḓé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B107AA1F-D791-43E6-8971-93117BF2A9F1}"/>
              </a:ext>
            </a:extLst>
          </p:cNvPr>
          <p:cNvSpPr/>
          <p:nvPr/>
        </p:nvSpPr>
        <p:spPr bwMode="auto">
          <a:xfrm>
            <a:off x="2912483" y="3171445"/>
            <a:ext cx="259596" cy="30231"/>
          </a:xfrm>
          <a:custGeom>
            <a:avLst/>
            <a:gdLst>
              <a:gd name="T0" fmla="*/ 0 w 277"/>
              <a:gd name="T1" fmla="*/ 12 h 32"/>
              <a:gd name="T2" fmla="*/ 125 w 277"/>
              <a:gd name="T3" fmla="*/ 32 h 32"/>
              <a:gd name="T4" fmla="*/ 193 w 277"/>
              <a:gd name="T5" fmla="*/ 27 h 32"/>
              <a:gd name="T6" fmla="*/ 277 w 277"/>
              <a:gd name="T7" fmla="*/ 13 h 32"/>
              <a:gd name="T8" fmla="*/ 274 w 277"/>
              <a:gd name="T9" fmla="*/ 1 h 32"/>
              <a:gd name="T10" fmla="*/ 191 w 277"/>
              <a:gd name="T11" fmla="*/ 15 h 32"/>
              <a:gd name="T12" fmla="*/ 125 w 277"/>
              <a:gd name="T13" fmla="*/ 19 h 32"/>
              <a:gd name="T14" fmla="*/ 4 w 277"/>
              <a:gd name="T15" fmla="*/ 0 h 32"/>
              <a:gd name="T16" fmla="*/ 0 w 277"/>
              <a:gd name="T17" fmla="*/ 12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77" h="32">
                <a:moveTo>
                  <a:pt x="0" y="12"/>
                </a:moveTo>
                <a:cubicBezTo>
                  <a:pt x="37" y="25"/>
                  <a:pt x="78" y="32"/>
                  <a:pt x="125" y="32"/>
                </a:cubicBezTo>
                <a:cubicBezTo>
                  <a:pt x="146" y="32"/>
                  <a:pt x="169" y="30"/>
                  <a:pt x="193" y="27"/>
                </a:cubicBezTo>
                <a:cubicBezTo>
                  <a:pt x="222" y="23"/>
                  <a:pt x="250" y="19"/>
                  <a:pt x="277" y="13"/>
                </a:cubicBezTo>
                <a:cubicBezTo>
                  <a:pt x="274" y="1"/>
                  <a:pt x="274" y="1"/>
                  <a:pt x="274" y="1"/>
                </a:cubicBezTo>
                <a:cubicBezTo>
                  <a:pt x="248" y="6"/>
                  <a:pt x="221" y="11"/>
                  <a:pt x="191" y="15"/>
                </a:cubicBezTo>
                <a:cubicBezTo>
                  <a:pt x="168" y="18"/>
                  <a:pt x="146" y="19"/>
                  <a:pt x="125" y="19"/>
                </a:cubicBezTo>
                <a:cubicBezTo>
                  <a:pt x="79" y="19"/>
                  <a:pt x="39" y="12"/>
                  <a:pt x="4" y="0"/>
                </a:cubicBezTo>
                <a:cubicBezTo>
                  <a:pt x="0" y="12"/>
                  <a:pt x="0" y="12"/>
                  <a:pt x="0" y="12"/>
                </a:cubicBezTo>
                <a:close/>
              </a:path>
            </a:pathLst>
          </a:custGeom>
          <a:solidFill>
            <a:srgbClr val="8C83D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474" name="iṥḻîďê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63FF5E19-CF73-4627-A62E-AF4F0D3555FD}"/>
              </a:ext>
            </a:extLst>
          </p:cNvPr>
          <p:cNvSpPr/>
          <p:nvPr/>
        </p:nvSpPr>
        <p:spPr bwMode="auto">
          <a:xfrm>
            <a:off x="2126467" y="2734404"/>
            <a:ext cx="789302" cy="448213"/>
          </a:xfrm>
          <a:custGeom>
            <a:avLst/>
            <a:gdLst>
              <a:gd name="T0" fmla="*/ 2 w 842"/>
              <a:gd name="T1" fmla="*/ 479 h 479"/>
              <a:gd name="T2" fmla="*/ 61 w 842"/>
              <a:gd name="T3" fmla="*/ 451 h 479"/>
              <a:gd name="T4" fmla="*/ 95 w 842"/>
              <a:gd name="T5" fmla="*/ 404 h 479"/>
              <a:gd name="T6" fmla="*/ 133 w 842"/>
              <a:gd name="T7" fmla="*/ 289 h 479"/>
              <a:gd name="T8" fmla="*/ 194 w 842"/>
              <a:gd name="T9" fmla="*/ 108 h 479"/>
              <a:gd name="T10" fmla="*/ 250 w 842"/>
              <a:gd name="T11" fmla="*/ 43 h 479"/>
              <a:gd name="T12" fmla="*/ 338 w 842"/>
              <a:gd name="T13" fmla="*/ 13 h 479"/>
              <a:gd name="T14" fmla="*/ 354 w 842"/>
              <a:gd name="T15" fmla="*/ 12 h 479"/>
              <a:gd name="T16" fmla="*/ 424 w 842"/>
              <a:gd name="T17" fmla="*/ 28 h 479"/>
              <a:gd name="T18" fmla="*/ 519 w 842"/>
              <a:gd name="T19" fmla="*/ 116 h 479"/>
              <a:gd name="T20" fmla="*/ 644 w 842"/>
              <a:gd name="T21" fmla="*/ 319 h 479"/>
              <a:gd name="T22" fmla="*/ 726 w 842"/>
              <a:gd name="T23" fmla="*/ 413 h 479"/>
              <a:gd name="T24" fmla="*/ 838 w 842"/>
              <a:gd name="T25" fmla="*/ 479 h 479"/>
              <a:gd name="T26" fmla="*/ 842 w 842"/>
              <a:gd name="T27" fmla="*/ 467 h 479"/>
              <a:gd name="T28" fmla="*/ 690 w 842"/>
              <a:gd name="T29" fmla="*/ 358 h 479"/>
              <a:gd name="T30" fmla="*/ 541 w 842"/>
              <a:gd name="T31" fmla="*/ 127 h 479"/>
              <a:gd name="T32" fmla="*/ 462 w 842"/>
              <a:gd name="T33" fmla="*/ 36 h 479"/>
              <a:gd name="T34" fmla="*/ 354 w 842"/>
              <a:gd name="T35" fmla="*/ 0 h 479"/>
              <a:gd name="T36" fmla="*/ 337 w 842"/>
              <a:gd name="T37" fmla="*/ 1 h 479"/>
              <a:gd name="T38" fmla="*/ 253 w 842"/>
              <a:gd name="T39" fmla="*/ 26 h 479"/>
              <a:gd name="T40" fmla="*/ 202 w 842"/>
              <a:gd name="T41" fmla="*/ 73 h 479"/>
              <a:gd name="T42" fmla="*/ 148 w 842"/>
              <a:gd name="T43" fmla="*/ 188 h 479"/>
              <a:gd name="T44" fmla="*/ 96 w 842"/>
              <a:gd name="T45" fmla="*/ 371 h 479"/>
              <a:gd name="T46" fmla="*/ 59 w 842"/>
              <a:gd name="T47" fmla="*/ 436 h 479"/>
              <a:gd name="T48" fmla="*/ 0 w 842"/>
              <a:gd name="T49" fmla="*/ 466 h 479"/>
              <a:gd name="T50" fmla="*/ 2 w 842"/>
              <a:gd name="T51" fmla="*/ 479 h 4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842" h="479">
                <a:moveTo>
                  <a:pt x="2" y="479"/>
                </a:moveTo>
                <a:cubicBezTo>
                  <a:pt x="26" y="476"/>
                  <a:pt x="45" y="466"/>
                  <a:pt x="61" y="451"/>
                </a:cubicBezTo>
                <a:cubicBezTo>
                  <a:pt x="75" y="438"/>
                  <a:pt x="86" y="422"/>
                  <a:pt x="95" y="404"/>
                </a:cubicBezTo>
                <a:cubicBezTo>
                  <a:pt x="111" y="371"/>
                  <a:pt x="122" y="331"/>
                  <a:pt x="133" y="289"/>
                </a:cubicBezTo>
                <a:cubicBezTo>
                  <a:pt x="149" y="227"/>
                  <a:pt x="165" y="160"/>
                  <a:pt x="194" y="108"/>
                </a:cubicBezTo>
                <a:cubicBezTo>
                  <a:pt x="209" y="82"/>
                  <a:pt x="227" y="60"/>
                  <a:pt x="250" y="43"/>
                </a:cubicBezTo>
                <a:cubicBezTo>
                  <a:pt x="273" y="27"/>
                  <a:pt x="302" y="16"/>
                  <a:pt x="338" y="13"/>
                </a:cubicBezTo>
                <a:cubicBezTo>
                  <a:pt x="343" y="12"/>
                  <a:pt x="349" y="12"/>
                  <a:pt x="354" y="12"/>
                </a:cubicBezTo>
                <a:cubicBezTo>
                  <a:pt x="380" y="12"/>
                  <a:pt x="404" y="18"/>
                  <a:pt x="424" y="28"/>
                </a:cubicBezTo>
                <a:cubicBezTo>
                  <a:pt x="461" y="46"/>
                  <a:pt x="491" y="77"/>
                  <a:pt x="519" y="116"/>
                </a:cubicBezTo>
                <a:cubicBezTo>
                  <a:pt x="560" y="175"/>
                  <a:pt x="597" y="250"/>
                  <a:pt x="644" y="319"/>
                </a:cubicBezTo>
                <a:cubicBezTo>
                  <a:pt x="668" y="353"/>
                  <a:pt x="695" y="385"/>
                  <a:pt x="726" y="413"/>
                </a:cubicBezTo>
                <a:cubicBezTo>
                  <a:pt x="758" y="441"/>
                  <a:pt x="795" y="464"/>
                  <a:pt x="838" y="479"/>
                </a:cubicBezTo>
                <a:cubicBezTo>
                  <a:pt x="842" y="467"/>
                  <a:pt x="842" y="467"/>
                  <a:pt x="842" y="467"/>
                </a:cubicBezTo>
                <a:cubicBezTo>
                  <a:pt x="778" y="445"/>
                  <a:pt x="730" y="405"/>
                  <a:pt x="690" y="358"/>
                </a:cubicBezTo>
                <a:cubicBezTo>
                  <a:pt x="630" y="287"/>
                  <a:pt x="588" y="198"/>
                  <a:pt x="541" y="127"/>
                </a:cubicBezTo>
                <a:cubicBezTo>
                  <a:pt x="517" y="91"/>
                  <a:pt x="492" y="59"/>
                  <a:pt x="462" y="36"/>
                </a:cubicBezTo>
                <a:cubicBezTo>
                  <a:pt x="432" y="14"/>
                  <a:pt x="396" y="0"/>
                  <a:pt x="354" y="0"/>
                </a:cubicBezTo>
                <a:cubicBezTo>
                  <a:pt x="348" y="0"/>
                  <a:pt x="343" y="0"/>
                  <a:pt x="337" y="1"/>
                </a:cubicBezTo>
                <a:cubicBezTo>
                  <a:pt x="304" y="3"/>
                  <a:pt x="276" y="12"/>
                  <a:pt x="253" y="26"/>
                </a:cubicBezTo>
                <a:cubicBezTo>
                  <a:pt x="233" y="39"/>
                  <a:pt x="216" y="55"/>
                  <a:pt x="202" y="73"/>
                </a:cubicBezTo>
                <a:cubicBezTo>
                  <a:pt x="177" y="106"/>
                  <a:pt x="161" y="146"/>
                  <a:pt x="148" y="188"/>
                </a:cubicBezTo>
                <a:cubicBezTo>
                  <a:pt x="128" y="251"/>
                  <a:pt x="116" y="318"/>
                  <a:pt x="96" y="371"/>
                </a:cubicBezTo>
                <a:cubicBezTo>
                  <a:pt x="86" y="397"/>
                  <a:pt x="74" y="419"/>
                  <a:pt x="59" y="436"/>
                </a:cubicBezTo>
                <a:cubicBezTo>
                  <a:pt x="43" y="452"/>
                  <a:pt x="25" y="463"/>
                  <a:pt x="0" y="466"/>
                </a:cubicBezTo>
                <a:cubicBezTo>
                  <a:pt x="2" y="479"/>
                  <a:pt x="2" y="479"/>
                  <a:pt x="2" y="479"/>
                </a:cubicBezTo>
                <a:close/>
              </a:path>
            </a:pathLst>
          </a:custGeom>
          <a:solidFill>
            <a:srgbClr val="8C83D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475" name="îśliḑè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7B46FB09-E0BE-4858-94D4-28656A89D2A1}"/>
              </a:ext>
            </a:extLst>
          </p:cNvPr>
          <p:cNvSpPr/>
          <p:nvPr/>
        </p:nvSpPr>
        <p:spPr bwMode="auto">
          <a:xfrm>
            <a:off x="2708750" y="2941423"/>
            <a:ext cx="452156" cy="139327"/>
          </a:xfrm>
          <a:custGeom>
            <a:avLst/>
            <a:gdLst>
              <a:gd name="T0" fmla="*/ 7 w 482"/>
              <a:gd name="T1" fmla="*/ 59 h 149"/>
              <a:gd name="T2" fmla="*/ 136 w 482"/>
              <a:gd name="T3" fmla="*/ 10 h 149"/>
              <a:gd name="T4" fmla="*/ 310 w 482"/>
              <a:gd name="T5" fmla="*/ 86 h 149"/>
              <a:gd name="T6" fmla="*/ 461 w 482"/>
              <a:gd name="T7" fmla="*/ 149 h 149"/>
              <a:gd name="T8" fmla="*/ 482 w 482"/>
              <a:gd name="T9" fmla="*/ 148 h 149"/>
              <a:gd name="T10" fmla="*/ 481 w 482"/>
              <a:gd name="T11" fmla="*/ 138 h 149"/>
              <a:gd name="T12" fmla="*/ 461 w 482"/>
              <a:gd name="T13" fmla="*/ 139 h 149"/>
              <a:gd name="T14" fmla="*/ 317 w 482"/>
              <a:gd name="T15" fmla="*/ 79 h 149"/>
              <a:gd name="T16" fmla="*/ 136 w 482"/>
              <a:gd name="T17" fmla="*/ 0 h 149"/>
              <a:gd name="T18" fmla="*/ 0 w 482"/>
              <a:gd name="T19" fmla="*/ 52 h 149"/>
              <a:gd name="T20" fmla="*/ 7 w 482"/>
              <a:gd name="T21" fmla="*/ 59 h 1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482" h="149">
                <a:moveTo>
                  <a:pt x="7" y="59"/>
                </a:moveTo>
                <a:cubicBezTo>
                  <a:pt x="49" y="26"/>
                  <a:pt x="92" y="10"/>
                  <a:pt x="136" y="10"/>
                </a:cubicBezTo>
                <a:cubicBezTo>
                  <a:pt x="194" y="10"/>
                  <a:pt x="253" y="37"/>
                  <a:pt x="310" y="86"/>
                </a:cubicBezTo>
                <a:cubicBezTo>
                  <a:pt x="358" y="127"/>
                  <a:pt x="410" y="149"/>
                  <a:pt x="461" y="149"/>
                </a:cubicBezTo>
                <a:cubicBezTo>
                  <a:pt x="468" y="149"/>
                  <a:pt x="475" y="148"/>
                  <a:pt x="482" y="148"/>
                </a:cubicBezTo>
                <a:cubicBezTo>
                  <a:pt x="481" y="138"/>
                  <a:pt x="481" y="138"/>
                  <a:pt x="481" y="138"/>
                </a:cubicBezTo>
                <a:cubicBezTo>
                  <a:pt x="474" y="139"/>
                  <a:pt x="468" y="139"/>
                  <a:pt x="461" y="139"/>
                </a:cubicBezTo>
                <a:cubicBezTo>
                  <a:pt x="413" y="139"/>
                  <a:pt x="363" y="118"/>
                  <a:pt x="317" y="79"/>
                </a:cubicBezTo>
                <a:cubicBezTo>
                  <a:pt x="258" y="29"/>
                  <a:pt x="197" y="0"/>
                  <a:pt x="136" y="0"/>
                </a:cubicBezTo>
                <a:cubicBezTo>
                  <a:pt x="90" y="0"/>
                  <a:pt x="44" y="17"/>
                  <a:pt x="0" y="52"/>
                </a:cubicBezTo>
                <a:cubicBezTo>
                  <a:pt x="7" y="59"/>
                  <a:pt x="7" y="59"/>
                  <a:pt x="7" y="59"/>
                </a:cubicBezTo>
                <a:close/>
              </a:path>
            </a:pathLst>
          </a:custGeom>
          <a:solidFill>
            <a:srgbClr val="FF726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476" name="isḻíḑé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76E191FC-EC1E-43F6-9230-A99883B99EF2}"/>
              </a:ext>
            </a:extLst>
          </p:cNvPr>
          <p:cNvSpPr/>
          <p:nvPr/>
        </p:nvSpPr>
        <p:spPr bwMode="auto">
          <a:xfrm>
            <a:off x="2592425" y="2990056"/>
            <a:ext cx="122897" cy="145899"/>
          </a:xfrm>
          <a:custGeom>
            <a:avLst/>
            <a:gdLst>
              <a:gd name="T0" fmla="*/ 7 w 131"/>
              <a:gd name="T1" fmla="*/ 156 h 156"/>
              <a:gd name="T2" fmla="*/ 35 w 131"/>
              <a:gd name="T3" fmla="*/ 120 h 156"/>
              <a:gd name="T4" fmla="*/ 131 w 131"/>
              <a:gd name="T5" fmla="*/ 7 h 156"/>
              <a:gd name="T6" fmla="*/ 124 w 131"/>
              <a:gd name="T7" fmla="*/ 0 h 156"/>
              <a:gd name="T8" fmla="*/ 27 w 131"/>
              <a:gd name="T9" fmla="*/ 115 h 156"/>
              <a:gd name="T10" fmla="*/ 0 w 131"/>
              <a:gd name="T11" fmla="*/ 149 h 156"/>
              <a:gd name="T12" fmla="*/ 7 w 131"/>
              <a:gd name="T13" fmla="*/ 156 h 1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31" h="156">
                <a:moveTo>
                  <a:pt x="7" y="156"/>
                </a:moveTo>
                <a:cubicBezTo>
                  <a:pt x="17" y="146"/>
                  <a:pt x="26" y="134"/>
                  <a:pt x="35" y="120"/>
                </a:cubicBezTo>
                <a:cubicBezTo>
                  <a:pt x="66" y="70"/>
                  <a:pt x="98" y="33"/>
                  <a:pt x="131" y="7"/>
                </a:cubicBezTo>
                <a:cubicBezTo>
                  <a:pt x="124" y="0"/>
                  <a:pt x="124" y="0"/>
                  <a:pt x="124" y="0"/>
                </a:cubicBezTo>
                <a:cubicBezTo>
                  <a:pt x="91" y="27"/>
                  <a:pt x="58" y="64"/>
                  <a:pt x="27" y="115"/>
                </a:cubicBezTo>
                <a:cubicBezTo>
                  <a:pt x="18" y="128"/>
                  <a:pt x="9" y="139"/>
                  <a:pt x="0" y="149"/>
                </a:cubicBezTo>
                <a:cubicBezTo>
                  <a:pt x="7" y="156"/>
                  <a:pt x="7" y="156"/>
                  <a:pt x="7" y="15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477" name="ïSľíḍé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6733861D-2FE4-4E00-826D-50129857FB96}"/>
              </a:ext>
            </a:extLst>
          </p:cNvPr>
          <p:cNvSpPr/>
          <p:nvPr/>
        </p:nvSpPr>
        <p:spPr bwMode="auto">
          <a:xfrm>
            <a:off x="2111351" y="3026860"/>
            <a:ext cx="487646" cy="163644"/>
          </a:xfrm>
          <a:custGeom>
            <a:avLst/>
            <a:gdLst>
              <a:gd name="T0" fmla="*/ 1 w 520"/>
              <a:gd name="T1" fmla="*/ 12 h 175"/>
              <a:gd name="T2" fmla="*/ 33 w 520"/>
              <a:gd name="T3" fmla="*/ 9 h 175"/>
              <a:gd name="T4" fmla="*/ 161 w 520"/>
              <a:gd name="T5" fmla="*/ 47 h 175"/>
              <a:gd name="T6" fmla="*/ 246 w 520"/>
              <a:gd name="T7" fmla="*/ 116 h 175"/>
              <a:gd name="T8" fmla="*/ 389 w 520"/>
              <a:gd name="T9" fmla="*/ 175 h 175"/>
              <a:gd name="T10" fmla="*/ 520 w 520"/>
              <a:gd name="T11" fmla="*/ 117 h 175"/>
              <a:gd name="T12" fmla="*/ 513 w 520"/>
              <a:gd name="T13" fmla="*/ 110 h 175"/>
              <a:gd name="T14" fmla="*/ 389 w 520"/>
              <a:gd name="T15" fmla="*/ 165 h 175"/>
              <a:gd name="T16" fmla="*/ 253 w 520"/>
              <a:gd name="T17" fmla="*/ 109 h 175"/>
              <a:gd name="T18" fmla="*/ 166 w 520"/>
              <a:gd name="T19" fmla="*/ 38 h 175"/>
              <a:gd name="T20" fmla="*/ 33 w 520"/>
              <a:gd name="T21" fmla="*/ 0 h 175"/>
              <a:gd name="T22" fmla="*/ 0 w 520"/>
              <a:gd name="T23" fmla="*/ 2 h 175"/>
              <a:gd name="T24" fmla="*/ 1 w 520"/>
              <a:gd name="T25" fmla="*/ 12 h 1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520" h="175">
                <a:moveTo>
                  <a:pt x="1" y="12"/>
                </a:moveTo>
                <a:cubicBezTo>
                  <a:pt x="12" y="10"/>
                  <a:pt x="23" y="9"/>
                  <a:pt x="33" y="9"/>
                </a:cubicBezTo>
                <a:cubicBezTo>
                  <a:pt x="83" y="10"/>
                  <a:pt x="125" y="25"/>
                  <a:pt x="161" y="47"/>
                </a:cubicBezTo>
                <a:cubicBezTo>
                  <a:pt x="196" y="68"/>
                  <a:pt x="224" y="95"/>
                  <a:pt x="246" y="116"/>
                </a:cubicBezTo>
                <a:cubicBezTo>
                  <a:pt x="283" y="152"/>
                  <a:pt x="336" y="175"/>
                  <a:pt x="389" y="175"/>
                </a:cubicBezTo>
                <a:cubicBezTo>
                  <a:pt x="435" y="175"/>
                  <a:pt x="482" y="158"/>
                  <a:pt x="520" y="117"/>
                </a:cubicBezTo>
                <a:cubicBezTo>
                  <a:pt x="513" y="110"/>
                  <a:pt x="513" y="110"/>
                  <a:pt x="513" y="110"/>
                </a:cubicBezTo>
                <a:cubicBezTo>
                  <a:pt x="477" y="149"/>
                  <a:pt x="433" y="165"/>
                  <a:pt x="389" y="165"/>
                </a:cubicBezTo>
                <a:cubicBezTo>
                  <a:pt x="338" y="165"/>
                  <a:pt x="288" y="143"/>
                  <a:pt x="253" y="109"/>
                </a:cubicBezTo>
                <a:cubicBezTo>
                  <a:pt x="231" y="87"/>
                  <a:pt x="202" y="60"/>
                  <a:pt x="166" y="38"/>
                </a:cubicBezTo>
                <a:cubicBezTo>
                  <a:pt x="129" y="16"/>
                  <a:pt x="85" y="0"/>
                  <a:pt x="33" y="0"/>
                </a:cubicBezTo>
                <a:cubicBezTo>
                  <a:pt x="22" y="0"/>
                  <a:pt x="11" y="0"/>
                  <a:pt x="0" y="2"/>
                </a:cubicBezTo>
                <a:cubicBezTo>
                  <a:pt x="1" y="12"/>
                  <a:pt x="1" y="12"/>
                  <a:pt x="1" y="12"/>
                </a:cubicBezTo>
                <a:close/>
              </a:path>
            </a:pathLst>
          </a:custGeom>
          <a:solidFill>
            <a:srgbClr val="FF726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478" name="ïṣliḑe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0AFB85AA-E853-48C8-9329-69C1E97BADDF}"/>
              </a:ext>
            </a:extLst>
          </p:cNvPr>
          <p:cNvSpPr/>
          <p:nvPr/>
        </p:nvSpPr>
        <p:spPr bwMode="auto">
          <a:xfrm>
            <a:off x="2065347" y="2722574"/>
            <a:ext cx="1121190" cy="662462"/>
          </a:xfrm>
          <a:custGeom>
            <a:avLst/>
            <a:gdLst>
              <a:gd name="T0" fmla="*/ 0 w 1706"/>
              <a:gd name="T1" fmla="*/ 3 h 1008"/>
              <a:gd name="T2" fmla="*/ 132 w 1706"/>
              <a:gd name="T3" fmla="*/ 1008 h 1008"/>
              <a:gd name="T4" fmla="*/ 1706 w 1706"/>
              <a:gd name="T5" fmla="*/ 803 h 1008"/>
              <a:gd name="T6" fmla="*/ 1704 w 1706"/>
              <a:gd name="T7" fmla="*/ 780 h 1008"/>
              <a:gd name="T8" fmla="*/ 150 w 1706"/>
              <a:gd name="T9" fmla="*/ 982 h 1008"/>
              <a:gd name="T10" fmla="*/ 22 w 1706"/>
              <a:gd name="T11" fmla="*/ 0 h 1008"/>
              <a:gd name="T12" fmla="*/ 0 w 1706"/>
              <a:gd name="T13" fmla="*/ 3 h 1008"/>
              <a:gd name="T14" fmla="*/ 0 w 1706"/>
              <a:gd name="T15" fmla="*/ 3 h 10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706" h="1008">
                <a:moveTo>
                  <a:pt x="0" y="3"/>
                </a:moveTo>
                <a:lnTo>
                  <a:pt x="132" y="1008"/>
                </a:lnTo>
                <a:lnTo>
                  <a:pt x="1706" y="803"/>
                </a:lnTo>
                <a:lnTo>
                  <a:pt x="1704" y="780"/>
                </a:lnTo>
                <a:lnTo>
                  <a:pt x="150" y="982"/>
                </a:lnTo>
                <a:lnTo>
                  <a:pt x="22" y="0"/>
                </a:lnTo>
                <a:lnTo>
                  <a:pt x="0" y="3"/>
                </a:lnTo>
                <a:lnTo>
                  <a:pt x="0" y="3"/>
                </a:lnTo>
                <a:close/>
              </a:path>
            </a:pathLst>
          </a:custGeom>
          <a:solidFill>
            <a:srgbClr val="3F475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479" name="iṡļîdé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F2D27609-6A30-4C5F-9B1D-F7B234B90276}"/>
              </a:ext>
            </a:extLst>
          </p:cNvPr>
          <p:cNvSpPr/>
          <p:nvPr/>
        </p:nvSpPr>
        <p:spPr bwMode="auto">
          <a:xfrm>
            <a:off x="2051546" y="2683142"/>
            <a:ext cx="46662" cy="60463"/>
          </a:xfrm>
          <a:custGeom>
            <a:avLst/>
            <a:gdLst>
              <a:gd name="T0" fmla="*/ 24 w 71"/>
              <a:gd name="T1" fmla="*/ 0 h 92"/>
              <a:gd name="T2" fmla="*/ 0 w 71"/>
              <a:gd name="T3" fmla="*/ 92 h 92"/>
              <a:gd name="T4" fmla="*/ 33 w 71"/>
              <a:gd name="T5" fmla="*/ 67 h 92"/>
              <a:gd name="T6" fmla="*/ 71 w 71"/>
              <a:gd name="T7" fmla="*/ 82 h 92"/>
              <a:gd name="T8" fmla="*/ 24 w 71"/>
              <a:gd name="T9" fmla="*/ 0 h 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1" h="92">
                <a:moveTo>
                  <a:pt x="24" y="0"/>
                </a:moveTo>
                <a:lnTo>
                  <a:pt x="0" y="92"/>
                </a:lnTo>
                <a:lnTo>
                  <a:pt x="33" y="67"/>
                </a:lnTo>
                <a:lnTo>
                  <a:pt x="71" y="82"/>
                </a:lnTo>
                <a:lnTo>
                  <a:pt x="24" y="0"/>
                </a:lnTo>
                <a:close/>
              </a:path>
            </a:pathLst>
          </a:custGeom>
          <a:solidFill>
            <a:srgbClr val="3F475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480" name="ïṩḻîḍè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5F1C3D80-8A3B-4D2D-8D12-AF4309E535D9}"/>
              </a:ext>
            </a:extLst>
          </p:cNvPr>
          <p:cNvSpPr/>
          <p:nvPr/>
        </p:nvSpPr>
        <p:spPr bwMode="auto">
          <a:xfrm>
            <a:off x="3166164" y="3221392"/>
            <a:ext cx="59806" cy="47319"/>
          </a:xfrm>
          <a:custGeom>
            <a:avLst/>
            <a:gdLst>
              <a:gd name="T0" fmla="*/ 91 w 91"/>
              <a:gd name="T1" fmla="*/ 25 h 72"/>
              <a:gd name="T2" fmla="*/ 9 w 91"/>
              <a:gd name="T3" fmla="*/ 72 h 72"/>
              <a:gd name="T4" fmla="*/ 26 w 91"/>
              <a:gd name="T5" fmla="*/ 34 h 72"/>
              <a:gd name="T6" fmla="*/ 0 w 91"/>
              <a:gd name="T7" fmla="*/ 0 h 72"/>
              <a:gd name="T8" fmla="*/ 91 w 91"/>
              <a:gd name="T9" fmla="*/ 25 h 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1" h="72">
                <a:moveTo>
                  <a:pt x="91" y="25"/>
                </a:moveTo>
                <a:lnTo>
                  <a:pt x="9" y="72"/>
                </a:lnTo>
                <a:lnTo>
                  <a:pt x="26" y="34"/>
                </a:lnTo>
                <a:lnTo>
                  <a:pt x="0" y="0"/>
                </a:lnTo>
                <a:lnTo>
                  <a:pt x="91" y="25"/>
                </a:lnTo>
                <a:close/>
              </a:path>
            </a:pathLst>
          </a:custGeom>
          <a:solidFill>
            <a:srgbClr val="3F475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481" name="ïSliḓè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4A2967C9-0E88-4407-9017-F8BB6C609F1F}"/>
              </a:ext>
            </a:extLst>
          </p:cNvPr>
          <p:cNvSpPr/>
          <p:nvPr/>
        </p:nvSpPr>
        <p:spPr bwMode="auto">
          <a:xfrm>
            <a:off x="2217161" y="3033432"/>
            <a:ext cx="32860" cy="32203"/>
          </a:xfrm>
          <a:custGeom>
            <a:avLst/>
            <a:gdLst>
              <a:gd name="T0" fmla="*/ 1 w 35"/>
              <a:gd name="T1" fmla="*/ 20 h 35"/>
              <a:gd name="T2" fmla="*/ 15 w 35"/>
              <a:gd name="T3" fmla="*/ 2 h 35"/>
              <a:gd name="T4" fmla="*/ 34 w 35"/>
              <a:gd name="T5" fmla="*/ 16 h 35"/>
              <a:gd name="T6" fmla="*/ 20 w 35"/>
              <a:gd name="T7" fmla="*/ 34 h 35"/>
              <a:gd name="T8" fmla="*/ 1 w 35"/>
              <a:gd name="T9" fmla="*/ 20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5" h="35">
                <a:moveTo>
                  <a:pt x="1" y="20"/>
                </a:moveTo>
                <a:cubicBezTo>
                  <a:pt x="0" y="11"/>
                  <a:pt x="6" y="3"/>
                  <a:pt x="15" y="2"/>
                </a:cubicBezTo>
                <a:cubicBezTo>
                  <a:pt x="24" y="0"/>
                  <a:pt x="32" y="7"/>
                  <a:pt x="34" y="16"/>
                </a:cubicBezTo>
                <a:cubicBezTo>
                  <a:pt x="35" y="25"/>
                  <a:pt x="29" y="33"/>
                  <a:pt x="20" y="34"/>
                </a:cubicBezTo>
                <a:cubicBezTo>
                  <a:pt x="11" y="35"/>
                  <a:pt x="2" y="29"/>
                  <a:pt x="1" y="2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482" name="íślîḑê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5FB82390-E14C-414C-99B2-1E74F3C76B0F}"/>
              </a:ext>
            </a:extLst>
          </p:cNvPr>
          <p:cNvSpPr/>
          <p:nvPr/>
        </p:nvSpPr>
        <p:spPr bwMode="auto">
          <a:xfrm>
            <a:off x="2213875" y="3030146"/>
            <a:ext cx="39432" cy="39432"/>
          </a:xfrm>
          <a:custGeom>
            <a:avLst/>
            <a:gdLst>
              <a:gd name="T0" fmla="*/ 5 w 42"/>
              <a:gd name="T1" fmla="*/ 23 h 42"/>
              <a:gd name="T2" fmla="*/ 10 w 42"/>
              <a:gd name="T3" fmla="*/ 22 h 42"/>
              <a:gd name="T4" fmla="*/ 10 w 42"/>
              <a:gd name="T5" fmla="*/ 21 h 42"/>
              <a:gd name="T6" fmla="*/ 20 w 42"/>
              <a:gd name="T7" fmla="*/ 9 h 42"/>
              <a:gd name="T8" fmla="*/ 21 w 42"/>
              <a:gd name="T9" fmla="*/ 9 h 42"/>
              <a:gd name="T10" fmla="*/ 33 w 42"/>
              <a:gd name="T11" fmla="*/ 19 h 42"/>
              <a:gd name="T12" fmla="*/ 33 w 42"/>
              <a:gd name="T13" fmla="*/ 21 h 42"/>
              <a:gd name="T14" fmla="*/ 23 w 42"/>
              <a:gd name="T15" fmla="*/ 32 h 42"/>
              <a:gd name="T16" fmla="*/ 21 w 42"/>
              <a:gd name="T17" fmla="*/ 32 h 42"/>
              <a:gd name="T18" fmla="*/ 10 w 42"/>
              <a:gd name="T19" fmla="*/ 22 h 42"/>
              <a:gd name="T20" fmla="*/ 5 w 42"/>
              <a:gd name="T21" fmla="*/ 23 h 42"/>
              <a:gd name="T22" fmla="*/ 1 w 42"/>
              <a:gd name="T23" fmla="*/ 23 h 42"/>
              <a:gd name="T24" fmla="*/ 21 w 42"/>
              <a:gd name="T25" fmla="*/ 42 h 42"/>
              <a:gd name="T26" fmla="*/ 24 w 42"/>
              <a:gd name="T27" fmla="*/ 42 h 42"/>
              <a:gd name="T28" fmla="*/ 42 w 42"/>
              <a:gd name="T29" fmla="*/ 21 h 42"/>
              <a:gd name="T30" fmla="*/ 42 w 42"/>
              <a:gd name="T31" fmla="*/ 18 h 42"/>
              <a:gd name="T32" fmla="*/ 21 w 42"/>
              <a:gd name="T33" fmla="*/ 0 h 42"/>
              <a:gd name="T34" fmla="*/ 19 w 42"/>
              <a:gd name="T35" fmla="*/ 0 h 42"/>
              <a:gd name="T36" fmla="*/ 0 w 42"/>
              <a:gd name="T37" fmla="*/ 21 h 42"/>
              <a:gd name="T38" fmla="*/ 1 w 42"/>
              <a:gd name="T39" fmla="*/ 23 h 42"/>
              <a:gd name="T40" fmla="*/ 5 w 42"/>
              <a:gd name="T41" fmla="*/ 23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42" h="42">
                <a:moveTo>
                  <a:pt x="5" y="23"/>
                </a:moveTo>
                <a:cubicBezTo>
                  <a:pt x="10" y="22"/>
                  <a:pt x="10" y="22"/>
                  <a:pt x="10" y="22"/>
                </a:cubicBezTo>
                <a:cubicBezTo>
                  <a:pt x="10" y="22"/>
                  <a:pt x="10" y="21"/>
                  <a:pt x="10" y="21"/>
                </a:cubicBezTo>
                <a:cubicBezTo>
                  <a:pt x="10" y="15"/>
                  <a:pt x="14" y="10"/>
                  <a:pt x="20" y="9"/>
                </a:cubicBezTo>
                <a:cubicBezTo>
                  <a:pt x="20" y="9"/>
                  <a:pt x="21" y="9"/>
                  <a:pt x="21" y="9"/>
                </a:cubicBezTo>
                <a:cubicBezTo>
                  <a:pt x="27" y="9"/>
                  <a:pt x="32" y="13"/>
                  <a:pt x="33" y="19"/>
                </a:cubicBezTo>
                <a:cubicBezTo>
                  <a:pt x="33" y="20"/>
                  <a:pt x="33" y="20"/>
                  <a:pt x="33" y="21"/>
                </a:cubicBezTo>
                <a:cubicBezTo>
                  <a:pt x="33" y="27"/>
                  <a:pt x="29" y="32"/>
                  <a:pt x="23" y="32"/>
                </a:cubicBezTo>
                <a:cubicBezTo>
                  <a:pt x="22" y="32"/>
                  <a:pt x="22" y="32"/>
                  <a:pt x="21" y="32"/>
                </a:cubicBezTo>
                <a:cubicBezTo>
                  <a:pt x="16" y="32"/>
                  <a:pt x="11" y="28"/>
                  <a:pt x="10" y="22"/>
                </a:cubicBezTo>
                <a:cubicBezTo>
                  <a:pt x="5" y="23"/>
                  <a:pt x="5" y="23"/>
                  <a:pt x="5" y="23"/>
                </a:cubicBezTo>
                <a:cubicBezTo>
                  <a:pt x="1" y="23"/>
                  <a:pt x="1" y="23"/>
                  <a:pt x="1" y="23"/>
                </a:cubicBezTo>
                <a:cubicBezTo>
                  <a:pt x="2" y="34"/>
                  <a:pt x="11" y="42"/>
                  <a:pt x="21" y="42"/>
                </a:cubicBezTo>
                <a:cubicBezTo>
                  <a:pt x="22" y="42"/>
                  <a:pt x="23" y="42"/>
                  <a:pt x="24" y="42"/>
                </a:cubicBezTo>
                <a:cubicBezTo>
                  <a:pt x="35" y="40"/>
                  <a:pt x="42" y="31"/>
                  <a:pt x="42" y="21"/>
                </a:cubicBezTo>
                <a:cubicBezTo>
                  <a:pt x="42" y="20"/>
                  <a:pt x="42" y="19"/>
                  <a:pt x="42" y="18"/>
                </a:cubicBezTo>
                <a:cubicBezTo>
                  <a:pt x="41" y="7"/>
                  <a:pt x="32" y="0"/>
                  <a:pt x="21" y="0"/>
                </a:cubicBezTo>
                <a:cubicBezTo>
                  <a:pt x="21" y="0"/>
                  <a:pt x="20" y="0"/>
                  <a:pt x="19" y="0"/>
                </a:cubicBezTo>
                <a:cubicBezTo>
                  <a:pt x="8" y="1"/>
                  <a:pt x="0" y="10"/>
                  <a:pt x="0" y="21"/>
                </a:cubicBezTo>
                <a:cubicBezTo>
                  <a:pt x="0" y="22"/>
                  <a:pt x="0" y="23"/>
                  <a:pt x="1" y="23"/>
                </a:cubicBezTo>
                <a:lnTo>
                  <a:pt x="5" y="23"/>
                </a:lnTo>
                <a:close/>
              </a:path>
            </a:pathLst>
          </a:custGeom>
          <a:solidFill>
            <a:srgbClr val="FF646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483" name="iš1íḑe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D5F09058-F97A-4784-ADEB-D942F61A9377}"/>
              </a:ext>
            </a:extLst>
          </p:cNvPr>
          <p:cNvSpPr/>
          <p:nvPr/>
        </p:nvSpPr>
        <p:spPr bwMode="auto">
          <a:xfrm>
            <a:off x="2097550" y="3018316"/>
            <a:ext cx="32860" cy="31546"/>
          </a:xfrm>
          <a:custGeom>
            <a:avLst/>
            <a:gdLst>
              <a:gd name="T0" fmla="*/ 1 w 35"/>
              <a:gd name="T1" fmla="*/ 19 h 34"/>
              <a:gd name="T2" fmla="*/ 15 w 35"/>
              <a:gd name="T3" fmla="*/ 1 h 34"/>
              <a:gd name="T4" fmla="*/ 34 w 35"/>
              <a:gd name="T5" fmla="*/ 15 h 34"/>
              <a:gd name="T6" fmla="*/ 20 w 35"/>
              <a:gd name="T7" fmla="*/ 33 h 34"/>
              <a:gd name="T8" fmla="*/ 1 w 35"/>
              <a:gd name="T9" fmla="*/ 19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5" h="34">
                <a:moveTo>
                  <a:pt x="1" y="19"/>
                </a:moveTo>
                <a:cubicBezTo>
                  <a:pt x="0" y="10"/>
                  <a:pt x="6" y="2"/>
                  <a:pt x="15" y="1"/>
                </a:cubicBezTo>
                <a:cubicBezTo>
                  <a:pt x="24" y="0"/>
                  <a:pt x="33" y="6"/>
                  <a:pt x="34" y="15"/>
                </a:cubicBezTo>
                <a:cubicBezTo>
                  <a:pt x="35" y="24"/>
                  <a:pt x="29" y="32"/>
                  <a:pt x="20" y="33"/>
                </a:cubicBezTo>
                <a:cubicBezTo>
                  <a:pt x="11" y="34"/>
                  <a:pt x="2" y="28"/>
                  <a:pt x="1" y="19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484" name="îśḷïḋè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E9E7B7FE-619C-4507-B0D2-53041B01BB10}"/>
              </a:ext>
            </a:extLst>
          </p:cNvPr>
          <p:cNvSpPr/>
          <p:nvPr/>
        </p:nvSpPr>
        <p:spPr bwMode="auto">
          <a:xfrm>
            <a:off x="2094921" y="3014373"/>
            <a:ext cx="39432" cy="39432"/>
          </a:xfrm>
          <a:custGeom>
            <a:avLst/>
            <a:gdLst>
              <a:gd name="T0" fmla="*/ 4 w 42"/>
              <a:gd name="T1" fmla="*/ 23 h 42"/>
              <a:gd name="T2" fmla="*/ 9 w 42"/>
              <a:gd name="T3" fmla="*/ 22 h 42"/>
              <a:gd name="T4" fmla="*/ 9 w 42"/>
              <a:gd name="T5" fmla="*/ 21 h 42"/>
              <a:gd name="T6" fmla="*/ 19 w 42"/>
              <a:gd name="T7" fmla="*/ 9 h 42"/>
              <a:gd name="T8" fmla="*/ 21 w 42"/>
              <a:gd name="T9" fmla="*/ 9 h 42"/>
              <a:gd name="T10" fmla="*/ 32 w 42"/>
              <a:gd name="T11" fmla="*/ 19 h 42"/>
              <a:gd name="T12" fmla="*/ 32 w 42"/>
              <a:gd name="T13" fmla="*/ 21 h 42"/>
              <a:gd name="T14" fmla="*/ 22 w 42"/>
              <a:gd name="T15" fmla="*/ 33 h 42"/>
              <a:gd name="T16" fmla="*/ 21 w 42"/>
              <a:gd name="T17" fmla="*/ 33 h 42"/>
              <a:gd name="T18" fmla="*/ 9 w 42"/>
              <a:gd name="T19" fmla="*/ 22 h 42"/>
              <a:gd name="T20" fmla="*/ 4 w 42"/>
              <a:gd name="T21" fmla="*/ 23 h 42"/>
              <a:gd name="T22" fmla="*/ 0 w 42"/>
              <a:gd name="T23" fmla="*/ 24 h 42"/>
              <a:gd name="T24" fmla="*/ 21 w 42"/>
              <a:gd name="T25" fmla="*/ 42 h 42"/>
              <a:gd name="T26" fmla="*/ 23 w 42"/>
              <a:gd name="T27" fmla="*/ 42 h 42"/>
              <a:gd name="T28" fmla="*/ 42 w 42"/>
              <a:gd name="T29" fmla="*/ 21 h 42"/>
              <a:gd name="T30" fmla="*/ 41 w 42"/>
              <a:gd name="T31" fmla="*/ 18 h 42"/>
              <a:gd name="T32" fmla="*/ 21 w 42"/>
              <a:gd name="T33" fmla="*/ 0 h 42"/>
              <a:gd name="T34" fmla="*/ 18 w 42"/>
              <a:gd name="T35" fmla="*/ 0 h 42"/>
              <a:gd name="T36" fmla="*/ 0 w 42"/>
              <a:gd name="T37" fmla="*/ 21 h 42"/>
              <a:gd name="T38" fmla="*/ 0 w 42"/>
              <a:gd name="T39" fmla="*/ 24 h 42"/>
              <a:gd name="T40" fmla="*/ 4 w 42"/>
              <a:gd name="T41" fmla="*/ 23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42" h="42">
                <a:moveTo>
                  <a:pt x="4" y="23"/>
                </a:moveTo>
                <a:cubicBezTo>
                  <a:pt x="9" y="22"/>
                  <a:pt x="9" y="22"/>
                  <a:pt x="9" y="22"/>
                </a:cubicBezTo>
                <a:cubicBezTo>
                  <a:pt x="9" y="22"/>
                  <a:pt x="9" y="21"/>
                  <a:pt x="9" y="21"/>
                </a:cubicBezTo>
                <a:cubicBezTo>
                  <a:pt x="9" y="15"/>
                  <a:pt x="13" y="10"/>
                  <a:pt x="19" y="9"/>
                </a:cubicBezTo>
                <a:cubicBezTo>
                  <a:pt x="20" y="9"/>
                  <a:pt x="20" y="9"/>
                  <a:pt x="21" y="9"/>
                </a:cubicBezTo>
                <a:cubicBezTo>
                  <a:pt x="26" y="9"/>
                  <a:pt x="31" y="14"/>
                  <a:pt x="32" y="19"/>
                </a:cubicBezTo>
                <a:cubicBezTo>
                  <a:pt x="32" y="20"/>
                  <a:pt x="32" y="20"/>
                  <a:pt x="32" y="21"/>
                </a:cubicBezTo>
                <a:cubicBezTo>
                  <a:pt x="32" y="27"/>
                  <a:pt x="28" y="32"/>
                  <a:pt x="22" y="33"/>
                </a:cubicBezTo>
                <a:cubicBezTo>
                  <a:pt x="22" y="33"/>
                  <a:pt x="21" y="33"/>
                  <a:pt x="21" y="33"/>
                </a:cubicBezTo>
                <a:cubicBezTo>
                  <a:pt x="15" y="33"/>
                  <a:pt x="10" y="28"/>
                  <a:pt x="9" y="22"/>
                </a:cubicBezTo>
                <a:cubicBezTo>
                  <a:pt x="4" y="23"/>
                  <a:pt x="4" y="23"/>
                  <a:pt x="4" y="23"/>
                </a:cubicBezTo>
                <a:cubicBezTo>
                  <a:pt x="0" y="24"/>
                  <a:pt x="0" y="24"/>
                  <a:pt x="0" y="24"/>
                </a:cubicBezTo>
                <a:cubicBezTo>
                  <a:pt x="1" y="34"/>
                  <a:pt x="10" y="42"/>
                  <a:pt x="21" y="42"/>
                </a:cubicBezTo>
                <a:cubicBezTo>
                  <a:pt x="21" y="42"/>
                  <a:pt x="22" y="42"/>
                  <a:pt x="23" y="42"/>
                </a:cubicBezTo>
                <a:cubicBezTo>
                  <a:pt x="34" y="40"/>
                  <a:pt x="42" y="31"/>
                  <a:pt x="42" y="21"/>
                </a:cubicBezTo>
                <a:cubicBezTo>
                  <a:pt x="42" y="20"/>
                  <a:pt x="42" y="19"/>
                  <a:pt x="41" y="18"/>
                </a:cubicBezTo>
                <a:cubicBezTo>
                  <a:pt x="40" y="8"/>
                  <a:pt x="31" y="0"/>
                  <a:pt x="21" y="0"/>
                </a:cubicBezTo>
                <a:cubicBezTo>
                  <a:pt x="20" y="0"/>
                  <a:pt x="19" y="0"/>
                  <a:pt x="18" y="0"/>
                </a:cubicBezTo>
                <a:cubicBezTo>
                  <a:pt x="7" y="1"/>
                  <a:pt x="0" y="10"/>
                  <a:pt x="0" y="21"/>
                </a:cubicBezTo>
                <a:cubicBezTo>
                  <a:pt x="0" y="22"/>
                  <a:pt x="0" y="23"/>
                  <a:pt x="0" y="24"/>
                </a:cubicBezTo>
                <a:lnTo>
                  <a:pt x="4" y="23"/>
                </a:lnTo>
                <a:close/>
              </a:path>
            </a:pathLst>
          </a:custGeom>
          <a:solidFill>
            <a:srgbClr val="FF646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485" name="ïṡ1íḑe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9092649E-D13A-49D3-83A6-5A66A6EF44FD}"/>
              </a:ext>
            </a:extLst>
          </p:cNvPr>
          <p:cNvSpPr/>
          <p:nvPr/>
        </p:nvSpPr>
        <p:spPr bwMode="auto">
          <a:xfrm>
            <a:off x="2696263" y="2978884"/>
            <a:ext cx="32860" cy="32860"/>
          </a:xfrm>
          <a:custGeom>
            <a:avLst/>
            <a:gdLst>
              <a:gd name="T0" fmla="*/ 1 w 35"/>
              <a:gd name="T1" fmla="*/ 20 h 35"/>
              <a:gd name="T2" fmla="*/ 15 w 35"/>
              <a:gd name="T3" fmla="*/ 1 h 35"/>
              <a:gd name="T4" fmla="*/ 34 w 35"/>
              <a:gd name="T5" fmla="*/ 15 h 35"/>
              <a:gd name="T6" fmla="*/ 19 w 35"/>
              <a:gd name="T7" fmla="*/ 34 h 35"/>
              <a:gd name="T8" fmla="*/ 1 w 35"/>
              <a:gd name="T9" fmla="*/ 20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5" h="35">
                <a:moveTo>
                  <a:pt x="1" y="20"/>
                </a:moveTo>
                <a:cubicBezTo>
                  <a:pt x="0" y="11"/>
                  <a:pt x="6" y="2"/>
                  <a:pt x="15" y="1"/>
                </a:cubicBezTo>
                <a:cubicBezTo>
                  <a:pt x="24" y="0"/>
                  <a:pt x="32" y="6"/>
                  <a:pt x="34" y="15"/>
                </a:cubicBezTo>
                <a:cubicBezTo>
                  <a:pt x="35" y="24"/>
                  <a:pt x="28" y="33"/>
                  <a:pt x="19" y="34"/>
                </a:cubicBezTo>
                <a:cubicBezTo>
                  <a:pt x="10" y="35"/>
                  <a:pt x="2" y="29"/>
                  <a:pt x="1" y="2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486" name="ïṩļïḍè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D27B18F0-1D1E-4CE6-823A-E0C9E330F415}"/>
              </a:ext>
            </a:extLst>
          </p:cNvPr>
          <p:cNvSpPr/>
          <p:nvPr/>
        </p:nvSpPr>
        <p:spPr bwMode="auto">
          <a:xfrm>
            <a:off x="2692977" y="2974940"/>
            <a:ext cx="39432" cy="40090"/>
          </a:xfrm>
          <a:custGeom>
            <a:avLst/>
            <a:gdLst>
              <a:gd name="T0" fmla="*/ 5 w 42"/>
              <a:gd name="T1" fmla="*/ 24 h 43"/>
              <a:gd name="T2" fmla="*/ 10 w 42"/>
              <a:gd name="T3" fmla="*/ 23 h 43"/>
              <a:gd name="T4" fmla="*/ 10 w 42"/>
              <a:gd name="T5" fmla="*/ 21 h 43"/>
              <a:gd name="T6" fmla="*/ 20 w 42"/>
              <a:gd name="T7" fmla="*/ 10 h 43"/>
              <a:gd name="T8" fmla="*/ 21 w 42"/>
              <a:gd name="T9" fmla="*/ 10 h 43"/>
              <a:gd name="T10" fmla="*/ 33 w 42"/>
              <a:gd name="T11" fmla="*/ 20 h 43"/>
              <a:gd name="T12" fmla="*/ 33 w 42"/>
              <a:gd name="T13" fmla="*/ 22 h 43"/>
              <a:gd name="T14" fmla="*/ 23 w 42"/>
              <a:gd name="T15" fmla="*/ 33 h 43"/>
              <a:gd name="T16" fmla="*/ 21 w 42"/>
              <a:gd name="T17" fmla="*/ 33 h 43"/>
              <a:gd name="T18" fmla="*/ 10 w 42"/>
              <a:gd name="T19" fmla="*/ 23 h 43"/>
              <a:gd name="T20" fmla="*/ 5 w 42"/>
              <a:gd name="T21" fmla="*/ 24 h 43"/>
              <a:gd name="T22" fmla="*/ 0 w 42"/>
              <a:gd name="T23" fmla="*/ 24 h 43"/>
              <a:gd name="T24" fmla="*/ 21 w 42"/>
              <a:gd name="T25" fmla="*/ 43 h 43"/>
              <a:gd name="T26" fmla="*/ 24 w 42"/>
              <a:gd name="T27" fmla="*/ 42 h 43"/>
              <a:gd name="T28" fmla="*/ 42 w 42"/>
              <a:gd name="T29" fmla="*/ 22 h 43"/>
              <a:gd name="T30" fmla="*/ 42 w 42"/>
              <a:gd name="T31" fmla="*/ 19 h 43"/>
              <a:gd name="T32" fmla="*/ 21 w 42"/>
              <a:gd name="T33" fmla="*/ 0 h 43"/>
              <a:gd name="T34" fmla="*/ 19 w 42"/>
              <a:gd name="T35" fmla="*/ 1 h 43"/>
              <a:gd name="T36" fmla="*/ 0 w 42"/>
              <a:gd name="T37" fmla="*/ 21 h 43"/>
              <a:gd name="T38" fmla="*/ 0 w 42"/>
              <a:gd name="T39" fmla="*/ 24 h 43"/>
              <a:gd name="T40" fmla="*/ 5 w 42"/>
              <a:gd name="T41" fmla="*/ 24 h 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42" h="43">
                <a:moveTo>
                  <a:pt x="5" y="24"/>
                </a:moveTo>
                <a:cubicBezTo>
                  <a:pt x="10" y="23"/>
                  <a:pt x="10" y="23"/>
                  <a:pt x="10" y="23"/>
                </a:cubicBezTo>
                <a:cubicBezTo>
                  <a:pt x="10" y="23"/>
                  <a:pt x="10" y="22"/>
                  <a:pt x="10" y="21"/>
                </a:cubicBezTo>
                <a:cubicBezTo>
                  <a:pt x="10" y="16"/>
                  <a:pt x="14" y="11"/>
                  <a:pt x="20" y="10"/>
                </a:cubicBezTo>
                <a:cubicBezTo>
                  <a:pt x="20" y="10"/>
                  <a:pt x="21" y="10"/>
                  <a:pt x="21" y="10"/>
                </a:cubicBezTo>
                <a:cubicBezTo>
                  <a:pt x="27" y="10"/>
                  <a:pt x="32" y="14"/>
                  <a:pt x="33" y="20"/>
                </a:cubicBezTo>
                <a:cubicBezTo>
                  <a:pt x="33" y="21"/>
                  <a:pt x="33" y="21"/>
                  <a:pt x="33" y="22"/>
                </a:cubicBezTo>
                <a:cubicBezTo>
                  <a:pt x="33" y="27"/>
                  <a:pt x="29" y="32"/>
                  <a:pt x="23" y="33"/>
                </a:cubicBezTo>
                <a:cubicBezTo>
                  <a:pt x="22" y="33"/>
                  <a:pt x="22" y="33"/>
                  <a:pt x="21" y="33"/>
                </a:cubicBezTo>
                <a:cubicBezTo>
                  <a:pt x="16" y="33"/>
                  <a:pt x="10" y="29"/>
                  <a:pt x="10" y="23"/>
                </a:cubicBezTo>
                <a:cubicBezTo>
                  <a:pt x="5" y="24"/>
                  <a:pt x="5" y="24"/>
                  <a:pt x="5" y="24"/>
                </a:cubicBezTo>
                <a:cubicBezTo>
                  <a:pt x="0" y="24"/>
                  <a:pt x="0" y="24"/>
                  <a:pt x="0" y="24"/>
                </a:cubicBezTo>
                <a:cubicBezTo>
                  <a:pt x="2" y="35"/>
                  <a:pt x="11" y="43"/>
                  <a:pt x="21" y="43"/>
                </a:cubicBezTo>
                <a:cubicBezTo>
                  <a:pt x="22" y="43"/>
                  <a:pt x="23" y="42"/>
                  <a:pt x="24" y="42"/>
                </a:cubicBezTo>
                <a:cubicBezTo>
                  <a:pt x="35" y="41"/>
                  <a:pt x="42" y="32"/>
                  <a:pt x="42" y="22"/>
                </a:cubicBezTo>
                <a:cubicBezTo>
                  <a:pt x="42" y="21"/>
                  <a:pt x="42" y="20"/>
                  <a:pt x="42" y="19"/>
                </a:cubicBezTo>
                <a:cubicBezTo>
                  <a:pt x="41" y="8"/>
                  <a:pt x="32" y="0"/>
                  <a:pt x="21" y="0"/>
                </a:cubicBezTo>
                <a:cubicBezTo>
                  <a:pt x="20" y="0"/>
                  <a:pt x="19" y="1"/>
                  <a:pt x="19" y="1"/>
                </a:cubicBezTo>
                <a:cubicBezTo>
                  <a:pt x="8" y="2"/>
                  <a:pt x="0" y="11"/>
                  <a:pt x="0" y="21"/>
                </a:cubicBezTo>
                <a:cubicBezTo>
                  <a:pt x="0" y="22"/>
                  <a:pt x="0" y="23"/>
                  <a:pt x="0" y="24"/>
                </a:cubicBezTo>
                <a:lnTo>
                  <a:pt x="5" y="24"/>
                </a:lnTo>
                <a:close/>
              </a:path>
            </a:pathLst>
          </a:custGeom>
          <a:solidFill>
            <a:srgbClr val="FF646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487" name="íşḻïḓè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988C59E3-DEA9-49FB-85E9-D492FEA1CBD0}"/>
              </a:ext>
            </a:extLst>
          </p:cNvPr>
          <p:cNvSpPr/>
          <p:nvPr/>
        </p:nvSpPr>
        <p:spPr bwMode="auto">
          <a:xfrm>
            <a:off x="2533276" y="2751491"/>
            <a:ext cx="32860" cy="32860"/>
          </a:xfrm>
          <a:custGeom>
            <a:avLst/>
            <a:gdLst>
              <a:gd name="T0" fmla="*/ 1 w 35"/>
              <a:gd name="T1" fmla="*/ 19 h 35"/>
              <a:gd name="T2" fmla="*/ 15 w 35"/>
              <a:gd name="T3" fmla="*/ 1 h 35"/>
              <a:gd name="T4" fmla="*/ 34 w 35"/>
              <a:gd name="T5" fmla="*/ 15 h 35"/>
              <a:gd name="T6" fmla="*/ 20 w 35"/>
              <a:gd name="T7" fmla="*/ 34 h 35"/>
              <a:gd name="T8" fmla="*/ 1 w 35"/>
              <a:gd name="T9" fmla="*/ 19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5" h="35">
                <a:moveTo>
                  <a:pt x="1" y="19"/>
                </a:moveTo>
                <a:cubicBezTo>
                  <a:pt x="0" y="10"/>
                  <a:pt x="6" y="2"/>
                  <a:pt x="15" y="1"/>
                </a:cubicBezTo>
                <a:cubicBezTo>
                  <a:pt x="24" y="0"/>
                  <a:pt x="33" y="6"/>
                  <a:pt x="34" y="15"/>
                </a:cubicBezTo>
                <a:cubicBezTo>
                  <a:pt x="35" y="24"/>
                  <a:pt x="29" y="32"/>
                  <a:pt x="20" y="34"/>
                </a:cubicBezTo>
                <a:cubicBezTo>
                  <a:pt x="11" y="35"/>
                  <a:pt x="2" y="28"/>
                  <a:pt x="1" y="19"/>
                </a:cubicBezTo>
                <a:close/>
              </a:path>
            </a:pathLst>
          </a:custGeom>
          <a:solidFill>
            <a:srgbClr val="8C83D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488" name="iṡḷîḑe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F631579A-2B16-4887-AA02-1E79FF8BFC2F}"/>
              </a:ext>
            </a:extLst>
          </p:cNvPr>
          <p:cNvSpPr/>
          <p:nvPr/>
        </p:nvSpPr>
        <p:spPr bwMode="auto">
          <a:xfrm>
            <a:off x="2869764" y="2935508"/>
            <a:ext cx="32860" cy="32860"/>
          </a:xfrm>
          <a:custGeom>
            <a:avLst/>
            <a:gdLst>
              <a:gd name="T0" fmla="*/ 1 w 35"/>
              <a:gd name="T1" fmla="*/ 19 h 35"/>
              <a:gd name="T2" fmla="*/ 15 w 35"/>
              <a:gd name="T3" fmla="*/ 1 h 35"/>
              <a:gd name="T4" fmla="*/ 34 w 35"/>
              <a:gd name="T5" fmla="*/ 15 h 35"/>
              <a:gd name="T6" fmla="*/ 20 w 35"/>
              <a:gd name="T7" fmla="*/ 34 h 35"/>
              <a:gd name="T8" fmla="*/ 1 w 35"/>
              <a:gd name="T9" fmla="*/ 19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5" h="35">
                <a:moveTo>
                  <a:pt x="1" y="19"/>
                </a:moveTo>
                <a:cubicBezTo>
                  <a:pt x="0" y="11"/>
                  <a:pt x="6" y="2"/>
                  <a:pt x="15" y="1"/>
                </a:cubicBezTo>
                <a:cubicBezTo>
                  <a:pt x="24" y="0"/>
                  <a:pt x="32" y="6"/>
                  <a:pt x="34" y="15"/>
                </a:cubicBezTo>
                <a:cubicBezTo>
                  <a:pt x="35" y="24"/>
                  <a:pt x="29" y="32"/>
                  <a:pt x="20" y="34"/>
                </a:cubicBezTo>
                <a:cubicBezTo>
                  <a:pt x="11" y="35"/>
                  <a:pt x="2" y="28"/>
                  <a:pt x="1" y="19"/>
                </a:cubicBezTo>
                <a:close/>
              </a:path>
            </a:pathLst>
          </a:custGeom>
          <a:solidFill>
            <a:srgbClr val="FF646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489" name="íṡḷïďe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8C4ECE31-8376-4D80-89EE-5EE99720511E}"/>
              </a:ext>
            </a:extLst>
          </p:cNvPr>
          <p:cNvSpPr/>
          <p:nvPr/>
        </p:nvSpPr>
        <p:spPr bwMode="auto">
          <a:xfrm>
            <a:off x="2260537" y="2878989"/>
            <a:ext cx="32203" cy="32203"/>
          </a:xfrm>
          <a:custGeom>
            <a:avLst/>
            <a:gdLst>
              <a:gd name="T0" fmla="*/ 1 w 34"/>
              <a:gd name="T1" fmla="*/ 20 h 35"/>
              <a:gd name="T2" fmla="*/ 15 w 34"/>
              <a:gd name="T3" fmla="*/ 1 h 35"/>
              <a:gd name="T4" fmla="*/ 33 w 34"/>
              <a:gd name="T5" fmla="*/ 16 h 35"/>
              <a:gd name="T6" fmla="*/ 19 w 34"/>
              <a:gd name="T7" fmla="*/ 34 h 35"/>
              <a:gd name="T8" fmla="*/ 1 w 34"/>
              <a:gd name="T9" fmla="*/ 20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4" h="35">
                <a:moveTo>
                  <a:pt x="1" y="20"/>
                </a:moveTo>
                <a:cubicBezTo>
                  <a:pt x="0" y="11"/>
                  <a:pt x="6" y="3"/>
                  <a:pt x="15" y="1"/>
                </a:cubicBezTo>
                <a:cubicBezTo>
                  <a:pt x="24" y="0"/>
                  <a:pt x="32" y="7"/>
                  <a:pt x="33" y="16"/>
                </a:cubicBezTo>
                <a:cubicBezTo>
                  <a:pt x="34" y="24"/>
                  <a:pt x="28" y="33"/>
                  <a:pt x="19" y="34"/>
                </a:cubicBezTo>
                <a:cubicBezTo>
                  <a:pt x="10" y="35"/>
                  <a:pt x="2" y="29"/>
                  <a:pt x="1" y="20"/>
                </a:cubicBezTo>
                <a:close/>
              </a:path>
            </a:pathLst>
          </a:custGeom>
          <a:solidFill>
            <a:srgbClr val="8C83D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490" name="îṧḻïdè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BBE9B6C0-CE94-4D73-8EDF-8EF401881BA2}"/>
              </a:ext>
            </a:extLst>
          </p:cNvPr>
          <p:cNvSpPr/>
          <p:nvPr/>
        </p:nvSpPr>
        <p:spPr bwMode="auto">
          <a:xfrm>
            <a:off x="2259879" y="3345603"/>
            <a:ext cx="31546" cy="32860"/>
          </a:xfrm>
          <a:custGeom>
            <a:avLst/>
            <a:gdLst>
              <a:gd name="T0" fmla="*/ 1 w 34"/>
              <a:gd name="T1" fmla="*/ 19 h 35"/>
              <a:gd name="T2" fmla="*/ 15 w 34"/>
              <a:gd name="T3" fmla="*/ 1 h 35"/>
              <a:gd name="T4" fmla="*/ 33 w 34"/>
              <a:gd name="T5" fmla="*/ 15 h 35"/>
              <a:gd name="T6" fmla="*/ 19 w 34"/>
              <a:gd name="T7" fmla="*/ 34 h 35"/>
              <a:gd name="T8" fmla="*/ 1 w 34"/>
              <a:gd name="T9" fmla="*/ 19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4" h="35">
                <a:moveTo>
                  <a:pt x="1" y="19"/>
                </a:moveTo>
                <a:cubicBezTo>
                  <a:pt x="0" y="10"/>
                  <a:pt x="6" y="2"/>
                  <a:pt x="15" y="1"/>
                </a:cubicBezTo>
                <a:cubicBezTo>
                  <a:pt x="24" y="0"/>
                  <a:pt x="32" y="6"/>
                  <a:pt x="33" y="15"/>
                </a:cubicBezTo>
                <a:cubicBezTo>
                  <a:pt x="34" y="24"/>
                  <a:pt x="28" y="32"/>
                  <a:pt x="19" y="34"/>
                </a:cubicBezTo>
                <a:cubicBezTo>
                  <a:pt x="10" y="35"/>
                  <a:pt x="2" y="28"/>
                  <a:pt x="1" y="19"/>
                </a:cubicBezTo>
                <a:close/>
              </a:path>
            </a:pathLst>
          </a:custGeom>
          <a:solidFill>
            <a:srgbClr val="3F475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491" name="íşḷïďe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AE81C5B3-A59C-45D3-AB89-F820D2D419AE}"/>
              </a:ext>
            </a:extLst>
          </p:cNvPr>
          <p:cNvSpPr/>
          <p:nvPr/>
        </p:nvSpPr>
        <p:spPr bwMode="auto">
          <a:xfrm>
            <a:off x="2737009" y="3283170"/>
            <a:ext cx="32860" cy="32860"/>
          </a:xfrm>
          <a:custGeom>
            <a:avLst/>
            <a:gdLst>
              <a:gd name="T0" fmla="*/ 2 w 35"/>
              <a:gd name="T1" fmla="*/ 20 h 35"/>
              <a:gd name="T2" fmla="*/ 16 w 35"/>
              <a:gd name="T3" fmla="*/ 2 h 35"/>
              <a:gd name="T4" fmla="*/ 34 w 35"/>
              <a:gd name="T5" fmla="*/ 16 h 35"/>
              <a:gd name="T6" fmla="*/ 20 w 35"/>
              <a:gd name="T7" fmla="*/ 34 h 35"/>
              <a:gd name="T8" fmla="*/ 2 w 35"/>
              <a:gd name="T9" fmla="*/ 20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5" h="35">
                <a:moveTo>
                  <a:pt x="2" y="20"/>
                </a:moveTo>
                <a:cubicBezTo>
                  <a:pt x="0" y="11"/>
                  <a:pt x="7" y="3"/>
                  <a:pt x="16" y="2"/>
                </a:cubicBezTo>
                <a:cubicBezTo>
                  <a:pt x="25" y="0"/>
                  <a:pt x="33" y="7"/>
                  <a:pt x="34" y="16"/>
                </a:cubicBezTo>
                <a:cubicBezTo>
                  <a:pt x="35" y="25"/>
                  <a:pt x="29" y="33"/>
                  <a:pt x="20" y="34"/>
                </a:cubicBezTo>
                <a:cubicBezTo>
                  <a:pt x="11" y="35"/>
                  <a:pt x="3" y="29"/>
                  <a:pt x="2" y="20"/>
                </a:cubicBezTo>
                <a:close/>
              </a:path>
            </a:pathLst>
          </a:custGeom>
          <a:solidFill>
            <a:srgbClr val="3F475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492" name="iSľîdé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C78845D4-7EAF-4135-B6F5-A93827BE814B}"/>
              </a:ext>
            </a:extLst>
          </p:cNvPr>
          <p:cNvSpPr/>
          <p:nvPr/>
        </p:nvSpPr>
        <p:spPr bwMode="auto">
          <a:xfrm>
            <a:off x="2913140" y="3260825"/>
            <a:ext cx="32860" cy="32860"/>
          </a:xfrm>
          <a:custGeom>
            <a:avLst/>
            <a:gdLst>
              <a:gd name="T0" fmla="*/ 1 w 35"/>
              <a:gd name="T1" fmla="*/ 19 h 35"/>
              <a:gd name="T2" fmla="*/ 15 w 35"/>
              <a:gd name="T3" fmla="*/ 1 h 35"/>
              <a:gd name="T4" fmla="*/ 33 w 35"/>
              <a:gd name="T5" fmla="*/ 15 h 35"/>
              <a:gd name="T6" fmla="*/ 19 w 35"/>
              <a:gd name="T7" fmla="*/ 34 h 35"/>
              <a:gd name="T8" fmla="*/ 1 w 35"/>
              <a:gd name="T9" fmla="*/ 19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5" h="35">
                <a:moveTo>
                  <a:pt x="1" y="19"/>
                </a:moveTo>
                <a:cubicBezTo>
                  <a:pt x="0" y="11"/>
                  <a:pt x="6" y="2"/>
                  <a:pt x="15" y="1"/>
                </a:cubicBezTo>
                <a:cubicBezTo>
                  <a:pt x="24" y="0"/>
                  <a:pt x="32" y="6"/>
                  <a:pt x="33" y="15"/>
                </a:cubicBezTo>
                <a:cubicBezTo>
                  <a:pt x="35" y="24"/>
                  <a:pt x="28" y="32"/>
                  <a:pt x="19" y="34"/>
                </a:cubicBezTo>
                <a:cubicBezTo>
                  <a:pt x="10" y="35"/>
                  <a:pt x="2" y="28"/>
                  <a:pt x="1" y="19"/>
                </a:cubicBezTo>
                <a:close/>
              </a:path>
            </a:pathLst>
          </a:custGeom>
          <a:solidFill>
            <a:srgbClr val="3F475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493" name="íṧľíďê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C1CE47C7-7FAB-4F19-B919-96EDF3879E76}"/>
              </a:ext>
            </a:extLst>
          </p:cNvPr>
          <p:cNvSpPr/>
          <p:nvPr/>
        </p:nvSpPr>
        <p:spPr bwMode="auto">
          <a:xfrm>
            <a:off x="2605569" y="3300914"/>
            <a:ext cx="32860" cy="32860"/>
          </a:xfrm>
          <a:custGeom>
            <a:avLst/>
            <a:gdLst>
              <a:gd name="T0" fmla="*/ 1 w 35"/>
              <a:gd name="T1" fmla="*/ 19 h 35"/>
              <a:gd name="T2" fmla="*/ 15 w 35"/>
              <a:gd name="T3" fmla="*/ 1 h 35"/>
              <a:gd name="T4" fmla="*/ 33 w 35"/>
              <a:gd name="T5" fmla="*/ 15 h 35"/>
              <a:gd name="T6" fmla="*/ 19 w 35"/>
              <a:gd name="T7" fmla="*/ 33 h 35"/>
              <a:gd name="T8" fmla="*/ 1 w 35"/>
              <a:gd name="T9" fmla="*/ 19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5" h="35">
                <a:moveTo>
                  <a:pt x="1" y="19"/>
                </a:moveTo>
                <a:cubicBezTo>
                  <a:pt x="0" y="10"/>
                  <a:pt x="6" y="2"/>
                  <a:pt x="15" y="1"/>
                </a:cubicBezTo>
                <a:cubicBezTo>
                  <a:pt x="24" y="0"/>
                  <a:pt x="32" y="6"/>
                  <a:pt x="33" y="15"/>
                </a:cubicBezTo>
                <a:cubicBezTo>
                  <a:pt x="35" y="24"/>
                  <a:pt x="28" y="32"/>
                  <a:pt x="19" y="33"/>
                </a:cubicBezTo>
                <a:cubicBezTo>
                  <a:pt x="10" y="35"/>
                  <a:pt x="2" y="28"/>
                  <a:pt x="1" y="19"/>
                </a:cubicBezTo>
                <a:close/>
              </a:path>
            </a:pathLst>
          </a:custGeom>
          <a:solidFill>
            <a:srgbClr val="3F475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494" name="í$ḷïde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5575D809-C18C-4FD5-B35B-6E6F8B6DDD07}"/>
              </a:ext>
            </a:extLst>
          </p:cNvPr>
          <p:cNvSpPr/>
          <p:nvPr/>
        </p:nvSpPr>
        <p:spPr bwMode="auto">
          <a:xfrm>
            <a:off x="2117266" y="3159615"/>
            <a:ext cx="32860" cy="32860"/>
          </a:xfrm>
          <a:custGeom>
            <a:avLst/>
            <a:gdLst>
              <a:gd name="T0" fmla="*/ 1 w 35"/>
              <a:gd name="T1" fmla="*/ 19 h 35"/>
              <a:gd name="T2" fmla="*/ 15 w 35"/>
              <a:gd name="T3" fmla="*/ 1 h 35"/>
              <a:gd name="T4" fmla="*/ 34 w 35"/>
              <a:gd name="T5" fmla="*/ 15 h 35"/>
              <a:gd name="T6" fmla="*/ 19 w 35"/>
              <a:gd name="T7" fmla="*/ 33 h 35"/>
              <a:gd name="T8" fmla="*/ 1 w 35"/>
              <a:gd name="T9" fmla="*/ 19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5" h="35">
                <a:moveTo>
                  <a:pt x="1" y="19"/>
                </a:moveTo>
                <a:cubicBezTo>
                  <a:pt x="0" y="10"/>
                  <a:pt x="6" y="2"/>
                  <a:pt x="15" y="1"/>
                </a:cubicBezTo>
                <a:cubicBezTo>
                  <a:pt x="24" y="0"/>
                  <a:pt x="32" y="6"/>
                  <a:pt x="34" y="15"/>
                </a:cubicBezTo>
                <a:cubicBezTo>
                  <a:pt x="35" y="24"/>
                  <a:pt x="28" y="32"/>
                  <a:pt x="19" y="33"/>
                </a:cubicBezTo>
                <a:cubicBezTo>
                  <a:pt x="10" y="35"/>
                  <a:pt x="2" y="28"/>
                  <a:pt x="1" y="19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495" name="íSļíḋé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592686FD-013B-4641-9B99-CD73C238C71D}"/>
              </a:ext>
            </a:extLst>
          </p:cNvPr>
          <p:cNvSpPr/>
          <p:nvPr/>
        </p:nvSpPr>
        <p:spPr bwMode="auto">
          <a:xfrm>
            <a:off x="2113323" y="3155672"/>
            <a:ext cx="39432" cy="39432"/>
          </a:xfrm>
          <a:custGeom>
            <a:avLst/>
            <a:gdLst>
              <a:gd name="T0" fmla="*/ 5 w 42"/>
              <a:gd name="T1" fmla="*/ 23 h 42"/>
              <a:gd name="T2" fmla="*/ 10 w 42"/>
              <a:gd name="T3" fmla="*/ 23 h 42"/>
              <a:gd name="T4" fmla="*/ 10 w 42"/>
              <a:gd name="T5" fmla="*/ 21 h 42"/>
              <a:gd name="T6" fmla="*/ 20 w 42"/>
              <a:gd name="T7" fmla="*/ 10 h 42"/>
              <a:gd name="T8" fmla="*/ 21 w 42"/>
              <a:gd name="T9" fmla="*/ 9 h 42"/>
              <a:gd name="T10" fmla="*/ 33 w 42"/>
              <a:gd name="T11" fmla="*/ 20 h 42"/>
              <a:gd name="T12" fmla="*/ 33 w 42"/>
              <a:gd name="T13" fmla="*/ 21 h 42"/>
              <a:gd name="T14" fmla="*/ 23 w 42"/>
              <a:gd name="T15" fmla="*/ 33 h 42"/>
              <a:gd name="T16" fmla="*/ 21 w 42"/>
              <a:gd name="T17" fmla="*/ 33 h 42"/>
              <a:gd name="T18" fmla="*/ 10 w 42"/>
              <a:gd name="T19" fmla="*/ 23 h 42"/>
              <a:gd name="T20" fmla="*/ 5 w 42"/>
              <a:gd name="T21" fmla="*/ 23 h 42"/>
              <a:gd name="T22" fmla="*/ 0 w 42"/>
              <a:gd name="T23" fmla="*/ 24 h 42"/>
              <a:gd name="T24" fmla="*/ 21 w 42"/>
              <a:gd name="T25" fmla="*/ 42 h 42"/>
              <a:gd name="T26" fmla="*/ 24 w 42"/>
              <a:gd name="T27" fmla="*/ 42 h 42"/>
              <a:gd name="T28" fmla="*/ 42 w 42"/>
              <a:gd name="T29" fmla="*/ 21 h 42"/>
              <a:gd name="T30" fmla="*/ 42 w 42"/>
              <a:gd name="T31" fmla="*/ 18 h 42"/>
              <a:gd name="T32" fmla="*/ 21 w 42"/>
              <a:gd name="T33" fmla="*/ 0 h 42"/>
              <a:gd name="T34" fmla="*/ 19 w 42"/>
              <a:gd name="T35" fmla="*/ 0 h 42"/>
              <a:gd name="T36" fmla="*/ 0 w 42"/>
              <a:gd name="T37" fmla="*/ 21 h 42"/>
              <a:gd name="T38" fmla="*/ 0 w 42"/>
              <a:gd name="T39" fmla="*/ 24 h 42"/>
              <a:gd name="T40" fmla="*/ 5 w 42"/>
              <a:gd name="T41" fmla="*/ 23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42" h="42">
                <a:moveTo>
                  <a:pt x="5" y="23"/>
                </a:moveTo>
                <a:cubicBezTo>
                  <a:pt x="10" y="23"/>
                  <a:pt x="10" y="23"/>
                  <a:pt x="10" y="23"/>
                </a:cubicBezTo>
                <a:cubicBezTo>
                  <a:pt x="10" y="22"/>
                  <a:pt x="10" y="22"/>
                  <a:pt x="10" y="21"/>
                </a:cubicBezTo>
                <a:cubicBezTo>
                  <a:pt x="10" y="15"/>
                  <a:pt x="14" y="10"/>
                  <a:pt x="20" y="10"/>
                </a:cubicBezTo>
                <a:cubicBezTo>
                  <a:pt x="20" y="10"/>
                  <a:pt x="21" y="9"/>
                  <a:pt x="21" y="9"/>
                </a:cubicBezTo>
                <a:cubicBezTo>
                  <a:pt x="27" y="9"/>
                  <a:pt x="32" y="14"/>
                  <a:pt x="33" y="20"/>
                </a:cubicBezTo>
                <a:cubicBezTo>
                  <a:pt x="33" y="20"/>
                  <a:pt x="33" y="21"/>
                  <a:pt x="33" y="21"/>
                </a:cubicBezTo>
                <a:cubicBezTo>
                  <a:pt x="33" y="27"/>
                  <a:pt x="29" y="32"/>
                  <a:pt x="23" y="33"/>
                </a:cubicBezTo>
                <a:cubicBezTo>
                  <a:pt x="22" y="33"/>
                  <a:pt x="22" y="33"/>
                  <a:pt x="21" y="33"/>
                </a:cubicBezTo>
                <a:cubicBezTo>
                  <a:pt x="16" y="33"/>
                  <a:pt x="10" y="29"/>
                  <a:pt x="10" y="23"/>
                </a:cubicBezTo>
                <a:cubicBezTo>
                  <a:pt x="5" y="23"/>
                  <a:pt x="5" y="23"/>
                  <a:pt x="5" y="23"/>
                </a:cubicBezTo>
                <a:cubicBezTo>
                  <a:pt x="0" y="24"/>
                  <a:pt x="0" y="24"/>
                  <a:pt x="0" y="24"/>
                </a:cubicBezTo>
                <a:cubicBezTo>
                  <a:pt x="2" y="34"/>
                  <a:pt x="11" y="42"/>
                  <a:pt x="21" y="42"/>
                </a:cubicBezTo>
                <a:cubicBezTo>
                  <a:pt x="22" y="42"/>
                  <a:pt x="23" y="42"/>
                  <a:pt x="24" y="42"/>
                </a:cubicBezTo>
                <a:cubicBezTo>
                  <a:pt x="35" y="41"/>
                  <a:pt x="42" y="32"/>
                  <a:pt x="42" y="21"/>
                </a:cubicBezTo>
                <a:cubicBezTo>
                  <a:pt x="42" y="20"/>
                  <a:pt x="42" y="19"/>
                  <a:pt x="42" y="18"/>
                </a:cubicBezTo>
                <a:cubicBezTo>
                  <a:pt x="41" y="8"/>
                  <a:pt x="32" y="0"/>
                  <a:pt x="21" y="0"/>
                </a:cubicBezTo>
                <a:cubicBezTo>
                  <a:pt x="20" y="0"/>
                  <a:pt x="20" y="0"/>
                  <a:pt x="19" y="0"/>
                </a:cubicBezTo>
                <a:cubicBezTo>
                  <a:pt x="8" y="2"/>
                  <a:pt x="0" y="11"/>
                  <a:pt x="0" y="21"/>
                </a:cubicBezTo>
                <a:cubicBezTo>
                  <a:pt x="0" y="22"/>
                  <a:pt x="0" y="23"/>
                  <a:pt x="0" y="24"/>
                </a:cubicBezTo>
                <a:lnTo>
                  <a:pt x="5" y="23"/>
                </a:lnTo>
                <a:close/>
              </a:path>
            </a:pathLst>
          </a:custGeom>
          <a:solidFill>
            <a:srgbClr val="8C83D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496" name="îṩḷîḍê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7F1C9198-68DB-484A-AD09-B03D1830A04E}"/>
              </a:ext>
            </a:extLst>
          </p:cNvPr>
          <p:cNvSpPr/>
          <p:nvPr/>
        </p:nvSpPr>
        <p:spPr bwMode="auto">
          <a:xfrm>
            <a:off x="2563508" y="2676570"/>
            <a:ext cx="64406" cy="60463"/>
          </a:xfrm>
          <a:custGeom>
            <a:avLst/>
            <a:gdLst>
              <a:gd name="T0" fmla="*/ 0 w 98"/>
              <a:gd name="T1" fmla="*/ 0 h 92"/>
              <a:gd name="T2" fmla="*/ 7 w 98"/>
              <a:gd name="T3" fmla="*/ 92 h 92"/>
              <a:gd name="T4" fmla="*/ 98 w 98"/>
              <a:gd name="T5" fmla="*/ 84 h 92"/>
              <a:gd name="T6" fmla="*/ 71 w 98"/>
              <a:gd name="T7" fmla="*/ 33 h 92"/>
              <a:gd name="T8" fmla="*/ 0 w 98"/>
              <a:gd name="T9" fmla="*/ 0 h 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8" h="92">
                <a:moveTo>
                  <a:pt x="0" y="0"/>
                </a:moveTo>
                <a:lnTo>
                  <a:pt x="7" y="92"/>
                </a:lnTo>
                <a:lnTo>
                  <a:pt x="98" y="84"/>
                </a:lnTo>
                <a:lnTo>
                  <a:pt x="71" y="33"/>
                </a:lnTo>
                <a:lnTo>
                  <a:pt x="0" y="0"/>
                </a:lnTo>
                <a:close/>
              </a:path>
            </a:pathLst>
          </a:custGeom>
          <a:solidFill>
            <a:srgbClr val="8C83D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497" name="îsľîḑé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5D6AE596-3C70-42F5-AE4E-9C68826ED344}"/>
              </a:ext>
            </a:extLst>
          </p:cNvPr>
          <p:cNvSpPr/>
          <p:nvPr/>
        </p:nvSpPr>
        <p:spPr bwMode="auto">
          <a:xfrm>
            <a:off x="2565479" y="2622022"/>
            <a:ext cx="111067" cy="105153"/>
          </a:xfrm>
          <a:custGeom>
            <a:avLst/>
            <a:gdLst>
              <a:gd name="T0" fmla="*/ 59 w 119"/>
              <a:gd name="T1" fmla="*/ 112 h 112"/>
              <a:gd name="T2" fmla="*/ 4 w 119"/>
              <a:gd name="T3" fmla="*/ 63 h 112"/>
              <a:gd name="T4" fmla="*/ 52 w 119"/>
              <a:gd name="T5" fmla="*/ 0 h 112"/>
              <a:gd name="T6" fmla="*/ 59 w 119"/>
              <a:gd name="T7" fmla="*/ 0 h 112"/>
              <a:gd name="T8" fmla="*/ 115 w 119"/>
              <a:gd name="T9" fmla="*/ 49 h 112"/>
              <a:gd name="T10" fmla="*/ 67 w 119"/>
              <a:gd name="T11" fmla="*/ 111 h 112"/>
              <a:gd name="T12" fmla="*/ 59 w 119"/>
              <a:gd name="T13" fmla="*/ 112 h 1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19" h="112">
                <a:moveTo>
                  <a:pt x="59" y="112"/>
                </a:moveTo>
                <a:cubicBezTo>
                  <a:pt x="31" y="112"/>
                  <a:pt x="7" y="91"/>
                  <a:pt x="4" y="63"/>
                </a:cubicBezTo>
                <a:cubicBezTo>
                  <a:pt x="0" y="32"/>
                  <a:pt x="21" y="4"/>
                  <a:pt x="52" y="0"/>
                </a:cubicBezTo>
                <a:cubicBezTo>
                  <a:pt x="54" y="0"/>
                  <a:pt x="57" y="0"/>
                  <a:pt x="59" y="0"/>
                </a:cubicBezTo>
                <a:cubicBezTo>
                  <a:pt x="87" y="0"/>
                  <a:pt x="111" y="21"/>
                  <a:pt x="115" y="49"/>
                </a:cubicBezTo>
                <a:cubicBezTo>
                  <a:pt x="119" y="79"/>
                  <a:pt x="97" y="107"/>
                  <a:pt x="67" y="111"/>
                </a:cubicBezTo>
                <a:cubicBezTo>
                  <a:pt x="64" y="112"/>
                  <a:pt x="62" y="112"/>
                  <a:pt x="59" y="112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498" name="ïṣľiḑe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02B8DD9A-488D-44A3-9128-9E1682FFA4A3}"/>
              </a:ext>
            </a:extLst>
          </p:cNvPr>
          <p:cNvSpPr/>
          <p:nvPr/>
        </p:nvSpPr>
        <p:spPr bwMode="auto">
          <a:xfrm>
            <a:off x="2561536" y="2616765"/>
            <a:ext cx="120925" cy="115011"/>
          </a:xfrm>
          <a:custGeom>
            <a:avLst/>
            <a:gdLst>
              <a:gd name="T0" fmla="*/ 63 w 129"/>
              <a:gd name="T1" fmla="*/ 11 h 123"/>
              <a:gd name="T2" fmla="*/ 113 w 129"/>
              <a:gd name="T3" fmla="*/ 55 h 123"/>
              <a:gd name="T4" fmla="*/ 70 w 129"/>
              <a:gd name="T5" fmla="*/ 112 h 123"/>
              <a:gd name="T6" fmla="*/ 63 w 129"/>
              <a:gd name="T7" fmla="*/ 112 h 123"/>
              <a:gd name="T8" fmla="*/ 13 w 129"/>
              <a:gd name="T9" fmla="*/ 68 h 123"/>
              <a:gd name="T10" fmla="*/ 57 w 129"/>
              <a:gd name="T11" fmla="*/ 12 h 123"/>
              <a:gd name="T12" fmla="*/ 63 w 129"/>
              <a:gd name="T13" fmla="*/ 11 h 123"/>
              <a:gd name="T14" fmla="*/ 63 w 129"/>
              <a:gd name="T15" fmla="*/ 0 h 123"/>
              <a:gd name="T16" fmla="*/ 63 w 129"/>
              <a:gd name="T17" fmla="*/ 0 h 123"/>
              <a:gd name="T18" fmla="*/ 55 w 129"/>
              <a:gd name="T19" fmla="*/ 1 h 123"/>
              <a:gd name="T20" fmla="*/ 14 w 129"/>
              <a:gd name="T21" fmla="*/ 24 h 123"/>
              <a:gd name="T22" fmla="*/ 2 w 129"/>
              <a:gd name="T23" fmla="*/ 70 h 123"/>
              <a:gd name="T24" fmla="*/ 63 w 129"/>
              <a:gd name="T25" fmla="*/ 123 h 123"/>
              <a:gd name="T26" fmla="*/ 71 w 129"/>
              <a:gd name="T27" fmla="*/ 123 h 123"/>
              <a:gd name="T28" fmla="*/ 124 w 129"/>
              <a:gd name="T29" fmla="*/ 54 h 123"/>
              <a:gd name="T30" fmla="*/ 63 w 129"/>
              <a:gd name="T31" fmla="*/ 0 h 1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29" h="123">
                <a:moveTo>
                  <a:pt x="63" y="11"/>
                </a:moveTo>
                <a:cubicBezTo>
                  <a:pt x="88" y="11"/>
                  <a:pt x="110" y="30"/>
                  <a:pt x="113" y="55"/>
                </a:cubicBezTo>
                <a:cubicBezTo>
                  <a:pt x="117" y="83"/>
                  <a:pt x="97" y="108"/>
                  <a:pt x="70" y="112"/>
                </a:cubicBezTo>
                <a:cubicBezTo>
                  <a:pt x="68" y="112"/>
                  <a:pt x="65" y="112"/>
                  <a:pt x="63" y="112"/>
                </a:cubicBezTo>
                <a:cubicBezTo>
                  <a:pt x="38" y="112"/>
                  <a:pt x="17" y="94"/>
                  <a:pt x="13" y="68"/>
                </a:cubicBezTo>
                <a:cubicBezTo>
                  <a:pt x="10" y="41"/>
                  <a:pt x="29" y="15"/>
                  <a:pt x="57" y="12"/>
                </a:cubicBezTo>
                <a:cubicBezTo>
                  <a:pt x="59" y="12"/>
                  <a:pt x="61" y="11"/>
                  <a:pt x="63" y="11"/>
                </a:cubicBezTo>
                <a:moveTo>
                  <a:pt x="63" y="0"/>
                </a:moveTo>
                <a:cubicBezTo>
                  <a:pt x="63" y="0"/>
                  <a:pt x="63" y="0"/>
                  <a:pt x="63" y="0"/>
                </a:cubicBezTo>
                <a:cubicBezTo>
                  <a:pt x="61" y="0"/>
                  <a:pt x="58" y="0"/>
                  <a:pt x="55" y="1"/>
                </a:cubicBezTo>
                <a:cubicBezTo>
                  <a:pt x="39" y="3"/>
                  <a:pt x="24" y="11"/>
                  <a:pt x="14" y="24"/>
                </a:cubicBezTo>
                <a:cubicBezTo>
                  <a:pt x="4" y="37"/>
                  <a:pt x="0" y="53"/>
                  <a:pt x="2" y="70"/>
                </a:cubicBezTo>
                <a:cubicBezTo>
                  <a:pt x="6" y="100"/>
                  <a:pt x="32" y="123"/>
                  <a:pt x="63" y="123"/>
                </a:cubicBezTo>
                <a:cubicBezTo>
                  <a:pt x="66" y="123"/>
                  <a:pt x="69" y="123"/>
                  <a:pt x="71" y="123"/>
                </a:cubicBezTo>
                <a:cubicBezTo>
                  <a:pt x="105" y="119"/>
                  <a:pt x="129" y="88"/>
                  <a:pt x="124" y="54"/>
                </a:cubicBezTo>
                <a:cubicBezTo>
                  <a:pt x="120" y="23"/>
                  <a:pt x="94" y="0"/>
                  <a:pt x="63" y="0"/>
                </a:cubicBezTo>
                <a:close/>
              </a:path>
            </a:pathLst>
          </a:custGeom>
          <a:solidFill>
            <a:srgbClr val="8C83D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499" name="îṡḻiḍê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8ACE399A-21E3-43D4-A1CA-4DF598E15335}"/>
              </a:ext>
            </a:extLst>
          </p:cNvPr>
          <p:cNvSpPr/>
          <p:nvPr/>
        </p:nvSpPr>
        <p:spPr bwMode="auto">
          <a:xfrm>
            <a:off x="2899339" y="2869131"/>
            <a:ext cx="64406" cy="61120"/>
          </a:xfrm>
          <a:custGeom>
            <a:avLst/>
            <a:gdLst>
              <a:gd name="T0" fmla="*/ 0 w 98"/>
              <a:gd name="T1" fmla="*/ 0 h 93"/>
              <a:gd name="T2" fmla="*/ 8 w 98"/>
              <a:gd name="T3" fmla="*/ 93 h 93"/>
              <a:gd name="T4" fmla="*/ 98 w 98"/>
              <a:gd name="T5" fmla="*/ 84 h 93"/>
              <a:gd name="T6" fmla="*/ 71 w 98"/>
              <a:gd name="T7" fmla="*/ 34 h 93"/>
              <a:gd name="T8" fmla="*/ 0 w 98"/>
              <a:gd name="T9" fmla="*/ 0 h 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8" h="93">
                <a:moveTo>
                  <a:pt x="0" y="0"/>
                </a:moveTo>
                <a:lnTo>
                  <a:pt x="8" y="93"/>
                </a:lnTo>
                <a:lnTo>
                  <a:pt x="98" y="84"/>
                </a:lnTo>
                <a:lnTo>
                  <a:pt x="71" y="34"/>
                </a:lnTo>
                <a:lnTo>
                  <a:pt x="0" y="0"/>
                </a:lnTo>
                <a:close/>
              </a:path>
            </a:pathLst>
          </a:custGeom>
          <a:solidFill>
            <a:srgbClr val="FF646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500" name="îṣḻîḑê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CCF05B17-6477-45AA-BEA9-E2EF6D6C7CEF}"/>
              </a:ext>
            </a:extLst>
          </p:cNvPr>
          <p:cNvSpPr/>
          <p:nvPr/>
        </p:nvSpPr>
        <p:spPr bwMode="auto">
          <a:xfrm>
            <a:off x="2902625" y="2815240"/>
            <a:ext cx="107782" cy="104495"/>
          </a:xfrm>
          <a:custGeom>
            <a:avLst/>
            <a:gdLst>
              <a:gd name="T0" fmla="*/ 58 w 115"/>
              <a:gd name="T1" fmla="*/ 112 h 112"/>
              <a:gd name="T2" fmla="*/ 2 w 115"/>
              <a:gd name="T3" fmla="*/ 63 h 112"/>
              <a:gd name="T4" fmla="*/ 13 w 115"/>
              <a:gd name="T5" fmla="*/ 22 h 112"/>
              <a:gd name="T6" fmla="*/ 50 w 115"/>
              <a:gd name="T7" fmla="*/ 0 h 112"/>
              <a:gd name="T8" fmla="*/ 58 w 115"/>
              <a:gd name="T9" fmla="*/ 0 h 112"/>
              <a:gd name="T10" fmla="*/ 113 w 115"/>
              <a:gd name="T11" fmla="*/ 49 h 112"/>
              <a:gd name="T12" fmla="*/ 102 w 115"/>
              <a:gd name="T13" fmla="*/ 90 h 112"/>
              <a:gd name="T14" fmla="*/ 65 w 115"/>
              <a:gd name="T15" fmla="*/ 112 h 112"/>
              <a:gd name="T16" fmla="*/ 58 w 115"/>
              <a:gd name="T17" fmla="*/ 112 h 1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15" h="112">
                <a:moveTo>
                  <a:pt x="58" y="112"/>
                </a:moveTo>
                <a:cubicBezTo>
                  <a:pt x="30" y="112"/>
                  <a:pt x="6" y="91"/>
                  <a:pt x="2" y="63"/>
                </a:cubicBezTo>
                <a:cubicBezTo>
                  <a:pt x="0" y="48"/>
                  <a:pt x="4" y="34"/>
                  <a:pt x="13" y="22"/>
                </a:cubicBezTo>
                <a:cubicBezTo>
                  <a:pt x="22" y="10"/>
                  <a:pt x="36" y="2"/>
                  <a:pt x="50" y="0"/>
                </a:cubicBezTo>
                <a:cubicBezTo>
                  <a:pt x="53" y="0"/>
                  <a:pt x="55" y="0"/>
                  <a:pt x="58" y="0"/>
                </a:cubicBezTo>
                <a:cubicBezTo>
                  <a:pt x="86" y="0"/>
                  <a:pt x="110" y="21"/>
                  <a:pt x="113" y="49"/>
                </a:cubicBezTo>
                <a:cubicBezTo>
                  <a:pt x="115" y="64"/>
                  <a:pt x="111" y="78"/>
                  <a:pt x="102" y="90"/>
                </a:cubicBezTo>
                <a:cubicBezTo>
                  <a:pt x="93" y="102"/>
                  <a:pt x="80" y="110"/>
                  <a:pt x="65" y="112"/>
                </a:cubicBezTo>
                <a:cubicBezTo>
                  <a:pt x="63" y="112"/>
                  <a:pt x="60" y="112"/>
                  <a:pt x="58" y="112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501" name="îŝḷîḋé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16F5AAEC-58AE-494E-8A23-01EEE1A39E64}"/>
              </a:ext>
            </a:extLst>
          </p:cNvPr>
          <p:cNvSpPr/>
          <p:nvPr/>
        </p:nvSpPr>
        <p:spPr bwMode="auto">
          <a:xfrm>
            <a:off x="2895396" y="2809325"/>
            <a:ext cx="120925" cy="116325"/>
          </a:xfrm>
          <a:custGeom>
            <a:avLst/>
            <a:gdLst>
              <a:gd name="T0" fmla="*/ 66 w 129"/>
              <a:gd name="T1" fmla="*/ 12 h 124"/>
              <a:gd name="T2" fmla="*/ 116 w 129"/>
              <a:gd name="T3" fmla="*/ 55 h 124"/>
              <a:gd name="T4" fmla="*/ 72 w 129"/>
              <a:gd name="T5" fmla="*/ 112 h 124"/>
              <a:gd name="T6" fmla="*/ 66 w 129"/>
              <a:gd name="T7" fmla="*/ 112 h 124"/>
              <a:gd name="T8" fmla="*/ 16 w 129"/>
              <a:gd name="T9" fmla="*/ 69 h 124"/>
              <a:gd name="T10" fmla="*/ 59 w 129"/>
              <a:gd name="T11" fmla="*/ 12 h 124"/>
              <a:gd name="T12" fmla="*/ 66 w 129"/>
              <a:gd name="T13" fmla="*/ 12 h 124"/>
              <a:gd name="T14" fmla="*/ 66 w 129"/>
              <a:gd name="T15" fmla="*/ 0 h 124"/>
              <a:gd name="T16" fmla="*/ 66 w 129"/>
              <a:gd name="T17" fmla="*/ 0 h 124"/>
              <a:gd name="T18" fmla="*/ 58 w 129"/>
              <a:gd name="T19" fmla="*/ 1 h 124"/>
              <a:gd name="T20" fmla="*/ 5 w 129"/>
              <a:gd name="T21" fmla="*/ 70 h 124"/>
              <a:gd name="T22" fmla="*/ 66 w 129"/>
              <a:gd name="T23" fmla="*/ 124 h 124"/>
              <a:gd name="T24" fmla="*/ 74 w 129"/>
              <a:gd name="T25" fmla="*/ 123 h 124"/>
              <a:gd name="T26" fmla="*/ 115 w 129"/>
              <a:gd name="T27" fmla="*/ 100 h 124"/>
              <a:gd name="T28" fmla="*/ 127 w 129"/>
              <a:gd name="T29" fmla="*/ 54 h 124"/>
              <a:gd name="T30" fmla="*/ 66 w 129"/>
              <a:gd name="T31" fmla="*/ 0 h 1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29" h="124">
                <a:moveTo>
                  <a:pt x="66" y="12"/>
                </a:moveTo>
                <a:cubicBezTo>
                  <a:pt x="91" y="12"/>
                  <a:pt x="112" y="30"/>
                  <a:pt x="116" y="55"/>
                </a:cubicBezTo>
                <a:cubicBezTo>
                  <a:pt x="119" y="83"/>
                  <a:pt x="100" y="108"/>
                  <a:pt x="72" y="112"/>
                </a:cubicBezTo>
                <a:cubicBezTo>
                  <a:pt x="70" y="112"/>
                  <a:pt x="68" y="112"/>
                  <a:pt x="66" y="112"/>
                </a:cubicBezTo>
                <a:cubicBezTo>
                  <a:pt x="41" y="112"/>
                  <a:pt x="19" y="94"/>
                  <a:pt x="16" y="69"/>
                </a:cubicBezTo>
                <a:cubicBezTo>
                  <a:pt x="12" y="41"/>
                  <a:pt x="32" y="16"/>
                  <a:pt x="59" y="12"/>
                </a:cubicBezTo>
                <a:cubicBezTo>
                  <a:pt x="61" y="12"/>
                  <a:pt x="64" y="12"/>
                  <a:pt x="66" y="12"/>
                </a:cubicBezTo>
                <a:moveTo>
                  <a:pt x="66" y="0"/>
                </a:moveTo>
                <a:cubicBezTo>
                  <a:pt x="66" y="0"/>
                  <a:pt x="66" y="0"/>
                  <a:pt x="66" y="0"/>
                </a:cubicBezTo>
                <a:cubicBezTo>
                  <a:pt x="63" y="0"/>
                  <a:pt x="60" y="1"/>
                  <a:pt x="58" y="1"/>
                </a:cubicBezTo>
                <a:cubicBezTo>
                  <a:pt x="24" y="5"/>
                  <a:pt x="0" y="36"/>
                  <a:pt x="5" y="70"/>
                </a:cubicBezTo>
                <a:cubicBezTo>
                  <a:pt x="9" y="101"/>
                  <a:pt x="35" y="124"/>
                  <a:pt x="66" y="124"/>
                </a:cubicBezTo>
                <a:cubicBezTo>
                  <a:pt x="68" y="124"/>
                  <a:pt x="71" y="123"/>
                  <a:pt x="74" y="123"/>
                </a:cubicBezTo>
                <a:cubicBezTo>
                  <a:pt x="90" y="121"/>
                  <a:pt x="105" y="113"/>
                  <a:pt x="115" y="100"/>
                </a:cubicBezTo>
                <a:cubicBezTo>
                  <a:pt x="125" y="87"/>
                  <a:pt x="129" y="70"/>
                  <a:pt x="127" y="54"/>
                </a:cubicBezTo>
                <a:cubicBezTo>
                  <a:pt x="123" y="23"/>
                  <a:pt x="97" y="0"/>
                  <a:pt x="66" y="0"/>
                </a:cubicBezTo>
                <a:close/>
              </a:path>
            </a:pathLst>
          </a:custGeom>
          <a:solidFill>
            <a:srgbClr val="FF646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502" name="ïṣľîďê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E131FD0D-541E-43C8-AB40-7CA73FBE249D}"/>
              </a:ext>
            </a:extLst>
          </p:cNvPr>
          <p:cNvSpPr/>
          <p:nvPr/>
        </p:nvSpPr>
        <p:spPr bwMode="auto">
          <a:xfrm>
            <a:off x="2597025" y="2656196"/>
            <a:ext cx="25631" cy="34175"/>
          </a:xfrm>
          <a:custGeom>
            <a:avLst/>
            <a:gdLst>
              <a:gd name="T0" fmla="*/ 5 w 27"/>
              <a:gd name="T1" fmla="*/ 18 h 37"/>
              <a:gd name="T2" fmla="*/ 1 w 27"/>
              <a:gd name="T3" fmla="*/ 11 h 37"/>
              <a:gd name="T4" fmla="*/ 1 w 27"/>
              <a:gd name="T5" fmla="*/ 7 h 37"/>
              <a:gd name="T6" fmla="*/ 3 w 27"/>
              <a:gd name="T7" fmla="*/ 4 h 37"/>
              <a:gd name="T8" fmla="*/ 6 w 27"/>
              <a:gd name="T9" fmla="*/ 1 h 37"/>
              <a:gd name="T10" fmla="*/ 11 w 27"/>
              <a:gd name="T11" fmla="*/ 0 h 37"/>
              <a:gd name="T12" fmla="*/ 15 w 27"/>
              <a:gd name="T13" fmla="*/ 0 h 37"/>
              <a:gd name="T14" fmla="*/ 19 w 27"/>
              <a:gd name="T15" fmla="*/ 2 h 37"/>
              <a:gd name="T16" fmla="*/ 22 w 27"/>
              <a:gd name="T17" fmla="*/ 4 h 37"/>
              <a:gd name="T18" fmla="*/ 23 w 27"/>
              <a:gd name="T19" fmla="*/ 8 h 37"/>
              <a:gd name="T20" fmla="*/ 21 w 27"/>
              <a:gd name="T21" fmla="*/ 16 h 37"/>
              <a:gd name="T22" fmla="*/ 27 w 27"/>
              <a:gd name="T23" fmla="*/ 24 h 37"/>
              <a:gd name="T24" fmla="*/ 26 w 27"/>
              <a:gd name="T25" fmla="*/ 28 h 37"/>
              <a:gd name="T26" fmla="*/ 24 w 27"/>
              <a:gd name="T27" fmla="*/ 32 h 37"/>
              <a:gd name="T28" fmla="*/ 21 w 27"/>
              <a:gd name="T29" fmla="*/ 35 h 37"/>
              <a:gd name="T30" fmla="*/ 15 w 27"/>
              <a:gd name="T31" fmla="*/ 37 h 37"/>
              <a:gd name="T32" fmla="*/ 10 w 27"/>
              <a:gd name="T33" fmla="*/ 37 h 37"/>
              <a:gd name="T34" fmla="*/ 6 w 27"/>
              <a:gd name="T35" fmla="*/ 35 h 37"/>
              <a:gd name="T36" fmla="*/ 3 w 27"/>
              <a:gd name="T37" fmla="*/ 32 h 37"/>
              <a:gd name="T38" fmla="*/ 1 w 27"/>
              <a:gd name="T39" fmla="*/ 27 h 37"/>
              <a:gd name="T40" fmla="*/ 2 w 27"/>
              <a:gd name="T41" fmla="*/ 22 h 37"/>
              <a:gd name="T42" fmla="*/ 5 w 27"/>
              <a:gd name="T43" fmla="*/ 18 h 37"/>
              <a:gd name="T44" fmla="*/ 8 w 27"/>
              <a:gd name="T45" fmla="*/ 11 h 37"/>
              <a:gd name="T46" fmla="*/ 9 w 27"/>
              <a:gd name="T47" fmla="*/ 12 h 37"/>
              <a:gd name="T48" fmla="*/ 10 w 27"/>
              <a:gd name="T49" fmla="*/ 13 h 37"/>
              <a:gd name="T50" fmla="*/ 11 w 27"/>
              <a:gd name="T51" fmla="*/ 14 h 37"/>
              <a:gd name="T52" fmla="*/ 12 w 27"/>
              <a:gd name="T53" fmla="*/ 14 h 37"/>
              <a:gd name="T54" fmla="*/ 15 w 27"/>
              <a:gd name="T55" fmla="*/ 13 h 37"/>
              <a:gd name="T56" fmla="*/ 16 w 27"/>
              <a:gd name="T57" fmla="*/ 10 h 37"/>
              <a:gd name="T58" fmla="*/ 14 w 27"/>
              <a:gd name="T59" fmla="*/ 7 h 37"/>
              <a:gd name="T60" fmla="*/ 11 w 27"/>
              <a:gd name="T61" fmla="*/ 7 h 37"/>
              <a:gd name="T62" fmla="*/ 9 w 27"/>
              <a:gd name="T63" fmla="*/ 8 h 37"/>
              <a:gd name="T64" fmla="*/ 8 w 27"/>
              <a:gd name="T65" fmla="*/ 11 h 37"/>
              <a:gd name="T66" fmla="*/ 9 w 27"/>
              <a:gd name="T67" fmla="*/ 25 h 37"/>
              <a:gd name="T68" fmla="*/ 10 w 27"/>
              <a:gd name="T69" fmla="*/ 27 h 37"/>
              <a:gd name="T70" fmla="*/ 11 w 27"/>
              <a:gd name="T71" fmla="*/ 29 h 37"/>
              <a:gd name="T72" fmla="*/ 13 w 27"/>
              <a:gd name="T73" fmla="*/ 30 h 37"/>
              <a:gd name="T74" fmla="*/ 14 w 27"/>
              <a:gd name="T75" fmla="*/ 30 h 37"/>
              <a:gd name="T76" fmla="*/ 16 w 27"/>
              <a:gd name="T77" fmla="*/ 29 h 37"/>
              <a:gd name="T78" fmla="*/ 18 w 27"/>
              <a:gd name="T79" fmla="*/ 28 h 37"/>
              <a:gd name="T80" fmla="*/ 18 w 27"/>
              <a:gd name="T81" fmla="*/ 26 h 37"/>
              <a:gd name="T82" fmla="*/ 19 w 27"/>
              <a:gd name="T83" fmla="*/ 24 h 37"/>
              <a:gd name="T84" fmla="*/ 17 w 27"/>
              <a:gd name="T85" fmla="*/ 21 h 37"/>
              <a:gd name="T86" fmla="*/ 13 w 27"/>
              <a:gd name="T87" fmla="*/ 20 h 37"/>
              <a:gd name="T88" fmla="*/ 11 w 27"/>
              <a:gd name="T89" fmla="*/ 20 h 37"/>
              <a:gd name="T90" fmla="*/ 10 w 27"/>
              <a:gd name="T91" fmla="*/ 22 h 37"/>
              <a:gd name="T92" fmla="*/ 9 w 27"/>
              <a:gd name="T93" fmla="*/ 23 h 37"/>
              <a:gd name="T94" fmla="*/ 9 w 27"/>
              <a:gd name="T95" fmla="*/ 25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27" h="37">
                <a:moveTo>
                  <a:pt x="5" y="18"/>
                </a:moveTo>
                <a:cubicBezTo>
                  <a:pt x="2" y="16"/>
                  <a:pt x="1" y="14"/>
                  <a:pt x="1" y="11"/>
                </a:cubicBezTo>
                <a:cubicBezTo>
                  <a:pt x="0" y="10"/>
                  <a:pt x="1" y="8"/>
                  <a:pt x="1" y="7"/>
                </a:cubicBezTo>
                <a:cubicBezTo>
                  <a:pt x="1" y="6"/>
                  <a:pt x="2" y="5"/>
                  <a:pt x="3" y="4"/>
                </a:cubicBezTo>
                <a:cubicBezTo>
                  <a:pt x="4" y="3"/>
                  <a:pt x="5" y="2"/>
                  <a:pt x="6" y="1"/>
                </a:cubicBezTo>
                <a:cubicBezTo>
                  <a:pt x="7" y="0"/>
                  <a:pt x="9" y="0"/>
                  <a:pt x="11" y="0"/>
                </a:cubicBezTo>
                <a:cubicBezTo>
                  <a:pt x="12" y="0"/>
                  <a:pt x="14" y="0"/>
                  <a:pt x="15" y="0"/>
                </a:cubicBezTo>
                <a:cubicBezTo>
                  <a:pt x="17" y="0"/>
                  <a:pt x="18" y="1"/>
                  <a:pt x="19" y="2"/>
                </a:cubicBezTo>
                <a:cubicBezTo>
                  <a:pt x="20" y="2"/>
                  <a:pt x="21" y="3"/>
                  <a:pt x="22" y="4"/>
                </a:cubicBezTo>
                <a:cubicBezTo>
                  <a:pt x="23" y="6"/>
                  <a:pt x="23" y="7"/>
                  <a:pt x="23" y="8"/>
                </a:cubicBezTo>
                <a:cubicBezTo>
                  <a:pt x="23" y="11"/>
                  <a:pt x="23" y="13"/>
                  <a:pt x="21" y="16"/>
                </a:cubicBezTo>
                <a:cubicBezTo>
                  <a:pt x="24" y="17"/>
                  <a:pt x="26" y="20"/>
                  <a:pt x="27" y="24"/>
                </a:cubicBezTo>
                <a:cubicBezTo>
                  <a:pt x="27" y="25"/>
                  <a:pt x="27" y="27"/>
                  <a:pt x="26" y="28"/>
                </a:cubicBezTo>
                <a:cubicBezTo>
                  <a:pt x="26" y="30"/>
                  <a:pt x="25" y="31"/>
                  <a:pt x="24" y="32"/>
                </a:cubicBezTo>
                <a:cubicBezTo>
                  <a:pt x="23" y="34"/>
                  <a:pt x="22" y="35"/>
                  <a:pt x="21" y="35"/>
                </a:cubicBezTo>
                <a:cubicBezTo>
                  <a:pt x="19" y="36"/>
                  <a:pt x="17" y="37"/>
                  <a:pt x="15" y="37"/>
                </a:cubicBezTo>
                <a:cubicBezTo>
                  <a:pt x="14" y="37"/>
                  <a:pt x="12" y="37"/>
                  <a:pt x="10" y="37"/>
                </a:cubicBezTo>
                <a:cubicBezTo>
                  <a:pt x="8" y="36"/>
                  <a:pt x="7" y="36"/>
                  <a:pt x="6" y="35"/>
                </a:cubicBezTo>
                <a:cubicBezTo>
                  <a:pt x="4" y="34"/>
                  <a:pt x="3" y="33"/>
                  <a:pt x="3" y="32"/>
                </a:cubicBezTo>
                <a:cubicBezTo>
                  <a:pt x="2" y="30"/>
                  <a:pt x="1" y="29"/>
                  <a:pt x="1" y="27"/>
                </a:cubicBezTo>
                <a:cubicBezTo>
                  <a:pt x="1" y="25"/>
                  <a:pt x="1" y="24"/>
                  <a:pt x="2" y="22"/>
                </a:cubicBezTo>
                <a:cubicBezTo>
                  <a:pt x="2" y="20"/>
                  <a:pt x="3" y="19"/>
                  <a:pt x="5" y="18"/>
                </a:cubicBezTo>
                <a:close/>
                <a:moveTo>
                  <a:pt x="8" y="11"/>
                </a:moveTo>
                <a:cubicBezTo>
                  <a:pt x="8" y="11"/>
                  <a:pt x="9" y="12"/>
                  <a:pt x="9" y="12"/>
                </a:cubicBezTo>
                <a:cubicBezTo>
                  <a:pt x="9" y="13"/>
                  <a:pt x="9" y="13"/>
                  <a:pt x="10" y="13"/>
                </a:cubicBezTo>
                <a:cubicBezTo>
                  <a:pt x="10" y="14"/>
                  <a:pt x="11" y="14"/>
                  <a:pt x="11" y="14"/>
                </a:cubicBezTo>
                <a:cubicBezTo>
                  <a:pt x="11" y="14"/>
                  <a:pt x="12" y="14"/>
                  <a:pt x="12" y="14"/>
                </a:cubicBezTo>
                <a:cubicBezTo>
                  <a:pt x="13" y="14"/>
                  <a:pt x="14" y="14"/>
                  <a:pt x="15" y="13"/>
                </a:cubicBezTo>
                <a:cubicBezTo>
                  <a:pt x="16" y="12"/>
                  <a:pt x="16" y="11"/>
                  <a:pt x="16" y="10"/>
                </a:cubicBezTo>
                <a:cubicBezTo>
                  <a:pt x="15" y="9"/>
                  <a:pt x="15" y="8"/>
                  <a:pt x="14" y="7"/>
                </a:cubicBezTo>
                <a:cubicBezTo>
                  <a:pt x="13" y="7"/>
                  <a:pt x="12" y="7"/>
                  <a:pt x="11" y="7"/>
                </a:cubicBezTo>
                <a:cubicBezTo>
                  <a:pt x="10" y="7"/>
                  <a:pt x="10" y="7"/>
                  <a:pt x="9" y="8"/>
                </a:cubicBezTo>
                <a:cubicBezTo>
                  <a:pt x="8" y="9"/>
                  <a:pt x="8" y="10"/>
                  <a:pt x="8" y="11"/>
                </a:cubicBezTo>
                <a:close/>
                <a:moveTo>
                  <a:pt x="9" y="25"/>
                </a:moveTo>
                <a:cubicBezTo>
                  <a:pt x="9" y="26"/>
                  <a:pt x="9" y="27"/>
                  <a:pt x="10" y="27"/>
                </a:cubicBezTo>
                <a:cubicBezTo>
                  <a:pt x="10" y="28"/>
                  <a:pt x="10" y="28"/>
                  <a:pt x="11" y="29"/>
                </a:cubicBezTo>
                <a:cubicBezTo>
                  <a:pt x="11" y="29"/>
                  <a:pt x="12" y="29"/>
                  <a:pt x="13" y="30"/>
                </a:cubicBezTo>
                <a:cubicBezTo>
                  <a:pt x="13" y="30"/>
                  <a:pt x="14" y="30"/>
                  <a:pt x="14" y="30"/>
                </a:cubicBezTo>
                <a:cubicBezTo>
                  <a:pt x="15" y="30"/>
                  <a:pt x="16" y="30"/>
                  <a:pt x="16" y="29"/>
                </a:cubicBezTo>
                <a:cubicBezTo>
                  <a:pt x="17" y="29"/>
                  <a:pt x="17" y="28"/>
                  <a:pt x="18" y="28"/>
                </a:cubicBezTo>
                <a:cubicBezTo>
                  <a:pt x="18" y="27"/>
                  <a:pt x="18" y="27"/>
                  <a:pt x="18" y="26"/>
                </a:cubicBezTo>
                <a:cubicBezTo>
                  <a:pt x="19" y="26"/>
                  <a:pt x="19" y="25"/>
                  <a:pt x="19" y="24"/>
                </a:cubicBezTo>
                <a:cubicBezTo>
                  <a:pt x="18" y="23"/>
                  <a:pt x="18" y="22"/>
                  <a:pt x="17" y="21"/>
                </a:cubicBezTo>
                <a:cubicBezTo>
                  <a:pt x="16" y="20"/>
                  <a:pt x="14" y="20"/>
                  <a:pt x="13" y="20"/>
                </a:cubicBezTo>
                <a:cubicBezTo>
                  <a:pt x="12" y="20"/>
                  <a:pt x="12" y="20"/>
                  <a:pt x="11" y="20"/>
                </a:cubicBezTo>
                <a:cubicBezTo>
                  <a:pt x="11" y="21"/>
                  <a:pt x="10" y="21"/>
                  <a:pt x="10" y="22"/>
                </a:cubicBezTo>
                <a:cubicBezTo>
                  <a:pt x="10" y="22"/>
                  <a:pt x="9" y="23"/>
                  <a:pt x="9" y="23"/>
                </a:cubicBezTo>
                <a:cubicBezTo>
                  <a:pt x="9" y="24"/>
                  <a:pt x="9" y="25"/>
                  <a:pt x="9" y="25"/>
                </a:cubicBezTo>
                <a:close/>
              </a:path>
            </a:pathLst>
          </a:custGeom>
          <a:solidFill>
            <a:srgbClr val="8C83D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503" name="íŝļíďè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421ADDBC-4EF2-4365-9559-6E5A79EECAA5}"/>
              </a:ext>
            </a:extLst>
          </p:cNvPr>
          <p:cNvSpPr/>
          <p:nvPr/>
        </p:nvSpPr>
        <p:spPr bwMode="auto">
          <a:xfrm>
            <a:off x="2624627" y="2652254"/>
            <a:ext cx="24974" cy="35489"/>
          </a:xfrm>
          <a:custGeom>
            <a:avLst/>
            <a:gdLst>
              <a:gd name="T0" fmla="*/ 8 w 27"/>
              <a:gd name="T1" fmla="*/ 37 h 38"/>
              <a:gd name="T2" fmla="*/ 2 w 27"/>
              <a:gd name="T3" fmla="*/ 34 h 38"/>
              <a:gd name="T4" fmla="*/ 4 w 27"/>
              <a:gd name="T5" fmla="*/ 30 h 38"/>
              <a:gd name="T6" fmla="*/ 8 w 27"/>
              <a:gd name="T7" fmla="*/ 25 h 38"/>
              <a:gd name="T8" fmla="*/ 13 w 27"/>
              <a:gd name="T9" fmla="*/ 16 h 38"/>
              <a:gd name="T10" fmla="*/ 15 w 27"/>
              <a:gd name="T11" fmla="*/ 10 h 38"/>
              <a:gd name="T12" fmla="*/ 14 w 27"/>
              <a:gd name="T13" fmla="*/ 8 h 38"/>
              <a:gd name="T14" fmla="*/ 11 w 27"/>
              <a:gd name="T15" fmla="*/ 7 h 38"/>
              <a:gd name="T16" fmla="*/ 9 w 27"/>
              <a:gd name="T17" fmla="*/ 9 h 38"/>
              <a:gd name="T18" fmla="*/ 8 w 27"/>
              <a:gd name="T19" fmla="*/ 12 h 38"/>
              <a:gd name="T20" fmla="*/ 7 w 27"/>
              <a:gd name="T21" fmla="*/ 15 h 38"/>
              <a:gd name="T22" fmla="*/ 5 w 27"/>
              <a:gd name="T23" fmla="*/ 16 h 38"/>
              <a:gd name="T24" fmla="*/ 2 w 27"/>
              <a:gd name="T25" fmla="*/ 15 h 38"/>
              <a:gd name="T26" fmla="*/ 0 w 27"/>
              <a:gd name="T27" fmla="*/ 13 h 38"/>
              <a:gd name="T28" fmla="*/ 0 w 27"/>
              <a:gd name="T29" fmla="*/ 9 h 38"/>
              <a:gd name="T30" fmla="*/ 2 w 27"/>
              <a:gd name="T31" fmla="*/ 6 h 38"/>
              <a:gd name="T32" fmla="*/ 6 w 27"/>
              <a:gd name="T33" fmla="*/ 2 h 38"/>
              <a:gd name="T34" fmla="*/ 11 w 27"/>
              <a:gd name="T35" fmla="*/ 0 h 38"/>
              <a:gd name="T36" fmla="*/ 15 w 27"/>
              <a:gd name="T37" fmla="*/ 0 h 38"/>
              <a:gd name="T38" fmla="*/ 19 w 27"/>
              <a:gd name="T39" fmla="*/ 2 h 38"/>
              <a:gd name="T40" fmla="*/ 22 w 27"/>
              <a:gd name="T41" fmla="*/ 5 h 38"/>
              <a:gd name="T42" fmla="*/ 23 w 27"/>
              <a:gd name="T43" fmla="*/ 9 h 38"/>
              <a:gd name="T44" fmla="*/ 23 w 27"/>
              <a:gd name="T45" fmla="*/ 13 h 38"/>
              <a:gd name="T46" fmla="*/ 21 w 27"/>
              <a:gd name="T47" fmla="*/ 18 h 38"/>
              <a:gd name="T48" fmla="*/ 18 w 27"/>
              <a:gd name="T49" fmla="*/ 23 h 38"/>
              <a:gd name="T50" fmla="*/ 14 w 27"/>
              <a:gd name="T51" fmla="*/ 29 h 38"/>
              <a:gd name="T52" fmla="*/ 21 w 27"/>
              <a:gd name="T53" fmla="*/ 28 h 38"/>
              <a:gd name="T54" fmla="*/ 27 w 27"/>
              <a:gd name="T55" fmla="*/ 31 h 38"/>
              <a:gd name="T56" fmla="*/ 22 w 27"/>
              <a:gd name="T57" fmla="*/ 35 h 38"/>
              <a:gd name="T58" fmla="*/ 8 w 27"/>
              <a:gd name="T59" fmla="*/ 37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27" h="38">
                <a:moveTo>
                  <a:pt x="8" y="37"/>
                </a:moveTo>
                <a:cubicBezTo>
                  <a:pt x="5" y="38"/>
                  <a:pt x="3" y="37"/>
                  <a:pt x="2" y="34"/>
                </a:cubicBezTo>
                <a:cubicBezTo>
                  <a:pt x="2" y="33"/>
                  <a:pt x="3" y="32"/>
                  <a:pt x="4" y="30"/>
                </a:cubicBezTo>
                <a:cubicBezTo>
                  <a:pt x="5" y="29"/>
                  <a:pt x="6" y="27"/>
                  <a:pt x="8" y="25"/>
                </a:cubicBezTo>
                <a:cubicBezTo>
                  <a:pt x="10" y="21"/>
                  <a:pt x="12" y="18"/>
                  <a:pt x="13" y="16"/>
                </a:cubicBezTo>
                <a:cubicBezTo>
                  <a:pt x="15" y="14"/>
                  <a:pt x="15" y="12"/>
                  <a:pt x="15" y="10"/>
                </a:cubicBezTo>
                <a:cubicBezTo>
                  <a:pt x="15" y="9"/>
                  <a:pt x="14" y="9"/>
                  <a:pt x="14" y="8"/>
                </a:cubicBezTo>
                <a:cubicBezTo>
                  <a:pt x="13" y="8"/>
                  <a:pt x="12" y="7"/>
                  <a:pt x="11" y="7"/>
                </a:cubicBezTo>
                <a:cubicBezTo>
                  <a:pt x="11" y="8"/>
                  <a:pt x="10" y="8"/>
                  <a:pt x="9" y="9"/>
                </a:cubicBezTo>
                <a:cubicBezTo>
                  <a:pt x="9" y="9"/>
                  <a:pt x="8" y="10"/>
                  <a:pt x="8" y="12"/>
                </a:cubicBezTo>
                <a:cubicBezTo>
                  <a:pt x="8" y="13"/>
                  <a:pt x="7" y="14"/>
                  <a:pt x="7" y="15"/>
                </a:cubicBezTo>
                <a:cubicBezTo>
                  <a:pt x="7" y="16"/>
                  <a:pt x="6" y="16"/>
                  <a:pt x="5" y="16"/>
                </a:cubicBezTo>
                <a:cubicBezTo>
                  <a:pt x="4" y="16"/>
                  <a:pt x="3" y="16"/>
                  <a:pt x="2" y="15"/>
                </a:cubicBezTo>
                <a:cubicBezTo>
                  <a:pt x="1" y="15"/>
                  <a:pt x="0" y="14"/>
                  <a:pt x="0" y="13"/>
                </a:cubicBezTo>
                <a:cubicBezTo>
                  <a:pt x="0" y="12"/>
                  <a:pt x="0" y="11"/>
                  <a:pt x="0" y="9"/>
                </a:cubicBezTo>
                <a:cubicBezTo>
                  <a:pt x="1" y="8"/>
                  <a:pt x="1" y="7"/>
                  <a:pt x="2" y="6"/>
                </a:cubicBezTo>
                <a:cubicBezTo>
                  <a:pt x="3" y="4"/>
                  <a:pt x="4" y="3"/>
                  <a:pt x="6" y="2"/>
                </a:cubicBezTo>
                <a:cubicBezTo>
                  <a:pt x="7" y="1"/>
                  <a:pt x="9" y="0"/>
                  <a:pt x="11" y="0"/>
                </a:cubicBezTo>
                <a:cubicBezTo>
                  <a:pt x="12" y="0"/>
                  <a:pt x="14" y="0"/>
                  <a:pt x="15" y="0"/>
                </a:cubicBezTo>
                <a:cubicBezTo>
                  <a:pt x="17" y="1"/>
                  <a:pt x="18" y="1"/>
                  <a:pt x="19" y="2"/>
                </a:cubicBezTo>
                <a:cubicBezTo>
                  <a:pt x="20" y="3"/>
                  <a:pt x="21" y="4"/>
                  <a:pt x="22" y="5"/>
                </a:cubicBezTo>
                <a:cubicBezTo>
                  <a:pt x="23" y="6"/>
                  <a:pt x="23" y="7"/>
                  <a:pt x="23" y="9"/>
                </a:cubicBezTo>
                <a:cubicBezTo>
                  <a:pt x="24" y="10"/>
                  <a:pt x="23" y="12"/>
                  <a:pt x="23" y="13"/>
                </a:cubicBezTo>
                <a:cubicBezTo>
                  <a:pt x="23" y="15"/>
                  <a:pt x="22" y="16"/>
                  <a:pt x="21" y="18"/>
                </a:cubicBezTo>
                <a:cubicBezTo>
                  <a:pt x="20" y="19"/>
                  <a:pt x="19" y="21"/>
                  <a:pt x="18" y="23"/>
                </a:cubicBezTo>
                <a:cubicBezTo>
                  <a:pt x="17" y="25"/>
                  <a:pt x="15" y="27"/>
                  <a:pt x="14" y="29"/>
                </a:cubicBezTo>
                <a:cubicBezTo>
                  <a:pt x="21" y="28"/>
                  <a:pt x="21" y="28"/>
                  <a:pt x="21" y="28"/>
                </a:cubicBezTo>
                <a:cubicBezTo>
                  <a:pt x="25" y="27"/>
                  <a:pt x="27" y="28"/>
                  <a:pt x="27" y="31"/>
                </a:cubicBezTo>
                <a:cubicBezTo>
                  <a:pt x="27" y="33"/>
                  <a:pt x="26" y="35"/>
                  <a:pt x="22" y="35"/>
                </a:cubicBezTo>
                <a:lnTo>
                  <a:pt x="8" y="37"/>
                </a:lnTo>
                <a:close/>
              </a:path>
            </a:pathLst>
          </a:custGeom>
          <a:solidFill>
            <a:srgbClr val="8C83D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504" name="îṡļíḓê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D8CD194B-54AF-479E-B3B7-491B265761E1}"/>
              </a:ext>
            </a:extLst>
          </p:cNvPr>
          <p:cNvSpPr/>
          <p:nvPr/>
        </p:nvSpPr>
        <p:spPr bwMode="auto">
          <a:xfrm>
            <a:off x="2928913" y="2849415"/>
            <a:ext cx="28917" cy="34832"/>
          </a:xfrm>
          <a:custGeom>
            <a:avLst/>
            <a:gdLst>
              <a:gd name="T0" fmla="*/ 18 w 31"/>
              <a:gd name="T1" fmla="*/ 29 h 37"/>
              <a:gd name="T2" fmla="*/ 6 w 31"/>
              <a:gd name="T3" fmla="*/ 30 h 37"/>
              <a:gd name="T4" fmla="*/ 2 w 31"/>
              <a:gd name="T5" fmla="*/ 30 h 37"/>
              <a:gd name="T6" fmla="*/ 0 w 31"/>
              <a:gd name="T7" fmla="*/ 28 h 37"/>
              <a:gd name="T8" fmla="*/ 1 w 31"/>
              <a:gd name="T9" fmla="*/ 25 h 37"/>
              <a:gd name="T10" fmla="*/ 2 w 31"/>
              <a:gd name="T11" fmla="*/ 23 h 37"/>
              <a:gd name="T12" fmla="*/ 10 w 31"/>
              <a:gd name="T13" fmla="*/ 5 h 37"/>
              <a:gd name="T14" fmla="*/ 12 w 31"/>
              <a:gd name="T15" fmla="*/ 2 h 37"/>
              <a:gd name="T16" fmla="*/ 15 w 31"/>
              <a:gd name="T17" fmla="*/ 1 h 37"/>
              <a:gd name="T18" fmla="*/ 20 w 31"/>
              <a:gd name="T19" fmla="*/ 2 h 37"/>
              <a:gd name="T20" fmla="*/ 23 w 31"/>
              <a:gd name="T21" fmla="*/ 8 h 37"/>
              <a:gd name="T22" fmla="*/ 24 w 31"/>
              <a:gd name="T23" fmla="*/ 21 h 37"/>
              <a:gd name="T24" fmla="*/ 25 w 31"/>
              <a:gd name="T25" fmla="*/ 21 h 37"/>
              <a:gd name="T26" fmla="*/ 25 w 31"/>
              <a:gd name="T27" fmla="*/ 21 h 37"/>
              <a:gd name="T28" fmla="*/ 29 w 31"/>
              <a:gd name="T29" fmla="*/ 21 h 37"/>
              <a:gd name="T30" fmla="*/ 30 w 31"/>
              <a:gd name="T31" fmla="*/ 23 h 37"/>
              <a:gd name="T32" fmla="*/ 26 w 31"/>
              <a:gd name="T33" fmla="*/ 28 h 37"/>
              <a:gd name="T34" fmla="*/ 25 w 31"/>
              <a:gd name="T35" fmla="*/ 28 h 37"/>
              <a:gd name="T36" fmla="*/ 26 w 31"/>
              <a:gd name="T37" fmla="*/ 32 h 37"/>
              <a:gd name="T38" fmla="*/ 25 w 31"/>
              <a:gd name="T39" fmla="*/ 35 h 37"/>
              <a:gd name="T40" fmla="*/ 22 w 31"/>
              <a:gd name="T41" fmla="*/ 36 h 37"/>
              <a:gd name="T42" fmla="*/ 18 w 31"/>
              <a:gd name="T43" fmla="*/ 32 h 37"/>
              <a:gd name="T44" fmla="*/ 18 w 31"/>
              <a:gd name="T45" fmla="*/ 29 h 37"/>
              <a:gd name="T46" fmla="*/ 17 w 31"/>
              <a:gd name="T47" fmla="*/ 22 h 37"/>
              <a:gd name="T48" fmla="*/ 15 w 31"/>
              <a:gd name="T49" fmla="*/ 8 h 37"/>
              <a:gd name="T50" fmla="*/ 9 w 31"/>
              <a:gd name="T51" fmla="*/ 23 h 37"/>
              <a:gd name="T52" fmla="*/ 17 w 31"/>
              <a:gd name="T53" fmla="*/ 22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31" h="37">
                <a:moveTo>
                  <a:pt x="18" y="29"/>
                </a:moveTo>
                <a:cubicBezTo>
                  <a:pt x="6" y="30"/>
                  <a:pt x="6" y="30"/>
                  <a:pt x="6" y="30"/>
                </a:cubicBezTo>
                <a:cubicBezTo>
                  <a:pt x="4" y="31"/>
                  <a:pt x="3" y="31"/>
                  <a:pt x="2" y="30"/>
                </a:cubicBezTo>
                <a:cubicBezTo>
                  <a:pt x="1" y="30"/>
                  <a:pt x="0" y="29"/>
                  <a:pt x="0" y="28"/>
                </a:cubicBezTo>
                <a:cubicBezTo>
                  <a:pt x="0" y="27"/>
                  <a:pt x="0" y="26"/>
                  <a:pt x="1" y="25"/>
                </a:cubicBezTo>
                <a:cubicBezTo>
                  <a:pt x="1" y="25"/>
                  <a:pt x="1" y="24"/>
                  <a:pt x="2" y="23"/>
                </a:cubicBezTo>
                <a:cubicBezTo>
                  <a:pt x="10" y="5"/>
                  <a:pt x="10" y="5"/>
                  <a:pt x="10" y="5"/>
                </a:cubicBezTo>
                <a:cubicBezTo>
                  <a:pt x="11" y="4"/>
                  <a:pt x="11" y="3"/>
                  <a:pt x="12" y="2"/>
                </a:cubicBezTo>
                <a:cubicBezTo>
                  <a:pt x="13" y="1"/>
                  <a:pt x="14" y="1"/>
                  <a:pt x="15" y="1"/>
                </a:cubicBezTo>
                <a:cubicBezTo>
                  <a:pt x="17" y="0"/>
                  <a:pt x="19" y="1"/>
                  <a:pt x="20" y="2"/>
                </a:cubicBezTo>
                <a:cubicBezTo>
                  <a:pt x="21" y="3"/>
                  <a:pt x="22" y="5"/>
                  <a:pt x="23" y="8"/>
                </a:cubicBezTo>
                <a:cubicBezTo>
                  <a:pt x="24" y="21"/>
                  <a:pt x="24" y="21"/>
                  <a:pt x="24" y="21"/>
                </a:cubicBezTo>
                <a:cubicBezTo>
                  <a:pt x="25" y="21"/>
                  <a:pt x="25" y="21"/>
                  <a:pt x="25" y="21"/>
                </a:cubicBezTo>
                <a:cubicBezTo>
                  <a:pt x="25" y="21"/>
                  <a:pt x="25" y="21"/>
                  <a:pt x="25" y="21"/>
                </a:cubicBezTo>
                <a:cubicBezTo>
                  <a:pt x="27" y="20"/>
                  <a:pt x="28" y="21"/>
                  <a:pt x="29" y="21"/>
                </a:cubicBezTo>
                <a:cubicBezTo>
                  <a:pt x="30" y="22"/>
                  <a:pt x="30" y="22"/>
                  <a:pt x="30" y="23"/>
                </a:cubicBezTo>
                <a:cubicBezTo>
                  <a:pt x="31" y="26"/>
                  <a:pt x="29" y="27"/>
                  <a:pt x="26" y="28"/>
                </a:cubicBezTo>
                <a:cubicBezTo>
                  <a:pt x="25" y="28"/>
                  <a:pt x="25" y="28"/>
                  <a:pt x="25" y="28"/>
                </a:cubicBezTo>
                <a:cubicBezTo>
                  <a:pt x="26" y="32"/>
                  <a:pt x="26" y="32"/>
                  <a:pt x="26" y="32"/>
                </a:cubicBezTo>
                <a:cubicBezTo>
                  <a:pt x="26" y="33"/>
                  <a:pt x="26" y="34"/>
                  <a:pt x="25" y="35"/>
                </a:cubicBezTo>
                <a:cubicBezTo>
                  <a:pt x="24" y="36"/>
                  <a:pt x="24" y="36"/>
                  <a:pt x="22" y="36"/>
                </a:cubicBezTo>
                <a:cubicBezTo>
                  <a:pt x="20" y="37"/>
                  <a:pt x="19" y="35"/>
                  <a:pt x="18" y="32"/>
                </a:cubicBezTo>
                <a:lnTo>
                  <a:pt x="18" y="29"/>
                </a:lnTo>
                <a:close/>
                <a:moveTo>
                  <a:pt x="17" y="22"/>
                </a:moveTo>
                <a:cubicBezTo>
                  <a:pt x="15" y="8"/>
                  <a:pt x="15" y="8"/>
                  <a:pt x="15" y="8"/>
                </a:cubicBezTo>
                <a:cubicBezTo>
                  <a:pt x="9" y="23"/>
                  <a:pt x="9" y="23"/>
                  <a:pt x="9" y="23"/>
                </a:cubicBezTo>
                <a:lnTo>
                  <a:pt x="17" y="22"/>
                </a:lnTo>
                <a:close/>
              </a:path>
            </a:pathLst>
          </a:custGeom>
          <a:solidFill>
            <a:srgbClr val="FF646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505" name="îṩ1ïdê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DD5C6004-44B8-4F82-94E2-2F4E8783BF36}"/>
              </a:ext>
            </a:extLst>
          </p:cNvPr>
          <p:cNvSpPr/>
          <p:nvPr/>
        </p:nvSpPr>
        <p:spPr bwMode="auto">
          <a:xfrm>
            <a:off x="2961116" y="2846129"/>
            <a:ext cx="24317" cy="35489"/>
          </a:xfrm>
          <a:custGeom>
            <a:avLst/>
            <a:gdLst>
              <a:gd name="T0" fmla="*/ 4 w 26"/>
              <a:gd name="T1" fmla="*/ 18 h 38"/>
              <a:gd name="T2" fmla="*/ 0 w 26"/>
              <a:gd name="T3" fmla="*/ 12 h 38"/>
              <a:gd name="T4" fmla="*/ 0 w 26"/>
              <a:gd name="T5" fmla="*/ 8 h 38"/>
              <a:gd name="T6" fmla="*/ 2 w 26"/>
              <a:gd name="T7" fmla="*/ 4 h 38"/>
              <a:gd name="T8" fmla="*/ 6 w 26"/>
              <a:gd name="T9" fmla="*/ 2 h 38"/>
              <a:gd name="T10" fmla="*/ 10 w 26"/>
              <a:gd name="T11" fmla="*/ 0 h 38"/>
              <a:gd name="T12" fmla="*/ 15 w 26"/>
              <a:gd name="T13" fmla="*/ 1 h 38"/>
              <a:gd name="T14" fmla="*/ 19 w 26"/>
              <a:gd name="T15" fmla="*/ 2 h 38"/>
              <a:gd name="T16" fmla="*/ 21 w 26"/>
              <a:gd name="T17" fmla="*/ 5 h 38"/>
              <a:gd name="T18" fmla="*/ 23 w 26"/>
              <a:gd name="T19" fmla="*/ 9 h 38"/>
              <a:gd name="T20" fmla="*/ 20 w 26"/>
              <a:gd name="T21" fmla="*/ 16 h 38"/>
              <a:gd name="T22" fmla="*/ 26 w 26"/>
              <a:gd name="T23" fmla="*/ 24 h 38"/>
              <a:gd name="T24" fmla="*/ 26 w 26"/>
              <a:gd name="T25" fmla="*/ 29 h 38"/>
              <a:gd name="T26" fmla="*/ 24 w 26"/>
              <a:gd name="T27" fmla="*/ 33 h 38"/>
              <a:gd name="T28" fmla="*/ 20 w 26"/>
              <a:gd name="T29" fmla="*/ 36 h 38"/>
              <a:gd name="T30" fmla="*/ 15 w 26"/>
              <a:gd name="T31" fmla="*/ 38 h 38"/>
              <a:gd name="T32" fmla="*/ 10 w 26"/>
              <a:gd name="T33" fmla="*/ 37 h 38"/>
              <a:gd name="T34" fmla="*/ 5 w 26"/>
              <a:gd name="T35" fmla="*/ 35 h 38"/>
              <a:gd name="T36" fmla="*/ 2 w 26"/>
              <a:gd name="T37" fmla="*/ 32 h 38"/>
              <a:gd name="T38" fmla="*/ 1 w 26"/>
              <a:gd name="T39" fmla="*/ 28 h 38"/>
              <a:gd name="T40" fmla="*/ 1 w 26"/>
              <a:gd name="T41" fmla="*/ 22 h 38"/>
              <a:gd name="T42" fmla="*/ 4 w 26"/>
              <a:gd name="T43" fmla="*/ 18 h 38"/>
              <a:gd name="T44" fmla="*/ 8 w 26"/>
              <a:gd name="T45" fmla="*/ 11 h 38"/>
              <a:gd name="T46" fmla="*/ 8 w 26"/>
              <a:gd name="T47" fmla="*/ 13 h 38"/>
              <a:gd name="T48" fmla="*/ 9 w 26"/>
              <a:gd name="T49" fmla="*/ 14 h 38"/>
              <a:gd name="T50" fmla="*/ 10 w 26"/>
              <a:gd name="T51" fmla="*/ 15 h 38"/>
              <a:gd name="T52" fmla="*/ 12 w 26"/>
              <a:gd name="T53" fmla="*/ 15 h 38"/>
              <a:gd name="T54" fmla="*/ 14 w 26"/>
              <a:gd name="T55" fmla="*/ 13 h 38"/>
              <a:gd name="T56" fmla="*/ 15 w 26"/>
              <a:gd name="T57" fmla="*/ 10 h 38"/>
              <a:gd name="T58" fmla="*/ 14 w 26"/>
              <a:gd name="T59" fmla="*/ 8 h 38"/>
              <a:gd name="T60" fmla="*/ 11 w 26"/>
              <a:gd name="T61" fmla="*/ 7 h 38"/>
              <a:gd name="T62" fmla="*/ 9 w 26"/>
              <a:gd name="T63" fmla="*/ 9 h 38"/>
              <a:gd name="T64" fmla="*/ 8 w 26"/>
              <a:gd name="T65" fmla="*/ 11 h 38"/>
              <a:gd name="T66" fmla="*/ 9 w 26"/>
              <a:gd name="T67" fmla="*/ 26 h 38"/>
              <a:gd name="T68" fmla="*/ 9 w 26"/>
              <a:gd name="T69" fmla="*/ 28 h 38"/>
              <a:gd name="T70" fmla="*/ 10 w 26"/>
              <a:gd name="T71" fmla="*/ 29 h 38"/>
              <a:gd name="T72" fmla="*/ 12 w 26"/>
              <a:gd name="T73" fmla="*/ 30 h 38"/>
              <a:gd name="T74" fmla="*/ 14 w 26"/>
              <a:gd name="T75" fmla="*/ 30 h 38"/>
              <a:gd name="T76" fmla="*/ 16 w 26"/>
              <a:gd name="T77" fmla="*/ 30 h 38"/>
              <a:gd name="T78" fmla="*/ 17 w 26"/>
              <a:gd name="T79" fmla="*/ 28 h 38"/>
              <a:gd name="T80" fmla="*/ 18 w 26"/>
              <a:gd name="T81" fmla="*/ 27 h 38"/>
              <a:gd name="T82" fmla="*/ 18 w 26"/>
              <a:gd name="T83" fmla="*/ 25 h 38"/>
              <a:gd name="T84" fmla="*/ 16 w 26"/>
              <a:gd name="T85" fmla="*/ 21 h 38"/>
              <a:gd name="T86" fmla="*/ 13 w 26"/>
              <a:gd name="T87" fmla="*/ 20 h 38"/>
              <a:gd name="T88" fmla="*/ 11 w 26"/>
              <a:gd name="T89" fmla="*/ 21 h 38"/>
              <a:gd name="T90" fmla="*/ 9 w 26"/>
              <a:gd name="T91" fmla="*/ 22 h 38"/>
              <a:gd name="T92" fmla="*/ 9 w 26"/>
              <a:gd name="T93" fmla="*/ 24 h 38"/>
              <a:gd name="T94" fmla="*/ 9 w 26"/>
              <a:gd name="T95" fmla="*/ 26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26" h="38">
                <a:moveTo>
                  <a:pt x="4" y="18"/>
                </a:moveTo>
                <a:cubicBezTo>
                  <a:pt x="2" y="17"/>
                  <a:pt x="0" y="15"/>
                  <a:pt x="0" y="12"/>
                </a:cubicBezTo>
                <a:cubicBezTo>
                  <a:pt x="0" y="10"/>
                  <a:pt x="0" y="9"/>
                  <a:pt x="0" y="8"/>
                </a:cubicBezTo>
                <a:cubicBezTo>
                  <a:pt x="1" y="6"/>
                  <a:pt x="1" y="5"/>
                  <a:pt x="2" y="4"/>
                </a:cubicBezTo>
                <a:cubicBezTo>
                  <a:pt x="3" y="3"/>
                  <a:pt x="4" y="2"/>
                  <a:pt x="6" y="2"/>
                </a:cubicBezTo>
                <a:cubicBezTo>
                  <a:pt x="7" y="1"/>
                  <a:pt x="8" y="1"/>
                  <a:pt x="10" y="0"/>
                </a:cubicBezTo>
                <a:cubicBezTo>
                  <a:pt x="12" y="0"/>
                  <a:pt x="13" y="0"/>
                  <a:pt x="15" y="1"/>
                </a:cubicBezTo>
                <a:cubicBezTo>
                  <a:pt x="16" y="1"/>
                  <a:pt x="17" y="1"/>
                  <a:pt x="19" y="2"/>
                </a:cubicBezTo>
                <a:cubicBezTo>
                  <a:pt x="20" y="3"/>
                  <a:pt x="21" y="4"/>
                  <a:pt x="21" y="5"/>
                </a:cubicBezTo>
                <a:cubicBezTo>
                  <a:pt x="22" y="6"/>
                  <a:pt x="22" y="7"/>
                  <a:pt x="23" y="9"/>
                </a:cubicBezTo>
                <a:cubicBezTo>
                  <a:pt x="23" y="12"/>
                  <a:pt x="22" y="14"/>
                  <a:pt x="20" y="16"/>
                </a:cubicBezTo>
                <a:cubicBezTo>
                  <a:pt x="24" y="18"/>
                  <a:pt x="26" y="21"/>
                  <a:pt x="26" y="24"/>
                </a:cubicBezTo>
                <a:cubicBezTo>
                  <a:pt x="26" y="26"/>
                  <a:pt x="26" y="28"/>
                  <a:pt x="26" y="29"/>
                </a:cubicBezTo>
                <a:cubicBezTo>
                  <a:pt x="25" y="30"/>
                  <a:pt x="25" y="32"/>
                  <a:pt x="24" y="33"/>
                </a:cubicBezTo>
                <a:cubicBezTo>
                  <a:pt x="23" y="34"/>
                  <a:pt x="21" y="35"/>
                  <a:pt x="20" y="36"/>
                </a:cubicBezTo>
                <a:cubicBezTo>
                  <a:pt x="19" y="37"/>
                  <a:pt x="17" y="37"/>
                  <a:pt x="15" y="38"/>
                </a:cubicBezTo>
                <a:cubicBezTo>
                  <a:pt x="13" y="38"/>
                  <a:pt x="11" y="38"/>
                  <a:pt x="10" y="37"/>
                </a:cubicBezTo>
                <a:cubicBezTo>
                  <a:pt x="8" y="37"/>
                  <a:pt x="6" y="36"/>
                  <a:pt x="5" y="35"/>
                </a:cubicBezTo>
                <a:cubicBezTo>
                  <a:pt x="4" y="34"/>
                  <a:pt x="3" y="33"/>
                  <a:pt x="2" y="32"/>
                </a:cubicBezTo>
                <a:cubicBezTo>
                  <a:pt x="1" y="31"/>
                  <a:pt x="1" y="29"/>
                  <a:pt x="1" y="28"/>
                </a:cubicBezTo>
                <a:cubicBezTo>
                  <a:pt x="0" y="26"/>
                  <a:pt x="1" y="24"/>
                  <a:pt x="1" y="22"/>
                </a:cubicBezTo>
                <a:cubicBezTo>
                  <a:pt x="2" y="21"/>
                  <a:pt x="3" y="19"/>
                  <a:pt x="4" y="18"/>
                </a:cubicBezTo>
                <a:close/>
                <a:moveTo>
                  <a:pt x="8" y="11"/>
                </a:moveTo>
                <a:cubicBezTo>
                  <a:pt x="8" y="12"/>
                  <a:pt x="8" y="12"/>
                  <a:pt x="8" y="13"/>
                </a:cubicBezTo>
                <a:cubicBezTo>
                  <a:pt x="9" y="13"/>
                  <a:pt x="9" y="14"/>
                  <a:pt x="9" y="14"/>
                </a:cubicBezTo>
                <a:cubicBezTo>
                  <a:pt x="10" y="14"/>
                  <a:pt x="10" y="14"/>
                  <a:pt x="10" y="15"/>
                </a:cubicBezTo>
                <a:cubicBezTo>
                  <a:pt x="11" y="15"/>
                  <a:pt x="11" y="15"/>
                  <a:pt x="12" y="15"/>
                </a:cubicBezTo>
                <a:cubicBezTo>
                  <a:pt x="13" y="15"/>
                  <a:pt x="14" y="14"/>
                  <a:pt x="14" y="13"/>
                </a:cubicBezTo>
                <a:cubicBezTo>
                  <a:pt x="15" y="12"/>
                  <a:pt x="15" y="12"/>
                  <a:pt x="15" y="10"/>
                </a:cubicBezTo>
                <a:cubicBezTo>
                  <a:pt x="15" y="9"/>
                  <a:pt x="14" y="9"/>
                  <a:pt x="14" y="8"/>
                </a:cubicBezTo>
                <a:cubicBezTo>
                  <a:pt x="13" y="7"/>
                  <a:pt x="12" y="7"/>
                  <a:pt x="11" y="7"/>
                </a:cubicBezTo>
                <a:cubicBezTo>
                  <a:pt x="10" y="7"/>
                  <a:pt x="9" y="8"/>
                  <a:pt x="9" y="9"/>
                </a:cubicBezTo>
                <a:cubicBezTo>
                  <a:pt x="8" y="9"/>
                  <a:pt x="8" y="10"/>
                  <a:pt x="8" y="11"/>
                </a:cubicBezTo>
                <a:close/>
                <a:moveTo>
                  <a:pt x="9" y="26"/>
                </a:moveTo>
                <a:cubicBezTo>
                  <a:pt x="9" y="27"/>
                  <a:pt x="9" y="27"/>
                  <a:pt x="9" y="28"/>
                </a:cubicBezTo>
                <a:cubicBezTo>
                  <a:pt x="10" y="28"/>
                  <a:pt x="10" y="29"/>
                  <a:pt x="10" y="29"/>
                </a:cubicBezTo>
                <a:cubicBezTo>
                  <a:pt x="11" y="30"/>
                  <a:pt x="11" y="30"/>
                  <a:pt x="12" y="30"/>
                </a:cubicBezTo>
                <a:cubicBezTo>
                  <a:pt x="13" y="30"/>
                  <a:pt x="13" y="30"/>
                  <a:pt x="14" y="30"/>
                </a:cubicBezTo>
                <a:cubicBezTo>
                  <a:pt x="15" y="30"/>
                  <a:pt x="15" y="30"/>
                  <a:pt x="16" y="30"/>
                </a:cubicBezTo>
                <a:cubicBezTo>
                  <a:pt x="16" y="29"/>
                  <a:pt x="17" y="29"/>
                  <a:pt x="17" y="28"/>
                </a:cubicBezTo>
                <a:cubicBezTo>
                  <a:pt x="17" y="28"/>
                  <a:pt x="18" y="27"/>
                  <a:pt x="18" y="27"/>
                </a:cubicBezTo>
                <a:cubicBezTo>
                  <a:pt x="18" y="26"/>
                  <a:pt x="18" y="25"/>
                  <a:pt x="18" y="25"/>
                </a:cubicBezTo>
                <a:cubicBezTo>
                  <a:pt x="18" y="23"/>
                  <a:pt x="17" y="22"/>
                  <a:pt x="16" y="21"/>
                </a:cubicBezTo>
                <a:cubicBezTo>
                  <a:pt x="15" y="20"/>
                  <a:pt x="14" y="20"/>
                  <a:pt x="13" y="20"/>
                </a:cubicBezTo>
                <a:cubicBezTo>
                  <a:pt x="12" y="20"/>
                  <a:pt x="11" y="21"/>
                  <a:pt x="11" y="21"/>
                </a:cubicBezTo>
                <a:cubicBezTo>
                  <a:pt x="10" y="21"/>
                  <a:pt x="10" y="22"/>
                  <a:pt x="9" y="22"/>
                </a:cubicBezTo>
                <a:cubicBezTo>
                  <a:pt x="9" y="23"/>
                  <a:pt x="9" y="23"/>
                  <a:pt x="9" y="24"/>
                </a:cubicBezTo>
                <a:cubicBezTo>
                  <a:pt x="8" y="25"/>
                  <a:pt x="8" y="25"/>
                  <a:pt x="9" y="26"/>
                </a:cubicBezTo>
                <a:close/>
              </a:path>
            </a:pathLst>
          </a:custGeom>
          <a:solidFill>
            <a:srgbClr val="FF646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506" name="ïšļîḋê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E02F3432-69C3-4FEA-B36B-80C854BBC3F0}"/>
              </a:ext>
            </a:extLst>
          </p:cNvPr>
          <p:cNvSpPr/>
          <p:nvPr/>
        </p:nvSpPr>
        <p:spPr bwMode="auto">
          <a:xfrm>
            <a:off x="2577309" y="3112954"/>
            <a:ext cx="41404" cy="38775"/>
          </a:xfrm>
          <a:custGeom>
            <a:avLst/>
            <a:gdLst>
              <a:gd name="T0" fmla="*/ 22 w 44"/>
              <a:gd name="T1" fmla="*/ 42 h 42"/>
              <a:gd name="T2" fmla="*/ 1 w 44"/>
              <a:gd name="T3" fmla="*/ 24 h 42"/>
              <a:gd name="T4" fmla="*/ 5 w 44"/>
              <a:gd name="T5" fmla="*/ 9 h 42"/>
              <a:gd name="T6" fmla="*/ 19 w 44"/>
              <a:gd name="T7" fmla="*/ 1 h 42"/>
              <a:gd name="T8" fmla="*/ 22 w 44"/>
              <a:gd name="T9" fmla="*/ 0 h 42"/>
              <a:gd name="T10" fmla="*/ 42 w 44"/>
              <a:gd name="T11" fmla="*/ 19 h 42"/>
              <a:gd name="T12" fmla="*/ 24 w 44"/>
              <a:gd name="T13" fmla="*/ 42 h 42"/>
              <a:gd name="T14" fmla="*/ 22 w 44"/>
              <a:gd name="T15" fmla="*/ 42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44" h="42">
                <a:moveTo>
                  <a:pt x="22" y="42"/>
                </a:moveTo>
                <a:cubicBezTo>
                  <a:pt x="11" y="42"/>
                  <a:pt x="2" y="35"/>
                  <a:pt x="1" y="24"/>
                </a:cubicBezTo>
                <a:cubicBezTo>
                  <a:pt x="0" y="19"/>
                  <a:pt x="1" y="13"/>
                  <a:pt x="5" y="9"/>
                </a:cubicBezTo>
                <a:cubicBezTo>
                  <a:pt x="8" y="4"/>
                  <a:pt x="13" y="1"/>
                  <a:pt x="19" y="1"/>
                </a:cubicBezTo>
                <a:cubicBezTo>
                  <a:pt x="20" y="0"/>
                  <a:pt x="21" y="0"/>
                  <a:pt x="22" y="0"/>
                </a:cubicBezTo>
                <a:cubicBezTo>
                  <a:pt x="32" y="0"/>
                  <a:pt x="41" y="8"/>
                  <a:pt x="42" y="19"/>
                </a:cubicBezTo>
                <a:cubicBezTo>
                  <a:pt x="44" y="30"/>
                  <a:pt x="36" y="41"/>
                  <a:pt x="24" y="42"/>
                </a:cubicBezTo>
                <a:cubicBezTo>
                  <a:pt x="23" y="42"/>
                  <a:pt x="22" y="42"/>
                  <a:pt x="22" y="42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507" name="î$ľïdê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656496EB-CB94-48E6-8085-02967124B5C5}"/>
              </a:ext>
            </a:extLst>
          </p:cNvPr>
          <p:cNvSpPr/>
          <p:nvPr/>
        </p:nvSpPr>
        <p:spPr bwMode="auto">
          <a:xfrm>
            <a:off x="2572051" y="3109010"/>
            <a:ext cx="51262" cy="47976"/>
          </a:xfrm>
          <a:custGeom>
            <a:avLst/>
            <a:gdLst>
              <a:gd name="T0" fmla="*/ 28 w 55"/>
              <a:gd name="T1" fmla="*/ 9 h 51"/>
              <a:gd name="T2" fmla="*/ 44 w 55"/>
              <a:gd name="T3" fmla="*/ 23 h 51"/>
              <a:gd name="T4" fmla="*/ 30 w 55"/>
              <a:gd name="T5" fmla="*/ 42 h 51"/>
              <a:gd name="T6" fmla="*/ 28 w 55"/>
              <a:gd name="T7" fmla="*/ 42 h 51"/>
              <a:gd name="T8" fmla="*/ 11 w 55"/>
              <a:gd name="T9" fmla="*/ 28 h 51"/>
              <a:gd name="T10" fmla="*/ 25 w 55"/>
              <a:gd name="T11" fmla="*/ 9 h 51"/>
              <a:gd name="T12" fmla="*/ 28 w 55"/>
              <a:gd name="T13" fmla="*/ 9 h 51"/>
              <a:gd name="T14" fmla="*/ 28 w 55"/>
              <a:gd name="T15" fmla="*/ 0 h 51"/>
              <a:gd name="T16" fmla="*/ 28 w 55"/>
              <a:gd name="T17" fmla="*/ 0 h 51"/>
              <a:gd name="T18" fmla="*/ 24 w 55"/>
              <a:gd name="T19" fmla="*/ 0 h 51"/>
              <a:gd name="T20" fmla="*/ 2 w 55"/>
              <a:gd name="T21" fmla="*/ 29 h 51"/>
              <a:gd name="T22" fmla="*/ 28 w 55"/>
              <a:gd name="T23" fmla="*/ 51 h 51"/>
              <a:gd name="T24" fmla="*/ 31 w 55"/>
              <a:gd name="T25" fmla="*/ 51 h 51"/>
              <a:gd name="T26" fmla="*/ 53 w 55"/>
              <a:gd name="T27" fmla="*/ 22 h 51"/>
              <a:gd name="T28" fmla="*/ 28 w 55"/>
              <a:gd name="T29" fmla="*/ 0 h 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55" h="51">
                <a:moveTo>
                  <a:pt x="28" y="9"/>
                </a:moveTo>
                <a:cubicBezTo>
                  <a:pt x="36" y="9"/>
                  <a:pt x="43" y="15"/>
                  <a:pt x="44" y="23"/>
                </a:cubicBezTo>
                <a:cubicBezTo>
                  <a:pt x="45" y="32"/>
                  <a:pt x="39" y="40"/>
                  <a:pt x="30" y="42"/>
                </a:cubicBezTo>
                <a:cubicBezTo>
                  <a:pt x="29" y="42"/>
                  <a:pt x="28" y="42"/>
                  <a:pt x="28" y="42"/>
                </a:cubicBezTo>
                <a:cubicBezTo>
                  <a:pt x="19" y="42"/>
                  <a:pt x="12" y="36"/>
                  <a:pt x="11" y="28"/>
                </a:cubicBezTo>
                <a:cubicBezTo>
                  <a:pt x="10" y="19"/>
                  <a:pt x="16" y="10"/>
                  <a:pt x="25" y="9"/>
                </a:cubicBezTo>
                <a:cubicBezTo>
                  <a:pt x="26" y="9"/>
                  <a:pt x="27" y="9"/>
                  <a:pt x="28" y="9"/>
                </a:cubicBezTo>
                <a:moveTo>
                  <a:pt x="28" y="0"/>
                </a:moveTo>
                <a:cubicBezTo>
                  <a:pt x="28" y="0"/>
                  <a:pt x="28" y="0"/>
                  <a:pt x="28" y="0"/>
                </a:cubicBezTo>
                <a:cubicBezTo>
                  <a:pt x="26" y="0"/>
                  <a:pt x="25" y="0"/>
                  <a:pt x="24" y="0"/>
                </a:cubicBezTo>
                <a:cubicBezTo>
                  <a:pt x="10" y="2"/>
                  <a:pt x="0" y="15"/>
                  <a:pt x="2" y="29"/>
                </a:cubicBezTo>
                <a:cubicBezTo>
                  <a:pt x="4" y="42"/>
                  <a:pt x="15" y="51"/>
                  <a:pt x="28" y="51"/>
                </a:cubicBezTo>
                <a:cubicBezTo>
                  <a:pt x="29" y="51"/>
                  <a:pt x="30" y="51"/>
                  <a:pt x="31" y="51"/>
                </a:cubicBezTo>
                <a:cubicBezTo>
                  <a:pt x="45" y="49"/>
                  <a:pt x="55" y="36"/>
                  <a:pt x="53" y="22"/>
                </a:cubicBezTo>
                <a:cubicBezTo>
                  <a:pt x="51" y="9"/>
                  <a:pt x="40" y="0"/>
                  <a:pt x="28" y="0"/>
                </a:cubicBezTo>
                <a:close/>
              </a:path>
            </a:pathLst>
          </a:custGeom>
          <a:solidFill>
            <a:srgbClr val="FF646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508" name="îşľiḓé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700FB740-9ADC-4F8F-A14D-94885141C281}"/>
              </a:ext>
            </a:extLst>
          </p:cNvPr>
          <p:cNvSpPr/>
          <p:nvPr/>
        </p:nvSpPr>
        <p:spPr bwMode="auto">
          <a:xfrm>
            <a:off x="2893424" y="3156986"/>
            <a:ext cx="41404" cy="40090"/>
          </a:xfrm>
          <a:custGeom>
            <a:avLst/>
            <a:gdLst>
              <a:gd name="T0" fmla="*/ 22 w 44"/>
              <a:gd name="T1" fmla="*/ 43 h 43"/>
              <a:gd name="T2" fmla="*/ 1 w 44"/>
              <a:gd name="T3" fmla="*/ 24 h 43"/>
              <a:gd name="T4" fmla="*/ 19 w 44"/>
              <a:gd name="T5" fmla="*/ 1 h 43"/>
              <a:gd name="T6" fmla="*/ 22 w 44"/>
              <a:gd name="T7" fmla="*/ 0 h 43"/>
              <a:gd name="T8" fmla="*/ 43 w 44"/>
              <a:gd name="T9" fmla="*/ 19 h 43"/>
              <a:gd name="T10" fmla="*/ 39 w 44"/>
              <a:gd name="T11" fmla="*/ 34 h 43"/>
              <a:gd name="T12" fmla="*/ 25 w 44"/>
              <a:gd name="T13" fmla="*/ 42 h 43"/>
              <a:gd name="T14" fmla="*/ 22 w 44"/>
              <a:gd name="T15" fmla="*/ 43 h 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44" h="43">
                <a:moveTo>
                  <a:pt x="22" y="43"/>
                </a:moveTo>
                <a:cubicBezTo>
                  <a:pt x="12" y="43"/>
                  <a:pt x="3" y="35"/>
                  <a:pt x="1" y="24"/>
                </a:cubicBezTo>
                <a:cubicBezTo>
                  <a:pt x="0" y="13"/>
                  <a:pt x="8" y="2"/>
                  <a:pt x="19" y="1"/>
                </a:cubicBezTo>
                <a:cubicBezTo>
                  <a:pt x="20" y="1"/>
                  <a:pt x="21" y="0"/>
                  <a:pt x="22" y="0"/>
                </a:cubicBezTo>
                <a:cubicBezTo>
                  <a:pt x="33" y="0"/>
                  <a:pt x="42" y="8"/>
                  <a:pt x="43" y="19"/>
                </a:cubicBezTo>
                <a:cubicBezTo>
                  <a:pt x="44" y="24"/>
                  <a:pt x="42" y="30"/>
                  <a:pt x="39" y="34"/>
                </a:cubicBezTo>
                <a:cubicBezTo>
                  <a:pt x="35" y="39"/>
                  <a:pt x="30" y="42"/>
                  <a:pt x="25" y="42"/>
                </a:cubicBezTo>
                <a:cubicBezTo>
                  <a:pt x="24" y="43"/>
                  <a:pt x="23" y="43"/>
                  <a:pt x="22" y="43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509" name="í$ļîďe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878D6A86-50A8-467F-88F9-A3BF51522492}"/>
              </a:ext>
            </a:extLst>
          </p:cNvPr>
          <p:cNvSpPr/>
          <p:nvPr/>
        </p:nvSpPr>
        <p:spPr bwMode="auto">
          <a:xfrm>
            <a:off x="2888824" y="3153043"/>
            <a:ext cx="51262" cy="47319"/>
          </a:xfrm>
          <a:custGeom>
            <a:avLst/>
            <a:gdLst>
              <a:gd name="T0" fmla="*/ 27 w 55"/>
              <a:gd name="T1" fmla="*/ 9 h 51"/>
              <a:gd name="T2" fmla="*/ 43 w 55"/>
              <a:gd name="T3" fmla="*/ 23 h 51"/>
              <a:gd name="T4" fmla="*/ 29 w 55"/>
              <a:gd name="T5" fmla="*/ 42 h 51"/>
              <a:gd name="T6" fmla="*/ 27 w 55"/>
              <a:gd name="T7" fmla="*/ 42 h 51"/>
              <a:gd name="T8" fmla="*/ 11 w 55"/>
              <a:gd name="T9" fmla="*/ 28 h 51"/>
              <a:gd name="T10" fmla="*/ 25 w 55"/>
              <a:gd name="T11" fmla="*/ 9 h 51"/>
              <a:gd name="T12" fmla="*/ 27 w 55"/>
              <a:gd name="T13" fmla="*/ 9 h 51"/>
              <a:gd name="T14" fmla="*/ 27 w 55"/>
              <a:gd name="T15" fmla="*/ 0 h 51"/>
              <a:gd name="T16" fmla="*/ 27 w 55"/>
              <a:gd name="T17" fmla="*/ 0 h 51"/>
              <a:gd name="T18" fmla="*/ 24 w 55"/>
              <a:gd name="T19" fmla="*/ 0 h 51"/>
              <a:gd name="T20" fmla="*/ 2 w 55"/>
              <a:gd name="T21" fmla="*/ 29 h 51"/>
              <a:gd name="T22" fmla="*/ 27 w 55"/>
              <a:gd name="T23" fmla="*/ 51 h 51"/>
              <a:gd name="T24" fmla="*/ 31 w 55"/>
              <a:gd name="T25" fmla="*/ 51 h 51"/>
              <a:gd name="T26" fmla="*/ 53 w 55"/>
              <a:gd name="T27" fmla="*/ 22 h 51"/>
              <a:gd name="T28" fmla="*/ 27 w 55"/>
              <a:gd name="T29" fmla="*/ 0 h 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55" h="51">
                <a:moveTo>
                  <a:pt x="27" y="9"/>
                </a:moveTo>
                <a:cubicBezTo>
                  <a:pt x="35" y="9"/>
                  <a:pt x="42" y="15"/>
                  <a:pt x="43" y="23"/>
                </a:cubicBezTo>
                <a:cubicBezTo>
                  <a:pt x="45" y="32"/>
                  <a:pt x="38" y="41"/>
                  <a:pt x="29" y="42"/>
                </a:cubicBezTo>
                <a:cubicBezTo>
                  <a:pt x="29" y="42"/>
                  <a:pt x="28" y="42"/>
                  <a:pt x="27" y="42"/>
                </a:cubicBezTo>
                <a:cubicBezTo>
                  <a:pt x="19" y="42"/>
                  <a:pt x="12" y="36"/>
                  <a:pt x="11" y="28"/>
                </a:cubicBezTo>
                <a:cubicBezTo>
                  <a:pt x="10" y="19"/>
                  <a:pt x="16" y="10"/>
                  <a:pt x="25" y="9"/>
                </a:cubicBezTo>
                <a:cubicBezTo>
                  <a:pt x="26" y="9"/>
                  <a:pt x="27" y="9"/>
                  <a:pt x="27" y="9"/>
                </a:cubicBezTo>
                <a:moveTo>
                  <a:pt x="27" y="0"/>
                </a:moveTo>
                <a:cubicBezTo>
                  <a:pt x="27" y="0"/>
                  <a:pt x="27" y="0"/>
                  <a:pt x="27" y="0"/>
                </a:cubicBezTo>
                <a:cubicBezTo>
                  <a:pt x="26" y="0"/>
                  <a:pt x="25" y="0"/>
                  <a:pt x="24" y="0"/>
                </a:cubicBezTo>
                <a:cubicBezTo>
                  <a:pt x="10" y="2"/>
                  <a:pt x="0" y="15"/>
                  <a:pt x="2" y="29"/>
                </a:cubicBezTo>
                <a:cubicBezTo>
                  <a:pt x="3" y="42"/>
                  <a:pt x="14" y="51"/>
                  <a:pt x="27" y="51"/>
                </a:cubicBezTo>
                <a:cubicBezTo>
                  <a:pt x="28" y="51"/>
                  <a:pt x="29" y="51"/>
                  <a:pt x="31" y="51"/>
                </a:cubicBezTo>
                <a:cubicBezTo>
                  <a:pt x="45" y="49"/>
                  <a:pt x="55" y="36"/>
                  <a:pt x="53" y="22"/>
                </a:cubicBezTo>
                <a:cubicBezTo>
                  <a:pt x="51" y="9"/>
                  <a:pt x="40" y="0"/>
                  <a:pt x="27" y="0"/>
                </a:cubicBezTo>
                <a:close/>
              </a:path>
            </a:pathLst>
          </a:custGeom>
          <a:solidFill>
            <a:srgbClr val="8C83D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510" name="íSḻïďé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1FF106A2-7ECE-45F0-8E09-D587F81FB998}"/>
              </a:ext>
            </a:extLst>
          </p:cNvPr>
          <p:cNvSpPr/>
          <p:nvPr/>
        </p:nvSpPr>
        <p:spPr bwMode="auto">
          <a:xfrm>
            <a:off x="2581252" y="2115975"/>
            <a:ext cx="308229" cy="102524"/>
          </a:xfrm>
          <a:custGeom>
            <a:avLst/>
            <a:gdLst>
              <a:gd name="T0" fmla="*/ 6 w 469"/>
              <a:gd name="T1" fmla="*/ 0 h 156"/>
              <a:gd name="T2" fmla="*/ 0 w 469"/>
              <a:gd name="T3" fmla="*/ 21 h 156"/>
              <a:gd name="T4" fmla="*/ 292 w 469"/>
              <a:gd name="T5" fmla="*/ 156 h 156"/>
              <a:gd name="T6" fmla="*/ 469 w 469"/>
              <a:gd name="T7" fmla="*/ 134 h 156"/>
              <a:gd name="T8" fmla="*/ 439 w 469"/>
              <a:gd name="T9" fmla="*/ 121 h 156"/>
              <a:gd name="T10" fmla="*/ 411 w 469"/>
              <a:gd name="T11" fmla="*/ 119 h 156"/>
              <a:gd name="T12" fmla="*/ 412 w 469"/>
              <a:gd name="T13" fmla="*/ 111 h 156"/>
              <a:gd name="T14" fmla="*/ 372 w 469"/>
              <a:gd name="T15" fmla="*/ 95 h 156"/>
              <a:gd name="T16" fmla="*/ 367 w 469"/>
              <a:gd name="T17" fmla="*/ 109 h 156"/>
              <a:gd name="T18" fmla="*/ 308 w 469"/>
              <a:gd name="T19" fmla="*/ 78 h 156"/>
              <a:gd name="T20" fmla="*/ 6 w 469"/>
              <a:gd name="T21" fmla="*/ 0 h 1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469" h="156">
                <a:moveTo>
                  <a:pt x="6" y="0"/>
                </a:moveTo>
                <a:lnTo>
                  <a:pt x="0" y="21"/>
                </a:lnTo>
                <a:lnTo>
                  <a:pt x="292" y="156"/>
                </a:lnTo>
                <a:lnTo>
                  <a:pt x="469" y="134"/>
                </a:lnTo>
                <a:lnTo>
                  <a:pt x="439" y="121"/>
                </a:lnTo>
                <a:lnTo>
                  <a:pt x="411" y="119"/>
                </a:lnTo>
                <a:lnTo>
                  <a:pt x="412" y="111"/>
                </a:lnTo>
                <a:lnTo>
                  <a:pt x="372" y="95"/>
                </a:lnTo>
                <a:lnTo>
                  <a:pt x="367" y="109"/>
                </a:lnTo>
                <a:lnTo>
                  <a:pt x="308" y="78"/>
                </a:lnTo>
                <a:lnTo>
                  <a:pt x="6" y="0"/>
                </a:lnTo>
                <a:close/>
              </a:path>
            </a:pathLst>
          </a:custGeom>
          <a:solidFill>
            <a:srgbClr val="9DACC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511" name="ísļîďê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422A1AD0-386F-4683-899B-54BCD50E6621}"/>
              </a:ext>
            </a:extLst>
          </p:cNvPr>
          <p:cNvSpPr/>
          <p:nvPr/>
        </p:nvSpPr>
        <p:spPr bwMode="auto">
          <a:xfrm>
            <a:off x="2581252" y="2115975"/>
            <a:ext cx="308229" cy="102524"/>
          </a:xfrm>
          <a:custGeom>
            <a:avLst/>
            <a:gdLst>
              <a:gd name="T0" fmla="*/ 6 w 469"/>
              <a:gd name="T1" fmla="*/ 0 h 156"/>
              <a:gd name="T2" fmla="*/ 0 w 469"/>
              <a:gd name="T3" fmla="*/ 21 h 156"/>
              <a:gd name="T4" fmla="*/ 292 w 469"/>
              <a:gd name="T5" fmla="*/ 156 h 156"/>
              <a:gd name="T6" fmla="*/ 469 w 469"/>
              <a:gd name="T7" fmla="*/ 134 h 156"/>
              <a:gd name="T8" fmla="*/ 439 w 469"/>
              <a:gd name="T9" fmla="*/ 121 h 156"/>
              <a:gd name="T10" fmla="*/ 411 w 469"/>
              <a:gd name="T11" fmla="*/ 119 h 156"/>
              <a:gd name="T12" fmla="*/ 412 w 469"/>
              <a:gd name="T13" fmla="*/ 111 h 156"/>
              <a:gd name="T14" fmla="*/ 372 w 469"/>
              <a:gd name="T15" fmla="*/ 95 h 156"/>
              <a:gd name="T16" fmla="*/ 367 w 469"/>
              <a:gd name="T17" fmla="*/ 109 h 156"/>
              <a:gd name="T18" fmla="*/ 308 w 469"/>
              <a:gd name="T19" fmla="*/ 78 h 156"/>
              <a:gd name="T20" fmla="*/ 6 w 469"/>
              <a:gd name="T21" fmla="*/ 0 h 1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469" h="156">
                <a:moveTo>
                  <a:pt x="6" y="0"/>
                </a:moveTo>
                <a:lnTo>
                  <a:pt x="0" y="21"/>
                </a:lnTo>
                <a:lnTo>
                  <a:pt x="292" y="156"/>
                </a:lnTo>
                <a:lnTo>
                  <a:pt x="469" y="134"/>
                </a:lnTo>
                <a:lnTo>
                  <a:pt x="439" y="121"/>
                </a:lnTo>
                <a:lnTo>
                  <a:pt x="411" y="119"/>
                </a:lnTo>
                <a:lnTo>
                  <a:pt x="412" y="111"/>
                </a:lnTo>
                <a:lnTo>
                  <a:pt x="372" y="95"/>
                </a:lnTo>
                <a:lnTo>
                  <a:pt x="367" y="109"/>
                </a:lnTo>
                <a:lnTo>
                  <a:pt x="308" y="78"/>
                </a:lnTo>
                <a:lnTo>
                  <a:pt x="6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512" name="íŝļïḑê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84F4C8B3-1647-4E3E-A667-AF98CE207C28}"/>
              </a:ext>
            </a:extLst>
          </p:cNvPr>
          <p:cNvSpPr/>
          <p:nvPr/>
        </p:nvSpPr>
        <p:spPr bwMode="auto">
          <a:xfrm>
            <a:off x="2851363" y="2188924"/>
            <a:ext cx="18402" cy="6572"/>
          </a:xfrm>
          <a:custGeom>
            <a:avLst/>
            <a:gdLst>
              <a:gd name="T0" fmla="*/ 1 w 28"/>
              <a:gd name="T1" fmla="*/ 0 h 10"/>
              <a:gd name="T2" fmla="*/ 0 w 28"/>
              <a:gd name="T3" fmla="*/ 8 h 10"/>
              <a:gd name="T4" fmla="*/ 28 w 28"/>
              <a:gd name="T5" fmla="*/ 10 h 10"/>
              <a:gd name="T6" fmla="*/ 1 w 28"/>
              <a:gd name="T7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8" h="10">
                <a:moveTo>
                  <a:pt x="1" y="0"/>
                </a:moveTo>
                <a:lnTo>
                  <a:pt x="0" y="8"/>
                </a:lnTo>
                <a:lnTo>
                  <a:pt x="28" y="10"/>
                </a:lnTo>
                <a:lnTo>
                  <a:pt x="1" y="0"/>
                </a:lnTo>
                <a:close/>
              </a:path>
            </a:pathLst>
          </a:custGeom>
          <a:solidFill>
            <a:srgbClr val="5E6B8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513" name="ïṧlîḓê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B29599B7-CA1C-46E3-9F93-E424720A7F92}"/>
              </a:ext>
            </a:extLst>
          </p:cNvPr>
          <p:cNvSpPr/>
          <p:nvPr/>
        </p:nvSpPr>
        <p:spPr bwMode="auto">
          <a:xfrm>
            <a:off x="2851363" y="2188924"/>
            <a:ext cx="18402" cy="6572"/>
          </a:xfrm>
          <a:custGeom>
            <a:avLst/>
            <a:gdLst>
              <a:gd name="T0" fmla="*/ 1 w 28"/>
              <a:gd name="T1" fmla="*/ 0 h 10"/>
              <a:gd name="T2" fmla="*/ 0 w 28"/>
              <a:gd name="T3" fmla="*/ 8 h 10"/>
              <a:gd name="T4" fmla="*/ 28 w 28"/>
              <a:gd name="T5" fmla="*/ 10 h 10"/>
              <a:gd name="T6" fmla="*/ 1 w 28"/>
              <a:gd name="T7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8" h="10">
                <a:moveTo>
                  <a:pt x="1" y="0"/>
                </a:moveTo>
                <a:lnTo>
                  <a:pt x="0" y="8"/>
                </a:lnTo>
                <a:lnTo>
                  <a:pt x="28" y="10"/>
                </a:lnTo>
                <a:lnTo>
                  <a:pt x="1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514" name="íṣḷíḑê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69EC6FA7-9FF5-47D9-8423-78D79202AB2E}"/>
              </a:ext>
            </a:extLst>
          </p:cNvPr>
          <p:cNvSpPr/>
          <p:nvPr/>
        </p:nvSpPr>
        <p:spPr bwMode="auto">
          <a:xfrm>
            <a:off x="3896317" y="2599020"/>
            <a:ext cx="327287" cy="188618"/>
          </a:xfrm>
          <a:custGeom>
            <a:avLst/>
            <a:gdLst>
              <a:gd name="T0" fmla="*/ 10 w 498"/>
              <a:gd name="T1" fmla="*/ 72 h 287"/>
              <a:gd name="T2" fmla="*/ 17 w 498"/>
              <a:gd name="T3" fmla="*/ 121 h 287"/>
              <a:gd name="T4" fmla="*/ 470 w 498"/>
              <a:gd name="T5" fmla="*/ 287 h 287"/>
              <a:gd name="T6" fmla="*/ 498 w 498"/>
              <a:gd name="T7" fmla="*/ 195 h 287"/>
              <a:gd name="T8" fmla="*/ 324 w 498"/>
              <a:gd name="T9" fmla="*/ 126 h 287"/>
              <a:gd name="T10" fmla="*/ 10 w 498"/>
              <a:gd name="T11" fmla="*/ 72 h 287"/>
              <a:gd name="T12" fmla="*/ 0 w 498"/>
              <a:gd name="T13" fmla="*/ 0 h 287"/>
              <a:gd name="T14" fmla="*/ 6 w 498"/>
              <a:gd name="T15" fmla="*/ 42 h 287"/>
              <a:gd name="T16" fmla="*/ 191 w 498"/>
              <a:gd name="T17" fmla="*/ 75 h 287"/>
              <a:gd name="T18" fmla="*/ 0 w 498"/>
              <a:gd name="T19" fmla="*/ 0 h 2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498" h="287">
                <a:moveTo>
                  <a:pt x="10" y="72"/>
                </a:moveTo>
                <a:lnTo>
                  <a:pt x="17" y="121"/>
                </a:lnTo>
                <a:lnTo>
                  <a:pt x="470" y="287"/>
                </a:lnTo>
                <a:lnTo>
                  <a:pt x="498" y="195"/>
                </a:lnTo>
                <a:lnTo>
                  <a:pt x="324" y="126"/>
                </a:lnTo>
                <a:lnTo>
                  <a:pt x="10" y="72"/>
                </a:lnTo>
                <a:close/>
                <a:moveTo>
                  <a:pt x="0" y="0"/>
                </a:moveTo>
                <a:lnTo>
                  <a:pt x="6" y="42"/>
                </a:lnTo>
                <a:lnTo>
                  <a:pt x="191" y="75"/>
                </a:lnTo>
                <a:lnTo>
                  <a:pt x="0" y="0"/>
                </a:lnTo>
                <a:close/>
              </a:path>
            </a:pathLst>
          </a:custGeom>
          <a:solidFill>
            <a:srgbClr val="99A9C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515" name="iśḻíḍe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6B5E1F25-711E-4EF8-9E89-7BF87B2EB060}"/>
              </a:ext>
            </a:extLst>
          </p:cNvPr>
          <p:cNvSpPr/>
          <p:nvPr/>
        </p:nvSpPr>
        <p:spPr bwMode="auto">
          <a:xfrm>
            <a:off x="3896317" y="2599020"/>
            <a:ext cx="327287" cy="188618"/>
          </a:xfrm>
          <a:custGeom>
            <a:avLst/>
            <a:gdLst>
              <a:gd name="T0" fmla="*/ 10 w 498"/>
              <a:gd name="T1" fmla="*/ 72 h 287"/>
              <a:gd name="T2" fmla="*/ 17 w 498"/>
              <a:gd name="T3" fmla="*/ 121 h 287"/>
              <a:gd name="T4" fmla="*/ 470 w 498"/>
              <a:gd name="T5" fmla="*/ 287 h 287"/>
              <a:gd name="T6" fmla="*/ 498 w 498"/>
              <a:gd name="T7" fmla="*/ 195 h 287"/>
              <a:gd name="T8" fmla="*/ 324 w 498"/>
              <a:gd name="T9" fmla="*/ 126 h 287"/>
              <a:gd name="T10" fmla="*/ 10 w 498"/>
              <a:gd name="T11" fmla="*/ 72 h 287"/>
              <a:gd name="T12" fmla="*/ 0 w 498"/>
              <a:gd name="T13" fmla="*/ 0 h 287"/>
              <a:gd name="T14" fmla="*/ 6 w 498"/>
              <a:gd name="T15" fmla="*/ 42 h 287"/>
              <a:gd name="T16" fmla="*/ 191 w 498"/>
              <a:gd name="T17" fmla="*/ 75 h 287"/>
              <a:gd name="T18" fmla="*/ 0 w 498"/>
              <a:gd name="T19" fmla="*/ 0 h 2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498" h="287">
                <a:moveTo>
                  <a:pt x="10" y="72"/>
                </a:moveTo>
                <a:lnTo>
                  <a:pt x="17" y="121"/>
                </a:lnTo>
                <a:lnTo>
                  <a:pt x="470" y="287"/>
                </a:lnTo>
                <a:lnTo>
                  <a:pt x="498" y="195"/>
                </a:lnTo>
                <a:lnTo>
                  <a:pt x="324" y="126"/>
                </a:lnTo>
                <a:lnTo>
                  <a:pt x="10" y="72"/>
                </a:lnTo>
                <a:moveTo>
                  <a:pt x="0" y="0"/>
                </a:moveTo>
                <a:lnTo>
                  <a:pt x="6" y="42"/>
                </a:lnTo>
                <a:lnTo>
                  <a:pt x="191" y="75"/>
                </a:lnTo>
                <a:lnTo>
                  <a:pt x="0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516" name="ïṧlîḍe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A753BF6B-3390-44D2-8822-F1E162F4EE0C}"/>
              </a:ext>
            </a:extLst>
          </p:cNvPr>
          <p:cNvSpPr/>
          <p:nvPr/>
        </p:nvSpPr>
        <p:spPr bwMode="auto">
          <a:xfrm>
            <a:off x="3900261" y="2626622"/>
            <a:ext cx="208991" cy="55205"/>
          </a:xfrm>
          <a:custGeom>
            <a:avLst/>
            <a:gdLst>
              <a:gd name="T0" fmla="*/ 0 w 318"/>
              <a:gd name="T1" fmla="*/ 0 h 84"/>
              <a:gd name="T2" fmla="*/ 4 w 318"/>
              <a:gd name="T3" fmla="*/ 30 h 84"/>
              <a:gd name="T4" fmla="*/ 318 w 318"/>
              <a:gd name="T5" fmla="*/ 84 h 84"/>
              <a:gd name="T6" fmla="*/ 185 w 318"/>
              <a:gd name="T7" fmla="*/ 33 h 84"/>
              <a:gd name="T8" fmla="*/ 0 w 318"/>
              <a:gd name="T9" fmla="*/ 0 h 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18" h="84">
                <a:moveTo>
                  <a:pt x="0" y="0"/>
                </a:moveTo>
                <a:lnTo>
                  <a:pt x="4" y="30"/>
                </a:lnTo>
                <a:lnTo>
                  <a:pt x="318" y="84"/>
                </a:lnTo>
                <a:lnTo>
                  <a:pt x="185" y="33"/>
                </a:lnTo>
                <a:lnTo>
                  <a:pt x="0" y="0"/>
                </a:lnTo>
                <a:close/>
              </a:path>
            </a:pathLst>
          </a:custGeom>
          <a:solidFill>
            <a:srgbClr val="5E6B8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517" name="ís1îďe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57FBD122-4636-47AD-B8FD-D9CFBF59ABF6}"/>
              </a:ext>
            </a:extLst>
          </p:cNvPr>
          <p:cNvSpPr/>
          <p:nvPr/>
        </p:nvSpPr>
        <p:spPr bwMode="auto">
          <a:xfrm>
            <a:off x="3900261" y="2626622"/>
            <a:ext cx="208991" cy="55205"/>
          </a:xfrm>
          <a:custGeom>
            <a:avLst/>
            <a:gdLst>
              <a:gd name="T0" fmla="*/ 0 w 318"/>
              <a:gd name="T1" fmla="*/ 0 h 84"/>
              <a:gd name="T2" fmla="*/ 4 w 318"/>
              <a:gd name="T3" fmla="*/ 30 h 84"/>
              <a:gd name="T4" fmla="*/ 318 w 318"/>
              <a:gd name="T5" fmla="*/ 84 h 84"/>
              <a:gd name="T6" fmla="*/ 185 w 318"/>
              <a:gd name="T7" fmla="*/ 33 h 84"/>
              <a:gd name="T8" fmla="*/ 0 w 318"/>
              <a:gd name="T9" fmla="*/ 0 h 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18" h="84">
                <a:moveTo>
                  <a:pt x="0" y="0"/>
                </a:moveTo>
                <a:lnTo>
                  <a:pt x="4" y="30"/>
                </a:lnTo>
                <a:lnTo>
                  <a:pt x="318" y="84"/>
                </a:lnTo>
                <a:lnTo>
                  <a:pt x="185" y="33"/>
                </a:lnTo>
                <a:lnTo>
                  <a:pt x="0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518" name="iṩļïḑe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BDFB0279-0637-4396-8CC4-D25C393EAA5C}"/>
              </a:ext>
            </a:extLst>
          </p:cNvPr>
          <p:cNvSpPr/>
          <p:nvPr/>
        </p:nvSpPr>
        <p:spPr bwMode="auto">
          <a:xfrm>
            <a:off x="3000549" y="2250701"/>
            <a:ext cx="864224" cy="375921"/>
          </a:xfrm>
          <a:custGeom>
            <a:avLst/>
            <a:gdLst>
              <a:gd name="T0" fmla="*/ 1054 w 1315"/>
              <a:gd name="T1" fmla="*/ 407 h 572"/>
              <a:gd name="T2" fmla="*/ 1062 w 1315"/>
              <a:gd name="T3" fmla="*/ 474 h 572"/>
              <a:gd name="T4" fmla="*/ 1315 w 1315"/>
              <a:gd name="T5" fmla="*/ 572 h 572"/>
              <a:gd name="T6" fmla="*/ 1306 w 1315"/>
              <a:gd name="T7" fmla="*/ 507 h 572"/>
              <a:gd name="T8" fmla="*/ 1054 w 1315"/>
              <a:gd name="T9" fmla="*/ 407 h 572"/>
              <a:gd name="T10" fmla="*/ 12 w 1315"/>
              <a:gd name="T11" fmla="*/ 0 h 572"/>
              <a:gd name="T12" fmla="*/ 0 w 1315"/>
              <a:gd name="T13" fmla="*/ 64 h 572"/>
              <a:gd name="T14" fmla="*/ 202 w 1315"/>
              <a:gd name="T15" fmla="*/ 142 h 572"/>
              <a:gd name="T16" fmla="*/ 333 w 1315"/>
              <a:gd name="T17" fmla="*/ 125 h 572"/>
              <a:gd name="T18" fmla="*/ 12 w 1315"/>
              <a:gd name="T19" fmla="*/ 0 h 5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315" h="572">
                <a:moveTo>
                  <a:pt x="1054" y="407"/>
                </a:moveTo>
                <a:lnTo>
                  <a:pt x="1062" y="474"/>
                </a:lnTo>
                <a:lnTo>
                  <a:pt x="1315" y="572"/>
                </a:lnTo>
                <a:lnTo>
                  <a:pt x="1306" y="507"/>
                </a:lnTo>
                <a:lnTo>
                  <a:pt x="1054" y="407"/>
                </a:lnTo>
                <a:close/>
                <a:moveTo>
                  <a:pt x="12" y="0"/>
                </a:moveTo>
                <a:lnTo>
                  <a:pt x="0" y="64"/>
                </a:lnTo>
                <a:lnTo>
                  <a:pt x="202" y="142"/>
                </a:lnTo>
                <a:lnTo>
                  <a:pt x="333" y="125"/>
                </a:lnTo>
                <a:lnTo>
                  <a:pt x="12" y="0"/>
                </a:lnTo>
                <a:close/>
              </a:path>
            </a:pathLst>
          </a:custGeom>
          <a:solidFill>
            <a:srgbClr val="28324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519" name="iṣliḍè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3E1A04CD-A5D5-407C-8691-40F3E7D80C35}"/>
              </a:ext>
            </a:extLst>
          </p:cNvPr>
          <p:cNvSpPr/>
          <p:nvPr/>
        </p:nvSpPr>
        <p:spPr bwMode="auto">
          <a:xfrm>
            <a:off x="3000549" y="2250701"/>
            <a:ext cx="864224" cy="375921"/>
          </a:xfrm>
          <a:custGeom>
            <a:avLst/>
            <a:gdLst>
              <a:gd name="T0" fmla="*/ 1054 w 1315"/>
              <a:gd name="T1" fmla="*/ 407 h 572"/>
              <a:gd name="T2" fmla="*/ 1062 w 1315"/>
              <a:gd name="T3" fmla="*/ 474 h 572"/>
              <a:gd name="T4" fmla="*/ 1315 w 1315"/>
              <a:gd name="T5" fmla="*/ 572 h 572"/>
              <a:gd name="T6" fmla="*/ 1306 w 1315"/>
              <a:gd name="T7" fmla="*/ 507 h 572"/>
              <a:gd name="T8" fmla="*/ 1054 w 1315"/>
              <a:gd name="T9" fmla="*/ 407 h 572"/>
              <a:gd name="T10" fmla="*/ 12 w 1315"/>
              <a:gd name="T11" fmla="*/ 0 h 572"/>
              <a:gd name="T12" fmla="*/ 0 w 1315"/>
              <a:gd name="T13" fmla="*/ 64 h 572"/>
              <a:gd name="T14" fmla="*/ 202 w 1315"/>
              <a:gd name="T15" fmla="*/ 142 h 572"/>
              <a:gd name="T16" fmla="*/ 333 w 1315"/>
              <a:gd name="T17" fmla="*/ 125 h 572"/>
              <a:gd name="T18" fmla="*/ 12 w 1315"/>
              <a:gd name="T19" fmla="*/ 0 h 5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315" h="572">
                <a:moveTo>
                  <a:pt x="1054" y="407"/>
                </a:moveTo>
                <a:lnTo>
                  <a:pt x="1062" y="474"/>
                </a:lnTo>
                <a:lnTo>
                  <a:pt x="1315" y="572"/>
                </a:lnTo>
                <a:lnTo>
                  <a:pt x="1306" y="507"/>
                </a:lnTo>
                <a:lnTo>
                  <a:pt x="1054" y="407"/>
                </a:lnTo>
                <a:moveTo>
                  <a:pt x="12" y="0"/>
                </a:moveTo>
                <a:lnTo>
                  <a:pt x="0" y="64"/>
                </a:lnTo>
                <a:lnTo>
                  <a:pt x="202" y="142"/>
                </a:lnTo>
                <a:lnTo>
                  <a:pt x="333" y="125"/>
                </a:lnTo>
                <a:lnTo>
                  <a:pt x="12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520" name="ï$ļîḍé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A6C4CB69-0923-4D39-AB6D-256880E3BE17}"/>
              </a:ext>
            </a:extLst>
          </p:cNvPr>
          <p:cNvSpPr/>
          <p:nvPr/>
        </p:nvSpPr>
        <p:spPr bwMode="auto">
          <a:xfrm>
            <a:off x="3858857" y="2583904"/>
            <a:ext cx="21031" cy="48633"/>
          </a:xfrm>
          <a:custGeom>
            <a:avLst/>
            <a:gdLst>
              <a:gd name="T0" fmla="*/ 0 w 32"/>
              <a:gd name="T1" fmla="*/ 0 h 74"/>
              <a:gd name="T2" fmla="*/ 9 w 32"/>
              <a:gd name="T3" fmla="*/ 65 h 74"/>
              <a:gd name="T4" fmla="*/ 32 w 32"/>
              <a:gd name="T5" fmla="*/ 74 h 74"/>
              <a:gd name="T6" fmla="*/ 23 w 32"/>
              <a:gd name="T7" fmla="*/ 10 h 74"/>
              <a:gd name="T8" fmla="*/ 0 w 32"/>
              <a:gd name="T9" fmla="*/ 0 h 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2" h="74">
                <a:moveTo>
                  <a:pt x="0" y="0"/>
                </a:moveTo>
                <a:lnTo>
                  <a:pt x="9" y="65"/>
                </a:lnTo>
                <a:lnTo>
                  <a:pt x="32" y="74"/>
                </a:lnTo>
                <a:lnTo>
                  <a:pt x="23" y="10"/>
                </a:lnTo>
                <a:lnTo>
                  <a:pt x="0" y="0"/>
                </a:lnTo>
                <a:close/>
              </a:path>
            </a:pathLst>
          </a:custGeom>
          <a:solidFill>
            <a:srgbClr val="23293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521" name="ïSlídê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127B162F-5EE5-4BBE-88F9-B2108BE5D3B1}"/>
              </a:ext>
            </a:extLst>
          </p:cNvPr>
          <p:cNvSpPr/>
          <p:nvPr/>
        </p:nvSpPr>
        <p:spPr bwMode="auto">
          <a:xfrm>
            <a:off x="3858857" y="2583904"/>
            <a:ext cx="21031" cy="48633"/>
          </a:xfrm>
          <a:custGeom>
            <a:avLst/>
            <a:gdLst>
              <a:gd name="T0" fmla="*/ 0 w 32"/>
              <a:gd name="T1" fmla="*/ 0 h 74"/>
              <a:gd name="T2" fmla="*/ 9 w 32"/>
              <a:gd name="T3" fmla="*/ 65 h 74"/>
              <a:gd name="T4" fmla="*/ 32 w 32"/>
              <a:gd name="T5" fmla="*/ 74 h 74"/>
              <a:gd name="T6" fmla="*/ 23 w 32"/>
              <a:gd name="T7" fmla="*/ 10 h 74"/>
              <a:gd name="T8" fmla="*/ 0 w 32"/>
              <a:gd name="T9" fmla="*/ 0 h 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2" h="74">
                <a:moveTo>
                  <a:pt x="0" y="0"/>
                </a:moveTo>
                <a:lnTo>
                  <a:pt x="9" y="65"/>
                </a:lnTo>
                <a:lnTo>
                  <a:pt x="32" y="74"/>
                </a:lnTo>
                <a:lnTo>
                  <a:pt x="23" y="10"/>
                </a:lnTo>
                <a:lnTo>
                  <a:pt x="0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522" name="î$ľiḋé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A3536EEC-FC38-4188-9D3A-CED346EC9463}"/>
              </a:ext>
            </a:extLst>
          </p:cNvPr>
          <p:cNvSpPr/>
          <p:nvPr/>
        </p:nvSpPr>
        <p:spPr bwMode="auto">
          <a:xfrm>
            <a:off x="2773156" y="2204041"/>
            <a:ext cx="1134334" cy="474501"/>
          </a:xfrm>
          <a:custGeom>
            <a:avLst/>
            <a:gdLst>
              <a:gd name="T0" fmla="*/ 1675 w 1726"/>
              <a:gd name="T1" fmla="*/ 588 h 722"/>
              <a:gd name="T2" fmla="*/ 1684 w 1726"/>
              <a:gd name="T3" fmla="*/ 652 h 722"/>
              <a:gd name="T4" fmla="*/ 1718 w 1726"/>
              <a:gd name="T5" fmla="*/ 666 h 722"/>
              <a:gd name="T6" fmla="*/ 1725 w 1726"/>
              <a:gd name="T7" fmla="*/ 720 h 722"/>
              <a:gd name="T8" fmla="*/ 1726 w 1726"/>
              <a:gd name="T9" fmla="*/ 722 h 722"/>
              <a:gd name="T10" fmla="*/ 1719 w 1726"/>
              <a:gd name="T11" fmla="*/ 673 h 722"/>
              <a:gd name="T12" fmla="*/ 1715 w 1726"/>
              <a:gd name="T13" fmla="*/ 643 h 722"/>
              <a:gd name="T14" fmla="*/ 1709 w 1726"/>
              <a:gd name="T15" fmla="*/ 601 h 722"/>
              <a:gd name="T16" fmla="*/ 1675 w 1726"/>
              <a:gd name="T17" fmla="*/ 588 h 722"/>
              <a:gd name="T18" fmla="*/ 177 w 1726"/>
              <a:gd name="T19" fmla="*/ 0 h 722"/>
              <a:gd name="T20" fmla="*/ 0 w 1726"/>
              <a:gd name="T21" fmla="*/ 22 h 722"/>
              <a:gd name="T22" fmla="*/ 5 w 1726"/>
              <a:gd name="T23" fmla="*/ 24 h 722"/>
              <a:gd name="T24" fmla="*/ 42 w 1726"/>
              <a:gd name="T25" fmla="*/ 18 h 722"/>
              <a:gd name="T26" fmla="*/ 47 w 1726"/>
              <a:gd name="T27" fmla="*/ 20 h 722"/>
              <a:gd name="T28" fmla="*/ 186 w 1726"/>
              <a:gd name="T29" fmla="*/ 2 h 722"/>
              <a:gd name="T30" fmla="*/ 177 w 1726"/>
              <a:gd name="T31" fmla="*/ 0 h 7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726" h="722">
                <a:moveTo>
                  <a:pt x="1675" y="588"/>
                </a:moveTo>
                <a:lnTo>
                  <a:pt x="1684" y="652"/>
                </a:lnTo>
                <a:lnTo>
                  <a:pt x="1718" y="666"/>
                </a:lnTo>
                <a:lnTo>
                  <a:pt x="1725" y="720"/>
                </a:lnTo>
                <a:lnTo>
                  <a:pt x="1726" y="722"/>
                </a:lnTo>
                <a:lnTo>
                  <a:pt x="1719" y="673"/>
                </a:lnTo>
                <a:lnTo>
                  <a:pt x="1715" y="643"/>
                </a:lnTo>
                <a:lnTo>
                  <a:pt x="1709" y="601"/>
                </a:lnTo>
                <a:lnTo>
                  <a:pt x="1675" y="588"/>
                </a:lnTo>
                <a:close/>
                <a:moveTo>
                  <a:pt x="177" y="0"/>
                </a:moveTo>
                <a:lnTo>
                  <a:pt x="0" y="22"/>
                </a:lnTo>
                <a:lnTo>
                  <a:pt x="5" y="24"/>
                </a:lnTo>
                <a:lnTo>
                  <a:pt x="42" y="18"/>
                </a:lnTo>
                <a:lnTo>
                  <a:pt x="47" y="20"/>
                </a:lnTo>
                <a:lnTo>
                  <a:pt x="186" y="2"/>
                </a:lnTo>
                <a:lnTo>
                  <a:pt x="177" y="0"/>
                </a:lnTo>
                <a:close/>
              </a:path>
            </a:pathLst>
          </a:custGeom>
          <a:solidFill>
            <a:srgbClr val="798CB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523" name="îşḷîde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42A3D487-2460-4D7C-BDCA-BC5C8C2297D5}"/>
              </a:ext>
            </a:extLst>
          </p:cNvPr>
          <p:cNvSpPr/>
          <p:nvPr/>
        </p:nvSpPr>
        <p:spPr bwMode="auto">
          <a:xfrm>
            <a:off x="2773156" y="2204041"/>
            <a:ext cx="1134334" cy="474501"/>
          </a:xfrm>
          <a:custGeom>
            <a:avLst/>
            <a:gdLst>
              <a:gd name="T0" fmla="*/ 1675 w 1726"/>
              <a:gd name="T1" fmla="*/ 588 h 722"/>
              <a:gd name="T2" fmla="*/ 1684 w 1726"/>
              <a:gd name="T3" fmla="*/ 652 h 722"/>
              <a:gd name="T4" fmla="*/ 1718 w 1726"/>
              <a:gd name="T5" fmla="*/ 666 h 722"/>
              <a:gd name="T6" fmla="*/ 1725 w 1726"/>
              <a:gd name="T7" fmla="*/ 720 h 722"/>
              <a:gd name="T8" fmla="*/ 1726 w 1726"/>
              <a:gd name="T9" fmla="*/ 722 h 722"/>
              <a:gd name="T10" fmla="*/ 1719 w 1726"/>
              <a:gd name="T11" fmla="*/ 673 h 722"/>
              <a:gd name="T12" fmla="*/ 1715 w 1726"/>
              <a:gd name="T13" fmla="*/ 643 h 722"/>
              <a:gd name="T14" fmla="*/ 1709 w 1726"/>
              <a:gd name="T15" fmla="*/ 601 h 722"/>
              <a:gd name="T16" fmla="*/ 1675 w 1726"/>
              <a:gd name="T17" fmla="*/ 588 h 722"/>
              <a:gd name="T18" fmla="*/ 177 w 1726"/>
              <a:gd name="T19" fmla="*/ 0 h 722"/>
              <a:gd name="T20" fmla="*/ 0 w 1726"/>
              <a:gd name="T21" fmla="*/ 22 h 722"/>
              <a:gd name="T22" fmla="*/ 5 w 1726"/>
              <a:gd name="T23" fmla="*/ 24 h 722"/>
              <a:gd name="T24" fmla="*/ 42 w 1726"/>
              <a:gd name="T25" fmla="*/ 18 h 722"/>
              <a:gd name="T26" fmla="*/ 47 w 1726"/>
              <a:gd name="T27" fmla="*/ 20 h 722"/>
              <a:gd name="T28" fmla="*/ 186 w 1726"/>
              <a:gd name="T29" fmla="*/ 2 h 722"/>
              <a:gd name="T30" fmla="*/ 177 w 1726"/>
              <a:gd name="T31" fmla="*/ 0 h 7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726" h="722">
                <a:moveTo>
                  <a:pt x="1675" y="588"/>
                </a:moveTo>
                <a:lnTo>
                  <a:pt x="1684" y="652"/>
                </a:lnTo>
                <a:lnTo>
                  <a:pt x="1718" y="666"/>
                </a:lnTo>
                <a:lnTo>
                  <a:pt x="1725" y="720"/>
                </a:lnTo>
                <a:lnTo>
                  <a:pt x="1726" y="722"/>
                </a:lnTo>
                <a:lnTo>
                  <a:pt x="1719" y="673"/>
                </a:lnTo>
                <a:lnTo>
                  <a:pt x="1715" y="643"/>
                </a:lnTo>
                <a:lnTo>
                  <a:pt x="1709" y="601"/>
                </a:lnTo>
                <a:lnTo>
                  <a:pt x="1675" y="588"/>
                </a:lnTo>
                <a:moveTo>
                  <a:pt x="177" y="0"/>
                </a:moveTo>
                <a:lnTo>
                  <a:pt x="0" y="22"/>
                </a:lnTo>
                <a:lnTo>
                  <a:pt x="5" y="24"/>
                </a:lnTo>
                <a:lnTo>
                  <a:pt x="42" y="18"/>
                </a:lnTo>
                <a:lnTo>
                  <a:pt x="47" y="20"/>
                </a:lnTo>
                <a:lnTo>
                  <a:pt x="186" y="2"/>
                </a:lnTo>
                <a:lnTo>
                  <a:pt x="177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524" name="íśḷïḋé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5DDC4D20-2919-47CA-8D77-F73401AEE93B}"/>
              </a:ext>
            </a:extLst>
          </p:cNvPr>
          <p:cNvSpPr/>
          <p:nvPr/>
        </p:nvSpPr>
        <p:spPr bwMode="auto">
          <a:xfrm>
            <a:off x="2867793" y="2229671"/>
            <a:ext cx="140641" cy="63092"/>
          </a:xfrm>
          <a:custGeom>
            <a:avLst/>
            <a:gdLst>
              <a:gd name="T0" fmla="*/ 136 w 214"/>
              <a:gd name="T1" fmla="*/ 0 h 96"/>
              <a:gd name="T2" fmla="*/ 0 w 214"/>
              <a:gd name="T3" fmla="*/ 19 h 96"/>
              <a:gd name="T4" fmla="*/ 202 w 214"/>
              <a:gd name="T5" fmla="*/ 96 h 96"/>
              <a:gd name="T6" fmla="*/ 214 w 214"/>
              <a:gd name="T7" fmla="*/ 32 h 96"/>
              <a:gd name="T8" fmla="*/ 136 w 214"/>
              <a:gd name="T9" fmla="*/ 0 h 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14" h="96">
                <a:moveTo>
                  <a:pt x="136" y="0"/>
                </a:moveTo>
                <a:lnTo>
                  <a:pt x="0" y="19"/>
                </a:lnTo>
                <a:lnTo>
                  <a:pt x="202" y="96"/>
                </a:lnTo>
                <a:lnTo>
                  <a:pt x="214" y="32"/>
                </a:lnTo>
                <a:lnTo>
                  <a:pt x="136" y="0"/>
                </a:lnTo>
                <a:close/>
              </a:path>
            </a:pathLst>
          </a:custGeom>
          <a:solidFill>
            <a:srgbClr val="4D597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525" name="ïŝlïḓe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26C84C6E-A004-4320-9FDA-344022B488AB}"/>
              </a:ext>
            </a:extLst>
          </p:cNvPr>
          <p:cNvSpPr/>
          <p:nvPr/>
        </p:nvSpPr>
        <p:spPr bwMode="auto">
          <a:xfrm>
            <a:off x="2867793" y="2229671"/>
            <a:ext cx="140641" cy="63092"/>
          </a:xfrm>
          <a:custGeom>
            <a:avLst/>
            <a:gdLst>
              <a:gd name="T0" fmla="*/ 136 w 214"/>
              <a:gd name="T1" fmla="*/ 0 h 96"/>
              <a:gd name="T2" fmla="*/ 0 w 214"/>
              <a:gd name="T3" fmla="*/ 19 h 96"/>
              <a:gd name="T4" fmla="*/ 202 w 214"/>
              <a:gd name="T5" fmla="*/ 96 h 96"/>
              <a:gd name="T6" fmla="*/ 214 w 214"/>
              <a:gd name="T7" fmla="*/ 32 h 96"/>
              <a:gd name="T8" fmla="*/ 136 w 214"/>
              <a:gd name="T9" fmla="*/ 0 h 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14" h="96">
                <a:moveTo>
                  <a:pt x="136" y="0"/>
                </a:moveTo>
                <a:lnTo>
                  <a:pt x="0" y="19"/>
                </a:lnTo>
                <a:lnTo>
                  <a:pt x="202" y="96"/>
                </a:lnTo>
                <a:lnTo>
                  <a:pt x="214" y="32"/>
                </a:lnTo>
                <a:lnTo>
                  <a:pt x="136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526" name="îṧḷîḑê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2ADC1B3A-307E-421A-83E2-9AFD9FD37C69}"/>
              </a:ext>
            </a:extLst>
          </p:cNvPr>
          <p:cNvSpPr/>
          <p:nvPr/>
        </p:nvSpPr>
        <p:spPr bwMode="auto">
          <a:xfrm>
            <a:off x="2840848" y="2219813"/>
            <a:ext cx="116325" cy="22345"/>
          </a:xfrm>
          <a:custGeom>
            <a:avLst/>
            <a:gdLst>
              <a:gd name="T0" fmla="*/ 136 w 177"/>
              <a:gd name="T1" fmla="*/ 0 h 34"/>
              <a:gd name="T2" fmla="*/ 0 w 177"/>
              <a:gd name="T3" fmla="*/ 17 h 34"/>
              <a:gd name="T4" fmla="*/ 41 w 177"/>
              <a:gd name="T5" fmla="*/ 34 h 34"/>
              <a:gd name="T6" fmla="*/ 177 w 177"/>
              <a:gd name="T7" fmla="*/ 15 h 34"/>
              <a:gd name="T8" fmla="*/ 136 w 177"/>
              <a:gd name="T9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77" h="34">
                <a:moveTo>
                  <a:pt x="136" y="0"/>
                </a:moveTo>
                <a:lnTo>
                  <a:pt x="0" y="17"/>
                </a:lnTo>
                <a:lnTo>
                  <a:pt x="41" y="34"/>
                </a:lnTo>
                <a:lnTo>
                  <a:pt x="177" y="15"/>
                </a:lnTo>
                <a:lnTo>
                  <a:pt x="136" y="0"/>
                </a:lnTo>
                <a:close/>
              </a:path>
            </a:pathLst>
          </a:custGeom>
          <a:solidFill>
            <a:srgbClr val="49526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527" name="îṧľîḍè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E7E316E6-53AE-4925-84AF-B711FD39C1EC}"/>
              </a:ext>
            </a:extLst>
          </p:cNvPr>
          <p:cNvSpPr/>
          <p:nvPr/>
        </p:nvSpPr>
        <p:spPr bwMode="auto">
          <a:xfrm>
            <a:off x="2840848" y="2219813"/>
            <a:ext cx="116325" cy="22345"/>
          </a:xfrm>
          <a:custGeom>
            <a:avLst/>
            <a:gdLst>
              <a:gd name="T0" fmla="*/ 136 w 177"/>
              <a:gd name="T1" fmla="*/ 0 h 34"/>
              <a:gd name="T2" fmla="*/ 0 w 177"/>
              <a:gd name="T3" fmla="*/ 17 h 34"/>
              <a:gd name="T4" fmla="*/ 41 w 177"/>
              <a:gd name="T5" fmla="*/ 34 h 34"/>
              <a:gd name="T6" fmla="*/ 177 w 177"/>
              <a:gd name="T7" fmla="*/ 15 h 34"/>
              <a:gd name="T8" fmla="*/ 136 w 177"/>
              <a:gd name="T9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77" h="34">
                <a:moveTo>
                  <a:pt x="136" y="0"/>
                </a:moveTo>
                <a:lnTo>
                  <a:pt x="0" y="17"/>
                </a:lnTo>
                <a:lnTo>
                  <a:pt x="41" y="34"/>
                </a:lnTo>
                <a:lnTo>
                  <a:pt x="177" y="15"/>
                </a:lnTo>
                <a:lnTo>
                  <a:pt x="136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528" name="îšľîḍé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733EC835-B631-4847-81C4-3797C1B29DBC}"/>
              </a:ext>
            </a:extLst>
          </p:cNvPr>
          <p:cNvSpPr/>
          <p:nvPr/>
        </p:nvSpPr>
        <p:spPr bwMode="auto">
          <a:xfrm>
            <a:off x="2804044" y="2205355"/>
            <a:ext cx="126183" cy="25631"/>
          </a:xfrm>
          <a:custGeom>
            <a:avLst/>
            <a:gdLst>
              <a:gd name="T0" fmla="*/ 139 w 192"/>
              <a:gd name="T1" fmla="*/ 0 h 39"/>
              <a:gd name="T2" fmla="*/ 0 w 192"/>
              <a:gd name="T3" fmla="*/ 18 h 39"/>
              <a:gd name="T4" fmla="*/ 56 w 192"/>
              <a:gd name="T5" fmla="*/ 39 h 39"/>
              <a:gd name="T6" fmla="*/ 192 w 192"/>
              <a:gd name="T7" fmla="*/ 22 h 39"/>
              <a:gd name="T8" fmla="*/ 139 w 192"/>
              <a:gd name="T9" fmla="*/ 0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92" h="39">
                <a:moveTo>
                  <a:pt x="139" y="0"/>
                </a:moveTo>
                <a:lnTo>
                  <a:pt x="0" y="18"/>
                </a:lnTo>
                <a:lnTo>
                  <a:pt x="56" y="39"/>
                </a:lnTo>
                <a:lnTo>
                  <a:pt x="192" y="22"/>
                </a:lnTo>
                <a:lnTo>
                  <a:pt x="139" y="0"/>
                </a:lnTo>
                <a:close/>
              </a:path>
            </a:pathLst>
          </a:custGeom>
          <a:solidFill>
            <a:srgbClr val="8597B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529" name="î$líḋe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AE85203D-98CB-497C-9229-CDA38A524F3F}"/>
              </a:ext>
            </a:extLst>
          </p:cNvPr>
          <p:cNvSpPr/>
          <p:nvPr/>
        </p:nvSpPr>
        <p:spPr bwMode="auto">
          <a:xfrm>
            <a:off x="2804044" y="2205355"/>
            <a:ext cx="126183" cy="25631"/>
          </a:xfrm>
          <a:custGeom>
            <a:avLst/>
            <a:gdLst>
              <a:gd name="T0" fmla="*/ 139 w 192"/>
              <a:gd name="T1" fmla="*/ 0 h 39"/>
              <a:gd name="T2" fmla="*/ 0 w 192"/>
              <a:gd name="T3" fmla="*/ 18 h 39"/>
              <a:gd name="T4" fmla="*/ 56 w 192"/>
              <a:gd name="T5" fmla="*/ 39 h 39"/>
              <a:gd name="T6" fmla="*/ 192 w 192"/>
              <a:gd name="T7" fmla="*/ 22 h 39"/>
              <a:gd name="T8" fmla="*/ 139 w 192"/>
              <a:gd name="T9" fmla="*/ 0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92" h="39">
                <a:moveTo>
                  <a:pt x="139" y="0"/>
                </a:moveTo>
                <a:lnTo>
                  <a:pt x="0" y="18"/>
                </a:lnTo>
                <a:lnTo>
                  <a:pt x="56" y="39"/>
                </a:lnTo>
                <a:lnTo>
                  <a:pt x="192" y="22"/>
                </a:lnTo>
                <a:lnTo>
                  <a:pt x="139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530" name="ïsḷîḑè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32D505B7-5085-48D0-9D7E-A403BD5EB6F9}"/>
              </a:ext>
            </a:extLst>
          </p:cNvPr>
          <p:cNvSpPr/>
          <p:nvPr/>
        </p:nvSpPr>
        <p:spPr bwMode="auto">
          <a:xfrm>
            <a:off x="3133304" y="2332852"/>
            <a:ext cx="565195" cy="229365"/>
          </a:xfrm>
          <a:custGeom>
            <a:avLst/>
            <a:gdLst>
              <a:gd name="T0" fmla="*/ 131 w 860"/>
              <a:gd name="T1" fmla="*/ 0 h 349"/>
              <a:gd name="T2" fmla="*/ 0 w 860"/>
              <a:gd name="T3" fmla="*/ 17 h 349"/>
              <a:gd name="T4" fmla="*/ 860 w 860"/>
              <a:gd name="T5" fmla="*/ 349 h 349"/>
              <a:gd name="T6" fmla="*/ 852 w 860"/>
              <a:gd name="T7" fmla="*/ 282 h 349"/>
              <a:gd name="T8" fmla="*/ 131 w 860"/>
              <a:gd name="T9" fmla="*/ 0 h 3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60" h="349">
                <a:moveTo>
                  <a:pt x="131" y="0"/>
                </a:moveTo>
                <a:lnTo>
                  <a:pt x="0" y="17"/>
                </a:lnTo>
                <a:lnTo>
                  <a:pt x="860" y="349"/>
                </a:lnTo>
                <a:lnTo>
                  <a:pt x="852" y="282"/>
                </a:lnTo>
                <a:lnTo>
                  <a:pt x="131" y="0"/>
                </a:lnTo>
                <a:close/>
              </a:path>
            </a:pathLst>
          </a:custGeom>
          <a:solidFill>
            <a:srgbClr val="A2B2D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531" name="îṣľíḑé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C32EF546-F2E2-4E56-95C2-379BB8DC693C}"/>
              </a:ext>
            </a:extLst>
          </p:cNvPr>
          <p:cNvSpPr/>
          <p:nvPr/>
        </p:nvSpPr>
        <p:spPr bwMode="auto">
          <a:xfrm>
            <a:off x="3133304" y="2332852"/>
            <a:ext cx="565195" cy="229365"/>
          </a:xfrm>
          <a:custGeom>
            <a:avLst/>
            <a:gdLst>
              <a:gd name="T0" fmla="*/ 131 w 860"/>
              <a:gd name="T1" fmla="*/ 0 h 349"/>
              <a:gd name="T2" fmla="*/ 0 w 860"/>
              <a:gd name="T3" fmla="*/ 17 h 349"/>
              <a:gd name="T4" fmla="*/ 860 w 860"/>
              <a:gd name="T5" fmla="*/ 349 h 349"/>
              <a:gd name="T6" fmla="*/ 852 w 860"/>
              <a:gd name="T7" fmla="*/ 282 h 349"/>
              <a:gd name="T8" fmla="*/ 131 w 860"/>
              <a:gd name="T9" fmla="*/ 0 h 3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60" h="349">
                <a:moveTo>
                  <a:pt x="131" y="0"/>
                </a:moveTo>
                <a:lnTo>
                  <a:pt x="0" y="17"/>
                </a:lnTo>
                <a:lnTo>
                  <a:pt x="860" y="349"/>
                </a:lnTo>
                <a:lnTo>
                  <a:pt x="852" y="282"/>
                </a:lnTo>
                <a:lnTo>
                  <a:pt x="131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532" name="ï$ľïde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BE8DF38D-7AD4-46E5-B1E3-F87711DB75C5}"/>
              </a:ext>
            </a:extLst>
          </p:cNvPr>
          <p:cNvSpPr/>
          <p:nvPr/>
        </p:nvSpPr>
        <p:spPr bwMode="auto">
          <a:xfrm>
            <a:off x="2822446" y="2108088"/>
            <a:ext cx="1434019" cy="619086"/>
          </a:xfrm>
          <a:custGeom>
            <a:avLst/>
            <a:gdLst>
              <a:gd name="T0" fmla="*/ 2132 w 2182"/>
              <a:gd name="T1" fmla="*/ 942 h 942"/>
              <a:gd name="T2" fmla="*/ 0 w 2182"/>
              <a:gd name="T3" fmla="*/ 121 h 942"/>
              <a:gd name="T4" fmla="*/ 47 w 2182"/>
              <a:gd name="T5" fmla="*/ 0 h 942"/>
              <a:gd name="T6" fmla="*/ 2179 w 2182"/>
              <a:gd name="T7" fmla="*/ 821 h 942"/>
              <a:gd name="T8" fmla="*/ 2182 w 2182"/>
              <a:gd name="T9" fmla="*/ 865 h 942"/>
              <a:gd name="T10" fmla="*/ 2165 w 2182"/>
              <a:gd name="T11" fmla="*/ 912 h 942"/>
              <a:gd name="T12" fmla="*/ 2132 w 2182"/>
              <a:gd name="T13" fmla="*/ 942 h 9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182" h="942">
                <a:moveTo>
                  <a:pt x="2132" y="942"/>
                </a:moveTo>
                <a:lnTo>
                  <a:pt x="0" y="121"/>
                </a:lnTo>
                <a:lnTo>
                  <a:pt x="47" y="0"/>
                </a:lnTo>
                <a:lnTo>
                  <a:pt x="2179" y="821"/>
                </a:lnTo>
                <a:lnTo>
                  <a:pt x="2182" y="865"/>
                </a:lnTo>
                <a:lnTo>
                  <a:pt x="2165" y="912"/>
                </a:lnTo>
                <a:lnTo>
                  <a:pt x="2132" y="942"/>
                </a:lnTo>
                <a:close/>
              </a:path>
            </a:pathLst>
          </a:custGeom>
          <a:solidFill>
            <a:srgbClr val="FABD1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533" name="îṣḻídè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73E2C1FE-C8B4-40D6-87B1-060FC564CE1D}"/>
              </a:ext>
            </a:extLst>
          </p:cNvPr>
          <p:cNvSpPr/>
          <p:nvPr/>
        </p:nvSpPr>
        <p:spPr bwMode="auto">
          <a:xfrm>
            <a:off x="2840848" y="2108088"/>
            <a:ext cx="1415617" cy="568482"/>
          </a:xfrm>
          <a:custGeom>
            <a:avLst/>
            <a:gdLst>
              <a:gd name="T0" fmla="*/ 2154 w 2154"/>
              <a:gd name="T1" fmla="*/ 865 h 865"/>
              <a:gd name="T2" fmla="*/ 0 w 2154"/>
              <a:gd name="T3" fmla="*/ 42 h 865"/>
              <a:gd name="T4" fmla="*/ 19 w 2154"/>
              <a:gd name="T5" fmla="*/ 0 h 865"/>
              <a:gd name="T6" fmla="*/ 2151 w 2154"/>
              <a:gd name="T7" fmla="*/ 821 h 865"/>
              <a:gd name="T8" fmla="*/ 2154 w 2154"/>
              <a:gd name="T9" fmla="*/ 865 h 8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154" h="865">
                <a:moveTo>
                  <a:pt x="2154" y="865"/>
                </a:moveTo>
                <a:lnTo>
                  <a:pt x="0" y="42"/>
                </a:lnTo>
                <a:lnTo>
                  <a:pt x="19" y="0"/>
                </a:lnTo>
                <a:lnTo>
                  <a:pt x="2151" y="821"/>
                </a:lnTo>
                <a:lnTo>
                  <a:pt x="2154" y="865"/>
                </a:lnTo>
                <a:close/>
              </a:path>
            </a:pathLst>
          </a:custGeom>
          <a:solidFill>
            <a:srgbClr val="FFE8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534" name="í$lïḋé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3587A03D-7E15-4BAB-94C2-F00DCB8BB9BF}"/>
              </a:ext>
            </a:extLst>
          </p:cNvPr>
          <p:cNvSpPr/>
          <p:nvPr/>
        </p:nvSpPr>
        <p:spPr bwMode="auto">
          <a:xfrm>
            <a:off x="2822446" y="2160007"/>
            <a:ext cx="1422847" cy="567167"/>
          </a:xfrm>
          <a:custGeom>
            <a:avLst/>
            <a:gdLst>
              <a:gd name="T0" fmla="*/ 2132 w 2165"/>
              <a:gd name="T1" fmla="*/ 863 h 863"/>
              <a:gd name="T2" fmla="*/ 0 w 2165"/>
              <a:gd name="T3" fmla="*/ 42 h 863"/>
              <a:gd name="T4" fmla="*/ 17 w 2165"/>
              <a:gd name="T5" fmla="*/ 0 h 863"/>
              <a:gd name="T6" fmla="*/ 2165 w 2165"/>
              <a:gd name="T7" fmla="*/ 833 h 863"/>
              <a:gd name="T8" fmla="*/ 2132 w 2165"/>
              <a:gd name="T9" fmla="*/ 863 h 8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165" h="863">
                <a:moveTo>
                  <a:pt x="2132" y="863"/>
                </a:moveTo>
                <a:lnTo>
                  <a:pt x="0" y="42"/>
                </a:lnTo>
                <a:lnTo>
                  <a:pt x="17" y="0"/>
                </a:lnTo>
                <a:lnTo>
                  <a:pt x="2165" y="833"/>
                </a:lnTo>
                <a:lnTo>
                  <a:pt x="2132" y="863"/>
                </a:lnTo>
                <a:close/>
              </a:path>
            </a:pathLst>
          </a:custGeom>
          <a:solidFill>
            <a:srgbClr val="ED943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535" name="i$ļîḓè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6CB0A12D-B316-46EA-853A-E6FF946D0ADE}"/>
              </a:ext>
            </a:extLst>
          </p:cNvPr>
          <p:cNvSpPr/>
          <p:nvPr/>
        </p:nvSpPr>
        <p:spPr bwMode="auto">
          <a:xfrm>
            <a:off x="2805359" y="2108088"/>
            <a:ext cx="54548" cy="80836"/>
          </a:xfrm>
          <a:custGeom>
            <a:avLst/>
            <a:gdLst>
              <a:gd name="T0" fmla="*/ 51 w 58"/>
              <a:gd name="T1" fmla="*/ 0 h 86"/>
              <a:gd name="T2" fmla="*/ 56 w 58"/>
              <a:gd name="T3" fmla="*/ 11 h 86"/>
              <a:gd name="T4" fmla="*/ 44 w 58"/>
              <a:gd name="T5" fmla="*/ 19 h 86"/>
              <a:gd name="T6" fmla="*/ 47 w 58"/>
              <a:gd name="T7" fmla="*/ 46 h 86"/>
              <a:gd name="T8" fmla="*/ 26 w 58"/>
              <a:gd name="T9" fmla="*/ 65 h 86"/>
              <a:gd name="T10" fmla="*/ 31 w 58"/>
              <a:gd name="T11" fmla="*/ 79 h 86"/>
              <a:gd name="T12" fmla="*/ 18 w 58"/>
              <a:gd name="T13" fmla="*/ 85 h 86"/>
              <a:gd name="T14" fmla="*/ 0 w 58"/>
              <a:gd name="T15" fmla="*/ 31 h 86"/>
              <a:gd name="T16" fmla="*/ 51 w 58"/>
              <a:gd name="T17" fmla="*/ 0 h 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58" h="86">
                <a:moveTo>
                  <a:pt x="51" y="0"/>
                </a:moveTo>
                <a:cubicBezTo>
                  <a:pt x="51" y="0"/>
                  <a:pt x="58" y="5"/>
                  <a:pt x="56" y="11"/>
                </a:cubicBezTo>
                <a:cubicBezTo>
                  <a:pt x="52" y="19"/>
                  <a:pt x="44" y="19"/>
                  <a:pt x="44" y="19"/>
                </a:cubicBezTo>
                <a:cubicBezTo>
                  <a:pt x="44" y="19"/>
                  <a:pt x="53" y="31"/>
                  <a:pt x="47" y="46"/>
                </a:cubicBezTo>
                <a:cubicBezTo>
                  <a:pt x="39" y="65"/>
                  <a:pt x="26" y="65"/>
                  <a:pt x="26" y="65"/>
                </a:cubicBezTo>
                <a:cubicBezTo>
                  <a:pt x="26" y="65"/>
                  <a:pt x="34" y="71"/>
                  <a:pt x="31" y="79"/>
                </a:cubicBezTo>
                <a:cubicBezTo>
                  <a:pt x="27" y="86"/>
                  <a:pt x="18" y="85"/>
                  <a:pt x="18" y="85"/>
                </a:cubicBezTo>
                <a:cubicBezTo>
                  <a:pt x="0" y="31"/>
                  <a:pt x="0" y="31"/>
                  <a:pt x="0" y="31"/>
                </a:cubicBezTo>
                <a:lnTo>
                  <a:pt x="51" y="0"/>
                </a:lnTo>
                <a:close/>
              </a:path>
            </a:pathLst>
          </a:custGeom>
          <a:solidFill>
            <a:srgbClr val="FEA26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536" name="isliḋé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9AAA09F6-030F-42D1-AC91-698620A25BC1}"/>
              </a:ext>
            </a:extLst>
          </p:cNvPr>
          <p:cNvSpPr/>
          <p:nvPr/>
        </p:nvSpPr>
        <p:spPr bwMode="auto">
          <a:xfrm>
            <a:off x="2597025" y="2050254"/>
            <a:ext cx="84779" cy="53234"/>
          </a:xfrm>
          <a:custGeom>
            <a:avLst/>
            <a:gdLst>
              <a:gd name="T0" fmla="*/ 9 w 129"/>
              <a:gd name="T1" fmla="*/ 0 h 81"/>
              <a:gd name="T2" fmla="*/ 0 w 129"/>
              <a:gd name="T3" fmla="*/ 23 h 81"/>
              <a:gd name="T4" fmla="*/ 107 w 129"/>
              <a:gd name="T5" fmla="*/ 81 h 81"/>
              <a:gd name="T6" fmla="*/ 129 w 129"/>
              <a:gd name="T7" fmla="*/ 28 h 81"/>
              <a:gd name="T8" fmla="*/ 9 w 129"/>
              <a:gd name="T9" fmla="*/ 0 h 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29" h="81">
                <a:moveTo>
                  <a:pt x="9" y="0"/>
                </a:moveTo>
                <a:lnTo>
                  <a:pt x="0" y="23"/>
                </a:lnTo>
                <a:lnTo>
                  <a:pt x="107" y="81"/>
                </a:lnTo>
                <a:lnTo>
                  <a:pt x="129" y="28"/>
                </a:lnTo>
                <a:lnTo>
                  <a:pt x="9" y="0"/>
                </a:lnTo>
                <a:close/>
              </a:path>
            </a:pathLst>
          </a:custGeom>
          <a:solidFill>
            <a:srgbClr val="41404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537" name="ïṩlïḓe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A314C029-1B0D-4F1A-ACCE-86EF2A21AA4D}"/>
              </a:ext>
            </a:extLst>
          </p:cNvPr>
          <p:cNvSpPr/>
          <p:nvPr/>
        </p:nvSpPr>
        <p:spPr bwMode="auto">
          <a:xfrm>
            <a:off x="2597025" y="2050254"/>
            <a:ext cx="84779" cy="53234"/>
          </a:xfrm>
          <a:custGeom>
            <a:avLst/>
            <a:gdLst>
              <a:gd name="T0" fmla="*/ 9 w 129"/>
              <a:gd name="T1" fmla="*/ 0 h 81"/>
              <a:gd name="T2" fmla="*/ 0 w 129"/>
              <a:gd name="T3" fmla="*/ 23 h 81"/>
              <a:gd name="T4" fmla="*/ 107 w 129"/>
              <a:gd name="T5" fmla="*/ 81 h 81"/>
              <a:gd name="T6" fmla="*/ 129 w 129"/>
              <a:gd name="T7" fmla="*/ 28 h 81"/>
              <a:gd name="T8" fmla="*/ 9 w 129"/>
              <a:gd name="T9" fmla="*/ 0 h 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29" h="81">
                <a:moveTo>
                  <a:pt x="9" y="0"/>
                </a:moveTo>
                <a:lnTo>
                  <a:pt x="0" y="23"/>
                </a:lnTo>
                <a:lnTo>
                  <a:pt x="107" y="81"/>
                </a:lnTo>
                <a:lnTo>
                  <a:pt x="129" y="28"/>
                </a:lnTo>
                <a:lnTo>
                  <a:pt x="9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538" name="iŝlïḑé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8BCBD798-B04B-40C3-A5B3-777F003575CF}"/>
              </a:ext>
            </a:extLst>
          </p:cNvPr>
          <p:cNvSpPr/>
          <p:nvPr/>
        </p:nvSpPr>
        <p:spPr bwMode="auto">
          <a:xfrm>
            <a:off x="2667345" y="2068656"/>
            <a:ext cx="181388" cy="118954"/>
          </a:xfrm>
          <a:custGeom>
            <a:avLst/>
            <a:gdLst>
              <a:gd name="T0" fmla="*/ 276 w 276"/>
              <a:gd name="T1" fmla="*/ 70 h 181"/>
              <a:gd name="T2" fmla="*/ 22 w 276"/>
              <a:gd name="T3" fmla="*/ 0 h 181"/>
              <a:gd name="T4" fmla="*/ 0 w 276"/>
              <a:gd name="T5" fmla="*/ 53 h 181"/>
              <a:gd name="T6" fmla="*/ 236 w 276"/>
              <a:gd name="T7" fmla="*/ 181 h 181"/>
              <a:gd name="T8" fmla="*/ 276 w 276"/>
              <a:gd name="T9" fmla="*/ 70 h 1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76" h="181">
                <a:moveTo>
                  <a:pt x="276" y="70"/>
                </a:moveTo>
                <a:lnTo>
                  <a:pt x="22" y="0"/>
                </a:lnTo>
                <a:lnTo>
                  <a:pt x="0" y="53"/>
                </a:lnTo>
                <a:lnTo>
                  <a:pt x="236" y="181"/>
                </a:lnTo>
                <a:lnTo>
                  <a:pt x="276" y="70"/>
                </a:lnTo>
                <a:close/>
              </a:path>
            </a:pathLst>
          </a:custGeom>
          <a:solidFill>
            <a:srgbClr val="FEA26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539" name="iṣḻíḋè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7B61B551-1A46-4786-BAF4-382068EF53AC}"/>
              </a:ext>
            </a:extLst>
          </p:cNvPr>
          <p:cNvSpPr/>
          <p:nvPr/>
        </p:nvSpPr>
        <p:spPr bwMode="auto">
          <a:xfrm>
            <a:off x="2667345" y="2068656"/>
            <a:ext cx="181388" cy="118954"/>
          </a:xfrm>
          <a:custGeom>
            <a:avLst/>
            <a:gdLst>
              <a:gd name="T0" fmla="*/ 276 w 276"/>
              <a:gd name="T1" fmla="*/ 70 h 181"/>
              <a:gd name="T2" fmla="*/ 22 w 276"/>
              <a:gd name="T3" fmla="*/ 0 h 181"/>
              <a:gd name="T4" fmla="*/ 0 w 276"/>
              <a:gd name="T5" fmla="*/ 53 h 181"/>
              <a:gd name="T6" fmla="*/ 236 w 276"/>
              <a:gd name="T7" fmla="*/ 181 h 181"/>
              <a:gd name="T8" fmla="*/ 276 w 276"/>
              <a:gd name="T9" fmla="*/ 70 h 1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76" h="181">
                <a:moveTo>
                  <a:pt x="276" y="70"/>
                </a:moveTo>
                <a:lnTo>
                  <a:pt x="22" y="0"/>
                </a:lnTo>
                <a:lnTo>
                  <a:pt x="0" y="53"/>
                </a:lnTo>
                <a:lnTo>
                  <a:pt x="236" y="181"/>
                </a:lnTo>
                <a:lnTo>
                  <a:pt x="276" y="7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540" name="ïṧľïḋè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518001B3-A202-4D64-A4E2-B87677AD0252}"/>
              </a:ext>
            </a:extLst>
          </p:cNvPr>
          <p:cNvSpPr/>
          <p:nvPr/>
        </p:nvSpPr>
        <p:spPr bwMode="auto">
          <a:xfrm>
            <a:off x="2673918" y="2068656"/>
            <a:ext cx="185989" cy="78207"/>
          </a:xfrm>
          <a:custGeom>
            <a:avLst/>
            <a:gdLst>
              <a:gd name="T0" fmla="*/ 191 w 198"/>
              <a:gd name="T1" fmla="*/ 42 h 83"/>
              <a:gd name="T2" fmla="*/ 8 w 198"/>
              <a:gd name="T3" fmla="*/ 0 h 83"/>
              <a:gd name="T4" fmla="*/ 0 w 198"/>
              <a:gd name="T5" fmla="*/ 20 h 83"/>
              <a:gd name="T6" fmla="*/ 175 w 198"/>
              <a:gd name="T7" fmla="*/ 83 h 83"/>
              <a:gd name="T8" fmla="*/ 184 w 198"/>
              <a:gd name="T9" fmla="*/ 61 h 83"/>
              <a:gd name="T10" fmla="*/ 196 w 198"/>
              <a:gd name="T11" fmla="*/ 53 h 83"/>
              <a:gd name="T12" fmla="*/ 191 w 198"/>
              <a:gd name="T13" fmla="*/ 42 h 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98" h="83">
                <a:moveTo>
                  <a:pt x="191" y="42"/>
                </a:moveTo>
                <a:cubicBezTo>
                  <a:pt x="8" y="0"/>
                  <a:pt x="8" y="0"/>
                  <a:pt x="8" y="0"/>
                </a:cubicBezTo>
                <a:cubicBezTo>
                  <a:pt x="0" y="20"/>
                  <a:pt x="0" y="20"/>
                  <a:pt x="0" y="20"/>
                </a:cubicBezTo>
                <a:cubicBezTo>
                  <a:pt x="175" y="83"/>
                  <a:pt x="175" y="83"/>
                  <a:pt x="175" y="83"/>
                </a:cubicBezTo>
                <a:cubicBezTo>
                  <a:pt x="184" y="61"/>
                  <a:pt x="184" y="61"/>
                  <a:pt x="184" y="61"/>
                </a:cubicBezTo>
                <a:cubicBezTo>
                  <a:pt x="184" y="61"/>
                  <a:pt x="192" y="61"/>
                  <a:pt x="196" y="53"/>
                </a:cubicBezTo>
                <a:cubicBezTo>
                  <a:pt x="198" y="47"/>
                  <a:pt x="191" y="42"/>
                  <a:pt x="191" y="42"/>
                </a:cubicBezTo>
              </a:path>
            </a:pathLst>
          </a:custGeom>
          <a:solidFill>
            <a:srgbClr val="FFDB9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541" name="ïsļiďê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CA77756E-6185-464A-8778-F34EECE0AB22}"/>
              </a:ext>
            </a:extLst>
          </p:cNvPr>
          <p:cNvSpPr/>
          <p:nvPr/>
        </p:nvSpPr>
        <p:spPr bwMode="auto">
          <a:xfrm>
            <a:off x="2599654" y="2056169"/>
            <a:ext cx="76893" cy="35489"/>
          </a:xfrm>
          <a:custGeom>
            <a:avLst/>
            <a:gdLst>
              <a:gd name="T0" fmla="*/ 2 w 117"/>
              <a:gd name="T1" fmla="*/ 0 h 54"/>
              <a:gd name="T2" fmla="*/ 0 w 117"/>
              <a:gd name="T3" fmla="*/ 4 h 54"/>
              <a:gd name="T4" fmla="*/ 110 w 117"/>
              <a:gd name="T5" fmla="*/ 54 h 54"/>
              <a:gd name="T6" fmla="*/ 113 w 117"/>
              <a:gd name="T7" fmla="*/ 47 h 54"/>
              <a:gd name="T8" fmla="*/ 117 w 117"/>
              <a:gd name="T9" fmla="*/ 35 h 54"/>
              <a:gd name="T10" fmla="*/ 2 w 117"/>
              <a:gd name="T11" fmla="*/ 0 h 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17" h="54">
                <a:moveTo>
                  <a:pt x="2" y="0"/>
                </a:moveTo>
                <a:lnTo>
                  <a:pt x="0" y="4"/>
                </a:lnTo>
                <a:lnTo>
                  <a:pt x="110" y="54"/>
                </a:lnTo>
                <a:lnTo>
                  <a:pt x="113" y="47"/>
                </a:lnTo>
                <a:lnTo>
                  <a:pt x="117" y="35"/>
                </a:lnTo>
                <a:lnTo>
                  <a:pt x="2" y="0"/>
                </a:lnTo>
                <a:close/>
              </a:path>
            </a:pathLst>
          </a:custGeom>
          <a:solidFill>
            <a:srgbClr val="67666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542" name="iṣľíḍé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2EBA5FA9-2B81-449F-A02F-BEE0089BC444}"/>
              </a:ext>
            </a:extLst>
          </p:cNvPr>
          <p:cNvSpPr/>
          <p:nvPr/>
        </p:nvSpPr>
        <p:spPr bwMode="auto">
          <a:xfrm>
            <a:off x="2599654" y="2056169"/>
            <a:ext cx="76893" cy="35489"/>
          </a:xfrm>
          <a:custGeom>
            <a:avLst/>
            <a:gdLst>
              <a:gd name="T0" fmla="*/ 2 w 117"/>
              <a:gd name="T1" fmla="*/ 0 h 54"/>
              <a:gd name="T2" fmla="*/ 0 w 117"/>
              <a:gd name="T3" fmla="*/ 4 h 54"/>
              <a:gd name="T4" fmla="*/ 110 w 117"/>
              <a:gd name="T5" fmla="*/ 54 h 54"/>
              <a:gd name="T6" fmla="*/ 113 w 117"/>
              <a:gd name="T7" fmla="*/ 47 h 54"/>
              <a:gd name="T8" fmla="*/ 117 w 117"/>
              <a:gd name="T9" fmla="*/ 35 h 54"/>
              <a:gd name="T10" fmla="*/ 2 w 117"/>
              <a:gd name="T11" fmla="*/ 0 h 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17" h="54">
                <a:moveTo>
                  <a:pt x="2" y="0"/>
                </a:moveTo>
                <a:lnTo>
                  <a:pt x="0" y="4"/>
                </a:lnTo>
                <a:lnTo>
                  <a:pt x="110" y="54"/>
                </a:lnTo>
                <a:lnTo>
                  <a:pt x="113" y="47"/>
                </a:lnTo>
                <a:lnTo>
                  <a:pt x="117" y="35"/>
                </a:lnTo>
                <a:lnTo>
                  <a:pt x="2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543" name="iṩľiḑé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EE832C99-694C-4E86-A5D3-5E51B3827F35}"/>
              </a:ext>
            </a:extLst>
          </p:cNvPr>
          <p:cNvSpPr/>
          <p:nvPr/>
        </p:nvSpPr>
        <p:spPr bwMode="auto">
          <a:xfrm>
            <a:off x="2673918" y="2079171"/>
            <a:ext cx="2629" cy="7886"/>
          </a:xfrm>
          <a:custGeom>
            <a:avLst/>
            <a:gdLst>
              <a:gd name="T0" fmla="*/ 4 w 4"/>
              <a:gd name="T1" fmla="*/ 0 h 12"/>
              <a:gd name="T2" fmla="*/ 0 w 4"/>
              <a:gd name="T3" fmla="*/ 12 h 12"/>
              <a:gd name="T4" fmla="*/ 2 w 4"/>
              <a:gd name="T5" fmla="*/ 10 h 12"/>
              <a:gd name="T6" fmla="*/ 4 w 4"/>
              <a:gd name="T7" fmla="*/ 0 h 12"/>
              <a:gd name="T8" fmla="*/ 4 w 4"/>
              <a:gd name="T9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" h="12">
                <a:moveTo>
                  <a:pt x="4" y="0"/>
                </a:moveTo>
                <a:lnTo>
                  <a:pt x="0" y="12"/>
                </a:lnTo>
                <a:lnTo>
                  <a:pt x="2" y="10"/>
                </a:lnTo>
                <a:lnTo>
                  <a:pt x="4" y="0"/>
                </a:lnTo>
                <a:lnTo>
                  <a:pt x="4" y="0"/>
                </a:lnTo>
                <a:close/>
              </a:path>
            </a:pathLst>
          </a:custGeom>
          <a:solidFill>
            <a:srgbClr val="C5977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544" name="íSļïḓe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60E8FE3D-DD20-4189-B350-9CBF3D2FDE4F}"/>
              </a:ext>
            </a:extLst>
          </p:cNvPr>
          <p:cNvSpPr/>
          <p:nvPr/>
        </p:nvSpPr>
        <p:spPr bwMode="auto">
          <a:xfrm>
            <a:off x="2673918" y="2079171"/>
            <a:ext cx="2629" cy="7886"/>
          </a:xfrm>
          <a:custGeom>
            <a:avLst/>
            <a:gdLst>
              <a:gd name="T0" fmla="*/ 4 w 4"/>
              <a:gd name="T1" fmla="*/ 0 h 12"/>
              <a:gd name="T2" fmla="*/ 0 w 4"/>
              <a:gd name="T3" fmla="*/ 12 h 12"/>
              <a:gd name="T4" fmla="*/ 2 w 4"/>
              <a:gd name="T5" fmla="*/ 10 h 12"/>
              <a:gd name="T6" fmla="*/ 4 w 4"/>
              <a:gd name="T7" fmla="*/ 0 h 12"/>
              <a:gd name="T8" fmla="*/ 4 w 4"/>
              <a:gd name="T9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" h="12">
                <a:moveTo>
                  <a:pt x="4" y="0"/>
                </a:moveTo>
                <a:lnTo>
                  <a:pt x="0" y="12"/>
                </a:lnTo>
                <a:lnTo>
                  <a:pt x="2" y="10"/>
                </a:lnTo>
                <a:lnTo>
                  <a:pt x="4" y="0"/>
                </a:lnTo>
                <a:lnTo>
                  <a:pt x="4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545" name="íṣḷïdè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BB14F045-7368-4F08-B1A5-BF30D330C07A}"/>
              </a:ext>
            </a:extLst>
          </p:cNvPr>
          <p:cNvSpPr/>
          <p:nvPr/>
        </p:nvSpPr>
        <p:spPr bwMode="auto">
          <a:xfrm>
            <a:off x="2675232" y="2079171"/>
            <a:ext cx="1314" cy="6572"/>
          </a:xfrm>
          <a:custGeom>
            <a:avLst/>
            <a:gdLst>
              <a:gd name="T0" fmla="*/ 2 w 2"/>
              <a:gd name="T1" fmla="*/ 0 h 10"/>
              <a:gd name="T2" fmla="*/ 0 w 2"/>
              <a:gd name="T3" fmla="*/ 10 h 10"/>
              <a:gd name="T4" fmla="*/ 2 w 2"/>
              <a:gd name="T5" fmla="*/ 0 h 10"/>
              <a:gd name="T6" fmla="*/ 2 w 2"/>
              <a:gd name="T7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" h="10">
                <a:moveTo>
                  <a:pt x="2" y="0"/>
                </a:moveTo>
                <a:lnTo>
                  <a:pt x="0" y="10"/>
                </a:lnTo>
                <a:lnTo>
                  <a:pt x="2" y="0"/>
                </a:lnTo>
                <a:lnTo>
                  <a:pt x="2" y="0"/>
                </a:lnTo>
                <a:close/>
              </a:path>
            </a:pathLst>
          </a:custGeom>
          <a:solidFill>
            <a:srgbClr val="C5B39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546" name="íş1îďé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D6F5E90C-47AD-405A-B1AE-98660606087D}"/>
              </a:ext>
            </a:extLst>
          </p:cNvPr>
          <p:cNvSpPr/>
          <p:nvPr/>
        </p:nvSpPr>
        <p:spPr bwMode="auto">
          <a:xfrm>
            <a:off x="2675232" y="2079171"/>
            <a:ext cx="1314" cy="6572"/>
          </a:xfrm>
          <a:custGeom>
            <a:avLst/>
            <a:gdLst>
              <a:gd name="T0" fmla="*/ 2 w 2"/>
              <a:gd name="T1" fmla="*/ 0 h 10"/>
              <a:gd name="T2" fmla="*/ 0 w 2"/>
              <a:gd name="T3" fmla="*/ 10 h 10"/>
              <a:gd name="T4" fmla="*/ 2 w 2"/>
              <a:gd name="T5" fmla="*/ 0 h 10"/>
              <a:gd name="T6" fmla="*/ 2 w 2"/>
              <a:gd name="T7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" h="10">
                <a:moveTo>
                  <a:pt x="2" y="0"/>
                </a:moveTo>
                <a:lnTo>
                  <a:pt x="0" y="10"/>
                </a:lnTo>
                <a:lnTo>
                  <a:pt x="2" y="0"/>
                </a:lnTo>
                <a:lnTo>
                  <a:pt x="2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547" name="îsḻiďê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16F96289-320A-48C3-976B-1EE7D29C5A5D}"/>
              </a:ext>
            </a:extLst>
          </p:cNvPr>
          <p:cNvSpPr/>
          <p:nvPr/>
        </p:nvSpPr>
        <p:spPr bwMode="auto">
          <a:xfrm>
            <a:off x="2671946" y="2079171"/>
            <a:ext cx="184017" cy="90037"/>
          </a:xfrm>
          <a:custGeom>
            <a:avLst/>
            <a:gdLst>
              <a:gd name="T0" fmla="*/ 186 w 196"/>
              <a:gd name="T1" fmla="*/ 50 h 96"/>
              <a:gd name="T2" fmla="*/ 5 w 196"/>
              <a:gd name="T3" fmla="*/ 0 h 96"/>
              <a:gd name="T4" fmla="*/ 0 w 196"/>
              <a:gd name="T5" fmla="*/ 13 h 96"/>
              <a:gd name="T6" fmla="*/ 168 w 196"/>
              <a:gd name="T7" fmla="*/ 96 h 96"/>
              <a:gd name="T8" fmla="*/ 189 w 196"/>
              <a:gd name="T9" fmla="*/ 78 h 96"/>
              <a:gd name="T10" fmla="*/ 186 w 196"/>
              <a:gd name="T11" fmla="*/ 50 h 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96" h="96">
                <a:moveTo>
                  <a:pt x="186" y="50"/>
                </a:moveTo>
                <a:cubicBezTo>
                  <a:pt x="5" y="0"/>
                  <a:pt x="5" y="0"/>
                  <a:pt x="5" y="0"/>
                </a:cubicBezTo>
                <a:cubicBezTo>
                  <a:pt x="0" y="13"/>
                  <a:pt x="0" y="13"/>
                  <a:pt x="0" y="13"/>
                </a:cubicBezTo>
                <a:cubicBezTo>
                  <a:pt x="168" y="96"/>
                  <a:pt x="168" y="96"/>
                  <a:pt x="168" y="96"/>
                </a:cubicBezTo>
                <a:cubicBezTo>
                  <a:pt x="168" y="96"/>
                  <a:pt x="181" y="95"/>
                  <a:pt x="189" y="78"/>
                </a:cubicBezTo>
                <a:cubicBezTo>
                  <a:pt x="196" y="61"/>
                  <a:pt x="186" y="50"/>
                  <a:pt x="186" y="50"/>
                </a:cubicBezTo>
                <a:close/>
              </a:path>
            </a:pathLst>
          </a:custGeom>
          <a:solidFill>
            <a:srgbClr val="FFBE9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20" name="íṧlíḋê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18443217-F2F2-45DE-9157-89B31D673EF1}"/>
              </a:ext>
            </a:extLst>
          </p:cNvPr>
          <p:cNvSpPr/>
          <p:nvPr/>
        </p:nvSpPr>
        <p:spPr bwMode="auto">
          <a:xfrm>
            <a:off x="674803" y="4896081"/>
            <a:ext cx="4445128" cy="8136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0000" tIns="46800" rIns="90000" bIns="46800" anchor="t" anchorCtr="0">
            <a:normAutofit/>
          </a:bodyPr>
          <a:lstStyle>
            <a:defPPr>
              <a:defRPr lang="zh-CN"/>
            </a:defPPr>
            <a:lvl1pPr marL="0" algn="l" defTabSz="914377" rtl="0" eaLnBrk="1" latinLnBrk="0" hangingPunct="1">
              <a:defRPr sz="1800" kern="1200">
                <a:solidFill>
                  <a:schemeClr val="tx1"/>
                </a:solidFill>
              </a:defRPr>
            </a:lvl1pPr>
            <a:lvl2pPr marL="457189" algn="l" defTabSz="914377" rtl="0" eaLnBrk="1" latinLnBrk="0" hangingPunct="1">
              <a:defRPr sz="1800" kern="1200">
                <a:solidFill>
                  <a:schemeClr val="tx1"/>
                </a:solidFill>
              </a:defRPr>
            </a:lvl2pPr>
            <a:lvl3pPr marL="914377" algn="l" defTabSz="914377" rtl="0" eaLnBrk="1" latinLnBrk="0" hangingPunct="1">
              <a:defRPr sz="1800" kern="1200">
                <a:solidFill>
                  <a:schemeClr val="tx1"/>
                </a:solidFill>
              </a:defRPr>
            </a:lvl3pPr>
            <a:lvl4pPr marL="1371566" algn="l" defTabSz="914377" rtl="0" eaLnBrk="1" latinLnBrk="0" hangingPunct="1">
              <a:defRPr sz="1800" kern="1200">
                <a:solidFill>
                  <a:schemeClr val="tx1"/>
                </a:solidFill>
              </a:defRPr>
            </a:lvl4pPr>
            <a:lvl5pPr marL="1828754" algn="l" defTabSz="914377" rtl="0" eaLnBrk="1" latinLnBrk="0" hangingPunct="1">
              <a:defRPr sz="1800" kern="1200">
                <a:solidFill>
                  <a:schemeClr val="tx1"/>
                </a:solidFill>
              </a:defRPr>
            </a:lvl5pPr>
            <a:lvl6pPr marL="2285943" algn="l" defTabSz="914377" rtl="0" eaLnBrk="1" latinLnBrk="0" hangingPunct="1">
              <a:defRPr sz="1800" kern="1200">
                <a:solidFill>
                  <a:schemeClr val="tx1"/>
                </a:solidFill>
              </a:defRPr>
            </a:lvl6pPr>
            <a:lvl7pPr marL="2743131" algn="l" defTabSz="914377" rtl="0" eaLnBrk="1" latinLnBrk="0" hangingPunct="1">
              <a:defRPr sz="1800" kern="1200">
                <a:solidFill>
                  <a:schemeClr val="tx1"/>
                </a:solidFill>
              </a:defRPr>
            </a:lvl7pPr>
            <a:lvl8pPr marL="3200320" algn="l" defTabSz="914377" rtl="0" eaLnBrk="1" latinLnBrk="0" hangingPunct="1">
              <a:defRPr sz="1800" kern="1200">
                <a:solidFill>
                  <a:schemeClr val="tx1"/>
                </a:solidFill>
              </a:defRPr>
            </a:lvl8pPr>
            <a:lvl9pPr marL="3657509" algn="l" defTabSz="914377" rtl="0" eaLnBrk="1" latinLnBrk="0" hangingPunct="1">
              <a:defRPr sz="1800" kern="1200">
                <a:solidFill>
                  <a:schemeClr val="tx1"/>
                </a:solidFill>
              </a:defRPr>
            </a:lvl9pPr>
          </a:lstStyle>
          <a:p>
            <a:pPr algn="ctr">
              <a:lnSpc>
                <a:spcPct val="150000"/>
              </a:lnSpc>
              <a:spcBef>
                <a:spcPct val="0"/>
              </a:spcBef>
            </a:pPr>
            <a:r>
              <a:rPr lang="en-US" altLang="zh-CN" sz="1000" dirty="0"/>
              <a:t>Supporting text here. </a:t>
            </a:r>
          </a:p>
          <a:p>
            <a:pPr algn="ctr">
              <a:lnSpc>
                <a:spcPct val="150000"/>
              </a:lnSpc>
              <a:spcBef>
                <a:spcPct val="0"/>
              </a:spcBef>
            </a:pPr>
            <a:r>
              <a:rPr lang="en-US" altLang="zh-CN" sz="1000" dirty="0"/>
              <a:t>When you copy &amp; paste, choose "keep text only" option.</a:t>
            </a:r>
            <a:endParaRPr lang="zh-CN" altLang="en-US" sz="1000" dirty="0"/>
          </a:p>
        </p:txBody>
      </p:sp>
      <p:sp>
        <p:nvSpPr>
          <p:cNvPr id="21" name="ïš1ïḑe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842A1FBC-8ABA-41EC-8D0C-57635553DB6A}"/>
              </a:ext>
            </a:extLst>
          </p:cNvPr>
          <p:cNvSpPr txBox="1"/>
          <p:nvPr/>
        </p:nvSpPr>
        <p:spPr bwMode="auto">
          <a:xfrm>
            <a:off x="674803" y="4483200"/>
            <a:ext cx="4445128" cy="41288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000" tIns="46800" rIns="90000" bIns="46800">
            <a:normAutofit/>
          </a:bodyPr>
          <a:lstStyle>
            <a:defPPr>
              <a:defRPr lang="zh-CN"/>
            </a:defPPr>
            <a:lvl1pPr marL="0" algn="l" defTabSz="914377" rtl="0" eaLnBrk="1" latinLnBrk="0" hangingPunct="1">
              <a:defRPr sz="1800" kern="1200">
                <a:solidFill>
                  <a:schemeClr val="tx1"/>
                </a:solidFill>
              </a:defRPr>
            </a:lvl1pPr>
            <a:lvl2pPr marL="457189" algn="l" defTabSz="914377" rtl="0" eaLnBrk="1" latinLnBrk="0" hangingPunct="1">
              <a:defRPr sz="1800" kern="1200">
                <a:solidFill>
                  <a:schemeClr val="tx1"/>
                </a:solidFill>
              </a:defRPr>
            </a:lvl2pPr>
            <a:lvl3pPr marL="914377" algn="l" defTabSz="914377" rtl="0" eaLnBrk="1" latinLnBrk="0" hangingPunct="1">
              <a:defRPr sz="1800" kern="1200">
                <a:solidFill>
                  <a:schemeClr val="tx1"/>
                </a:solidFill>
              </a:defRPr>
            </a:lvl3pPr>
            <a:lvl4pPr marL="1371566" algn="l" defTabSz="914377" rtl="0" eaLnBrk="1" latinLnBrk="0" hangingPunct="1">
              <a:defRPr sz="1800" kern="1200">
                <a:solidFill>
                  <a:schemeClr val="tx1"/>
                </a:solidFill>
              </a:defRPr>
            </a:lvl4pPr>
            <a:lvl5pPr marL="1828754" algn="l" defTabSz="914377" rtl="0" eaLnBrk="1" latinLnBrk="0" hangingPunct="1">
              <a:defRPr sz="1800" kern="1200">
                <a:solidFill>
                  <a:schemeClr val="tx1"/>
                </a:solidFill>
              </a:defRPr>
            </a:lvl5pPr>
            <a:lvl6pPr marL="2285943" algn="l" defTabSz="914377" rtl="0" eaLnBrk="1" latinLnBrk="0" hangingPunct="1">
              <a:defRPr sz="1800" kern="1200">
                <a:solidFill>
                  <a:schemeClr val="tx1"/>
                </a:solidFill>
              </a:defRPr>
            </a:lvl6pPr>
            <a:lvl7pPr marL="2743131" algn="l" defTabSz="914377" rtl="0" eaLnBrk="1" latinLnBrk="0" hangingPunct="1">
              <a:defRPr sz="1800" kern="1200">
                <a:solidFill>
                  <a:schemeClr val="tx1"/>
                </a:solidFill>
              </a:defRPr>
            </a:lvl7pPr>
            <a:lvl8pPr marL="3200320" algn="l" defTabSz="914377" rtl="0" eaLnBrk="1" latinLnBrk="0" hangingPunct="1">
              <a:defRPr sz="1800" kern="1200">
                <a:solidFill>
                  <a:schemeClr val="tx1"/>
                </a:solidFill>
              </a:defRPr>
            </a:lvl8pPr>
            <a:lvl9pPr marL="3657509" algn="l" defTabSz="914377" rtl="0" eaLnBrk="1" latinLnBrk="0" hangingPunct="1">
              <a:defRPr sz="1800" kern="1200">
                <a:solidFill>
                  <a:schemeClr val="tx1"/>
                </a:solidFill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zh-CN" sz="1800" b="1" dirty="0"/>
              <a:t>Text here</a:t>
            </a:r>
          </a:p>
        </p:txBody>
      </p:sp>
    </p:spTree>
    <p:extLst>
      <p:ext uri="{BB962C8B-B14F-4D97-AF65-F5344CB8AC3E}">
        <p14:creationId xmlns:p14="http://schemas.microsoft.com/office/powerpoint/2010/main" val="422057404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35FBD336-D2CB-4817-9C9C-534DB6E88A8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3" name="页脚占位符 2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962EB1E5-562F-4289-97F8-08F46B44707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altLang="zh-CN"/>
              <a:t>www.islide.cc</a:t>
            </a:r>
            <a:endParaRPr lang="zh-CN" altLang="en-US" dirty="0"/>
          </a:p>
        </p:txBody>
      </p:sp>
      <p:sp>
        <p:nvSpPr>
          <p:cNvPr id="4" name="灯片编号占位符 3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C443B4D0-0548-46DA-ABAD-BB1E8342A1A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DD3DB80-B894-403A-B48E-6FDC1A72010E}" type="slidenum">
              <a:rPr lang="zh-CN" altLang="en-US" smtClean="0"/>
              <a:pPr/>
              <a:t>6</a:t>
            </a:fld>
            <a:endParaRPr lang="zh-CN" altLang="en-US"/>
          </a:p>
        </p:txBody>
      </p:sp>
      <p:sp>
        <p:nvSpPr>
          <p:cNvPr id="6" name="ïṩļiḍé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C4315383-AE18-4A7A-945F-1A88E30D4936}"/>
              </a:ext>
            </a:extLst>
          </p:cNvPr>
          <p:cNvSpPr/>
          <p:nvPr/>
        </p:nvSpPr>
        <p:spPr bwMode="auto">
          <a:xfrm>
            <a:off x="8526000" y="5140876"/>
            <a:ext cx="2987921" cy="96939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0000" tIns="46800" rIns="90000" bIns="46800" anchor="t" anchorCtr="0">
            <a:normAutofit/>
          </a:bodyPr>
          <a:lstStyle>
            <a:defPPr>
              <a:defRPr lang="zh-CN"/>
            </a:defPPr>
            <a:lvl1pPr marL="0" algn="l" defTabSz="914377" rtl="0" eaLnBrk="1" latinLnBrk="0" hangingPunct="1">
              <a:defRPr sz="1800" kern="1200">
                <a:solidFill>
                  <a:schemeClr val="tx1"/>
                </a:solidFill>
              </a:defRPr>
            </a:lvl1pPr>
            <a:lvl2pPr marL="457189" algn="l" defTabSz="914377" rtl="0" eaLnBrk="1" latinLnBrk="0" hangingPunct="1">
              <a:defRPr sz="1800" kern="1200">
                <a:solidFill>
                  <a:schemeClr val="tx1"/>
                </a:solidFill>
              </a:defRPr>
            </a:lvl2pPr>
            <a:lvl3pPr marL="914377" algn="l" defTabSz="914377" rtl="0" eaLnBrk="1" latinLnBrk="0" hangingPunct="1">
              <a:defRPr sz="1800" kern="1200">
                <a:solidFill>
                  <a:schemeClr val="tx1"/>
                </a:solidFill>
              </a:defRPr>
            </a:lvl3pPr>
            <a:lvl4pPr marL="1371566" algn="l" defTabSz="914377" rtl="0" eaLnBrk="1" latinLnBrk="0" hangingPunct="1">
              <a:defRPr sz="1800" kern="1200">
                <a:solidFill>
                  <a:schemeClr val="tx1"/>
                </a:solidFill>
              </a:defRPr>
            </a:lvl4pPr>
            <a:lvl5pPr marL="1828754" algn="l" defTabSz="914377" rtl="0" eaLnBrk="1" latinLnBrk="0" hangingPunct="1">
              <a:defRPr sz="1800" kern="1200">
                <a:solidFill>
                  <a:schemeClr val="tx1"/>
                </a:solidFill>
              </a:defRPr>
            </a:lvl5pPr>
            <a:lvl6pPr marL="2285943" algn="l" defTabSz="914377" rtl="0" eaLnBrk="1" latinLnBrk="0" hangingPunct="1">
              <a:defRPr sz="1800" kern="1200">
                <a:solidFill>
                  <a:schemeClr val="tx1"/>
                </a:solidFill>
              </a:defRPr>
            </a:lvl6pPr>
            <a:lvl7pPr marL="2743131" algn="l" defTabSz="914377" rtl="0" eaLnBrk="1" latinLnBrk="0" hangingPunct="1">
              <a:defRPr sz="1800" kern="1200">
                <a:solidFill>
                  <a:schemeClr val="tx1"/>
                </a:solidFill>
              </a:defRPr>
            </a:lvl7pPr>
            <a:lvl8pPr marL="3200320" algn="l" defTabSz="914377" rtl="0" eaLnBrk="1" latinLnBrk="0" hangingPunct="1">
              <a:defRPr sz="1800" kern="1200">
                <a:solidFill>
                  <a:schemeClr val="tx1"/>
                </a:solidFill>
              </a:defRPr>
            </a:lvl8pPr>
            <a:lvl9pPr marL="3657509" algn="l" defTabSz="914377" rtl="0" eaLnBrk="1" latinLnBrk="0" hangingPunct="1">
              <a:defRPr sz="1800" kern="1200">
                <a:solidFill>
                  <a:schemeClr val="tx1"/>
                </a:solidFill>
              </a:defRPr>
            </a:lvl9pPr>
          </a:lstStyle>
          <a:p>
            <a:pPr marL="171450" indent="-171450" algn="r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en-US" altLang="zh-CN" sz="1000" dirty="0"/>
              <a:t>Supporting text here.</a:t>
            </a:r>
          </a:p>
          <a:p>
            <a:pPr marL="171450" indent="-171450" algn="r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en-US" altLang="zh-CN" sz="1000" dirty="0"/>
              <a:t>When you copy &amp; paste, choose "keep text only" option.</a:t>
            </a:r>
          </a:p>
        </p:txBody>
      </p:sp>
      <p:sp>
        <p:nvSpPr>
          <p:cNvPr id="7" name="iṩḷïḋè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0846BBB3-D3BF-417B-AEC4-97D67B175595}"/>
              </a:ext>
            </a:extLst>
          </p:cNvPr>
          <p:cNvSpPr txBox="1"/>
          <p:nvPr/>
        </p:nvSpPr>
        <p:spPr bwMode="auto">
          <a:xfrm>
            <a:off x="8526000" y="4727996"/>
            <a:ext cx="2987921" cy="41288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000" tIns="46800" rIns="90000" bIns="46800">
            <a:normAutofit/>
          </a:bodyPr>
          <a:lstStyle>
            <a:defPPr>
              <a:defRPr lang="zh-CN"/>
            </a:defPPr>
            <a:lvl1pPr marL="0" algn="l" defTabSz="914377" rtl="0" eaLnBrk="1" latinLnBrk="0" hangingPunct="1">
              <a:defRPr sz="1800" kern="1200">
                <a:solidFill>
                  <a:schemeClr val="tx1"/>
                </a:solidFill>
              </a:defRPr>
            </a:lvl1pPr>
            <a:lvl2pPr marL="457189" algn="l" defTabSz="914377" rtl="0" eaLnBrk="1" latinLnBrk="0" hangingPunct="1">
              <a:defRPr sz="1800" kern="1200">
                <a:solidFill>
                  <a:schemeClr val="tx1"/>
                </a:solidFill>
              </a:defRPr>
            </a:lvl2pPr>
            <a:lvl3pPr marL="914377" algn="l" defTabSz="914377" rtl="0" eaLnBrk="1" latinLnBrk="0" hangingPunct="1">
              <a:defRPr sz="1800" kern="1200">
                <a:solidFill>
                  <a:schemeClr val="tx1"/>
                </a:solidFill>
              </a:defRPr>
            </a:lvl3pPr>
            <a:lvl4pPr marL="1371566" algn="l" defTabSz="914377" rtl="0" eaLnBrk="1" latinLnBrk="0" hangingPunct="1">
              <a:defRPr sz="1800" kern="1200">
                <a:solidFill>
                  <a:schemeClr val="tx1"/>
                </a:solidFill>
              </a:defRPr>
            </a:lvl4pPr>
            <a:lvl5pPr marL="1828754" algn="l" defTabSz="914377" rtl="0" eaLnBrk="1" latinLnBrk="0" hangingPunct="1">
              <a:defRPr sz="1800" kern="1200">
                <a:solidFill>
                  <a:schemeClr val="tx1"/>
                </a:solidFill>
              </a:defRPr>
            </a:lvl5pPr>
            <a:lvl6pPr marL="2285943" algn="l" defTabSz="914377" rtl="0" eaLnBrk="1" latinLnBrk="0" hangingPunct="1">
              <a:defRPr sz="1800" kern="1200">
                <a:solidFill>
                  <a:schemeClr val="tx1"/>
                </a:solidFill>
              </a:defRPr>
            </a:lvl6pPr>
            <a:lvl7pPr marL="2743131" algn="l" defTabSz="914377" rtl="0" eaLnBrk="1" latinLnBrk="0" hangingPunct="1">
              <a:defRPr sz="1800" kern="1200">
                <a:solidFill>
                  <a:schemeClr val="tx1"/>
                </a:solidFill>
              </a:defRPr>
            </a:lvl7pPr>
            <a:lvl8pPr marL="3200320" algn="l" defTabSz="914377" rtl="0" eaLnBrk="1" latinLnBrk="0" hangingPunct="1">
              <a:defRPr sz="1800" kern="1200">
                <a:solidFill>
                  <a:schemeClr val="tx1"/>
                </a:solidFill>
              </a:defRPr>
            </a:lvl8pPr>
            <a:lvl9pPr marL="3657509" algn="l" defTabSz="914377" rtl="0" eaLnBrk="1" latinLnBrk="0" hangingPunct="1">
              <a:defRPr sz="1800" kern="1200">
                <a:solidFill>
                  <a:schemeClr val="tx1"/>
                </a:solidFill>
              </a:defRPr>
            </a:lvl9pPr>
          </a:lstStyle>
          <a:p>
            <a:pPr algn="r"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zh-CN" sz="1800" b="1" dirty="0"/>
              <a:t>Text here</a:t>
            </a:r>
          </a:p>
        </p:txBody>
      </p:sp>
      <p:sp>
        <p:nvSpPr>
          <p:cNvPr id="8" name="iSḻíďê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F2AD392C-747E-4C6C-A7F0-6722DC0BBBB5}"/>
              </a:ext>
            </a:extLst>
          </p:cNvPr>
          <p:cNvSpPr/>
          <p:nvPr/>
        </p:nvSpPr>
        <p:spPr bwMode="auto">
          <a:xfrm>
            <a:off x="7126824" y="3312076"/>
            <a:ext cx="4387098" cy="96939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0000" tIns="46800" rIns="90000" bIns="46800" anchor="t" anchorCtr="0">
            <a:normAutofit/>
          </a:bodyPr>
          <a:lstStyle>
            <a:defPPr>
              <a:defRPr lang="zh-CN"/>
            </a:defPPr>
            <a:lvl1pPr marL="0" algn="l" defTabSz="914377" rtl="0" eaLnBrk="1" latinLnBrk="0" hangingPunct="1">
              <a:defRPr sz="1800" kern="1200">
                <a:solidFill>
                  <a:schemeClr val="tx1"/>
                </a:solidFill>
              </a:defRPr>
            </a:lvl1pPr>
            <a:lvl2pPr marL="457189" algn="l" defTabSz="914377" rtl="0" eaLnBrk="1" latinLnBrk="0" hangingPunct="1">
              <a:defRPr sz="1800" kern="1200">
                <a:solidFill>
                  <a:schemeClr val="tx1"/>
                </a:solidFill>
              </a:defRPr>
            </a:lvl2pPr>
            <a:lvl3pPr marL="914377" algn="l" defTabSz="914377" rtl="0" eaLnBrk="1" latinLnBrk="0" hangingPunct="1">
              <a:defRPr sz="1800" kern="1200">
                <a:solidFill>
                  <a:schemeClr val="tx1"/>
                </a:solidFill>
              </a:defRPr>
            </a:lvl3pPr>
            <a:lvl4pPr marL="1371566" algn="l" defTabSz="914377" rtl="0" eaLnBrk="1" latinLnBrk="0" hangingPunct="1">
              <a:defRPr sz="1800" kern="1200">
                <a:solidFill>
                  <a:schemeClr val="tx1"/>
                </a:solidFill>
              </a:defRPr>
            </a:lvl4pPr>
            <a:lvl5pPr marL="1828754" algn="l" defTabSz="914377" rtl="0" eaLnBrk="1" latinLnBrk="0" hangingPunct="1">
              <a:defRPr sz="1800" kern="1200">
                <a:solidFill>
                  <a:schemeClr val="tx1"/>
                </a:solidFill>
              </a:defRPr>
            </a:lvl5pPr>
            <a:lvl6pPr marL="2285943" algn="l" defTabSz="914377" rtl="0" eaLnBrk="1" latinLnBrk="0" hangingPunct="1">
              <a:defRPr sz="1800" kern="1200">
                <a:solidFill>
                  <a:schemeClr val="tx1"/>
                </a:solidFill>
              </a:defRPr>
            </a:lvl6pPr>
            <a:lvl7pPr marL="2743131" algn="l" defTabSz="914377" rtl="0" eaLnBrk="1" latinLnBrk="0" hangingPunct="1">
              <a:defRPr sz="1800" kern="1200">
                <a:solidFill>
                  <a:schemeClr val="tx1"/>
                </a:solidFill>
              </a:defRPr>
            </a:lvl7pPr>
            <a:lvl8pPr marL="3200320" algn="l" defTabSz="914377" rtl="0" eaLnBrk="1" latinLnBrk="0" hangingPunct="1">
              <a:defRPr sz="1800" kern="1200">
                <a:solidFill>
                  <a:schemeClr val="tx1"/>
                </a:solidFill>
              </a:defRPr>
            </a:lvl8pPr>
            <a:lvl9pPr marL="3657509" algn="l" defTabSz="914377" rtl="0" eaLnBrk="1" latinLnBrk="0" hangingPunct="1">
              <a:defRPr sz="1800" kern="1200">
                <a:solidFill>
                  <a:schemeClr val="tx1"/>
                </a:solidFill>
              </a:defRPr>
            </a:lvl9pPr>
          </a:lstStyle>
          <a:p>
            <a:pPr marL="171450" indent="-171450" algn="r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en-US" altLang="zh-CN" sz="1000" dirty="0"/>
              <a:t>Supporting text here.</a:t>
            </a:r>
          </a:p>
          <a:p>
            <a:pPr marL="171450" indent="-171450" algn="r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en-US" altLang="zh-CN" sz="1000" dirty="0"/>
              <a:t>When you copy &amp; paste, choose "keep text only" option.</a:t>
            </a:r>
          </a:p>
        </p:txBody>
      </p:sp>
      <p:sp>
        <p:nvSpPr>
          <p:cNvPr id="9" name="îşḷiḓê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B35954D5-59B7-446E-852B-DE2D1DD368F9}"/>
              </a:ext>
            </a:extLst>
          </p:cNvPr>
          <p:cNvSpPr txBox="1"/>
          <p:nvPr/>
        </p:nvSpPr>
        <p:spPr bwMode="auto">
          <a:xfrm>
            <a:off x="7126824" y="2899196"/>
            <a:ext cx="4387098" cy="41288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000" tIns="46800" rIns="90000" bIns="46800">
            <a:normAutofit/>
          </a:bodyPr>
          <a:lstStyle>
            <a:defPPr>
              <a:defRPr lang="zh-CN"/>
            </a:defPPr>
            <a:lvl1pPr marL="0" algn="l" defTabSz="914377" rtl="0" eaLnBrk="1" latinLnBrk="0" hangingPunct="1">
              <a:defRPr sz="1800" kern="1200">
                <a:solidFill>
                  <a:schemeClr val="tx1"/>
                </a:solidFill>
              </a:defRPr>
            </a:lvl1pPr>
            <a:lvl2pPr marL="457189" algn="l" defTabSz="914377" rtl="0" eaLnBrk="1" latinLnBrk="0" hangingPunct="1">
              <a:defRPr sz="1800" kern="1200">
                <a:solidFill>
                  <a:schemeClr val="tx1"/>
                </a:solidFill>
              </a:defRPr>
            </a:lvl2pPr>
            <a:lvl3pPr marL="914377" algn="l" defTabSz="914377" rtl="0" eaLnBrk="1" latinLnBrk="0" hangingPunct="1">
              <a:defRPr sz="1800" kern="1200">
                <a:solidFill>
                  <a:schemeClr val="tx1"/>
                </a:solidFill>
              </a:defRPr>
            </a:lvl3pPr>
            <a:lvl4pPr marL="1371566" algn="l" defTabSz="914377" rtl="0" eaLnBrk="1" latinLnBrk="0" hangingPunct="1">
              <a:defRPr sz="1800" kern="1200">
                <a:solidFill>
                  <a:schemeClr val="tx1"/>
                </a:solidFill>
              </a:defRPr>
            </a:lvl4pPr>
            <a:lvl5pPr marL="1828754" algn="l" defTabSz="914377" rtl="0" eaLnBrk="1" latinLnBrk="0" hangingPunct="1">
              <a:defRPr sz="1800" kern="1200">
                <a:solidFill>
                  <a:schemeClr val="tx1"/>
                </a:solidFill>
              </a:defRPr>
            </a:lvl5pPr>
            <a:lvl6pPr marL="2285943" algn="l" defTabSz="914377" rtl="0" eaLnBrk="1" latinLnBrk="0" hangingPunct="1">
              <a:defRPr sz="1800" kern="1200">
                <a:solidFill>
                  <a:schemeClr val="tx1"/>
                </a:solidFill>
              </a:defRPr>
            </a:lvl6pPr>
            <a:lvl7pPr marL="2743131" algn="l" defTabSz="914377" rtl="0" eaLnBrk="1" latinLnBrk="0" hangingPunct="1">
              <a:defRPr sz="1800" kern="1200">
                <a:solidFill>
                  <a:schemeClr val="tx1"/>
                </a:solidFill>
              </a:defRPr>
            </a:lvl7pPr>
            <a:lvl8pPr marL="3200320" algn="l" defTabSz="914377" rtl="0" eaLnBrk="1" latinLnBrk="0" hangingPunct="1">
              <a:defRPr sz="1800" kern="1200">
                <a:solidFill>
                  <a:schemeClr val="tx1"/>
                </a:solidFill>
              </a:defRPr>
            </a:lvl8pPr>
            <a:lvl9pPr marL="3657509" algn="l" defTabSz="914377" rtl="0" eaLnBrk="1" latinLnBrk="0" hangingPunct="1">
              <a:defRPr sz="1800" kern="1200">
                <a:solidFill>
                  <a:schemeClr val="tx1"/>
                </a:solidFill>
              </a:defRPr>
            </a:lvl9pPr>
          </a:lstStyle>
          <a:p>
            <a:pPr algn="r"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zh-CN" sz="1800" b="1" dirty="0"/>
              <a:t>Text here</a:t>
            </a:r>
          </a:p>
        </p:txBody>
      </p:sp>
      <p:cxnSp>
        <p:nvCxnSpPr>
          <p:cNvPr id="10" name="直接连接符 9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FE115F06-D7EC-4796-8E4B-0D3FF4CCE77F}"/>
              </a:ext>
            </a:extLst>
          </p:cNvPr>
          <p:cNvCxnSpPr>
            <a:cxnSpLocks/>
          </p:cNvCxnSpPr>
          <p:nvPr/>
        </p:nvCxnSpPr>
        <p:spPr>
          <a:xfrm>
            <a:off x="741000" y="4227059"/>
            <a:ext cx="3780000" cy="0"/>
          </a:xfrm>
          <a:prstGeom prst="line">
            <a:avLst/>
          </a:prstGeom>
          <a:ln w="3175">
            <a:solidFill>
              <a:schemeClr val="bg1">
                <a:lumMod val="75000"/>
              </a:schemeClr>
            </a:solidFill>
            <a:prstDash val="sysDash"/>
            <a:headEnd type="none" w="med" len="med"/>
            <a:tailEnd type="oval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直接连接符 10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86CDFDC0-082B-494B-8329-25D5808EA401}"/>
              </a:ext>
            </a:extLst>
          </p:cNvPr>
          <p:cNvCxnSpPr>
            <a:cxnSpLocks/>
          </p:cNvCxnSpPr>
          <p:nvPr/>
        </p:nvCxnSpPr>
        <p:spPr>
          <a:xfrm>
            <a:off x="7298785" y="3313242"/>
            <a:ext cx="4107215" cy="0"/>
          </a:xfrm>
          <a:prstGeom prst="line">
            <a:avLst/>
          </a:prstGeom>
          <a:ln w="3175">
            <a:solidFill>
              <a:schemeClr val="bg1">
                <a:lumMod val="75000"/>
              </a:schemeClr>
            </a:solidFill>
            <a:prstDash val="sysDash"/>
            <a:headEnd type="oval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直接连接符 11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6A050D38-316E-4E25-8718-81097F3EC916}"/>
              </a:ext>
            </a:extLst>
          </p:cNvPr>
          <p:cNvCxnSpPr>
            <a:cxnSpLocks/>
          </p:cNvCxnSpPr>
          <p:nvPr/>
        </p:nvCxnSpPr>
        <p:spPr>
          <a:xfrm>
            <a:off x="741000" y="2399425"/>
            <a:ext cx="4635000" cy="0"/>
          </a:xfrm>
          <a:prstGeom prst="line">
            <a:avLst/>
          </a:prstGeom>
          <a:ln w="3175">
            <a:solidFill>
              <a:schemeClr val="bg1">
                <a:lumMod val="75000"/>
              </a:schemeClr>
            </a:solidFill>
            <a:prstDash val="sysDash"/>
            <a:headEnd type="none" w="med" len="med"/>
            <a:tailEnd type="oval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直接连接符 12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ACDE2AB2-778C-4D6E-8369-0D199DCBEF2B}"/>
              </a:ext>
            </a:extLst>
          </p:cNvPr>
          <p:cNvCxnSpPr>
            <a:cxnSpLocks/>
          </p:cNvCxnSpPr>
          <p:nvPr/>
        </p:nvCxnSpPr>
        <p:spPr>
          <a:xfrm>
            <a:off x="8130443" y="5140876"/>
            <a:ext cx="3275557" cy="1"/>
          </a:xfrm>
          <a:prstGeom prst="line">
            <a:avLst/>
          </a:prstGeom>
          <a:ln w="3175">
            <a:solidFill>
              <a:schemeClr val="bg1">
                <a:lumMod val="75000"/>
              </a:schemeClr>
            </a:solidFill>
            <a:prstDash val="sysDash"/>
            <a:headEnd type="oval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ïṧľíḑè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D4CA7CDB-38C0-478D-B2EE-2FD83CF6CEC8}"/>
              </a:ext>
            </a:extLst>
          </p:cNvPr>
          <p:cNvSpPr/>
          <p:nvPr/>
        </p:nvSpPr>
        <p:spPr>
          <a:xfrm>
            <a:off x="4026421" y="4684861"/>
            <a:ext cx="4139159" cy="919813"/>
          </a:xfrm>
          <a:prstGeom prst="trapezoid">
            <a:avLst>
              <a:gd name="adj" fmla="val 46667"/>
            </a:avLst>
          </a:prstGeom>
          <a:solidFill>
            <a:schemeClr val="tx2">
              <a:lumMod val="20000"/>
              <a:lumOff val="80000"/>
            </a:schemeClr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90000" rIns="90000" anchor="ctr">
            <a:normAutofit/>
          </a:bodyPr>
          <a:lstStyle/>
          <a:p>
            <a:pPr algn="ctr"/>
            <a:r>
              <a:rPr lang="en-GB" sz="1600" b="1" dirty="0">
                <a:solidFill>
                  <a:schemeClr val="tx1"/>
                </a:solidFill>
              </a:rPr>
              <a:t>Step 01</a:t>
            </a:r>
          </a:p>
        </p:txBody>
      </p:sp>
      <p:sp>
        <p:nvSpPr>
          <p:cNvPr id="20" name="ïṧḻíḓé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3D33799F-3746-4D35-8EEB-71D1B065DE8C}"/>
              </a:ext>
            </a:extLst>
          </p:cNvPr>
          <p:cNvSpPr/>
          <p:nvPr/>
        </p:nvSpPr>
        <p:spPr>
          <a:xfrm>
            <a:off x="4453751" y="3765048"/>
            <a:ext cx="3275557" cy="919813"/>
          </a:xfrm>
          <a:prstGeom prst="trapezoid">
            <a:avLst>
              <a:gd name="adj" fmla="val 46667"/>
            </a:avLst>
          </a:prstGeom>
          <a:solidFill>
            <a:schemeClr val="bg2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90000" rIns="90000" anchor="ctr">
            <a:normAutofit/>
          </a:bodyPr>
          <a:lstStyle/>
          <a:p>
            <a:pPr algn="ctr"/>
            <a:r>
              <a:rPr lang="en-GB" sz="1600" b="1" dirty="0">
                <a:solidFill>
                  <a:schemeClr val="tx1"/>
                </a:solidFill>
              </a:rPr>
              <a:t>Step 02</a:t>
            </a:r>
          </a:p>
        </p:txBody>
      </p:sp>
      <p:sp>
        <p:nvSpPr>
          <p:cNvPr id="21" name="ïşļîḓé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B8F0C53F-A69F-4E1C-80E3-F87AE7E61D19}"/>
              </a:ext>
            </a:extLst>
          </p:cNvPr>
          <p:cNvSpPr/>
          <p:nvPr/>
        </p:nvSpPr>
        <p:spPr>
          <a:xfrm>
            <a:off x="4881082" y="2845234"/>
            <a:ext cx="2417703" cy="919813"/>
          </a:xfrm>
          <a:prstGeom prst="trapezoid">
            <a:avLst>
              <a:gd name="adj" fmla="val 46667"/>
            </a:avLst>
          </a:prstGeom>
          <a:solidFill>
            <a:schemeClr val="tx2">
              <a:lumMod val="20000"/>
              <a:lumOff val="80000"/>
            </a:schemeClr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90000" rIns="90000" anchor="ctr">
            <a:normAutofit/>
          </a:bodyPr>
          <a:lstStyle/>
          <a:p>
            <a:pPr algn="ctr"/>
            <a:r>
              <a:rPr lang="en-GB" sz="1600" b="1" dirty="0">
                <a:solidFill>
                  <a:schemeClr val="tx1"/>
                </a:solidFill>
              </a:rPr>
              <a:t>Step 03</a:t>
            </a:r>
          </a:p>
        </p:txBody>
      </p:sp>
      <p:sp>
        <p:nvSpPr>
          <p:cNvPr id="22" name="íṥlîďe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9E0DF32E-985C-4FEA-8441-4D551AC223D9}"/>
              </a:ext>
            </a:extLst>
          </p:cNvPr>
          <p:cNvSpPr/>
          <p:nvPr/>
        </p:nvSpPr>
        <p:spPr>
          <a:xfrm>
            <a:off x="5309721" y="1925422"/>
            <a:ext cx="1559092" cy="919813"/>
          </a:xfrm>
          <a:prstGeom prst="trapezoid">
            <a:avLst>
              <a:gd name="adj" fmla="val 46667"/>
            </a:avLst>
          </a:prstGeom>
          <a:solidFill>
            <a:schemeClr val="bg2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90000" rIns="90000" anchor="ctr">
            <a:normAutofit/>
          </a:bodyPr>
          <a:lstStyle/>
          <a:p>
            <a:pPr algn="ctr"/>
            <a:r>
              <a:rPr lang="en-GB" sz="1600" b="1" dirty="0">
                <a:solidFill>
                  <a:schemeClr val="tx1"/>
                </a:solidFill>
              </a:rPr>
              <a:t>Step 04</a:t>
            </a:r>
          </a:p>
        </p:txBody>
      </p:sp>
      <p:sp>
        <p:nvSpPr>
          <p:cNvPr id="23" name="ïšḻïḋê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134AE685-38BE-40D2-9BF1-974192F19AA1}"/>
              </a:ext>
            </a:extLst>
          </p:cNvPr>
          <p:cNvSpPr/>
          <p:nvPr/>
        </p:nvSpPr>
        <p:spPr bwMode="auto">
          <a:xfrm>
            <a:off x="5583930" y="1123950"/>
            <a:ext cx="1005426" cy="766135"/>
          </a:xfrm>
          <a:custGeom>
            <a:avLst/>
            <a:gdLst>
              <a:gd name="connsiteX0" fmla="*/ 810202 w 1005426"/>
              <a:gd name="connsiteY0" fmla="*/ 589640 h 766135"/>
              <a:gd name="connsiteX1" fmla="*/ 819677 w 1005426"/>
              <a:gd name="connsiteY1" fmla="*/ 590084 h 766135"/>
              <a:gd name="connsiteX2" fmla="*/ 828270 w 1005426"/>
              <a:gd name="connsiteY2" fmla="*/ 590973 h 766135"/>
              <a:gd name="connsiteX3" fmla="*/ 836423 w 1005426"/>
              <a:gd name="connsiteY3" fmla="*/ 592751 h 766135"/>
              <a:gd name="connsiteX4" fmla="*/ 843694 w 1005426"/>
              <a:gd name="connsiteY4" fmla="*/ 594973 h 766135"/>
              <a:gd name="connsiteX5" fmla="*/ 849864 w 1005426"/>
              <a:gd name="connsiteY5" fmla="*/ 597862 h 766135"/>
              <a:gd name="connsiteX6" fmla="*/ 855373 w 1005426"/>
              <a:gd name="connsiteY6" fmla="*/ 600529 h 766135"/>
              <a:gd name="connsiteX7" fmla="*/ 860000 w 1005426"/>
              <a:gd name="connsiteY7" fmla="*/ 603418 h 766135"/>
              <a:gd name="connsiteX8" fmla="*/ 863746 w 1005426"/>
              <a:gd name="connsiteY8" fmla="*/ 605862 h 766135"/>
              <a:gd name="connsiteX9" fmla="*/ 866390 w 1005426"/>
              <a:gd name="connsiteY9" fmla="*/ 607640 h 766135"/>
              <a:gd name="connsiteX10" fmla="*/ 868153 w 1005426"/>
              <a:gd name="connsiteY10" fmla="*/ 609195 h 766135"/>
              <a:gd name="connsiteX11" fmla="*/ 868593 w 1005426"/>
              <a:gd name="connsiteY11" fmla="*/ 609640 h 766135"/>
              <a:gd name="connsiteX12" fmla="*/ 868153 w 1005426"/>
              <a:gd name="connsiteY12" fmla="*/ 610528 h 766135"/>
              <a:gd name="connsiteX13" fmla="*/ 866610 w 1005426"/>
              <a:gd name="connsiteY13" fmla="*/ 612306 h 766135"/>
              <a:gd name="connsiteX14" fmla="*/ 864407 w 1005426"/>
              <a:gd name="connsiteY14" fmla="*/ 615417 h 766135"/>
              <a:gd name="connsiteX15" fmla="*/ 861322 w 1005426"/>
              <a:gd name="connsiteY15" fmla="*/ 618973 h 766135"/>
              <a:gd name="connsiteX16" fmla="*/ 857356 w 1005426"/>
              <a:gd name="connsiteY16" fmla="*/ 623195 h 766135"/>
              <a:gd name="connsiteX17" fmla="*/ 852288 w 1005426"/>
              <a:gd name="connsiteY17" fmla="*/ 627417 h 766135"/>
              <a:gd name="connsiteX18" fmla="*/ 846779 w 1005426"/>
              <a:gd name="connsiteY18" fmla="*/ 631639 h 766135"/>
              <a:gd name="connsiteX19" fmla="*/ 839949 w 1005426"/>
              <a:gd name="connsiteY19" fmla="*/ 635417 h 766135"/>
              <a:gd name="connsiteX20" fmla="*/ 832457 w 1005426"/>
              <a:gd name="connsiteY20" fmla="*/ 638528 h 766135"/>
              <a:gd name="connsiteX21" fmla="*/ 824304 w 1005426"/>
              <a:gd name="connsiteY21" fmla="*/ 640750 h 766135"/>
              <a:gd name="connsiteX22" fmla="*/ 814829 w 1005426"/>
              <a:gd name="connsiteY22" fmla="*/ 641861 h 766135"/>
              <a:gd name="connsiteX23" fmla="*/ 805795 w 1005426"/>
              <a:gd name="connsiteY23" fmla="*/ 641639 h 766135"/>
              <a:gd name="connsiteX24" fmla="*/ 797422 w 1005426"/>
              <a:gd name="connsiteY24" fmla="*/ 640306 h 766135"/>
              <a:gd name="connsiteX25" fmla="*/ 789710 w 1005426"/>
              <a:gd name="connsiteY25" fmla="*/ 638306 h 766135"/>
              <a:gd name="connsiteX26" fmla="*/ 782880 w 1005426"/>
              <a:gd name="connsiteY26" fmla="*/ 635417 h 766135"/>
              <a:gd name="connsiteX27" fmla="*/ 776710 w 1005426"/>
              <a:gd name="connsiteY27" fmla="*/ 632084 h 766135"/>
              <a:gd name="connsiteX28" fmla="*/ 771422 w 1005426"/>
              <a:gd name="connsiteY28" fmla="*/ 628972 h 766135"/>
              <a:gd name="connsiteX29" fmla="*/ 767015 w 1005426"/>
              <a:gd name="connsiteY29" fmla="*/ 625417 h 766135"/>
              <a:gd name="connsiteX30" fmla="*/ 763489 w 1005426"/>
              <a:gd name="connsiteY30" fmla="*/ 622750 h 766135"/>
              <a:gd name="connsiteX31" fmla="*/ 761066 w 1005426"/>
              <a:gd name="connsiteY31" fmla="*/ 620084 h 766135"/>
              <a:gd name="connsiteX32" fmla="*/ 759523 w 1005426"/>
              <a:gd name="connsiteY32" fmla="*/ 618528 h 766135"/>
              <a:gd name="connsiteX33" fmla="*/ 758862 w 1005426"/>
              <a:gd name="connsiteY33" fmla="*/ 618084 h 766135"/>
              <a:gd name="connsiteX34" fmla="*/ 759523 w 1005426"/>
              <a:gd name="connsiteY34" fmla="*/ 617417 h 766135"/>
              <a:gd name="connsiteX35" fmla="*/ 760405 w 1005426"/>
              <a:gd name="connsiteY35" fmla="*/ 615417 h 766135"/>
              <a:gd name="connsiteX36" fmla="*/ 762608 w 1005426"/>
              <a:gd name="connsiteY36" fmla="*/ 612973 h 766135"/>
              <a:gd name="connsiteX37" fmla="*/ 765473 w 1005426"/>
              <a:gd name="connsiteY37" fmla="*/ 609862 h 766135"/>
              <a:gd name="connsiteX38" fmla="*/ 769218 w 1005426"/>
              <a:gd name="connsiteY38" fmla="*/ 606084 h 766135"/>
              <a:gd name="connsiteX39" fmla="*/ 773405 w 1005426"/>
              <a:gd name="connsiteY39" fmla="*/ 602529 h 766135"/>
              <a:gd name="connsiteX40" fmla="*/ 779134 w 1005426"/>
              <a:gd name="connsiteY40" fmla="*/ 598973 h 766135"/>
              <a:gd name="connsiteX41" fmla="*/ 785303 w 1005426"/>
              <a:gd name="connsiteY41" fmla="*/ 595640 h 766135"/>
              <a:gd name="connsiteX42" fmla="*/ 792795 w 1005426"/>
              <a:gd name="connsiteY42" fmla="*/ 592751 h 766135"/>
              <a:gd name="connsiteX43" fmla="*/ 800948 w 1005426"/>
              <a:gd name="connsiteY43" fmla="*/ 590751 h 766135"/>
              <a:gd name="connsiteX44" fmla="*/ 185847 w 1005426"/>
              <a:gd name="connsiteY44" fmla="*/ 589640 h 766135"/>
              <a:gd name="connsiteX45" fmla="*/ 195341 w 1005426"/>
              <a:gd name="connsiteY45" fmla="*/ 589640 h 766135"/>
              <a:gd name="connsiteX46" fmla="*/ 204393 w 1005426"/>
              <a:gd name="connsiteY46" fmla="*/ 590742 h 766135"/>
              <a:gd name="connsiteX47" fmla="*/ 213004 w 1005426"/>
              <a:gd name="connsiteY47" fmla="*/ 592505 h 766135"/>
              <a:gd name="connsiteX48" fmla="*/ 220069 w 1005426"/>
              <a:gd name="connsiteY48" fmla="*/ 595369 h 766135"/>
              <a:gd name="connsiteX49" fmla="*/ 226693 w 1005426"/>
              <a:gd name="connsiteY49" fmla="*/ 598674 h 766135"/>
              <a:gd name="connsiteX50" fmla="*/ 231992 w 1005426"/>
              <a:gd name="connsiteY50" fmla="*/ 602420 h 766135"/>
              <a:gd name="connsiteX51" fmla="*/ 236628 w 1005426"/>
              <a:gd name="connsiteY51" fmla="*/ 605945 h 766135"/>
              <a:gd name="connsiteX52" fmla="*/ 240161 w 1005426"/>
              <a:gd name="connsiteY52" fmla="*/ 609471 h 766135"/>
              <a:gd name="connsiteX53" fmla="*/ 242810 w 1005426"/>
              <a:gd name="connsiteY53" fmla="*/ 612776 h 766135"/>
              <a:gd name="connsiteX54" fmla="*/ 245018 w 1005426"/>
              <a:gd name="connsiteY54" fmla="*/ 615200 h 766135"/>
              <a:gd name="connsiteX55" fmla="*/ 246343 w 1005426"/>
              <a:gd name="connsiteY55" fmla="*/ 616742 h 766135"/>
              <a:gd name="connsiteX56" fmla="*/ 246564 w 1005426"/>
              <a:gd name="connsiteY56" fmla="*/ 617403 h 766135"/>
              <a:gd name="connsiteX57" fmla="*/ 245901 w 1005426"/>
              <a:gd name="connsiteY57" fmla="*/ 618064 h 766135"/>
              <a:gd name="connsiteX58" fmla="*/ 244356 w 1005426"/>
              <a:gd name="connsiteY58" fmla="*/ 619607 h 766135"/>
              <a:gd name="connsiteX59" fmla="*/ 241927 w 1005426"/>
              <a:gd name="connsiteY59" fmla="*/ 622030 h 766135"/>
              <a:gd name="connsiteX60" fmla="*/ 238395 w 1005426"/>
              <a:gd name="connsiteY60" fmla="*/ 625115 h 766135"/>
              <a:gd name="connsiteX61" fmla="*/ 234200 w 1005426"/>
              <a:gd name="connsiteY61" fmla="*/ 628200 h 766135"/>
              <a:gd name="connsiteX62" fmla="*/ 228901 w 1005426"/>
              <a:gd name="connsiteY62" fmla="*/ 631725 h 766135"/>
              <a:gd name="connsiteX63" fmla="*/ 222498 w 1005426"/>
              <a:gd name="connsiteY63" fmla="*/ 634810 h 766135"/>
              <a:gd name="connsiteX64" fmla="*/ 215654 w 1005426"/>
              <a:gd name="connsiteY64" fmla="*/ 637454 h 766135"/>
              <a:gd name="connsiteX65" fmla="*/ 207926 w 1005426"/>
              <a:gd name="connsiteY65" fmla="*/ 639658 h 766135"/>
              <a:gd name="connsiteX66" fmla="*/ 199536 w 1005426"/>
              <a:gd name="connsiteY66" fmla="*/ 640980 h 766135"/>
              <a:gd name="connsiteX67" fmla="*/ 190484 w 1005426"/>
              <a:gd name="connsiteY67" fmla="*/ 641200 h 766135"/>
              <a:gd name="connsiteX68" fmla="*/ 181432 w 1005426"/>
              <a:gd name="connsiteY68" fmla="*/ 640319 h 766135"/>
              <a:gd name="connsiteX69" fmla="*/ 173042 w 1005426"/>
              <a:gd name="connsiteY69" fmla="*/ 638115 h 766135"/>
              <a:gd name="connsiteX70" fmla="*/ 165535 w 1005426"/>
              <a:gd name="connsiteY70" fmla="*/ 634810 h 766135"/>
              <a:gd name="connsiteX71" fmla="*/ 158911 w 1005426"/>
              <a:gd name="connsiteY71" fmla="*/ 631064 h 766135"/>
              <a:gd name="connsiteX72" fmla="*/ 152950 w 1005426"/>
              <a:gd name="connsiteY72" fmla="*/ 627098 h 766135"/>
              <a:gd name="connsiteX73" fmla="*/ 147872 w 1005426"/>
              <a:gd name="connsiteY73" fmla="*/ 622691 h 766135"/>
              <a:gd name="connsiteX74" fmla="*/ 143898 w 1005426"/>
              <a:gd name="connsiteY74" fmla="*/ 618725 h 766135"/>
              <a:gd name="connsiteX75" fmla="*/ 140807 w 1005426"/>
              <a:gd name="connsiteY75" fmla="*/ 614979 h 766135"/>
              <a:gd name="connsiteX76" fmla="*/ 138599 w 1005426"/>
              <a:gd name="connsiteY76" fmla="*/ 612115 h 766135"/>
              <a:gd name="connsiteX77" fmla="*/ 137054 w 1005426"/>
              <a:gd name="connsiteY77" fmla="*/ 610132 h 766135"/>
              <a:gd name="connsiteX78" fmla="*/ 136833 w 1005426"/>
              <a:gd name="connsiteY78" fmla="*/ 609471 h 766135"/>
              <a:gd name="connsiteX79" fmla="*/ 137274 w 1005426"/>
              <a:gd name="connsiteY79" fmla="*/ 608810 h 766135"/>
              <a:gd name="connsiteX80" fmla="*/ 138820 w 1005426"/>
              <a:gd name="connsiteY80" fmla="*/ 607488 h 766135"/>
              <a:gd name="connsiteX81" fmla="*/ 141469 w 1005426"/>
              <a:gd name="connsiteY81" fmla="*/ 605725 h 766135"/>
              <a:gd name="connsiteX82" fmla="*/ 145223 w 1005426"/>
              <a:gd name="connsiteY82" fmla="*/ 603301 h 766135"/>
              <a:gd name="connsiteX83" fmla="*/ 149859 w 1005426"/>
              <a:gd name="connsiteY83" fmla="*/ 600437 h 766135"/>
              <a:gd name="connsiteX84" fmla="*/ 155379 w 1005426"/>
              <a:gd name="connsiteY84" fmla="*/ 597793 h 766135"/>
              <a:gd name="connsiteX85" fmla="*/ 161782 w 1005426"/>
              <a:gd name="connsiteY85" fmla="*/ 594928 h 766135"/>
              <a:gd name="connsiteX86" fmla="*/ 169288 w 1005426"/>
              <a:gd name="connsiteY86" fmla="*/ 592505 h 766135"/>
              <a:gd name="connsiteX87" fmla="*/ 177016 w 1005426"/>
              <a:gd name="connsiteY87" fmla="*/ 590962 h 766135"/>
              <a:gd name="connsiteX88" fmla="*/ 889305 w 1005426"/>
              <a:gd name="connsiteY88" fmla="*/ 534113 h 766135"/>
              <a:gd name="connsiteX89" fmla="*/ 897899 w 1005426"/>
              <a:gd name="connsiteY89" fmla="*/ 534113 h 766135"/>
              <a:gd name="connsiteX90" fmla="*/ 906051 w 1005426"/>
              <a:gd name="connsiteY90" fmla="*/ 534991 h 766135"/>
              <a:gd name="connsiteX91" fmla="*/ 913543 w 1005426"/>
              <a:gd name="connsiteY91" fmla="*/ 536527 h 766135"/>
              <a:gd name="connsiteX92" fmla="*/ 919933 w 1005426"/>
              <a:gd name="connsiteY92" fmla="*/ 538282 h 766135"/>
              <a:gd name="connsiteX93" fmla="*/ 925882 w 1005426"/>
              <a:gd name="connsiteY93" fmla="*/ 540476 h 766135"/>
              <a:gd name="connsiteX94" fmla="*/ 930950 w 1005426"/>
              <a:gd name="connsiteY94" fmla="*/ 542670 h 766135"/>
              <a:gd name="connsiteX95" fmla="*/ 934696 w 1005426"/>
              <a:gd name="connsiteY95" fmla="*/ 544426 h 766135"/>
              <a:gd name="connsiteX96" fmla="*/ 937781 w 1005426"/>
              <a:gd name="connsiteY96" fmla="*/ 546400 h 766135"/>
              <a:gd name="connsiteX97" fmla="*/ 939323 w 1005426"/>
              <a:gd name="connsiteY97" fmla="*/ 547278 h 766135"/>
              <a:gd name="connsiteX98" fmla="*/ 939984 w 1005426"/>
              <a:gd name="connsiteY98" fmla="*/ 547936 h 766135"/>
              <a:gd name="connsiteX99" fmla="*/ 939764 w 1005426"/>
              <a:gd name="connsiteY99" fmla="*/ 548375 h 766135"/>
              <a:gd name="connsiteX100" fmla="*/ 938442 w 1005426"/>
              <a:gd name="connsiteY100" fmla="*/ 550569 h 766135"/>
              <a:gd name="connsiteX101" fmla="*/ 936459 w 1005426"/>
              <a:gd name="connsiteY101" fmla="*/ 553641 h 766135"/>
              <a:gd name="connsiteX102" fmla="*/ 934035 w 1005426"/>
              <a:gd name="connsiteY102" fmla="*/ 557591 h 766135"/>
              <a:gd name="connsiteX103" fmla="*/ 930289 w 1005426"/>
              <a:gd name="connsiteY103" fmla="*/ 562198 h 766135"/>
              <a:gd name="connsiteX104" fmla="*/ 925882 w 1005426"/>
              <a:gd name="connsiteY104" fmla="*/ 566806 h 766135"/>
              <a:gd name="connsiteX105" fmla="*/ 920594 w 1005426"/>
              <a:gd name="connsiteY105" fmla="*/ 571853 h 766135"/>
              <a:gd name="connsiteX106" fmla="*/ 914645 w 1005426"/>
              <a:gd name="connsiteY106" fmla="*/ 576022 h 766135"/>
              <a:gd name="connsiteX107" fmla="*/ 907594 w 1005426"/>
              <a:gd name="connsiteY107" fmla="*/ 580190 h 766135"/>
              <a:gd name="connsiteX108" fmla="*/ 899441 w 1005426"/>
              <a:gd name="connsiteY108" fmla="*/ 583482 h 766135"/>
              <a:gd name="connsiteX109" fmla="*/ 890848 w 1005426"/>
              <a:gd name="connsiteY109" fmla="*/ 585676 h 766135"/>
              <a:gd name="connsiteX110" fmla="*/ 881373 w 1005426"/>
              <a:gd name="connsiteY110" fmla="*/ 586334 h 766135"/>
              <a:gd name="connsiteX111" fmla="*/ 873000 w 1005426"/>
              <a:gd name="connsiteY111" fmla="*/ 585895 h 766135"/>
              <a:gd name="connsiteX112" fmla="*/ 865288 w 1005426"/>
              <a:gd name="connsiteY112" fmla="*/ 584798 h 766135"/>
              <a:gd name="connsiteX113" fmla="*/ 857796 w 1005426"/>
              <a:gd name="connsiteY113" fmla="*/ 582823 h 766135"/>
              <a:gd name="connsiteX114" fmla="*/ 851406 w 1005426"/>
              <a:gd name="connsiteY114" fmla="*/ 580410 h 766135"/>
              <a:gd name="connsiteX115" fmla="*/ 845898 w 1005426"/>
              <a:gd name="connsiteY115" fmla="*/ 577557 h 766135"/>
              <a:gd name="connsiteX116" fmla="*/ 840830 w 1005426"/>
              <a:gd name="connsiteY116" fmla="*/ 575144 h 766135"/>
              <a:gd name="connsiteX117" fmla="*/ 837084 w 1005426"/>
              <a:gd name="connsiteY117" fmla="*/ 572730 h 766135"/>
              <a:gd name="connsiteX118" fmla="*/ 834440 w 1005426"/>
              <a:gd name="connsiteY118" fmla="*/ 570536 h 766135"/>
              <a:gd name="connsiteX119" fmla="*/ 832897 w 1005426"/>
              <a:gd name="connsiteY119" fmla="*/ 569000 h 766135"/>
              <a:gd name="connsiteX120" fmla="*/ 832236 w 1005426"/>
              <a:gd name="connsiteY120" fmla="*/ 568781 h 766135"/>
              <a:gd name="connsiteX121" fmla="*/ 832457 w 1005426"/>
              <a:gd name="connsiteY121" fmla="*/ 568123 h 766135"/>
              <a:gd name="connsiteX122" fmla="*/ 833338 w 1005426"/>
              <a:gd name="connsiteY122" fmla="*/ 566367 h 766135"/>
              <a:gd name="connsiteX123" fmla="*/ 835101 w 1005426"/>
              <a:gd name="connsiteY123" fmla="*/ 563515 h 766135"/>
              <a:gd name="connsiteX124" fmla="*/ 837524 w 1005426"/>
              <a:gd name="connsiteY124" fmla="*/ 560224 h 766135"/>
              <a:gd name="connsiteX125" fmla="*/ 840609 w 1005426"/>
              <a:gd name="connsiteY125" fmla="*/ 556055 h 766135"/>
              <a:gd name="connsiteX126" fmla="*/ 844575 w 1005426"/>
              <a:gd name="connsiteY126" fmla="*/ 551886 h 766135"/>
              <a:gd name="connsiteX127" fmla="*/ 849643 w 1005426"/>
              <a:gd name="connsiteY127" fmla="*/ 547497 h 766135"/>
              <a:gd name="connsiteX128" fmla="*/ 855593 w 1005426"/>
              <a:gd name="connsiteY128" fmla="*/ 543548 h 766135"/>
              <a:gd name="connsiteX129" fmla="*/ 862644 w 1005426"/>
              <a:gd name="connsiteY129" fmla="*/ 539818 h 766135"/>
              <a:gd name="connsiteX130" fmla="*/ 870576 w 1005426"/>
              <a:gd name="connsiteY130" fmla="*/ 537185 h 766135"/>
              <a:gd name="connsiteX131" fmla="*/ 879830 w 1005426"/>
              <a:gd name="connsiteY131" fmla="*/ 534991 h 766135"/>
              <a:gd name="connsiteX132" fmla="*/ 116561 w 1005426"/>
              <a:gd name="connsiteY132" fmla="*/ 533452 h 766135"/>
              <a:gd name="connsiteX133" fmla="*/ 126036 w 1005426"/>
              <a:gd name="connsiteY133" fmla="*/ 534774 h 766135"/>
              <a:gd name="connsiteX134" fmla="*/ 135070 w 1005426"/>
              <a:gd name="connsiteY134" fmla="*/ 536537 h 766135"/>
              <a:gd name="connsiteX135" fmla="*/ 143003 w 1005426"/>
              <a:gd name="connsiteY135" fmla="*/ 539622 h 766135"/>
              <a:gd name="connsiteX136" fmla="*/ 149833 w 1005426"/>
              <a:gd name="connsiteY136" fmla="*/ 543368 h 766135"/>
              <a:gd name="connsiteX137" fmla="*/ 155783 w 1005426"/>
              <a:gd name="connsiteY137" fmla="*/ 547334 h 766135"/>
              <a:gd name="connsiteX138" fmla="*/ 160851 w 1005426"/>
              <a:gd name="connsiteY138" fmla="*/ 551741 h 766135"/>
              <a:gd name="connsiteX139" fmla="*/ 164817 w 1005426"/>
              <a:gd name="connsiteY139" fmla="*/ 555707 h 766135"/>
              <a:gd name="connsiteX140" fmla="*/ 167902 w 1005426"/>
              <a:gd name="connsiteY140" fmla="*/ 559673 h 766135"/>
              <a:gd name="connsiteX141" fmla="*/ 170546 w 1005426"/>
              <a:gd name="connsiteY141" fmla="*/ 563199 h 766135"/>
              <a:gd name="connsiteX142" fmla="*/ 172088 w 1005426"/>
              <a:gd name="connsiteY142" fmla="*/ 565843 h 766135"/>
              <a:gd name="connsiteX143" fmla="*/ 172969 w 1005426"/>
              <a:gd name="connsiteY143" fmla="*/ 567826 h 766135"/>
              <a:gd name="connsiteX144" fmla="*/ 173190 w 1005426"/>
              <a:gd name="connsiteY144" fmla="*/ 568267 h 766135"/>
              <a:gd name="connsiteX145" fmla="*/ 172749 w 1005426"/>
              <a:gd name="connsiteY145" fmla="*/ 568928 h 766135"/>
              <a:gd name="connsiteX146" fmla="*/ 171207 w 1005426"/>
              <a:gd name="connsiteY146" fmla="*/ 570250 h 766135"/>
              <a:gd name="connsiteX147" fmla="*/ 168342 w 1005426"/>
              <a:gd name="connsiteY147" fmla="*/ 572453 h 766135"/>
              <a:gd name="connsiteX148" fmla="*/ 164596 w 1005426"/>
              <a:gd name="connsiteY148" fmla="*/ 574877 h 766135"/>
              <a:gd name="connsiteX149" fmla="*/ 159528 w 1005426"/>
              <a:gd name="connsiteY149" fmla="*/ 577521 h 766135"/>
              <a:gd name="connsiteX150" fmla="*/ 154020 w 1005426"/>
              <a:gd name="connsiteY150" fmla="*/ 580386 h 766135"/>
              <a:gd name="connsiteX151" fmla="*/ 147630 w 1005426"/>
              <a:gd name="connsiteY151" fmla="*/ 582810 h 766135"/>
              <a:gd name="connsiteX152" fmla="*/ 140579 w 1005426"/>
              <a:gd name="connsiteY152" fmla="*/ 584793 h 766135"/>
              <a:gd name="connsiteX153" fmla="*/ 132426 w 1005426"/>
              <a:gd name="connsiteY153" fmla="*/ 585894 h 766135"/>
              <a:gd name="connsiteX154" fmla="*/ 124053 w 1005426"/>
              <a:gd name="connsiteY154" fmla="*/ 586335 h 766135"/>
              <a:gd name="connsiteX155" fmla="*/ 114799 w 1005426"/>
              <a:gd name="connsiteY155" fmla="*/ 585233 h 766135"/>
              <a:gd name="connsiteX156" fmla="*/ 105985 w 1005426"/>
              <a:gd name="connsiteY156" fmla="*/ 583250 h 766135"/>
              <a:gd name="connsiteX157" fmla="*/ 97832 w 1005426"/>
              <a:gd name="connsiteY157" fmla="*/ 580165 h 766135"/>
              <a:gd name="connsiteX158" fmla="*/ 91002 w 1005426"/>
              <a:gd name="connsiteY158" fmla="*/ 575979 h 766135"/>
              <a:gd name="connsiteX159" fmla="*/ 84832 w 1005426"/>
              <a:gd name="connsiteY159" fmla="*/ 571352 h 766135"/>
              <a:gd name="connsiteX160" fmla="*/ 79544 w 1005426"/>
              <a:gd name="connsiteY160" fmla="*/ 566504 h 766135"/>
              <a:gd name="connsiteX161" fmla="*/ 75137 w 1005426"/>
              <a:gd name="connsiteY161" fmla="*/ 561877 h 766135"/>
              <a:gd name="connsiteX162" fmla="*/ 71391 w 1005426"/>
              <a:gd name="connsiteY162" fmla="*/ 557249 h 766135"/>
              <a:gd name="connsiteX163" fmla="*/ 68967 w 1005426"/>
              <a:gd name="connsiteY163" fmla="*/ 553283 h 766135"/>
              <a:gd name="connsiteX164" fmla="*/ 66984 w 1005426"/>
              <a:gd name="connsiteY164" fmla="*/ 550198 h 766135"/>
              <a:gd name="connsiteX165" fmla="*/ 65882 w 1005426"/>
              <a:gd name="connsiteY165" fmla="*/ 547995 h 766135"/>
              <a:gd name="connsiteX166" fmla="*/ 65442 w 1005426"/>
              <a:gd name="connsiteY166" fmla="*/ 547334 h 766135"/>
              <a:gd name="connsiteX167" fmla="*/ 66103 w 1005426"/>
              <a:gd name="connsiteY167" fmla="*/ 546673 h 766135"/>
              <a:gd name="connsiteX168" fmla="*/ 67645 w 1005426"/>
              <a:gd name="connsiteY168" fmla="*/ 545791 h 766135"/>
              <a:gd name="connsiteX169" fmla="*/ 70730 w 1005426"/>
              <a:gd name="connsiteY169" fmla="*/ 544029 h 766135"/>
              <a:gd name="connsiteX170" fmla="*/ 74476 w 1005426"/>
              <a:gd name="connsiteY170" fmla="*/ 542046 h 766135"/>
              <a:gd name="connsiteX171" fmla="*/ 79544 w 1005426"/>
              <a:gd name="connsiteY171" fmla="*/ 540062 h 766135"/>
              <a:gd name="connsiteX172" fmla="*/ 85493 w 1005426"/>
              <a:gd name="connsiteY172" fmla="*/ 537859 h 766135"/>
              <a:gd name="connsiteX173" fmla="*/ 91883 w 1005426"/>
              <a:gd name="connsiteY173" fmla="*/ 535876 h 766135"/>
              <a:gd name="connsiteX174" fmla="*/ 99375 w 1005426"/>
              <a:gd name="connsiteY174" fmla="*/ 534333 h 766135"/>
              <a:gd name="connsiteX175" fmla="*/ 107527 w 1005426"/>
              <a:gd name="connsiteY175" fmla="*/ 533893 h 766135"/>
              <a:gd name="connsiteX176" fmla="*/ 380006 w 1005426"/>
              <a:gd name="connsiteY176" fmla="*/ 515825 h 766135"/>
              <a:gd name="connsiteX177" fmla="*/ 380006 w 1005426"/>
              <a:gd name="connsiteY177" fmla="*/ 690557 h 766135"/>
              <a:gd name="connsiteX178" fmla="*/ 502823 w 1005426"/>
              <a:gd name="connsiteY178" fmla="*/ 690557 h 766135"/>
              <a:gd name="connsiteX179" fmla="*/ 502823 w 1005426"/>
              <a:gd name="connsiteY179" fmla="*/ 690998 h 766135"/>
              <a:gd name="connsiteX180" fmla="*/ 625639 w 1005426"/>
              <a:gd name="connsiteY180" fmla="*/ 690998 h 766135"/>
              <a:gd name="connsiteX181" fmla="*/ 625639 w 1005426"/>
              <a:gd name="connsiteY181" fmla="*/ 516265 h 766135"/>
              <a:gd name="connsiteX182" fmla="*/ 502823 w 1005426"/>
              <a:gd name="connsiteY182" fmla="*/ 516265 h 766135"/>
              <a:gd name="connsiteX183" fmla="*/ 502823 w 1005426"/>
              <a:gd name="connsiteY183" fmla="*/ 515825 h 766135"/>
              <a:gd name="connsiteX184" fmla="*/ 753848 w 1005426"/>
              <a:gd name="connsiteY184" fmla="*/ 486519 h 766135"/>
              <a:gd name="connsiteX185" fmla="*/ 754067 w 1005426"/>
              <a:gd name="connsiteY185" fmla="*/ 486961 h 766135"/>
              <a:gd name="connsiteX186" fmla="*/ 755384 w 1005426"/>
              <a:gd name="connsiteY186" fmla="*/ 488948 h 766135"/>
              <a:gd name="connsiteX187" fmla="*/ 756920 w 1005426"/>
              <a:gd name="connsiteY187" fmla="*/ 491597 h 766135"/>
              <a:gd name="connsiteX188" fmla="*/ 759114 w 1005426"/>
              <a:gd name="connsiteY188" fmla="*/ 495793 h 766135"/>
              <a:gd name="connsiteX189" fmla="*/ 761089 w 1005426"/>
              <a:gd name="connsiteY189" fmla="*/ 500650 h 766135"/>
              <a:gd name="connsiteX190" fmla="*/ 763064 w 1005426"/>
              <a:gd name="connsiteY190" fmla="*/ 506612 h 766135"/>
              <a:gd name="connsiteX191" fmla="*/ 765039 w 1005426"/>
              <a:gd name="connsiteY191" fmla="*/ 513015 h 766135"/>
              <a:gd name="connsiteX192" fmla="*/ 766355 w 1005426"/>
              <a:gd name="connsiteY192" fmla="*/ 520302 h 766135"/>
              <a:gd name="connsiteX193" fmla="*/ 766794 w 1005426"/>
              <a:gd name="connsiteY193" fmla="*/ 528471 h 766135"/>
              <a:gd name="connsiteX194" fmla="*/ 766794 w 1005426"/>
              <a:gd name="connsiteY194" fmla="*/ 537303 h 766135"/>
              <a:gd name="connsiteX195" fmla="*/ 765697 w 1005426"/>
              <a:gd name="connsiteY195" fmla="*/ 546577 h 766135"/>
              <a:gd name="connsiteX196" fmla="*/ 763503 w 1005426"/>
              <a:gd name="connsiteY196" fmla="*/ 555630 h 766135"/>
              <a:gd name="connsiteX197" fmla="*/ 760431 w 1005426"/>
              <a:gd name="connsiteY197" fmla="*/ 563358 h 766135"/>
              <a:gd name="connsiteX198" fmla="*/ 756701 w 1005426"/>
              <a:gd name="connsiteY198" fmla="*/ 570203 h 766135"/>
              <a:gd name="connsiteX199" fmla="*/ 752312 w 1005426"/>
              <a:gd name="connsiteY199" fmla="*/ 575943 h 766135"/>
              <a:gd name="connsiteX200" fmla="*/ 747923 w 1005426"/>
              <a:gd name="connsiteY200" fmla="*/ 581022 h 766135"/>
              <a:gd name="connsiteX201" fmla="*/ 743974 w 1005426"/>
              <a:gd name="connsiteY201" fmla="*/ 584775 h 766135"/>
              <a:gd name="connsiteX202" fmla="*/ 739805 w 1005426"/>
              <a:gd name="connsiteY202" fmla="*/ 587867 h 766135"/>
              <a:gd name="connsiteX203" fmla="*/ 736074 w 1005426"/>
              <a:gd name="connsiteY203" fmla="*/ 590295 h 766135"/>
              <a:gd name="connsiteX204" fmla="*/ 733441 w 1005426"/>
              <a:gd name="connsiteY204" fmla="*/ 591841 h 766135"/>
              <a:gd name="connsiteX205" fmla="*/ 731466 w 1005426"/>
              <a:gd name="connsiteY205" fmla="*/ 592724 h 766135"/>
              <a:gd name="connsiteX206" fmla="*/ 730808 w 1005426"/>
              <a:gd name="connsiteY206" fmla="*/ 592945 h 766135"/>
              <a:gd name="connsiteX207" fmla="*/ 730369 w 1005426"/>
              <a:gd name="connsiteY207" fmla="*/ 592503 h 766135"/>
              <a:gd name="connsiteX208" fmla="*/ 729053 w 1005426"/>
              <a:gd name="connsiteY208" fmla="*/ 590958 h 766135"/>
              <a:gd name="connsiteX209" fmla="*/ 726858 w 1005426"/>
              <a:gd name="connsiteY209" fmla="*/ 587867 h 766135"/>
              <a:gd name="connsiteX210" fmla="*/ 724445 w 1005426"/>
              <a:gd name="connsiteY210" fmla="*/ 584113 h 766135"/>
              <a:gd name="connsiteX211" fmla="*/ 721812 w 1005426"/>
              <a:gd name="connsiteY211" fmla="*/ 579476 h 766135"/>
              <a:gd name="connsiteX212" fmla="*/ 719398 w 1005426"/>
              <a:gd name="connsiteY212" fmla="*/ 573956 h 766135"/>
              <a:gd name="connsiteX213" fmla="*/ 716984 w 1005426"/>
              <a:gd name="connsiteY213" fmla="*/ 567332 h 766135"/>
              <a:gd name="connsiteX214" fmla="*/ 715009 w 1005426"/>
              <a:gd name="connsiteY214" fmla="*/ 560046 h 766135"/>
              <a:gd name="connsiteX215" fmla="*/ 714132 w 1005426"/>
              <a:gd name="connsiteY215" fmla="*/ 552318 h 766135"/>
              <a:gd name="connsiteX216" fmla="*/ 713912 w 1005426"/>
              <a:gd name="connsiteY216" fmla="*/ 543486 h 766135"/>
              <a:gd name="connsiteX217" fmla="*/ 715009 w 1005426"/>
              <a:gd name="connsiteY217" fmla="*/ 534654 h 766135"/>
              <a:gd name="connsiteX218" fmla="*/ 717204 w 1005426"/>
              <a:gd name="connsiteY218" fmla="*/ 526042 h 766135"/>
              <a:gd name="connsiteX219" fmla="*/ 720714 w 1005426"/>
              <a:gd name="connsiteY219" fmla="*/ 517873 h 766135"/>
              <a:gd name="connsiteX220" fmla="*/ 724664 w 1005426"/>
              <a:gd name="connsiteY220" fmla="*/ 511249 h 766135"/>
              <a:gd name="connsiteX221" fmla="*/ 729272 w 1005426"/>
              <a:gd name="connsiteY221" fmla="*/ 505287 h 766135"/>
              <a:gd name="connsiteX222" fmla="*/ 734319 w 1005426"/>
              <a:gd name="connsiteY222" fmla="*/ 499988 h 766135"/>
              <a:gd name="connsiteX223" fmla="*/ 738927 w 1005426"/>
              <a:gd name="connsiteY223" fmla="*/ 495793 h 766135"/>
              <a:gd name="connsiteX224" fmla="*/ 743535 w 1005426"/>
              <a:gd name="connsiteY224" fmla="*/ 492260 h 766135"/>
              <a:gd name="connsiteX225" fmla="*/ 747704 w 1005426"/>
              <a:gd name="connsiteY225" fmla="*/ 489831 h 766135"/>
              <a:gd name="connsiteX226" fmla="*/ 750995 w 1005426"/>
              <a:gd name="connsiteY226" fmla="*/ 488065 h 766135"/>
              <a:gd name="connsiteX227" fmla="*/ 752970 w 1005426"/>
              <a:gd name="connsiteY227" fmla="*/ 486740 h 766135"/>
              <a:gd name="connsiteX228" fmla="*/ 251686 w 1005426"/>
              <a:gd name="connsiteY228" fmla="*/ 486519 h 766135"/>
              <a:gd name="connsiteX229" fmla="*/ 252571 w 1005426"/>
              <a:gd name="connsiteY229" fmla="*/ 486959 h 766135"/>
              <a:gd name="connsiteX230" fmla="*/ 254562 w 1005426"/>
              <a:gd name="connsiteY230" fmla="*/ 488058 h 766135"/>
              <a:gd name="connsiteX231" fmla="*/ 257881 w 1005426"/>
              <a:gd name="connsiteY231" fmla="*/ 490037 h 766135"/>
              <a:gd name="connsiteX232" fmla="*/ 262084 w 1005426"/>
              <a:gd name="connsiteY232" fmla="*/ 492456 h 766135"/>
              <a:gd name="connsiteX233" fmla="*/ 266731 w 1005426"/>
              <a:gd name="connsiteY233" fmla="*/ 495754 h 766135"/>
              <a:gd name="connsiteX234" fmla="*/ 271377 w 1005426"/>
              <a:gd name="connsiteY234" fmla="*/ 500152 h 766135"/>
              <a:gd name="connsiteX235" fmla="*/ 276466 w 1005426"/>
              <a:gd name="connsiteY235" fmla="*/ 505429 h 766135"/>
              <a:gd name="connsiteX236" fmla="*/ 281112 w 1005426"/>
              <a:gd name="connsiteY236" fmla="*/ 511147 h 766135"/>
              <a:gd name="connsiteX237" fmla="*/ 285537 w 1005426"/>
              <a:gd name="connsiteY237" fmla="*/ 518183 h 766135"/>
              <a:gd name="connsiteX238" fmla="*/ 288856 w 1005426"/>
              <a:gd name="connsiteY238" fmla="*/ 525879 h 766135"/>
              <a:gd name="connsiteX239" fmla="*/ 291068 w 1005426"/>
              <a:gd name="connsiteY239" fmla="*/ 534895 h 766135"/>
              <a:gd name="connsiteX240" fmla="*/ 292175 w 1005426"/>
              <a:gd name="connsiteY240" fmla="*/ 543690 h 766135"/>
              <a:gd name="connsiteX241" fmla="*/ 292175 w 1005426"/>
              <a:gd name="connsiteY241" fmla="*/ 552046 h 766135"/>
              <a:gd name="connsiteX242" fmla="*/ 290847 w 1005426"/>
              <a:gd name="connsiteY242" fmla="*/ 560182 h 766135"/>
              <a:gd name="connsiteX243" fmla="*/ 288856 w 1005426"/>
              <a:gd name="connsiteY243" fmla="*/ 567218 h 766135"/>
              <a:gd name="connsiteX244" fmla="*/ 286865 w 1005426"/>
              <a:gd name="connsiteY244" fmla="*/ 573595 h 766135"/>
              <a:gd name="connsiteX245" fmla="*/ 283988 w 1005426"/>
              <a:gd name="connsiteY245" fmla="*/ 579092 h 766135"/>
              <a:gd name="connsiteX246" fmla="*/ 281555 w 1005426"/>
              <a:gd name="connsiteY246" fmla="*/ 584150 h 766135"/>
              <a:gd name="connsiteX247" fmla="*/ 278900 w 1005426"/>
              <a:gd name="connsiteY247" fmla="*/ 587888 h 766135"/>
              <a:gd name="connsiteX248" fmla="*/ 276687 w 1005426"/>
              <a:gd name="connsiteY248" fmla="*/ 590526 h 766135"/>
              <a:gd name="connsiteX249" fmla="*/ 275581 w 1005426"/>
              <a:gd name="connsiteY249" fmla="*/ 592505 h 766135"/>
              <a:gd name="connsiteX250" fmla="*/ 274917 w 1005426"/>
              <a:gd name="connsiteY250" fmla="*/ 592945 h 766135"/>
              <a:gd name="connsiteX251" fmla="*/ 274253 w 1005426"/>
              <a:gd name="connsiteY251" fmla="*/ 592725 h 766135"/>
              <a:gd name="connsiteX252" fmla="*/ 272483 w 1005426"/>
              <a:gd name="connsiteY252" fmla="*/ 591846 h 766135"/>
              <a:gd name="connsiteX253" fmla="*/ 269607 w 1005426"/>
              <a:gd name="connsiteY253" fmla="*/ 589867 h 766135"/>
              <a:gd name="connsiteX254" fmla="*/ 265846 w 1005426"/>
              <a:gd name="connsiteY254" fmla="*/ 587888 h 766135"/>
              <a:gd name="connsiteX255" fmla="*/ 261642 w 1005426"/>
              <a:gd name="connsiteY255" fmla="*/ 584809 h 766135"/>
              <a:gd name="connsiteX256" fmla="*/ 257659 w 1005426"/>
              <a:gd name="connsiteY256" fmla="*/ 580631 h 766135"/>
              <a:gd name="connsiteX257" fmla="*/ 253234 w 1005426"/>
              <a:gd name="connsiteY257" fmla="*/ 575794 h 766135"/>
              <a:gd name="connsiteX258" fmla="*/ 248809 w 1005426"/>
              <a:gd name="connsiteY258" fmla="*/ 569857 h 766135"/>
              <a:gd name="connsiteX259" fmla="*/ 245269 w 1005426"/>
              <a:gd name="connsiteY259" fmla="*/ 563260 h 766135"/>
              <a:gd name="connsiteX260" fmla="*/ 241951 w 1005426"/>
              <a:gd name="connsiteY260" fmla="*/ 555564 h 766135"/>
              <a:gd name="connsiteX261" fmla="*/ 239959 w 1005426"/>
              <a:gd name="connsiteY261" fmla="*/ 546549 h 766135"/>
              <a:gd name="connsiteX262" fmla="*/ 238632 w 1005426"/>
              <a:gd name="connsiteY262" fmla="*/ 537313 h 766135"/>
              <a:gd name="connsiteX263" fmla="*/ 238632 w 1005426"/>
              <a:gd name="connsiteY263" fmla="*/ 528738 h 766135"/>
              <a:gd name="connsiteX264" fmla="*/ 239296 w 1005426"/>
              <a:gd name="connsiteY264" fmla="*/ 520382 h 766135"/>
              <a:gd name="connsiteX265" fmla="*/ 240402 w 1005426"/>
              <a:gd name="connsiteY265" fmla="*/ 513126 h 766135"/>
              <a:gd name="connsiteX266" fmla="*/ 242393 w 1005426"/>
              <a:gd name="connsiteY266" fmla="*/ 506529 h 766135"/>
              <a:gd name="connsiteX267" fmla="*/ 244606 w 1005426"/>
              <a:gd name="connsiteY267" fmla="*/ 500812 h 766135"/>
              <a:gd name="connsiteX268" fmla="*/ 246818 w 1005426"/>
              <a:gd name="connsiteY268" fmla="*/ 495754 h 766135"/>
              <a:gd name="connsiteX269" fmla="*/ 248588 w 1005426"/>
              <a:gd name="connsiteY269" fmla="*/ 491796 h 766135"/>
              <a:gd name="connsiteX270" fmla="*/ 250137 w 1005426"/>
              <a:gd name="connsiteY270" fmla="*/ 488938 h 766135"/>
              <a:gd name="connsiteX271" fmla="*/ 251464 w 1005426"/>
              <a:gd name="connsiteY271" fmla="*/ 487179 h 766135"/>
              <a:gd name="connsiteX272" fmla="*/ 952645 w 1005426"/>
              <a:gd name="connsiteY272" fmla="*/ 460739 h 766135"/>
              <a:gd name="connsiteX273" fmla="*/ 960171 w 1005426"/>
              <a:gd name="connsiteY273" fmla="*/ 460739 h 766135"/>
              <a:gd name="connsiteX274" fmla="*/ 966369 w 1005426"/>
              <a:gd name="connsiteY274" fmla="*/ 461400 h 766135"/>
              <a:gd name="connsiteX275" fmla="*/ 971681 w 1005426"/>
              <a:gd name="connsiteY275" fmla="*/ 462061 h 766135"/>
              <a:gd name="connsiteX276" fmla="*/ 975444 w 1005426"/>
              <a:gd name="connsiteY276" fmla="*/ 462943 h 766135"/>
              <a:gd name="connsiteX277" fmla="*/ 977879 w 1005426"/>
              <a:gd name="connsiteY277" fmla="*/ 463604 h 766135"/>
              <a:gd name="connsiteX278" fmla="*/ 978985 w 1005426"/>
              <a:gd name="connsiteY278" fmla="*/ 463824 h 766135"/>
              <a:gd name="connsiteX279" fmla="*/ 978543 w 1005426"/>
              <a:gd name="connsiteY279" fmla="*/ 464485 h 766135"/>
              <a:gd name="connsiteX280" fmla="*/ 978321 w 1005426"/>
              <a:gd name="connsiteY280" fmla="*/ 466909 h 766135"/>
              <a:gd name="connsiteX281" fmla="*/ 977436 w 1005426"/>
              <a:gd name="connsiteY281" fmla="*/ 470434 h 766135"/>
              <a:gd name="connsiteX282" fmla="*/ 976108 w 1005426"/>
              <a:gd name="connsiteY282" fmla="*/ 475061 h 766135"/>
              <a:gd name="connsiteX283" fmla="*/ 973894 w 1005426"/>
              <a:gd name="connsiteY283" fmla="*/ 480570 h 766135"/>
              <a:gd name="connsiteX284" fmla="*/ 971459 w 1005426"/>
              <a:gd name="connsiteY284" fmla="*/ 486519 h 766135"/>
              <a:gd name="connsiteX285" fmla="*/ 967697 w 1005426"/>
              <a:gd name="connsiteY285" fmla="*/ 492689 h 766135"/>
              <a:gd name="connsiteX286" fmla="*/ 963270 w 1005426"/>
              <a:gd name="connsiteY286" fmla="*/ 498859 h 766135"/>
              <a:gd name="connsiteX287" fmla="*/ 957736 w 1005426"/>
              <a:gd name="connsiteY287" fmla="*/ 504588 h 766135"/>
              <a:gd name="connsiteX288" fmla="*/ 951096 w 1005426"/>
              <a:gd name="connsiteY288" fmla="*/ 510096 h 766135"/>
              <a:gd name="connsiteX289" fmla="*/ 943127 w 1005426"/>
              <a:gd name="connsiteY289" fmla="*/ 514723 h 766135"/>
              <a:gd name="connsiteX290" fmla="*/ 934716 w 1005426"/>
              <a:gd name="connsiteY290" fmla="*/ 518469 h 766135"/>
              <a:gd name="connsiteX291" fmla="*/ 926305 w 1005426"/>
              <a:gd name="connsiteY291" fmla="*/ 520673 h 766135"/>
              <a:gd name="connsiteX292" fmla="*/ 918558 w 1005426"/>
              <a:gd name="connsiteY292" fmla="*/ 521774 h 766135"/>
              <a:gd name="connsiteX293" fmla="*/ 911032 w 1005426"/>
              <a:gd name="connsiteY293" fmla="*/ 522215 h 766135"/>
              <a:gd name="connsiteX294" fmla="*/ 904170 w 1005426"/>
              <a:gd name="connsiteY294" fmla="*/ 521774 h 766135"/>
              <a:gd name="connsiteX295" fmla="*/ 897973 w 1005426"/>
              <a:gd name="connsiteY295" fmla="*/ 520893 h 766135"/>
              <a:gd name="connsiteX296" fmla="*/ 892439 w 1005426"/>
              <a:gd name="connsiteY296" fmla="*/ 519791 h 766135"/>
              <a:gd name="connsiteX297" fmla="*/ 888233 w 1005426"/>
              <a:gd name="connsiteY297" fmla="*/ 518469 h 766135"/>
              <a:gd name="connsiteX298" fmla="*/ 884692 w 1005426"/>
              <a:gd name="connsiteY298" fmla="*/ 517367 h 766135"/>
              <a:gd name="connsiteX299" fmla="*/ 882921 w 1005426"/>
              <a:gd name="connsiteY299" fmla="*/ 516706 h 766135"/>
              <a:gd name="connsiteX300" fmla="*/ 881814 w 1005426"/>
              <a:gd name="connsiteY300" fmla="*/ 516266 h 766135"/>
              <a:gd name="connsiteX301" fmla="*/ 882257 w 1005426"/>
              <a:gd name="connsiteY301" fmla="*/ 515384 h 766135"/>
              <a:gd name="connsiteX302" fmla="*/ 882478 w 1005426"/>
              <a:gd name="connsiteY302" fmla="*/ 513622 h 766135"/>
              <a:gd name="connsiteX303" fmla="*/ 883142 w 1005426"/>
              <a:gd name="connsiteY303" fmla="*/ 510537 h 766135"/>
              <a:gd name="connsiteX304" fmla="*/ 884470 w 1005426"/>
              <a:gd name="connsiteY304" fmla="*/ 506571 h 766135"/>
              <a:gd name="connsiteX305" fmla="*/ 886241 w 1005426"/>
              <a:gd name="connsiteY305" fmla="*/ 501503 h 766135"/>
              <a:gd name="connsiteX306" fmla="*/ 888897 w 1005426"/>
              <a:gd name="connsiteY306" fmla="*/ 496214 h 766135"/>
              <a:gd name="connsiteX307" fmla="*/ 892218 w 1005426"/>
              <a:gd name="connsiteY307" fmla="*/ 491147 h 766135"/>
              <a:gd name="connsiteX308" fmla="*/ 896644 w 1005426"/>
              <a:gd name="connsiteY308" fmla="*/ 485197 h 766135"/>
              <a:gd name="connsiteX309" fmla="*/ 902178 w 1005426"/>
              <a:gd name="connsiteY309" fmla="*/ 479689 h 766135"/>
              <a:gd name="connsiteX310" fmla="*/ 909040 w 1005426"/>
              <a:gd name="connsiteY310" fmla="*/ 474621 h 766135"/>
              <a:gd name="connsiteX311" fmla="*/ 917008 w 1005426"/>
              <a:gd name="connsiteY311" fmla="*/ 469773 h 766135"/>
              <a:gd name="connsiteX312" fmla="*/ 926748 w 1005426"/>
              <a:gd name="connsiteY312" fmla="*/ 465807 h 766135"/>
              <a:gd name="connsiteX313" fmla="*/ 935823 w 1005426"/>
              <a:gd name="connsiteY313" fmla="*/ 462943 h 766135"/>
              <a:gd name="connsiteX314" fmla="*/ 944455 w 1005426"/>
              <a:gd name="connsiteY314" fmla="*/ 461400 h 766135"/>
              <a:gd name="connsiteX315" fmla="*/ 46051 w 1005426"/>
              <a:gd name="connsiteY315" fmla="*/ 460739 h 766135"/>
              <a:gd name="connsiteX316" fmla="*/ 53102 w 1005426"/>
              <a:gd name="connsiteY316" fmla="*/ 460739 h 766135"/>
              <a:gd name="connsiteX317" fmla="*/ 61255 w 1005426"/>
              <a:gd name="connsiteY317" fmla="*/ 461624 h 766135"/>
              <a:gd name="connsiteX318" fmla="*/ 70069 w 1005426"/>
              <a:gd name="connsiteY318" fmla="*/ 463172 h 766135"/>
              <a:gd name="connsiteX319" fmla="*/ 79103 w 1005426"/>
              <a:gd name="connsiteY319" fmla="*/ 466046 h 766135"/>
              <a:gd name="connsiteX320" fmla="*/ 88578 w 1005426"/>
              <a:gd name="connsiteY320" fmla="*/ 470027 h 766135"/>
              <a:gd name="connsiteX321" fmla="*/ 96731 w 1005426"/>
              <a:gd name="connsiteY321" fmla="*/ 474671 h 766135"/>
              <a:gd name="connsiteX322" fmla="*/ 103341 w 1005426"/>
              <a:gd name="connsiteY322" fmla="*/ 479978 h 766135"/>
              <a:gd name="connsiteX323" fmla="*/ 108850 w 1005426"/>
              <a:gd name="connsiteY323" fmla="*/ 485506 h 766135"/>
              <a:gd name="connsiteX324" fmla="*/ 113257 w 1005426"/>
              <a:gd name="connsiteY324" fmla="*/ 491035 h 766135"/>
              <a:gd name="connsiteX325" fmla="*/ 116782 w 1005426"/>
              <a:gd name="connsiteY325" fmla="*/ 496563 h 766135"/>
              <a:gd name="connsiteX326" fmla="*/ 119206 w 1005426"/>
              <a:gd name="connsiteY326" fmla="*/ 501870 h 766135"/>
              <a:gd name="connsiteX327" fmla="*/ 120969 w 1005426"/>
              <a:gd name="connsiteY327" fmla="*/ 506514 h 766135"/>
              <a:gd name="connsiteX328" fmla="*/ 122291 w 1005426"/>
              <a:gd name="connsiteY328" fmla="*/ 510495 h 766135"/>
              <a:gd name="connsiteX329" fmla="*/ 123172 w 1005426"/>
              <a:gd name="connsiteY329" fmla="*/ 513591 h 766135"/>
              <a:gd name="connsiteX330" fmla="*/ 123613 w 1005426"/>
              <a:gd name="connsiteY330" fmla="*/ 515802 h 766135"/>
              <a:gd name="connsiteX331" fmla="*/ 123613 w 1005426"/>
              <a:gd name="connsiteY331" fmla="*/ 516466 h 766135"/>
              <a:gd name="connsiteX332" fmla="*/ 122952 w 1005426"/>
              <a:gd name="connsiteY332" fmla="*/ 516687 h 766135"/>
              <a:gd name="connsiteX333" fmla="*/ 120748 w 1005426"/>
              <a:gd name="connsiteY333" fmla="*/ 517792 h 766135"/>
              <a:gd name="connsiteX334" fmla="*/ 117663 w 1005426"/>
              <a:gd name="connsiteY334" fmla="*/ 518898 h 766135"/>
              <a:gd name="connsiteX335" fmla="*/ 113257 w 1005426"/>
              <a:gd name="connsiteY335" fmla="*/ 520225 h 766135"/>
              <a:gd name="connsiteX336" fmla="*/ 107748 w 1005426"/>
              <a:gd name="connsiteY336" fmla="*/ 521109 h 766135"/>
              <a:gd name="connsiteX337" fmla="*/ 101799 w 1005426"/>
              <a:gd name="connsiteY337" fmla="*/ 521994 h 766135"/>
              <a:gd name="connsiteX338" fmla="*/ 94527 w 1005426"/>
              <a:gd name="connsiteY338" fmla="*/ 522215 h 766135"/>
              <a:gd name="connsiteX339" fmla="*/ 87036 w 1005426"/>
              <a:gd name="connsiteY339" fmla="*/ 521994 h 766135"/>
              <a:gd name="connsiteX340" fmla="*/ 79323 w 1005426"/>
              <a:gd name="connsiteY340" fmla="*/ 521109 h 766135"/>
              <a:gd name="connsiteX341" fmla="*/ 70950 w 1005426"/>
              <a:gd name="connsiteY341" fmla="*/ 518677 h 766135"/>
              <a:gd name="connsiteX342" fmla="*/ 62577 w 1005426"/>
              <a:gd name="connsiteY342" fmla="*/ 515139 h 766135"/>
              <a:gd name="connsiteX343" fmla="*/ 54645 w 1005426"/>
              <a:gd name="connsiteY343" fmla="*/ 510274 h 766135"/>
              <a:gd name="connsiteX344" fmla="*/ 48255 w 1005426"/>
              <a:gd name="connsiteY344" fmla="*/ 504966 h 766135"/>
              <a:gd name="connsiteX345" fmla="*/ 42526 w 1005426"/>
              <a:gd name="connsiteY345" fmla="*/ 499217 h 766135"/>
              <a:gd name="connsiteX346" fmla="*/ 38119 w 1005426"/>
              <a:gd name="connsiteY346" fmla="*/ 493025 h 766135"/>
              <a:gd name="connsiteX347" fmla="*/ 34593 w 1005426"/>
              <a:gd name="connsiteY347" fmla="*/ 486833 h 766135"/>
              <a:gd name="connsiteX348" fmla="*/ 31949 w 1005426"/>
              <a:gd name="connsiteY348" fmla="*/ 480863 h 766135"/>
              <a:gd name="connsiteX349" fmla="*/ 29746 w 1005426"/>
              <a:gd name="connsiteY349" fmla="*/ 475334 h 766135"/>
              <a:gd name="connsiteX350" fmla="*/ 28644 w 1005426"/>
              <a:gd name="connsiteY350" fmla="*/ 470690 h 766135"/>
              <a:gd name="connsiteX351" fmla="*/ 27542 w 1005426"/>
              <a:gd name="connsiteY351" fmla="*/ 467152 h 766135"/>
              <a:gd name="connsiteX352" fmla="*/ 27322 w 1005426"/>
              <a:gd name="connsiteY352" fmla="*/ 464720 h 766135"/>
              <a:gd name="connsiteX353" fmla="*/ 27102 w 1005426"/>
              <a:gd name="connsiteY353" fmla="*/ 464056 h 766135"/>
              <a:gd name="connsiteX354" fmla="*/ 27983 w 1005426"/>
              <a:gd name="connsiteY354" fmla="*/ 463835 h 766135"/>
              <a:gd name="connsiteX355" fmla="*/ 30407 w 1005426"/>
              <a:gd name="connsiteY355" fmla="*/ 463172 h 766135"/>
              <a:gd name="connsiteX356" fmla="*/ 34593 w 1005426"/>
              <a:gd name="connsiteY356" fmla="*/ 462287 h 766135"/>
              <a:gd name="connsiteX357" fmla="*/ 39441 w 1005426"/>
              <a:gd name="connsiteY357" fmla="*/ 461402 h 766135"/>
              <a:gd name="connsiteX358" fmla="*/ 794579 w 1005426"/>
              <a:gd name="connsiteY358" fmla="*/ 427026 h 766135"/>
              <a:gd name="connsiteX359" fmla="*/ 795235 w 1005426"/>
              <a:gd name="connsiteY359" fmla="*/ 427467 h 766135"/>
              <a:gd name="connsiteX360" fmla="*/ 796764 w 1005426"/>
              <a:gd name="connsiteY360" fmla="*/ 428789 h 766135"/>
              <a:gd name="connsiteX361" fmla="*/ 799168 w 1005426"/>
              <a:gd name="connsiteY361" fmla="*/ 431213 h 766135"/>
              <a:gd name="connsiteX362" fmla="*/ 802009 w 1005426"/>
              <a:gd name="connsiteY362" fmla="*/ 434297 h 766135"/>
              <a:gd name="connsiteX363" fmla="*/ 805505 w 1005426"/>
              <a:gd name="connsiteY363" fmla="*/ 438264 h 766135"/>
              <a:gd name="connsiteX364" fmla="*/ 809220 w 1005426"/>
              <a:gd name="connsiteY364" fmla="*/ 443552 h 766135"/>
              <a:gd name="connsiteX365" fmla="*/ 812935 w 1005426"/>
              <a:gd name="connsiteY365" fmla="*/ 449501 h 766135"/>
              <a:gd name="connsiteX366" fmla="*/ 816213 w 1005426"/>
              <a:gd name="connsiteY366" fmla="*/ 455891 h 766135"/>
              <a:gd name="connsiteX367" fmla="*/ 819272 w 1005426"/>
              <a:gd name="connsiteY367" fmla="*/ 463603 h 766135"/>
              <a:gd name="connsiteX368" fmla="*/ 821457 w 1005426"/>
              <a:gd name="connsiteY368" fmla="*/ 471976 h 766135"/>
              <a:gd name="connsiteX369" fmla="*/ 823424 w 1005426"/>
              <a:gd name="connsiteY369" fmla="*/ 481231 h 766135"/>
              <a:gd name="connsiteX370" fmla="*/ 823642 w 1005426"/>
              <a:gd name="connsiteY370" fmla="*/ 490485 h 766135"/>
              <a:gd name="connsiteX371" fmla="*/ 822987 w 1005426"/>
              <a:gd name="connsiteY371" fmla="*/ 498858 h 766135"/>
              <a:gd name="connsiteX372" fmla="*/ 821239 w 1005426"/>
              <a:gd name="connsiteY372" fmla="*/ 506570 h 766135"/>
              <a:gd name="connsiteX373" fmla="*/ 819053 w 1005426"/>
              <a:gd name="connsiteY373" fmla="*/ 512960 h 766135"/>
              <a:gd name="connsiteX374" fmla="*/ 816213 w 1005426"/>
              <a:gd name="connsiteY374" fmla="*/ 518689 h 766135"/>
              <a:gd name="connsiteX375" fmla="*/ 813372 w 1005426"/>
              <a:gd name="connsiteY375" fmla="*/ 523977 h 766135"/>
              <a:gd name="connsiteX376" fmla="*/ 810312 w 1005426"/>
              <a:gd name="connsiteY376" fmla="*/ 527943 h 766135"/>
              <a:gd name="connsiteX377" fmla="*/ 807690 w 1005426"/>
              <a:gd name="connsiteY377" fmla="*/ 531028 h 766135"/>
              <a:gd name="connsiteX378" fmla="*/ 805505 w 1005426"/>
              <a:gd name="connsiteY378" fmla="*/ 533672 h 766135"/>
              <a:gd name="connsiteX379" fmla="*/ 803975 w 1005426"/>
              <a:gd name="connsiteY379" fmla="*/ 535215 h 766135"/>
              <a:gd name="connsiteX380" fmla="*/ 803538 w 1005426"/>
              <a:gd name="connsiteY380" fmla="*/ 535435 h 766135"/>
              <a:gd name="connsiteX381" fmla="*/ 802664 w 1005426"/>
              <a:gd name="connsiteY381" fmla="*/ 535215 h 766135"/>
              <a:gd name="connsiteX382" fmla="*/ 801135 w 1005426"/>
              <a:gd name="connsiteY382" fmla="*/ 533893 h 766135"/>
              <a:gd name="connsiteX383" fmla="*/ 798294 w 1005426"/>
              <a:gd name="connsiteY383" fmla="*/ 531689 h 766135"/>
              <a:gd name="connsiteX384" fmla="*/ 795016 w 1005426"/>
              <a:gd name="connsiteY384" fmla="*/ 528604 h 766135"/>
              <a:gd name="connsiteX385" fmla="*/ 790864 w 1005426"/>
              <a:gd name="connsiteY385" fmla="*/ 524859 h 766135"/>
              <a:gd name="connsiteX386" fmla="*/ 786931 w 1005426"/>
              <a:gd name="connsiteY386" fmla="*/ 520231 h 766135"/>
              <a:gd name="connsiteX387" fmla="*/ 782560 w 1005426"/>
              <a:gd name="connsiteY387" fmla="*/ 514723 h 766135"/>
              <a:gd name="connsiteX388" fmla="*/ 778846 w 1005426"/>
              <a:gd name="connsiteY388" fmla="*/ 508553 h 766135"/>
              <a:gd name="connsiteX389" fmla="*/ 775568 w 1005426"/>
              <a:gd name="connsiteY389" fmla="*/ 501282 h 766135"/>
              <a:gd name="connsiteX390" fmla="*/ 772945 w 1005426"/>
              <a:gd name="connsiteY390" fmla="*/ 493129 h 766135"/>
              <a:gd name="connsiteX391" fmla="*/ 771416 w 1005426"/>
              <a:gd name="connsiteY391" fmla="*/ 484315 h 766135"/>
              <a:gd name="connsiteX392" fmla="*/ 770760 w 1005426"/>
              <a:gd name="connsiteY392" fmla="*/ 475942 h 766135"/>
              <a:gd name="connsiteX393" fmla="*/ 771853 w 1005426"/>
              <a:gd name="connsiteY393" fmla="*/ 468230 h 766135"/>
              <a:gd name="connsiteX394" fmla="*/ 773382 w 1005426"/>
              <a:gd name="connsiteY394" fmla="*/ 460739 h 766135"/>
              <a:gd name="connsiteX395" fmla="*/ 775568 w 1005426"/>
              <a:gd name="connsiteY395" fmla="*/ 454349 h 766135"/>
              <a:gd name="connsiteX396" fmla="*/ 778190 w 1005426"/>
              <a:gd name="connsiteY396" fmla="*/ 448179 h 766135"/>
              <a:gd name="connsiteX397" fmla="*/ 781249 w 1005426"/>
              <a:gd name="connsiteY397" fmla="*/ 442670 h 766135"/>
              <a:gd name="connsiteX398" fmla="*/ 784746 w 1005426"/>
              <a:gd name="connsiteY398" fmla="*/ 438043 h 766135"/>
              <a:gd name="connsiteX399" fmla="*/ 787586 w 1005426"/>
              <a:gd name="connsiteY399" fmla="*/ 434297 h 766135"/>
              <a:gd name="connsiteX400" fmla="*/ 790209 w 1005426"/>
              <a:gd name="connsiteY400" fmla="*/ 430992 h 766135"/>
              <a:gd name="connsiteX401" fmla="*/ 792394 w 1005426"/>
              <a:gd name="connsiteY401" fmla="*/ 428789 h 766135"/>
              <a:gd name="connsiteX402" fmla="*/ 793923 w 1005426"/>
              <a:gd name="connsiteY402" fmla="*/ 427467 h 766135"/>
              <a:gd name="connsiteX403" fmla="*/ 210846 w 1005426"/>
              <a:gd name="connsiteY403" fmla="*/ 427026 h 766135"/>
              <a:gd name="connsiteX404" fmla="*/ 211502 w 1005426"/>
              <a:gd name="connsiteY404" fmla="*/ 427246 h 766135"/>
              <a:gd name="connsiteX405" fmla="*/ 213031 w 1005426"/>
              <a:gd name="connsiteY405" fmla="*/ 428789 h 766135"/>
              <a:gd name="connsiteX406" fmla="*/ 215216 w 1005426"/>
              <a:gd name="connsiteY406" fmla="*/ 430992 h 766135"/>
              <a:gd name="connsiteX407" fmla="*/ 218057 w 1005426"/>
              <a:gd name="connsiteY407" fmla="*/ 434077 h 766135"/>
              <a:gd name="connsiteX408" fmla="*/ 221116 w 1005426"/>
              <a:gd name="connsiteY408" fmla="*/ 438043 h 766135"/>
              <a:gd name="connsiteX409" fmla="*/ 224176 w 1005426"/>
              <a:gd name="connsiteY409" fmla="*/ 442670 h 766135"/>
              <a:gd name="connsiteX410" fmla="*/ 227235 w 1005426"/>
              <a:gd name="connsiteY410" fmla="*/ 447959 h 766135"/>
              <a:gd name="connsiteX411" fmla="*/ 230076 w 1005426"/>
              <a:gd name="connsiteY411" fmla="*/ 454128 h 766135"/>
              <a:gd name="connsiteX412" fmla="*/ 232261 w 1005426"/>
              <a:gd name="connsiteY412" fmla="*/ 460518 h 766135"/>
              <a:gd name="connsiteX413" fmla="*/ 234009 w 1005426"/>
              <a:gd name="connsiteY413" fmla="*/ 468010 h 766135"/>
              <a:gd name="connsiteX414" fmla="*/ 234665 w 1005426"/>
              <a:gd name="connsiteY414" fmla="*/ 475722 h 766135"/>
              <a:gd name="connsiteX415" fmla="*/ 234228 w 1005426"/>
              <a:gd name="connsiteY415" fmla="*/ 483875 h 766135"/>
              <a:gd name="connsiteX416" fmla="*/ 232480 w 1005426"/>
              <a:gd name="connsiteY416" fmla="*/ 492909 h 766135"/>
              <a:gd name="connsiteX417" fmla="*/ 230076 w 1005426"/>
              <a:gd name="connsiteY417" fmla="*/ 501282 h 766135"/>
              <a:gd name="connsiteX418" fmla="*/ 226579 w 1005426"/>
              <a:gd name="connsiteY418" fmla="*/ 508333 h 766135"/>
              <a:gd name="connsiteX419" fmla="*/ 222865 w 1005426"/>
              <a:gd name="connsiteY419" fmla="*/ 514723 h 766135"/>
              <a:gd name="connsiteX420" fmla="*/ 218931 w 1005426"/>
              <a:gd name="connsiteY420" fmla="*/ 520011 h 766135"/>
              <a:gd name="connsiteX421" fmla="*/ 214561 w 1005426"/>
              <a:gd name="connsiteY421" fmla="*/ 524859 h 766135"/>
              <a:gd name="connsiteX422" fmla="*/ 210846 w 1005426"/>
              <a:gd name="connsiteY422" fmla="*/ 528604 h 766135"/>
              <a:gd name="connsiteX423" fmla="*/ 207350 w 1005426"/>
              <a:gd name="connsiteY423" fmla="*/ 531469 h 766135"/>
              <a:gd name="connsiteX424" fmla="*/ 204727 w 1005426"/>
              <a:gd name="connsiteY424" fmla="*/ 533672 h 766135"/>
              <a:gd name="connsiteX425" fmla="*/ 202761 w 1005426"/>
              <a:gd name="connsiteY425" fmla="*/ 534774 h 766135"/>
              <a:gd name="connsiteX426" fmla="*/ 202105 w 1005426"/>
              <a:gd name="connsiteY426" fmla="*/ 535435 h 766135"/>
              <a:gd name="connsiteX427" fmla="*/ 201668 w 1005426"/>
              <a:gd name="connsiteY427" fmla="*/ 534774 h 766135"/>
              <a:gd name="connsiteX428" fmla="*/ 200138 w 1005426"/>
              <a:gd name="connsiteY428" fmla="*/ 533232 h 766135"/>
              <a:gd name="connsiteX429" fmla="*/ 197953 w 1005426"/>
              <a:gd name="connsiteY429" fmla="*/ 531028 h 766135"/>
              <a:gd name="connsiteX430" fmla="*/ 195113 w 1005426"/>
              <a:gd name="connsiteY430" fmla="*/ 527723 h 766135"/>
              <a:gd name="connsiteX431" fmla="*/ 192272 w 1005426"/>
              <a:gd name="connsiteY431" fmla="*/ 523757 h 766135"/>
              <a:gd name="connsiteX432" fmla="*/ 189212 w 1005426"/>
              <a:gd name="connsiteY432" fmla="*/ 518689 h 766135"/>
              <a:gd name="connsiteX433" fmla="*/ 186372 w 1005426"/>
              <a:gd name="connsiteY433" fmla="*/ 512960 h 766135"/>
              <a:gd name="connsiteX434" fmla="*/ 184186 w 1005426"/>
              <a:gd name="connsiteY434" fmla="*/ 506129 h 766135"/>
              <a:gd name="connsiteX435" fmla="*/ 182657 w 1005426"/>
              <a:gd name="connsiteY435" fmla="*/ 498417 h 766135"/>
              <a:gd name="connsiteX436" fmla="*/ 181783 w 1005426"/>
              <a:gd name="connsiteY436" fmla="*/ 490044 h 766135"/>
              <a:gd name="connsiteX437" fmla="*/ 182438 w 1005426"/>
              <a:gd name="connsiteY437" fmla="*/ 480790 h 766135"/>
              <a:gd name="connsiteX438" fmla="*/ 183968 w 1005426"/>
              <a:gd name="connsiteY438" fmla="*/ 471535 h 766135"/>
              <a:gd name="connsiteX439" fmla="*/ 186372 w 1005426"/>
              <a:gd name="connsiteY439" fmla="*/ 463383 h 766135"/>
              <a:gd name="connsiteX440" fmla="*/ 189212 w 1005426"/>
              <a:gd name="connsiteY440" fmla="*/ 455671 h 766135"/>
              <a:gd name="connsiteX441" fmla="*/ 192709 w 1005426"/>
              <a:gd name="connsiteY441" fmla="*/ 449060 h 766135"/>
              <a:gd name="connsiteX442" fmla="*/ 196424 w 1005426"/>
              <a:gd name="connsiteY442" fmla="*/ 443331 h 766135"/>
              <a:gd name="connsiteX443" fmla="*/ 200138 w 1005426"/>
              <a:gd name="connsiteY443" fmla="*/ 438264 h 766135"/>
              <a:gd name="connsiteX444" fmla="*/ 203416 w 1005426"/>
              <a:gd name="connsiteY444" fmla="*/ 434077 h 766135"/>
              <a:gd name="connsiteX445" fmla="*/ 206476 w 1005426"/>
              <a:gd name="connsiteY445" fmla="*/ 430992 h 766135"/>
              <a:gd name="connsiteX446" fmla="*/ 208661 w 1005426"/>
              <a:gd name="connsiteY446" fmla="*/ 428789 h 766135"/>
              <a:gd name="connsiteX447" fmla="*/ 210190 w 1005426"/>
              <a:gd name="connsiteY447" fmla="*/ 427246 h 766135"/>
              <a:gd name="connsiteX448" fmla="*/ 1002112 w 1005426"/>
              <a:gd name="connsiteY448" fmla="*/ 376127 h 766135"/>
              <a:gd name="connsiteX449" fmla="*/ 1004543 w 1005426"/>
              <a:gd name="connsiteY449" fmla="*/ 376349 h 766135"/>
              <a:gd name="connsiteX450" fmla="*/ 1005426 w 1005426"/>
              <a:gd name="connsiteY450" fmla="*/ 376349 h 766135"/>
              <a:gd name="connsiteX451" fmla="*/ 1005426 w 1005426"/>
              <a:gd name="connsiteY451" fmla="*/ 377235 h 766135"/>
              <a:gd name="connsiteX452" fmla="*/ 1005426 w 1005426"/>
              <a:gd name="connsiteY452" fmla="*/ 379452 h 766135"/>
              <a:gd name="connsiteX453" fmla="*/ 1005426 w 1005426"/>
              <a:gd name="connsiteY453" fmla="*/ 383220 h 766135"/>
              <a:gd name="connsiteX454" fmla="*/ 1005205 w 1005426"/>
              <a:gd name="connsiteY454" fmla="*/ 388097 h 766135"/>
              <a:gd name="connsiteX455" fmla="*/ 1004543 w 1005426"/>
              <a:gd name="connsiteY455" fmla="*/ 393639 h 766135"/>
              <a:gd name="connsiteX456" fmla="*/ 1002996 w 1005426"/>
              <a:gd name="connsiteY456" fmla="*/ 400289 h 766135"/>
              <a:gd name="connsiteX457" fmla="*/ 1001008 w 1005426"/>
              <a:gd name="connsiteY457" fmla="*/ 407160 h 766135"/>
              <a:gd name="connsiteX458" fmla="*/ 997915 w 1005426"/>
              <a:gd name="connsiteY458" fmla="*/ 413810 h 766135"/>
              <a:gd name="connsiteX459" fmla="*/ 993938 w 1005426"/>
              <a:gd name="connsiteY459" fmla="*/ 421125 h 766135"/>
              <a:gd name="connsiteX460" fmla="*/ 988635 w 1005426"/>
              <a:gd name="connsiteY460" fmla="*/ 427775 h 766135"/>
              <a:gd name="connsiteX461" fmla="*/ 982007 w 1005426"/>
              <a:gd name="connsiteY461" fmla="*/ 433982 h 766135"/>
              <a:gd name="connsiteX462" fmla="*/ 973833 w 1005426"/>
              <a:gd name="connsiteY462" fmla="*/ 439966 h 766135"/>
              <a:gd name="connsiteX463" fmla="*/ 965437 w 1005426"/>
              <a:gd name="connsiteY463" fmla="*/ 444178 h 766135"/>
              <a:gd name="connsiteX464" fmla="*/ 957484 w 1005426"/>
              <a:gd name="connsiteY464" fmla="*/ 447060 h 766135"/>
              <a:gd name="connsiteX465" fmla="*/ 949530 w 1005426"/>
              <a:gd name="connsiteY465" fmla="*/ 448833 h 766135"/>
              <a:gd name="connsiteX466" fmla="*/ 942460 w 1005426"/>
              <a:gd name="connsiteY466" fmla="*/ 449941 h 766135"/>
              <a:gd name="connsiteX467" fmla="*/ 936053 w 1005426"/>
              <a:gd name="connsiteY467" fmla="*/ 450163 h 766135"/>
              <a:gd name="connsiteX468" fmla="*/ 930530 w 1005426"/>
              <a:gd name="connsiteY468" fmla="*/ 449941 h 766135"/>
              <a:gd name="connsiteX469" fmla="*/ 926553 w 1005426"/>
              <a:gd name="connsiteY469" fmla="*/ 449498 h 766135"/>
              <a:gd name="connsiteX470" fmla="*/ 923902 w 1005426"/>
              <a:gd name="connsiteY470" fmla="*/ 449276 h 766135"/>
              <a:gd name="connsiteX471" fmla="*/ 923018 w 1005426"/>
              <a:gd name="connsiteY471" fmla="*/ 448833 h 766135"/>
              <a:gd name="connsiteX472" fmla="*/ 923018 w 1005426"/>
              <a:gd name="connsiteY472" fmla="*/ 447946 h 766135"/>
              <a:gd name="connsiteX473" fmla="*/ 922797 w 1005426"/>
              <a:gd name="connsiteY473" fmla="*/ 445508 h 766135"/>
              <a:gd name="connsiteX474" fmla="*/ 922797 w 1005426"/>
              <a:gd name="connsiteY474" fmla="*/ 441740 h 766135"/>
              <a:gd name="connsiteX475" fmla="*/ 923239 w 1005426"/>
              <a:gd name="connsiteY475" fmla="*/ 436863 h 766135"/>
              <a:gd name="connsiteX476" fmla="*/ 924344 w 1005426"/>
              <a:gd name="connsiteY476" fmla="*/ 430878 h 766135"/>
              <a:gd name="connsiteX477" fmla="*/ 926553 w 1005426"/>
              <a:gd name="connsiteY477" fmla="*/ 424450 h 766135"/>
              <a:gd name="connsiteX478" fmla="*/ 929204 w 1005426"/>
              <a:gd name="connsiteY478" fmla="*/ 417357 h 766135"/>
              <a:gd name="connsiteX479" fmla="*/ 933402 w 1005426"/>
              <a:gd name="connsiteY479" fmla="*/ 410263 h 766135"/>
              <a:gd name="connsiteX480" fmla="*/ 939367 w 1005426"/>
              <a:gd name="connsiteY480" fmla="*/ 402727 h 766135"/>
              <a:gd name="connsiteX481" fmla="*/ 946437 w 1005426"/>
              <a:gd name="connsiteY481" fmla="*/ 395634 h 766135"/>
              <a:gd name="connsiteX482" fmla="*/ 954833 w 1005426"/>
              <a:gd name="connsiteY482" fmla="*/ 389649 h 766135"/>
              <a:gd name="connsiteX483" fmla="*/ 963228 w 1005426"/>
              <a:gd name="connsiteY483" fmla="*/ 384994 h 766135"/>
              <a:gd name="connsiteX484" fmla="*/ 971403 w 1005426"/>
              <a:gd name="connsiteY484" fmla="*/ 381669 h 766135"/>
              <a:gd name="connsiteX485" fmla="*/ 979135 w 1005426"/>
              <a:gd name="connsiteY485" fmla="*/ 379230 h 766135"/>
              <a:gd name="connsiteX486" fmla="*/ 986426 w 1005426"/>
              <a:gd name="connsiteY486" fmla="*/ 377679 h 766135"/>
              <a:gd name="connsiteX487" fmla="*/ 992612 w 1005426"/>
              <a:gd name="connsiteY487" fmla="*/ 376570 h 766135"/>
              <a:gd name="connsiteX488" fmla="*/ 997915 w 1005426"/>
              <a:gd name="connsiteY488" fmla="*/ 376349 h 766135"/>
              <a:gd name="connsiteX489" fmla="*/ 220 w 1005426"/>
              <a:gd name="connsiteY489" fmla="*/ 376127 h 766135"/>
              <a:gd name="connsiteX490" fmla="*/ 881 w 1005426"/>
              <a:gd name="connsiteY490" fmla="*/ 376127 h 766135"/>
              <a:gd name="connsiteX491" fmla="*/ 3746 w 1005426"/>
              <a:gd name="connsiteY491" fmla="*/ 376127 h 766135"/>
              <a:gd name="connsiteX492" fmla="*/ 7491 w 1005426"/>
              <a:gd name="connsiteY492" fmla="*/ 376127 h 766135"/>
              <a:gd name="connsiteX493" fmla="*/ 12780 w 1005426"/>
              <a:gd name="connsiteY493" fmla="*/ 376347 h 766135"/>
              <a:gd name="connsiteX494" fmla="*/ 18949 w 1005426"/>
              <a:gd name="connsiteY494" fmla="*/ 377229 h 766135"/>
              <a:gd name="connsiteX495" fmla="*/ 26221 w 1005426"/>
              <a:gd name="connsiteY495" fmla="*/ 378771 h 766135"/>
              <a:gd name="connsiteX496" fmla="*/ 33933 w 1005426"/>
              <a:gd name="connsiteY496" fmla="*/ 381195 h 766135"/>
              <a:gd name="connsiteX497" fmla="*/ 42085 w 1005426"/>
              <a:gd name="connsiteY497" fmla="*/ 384720 h 766135"/>
              <a:gd name="connsiteX498" fmla="*/ 50459 w 1005426"/>
              <a:gd name="connsiteY498" fmla="*/ 389348 h 766135"/>
              <a:gd name="connsiteX499" fmla="*/ 58832 w 1005426"/>
              <a:gd name="connsiteY499" fmla="*/ 395517 h 766135"/>
              <a:gd name="connsiteX500" fmla="*/ 66103 w 1005426"/>
              <a:gd name="connsiteY500" fmla="*/ 402568 h 766135"/>
              <a:gd name="connsiteX501" fmla="*/ 72052 w 1005426"/>
              <a:gd name="connsiteY501" fmla="*/ 409619 h 766135"/>
              <a:gd name="connsiteX502" fmla="*/ 76018 w 1005426"/>
              <a:gd name="connsiteY502" fmla="*/ 417111 h 766135"/>
              <a:gd name="connsiteX503" fmla="*/ 79103 w 1005426"/>
              <a:gd name="connsiteY503" fmla="*/ 423941 h 766135"/>
              <a:gd name="connsiteX504" fmla="*/ 81086 w 1005426"/>
              <a:gd name="connsiteY504" fmla="*/ 430331 h 766135"/>
              <a:gd name="connsiteX505" fmla="*/ 81968 w 1005426"/>
              <a:gd name="connsiteY505" fmla="*/ 436060 h 766135"/>
              <a:gd name="connsiteX506" fmla="*/ 82629 w 1005426"/>
              <a:gd name="connsiteY506" fmla="*/ 441128 h 766135"/>
              <a:gd name="connsiteX507" fmla="*/ 82629 w 1005426"/>
              <a:gd name="connsiteY507" fmla="*/ 445094 h 766135"/>
              <a:gd name="connsiteX508" fmla="*/ 82629 w 1005426"/>
              <a:gd name="connsiteY508" fmla="*/ 447518 h 766135"/>
              <a:gd name="connsiteX509" fmla="*/ 82629 w 1005426"/>
              <a:gd name="connsiteY509" fmla="*/ 448179 h 766135"/>
              <a:gd name="connsiteX510" fmla="*/ 81527 w 1005426"/>
              <a:gd name="connsiteY510" fmla="*/ 448399 h 766135"/>
              <a:gd name="connsiteX511" fmla="*/ 78883 w 1005426"/>
              <a:gd name="connsiteY511" fmla="*/ 448840 h 766135"/>
              <a:gd name="connsiteX512" fmla="*/ 74696 w 1005426"/>
              <a:gd name="connsiteY512" fmla="*/ 449501 h 766135"/>
              <a:gd name="connsiteX513" fmla="*/ 69408 w 1005426"/>
              <a:gd name="connsiteY513" fmla="*/ 449501 h 766135"/>
              <a:gd name="connsiteX514" fmla="*/ 63018 w 1005426"/>
              <a:gd name="connsiteY514" fmla="*/ 449060 h 766135"/>
              <a:gd name="connsiteX515" fmla="*/ 55747 w 1005426"/>
              <a:gd name="connsiteY515" fmla="*/ 448179 h 766135"/>
              <a:gd name="connsiteX516" fmla="*/ 48035 w 1005426"/>
              <a:gd name="connsiteY516" fmla="*/ 446637 h 766135"/>
              <a:gd name="connsiteX517" fmla="*/ 39882 w 1005426"/>
              <a:gd name="connsiteY517" fmla="*/ 443552 h 766135"/>
              <a:gd name="connsiteX518" fmla="*/ 31509 w 1005426"/>
              <a:gd name="connsiteY518" fmla="*/ 439586 h 766135"/>
              <a:gd name="connsiteX519" fmla="*/ 23356 w 1005426"/>
              <a:gd name="connsiteY519" fmla="*/ 433636 h 766135"/>
              <a:gd name="connsiteX520" fmla="*/ 16746 w 1005426"/>
              <a:gd name="connsiteY520" fmla="*/ 427246 h 766135"/>
              <a:gd name="connsiteX521" fmla="*/ 11458 w 1005426"/>
              <a:gd name="connsiteY521" fmla="*/ 420416 h 766135"/>
              <a:gd name="connsiteX522" fmla="*/ 7491 w 1005426"/>
              <a:gd name="connsiteY522" fmla="*/ 413585 h 766135"/>
              <a:gd name="connsiteX523" fmla="*/ 4407 w 1005426"/>
              <a:gd name="connsiteY523" fmla="*/ 406534 h 766135"/>
              <a:gd name="connsiteX524" fmla="*/ 2424 w 1005426"/>
              <a:gd name="connsiteY524" fmla="*/ 399704 h 766135"/>
              <a:gd name="connsiteX525" fmla="*/ 881 w 1005426"/>
              <a:gd name="connsiteY525" fmla="*/ 393314 h 766135"/>
              <a:gd name="connsiteX526" fmla="*/ 220 w 1005426"/>
              <a:gd name="connsiteY526" fmla="*/ 387805 h 766135"/>
              <a:gd name="connsiteX527" fmla="*/ 0 w 1005426"/>
              <a:gd name="connsiteY527" fmla="*/ 382737 h 766135"/>
              <a:gd name="connsiteX528" fmla="*/ 0 w 1005426"/>
              <a:gd name="connsiteY528" fmla="*/ 379653 h 766135"/>
              <a:gd name="connsiteX529" fmla="*/ 0 w 1005426"/>
              <a:gd name="connsiteY529" fmla="*/ 379212 h 766135"/>
              <a:gd name="connsiteX530" fmla="*/ 0 w 1005426"/>
              <a:gd name="connsiteY530" fmla="*/ 377008 h 766135"/>
              <a:gd name="connsiteX531" fmla="*/ 839288 w 1005426"/>
              <a:gd name="connsiteY531" fmla="*/ 367533 h 766135"/>
              <a:gd name="connsiteX532" fmla="*/ 839949 w 1005426"/>
              <a:gd name="connsiteY532" fmla="*/ 368193 h 766135"/>
              <a:gd name="connsiteX533" fmla="*/ 841932 w 1005426"/>
              <a:gd name="connsiteY533" fmla="*/ 369512 h 766135"/>
              <a:gd name="connsiteX534" fmla="*/ 844356 w 1005426"/>
              <a:gd name="connsiteY534" fmla="*/ 371271 h 766135"/>
              <a:gd name="connsiteX535" fmla="*/ 847881 w 1005426"/>
              <a:gd name="connsiteY535" fmla="*/ 374350 h 766135"/>
              <a:gd name="connsiteX536" fmla="*/ 851407 w 1005426"/>
              <a:gd name="connsiteY536" fmla="*/ 378088 h 766135"/>
              <a:gd name="connsiteX537" fmla="*/ 855594 w 1005426"/>
              <a:gd name="connsiteY537" fmla="*/ 382706 h 766135"/>
              <a:gd name="connsiteX538" fmla="*/ 860000 w 1005426"/>
              <a:gd name="connsiteY538" fmla="*/ 388203 h 766135"/>
              <a:gd name="connsiteX539" fmla="*/ 863967 w 1005426"/>
              <a:gd name="connsiteY539" fmla="*/ 394360 h 766135"/>
              <a:gd name="connsiteX540" fmla="*/ 867713 w 1005426"/>
              <a:gd name="connsiteY540" fmla="*/ 401836 h 766135"/>
              <a:gd name="connsiteX541" fmla="*/ 870797 w 1005426"/>
              <a:gd name="connsiteY541" fmla="*/ 409752 h 766135"/>
              <a:gd name="connsiteX542" fmla="*/ 873221 w 1005426"/>
              <a:gd name="connsiteY542" fmla="*/ 418768 h 766135"/>
              <a:gd name="connsiteX543" fmla="*/ 874543 w 1005426"/>
              <a:gd name="connsiteY543" fmla="*/ 428003 h 766135"/>
              <a:gd name="connsiteX544" fmla="*/ 874543 w 1005426"/>
              <a:gd name="connsiteY544" fmla="*/ 436139 h 766135"/>
              <a:gd name="connsiteX545" fmla="*/ 873662 w 1005426"/>
              <a:gd name="connsiteY545" fmla="*/ 443835 h 766135"/>
              <a:gd name="connsiteX546" fmla="*/ 872119 w 1005426"/>
              <a:gd name="connsiteY546" fmla="*/ 451092 h 766135"/>
              <a:gd name="connsiteX547" fmla="*/ 869916 w 1005426"/>
              <a:gd name="connsiteY547" fmla="*/ 456809 h 766135"/>
              <a:gd name="connsiteX548" fmla="*/ 867492 w 1005426"/>
              <a:gd name="connsiteY548" fmla="*/ 462086 h 766135"/>
              <a:gd name="connsiteX549" fmla="*/ 864848 w 1005426"/>
              <a:gd name="connsiteY549" fmla="*/ 466704 h 766135"/>
              <a:gd name="connsiteX550" fmla="*/ 862424 w 1005426"/>
              <a:gd name="connsiteY550" fmla="*/ 470002 h 766135"/>
              <a:gd name="connsiteX551" fmla="*/ 860441 w 1005426"/>
              <a:gd name="connsiteY551" fmla="*/ 472641 h 766135"/>
              <a:gd name="connsiteX552" fmla="*/ 858899 w 1005426"/>
              <a:gd name="connsiteY552" fmla="*/ 474180 h 766135"/>
              <a:gd name="connsiteX553" fmla="*/ 858678 w 1005426"/>
              <a:gd name="connsiteY553" fmla="*/ 474620 h 766135"/>
              <a:gd name="connsiteX554" fmla="*/ 857797 w 1005426"/>
              <a:gd name="connsiteY554" fmla="*/ 474400 h 766135"/>
              <a:gd name="connsiteX555" fmla="*/ 855814 w 1005426"/>
              <a:gd name="connsiteY555" fmla="*/ 473081 h 766135"/>
              <a:gd name="connsiteX556" fmla="*/ 853170 w 1005426"/>
              <a:gd name="connsiteY556" fmla="*/ 471322 h 766135"/>
              <a:gd name="connsiteX557" fmla="*/ 849424 w 1005426"/>
              <a:gd name="connsiteY557" fmla="*/ 468903 h 766135"/>
              <a:gd name="connsiteX558" fmla="*/ 845017 w 1005426"/>
              <a:gd name="connsiteY558" fmla="*/ 465385 h 766135"/>
              <a:gd name="connsiteX559" fmla="*/ 840390 w 1005426"/>
              <a:gd name="connsiteY559" fmla="*/ 461207 h 766135"/>
              <a:gd name="connsiteX560" fmla="*/ 835983 w 1005426"/>
              <a:gd name="connsiteY560" fmla="*/ 456149 h 766135"/>
              <a:gd name="connsiteX561" fmla="*/ 831356 w 1005426"/>
              <a:gd name="connsiteY561" fmla="*/ 449992 h 766135"/>
              <a:gd name="connsiteX562" fmla="*/ 827169 w 1005426"/>
              <a:gd name="connsiteY562" fmla="*/ 443396 h 766135"/>
              <a:gd name="connsiteX563" fmla="*/ 824084 w 1005426"/>
              <a:gd name="connsiteY563" fmla="*/ 435699 h 766135"/>
              <a:gd name="connsiteX564" fmla="*/ 821660 w 1005426"/>
              <a:gd name="connsiteY564" fmla="*/ 427124 h 766135"/>
              <a:gd name="connsiteX565" fmla="*/ 820338 w 1005426"/>
              <a:gd name="connsiteY565" fmla="*/ 418768 h 766135"/>
              <a:gd name="connsiteX566" fmla="*/ 820338 w 1005426"/>
              <a:gd name="connsiteY566" fmla="*/ 410632 h 766135"/>
              <a:gd name="connsiteX567" fmla="*/ 821220 w 1005426"/>
              <a:gd name="connsiteY567" fmla="*/ 403375 h 766135"/>
              <a:gd name="connsiteX568" fmla="*/ 822762 w 1005426"/>
              <a:gd name="connsiteY568" fmla="*/ 396559 h 766135"/>
              <a:gd name="connsiteX569" fmla="*/ 825406 w 1005426"/>
              <a:gd name="connsiteY569" fmla="*/ 390182 h 766135"/>
              <a:gd name="connsiteX570" fmla="*/ 827830 w 1005426"/>
              <a:gd name="connsiteY570" fmla="*/ 384465 h 766135"/>
              <a:gd name="connsiteX571" fmla="*/ 830694 w 1005426"/>
              <a:gd name="connsiteY571" fmla="*/ 379627 h 766135"/>
              <a:gd name="connsiteX572" fmla="*/ 833118 w 1005426"/>
              <a:gd name="connsiteY572" fmla="*/ 375669 h 766135"/>
              <a:gd name="connsiteX573" fmla="*/ 835542 w 1005426"/>
              <a:gd name="connsiteY573" fmla="*/ 372151 h 766135"/>
              <a:gd name="connsiteX574" fmla="*/ 837525 w 1005426"/>
              <a:gd name="connsiteY574" fmla="*/ 369732 h 766135"/>
              <a:gd name="connsiteX575" fmla="*/ 839068 w 1005426"/>
              <a:gd name="connsiteY575" fmla="*/ 368193 h 766135"/>
              <a:gd name="connsiteX576" fmla="*/ 166139 w 1005426"/>
              <a:gd name="connsiteY576" fmla="*/ 367533 h 766135"/>
              <a:gd name="connsiteX577" fmla="*/ 166800 w 1005426"/>
              <a:gd name="connsiteY577" fmla="*/ 367974 h 766135"/>
              <a:gd name="connsiteX578" fmla="*/ 167902 w 1005426"/>
              <a:gd name="connsiteY578" fmla="*/ 369516 h 766135"/>
              <a:gd name="connsiteX579" fmla="*/ 169885 w 1005426"/>
              <a:gd name="connsiteY579" fmla="*/ 371940 h 766135"/>
              <a:gd name="connsiteX580" fmla="*/ 172309 w 1005426"/>
              <a:gd name="connsiteY580" fmla="*/ 375245 h 766135"/>
              <a:gd name="connsiteX581" fmla="*/ 175173 w 1005426"/>
              <a:gd name="connsiteY581" fmla="*/ 379652 h 766135"/>
              <a:gd name="connsiteX582" fmla="*/ 177597 w 1005426"/>
              <a:gd name="connsiteY582" fmla="*/ 384500 h 766135"/>
              <a:gd name="connsiteX583" fmla="*/ 180461 w 1005426"/>
              <a:gd name="connsiteY583" fmla="*/ 390228 h 766135"/>
              <a:gd name="connsiteX584" fmla="*/ 182665 w 1005426"/>
              <a:gd name="connsiteY584" fmla="*/ 396398 h 766135"/>
              <a:gd name="connsiteX585" fmla="*/ 184207 w 1005426"/>
              <a:gd name="connsiteY585" fmla="*/ 403449 h 766135"/>
              <a:gd name="connsiteX586" fmla="*/ 185089 w 1005426"/>
              <a:gd name="connsiteY586" fmla="*/ 410720 h 766135"/>
              <a:gd name="connsiteX587" fmla="*/ 185089 w 1005426"/>
              <a:gd name="connsiteY587" fmla="*/ 418432 h 766135"/>
              <a:gd name="connsiteX588" fmla="*/ 183767 w 1005426"/>
              <a:gd name="connsiteY588" fmla="*/ 426805 h 766135"/>
              <a:gd name="connsiteX589" fmla="*/ 181343 w 1005426"/>
              <a:gd name="connsiteY589" fmla="*/ 435399 h 766135"/>
              <a:gd name="connsiteX590" fmla="*/ 178258 w 1005426"/>
              <a:gd name="connsiteY590" fmla="*/ 443552 h 766135"/>
              <a:gd name="connsiteX591" fmla="*/ 174292 w 1005426"/>
              <a:gd name="connsiteY591" fmla="*/ 450162 h 766135"/>
              <a:gd name="connsiteX592" fmla="*/ 169444 w 1005426"/>
              <a:gd name="connsiteY592" fmla="*/ 456111 h 766135"/>
              <a:gd name="connsiteX593" fmla="*/ 165258 w 1005426"/>
              <a:gd name="connsiteY593" fmla="*/ 461399 h 766135"/>
              <a:gd name="connsiteX594" fmla="*/ 160410 w 1005426"/>
              <a:gd name="connsiteY594" fmla="*/ 465366 h 766135"/>
              <a:gd name="connsiteX595" fmla="*/ 156223 w 1005426"/>
              <a:gd name="connsiteY595" fmla="*/ 468671 h 766135"/>
              <a:gd name="connsiteX596" fmla="*/ 152478 w 1005426"/>
              <a:gd name="connsiteY596" fmla="*/ 471535 h 766135"/>
              <a:gd name="connsiteX597" fmla="*/ 149613 w 1005426"/>
              <a:gd name="connsiteY597" fmla="*/ 473298 h 766135"/>
              <a:gd name="connsiteX598" fmla="*/ 147630 w 1005426"/>
              <a:gd name="connsiteY598" fmla="*/ 474400 h 766135"/>
              <a:gd name="connsiteX599" fmla="*/ 147189 w 1005426"/>
              <a:gd name="connsiteY599" fmla="*/ 474620 h 766135"/>
              <a:gd name="connsiteX600" fmla="*/ 146528 w 1005426"/>
              <a:gd name="connsiteY600" fmla="*/ 474400 h 766135"/>
              <a:gd name="connsiteX601" fmla="*/ 144986 w 1005426"/>
              <a:gd name="connsiteY601" fmla="*/ 472857 h 766135"/>
              <a:gd name="connsiteX602" fmla="*/ 143003 w 1005426"/>
              <a:gd name="connsiteY602" fmla="*/ 469993 h 766135"/>
              <a:gd name="connsiteX603" fmla="*/ 140579 w 1005426"/>
              <a:gd name="connsiteY603" fmla="*/ 466688 h 766135"/>
              <a:gd name="connsiteX604" fmla="*/ 138155 w 1005426"/>
              <a:gd name="connsiteY604" fmla="*/ 462281 h 766135"/>
              <a:gd name="connsiteX605" fmla="*/ 135511 w 1005426"/>
              <a:gd name="connsiteY605" fmla="*/ 456993 h 766135"/>
              <a:gd name="connsiteX606" fmla="*/ 133308 w 1005426"/>
              <a:gd name="connsiteY606" fmla="*/ 450823 h 766135"/>
              <a:gd name="connsiteX607" fmla="*/ 131765 w 1005426"/>
              <a:gd name="connsiteY607" fmla="*/ 443992 h 766135"/>
              <a:gd name="connsiteX608" fmla="*/ 130884 w 1005426"/>
              <a:gd name="connsiteY608" fmla="*/ 436280 h 766135"/>
              <a:gd name="connsiteX609" fmla="*/ 130884 w 1005426"/>
              <a:gd name="connsiteY609" fmla="*/ 427687 h 766135"/>
              <a:gd name="connsiteX610" fmla="*/ 132206 w 1005426"/>
              <a:gd name="connsiteY610" fmla="*/ 418873 h 766135"/>
              <a:gd name="connsiteX611" fmla="*/ 134630 w 1005426"/>
              <a:gd name="connsiteY611" fmla="*/ 409619 h 766135"/>
              <a:gd name="connsiteX612" fmla="*/ 138155 w 1005426"/>
              <a:gd name="connsiteY612" fmla="*/ 401466 h 766135"/>
              <a:gd name="connsiteX613" fmla="*/ 141901 w 1005426"/>
              <a:gd name="connsiteY613" fmla="*/ 394415 h 766135"/>
              <a:gd name="connsiteX614" fmla="*/ 145867 w 1005426"/>
              <a:gd name="connsiteY614" fmla="*/ 388025 h 766135"/>
              <a:gd name="connsiteX615" fmla="*/ 149833 w 1005426"/>
              <a:gd name="connsiteY615" fmla="*/ 382516 h 766135"/>
              <a:gd name="connsiteX616" fmla="*/ 154020 w 1005426"/>
              <a:gd name="connsiteY616" fmla="*/ 377889 h 766135"/>
              <a:gd name="connsiteX617" fmla="*/ 157766 w 1005426"/>
              <a:gd name="connsiteY617" fmla="*/ 374143 h 766135"/>
              <a:gd name="connsiteX618" fmla="*/ 161071 w 1005426"/>
              <a:gd name="connsiteY618" fmla="*/ 371279 h 766135"/>
              <a:gd name="connsiteX619" fmla="*/ 163715 w 1005426"/>
              <a:gd name="connsiteY619" fmla="*/ 369075 h 766135"/>
              <a:gd name="connsiteX620" fmla="*/ 165478 w 1005426"/>
              <a:gd name="connsiteY620" fmla="*/ 367974 h 766135"/>
              <a:gd name="connsiteX621" fmla="*/ 922356 w 1005426"/>
              <a:gd name="connsiteY621" fmla="*/ 320600 h 766135"/>
              <a:gd name="connsiteX622" fmla="*/ 922577 w 1005426"/>
              <a:gd name="connsiteY622" fmla="*/ 321262 h 766135"/>
              <a:gd name="connsiteX623" fmla="*/ 923017 w 1005426"/>
              <a:gd name="connsiteY623" fmla="*/ 323248 h 766135"/>
              <a:gd name="connsiteX624" fmla="*/ 923458 w 1005426"/>
              <a:gd name="connsiteY624" fmla="*/ 326337 h 766135"/>
              <a:gd name="connsiteX625" fmla="*/ 923899 w 1005426"/>
              <a:gd name="connsiteY625" fmla="*/ 330750 h 766135"/>
              <a:gd name="connsiteX626" fmla="*/ 924119 w 1005426"/>
              <a:gd name="connsiteY626" fmla="*/ 336046 h 766135"/>
              <a:gd name="connsiteX627" fmla="*/ 924560 w 1005426"/>
              <a:gd name="connsiteY627" fmla="*/ 342445 h 766135"/>
              <a:gd name="connsiteX628" fmla="*/ 924780 w 1005426"/>
              <a:gd name="connsiteY628" fmla="*/ 349506 h 766135"/>
              <a:gd name="connsiteX629" fmla="*/ 924560 w 1005426"/>
              <a:gd name="connsiteY629" fmla="*/ 357891 h 766135"/>
              <a:gd name="connsiteX630" fmla="*/ 923899 w 1005426"/>
              <a:gd name="connsiteY630" fmla="*/ 366937 h 766135"/>
              <a:gd name="connsiteX631" fmla="*/ 922577 w 1005426"/>
              <a:gd name="connsiteY631" fmla="*/ 376425 h 766135"/>
              <a:gd name="connsiteX632" fmla="*/ 921034 w 1005426"/>
              <a:gd name="connsiteY632" fmla="*/ 387017 h 766135"/>
              <a:gd name="connsiteX633" fmla="*/ 918611 w 1005426"/>
              <a:gd name="connsiteY633" fmla="*/ 398049 h 766135"/>
              <a:gd name="connsiteX634" fmla="*/ 915746 w 1005426"/>
              <a:gd name="connsiteY634" fmla="*/ 409744 h 766135"/>
              <a:gd name="connsiteX635" fmla="*/ 911780 w 1005426"/>
              <a:gd name="connsiteY635" fmla="*/ 422101 h 766135"/>
              <a:gd name="connsiteX636" fmla="*/ 907153 w 1005426"/>
              <a:gd name="connsiteY636" fmla="*/ 435119 h 766135"/>
              <a:gd name="connsiteX637" fmla="*/ 901424 w 1005426"/>
              <a:gd name="connsiteY637" fmla="*/ 448138 h 766135"/>
              <a:gd name="connsiteX638" fmla="*/ 894593 w 1005426"/>
              <a:gd name="connsiteY638" fmla="*/ 461598 h 766135"/>
              <a:gd name="connsiteX639" fmla="*/ 886881 w 1005426"/>
              <a:gd name="connsiteY639" fmla="*/ 475940 h 766135"/>
              <a:gd name="connsiteX640" fmla="*/ 877847 w 1005426"/>
              <a:gd name="connsiteY640" fmla="*/ 489841 h 766135"/>
              <a:gd name="connsiteX641" fmla="*/ 867491 w 1005426"/>
              <a:gd name="connsiteY641" fmla="*/ 504184 h 766135"/>
              <a:gd name="connsiteX642" fmla="*/ 855593 w 1005426"/>
              <a:gd name="connsiteY642" fmla="*/ 518747 h 766135"/>
              <a:gd name="connsiteX643" fmla="*/ 842592 w 1005426"/>
              <a:gd name="connsiteY643" fmla="*/ 533531 h 766135"/>
              <a:gd name="connsiteX644" fmla="*/ 827609 w 1005426"/>
              <a:gd name="connsiteY644" fmla="*/ 548315 h 766135"/>
              <a:gd name="connsiteX645" fmla="*/ 811083 w 1005426"/>
              <a:gd name="connsiteY645" fmla="*/ 562878 h 766135"/>
              <a:gd name="connsiteX646" fmla="*/ 793015 w 1005426"/>
              <a:gd name="connsiteY646" fmla="*/ 577661 h 766135"/>
              <a:gd name="connsiteX647" fmla="*/ 773184 w 1005426"/>
              <a:gd name="connsiteY647" fmla="*/ 592225 h 766135"/>
              <a:gd name="connsiteX648" fmla="*/ 751370 w 1005426"/>
              <a:gd name="connsiteY648" fmla="*/ 606788 h 766135"/>
              <a:gd name="connsiteX649" fmla="*/ 727573 w 1005426"/>
              <a:gd name="connsiteY649" fmla="*/ 620689 h 766135"/>
              <a:gd name="connsiteX650" fmla="*/ 701793 w 1005426"/>
              <a:gd name="connsiteY650" fmla="*/ 634590 h 766135"/>
              <a:gd name="connsiteX651" fmla="*/ 694081 w 1005426"/>
              <a:gd name="connsiteY651" fmla="*/ 619806 h 766135"/>
              <a:gd name="connsiteX652" fmla="*/ 719641 w 1005426"/>
              <a:gd name="connsiteY652" fmla="*/ 606126 h 766135"/>
              <a:gd name="connsiteX653" fmla="*/ 742997 w 1005426"/>
              <a:gd name="connsiteY653" fmla="*/ 592225 h 766135"/>
              <a:gd name="connsiteX654" fmla="*/ 764150 w 1005426"/>
              <a:gd name="connsiteY654" fmla="*/ 578103 h 766135"/>
              <a:gd name="connsiteX655" fmla="*/ 783761 w 1005426"/>
              <a:gd name="connsiteY655" fmla="*/ 563760 h 766135"/>
              <a:gd name="connsiteX656" fmla="*/ 801388 w 1005426"/>
              <a:gd name="connsiteY656" fmla="*/ 549638 h 766135"/>
              <a:gd name="connsiteX657" fmla="*/ 817253 w 1005426"/>
              <a:gd name="connsiteY657" fmla="*/ 535517 h 766135"/>
              <a:gd name="connsiteX658" fmla="*/ 831575 w 1005426"/>
              <a:gd name="connsiteY658" fmla="*/ 521174 h 766135"/>
              <a:gd name="connsiteX659" fmla="*/ 844355 w 1005426"/>
              <a:gd name="connsiteY659" fmla="*/ 507052 h 766135"/>
              <a:gd name="connsiteX660" fmla="*/ 855593 w 1005426"/>
              <a:gd name="connsiteY660" fmla="*/ 493151 h 766135"/>
              <a:gd name="connsiteX661" fmla="*/ 865508 w 1005426"/>
              <a:gd name="connsiteY661" fmla="*/ 479250 h 766135"/>
              <a:gd name="connsiteX662" fmla="*/ 874101 w 1005426"/>
              <a:gd name="connsiteY662" fmla="*/ 465569 h 766135"/>
              <a:gd name="connsiteX663" fmla="*/ 881593 w 1005426"/>
              <a:gd name="connsiteY663" fmla="*/ 452330 h 766135"/>
              <a:gd name="connsiteX664" fmla="*/ 887763 w 1005426"/>
              <a:gd name="connsiteY664" fmla="*/ 439753 h 766135"/>
              <a:gd name="connsiteX665" fmla="*/ 893051 w 1005426"/>
              <a:gd name="connsiteY665" fmla="*/ 427176 h 766135"/>
              <a:gd name="connsiteX666" fmla="*/ 897458 w 1005426"/>
              <a:gd name="connsiteY666" fmla="*/ 415040 h 766135"/>
              <a:gd name="connsiteX667" fmla="*/ 900763 w 1005426"/>
              <a:gd name="connsiteY667" fmla="*/ 403566 h 766135"/>
              <a:gd name="connsiteX668" fmla="*/ 903627 w 1005426"/>
              <a:gd name="connsiteY668" fmla="*/ 392533 h 766135"/>
              <a:gd name="connsiteX669" fmla="*/ 905390 w 1005426"/>
              <a:gd name="connsiteY669" fmla="*/ 382383 h 766135"/>
              <a:gd name="connsiteX670" fmla="*/ 906712 w 1005426"/>
              <a:gd name="connsiteY670" fmla="*/ 372674 h 766135"/>
              <a:gd name="connsiteX671" fmla="*/ 907593 w 1005426"/>
              <a:gd name="connsiteY671" fmla="*/ 363848 h 766135"/>
              <a:gd name="connsiteX672" fmla="*/ 908034 w 1005426"/>
              <a:gd name="connsiteY672" fmla="*/ 355463 h 766135"/>
              <a:gd name="connsiteX673" fmla="*/ 908034 w 1005426"/>
              <a:gd name="connsiteY673" fmla="*/ 347961 h 766135"/>
              <a:gd name="connsiteX674" fmla="*/ 908034 w 1005426"/>
              <a:gd name="connsiteY674" fmla="*/ 341562 h 766135"/>
              <a:gd name="connsiteX675" fmla="*/ 907373 w 1005426"/>
              <a:gd name="connsiteY675" fmla="*/ 336046 h 766135"/>
              <a:gd name="connsiteX676" fmla="*/ 907153 w 1005426"/>
              <a:gd name="connsiteY676" fmla="*/ 331412 h 766135"/>
              <a:gd name="connsiteX677" fmla="*/ 906492 w 1005426"/>
              <a:gd name="connsiteY677" fmla="*/ 327882 h 766135"/>
              <a:gd name="connsiteX678" fmla="*/ 906051 w 1005426"/>
              <a:gd name="connsiteY678" fmla="*/ 325454 h 766135"/>
              <a:gd name="connsiteX679" fmla="*/ 905831 w 1005426"/>
              <a:gd name="connsiteY679" fmla="*/ 324351 h 766135"/>
              <a:gd name="connsiteX680" fmla="*/ 83286 w 1005426"/>
              <a:gd name="connsiteY680" fmla="*/ 320600 h 766135"/>
              <a:gd name="connsiteX681" fmla="*/ 99780 w 1005426"/>
              <a:gd name="connsiteY681" fmla="*/ 324346 h 766135"/>
              <a:gd name="connsiteX682" fmla="*/ 99560 w 1005426"/>
              <a:gd name="connsiteY682" fmla="*/ 325888 h 766135"/>
              <a:gd name="connsiteX683" fmla="*/ 99340 w 1005426"/>
              <a:gd name="connsiteY683" fmla="*/ 328312 h 766135"/>
              <a:gd name="connsiteX684" fmla="*/ 98681 w 1005426"/>
              <a:gd name="connsiteY684" fmla="*/ 331838 h 766135"/>
              <a:gd name="connsiteX685" fmla="*/ 98241 w 1005426"/>
              <a:gd name="connsiteY685" fmla="*/ 336465 h 766135"/>
              <a:gd name="connsiteX686" fmla="*/ 97581 w 1005426"/>
              <a:gd name="connsiteY686" fmla="*/ 341973 h 766135"/>
              <a:gd name="connsiteX687" fmla="*/ 97581 w 1005426"/>
              <a:gd name="connsiteY687" fmla="*/ 348363 h 766135"/>
              <a:gd name="connsiteX688" fmla="*/ 97581 w 1005426"/>
              <a:gd name="connsiteY688" fmla="*/ 355855 h 766135"/>
              <a:gd name="connsiteX689" fmla="*/ 98021 w 1005426"/>
              <a:gd name="connsiteY689" fmla="*/ 363787 h 766135"/>
              <a:gd name="connsiteX690" fmla="*/ 98900 w 1005426"/>
              <a:gd name="connsiteY690" fmla="*/ 372822 h 766135"/>
              <a:gd name="connsiteX691" fmla="*/ 100220 w 1005426"/>
              <a:gd name="connsiteY691" fmla="*/ 382296 h 766135"/>
              <a:gd name="connsiteX692" fmla="*/ 102419 w 1005426"/>
              <a:gd name="connsiteY692" fmla="*/ 392873 h 766135"/>
              <a:gd name="connsiteX693" fmla="*/ 104838 w 1005426"/>
              <a:gd name="connsiteY693" fmla="*/ 403670 h 766135"/>
              <a:gd name="connsiteX694" fmla="*/ 108357 w 1005426"/>
              <a:gd name="connsiteY694" fmla="*/ 415348 h 766135"/>
              <a:gd name="connsiteX695" fmla="*/ 112536 w 1005426"/>
              <a:gd name="connsiteY695" fmla="*/ 427467 h 766135"/>
              <a:gd name="connsiteX696" fmla="*/ 117814 w 1005426"/>
              <a:gd name="connsiteY696" fmla="*/ 439586 h 766135"/>
              <a:gd name="connsiteX697" fmla="*/ 124191 w 1005426"/>
              <a:gd name="connsiteY697" fmla="*/ 452586 h 766135"/>
              <a:gd name="connsiteX698" fmla="*/ 131669 w 1005426"/>
              <a:gd name="connsiteY698" fmla="*/ 465807 h 766135"/>
              <a:gd name="connsiteX699" fmla="*/ 140246 w 1005426"/>
              <a:gd name="connsiteY699" fmla="*/ 479248 h 766135"/>
              <a:gd name="connsiteX700" fmla="*/ 149922 w 1005426"/>
              <a:gd name="connsiteY700" fmla="*/ 493129 h 766135"/>
              <a:gd name="connsiteX701" fmla="*/ 161358 w 1005426"/>
              <a:gd name="connsiteY701" fmla="*/ 507011 h 766135"/>
              <a:gd name="connsiteX702" fmla="*/ 174114 w 1005426"/>
              <a:gd name="connsiteY702" fmla="*/ 521113 h 766135"/>
              <a:gd name="connsiteX703" fmla="*/ 188409 w 1005426"/>
              <a:gd name="connsiteY703" fmla="*/ 535215 h 766135"/>
              <a:gd name="connsiteX704" fmla="*/ 204243 w 1005426"/>
              <a:gd name="connsiteY704" fmla="*/ 549537 h 766135"/>
              <a:gd name="connsiteX705" fmla="*/ 221837 w 1005426"/>
              <a:gd name="connsiteY705" fmla="*/ 563639 h 766135"/>
              <a:gd name="connsiteX706" fmla="*/ 241410 w 1005426"/>
              <a:gd name="connsiteY706" fmla="*/ 577741 h 766135"/>
              <a:gd name="connsiteX707" fmla="*/ 262742 w 1005426"/>
              <a:gd name="connsiteY707" fmla="*/ 592064 h 766135"/>
              <a:gd name="connsiteX708" fmla="*/ 285834 w 1005426"/>
              <a:gd name="connsiteY708" fmla="*/ 605945 h 766135"/>
              <a:gd name="connsiteX709" fmla="*/ 311345 w 1005426"/>
              <a:gd name="connsiteY709" fmla="*/ 619386 h 766135"/>
              <a:gd name="connsiteX710" fmla="*/ 303428 w 1005426"/>
              <a:gd name="connsiteY710" fmla="*/ 634590 h 766135"/>
              <a:gd name="connsiteX711" fmla="*/ 277697 w 1005426"/>
              <a:gd name="connsiteY711" fmla="*/ 620708 h 766135"/>
              <a:gd name="connsiteX712" fmla="*/ 254165 w 1005426"/>
              <a:gd name="connsiteY712" fmla="*/ 606386 h 766135"/>
              <a:gd name="connsiteX713" fmla="*/ 232393 w 1005426"/>
              <a:gd name="connsiteY713" fmla="*/ 592064 h 766135"/>
              <a:gd name="connsiteX714" fmla="*/ 212380 w 1005426"/>
              <a:gd name="connsiteY714" fmla="*/ 577521 h 766135"/>
              <a:gd name="connsiteX715" fmla="*/ 194346 w 1005426"/>
              <a:gd name="connsiteY715" fmla="*/ 562978 h 766135"/>
              <a:gd name="connsiteX716" fmla="*/ 177852 w 1005426"/>
              <a:gd name="connsiteY716" fmla="*/ 548215 h 766135"/>
              <a:gd name="connsiteX717" fmla="*/ 163338 w 1005426"/>
              <a:gd name="connsiteY717" fmla="*/ 533452 h 766135"/>
              <a:gd name="connsiteX718" fmla="*/ 149922 w 1005426"/>
              <a:gd name="connsiteY718" fmla="*/ 518910 h 766135"/>
              <a:gd name="connsiteX719" fmla="*/ 138047 w 1005426"/>
              <a:gd name="connsiteY719" fmla="*/ 504147 h 766135"/>
              <a:gd name="connsiteX720" fmla="*/ 127930 w 1005426"/>
              <a:gd name="connsiteY720" fmla="*/ 490044 h 766135"/>
              <a:gd name="connsiteX721" fmla="*/ 118913 w 1005426"/>
              <a:gd name="connsiteY721" fmla="*/ 475722 h 766135"/>
              <a:gd name="connsiteX722" fmla="*/ 110996 w 1005426"/>
              <a:gd name="connsiteY722" fmla="*/ 461840 h 766135"/>
              <a:gd name="connsiteX723" fmla="*/ 104179 w 1005426"/>
              <a:gd name="connsiteY723" fmla="*/ 448400 h 766135"/>
              <a:gd name="connsiteX724" fmla="*/ 98681 w 1005426"/>
              <a:gd name="connsiteY724" fmla="*/ 435179 h 766135"/>
              <a:gd name="connsiteX725" fmla="*/ 94062 w 1005426"/>
              <a:gd name="connsiteY725" fmla="*/ 422179 h 766135"/>
              <a:gd name="connsiteX726" fmla="*/ 89884 w 1005426"/>
              <a:gd name="connsiteY726" fmla="*/ 410060 h 766135"/>
              <a:gd name="connsiteX727" fmla="*/ 87025 w 1005426"/>
              <a:gd name="connsiteY727" fmla="*/ 398381 h 766135"/>
              <a:gd name="connsiteX728" fmla="*/ 84606 w 1005426"/>
              <a:gd name="connsiteY728" fmla="*/ 387364 h 766135"/>
              <a:gd name="connsiteX729" fmla="*/ 83066 w 1005426"/>
              <a:gd name="connsiteY729" fmla="*/ 376788 h 766135"/>
              <a:gd name="connsiteX730" fmla="*/ 81747 w 1005426"/>
              <a:gd name="connsiteY730" fmla="*/ 366872 h 766135"/>
              <a:gd name="connsiteX731" fmla="*/ 81307 w 1005426"/>
              <a:gd name="connsiteY731" fmla="*/ 358059 h 766135"/>
              <a:gd name="connsiteX732" fmla="*/ 81307 w 1005426"/>
              <a:gd name="connsiteY732" fmla="*/ 349906 h 766135"/>
              <a:gd name="connsiteX733" fmla="*/ 81307 w 1005426"/>
              <a:gd name="connsiteY733" fmla="*/ 342634 h 766135"/>
              <a:gd name="connsiteX734" fmla="*/ 81527 w 1005426"/>
              <a:gd name="connsiteY734" fmla="*/ 336465 h 766135"/>
              <a:gd name="connsiteX735" fmla="*/ 81747 w 1005426"/>
              <a:gd name="connsiteY735" fmla="*/ 330956 h 766135"/>
              <a:gd name="connsiteX736" fmla="*/ 82406 w 1005426"/>
              <a:gd name="connsiteY736" fmla="*/ 326770 h 766135"/>
              <a:gd name="connsiteX737" fmla="*/ 82846 w 1005426"/>
              <a:gd name="connsiteY737" fmla="*/ 323465 h 766135"/>
              <a:gd name="connsiteX738" fmla="*/ 83066 w 1005426"/>
              <a:gd name="connsiteY738" fmla="*/ 321702 h 766135"/>
              <a:gd name="connsiteX739" fmla="*/ 997053 w 1005426"/>
              <a:gd name="connsiteY739" fmla="*/ 284243 h 766135"/>
              <a:gd name="connsiteX740" fmla="*/ 997274 w 1005426"/>
              <a:gd name="connsiteY740" fmla="*/ 285128 h 766135"/>
              <a:gd name="connsiteX741" fmla="*/ 998375 w 1005426"/>
              <a:gd name="connsiteY741" fmla="*/ 287342 h 766135"/>
              <a:gd name="connsiteX742" fmla="*/ 999257 w 1005426"/>
              <a:gd name="connsiteY742" fmla="*/ 290663 h 766135"/>
              <a:gd name="connsiteX743" fmla="*/ 1000579 w 1005426"/>
              <a:gd name="connsiteY743" fmla="*/ 295312 h 766135"/>
              <a:gd name="connsiteX744" fmla="*/ 1001460 w 1005426"/>
              <a:gd name="connsiteY744" fmla="*/ 301290 h 766135"/>
              <a:gd name="connsiteX745" fmla="*/ 1002121 w 1005426"/>
              <a:gd name="connsiteY745" fmla="*/ 307489 h 766135"/>
              <a:gd name="connsiteX746" fmla="*/ 1002121 w 1005426"/>
              <a:gd name="connsiteY746" fmla="*/ 314573 h 766135"/>
              <a:gd name="connsiteX747" fmla="*/ 1001460 w 1005426"/>
              <a:gd name="connsiteY747" fmla="*/ 322322 h 766135"/>
              <a:gd name="connsiteX748" fmla="*/ 999477 w 1005426"/>
              <a:gd name="connsiteY748" fmla="*/ 330071 h 766135"/>
              <a:gd name="connsiteX749" fmla="*/ 996392 w 1005426"/>
              <a:gd name="connsiteY749" fmla="*/ 338041 h 766135"/>
              <a:gd name="connsiteX750" fmla="*/ 991985 w 1005426"/>
              <a:gd name="connsiteY750" fmla="*/ 346232 h 766135"/>
              <a:gd name="connsiteX751" fmla="*/ 985816 w 1005426"/>
              <a:gd name="connsiteY751" fmla="*/ 353759 h 766135"/>
              <a:gd name="connsiteX752" fmla="*/ 979206 w 1005426"/>
              <a:gd name="connsiteY752" fmla="*/ 360401 h 766135"/>
              <a:gd name="connsiteX753" fmla="*/ 972375 w 1005426"/>
              <a:gd name="connsiteY753" fmla="*/ 365714 h 766135"/>
              <a:gd name="connsiteX754" fmla="*/ 965544 w 1005426"/>
              <a:gd name="connsiteY754" fmla="*/ 369699 h 766135"/>
              <a:gd name="connsiteX755" fmla="*/ 959154 w 1005426"/>
              <a:gd name="connsiteY755" fmla="*/ 372799 h 766135"/>
              <a:gd name="connsiteX756" fmla="*/ 952764 w 1005426"/>
              <a:gd name="connsiteY756" fmla="*/ 375013 h 766135"/>
              <a:gd name="connsiteX757" fmla="*/ 947476 w 1005426"/>
              <a:gd name="connsiteY757" fmla="*/ 376120 h 766135"/>
              <a:gd name="connsiteX758" fmla="*/ 943510 w 1005426"/>
              <a:gd name="connsiteY758" fmla="*/ 377005 h 766135"/>
              <a:gd name="connsiteX759" fmla="*/ 941086 w 1005426"/>
              <a:gd name="connsiteY759" fmla="*/ 377448 h 766135"/>
              <a:gd name="connsiteX760" fmla="*/ 939984 w 1005426"/>
              <a:gd name="connsiteY760" fmla="*/ 377448 h 766135"/>
              <a:gd name="connsiteX761" fmla="*/ 939764 w 1005426"/>
              <a:gd name="connsiteY761" fmla="*/ 376784 h 766135"/>
              <a:gd name="connsiteX762" fmla="*/ 938883 w 1005426"/>
              <a:gd name="connsiteY762" fmla="*/ 374349 h 766135"/>
              <a:gd name="connsiteX763" fmla="*/ 937781 w 1005426"/>
              <a:gd name="connsiteY763" fmla="*/ 370585 h 766135"/>
              <a:gd name="connsiteX764" fmla="*/ 936679 w 1005426"/>
              <a:gd name="connsiteY764" fmla="*/ 365936 h 766135"/>
              <a:gd name="connsiteX765" fmla="*/ 936018 w 1005426"/>
              <a:gd name="connsiteY765" fmla="*/ 359958 h 766135"/>
              <a:gd name="connsiteX766" fmla="*/ 936018 w 1005426"/>
              <a:gd name="connsiteY766" fmla="*/ 352874 h 766135"/>
              <a:gd name="connsiteX767" fmla="*/ 936679 w 1005426"/>
              <a:gd name="connsiteY767" fmla="*/ 345568 h 766135"/>
              <a:gd name="connsiteX768" fmla="*/ 938442 w 1005426"/>
              <a:gd name="connsiteY768" fmla="*/ 337377 h 766135"/>
              <a:gd name="connsiteX769" fmla="*/ 941968 w 1005426"/>
              <a:gd name="connsiteY769" fmla="*/ 328742 h 766135"/>
              <a:gd name="connsiteX770" fmla="*/ 946815 w 1005426"/>
              <a:gd name="connsiteY770" fmla="*/ 319887 h 766135"/>
              <a:gd name="connsiteX771" fmla="*/ 953205 w 1005426"/>
              <a:gd name="connsiteY771" fmla="*/ 311695 h 766135"/>
              <a:gd name="connsiteX772" fmla="*/ 959595 w 1005426"/>
              <a:gd name="connsiteY772" fmla="*/ 304832 h 766135"/>
              <a:gd name="connsiteX773" fmla="*/ 966205 w 1005426"/>
              <a:gd name="connsiteY773" fmla="*/ 299076 h 766135"/>
              <a:gd name="connsiteX774" fmla="*/ 973036 w 1005426"/>
              <a:gd name="connsiteY774" fmla="*/ 294427 h 766135"/>
              <a:gd name="connsiteX775" fmla="*/ 979206 w 1005426"/>
              <a:gd name="connsiteY775" fmla="*/ 290885 h 766135"/>
              <a:gd name="connsiteX776" fmla="*/ 985155 w 1005426"/>
              <a:gd name="connsiteY776" fmla="*/ 288228 h 766135"/>
              <a:gd name="connsiteX777" fmla="*/ 990002 w 1005426"/>
              <a:gd name="connsiteY777" fmla="*/ 286235 h 766135"/>
              <a:gd name="connsiteX778" fmla="*/ 993969 w 1005426"/>
              <a:gd name="connsiteY778" fmla="*/ 285128 h 766135"/>
              <a:gd name="connsiteX779" fmla="*/ 996392 w 1005426"/>
              <a:gd name="connsiteY779" fmla="*/ 284464 h 766135"/>
              <a:gd name="connsiteX780" fmla="*/ 8169 w 1005426"/>
              <a:gd name="connsiteY780" fmla="*/ 284243 h 766135"/>
              <a:gd name="connsiteX781" fmla="*/ 9053 w 1005426"/>
              <a:gd name="connsiteY781" fmla="*/ 284684 h 766135"/>
              <a:gd name="connsiteX782" fmla="*/ 11706 w 1005426"/>
              <a:gd name="connsiteY782" fmla="*/ 285124 h 766135"/>
              <a:gd name="connsiteX783" fmla="*/ 15464 w 1005426"/>
              <a:gd name="connsiteY783" fmla="*/ 286446 h 766135"/>
              <a:gd name="connsiteX784" fmla="*/ 20328 w 1005426"/>
              <a:gd name="connsiteY784" fmla="*/ 288209 h 766135"/>
              <a:gd name="connsiteX785" fmla="*/ 26076 w 1005426"/>
              <a:gd name="connsiteY785" fmla="*/ 291074 h 766135"/>
              <a:gd name="connsiteX786" fmla="*/ 32266 w 1005426"/>
              <a:gd name="connsiteY786" fmla="*/ 294819 h 766135"/>
              <a:gd name="connsiteX787" fmla="*/ 39120 w 1005426"/>
              <a:gd name="connsiteY787" fmla="*/ 299006 h 766135"/>
              <a:gd name="connsiteX788" fmla="*/ 45752 w 1005426"/>
              <a:gd name="connsiteY788" fmla="*/ 304955 h 766135"/>
              <a:gd name="connsiteX789" fmla="*/ 52606 w 1005426"/>
              <a:gd name="connsiteY789" fmla="*/ 311786 h 766135"/>
              <a:gd name="connsiteX790" fmla="*/ 58575 w 1005426"/>
              <a:gd name="connsiteY790" fmla="*/ 320159 h 766135"/>
              <a:gd name="connsiteX791" fmla="*/ 63439 w 1005426"/>
              <a:gd name="connsiteY791" fmla="*/ 328973 h 766135"/>
              <a:gd name="connsiteX792" fmla="*/ 66976 w 1005426"/>
              <a:gd name="connsiteY792" fmla="*/ 337346 h 766135"/>
              <a:gd name="connsiteX793" fmla="*/ 68745 w 1005426"/>
              <a:gd name="connsiteY793" fmla="*/ 345719 h 766135"/>
              <a:gd name="connsiteX794" fmla="*/ 69408 w 1005426"/>
              <a:gd name="connsiteY794" fmla="*/ 352990 h 766135"/>
              <a:gd name="connsiteX795" fmla="*/ 69408 w 1005426"/>
              <a:gd name="connsiteY795" fmla="*/ 359821 h 766135"/>
              <a:gd name="connsiteX796" fmla="*/ 68745 w 1005426"/>
              <a:gd name="connsiteY796" fmla="*/ 365770 h 766135"/>
              <a:gd name="connsiteX797" fmla="*/ 67639 w 1005426"/>
              <a:gd name="connsiteY797" fmla="*/ 370617 h 766135"/>
              <a:gd name="connsiteX798" fmla="*/ 66755 w 1005426"/>
              <a:gd name="connsiteY798" fmla="*/ 374363 h 766135"/>
              <a:gd name="connsiteX799" fmla="*/ 65649 w 1005426"/>
              <a:gd name="connsiteY799" fmla="*/ 376567 h 766135"/>
              <a:gd name="connsiteX800" fmla="*/ 65428 w 1005426"/>
              <a:gd name="connsiteY800" fmla="*/ 377448 h 766135"/>
              <a:gd name="connsiteX801" fmla="*/ 64544 w 1005426"/>
              <a:gd name="connsiteY801" fmla="*/ 377448 h 766135"/>
              <a:gd name="connsiteX802" fmla="*/ 61891 w 1005426"/>
              <a:gd name="connsiteY802" fmla="*/ 376787 h 766135"/>
              <a:gd name="connsiteX803" fmla="*/ 57912 w 1005426"/>
              <a:gd name="connsiteY803" fmla="*/ 376126 h 766135"/>
              <a:gd name="connsiteX804" fmla="*/ 52606 w 1005426"/>
              <a:gd name="connsiteY804" fmla="*/ 374584 h 766135"/>
              <a:gd name="connsiteX805" fmla="*/ 46636 w 1005426"/>
              <a:gd name="connsiteY805" fmla="*/ 372380 h 766135"/>
              <a:gd name="connsiteX806" fmla="*/ 39783 w 1005426"/>
              <a:gd name="connsiteY806" fmla="*/ 369736 h 766135"/>
              <a:gd name="connsiteX807" fmla="*/ 32930 w 1005426"/>
              <a:gd name="connsiteY807" fmla="*/ 365770 h 766135"/>
              <a:gd name="connsiteX808" fmla="*/ 26076 w 1005426"/>
              <a:gd name="connsiteY808" fmla="*/ 360482 h 766135"/>
              <a:gd name="connsiteX809" fmla="*/ 19444 w 1005426"/>
              <a:gd name="connsiteY809" fmla="*/ 353871 h 766135"/>
              <a:gd name="connsiteX810" fmla="*/ 13253 w 1005426"/>
              <a:gd name="connsiteY810" fmla="*/ 345939 h 766135"/>
              <a:gd name="connsiteX811" fmla="*/ 8832 w 1005426"/>
              <a:gd name="connsiteY811" fmla="*/ 338007 h 766135"/>
              <a:gd name="connsiteX812" fmla="*/ 5737 w 1005426"/>
              <a:gd name="connsiteY812" fmla="*/ 330295 h 766135"/>
              <a:gd name="connsiteX813" fmla="*/ 4189 w 1005426"/>
              <a:gd name="connsiteY813" fmla="*/ 322142 h 766135"/>
              <a:gd name="connsiteX814" fmla="*/ 3305 w 1005426"/>
              <a:gd name="connsiteY814" fmla="*/ 314871 h 766135"/>
              <a:gd name="connsiteX815" fmla="*/ 3305 w 1005426"/>
              <a:gd name="connsiteY815" fmla="*/ 307820 h 766135"/>
              <a:gd name="connsiteX816" fmla="*/ 3747 w 1005426"/>
              <a:gd name="connsiteY816" fmla="*/ 301209 h 766135"/>
              <a:gd name="connsiteX817" fmla="*/ 5073 w 1005426"/>
              <a:gd name="connsiteY817" fmla="*/ 295701 h 766135"/>
              <a:gd name="connsiteX818" fmla="*/ 5958 w 1005426"/>
              <a:gd name="connsiteY818" fmla="*/ 291074 h 766135"/>
              <a:gd name="connsiteX819" fmla="*/ 7284 w 1005426"/>
              <a:gd name="connsiteY819" fmla="*/ 287328 h 766135"/>
              <a:gd name="connsiteX820" fmla="*/ 7947 w 1005426"/>
              <a:gd name="connsiteY820" fmla="*/ 285124 h 766135"/>
              <a:gd name="connsiteX821" fmla="*/ 851896 w 1005426"/>
              <a:gd name="connsiteY821" fmla="*/ 278294 h 766135"/>
              <a:gd name="connsiteX822" fmla="*/ 853002 w 1005426"/>
              <a:gd name="connsiteY822" fmla="*/ 278515 h 766135"/>
              <a:gd name="connsiteX823" fmla="*/ 854993 w 1005426"/>
              <a:gd name="connsiteY823" fmla="*/ 279840 h 766135"/>
              <a:gd name="connsiteX824" fmla="*/ 858532 w 1005426"/>
              <a:gd name="connsiteY824" fmla="*/ 282048 h 766135"/>
              <a:gd name="connsiteX825" fmla="*/ 862956 w 1005426"/>
              <a:gd name="connsiteY825" fmla="*/ 284698 h 766135"/>
              <a:gd name="connsiteX826" fmla="*/ 867822 w 1005426"/>
              <a:gd name="connsiteY826" fmla="*/ 288893 h 766135"/>
              <a:gd name="connsiteX827" fmla="*/ 873130 w 1005426"/>
              <a:gd name="connsiteY827" fmla="*/ 293751 h 766135"/>
              <a:gd name="connsiteX828" fmla="*/ 878439 w 1005426"/>
              <a:gd name="connsiteY828" fmla="*/ 299934 h 766135"/>
              <a:gd name="connsiteX829" fmla="*/ 883748 w 1005426"/>
              <a:gd name="connsiteY829" fmla="*/ 307000 h 766135"/>
              <a:gd name="connsiteX830" fmla="*/ 888614 w 1005426"/>
              <a:gd name="connsiteY830" fmla="*/ 315170 h 766135"/>
              <a:gd name="connsiteX831" fmla="*/ 892595 w 1005426"/>
              <a:gd name="connsiteY831" fmla="*/ 324665 h 766135"/>
              <a:gd name="connsiteX832" fmla="*/ 895028 w 1005426"/>
              <a:gd name="connsiteY832" fmla="*/ 333718 h 766135"/>
              <a:gd name="connsiteX833" fmla="*/ 896355 w 1005426"/>
              <a:gd name="connsiteY833" fmla="*/ 341888 h 766135"/>
              <a:gd name="connsiteX834" fmla="*/ 896355 w 1005426"/>
              <a:gd name="connsiteY834" fmla="*/ 349617 h 766135"/>
              <a:gd name="connsiteX835" fmla="*/ 895692 w 1005426"/>
              <a:gd name="connsiteY835" fmla="*/ 356683 h 766135"/>
              <a:gd name="connsiteX836" fmla="*/ 894143 w 1005426"/>
              <a:gd name="connsiteY836" fmla="*/ 362865 h 766135"/>
              <a:gd name="connsiteX837" fmla="*/ 892595 w 1005426"/>
              <a:gd name="connsiteY837" fmla="*/ 368606 h 766135"/>
              <a:gd name="connsiteX838" fmla="*/ 890383 w 1005426"/>
              <a:gd name="connsiteY838" fmla="*/ 373244 h 766135"/>
              <a:gd name="connsiteX839" fmla="*/ 888614 w 1005426"/>
              <a:gd name="connsiteY839" fmla="*/ 377218 h 766135"/>
              <a:gd name="connsiteX840" fmla="*/ 887065 w 1005426"/>
              <a:gd name="connsiteY840" fmla="*/ 379647 h 766135"/>
              <a:gd name="connsiteX841" fmla="*/ 885738 w 1005426"/>
              <a:gd name="connsiteY841" fmla="*/ 381414 h 766135"/>
              <a:gd name="connsiteX842" fmla="*/ 885517 w 1005426"/>
              <a:gd name="connsiteY842" fmla="*/ 382076 h 766135"/>
              <a:gd name="connsiteX843" fmla="*/ 884853 w 1005426"/>
              <a:gd name="connsiteY843" fmla="*/ 381855 h 766135"/>
              <a:gd name="connsiteX844" fmla="*/ 882642 w 1005426"/>
              <a:gd name="connsiteY844" fmla="*/ 380972 h 766135"/>
              <a:gd name="connsiteX845" fmla="*/ 879545 w 1005426"/>
              <a:gd name="connsiteY845" fmla="*/ 379647 h 766135"/>
              <a:gd name="connsiteX846" fmla="*/ 875342 w 1005426"/>
              <a:gd name="connsiteY846" fmla="*/ 377439 h 766135"/>
              <a:gd name="connsiteX847" fmla="*/ 870697 w 1005426"/>
              <a:gd name="connsiteY847" fmla="*/ 374789 h 766135"/>
              <a:gd name="connsiteX848" fmla="*/ 865389 w 1005426"/>
              <a:gd name="connsiteY848" fmla="*/ 371035 h 766135"/>
              <a:gd name="connsiteX849" fmla="*/ 860302 w 1005426"/>
              <a:gd name="connsiteY849" fmla="*/ 366619 h 766135"/>
              <a:gd name="connsiteX850" fmla="*/ 854993 w 1005426"/>
              <a:gd name="connsiteY850" fmla="*/ 361320 h 766135"/>
              <a:gd name="connsiteX851" fmla="*/ 850127 w 1005426"/>
              <a:gd name="connsiteY851" fmla="*/ 354916 h 766135"/>
              <a:gd name="connsiteX852" fmla="*/ 845703 w 1005426"/>
              <a:gd name="connsiteY852" fmla="*/ 347850 h 766135"/>
              <a:gd name="connsiteX853" fmla="*/ 842164 w 1005426"/>
              <a:gd name="connsiteY853" fmla="*/ 339238 h 766135"/>
              <a:gd name="connsiteX854" fmla="*/ 839731 w 1005426"/>
              <a:gd name="connsiteY854" fmla="*/ 330627 h 766135"/>
              <a:gd name="connsiteX855" fmla="*/ 838846 w 1005426"/>
              <a:gd name="connsiteY855" fmla="*/ 322236 h 766135"/>
              <a:gd name="connsiteX856" fmla="*/ 838846 w 1005426"/>
              <a:gd name="connsiteY856" fmla="*/ 314066 h 766135"/>
              <a:gd name="connsiteX857" fmla="*/ 840173 w 1005426"/>
              <a:gd name="connsiteY857" fmla="*/ 306337 h 766135"/>
              <a:gd name="connsiteX858" fmla="*/ 841722 w 1005426"/>
              <a:gd name="connsiteY858" fmla="*/ 299713 h 766135"/>
              <a:gd name="connsiteX859" fmla="*/ 843934 w 1005426"/>
              <a:gd name="connsiteY859" fmla="*/ 293530 h 766135"/>
              <a:gd name="connsiteX860" fmla="*/ 845924 w 1005426"/>
              <a:gd name="connsiteY860" fmla="*/ 288231 h 766135"/>
              <a:gd name="connsiteX861" fmla="*/ 848136 w 1005426"/>
              <a:gd name="connsiteY861" fmla="*/ 284256 h 766135"/>
              <a:gd name="connsiteX862" fmla="*/ 850348 w 1005426"/>
              <a:gd name="connsiteY862" fmla="*/ 280723 h 766135"/>
              <a:gd name="connsiteX863" fmla="*/ 851675 w 1005426"/>
              <a:gd name="connsiteY863" fmla="*/ 278956 h 766135"/>
              <a:gd name="connsiteX864" fmla="*/ 153529 w 1005426"/>
              <a:gd name="connsiteY864" fmla="*/ 278294 h 766135"/>
              <a:gd name="connsiteX865" fmla="*/ 153750 w 1005426"/>
              <a:gd name="connsiteY865" fmla="*/ 278736 h 766135"/>
              <a:gd name="connsiteX866" fmla="*/ 155298 w 1005426"/>
              <a:gd name="connsiteY866" fmla="*/ 280944 h 766135"/>
              <a:gd name="connsiteX867" fmla="*/ 157289 w 1005426"/>
              <a:gd name="connsiteY867" fmla="*/ 284035 h 766135"/>
              <a:gd name="connsiteX868" fmla="*/ 159501 w 1005426"/>
              <a:gd name="connsiteY868" fmla="*/ 288451 h 766135"/>
              <a:gd name="connsiteX869" fmla="*/ 161713 w 1005426"/>
              <a:gd name="connsiteY869" fmla="*/ 293751 h 766135"/>
              <a:gd name="connsiteX870" fmla="*/ 163924 w 1005426"/>
              <a:gd name="connsiteY870" fmla="*/ 299934 h 766135"/>
              <a:gd name="connsiteX871" fmla="*/ 165473 w 1005426"/>
              <a:gd name="connsiteY871" fmla="*/ 306558 h 766135"/>
              <a:gd name="connsiteX872" fmla="*/ 166579 w 1005426"/>
              <a:gd name="connsiteY872" fmla="*/ 314066 h 766135"/>
              <a:gd name="connsiteX873" fmla="*/ 166579 w 1005426"/>
              <a:gd name="connsiteY873" fmla="*/ 322015 h 766135"/>
              <a:gd name="connsiteX874" fmla="*/ 165694 w 1005426"/>
              <a:gd name="connsiteY874" fmla="*/ 330848 h 766135"/>
              <a:gd name="connsiteX875" fmla="*/ 163482 w 1005426"/>
              <a:gd name="connsiteY875" fmla="*/ 339459 h 766135"/>
              <a:gd name="connsiteX876" fmla="*/ 159722 w 1005426"/>
              <a:gd name="connsiteY876" fmla="*/ 347850 h 766135"/>
              <a:gd name="connsiteX877" fmla="*/ 155298 w 1005426"/>
              <a:gd name="connsiteY877" fmla="*/ 355137 h 766135"/>
              <a:gd name="connsiteX878" fmla="*/ 150432 w 1005426"/>
              <a:gd name="connsiteY878" fmla="*/ 361320 h 766135"/>
              <a:gd name="connsiteX879" fmla="*/ 145345 w 1005426"/>
              <a:gd name="connsiteY879" fmla="*/ 366619 h 766135"/>
              <a:gd name="connsiteX880" fmla="*/ 140036 w 1005426"/>
              <a:gd name="connsiteY880" fmla="*/ 371256 h 766135"/>
              <a:gd name="connsiteX881" fmla="*/ 134728 w 1005426"/>
              <a:gd name="connsiteY881" fmla="*/ 374568 h 766135"/>
              <a:gd name="connsiteX882" fmla="*/ 130083 w 1005426"/>
              <a:gd name="connsiteY882" fmla="*/ 377439 h 766135"/>
              <a:gd name="connsiteX883" fmla="*/ 126101 w 1005426"/>
              <a:gd name="connsiteY883" fmla="*/ 379647 h 766135"/>
              <a:gd name="connsiteX884" fmla="*/ 122783 w 1005426"/>
              <a:gd name="connsiteY884" fmla="*/ 381193 h 766135"/>
              <a:gd name="connsiteX885" fmla="*/ 121014 w 1005426"/>
              <a:gd name="connsiteY885" fmla="*/ 381634 h 766135"/>
              <a:gd name="connsiteX886" fmla="*/ 120129 w 1005426"/>
              <a:gd name="connsiteY886" fmla="*/ 382076 h 766135"/>
              <a:gd name="connsiteX887" fmla="*/ 119687 w 1005426"/>
              <a:gd name="connsiteY887" fmla="*/ 381414 h 766135"/>
              <a:gd name="connsiteX888" fmla="*/ 118581 w 1005426"/>
              <a:gd name="connsiteY888" fmla="*/ 379868 h 766135"/>
              <a:gd name="connsiteX889" fmla="*/ 117033 w 1005426"/>
              <a:gd name="connsiteY889" fmla="*/ 376997 h 766135"/>
              <a:gd name="connsiteX890" fmla="*/ 115042 w 1005426"/>
              <a:gd name="connsiteY890" fmla="*/ 373464 h 766135"/>
              <a:gd name="connsiteX891" fmla="*/ 112830 w 1005426"/>
              <a:gd name="connsiteY891" fmla="*/ 368827 h 766135"/>
              <a:gd name="connsiteX892" fmla="*/ 111282 w 1005426"/>
              <a:gd name="connsiteY892" fmla="*/ 363086 h 766135"/>
              <a:gd name="connsiteX893" fmla="*/ 109733 w 1005426"/>
              <a:gd name="connsiteY893" fmla="*/ 356683 h 766135"/>
              <a:gd name="connsiteX894" fmla="*/ 109070 w 1005426"/>
              <a:gd name="connsiteY894" fmla="*/ 349617 h 766135"/>
              <a:gd name="connsiteX895" fmla="*/ 109070 w 1005426"/>
              <a:gd name="connsiteY895" fmla="*/ 341888 h 766135"/>
              <a:gd name="connsiteX896" fmla="*/ 110397 w 1005426"/>
              <a:gd name="connsiteY896" fmla="*/ 333497 h 766135"/>
              <a:gd name="connsiteX897" fmla="*/ 112830 w 1005426"/>
              <a:gd name="connsiteY897" fmla="*/ 324665 h 766135"/>
              <a:gd name="connsiteX898" fmla="*/ 117033 w 1005426"/>
              <a:gd name="connsiteY898" fmla="*/ 315390 h 766135"/>
              <a:gd name="connsiteX899" fmla="*/ 121899 w 1005426"/>
              <a:gd name="connsiteY899" fmla="*/ 307000 h 766135"/>
              <a:gd name="connsiteX900" fmla="*/ 126986 w 1005426"/>
              <a:gd name="connsiteY900" fmla="*/ 299934 h 766135"/>
              <a:gd name="connsiteX901" fmla="*/ 132295 w 1005426"/>
              <a:gd name="connsiteY901" fmla="*/ 293972 h 766135"/>
              <a:gd name="connsiteX902" fmla="*/ 137603 w 1005426"/>
              <a:gd name="connsiteY902" fmla="*/ 289114 h 766135"/>
              <a:gd name="connsiteX903" fmla="*/ 142469 w 1005426"/>
              <a:gd name="connsiteY903" fmla="*/ 284918 h 766135"/>
              <a:gd name="connsiteX904" fmla="*/ 146893 w 1005426"/>
              <a:gd name="connsiteY904" fmla="*/ 281827 h 766135"/>
              <a:gd name="connsiteX905" fmla="*/ 150432 w 1005426"/>
              <a:gd name="connsiteY905" fmla="*/ 279840 h 766135"/>
              <a:gd name="connsiteX906" fmla="*/ 152644 w 1005426"/>
              <a:gd name="connsiteY906" fmla="*/ 278515 h 766135"/>
              <a:gd name="connsiteX907" fmla="*/ 909099 w 1005426"/>
              <a:gd name="connsiteY907" fmla="*/ 196326 h 766135"/>
              <a:gd name="connsiteX908" fmla="*/ 909766 w 1005426"/>
              <a:gd name="connsiteY908" fmla="*/ 196546 h 766135"/>
              <a:gd name="connsiteX909" fmla="*/ 911988 w 1005426"/>
              <a:gd name="connsiteY909" fmla="*/ 198089 h 766135"/>
              <a:gd name="connsiteX910" fmla="*/ 914876 w 1005426"/>
              <a:gd name="connsiteY910" fmla="*/ 200512 h 766135"/>
              <a:gd name="connsiteX911" fmla="*/ 918209 w 1005426"/>
              <a:gd name="connsiteY911" fmla="*/ 203597 h 766135"/>
              <a:gd name="connsiteX912" fmla="*/ 922431 w 1005426"/>
              <a:gd name="connsiteY912" fmla="*/ 208004 h 766135"/>
              <a:gd name="connsiteX913" fmla="*/ 926430 w 1005426"/>
              <a:gd name="connsiteY913" fmla="*/ 212852 h 766135"/>
              <a:gd name="connsiteX914" fmla="*/ 930652 w 1005426"/>
              <a:gd name="connsiteY914" fmla="*/ 218801 h 766135"/>
              <a:gd name="connsiteX915" fmla="*/ 934207 w 1005426"/>
              <a:gd name="connsiteY915" fmla="*/ 225632 h 766135"/>
              <a:gd name="connsiteX916" fmla="*/ 937096 w 1005426"/>
              <a:gd name="connsiteY916" fmla="*/ 232903 h 766135"/>
              <a:gd name="connsiteX917" fmla="*/ 939095 w 1005426"/>
              <a:gd name="connsiteY917" fmla="*/ 241276 h 766135"/>
              <a:gd name="connsiteX918" fmla="*/ 939984 w 1005426"/>
              <a:gd name="connsiteY918" fmla="*/ 250310 h 766135"/>
              <a:gd name="connsiteX919" fmla="*/ 939318 w 1005426"/>
              <a:gd name="connsiteY919" fmla="*/ 259565 h 766135"/>
              <a:gd name="connsiteX920" fmla="*/ 937762 w 1005426"/>
              <a:gd name="connsiteY920" fmla="*/ 267938 h 766135"/>
              <a:gd name="connsiteX921" fmla="*/ 935540 w 1005426"/>
              <a:gd name="connsiteY921" fmla="*/ 275209 h 766135"/>
              <a:gd name="connsiteX922" fmla="*/ 932430 w 1005426"/>
              <a:gd name="connsiteY922" fmla="*/ 282040 h 766135"/>
              <a:gd name="connsiteX923" fmla="*/ 928875 w 1005426"/>
              <a:gd name="connsiteY923" fmla="*/ 287768 h 766135"/>
              <a:gd name="connsiteX924" fmla="*/ 925542 w 1005426"/>
              <a:gd name="connsiteY924" fmla="*/ 293057 h 766135"/>
              <a:gd name="connsiteX925" fmla="*/ 921987 w 1005426"/>
              <a:gd name="connsiteY925" fmla="*/ 297023 h 766135"/>
              <a:gd name="connsiteX926" fmla="*/ 918876 w 1005426"/>
              <a:gd name="connsiteY926" fmla="*/ 300548 h 766135"/>
              <a:gd name="connsiteX927" fmla="*/ 916432 w 1005426"/>
              <a:gd name="connsiteY927" fmla="*/ 302972 h 766135"/>
              <a:gd name="connsiteX928" fmla="*/ 914876 w 1005426"/>
              <a:gd name="connsiteY928" fmla="*/ 304515 h 766135"/>
              <a:gd name="connsiteX929" fmla="*/ 914210 w 1005426"/>
              <a:gd name="connsiteY929" fmla="*/ 304735 h 766135"/>
              <a:gd name="connsiteX930" fmla="*/ 913543 w 1005426"/>
              <a:gd name="connsiteY930" fmla="*/ 304515 h 766135"/>
              <a:gd name="connsiteX931" fmla="*/ 911766 w 1005426"/>
              <a:gd name="connsiteY931" fmla="*/ 303193 h 766135"/>
              <a:gd name="connsiteX932" fmla="*/ 909099 w 1005426"/>
              <a:gd name="connsiteY932" fmla="*/ 301430 h 766135"/>
              <a:gd name="connsiteX933" fmla="*/ 905989 w 1005426"/>
              <a:gd name="connsiteY933" fmla="*/ 298345 h 766135"/>
              <a:gd name="connsiteX934" fmla="*/ 902656 w 1005426"/>
              <a:gd name="connsiteY934" fmla="*/ 294599 h 766135"/>
              <a:gd name="connsiteX935" fmla="*/ 899101 w 1005426"/>
              <a:gd name="connsiteY935" fmla="*/ 289972 h 766135"/>
              <a:gd name="connsiteX936" fmla="*/ 895323 w 1005426"/>
              <a:gd name="connsiteY936" fmla="*/ 284684 h 766135"/>
              <a:gd name="connsiteX937" fmla="*/ 892213 w 1005426"/>
              <a:gd name="connsiteY937" fmla="*/ 278294 h 766135"/>
              <a:gd name="connsiteX938" fmla="*/ 889769 w 1005426"/>
              <a:gd name="connsiteY938" fmla="*/ 270802 h 766135"/>
              <a:gd name="connsiteX939" fmla="*/ 888213 w 1005426"/>
              <a:gd name="connsiteY939" fmla="*/ 262870 h 766135"/>
              <a:gd name="connsiteX940" fmla="*/ 887102 w 1005426"/>
              <a:gd name="connsiteY940" fmla="*/ 253615 h 766135"/>
              <a:gd name="connsiteX941" fmla="*/ 887769 w 1005426"/>
              <a:gd name="connsiteY941" fmla="*/ 244140 h 766135"/>
              <a:gd name="connsiteX942" fmla="*/ 889102 w 1005426"/>
              <a:gd name="connsiteY942" fmla="*/ 235547 h 766135"/>
              <a:gd name="connsiteX943" fmla="*/ 891324 w 1005426"/>
              <a:gd name="connsiteY943" fmla="*/ 227835 h 766135"/>
              <a:gd name="connsiteX944" fmla="*/ 893768 w 1005426"/>
              <a:gd name="connsiteY944" fmla="*/ 220564 h 766135"/>
              <a:gd name="connsiteX945" fmla="*/ 896657 w 1005426"/>
              <a:gd name="connsiteY945" fmla="*/ 214394 h 766135"/>
              <a:gd name="connsiteX946" fmla="*/ 899767 w 1005426"/>
              <a:gd name="connsiteY946" fmla="*/ 208886 h 766135"/>
              <a:gd name="connsiteX947" fmla="*/ 902656 w 1005426"/>
              <a:gd name="connsiteY947" fmla="*/ 204699 h 766135"/>
              <a:gd name="connsiteX948" fmla="*/ 905100 w 1005426"/>
              <a:gd name="connsiteY948" fmla="*/ 200953 h 766135"/>
              <a:gd name="connsiteX949" fmla="*/ 907322 w 1005426"/>
              <a:gd name="connsiteY949" fmla="*/ 198529 h 766135"/>
              <a:gd name="connsiteX950" fmla="*/ 908877 w 1005426"/>
              <a:gd name="connsiteY950" fmla="*/ 196987 h 766135"/>
              <a:gd name="connsiteX951" fmla="*/ 96327 w 1005426"/>
              <a:gd name="connsiteY951" fmla="*/ 196326 h 766135"/>
              <a:gd name="connsiteX952" fmla="*/ 96993 w 1005426"/>
              <a:gd name="connsiteY952" fmla="*/ 196984 h 766135"/>
              <a:gd name="connsiteX953" fmla="*/ 98104 w 1005426"/>
              <a:gd name="connsiteY953" fmla="*/ 198520 h 766135"/>
              <a:gd name="connsiteX954" fmla="*/ 100326 w 1005426"/>
              <a:gd name="connsiteY954" fmla="*/ 201373 h 766135"/>
              <a:gd name="connsiteX955" fmla="*/ 102992 w 1005426"/>
              <a:gd name="connsiteY955" fmla="*/ 204665 h 766135"/>
              <a:gd name="connsiteX956" fmla="*/ 105659 w 1005426"/>
              <a:gd name="connsiteY956" fmla="*/ 209274 h 766135"/>
              <a:gd name="connsiteX957" fmla="*/ 108769 w 1005426"/>
              <a:gd name="connsiteY957" fmla="*/ 214540 h 766135"/>
              <a:gd name="connsiteX958" fmla="*/ 111658 w 1005426"/>
              <a:gd name="connsiteY958" fmla="*/ 220685 h 766135"/>
              <a:gd name="connsiteX959" fmla="*/ 114102 w 1005426"/>
              <a:gd name="connsiteY959" fmla="*/ 227707 h 766135"/>
              <a:gd name="connsiteX960" fmla="*/ 116324 w 1005426"/>
              <a:gd name="connsiteY960" fmla="*/ 235827 h 766135"/>
              <a:gd name="connsiteX961" fmla="*/ 117657 w 1005426"/>
              <a:gd name="connsiteY961" fmla="*/ 244386 h 766135"/>
              <a:gd name="connsiteX962" fmla="*/ 118324 w 1005426"/>
              <a:gd name="connsiteY962" fmla="*/ 253603 h 766135"/>
              <a:gd name="connsiteX963" fmla="*/ 117657 w 1005426"/>
              <a:gd name="connsiteY963" fmla="*/ 262820 h 766135"/>
              <a:gd name="connsiteX964" fmla="*/ 115657 w 1005426"/>
              <a:gd name="connsiteY964" fmla="*/ 270939 h 766135"/>
              <a:gd name="connsiteX965" fmla="*/ 113213 w 1005426"/>
              <a:gd name="connsiteY965" fmla="*/ 278181 h 766135"/>
              <a:gd name="connsiteX966" fmla="*/ 110103 w 1005426"/>
              <a:gd name="connsiteY966" fmla="*/ 284545 h 766135"/>
              <a:gd name="connsiteX967" fmla="*/ 106548 w 1005426"/>
              <a:gd name="connsiteY967" fmla="*/ 290032 h 766135"/>
              <a:gd name="connsiteX968" fmla="*/ 102992 w 1005426"/>
              <a:gd name="connsiteY968" fmla="*/ 294640 h 766135"/>
              <a:gd name="connsiteX969" fmla="*/ 99437 w 1005426"/>
              <a:gd name="connsiteY969" fmla="*/ 298371 h 766135"/>
              <a:gd name="connsiteX970" fmla="*/ 96327 w 1005426"/>
              <a:gd name="connsiteY970" fmla="*/ 301224 h 766135"/>
              <a:gd name="connsiteX971" fmla="*/ 93882 w 1005426"/>
              <a:gd name="connsiteY971" fmla="*/ 303199 h 766135"/>
              <a:gd name="connsiteX972" fmla="*/ 92105 w 1005426"/>
              <a:gd name="connsiteY972" fmla="*/ 304515 h 766135"/>
              <a:gd name="connsiteX973" fmla="*/ 91661 w 1005426"/>
              <a:gd name="connsiteY973" fmla="*/ 304735 h 766135"/>
              <a:gd name="connsiteX974" fmla="*/ 90994 w 1005426"/>
              <a:gd name="connsiteY974" fmla="*/ 304296 h 766135"/>
              <a:gd name="connsiteX975" fmla="*/ 89439 w 1005426"/>
              <a:gd name="connsiteY975" fmla="*/ 302979 h 766135"/>
              <a:gd name="connsiteX976" fmla="*/ 86772 w 1005426"/>
              <a:gd name="connsiteY976" fmla="*/ 300565 h 766135"/>
              <a:gd name="connsiteX977" fmla="*/ 83662 w 1005426"/>
              <a:gd name="connsiteY977" fmla="*/ 297054 h 766135"/>
              <a:gd name="connsiteX978" fmla="*/ 80329 w 1005426"/>
              <a:gd name="connsiteY978" fmla="*/ 292885 h 766135"/>
              <a:gd name="connsiteX979" fmla="*/ 76551 w 1005426"/>
              <a:gd name="connsiteY979" fmla="*/ 287837 h 766135"/>
              <a:gd name="connsiteX980" fmla="*/ 72996 w 1005426"/>
              <a:gd name="connsiteY980" fmla="*/ 282131 h 766135"/>
              <a:gd name="connsiteX981" fmla="*/ 70108 w 1005426"/>
              <a:gd name="connsiteY981" fmla="*/ 275328 h 766135"/>
              <a:gd name="connsiteX982" fmla="*/ 67664 w 1005426"/>
              <a:gd name="connsiteY982" fmla="*/ 267648 h 766135"/>
              <a:gd name="connsiteX983" fmla="*/ 66108 w 1005426"/>
              <a:gd name="connsiteY983" fmla="*/ 259308 h 766135"/>
              <a:gd name="connsiteX984" fmla="*/ 65442 w 1005426"/>
              <a:gd name="connsiteY984" fmla="*/ 250530 h 766135"/>
              <a:gd name="connsiteX985" fmla="*/ 66553 w 1005426"/>
              <a:gd name="connsiteY985" fmla="*/ 241313 h 766135"/>
              <a:gd name="connsiteX986" fmla="*/ 68330 w 1005426"/>
              <a:gd name="connsiteY986" fmla="*/ 233194 h 766135"/>
              <a:gd name="connsiteX987" fmla="*/ 71219 w 1005426"/>
              <a:gd name="connsiteY987" fmla="*/ 225513 h 766135"/>
              <a:gd name="connsiteX988" fmla="*/ 74996 w 1005426"/>
              <a:gd name="connsiteY988" fmla="*/ 218929 h 766135"/>
              <a:gd name="connsiteX989" fmla="*/ 78996 w 1005426"/>
              <a:gd name="connsiteY989" fmla="*/ 213004 h 766135"/>
              <a:gd name="connsiteX990" fmla="*/ 82995 w 1005426"/>
              <a:gd name="connsiteY990" fmla="*/ 208176 h 766135"/>
              <a:gd name="connsiteX991" fmla="*/ 87217 w 1005426"/>
              <a:gd name="connsiteY991" fmla="*/ 204007 h 766135"/>
              <a:gd name="connsiteX992" fmla="*/ 90550 w 1005426"/>
              <a:gd name="connsiteY992" fmla="*/ 200715 h 766135"/>
              <a:gd name="connsiteX993" fmla="*/ 93438 w 1005426"/>
              <a:gd name="connsiteY993" fmla="*/ 198520 h 766135"/>
              <a:gd name="connsiteX994" fmla="*/ 95660 w 1005426"/>
              <a:gd name="connsiteY994" fmla="*/ 196984 h 766135"/>
              <a:gd name="connsiteX995" fmla="*/ 753969 w 1005426"/>
              <a:gd name="connsiteY995" fmla="*/ 37238 h 766135"/>
              <a:gd name="connsiteX996" fmla="*/ 752425 w 1005426"/>
              <a:gd name="connsiteY996" fmla="*/ 48035 h 766135"/>
              <a:gd name="connsiteX997" fmla="*/ 748677 w 1005426"/>
              <a:gd name="connsiteY997" fmla="*/ 58611 h 766135"/>
              <a:gd name="connsiteX998" fmla="*/ 743385 w 1005426"/>
              <a:gd name="connsiteY998" fmla="*/ 68747 h 766135"/>
              <a:gd name="connsiteX999" fmla="*/ 737211 w 1005426"/>
              <a:gd name="connsiteY999" fmla="*/ 77120 h 766135"/>
              <a:gd name="connsiteX1000" fmla="*/ 729935 w 1005426"/>
              <a:gd name="connsiteY1000" fmla="*/ 84612 h 766135"/>
              <a:gd name="connsiteX1001" fmla="*/ 721776 w 1005426"/>
              <a:gd name="connsiteY1001" fmla="*/ 91002 h 766135"/>
              <a:gd name="connsiteX1002" fmla="*/ 713397 w 1005426"/>
              <a:gd name="connsiteY1002" fmla="*/ 96510 h 766135"/>
              <a:gd name="connsiteX1003" fmla="*/ 705018 w 1005426"/>
              <a:gd name="connsiteY1003" fmla="*/ 101578 h 766135"/>
              <a:gd name="connsiteX1004" fmla="*/ 696860 w 1005426"/>
              <a:gd name="connsiteY1004" fmla="*/ 105104 h 766135"/>
              <a:gd name="connsiteX1005" fmla="*/ 689142 w 1005426"/>
              <a:gd name="connsiteY1005" fmla="*/ 108189 h 766135"/>
              <a:gd name="connsiteX1006" fmla="*/ 681866 w 1005426"/>
              <a:gd name="connsiteY1006" fmla="*/ 110612 h 766135"/>
              <a:gd name="connsiteX1007" fmla="*/ 681866 w 1005426"/>
              <a:gd name="connsiteY1007" fmla="*/ 125155 h 766135"/>
              <a:gd name="connsiteX1008" fmla="*/ 656068 w 1005426"/>
              <a:gd name="connsiteY1008" fmla="*/ 125155 h 766135"/>
              <a:gd name="connsiteX1009" fmla="*/ 652319 w 1005426"/>
              <a:gd name="connsiteY1009" fmla="*/ 145206 h 766135"/>
              <a:gd name="connsiteX1010" fmla="*/ 647909 w 1005426"/>
              <a:gd name="connsiteY1010" fmla="*/ 164156 h 766135"/>
              <a:gd name="connsiteX1011" fmla="*/ 642397 w 1005426"/>
              <a:gd name="connsiteY1011" fmla="*/ 182004 h 766135"/>
              <a:gd name="connsiteX1012" fmla="*/ 636444 w 1005426"/>
              <a:gd name="connsiteY1012" fmla="*/ 198970 h 766135"/>
              <a:gd name="connsiteX1013" fmla="*/ 629608 w 1005426"/>
              <a:gd name="connsiteY1013" fmla="*/ 214835 h 766135"/>
              <a:gd name="connsiteX1014" fmla="*/ 622111 w 1005426"/>
              <a:gd name="connsiteY1014" fmla="*/ 229818 h 766135"/>
              <a:gd name="connsiteX1015" fmla="*/ 614394 w 1005426"/>
              <a:gd name="connsiteY1015" fmla="*/ 243920 h 766135"/>
              <a:gd name="connsiteX1016" fmla="*/ 606235 w 1005426"/>
              <a:gd name="connsiteY1016" fmla="*/ 257141 h 766135"/>
              <a:gd name="connsiteX1017" fmla="*/ 597857 w 1005426"/>
              <a:gd name="connsiteY1017" fmla="*/ 269921 h 766135"/>
              <a:gd name="connsiteX1018" fmla="*/ 589478 w 1005426"/>
              <a:gd name="connsiteY1018" fmla="*/ 281599 h 766135"/>
              <a:gd name="connsiteX1019" fmla="*/ 607779 w 1005426"/>
              <a:gd name="connsiteY1019" fmla="*/ 282481 h 766135"/>
              <a:gd name="connsiteX1020" fmla="*/ 625639 w 1005426"/>
              <a:gd name="connsiteY1020" fmla="*/ 281819 h 766135"/>
              <a:gd name="connsiteX1021" fmla="*/ 642176 w 1005426"/>
              <a:gd name="connsiteY1021" fmla="*/ 279616 h 766135"/>
              <a:gd name="connsiteX1022" fmla="*/ 658052 w 1005426"/>
              <a:gd name="connsiteY1022" fmla="*/ 275870 h 766135"/>
              <a:gd name="connsiteX1023" fmla="*/ 672825 w 1005426"/>
              <a:gd name="connsiteY1023" fmla="*/ 271023 h 766135"/>
              <a:gd name="connsiteX1024" fmla="*/ 686717 w 1005426"/>
              <a:gd name="connsiteY1024" fmla="*/ 264192 h 766135"/>
              <a:gd name="connsiteX1025" fmla="*/ 699727 w 1005426"/>
              <a:gd name="connsiteY1025" fmla="*/ 256260 h 766135"/>
              <a:gd name="connsiteX1026" fmla="*/ 711854 w 1005426"/>
              <a:gd name="connsiteY1026" fmla="*/ 246344 h 766135"/>
              <a:gd name="connsiteX1027" fmla="*/ 722438 w 1005426"/>
              <a:gd name="connsiteY1027" fmla="*/ 235988 h 766135"/>
              <a:gd name="connsiteX1028" fmla="*/ 731919 w 1005426"/>
              <a:gd name="connsiteY1028" fmla="*/ 224530 h 766135"/>
              <a:gd name="connsiteX1029" fmla="*/ 740298 w 1005426"/>
              <a:gd name="connsiteY1029" fmla="*/ 212191 h 766135"/>
              <a:gd name="connsiteX1030" fmla="*/ 747795 w 1005426"/>
              <a:gd name="connsiteY1030" fmla="*/ 199191 h 766135"/>
              <a:gd name="connsiteX1031" fmla="*/ 754189 w 1005426"/>
              <a:gd name="connsiteY1031" fmla="*/ 185750 h 766135"/>
              <a:gd name="connsiteX1032" fmla="*/ 759922 w 1005426"/>
              <a:gd name="connsiteY1032" fmla="*/ 171868 h 766135"/>
              <a:gd name="connsiteX1033" fmla="*/ 764553 w 1005426"/>
              <a:gd name="connsiteY1033" fmla="*/ 157546 h 766135"/>
              <a:gd name="connsiteX1034" fmla="*/ 768521 w 1005426"/>
              <a:gd name="connsiteY1034" fmla="*/ 143444 h 766135"/>
              <a:gd name="connsiteX1035" fmla="*/ 772049 w 1005426"/>
              <a:gd name="connsiteY1035" fmla="*/ 129562 h 766135"/>
              <a:gd name="connsiteX1036" fmla="*/ 774916 w 1005426"/>
              <a:gd name="connsiteY1036" fmla="*/ 115680 h 766135"/>
              <a:gd name="connsiteX1037" fmla="*/ 777121 w 1005426"/>
              <a:gd name="connsiteY1037" fmla="*/ 102019 h 766135"/>
              <a:gd name="connsiteX1038" fmla="*/ 778664 w 1005426"/>
              <a:gd name="connsiteY1038" fmla="*/ 89239 h 766135"/>
              <a:gd name="connsiteX1039" fmla="*/ 779767 w 1005426"/>
              <a:gd name="connsiteY1039" fmla="*/ 76900 h 766135"/>
              <a:gd name="connsiteX1040" fmla="*/ 780869 w 1005426"/>
              <a:gd name="connsiteY1040" fmla="*/ 65442 h 766135"/>
              <a:gd name="connsiteX1041" fmla="*/ 781310 w 1005426"/>
              <a:gd name="connsiteY1041" fmla="*/ 54866 h 766135"/>
              <a:gd name="connsiteX1042" fmla="*/ 781751 w 1005426"/>
              <a:gd name="connsiteY1042" fmla="*/ 45391 h 766135"/>
              <a:gd name="connsiteX1043" fmla="*/ 781751 w 1005426"/>
              <a:gd name="connsiteY1043" fmla="*/ 37238 h 766135"/>
              <a:gd name="connsiteX1044" fmla="*/ 223674 w 1005426"/>
              <a:gd name="connsiteY1044" fmla="*/ 37018 h 766135"/>
              <a:gd name="connsiteX1045" fmla="*/ 224115 w 1005426"/>
              <a:gd name="connsiteY1045" fmla="*/ 44950 h 766135"/>
              <a:gd name="connsiteX1046" fmla="*/ 224335 w 1005426"/>
              <a:gd name="connsiteY1046" fmla="*/ 54645 h 766135"/>
              <a:gd name="connsiteX1047" fmla="*/ 224776 w 1005426"/>
              <a:gd name="connsiteY1047" fmla="*/ 65001 h 766135"/>
              <a:gd name="connsiteX1048" fmla="*/ 225658 w 1005426"/>
              <a:gd name="connsiteY1048" fmla="*/ 76459 h 766135"/>
              <a:gd name="connsiteX1049" fmla="*/ 226981 w 1005426"/>
              <a:gd name="connsiteY1049" fmla="*/ 88798 h 766135"/>
              <a:gd name="connsiteX1050" fmla="*/ 228525 w 1005426"/>
              <a:gd name="connsiteY1050" fmla="*/ 101799 h 766135"/>
              <a:gd name="connsiteX1051" fmla="*/ 230730 w 1005426"/>
              <a:gd name="connsiteY1051" fmla="*/ 115240 h 766135"/>
              <a:gd name="connsiteX1052" fmla="*/ 233376 w 1005426"/>
              <a:gd name="connsiteY1052" fmla="*/ 129121 h 766135"/>
              <a:gd name="connsiteX1053" fmla="*/ 236903 w 1005426"/>
              <a:gd name="connsiteY1053" fmla="*/ 143444 h 766135"/>
              <a:gd name="connsiteX1054" fmla="*/ 240872 w 1005426"/>
              <a:gd name="connsiteY1054" fmla="*/ 157546 h 766135"/>
              <a:gd name="connsiteX1055" fmla="*/ 245944 w 1005426"/>
              <a:gd name="connsiteY1055" fmla="*/ 171427 h 766135"/>
              <a:gd name="connsiteX1056" fmla="*/ 251456 w 1005426"/>
              <a:gd name="connsiteY1056" fmla="*/ 185309 h 766135"/>
              <a:gd name="connsiteX1057" fmla="*/ 258071 w 1005426"/>
              <a:gd name="connsiteY1057" fmla="*/ 198970 h 766135"/>
              <a:gd name="connsiteX1058" fmla="*/ 265568 w 1005426"/>
              <a:gd name="connsiteY1058" fmla="*/ 211750 h 766135"/>
              <a:gd name="connsiteX1059" fmla="*/ 273947 w 1005426"/>
              <a:gd name="connsiteY1059" fmla="*/ 224089 h 766135"/>
              <a:gd name="connsiteX1060" fmla="*/ 283208 w 1005426"/>
              <a:gd name="connsiteY1060" fmla="*/ 235988 h 766135"/>
              <a:gd name="connsiteX1061" fmla="*/ 293792 w 1005426"/>
              <a:gd name="connsiteY1061" fmla="*/ 246344 h 766135"/>
              <a:gd name="connsiteX1062" fmla="*/ 304596 w 1005426"/>
              <a:gd name="connsiteY1062" fmla="*/ 254938 h 766135"/>
              <a:gd name="connsiteX1063" fmla="*/ 316062 w 1005426"/>
              <a:gd name="connsiteY1063" fmla="*/ 262429 h 766135"/>
              <a:gd name="connsiteX1064" fmla="*/ 328189 w 1005426"/>
              <a:gd name="connsiteY1064" fmla="*/ 268599 h 766135"/>
              <a:gd name="connsiteX1065" fmla="*/ 340978 w 1005426"/>
              <a:gd name="connsiteY1065" fmla="*/ 273887 h 766135"/>
              <a:gd name="connsiteX1066" fmla="*/ 354649 w 1005426"/>
              <a:gd name="connsiteY1066" fmla="*/ 277413 h 766135"/>
              <a:gd name="connsiteX1067" fmla="*/ 368981 w 1005426"/>
              <a:gd name="connsiteY1067" fmla="*/ 280277 h 766135"/>
              <a:gd name="connsiteX1068" fmla="*/ 383975 w 1005426"/>
              <a:gd name="connsiteY1068" fmla="*/ 281819 h 766135"/>
              <a:gd name="connsiteX1069" fmla="*/ 399851 w 1005426"/>
              <a:gd name="connsiteY1069" fmla="*/ 282040 h 766135"/>
              <a:gd name="connsiteX1070" fmla="*/ 416388 w 1005426"/>
              <a:gd name="connsiteY1070" fmla="*/ 281599 h 766135"/>
              <a:gd name="connsiteX1071" fmla="*/ 407568 w 1005426"/>
              <a:gd name="connsiteY1071" fmla="*/ 269480 h 766135"/>
              <a:gd name="connsiteX1072" fmla="*/ 399189 w 1005426"/>
              <a:gd name="connsiteY1072" fmla="*/ 257141 h 766135"/>
              <a:gd name="connsiteX1073" fmla="*/ 391251 w 1005426"/>
              <a:gd name="connsiteY1073" fmla="*/ 243700 h 766135"/>
              <a:gd name="connsiteX1074" fmla="*/ 383313 w 1005426"/>
              <a:gd name="connsiteY1074" fmla="*/ 229818 h 766135"/>
              <a:gd name="connsiteX1075" fmla="*/ 375816 w 1005426"/>
              <a:gd name="connsiteY1075" fmla="*/ 214615 h 766135"/>
              <a:gd name="connsiteX1076" fmla="*/ 369422 w 1005426"/>
              <a:gd name="connsiteY1076" fmla="*/ 198530 h 766135"/>
              <a:gd name="connsiteX1077" fmla="*/ 363028 w 1005426"/>
              <a:gd name="connsiteY1077" fmla="*/ 182004 h 766135"/>
              <a:gd name="connsiteX1078" fmla="*/ 357515 w 1005426"/>
              <a:gd name="connsiteY1078" fmla="*/ 164156 h 766135"/>
              <a:gd name="connsiteX1079" fmla="*/ 353105 w 1005426"/>
              <a:gd name="connsiteY1079" fmla="*/ 145206 h 766135"/>
              <a:gd name="connsiteX1080" fmla="*/ 349798 w 1005426"/>
              <a:gd name="connsiteY1080" fmla="*/ 125155 h 766135"/>
              <a:gd name="connsiteX1081" fmla="*/ 323559 w 1005426"/>
              <a:gd name="connsiteY1081" fmla="*/ 125155 h 766135"/>
              <a:gd name="connsiteX1082" fmla="*/ 323559 w 1005426"/>
              <a:gd name="connsiteY1082" fmla="*/ 110612 h 766135"/>
              <a:gd name="connsiteX1083" fmla="*/ 316282 w 1005426"/>
              <a:gd name="connsiteY1083" fmla="*/ 108189 h 766135"/>
              <a:gd name="connsiteX1084" fmla="*/ 308565 w 1005426"/>
              <a:gd name="connsiteY1084" fmla="*/ 105104 h 766135"/>
              <a:gd name="connsiteX1085" fmla="*/ 300407 w 1005426"/>
              <a:gd name="connsiteY1085" fmla="*/ 101138 h 766135"/>
              <a:gd name="connsiteX1086" fmla="*/ 292028 w 1005426"/>
              <a:gd name="connsiteY1086" fmla="*/ 96510 h 766135"/>
              <a:gd name="connsiteX1087" fmla="*/ 283649 w 1005426"/>
              <a:gd name="connsiteY1087" fmla="*/ 91002 h 766135"/>
              <a:gd name="connsiteX1088" fmla="*/ 275711 w 1005426"/>
              <a:gd name="connsiteY1088" fmla="*/ 84612 h 766135"/>
              <a:gd name="connsiteX1089" fmla="*/ 268435 w 1005426"/>
              <a:gd name="connsiteY1089" fmla="*/ 77120 h 766135"/>
              <a:gd name="connsiteX1090" fmla="*/ 262040 w 1005426"/>
              <a:gd name="connsiteY1090" fmla="*/ 68527 h 766135"/>
              <a:gd name="connsiteX1091" fmla="*/ 256748 w 1005426"/>
              <a:gd name="connsiteY1091" fmla="*/ 58611 h 766135"/>
              <a:gd name="connsiteX1092" fmla="*/ 253441 w 1005426"/>
              <a:gd name="connsiteY1092" fmla="*/ 48035 h 766135"/>
              <a:gd name="connsiteX1093" fmla="*/ 251456 w 1005426"/>
              <a:gd name="connsiteY1093" fmla="*/ 37018 h 766135"/>
              <a:gd name="connsiteX1094" fmla="*/ 187953 w 1005426"/>
              <a:gd name="connsiteY1094" fmla="*/ 0 h 766135"/>
              <a:gd name="connsiteX1095" fmla="*/ 295556 w 1005426"/>
              <a:gd name="connsiteY1095" fmla="*/ 0 h 766135"/>
              <a:gd name="connsiteX1096" fmla="*/ 290264 w 1005426"/>
              <a:gd name="connsiteY1096" fmla="*/ 22916 h 766135"/>
              <a:gd name="connsiteX1097" fmla="*/ 288941 w 1005426"/>
              <a:gd name="connsiteY1097" fmla="*/ 29967 h 766135"/>
              <a:gd name="connsiteX1098" fmla="*/ 289161 w 1005426"/>
              <a:gd name="connsiteY1098" fmla="*/ 36797 h 766135"/>
              <a:gd name="connsiteX1099" fmla="*/ 290705 w 1005426"/>
              <a:gd name="connsiteY1099" fmla="*/ 42967 h 766135"/>
              <a:gd name="connsiteX1100" fmla="*/ 293571 w 1005426"/>
              <a:gd name="connsiteY1100" fmla="*/ 48696 h 766135"/>
              <a:gd name="connsiteX1101" fmla="*/ 297981 w 1005426"/>
              <a:gd name="connsiteY1101" fmla="*/ 54204 h 766135"/>
              <a:gd name="connsiteX1102" fmla="*/ 303493 w 1005426"/>
              <a:gd name="connsiteY1102" fmla="*/ 59493 h 766135"/>
              <a:gd name="connsiteX1103" fmla="*/ 310108 w 1005426"/>
              <a:gd name="connsiteY1103" fmla="*/ 63900 h 766135"/>
              <a:gd name="connsiteX1104" fmla="*/ 316723 w 1005426"/>
              <a:gd name="connsiteY1104" fmla="*/ 67866 h 766135"/>
              <a:gd name="connsiteX1105" fmla="*/ 323559 w 1005426"/>
              <a:gd name="connsiteY1105" fmla="*/ 70951 h 766135"/>
              <a:gd name="connsiteX1106" fmla="*/ 329953 w 1005426"/>
              <a:gd name="connsiteY1106" fmla="*/ 73815 h 766135"/>
              <a:gd name="connsiteX1107" fmla="*/ 336348 w 1005426"/>
              <a:gd name="connsiteY1107" fmla="*/ 75798 h 766135"/>
              <a:gd name="connsiteX1108" fmla="*/ 341639 w 1005426"/>
              <a:gd name="connsiteY1108" fmla="*/ 77341 h 766135"/>
              <a:gd name="connsiteX1109" fmla="*/ 346049 w 1005426"/>
              <a:gd name="connsiteY1109" fmla="*/ 78442 h 766135"/>
              <a:gd name="connsiteX1110" fmla="*/ 346049 w 1005426"/>
              <a:gd name="connsiteY1110" fmla="*/ 67866 h 766135"/>
              <a:gd name="connsiteX1111" fmla="*/ 346049 w 1005426"/>
              <a:gd name="connsiteY1111" fmla="*/ 57069 h 766135"/>
              <a:gd name="connsiteX1112" fmla="*/ 320472 w 1005426"/>
              <a:gd name="connsiteY1112" fmla="*/ 57069 h 766135"/>
              <a:gd name="connsiteX1113" fmla="*/ 320472 w 1005426"/>
              <a:gd name="connsiteY1113" fmla="*/ 27763 h 766135"/>
              <a:gd name="connsiteX1114" fmla="*/ 502823 w 1005426"/>
              <a:gd name="connsiteY1114" fmla="*/ 27763 h 766135"/>
              <a:gd name="connsiteX1115" fmla="*/ 685173 w 1005426"/>
              <a:gd name="connsiteY1115" fmla="*/ 27763 h 766135"/>
              <a:gd name="connsiteX1116" fmla="*/ 685173 w 1005426"/>
              <a:gd name="connsiteY1116" fmla="*/ 57289 h 766135"/>
              <a:gd name="connsiteX1117" fmla="*/ 659596 w 1005426"/>
              <a:gd name="connsiteY1117" fmla="*/ 57289 h 766135"/>
              <a:gd name="connsiteX1118" fmla="*/ 659596 w 1005426"/>
              <a:gd name="connsiteY1118" fmla="*/ 68086 h 766135"/>
              <a:gd name="connsiteX1119" fmla="*/ 659596 w 1005426"/>
              <a:gd name="connsiteY1119" fmla="*/ 78663 h 766135"/>
              <a:gd name="connsiteX1120" fmla="*/ 659816 w 1005426"/>
              <a:gd name="connsiteY1120" fmla="*/ 78663 h 766135"/>
              <a:gd name="connsiteX1121" fmla="*/ 663785 w 1005426"/>
              <a:gd name="connsiteY1121" fmla="*/ 77341 h 766135"/>
              <a:gd name="connsiteX1122" fmla="*/ 669077 w 1005426"/>
              <a:gd name="connsiteY1122" fmla="*/ 75798 h 766135"/>
              <a:gd name="connsiteX1123" fmla="*/ 675471 w 1005426"/>
              <a:gd name="connsiteY1123" fmla="*/ 74035 h 766135"/>
              <a:gd name="connsiteX1124" fmla="*/ 681866 w 1005426"/>
              <a:gd name="connsiteY1124" fmla="*/ 71171 h 766135"/>
              <a:gd name="connsiteX1125" fmla="*/ 688922 w 1005426"/>
              <a:gd name="connsiteY1125" fmla="*/ 67866 h 766135"/>
              <a:gd name="connsiteX1126" fmla="*/ 695758 w 1005426"/>
              <a:gd name="connsiteY1126" fmla="*/ 64120 h 766135"/>
              <a:gd name="connsiteX1127" fmla="*/ 701931 w 1005426"/>
              <a:gd name="connsiteY1127" fmla="*/ 59493 h 766135"/>
              <a:gd name="connsiteX1128" fmla="*/ 707444 w 1005426"/>
              <a:gd name="connsiteY1128" fmla="*/ 54645 h 766135"/>
              <a:gd name="connsiteX1129" fmla="*/ 711854 w 1005426"/>
              <a:gd name="connsiteY1129" fmla="*/ 48696 h 766135"/>
              <a:gd name="connsiteX1130" fmla="*/ 714720 w 1005426"/>
              <a:gd name="connsiteY1130" fmla="*/ 42967 h 766135"/>
              <a:gd name="connsiteX1131" fmla="*/ 716264 w 1005426"/>
              <a:gd name="connsiteY1131" fmla="*/ 36797 h 766135"/>
              <a:gd name="connsiteX1132" fmla="*/ 716484 w 1005426"/>
              <a:gd name="connsiteY1132" fmla="*/ 30187 h 766135"/>
              <a:gd name="connsiteX1133" fmla="*/ 715602 w 1005426"/>
              <a:gd name="connsiteY1133" fmla="*/ 23136 h 766135"/>
              <a:gd name="connsiteX1134" fmla="*/ 710090 w 1005426"/>
              <a:gd name="connsiteY1134" fmla="*/ 0 h 766135"/>
              <a:gd name="connsiteX1135" fmla="*/ 817472 w 1005426"/>
              <a:gd name="connsiteY1135" fmla="*/ 0 h 766135"/>
              <a:gd name="connsiteX1136" fmla="*/ 818795 w 1005426"/>
              <a:gd name="connsiteY1136" fmla="*/ 17407 h 766135"/>
              <a:gd name="connsiteX1137" fmla="*/ 818795 w 1005426"/>
              <a:gd name="connsiteY1137" fmla="*/ 19390 h 766135"/>
              <a:gd name="connsiteX1138" fmla="*/ 819015 w 1005426"/>
              <a:gd name="connsiteY1138" fmla="*/ 23136 h 766135"/>
              <a:gd name="connsiteX1139" fmla="*/ 819015 w 1005426"/>
              <a:gd name="connsiteY1139" fmla="*/ 28424 h 766135"/>
              <a:gd name="connsiteX1140" fmla="*/ 819015 w 1005426"/>
              <a:gd name="connsiteY1140" fmla="*/ 35475 h 766135"/>
              <a:gd name="connsiteX1141" fmla="*/ 819015 w 1005426"/>
              <a:gd name="connsiteY1141" fmla="*/ 44069 h 766135"/>
              <a:gd name="connsiteX1142" fmla="*/ 819015 w 1005426"/>
              <a:gd name="connsiteY1142" fmla="*/ 53764 h 766135"/>
              <a:gd name="connsiteX1143" fmla="*/ 818574 w 1005426"/>
              <a:gd name="connsiteY1143" fmla="*/ 64781 h 766135"/>
              <a:gd name="connsiteX1144" fmla="*/ 817472 w 1005426"/>
              <a:gd name="connsiteY1144" fmla="*/ 76459 h 766135"/>
              <a:gd name="connsiteX1145" fmla="*/ 816590 w 1005426"/>
              <a:gd name="connsiteY1145" fmla="*/ 89459 h 766135"/>
              <a:gd name="connsiteX1146" fmla="*/ 814826 w 1005426"/>
              <a:gd name="connsiteY1146" fmla="*/ 103121 h 766135"/>
              <a:gd name="connsiteX1147" fmla="*/ 812621 w 1005426"/>
              <a:gd name="connsiteY1147" fmla="*/ 117223 h 766135"/>
              <a:gd name="connsiteX1148" fmla="*/ 809975 w 1005426"/>
              <a:gd name="connsiteY1148" fmla="*/ 131765 h 766135"/>
              <a:gd name="connsiteX1149" fmla="*/ 806667 w 1005426"/>
              <a:gd name="connsiteY1149" fmla="*/ 146749 h 766135"/>
              <a:gd name="connsiteX1150" fmla="*/ 802698 w 1005426"/>
              <a:gd name="connsiteY1150" fmla="*/ 161953 h 766135"/>
              <a:gd name="connsiteX1151" fmla="*/ 797627 w 1005426"/>
              <a:gd name="connsiteY1151" fmla="*/ 176936 h 766135"/>
              <a:gd name="connsiteX1152" fmla="*/ 791894 w 1005426"/>
              <a:gd name="connsiteY1152" fmla="*/ 192140 h 766135"/>
              <a:gd name="connsiteX1153" fmla="*/ 785500 w 1005426"/>
              <a:gd name="connsiteY1153" fmla="*/ 207123 h 766135"/>
              <a:gd name="connsiteX1154" fmla="*/ 778003 w 1005426"/>
              <a:gd name="connsiteY1154" fmla="*/ 221666 h 766135"/>
              <a:gd name="connsiteX1155" fmla="*/ 769183 w 1005426"/>
              <a:gd name="connsiteY1155" fmla="*/ 235988 h 766135"/>
              <a:gd name="connsiteX1156" fmla="*/ 759481 w 1005426"/>
              <a:gd name="connsiteY1156" fmla="*/ 249429 h 766135"/>
              <a:gd name="connsiteX1157" fmla="*/ 748897 w 1005426"/>
              <a:gd name="connsiteY1157" fmla="*/ 262209 h 766135"/>
              <a:gd name="connsiteX1158" fmla="*/ 736770 w 1005426"/>
              <a:gd name="connsiteY1158" fmla="*/ 273887 h 766135"/>
              <a:gd name="connsiteX1159" fmla="*/ 724422 w 1005426"/>
              <a:gd name="connsiteY1159" fmla="*/ 284243 h 766135"/>
              <a:gd name="connsiteX1160" fmla="*/ 710751 w 1005426"/>
              <a:gd name="connsiteY1160" fmla="*/ 293498 h 766135"/>
              <a:gd name="connsiteX1161" fmla="*/ 696199 w 1005426"/>
              <a:gd name="connsiteY1161" fmla="*/ 301210 h 766135"/>
              <a:gd name="connsiteX1162" fmla="*/ 681425 w 1005426"/>
              <a:gd name="connsiteY1162" fmla="*/ 307820 h 766135"/>
              <a:gd name="connsiteX1163" fmla="*/ 665549 w 1005426"/>
              <a:gd name="connsiteY1163" fmla="*/ 312668 h 766135"/>
              <a:gd name="connsiteX1164" fmla="*/ 649012 w 1005426"/>
              <a:gd name="connsiteY1164" fmla="*/ 316413 h 766135"/>
              <a:gd name="connsiteX1165" fmla="*/ 631372 w 1005426"/>
              <a:gd name="connsiteY1165" fmla="*/ 318617 h 766135"/>
              <a:gd name="connsiteX1166" fmla="*/ 613291 w 1005426"/>
              <a:gd name="connsiteY1166" fmla="*/ 319498 h 766135"/>
              <a:gd name="connsiteX1167" fmla="*/ 594329 w 1005426"/>
              <a:gd name="connsiteY1167" fmla="*/ 319058 h 766135"/>
              <a:gd name="connsiteX1168" fmla="*/ 596534 w 1005426"/>
              <a:gd name="connsiteY1168" fmla="*/ 325007 h 766135"/>
              <a:gd name="connsiteX1169" fmla="*/ 561254 w 1005426"/>
              <a:gd name="connsiteY1169" fmla="*/ 337567 h 766135"/>
              <a:gd name="connsiteX1170" fmla="*/ 555962 w 1005426"/>
              <a:gd name="connsiteY1170" fmla="*/ 322804 h 766135"/>
              <a:gd name="connsiteX1171" fmla="*/ 546922 w 1005426"/>
              <a:gd name="connsiteY1171" fmla="*/ 333600 h 766135"/>
              <a:gd name="connsiteX1172" fmla="*/ 539204 w 1005426"/>
              <a:gd name="connsiteY1172" fmla="*/ 343516 h 766135"/>
              <a:gd name="connsiteX1173" fmla="*/ 531928 w 1005426"/>
              <a:gd name="connsiteY1173" fmla="*/ 352770 h 766135"/>
              <a:gd name="connsiteX1174" fmla="*/ 526416 w 1005426"/>
              <a:gd name="connsiteY1174" fmla="*/ 361364 h 766135"/>
              <a:gd name="connsiteX1175" fmla="*/ 522006 w 1005426"/>
              <a:gd name="connsiteY1175" fmla="*/ 369737 h 766135"/>
              <a:gd name="connsiteX1176" fmla="*/ 519360 w 1005426"/>
              <a:gd name="connsiteY1176" fmla="*/ 377669 h 766135"/>
              <a:gd name="connsiteX1177" fmla="*/ 518257 w 1005426"/>
              <a:gd name="connsiteY1177" fmla="*/ 385381 h 766135"/>
              <a:gd name="connsiteX1178" fmla="*/ 519360 w 1005426"/>
              <a:gd name="connsiteY1178" fmla="*/ 393534 h 766135"/>
              <a:gd name="connsiteX1179" fmla="*/ 522006 w 1005426"/>
              <a:gd name="connsiteY1179" fmla="*/ 400805 h 766135"/>
              <a:gd name="connsiteX1180" fmla="*/ 526416 w 1005426"/>
              <a:gd name="connsiteY1180" fmla="*/ 407856 h 766135"/>
              <a:gd name="connsiteX1181" fmla="*/ 531928 w 1005426"/>
              <a:gd name="connsiteY1181" fmla="*/ 414467 h 766135"/>
              <a:gd name="connsiteX1182" fmla="*/ 538984 w 1005426"/>
              <a:gd name="connsiteY1182" fmla="*/ 420636 h 766135"/>
              <a:gd name="connsiteX1183" fmla="*/ 546701 w 1005426"/>
              <a:gd name="connsiteY1183" fmla="*/ 426365 h 766135"/>
              <a:gd name="connsiteX1184" fmla="*/ 555521 w 1005426"/>
              <a:gd name="connsiteY1184" fmla="*/ 431653 h 766135"/>
              <a:gd name="connsiteX1185" fmla="*/ 564782 w 1005426"/>
              <a:gd name="connsiteY1185" fmla="*/ 436501 h 766135"/>
              <a:gd name="connsiteX1186" fmla="*/ 574484 w 1005426"/>
              <a:gd name="connsiteY1186" fmla="*/ 440908 h 766135"/>
              <a:gd name="connsiteX1187" fmla="*/ 584186 w 1005426"/>
              <a:gd name="connsiteY1187" fmla="*/ 444874 h 766135"/>
              <a:gd name="connsiteX1188" fmla="*/ 594108 w 1005426"/>
              <a:gd name="connsiteY1188" fmla="*/ 448620 h 766135"/>
              <a:gd name="connsiteX1189" fmla="*/ 603810 w 1005426"/>
              <a:gd name="connsiteY1189" fmla="*/ 451925 h 766135"/>
              <a:gd name="connsiteX1190" fmla="*/ 613071 w 1005426"/>
              <a:gd name="connsiteY1190" fmla="*/ 454789 h 766135"/>
              <a:gd name="connsiteX1191" fmla="*/ 621450 w 1005426"/>
              <a:gd name="connsiteY1191" fmla="*/ 457213 h 766135"/>
              <a:gd name="connsiteX1192" fmla="*/ 629608 w 1005426"/>
              <a:gd name="connsiteY1192" fmla="*/ 459196 h 766135"/>
              <a:gd name="connsiteX1193" fmla="*/ 636444 w 1005426"/>
              <a:gd name="connsiteY1193" fmla="*/ 460959 h 766135"/>
              <a:gd name="connsiteX1194" fmla="*/ 642176 w 1005426"/>
              <a:gd name="connsiteY1194" fmla="*/ 462281 h 766135"/>
              <a:gd name="connsiteX1195" fmla="*/ 646366 w 1005426"/>
              <a:gd name="connsiteY1195" fmla="*/ 463163 h 766135"/>
              <a:gd name="connsiteX1196" fmla="*/ 649232 w 1005426"/>
              <a:gd name="connsiteY1196" fmla="*/ 463824 h 766135"/>
              <a:gd name="connsiteX1197" fmla="*/ 650114 w 1005426"/>
              <a:gd name="connsiteY1197" fmla="*/ 464044 h 766135"/>
              <a:gd name="connsiteX1198" fmla="*/ 650114 w 1005426"/>
              <a:gd name="connsiteY1198" fmla="*/ 482553 h 766135"/>
              <a:gd name="connsiteX1199" fmla="*/ 670180 w 1005426"/>
              <a:gd name="connsiteY1199" fmla="*/ 482553 h 766135"/>
              <a:gd name="connsiteX1200" fmla="*/ 670180 w 1005426"/>
              <a:gd name="connsiteY1200" fmla="*/ 508994 h 766135"/>
              <a:gd name="connsiteX1201" fmla="*/ 653642 w 1005426"/>
              <a:gd name="connsiteY1201" fmla="*/ 508994 h 766135"/>
              <a:gd name="connsiteX1202" fmla="*/ 653642 w 1005426"/>
              <a:gd name="connsiteY1202" fmla="*/ 690998 h 766135"/>
              <a:gd name="connsiteX1203" fmla="*/ 670180 w 1005426"/>
              <a:gd name="connsiteY1203" fmla="*/ 690998 h 766135"/>
              <a:gd name="connsiteX1204" fmla="*/ 670180 w 1005426"/>
              <a:gd name="connsiteY1204" fmla="*/ 720965 h 766135"/>
              <a:gd name="connsiteX1205" fmla="*/ 681645 w 1005426"/>
              <a:gd name="connsiteY1205" fmla="*/ 720965 h 766135"/>
              <a:gd name="connsiteX1206" fmla="*/ 681645 w 1005426"/>
              <a:gd name="connsiteY1206" fmla="*/ 766135 h 766135"/>
              <a:gd name="connsiteX1207" fmla="*/ 502823 w 1005426"/>
              <a:gd name="connsiteY1207" fmla="*/ 766135 h 766135"/>
              <a:gd name="connsiteX1208" fmla="*/ 502823 w 1005426"/>
              <a:gd name="connsiteY1208" fmla="*/ 765915 h 766135"/>
              <a:gd name="connsiteX1209" fmla="*/ 323779 w 1005426"/>
              <a:gd name="connsiteY1209" fmla="*/ 765915 h 766135"/>
              <a:gd name="connsiteX1210" fmla="*/ 323779 w 1005426"/>
              <a:gd name="connsiteY1210" fmla="*/ 720965 h 766135"/>
              <a:gd name="connsiteX1211" fmla="*/ 335245 w 1005426"/>
              <a:gd name="connsiteY1211" fmla="*/ 720965 h 766135"/>
              <a:gd name="connsiteX1212" fmla="*/ 335245 w 1005426"/>
              <a:gd name="connsiteY1212" fmla="*/ 690557 h 766135"/>
              <a:gd name="connsiteX1213" fmla="*/ 351782 w 1005426"/>
              <a:gd name="connsiteY1213" fmla="*/ 690557 h 766135"/>
              <a:gd name="connsiteX1214" fmla="*/ 351782 w 1005426"/>
              <a:gd name="connsiteY1214" fmla="*/ 508774 h 766135"/>
              <a:gd name="connsiteX1215" fmla="*/ 335245 w 1005426"/>
              <a:gd name="connsiteY1215" fmla="*/ 508774 h 766135"/>
              <a:gd name="connsiteX1216" fmla="*/ 335245 w 1005426"/>
              <a:gd name="connsiteY1216" fmla="*/ 482332 h 766135"/>
              <a:gd name="connsiteX1217" fmla="*/ 355310 w 1005426"/>
              <a:gd name="connsiteY1217" fmla="*/ 482332 h 766135"/>
              <a:gd name="connsiteX1218" fmla="*/ 355310 w 1005426"/>
              <a:gd name="connsiteY1218" fmla="*/ 463824 h 766135"/>
              <a:gd name="connsiteX1219" fmla="*/ 356192 w 1005426"/>
              <a:gd name="connsiteY1219" fmla="*/ 463383 h 766135"/>
              <a:gd name="connsiteX1220" fmla="*/ 359059 w 1005426"/>
              <a:gd name="connsiteY1220" fmla="*/ 462722 h 766135"/>
              <a:gd name="connsiteX1221" fmla="*/ 363469 w 1005426"/>
              <a:gd name="connsiteY1221" fmla="*/ 461840 h 766135"/>
              <a:gd name="connsiteX1222" fmla="*/ 368981 w 1005426"/>
              <a:gd name="connsiteY1222" fmla="*/ 460739 h 766135"/>
              <a:gd name="connsiteX1223" fmla="*/ 375816 w 1005426"/>
              <a:gd name="connsiteY1223" fmla="*/ 458756 h 766135"/>
              <a:gd name="connsiteX1224" fmla="*/ 383975 w 1005426"/>
              <a:gd name="connsiteY1224" fmla="*/ 456993 h 766135"/>
              <a:gd name="connsiteX1225" fmla="*/ 392795 w 1005426"/>
              <a:gd name="connsiteY1225" fmla="*/ 454569 h 766135"/>
              <a:gd name="connsiteX1226" fmla="*/ 401835 w 1005426"/>
              <a:gd name="connsiteY1226" fmla="*/ 451705 h 766135"/>
              <a:gd name="connsiteX1227" fmla="*/ 411316 w 1005426"/>
              <a:gd name="connsiteY1227" fmla="*/ 448399 h 766135"/>
              <a:gd name="connsiteX1228" fmla="*/ 421459 w 1005426"/>
              <a:gd name="connsiteY1228" fmla="*/ 444654 h 766135"/>
              <a:gd name="connsiteX1229" fmla="*/ 431382 w 1005426"/>
              <a:gd name="connsiteY1229" fmla="*/ 440687 h 766135"/>
              <a:gd name="connsiteX1230" fmla="*/ 441083 w 1005426"/>
              <a:gd name="connsiteY1230" fmla="*/ 436281 h 766135"/>
              <a:gd name="connsiteX1231" fmla="*/ 450124 w 1005426"/>
              <a:gd name="connsiteY1231" fmla="*/ 431433 h 766135"/>
              <a:gd name="connsiteX1232" fmla="*/ 458723 w 1005426"/>
              <a:gd name="connsiteY1232" fmla="*/ 426145 h 766135"/>
              <a:gd name="connsiteX1233" fmla="*/ 466882 w 1005426"/>
              <a:gd name="connsiteY1233" fmla="*/ 420195 h 766135"/>
              <a:gd name="connsiteX1234" fmla="*/ 473717 w 1005426"/>
              <a:gd name="connsiteY1234" fmla="*/ 414026 h 766135"/>
              <a:gd name="connsiteX1235" fmla="*/ 479450 w 1005426"/>
              <a:gd name="connsiteY1235" fmla="*/ 407636 h 766135"/>
              <a:gd name="connsiteX1236" fmla="*/ 483639 w 1005426"/>
              <a:gd name="connsiteY1236" fmla="*/ 400585 h 766135"/>
              <a:gd name="connsiteX1237" fmla="*/ 486506 w 1005426"/>
              <a:gd name="connsiteY1237" fmla="*/ 393093 h 766135"/>
              <a:gd name="connsiteX1238" fmla="*/ 487388 w 1005426"/>
              <a:gd name="connsiteY1238" fmla="*/ 385161 h 766135"/>
              <a:gd name="connsiteX1239" fmla="*/ 486506 w 1005426"/>
              <a:gd name="connsiteY1239" fmla="*/ 377449 h 766135"/>
              <a:gd name="connsiteX1240" fmla="*/ 483639 w 1005426"/>
              <a:gd name="connsiteY1240" fmla="*/ 369737 h 766135"/>
              <a:gd name="connsiteX1241" fmla="*/ 479450 w 1005426"/>
              <a:gd name="connsiteY1241" fmla="*/ 361364 h 766135"/>
              <a:gd name="connsiteX1242" fmla="*/ 473496 w 1005426"/>
              <a:gd name="connsiteY1242" fmla="*/ 352550 h 766135"/>
              <a:gd name="connsiteX1243" fmla="*/ 466220 w 1005426"/>
              <a:gd name="connsiteY1243" fmla="*/ 343296 h 766135"/>
              <a:gd name="connsiteX1244" fmla="*/ 458503 w 1005426"/>
              <a:gd name="connsiteY1244" fmla="*/ 333380 h 766135"/>
              <a:gd name="connsiteX1245" fmla="*/ 449462 w 1005426"/>
              <a:gd name="connsiteY1245" fmla="*/ 322583 h 766135"/>
              <a:gd name="connsiteX1246" fmla="*/ 444170 w 1005426"/>
              <a:gd name="connsiteY1246" fmla="*/ 337567 h 766135"/>
              <a:gd name="connsiteX1247" fmla="*/ 408891 w 1005426"/>
              <a:gd name="connsiteY1247" fmla="*/ 325007 h 766135"/>
              <a:gd name="connsiteX1248" fmla="*/ 411096 w 1005426"/>
              <a:gd name="connsiteY1248" fmla="*/ 319058 h 766135"/>
              <a:gd name="connsiteX1249" fmla="*/ 392354 w 1005426"/>
              <a:gd name="connsiteY1249" fmla="*/ 319498 h 766135"/>
              <a:gd name="connsiteX1250" fmla="*/ 374052 w 1005426"/>
              <a:gd name="connsiteY1250" fmla="*/ 318617 h 766135"/>
              <a:gd name="connsiteX1251" fmla="*/ 356854 w 1005426"/>
              <a:gd name="connsiteY1251" fmla="*/ 315973 h 766135"/>
              <a:gd name="connsiteX1252" fmla="*/ 340096 w 1005426"/>
              <a:gd name="connsiteY1252" fmla="*/ 312447 h 766135"/>
              <a:gd name="connsiteX1253" fmla="*/ 324220 w 1005426"/>
              <a:gd name="connsiteY1253" fmla="*/ 307379 h 766135"/>
              <a:gd name="connsiteX1254" fmla="*/ 309226 w 1005426"/>
              <a:gd name="connsiteY1254" fmla="*/ 300989 h 766135"/>
              <a:gd name="connsiteX1255" fmla="*/ 294894 w 1005426"/>
              <a:gd name="connsiteY1255" fmla="*/ 293277 h 766135"/>
              <a:gd name="connsiteX1256" fmla="*/ 281444 w 1005426"/>
              <a:gd name="connsiteY1256" fmla="*/ 284243 h 766135"/>
              <a:gd name="connsiteX1257" fmla="*/ 268655 w 1005426"/>
              <a:gd name="connsiteY1257" fmla="*/ 273887 h 766135"/>
              <a:gd name="connsiteX1258" fmla="*/ 256528 w 1005426"/>
              <a:gd name="connsiteY1258" fmla="*/ 261768 h 766135"/>
              <a:gd name="connsiteX1259" fmla="*/ 245944 w 1005426"/>
              <a:gd name="connsiteY1259" fmla="*/ 249209 h 766135"/>
              <a:gd name="connsiteX1260" fmla="*/ 236242 w 1005426"/>
              <a:gd name="connsiteY1260" fmla="*/ 235547 h 766135"/>
              <a:gd name="connsiteX1261" fmla="*/ 227422 w 1005426"/>
              <a:gd name="connsiteY1261" fmla="*/ 221666 h 766135"/>
              <a:gd name="connsiteX1262" fmla="*/ 219925 w 1005426"/>
              <a:gd name="connsiteY1262" fmla="*/ 206903 h 766135"/>
              <a:gd name="connsiteX1263" fmla="*/ 213531 w 1005426"/>
              <a:gd name="connsiteY1263" fmla="*/ 192140 h 766135"/>
              <a:gd name="connsiteX1264" fmla="*/ 207798 w 1005426"/>
              <a:gd name="connsiteY1264" fmla="*/ 176936 h 766135"/>
              <a:gd name="connsiteX1265" fmla="*/ 203167 w 1005426"/>
              <a:gd name="connsiteY1265" fmla="*/ 161512 h 766135"/>
              <a:gd name="connsiteX1266" fmla="*/ 198758 w 1005426"/>
              <a:gd name="connsiteY1266" fmla="*/ 146528 h 766135"/>
              <a:gd name="connsiteX1267" fmla="*/ 195671 w 1005426"/>
              <a:gd name="connsiteY1267" fmla="*/ 131325 h 766135"/>
              <a:gd name="connsiteX1268" fmla="*/ 192804 w 1005426"/>
              <a:gd name="connsiteY1268" fmla="*/ 116782 h 766135"/>
              <a:gd name="connsiteX1269" fmla="*/ 190820 w 1005426"/>
              <a:gd name="connsiteY1269" fmla="*/ 102680 h 766135"/>
              <a:gd name="connsiteX1270" fmla="*/ 189056 w 1005426"/>
              <a:gd name="connsiteY1270" fmla="*/ 89239 h 766135"/>
              <a:gd name="connsiteX1271" fmla="*/ 187953 w 1005426"/>
              <a:gd name="connsiteY1271" fmla="*/ 76459 h 766135"/>
              <a:gd name="connsiteX1272" fmla="*/ 187071 w 1005426"/>
              <a:gd name="connsiteY1272" fmla="*/ 64561 h 766135"/>
              <a:gd name="connsiteX1273" fmla="*/ 186630 w 1005426"/>
              <a:gd name="connsiteY1273" fmla="*/ 53764 h 766135"/>
              <a:gd name="connsiteX1274" fmla="*/ 186410 w 1005426"/>
              <a:gd name="connsiteY1274" fmla="*/ 43848 h 766135"/>
              <a:gd name="connsiteX1275" fmla="*/ 186410 w 1005426"/>
              <a:gd name="connsiteY1275" fmla="*/ 35475 h 766135"/>
              <a:gd name="connsiteX1276" fmla="*/ 186410 w 1005426"/>
              <a:gd name="connsiteY1276" fmla="*/ 28424 h 766135"/>
              <a:gd name="connsiteX1277" fmla="*/ 186410 w 1005426"/>
              <a:gd name="connsiteY1277" fmla="*/ 22916 h 766135"/>
              <a:gd name="connsiteX1278" fmla="*/ 186630 w 1005426"/>
              <a:gd name="connsiteY1278" fmla="*/ 19170 h 766135"/>
              <a:gd name="connsiteX1279" fmla="*/ 186630 w 1005426"/>
              <a:gd name="connsiteY1279" fmla="*/ 17407 h 7661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</a:cxnLst>
            <a:rect l="l" t="t" r="r" b="b"/>
            <a:pathLst>
              <a:path w="1005426" h="766135">
                <a:moveTo>
                  <a:pt x="810202" y="589640"/>
                </a:moveTo>
                <a:lnTo>
                  <a:pt x="819677" y="590084"/>
                </a:lnTo>
                <a:lnTo>
                  <a:pt x="828270" y="590973"/>
                </a:lnTo>
                <a:lnTo>
                  <a:pt x="836423" y="592751"/>
                </a:lnTo>
                <a:lnTo>
                  <a:pt x="843694" y="594973"/>
                </a:lnTo>
                <a:lnTo>
                  <a:pt x="849864" y="597862"/>
                </a:lnTo>
                <a:lnTo>
                  <a:pt x="855373" y="600529"/>
                </a:lnTo>
                <a:lnTo>
                  <a:pt x="860000" y="603418"/>
                </a:lnTo>
                <a:lnTo>
                  <a:pt x="863746" y="605862"/>
                </a:lnTo>
                <a:lnTo>
                  <a:pt x="866390" y="607640"/>
                </a:lnTo>
                <a:lnTo>
                  <a:pt x="868153" y="609195"/>
                </a:lnTo>
                <a:lnTo>
                  <a:pt x="868593" y="609640"/>
                </a:lnTo>
                <a:lnTo>
                  <a:pt x="868153" y="610528"/>
                </a:lnTo>
                <a:lnTo>
                  <a:pt x="866610" y="612306"/>
                </a:lnTo>
                <a:lnTo>
                  <a:pt x="864407" y="615417"/>
                </a:lnTo>
                <a:lnTo>
                  <a:pt x="861322" y="618973"/>
                </a:lnTo>
                <a:lnTo>
                  <a:pt x="857356" y="623195"/>
                </a:lnTo>
                <a:lnTo>
                  <a:pt x="852288" y="627417"/>
                </a:lnTo>
                <a:lnTo>
                  <a:pt x="846779" y="631639"/>
                </a:lnTo>
                <a:lnTo>
                  <a:pt x="839949" y="635417"/>
                </a:lnTo>
                <a:lnTo>
                  <a:pt x="832457" y="638528"/>
                </a:lnTo>
                <a:lnTo>
                  <a:pt x="824304" y="640750"/>
                </a:lnTo>
                <a:lnTo>
                  <a:pt x="814829" y="641861"/>
                </a:lnTo>
                <a:lnTo>
                  <a:pt x="805795" y="641639"/>
                </a:lnTo>
                <a:lnTo>
                  <a:pt x="797422" y="640306"/>
                </a:lnTo>
                <a:lnTo>
                  <a:pt x="789710" y="638306"/>
                </a:lnTo>
                <a:lnTo>
                  <a:pt x="782880" y="635417"/>
                </a:lnTo>
                <a:lnTo>
                  <a:pt x="776710" y="632084"/>
                </a:lnTo>
                <a:lnTo>
                  <a:pt x="771422" y="628972"/>
                </a:lnTo>
                <a:lnTo>
                  <a:pt x="767015" y="625417"/>
                </a:lnTo>
                <a:lnTo>
                  <a:pt x="763489" y="622750"/>
                </a:lnTo>
                <a:lnTo>
                  <a:pt x="761066" y="620084"/>
                </a:lnTo>
                <a:lnTo>
                  <a:pt x="759523" y="618528"/>
                </a:lnTo>
                <a:lnTo>
                  <a:pt x="758862" y="618084"/>
                </a:lnTo>
                <a:lnTo>
                  <a:pt x="759523" y="617417"/>
                </a:lnTo>
                <a:lnTo>
                  <a:pt x="760405" y="615417"/>
                </a:lnTo>
                <a:lnTo>
                  <a:pt x="762608" y="612973"/>
                </a:lnTo>
                <a:lnTo>
                  <a:pt x="765473" y="609862"/>
                </a:lnTo>
                <a:lnTo>
                  <a:pt x="769218" y="606084"/>
                </a:lnTo>
                <a:lnTo>
                  <a:pt x="773405" y="602529"/>
                </a:lnTo>
                <a:lnTo>
                  <a:pt x="779134" y="598973"/>
                </a:lnTo>
                <a:lnTo>
                  <a:pt x="785303" y="595640"/>
                </a:lnTo>
                <a:lnTo>
                  <a:pt x="792795" y="592751"/>
                </a:lnTo>
                <a:lnTo>
                  <a:pt x="800948" y="590751"/>
                </a:lnTo>
                <a:close/>
                <a:moveTo>
                  <a:pt x="185847" y="589640"/>
                </a:moveTo>
                <a:lnTo>
                  <a:pt x="195341" y="589640"/>
                </a:lnTo>
                <a:lnTo>
                  <a:pt x="204393" y="590742"/>
                </a:lnTo>
                <a:lnTo>
                  <a:pt x="213004" y="592505"/>
                </a:lnTo>
                <a:lnTo>
                  <a:pt x="220069" y="595369"/>
                </a:lnTo>
                <a:lnTo>
                  <a:pt x="226693" y="598674"/>
                </a:lnTo>
                <a:lnTo>
                  <a:pt x="231992" y="602420"/>
                </a:lnTo>
                <a:lnTo>
                  <a:pt x="236628" y="605945"/>
                </a:lnTo>
                <a:lnTo>
                  <a:pt x="240161" y="609471"/>
                </a:lnTo>
                <a:lnTo>
                  <a:pt x="242810" y="612776"/>
                </a:lnTo>
                <a:lnTo>
                  <a:pt x="245018" y="615200"/>
                </a:lnTo>
                <a:lnTo>
                  <a:pt x="246343" y="616742"/>
                </a:lnTo>
                <a:lnTo>
                  <a:pt x="246564" y="617403"/>
                </a:lnTo>
                <a:lnTo>
                  <a:pt x="245901" y="618064"/>
                </a:lnTo>
                <a:lnTo>
                  <a:pt x="244356" y="619607"/>
                </a:lnTo>
                <a:lnTo>
                  <a:pt x="241927" y="622030"/>
                </a:lnTo>
                <a:lnTo>
                  <a:pt x="238395" y="625115"/>
                </a:lnTo>
                <a:lnTo>
                  <a:pt x="234200" y="628200"/>
                </a:lnTo>
                <a:lnTo>
                  <a:pt x="228901" y="631725"/>
                </a:lnTo>
                <a:lnTo>
                  <a:pt x="222498" y="634810"/>
                </a:lnTo>
                <a:lnTo>
                  <a:pt x="215654" y="637454"/>
                </a:lnTo>
                <a:lnTo>
                  <a:pt x="207926" y="639658"/>
                </a:lnTo>
                <a:lnTo>
                  <a:pt x="199536" y="640980"/>
                </a:lnTo>
                <a:lnTo>
                  <a:pt x="190484" y="641200"/>
                </a:lnTo>
                <a:lnTo>
                  <a:pt x="181432" y="640319"/>
                </a:lnTo>
                <a:lnTo>
                  <a:pt x="173042" y="638115"/>
                </a:lnTo>
                <a:lnTo>
                  <a:pt x="165535" y="634810"/>
                </a:lnTo>
                <a:lnTo>
                  <a:pt x="158911" y="631064"/>
                </a:lnTo>
                <a:lnTo>
                  <a:pt x="152950" y="627098"/>
                </a:lnTo>
                <a:lnTo>
                  <a:pt x="147872" y="622691"/>
                </a:lnTo>
                <a:lnTo>
                  <a:pt x="143898" y="618725"/>
                </a:lnTo>
                <a:lnTo>
                  <a:pt x="140807" y="614979"/>
                </a:lnTo>
                <a:lnTo>
                  <a:pt x="138599" y="612115"/>
                </a:lnTo>
                <a:lnTo>
                  <a:pt x="137054" y="610132"/>
                </a:lnTo>
                <a:lnTo>
                  <a:pt x="136833" y="609471"/>
                </a:lnTo>
                <a:lnTo>
                  <a:pt x="137274" y="608810"/>
                </a:lnTo>
                <a:lnTo>
                  <a:pt x="138820" y="607488"/>
                </a:lnTo>
                <a:lnTo>
                  <a:pt x="141469" y="605725"/>
                </a:lnTo>
                <a:lnTo>
                  <a:pt x="145223" y="603301"/>
                </a:lnTo>
                <a:lnTo>
                  <a:pt x="149859" y="600437"/>
                </a:lnTo>
                <a:lnTo>
                  <a:pt x="155379" y="597793"/>
                </a:lnTo>
                <a:lnTo>
                  <a:pt x="161782" y="594928"/>
                </a:lnTo>
                <a:lnTo>
                  <a:pt x="169288" y="592505"/>
                </a:lnTo>
                <a:lnTo>
                  <a:pt x="177016" y="590962"/>
                </a:lnTo>
                <a:close/>
                <a:moveTo>
                  <a:pt x="889305" y="534113"/>
                </a:moveTo>
                <a:lnTo>
                  <a:pt x="897899" y="534113"/>
                </a:lnTo>
                <a:lnTo>
                  <a:pt x="906051" y="534991"/>
                </a:lnTo>
                <a:lnTo>
                  <a:pt x="913543" y="536527"/>
                </a:lnTo>
                <a:lnTo>
                  <a:pt x="919933" y="538282"/>
                </a:lnTo>
                <a:lnTo>
                  <a:pt x="925882" y="540476"/>
                </a:lnTo>
                <a:lnTo>
                  <a:pt x="930950" y="542670"/>
                </a:lnTo>
                <a:lnTo>
                  <a:pt x="934696" y="544426"/>
                </a:lnTo>
                <a:lnTo>
                  <a:pt x="937781" y="546400"/>
                </a:lnTo>
                <a:lnTo>
                  <a:pt x="939323" y="547278"/>
                </a:lnTo>
                <a:lnTo>
                  <a:pt x="939984" y="547936"/>
                </a:lnTo>
                <a:lnTo>
                  <a:pt x="939764" y="548375"/>
                </a:lnTo>
                <a:lnTo>
                  <a:pt x="938442" y="550569"/>
                </a:lnTo>
                <a:lnTo>
                  <a:pt x="936459" y="553641"/>
                </a:lnTo>
                <a:lnTo>
                  <a:pt x="934035" y="557591"/>
                </a:lnTo>
                <a:lnTo>
                  <a:pt x="930289" y="562198"/>
                </a:lnTo>
                <a:lnTo>
                  <a:pt x="925882" y="566806"/>
                </a:lnTo>
                <a:lnTo>
                  <a:pt x="920594" y="571853"/>
                </a:lnTo>
                <a:lnTo>
                  <a:pt x="914645" y="576022"/>
                </a:lnTo>
                <a:lnTo>
                  <a:pt x="907594" y="580190"/>
                </a:lnTo>
                <a:lnTo>
                  <a:pt x="899441" y="583482"/>
                </a:lnTo>
                <a:lnTo>
                  <a:pt x="890848" y="585676"/>
                </a:lnTo>
                <a:lnTo>
                  <a:pt x="881373" y="586334"/>
                </a:lnTo>
                <a:lnTo>
                  <a:pt x="873000" y="585895"/>
                </a:lnTo>
                <a:lnTo>
                  <a:pt x="865288" y="584798"/>
                </a:lnTo>
                <a:lnTo>
                  <a:pt x="857796" y="582823"/>
                </a:lnTo>
                <a:lnTo>
                  <a:pt x="851406" y="580410"/>
                </a:lnTo>
                <a:lnTo>
                  <a:pt x="845898" y="577557"/>
                </a:lnTo>
                <a:lnTo>
                  <a:pt x="840830" y="575144"/>
                </a:lnTo>
                <a:lnTo>
                  <a:pt x="837084" y="572730"/>
                </a:lnTo>
                <a:lnTo>
                  <a:pt x="834440" y="570536"/>
                </a:lnTo>
                <a:lnTo>
                  <a:pt x="832897" y="569000"/>
                </a:lnTo>
                <a:lnTo>
                  <a:pt x="832236" y="568781"/>
                </a:lnTo>
                <a:lnTo>
                  <a:pt x="832457" y="568123"/>
                </a:lnTo>
                <a:lnTo>
                  <a:pt x="833338" y="566367"/>
                </a:lnTo>
                <a:lnTo>
                  <a:pt x="835101" y="563515"/>
                </a:lnTo>
                <a:lnTo>
                  <a:pt x="837524" y="560224"/>
                </a:lnTo>
                <a:lnTo>
                  <a:pt x="840609" y="556055"/>
                </a:lnTo>
                <a:lnTo>
                  <a:pt x="844575" y="551886"/>
                </a:lnTo>
                <a:lnTo>
                  <a:pt x="849643" y="547497"/>
                </a:lnTo>
                <a:lnTo>
                  <a:pt x="855593" y="543548"/>
                </a:lnTo>
                <a:lnTo>
                  <a:pt x="862644" y="539818"/>
                </a:lnTo>
                <a:lnTo>
                  <a:pt x="870576" y="537185"/>
                </a:lnTo>
                <a:lnTo>
                  <a:pt x="879830" y="534991"/>
                </a:lnTo>
                <a:close/>
                <a:moveTo>
                  <a:pt x="116561" y="533452"/>
                </a:moveTo>
                <a:lnTo>
                  <a:pt x="126036" y="534774"/>
                </a:lnTo>
                <a:lnTo>
                  <a:pt x="135070" y="536537"/>
                </a:lnTo>
                <a:lnTo>
                  <a:pt x="143003" y="539622"/>
                </a:lnTo>
                <a:lnTo>
                  <a:pt x="149833" y="543368"/>
                </a:lnTo>
                <a:lnTo>
                  <a:pt x="155783" y="547334"/>
                </a:lnTo>
                <a:lnTo>
                  <a:pt x="160851" y="551741"/>
                </a:lnTo>
                <a:lnTo>
                  <a:pt x="164817" y="555707"/>
                </a:lnTo>
                <a:lnTo>
                  <a:pt x="167902" y="559673"/>
                </a:lnTo>
                <a:lnTo>
                  <a:pt x="170546" y="563199"/>
                </a:lnTo>
                <a:lnTo>
                  <a:pt x="172088" y="565843"/>
                </a:lnTo>
                <a:lnTo>
                  <a:pt x="172969" y="567826"/>
                </a:lnTo>
                <a:lnTo>
                  <a:pt x="173190" y="568267"/>
                </a:lnTo>
                <a:lnTo>
                  <a:pt x="172749" y="568928"/>
                </a:lnTo>
                <a:lnTo>
                  <a:pt x="171207" y="570250"/>
                </a:lnTo>
                <a:lnTo>
                  <a:pt x="168342" y="572453"/>
                </a:lnTo>
                <a:lnTo>
                  <a:pt x="164596" y="574877"/>
                </a:lnTo>
                <a:lnTo>
                  <a:pt x="159528" y="577521"/>
                </a:lnTo>
                <a:lnTo>
                  <a:pt x="154020" y="580386"/>
                </a:lnTo>
                <a:lnTo>
                  <a:pt x="147630" y="582810"/>
                </a:lnTo>
                <a:lnTo>
                  <a:pt x="140579" y="584793"/>
                </a:lnTo>
                <a:lnTo>
                  <a:pt x="132426" y="585894"/>
                </a:lnTo>
                <a:lnTo>
                  <a:pt x="124053" y="586335"/>
                </a:lnTo>
                <a:lnTo>
                  <a:pt x="114799" y="585233"/>
                </a:lnTo>
                <a:lnTo>
                  <a:pt x="105985" y="583250"/>
                </a:lnTo>
                <a:lnTo>
                  <a:pt x="97832" y="580165"/>
                </a:lnTo>
                <a:lnTo>
                  <a:pt x="91002" y="575979"/>
                </a:lnTo>
                <a:lnTo>
                  <a:pt x="84832" y="571352"/>
                </a:lnTo>
                <a:lnTo>
                  <a:pt x="79544" y="566504"/>
                </a:lnTo>
                <a:lnTo>
                  <a:pt x="75137" y="561877"/>
                </a:lnTo>
                <a:lnTo>
                  <a:pt x="71391" y="557249"/>
                </a:lnTo>
                <a:lnTo>
                  <a:pt x="68967" y="553283"/>
                </a:lnTo>
                <a:lnTo>
                  <a:pt x="66984" y="550198"/>
                </a:lnTo>
                <a:lnTo>
                  <a:pt x="65882" y="547995"/>
                </a:lnTo>
                <a:lnTo>
                  <a:pt x="65442" y="547334"/>
                </a:lnTo>
                <a:lnTo>
                  <a:pt x="66103" y="546673"/>
                </a:lnTo>
                <a:lnTo>
                  <a:pt x="67645" y="545791"/>
                </a:lnTo>
                <a:lnTo>
                  <a:pt x="70730" y="544029"/>
                </a:lnTo>
                <a:lnTo>
                  <a:pt x="74476" y="542046"/>
                </a:lnTo>
                <a:lnTo>
                  <a:pt x="79544" y="540062"/>
                </a:lnTo>
                <a:lnTo>
                  <a:pt x="85493" y="537859"/>
                </a:lnTo>
                <a:lnTo>
                  <a:pt x="91883" y="535876"/>
                </a:lnTo>
                <a:lnTo>
                  <a:pt x="99375" y="534333"/>
                </a:lnTo>
                <a:lnTo>
                  <a:pt x="107527" y="533893"/>
                </a:lnTo>
                <a:close/>
                <a:moveTo>
                  <a:pt x="380006" y="515825"/>
                </a:moveTo>
                <a:lnTo>
                  <a:pt x="380006" y="690557"/>
                </a:lnTo>
                <a:lnTo>
                  <a:pt x="502823" y="690557"/>
                </a:lnTo>
                <a:lnTo>
                  <a:pt x="502823" y="690998"/>
                </a:lnTo>
                <a:lnTo>
                  <a:pt x="625639" y="690998"/>
                </a:lnTo>
                <a:lnTo>
                  <a:pt x="625639" y="516265"/>
                </a:lnTo>
                <a:lnTo>
                  <a:pt x="502823" y="516265"/>
                </a:lnTo>
                <a:lnTo>
                  <a:pt x="502823" y="515825"/>
                </a:lnTo>
                <a:close/>
                <a:moveTo>
                  <a:pt x="753848" y="486519"/>
                </a:moveTo>
                <a:lnTo>
                  <a:pt x="754067" y="486961"/>
                </a:lnTo>
                <a:lnTo>
                  <a:pt x="755384" y="488948"/>
                </a:lnTo>
                <a:lnTo>
                  <a:pt x="756920" y="491597"/>
                </a:lnTo>
                <a:lnTo>
                  <a:pt x="759114" y="495793"/>
                </a:lnTo>
                <a:lnTo>
                  <a:pt x="761089" y="500650"/>
                </a:lnTo>
                <a:lnTo>
                  <a:pt x="763064" y="506612"/>
                </a:lnTo>
                <a:lnTo>
                  <a:pt x="765039" y="513015"/>
                </a:lnTo>
                <a:lnTo>
                  <a:pt x="766355" y="520302"/>
                </a:lnTo>
                <a:lnTo>
                  <a:pt x="766794" y="528471"/>
                </a:lnTo>
                <a:lnTo>
                  <a:pt x="766794" y="537303"/>
                </a:lnTo>
                <a:lnTo>
                  <a:pt x="765697" y="546577"/>
                </a:lnTo>
                <a:lnTo>
                  <a:pt x="763503" y="555630"/>
                </a:lnTo>
                <a:lnTo>
                  <a:pt x="760431" y="563358"/>
                </a:lnTo>
                <a:lnTo>
                  <a:pt x="756701" y="570203"/>
                </a:lnTo>
                <a:lnTo>
                  <a:pt x="752312" y="575943"/>
                </a:lnTo>
                <a:lnTo>
                  <a:pt x="747923" y="581022"/>
                </a:lnTo>
                <a:lnTo>
                  <a:pt x="743974" y="584775"/>
                </a:lnTo>
                <a:lnTo>
                  <a:pt x="739805" y="587867"/>
                </a:lnTo>
                <a:lnTo>
                  <a:pt x="736074" y="590295"/>
                </a:lnTo>
                <a:lnTo>
                  <a:pt x="733441" y="591841"/>
                </a:lnTo>
                <a:lnTo>
                  <a:pt x="731466" y="592724"/>
                </a:lnTo>
                <a:lnTo>
                  <a:pt x="730808" y="592945"/>
                </a:lnTo>
                <a:lnTo>
                  <a:pt x="730369" y="592503"/>
                </a:lnTo>
                <a:lnTo>
                  <a:pt x="729053" y="590958"/>
                </a:lnTo>
                <a:lnTo>
                  <a:pt x="726858" y="587867"/>
                </a:lnTo>
                <a:lnTo>
                  <a:pt x="724445" y="584113"/>
                </a:lnTo>
                <a:lnTo>
                  <a:pt x="721812" y="579476"/>
                </a:lnTo>
                <a:lnTo>
                  <a:pt x="719398" y="573956"/>
                </a:lnTo>
                <a:lnTo>
                  <a:pt x="716984" y="567332"/>
                </a:lnTo>
                <a:lnTo>
                  <a:pt x="715009" y="560046"/>
                </a:lnTo>
                <a:lnTo>
                  <a:pt x="714132" y="552318"/>
                </a:lnTo>
                <a:lnTo>
                  <a:pt x="713912" y="543486"/>
                </a:lnTo>
                <a:lnTo>
                  <a:pt x="715009" y="534654"/>
                </a:lnTo>
                <a:lnTo>
                  <a:pt x="717204" y="526042"/>
                </a:lnTo>
                <a:lnTo>
                  <a:pt x="720714" y="517873"/>
                </a:lnTo>
                <a:lnTo>
                  <a:pt x="724664" y="511249"/>
                </a:lnTo>
                <a:lnTo>
                  <a:pt x="729272" y="505287"/>
                </a:lnTo>
                <a:lnTo>
                  <a:pt x="734319" y="499988"/>
                </a:lnTo>
                <a:lnTo>
                  <a:pt x="738927" y="495793"/>
                </a:lnTo>
                <a:lnTo>
                  <a:pt x="743535" y="492260"/>
                </a:lnTo>
                <a:lnTo>
                  <a:pt x="747704" y="489831"/>
                </a:lnTo>
                <a:lnTo>
                  <a:pt x="750995" y="488065"/>
                </a:lnTo>
                <a:lnTo>
                  <a:pt x="752970" y="486740"/>
                </a:lnTo>
                <a:close/>
                <a:moveTo>
                  <a:pt x="251686" y="486519"/>
                </a:moveTo>
                <a:lnTo>
                  <a:pt x="252571" y="486959"/>
                </a:lnTo>
                <a:lnTo>
                  <a:pt x="254562" y="488058"/>
                </a:lnTo>
                <a:lnTo>
                  <a:pt x="257881" y="490037"/>
                </a:lnTo>
                <a:lnTo>
                  <a:pt x="262084" y="492456"/>
                </a:lnTo>
                <a:lnTo>
                  <a:pt x="266731" y="495754"/>
                </a:lnTo>
                <a:lnTo>
                  <a:pt x="271377" y="500152"/>
                </a:lnTo>
                <a:lnTo>
                  <a:pt x="276466" y="505429"/>
                </a:lnTo>
                <a:lnTo>
                  <a:pt x="281112" y="511147"/>
                </a:lnTo>
                <a:lnTo>
                  <a:pt x="285537" y="518183"/>
                </a:lnTo>
                <a:lnTo>
                  <a:pt x="288856" y="525879"/>
                </a:lnTo>
                <a:lnTo>
                  <a:pt x="291068" y="534895"/>
                </a:lnTo>
                <a:lnTo>
                  <a:pt x="292175" y="543690"/>
                </a:lnTo>
                <a:lnTo>
                  <a:pt x="292175" y="552046"/>
                </a:lnTo>
                <a:lnTo>
                  <a:pt x="290847" y="560182"/>
                </a:lnTo>
                <a:lnTo>
                  <a:pt x="288856" y="567218"/>
                </a:lnTo>
                <a:lnTo>
                  <a:pt x="286865" y="573595"/>
                </a:lnTo>
                <a:lnTo>
                  <a:pt x="283988" y="579092"/>
                </a:lnTo>
                <a:lnTo>
                  <a:pt x="281555" y="584150"/>
                </a:lnTo>
                <a:lnTo>
                  <a:pt x="278900" y="587888"/>
                </a:lnTo>
                <a:lnTo>
                  <a:pt x="276687" y="590526"/>
                </a:lnTo>
                <a:lnTo>
                  <a:pt x="275581" y="592505"/>
                </a:lnTo>
                <a:lnTo>
                  <a:pt x="274917" y="592945"/>
                </a:lnTo>
                <a:lnTo>
                  <a:pt x="274253" y="592725"/>
                </a:lnTo>
                <a:lnTo>
                  <a:pt x="272483" y="591846"/>
                </a:lnTo>
                <a:lnTo>
                  <a:pt x="269607" y="589867"/>
                </a:lnTo>
                <a:lnTo>
                  <a:pt x="265846" y="587888"/>
                </a:lnTo>
                <a:lnTo>
                  <a:pt x="261642" y="584809"/>
                </a:lnTo>
                <a:lnTo>
                  <a:pt x="257659" y="580631"/>
                </a:lnTo>
                <a:lnTo>
                  <a:pt x="253234" y="575794"/>
                </a:lnTo>
                <a:lnTo>
                  <a:pt x="248809" y="569857"/>
                </a:lnTo>
                <a:lnTo>
                  <a:pt x="245269" y="563260"/>
                </a:lnTo>
                <a:lnTo>
                  <a:pt x="241951" y="555564"/>
                </a:lnTo>
                <a:lnTo>
                  <a:pt x="239959" y="546549"/>
                </a:lnTo>
                <a:lnTo>
                  <a:pt x="238632" y="537313"/>
                </a:lnTo>
                <a:lnTo>
                  <a:pt x="238632" y="528738"/>
                </a:lnTo>
                <a:lnTo>
                  <a:pt x="239296" y="520382"/>
                </a:lnTo>
                <a:lnTo>
                  <a:pt x="240402" y="513126"/>
                </a:lnTo>
                <a:lnTo>
                  <a:pt x="242393" y="506529"/>
                </a:lnTo>
                <a:lnTo>
                  <a:pt x="244606" y="500812"/>
                </a:lnTo>
                <a:lnTo>
                  <a:pt x="246818" y="495754"/>
                </a:lnTo>
                <a:lnTo>
                  <a:pt x="248588" y="491796"/>
                </a:lnTo>
                <a:lnTo>
                  <a:pt x="250137" y="488938"/>
                </a:lnTo>
                <a:lnTo>
                  <a:pt x="251464" y="487179"/>
                </a:lnTo>
                <a:close/>
                <a:moveTo>
                  <a:pt x="952645" y="460739"/>
                </a:moveTo>
                <a:lnTo>
                  <a:pt x="960171" y="460739"/>
                </a:lnTo>
                <a:lnTo>
                  <a:pt x="966369" y="461400"/>
                </a:lnTo>
                <a:lnTo>
                  <a:pt x="971681" y="462061"/>
                </a:lnTo>
                <a:lnTo>
                  <a:pt x="975444" y="462943"/>
                </a:lnTo>
                <a:lnTo>
                  <a:pt x="977879" y="463604"/>
                </a:lnTo>
                <a:lnTo>
                  <a:pt x="978985" y="463824"/>
                </a:lnTo>
                <a:lnTo>
                  <a:pt x="978543" y="464485"/>
                </a:lnTo>
                <a:lnTo>
                  <a:pt x="978321" y="466909"/>
                </a:lnTo>
                <a:lnTo>
                  <a:pt x="977436" y="470434"/>
                </a:lnTo>
                <a:lnTo>
                  <a:pt x="976108" y="475061"/>
                </a:lnTo>
                <a:lnTo>
                  <a:pt x="973894" y="480570"/>
                </a:lnTo>
                <a:lnTo>
                  <a:pt x="971459" y="486519"/>
                </a:lnTo>
                <a:lnTo>
                  <a:pt x="967697" y="492689"/>
                </a:lnTo>
                <a:lnTo>
                  <a:pt x="963270" y="498859"/>
                </a:lnTo>
                <a:lnTo>
                  <a:pt x="957736" y="504588"/>
                </a:lnTo>
                <a:lnTo>
                  <a:pt x="951096" y="510096"/>
                </a:lnTo>
                <a:lnTo>
                  <a:pt x="943127" y="514723"/>
                </a:lnTo>
                <a:lnTo>
                  <a:pt x="934716" y="518469"/>
                </a:lnTo>
                <a:lnTo>
                  <a:pt x="926305" y="520673"/>
                </a:lnTo>
                <a:lnTo>
                  <a:pt x="918558" y="521774"/>
                </a:lnTo>
                <a:lnTo>
                  <a:pt x="911032" y="522215"/>
                </a:lnTo>
                <a:lnTo>
                  <a:pt x="904170" y="521774"/>
                </a:lnTo>
                <a:lnTo>
                  <a:pt x="897973" y="520893"/>
                </a:lnTo>
                <a:lnTo>
                  <a:pt x="892439" y="519791"/>
                </a:lnTo>
                <a:lnTo>
                  <a:pt x="888233" y="518469"/>
                </a:lnTo>
                <a:lnTo>
                  <a:pt x="884692" y="517367"/>
                </a:lnTo>
                <a:lnTo>
                  <a:pt x="882921" y="516706"/>
                </a:lnTo>
                <a:lnTo>
                  <a:pt x="881814" y="516266"/>
                </a:lnTo>
                <a:lnTo>
                  <a:pt x="882257" y="515384"/>
                </a:lnTo>
                <a:lnTo>
                  <a:pt x="882478" y="513622"/>
                </a:lnTo>
                <a:lnTo>
                  <a:pt x="883142" y="510537"/>
                </a:lnTo>
                <a:lnTo>
                  <a:pt x="884470" y="506571"/>
                </a:lnTo>
                <a:lnTo>
                  <a:pt x="886241" y="501503"/>
                </a:lnTo>
                <a:lnTo>
                  <a:pt x="888897" y="496214"/>
                </a:lnTo>
                <a:lnTo>
                  <a:pt x="892218" y="491147"/>
                </a:lnTo>
                <a:lnTo>
                  <a:pt x="896644" y="485197"/>
                </a:lnTo>
                <a:lnTo>
                  <a:pt x="902178" y="479689"/>
                </a:lnTo>
                <a:lnTo>
                  <a:pt x="909040" y="474621"/>
                </a:lnTo>
                <a:lnTo>
                  <a:pt x="917008" y="469773"/>
                </a:lnTo>
                <a:lnTo>
                  <a:pt x="926748" y="465807"/>
                </a:lnTo>
                <a:lnTo>
                  <a:pt x="935823" y="462943"/>
                </a:lnTo>
                <a:lnTo>
                  <a:pt x="944455" y="461400"/>
                </a:lnTo>
                <a:close/>
                <a:moveTo>
                  <a:pt x="46051" y="460739"/>
                </a:moveTo>
                <a:lnTo>
                  <a:pt x="53102" y="460739"/>
                </a:lnTo>
                <a:lnTo>
                  <a:pt x="61255" y="461624"/>
                </a:lnTo>
                <a:lnTo>
                  <a:pt x="70069" y="463172"/>
                </a:lnTo>
                <a:lnTo>
                  <a:pt x="79103" y="466046"/>
                </a:lnTo>
                <a:lnTo>
                  <a:pt x="88578" y="470027"/>
                </a:lnTo>
                <a:lnTo>
                  <a:pt x="96731" y="474671"/>
                </a:lnTo>
                <a:lnTo>
                  <a:pt x="103341" y="479978"/>
                </a:lnTo>
                <a:lnTo>
                  <a:pt x="108850" y="485506"/>
                </a:lnTo>
                <a:lnTo>
                  <a:pt x="113257" y="491035"/>
                </a:lnTo>
                <a:lnTo>
                  <a:pt x="116782" y="496563"/>
                </a:lnTo>
                <a:lnTo>
                  <a:pt x="119206" y="501870"/>
                </a:lnTo>
                <a:lnTo>
                  <a:pt x="120969" y="506514"/>
                </a:lnTo>
                <a:lnTo>
                  <a:pt x="122291" y="510495"/>
                </a:lnTo>
                <a:lnTo>
                  <a:pt x="123172" y="513591"/>
                </a:lnTo>
                <a:lnTo>
                  <a:pt x="123613" y="515802"/>
                </a:lnTo>
                <a:lnTo>
                  <a:pt x="123613" y="516466"/>
                </a:lnTo>
                <a:lnTo>
                  <a:pt x="122952" y="516687"/>
                </a:lnTo>
                <a:lnTo>
                  <a:pt x="120748" y="517792"/>
                </a:lnTo>
                <a:lnTo>
                  <a:pt x="117663" y="518898"/>
                </a:lnTo>
                <a:lnTo>
                  <a:pt x="113257" y="520225"/>
                </a:lnTo>
                <a:lnTo>
                  <a:pt x="107748" y="521109"/>
                </a:lnTo>
                <a:lnTo>
                  <a:pt x="101799" y="521994"/>
                </a:lnTo>
                <a:lnTo>
                  <a:pt x="94527" y="522215"/>
                </a:lnTo>
                <a:lnTo>
                  <a:pt x="87036" y="521994"/>
                </a:lnTo>
                <a:lnTo>
                  <a:pt x="79323" y="521109"/>
                </a:lnTo>
                <a:lnTo>
                  <a:pt x="70950" y="518677"/>
                </a:lnTo>
                <a:lnTo>
                  <a:pt x="62577" y="515139"/>
                </a:lnTo>
                <a:lnTo>
                  <a:pt x="54645" y="510274"/>
                </a:lnTo>
                <a:lnTo>
                  <a:pt x="48255" y="504966"/>
                </a:lnTo>
                <a:lnTo>
                  <a:pt x="42526" y="499217"/>
                </a:lnTo>
                <a:lnTo>
                  <a:pt x="38119" y="493025"/>
                </a:lnTo>
                <a:lnTo>
                  <a:pt x="34593" y="486833"/>
                </a:lnTo>
                <a:lnTo>
                  <a:pt x="31949" y="480863"/>
                </a:lnTo>
                <a:lnTo>
                  <a:pt x="29746" y="475334"/>
                </a:lnTo>
                <a:lnTo>
                  <a:pt x="28644" y="470690"/>
                </a:lnTo>
                <a:lnTo>
                  <a:pt x="27542" y="467152"/>
                </a:lnTo>
                <a:lnTo>
                  <a:pt x="27322" y="464720"/>
                </a:lnTo>
                <a:lnTo>
                  <a:pt x="27102" y="464056"/>
                </a:lnTo>
                <a:lnTo>
                  <a:pt x="27983" y="463835"/>
                </a:lnTo>
                <a:lnTo>
                  <a:pt x="30407" y="463172"/>
                </a:lnTo>
                <a:lnTo>
                  <a:pt x="34593" y="462287"/>
                </a:lnTo>
                <a:lnTo>
                  <a:pt x="39441" y="461402"/>
                </a:lnTo>
                <a:close/>
                <a:moveTo>
                  <a:pt x="794579" y="427026"/>
                </a:moveTo>
                <a:lnTo>
                  <a:pt x="795235" y="427467"/>
                </a:lnTo>
                <a:lnTo>
                  <a:pt x="796764" y="428789"/>
                </a:lnTo>
                <a:lnTo>
                  <a:pt x="799168" y="431213"/>
                </a:lnTo>
                <a:lnTo>
                  <a:pt x="802009" y="434297"/>
                </a:lnTo>
                <a:lnTo>
                  <a:pt x="805505" y="438264"/>
                </a:lnTo>
                <a:lnTo>
                  <a:pt x="809220" y="443552"/>
                </a:lnTo>
                <a:lnTo>
                  <a:pt x="812935" y="449501"/>
                </a:lnTo>
                <a:lnTo>
                  <a:pt x="816213" y="455891"/>
                </a:lnTo>
                <a:lnTo>
                  <a:pt x="819272" y="463603"/>
                </a:lnTo>
                <a:lnTo>
                  <a:pt x="821457" y="471976"/>
                </a:lnTo>
                <a:lnTo>
                  <a:pt x="823424" y="481231"/>
                </a:lnTo>
                <a:lnTo>
                  <a:pt x="823642" y="490485"/>
                </a:lnTo>
                <a:lnTo>
                  <a:pt x="822987" y="498858"/>
                </a:lnTo>
                <a:lnTo>
                  <a:pt x="821239" y="506570"/>
                </a:lnTo>
                <a:lnTo>
                  <a:pt x="819053" y="512960"/>
                </a:lnTo>
                <a:lnTo>
                  <a:pt x="816213" y="518689"/>
                </a:lnTo>
                <a:lnTo>
                  <a:pt x="813372" y="523977"/>
                </a:lnTo>
                <a:lnTo>
                  <a:pt x="810312" y="527943"/>
                </a:lnTo>
                <a:lnTo>
                  <a:pt x="807690" y="531028"/>
                </a:lnTo>
                <a:lnTo>
                  <a:pt x="805505" y="533672"/>
                </a:lnTo>
                <a:lnTo>
                  <a:pt x="803975" y="535215"/>
                </a:lnTo>
                <a:lnTo>
                  <a:pt x="803538" y="535435"/>
                </a:lnTo>
                <a:lnTo>
                  <a:pt x="802664" y="535215"/>
                </a:lnTo>
                <a:lnTo>
                  <a:pt x="801135" y="533893"/>
                </a:lnTo>
                <a:lnTo>
                  <a:pt x="798294" y="531689"/>
                </a:lnTo>
                <a:lnTo>
                  <a:pt x="795016" y="528604"/>
                </a:lnTo>
                <a:lnTo>
                  <a:pt x="790864" y="524859"/>
                </a:lnTo>
                <a:lnTo>
                  <a:pt x="786931" y="520231"/>
                </a:lnTo>
                <a:lnTo>
                  <a:pt x="782560" y="514723"/>
                </a:lnTo>
                <a:lnTo>
                  <a:pt x="778846" y="508553"/>
                </a:lnTo>
                <a:lnTo>
                  <a:pt x="775568" y="501282"/>
                </a:lnTo>
                <a:lnTo>
                  <a:pt x="772945" y="493129"/>
                </a:lnTo>
                <a:lnTo>
                  <a:pt x="771416" y="484315"/>
                </a:lnTo>
                <a:lnTo>
                  <a:pt x="770760" y="475942"/>
                </a:lnTo>
                <a:lnTo>
                  <a:pt x="771853" y="468230"/>
                </a:lnTo>
                <a:lnTo>
                  <a:pt x="773382" y="460739"/>
                </a:lnTo>
                <a:lnTo>
                  <a:pt x="775568" y="454349"/>
                </a:lnTo>
                <a:lnTo>
                  <a:pt x="778190" y="448179"/>
                </a:lnTo>
                <a:lnTo>
                  <a:pt x="781249" y="442670"/>
                </a:lnTo>
                <a:lnTo>
                  <a:pt x="784746" y="438043"/>
                </a:lnTo>
                <a:lnTo>
                  <a:pt x="787586" y="434297"/>
                </a:lnTo>
                <a:lnTo>
                  <a:pt x="790209" y="430992"/>
                </a:lnTo>
                <a:lnTo>
                  <a:pt x="792394" y="428789"/>
                </a:lnTo>
                <a:lnTo>
                  <a:pt x="793923" y="427467"/>
                </a:lnTo>
                <a:close/>
                <a:moveTo>
                  <a:pt x="210846" y="427026"/>
                </a:moveTo>
                <a:lnTo>
                  <a:pt x="211502" y="427246"/>
                </a:lnTo>
                <a:lnTo>
                  <a:pt x="213031" y="428789"/>
                </a:lnTo>
                <a:lnTo>
                  <a:pt x="215216" y="430992"/>
                </a:lnTo>
                <a:lnTo>
                  <a:pt x="218057" y="434077"/>
                </a:lnTo>
                <a:lnTo>
                  <a:pt x="221116" y="438043"/>
                </a:lnTo>
                <a:lnTo>
                  <a:pt x="224176" y="442670"/>
                </a:lnTo>
                <a:lnTo>
                  <a:pt x="227235" y="447959"/>
                </a:lnTo>
                <a:lnTo>
                  <a:pt x="230076" y="454128"/>
                </a:lnTo>
                <a:lnTo>
                  <a:pt x="232261" y="460518"/>
                </a:lnTo>
                <a:lnTo>
                  <a:pt x="234009" y="468010"/>
                </a:lnTo>
                <a:lnTo>
                  <a:pt x="234665" y="475722"/>
                </a:lnTo>
                <a:lnTo>
                  <a:pt x="234228" y="483875"/>
                </a:lnTo>
                <a:lnTo>
                  <a:pt x="232480" y="492909"/>
                </a:lnTo>
                <a:lnTo>
                  <a:pt x="230076" y="501282"/>
                </a:lnTo>
                <a:lnTo>
                  <a:pt x="226579" y="508333"/>
                </a:lnTo>
                <a:lnTo>
                  <a:pt x="222865" y="514723"/>
                </a:lnTo>
                <a:lnTo>
                  <a:pt x="218931" y="520011"/>
                </a:lnTo>
                <a:lnTo>
                  <a:pt x="214561" y="524859"/>
                </a:lnTo>
                <a:lnTo>
                  <a:pt x="210846" y="528604"/>
                </a:lnTo>
                <a:lnTo>
                  <a:pt x="207350" y="531469"/>
                </a:lnTo>
                <a:lnTo>
                  <a:pt x="204727" y="533672"/>
                </a:lnTo>
                <a:lnTo>
                  <a:pt x="202761" y="534774"/>
                </a:lnTo>
                <a:lnTo>
                  <a:pt x="202105" y="535435"/>
                </a:lnTo>
                <a:lnTo>
                  <a:pt x="201668" y="534774"/>
                </a:lnTo>
                <a:lnTo>
                  <a:pt x="200138" y="533232"/>
                </a:lnTo>
                <a:lnTo>
                  <a:pt x="197953" y="531028"/>
                </a:lnTo>
                <a:lnTo>
                  <a:pt x="195113" y="527723"/>
                </a:lnTo>
                <a:lnTo>
                  <a:pt x="192272" y="523757"/>
                </a:lnTo>
                <a:lnTo>
                  <a:pt x="189212" y="518689"/>
                </a:lnTo>
                <a:lnTo>
                  <a:pt x="186372" y="512960"/>
                </a:lnTo>
                <a:lnTo>
                  <a:pt x="184186" y="506129"/>
                </a:lnTo>
                <a:lnTo>
                  <a:pt x="182657" y="498417"/>
                </a:lnTo>
                <a:lnTo>
                  <a:pt x="181783" y="490044"/>
                </a:lnTo>
                <a:lnTo>
                  <a:pt x="182438" y="480790"/>
                </a:lnTo>
                <a:lnTo>
                  <a:pt x="183968" y="471535"/>
                </a:lnTo>
                <a:lnTo>
                  <a:pt x="186372" y="463383"/>
                </a:lnTo>
                <a:lnTo>
                  <a:pt x="189212" y="455671"/>
                </a:lnTo>
                <a:lnTo>
                  <a:pt x="192709" y="449060"/>
                </a:lnTo>
                <a:lnTo>
                  <a:pt x="196424" y="443331"/>
                </a:lnTo>
                <a:lnTo>
                  <a:pt x="200138" y="438264"/>
                </a:lnTo>
                <a:lnTo>
                  <a:pt x="203416" y="434077"/>
                </a:lnTo>
                <a:lnTo>
                  <a:pt x="206476" y="430992"/>
                </a:lnTo>
                <a:lnTo>
                  <a:pt x="208661" y="428789"/>
                </a:lnTo>
                <a:lnTo>
                  <a:pt x="210190" y="427246"/>
                </a:lnTo>
                <a:close/>
                <a:moveTo>
                  <a:pt x="1002112" y="376127"/>
                </a:moveTo>
                <a:lnTo>
                  <a:pt x="1004543" y="376349"/>
                </a:lnTo>
                <a:lnTo>
                  <a:pt x="1005426" y="376349"/>
                </a:lnTo>
                <a:lnTo>
                  <a:pt x="1005426" y="377235"/>
                </a:lnTo>
                <a:lnTo>
                  <a:pt x="1005426" y="379452"/>
                </a:lnTo>
                <a:lnTo>
                  <a:pt x="1005426" y="383220"/>
                </a:lnTo>
                <a:lnTo>
                  <a:pt x="1005205" y="388097"/>
                </a:lnTo>
                <a:lnTo>
                  <a:pt x="1004543" y="393639"/>
                </a:lnTo>
                <a:lnTo>
                  <a:pt x="1002996" y="400289"/>
                </a:lnTo>
                <a:lnTo>
                  <a:pt x="1001008" y="407160"/>
                </a:lnTo>
                <a:lnTo>
                  <a:pt x="997915" y="413810"/>
                </a:lnTo>
                <a:lnTo>
                  <a:pt x="993938" y="421125"/>
                </a:lnTo>
                <a:lnTo>
                  <a:pt x="988635" y="427775"/>
                </a:lnTo>
                <a:lnTo>
                  <a:pt x="982007" y="433982"/>
                </a:lnTo>
                <a:lnTo>
                  <a:pt x="973833" y="439966"/>
                </a:lnTo>
                <a:lnTo>
                  <a:pt x="965437" y="444178"/>
                </a:lnTo>
                <a:lnTo>
                  <a:pt x="957484" y="447060"/>
                </a:lnTo>
                <a:lnTo>
                  <a:pt x="949530" y="448833"/>
                </a:lnTo>
                <a:lnTo>
                  <a:pt x="942460" y="449941"/>
                </a:lnTo>
                <a:lnTo>
                  <a:pt x="936053" y="450163"/>
                </a:lnTo>
                <a:lnTo>
                  <a:pt x="930530" y="449941"/>
                </a:lnTo>
                <a:lnTo>
                  <a:pt x="926553" y="449498"/>
                </a:lnTo>
                <a:lnTo>
                  <a:pt x="923902" y="449276"/>
                </a:lnTo>
                <a:lnTo>
                  <a:pt x="923018" y="448833"/>
                </a:lnTo>
                <a:lnTo>
                  <a:pt x="923018" y="447946"/>
                </a:lnTo>
                <a:lnTo>
                  <a:pt x="922797" y="445508"/>
                </a:lnTo>
                <a:lnTo>
                  <a:pt x="922797" y="441740"/>
                </a:lnTo>
                <a:lnTo>
                  <a:pt x="923239" y="436863"/>
                </a:lnTo>
                <a:lnTo>
                  <a:pt x="924344" y="430878"/>
                </a:lnTo>
                <a:lnTo>
                  <a:pt x="926553" y="424450"/>
                </a:lnTo>
                <a:lnTo>
                  <a:pt x="929204" y="417357"/>
                </a:lnTo>
                <a:lnTo>
                  <a:pt x="933402" y="410263"/>
                </a:lnTo>
                <a:lnTo>
                  <a:pt x="939367" y="402727"/>
                </a:lnTo>
                <a:lnTo>
                  <a:pt x="946437" y="395634"/>
                </a:lnTo>
                <a:lnTo>
                  <a:pt x="954833" y="389649"/>
                </a:lnTo>
                <a:lnTo>
                  <a:pt x="963228" y="384994"/>
                </a:lnTo>
                <a:lnTo>
                  <a:pt x="971403" y="381669"/>
                </a:lnTo>
                <a:lnTo>
                  <a:pt x="979135" y="379230"/>
                </a:lnTo>
                <a:lnTo>
                  <a:pt x="986426" y="377679"/>
                </a:lnTo>
                <a:lnTo>
                  <a:pt x="992612" y="376570"/>
                </a:lnTo>
                <a:lnTo>
                  <a:pt x="997915" y="376349"/>
                </a:lnTo>
                <a:close/>
                <a:moveTo>
                  <a:pt x="220" y="376127"/>
                </a:moveTo>
                <a:lnTo>
                  <a:pt x="881" y="376127"/>
                </a:lnTo>
                <a:lnTo>
                  <a:pt x="3746" y="376127"/>
                </a:lnTo>
                <a:lnTo>
                  <a:pt x="7491" y="376127"/>
                </a:lnTo>
                <a:lnTo>
                  <a:pt x="12780" y="376347"/>
                </a:lnTo>
                <a:lnTo>
                  <a:pt x="18949" y="377229"/>
                </a:lnTo>
                <a:lnTo>
                  <a:pt x="26221" y="378771"/>
                </a:lnTo>
                <a:lnTo>
                  <a:pt x="33933" y="381195"/>
                </a:lnTo>
                <a:lnTo>
                  <a:pt x="42085" y="384720"/>
                </a:lnTo>
                <a:lnTo>
                  <a:pt x="50459" y="389348"/>
                </a:lnTo>
                <a:lnTo>
                  <a:pt x="58832" y="395517"/>
                </a:lnTo>
                <a:lnTo>
                  <a:pt x="66103" y="402568"/>
                </a:lnTo>
                <a:lnTo>
                  <a:pt x="72052" y="409619"/>
                </a:lnTo>
                <a:lnTo>
                  <a:pt x="76018" y="417111"/>
                </a:lnTo>
                <a:lnTo>
                  <a:pt x="79103" y="423941"/>
                </a:lnTo>
                <a:lnTo>
                  <a:pt x="81086" y="430331"/>
                </a:lnTo>
                <a:lnTo>
                  <a:pt x="81968" y="436060"/>
                </a:lnTo>
                <a:lnTo>
                  <a:pt x="82629" y="441128"/>
                </a:lnTo>
                <a:lnTo>
                  <a:pt x="82629" y="445094"/>
                </a:lnTo>
                <a:lnTo>
                  <a:pt x="82629" y="447518"/>
                </a:lnTo>
                <a:lnTo>
                  <a:pt x="82629" y="448179"/>
                </a:lnTo>
                <a:lnTo>
                  <a:pt x="81527" y="448399"/>
                </a:lnTo>
                <a:lnTo>
                  <a:pt x="78883" y="448840"/>
                </a:lnTo>
                <a:lnTo>
                  <a:pt x="74696" y="449501"/>
                </a:lnTo>
                <a:lnTo>
                  <a:pt x="69408" y="449501"/>
                </a:lnTo>
                <a:lnTo>
                  <a:pt x="63018" y="449060"/>
                </a:lnTo>
                <a:lnTo>
                  <a:pt x="55747" y="448179"/>
                </a:lnTo>
                <a:lnTo>
                  <a:pt x="48035" y="446637"/>
                </a:lnTo>
                <a:lnTo>
                  <a:pt x="39882" y="443552"/>
                </a:lnTo>
                <a:lnTo>
                  <a:pt x="31509" y="439586"/>
                </a:lnTo>
                <a:lnTo>
                  <a:pt x="23356" y="433636"/>
                </a:lnTo>
                <a:lnTo>
                  <a:pt x="16746" y="427246"/>
                </a:lnTo>
                <a:lnTo>
                  <a:pt x="11458" y="420416"/>
                </a:lnTo>
                <a:lnTo>
                  <a:pt x="7491" y="413585"/>
                </a:lnTo>
                <a:lnTo>
                  <a:pt x="4407" y="406534"/>
                </a:lnTo>
                <a:lnTo>
                  <a:pt x="2424" y="399704"/>
                </a:lnTo>
                <a:lnTo>
                  <a:pt x="881" y="393314"/>
                </a:lnTo>
                <a:lnTo>
                  <a:pt x="220" y="387805"/>
                </a:lnTo>
                <a:lnTo>
                  <a:pt x="0" y="382737"/>
                </a:lnTo>
                <a:lnTo>
                  <a:pt x="0" y="379653"/>
                </a:lnTo>
                <a:lnTo>
                  <a:pt x="0" y="379212"/>
                </a:lnTo>
                <a:lnTo>
                  <a:pt x="0" y="377008"/>
                </a:lnTo>
                <a:close/>
                <a:moveTo>
                  <a:pt x="839288" y="367533"/>
                </a:moveTo>
                <a:lnTo>
                  <a:pt x="839949" y="368193"/>
                </a:lnTo>
                <a:lnTo>
                  <a:pt x="841932" y="369512"/>
                </a:lnTo>
                <a:lnTo>
                  <a:pt x="844356" y="371271"/>
                </a:lnTo>
                <a:lnTo>
                  <a:pt x="847881" y="374350"/>
                </a:lnTo>
                <a:lnTo>
                  <a:pt x="851407" y="378088"/>
                </a:lnTo>
                <a:lnTo>
                  <a:pt x="855594" y="382706"/>
                </a:lnTo>
                <a:lnTo>
                  <a:pt x="860000" y="388203"/>
                </a:lnTo>
                <a:lnTo>
                  <a:pt x="863967" y="394360"/>
                </a:lnTo>
                <a:lnTo>
                  <a:pt x="867713" y="401836"/>
                </a:lnTo>
                <a:lnTo>
                  <a:pt x="870797" y="409752"/>
                </a:lnTo>
                <a:lnTo>
                  <a:pt x="873221" y="418768"/>
                </a:lnTo>
                <a:lnTo>
                  <a:pt x="874543" y="428003"/>
                </a:lnTo>
                <a:lnTo>
                  <a:pt x="874543" y="436139"/>
                </a:lnTo>
                <a:lnTo>
                  <a:pt x="873662" y="443835"/>
                </a:lnTo>
                <a:lnTo>
                  <a:pt x="872119" y="451092"/>
                </a:lnTo>
                <a:lnTo>
                  <a:pt x="869916" y="456809"/>
                </a:lnTo>
                <a:lnTo>
                  <a:pt x="867492" y="462086"/>
                </a:lnTo>
                <a:lnTo>
                  <a:pt x="864848" y="466704"/>
                </a:lnTo>
                <a:lnTo>
                  <a:pt x="862424" y="470002"/>
                </a:lnTo>
                <a:lnTo>
                  <a:pt x="860441" y="472641"/>
                </a:lnTo>
                <a:lnTo>
                  <a:pt x="858899" y="474180"/>
                </a:lnTo>
                <a:lnTo>
                  <a:pt x="858678" y="474620"/>
                </a:lnTo>
                <a:lnTo>
                  <a:pt x="857797" y="474400"/>
                </a:lnTo>
                <a:lnTo>
                  <a:pt x="855814" y="473081"/>
                </a:lnTo>
                <a:lnTo>
                  <a:pt x="853170" y="471322"/>
                </a:lnTo>
                <a:lnTo>
                  <a:pt x="849424" y="468903"/>
                </a:lnTo>
                <a:lnTo>
                  <a:pt x="845017" y="465385"/>
                </a:lnTo>
                <a:lnTo>
                  <a:pt x="840390" y="461207"/>
                </a:lnTo>
                <a:lnTo>
                  <a:pt x="835983" y="456149"/>
                </a:lnTo>
                <a:lnTo>
                  <a:pt x="831356" y="449992"/>
                </a:lnTo>
                <a:lnTo>
                  <a:pt x="827169" y="443396"/>
                </a:lnTo>
                <a:lnTo>
                  <a:pt x="824084" y="435699"/>
                </a:lnTo>
                <a:lnTo>
                  <a:pt x="821660" y="427124"/>
                </a:lnTo>
                <a:lnTo>
                  <a:pt x="820338" y="418768"/>
                </a:lnTo>
                <a:lnTo>
                  <a:pt x="820338" y="410632"/>
                </a:lnTo>
                <a:lnTo>
                  <a:pt x="821220" y="403375"/>
                </a:lnTo>
                <a:lnTo>
                  <a:pt x="822762" y="396559"/>
                </a:lnTo>
                <a:lnTo>
                  <a:pt x="825406" y="390182"/>
                </a:lnTo>
                <a:lnTo>
                  <a:pt x="827830" y="384465"/>
                </a:lnTo>
                <a:lnTo>
                  <a:pt x="830694" y="379627"/>
                </a:lnTo>
                <a:lnTo>
                  <a:pt x="833118" y="375669"/>
                </a:lnTo>
                <a:lnTo>
                  <a:pt x="835542" y="372151"/>
                </a:lnTo>
                <a:lnTo>
                  <a:pt x="837525" y="369732"/>
                </a:lnTo>
                <a:lnTo>
                  <a:pt x="839068" y="368193"/>
                </a:lnTo>
                <a:close/>
                <a:moveTo>
                  <a:pt x="166139" y="367533"/>
                </a:moveTo>
                <a:lnTo>
                  <a:pt x="166800" y="367974"/>
                </a:lnTo>
                <a:lnTo>
                  <a:pt x="167902" y="369516"/>
                </a:lnTo>
                <a:lnTo>
                  <a:pt x="169885" y="371940"/>
                </a:lnTo>
                <a:lnTo>
                  <a:pt x="172309" y="375245"/>
                </a:lnTo>
                <a:lnTo>
                  <a:pt x="175173" y="379652"/>
                </a:lnTo>
                <a:lnTo>
                  <a:pt x="177597" y="384500"/>
                </a:lnTo>
                <a:lnTo>
                  <a:pt x="180461" y="390228"/>
                </a:lnTo>
                <a:lnTo>
                  <a:pt x="182665" y="396398"/>
                </a:lnTo>
                <a:lnTo>
                  <a:pt x="184207" y="403449"/>
                </a:lnTo>
                <a:lnTo>
                  <a:pt x="185089" y="410720"/>
                </a:lnTo>
                <a:lnTo>
                  <a:pt x="185089" y="418432"/>
                </a:lnTo>
                <a:lnTo>
                  <a:pt x="183767" y="426805"/>
                </a:lnTo>
                <a:lnTo>
                  <a:pt x="181343" y="435399"/>
                </a:lnTo>
                <a:lnTo>
                  <a:pt x="178258" y="443552"/>
                </a:lnTo>
                <a:lnTo>
                  <a:pt x="174292" y="450162"/>
                </a:lnTo>
                <a:lnTo>
                  <a:pt x="169444" y="456111"/>
                </a:lnTo>
                <a:lnTo>
                  <a:pt x="165258" y="461399"/>
                </a:lnTo>
                <a:lnTo>
                  <a:pt x="160410" y="465366"/>
                </a:lnTo>
                <a:lnTo>
                  <a:pt x="156223" y="468671"/>
                </a:lnTo>
                <a:lnTo>
                  <a:pt x="152478" y="471535"/>
                </a:lnTo>
                <a:lnTo>
                  <a:pt x="149613" y="473298"/>
                </a:lnTo>
                <a:lnTo>
                  <a:pt x="147630" y="474400"/>
                </a:lnTo>
                <a:lnTo>
                  <a:pt x="147189" y="474620"/>
                </a:lnTo>
                <a:lnTo>
                  <a:pt x="146528" y="474400"/>
                </a:lnTo>
                <a:lnTo>
                  <a:pt x="144986" y="472857"/>
                </a:lnTo>
                <a:lnTo>
                  <a:pt x="143003" y="469993"/>
                </a:lnTo>
                <a:lnTo>
                  <a:pt x="140579" y="466688"/>
                </a:lnTo>
                <a:lnTo>
                  <a:pt x="138155" y="462281"/>
                </a:lnTo>
                <a:lnTo>
                  <a:pt x="135511" y="456993"/>
                </a:lnTo>
                <a:lnTo>
                  <a:pt x="133308" y="450823"/>
                </a:lnTo>
                <a:lnTo>
                  <a:pt x="131765" y="443992"/>
                </a:lnTo>
                <a:lnTo>
                  <a:pt x="130884" y="436280"/>
                </a:lnTo>
                <a:lnTo>
                  <a:pt x="130884" y="427687"/>
                </a:lnTo>
                <a:lnTo>
                  <a:pt x="132206" y="418873"/>
                </a:lnTo>
                <a:lnTo>
                  <a:pt x="134630" y="409619"/>
                </a:lnTo>
                <a:lnTo>
                  <a:pt x="138155" y="401466"/>
                </a:lnTo>
                <a:lnTo>
                  <a:pt x="141901" y="394415"/>
                </a:lnTo>
                <a:lnTo>
                  <a:pt x="145867" y="388025"/>
                </a:lnTo>
                <a:lnTo>
                  <a:pt x="149833" y="382516"/>
                </a:lnTo>
                <a:lnTo>
                  <a:pt x="154020" y="377889"/>
                </a:lnTo>
                <a:lnTo>
                  <a:pt x="157766" y="374143"/>
                </a:lnTo>
                <a:lnTo>
                  <a:pt x="161071" y="371279"/>
                </a:lnTo>
                <a:lnTo>
                  <a:pt x="163715" y="369075"/>
                </a:lnTo>
                <a:lnTo>
                  <a:pt x="165478" y="367974"/>
                </a:lnTo>
                <a:close/>
                <a:moveTo>
                  <a:pt x="922356" y="320600"/>
                </a:moveTo>
                <a:lnTo>
                  <a:pt x="922577" y="321262"/>
                </a:lnTo>
                <a:lnTo>
                  <a:pt x="923017" y="323248"/>
                </a:lnTo>
                <a:lnTo>
                  <a:pt x="923458" y="326337"/>
                </a:lnTo>
                <a:lnTo>
                  <a:pt x="923899" y="330750"/>
                </a:lnTo>
                <a:lnTo>
                  <a:pt x="924119" y="336046"/>
                </a:lnTo>
                <a:lnTo>
                  <a:pt x="924560" y="342445"/>
                </a:lnTo>
                <a:lnTo>
                  <a:pt x="924780" y="349506"/>
                </a:lnTo>
                <a:lnTo>
                  <a:pt x="924560" y="357891"/>
                </a:lnTo>
                <a:lnTo>
                  <a:pt x="923899" y="366937"/>
                </a:lnTo>
                <a:lnTo>
                  <a:pt x="922577" y="376425"/>
                </a:lnTo>
                <a:lnTo>
                  <a:pt x="921034" y="387017"/>
                </a:lnTo>
                <a:lnTo>
                  <a:pt x="918611" y="398049"/>
                </a:lnTo>
                <a:lnTo>
                  <a:pt x="915746" y="409744"/>
                </a:lnTo>
                <a:lnTo>
                  <a:pt x="911780" y="422101"/>
                </a:lnTo>
                <a:lnTo>
                  <a:pt x="907153" y="435119"/>
                </a:lnTo>
                <a:lnTo>
                  <a:pt x="901424" y="448138"/>
                </a:lnTo>
                <a:lnTo>
                  <a:pt x="894593" y="461598"/>
                </a:lnTo>
                <a:lnTo>
                  <a:pt x="886881" y="475940"/>
                </a:lnTo>
                <a:lnTo>
                  <a:pt x="877847" y="489841"/>
                </a:lnTo>
                <a:lnTo>
                  <a:pt x="867491" y="504184"/>
                </a:lnTo>
                <a:lnTo>
                  <a:pt x="855593" y="518747"/>
                </a:lnTo>
                <a:lnTo>
                  <a:pt x="842592" y="533531"/>
                </a:lnTo>
                <a:lnTo>
                  <a:pt x="827609" y="548315"/>
                </a:lnTo>
                <a:lnTo>
                  <a:pt x="811083" y="562878"/>
                </a:lnTo>
                <a:lnTo>
                  <a:pt x="793015" y="577661"/>
                </a:lnTo>
                <a:lnTo>
                  <a:pt x="773184" y="592225"/>
                </a:lnTo>
                <a:lnTo>
                  <a:pt x="751370" y="606788"/>
                </a:lnTo>
                <a:lnTo>
                  <a:pt x="727573" y="620689"/>
                </a:lnTo>
                <a:lnTo>
                  <a:pt x="701793" y="634590"/>
                </a:lnTo>
                <a:lnTo>
                  <a:pt x="694081" y="619806"/>
                </a:lnTo>
                <a:lnTo>
                  <a:pt x="719641" y="606126"/>
                </a:lnTo>
                <a:lnTo>
                  <a:pt x="742997" y="592225"/>
                </a:lnTo>
                <a:lnTo>
                  <a:pt x="764150" y="578103"/>
                </a:lnTo>
                <a:lnTo>
                  <a:pt x="783761" y="563760"/>
                </a:lnTo>
                <a:lnTo>
                  <a:pt x="801388" y="549638"/>
                </a:lnTo>
                <a:lnTo>
                  <a:pt x="817253" y="535517"/>
                </a:lnTo>
                <a:lnTo>
                  <a:pt x="831575" y="521174"/>
                </a:lnTo>
                <a:lnTo>
                  <a:pt x="844355" y="507052"/>
                </a:lnTo>
                <a:lnTo>
                  <a:pt x="855593" y="493151"/>
                </a:lnTo>
                <a:lnTo>
                  <a:pt x="865508" y="479250"/>
                </a:lnTo>
                <a:lnTo>
                  <a:pt x="874101" y="465569"/>
                </a:lnTo>
                <a:lnTo>
                  <a:pt x="881593" y="452330"/>
                </a:lnTo>
                <a:lnTo>
                  <a:pt x="887763" y="439753"/>
                </a:lnTo>
                <a:lnTo>
                  <a:pt x="893051" y="427176"/>
                </a:lnTo>
                <a:lnTo>
                  <a:pt x="897458" y="415040"/>
                </a:lnTo>
                <a:lnTo>
                  <a:pt x="900763" y="403566"/>
                </a:lnTo>
                <a:lnTo>
                  <a:pt x="903627" y="392533"/>
                </a:lnTo>
                <a:lnTo>
                  <a:pt x="905390" y="382383"/>
                </a:lnTo>
                <a:lnTo>
                  <a:pt x="906712" y="372674"/>
                </a:lnTo>
                <a:lnTo>
                  <a:pt x="907593" y="363848"/>
                </a:lnTo>
                <a:lnTo>
                  <a:pt x="908034" y="355463"/>
                </a:lnTo>
                <a:lnTo>
                  <a:pt x="908034" y="347961"/>
                </a:lnTo>
                <a:lnTo>
                  <a:pt x="908034" y="341562"/>
                </a:lnTo>
                <a:lnTo>
                  <a:pt x="907373" y="336046"/>
                </a:lnTo>
                <a:lnTo>
                  <a:pt x="907153" y="331412"/>
                </a:lnTo>
                <a:lnTo>
                  <a:pt x="906492" y="327882"/>
                </a:lnTo>
                <a:lnTo>
                  <a:pt x="906051" y="325454"/>
                </a:lnTo>
                <a:lnTo>
                  <a:pt x="905831" y="324351"/>
                </a:lnTo>
                <a:close/>
                <a:moveTo>
                  <a:pt x="83286" y="320600"/>
                </a:moveTo>
                <a:lnTo>
                  <a:pt x="99780" y="324346"/>
                </a:lnTo>
                <a:lnTo>
                  <a:pt x="99560" y="325888"/>
                </a:lnTo>
                <a:lnTo>
                  <a:pt x="99340" y="328312"/>
                </a:lnTo>
                <a:lnTo>
                  <a:pt x="98681" y="331838"/>
                </a:lnTo>
                <a:lnTo>
                  <a:pt x="98241" y="336465"/>
                </a:lnTo>
                <a:lnTo>
                  <a:pt x="97581" y="341973"/>
                </a:lnTo>
                <a:lnTo>
                  <a:pt x="97581" y="348363"/>
                </a:lnTo>
                <a:lnTo>
                  <a:pt x="97581" y="355855"/>
                </a:lnTo>
                <a:lnTo>
                  <a:pt x="98021" y="363787"/>
                </a:lnTo>
                <a:lnTo>
                  <a:pt x="98900" y="372822"/>
                </a:lnTo>
                <a:lnTo>
                  <a:pt x="100220" y="382296"/>
                </a:lnTo>
                <a:lnTo>
                  <a:pt x="102419" y="392873"/>
                </a:lnTo>
                <a:lnTo>
                  <a:pt x="104838" y="403670"/>
                </a:lnTo>
                <a:lnTo>
                  <a:pt x="108357" y="415348"/>
                </a:lnTo>
                <a:lnTo>
                  <a:pt x="112536" y="427467"/>
                </a:lnTo>
                <a:lnTo>
                  <a:pt x="117814" y="439586"/>
                </a:lnTo>
                <a:lnTo>
                  <a:pt x="124191" y="452586"/>
                </a:lnTo>
                <a:lnTo>
                  <a:pt x="131669" y="465807"/>
                </a:lnTo>
                <a:lnTo>
                  <a:pt x="140246" y="479248"/>
                </a:lnTo>
                <a:lnTo>
                  <a:pt x="149922" y="493129"/>
                </a:lnTo>
                <a:lnTo>
                  <a:pt x="161358" y="507011"/>
                </a:lnTo>
                <a:lnTo>
                  <a:pt x="174114" y="521113"/>
                </a:lnTo>
                <a:lnTo>
                  <a:pt x="188409" y="535215"/>
                </a:lnTo>
                <a:lnTo>
                  <a:pt x="204243" y="549537"/>
                </a:lnTo>
                <a:lnTo>
                  <a:pt x="221837" y="563639"/>
                </a:lnTo>
                <a:lnTo>
                  <a:pt x="241410" y="577741"/>
                </a:lnTo>
                <a:lnTo>
                  <a:pt x="262742" y="592064"/>
                </a:lnTo>
                <a:lnTo>
                  <a:pt x="285834" y="605945"/>
                </a:lnTo>
                <a:lnTo>
                  <a:pt x="311345" y="619386"/>
                </a:lnTo>
                <a:lnTo>
                  <a:pt x="303428" y="634590"/>
                </a:lnTo>
                <a:lnTo>
                  <a:pt x="277697" y="620708"/>
                </a:lnTo>
                <a:lnTo>
                  <a:pt x="254165" y="606386"/>
                </a:lnTo>
                <a:lnTo>
                  <a:pt x="232393" y="592064"/>
                </a:lnTo>
                <a:lnTo>
                  <a:pt x="212380" y="577521"/>
                </a:lnTo>
                <a:lnTo>
                  <a:pt x="194346" y="562978"/>
                </a:lnTo>
                <a:lnTo>
                  <a:pt x="177852" y="548215"/>
                </a:lnTo>
                <a:lnTo>
                  <a:pt x="163338" y="533452"/>
                </a:lnTo>
                <a:lnTo>
                  <a:pt x="149922" y="518910"/>
                </a:lnTo>
                <a:lnTo>
                  <a:pt x="138047" y="504147"/>
                </a:lnTo>
                <a:lnTo>
                  <a:pt x="127930" y="490044"/>
                </a:lnTo>
                <a:lnTo>
                  <a:pt x="118913" y="475722"/>
                </a:lnTo>
                <a:lnTo>
                  <a:pt x="110996" y="461840"/>
                </a:lnTo>
                <a:lnTo>
                  <a:pt x="104179" y="448400"/>
                </a:lnTo>
                <a:lnTo>
                  <a:pt x="98681" y="435179"/>
                </a:lnTo>
                <a:lnTo>
                  <a:pt x="94062" y="422179"/>
                </a:lnTo>
                <a:lnTo>
                  <a:pt x="89884" y="410060"/>
                </a:lnTo>
                <a:lnTo>
                  <a:pt x="87025" y="398381"/>
                </a:lnTo>
                <a:lnTo>
                  <a:pt x="84606" y="387364"/>
                </a:lnTo>
                <a:lnTo>
                  <a:pt x="83066" y="376788"/>
                </a:lnTo>
                <a:lnTo>
                  <a:pt x="81747" y="366872"/>
                </a:lnTo>
                <a:lnTo>
                  <a:pt x="81307" y="358059"/>
                </a:lnTo>
                <a:lnTo>
                  <a:pt x="81307" y="349906"/>
                </a:lnTo>
                <a:lnTo>
                  <a:pt x="81307" y="342634"/>
                </a:lnTo>
                <a:lnTo>
                  <a:pt x="81527" y="336465"/>
                </a:lnTo>
                <a:lnTo>
                  <a:pt x="81747" y="330956"/>
                </a:lnTo>
                <a:lnTo>
                  <a:pt x="82406" y="326770"/>
                </a:lnTo>
                <a:lnTo>
                  <a:pt x="82846" y="323465"/>
                </a:lnTo>
                <a:lnTo>
                  <a:pt x="83066" y="321702"/>
                </a:lnTo>
                <a:close/>
                <a:moveTo>
                  <a:pt x="997053" y="284243"/>
                </a:moveTo>
                <a:lnTo>
                  <a:pt x="997274" y="285128"/>
                </a:lnTo>
                <a:lnTo>
                  <a:pt x="998375" y="287342"/>
                </a:lnTo>
                <a:lnTo>
                  <a:pt x="999257" y="290663"/>
                </a:lnTo>
                <a:lnTo>
                  <a:pt x="1000579" y="295312"/>
                </a:lnTo>
                <a:lnTo>
                  <a:pt x="1001460" y="301290"/>
                </a:lnTo>
                <a:lnTo>
                  <a:pt x="1002121" y="307489"/>
                </a:lnTo>
                <a:lnTo>
                  <a:pt x="1002121" y="314573"/>
                </a:lnTo>
                <a:lnTo>
                  <a:pt x="1001460" y="322322"/>
                </a:lnTo>
                <a:lnTo>
                  <a:pt x="999477" y="330071"/>
                </a:lnTo>
                <a:lnTo>
                  <a:pt x="996392" y="338041"/>
                </a:lnTo>
                <a:lnTo>
                  <a:pt x="991985" y="346232"/>
                </a:lnTo>
                <a:lnTo>
                  <a:pt x="985816" y="353759"/>
                </a:lnTo>
                <a:lnTo>
                  <a:pt x="979206" y="360401"/>
                </a:lnTo>
                <a:lnTo>
                  <a:pt x="972375" y="365714"/>
                </a:lnTo>
                <a:lnTo>
                  <a:pt x="965544" y="369699"/>
                </a:lnTo>
                <a:lnTo>
                  <a:pt x="959154" y="372799"/>
                </a:lnTo>
                <a:lnTo>
                  <a:pt x="952764" y="375013"/>
                </a:lnTo>
                <a:lnTo>
                  <a:pt x="947476" y="376120"/>
                </a:lnTo>
                <a:lnTo>
                  <a:pt x="943510" y="377005"/>
                </a:lnTo>
                <a:lnTo>
                  <a:pt x="941086" y="377448"/>
                </a:lnTo>
                <a:lnTo>
                  <a:pt x="939984" y="377448"/>
                </a:lnTo>
                <a:lnTo>
                  <a:pt x="939764" y="376784"/>
                </a:lnTo>
                <a:lnTo>
                  <a:pt x="938883" y="374349"/>
                </a:lnTo>
                <a:lnTo>
                  <a:pt x="937781" y="370585"/>
                </a:lnTo>
                <a:lnTo>
                  <a:pt x="936679" y="365936"/>
                </a:lnTo>
                <a:lnTo>
                  <a:pt x="936018" y="359958"/>
                </a:lnTo>
                <a:lnTo>
                  <a:pt x="936018" y="352874"/>
                </a:lnTo>
                <a:lnTo>
                  <a:pt x="936679" y="345568"/>
                </a:lnTo>
                <a:lnTo>
                  <a:pt x="938442" y="337377"/>
                </a:lnTo>
                <a:lnTo>
                  <a:pt x="941968" y="328742"/>
                </a:lnTo>
                <a:lnTo>
                  <a:pt x="946815" y="319887"/>
                </a:lnTo>
                <a:lnTo>
                  <a:pt x="953205" y="311695"/>
                </a:lnTo>
                <a:lnTo>
                  <a:pt x="959595" y="304832"/>
                </a:lnTo>
                <a:lnTo>
                  <a:pt x="966205" y="299076"/>
                </a:lnTo>
                <a:lnTo>
                  <a:pt x="973036" y="294427"/>
                </a:lnTo>
                <a:lnTo>
                  <a:pt x="979206" y="290885"/>
                </a:lnTo>
                <a:lnTo>
                  <a:pt x="985155" y="288228"/>
                </a:lnTo>
                <a:lnTo>
                  <a:pt x="990002" y="286235"/>
                </a:lnTo>
                <a:lnTo>
                  <a:pt x="993969" y="285128"/>
                </a:lnTo>
                <a:lnTo>
                  <a:pt x="996392" y="284464"/>
                </a:lnTo>
                <a:close/>
                <a:moveTo>
                  <a:pt x="8169" y="284243"/>
                </a:moveTo>
                <a:lnTo>
                  <a:pt x="9053" y="284684"/>
                </a:lnTo>
                <a:lnTo>
                  <a:pt x="11706" y="285124"/>
                </a:lnTo>
                <a:lnTo>
                  <a:pt x="15464" y="286446"/>
                </a:lnTo>
                <a:lnTo>
                  <a:pt x="20328" y="288209"/>
                </a:lnTo>
                <a:lnTo>
                  <a:pt x="26076" y="291074"/>
                </a:lnTo>
                <a:lnTo>
                  <a:pt x="32266" y="294819"/>
                </a:lnTo>
                <a:lnTo>
                  <a:pt x="39120" y="299006"/>
                </a:lnTo>
                <a:lnTo>
                  <a:pt x="45752" y="304955"/>
                </a:lnTo>
                <a:lnTo>
                  <a:pt x="52606" y="311786"/>
                </a:lnTo>
                <a:lnTo>
                  <a:pt x="58575" y="320159"/>
                </a:lnTo>
                <a:lnTo>
                  <a:pt x="63439" y="328973"/>
                </a:lnTo>
                <a:lnTo>
                  <a:pt x="66976" y="337346"/>
                </a:lnTo>
                <a:lnTo>
                  <a:pt x="68745" y="345719"/>
                </a:lnTo>
                <a:lnTo>
                  <a:pt x="69408" y="352990"/>
                </a:lnTo>
                <a:lnTo>
                  <a:pt x="69408" y="359821"/>
                </a:lnTo>
                <a:lnTo>
                  <a:pt x="68745" y="365770"/>
                </a:lnTo>
                <a:lnTo>
                  <a:pt x="67639" y="370617"/>
                </a:lnTo>
                <a:lnTo>
                  <a:pt x="66755" y="374363"/>
                </a:lnTo>
                <a:lnTo>
                  <a:pt x="65649" y="376567"/>
                </a:lnTo>
                <a:lnTo>
                  <a:pt x="65428" y="377448"/>
                </a:lnTo>
                <a:lnTo>
                  <a:pt x="64544" y="377448"/>
                </a:lnTo>
                <a:lnTo>
                  <a:pt x="61891" y="376787"/>
                </a:lnTo>
                <a:lnTo>
                  <a:pt x="57912" y="376126"/>
                </a:lnTo>
                <a:lnTo>
                  <a:pt x="52606" y="374584"/>
                </a:lnTo>
                <a:lnTo>
                  <a:pt x="46636" y="372380"/>
                </a:lnTo>
                <a:lnTo>
                  <a:pt x="39783" y="369736"/>
                </a:lnTo>
                <a:lnTo>
                  <a:pt x="32930" y="365770"/>
                </a:lnTo>
                <a:lnTo>
                  <a:pt x="26076" y="360482"/>
                </a:lnTo>
                <a:lnTo>
                  <a:pt x="19444" y="353871"/>
                </a:lnTo>
                <a:lnTo>
                  <a:pt x="13253" y="345939"/>
                </a:lnTo>
                <a:lnTo>
                  <a:pt x="8832" y="338007"/>
                </a:lnTo>
                <a:lnTo>
                  <a:pt x="5737" y="330295"/>
                </a:lnTo>
                <a:lnTo>
                  <a:pt x="4189" y="322142"/>
                </a:lnTo>
                <a:lnTo>
                  <a:pt x="3305" y="314871"/>
                </a:lnTo>
                <a:lnTo>
                  <a:pt x="3305" y="307820"/>
                </a:lnTo>
                <a:lnTo>
                  <a:pt x="3747" y="301209"/>
                </a:lnTo>
                <a:lnTo>
                  <a:pt x="5073" y="295701"/>
                </a:lnTo>
                <a:lnTo>
                  <a:pt x="5958" y="291074"/>
                </a:lnTo>
                <a:lnTo>
                  <a:pt x="7284" y="287328"/>
                </a:lnTo>
                <a:lnTo>
                  <a:pt x="7947" y="285124"/>
                </a:lnTo>
                <a:close/>
                <a:moveTo>
                  <a:pt x="851896" y="278294"/>
                </a:moveTo>
                <a:lnTo>
                  <a:pt x="853002" y="278515"/>
                </a:lnTo>
                <a:lnTo>
                  <a:pt x="854993" y="279840"/>
                </a:lnTo>
                <a:lnTo>
                  <a:pt x="858532" y="282048"/>
                </a:lnTo>
                <a:lnTo>
                  <a:pt x="862956" y="284698"/>
                </a:lnTo>
                <a:lnTo>
                  <a:pt x="867822" y="288893"/>
                </a:lnTo>
                <a:lnTo>
                  <a:pt x="873130" y="293751"/>
                </a:lnTo>
                <a:lnTo>
                  <a:pt x="878439" y="299934"/>
                </a:lnTo>
                <a:lnTo>
                  <a:pt x="883748" y="307000"/>
                </a:lnTo>
                <a:lnTo>
                  <a:pt x="888614" y="315170"/>
                </a:lnTo>
                <a:lnTo>
                  <a:pt x="892595" y="324665"/>
                </a:lnTo>
                <a:lnTo>
                  <a:pt x="895028" y="333718"/>
                </a:lnTo>
                <a:lnTo>
                  <a:pt x="896355" y="341888"/>
                </a:lnTo>
                <a:lnTo>
                  <a:pt x="896355" y="349617"/>
                </a:lnTo>
                <a:lnTo>
                  <a:pt x="895692" y="356683"/>
                </a:lnTo>
                <a:lnTo>
                  <a:pt x="894143" y="362865"/>
                </a:lnTo>
                <a:lnTo>
                  <a:pt x="892595" y="368606"/>
                </a:lnTo>
                <a:lnTo>
                  <a:pt x="890383" y="373244"/>
                </a:lnTo>
                <a:lnTo>
                  <a:pt x="888614" y="377218"/>
                </a:lnTo>
                <a:lnTo>
                  <a:pt x="887065" y="379647"/>
                </a:lnTo>
                <a:lnTo>
                  <a:pt x="885738" y="381414"/>
                </a:lnTo>
                <a:lnTo>
                  <a:pt x="885517" y="382076"/>
                </a:lnTo>
                <a:lnTo>
                  <a:pt x="884853" y="381855"/>
                </a:lnTo>
                <a:lnTo>
                  <a:pt x="882642" y="380972"/>
                </a:lnTo>
                <a:lnTo>
                  <a:pt x="879545" y="379647"/>
                </a:lnTo>
                <a:lnTo>
                  <a:pt x="875342" y="377439"/>
                </a:lnTo>
                <a:lnTo>
                  <a:pt x="870697" y="374789"/>
                </a:lnTo>
                <a:lnTo>
                  <a:pt x="865389" y="371035"/>
                </a:lnTo>
                <a:lnTo>
                  <a:pt x="860302" y="366619"/>
                </a:lnTo>
                <a:lnTo>
                  <a:pt x="854993" y="361320"/>
                </a:lnTo>
                <a:lnTo>
                  <a:pt x="850127" y="354916"/>
                </a:lnTo>
                <a:lnTo>
                  <a:pt x="845703" y="347850"/>
                </a:lnTo>
                <a:lnTo>
                  <a:pt x="842164" y="339238"/>
                </a:lnTo>
                <a:lnTo>
                  <a:pt x="839731" y="330627"/>
                </a:lnTo>
                <a:lnTo>
                  <a:pt x="838846" y="322236"/>
                </a:lnTo>
                <a:lnTo>
                  <a:pt x="838846" y="314066"/>
                </a:lnTo>
                <a:lnTo>
                  <a:pt x="840173" y="306337"/>
                </a:lnTo>
                <a:lnTo>
                  <a:pt x="841722" y="299713"/>
                </a:lnTo>
                <a:lnTo>
                  <a:pt x="843934" y="293530"/>
                </a:lnTo>
                <a:lnTo>
                  <a:pt x="845924" y="288231"/>
                </a:lnTo>
                <a:lnTo>
                  <a:pt x="848136" y="284256"/>
                </a:lnTo>
                <a:lnTo>
                  <a:pt x="850348" y="280723"/>
                </a:lnTo>
                <a:lnTo>
                  <a:pt x="851675" y="278956"/>
                </a:lnTo>
                <a:close/>
                <a:moveTo>
                  <a:pt x="153529" y="278294"/>
                </a:moveTo>
                <a:lnTo>
                  <a:pt x="153750" y="278736"/>
                </a:lnTo>
                <a:lnTo>
                  <a:pt x="155298" y="280944"/>
                </a:lnTo>
                <a:lnTo>
                  <a:pt x="157289" y="284035"/>
                </a:lnTo>
                <a:lnTo>
                  <a:pt x="159501" y="288451"/>
                </a:lnTo>
                <a:lnTo>
                  <a:pt x="161713" y="293751"/>
                </a:lnTo>
                <a:lnTo>
                  <a:pt x="163924" y="299934"/>
                </a:lnTo>
                <a:lnTo>
                  <a:pt x="165473" y="306558"/>
                </a:lnTo>
                <a:lnTo>
                  <a:pt x="166579" y="314066"/>
                </a:lnTo>
                <a:lnTo>
                  <a:pt x="166579" y="322015"/>
                </a:lnTo>
                <a:lnTo>
                  <a:pt x="165694" y="330848"/>
                </a:lnTo>
                <a:lnTo>
                  <a:pt x="163482" y="339459"/>
                </a:lnTo>
                <a:lnTo>
                  <a:pt x="159722" y="347850"/>
                </a:lnTo>
                <a:lnTo>
                  <a:pt x="155298" y="355137"/>
                </a:lnTo>
                <a:lnTo>
                  <a:pt x="150432" y="361320"/>
                </a:lnTo>
                <a:lnTo>
                  <a:pt x="145345" y="366619"/>
                </a:lnTo>
                <a:lnTo>
                  <a:pt x="140036" y="371256"/>
                </a:lnTo>
                <a:lnTo>
                  <a:pt x="134728" y="374568"/>
                </a:lnTo>
                <a:lnTo>
                  <a:pt x="130083" y="377439"/>
                </a:lnTo>
                <a:lnTo>
                  <a:pt x="126101" y="379647"/>
                </a:lnTo>
                <a:lnTo>
                  <a:pt x="122783" y="381193"/>
                </a:lnTo>
                <a:lnTo>
                  <a:pt x="121014" y="381634"/>
                </a:lnTo>
                <a:lnTo>
                  <a:pt x="120129" y="382076"/>
                </a:lnTo>
                <a:lnTo>
                  <a:pt x="119687" y="381414"/>
                </a:lnTo>
                <a:lnTo>
                  <a:pt x="118581" y="379868"/>
                </a:lnTo>
                <a:lnTo>
                  <a:pt x="117033" y="376997"/>
                </a:lnTo>
                <a:lnTo>
                  <a:pt x="115042" y="373464"/>
                </a:lnTo>
                <a:lnTo>
                  <a:pt x="112830" y="368827"/>
                </a:lnTo>
                <a:lnTo>
                  <a:pt x="111282" y="363086"/>
                </a:lnTo>
                <a:lnTo>
                  <a:pt x="109733" y="356683"/>
                </a:lnTo>
                <a:lnTo>
                  <a:pt x="109070" y="349617"/>
                </a:lnTo>
                <a:lnTo>
                  <a:pt x="109070" y="341888"/>
                </a:lnTo>
                <a:lnTo>
                  <a:pt x="110397" y="333497"/>
                </a:lnTo>
                <a:lnTo>
                  <a:pt x="112830" y="324665"/>
                </a:lnTo>
                <a:lnTo>
                  <a:pt x="117033" y="315390"/>
                </a:lnTo>
                <a:lnTo>
                  <a:pt x="121899" y="307000"/>
                </a:lnTo>
                <a:lnTo>
                  <a:pt x="126986" y="299934"/>
                </a:lnTo>
                <a:lnTo>
                  <a:pt x="132295" y="293972"/>
                </a:lnTo>
                <a:lnTo>
                  <a:pt x="137603" y="289114"/>
                </a:lnTo>
                <a:lnTo>
                  <a:pt x="142469" y="284918"/>
                </a:lnTo>
                <a:lnTo>
                  <a:pt x="146893" y="281827"/>
                </a:lnTo>
                <a:lnTo>
                  <a:pt x="150432" y="279840"/>
                </a:lnTo>
                <a:lnTo>
                  <a:pt x="152644" y="278515"/>
                </a:lnTo>
                <a:close/>
                <a:moveTo>
                  <a:pt x="909099" y="196326"/>
                </a:moveTo>
                <a:lnTo>
                  <a:pt x="909766" y="196546"/>
                </a:lnTo>
                <a:lnTo>
                  <a:pt x="911988" y="198089"/>
                </a:lnTo>
                <a:lnTo>
                  <a:pt x="914876" y="200512"/>
                </a:lnTo>
                <a:lnTo>
                  <a:pt x="918209" y="203597"/>
                </a:lnTo>
                <a:lnTo>
                  <a:pt x="922431" y="208004"/>
                </a:lnTo>
                <a:lnTo>
                  <a:pt x="926430" y="212852"/>
                </a:lnTo>
                <a:lnTo>
                  <a:pt x="930652" y="218801"/>
                </a:lnTo>
                <a:lnTo>
                  <a:pt x="934207" y="225632"/>
                </a:lnTo>
                <a:lnTo>
                  <a:pt x="937096" y="232903"/>
                </a:lnTo>
                <a:lnTo>
                  <a:pt x="939095" y="241276"/>
                </a:lnTo>
                <a:lnTo>
                  <a:pt x="939984" y="250310"/>
                </a:lnTo>
                <a:lnTo>
                  <a:pt x="939318" y="259565"/>
                </a:lnTo>
                <a:lnTo>
                  <a:pt x="937762" y="267938"/>
                </a:lnTo>
                <a:lnTo>
                  <a:pt x="935540" y="275209"/>
                </a:lnTo>
                <a:lnTo>
                  <a:pt x="932430" y="282040"/>
                </a:lnTo>
                <a:lnTo>
                  <a:pt x="928875" y="287768"/>
                </a:lnTo>
                <a:lnTo>
                  <a:pt x="925542" y="293057"/>
                </a:lnTo>
                <a:lnTo>
                  <a:pt x="921987" y="297023"/>
                </a:lnTo>
                <a:lnTo>
                  <a:pt x="918876" y="300548"/>
                </a:lnTo>
                <a:lnTo>
                  <a:pt x="916432" y="302972"/>
                </a:lnTo>
                <a:lnTo>
                  <a:pt x="914876" y="304515"/>
                </a:lnTo>
                <a:lnTo>
                  <a:pt x="914210" y="304735"/>
                </a:lnTo>
                <a:lnTo>
                  <a:pt x="913543" y="304515"/>
                </a:lnTo>
                <a:lnTo>
                  <a:pt x="911766" y="303193"/>
                </a:lnTo>
                <a:lnTo>
                  <a:pt x="909099" y="301430"/>
                </a:lnTo>
                <a:lnTo>
                  <a:pt x="905989" y="298345"/>
                </a:lnTo>
                <a:lnTo>
                  <a:pt x="902656" y="294599"/>
                </a:lnTo>
                <a:lnTo>
                  <a:pt x="899101" y="289972"/>
                </a:lnTo>
                <a:lnTo>
                  <a:pt x="895323" y="284684"/>
                </a:lnTo>
                <a:lnTo>
                  <a:pt x="892213" y="278294"/>
                </a:lnTo>
                <a:lnTo>
                  <a:pt x="889769" y="270802"/>
                </a:lnTo>
                <a:lnTo>
                  <a:pt x="888213" y="262870"/>
                </a:lnTo>
                <a:lnTo>
                  <a:pt x="887102" y="253615"/>
                </a:lnTo>
                <a:lnTo>
                  <a:pt x="887769" y="244140"/>
                </a:lnTo>
                <a:lnTo>
                  <a:pt x="889102" y="235547"/>
                </a:lnTo>
                <a:lnTo>
                  <a:pt x="891324" y="227835"/>
                </a:lnTo>
                <a:lnTo>
                  <a:pt x="893768" y="220564"/>
                </a:lnTo>
                <a:lnTo>
                  <a:pt x="896657" y="214394"/>
                </a:lnTo>
                <a:lnTo>
                  <a:pt x="899767" y="208886"/>
                </a:lnTo>
                <a:lnTo>
                  <a:pt x="902656" y="204699"/>
                </a:lnTo>
                <a:lnTo>
                  <a:pt x="905100" y="200953"/>
                </a:lnTo>
                <a:lnTo>
                  <a:pt x="907322" y="198529"/>
                </a:lnTo>
                <a:lnTo>
                  <a:pt x="908877" y="196987"/>
                </a:lnTo>
                <a:close/>
                <a:moveTo>
                  <a:pt x="96327" y="196326"/>
                </a:moveTo>
                <a:lnTo>
                  <a:pt x="96993" y="196984"/>
                </a:lnTo>
                <a:lnTo>
                  <a:pt x="98104" y="198520"/>
                </a:lnTo>
                <a:lnTo>
                  <a:pt x="100326" y="201373"/>
                </a:lnTo>
                <a:lnTo>
                  <a:pt x="102992" y="204665"/>
                </a:lnTo>
                <a:lnTo>
                  <a:pt x="105659" y="209274"/>
                </a:lnTo>
                <a:lnTo>
                  <a:pt x="108769" y="214540"/>
                </a:lnTo>
                <a:lnTo>
                  <a:pt x="111658" y="220685"/>
                </a:lnTo>
                <a:lnTo>
                  <a:pt x="114102" y="227707"/>
                </a:lnTo>
                <a:lnTo>
                  <a:pt x="116324" y="235827"/>
                </a:lnTo>
                <a:lnTo>
                  <a:pt x="117657" y="244386"/>
                </a:lnTo>
                <a:lnTo>
                  <a:pt x="118324" y="253603"/>
                </a:lnTo>
                <a:lnTo>
                  <a:pt x="117657" y="262820"/>
                </a:lnTo>
                <a:lnTo>
                  <a:pt x="115657" y="270939"/>
                </a:lnTo>
                <a:lnTo>
                  <a:pt x="113213" y="278181"/>
                </a:lnTo>
                <a:lnTo>
                  <a:pt x="110103" y="284545"/>
                </a:lnTo>
                <a:lnTo>
                  <a:pt x="106548" y="290032"/>
                </a:lnTo>
                <a:lnTo>
                  <a:pt x="102992" y="294640"/>
                </a:lnTo>
                <a:lnTo>
                  <a:pt x="99437" y="298371"/>
                </a:lnTo>
                <a:lnTo>
                  <a:pt x="96327" y="301224"/>
                </a:lnTo>
                <a:lnTo>
                  <a:pt x="93882" y="303199"/>
                </a:lnTo>
                <a:lnTo>
                  <a:pt x="92105" y="304515"/>
                </a:lnTo>
                <a:lnTo>
                  <a:pt x="91661" y="304735"/>
                </a:lnTo>
                <a:lnTo>
                  <a:pt x="90994" y="304296"/>
                </a:lnTo>
                <a:lnTo>
                  <a:pt x="89439" y="302979"/>
                </a:lnTo>
                <a:lnTo>
                  <a:pt x="86772" y="300565"/>
                </a:lnTo>
                <a:lnTo>
                  <a:pt x="83662" y="297054"/>
                </a:lnTo>
                <a:lnTo>
                  <a:pt x="80329" y="292885"/>
                </a:lnTo>
                <a:lnTo>
                  <a:pt x="76551" y="287837"/>
                </a:lnTo>
                <a:lnTo>
                  <a:pt x="72996" y="282131"/>
                </a:lnTo>
                <a:lnTo>
                  <a:pt x="70108" y="275328"/>
                </a:lnTo>
                <a:lnTo>
                  <a:pt x="67664" y="267648"/>
                </a:lnTo>
                <a:lnTo>
                  <a:pt x="66108" y="259308"/>
                </a:lnTo>
                <a:lnTo>
                  <a:pt x="65442" y="250530"/>
                </a:lnTo>
                <a:lnTo>
                  <a:pt x="66553" y="241313"/>
                </a:lnTo>
                <a:lnTo>
                  <a:pt x="68330" y="233194"/>
                </a:lnTo>
                <a:lnTo>
                  <a:pt x="71219" y="225513"/>
                </a:lnTo>
                <a:lnTo>
                  <a:pt x="74996" y="218929"/>
                </a:lnTo>
                <a:lnTo>
                  <a:pt x="78996" y="213004"/>
                </a:lnTo>
                <a:lnTo>
                  <a:pt x="82995" y="208176"/>
                </a:lnTo>
                <a:lnTo>
                  <a:pt x="87217" y="204007"/>
                </a:lnTo>
                <a:lnTo>
                  <a:pt x="90550" y="200715"/>
                </a:lnTo>
                <a:lnTo>
                  <a:pt x="93438" y="198520"/>
                </a:lnTo>
                <a:lnTo>
                  <a:pt x="95660" y="196984"/>
                </a:lnTo>
                <a:close/>
                <a:moveTo>
                  <a:pt x="753969" y="37238"/>
                </a:moveTo>
                <a:lnTo>
                  <a:pt x="752425" y="48035"/>
                </a:lnTo>
                <a:lnTo>
                  <a:pt x="748677" y="58611"/>
                </a:lnTo>
                <a:lnTo>
                  <a:pt x="743385" y="68747"/>
                </a:lnTo>
                <a:lnTo>
                  <a:pt x="737211" y="77120"/>
                </a:lnTo>
                <a:lnTo>
                  <a:pt x="729935" y="84612"/>
                </a:lnTo>
                <a:lnTo>
                  <a:pt x="721776" y="91002"/>
                </a:lnTo>
                <a:lnTo>
                  <a:pt x="713397" y="96510"/>
                </a:lnTo>
                <a:lnTo>
                  <a:pt x="705018" y="101578"/>
                </a:lnTo>
                <a:lnTo>
                  <a:pt x="696860" y="105104"/>
                </a:lnTo>
                <a:lnTo>
                  <a:pt x="689142" y="108189"/>
                </a:lnTo>
                <a:lnTo>
                  <a:pt x="681866" y="110612"/>
                </a:lnTo>
                <a:lnTo>
                  <a:pt x="681866" y="125155"/>
                </a:lnTo>
                <a:lnTo>
                  <a:pt x="656068" y="125155"/>
                </a:lnTo>
                <a:lnTo>
                  <a:pt x="652319" y="145206"/>
                </a:lnTo>
                <a:lnTo>
                  <a:pt x="647909" y="164156"/>
                </a:lnTo>
                <a:lnTo>
                  <a:pt x="642397" y="182004"/>
                </a:lnTo>
                <a:lnTo>
                  <a:pt x="636444" y="198970"/>
                </a:lnTo>
                <a:lnTo>
                  <a:pt x="629608" y="214835"/>
                </a:lnTo>
                <a:lnTo>
                  <a:pt x="622111" y="229818"/>
                </a:lnTo>
                <a:lnTo>
                  <a:pt x="614394" y="243920"/>
                </a:lnTo>
                <a:lnTo>
                  <a:pt x="606235" y="257141"/>
                </a:lnTo>
                <a:lnTo>
                  <a:pt x="597857" y="269921"/>
                </a:lnTo>
                <a:lnTo>
                  <a:pt x="589478" y="281599"/>
                </a:lnTo>
                <a:lnTo>
                  <a:pt x="607779" y="282481"/>
                </a:lnTo>
                <a:lnTo>
                  <a:pt x="625639" y="281819"/>
                </a:lnTo>
                <a:lnTo>
                  <a:pt x="642176" y="279616"/>
                </a:lnTo>
                <a:lnTo>
                  <a:pt x="658052" y="275870"/>
                </a:lnTo>
                <a:lnTo>
                  <a:pt x="672825" y="271023"/>
                </a:lnTo>
                <a:lnTo>
                  <a:pt x="686717" y="264192"/>
                </a:lnTo>
                <a:lnTo>
                  <a:pt x="699727" y="256260"/>
                </a:lnTo>
                <a:lnTo>
                  <a:pt x="711854" y="246344"/>
                </a:lnTo>
                <a:lnTo>
                  <a:pt x="722438" y="235988"/>
                </a:lnTo>
                <a:lnTo>
                  <a:pt x="731919" y="224530"/>
                </a:lnTo>
                <a:lnTo>
                  <a:pt x="740298" y="212191"/>
                </a:lnTo>
                <a:lnTo>
                  <a:pt x="747795" y="199191"/>
                </a:lnTo>
                <a:lnTo>
                  <a:pt x="754189" y="185750"/>
                </a:lnTo>
                <a:lnTo>
                  <a:pt x="759922" y="171868"/>
                </a:lnTo>
                <a:lnTo>
                  <a:pt x="764553" y="157546"/>
                </a:lnTo>
                <a:lnTo>
                  <a:pt x="768521" y="143444"/>
                </a:lnTo>
                <a:lnTo>
                  <a:pt x="772049" y="129562"/>
                </a:lnTo>
                <a:lnTo>
                  <a:pt x="774916" y="115680"/>
                </a:lnTo>
                <a:lnTo>
                  <a:pt x="777121" y="102019"/>
                </a:lnTo>
                <a:lnTo>
                  <a:pt x="778664" y="89239"/>
                </a:lnTo>
                <a:lnTo>
                  <a:pt x="779767" y="76900"/>
                </a:lnTo>
                <a:lnTo>
                  <a:pt x="780869" y="65442"/>
                </a:lnTo>
                <a:lnTo>
                  <a:pt x="781310" y="54866"/>
                </a:lnTo>
                <a:lnTo>
                  <a:pt x="781751" y="45391"/>
                </a:lnTo>
                <a:lnTo>
                  <a:pt x="781751" y="37238"/>
                </a:lnTo>
                <a:close/>
                <a:moveTo>
                  <a:pt x="223674" y="37018"/>
                </a:moveTo>
                <a:lnTo>
                  <a:pt x="224115" y="44950"/>
                </a:lnTo>
                <a:lnTo>
                  <a:pt x="224335" y="54645"/>
                </a:lnTo>
                <a:lnTo>
                  <a:pt x="224776" y="65001"/>
                </a:lnTo>
                <a:lnTo>
                  <a:pt x="225658" y="76459"/>
                </a:lnTo>
                <a:lnTo>
                  <a:pt x="226981" y="88798"/>
                </a:lnTo>
                <a:lnTo>
                  <a:pt x="228525" y="101799"/>
                </a:lnTo>
                <a:lnTo>
                  <a:pt x="230730" y="115240"/>
                </a:lnTo>
                <a:lnTo>
                  <a:pt x="233376" y="129121"/>
                </a:lnTo>
                <a:lnTo>
                  <a:pt x="236903" y="143444"/>
                </a:lnTo>
                <a:lnTo>
                  <a:pt x="240872" y="157546"/>
                </a:lnTo>
                <a:lnTo>
                  <a:pt x="245944" y="171427"/>
                </a:lnTo>
                <a:lnTo>
                  <a:pt x="251456" y="185309"/>
                </a:lnTo>
                <a:lnTo>
                  <a:pt x="258071" y="198970"/>
                </a:lnTo>
                <a:lnTo>
                  <a:pt x="265568" y="211750"/>
                </a:lnTo>
                <a:lnTo>
                  <a:pt x="273947" y="224089"/>
                </a:lnTo>
                <a:lnTo>
                  <a:pt x="283208" y="235988"/>
                </a:lnTo>
                <a:lnTo>
                  <a:pt x="293792" y="246344"/>
                </a:lnTo>
                <a:lnTo>
                  <a:pt x="304596" y="254938"/>
                </a:lnTo>
                <a:lnTo>
                  <a:pt x="316062" y="262429"/>
                </a:lnTo>
                <a:lnTo>
                  <a:pt x="328189" y="268599"/>
                </a:lnTo>
                <a:lnTo>
                  <a:pt x="340978" y="273887"/>
                </a:lnTo>
                <a:lnTo>
                  <a:pt x="354649" y="277413"/>
                </a:lnTo>
                <a:lnTo>
                  <a:pt x="368981" y="280277"/>
                </a:lnTo>
                <a:lnTo>
                  <a:pt x="383975" y="281819"/>
                </a:lnTo>
                <a:lnTo>
                  <a:pt x="399851" y="282040"/>
                </a:lnTo>
                <a:lnTo>
                  <a:pt x="416388" y="281599"/>
                </a:lnTo>
                <a:lnTo>
                  <a:pt x="407568" y="269480"/>
                </a:lnTo>
                <a:lnTo>
                  <a:pt x="399189" y="257141"/>
                </a:lnTo>
                <a:lnTo>
                  <a:pt x="391251" y="243700"/>
                </a:lnTo>
                <a:lnTo>
                  <a:pt x="383313" y="229818"/>
                </a:lnTo>
                <a:lnTo>
                  <a:pt x="375816" y="214615"/>
                </a:lnTo>
                <a:lnTo>
                  <a:pt x="369422" y="198530"/>
                </a:lnTo>
                <a:lnTo>
                  <a:pt x="363028" y="182004"/>
                </a:lnTo>
                <a:lnTo>
                  <a:pt x="357515" y="164156"/>
                </a:lnTo>
                <a:lnTo>
                  <a:pt x="353105" y="145206"/>
                </a:lnTo>
                <a:lnTo>
                  <a:pt x="349798" y="125155"/>
                </a:lnTo>
                <a:lnTo>
                  <a:pt x="323559" y="125155"/>
                </a:lnTo>
                <a:lnTo>
                  <a:pt x="323559" y="110612"/>
                </a:lnTo>
                <a:lnTo>
                  <a:pt x="316282" y="108189"/>
                </a:lnTo>
                <a:lnTo>
                  <a:pt x="308565" y="105104"/>
                </a:lnTo>
                <a:lnTo>
                  <a:pt x="300407" y="101138"/>
                </a:lnTo>
                <a:lnTo>
                  <a:pt x="292028" y="96510"/>
                </a:lnTo>
                <a:lnTo>
                  <a:pt x="283649" y="91002"/>
                </a:lnTo>
                <a:lnTo>
                  <a:pt x="275711" y="84612"/>
                </a:lnTo>
                <a:lnTo>
                  <a:pt x="268435" y="77120"/>
                </a:lnTo>
                <a:lnTo>
                  <a:pt x="262040" y="68527"/>
                </a:lnTo>
                <a:lnTo>
                  <a:pt x="256748" y="58611"/>
                </a:lnTo>
                <a:lnTo>
                  <a:pt x="253441" y="48035"/>
                </a:lnTo>
                <a:lnTo>
                  <a:pt x="251456" y="37018"/>
                </a:lnTo>
                <a:close/>
                <a:moveTo>
                  <a:pt x="187953" y="0"/>
                </a:moveTo>
                <a:lnTo>
                  <a:pt x="295556" y="0"/>
                </a:lnTo>
                <a:lnTo>
                  <a:pt x="290264" y="22916"/>
                </a:lnTo>
                <a:lnTo>
                  <a:pt x="288941" y="29967"/>
                </a:lnTo>
                <a:lnTo>
                  <a:pt x="289161" y="36797"/>
                </a:lnTo>
                <a:lnTo>
                  <a:pt x="290705" y="42967"/>
                </a:lnTo>
                <a:lnTo>
                  <a:pt x="293571" y="48696"/>
                </a:lnTo>
                <a:lnTo>
                  <a:pt x="297981" y="54204"/>
                </a:lnTo>
                <a:lnTo>
                  <a:pt x="303493" y="59493"/>
                </a:lnTo>
                <a:lnTo>
                  <a:pt x="310108" y="63900"/>
                </a:lnTo>
                <a:lnTo>
                  <a:pt x="316723" y="67866"/>
                </a:lnTo>
                <a:lnTo>
                  <a:pt x="323559" y="70951"/>
                </a:lnTo>
                <a:lnTo>
                  <a:pt x="329953" y="73815"/>
                </a:lnTo>
                <a:lnTo>
                  <a:pt x="336348" y="75798"/>
                </a:lnTo>
                <a:lnTo>
                  <a:pt x="341639" y="77341"/>
                </a:lnTo>
                <a:lnTo>
                  <a:pt x="346049" y="78442"/>
                </a:lnTo>
                <a:lnTo>
                  <a:pt x="346049" y="67866"/>
                </a:lnTo>
                <a:lnTo>
                  <a:pt x="346049" y="57069"/>
                </a:lnTo>
                <a:lnTo>
                  <a:pt x="320472" y="57069"/>
                </a:lnTo>
                <a:lnTo>
                  <a:pt x="320472" y="27763"/>
                </a:lnTo>
                <a:lnTo>
                  <a:pt x="502823" y="27763"/>
                </a:lnTo>
                <a:lnTo>
                  <a:pt x="685173" y="27763"/>
                </a:lnTo>
                <a:lnTo>
                  <a:pt x="685173" y="57289"/>
                </a:lnTo>
                <a:lnTo>
                  <a:pt x="659596" y="57289"/>
                </a:lnTo>
                <a:lnTo>
                  <a:pt x="659596" y="68086"/>
                </a:lnTo>
                <a:lnTo>
                  <a:pt x="659596" y="78663"/>
                </a:lnTo>
                <a:lnTo>
                  <a:pt x="659816" y="78663"/>
                </a:lnTo>
                <a:lnTo>
                  <a:pt x="663785" y="77341"/>
                </a:lnTo>
                <a:lnTo>
                  <a:pt x="669077" y="75798"/>
                </a:lnTo>
                <a:lnTo>
                  <a:pt x="675471" y="74035"/>
                </a:lnTo>
                <a:lnTo>
                  <a:pt x="681866" y="71171"/>
                </a:lnTo>
                <a:lnTo>
                  <a:pt x="688922" y="67866"/>
                </a:lnTo>
                <a:lnTo>
                  <a:pt x="695758" y="64120"/>
                </a:lnTo>
                <a:lnTo>
                  <a:pt x="701931" y="59493"/>
                </a:lnTo>
                <a:lnTo>
                  <a:pt x="707444" y="54645"/>
                </a:lnTo>
                <a:lnTo>
                  <a:pt x="711854" y="48696"/>
                </a:lnTo>
                <a:lnTo>
                  <a:pt x="714720" y="42967"/>
                </a:lnTo>
                <a:lnTo>
                  <a:pt x="716264" y="36797"/>
                </a:lnTo>
                <a:lnTo>
                  <a:pt x="716484" y="30187"/>
                </a:lnTo>
                <a:lnTo>
                  <a:pt x="715602" y="23136"/>
                </a:lnTo>
                <a:lnTo>
                  <a:pt x="710090" y="0"/>
                </a:lnTo>
                <a:lnTo>
                  <a:pt x="817472" y="0"/>
                </a:lnTo>
                <a:lnTo>
                  <a:pt x="818795" y="17407"/>
                </a:lnTo>
                <a:lnTo>
                  <a:pt x="818795" y="19390"/>
                </a:lnTo>
                <a:lnTo>
                  <a:pt x="819015" y="23136"/>
                </a:lnTo>
                <a:lnTo>
                  <a:pt x="819015" y="28424"/>
                </a:lnTo>
                <a:lnTo>
                  <a:pt x="819015" y="35475"/>
                </a:lnTo>
                <a:lnTo>
                  <a:pt x="819015" y="44069"/>
                </a:lnTo>
                <a:lnTo>
                  <a:pt x="819015" y="53764"/>
                </a:lnTo>
                <a:lnTo>
                  <a:pt x="818574" y="64781"/>
                </a:lnTo>
                <a:lnTo>
                  <a:pt x="817472" y="76459"/>
                </a:lnTo>
                <a:lnTo>
                  <a:pt x="816590" y="89459"/>
                </a:lnTo>
                <a:lnTo>
                  <a:pt x="814826" y="103121"/>
                </a:lnTo>
                <a:lnTo>
                  <a:pt x="812621" y="117223"/>
                </a:lnTo>
                <a:lnTo>
                  <a:pt x="809975" y="131765"/>
                </a:lnTo>
                <a:lnTo>
                  <a:pt x="806667" y="146749"/>
                </a:lnTo>
                <a:lnTo>
                  <a:pt x="802698" y="161953"/>
                </a:lnTo>
                <a:lnTo>
                  <a:pt x="797627" y="176936"/>
                </a:lnTo>
                <a:lnTo>
                  <a:pt x="791894" y="192140"/>
                </a:lnTo>
                <a:lnTo>
                  <a:pt x="785500" y="207123"/>
                </a:lnTo>
                <a:lnTo>
                  <a:pt x="778003" y="221666"/>
                </a:lnTo>
                <a:lnTo>
                  <a:pt x="769183" y="235988"/>
                </a:lnTo>
                <a:lnTo>
                  <a:pt x="759481" y="249429"/>
                </a:lnTo>
                <a:lnTo>
                  <a:pt x="748897" y="262209"/>
                </a:lnTo>
                <a:lnTo>
                  <a:pt x="736770" y="273887"/>
                </a:lnTo>
                <a:lnTo>
                  <a:pt x="724422" y="284243"/>
                </a:lnTo>
                <a:lnTo>
                  <a:pt x="710751" y="293498"/>
                </a:lnTo>
                <a:lnTo>
                  <a:pt x="696199" y="301210"/>
                </a:lnTo>
                <a:lnTo>
                  <a:pt x="681425" y="307820"/>
                </a:lnTo>
                <a:lnTo>
                  <a:pt x="665549" y="312668"/>
                </a:lnTo>
                <a:lnTo>
                  <a:pt x="649012" y="316413"/>
                </a:lnTo>
                <a:lnTo>
                  <a:pt x="631372" y="318617"/>
                </a:lnTo>
                <a:lnTo>
                  <a:pt x="613291" y="319498"/>
                </a:lnTo>
                <a:lnTo>
                  <a:pt x="594329" y="319058"/>
                </a:lnTo>
                <a:lnTo>
                  <a:pt x="596534" y="325007"/>
                </a:lnTo>
                <a:lnTo>
                  <a:pt x="561254" y="337567"/>
                </a:lnTo>
                <a:lnTo>
                  <a:pt x="555962" y="322804"/>
                </a:lnTo>
                <a:lnTo>
                  <a:pt x="546922" y="333600"/>
                </a:lnTo>
                <a:lnTo>
                  <a:pt x="539204" y="343516"/>
                </a:lnTo>
                <a:lnTo>
                  <a:pt x="531928" y="352770"/>
                </a:lnTo>
                <a:lnTo>
                  <a:pt x="526416" y="361364"/>
                </a:lnTo>
                <a:lnTo>
                  <a:pt x="522006" y="369737"/>
                </a:lnTo>
                <a:lnTo>
                  <a:pt x="519360" y="377669"/>
                </a:lnTo>
                <a:lnTo>
                  <a:pt x="518257" y="385381"/>
                </a:lnTo>
                <a:lnTo>
                  <a:pt x="519360" y="393534"/>
                </a:lnTo>
                <a:lnTo>
                  <a:pt x="522006" y="400805"/>
                </a:lnTo>
                <a:lnTo>
                  <a:pt x="526416" y="407856"/>
                </a:lnTo>
                <a:lnTo>
                  <a:pt x="531928" y="414467"/>
                </a:lnTo>
                <a:lnTo>
                  <a:pt x="538984" y="420636"/>
                </a:lnTo>
                <a:lnTo>
                  <a:pt x="546701" y="426365"/>
                </a:lnTo>
                <a:lnTo>
                  <a:pt x="555521" y="431653"/>
                </a:lnTo>
                <a:lnTo>
                  <a:pt x="564782" y="436501"/>
                </a:lnTo>
                <a:lnTo>
                  <a:pt x="574484" y="440908"/>
                </a:lnTo>
                <a:lnTo>
                  <a:pt x="584186" y="444874"/>
                </a:lnTo>
                <a:lnTo>
                  <a:pt x="594108" y="448620"/>
                </a:lnTo>
                <a:lnTo>
                  <a:pt x="603810" y="451925"/>
                </a:lnTo>
                <a:lnTo>
                  <a:pt x="613071" y="454789"/>
                </a:lnTo>
                <a:lnTo>
                  <a:pt x="621450" y="457213"/>
                </a:lnTo>
                <a:lnTo>
                  <a:pt x="629608" y="459196"/>
                </a:lnTo>
                <a:lnTo>
                  <a:pt x="636444" y="460959"/>
                </a:lnTo>
                <a:lnTo>
                  <a:pt x="642176" y="462281"/>
                </a:lnTo>
                <a:lnTo>
                  <a:pt x="646366" y="463163"/>
                </a:lnTo>
                <a:lnTo>
                  <a:pt x="649232" y="463824"/>
                </a:lnTo>
                <a:lnTo>
                  <a:pt x="650114" y="464044"/>
                </a:lnTo>
                <a:lnTo>
                  <a:pt x="650114" y="482553"/>
                </a:lnTo>
                <a:lnTo>
                  <a:pt x="670180" y="482553"/>
                </a:lnTo>
                <a:lnTo>
                  <a:pt x="670180" y="508994"/>
                </a:lnTo>
                <a:lnTo>
                  <a:pt x="653642" y="508994"/>
                </a:lnTo>
                <a:lnTo>
                  <a:pt x="653642" y="690998"/>
                </a:lnTo>
                <a:lnTo>
                  <a:pt x="670180" y="690998"/>
                </a:lnTo>
                <a:lnTo>
                  <a:pt x="670180" y="720965"/>
                </a:lnTo>
                <a:lnTo>
                  <a:pt x="681645" y="720965"/>
                </a:lnTo>
                <a:lnTo>
                  <a:pt x="681645" y="766135"/>
                </a:lnTo>
                <a:lnTo>
                  <a:pt x="502823" y="766135"/>
                </a:lnTo>
                <a:lnTo>
                  <a:pt x="502823" y="765915"/>
                </a:lnTo>
                <a:lnTo>
                  <a:pt x="323779" y="765915"/>
                </a:lnTo>
                <a:lnTo>
                  <a:pt x="323779" y="720965"/>
                </a:lnTo>
                <a:lnTo>
                  <a:pt x="335245" y="720965"/>
                </a:lnTo>
                <a:lnTo>
                  <a:pt x="335245" y="690557"/>
                </a:lnTo>
                <a:lnTo>
                  <a:pt x="351782" y="690557"/>
                </a:lnTo>
                <a:lnTo>
                  <a:pt x="351782" y="508774"/>
                </a:lnTo>
                <a:lnTo>
                  <a:pt x="335245" y="508774"/>
                </a:lnTo>
                <a:lnTo>
                  <a:pt x="335245" y="482332"/>
                </a:lnTo>
                <a:lnTo>
                  <a:pt x="355310" y="482332"/>
                </a:lnTo>
                <a:lnTo>
                  <a:pt x="355310" y="463824"/>
                </a:lnTo>
                <a:lnTo>
                  <a:pt x="356192" y="463383"/>
                </a:lnTo>
                <a:lnTo>
                  <a:pt x="359059" y="462722"/>
                </a:lnTo>
                <a:lnTo>
                  <a:pt x="363469" y="461840"/>
                </a:lnTo>
                <a:lnTo>
                  <a:pt x="368981" y="460739"/>
                </a:lnTo>
                <a:lnTo>
                  <a:pt x="375816" y="458756"/>
                </a:lnTo>
                <a:lnTo>
                  <a:pt x="383975" y="456993"/>
                </a:lnTo>
                <a:lnTo>
                  <a:pt x="392795" y="454569"/>
                </a:lnTo>
                <a:lnTo>
                  <a:pt x="401835" y="451705"/>
                </a:lnTo>
                <a:lnTo>
                  <a:pt x="411316" y="448399"/>
                </a:lnTo>
                <a:lnTo>
                  <a:pt x="421459" y="444654"/>
                </a:lnTo>
                <a:lnTo>
                  <a:pt x="431382" y="440687"/>
                </a:lnTo>
                <a:lnTo>
                  <a:pt x="441083" y="436281"/>
                </a:lnTo>
                <a:lnTo>
                  <a:pt x="450124" y="431433"/>
                </a:lnTo>
                <a:lnTo>
                  <a:pt x="458723" y="426145"/>
                </a:lnTo>
                <a:lnTo>
                  <a:pt x="466882" y="420195"/>
                </a:lnTo>
                <a:lnTo>
                  <a:pt x="473717" y="414026"/>
                </a:lnTo>
                <a:lnTo>
                  <a:pt x="479450" y="407636"/>
                </a:lnTo>
                <a:lnTo>
                  <a:pt x="483639" y="400585"/>
                </a:lnTo>
                <a:lnTo>
                  <a:pt x="486506" y="393093"/>
                </a:lnTo>
                <a:lnTo>
                  <a:pt x="487388" y="385161"/>
                </a:lnTo>
                <a:lnTo>
                  <a:pt x="486506" y="377449"/>
                </a:lnTo>
                <a:lnTo>
                  <a:pt x="483639" y="369737"/>
                </a:lnTo>
                <a:lnTo>
                  <a:pt x="479450" y="361364"/>
                </a:lnTo>
                <a:lnTo>
                  <a:pt x="473496" y="352550"/>
                </a:lnTo>
                <a:lnTo>
                  <a:pt x="466220" y="343296"/>
                </a:lnTo>
                <a:lnTo>
                  <a:pt x="458503" y="333380"/>
                </a:lnTo>
                <a:lnTo>
                  <a:pt x="449462" y="322583"/>
                </a:lnTo>
                <a:lnTo>
                  <a:pt x="444170" y="337567"/>
                </a:lnTo>
                <a:lnTo>
                  <a:pt x="408891" y="325007"/>
                </a:lnTo>
                <a:lnTo>
                  <a:pt x="411096" y="319058"/>
                </a:lnTo>
                <a:lnTo>
                  <a:pt x="392354" y="319498"/>
                </a:lnTo>
                <a:lnTo>
                  <a:pt x="374052" y="318617"/>
                </a:lnTo>
                <a:lnTo>
                  <a:pt x="356854" y="315973"/>
                </a:lnTo>
                <a:lnTo>
                  <a:pt x="340096" y="312447"/>
                </a:lnTo>
                <a:lnTo>
                  <a:pt x="324220" y="307379"/>
                </a:lnTo>
                <a:lnTo>
                  <a:pt x="309226" y="300989"/>
                </a:lnTo>
                <a:lnTo>
                  <a:pt x="294894" y="293277"/>
                </a:lnTo>
                <a:lnTo>
                  <a:pt x="281444" y="284243"/>
                </a:lnTo>
                <a:lnTo>
                  <a:pt x="268655" y="273887"/>
                </a:lnTo>
                <a:lnTo>
                  <a:pt x="256528" y="261768"/>
                </a:lnTo>
                <a:lnTo>
                  <a:pt x="245944" y="249209"/>
                </a:lnTo>
                <a:lnTo>
                  <a:pt x="236242" y="235547"/>
                </a:lnTo>
                <a:lnTo>
                  <a:pt x="227422" y="221666"/>
                </a:lnTo>
                <a:lnTo>
                  <a:pt x="219925" y="206903"/>
                </a:lnTo>
                <a:lnTo>
                  <a:pt x="213531" y="192140"/>
                </a:lnTo>
                <a:lnTo>
                  <a:pt x="207798" y="176936"/>
                </a:lnTo>
                <a:lnTo>
                  <a:pt x="203167" y="161512"/>
                </a:lnTo>
                <a:lnTo>
                  <a:pt x="198758" y="146528"/>
                </a:lnTo>
                <a:lnTo>
                  <a:pt x="195671" y="131325"/>
                </a:lnTo>
                <a:lnTo>
                  <a:pt x="192804" y="116782"/>
                </a:lnTo>
                <a:lnTo>
                  <a:pt x="190820" y="102680"/>
                </a:lnTo>
                <a:lnTo>
                  <a:pt x="189056" y="89239"/>
                </a:lnTo>
                <a:lnTo>
                  <a:pt x="187953" y="76459"/>
                </a:lnTo>
                <a:lnTo>
                  <a:pt x="187071" y="64561"/>
                </a:lnTo>
                <a:lnTo>
                  <a:pt x="186630" y="53764"/>
                </a:lnTo>
                <a:lnTo>
                  <a:pt x="186410" y="43848"/>
                </a:lnTo>
                <a:lnTo>
                  <a:pt x="186410" y="35475"/>
                </a:lnTo>
                <a:lnTo>
                  <a:pt x="186410" y="28424"/>
                </a:lnTo>
                <a:lnTo>
                  <a:pt x="186410" y="22916"/>
                </a:lnTo>
                <a:lnTo>
                  <a:pt x="186630" y="19170"/>
                </a:lnTo>
                <a:lnTo>
                  <a:pt x="186630" y="17407"/>
                </a:lnTo>
                <a:close/>
              </a:path>
            </a:pathLst>
          </a:custGeom>
          <a:solidFill>
            <a:schemeClr val="accent1"/>
          </a:solidFill>
          <a:ln w="0">
            <a:noFill/>
            <a:prstDash val="solid"/>
            <a:round/>
            <a:headEnd/>
            <a:tailEnd/>
          </a:ln>
        </p:spPr>
        <p:txBody>
          <a:bodyPr wrap="square" anchor="ctr">
            <a:noAutofit/>
          </a:bodyPr>
          <a:lstStyle/>
          <a:p>
            <a:pPr algn="ctr"/>
            <a:endParaRPr/>
          </a:p>
        </p:txBody>
      </p:sp>
      <p:sp>
        <p:nvSpPr>
          <p:cNvPr id="15" name="îṧḷîḋé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8A9AA972-14C3-49EB-BA2A-D8B62CBCC5E6}"/>
              </a:ext>
            </a:extLst>
          </p:cNvPr>
          <p:cNvSpPr/>
          <p:nvPr/>
        </p:nvSpPr>
        <p:spPr bwMode="auto">
          <a:xfrm>
            <a:off x="678079" y="2387433"/>
            <a:ext cx="3622790" cy="96939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0000" tIns="46800" rIns="90000" bIns="46800" anchor="t" anchorCtr="0">
            <a:normAutofit/>
          </a:bodyPr>
          <a:lstStyle>
            <a:defPPr>
              <a:defRPr lang="zh-CN"/>
            </a:defPPr>
            <a:lvl1pPr marL="0" algn="l" defTabSz="914377" rtl="0" eaLnBrk="1" latinLnBrk="0" hangingPunct="1">
              <a:defRPr sz="1800" kern="1200">
                <a:solidFill>
                  <a:schemeClr val="tx1"/>
                </a:solidFill>
              </a:defRPr>
            </a:lvl1pPr>
            <a:lvl2pPr marL="457189" algn="l" defTabSz="914377" rtl="0" eaLnBrk="1" latinLnBrk="0" hangingPunct="1">
              <a:defRPr sz="1800" kern="1200">
                <a:solidFill>
                  <a:schemeClr val="tx1"/>
                </a:solidFill>
              </a:defRPr>
            </a:lvl2pPr>
            <a:lvl3pPr marL="914377" algn="l" defTabSz="914377" rtl="0" eaLnBrk="1" latinLnBrk="0" hangingPunct="1">
              <a:defRPr sz="1800" kern="1200">
                <a:solidFill>
                  <a:schemeClr val="tx1"/>
                </a:solidFill>
              </a:defRPr>
            </a:lvl3pPr>
            <a:lvl4pPr marL="1371566" algn="l" defTabSz="914377" rtl="0" eaLnBrk="1" latinLnBrk="0" hangingPunct="1">
              <a:defRPr sz="1800" kern="1200">
                <a:solidFill>
                  <a:schemeClr val="tx1"/>
                </a:solidFill>
              </a:defRPr>
            </a:lvl4pPr>
            <a:lvl5pPr marL="1828754" algn="l" defTabSz="914377" rtl="0" eaLnBrk="1" latinLnBrk="0" hangingPunct="1">
              <a:defRPr sz="1800" kern="1200">
                <a:solidFill>
                  <a:schemeClr val="tx1"/>
                </a:solidFill>
              </a:defRPr>
            </a:lvl5pPr>
            <a:lvl6pPr marL="2285943" algn="l" defTabSz="914377" rtl="0" eaLnBrk="1" latinLnBrk="0" hangingPunct="1">
              <a:defRPr sz="1800" kern="1200">
                <a:solidFill>
                  <a:schemeClr val="tx1"/>
                </a:solidFill>
              </a:defRPr>
            </a:lvl6pPr>
            <a:lvl7pPr marL="2743131" algn="l" defTabSz="914377" rtl="0" eaLnBrk="1" latinLnBrk="0" hangingPunct="1">
              <a:defRPr sz="1800" kern="1200">
                <a:solidFill>
                  <a:schemeClr val="tx1"/>
                </a:solidFill>
              </a:defRPr>
            </a:lvl7pPr>
            <a:lvl8pPr marL="3200320" algn="l" defTabSz="914377" rtl="0" eaLnBrk="1" latinLnBrk="0" hangingPunct="1">
              <a:defRPr sz="1800" kern="1200">
                <a:solidFill>
                  <a:schemeClr val="tx1"/>
                </a:solidFill>
              </a:defRPr>
            </a:lvl8pPr>
            <a:lvl9pPr marL="3657509" algn="l" defTabSz="914377" rtl="0" eaLnBrk="1" latinLnBrk="0" hangingPunct="1">
              <a:defRPr sz="1800" kern="1200">
                <a:solidFill>
                  <a:schemeClr val="tx1"/>
                </a:solidFill>
              </a:defRPr>
            </a:lvl9pPr>
          </a:lstStyle>
          <a:p>
            <a:pPr marL="171450" indent="-171450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en-US" altLang="zh-CN" sz="1000" dirty="0"/>
              <a:t>Supporting text here.</a:t>
            </a:r>
          </a:p>
          <a:p>
            <a:pPr marL="171450" indent="-171450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en-US" altLang="zh-CN" sz="1000" dirty="0"/>
              <a:t>When you copy &amp; paste, choose "keep text only" option.</a:t>
            </a:r>
          </a:p>
        </p:txBody>
      </p:sp>
      <p:sp>
        <p:nvSpPr>
          <p:cNvPr id="16" name="iŝḻidè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50334124-174A-4E14-88E6-1A52B23742C3}"/>
              </a:ext>
            </a:extLst>
          </p:cNvPr>
          <p:cNvSpPr txBox="1"/>
          <p:nvPr/>
        </p:nvSpPr>
        <p:spPr bwMode="auto">
          <a:xfrm>
            <a:off x="678079" y="1974553"/>
            <a:ext cx="3622790" cy="41288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000" tIns="46800" rIns="90000" bIns="46800">
            <a:normAutofit/>
          </a:bodyPr>
          <a:lstStyle>
            <a:defPPr>
              <a:defRPr lang="zh-CN"/>
            </a:defPPr>
            <a:lvl1pPr marL="0" algn="l" defTabSz="914377" rtl="0" eaLnBrk="1" latinLnBrk="0" hangingPunct="1">
              <a:defRPr sz="1800" kern="1200">
                <a:solidFill>
                  <a:schemeClr val="tx1"/>
                </a:solidFill>
              </a:defRPr>
            </a:lvl1pPr>
            <a:lvl2pPr marL="457189" algn="l" defTabSz="914377" rtl="0" eaLnBrk="1" latinLnBrk="0" hangingPunct="1">
              <a:defRPr sz="1800" kern="1200">
                <a:solidFill>
                  <a:schemeClr val="tx1"/>
                </a:solidFill>
              </a:defRPr>
            </a:lvl2pPr>
            <a:lvl3pPr marL="914377" algn="l" defTabSz="914377" rtl="0" eaLnBrk="1" latinLnBrk="0" hangingPunct="1">
              <a:defRPr sz="1800" kern="1200">
                <a:solidFill>
                  <a:schemeClr val="tx1"/>
                </a:solidFill>
              </a:defRPr>
            </a:lvl3pPr>
            <a:lvl4pPr marL="1371566" algn="l" defTabSz="914377" rtl="0" eaLnBrk="1" latinLnBrk="0" hangingPunct="1">
              <a:defRPr sz="1800" kern="1200">
                <a:solidFill>
                  <a:schemeClr val="tx1"/>
                </a:solidFill>
              </a:defRPr>
            </a:lvl4pPr>
            <a:lvl5pPr marL="1828754" algn="l" defTabSz="914377" rtl="0" eaLnBrk="1" latinLnBrk="0" hangingPunct="1">
              <a:defRPr sz="1800" kern="1200">
                <a:solidFill>
                  <a:schemeClr val="tx1"/>
                </a:solidFill>
              </a:defRPr>
            </a:lvl5pPr>
            <a:lvl6pPr marL="2285943" algn="l" defTabSz="914377" rtl="0" eaLnBrk="1" latinLnBrk="0" hangingPunct="1">
              <a:defRPr sz="1800" kern="1200">
                <a:solidFill>
                  <a:schemeClr val="tx1"/>
                </a:solidFill>
              </a:defRPr>
            </a:lvl6pPr>
            <a:lvl7pPr marL="2743131" algn="l" defTabSz="914377" rtl="0" eaLnBrk="1" latinLnBrk="0" hangingPunct="1">
              <a:defRPr sz="1800" kern="1200">
                <a:solidFill>
                  <a:schemeClr val="tx1"/>
                </a:solidFill>
              </a:defRPr>
            </a:lvl7pPr>
            <a:lvl8pPr marL="3200320" algn="l" defTabSz="914377" rtl="0" eaLnBrk="1" latinLnBrk="0" hangingPunct="1">
              <a:defRPr sz="1800" kern="1200">
                <a:solidFill>
                  <a:schemeClr val="tx1"/>
                </a:solidFill>
              </a:defRPr>
            </a:lvl8pPr>
            <a:lvl9pPr marL="3657509" algn="l" defTabSz="914377" rtl="0" eaLnBrk="1" latinLnBrk="0" hangingPunct="1">
              <a:defRPr sz="1800" kern="1200">
                <a:solidFill>
                  <a:schemeClr val="tx1"/>
                </a:solidFill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zh-CN" sz="1800" b="1" dirty="0"/>
              <a:t>Text here</a:t>
            </a:r>
          </a:p>
        </p:txBody>
      </p:sp>
      <p:sp>
        <p:nvSpPr>
          <p:cNvPr id="17" name="îṣlíḍê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4DC0DE91-1DEA-4222-9121-EDCA63BFFF5C}"/>
              </a:ext>
            </a:extLst>
          </p:cNvPr>
          <p:cNvSpPr/>
          <p:nvPr/>
        </p:nvSpPr>
        <p:spPr bwMode="auto">
          <a:xfrm>
            <a:off x="678079" y="4227507"/>
            <a:ext cx="2749049" cy="96939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0000" tIns="46800" rIns="90000" bIns="46800" anchor="t" anchorCtr="0">
            <a:normAutofit/>
          </a:bodyPr>
          <a:lstStyle>
            <a:defPPr>
              <a:defRPr lang="zh-CN"/>
            </a:defPPr>
            <a:lvl1pPr marL="0" algn="l" defTabSz="914377" rtl="0" eaLnBrk="1" latinLnBrk="0" hangingPunct="1">
              <a:defRPr sz="1800" kern="1200">
                <a:solidFill>
                  <a:schemeClr val="tx1"/>
                </a:solidFill>
              </a:defRPr>
            </a:lvl1pPr>
            <a:lvl2pPr marL="457189" algn="l" defTabSz="914377" rtl="0" eaLnBrk="1" latinLnBrk="0" hangingPunct="1">
              <a:defRPr sz="1800" kern="1200">
                <a:solidFill>
                  <a:schemeClr val="tx1"/>
                </a:solidFill>
              </a:defRPr>
            </a:lvl2pPr>
            <a:lvl3pPr marL="914377" algn="l" defTabSz="914377" rtl="0" eaLnBrk="1" latinLnBrk="0" hangingPunct="1">
              <a:defRPr sz="1800" kern="1200">
                <a:solidFill>
                  <a:schemeClr val="tx1"/>
                </a:solidFill>
              </a:defRPr>
            </a:lvl3pPr>
            <a:lvl4pPr marL="1371566" algn="l" defTabSz="914377" rtl="0" eaLnBrk="1" latinLnBrk="0" hangingPunct="1">
              <a:defRPr sz="1800" kern="1200">
                <a:solidFill>
                  <a:schemeClr val="tx1"/>
                </a:solidFill>
              </a:defRPr>
            </a:lvl4pPr>
            <a:lvl5pPr marL="1828754" algn="l" defTabSz="914377" rtl="0" eaLnBrk="1" latinLnBrk="0" hangingPunct="1">
              <a:defRPr sz="1800" kern="1200">
                <a:solidFill>
                  <a:schemeClr val="tx1"/>
                </a:solidFill>
              </a:defRPr>
            </a:lvl5pPr>
            <a:lvl6pPr marL="2285943" algn="l" defTabSz="914377" rtl="0" eaLnBrk="1" latinLnBrk="0" hangingPunct="1">
              <a:defRPr sz="1800" kern="1200">
                <a:solidFill>
                  <a:schemeClr val="tx1"/>
                </a:solidFill>
              </a:defRPr>
            </a:lvl6pPr>
            <a:lvl7pPr marL="2743131" algn="l" defTabSz="914377" rtl="0" eaLnBrk="1" latinLnBrk="0" hangingPunct="1">
              <a:defRPr sz="1800" kern="1200">
                <a:solidFill>
                  <a:schemeClr val="tx1"/>
                </a:solidFill>
              </a:defRPr>
            </a:lvl7pPr>
            <a:lvl8pPr marL="3200320" algn="l" defTabSz="914377" rtl="0" eaLnBrk="1" latinLnBrk="0" hangingPunct="1">
              <a:defRPr sz="1800" kern="1200">
                <a:solidFill>
                  <a:schemeClr val="tx1"/>
                </a:solidFill>
              </a:defRPr>
            </a:lvl8pPr>
            <a:lvl9pPr marL="3657509" algn="l" defTabSz="914377" rtl="0" eaLnBrk="1" latinLnBrk="0" hangingPunct="1">
              <a:defRPr sz="1800" kern="1200">
                <a:solidFill>
                  <a:schemeClr val="tx1"/>
                </a:solidFill>
              </a:defRPr>
            </a:lvl9pPr>
          </a:lstStyle>
          <a:p>
            <a:pPr marL="171450" indent="-171450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en-US" altLang="zh-CN" sz="1000" dirty="0"/>
              <a:t>Supporting text here.</a:t>
            </a:r>
          </a:p>
          <a:p>
            <a:pPr marL="171450" indent="-171450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en-US" altLang="zh-CN" sz="1000" dirty="0"/>
              <a:t>When you copy &amp; paste, choose "keep text only" option.</a:t>
            </a:r>
          </a:p>
        </p:txBody>
      </p:sp>
      <p:sp>
        <p:nvSpPr>
          <p:cNvPr id="18" name="íşliďe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2E3C762E-036E-437F-8A3E-BE553F15720E}"/>
              </a:ext>
            </a:extLst>
          </p:cNvPr>
          <p:cNvSpPr txBox="1"/>
          <p:nvPr/>
        </p:nvSpPr>
        <p:spPr bwMode="auto">
          <a:xfrm>
            <a:off x="678079" y="3814627"/>
            <a:ext cx="2749049" cy="41288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000" tIns="46800" rIns="90000" bIns="46800">
            <a:normAutofit/>
          </a:bodyPr>
          <a:lstStyle>
            <a:defPPr>
              <a:defRPr lang="zh-CN"/>
            </a:defPPr>
            <a:lvl1pPr marL="0" algn="l" defTabSz="914377" rtl="0" eaLnBrk="1" latinLnBrk="0" hangingPunct="1">
              <a:defRPr sz="1800" kern="1200">
                <a:solidFill>
                  <a:schemeClr val="tx1"/>
                </a:solidFill>
              </a:defRPr>
            </a:lvl1pPr>
            <a:lvl2pPr marL="457189" algn="l" defTabSz="914377" rtl="0" eaLnBrk="1" latinLnBrk="0" hangingPunct="1">
              <a:defRPr sz="1800" kern="1200">
                <a:solidFill>
                  <a:schemeClr val="tx1"/>
                </a:solidFill>
              </a:defRPr>
            </a:lvl2pPr>
            <a:lvl3pPr marL="914377" algn="l" defTabSz="914377" rtl="0" eaLnBrk="1" latinLnBrk="0" hangingPunct="1">
              <a:defRPr sz="1800" kern="1200">
                <a:solidFill>
                  <a:schemeClr val="tx1"/>
                </a:solidFill>
              </a:defRPr>
            </a:lvl3pPr>
            <a:lvl4pPr marL="1371566" algn="l" defTabSz="914377" rtl="0" eaLnBrk="1" latinLnBrk="0" hangingPunct="1">
              <a:defRPr sz="1800" kern="1200">
                <a:solidFill>
                  <a:schemeClr val="tx1"/>
                </a:solidFill>
              </a:defRPr>
            </a:lvl4pPr>
            <a:lvl5pPr marL="1828754" algn="l" defTabSz="914377" rtl="0" eaLnBrk="1" latinLnBrk="0" hangingPunct="1">
              <a:defRPr sz="1800" kern="1200">
                <a:solidFill>
                  <a:schemeClr val="tx1"/>
                </a:solidFill>
              </a:defRPr>
            </a:lvl5pPr>
            <a:lvl6pPr marL="2285943" algn="l" defTabSz="914377" rtl="0" eaLnBrk="1" latinLnBrk="0" hangingPunct="1">
              <a:defRPr sz="1800" kern="1200">
                <a:solidFill>
                  <a:schemeClr val="tx1"/>
                </a:solidFill>
              </a:defRPr>
            </a:lvl6pPr>
            <a:lvl7pPr marL="2743131" algn="l" defTabSz="914377" rtl="0" eaLnBrk="1" latinLnBrk="0" hangingPunct="1">
              <a:defRPr sz="1800" kern="1200">
                <a:solidFill>
                  <a:schemeClr val="tx1"/>
                </a:solidFill>
              </a:defRPr>
            </a:lvl7pPr>
            <a:lvl8pPr marL="3200320" algn="l" defTabSz="914377" rtl="0" eaLnBrk="1" latinLnBrk="0" hangingPunct="1">
              <a:defRPr sz="1800" kern="1200">
                <a:solidFill>
                  <a:schemeClr val="tx1"/>
                </a:solidFill>
              </a:defRPr>
            </a:lvl8pPr>
            <a:lvl9pPr marL="3657509" algn="l" defTabSz="914377" rtl="0" eaLnBrk="1" latinLnBrk="0" hangingPunct="1">
              <a:defRPr sz="1800" kern="1200">
                <a:solidFill>
                  <a:schemeClr val="tx1"/>
                </a:solidFill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zh-CN" sz="1800" b="1" dirty="0"/>
              <a:t>Text here</a:t>
            </a:r>
          </a:p>
        </p:txBody>
      </p:sp>
    </p:spTree>
    <p:extLst>
      <p:ext uri="{BB962C8B-B14F-4D97-AF65-F5344CB8AC3E}">
        <p14:creationId xmlns:p14="http://schemas.microsoft.com/office/powerpoint/2010/main" val="156188577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标题 4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CN"/>
              <a:t>Section Header Here</a:t>
            </a:r>
            <a:endParaRPr lang="zh-CN" altLang="en-US" dirty="0"/>
          </a:p>
        </p:txBody>
      </p:sp>
      <p:sp>
        <p:nvSpPr>
          <p:cNvPr id="6" name="文本占位符 5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lvl="0"/>
            <a:r>
              <a:rPr lang="en-US" altLang="zh-CN"/>
              <a:t>Supporting text here.</a:t>
            </a:r>
          </a:p>
          <a:p>
            <a:pPr lvl="0"/>
            <a:r>
              <a:rPr lang="en-US" altLang="zh-CN"/>
              <a:t>When you copy &amp; paste, choose "keep text only" option.</a:t>
            </a:r>
            <a:endParaRPr lang="zh-CN" altLang="en-US" dirty="0"/>
          </a:p>
        </p:txBody>
      </p:sp>
      <p:sp>
        <p:nvSpPr>
          <p:cNvPr id="9" name="文本框 8">
            <a:extLst>
              <a:ext uri="{FF2B5EF4-FFF2-40B4-BE49-F238E27FC236}">
                <a16:creationId xmlns="" xmlns:p14="http://schemas.microsoft.com/office/powerpoint/2010/main" xmlns:a16="http://schemas.microsoft.com/office/drawing/2014/main" id="{04F69230-F3A6-4586-9371-A858F4763E9F}"/>
              </a:ext>
            </a:extLst>
          </p:cNvPr>
          <p:cNvSpPr txBox="1"/>
          <p:nvPr/>
        </p:nvSpPr>
        <p:spPr>
          <a:xfrm>
            <a:off x="866435" y="1498599"/>
            <a:ext cx="1023516" cy="889909"/>
          </a:xfrm>
          <a:prstGeom prst="rect">
            <a:avLst/>
          </a:prstGeom>
          <a:noFill/>
          <a:ln w="117475">
            <a:noFill/>
          </a:ln>
        </p:spPr>
        <p:txBody>
          <a:bodyPr wrap="none" rtlCol="0">
            <a:prstTxWarp prst="textPlain">
              <a:avLst/>
            </a:prstTxWarp>
            <a:spAutoFit/>
          </a:bodyPr>
          <a:lstStyle/>
          <a:p>
            <a:r>
              <a:rPr lang="en-US" altLang="zh-CN" spc="100" dirty="0">
                <a:solidFill>
                  <a:schemeClr val="accent1"/>
                </a:solidFill>
                <a:latin typeface="Impact" panose="020B0806030902050204" pitchFamily="34" charset="0"/>
                <a:cs typeface="Arial" panose="020B0604020202020204" pitchFamily="34" charset="0"/>
              </a:rPr>
              <a:t>/02</a:t>
            </a:r>
            <a:endParaRPr lang="zh-CN" altLang="en-US" spc="100" dirty="0">
              <a:solidFill>
                <a:schemeClr val="accent1"/>
              </a:solidFill>
              <a:latin typeface="Impact" panose="020B0806030902050204" pitchFamily="34" charset="0"/>
              <a:cs typeface="Arial" panose="020B0604020202020204" pitchFamily="34" charset="0"/>
            </a:endParaRPr>
          </a:p>
        </p:txBody>
      </p:sp>
      <p:grpSp>
        <p:nvGrpSpPr>
          <p:cNvPr id="7" name="组合 6"/>
          <p:cNvGrpSpPr/>
          <p:nvPr/>
        </p:nvGrpSpPr>
        <p:grpSpPr>
          <a:xfrm>
            <a:off x="6211888" y="1765300"/>
            <a:ext cx="5308600" cy="5092700"/>
            <a:chOff x="6203951" y="992188"/>
            <a:chExt cx="5308600" cy="5092700"/>
          </a:xfrm>
        </p:grpSpPr>
        <p:sp>
          <p:nvSpPr>
            <p:cNvPr id="8" name="Freeform 8"/>
            <p:cNvSpPr>
              <a:spLocks/>
            </p:cNvSpPr>
            <p:nvPr userDrawn="1"/>
          </p:nvSpPr>
          <p:spPr bwMode="auto">
            <a:xfrm>
              <a:off x="8842376" y="4376738"/>
              <a:ext cx="2670175" cy="1708150"/>
            </a:xfrm>
            <a:custGeom>
              <a:avLst/>
              <a:gdLst>
                <a:gd name="T0" fmla="*/ 1682 w 1682"/>
                <a:gd name="T1" fmla="*/ 0 h 1076"/>
                <a:gd name="T2" fmla="*/ 1681 w 1682"/>
                <a:gd name="T3" fmla="*/ 108 h 1076"/>
                <a:gd name="T4" fmla="*/ 15 w 1682"/>
                <a:gd name="T5" fmla="*/ 1076 h 1076"/>
                <a:gd name="T6" fmla="*/ 0 w 1682"/>
                <a:gd name="T7" fmla="*/ 954 h 1076"/>
                <a:gd name="T8" fmla="*/ 639 w 1682"/>
                <a:gd name="T9" fmla="*/ 577 h 1076"/>
                <a:gd name="T10" fmla="*/ 1682 w 1682"/>
                <a:gd name="T11" fmla="*/ 0 h 10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82" h="1076">
                  <a:moveTo>
                    <a:pt x="1682" y="0"/>
                  </a:moveTo>
                  <a:lnTo>
                    <a:pt x="1681" y="108"/>
                  </a:lnTo>
                  <a:lnTo>
                    <a:pt x="15" y="1076"/>
                  </a:lnTo>
                  <a:lnTo>
                    <a:pt x="0" y="954"/>
                  </a:lnTo>
                  <a:lnTo>
                    <a:pt x="639" y="577"/>
                  </a:lnTo>
                  <a:lnTo>
                    <a:pt x="1682" y="0"/>
                  </a:lnTo>
                  <a:close/>
                </a:path>
              </a:pathLst>
            </a:custGeom>
            <a:solidFill>
              <a:srgbClr val="495E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" name="Freeform 9"/>
            <p:cNvSpPr>
              <a:spLocks/>
            </p:cNvSpPr>
            <p:nvPr userDrawn="1"/>
          </p:nvSpPr>
          <p:spPr bwMode="auto">
            <a:xfrm>
              <a:off x="6203951" y="4376738"/>
              <a:ext cx="2663825" cy="1708150"/>
            </a:xfrm>
            <a:custGeom>
              <a:avLst/>
              <a:gdLst>
                <a:gd name="T0" fmla="*/ 0 w 1678"/>
                <a:gd name="T1" fmla="*/ 0 h 1076"/>
                <a:gd name="T2" fmla="*/ 0 w 1678"/>
                <a:gd name="T3" fmla="*/ 108 h 1076"/>
                <a:gd name="T4" fmla="*/ 1677 w 1678"/>
                <a:gd name="T5" fmla="*/ 1076 h 1076"/>
                <a:gd name="T6" fmla="*/ 1678 w 1678"/>
                <a:gd name="T7" fmla="*/ 968 h 1076"/>
                <a:gd name="T8" fmla="*/ 1401 w 1678"/>
                <a:gd name="T9" fmla="*/ 778 h 1076"/>
                <a:gd name="T10" fmla="*/ 0 w 1678"/>
                <a:gd name="T11" fmla="*/ 0 h 10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78" h="1076">
                  <a:moveTo>
                    <a:pt x="0" y="0"/>
                  </a:moveTo>
                  <a:lnTo>
                    <a:pt x="0" y="108"/>
                  </a:lnTo>
                  <a:lnTo>
                    <a:pt x="1677" y="1076"/>
                  </a:lnTo>
                  <a:lnTo>
                    <a:pt x="1678" y="968"/>
                  </a:lnTo>
                  <a:lnTo>
                    <a:pt x="1401" y="77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F76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" name="Freeform 10"/>
            <p:cNvSpPr>
              <a:spLocks/>
            </p:cNvSpPr>
            <p:nvPr userDrawn="1"/>
          </p:nvSpPr>
          <p:spPr bwMode="auto">
            <a:xfrm>
              <a:off x="6203951" y="2838450"/>
              <a:ext cx="5308600" cy="3074988"/>
            </a:xfrm>
            <a:custGeom>
              <a:avLst/>
              <a:gdLst>
                <a:gd name="T0" fmla="*/ 1667 w 3344"/>
                <a:gd name="T1" fmla="*/ 0 h 1937"/>
                <a:gd name="T2" fmla="*/ 0 w 3344"/>
                <a:gd name="T3" fmla="*/ 969 h 1937"/>
                <a:gd name="T4" fmla="*/ 1678 w 3344"/>
                <a:gd name="T5" fmla="*/ 1937 h 1937"/>
                <a:gd name="T6" fmla="*/ 3344 w 3344"/>
                <a:gd name="T7" fmla="*/ 969 h 1937"/>
                <a:gd name="T8" fmla="*/ 1667 w 3344"/>
                <a:gd name="T9" fmla="*/ 0 h 19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44" h="1937">
                  <a:moveTo>
                    <a:pt x="1667" y="0"/>
                  </a:moveTo>
                  <a:lnTo>
                    <a:pt x="0" y="969"/>
                  </a:lnTo>
                  <a:lnTo>
                    <a:pt x="1678" y="1937"/>
                  </a:lnTo>
                  <a:lnTo>
                    <a:pt x="3344" y="969"/>
                  </a:lnTo>
                  <a:lnTo>
                    <a:pt x="1667" y="0"/>
                  </a:lnTo>
                  <a:close/>
                </a:path>
              </a:pathLst>
            </a:custGeom>
            <a:solidFill>
              <a:srgbClr val="6F85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" name="Freeform 11"/>
            <p:cNvSpPr>
              <a:spLocks/>
            </p:cNvSpPr>
            <p:nvPr userDrawn="1"/>
          </p:nvSpPr>
          <p:spPr bwMode="auto">
            <a:xfrm>
              <a:off x="6203951" y="2528888"/>
              <a:ext cx="130175" cy="1908175"/>
            </a:xfrm>
            <a:custGeom>
              <a:avLst/>
              <a:gdLst>
                <a:gd name="T0" fmla="*/ 64 w 82"/>
                <a:gd name="T1" fmla="*/ 35 h 1202"/>
                <a:gd name="T2" fmla="*/ 82 w 82"/>
                <a:gd name="T3" fmla="*/ 517 h 1202"/>
                <a:gd name="T4" fmla="*/ 60 w 82"/>
                <a:gd name="T5" fmla="*/ 1202 h 1202"/>
                <a:gd name="T6" fmla="*/ 0 w 82"/>
                <a:gd name="T7" fmla="*/ 1167 h 1202"/>
                <a:gd name="T8" fmla="*/ 4 w 82"/>
                <a:gd name="T9" fmla="*/ 0 h 1202"/>
                <a:gd name="T10" fmla="*/ 64 w 82"/>
                <a:gd name="T11" fmla="*/ 35 h 1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2" h="1202">
                  <a:moveTo>
                    <a:pt x="64" y="35"/>
                  </a:moveTo>
                  <a:lnTo>
                    <a:pt x="82" y="517"/>
                  </a:lnTo>
                  <a:lnTo>
                    <a:pt x="60" y="1202"/>
                  </a:lnTo>
                  <a:lnTo>
                    <a:pt x="0" y="1167"/>
                  </a:lnTo>
                  <a:lnTo>
                    <a:pt x="4" y="0"/>
                  </a:lnTo>
                  <a:lnTo>
                    <a:pt x="64" y="35"/>
                  </a:lnTo>
                  <a:close/>
                </a:path>
              </a:pathLst>
            </a:custGeom>
            <a:solidFill>
              <a:srgbClr val="E4EA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" name="Freeform 12"/>
            <p:cNvSpPr>
              <a:spLocks/>
            </p:cNvSpPr>
            <p:nvPr userDrawn="1"/>
          </p:nvSpPr>
          <p:spPr bwMode="auto">
            <a:xfrm>
              <a:off x="6299201" y="1089025"/>
              <a:ext cx="2616200" cy="3348038"/>
            </a:xfrm>
            <a:custGeom>
              <a:avLst/>
              <a:gdLst>
                <a:gd name="T0" fmla="*/ 1609 w 1648"/>
                <a:gd name="T1" fmla="*/ 0 h 2109"/>
                <a:gd name="T2" fmla="*/ 1648 w 1648"/>
                <a:gd name="T3" fmla="*/ 610 h 2109"/>
                <a:gd name="T4" fmla="*/ 1605 w 1648"/>
                <a:gd name="T5" fmla="*/ 1176 h 2109"/>
                <a:gd name="T6" fmla="*/ 0 w 1648"/>
                <a:gd name="T7" fmla="*/ 2109 h 2109"/>
                <a:gd name="T8" fmla="*/ 4 w 1648"/>
                <a:gd name="T9" fmla="*/ 932 h 2109"/>
                <a:gd name="T10" fmla="*/ 1609 w 1648"/>
                <a:gd name="T11" fmla="*/ 0 h 2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48" h="2109">
                  <a:moveTo>
                    <a:pt x="1609" y="0"/>
                  </a:moveTo>
                  <a:lnTo>
                    <a:pt x="1648" y="610"/>
                  </a:lnTo>
                  <a:lnTo>
                    <a:pt x="1605" y="1176"/>
                  </a:lnTo>
                  <a:lnTo>
                    <a:pt x="0" y="2109"/>
                  </a:lnTo>
                  <a:lnTo>
                    <a:pt x="4" y="932"/>
                  </a:lnTo>
                  <a:lnTo>
                    <a:pt x="1609" y="0"/>
                  </a:lnTo>
                  <a:close/>
                </a:path>
              </a:pathLst>
            </a:custGeom>
            <a:solidFill>
              <a:srgbClr val="DCE4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" name="Freeform 13"/>
            <p:cNvSpPr>
              <a:spLocks/>
            </p:cNvSpPr>
            <p:nvPr userDrawn="1"/>
          </p:nvSpPr>
          <p:spPr bwMode="auto">
            <a:xfrm>
              <a:off x="8847139" y="1089025"/>
              <a:ext cx="2617788" cy="3348038"/>
            </a:xfrm>
            <a:custGeom>
              <a:avLst/>
              <a:gdLst>
                <a:gd name="T0" fmla="*/ 1619 w 1649"/>
                <a:gd name="T1" fmla="*/ 932 h 2109"/>
                <a:gd name="T2" fmla="*/ 1649 w 1649"/>
                <a:gd name="T3" fmla="*/ 1375 h 2109"/>
                <a:gd name="T4" fmla="*/ 1615 w 1649"/>
                <a:gd name="T5" fmla="*/ 2109 h 2109"/>
                <a:gd name="T6" fmla="*/ 0 w 1649"/>
                <a:gd name="T7" fmla="*/ 1176 h 2109"/>
                <a:gd name="T8" fmla="*/ 4 w 1649"/>
                <a:gd name="T9" fmla="*/ 0 h 2109"/>
                <a:gd name="T10" fmla="*/ 1619 w 1649"/>
                <a:gd name="T11" fmla="*/ 932 h 2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49" h="2109">
                  <a:moveTo>
                    <a:pt x="1619" y="932"/>
                  </a:moveTo>
                  <a:lnTo>
                    <a:pt x="1649" y="1375"/>
                  </a:lnTo>
                  <a:lnTo>
                    <a:pt x="1615" y="2109"/>
                  </a:lnTo>
                  <a:lnTo>
                    <a:pt x="0" y="1176"/>
                  </a:lnTo>
                  <a:lnTo>
                    <a:pt x="4" y="0"/>
                  </a:lnTo>
                  <a:lnTo>
                    <a:pt x="1619" y="932"/>
                  </a:lnTo>
                  <a:close/>
                </a:path>
              </a:pathLst>
            </a:custGeom>
            <a:solidFill>
              <a:srgbClr val="E4EA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" name="Freeform 14"/>
            <p:cNvSpPr>
              <a:spLocks/>
            </p:cNvSpPr>
            <p:nvPr userDrawn="1"/>
          </p:nvSpPr>
          <p:spPr bwMode="auto">
            <a:xfrm>
              <a:off x="6210301" y="992188"/>
              <a:ext cx="5302250" cy="1592263"/>
            </a:xfrm>
            <a:custGeom>
              <a:avLst/>
              <a:gdLst>
                <a:gd name="T0" fmla="*/ 3340 w 3340"/>
                <a:gd name="T1" fmla="*/ 968 h 1003"/>
                <a:gd name="T2" fmla="*/ 3280 w 3340"/>
                <a:gd name="T3" fmla="*/ 1003 h 1003"/>
                <a:gd name="T4" fmla="*/ 1665 w 3340"/>
                <a:gd name="T5" fmla="*/ 70 h 1003"/>
                <a:gd name="T6" fmla="*/ 60 w 3340"/>
                <a:gd name="T7" fmla="*/ 1003 h 1003"/>
                <a:gd name="T8" fmla="*/ 0 w 3340"/>
                <a:gd name="T9" fmla="*/ 968 h 1003"/>
                <a:gd name="T10" fmla="*/ 1665 w 3340"/>
                <a:gd name="T11" fmla="*/ 0 h 1003"/>
                <a:gd name="T12" fmla="*/ 3340 w 3340"/>
                <a:gd name="T13" fmla="*/ 968 h 10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40" h="1003">
                  <a:moveTo>
                    <a:pt x="3340" y="968"/>
                  </a:moveTo>
                  <a:lnTo>
                    <a:pt x="3280" y="1003"/>
                  </a:lnTo>
                  <a:lnTo>
                    <a:pt x="1665" y="70"/>
                  </a:lnTo>
                  <a:lnTo>
                    <a:pt x="60" y="1003"/>
                  </a:lnTo>
                  <a:lnTo>
                    <a:pt x="0" y="968"/>
                  </a:lnTo>
                  <a:lnTo>
                    <a:pt x="1665" y="0"/>
                  </a:lnTo>
                  <a:lnTo>
                    <a:pt x="3340" y="968"/>
                  </a:lnTo>
                  <a:close/>
                </a:path>
              </a:pathLst>
            </a:custGeom>
            <a:solidFill>
              <a:srgbClr val="F0F4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" name="Freeform 15"/>
            <p:cNvSpPr>
              <a:spLocks/>
            </p:cNvSpPr>
            <p:nvPr userDrawn="1"/>
          </p:nvSpPr>
          <p:spPr bwMode="auto">
            <a:xfrm>
              <a:off x="11410951" y="2528888"/>
              <a:ext cx="101600" cy="1908175"/>
            </a:xfrm>
            <a:custGeom>
              <a:avLst/>
              <a:gdLst>
                <a:gd name="T0" fmla="*/ 64 w 64"/>
                <a:gd name="T1" fmla="*/ 0 h 1202"/>
                <a:gd name="T2" fmla="*/ 60 w 64"/>
                <a:gd name="T3" fmla="*/ 1167 h 1202"/>
                <a:gd name="T4" fmla="*/ 0 w 64"/>
                <a:gd name="T5" fmla="*/ 1202 h 1202"/>
                <a:gd name="T6" fmla="*/ 4 w 64"/>
                <a:gd name="T7" fmla="*/ 35 h 1202"/>
                <a:gd name="T8" fmla="*/ 64 w 64"/>
                <a:gd name="T9" fmla="*/ 0 h 1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4" h="1202">
                  <a:moveTo>
                    <a:pt x="64" y="0"/>
                  </a:moveTo>
                  <a:lnTo>
                    <a:pt x="60" y="1167"/>
                  </a:lnTo>
                  <a:lnTo>
                    <a:pt x="0" y="1202"/>
                  </a:lnTo>
                  <a:lnTo>
                    <a:pt x="4" y="35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DCE4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" name="Freeform 16"/>
            <p:cNvSpPr>
              <a:spLocks/>
            </p:cNvSpPr>
            <p:nvPr userDrawn="1"/>
          </p:nvSpPr>
          <p:spPr bwMode="auto">
            <a:xfrm>
              <a:off x="7569201" y="3895725"/>
              <a:ext cx="73025" cy="119063"/>
            </a:xfrm>
            <a:custGeom>
              <a:avLst/>
              <a:gdLst>
                <a:gd name="T0" fmla="*/ 0 w 46"/>
                <a:gd name="T1" fmla="*/ 75 h 75"/>
                <a:gd name="T2" fmla="*/ 46 w 46"/>
                <a:gd name="T3" fmla="*/ 48 h 75"/>
                <a:gd name="T4" fmla="*/ 46 w 46"/>
                <a:gd name="T5" fmla="*/ 0 h 75"/>
                <a:gd name="T6" fmla="*/ 0 w 46"/>
                <a:gd name="T7" fmla="*/ 27 h 75"/>
                <a:gd name="T8" fmla="*/ 0 w 46"/>
                <a:gd name="T9" fmla="*/ 7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75">
                  <a:moveTo>
                    <a:pt x="0" y="75"/>
                  </a:moveTo>
                  <a:lnTo>
                    <a:pt x="46" y="48"/>
                  </a:lnTo>
                  <a:lnTo>
                    <a:pt x="46" y="0"/>
                  </a:lnTo>
                  <a:lnTo>
                    <a:pt x="0" y="27"/>
                  </a:lnTo>
                  <a:lnTo>
                    <a:pt x="0" y="75"/>
                  </a:lnTo>
                  <a:close/>
                </a:path>
              </a:pathLst>
            </a:custGeom>
            <a:solidFill>
              <a:srgbClr val="0844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" name="Freeform 17"/>
            <p:cNvSpPr>
              <a:spLocks/>
            </p:cNvSpPr>
            <p:nvPr userDrawn="1"/>
          </p:nvSpPr>
          <p:spPr bwMode="auto">
            <a:xfrm>
              <a:off x="7327901" y="3756025"/>
              <a:ext cx="314325" cy="182563"/>
            </a:xfrm>
            <a:custGeom>
              <a:avLst/>
              <a:gdLst>
                <a:gd name="T0" fmla="*/ 152 w 198"/>
                <a:gd name="T1" fmla="*/ 115 h 115"/>
                <a:gd name="T2" fmla="*/ 198 w 198"/>
                <a:gd name="T3" fmla="*/ 88 h 115"/>
                <a:gd name="T4" fmla="*/ 46 w 198"/>
                <a:gd name="T5" fmla="*/ 0 h 115"/>
                <a:gd name="T6" fmla="*/ 0 w 198"/>
                <a:gd name="T7" fmla="*/ 27 h 115"/>
                <a:gd name="T8" fmla="*/ 152 w 198"/>
                <a:gd name="T9" fmla="*/ 11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8" h="115">
                  <a:moveTo>
                    <a:pt x="152" y="115"/>
                  </a:moveTo>
                  <a:lnTo>
                    <a:pt x="198" y="88"/>
                  </a:lnTo>
                  <a:lnTo>
                    <a:pt x="46" y="0"/>
                  </a:lnTo>
                  <a:lnTo>
                    <a:pt x="0" y="27"/>
                  </a:lnTo>
                  <a:lnTo>
                    <a:pt x="152" y="115"/>
                  </a:lnTo>
                  <a:close/>
                </a:path>
              </a:pathLst>
            </a:custGeom>
            <a:solidFill>
              <a:srgbClr val="0327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" name="Freeform 18"/>
            <p:cNvSpPr>
              <a:spLocks/>
            </p:cNvSpPr>
            <p:nvPr userDrawn="1"/>
          </p:nvSpPr>
          <p:spPr bwMode="auto">
            <a:xfrm>
              <a:off x="7327901" y="3798888"/>
              <a:ext cx="241300" cy="215900"/>
            </a:xfrm>
            <a:custGeom>
              <a:avLst/>
              <a:gdLst>
                <a:gd name="T0" fmla="*/ 0 w 152"/>
                <a:gd name="T1" fmla="*/ 0 h 136"/>
                <a:gd name="T2" fmla="*/ 0 w 152"/>
                <a:gd name="T3" fmla="*/ 48 h 136"/>
                <a:gd name="T4" fmla="*/ 152 w 152"/>
                <a:gd name="T5" fmla="*/ 136 h 136"/>
                <a:gd name="T6" fmla="*/ 152 w 152"/>
                <a:gd name="T7" fmla="*/ 88 h 136"/>
                <a:gd name="T8" fmla="*/ 0 w 152"/>
                <a:gd name="T9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2" h="136">
                  <a:moveTo>
                    <a:pt x="0" y="0"/>
                  </a:moveTo>
                  <a:lnTo>
                    <a:pt x="0" y="48"/>
                  </a:lnTo>
                  <a:lnTo>
                    <a:pt x="152" y="136"/>
                  </a:lnTo>
                  <a:lnTo>
                    <a:pt x="152" y="8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534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" name="Freeform 19"/>
            <p:cNvSpPr>
              <a:spLocks/>
            </p:cNvSpPr>
            <p:nvPr userDrawn="1"/>
          </p:nvSpPr>
          <p:spPr bwMode="auto">
            <a:xfrm>
              <a:off x="7446964" y="3155950"/>
              <a:ext cx="87313" cy="50800"/>
            </a:xfrm>
            <a:custGeom>
              <a:avLst/>
              <a:gdLst>
                <a:gd name="T0" fmla="*/ 55 w 55"/>
                <a:gd name="T1" fmla="*/ 16 h 32"/>
                <a:gd name="T2" fmla="*/ 27 w 55"/>
                <a:gd name="T3" fmla="*/ 0 h 32"/>
                <a:gd name="T4" fmla="*/ 0 w 55"/>
                <a:gd name="T5" fmla="*/ 16 h 32"/>
                <a:gd name="T6" fmla="*/ 27 w 55"/>
                <a:gd name="T7" fmla="*/ 32 h 32"/>
                <a:gd name="T8" fmla="*/ 55 w 55"/>
                <a:gd name="T9" fmla="*/ 16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5" h="32">
                  <a:moveTo>
                    <a:pt x="55" y="16"/>
                  </a:moveTo>
                  <a:lnTo>
                    <a:pt x="27" y="0"/>
                  </a:lnTo>
                  <a:lnTo>
                    <a:pt x="0" y="16"/>
                  </a:lnTo>
                  <a:lnTo>
                    <a:pt x="27" y="32"/>
                  </a:lnTo>
                  <a:lnTo>
                    <a:pt x="55" y="16"/>
                  </a:lnTo>
                  <a:close/>
                </a:path>
              </a:pathLst>
            </a:custGeom>
            <a:solidFill>
              <a:srgbClr val="9291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" name="Freeform 20"/>
            <p:cNvSpPr>
              <a:spLocks/>
            </p:cNvSpPr>
            <p:nvPr userDrawn="1"/>
          </p:nvSpPr>
          <p:spPr bwMode="auto">
            <a:xfrm>
              <a:off x="7478714" y="3181350"/>
              <a:ext cx="57150" cy="696913"/>
            </a:xfrm>
            <a:custGeom>
              <a:avLst/>
              <a:gdLst>
                <a:gd name="T0" fmla="*/ 7 w 36"/>
                <a:gd name="T1" fmla="*/ 16 h 439"/>
                <a:gd name="T2" fmla="*/ 0 w 36"/>
                <a:gd name="T3" fmla="*/ 195 h 439"/>
                <a:gd name="T4" fmla="*/ 8 w 36"/>
                <a:gd name="T5" fmla="*/ 439 h 439"/>
                <a:gd name="T6" fmla="*/ 36 w 36"/>
                <a:gd name="T7" fmla="*/ 423 h 439"/>
                <a:gd name="T8" fmla="*/ 35 w 36"/>
                <a:gd name="T9" fmla="*/ 0 h 439"/>
                <a:gd name="T10" fmla="*/ 7 w 36"/>
                <a:gd name="T11" fmla="*/ 16 h 4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6" h="439">
                  <a:moveTo>
                    <a:pt x="7" y="16"/>
                  </a:moveTo>
                  <a:lnTo>
                    <a:pt x="0" y="195"/>
                  </a:lnTo>
                  <a:lnTo>
                    <a:pt x="8" y="439"/>
                  </a:lnTo>
                  <a:lnTo>
                    <a:pt x="36" y="423"/>
                  </a:lnTo>
                  <a:lnTo>
                    <a:pt x="35" y="0"/>
                  </a:lnTo>
                  <a:lnTo>
                    <a:pt x="7" y="16"/>
                  </a:lnTo>
                  <a:close/>
                </a:path>
              </a:pathLst>
            </a:custGeom>
            <a:solidFill>
              <a:srgbClr val="0534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" name="Freeform 21"/>
            <p:cNvSpPr>
              <a:spLocks/>
            </p:cNvSpPr>
            <p:nvPr userDrawn="1"/>
          </p:nvSpPr>
          <p:spPr bwMode="auto">
            <a:xfrm>
              <a:off x="7446964" y="3181350"/>
              <a:ext cx="44450" cy="696913"/>
            </a:xfrm>
            <a:custGeom>
              <a:avLst/>
              <a:gdLst>
                <a:gd name="T0" fmla="*/ 27 w 28"/>
                <a:gd name="T1" fmla="*/ 16 h 439"/>
                <a:gd name="T2" fmla="*/ 0 w 28"/>
                <a:gd name="T3" fmla="*/ 0 h 439"/>
                <a:gd name="T4" fmla="*/ 1 w 28"/>
                <a:gd name="T5" fmla="*/ 423 h 439"/>
                <a:gd name="T6" fmla="*/ 28 w 28"/>
                <a:gd name="T7" fmla="*/ 439 h 439"/>
                <a:gd name="T8" fmla="*/ 27 w 28"/>
                <a:gd name="T9" fmla="*/ 16 h 4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439">
                  <a:moveTo>
                    <a:pt x="27" y="16"/>
                  </a:moveTo>
                  <a:lnTo>
                    <a:pt x="0" y="0"/>
                  </a:lnTo>
                  <a:lnTo>
                    <a:pt x="1" y="423"/>
                  </a:lnTo>
                  <a:lnTo>
                    <a:pt x="28" y="439"/>
                  </a:lnTo>
                  <a:lnTo>
                    <a:pt x="27" y="16"/>
                  </a:lnTo>
                  <a:close/>
                </a:path>
              </a:pathLst>
            </a:custGeom>
            <a:solidFill>
              <a:srgbClr val="0327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" name="Freeform 22"/>
            <p:cNvSpPr>
              <a:spLocks/>
            </p:cNvSpPr>
            <p:nvPr userDrawn="1"/>
          </p:nvSpPr>
          <p:spPr bwMode="auto">
            <a:xfrm>
              <a:off x="6657976" y="4422775"/>
              <a:ext cx="74613" cy="119063"/>
            </a:xfrm>
            <a:custGeom>
              <a:avLst/>
              <a:gdLst>
                <a:gd name="T0" fmla="*/ 0 w 47"/>
                <a:gd name="T1" fmla="*/ 75 h 75"/>
                <a:gd name="T2" fmla="*/ 47 w 47"/>
                <a:gd name="T3" fmla="*/ 48 h 75"/>
                <a:gd name="T4" fmla="*/ 47 w 47"/>
                <a:gd name="T5" fmla="*/ 0 h 75"/>
                <a:gd name="T6" fmla="*/ 1 w 47"/>
                <a:gd name="T7" fmla="*/ 27 h 75"/>
                <a:gd name="T8" fmla="*/ 0 w 47"/>
                <a:gd name="T9" fmla="*/ 7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75">
                  <a:moveTo>
                    <a:pt x="0" y="75"/>
                  </a:moveTo>
                  <a:lnTo>
                    <a:pt x="47" y="48"/>
                  </a:lnTo>
                  <a:lnTo>
                    <a:pt x="47" y="0"/>
                  </a:lnTo>
                  <a:lnTo>
                    <a:pt x="1" y="27"/>
                  </a:lnTo>
                  <a:lnTo>
                    <a:pt x="0" y="75"/>
                  </a:lnTo>
                  <a:close/>
                </a:path>
              </a:pathLst>
            </a:custGeom>
            <a:solidFill>
              <a:srgbClr val="0844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" name="Freeform 23"/>
            <p:cNvSpPr>
              <a:spLocks/>
            </p:cNvSpPr>
            <p:nvPr userDrawn="1"/>
          </p:nvSpPr>
          <p:spPr bwMode="auto">
            <a:xfrm>
              <a:off x="6418264" y="4283075"/>
              <a:ext cx="314325" cy="182563"/>
            </a:xfrm>
            <a:custGeom>
              <a:avLst/>
              <a:gdLst>
                <a:gd name="T0" fmla="*/ 152 w 198"/>
                <a:gd name="T1" fmla="*/ 115 h 115"/>
                <a:gd name="T2" fmla="*/ 198 w 198"/>
                <a:gd name="T3" fmla="*/ 88 h 115"/>
                <a:gd name="T4" fmla="*/ 46 w 198"/>
                <a:gd name="T5" fmla="*/ 0 h 115"/>
                <a:gd name="T6" fmla="*/ 0 w 198"/>
                <a:gd name="T7" fmla="*/ 27 h 115"/>
                <a:gd name="T8" fmla="*/ 152 w 198"/>
                <a:gd name="T9" fmla="*/ 11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8" h="115">
                  <a:moveTo>
                    <a:pt x="152" y="115"/>
                  </a:moveTo>
                  <a:lnTo>
                    <a:pt x="198" y="88"/>
                  </a:lnTo>
                  <a:lnTo>
                    <a:pt x="46" y="0"/>
                  </a:lnTo>
                  <a:lnTo>
                    <a:pt x="0" y="27"/>
                  </a:lnTo>
                  <a:lnTo>
                    <a:pt x="152" y="115"/>
                  </a:lnTo>
                  <a:close/>
                </a:path>
              </a:pathLst>
            </a:custGeom>
            <a:solidFill>
              <a:srgbClr val="0327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" name="Freeform 24"/>
            <p:cNvSpPr>
              <a:spLocks/>
            </p:cNvSpPr>
            <p:nvPr userDrawn="1"/>
          </p:nvSpPr>
          <p:spPr bwMode="auto">
            <a:xfrm>
              <a:off x="6418264" y="4325938"/>
              <a:ext cx="241300" cy="215900"/>
            </a:xfrm>
            <a:custGeom>
              <a:avLst/>
              <a:gdLst>
                <a:gd name="T0" fmla="*/ 0 w 152"/>
                <a:gd name="T1" fmla="*/ 0 h 136"/>
                <a:gd name="T2" fmla="*/ 0 w 152"/>
                <a:gd name="T3" fmla="*/ 48 h 136"/>
                <a:gd name="T4" fmla="*/ 151 w 152"/>
                <a:gd name="T5" fmla="*/ 136 h 136"/>
                <a:gd name="T6" fmla="*/ 152 w 152"/>
                <a:gd name="T7" fmla="*/ 88 h 136"/>
                <a:gd name="T8" fmla="*/ 0 w 152"/>
                <a:gd name="T9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2" h="136">
                  <a:moveTo>
                    <a:pt x="0" y="0"/>
                  </a:moveTo>
                  <a:lnTo>
                    <a:pt x="0" y="48"/>
                  </a:lnTo>
                  <a:lnTo>
                    <a:pt x="151" y="136"/>
                  </a:lnTo>
                  <a:lnTo>
                    <a:pt x="152" y="8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534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" name="Freeform 25"/>
            <p:cNvSpPr>
              <a:spLocks/>
            </p:cNvSpPr>
            <p:nvPr userDrawn="1"/>
          </p:nvSpPr>
          <p:spPr bwMode="auto">
            <a:xfrm>
              <a:off x="6561139" y="3708400"/>
              <a:ext cx="69850" cy="695325"/>
            </a:xfrm>
            <a:custGeom>
              <a:avLst/>
              <a:gdLst>
                <a:gd name="T0" fmla="*/ 15 w 44"/>
                <a:gd name="T1" fmla="*/ 16 h 438"/>
                <a:gd name="T2" fmla="*/ 0 w 44"/>
                <a:gd name="T3" fmla="*/ 219 h 438"/>
                <a:gd name="T4" fmla="*/ 16 w 44"/>
                <a:gd name="T5" fmla="*/ 438 h 438"/>
                <a:gd name="T6" fmla="*/ 44 w 44"/>
                <a:gd name="T7" fmla="*/ 422 h 438"/>
                <a:gd name="T8" fmla="*/ 43 w 44"/>
                <a:gd name="T9" fmla="*/ 0 h 438"/>
                <a:gd name="T10" fmla="*/ 15 w 44"/>
                <a:gd name="T11" fmla="*/ 16 h 4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4" h="438">
                  <a:moveTo>
                    <a:pt x="15" y="16"/>
                  </a:moveTo>
                  <a:lnTo>
                    <a:pt x="0" y="219"/>
                  </a:lnTo>
                  <a:lnTo>
                    <a:pt x="16" y="438"/>
                  </a:lnTo>
                  <a:lnTo>
                    <a:pt x="44" y="422"/>
                  </a:lnTo>
                  <a:lnTo>
                    <a:pt x="43" y="0"/>
                  </a:lnTo>
                  <a:lnTo>
                    <a:pt x="15" y="16"/>
                  </a:lnTo>
                  <a:close/>
                </a:path>
              </a:pathLst>
            </a:custGeom>
            <a:solidFill>
              <a:srgbClr val="0534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" name="Freeform 26"/>
            <p:cNvSpPr>
              <a:spLocks/>
            </p:cNvSpPr>
            <p:nvPr userDrawn="1"/>
          </p:nvSpPr>
          <p:spPr bwMode="auto">
            <a:xfrm>
              <a:off x="6540501" y="3708400"/>
              <a:ext cx="46038" cy="695325"/>
            </a:xfrm>
            <a:custGeom>
              <a:avLst/>
              <a:gdLst>
                <a:gd name="T0" fmla="*/ 28 w 29"/>
                <a:gd name="T1" fmla="*/ 16 h 438"/>
                <a:gd name="T2" fmla="*/ 0 w 29"/>
                <a:gd name="T3" fmla="*/ 0 h 438"/>
                <a:gd name="T4" fmla="*/ 2 w 29"/>
                <a:gd name="T5" fmla="*/ 422 h 438"/>
                <a:gd name="T6" fmla="*/ 29 w 29"/>
                <a:gd name="T7" fmla="*/ 438 h 438"/>
                <a:gd name="T8" fmla="*/ 28 w 29"/>
                <a:gd name="T9" fmla="*/ 16 h 4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438">
                  <a:moveTo>
                    <a:pt x="28" y="16"/>
                  </a:moveTo>
                  <a:lnTo>
                    <a:pt x="0" y="0"/>
                  </a:lnTo>
                  <a:lnTo>
                    <a:pt x="2" y="422"/>
                  </a:lnTo>
                  <a:lnTo>
                    <a:pt x="29" y="438"/>
                  </a:lnTo>
                  <a:lnTo>
                    <a:pt x="28" y="16"/>
                  </a:lnTo>
                  <a:close/>
                </a:path>
              </a:pathLst>
            </a:custGeom>
            <a:solidFill>
              <a:srgbClr val="0327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" name="Freeform 27"/>
            <p:cNvSpPr>
              <a:spLocks/>
            </p:cNvSpPr>
            <p:nvPr userDrawn="1"/>
          </p:nvSpPr>
          <p:spPr bwMode="auto">
            <a:xfrm>
              <a:off x="6540501" y="3683000"/>
              <a:ext cx="88900" cy="50800"/>
            </a:xfrm>
            <a:custGeom>
              <a:avLst/>
              <a:gdLst>
                <a:gd name="T0" fmla="*/ 56 w 56"/>
                <a:gd name="T1" fmla="*/ 16 h 32"/>
                <a:gd name="T2" fmla="*/ 28 w 56"/>
                <a:gd name="T3" fmla="*/ 0 h 32"/>
                <a:gd name="T4" fmla="*/ 0 w 56"/>
                <a:gd name="T5" fmla="*/ 16 h 32"/>
                <a:gd name="T6" fmla="*/ 28 w 56"/>
                <a:gd name="T7" fmla="*/ 32 h 32"/>
                <a:gd name="T8" fmla="*/ 56 w 56"/>
                <a:gd name="T9" fmla="*/ 16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32">
                  <a:moveTo>
                    <a:pt x="56" y="16"/>
                  </a:moveTo>
                  <a:lnTo>
                    <a:pt x="28" y="0"/>
                  </a:lnTo>
                  <a:lnTo>
                    <a:pt x="0" y="16"/>
                  </a:lnTo>
                  <a:lnTo>
                    <a:pt x="28" y="32"/>
                  </a:lnTo>
                  <a:lnTo>
                    <a:pt x="56" y="16"/>
                  </a:lnTo>
                  <a:close/>
                </a:path>
              </a:pathLst>
            </a:custGeom>
            <a:solidFill>
              <a:srgbClr val="9291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" name="Freeform 28"/>
            <p:cNvSpPr>
              <a:spLocks/>
            </p:cNvSpPr>
            <p:nvPr userDrawn="1"/>
          </p:nvSpPr>
          <p:spPr bwMode="auto">
            <a:xfrm>
              <a:off x="6427789" y="3706813"/>
              <a:ext cx="58738" cy="95250"/>
            </a:xfrm>
            <a:custGeom>
              <a:avLst/>
              <a:gdLst>
                <a:gd name="T0" fmla="*/ 37 w 37"/>
                <a:gd name="T1" fmla="*/ 21 h 60"/>
                <a:gd name="T2" fmla="*/ 0 w 37"/>
                <a:gd name="T3" fmla="*/ 0 h 60"/>
                <a:gd name="T4" fmla="*/ 0 w 37"/>
                <a:gd name="T5" fmla="*/ 39 h 60"/>
                <a:gd name="T6" fmla="*/ 37 w 37"/>
                <a:gd name="T7" fmla="*/ 60 h 60"/>
                <a:gd name="T8" fmla="*/ 37 w 37"/>
                <a:gd name="T9" fmla="*/ 21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60">
                  <a:moveTo>
                    <a:pt x="37" y="21"/>
                  </a:moveTo>
                  <a:lnTo>
                    <a:pt x="0" y="0"/>
                  </a:lnTo>
                  <a:lnTo>
                    <a:pt x="0" y="39"/>
                  </a:lnTo>
                  <a:lnTo>
                    <a:pt x="37" y="60"/>
                  </a:lnTo>
                  <a:lnTo>
                    <a:pt x="37" y="21"/>
                  </a:lnTo>
                  <a:close/>
                </a:path>
              </a:pathLst>
            </a:custGeom>
            <a:solidFill>
              <a:srgbClr val="0534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" name="Freeform 29"/>
            <p:cNvSpPr>
              <a:spLocks/>
            </p:cNvSpPr>
            <p:nvPr userDrawn="1"/>
          </p:nvSpPr>
          <p:spPr bwMode="auto">
            <a:xfrm>
              <a:off x="6427789" y="3070225"/>
              <a:ext cx="1166813" cy="669925"/>
            </a:xfrm>
            <a:custGeom>
              <a:avLst/>
              <a:gdLst>
                <a:gd name="T0" fmla="*/ 735 w 735"/>
                <a:gd name="T1" fmla="*/ 21 h 422"/>
                <a:gd name="T2" fmla="*/ 697 w 735"/>
                <a:gd name="T3" fmla="*/ 0 h 422"/>
                <a:gd name="T4" fmla="*/ 0 w 735"/>
                <a:gd name="T5" fmla="*/ 401 h 422"/>
                <a:gd name="T6" fmla="*/ 37 w 735"/>
                <a:gd name="T7" fmla="*/ 422 h 422"/>
                <a:gd name="T8" fmla="*/ 735 w 735"/>
                <a:gd name="T9" fmla="*/ 21 h 4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5" h="422">
                  <a:moveTo>
                    <a:pt x="735" y="21"/>
                  </a:moveTo>
                  <a:lnTo>
                    <a:pt x="697" y="0"/>
                  </a:lnTo>
                  <a:lnTo>
                    <a:pt x="0" y="401"/>
                  </a:lnTo>
                  <a:lnTo>
                    <a:pt x="37" y="422"/>
                  </a:lnTo>
                  <a:lnTo>
                    <a:pt x="735" y="21"/>
                  </a:lnTo>
                  <a:close/>
                </a:path>
              </a:pathLst>
            </a:custGeom>
            <a:solidFill>
              <a:srgbClr val="0327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" name="Freeform 30"/>
            <p:cNvSpPr>
              <a:spLocks/>
            </p:cNvSpPr>
            <p:nvPr userDrawn="1"/>
          </p:nvSpPr>
          <p:spPr bwMode="auto">
            <a:xfrm>
              <a:off x="6486526" y="3103563"/>
              <a:ext cx="1108075" cy="698500"/>
            </a:xfrm>
            <a:custGeom>
              <a:avLst/>
              <a:gdLst>
                <a:gd name="T0" fmla="*/ 0 w 698"/>
                <a:gd name="T1" fmla="*/ 401 h 440"/>
                <a:gd name="T2" fmla="*/ 0 w 698"/>
                <a:gd name="T3" fmla="*/ 440 h 440"/>
                <a:gd name="T4" fmla="*/ 698 w 698"/>
                <a:gd name="T5" fmla="*/ 40 h 440"/>
                <a:gd name="T6" fmla="*/ 698 w 698"/>
                <a:gd name="T7" fmla="*/ 0 h 440"/>
                <a:gd name="T8" fmla="*/ 0 w 698"/>
                <a:gd name="T9" fmla="*/ 401 h 4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8" h="440">
                  <a:moveTo>
                    <a:pt x="0" y="401"/>
                  </a:moveTo>
                  <a:lnTo>
                    <a:pt x="0" y="440"/>
                  </a:lnTo>
                  <a:lnTo>
                    <a:pt x="698" y="40"/>
                  </a:lnTo>
                  <a:lnTo>
                    <a:pt x="698" y="0"/>
                  </a:lnTo>
                  <a:lnTo>
                    <a:pt x="0" y="401"/>
                  </a:lnTo>
                  <a:close/>
                </a:path>
              </a:pathLst>
            </a:custGeom>
            <a:solidFill>
              <a:srgbClr val="0844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" name="Freeform 31"/>
            <p:cNvSpPr>
              <a:spLocks/>
            </p:cNvSpPr>
            <p:nvPr userDrawn="1"/>
          </p:nvSpPr>
          <p:spPr bwMode="auto">
            <a:xfrm>
              <a:off x="6461126" y="2154238"/>
              <a:ext cx="1100138" cy="638175"/>
            </a:xfrm>
            <a:custGeom>
              <a:avLst/>
              <a:gdLst>
                <a:gd name="T0" fmla="*/ 693 w 693"/>
                <a:gd name="T1" fmla="*/ 9 h 402"/>
                <a:gd name="T2" fmla="*/ 679 w 693"/>
                <a:gd name="T3" fmla="*/ 0 h 402"/>
                <a:gd name="T4" fmla="*/ 0 w 693"/>
                <a:gd name="T5" fmla="*/ 394 h 402"/>
                <a:gd name="T6" fmla="*/ 15 w 693"/>
                <a:gd name="T7" fmla="*/ 402 h 402"/>
                <a:gd name="T8" fmla="*/ 693 w 693"/>
                <a:gd name="T9" fmla="*/ 9 h 4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3" h="402">
                  <a:moveTo>
                    <a:pt x="693" y="9"/>
                  </a:moveTo>
                  <a:lnTo>
                    <a:pt x="679" y="0"/>
                  </a:lnTo>
                  <a:lnTo>
                    <a:pt x="0" y="394"/>
                  </a:lnTo>
                  <a:lnTo>
                    <a:pt x="15" y="402"/>
                  </a:lnTo>
                  <a:lnTo>
                    <a:pt x="693" y="9"/>
                  </a:lnTo>
                  <a:close/>
                </a:path>
              </a:pathLst>
            </a:custGeom>
            <a:solidFill>
              <a:srgbClr val="D1D2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" name="Freeform 32"/>
            <p:cNvSpPr>
              <a:spLocks/>
            </p:cNvSpPr>
            <p:nvPr userDrawn="1"/>
          </p:nvSpPr>
          <p:spPr bwMode="auto">
            <a:xfrm>
              <a:off x="6461126" y="2779713"/>
              <a:ext cx="26988" cy="942975"/>
            </a:xfrm>
            <a:custGeom>
              <a:avLst/>
              <a:gdLst>
                <a:gd name="T0" fmla="*/ 15 w 17"/>
                <a:gd name="T1" fmla="*/ 8 h 594"/>
                <a:gd name="T2" fmla="*/ 0 w 17"/>
                <a:gd name="T3" fmla="*/ 0 h 594"/>
                <a:gd name="T4" fmla="*/ 2 w 17"/>
                <a:gd name="T5" fmla="*/ 586 h 594"/>
                <a:gd name="T6" fmla="*/ 17 w 17"/>
                <a:gd name="T7" fmla="*/ 594 h 594"/>
                <a:gd name="T8" fmla="*/ 15 w 17"/>
                <a:gd name="T9" fmla="*/ 8 h 5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594">
                  <a:moveTo>
                    <a:pt x="15" y="8"/>
                  </a:moveTo>
                  <a:lnTo>
                    <a:pt x="0" y="0"/>
                  </a:lnTo>
                  <a:lnTo>
                    <a:pt x="2" y="586"/>
                  </a:lnTo>
                  <a:lnTo>
                    <a:pt x="17" y="594"/>
                  </a:lnTo>
                  <a:lnTo>
                    <a:pt x="15" y="8"/>
                  </a:lnTo>
                  <a:close/>
                </a:path>
              </a:pathLst>
            </a:custGeom>
            <a:solidFill>
              <a:srgbClr val="E4EC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" name="Freeform 33"/>
            <p:cNvSpPr>
              <a:spLocks/>
            </p:cNvSpPr>
            <p:nvPr userDrawn="1"/>
          </p:nvSpPr>
          <p:spPr bwMode="auto">
            <a:xfrm>
              <a:off x="6484939" y="2168525"/>
              <a:ext cx="1079500" cy="1554163"/>
            </a:xfrm>
            <a:custGeom>
              <a:avLst/>
              <a:gdLst>
                <a:gd name="T0" fmla="*/ 0 w 680"/>
                <a:gd name="T1" fmla="*/ 393 h 979"/>
                <a:gd name="T2" fmla="*/ 2 w 680"/>
                <a:gd name="T3" fmla="*/ 979 h 979"/>
                <a:gd name="T4" fmla="*/ 680 w 680"/>
                <a:gd name="T5" fmla="*/ 586 h 979"/>
                <a:gd name="T6" fmla="*/ 678 w 680"/>
                <a:gd name="T7" fmla="*/ 0 h 979"/>
                <a:gd name="T8" fmla="*/ 0 w 680"/>
                <a:gd name="T9" fmla="*/ 393 h 9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0" h="979">
                  <a:moveTo>
                    <a:pt x="0" y="393"/>
                  </a:moveTo>
                  <a:lnTo>
                    <a:pt x="2" y="979"/>
                  </a:lnTo>
                  <a:lnTo>
                    <a:pt x="680" y="586"/>
                  </a:lnTo>
                  <a:lnTo>
                    <a:pt x="678" y="0"/>
                  </a:lnTo>
                  <a:lnTo>
                    <a:pt x="0" y="393"/>
                  </a:lnTo>
                  <a:close/>
                </a:path>
              </a:pathLst>
            </a:custGeom>
            <a:solidFill>
              <a:srgbClr val="F7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" name="Freeform 34"/>
            <p:cNvSpPr>
              <a:spLocks noEditPoints="1"/>
            </p:cNvSpPr>
            <p:nvPr userDrawn="1"/>
          </p:nvSpPr>
          <p:spPr bwMode="auto">
            <a:xfrm>
              <a:off x="6588126" y="2347913"/>
              <a:ext cx="928688" cy="1158875"/>
            </a:xfrm>
            <a:custGeom>
              <a:avLst/>
              <a:gdLst>
                <a:gd name="T0" fmla="*/ 66 w 585"/>
                <a:gd name="T1" fmla="*/ 674 h 730"/>
                <a:gd name="T2" fmla="*/ 66 w 585"/>
                <a:gd name="T3" fmla="*/ 568 h 730"/>
                <a:gd name="T4" fmla="*/ 66 w 585"/>
                <a:gd name="T5" fmla="*/ 462 h 730"/>
                <a:gd name="T6" fmla="*/ 65 w 585"/>
                <a:gd name="T7" fmla="*/ 357 h 730"/>
                <a:gd name="T8" fmla="*/ 143 w 585"/>
                <a:gd name="T9" fmla="*/ 683 h 730"/>
                <a:gd name="T10" fmla="*/ 142 w 585"/>
                <a:gd name="T11" fmla="*/ 524 h 730"/>
                <a:gd name="T12" fmla="*/ 142 w 585"/>
                <a:gd name="T13" fmla="*/ 392 h 730"/>
                <a:gd name="T14" fmla="*/ 141 w 585"/>
                <a:gd name="T15" fmla="*/ 247 h 730"/>
                <a:gd name="T16" fmla="*/ 219 w 585"/>
                <a:gd name="T17" fmla="*/ 572 h 730"/>
                <a:gd name="T18" fmla="*/ 213 w 585"/>
                <a:gd name="T19" fmla="*/ 483 h 730"/>
                <a:gd name="T20" fmla="*/ 213 w 585"/>
                <a:gd name="T21" fmla="*/ 298 h 730"/>
                <a:gd name="T22" fmla="*/ 290 w 585"/>
                <a:gd name="T23" fmla="*/ 598 h 730"/>
                <a:gd name="T24" fmla="*/ 289 w 585"/>
                <a:gd name="T25" fmla="*/ 492 h 730"/>
                <a:gd name="T26" fmla="*/ 289 w 585"/>
                <a:gd name="T27" fmla="*/ 386 h 730"/>
                <a:gd name="T28" fmla="*/ 289 w 585"/>
                <a:gd name="T29" fmla="*/ 281 h 730"/>
                <a:gd name="T30" fmla="*/ 288 w 585"/>
                <a:gd name="T31" fmla="*/ 175 h 730"/>
                <a:gd name="T32" fmla="*/ 366 w 585"/>
                <a:gd name="T33" fmla="*/ 501 h 730"/>
                <a:gd name="T34" fmla="*/ 378 w 585"/>
                <a:gd name="T35" fmla="*/ 406 h 730"/>
                <a:gd name="T36" fmla="*/ 371 w 585"/>
                <a:gd name="T37" fmla="*/ 299 h 730"/>
                <a:gd name="T38" fmla="*/ 370 w 585"/>
                <a:gd name="T39" fmla="*/ 167 h 730"/>
                <a:gd name="T40" fmla="*/ 524 w 585"/>
                <a:gd name="T41" fmla="*/ 423 h 730"/>
                <a:gd name="T42" fmla="*/ 524 w 585"/>
                <a:gd name="T43" fmla="*/ 317 h 730"/>
                <a:gd name="T44" fmla="*/ 523 w 585"/>
                <a:gd name="T45" fmla="*/ 211 h 730"/>
                <a:gd name="T46" fmla="*/ 523 w 585"/>
                <a:gd name="T47" fmla="*/ 106 h 730"/>
                <a:gd name="T48" fmla="*/ 517 w 585"/>
                <a:gd name="T49" fmla="*/ 3 h 730"/>
                <a:gd name="T50" fmla="*/ 447 w 585"/>
                <a:gd name="T51" fmla="*/ 454 h 730"/>
                <a:gd name="T52" fmla="*/ 442 w 585"/>
                <a:gd name="T53" fmla="*/ 325 h 730"/>
                <a:gd name="T54" fmla="*/ 441 w 585"/>
                <a:gd name="T55" fmla="*/ 140 h 730"/>
                <a:gd name="T56" fmla="*/ 550 w 585"/>
                <a:gd name="T57" fmla="*/ 395 h 730"/>
                <a:gd name="T58" fmla="*/ 459 w 585"/>
                <a:gd name="T59" fmla="*/ 448 h 730"/>
                <a:gd name="T60" fmla="*/ 321 w 585"/>
                <a:gd name="T61" fmla="*/ 527 h 730"/>
                <a:gd name="T62" fmla="*/ 230 w 585"/>
                <a:gd name="T63" fmla="*/ 580 h 730"/>
                <a:gd name="T64" fmla="*/ 138 w 585"/>
                <a:gd name="T65" fmla="*/ 632 h 730"/>
                <a:gd name="T66" fmla="*/ 58 w 585"/>
                <a:gd name="T67" fmla="*/ 679 h 730"/>
                <a:gd name="T68" fmla="*/ 561 w 585"/>
                <a:gd name="T69" fmla="*/ 300 h 730"/>
                <a:gd name="T70" fmla="*/ 470 w 585"/>
                <a:gd name="T71" fmla="*/ 353 h 730"/>
                <a:gd name="T72" fmla="*/ 356 w 585"/>
                <a:gd name="T73" fmla="*/ 412 h 730"/>
                <a:gd name="T74" fmla="*/ 264 w 585"/>
                <a:gd name="T75" fmla="*/ 465 h 730"/>
                <a:gd name="T76" fmla="*/ 184 w 585"/>
                <a:gd name="T77" fmla="*/ 518 h 730"/>
                <a:gd name="T78" fmla="*/ 127 w 585"/>
                <a:gd name="T79" fmla="*/ 551 h 730"/>
                <a:gd name="T80" fmla="*/ 35 w 585"/>
                <a:gd name="T81" fmla="*/ 604 h 730"/>
                <a:gd name="T82" fmla="*/ 538 w 585"/>
                <a:gd name="T83" fmla="*/ 225 h 730"/>
                <a:gd name="T84" fmla="*/ 447 w 585"/>
                <a:gd name="T85" fmla="*/ 278 h 730"/>
                <a:gd name="T86" fmla="*/ 401 w 585"/>
                <a:gd name="T87" fmla="*/ 304 h 730"/>
                <a:gd name="T88" fmla="*/ 309 w 585"/>
                <a:gd name="T89" fmla="*/ 357 h 730"/>
                <a:gd name="T90" fmla="*/ 218 w 585"/>
                <a:gd name="T91" fmla="*/ 410 h 730"/>
                <a:gd name="T92" fmla="*/ 172 w 585"/>
                <a:gd name="T93" fmla="*/ 437 h 730"/>
                <a:gd name="T94" fmla="*/ 103 w 585"/>
                <a:gd name="T95" fmla="*/ 476 h 730"/>
                <a:gd name="T96" fmla="*/ 12 w 585"/>
                <a:gd name="T97" fmla="*/ 522 h 730"/>
                <a:gd name="T98" fmla="*/ 515 w 585"/>
                <a:gd name="T99" fmla="*/ 150 h 730"/>
                <a:gd name="T100" fmla="*/ 424 w 585"/>
                <a:gd name="T101" fmla="*/ 197 h 730"/>
                <a:gd name="T102" fmla="*/ 344 w 585"/>
                <a:gd name="T103" fmla="*/ 249 h 730"/>
                <a:gd name="T104" fmla="*/ 252 w 585"/>
                <a:gd name="T105" fmla="*/ 302 h 730"/>
                <a:gd name="T106" fmla="*/ 195 w 585"/>
                <a:gd name="T107" fmla="*/ 335 h 730"/>
                <a:gd name="T108" fmla="*/ 103 w 585"/>
                <a:gd name="T109" fmla="*/ 382 h 730"/>
                <a:gd name="T110" fmla="*/ 0 w 585"/>
                <a:gd name="T111" fmla="*/ 441 h 730"/>
                <a:gd name="T112" fmla="*/ 515 w 585"/>
                <a:gd name="T113" fmla="*/ 55 h 730"/>
                <a:gd name="T114" fmla="*/ 447 w 585"/>
                <a:gd name="T115" fmla="*/ 97 h 730"/>
                <a:gd name="T116" fmla="*/ 377 w 585"/>
                <a:gd name="T117" fmla="*/ 142 h 730"/>
                <a:gd name="T118" fmla="*/ 286 w 585"/>
                <a:gd name="T119" fmla="*/ 194 h 730"/>
                <a:gd name="T120" fmla="*/ 195 w 585"/>
                <a:gd name="T121" fmla="*/ 240 h 730"/>
                <a:gd name="T122" fmla="*/ 80 w 585"/>
                <a:gd name="T123" fmla="*/ 306 h 7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585" h="730">
                  <a:moveTo>
                    <a:pt x="12" y="346"/>
                  </a:moveTo>
                  <a:lnTo>
                    <a:pt x="0" y="353"/>
                  </a:lnTo>
                  <a:lnTo>
                    <a:pt x="0" y="360"/>
                  </a:lnTo>
                  <a:lnTo>
                    <a:pt x="12" y="353"/>
                  </a:lnTo>
                  <a:lnTo>
                    <a:pt x="12" y="346"/>
                  </a:lnTo>
                  <a:lnTo>
                    <a:pt x="12" y="346"/>
                  </a:lnTo>
                  <a:close/>
                  <a:moveTo>
                    <a:pt x="67" y="727"/>
                  </a:moveTo>
                  <a:lnTo>
                    <a:pt x="67" y="713"/>
                  </a:lnTo>
                  <a:lnTo>
                    <a:pt x="61" y="717"/>
                  </a:lnTo>
                  <a:lnTo>
                    <a:pt x="61" y="730"/>
                  </a:lnTo>
                  <a:lnTo>
                    <a:pt x="67" y="727"/>
                  </a:lnTo>
                  <a:lnTo>
                    <a:pt x="67" y="727"/>
                  </a:lnTo>
                  <a:close/>
                  <a:moveTo>
                    <a:pt x="66" y="700"/>
                  </a:moveTo>
                  <a:lnTo>
                    <a:pt x="66" y="687"/>
                  </a:lnTo>
                  <a:lnTo>
                    <a:pt x="61" y="690"/>
                  </a:lnTo>
                  <a:lnTo>
                    <a:pt x="61" y="703"/>
                  </a:lnTo>
                  <a:lnTo>
                    <a:pt x="66" y="700"/>
                  </a:lnTo>
                  <a:lnTo>
                    <a:pt x="66" y="700"/>
                  </a:lnTo>
                  <a:close/>
                  <a:moveTo>
                    <a:pt x="66" y="674"/>
                  </a:moveTo>
                  <a:lnTo>
                    <a:pt x="66" y="660"/>
                  </a:lnTo>
                  <a:lnTo>
                    <a:pt x="61" y="664"/>
                  </a:lnTo>
                  <a:lnTo>
                    <a:pt x="61" y="677"/>
                  </a:lnTo>
                  <a:lnTo>
                    <a:pt x="66" y="674"/>
                  </a:lnTo>
                  <a:lnTo>
                    <a:pt x="66" y="674"/>
                  </a:lnTo>
                  <a:close/>
                  <a:moveTo>
                    <a:pt x="66" y="647"/>
                  </a:moveTo>
                  <a:lnTo>
                    <a:pt x="66" y="634"/>
                  </a:lnTo>
                  <a:lnTo>
                    <a:pt x="61" y="637"/>
                  </a:lnTo>
                  <a:lnTo>
                    <a:pt x="61" y="650"/>
                  </a:lnTo>
                  <a:lnTo>
                    <a:pt x="66" y="647"/>
                  </a:lnTo>
                  <a:lnTo>
                    <a:pt x="66" y="647"/>
                  </a:lnTo>
                  <a:close/>
                  <a:moveTo>
                    <a:pt x="66" y="621"/>
                  </a:moveTo>
                  <a:lnTo>
                    <a:pt x="66" y="608"/>
                  </a:lnTo>
                  <a:lnTo>
                    <a:pt x="61" y="611"/>
                  </a:lnTo>
                  <a:lnTo>
                    <a:pt x="61" y="624"/>
                  </a:lnTo>
                  <a:lnTo>
                    <a:pt x="66" y="621"/>
                  </a:lnTo>
                  <a:lnTo>
                    <a:pt x="66" y="621"/>
                  </a:lnTo>
                  <a:close/>
                  <a:moveTo>
                    <a:pt x="66" y="594"/>
                  </a:moveTo>
                  <a:lnTo>
                    <a:pt x="66" y="581"/>
                  </a:lnTo>
                  <a:lnTo>
                    <a:pt x="60" y="584"/>
                  </a:lnTo>
                  <a:lnTo>
                    <a:pt x="61" y="598"/>
                  </a:lnTo>
                  <a:lnTo>
                    <a:pt x="66" y="594"/>
                  </a:lnTo>
                  <a:lnTo>
                    <a:pt x="66" y="594"/>
                  </a:lnTo>
                  <a:close/>
                  <a:moveTo>
                    <a:pt x="66" y="568"/>
                  </a:moveTo>
                  <a:lnTo>
                    <a:pt x="66" y="555"/>
                  </a:lnTo>
                  <a:lnTo>
                    <a:pt x="60" y="558"/>
                  </a:lnTo>
                  <a:lnTo>
                    <a:pt x="60" y="571"/>
                  </a:lnTo>
                  <a:lnTo>
                    <a:pt x="66" y="568"/>
                  </a:lnTo>
                  <a:lnTo>
                    <a:pt x="66" y="568"/>
                  </a:lnTo>
                  <a:close/>
                  <a:moveTo>
                    <a:pt x="66" y="541"/>
                  </a:moveTo>
                  <a:lnTo>
                    <a:pt x="66" y="528"/>
                  </a:lnTo>
                  <a:lnTo>
                    <a:pt x="60" y="531"/>
                  </a:lnTo>
                  <a:lnTo>
                    <a:pt x="60" y="545"/>
                  </a:lnTo>
                  <a:lnTo>
                    <a:pt x="66" y="541"/>
                  </a:lnTo>
                  <a:lnTo>
                    <a:pt x="66" y="541"/>
                  </a:lnTo>
                  <a:close/>
                  <a:moveTo>
                    <a:pt x="66" y="515"/>
                  </a:moveTo>
                  <a:lnTo>
                    <a:pt x="66" y="502"/>
                  </a:lnTo>
                  <a:lnTo>
                    <a:pt x="60" y="505"/>
                  </a:lnTo>
                  <a:lnTo>
                    <a:pt x="60" y="518"/>
                  </a:lnTo>
                  <a:lnTo>
                    <a:pt x="66" y="515"/>
                  </a:lnTo>
                  <a:lnTo>
                    <a:pt x="66" y="515"/>
                  </a:lnTo>
                  <a:close/>
                  <a:moveTo>
                    <a:pt x="66" y="489"/>
                  </a:moveTo>
                  <a:lnTo>
                    <a:pt x="66" y="475"/>
                  </a:lnTo>
                  <a:lnTo>
                    <a:pt x="60" y="479"/>
                  </a:lnTo>
                  <a:lnTo>
                    <a:pt x="60" y="492"/>
                  </a:lnTo>
                  <a:lnTo>
                    <a:pt x="66" y="489"/>
                  </a:lnTo>
                  <a:lnTo>
                    <a:pt x="66" y="489"/>
                  </a:lnTo>
                  <a:close/>
                  <a:moveTo>
                    <a:pt x="66" y="462"/>
                  </a:moveTo>
                  <a:lnTo>
                    <a:pt x="66" y="449"/>
                  </a:lnTo>
                  <a:lnTo>
                    <a:pt x="60" y="452"/>
                  </a:lnTo>
                  <a:lnTo>
                    <a:pt x="60" y="465"/>
                  </a:lnTo>
                  <a:lnTo>
                    <a:pt x="66" y="462"/>
                  </a:lnTo>
                  <a:lnTo>
                    <a:pt x="66" y="462"/>
                  </a:lnTo>
                  <a:close/>
                  <a:moveTo>
                    <a:pt x="66" y="436"/>
                  </a:moveTo>
                  <a:lnTo>
                    <a:pt x="66" y="423"/>
                  </a:lnTo>
                  <a:lnTo>
                    <a:pt x="60" y="426"/>
                  </a:lnTo>
                  <a:lnTo>
                    <a:pt x="60" y="439"/>
                  </a:lnTo>
                  <a:lnTo>
                    <a:pt x="66" y="436"/>
                  </a:lnTo>
                  <a:lnTo>
                    <a:pt x="66" y="436"/>
                  </a:lnTo>
                  <a:close/>
                  <a:moveTo>
                    <a:pt x="66" y="410"/>
                  </a:moveTo>
                  <a:lnTo>
                    <a:pt x="66" y="396"/>
                  </a:lnTo>
                  <a:lnTo>
                    <a:pt x="60" y="400"/>
                  </a:lnTo>
                  <a:lnTo>
                    <a:pt x="60" y="413"/>
                  </a:lnTo>
                  <a:lnTo>
                    <a:pt x="66" y="410"/>
                  </a:lnTo>
                  <a:lnTo>
                    <a:pt x="66" y="410"/>
                  </a:lnTo>
                  <a:close/>
                  <a:moveTo>
                    <a:pt x="66" y="383"/>
                  </a:moveTo>
                  <a:lnTo>
                    <a:pt x="66" y="370"/>
                  </a:lnTo>
                  <a:lnTo>
                    <a:pt x="60" y="373"/>
                  </a:lnTo>
                  <a:lnTo>
                    <a:pt x="60" y="387"/>
                  </a:lnTo>
                  <a:lnTo>
                    <a:pt x="66" y="383"/>
                  </a:lnTo>
                  <a:lnTo>
                    <a:pt x="66" y="383"/>
                  </a:lnTo>
                  <a:close/>
                  <a:moveTo>
                    <a:pt x="65" y="357"/>
                  </a:moveTo>
                  <a:lnTo>
                    <a:pt x="65" y="344"/>
                  </a:lnTo>
                  <a:lnTo>
                    <a:pt x="60" y="347"/>
                  </a:lnTo>
                  <a:lnTo>
                    <a:pt x="60" y="360"/>
                  </a:lnTo>
                  <a:lnTo>
                    <a:pt x="65" y="357"/>
                  </a:lnTo>
                  <a:lnTo>
                    <a:pt x="65" y="357"/>
                  </a:lnTo>
                  <a:close/>
                  <a:moveTo>
                    <a:pt x="65" y="330"/>
                  </a:moveTo>
                  <a:lnTo>
                    <a:pt x="65" y="317"/>
                  </a:lnTo>
                  <a:lnTo>
                    <a:pt x="60" y="320"/>
                  </a:lnTo>
                  <a:lnTo>
                    <a:pt x="60" y="334"/>
                  </a:lnTo>
                  <a:lnTo>
                    <a:pt x="65" y="330"/>
                  </a:lnTo>
                  <a:lnTo>
                    <a:pt x="65" y="330"/>
                  </a:lnTo>
                  <a:close/>
                  <a:moveTo>
                    <a:pt x="65" y="304"/>
                  </a:moveTo>
                  <a:lnTo>
                    <a:pt x="65" y="291"/>
                  </a:lnTo>
                  <a:lnTo>
                    <a:pt x="60" y="294"/>
                  </a:lnTo>
                  <a:lnTo>
                    <a:pt x="60" y="307"/>
                  </a:lnTo>
                  <a:lnTo>
                    <a:pt x="65" y="304"/>
                  </a:lnTo>
                  <a:lnTo>
                    <a:pt x="65" y="304"/>
                  </a:lnTo>
                  <a:close/>
                  <a:moveTo>
                    <a:pt x="65" y="264"/>
                  </a:moveTo>
                  <a:lnTo>
                    <a:pt x="60" y="267"/>
                  </a:lnTo>
                  <a:lnTo>
                    <a:pt x="60" y="281"/>
                  </a:lnTo>
                  <a:lnTo>
                    <a:pt x="65" y="277"/>
                  </a:lnTo>
                  <a:lnTo>
                    <a:pt x="65" y="264"/>
                  </a:lnTo>
                  <a:lnTo>
                    <a:pt x="65" y="264"/>
                  </a:lnTo>
                  <a:close/>
                  <a:moveTo>
                    <a:pt x="143" y="683"/>
                  </a:moveTo>
                  <a:lnTo>
                    <a:pt x="143" y="669"/>
                  </a:lnTo>
                  <a:lnTo>
                    <a:pt x="137" y="673"/>
                  </a:lnTo>
                  <a:lnTo>
                    <a:pt x="137" y="686"/>
                  </a:lnTo>
                  <a:lnTo>
                    <a:pt x="143" y="683"/>
                  </a:lnTo>
                  <a:lnTo>
                    <a:pt x="143" y="683"/>
                  </a:lnTo>
                  <a:close/>
                  <a:moveTo>
                    <a:pt x="142" y="656"/>
                  </a:moveTo>
                  <a:lnTo>
                    <a:pt x="142" y="643"/>
                  </a:lnTo>
                  <a:lnTo>
                    <a:pt x="137" y="646"/>
                  </a:lnTo>
                  <a:lnTo>
                    <a:pt x="137" y="659"/>
                  </a:lnTo>
                  <a:lnTo>
                    <a:pt x="142" y="656"/>
                  </a:lnTo>
                  <a:lnTo>
                    <a:pt x="142" y="656"/>
                  </a:lnTo>
                  <a:close/>
                  <a:moveTo>
                    <a:pt x="142" y="603"/>
                  </a:moveTo>
                  <a:lnTo>
                    <a:pt x="142" y="590"/>
                  </a:lnTo>
                  <a:lnTo>
                    <a:pt x="137" y="593"/>
                  </a:lnTo>
                  <a:lnTo>
                    <a:pt x="137" y="607"/>
                  </a:lnTo>
                  <a:lnTo>
                    <a:pt x="142" y="603"/>
                  </a:lnTo>
                  <a:lnTo>
                    <a:pt x="142" y="603"/>
                  </a:lnTo>
                  <a:close/>
                  <a:moveTo>
                    <a:pt x="142" y="577"/>
                  </a:moveTo>
                  <a:lnTo>
                    <a:pt x="142" y="564"/>
                  </a:lnTo>
                  <a:lnTo>
                    <a:pt x="137" y="567"/>
                  </a:lnTo>
                  <a:lnTo>
                    <a:pt x="137" y="580"/>
                  </a:lnTo>
                  <a:lnTo>
                    <a:pt x="142" y="577"/>
                  </a:lnTo>
                  <a:lnTo>
                    <a:pt x="142" y="577"/>
                  </a:lnTo>
                  <a:close/>
                  <a:moveTo>
                    <a:pt x="142" y="524"/>
                  </a:moveTo>
                  <a:lnTo>
                    <a:pt x="142" y="511"/>
                  </a:lnTo>
                  <a:lnTo>
                    <a:pt x="137" y="514"/>
                  </a:lnTo>
                  <a:lnTo>
                    <a:pt x="137" y="527"/>
                  </a:lnTo>
                  <a:lnTo>
                    <a:pt x="142" y="524"/>
                  </a:lnTo>
                  <a:lnTo>
                    <a:pt x="142" y="524"/>
                  </a:lnTo>
                  <a:close/>
                  <a:moveTo>
                    <a:pt x="142" y="498"/>
                  </a:moveTo>
                  <a:lnTo>
                    <a:pt x="142" y="484"/>
                  </a:lnTo>
                  <a:lnTo>
                    <a:pt x="136" y="487"/>
                  </a:lnTo>
                  <a:lnTo>
                    <a:pt x="136" y="501"/>
                  </a:lnTo>
                  <a:lnTo>
                    <a:pt x="142" y="498"/>
                  </a:lnTo>
                  <a:lnTo>
                    <a:pt x="142" y="498"/>
                  </a:lnTo>
                  <a:close/>
                  <a:moveTo>
                    <a:pt x="142" y="471"/>
                  </a:moveTo>
                  <a:lnTo>
                    <a:pt x="142" y="458"/>
                  </a:lnTo>
                  <a:lnTo>
                    <a:pt x="136" y="461"/>
                  </a:lnTo>
                  <a:lnTo>
                    <a:pt x="136" y="474"/>
                  </a:lnTo>
                  <a:lnTo>
                    <a:pt x="142" y="471"/>
                  </a:lnTo>
                  <a:lnTo>
                    <a:pt x="142" y="471"/>
                  </a:lnTo>
                  <a:close/>
                  <a:moveTo>
                    <a:pt x="142" y="418"/>
                  </a:moveTo>
                  <a:lnTo>
                    <a:pt x="142" y="405"/>
                  </a:lnTo>
                  <a:lnTo>
                    <a:pt x="136" y="408"/>
                  </a:lnTo>
                  <a:lnTo>
                    <a:pt x="136" y="421"/>
                  </a:lnTo>
                  <a:lnTo>
                    <a:pt x="142" y="418"/>
                  </a:lnTo>
                  <a:lnTo>
                    <a:pt x="142" y="418"/>
                  </a:lnTo>
                  <a:close/>
                  <a:moveTo>
                    <a:pt x="142" y="392"/>
                  </a:moveTo>
                  <a:lnTo>
                    <a:pt x="142" y="379"/>
                  </a:lnTo>
                  <a:lnTo>
                    <a:pt x="136" y="382"/>
                  </a:lnTo>
                  <a:lnTo>
                    <a:pt x="136" y="395"/>
                  </a:lnTo>
                  <a:lnTo>
                    <a:pt x="142" y="392"/>
                  </a:lnTo>
                  <a:lnTo>
                    <a:pt x="142" y="392"/>
                  </a:lnTo>
                  <a:close/>
                  <a:moveTo>
                    <a:pt x="142" y="339"/>
                  </a:moveTo>
                  <a:lnTo>
                    <a:pt x="142" y="326"/>
                  </a:lnTo>
                  <a:lnTo>
                    <a:pt x="136" y="329"/>
                  </a:lnTo>
                  <a:lnTo>
                    <a:pt x="136" y="343"/>
                  </a:lnTo>
                  <a:lnTo>
                    <a:pt x="142" y="339"/>
                  </a:lnTo>
                  <a:lnTo>
                    <a:pt x="142" y="339"/>
                  </a:lnTo>
                  <a:close/>
                  <a:moveTo>
                    <a:pt x="142" y="313"/>
                  </a:moveTo>
                  <a:lnTo>
                    <a:pt x="141" y="300"/>
                  </a:lnTo>
                  <a:lnTo>
                    <a:pt x="136" y="303"/>
                  </a:lnTo>
                  <a:lnTo>
                    <a:pt x="136" y="316"/>
                  </a:lnTo>
                  <a:lnTo>
                    <a:pt x="142" y="313"/>
                  </a:lnTo>
                  <a:lnTo>
                    <a:pt x="142" y="313"/>
                  </a:lnTo>
                  <a:close/>
                  <a:moveTo>
                    <a:pt x="137" y="275"/>
                  </a:moveTo>
                  <a:lnTo>
                    <a:pt x="136" y="276"/>
                  </a:lnTo>
                  <a:lnTo>
                    <a:pt x="136" y="290"/>
                  </a:lnTo>
                  <a:lnTo>
                    <a:pt x="141" y="286"/>
                  </a:lnTo>
                  <a:lnTo>
                    <a:pt x="141" y="278"/>
                  </a:lnTo>
                  <a:lnTo>
                    <a:pt x="149" y="274"/>
                  </a:lnTo>
                  <a:lnTo>
                    <a:pt x="149" y="267"/>
                  </a:lnTo>
                  <a:lnTo>
                    <a:pt x="137" y="273"/>
                  </a:lnTo>
                  <a:lnTo>
                    <a:pt x="137" y="275"/>
                  </a:lnTo>
                  <a:lnTo>
                    <a:pt x="137" y="275"/>
                  </a:lnTo>
                  <a:close/>
                  <a:moveTo>
                    <a:pt x="141" y="260"/>
                  </a:moveTo>
                  <a:lnTo>
                    <a:pt x="141" y="247"/>
                  </a:lnTo>
                  <a:lnTo>
                    <a:pt x="136" y="250"/>
                  </a:lnTo>
                  <a:lnTo>
                    <a:pt x="136" y="263"/>
                  </a:lnTo>
                  <a:lnTo>
                    <a:pt x="141" y="260"/>
                  </a:lnTo>
                  <a:lnTo>
                    <a:pt x="141" y="260"/>
                  </a:lnTo>
                  <a:close/>
                  <a:moveTo>
                    <a:pt x="141" y="220"/>
                  </a:moveTo>
                  <a:lnTo>
                    <a:pt x="136" y="224"/>
                  </a:lnTo>
                  <a:lnTo>
                    <a:pt x="136" y="237"/>
                  </a:lnTo>
                  <a:lnTo>
                    <a:pt x="141" y="233"/>
                  </a:lnTo>
                  <a:lnTo>
                    <a:pt x="141" y="220"/>
                  </a:lnTo>
                  <a:lnTo>
                    <a:pt x="141" y="220"/>
                  </a:lnTo>
                  <a:close/>
                  <a:moveTo>
                    <a:pt x="219" y="639"/>
                  </a:moveTo>
                  <a:lnTo>
                    <a:pt x="219" y="625"/>
                  </a:lnTo>
                  <a:lnTo>
                    <a:pt x="213" y="628"/>
                  </a:lnTo>
                  <a:lnTo>
                    <a:pt x="214" y="642"/>
                  </a:lnTo>
                  <a:lnTo>
                    <a:pt x="219" y="639"/>
                  </a:lnTo>
                  <a:lnTo>
                    <a:pt x="219" y="639"/>
                  </a:lnTo>
                  <a:close/>
                  <a:moveTo>
                    <a:pt x="219" y="612"/>
                  </a:moveTo>
                  <a:lnTo>
                    <a:pt x="219" y="599"/>
                  </a:lnTo>
                  <a:lnTo>
                    <a:pt x="213" y="602"/>
                  </a:lnTo>
                  <a:lnTo>
                    <a:pt x="213" y="615"/>
                  </a:lnTo>
                  <a:lnTo>
                    <a:pt x="219" y="612"/>
                  </a:lnTo>
                  <a:lnTo>
                    <a:pt x="219" y="612"/>
                  </a:lnTo>
                  <a:close/>
                  <a:moveTo>
                    <a:pt x="219" y="586"/>
                  </a:moveTo>
                  <a:lnTo>
                    <a:pt x="219" y="572"/>
                  </a:lnTo>
                  <a:lnTo>
                    <a:pt x="213" y="576"/>
                  </a:lnTo>
                  <a:lnTo>
                    <a:pt x="213" y="582"/>
                  </a:lnTo>
                  <a:lnTo>
                    <a:pt x="207" y="586"/>
                  </a:lnTo>
                  <a:lnTo>
                    <a:pt x="207" y="593"/>
                  </a:lnTo>
                  <a:lnTo>
                    <a:pt x="219" y="586"/>
                  </a:lnTo>
                  <a:lnTo>
                    <a:pt x="219" y="586"/>
                  </a:lnTo>
                  <a:lnTo>
                    <a:pt x="219" y="586"/>
                  </a:lnTo>
                  <a:lnTo>
                    <a:pt x="219" y="586"/>
                  </a:lnTo>
                  <a:close/>
                  <a:moveTo>
                    <a:pt x="219" y="559"/>
                  </a:moveTo>
                  <a:lnTo>
                    <a:pt x="219" y="546"/>
                  </a:lnTo>
                  <a:lnTo>
                    <a:pt x="213" y="549"/>
                  </a:lnTo>
                  <a:lnTo>
                    <a:pt x="213" y="562"/>
                  </a:lnTo>
                  <a:lnTo>
                    <a:pt x="219" y="559"/>
                  </a:lnTo>
                  <a:lnTo>
                    <a:pt x="219" y="559"/>
                  </a:lnTo>
                  <a:close/>
                  <a:moveTo>
                    <a:pt x="219" y="533"/>
                  </a:moveTo>
                  <a:lnTo>
                    <a:pt x="219" y="519"/>
                  </a:lnTo>
                  <a:lnTo>
                    <a:pt x="213" y="523"/>
                  </a:lnTo>
                  <a:lnTo>
                    <a:pt x="213" y="536"/>
                  </a:lnTo>
                  <a:lnTo>
                    <a:pt x="219" y="533"/>
                  </a:lnTo>
                  <a:lnTo>
                    <a:pt x="219" y="533"/>
                  </a:lnTo>
                  <a:close/>
                  <a:moveTo>
                    <a:pt x="219" y="480"/>
                  </a:moveTo>
                  <a:lnTo>
                    <a:pt x="219" y="467"/>
                  </a:lnTo>
                  <a:lnTo>
                    <a:pt x="213" y="470"/>
                  </a:lnTo>
                  <a:lnTo>
                    <a:pt x="213" y="483"/>
                  </a:lnTo>
                  <a:lnTo>
                    <a:pt x="219" y="480"/>
                  </a:lnTo>
                  <a:lnTo>
                    <a:pt x="219" y="480"/>
                  </a:lnTo>
                  <a:close/>
                  <a:moveTo>
                    <a:pt x="219" y="453"/>
                  </a:moveTo>
                  <a:lnTo>
                    <a:pt x="218" y="440"/>
                  </a:lnTo>
                  <a:lnTo>
                    <a:pt x="213" y="443"/>
                  </a:lnTo>
                  <a:lnTo>
                    <a:pt x="213" y="457"/>
                  </a:lnTo>
                  <a:lnTo>
                    <a:pt x="219" y="453"/>
                  </a:lnTo>
                  <a:lnTo>
                    <a:pt x="219" y="453"/>
                  </a:lnTo>
                  <a:close/>
                  <a:moveTo>
                    <a:pt x="218" y="374"/>
                  </a:moveTo>
                  <a:lnTo>
                    <a:pt x="218" y="361"/>
                  </a:lnTo>
                  <a:lnTo>
                    <a:pt x="213" y="364"/>
                  </a:lnTo>
                  <a:lnTo>
                    <a:pt x="213" y="377"/>
                  </a:lnTo>
                  <a:lnTo>
                    <a:pt x="218" y="374"/>
                  </a:lnTo>
                  <a:lnTo>
                    <a:pt x="218" y="374"/>
                  </a:lnTo>
                  <a:close/>
                  <a:moveTo>
                    <a:pt x="218" y="348"/>
                  </a:moveTo>
                  <a:lnTo>
                    <a:pt x="218" y="335"/>
                  </a:lnTo>
                  <a:lnTo>
                    <a:pt x="213" y="338"/>
                  </a:lnTo>
                  <a:lnTo>
                    <a:pt x="213" y="351"/>
                  </a:lnTo>
                  <a:lnTo>
                    <a:pt x="218" y="348"/>
                  </a:lnTo>
                  <a:lnTo>
                    <a:pt x="218" y="348"/>
                  </a:lnTo>
                  <a:close/>
                  <a:moveTo>
                    <a:pt x="218" y="295"/>
                  </a:moveTo>
                  <a:lnTo>
                    <a:pt x="218" y="282"/>
                  </a:lnTo>
                  <a:lnTo>
                    <a:pt x="213" y="285"/>
                  </a:lnTo>
                  <a:lnTo>
                    <a:pt x="213" y="298"/>
                  </a:lnTo>
                  <a:lnTo>
                    <a:pt x="218" y="295"/>
                  </a:lnTo>
                  <a:lnTo>
                    <a:pt x="218" y="295"/>
                  </a:lnTo>
                  <a:close/>
                  <a:moveTo>
                    <a:pt x="218" y="269"/>
                  </a:moveTo>
                  <a:lnTo>
                    <a:pt x="218" y="256"/>
                  </a:lnTo>
                  <a:lnTo>
                    <a:pt x="212" y="259"/>
                  </a:lnTo>
                  <a:lnTo>
                    <a:pt x="212" y="272"/>
                  </a:lnTo>
                  <a:lnTo>
                    <a:pt x="218" y="269"/>
                  </a:lnTo>
                  <a:lnTo>
                    <a:pt x="218" y="269"/>
                  </a:lnTo>
                  <a:close/>
                  <a:moveTo>
                    <a:pt x="218" y="216"/>
                  </a:moveTo>
                  <a:lnTo>
                    <a:pt x="218" y="203"/>
                  </a:lnTo>
                  <a:lnTo>
                    <a:pt x="212" y="206"/>
                  </a:lnTo>
                  <a:lnTo>
                    <a:pt x="212" y="219"/>
                  </a:lnTo>
                  <a:lnTo>
                    <a:pt x="218" y="216"/>
                  </a:lnTo>
                  <a:lnTo>
                    <a:pt x="218" y="216"/>
                  </a:lnTo>
                  <a:close/>
                  <a:moveTo>
                    <a:pt x="218" y="176"/>
                  </a:moveTo>
                  <a:lnTo>
                    <a:pt x="212" y="179"/>
                  </a:lnTo>
                  <a:lnTo>
                    <a:pt x="212" y="192"/>
                  </a:lnTo>
                  <a:lnTo>
                    <a:pt x="218" y="189"/>
                  </a:lnTo>
                  <a:lnTo>
                    <a:pt x="218" y="176"/>
                  </a:lnTo>
                  <a:lnTo>
                    <a:pt x="218" y="176"/>
                  </a:lnTo>
                  <a:close/>
                  <a:moveTo>
                    <a:pt x="296" y="594"/>
                  </a:moveTo>
                  <a:lnTo>
                    <a:pt x="296" y="581"/>
                  </a:lnTo>
                  <a:lnTo>
                    <a:pt x="289" y="585"/>
                  </a:lnTo>
                  <a:lnTo>
                    <a:pt x="290" y="598"/>
                  </a:lnTo>
                  <a:lnTo>
                    <a:pt x="296" y="594"/>
                  </a:lnTo>
                  <a:lnTo>
                    <a:pt x="296" y="594"/>
                  </a:lnTo>
                  <a:close/>
                  <a:moveTo>
                    <a:pt x="295" y="568"/>
                  </a:moveTo>
                  <a:lnTo>
                    <a:pt x="295" y="555"/>
                  </a:lnTo>
                  <a:lnTo>
                    <a:pt x="289" y="558"/>
                  </a:lnTo>
                  <a:lnTo>
                    <a:pt x="289" y="571"/>
                  </a:lnTo>
                  <a:lnTo>
                    <a:pt x="295" y="568"/>
                  </a:lnTo>
                  <a:lnTo>
                    <a:pt x="295" y="568"/>
                  </a:lnTo>
                  <a:close/>
                  <a:moveTo>
                    <a:pt x="295" y="541"/>
                  </a:moveTo>
                  <a:lnTo>
                    <a:pt x="295" y="528"/>
                  </a:lnTo>
                  <a:lnTo>
                    <a:pt x="289" y="532"/>
                  </a:lnTo>
                  <a:lnTo>
                    <a:pt x="289" y="545"/>
                  </a:lnTo>
                  <a:lnTo>
                    <a:pt x="295" y="541"/>
                  </a:lnTo>
                  <a:lnTo>
                    <a:pt x="295" y="541"/>
                  </a:lnTo>
                  <a:close/>
                  <a:moveTo>
                    <a:pt x="295" y="515"/>
                  </a:moveTo>
                  <a:lnTo>
                    <a:pt x="295" y="502"/>
                  </a:lnTo>
                  <a:lnTo>
                    <a:pt x="289" y="505"/>
                  </a:lnTo>
                  <a:lnTo>
                    <a:pt x="289" y="518"/>
                  </a:lnTo>
                  <a:lnTo>
                    <a:pt x="295" y="515"/>
                  </a:lnTo>
                  <a:lnTo>
                    <a:pt x="295" y="515"/>
                  </a:lnTo>
                  <a:close/>
                  <a:moveTo>
                    <a:pt x="295" y="489"/>
                  </a:moveTo>
                  <a:lnTo>
                    <a:pt x="295" y="475"/>
                  </a:lnTo>
                  <a:lnTo>
                    <a:pt x="289" y="479"/>
                  </a:lnTo>
                  <a:lnTo>
                    <a:pt x="289" y="492"/>
                  </a:lnTo>
                  <a:lnTo>
                    <a:pt x="295" y="489"/>
                  </a:lnTo>
                  <a:lnTo>
                    <a:pt x="295" y="489"/>
                  </a:lnTo>
                  <a:close/>
                  <a:moveTo>
                    <a:pt x="295" y="462"/>
                  </a:moveTo>
                  <a:lnTo>
                    <a:pt x="295" y="449"/>
                  </a:lnTo>
                  <a:lnTo>
                    <a:pt x="289" y="452"/>
                  </a:lnTo>
                  <a:lnTo>
                    <a:pt x="289" y="466"/>
                  </a:lnTo>
                  <a:lnTo>
                    <a:pt x="295" y="462"/>
                  </a:lnTo>
                  <a:lnTo>
                    <a:pt x="295" y="462"/>
                  </a:lnTo>
                  <a:close/>
                  <a:moveTo>
                    <a:pt x="295" y="436"/>
                  </a:moveTo>
                  <a:lnTo>
                    <a:pt x="295" y="423"/>
                  </a:lnTo>
                  <a:lnTo>
                    <a:pt x="289" y="426"/>
                  </a:lnTo>
                  <a:lnTo>
                    <a:pt x="289" y="439"/>
                  </a:lnTo>
                  <a:lnTo>
                    <a:pt x="295" y="436"/>
                  </a:lnTo>
                  <a:lnTo>
                    <a:pt x="295" y="436"/>
                  </a:lnTo>
                  <a:close/>
                  <a:moveTo>
                    <a:pt x="295" y="409"/>
                  </a:moveTo>
                  <a:lnTo>
                    <a:pt x="295" y="396"/>
                  </a:lnTo>
                  <a:lnTo>
                    <a:pt x="289" y="399"/>
                  </a:lnTo>
                  <a:lnTo>
                    <a:pt x="289" y="413"/>
                  </a:lnTo>
                  <a:lnTo>
                    <a:pt x="295" y="409"/>
                  </a:lnTo>
                  <a:lnTo>
                    <a:pt x="295" y="409"/>
                  </a:lnTo>
                  <a:close/>
                  <a:moveTo>
                    <a:pt x="295" y="383"/>
                  </a:moveTo>
                  <a:lnTo>
                    <a:pt x="295" y="370"/>
                  </a:lnTo>
                  <a:lnTo>
                    <a:pt x="289" y="373"/>
                  </a:lnTo>
                  <a:lnTo>
                    <a:pt x="289" y="386"/>
                  </a:lnTo>
                  <a:lnTo>
                    <a:pt x="295" y="383"/>
                  </a:lnTo>
                  <a:lnTo>
                    <a:pt x="295" y="383"/>
                  </a:lnTo>
                  <a:close/>
                  <a:moveTo>
                    <a:pt x="295" y="356"/>
                  </a:moveTo>
                  <a:lnTo>
                    <a:pt x="295" y="343"/>
                  </a:lnTo>
                  <a:lnTo>
                    <a:pt x="289" y="347"/>
                  </a:lnTo>
                  <a:lnTo>
                    <a:pt x="289" y="360"/>
                  </a:lnTo>
                  <a:lnTo>
                    <a:pt x="295" y="356"/>
                  </a:lnTo>
                  <a:lnTo>
                    <a:pt x="295" y="356"/>
                  </a:lnTo>
                  <a:close/>
                  <a:moveTo>
                    <a:pt x="295" y="330"/>
                  </a:moveTo>
                  <a:lnTo>
                    <a:pt x="295" y="317"/>
                  </a:lnTo>
                  <a:lnTo>
                    <a:pt x="289" y="320"/>
                  </a:lnTo>
                  <a:lnTo>
                    <a:pt x="289" y="333"/>
                  </a:lnTo>
                  <a:lnTo>
                    <a:pt x="295" y="330"/>
                  </a:lnTo>
                  <a:lnTo>
                    <a:pt x="295" y="330"/>
                  </a:lnTo>
                  <a:close/>
                  <a:moveTo>
                    <a:pt x="295" y="304"/>
                  </a:moveTo>
                  <a:lnTo>
                    <a:pt x="295" y="291"/>
                  </a:lnTo>
                  <a:lnTo>
                    <a:pt x="289" y="294"/>
                  </a:lnTo>
                  <a:lnTo>
                    <a:pt x="289" y="307"/>
                  </a:lnTo>
                  <a:lnTo>
                    <a:pt x="295" y="304"/>
                  </a:lnTo>
                  <a:lnTo>
                    <a:pt x="295" y="304"/>
                  </a:lnTo>
                  <a:close/>
                  <a:moveTo>
                    <a:pt x="295" y="277"/>
                  </a:moveTo>
                  <a:lnTo>
                    <a:pt x="295" y="264"/>
                  </a:lnTo>
                  <a:lnTo>
                    <a:pt x="289" y="268"/>
                  </a:lnTo>
                  <a:lnTo>
                    <a:pt x="289" y="281"/>
                  </a:lnTo>
                  <a:lnTo>
                    <a:pt x="295" y="277"/>
                  </a:lnTo>
                  <a:lnTo>
                    <a:pt x="295" y="277"/>
                  </a:lnTo>
                  <a:close/>
                  <a:moveTo>
                    <a:pt x="295" y="251"/>
                  </a:moveTo>
                  <a:lnTo>
                    <a:pt x="295" y="238"/>
                  </a:lnTo>
                  <a:lnTo>
                    <a:pt x="289" y="241"/>
                  </a:lnTo>
                  <a:lnTo>
                    <a:pt x="289" y="255"/>
                  </a:lnTo>
                  <a:lnTo>
                    <a:pt x="295" y="251"/>
                  </a:lnTo>
                  <a:lnTo>
                    <a:pt x="295" y="251"/>
                  </a:lnTo>
                  <a:close/>
                  <a:moveTo>
                    <a:pt x="294" y="225"/>
                  </a:moveTo>
                  <a:lnTo>
                    <a:pt x="294" y="211"/>
                  </a:lnTo>
                  <a:lnTo>
                    <a:pt x="288" y="215"/>
                  </a:lnTo>
                  <a:lnTo>
                    <a:pt x="288" y="228"/>
                  </a:lnTo>
                  <a:lnTo>
                    <a:pt x="294" y="225"/>
                  </a:lnTo>
                  <a:lnTo>
                    <a:pt x="294" y="225"/>
                  </a:lnTo>
                  <a:close/>
                  <a:moveTo>
                    <a:pt x="294" y="198"/>
                  </a:moveTo>
                  <a:lnTo>
                    <a:pt x="294" y="185"/>
                  </a:lnTo>
                  <a:lnTo>
                    <a:pt x="288" y="188"/>
                  </a:lnTo>
                  <a:lnTo>
                    <a:pt x="288" y="202"/>
                  </a:lnTo>
                  <a:lnTo>
                    <a:pt x="294" y="198"/>
                  </a:lnTo>
                  <a:lnTo>
                    <a:pt x="294" y="198"/>
                  </a:lnTo>
                  <a:close/>
                  <a:moveTo>
                    <a:pt x="294" y="172"/>
                  </a:moveTo>
                  <a:lnTo>
                    <a:pt x="294" y="158"/>
                  </a:lnTo>
                  <a:lnTo>
                    <a:pt x="288" y="162"/>
                  </a:lnTo>
                  <a:lnTo>
                    <a:pt x="288" y="175"/>
                  </a:lnTo>
                  <a:lnTo>
                    <a:pt x="294" y="172"/>
                  </a:lnTo>
                  <a:lnTo>
                    <a:pt x="294" y="172"/>
                  </a:lnTo>
                  <a:close/>
                  <a:moveTo>
                    <a:pt x="294" y="132"/>
                  </a:moveTo>
                  <a:lnTo>
                    <a:pt x="288" y="135"/>
                  </a:lnTo>
                  <a:lnTo>
                    <a:pt x="288" y="149"/>
                  </a:lnTo>
                  <a:lnTo>
                    <a:pt x="294" y="145"/>
                  </a:lnTo>
                  <a:lnTo>
                    <a:pt x="294" y="132"/>
                  </a:lnTo>
                  <a:lnTo>
                    <a:pt x="294" y="132"/>
                  </a:lnTo>
                  <a:close/>
                  <a:moveTo>
                    <a:pt x="372" y="550"/>
                  </a:moveTo>
                  <a:lnTo>
                    <a:pt x="372" y="537"/>
                  </a:lnTo>
                  <a:lnTo>
                    <a:pt x="366" y="540"/>
                  </a:lnTo>
                  <a:lnTo>
                    <a:pt x="366" y="554"/>
                  </a:lnTo>
                  <a:lnTo>
                    <a:pt x="372" y="550"/>
                  </a:lnTo>
                  <a:lnTo>
                    <a:pt x="372" y="550"/>
                  </a:lnTo>
                  <a:close/>
                  <a:moveTo>
                    <a:pt x="371" y="524"/>
                  </a:moveTo>
                  <a:lnTo>
                    <a:pt x="371" y="511"/>
                  </a:lnTo>
                  <a:lnTo>
                    <a:pt x="366" y="514"/>
                  </a:lnTo>
                  <a:lnTo>
                    <a:pt x="366" y="527"/>
                  </a:lnTo>
                  <a:lnTo>
                    <a:pt x="371" y="524"/>
                  </a:lnTo>
                  <a:lnTo>
                    <a:pt x="371" y="524"/>
                  </a:lnTo>
                  <a:close/>
                  <a:moveTo>
                    <a:pt x="371" y="491"/>
                  </a:moveTo>
                  <a:lnTo>
                    <a:pt x="371" y="484"/>
                  </a:lnTo>
                  <a:lnTo>
                    <a:pt x="366" y="488"/>
                  </a:lnTo>
                  <a:lnTo>
                    <a:pt x="366" y="501"/>
                  </a:lnTo>
                  <a:lnTo>
                    <a:pt x="367" y="500"/>
                  </a:lnTo>
                  <a:lnTo>
                    <a:pt x="367" y="501"/>
                  </a:lnTo>
                  <a:lnTo>
                    <a:pt x="378" y="494"/>
                  </a:lnTo>
                  <a:lnTo>
                    <a:pt x="378" y="487"/>
                  </a:lnTo>
                  <a:lnTo>
                    <a:pt x="371" y="491"/>
                  </a:lnTo>
                  <a:lnTo>
                    <a:pt x="371" y="491"/>
                  </a:lnTo>
                  <a:close/>
                  <a:moveTo>
                    <a:pt x="371" y="471"/>
                  </a:moveTo>
                  <a:lnTo>
                    <a:pt x="371" y="458"/>
                  </a:lnTo>
                  <a:lnTo>
                    <a:pt x="366" y="461"/>
                  </a:lnTo>
                  <a:lnTo>
                    <a:pt x="366" y="474"/>
                  </a:lnTo>
                  <a:lnTo>
                    <a:pt x="371" y="471"/>
                  </a:lnTo>
                  <a:lnTo>
                    <a:pt x="371" y="471"/>
                  </a:lnTo>
                  <a:close/>
                  <a:moveTo>
                    <a:pt x="371" y="445"/>
                  </a:moveTo>
                  <a:lnTo>
                    <a:pt x="371" y="431"/>
                  </a:lnTo>
                  <a:lnTo>
                    <a:pt x="366" y="435"/>
                  </a:lnTo>
                  <a:lnTo>
                    <a:pt x="366" y="448"/>
                  </a:lnTo>
                  <a:lnTo>
                    <a:pt x="371" y="445"/>
                  </a:lnTo>
                  <a:lnTo>
                    <a:pt x="371" y="445"/>
                  </a:lnTo>
                  <a:close/>
                  <a:moveTo>
                    <a:pt x="367" y="408"/>
                  </a:moveTo>
                  <a:lnTo>
                    <a:pt x="366" y="408"/>
                  </a:lnTo>
                  <a:lnTo>
                    <a:pt x="366" y="421"/>
                  </a:lnTo>
                  <a:lnTo>
                    <a:pt x="371" y="418"/>
                  </a:lnTo>
                  <a:lnTo>
                    <a:pt x="371" y="410"/>
                  </a:lnTo>
                  <a:lnTo>
                    <a:pt x="378" y="406"/>
                  </a:lnTo>
                  <a:lnTo>
                    <a:pt x="378" y="399"/>
                  </a:lnTo>
                  <a:lnTo>
                    <a:pt x="367" y="406"/>
                  </a:lnTo>
                  <a:lnTo>
                    <a:pt x="367" y="408"/>
                  </a:lnTo>
                  <a:lnTo>
                    <a:pt x="367" y="408"/>
                  </a:lnTo>
                  <a:close/>
                  <a:moveTo>
                    <a:pt x="371" y="392"/>
                  </a:moveTo>
                  <a:lnTo>
                    <a:pt x="371" y="379"/>
                  </a:lnTo>
                  <a:lnTo>
                    <a:pt x="366" y="382"/>
                  </a:lnTo>
                  <a:lnTo>
                    <a:pt x="366" y="395"/>
                  </a:lnTo>
                  <a:lnTo>
                    <a:pt x="371" y="392"/>
                  </a:lnTo>
                  <a:lnTo>
                    <a:pt x="371" y="392"/>
                  </a:lnTo>
                  <a:close/>
                  <a:moveTo>
                    <a:pt x="371" y="365"/>
                  </a:moveTo>
                  <a:lnTo>
                    <a:pt x="371" y="352"/>
                  </a:lnTo>
                  <a:lnTo>
                    <a:pt x="365" y="355"/>
                  </a:lnTo>
                  <a:lnTo>
                    <a:pt x="366" y="369"/>
                  </a:lnTo>
                  <a:lnTo>
                    <a:pt x="371" y="365"/>
                  </a:lnTo>
                  <a:lnTo>
                    <a:pt x="371" y="365"/>
                  </a:lnTo>
                  <a:close/>
                  <a:moveTo>
                    <a:pt x="371" y="339"/>
                  </a:moveTo>
                  <a:lnTo>
                    <a:pt x="371" y="326"/>
                  </a:lnTo>
                  <a:lnTo>
                    <a:pt x="365" y="329"/>
                  </a:lnTo>
                  <a:lnTo>
                    <a:pt x="365" y="342"/>
                  </a:lnTo>
                  <a:lnTo>
                    <a:pt x="371" y="339"/>
                  </a:lnTo>
                  <a:lnTo>
                    <a:pt x="371" y="339"/>
                  </a:lnTo>
                  <a:close/>
                  <a:moveTo>
                    <a:pt x="371" y="313"/>
                  </a:moveTo>
                  <a:lnTo>
                    <a:pt x="371" y="299"/>
                  </a:lnTo>
                  <a:lnTo>
                    <a:pt x="365" y="302"/>
                  </a:lnTo>
                  <a:lnTo>
                    <a:pt x="365" y="316"/>
                  </a:lnTo>
                  <a:lnTo>
                    <a:pt x="371" y="313"/>
                  </a:lnTo>
                  <a:lnTo>
                    <a:pt x="371" y="313"/>
                  </a:lnTo>
                  <a:close/>
                  <a:moveTo>
                    <a:pt x="371" y="286"/>
                  </a:moveTo>
                  <a:lnTo>
                    <a:pt x="371" y="273"/>
                  </a:lnTo>
                  <a:lnTo>
                    <a:pt x="365" y="276"/>
                  </a:lnTo>
                  <a:lnTo>
                    <a:pt x="365" y="289"/>
                  </a:lnTo>
                  <a:lnTo>
                    <a:pt x="371" y="286"/>
                  </a:lnTo>
                  <a:lnTo>
                    <a:pt x="371" y="286"/>
                  </a:lnTo>
                  <a:close/>
                  <a:moveTo>
                    <a:pt x="371" y="260"/>
                  </a:moveTo>
                  <a:lnTo>
                    <a:pt x="371" y="247"/>
                  </a:lnTo>
                  <a:lnTo>
                    <a:pt x="365" y="250"/>
                  </a:lnTo>
                  <a:lnTo>
                    <a:pt x="365" y="263"/>
                  </a:lnTo>
                  <a:lnTo>
                    <a:pt x="371" y="260"/>
                  </a:lnTo>
                  <a:lnTo>
                    <a:pt x="371" y="260"/>
                  </a:lnTo>
                  <a:close/>
                  <a:moveTo>
                    <a:pt x="371" y="207"/>
                  </a:moveTo>
                  <a:lnTo>
                    <a:pt x="371" y="194"/>
                  </a:lnTo>
                  <a:lnTo>
                    <a:pt x="365" y="197"/>
                  </a:lnTo>
                  <a:lnTo>
                    <a:pt x="365" y="210"/>
                  </a:lnTo>
                  <a:lnTo>
                    <a:pt x="371" y="207"/>
                  </a:lnTo>
                  <a:lnTo>
                    <a:pt x="371" y="207"/>
                  </a:lnTo>
                  <a:close/>
                  <a:moveTo>
                    <a:pt x="371" y="181"/>
                  </a:moveTo>
                  <a:lnTo>
                    <a:pt x="370" y="167"/>
                  </a:lnTo>
                  <a:lnTo>
                    <a:pt x="365" y="171"/>
                  </a:lnTo>
                  <a:lnTo>
                    <a:pt x="365" y="184"/>
                  </a:lnTo>
                  <a:lnTo>
                    <a:pt x="371" y="181"/>
                  </a:lnTo>
                  <a:lnTo>
                    <a:pt x="371" y="181"/>
                  </a:lnTo>
                  <a:close/>
                  <a:moveTo>
                    <a:pt x="370" y="128"/>
                  </a:moveTo>
                  <a:lnTo>
                    <a:pt x="370" y="115"/>
                  </a:lnTo>
                  <a:lnTo>
                    <a:pt x="365" y="118"/>
                  </a:lnTo>
                  <a:lnTo>
                    <a:pt x="365" y="131"/>
                  </a:lnTo>
                  <a:lnTo>
                    <a:pt x="370" y="128"/>
                  </a:lnTo>
                  <a:lnTo>
                    <a:pt x="370" y="128"/>
                  </a:lnTo>
                  <a:close/>
                  <a:moveTo>
                    <a:pt x="370" y="88"/>
                  </a:moveTo>
                  <a:lnTo>
                    <a:pt x="365" y="91"/>
                  </a:lnTo>
                  <a:lnTo>
                    <a:pt x="365" y="104"/>
                  </a:lnTo>
                  <a:lnTo>
                    <a:pt x="370" y="101"/>
                  </a:lnTo>
                  <a:lnTo>
                    <a:pt x="370" y="88"/>
                  </a:lnTo>
                  <a:lnTo>
                    <a:pt x="370" y="88"/>
                  </a:lnTo>
                  <a:close/>
                  <a:moveTo>
                    <a:pt x="524" y="462"/>
                  </a:moveTo>
                  <a:lnTo>
                    <a:pt x="524" y="449"/>
                  </a:lnTo>
                  <a:lnTo>
                    <a:pt x="519" y="452"/>
                  </a:lnTo>
                  <a:lnTo>
                    <a:pt x="519" y="466"/>
                  </a:lnTo>
                  <a:lnTo>
                    <a:pt x="524" y="462"/>
                  </a:lnTo>
                  <a:lnTo>
                    <a:pt x="524" y="462"/>
                  </a:lnTo>
                  <a:close/>
                  <a:moveTo>
                    <a:pt x="524" y="436"/>
                  </a:moveTo>
                  <a:lnTo>
                    <a:pt x="524" y="423"/>
                  </a:lnTo>
                  <a:lnTo>
                    <a:pt x="519" y="426"/>
                  </a:lnTo>
                  <a:lnTo>
                    <a:pt x="519" y="439"/>
                  </a:lnTo>
                  <a:lnTo>
                    <a:pt x="524" y="436"/>
                  </a:lnTo>
                  <a:lnTo>
                    <a:pt x="524" y="436"/>
                  </a:lnTo>
                  <a:close/>
                  <a:moveTo>
                    <a:pt x="524" y="409"/>
                  </a:moveTo>
                  <a:lnTo>
                    <a:pt x="524" y="396"/>
                  </a:lnTo>
                  <a:lnTo>
                    <a:pt x="518" y="399"/>
                  </a:lnTo>
                  <a:lnTo>
                    <a:pt x="518" y="413"/>
                  </a:lnTo>
                  <a:lnTo>
                    <a:pt x="524" y="409"/>
                  </a:lnTo>
                  <a:lnTo>
                    <a:pt x="524" y="409"/>
                  </a:lnTo>
                  <a:close/>
                  <a:moveTo>
                    <a:pt x="524" y="383"/>
                  </a:moveTo>
                  <a:lnTo>
                    <a:pt x="524" y="370"/>
                  </a:lnTo>
                  <a:lnTo>
                    <a:pt x="518" y="373"/>
                  </a:lnTo>
                  <a:lnTo>
                    <a:pt x="518" y="386"/>
                  </a:lnTo>
                  <a:lnTo>
                    <a:pt x="524" y="383"/>
                  </a:lnTo>
                  <a:lnTo>
                    <a:pt x="524" y="383"/>
                  </a:lnTo>
                  <a:close/>
                  <a:moveTo>
                    <a:pt x="524" y="357"/>
                  </a:moveTo>
                  <a:lnTo>
                    <a:pt x="524" y="343"/>
                  </a:lnTo>
                  <a:lnTo>
                    <a:pt x="518" y="347"/>
                  </a:lnTo>
                  <a:lnTo>
                    <a:pt x="518" y="360"/>
                  </a:lnTo>
                  <a:lnTo>
                    <a:pt x="524" y="357"/>
                  </a:lnTo>
                  <a:lnTo>
                    <a:pt x="524" y="357"/>
                  </a:lnTo>
                  <a:close/>
                  <a:moveTo>
                    <a:pt x="524" y="330"/>
                  </a:moveTo>
                  <a:lnTo>
                    <a:pt x="524" y="317"/>
                  </a:lnTo>
                  <a:lnTo>
                    <a:pt x="518" y="320"/>
                  </a:lnTo>
                  <a:lnTo>
                    <a:pt x="518" y="333"/>
                  </a:lnTo>
                  <a:lnTo>
                    <a:pt x="524" y="330"/>
                  </a:lnTo>
                  <a:lnTo>
                    <a:pt x="524" y="330"/>
                  </a:lnTo>
                  <a:close/>
                  <a:moveTo>
                    <a:pt x="524" y="304"/>
                  </a:moveTo>
                  <a:lnTo>
                    <a:pt x="524" y="290"/>
                  </a:lnTo>
                  <a:lnTo>
                    <a:pt x="518" y="294"/>
                  </a:lnTo>
                  <a:lnTo>
                    <a:pt x="518" y="307"/>
                  </a:lnTo>
                  <a:lnTo>
                    <a:pt x="524" y="304"/>
                  </a:lnTo>
                  <a:lnTo>
                    <a:pt x="524" y="304"/>
                  </a:lnTo>
                  <a:close/>
                  <a:moveTo>
                    <a:pt x="524" y="277"/>
                  </a:moveTo>
                  <a:lnTo>
                    <a:pt x="524" y="264"/>
                  </a:lnTo>
                  <a:lnTo>
                    <a:pt x="518" y="267"/>
                  </a:lnTo>
                  <a:lnTo>
                    <a:pt x="518" y="280"/>
                  </a:lnTo>
                  <a:lnTo>
                    <a:pt x="524" y="277"/>
                  </a:lnTo>
                  <a:lnTo>
                    <a:pt x="524" y="277"/>
                  </a:lnTo>
                  <a:close/>
                  <a:moveTo>
                    <a:pt x="524" y="251"/>
                  </a:moveTo>
                  <a:lnTo>
                    <a:pt x="524" y="238"/>
                  </a:lnTo>
                  <a:lnTo>
                    <a:pt x="518" y="241"/>
                  </a:lnTo>
                  <a:lnTo>
                    <a:pt x="518" y="254"/>
                  </a:lnTo>
                  <a:lnTo>
                    <a:pt x="524" y="251"/>
                  </a:lnTo>
                  <a:lnTo>
                    <a:pt x="524" y="251"/>
                  </a:lnTo>
                  <a:close/>
                  <a:moveTo>
                    <a:pt x="524" y="224"/>
                  </a:moveTo>
                  <a:lnTo>
                    <a:pt x="523" y="211"/>
                  </a:lnTo>
                  <a:lnTo>
                    <a:pt x="518" y="214"/>
                  </a:lnTo>
                  <a:lnTo>
                    <a:pt x="518" y="228"/>
                  </a:lnTo>
                  <a:lnTo>
                    <a:pt x="524" y="224"/>
                  </a:lnTo>
                  <a:lnTo>
                    <a:pt x="524" y="224"/>
                  </a:lnTo>
                  <a:close/>
                  <a:moveTo>
                    <a:pt x="523" y="198"/>
                  </a:moveTo>
                  <a:lnTo>
                    <a:pt x="523" y="185"/>
                  </a:lnTo>
                  <a:lnTo>
                    <a:pt x="518" y="188"/>
                  </a:lnTo>
                  <a:lnTo>
                    <a:pt x="518" y="201"/>
                  </a:lnTo>
                  <a:lnTo>
                    <a:pt x="523" y="198"/>
                  </a:lnTo>
                  <a:lnTo>
                    <a:pt x="523" y="198"/>
                  </a:lnTo>
                  <a:close/>
                  <a:moveTo>
                    <a:pt x="523" y="172"/>
                  </a:moveTo>
                  <a:lnTo>
                    <a:pt x="523" y="159"/>
                  </a:lnTo>
                  <a:lnTo>
                    <a:pt x="518" y="162"/>
                  </a:lnTo>
                  <a:lnTo>
                    <a:pt x="518" y="175"/>
                  </a:lnTo>
                  <a:lnTo>
                    <a:pt x="523" y="172"/>
                  </a:lnTo>
                  <a:lnTo>
                    <a:pt x="523" y="172"/>
                  </a:lnTo>
                  <a:close/>
                  <a:moveTo>
                    <a:pt x="523" y="145"/>
                  </a:moveTo>
                  <a:lnTo>
                    <a:pt x="523" y="132"/>
                  </a:lnTo>
                  <a:lnTo>
                    <a:pt x="518" y="135"/>
                  </a:lnTo>
                  <a:lnTo>
                    <a:pt x="518" y="149"/>
                  </a:lnTo>
                  <a:lnTo>
                    <a:pt x="523" y="145"/>
                  </a:lnTo>
                  <a:lnTo>
                    <a:pt x="523" y="145"/>
                  </a:lnTo>
                  <a:close/>
                  <a:moveTo>
                    <a:pt x="523" y="119"/>
                  </a:moveTo>
                  <a:lnTo>
                    <a:pt x="523" y="106"/>
                  </a:lnTo>
                  <a:lnTo>
                    <a:pt x="518" y="109"/>
                  </a:lnTo>
                  <a:lnTo>
                    <a:pt x="518" y="122"/>
                  </a:lnTo>
                  <a:lnTo>
                    <a:pt x="523" y="119"/>
                  </a:lnTo>
                  <a:lnTo>
                    <a:pt x="523" y="119"/>
                  </a:lnTo>
                  <a:close/>
                  <a:moveTo>
                    <a:pt x="523" y="92"/>
                  </a:moveTo>
                  <a:lnTo>
                    <a:pt x="523" y="79"/>
                  </a:lnTo>
                  <a:lnTo>
                    <a:pt x="518" y="83"/>
                  </a:lnTo>
                  <a:lnTo>
                    <a:pt x="518" y="96"/>
                  </a:lnTo>
                  <a:lnTo>
                    <a:pt x="523" y="92"/>
                  </a:lnTo>
                  <a:lnTo>
                    <a:pt x="523" y="92"/>
                  </a:lnTo>
                  <a:close/>
                  <a:moveTo>
                    <a:pt x="523" y="66"/>
                  </a:moveTo>
                  <a:lnTo>
                    <a:pt x="523" y="53"/>
                  </a:lnTo>
                  <a:lnTo>
                    <a:pt x="517" y="56"/>
                  </a:lnTo>
                  <a:lnTo>
                    <a:pt x="518" y="69"/>
                  </a:lnTo>
                  <a:lnTo>
                    <a:pt x="523" y="66"/>
                  </a:lnTo>
                  <a:lnTo>
                    <a:pt x="523" y="66"/>
                  </a:lnTo>
                  <a:close/>
                  <a:moveTo>
                    <a:pt x="523" y="40"/>
                  </a:moveTo>
                  <a:lnTo>
                    <a:pt x="523" y="26"/>
                  </a:lnTo>
                  <a:lnTo>
                    <a:pt x="517" y="30"/>
                  </a:lnTo>
                  <a:lnTo>
                    <a:pt x="517" y="43"/>
                  </a:lnTo>
                  <a:lnTo>
                    <a:pt x="523" y="40"/>
                  </a:lnTo>
                  <a:lnTo>
                    <a:pt x="523" y="40"/>
                  </a:lnTo>
                  <a:close/>
                  <a:moveTo>
                    <a:pt x="523" y="0"/>
                  </a:moveTo>
                  <a:lnTo>
                    <a:pt x="517" y="3"/>
                  </a:lnTo>
                  <a:lnTo>
                    <a:pt x="517" y="16"/>
                  </a:lnTo>
                  <a:lnTo>
                    <a:pt x="523" y="13"/>
                  </a:lnTo>
                  <a:lnTo>
                    <a:pt x="523" y="0"/>
                  </a:lnTo>
                  <a:lnTo>
                    <a:pt x="523" y="0"/>
                  </a:lnTo>
                  <a:close/>
                  <a:moveTo>
                    <a:pt x="448" y="506"/>
                  </a:moveTo>
                  <a:lnTo>
                    <a:pt x="448" y="493"/>
                  </a:lnTo>
                  <a:lnTo>
                    <a:pt x="442" y="496"/>
                  </a:lnTo>
                  <a:lnTo>
                    <a:pt x="442" y="510"/>
                  </a:lnTo>
                  <a:lnTo>
                    <a:pt x="448" y="506"/>
                  </a:lnTo>
                  <a:lnTo>
                    <a:pt x="448" y="506"/>
                  </a:lnTo>
                  <a:close/>
                  <a:moveTo>
                    <a:pt x="448" y="480"/>
                  </a:moveTo>
                  <a:lnTo>
                    <a:pt x="448" y="467"/>
                  </a:lnTo>
                  <a:lnTo>
                    <a:pt x="442" y="470"/>
                  </a:lnTo>
                  <a:lnTo>
                    <a:pt x="442" y="483"/>
                  </a:lnTo>
                  <a:lnTo>
                    <a:pt x="448" y="480"/>
                  </a:lnTo>
                  <a:lnTo>
                    <a:pt x="448" y="480"/>
                  </a:lnTo>
                  <a:close/>
                  <a:moveTo>
                    <a:pt x="448" y="453"/>
                  </a:moveTo>
                  <a:lnTo>
                    <a:pt x="448" y="440"/>
                  </a:lnTo>
                  <a:lnTo>
                    <a:pt x="442" y="444"/>
                  </a:lnTo>
                  <a:lnTo>
                    <a:pt x="442" y="450"/>
                  </a:lnTo>
                  <a:lnTo>
                    <a:pt x="436" y="454"/>
                  </a:lnTo>
                  <a:lnTo>
                    <a:pt x="436" y="461"/>
                  </a:lnTo>
                  <a:lnTo>
                    <a:pt x="447" y="454"/>
                  </a:lnTo>
                  <a:lnTo>
                    <a:pt x="447" y="454"/>
                  </a:lnTo>
                  <a:lnTo>
                    <a:pt x="448" y="453"/>
                  </a:lnTo>
                  <a:lnTo>
                    <a:pt x="448" y="453"/>
                  </a:lnTo>
                  <a:close/>
                  <a:moveTo>
                    <a:pt x="448" y="427"/>
                  </a:moveTo>
                  <a:lnTo>
                    <a:pt x="448" y="414"/>
                  </a:lnTo>
                  <a:lnTo>
                    <a:pt x="442" y="417"/>
                  </a:lnTo>
                  <a:lnTo>
                    <a:pt x="442" y="430"/>
                  </a:lnTo>
                  <a:lnTo>
                    <a:pt x="448" y="427"/>
                  </a:lnTo>
                  <a:lnTo>
                    <a:pt x="448" y="427"/>
                  </a:lnTo>
                  <a:close/>
                  <a:moveTo>
                    <a:pt x="448" y="401"/>
                  </a:moveTo>
                  <a:lnTo>
                    <a:pt x="448" y="387"/>
                  </a:lnTo>
                  <a:lnTo>
                    <a:pt x="442" y="391"/>
                  </a:lnTo>
                  <a:lnTo>
                    <a:pt x="442" y="404"/>
                  </a:lnTo>
                  <a:lnTo>
                    <a:pt x="448" y="401"/>
                  </a:lnTo>
                  <a:lnTo>
                    <a:pt x="448" y="401"/>
                  </a:lnTo>
                  <a:close/>
                  <a:moveTo>
                    <a:pt x="448" y="348"/>
                  </a:moveTo>
                  <a:lnTo>
                    <a:pt x="448" y="334"/>
                  </a:lnTo>
                  <a:lnTo>
                    <a:pt x="442" y="338"/>
                  </a:lnTo>
                  <a:lnTo>
                    <a:pt x="442" y="351"/>
                  </a:lnTo>
                  <a:lnTo>
                    <a:pt x="448" y="348"/>
                  </a:lnTo>
                  <a:lnTo>
                    <a:pt x="448" y="348"/>
                  </a:lnTo>
                  <a:close/>
                  <a:moveTo>
                    <a:pt x="448" y="321"/>
                  </a:moveTo>
                  <a:lnTo>
                    <a:pt x="447" y="308"/>
                  </a:lnTo>
                  <a:lnTo>
                    <a:pt x="442" y="311"/>
                  </a:lnTo>
                  <a:lnTo>
                    <a:pt x="442" y="325"/>
                  </a:lnTo>
                  <a:lnTo>
                    <a:pt x="448" y="321"/>
                  </a:lnTo>
                  <a:lnTo>
                    <a:pt x="448" y="321"/>
                  </a:lnTo>
                  <a:close/>
                  <a:moveTo>
                    <a:pt x="447" y="242"/>
                  </a:moveTo>
                  <a:lnTo>
                    <a:pt x="447" y="229"/>
                  </a:lnTo>
                  <a:lnTo>
                    <a:pt x="441" y="232"/>
                  </a:lnTo>
                  <a:lnTo>
                    <a:pt x="441" y="245"/>
                  </a:lnTo>
                  <a:lnTo>
                    <a:pt x="447" y="242"/>
                  </a:lnTo>
                  <a:lnTo>
                    <a:pt x="447" y="242"/>
                  </a:lnTo>
                  <a:close/>
                  <a:moveTo>
                    <a:pt x="447" y="216"/>
                  </a:moveTo>
                  <a:lnTo>
                    <a:pt x="447" y="203"/>
                  </a:lnTo>
                  <a:lnTo>
                    <a:pt x="441" y="206"/>
                  </a:lnTo>
                  <a:lnTo>
                    <a:pt x="441" y="219"/>
                  </a:lnTo>
                  <a:lnTo>
                    <a:pt x="447" y="216"/>
                  </a:lnTo>
                  <a:lnTo>
                    <a:pt x="447" y="216"/>
                  </a:lnTo>
                  <a:close/>
                  <a:moveTo>
                    <a:pt x="447" y="163"/>
                  </a:moveTo>
                  <a:lnTo>
                    <a:pt x="447" y="150"/>
                  </a:lnTo>
                  <a:lnTo>
                    <a:pt x="441" y="153"/>
                  </a:lnTo>
                  <a:lnTo>
                    <a:pt x="441" y="166"/>
                  </a:lnTo>
                  <a:lnTo>
                    <a:pt x="447" y="163"/>
                  </a:lnTo>
                  <a:lnTo>
                    <a:pt x="447" y="163"/>
                  </a:lnTo>
                  <a:close/>
                  <a:moveTo>
                    <a:pt x="447" y="136"/>
                  </a:moveTo>
                  <a:lnTo>
                    <a:pt x="447" y="123"/>
                  </a:lnTo>
                  <a:lnTo>
                    <a:pt x="441" y="127"/>
                  </a:lnTo>
                  <a:lnTo>
                    <a:pt x="441" y="140"/>
                  </a:lnTo>
                  <a:lnTo>
                    <a:pt x="447" y="136"/>
                  </a:lnTo>
                  <a:lnTo>
                    <a:pt x="447" y="136"/>
                  </a:lnTo>
                  <a:close/>
                  <a:moveTo>
                    <a:pt x="447" y="84"/>
                  </a:moveTo>
                  <a:lnTo>
                    <a:pt x="447" y="70"/>
                  </a:lnTo>
                  <a:lnTo>
                    <a:pt x="441" y="74"/>
                  </a:lnTo>
                  <a:lnTo>
                    <a:pt x="441" y="87"/>
                  </a:lnTo>
                  <a:lnTo>
                    <a:pt x="447" y="84"/>
                  </a:lnTo>
                  <a:lnTo>
                    <a:pt x="447" y="84"/>
                  </a:lnTo>
                  <a:close/>
                  <a:moveTo>
                    <a:pt x="447" y="44"/>
                  </a:moveTo>
                  <a:lnTo>
                    <a:pt x="441" y="47"/>
                  </a:lnTo>
                  <a:lnTo>
                    <a:pt x="441" y="60"/>
                  </a:lnTo>
                  <a:lnTo>
                    <a:pt x="447" y="57"/>
                  </a:lnTo>
                  <a:lnTo>
                    <a:pt x="447" y="44"/>
                  </a:lnTo>
                  <a:lnTo>
                    <a:pt x="447" y="44"/>
                  </a:lnTo>
                  <a:close/>
                  <a:moveTo>
                    <a:pt x="585" y="375"/>
                  </a:moveTo>
                  <a:lnTo>
                    <a:pt x="584" y="368"/>
                  </a:lnTo>
                  <a:lnTo>
                    <a:pt x="573" y="375"/>
                  </a:lnTo>
                  <a:lnTo>
                    <a:pt x="573" y="382"/>
                  </a:lnTo>
                  <a:lnTo>
                    <a:pt x="585" y="375"/>
                  </a:lnTo>
                  <a:lnTo>
                    <a:pt x="585" y="375"/>
                  </a:lnTo>
                  <a:close/>
                  <a:moveTo>
                    <a:pt x="562" y="388"/>
                  </a:moveTo>
                  <a:lnTo>
                    <a:pt x="561" y="381"/>
                  </a:lnTo>
                  <a:lnTo>
                    <a:pt x="550" y="388"/>
                  </a:lnTo>
                  <a:lnTo>
                    <a:pt x="550" y="395"/>
                  </a:lnTo>
                  <a:lnTo>
                    <a:pt x="562" y="388"/>
                  </a:lnTo>
                  <a:lnTo>
                    <a:pt x="562" y="388"/>
                  </a:lnTo>
                  <a:close/>
                  <a:moveTo>
                    <a:pt x="539" y="401"/>
                  </a:moveTo>
                  <a:lnTo>
                    <a:pt x="539" y="394"/>
                  </a:lnTo>
                  <a:lnTo>
                    <a:pt x="527" y="401"/>
                  </a:lnTo>
                  <a:lnTo>
                    <a:pt x="527" y="408"/>
                  </a:lnTo>
                  <a:lnTo>
                    <a:pt x="539" y="401"/>
                  </a:lnTo>
                  <a:lnTo>
                    <a:pt x="539" y="401"/>
                  </a:lnTo>
                  <a:close/>
                  <a:moveTo>
                    <a:pt x="516" y="415"/>
                  </a:moveTo>
                  <a:lnTo>
                    <a:pt x="516" y="408"/>
                  </a:lnTo>
                  <a:lnTo>
                    <a:pt x="504" y="414"/>
                  </a:lnTo>
                  <a:lnTo>
                    <a:pt x="504" y="421"/>
                  </a:lnTo>
                  <a:lnTo>
                    <a:pt x="516" y="415"/>
                  </a:lnTo>
                  <a:lnTo>
                    <a:pt x="516" y="415"/>
                  </a:lnTo>
                  <a:close/>
                  <a:moveTo>
                    <a:pt x="493" y="428"/>
                  </a:moveTo>
                  <a:lnTo>
                    <a:pt x="493" y="421"/>
                  </a:lnTo>
                  <a:lnTo>
                    <a:pt x="482" y="427"/>
                  </a:lnTo>
                  <a:lnTo>
                    <a:pt x="482" y="434"/>
                  </a:lnTo>
                  <a:lnTo>
                    <a:pt x="493" y="428"/>
                  </a:lnTo>
                  <a:lnTo>
                    <a:pt x="493" y="428"/>
                  </a:lnTo>
                  <a:close/>
                  <a:moveTo>
                    <a:pt x="470" y="441"/>
                  </a:moveTo>
                  <a:lnTo>
                    <a:pt x="470" y="434"/>
                  </a:lnTo>
                  <a:lnTo>
                    <a:pt x="459" y="441"/>
                  </a:lnTo>
                  <a:lnTo>
                    <a:pt x="459" y="448"/>
                  </a:lnTo>
                  <a:lnTo>
                    <a:pt x="470" y="441"/>
                  </a:lnTo>
                  <a:lnTo>
                    <a:pt x="470" y="441"/>
                  </a:lnTo>
                  <a:close/>
                  <a:moveTo>
                    <a:pt x="425" y="467"/>
                  </a:moveTo>
                  <a:lnTo>
                    <a:pt x="425" y="460"/>
                  </a:lnTo>
                  <a:lnTo>
                    <a:pt x="413" y="467"/>
                  </a:lnTo>
                  <a:lnTo>
                    <a:pt x="413" y="474"/>
                  </a:lnTo>
                  <a:lnTo>
                    <a:pt x="425" y="467"/>
                  </a:lnTo>
                  <a:lnTo>
                    <a:pt x="425" y="467"/>
                  </a:lnTo>
                  <a:close/>
                  <a:moveTo>
                    <a:pt x="402" y="481"/>
                  </a:moveTo>
                  <a:lnTo>
                    <a:pt x="402" y="474"/>
                  </a:lnTo>
                  <a:lnTo>
                    <a:pt x="390" y="480"/>
                  </a:lnTo>
                  <a:lnTo>
                    <a:pt x="390" y="487"/>
                  </a:lnTo>
                  <a:lnTo>
                    <a:pt x="402" y="481"/>
                  </a:lnTo>
                  <a:lnTo>
                    <a:pt x="402" y="481"/>
                  </a:lnTo>
                  <a:close/>
                  <a:moveTo>
                    <a:pt x="356" y="507"/>
                  </a:moveTo>
                  <a:lnTo>
                    <a:pt x="356" y="500"/>
                  </a:lnTo>
                  <a:lnTo>
                    <a:pt x="344" y="507"/>
                  </a:lnTo>
                  <a:lnTo>
                    <a:pt x="344" y="514"/>
                  </a:lnTo>
                  <a:lnTo>
                    <a:pt x="356" y="507"/>
                  </a:lnTo>
                  <a:lnTo>
                    <a:pt x="356" y="507"/>
                  </a:lnTo>
                  <a:close/>
                  <a:moveTo>
                    <a:pt x="333" y="520"/>
                  </a:moveTo>
                  <a:lnTo>
                    <a:pt x="333" y="513"/>
                  </a:lnTo>
                  <a:lnTo>
                    <a:pt x="321" y="520"/>
                  </a:lnTo>
                  <a:lnTo>
                    <a:pt x="321" y="527"/>
                  </a:lnTo>
                  <a:lnTo>
                    <a:pt x="333" y="520"/>
                  </a:lnTo>
                  <a:lnTo>
                    <a:pt x="333" y="520"/>
                  </a:lnTo>
                  <a:close/>
                  <a:moveTo>
                    <a:pt x="310" y="534"/>
                  </a:moveTo>
                  <a:lnTo>
                    <a:pt x="310" y="527"/>
                  </a:lnTo>
                  <a:lnTo>
                    <a:pt x="298" y="533"/>
                  </a:lnTo>
                  <a:lnTo>
                    <a:pt x="298" y="540"/>
                  </a:lnTo>
                  <a:lnTo>
                    <a:pt x="310" y="534"/>
                  </a:lnTo>
                  <a:lnTo>
                    <a:pt x="310" y="534"/>
                  </a:lnTo>
                  <a:close/>
                  <a:moveTo>
                    <a:pt x="287" y="547"/>
                  </a:moveTo>
                  <a:lnTo>
                    <a:pt x="287" y="540"/>
                  </a:lnTo>
                  <a:lnTo>
                    <a:pt x="276" y="546"/>
                  </a:lnTo>
                  <a:lnTo>
                    <a:pt x="276" y="553"/>
                  </a:lnTo>
                  <a:lnTo>
                    <a:pt x="287" y="547"/>
                  </a:lnTo>
                  <a:lnTo>
                    <a:pt x="287" y="547"/>
                  </a:lnTo>
                  <a:close/>
                  <a:moveTo>
                    <a:pt x="264" y="560"/>
                  </a:moveTo>
                  <a:lnTo>
                    <a:pt x="264" y="553"/>
                  </a:lnTo>
                  <a:lnTo>
                    <a:pt x="253" y="560"/>
                  </a:lnTo>
                  <a:lnTo>
                    <a:pt x="253" y="567"/>
                  </a:lnTo>
                  <a:lnTo>
                    <a:pt x="264" y="560"/>
                  </a:lnTo>
                  <a:lnTo>
                    <a:pt x="264" y="560"/>
                  </a:lnTo>
                  <a:close/>
                  <a:moveTo>
                    <a:pt x="241" y="573"/>
                  </a:moveTo>
                  <a:lnTo>
                    <a:pt x="241" y="566"/>
                  </a:lnTo>
                  <a:lnTo>
                    <a:pt x="230" y="573"/>
                  </a:lnTo>
                  <a:lnTo>
                    <a:pt x="230" y="580"/>
                  </a:lnTo>
                  <a:lnTo>
                    <a:pt x="241" y="573"/>
                  </a:lnTo>
                  <a:lnTo>
                    <a:pt x="241" y="573"/>
                  </a:lnTo>
                  <a:close/>
                  <a:moveTo>
                    <a:pt x="196" y="600"/>
                  </a:moveTo>
                  <a:lnTo>
                    <a:pt x="196" y="593"/>
                  </a:lnTo>
                  <a:lnTo>
                    <a:pt x="184" y="599"/>
                  </a:lnTo>
                  <a:lnTo>
                    <a:pt x="184" y="606"/>
                  </a:lnTo>
                  <a:lnTo>
                    <a:pt x="196" y="600"/>
                  </a:lnTo>
                  <a:lnTo>
                    <a:pt x="196" y="600"/>
                  </a:lnTo>
                  <a:close/>
                  <a:moveTo>
                    <a:pt x="172" y="613"/>
                  </a:moveTo>
                  <a:lnTo>
                    <a:pt x="172" y="606"/>
                  </a:lnTo>
                  <a:lnTo>
                    <a:pt x="161" y="612"/>
                  </a:lnTo>
                  <a:lnTo>
                    <a:pt x="161" y="619"/>
                  </a:lnTo>
                  <a:lnTo>
                    <a:pt x="172" y="613"/>
                  </a:lnTo>
                  <a:lnTo>
                    <a:pt x="172" y="613"/>
                  </a:lnTo>
                  <a:close/>
                  <a:moveTo>
                    <a:pt x="138" y="632"/>
                  </a:moveTo>
                  <a:lnTo>
                    <a:pt x="138" y="633"/>
                  </a:lnTo>
                  <a:lnTo>
                    <a:pt x="150" y="626"/>
                  </a:lnTo>
                  <a:lnTo>
                    <a:pt x="150" y="619"/>
                  </a:lnTo>
                  <a:lnTo>
                    <a:pt x="142" y="623"/>
                  </a:lnTo>
                  <a:lnTo>
                    <a:pt x="142" y="617"/>
                  </a:lnTo>
                  <a:lnTo>
                    <a:pt x="137" y="620"/>
                  </a:lnTo>
                  <a:lnTo>
                    <a:pt x="137" y="633"/>
                  </a:lnTo>
                  <a:lnTo>
                    <a:pt x="138" y="632"/>
                  </a:lnTo>
                  <a:lnTo>
                    <a:pt x="138" y="632"/>
                  </a:lnTo>
                  <a:close/>
                  <a:moveTo>
                    <a:pt x="127" y="639"/>
                  </a:moveTo>
                  <a:lnTo>
                    <a:pt x="127" y="632"/>
                  </a:lnTo>
                  <a:lnTo>
                    <a:pt x="115" y="639"/>
                  </a:lnTo>
                  <a:lnTo>
                    <a:pt x="115" y="646"/>
                  </a:lnTo>
                  <a:lnTo>
                    <a:pt x="127" y="639"/>
                  </a:lnTo>
                  <a:lnTo>
                    <a:pt x="127" y="639"/>
                  </a:lnTo>
                  <a:close/>
                  <a:moveTo>
                    <a:pt x="104" y="653"/>
                  </a:moveTo>
                  <a:lnTo>
                    <a:pt x="104" y="646"/>
                  </a:lnTo>
                  <a:lnTo>
                    <a:pt x="93" y="652"/>
                  </a:lnTo>
                  <a:lnTo>
                    <a:pt x="93" y="659"/>
                  </a:lnTo>
                  <a:lnTo>
                    <a:pt x="104" y="653"/>
                  </a:lnTo>
                  <a:lnTo>
                    <a:pt x="104" y="653"/>
                  </a:lnTo>
                  <a:close/>
                  <a:moveTo>
                    <a:pt x="81" y="666"/>
                  </a:moveTo>
                  <a:lnTo>
                    <a:pt x="81" y="659"/>
                  </a:lnTo>
                  <a:lnTo>
                    <a:pt x="70" y="665"/>
                  </a:lnTo>
                  <a:lnTo>
                    <a:pt x="70" y="672"/>
                  </a:lnTo>
                  <a:lnTo>
                    <a:pt x="81" y="666"/>
                  </a:lnTo>
                  <a:lnTo>
                    <a:pt x="81" y="666"/>
                  </a:lnTo>
                  <a:close/>
                  <a:moveTo>
                    <a:pt x="58" y="679"/>
                  </a:moveTo>
                  <a:lnTo>
                    <a:pt x="58" y="672"/>
                  </a:lnTo>
                  <a:lnTo>
                    <a:pt x="47" y="679"/>
                  </a:lnTo>
                  <a:lnTo>
                    <a:pt x="47" y="686"/>
                  </a:lnTo>
                  <a:lnTo>
                    <a:pt x="58" y="679"/>
                  </a:lnTo>
                  <a:lnTo>
                    <a:pt x="58" y="679"/>
                  </a:lnTo>
                  <a:close/>
                  <a:moveTo>
                    <a:pt x="35" y="692"/>
                  </a:moveTo>
                  <a:lnTo>
                    <a:pt x="35" y="685"/>
                  </a:lnTo>
                  <a:lnTo>
                    <a:pt x="24" y="692"/>
                  </a:lnTo>
                  <a:lnTo>
                    <a:pt x="24" y="699"/>
                  </a:lnTo>
                  <a:lnTo>
                    <a:pt x="35" y="692"/>
                  </a:lnTo>
                  <a:lnTo>
                    <a:pt x="35" y="692"/>
                  </a:lnTo>
                  <a:close/>
                  <a:moveTo>
                    <a:pt x="13" y="698"/>
                  </a:moveTo>
                  <a:lnTo>
                    <a:pt x="1" y="705"/>
                  </a:lnTo>
                  <a:lnTo>
                    <a:pt x="1" y="712"/>
                  </a:lnTo>
                  <a:lnTo>
                    <a:pt x="13" y="705"/>
                  </a:lnTo>
                  <a:lnTo>
                    <a:pt x="13" y="698"/>
                  </a:lnTo>
                  <a:lnTo>
                    <a:pt x="13" y="698"/>
                  </a:lnTo>
                  <a:close/>
                  <a:moveTo>
                    <a:pt x="584" y="287"/>
                  </a:moveTo>
                  <a:lnTo>
                    <a:pt x="584" y="280"/>
                  </a:lnTo>
                  <a:lnTo>
                    <a:pt x="573" y="287"/>
                  </a:lnTo>
                  <a:lnTo>
                    <a:pt x="573" y="293"/>
                  </a:lnTo>
                  <a:lnTo>
                    <a:pt x="584" y="287"/>
                  </a:lnTo>
                  <a:lnTo>
                    <a:pt x="584" y="287"/>
                  </a:lnTo>
                  <a:close/>
                  <a:moveTo>
                    <a:pt x="561" y="300"/>
                  </a:moveTo>
                  <a:lnTo>
                    <a:pt x="561" y="294"/>
                  </a:lnTo>
                  <a:lnTo>
                    <a:pt x="550" y="300"/>
                  </a:lnTo>
                  <a:lnTo>
                    <a:pt x="550" y="306"/>
                  </a:lnTo>
                  <a:lnTo>
                    <a:pt x="561" y="300"/>
                  </a:lnTo>
                  <a:lnTo>
                    <a:pt x="561" y="300"/>
                  </a:lnTo>
                  <a:close/>
                  <a:moveTo>
                    <a:pt x="539" y="313"/>
                  </a:moveTo>
                  <a:lnTo>
                    <a:pt x="539" y="307"/>
                  </a:lnTo>
                  <a:lnTo>
                    <a:pt x="527" y="313"/>
                  </a:lnTo>
                  <a:lnTo>
                    <a:pt x="527" y="320"/>
                  </a:lnTo>
                  <a:lnTo>
                    <a:pt x="539" y="313"/>
                  </a:lnTo>
                  <a:lnTo>
                    <a:pt x="539" y="313"/>
                  </a:lnTo>
                  <a:close/>
                  <a:moveTo>
                    <a:pt x="516" y="326"/>
                  </a:moveTo>
                  <a:lnTo>
                    <a:pt x="516" y="320"/>
                  </a:lnTo>
                  <a:lnTo>
                    <a:pt x="504" y="326"/>
                  </a:lnTo>
                  <a:lnTo>
                    <a:pt x="504" y="333"/>
                  </a:lnTo>
                  <a:lnTo>
                    <a:pt x="516" y="326"/>
                  </a:lnTo>
                  <a:lnTo>
                    <a:pt x="516" y="326"/>
                  </a:lnTo>
                  <a:close/>
                  <a:moveTo>
                    <a:pt x="493" y="339"/>
                  </a:moveTo>
                  <a:lnTo>
                    <a:pt x="493" y="333"/>
                  </a:lnTo>
                  <a:lnTo>
                    <a:pt x="481" y="340"/>
                  </a:lnTo>
                  <a:lnTo>
                    <a:pt x="481" y="346"/>
                  </a:lnTo>
                  <a:lnTo>
                    <a:pt x="493" y="339"/>
                  </a:lnTo>
                  <a:lnTo>
                    <a:pt x="493" y="339"/>
                  </a:lnTo>
                  <a:close/>
                  <a:moveTo>
                    <a:pt x="470" y="353"/>
                  </a:moveTo>
                  <a:lnTo>
                    <a:pt x="470" y="346"/>
                  </a:lnTo>
                  <a:lnTo>
                    <a:pt x="458" y="353"/>
                  </a:lnTo>
                  <a:lnTo>
                    <a:pt x="459" y="359"/>
                  </a:lnTo>
                  <a:lnTo>
                    <a:pt x="470" y="353"/>
                  </a:lnTo>
                  <a:lnTo>
                    <a:pt x="470" y="353"/>
                  </a:lnTo>
                  <a:close/>
                  <a:moveTo>
                    <a:pt x="447" y="361"/>
                  </a:moveTo>
                  <a:lnTo>
                    <a:pt x="447" y="360"/>
                  </a:lnTo>
                  <a:lnTo>
                    <a:pt x="435" y="366"/>
                  </a:lnTo>
                  <a:lnTo>
                    <a:pt x="435" y="373"/>
                  </a:lnTo>
                  <a:lnTo>
                    <a:pt x="442" y="369"/>
                  </a:lnTo>
                  <a:lnTo>
                    <a:pt x="442" y="378"/>
                  </a:lnTo>
                  <a:lnTo>
                    <a:pt x="448" y="374"/>
                  </a:lnTo>
                  <a:lnTo>
                    <a:pt x="448" y="361"/>
                  </a:lnTo>
                  <a:lnTo>
                    <a:pt x="447" y="361"/>
                  </a:lnTo>
                  <a:lnTo>
                    <a:pt x="447" y="361"/>
                  </a:lnTo>
                  <a:close/>
                  <a:moveTo>
                    <a:pt x="424" y="379"/>
                  </a:moveTo>
                  <a:lnTo>
                    <a:pt x="424" y="373"/>
                  </a:lnTo>
                  <a:lnTo>
                    <a:pt x="413" y="379"/>
                  </a:lnTo>
                  <a:lnTo>
                    <a:pt x="413" y="386"/>
                  </a:lnTo>
                  <a:lnTo>
                    <a:pt x="424" y="379"/>
                  </a:lnTo>
                  <a:lnTo>
                    <a:pt x="424" y="379"/>
                  </a:lnTo>
                  <a:close/>
                  <a:moveTo>
                    <a:pt x="401" y="392"/>
                  </a:moveTo>
                  <a:lnTo>
                    <a:pt x="401" y="386"/>
                  </a:lnTo>
                  <a:lnTo>
                    <a:pt x="390" y="393"/>
                  </a:lnTo>
                  <a:lnTo>
                    <a:pt x="390" y="399"/>
                  </a:lnTo>
                  <a:lnTo>
                    <a:pt x="401" y="392"/>
                  </a:lnTo>
                  <a:lnTo>
                    <a:pt x="401" y="392"/>
                  </a:lnTo>
                  <a:close/>
                  <a:moveTo>
                    <a:pt x="356" y="419"/>
                  </a:moveTo>
                  <a:lnTo>
                    <a:pt x="356" y="412"/>
                  </a:lnTo>
                  <a:lnTo>
                    <a:pt x="344" y="419"/>
                  </a:lnTo>
                  <a:lnTo>
                    <a:pt x="344" y="425"/>
                  </a:lnTo>
                  <a:lnTo>
                    <a:pt x="356" y="419"/>
                  </a:lnTo>
                  <a:lnTo>
                    <a:pt x="356" y="419"/>
                  </a:lnTo>
                  <a:close/>
                  <a:moveTo>
                    <a:pt x="333" y="432"/>
                  </a:moveTo>
                  <a:lnTo>
                    <a:pt x="333" y="426"/>
                  </a:lnTo>
                  <a:lnTo>
                    <a:pt x="321" y="432"/>
                  </a:lnTo>
                  <a:lnTo>
                    <a:pt x="321" y="439"/>
                  </a:lnTo>
                  <a:lnTo>
                    <a:pt x="333" y="432"/>
                  </a:lnTo>
                  <a:lnTo>
                    <a:pt x="333" y="432"/>
                  </a:lnTo>
                  <a:close/>
                  <a:moveTo>
                    <a:pt x="310" y="445"/>
                  </a:moveTo>
                  <a:lnTo>
                    <a:pt x="310" y="439"/>
                  </a:lnTo>
                  <a:lnTo>
                    <a:pt x="298" y="445"/>
                  </a:lnTo>
                  <a:lnTo>
                    <a:pt x="298" y="452"/>
                  </a:lnTo>
                  <a:lnTo>
                    <a:pt x="310" y="445"/>
                  </a:lnTo>
                  <a:lnTo>
                    <a:pt x="310" y="445"/>
                  </a:lnTo>
                  <a:close/>
                  <a:moveTo>
                    <a:pt x="287" y="458"/>
                  </a:moveTo>
                  <a:lnTo>
                    <a:pt x="287" y="452"/>
                  </a:lnTo>
                  <a:lnTo>
                    <a:pt x="275" y="459"/>
                  </a:lnTo>
                  <a:lnTo>
                    <a:pt x="275" y="465"/>
                  </a:lnTo>
                  <a:lnTo>
                    <a:pt x="287" y="458"/>
                  </a:lnTo>
                  <a:lnTo>
                    <a:pt x="287" y="458"/>
                  </a:lnTo>
                  <a:close/>
                  <a:moveTo>
                    <a:pt x="264" y="472"/>
                  </a:moveTo>
                  <a:lnTo>
                    <a:pt x="264" y="465"/>
                  </a:lnTo>
                  <a:lnTo>
                    <a:pt x="252" y="472"/>
                  </a:lnTo>
                  <a:lnTo>
                    <a:pt x="252" y="478"/>
                  </a:lnTo>
                  <a:lnTo>
                    <a:pt x="264" y="472"/>
                  </a:lnTo>
                  <a:lnTo>
                    <a:pt x="264" y="472"/>
                  </a:lnTo>
                  <a:close/>
                  <a:moveTo>
                    <a:pt x="241" y="485"/>
                  </a:moveTo>
                  <a:lnTo>
                    <a:pt x="241" y="478"/>
                  </a:lnTo>
                  <a:lnTo>
                    <a:pt x="230" y="485"/>
                  </a:lnTo>
                  <a:lnTo>
                    <a:pt x="230" y="491"/>
                  </a:lnTo>
                  <a:lnTo>
                    <a:pt x="241" y="485"/>
                  </a:lnTo>
                  <a:lnTo>
                    <a:pt x="241" y="485"/>
                  </a:lnTo>
                  <a:close/>
                  <a:moveTo>
                    <a:pt x="218" y="493"/>
                  </a:moveTo>
                  <a:lnTo>
                    <a:pt x="218" y="492"/>
                  </a:lnTo>
                  <a:lnTo>
                    <a:pt x="207" y="498"/>
                  </a:lnTo>
                  <a:lnTo>
                    <a:pt x="207" y="505"/>
                  </a:lnTo>
                  <a:lnTo>
                    <a:pt x="213" y="501"/>
                  </a:lnTo>
                  <a:lnTo>
                    <a:pt x="213" y="510"/>
                  </a:lnTo>
                  <a:lnTo>
                    <a:pt x="219" y="506"/>
                  </a:lnTo>
                  <a:lnTo>
                    <a:pt x="219" y="493"/>
                  </a:lnTo>
                  <a:lnTo>
                    <a:pt x="218" y="493"/>
                  </a:lnTo>
                  <a:lnTo>
                    <a:pt x="218" y="493"/>
                  </a:lnTo>
                  <a:close/>
                  <a:moveTo>
                    <a:pt x="195" y="511"/>
                  </a:moveTo>
                  <a:lnTo>
                    <a:pt x="195" y="505"/>
                  </a:lnTo>
                  <a:lnTo>
                    <a:pt x="184" y="511"/>
                  </a:lnTo>
                  <a:lnTo>
                    <a:pt x="184" y="518"/>
                  </a:lnTo>
                  <a:lnTo>
                    <a:pt x="195" y="511"/>
                  </a:lnTo>
                  <a:lnTo>
                    <a:pt x="195" y="511"/>
                  </a:lnTo>
                  <a:close/>
                  <a:moveTo>
                    <a:pt x="172" y="525"/>
                  </a:moveTo>
                  <a:lnTo>
                    <a:pt x="172" y="518"/>
                  </a:lnTo>
                  <a:lnTo>
                    <a:pt x="161" y="525"/>
                  </a:lnTo>
                  <a:lnTo>
                    <a:pt x="161" y="531"/>
                  </a:lnTo>
                  <a:lnTo>
                    <a:pt x="172" y="525"/>
                  </a:lnTo>
                  <a:lnTo>
                    <a:pt x="172" y="525"/>
                  </a:lnTo>
                  <a:close/>
                  <a:moveTo>
                    <a:pt x="150" y="538"/>
                  </a:moveTo>
                  <a:lnTo>
                    <a:pt x="150" y="531"/>
                  </a:lnTo>
                  <a:lnTo>
                    <a:pt x="138" y="538"/>
                  </a:lnTo>
                  <a:lnTo>
                    <a:pt x="138" y="540"/>
                  </a:lnTo>
                  <a:lnTo>
                    <a:pt x="137" y="540"/>
                  </a:lnTo>
                  <a:lnTo>
                    <a:pt x="137" y="554"/>
                  </a:lnTo>
                  <a:lnTo>
                    <a:pt x="142" y="551"/>
                  </a:lnTo>
                  <a:lnTo>
                    <a:pt x="142" y="542"/>
                  </a:lnTo>
                  <a:lnTo>
                    <a:pt x="150" y="538"/>
                  </a:lnTo>
                  <a:lnTo>
                    <a:pt x="150" y="538"/>
                  </a:lnTo>
                  <a:close/>
                  <a:moveTo>
                    <a:pt x="127" y="551"/>
                  </a:moveTo>
                  <a:lnTo>
                    <a:pt x="127" y="544"/>
                  </a:lnTo>
                  <a:lnTo>
                    <a:pt x="115" y="551"/>
                  </a:lnTo>
                  <a:lnTo>
                    <a:pt x="115" y="558"/>
                  </a:lnTo>
                  <a:lnTo>
                    <a:pt x="127" y="551"/>
                  </a:lnTo>
                  <a:lnTo>
                    <a:pt x="127" y="551"/>
                  </a:lnTo>
                  <a:close/>
                  <a:moveTo>
                    <a:pt x="104" y="564"/>
                  </a:moveTo>
                  <a:lnTo>
                    <a:pt x="104" y="558"/>
                  </a:lnTo>
                  <a:lnTo>
                    <a:pt x="92" y="564"/>
                  </a:lnTo>
                  <a:lnTo>
                    <a:pt x="92" y="571"/>
                  </a:lnTo>
                  <a:lnTo>
                    <a:pt x="104" y="564"/>
                  </a:lnTo>
                  <a:lnTo>
                    <a:pt x="104" y="564"/>
                  </a:lnTo>
                  <a:close/>
                  <a:moveTo>
                    <a:pt x="81" y="577"/>
                  </a:moveTo>
                  <a:lnTo>
                    <a:pt x="81" y="571"/>
                  </a:lnTo>
                  <a:lnTo>
                    <a:pt x="69" y="577"/>
                  </a:lnTo>
                  <a:lnTo>
                    <a:pt x="69" y="584"/>
                  </a:lnTo>
                  <a:lnTo>
                    <a:pt x="81" y="577"/>
                  </a:lnTo>
                  <a:lnTo>
                    <a:pt x="81" y="577"/>
                  </a:lnTo>
                  <a:close/>
                  <a:moveTo>
                    <a:pt x="58" y="591"/>
                  </a:moveTo>
                  <a:lnTo>
                    <a:pt x="58" y="584"/>
                  </a:lnTo>
                  <a:lnTo>
                    <a:pt x="46" y="591"/>
                  </a:lnTo>
                  <a:lnTo>
                    <a:pt x="46" y="597"/>
                  </a:lnTo>
                  <a:lnTo>
                    <a:pt x="58" y="591"/>
                  </a:lnTo>
                  <a:lnTo>
                    <a:pt x="58" y="591"/>
                  </a:lnTo>
                  <a:close/>
                  <a:moveTo>
                    <a:pt x="35" y="604"/>
                  </a:moveTo>
                  <a:lnTo>
                    <a:pt x="35" y="597"/>
                  </a:lnTo>
                  <a:lnTo>
                    <a:pt x="24" y="604"/>
                  </a:lnTo>
                  <a:lnTo>
                    <a:pt x="24" y="610"/>
                  </a:lnTo>
                  <a:lnTo>
                    <a:pt x="35" y="604"/>
                  </a:lnTo>
                  <a:lnTo>
                    <a:pt x="35" y="604"/>
                  </a:lnTo>
                  <a:close/>
                  <a:moveTo>
                    <a:pt x="12" y="610"/>
                  </a:moveTo>
                  <a:lnTo>
                    <a:pt x="1" y="617"/>
                  </a:lnTo>
                  <a:lnTo>
                    <a:pt x="1" y="624"/>
                  </a:lnTo>
                  <a:lnTo>
                    <a:pt x="12" y="617"/>
                  </a:lnTo>
                  <a:lnTo>
                    <a:pt x="12" y="610"/>
                  </a:lnTo>
                  <a:lnTo>
                    <a:pt x="12" y="610"/>
                  </a:lnTo>
                  <a:close/>
                  <a:moveTo>
                    <a:pt x="584" y="199"/>
                  </a:moveTo>
                  <a:lnTo>
                    <a:pt x="584" y="192"/>
                  </a:lnTo>
                  <a:lnTo>
                    <a:pt x="573" y="199"/>
                  </a:lnTo>
                  <a:lnTo>
                    <a:pt x="573" y="205"/>
                  </a:lnTo>
                  <a:lnTo>
                    <a:pt x="584" y="199"/>
                  </a:lnTo>
                  <a:lnTo>
                    <a:pt x="584" y="199"/>
                  </a:lnTo>
                  <a:close/>
                  <a:moveTo>
                    <a:pt x="561" y="212"/>
                  </a:moveTo>
                  <a:lnTo>
                    <a:pt x="561" y="205"/>
                  </a:lnTo>
                  <a:lnTo>
                    <a:pt x="550" y="212"/>
                  </a:lnTo>
                  <a:lnTo>
                    <a:pt x="550" y="219"/>
                  </a:lnTo>
                  <a:lnTo>
                    <a:pt x="561" y="212"/>
                  </a:lnTo>
                  <a:lnTo>
                    <a:pt x="561" y="212"/>
                  </a:lnTo>
                  <a:close/>
                  <a:moveTo>
                    <a:pt x="538" y="225"/>
                  </a:moveTo>
                  <a:lnTo>
                    <a:pt x="538" y="218"/>
                  </a:lnTo>
                  <a:lnTo>
                    <a:pt x="527" y="225"/>
                  </a:lnTo>
                  <a:lnTo>
                    <a:pt x="527" y="232"/>
                  </a:lnTo>
                  <a:lnTo>
                    <a:pt x="538" y="225"/>
                  </a:lnTo>
                  <a:lnTo>
                    <a:pt x="538" y="225"/>
                  </a:lnTo>
                  <a:close/>
                  <a:moveTo>
                    <a:pt x="515" y="238"/>
                  </a:moveTo>
                  <a:lnTo>
                    <a:pt x="515" y="232"/>
                  </a:lnTo>
                  <a:lnTo>
                    <a:pt x="504" y="238"/>
                  </a:lnTo>
                  <a:lnTo>
                    <a:pt x="504" y="245"/>
                  </a:lnTo>
                  <a:lnTo>
                    <a:pt x="515" y="238"/>
                  </a:lnTo>
                  <a:lnTo>
                    <a:pt x="515" y="238"/>
                  </a:lnTo>
                  <a:close/>
                  <a:moveTo>
                    <a:pt x="493" y="252"/>
                  </a:moveTo>
                  <a:lnTo>
                    <a:pt x="493" y="245"/>
                  </a:lnTo>
                  <a:lnTo>
                    <a:pt x="481" y="251"/>
                  </a:lnTo>
                  <a:lnTo>
                    <a:pt x="481" y="258"/>
                  </a:lnTo>
                  <a:lnTo>
                    <a:pt x="493" y="252"/>
                  </a:lnTo>
                  <a:lnTo>
                    <a:pt x="493" y="252"/>
                  </a:lnTo>
                  <a:close/>
                  <a:moveTo>
                    <a:pt x="470" y="265"/>
                  </a:moveTo>
                  <a:lnTo>
                    <a:pt x="470" y="258"/>
                  </a:lnTo>
                  <a:lnTo>
                    <a:pt x="458" y="265"/>
                  </a:lnTo>
                  <a:lnTo>
                    <a:pt x="458" y="271"/>
                  </a:lnTo>
                  <a:lnTo>
                    <a:pt x="470" y="265"/>
                  </a:lnTo>
                  <a:lnTo>
                    <a:pt x="470" y="265"/>
                  </a:lnTo>
                  <a:close/>
                  <a:moveTo>
                    <a:pt x="447" y="278"/>
                  </a:moveTo>
                  <a:lnTo>
                    <a:pt x="447" y="271"/>
                  </a:lnTo>
                  <a:lnTo>
                    <a:pt x="435" y="278"/>
                  </a:lnTo>
                  <a:lnTo>
                    <a:pt x="435" y="285"/>
                  </a:lnTo>
                  <a:lnTo>
                    <a:pt x="447" y="278"/>
                  </a:lnTo>
                  <a:lnTo>
                    <a:pt x="447" y="278"/>
                  </a:lnTo>
                  <a:close/>
                  <a:moveTo>
                    <a:pt x="447" y="295"/>
                  </a:moveTo>
                  <a:lnTo>
                    <a:pt x="442" y="298"/>
                  </a:lnTo>
                  <a:lnTo>
                    <a:pt x="442" y="285"/>
                  </a:lnTo>
                  <a:lnTo>
                    <a:pt x="447" y="281"/>
                  </a:lnTo>
                  <a:lnTo>
                    <a:pt x="447" y="295"/>
                  </a:lnTo>
                  <a:lnTo>
                    <a:pt x="447" y="295"/>
                  </a:lnTo>
                  <a:close/>
                  <a:moveTo>
                    <a:pt x="447" y="268"/>
                  </a:moveTo>
                  <a:lnTo>
                    <a:pt x="441" y="272"/>
                  </a:lnTo>
                  <a:lnTo>
                    <a:pt x="441" y="258"/>
                  </a:lnTo>
                  <a:lnTo>
                    <a:pt x="447" y="255"/>
                  </a:lnTo>
                  <a:lnTo>
                    <a:pt x="447" y="268"/>
                  </a:lnTo>
                  <a:lnTo>
                    <a:pt x="447" y="268"/>
                  </a:lnTo>
                  <a:close/>
                  <a:moveTo>
                    <a:pt x="424" y="291"/>
                  </a:moveTo>
                  <a:lnTo>
                    <a:pt x="424" y="284"/>
                  </a:lnTo>
                  <a:lnTo>
                    <a:pt x="413" y="291"/>
                  </a:lnTo>
                  <a:lnTo>
                    <a:pt x="413" y="298"/>
                  </a:lnTo>
                  <a:lnTo>
                    <a:pt x="424" y="291"/>
                  </a:lnTo>
                  <a:lnTo>
                    <a:pt x="424" y="291"/>
                  </a:lnTo>
                  <a:close/>
                  <a:moveTo>
                    <a:pt x="401" y="304"/>
                  </a:moveTo>
                  <a:lnTo>
                    <a:pt x="401" y="298"/>
                  </a:lnTo>
                  <a:lnTo>
                    <a:pt x="390" y="304"/>
                  </a:lnTo>
                  <a:lnTo>
                    <a:pt x="390" y="311"/>
                  </a:lnTo>
                  <a:lnTo>
                    <a:pt x="401" y="304"/>
                  </a:lnTo>
                  <a:lnTo>
                    <a:pt x="401" y="304"/>
                  </a:lnTo>
                  <a:close/>
                  <a:moveTo>
                    <a:pt x="378" y="318"/>
                  </a:moveTo>
                  <a:lnTo>
                    <a:pt x="367" y="324"/>
                  </a:lnTo>
                  <a:lnTo>
                    <a:pt x="367" y="317"/>
                  </a:lnTo>
                  <a:lnTo>
                    <a:pt x="378" y="311"/>
                  </a:lnTo>
                  <a:lnTo>
                    <a:pt x="378" y="318"/>
                  </a:lnTo>
                  <a:lnTo>
                    <a:pt x="378" y="318"/>
                  </a:lnTo>
                  <a:close/>
                  <a:moveTo>
                    <a:pt x="355" y="331"/>
                  </a:moveTo>
                  <a:lnTo>
                    <a:pt x="355" y="324"/>
                  </a:lnTo>
                  <a:lnTo>
                    <a:pt x="344" y="331"/>
                  </a:lnTo>
                  <a:lnTo>
                    <a:pt x="344" y="337"/>
                  </a:lnTo>
                  <a:lnTo>
                    <a:pt x="355" y="331"/>
                  </a:lnTo>
                  <a:lnTo>
                    <a:pt x="355" y="331"/>
                  </a:lnTo>
                  <a:close/>
                  <a:moveTo>
                    <a:pt x="332" y="344"/>
                  </a:moveTo>
                  <a:lnTo>
                    <a:pt x="332" y="337"/>
                  </a:lnTo>
                  <a:lnTo>
                    <a:pt x="321" y="344"/>
                  </a:lnTo>
                  <a:lnTo>
                    <a:pt x="321" y="351"/>
                  </a:lnTo>
                  <a:lnTo>
                    <a:pt x="332" y="344"/>
                  </a:lnTo>
                  <a:lnTo>
                    <a:pt x="332" y="344"/>
                  </a:lnTo>
                  <a:close/>
                  <a:moveTo>
                    <a:pt x="309" y="357"/>
                  </a:moveTo>
                  <a:lnTo>
                    <a:pt x="309" y="350"/>
                  </a:lnTo>
                  <a:lnTo>
                    <a:pt x="298" y="357"/>
                  </a:lnTo>
                  <a:lnTo>
                    <a:pt x="298" y="364"/>
                  </a:lnTo>
                  <a:lnTo>
                    <a:pt x="309" y="357"/>
                  </a:lnTo>
                  <a:lnTo>
                    <a:pt x="309" y="357"/>
                  </a:lnTo>
                  <a:close/>
                  <a:moveTo>
                    <a:pt x="287" y="370"/>
                  </a:moveTo>
                  <a:lnTo>
                    <a:pt x="287" y="364"/>
                  </a:lnTo>
                  <a:lnTo>
                    <a:pt x="275" y="370"/>
                  </a:lnTo>
                  <a:lnTo>
                    <a:pt x="275" y="377"/>
                  </a:lnTo>
                  <a:lnTo>
                    <a:pt x="287" y="370"/>
                  </a:lnTo>
                  <a:lnTo>
                    <a:pt x="287" y="370"/>
                  </a:lnTo>
                  <a:close/>
                  <a:moveTo>
                    <a:pt x="264" y="384"/>
                  </a:moveTo>
                  <a:lnTo>
                    <a:pt x="264" y="377"/>
                  </a:lnTo>
                  <a:lnTo>
                    <a:pt x="252" y="383"/>
                  </a:lnTo>
                  <a:lnTo>
                    <a:pt x="252" y="390"/>
                  </a:lnTo>
                  <a:lnTo>
                    <a:pt x="264" y="384"/>
                  </a:lnTo>
                  <a:lnTo>
                    <a:pt x="264" y="384"/>
                  </a:lnTo>
                  <a:close/>
                  <a:moveTo>
                    <a:pt x="241" y="397"/>
                  </a:moveTo>
                  <a:lnTo>
                    <a:pt x="241" y="390"/>
                  </a:lnTo>
                  <a:lnTo>
                    <a:pt x="229" y="397"/>
                  </a:lnTo>
                  <a:lnTo>
                    <a:pt x="229" y="404"/>
                  </a:lnTo>
                  <a:lnTo>
                    <a:pt x="241" y="397"/>
                  </a:lnTo>
                  <a:lnTo>
                    <a:pt x="241" y="397"/>
                  </a:lnTo>
                  <a:close/>
                  <a:moveTo>
                    <a:pt x="218" y="410"/>
                  </a:moveTo>
                  <a:lnTo>
                    <a:pt x="218" y="403"/>
                  </a:lnTo>
                  <a:lnTo>
                    <a:pt x="206" y="410"/>
                  </a:lnTo>
                  <a:lnTo>
                    <a:pt x="206" y="417"/>
                  </a:lnTo>
                  <a:lnTo>
                    <a:pt x="218" y="410"/>
                  </a:lnTo>
                  <a:lnTo>
                    <a:pt x="218" y="410"/>
                  </a:lnTo>
                  <a:close/>
                  <a:moveTo>
                    <a:pt x="218" y="427"/>
                  </a:moveTo>
                  <a:lnTo>
                    <a:pt x="213" y="430"/>
                  </a:lnTo>
                  <a:lnTo>
                    <a:pt x="213" y="417"/>
                  </a:lnTo>
                  <a:lnTo>
                    <a:pt x="218" y="414"/>
                  </a:lnTo>
                  <a:lnTo>
                    <a:pt x="218" y="427"/>
                  </a:lnTo>
                  <a:lnTo>
                    <a:pt x="218" y="427"/>
                  </a:lnTo>
                  <a:close/>
                  <a:moveTo>
                    <a:pt x="218" y="401"/>
                  </a:moveTo>
                  <a:lnTo>
                    <a:pt x="213" y="404"/>
                  </a:lnTo>
                  <a:lnTo>
                    <a:pt x="213" y="390"/>
                  </a:lnTo>
                  <a:lnTo>
                    <a:pt x="218" y="387"/>
                  </a:lnTo>
                  <a:lnTo>
                    <a:pt x="218" y="401"/>
                  </a:lnTo>
                  <a:lnTo>
                    <a:pt x="218" y="401"/>
                  </a:lnTo>
                  <a:close/>
                  <a:moveTo>
                    <a:pt x="195" y="423"/>
                  </a:moveTo>
                  <a:lnTo>
                    <a:pt x="195" y="416"/>
                  </a:lnTo>
                  <a:lnTo>
                    <a:pt x="183" y="423"/>
                  </a:lnTo>
                  <a:lnTo>
                    <a:pt x="184" y="430"/>
                  </a:lnTo>
                  <a:lnTo>
                    <a:pt x="195" y="423"/>
                  </a:lnTo>
                  <a:lnTo>
                    <a:pt x="195" y="423"/>
                  </a:lnTo>
                  <a:close/>
                  <a:moveTo>
                    <a:pt x="172" y="437"/>
                  </a:moveTo>
                  <a:lnTo>
                    <a:pt x="172" y="430"/>
                  </a:lnTo>
                  <a:lnTo>
                    <a:pt x="161" y="436"/>
                  </a:lnTo>
                  <a:lnTo>
                    <a:pt x="161" y="443"/>
                  </a:lnTo>
                  <a:lnTo>
                    <a:pt x="172" y="437"/>
                  </a:lnTo>
                  <a:lnTo>
                    <a:pt x="172" y="437"/>
                  </a:lnTo>
                  <a:close/>
                  <a:moveTo>
                    <a:pt x="149" y="450"/>
                  </a:moveTo>
                  <a:lnTo>
                    <a:pt x="149" y="443"/>
                  </a:lnTo>
                  <a:lnTo>
                    <a:pt x="138" y="449"/>
                  </a:lnTo>
                  <a:lnTo>
                    <a:pt x="138" y="456"/>
                  </a:lnTo>
                  <a:lnTo>
                    <a:pt x="149" y="450"/>
                  </a:lnTo>
                  <a:lnTo>
                    <a:pt x="149" y="450"/>
                  </a:lnTo>
                  <a:close/>
                  <a:moveTo>
                    <a:pt x="142" y="445"/>
                  </a:moveTo>
                  <a:lnTo>
                    <a:pt x="136" y="448"/>
                  </a:lnTo>
                  <a:lnTo>
                    <a:pt x="136" y="435"/>
                  </a:lnTo>
                  <a:lnTo>
                    <a:pt x="142" y="431"/>
                  </a:lnTo>
                  <a:lnTo>
                    <a:pt x="142" y="445"/>
                  </a:lnTo>
                  <a:lnTo>
                    <a:pt x="142" y="445"/>
                  </a:lnTo>
                  <a:close/>
                  <a:moveTo>
                    <a:pt x="126" y="463"/>
                  </a:moveTo>
                  <a:lnTo>
                    <a:pt x="126" y="456"/>
                  </a:lnTo>
                  <a:lnTo>
                    <a:pt x="115" y="463"/>
                  </a:lnTo>
                  <a:lnTo>
                    <a:pt x="115" y="470"/>
                  </a:lnTo>
                  <a:lnTo>
                    <a:pt x="126" y="463"/>
                  </a:lnTo>
                  <a:lnTo>
                    <a:pt x="126" y="463"/>
                  </a:lnTo>
                  <a:close/>
                  <a:moveTo>
                    <a:pt x="103" y="476"/>
                  </a:moveTo>
                  <a:lnTo>
                    <a:pt x="103" y="469"/>
                  </a:lnTo>
                  <a:lnTo>
                    <a:pt x="92" y="476"/>
                  </a:lnTo>
                  <a:lnTo>
                    <a:pt x="92" y="483"/>
                  </a:lnTo>
                  <a:lnTo>
                    <a:pt x="103" y="476"/>
                  </a:lnTo>
                  <a:lnTo>
                    <a:pt x="103" y="476"/>
                  </a:lnTo>
                  <a:close/>
                  <a:moveTo>
                    <a:pt x="81" y="489"/>
                  </a:moveTo>
                  <a:lnTo>
                    <a:pt x="81" y="483"/>
                  </a:lnTo>
                  <a:lnTo>
                    <a:pt x="69" y="489"/>
                  </a:lnTo>
                  <a:lnTo>
                    <a:pt x="69" y="496"/>
                  </a:lnTo>
                  <a:lnTo>
                    <a:pt x="81" y="489"/>
                  </a:lnTo>
                  <a:lnTo>
                    <a:pt x="81" y="489"/>
                  </a:lnTo>
                  <a:close/>
                  <a:moveTo>
                    <a:pt x="58" y="503"/>
                  </a:moveTo>
                  <a:lnTo>
                    <a:pt x="58" y="496"/>
                  </a:lnTo>
                  <a:lnTo>
                    <a:pt x="46" y="502"/>
                  </a:lnTo>
                  <a:lnTo>
                    <a:pt x="46" y="509"/>
                  </a:lnTo>
                  <a:lnTo>
                    <a:pt x="58" y="503"/>
                  </a:lnTo>
                  <a:lnTo>
                    <a:pt x="58" y="503"/>
                  </a:lnTo>
                  <a:close/>
                  <a:moveTo>
                    <a:pt x="35" y="516"/>
                  </a:moveTo>
                  <a:lnTo>
                    <a:pt x="35" y="509"/>
                  </a:lnTo>
                  <a:lnTo>
                    <a:pt x="23" y="516"/>
                  </a:lnTo>
                  <a:lnTo>
                    <a:pt x="23" y="522"/>
                  </a:lnTo>
                  <a:lnTo>
                    <a:pt x="35" y="516"/>
                  </a:lnTo>
                  <a:lnTo>
                    <a:pt x="35" y="516"/>
                  </a:lnTo>
                  <a:close/>
                  <a:moveTo>
                    <a:pt x="12" y="522"/>
                  </a:moveTo>
                  <a:lnTo>
                    <a:pt x="0" y="529"/>
                  </a:lnTo>
                  <a:lnTo>
                    <a:pt x="0" y="536"/>
                  </a:lnTo>
                  <a:lnTo>
                    <a:pt x="12" y="529"/>
                  </a:lnTo>
                  <a:lnTo>
                    <a:pt x="12" y="522"/>
                  </a:lnTo>
                  <a:lnTo>
                    <a:pt x="12" y="522"/>
                  </a:lnTo>
                  <a:close/>
                  <a:moveTo>
                    <a:pt x="584" y="111"/>
                  </a:moveTo>
                  <a:lnTo>
                    <a:pt x="584" y="104"/>
                  </a:lnTo>
                  <a:lnTo>
                    <a:pt x="572" y="111"/>
                  </a:lnTo>
                  <a:lnTo>
                    <a:pt x="572" y="117"/>
                  </a:lnTo>
                  <a:lnTo>
                    <a:pt x="584" y="111"/>
                  </a:lnTo>
                  <a:lnTo>
                    <a:pt x="584" y="111"/>
                  </a:lnTo>
                  <a:close/>
                  <a:moveTo>
                    <a:pt x="561" y="124"/>
                  </a:moveTo>
                  <a:lnTo>
                    <a:pt x="561" y="117"/>
                  </a:lnTo>
                  <a:lnTo>
                    <a:pt x="550" y="124"/>
                  </a:lnTo>
                  <a:lnTo>
                    <a:pt x="550" y="130"/>
                  </a:lnTo>
                  <a:lnTo>
                    <a:pt x="561" y="124"/>
                  </a:lnTo>
                  <a:lnTo>
                    <a:pt x="561" y="124"/>
                  </a:lnTo>
                  <a:close/>
                  <a:moveTo>
                    <a:pt x="538" y="137"/>
                  </a:moveTo>
                  <a:lnTo>
                    <a:pt x="538" y="131"/>
                  </a:lnTo>
                  <a:lnTo>
                    <a:pt x="527" y="137"/>
                  </a:lnTo>
                  <a:lnTo>
                    <a:pt x="527" y="144"/>
                  </a:lnTo>
                  <a:lnTo>
                    <a:pt x="538" y="137"/>
                  </a:lnTo>
                  <a:lnTo>
                    <a:pt x="538" y="137"/>
                  </a:lnTo>
                  <a:close/>
                  <a:moveTo>
                    <a:pt x="515" y="150"/>
                  </a:moveTo>
                  <a:lnTo>
                    <a:pt x="515" y="144"/>
                  </a:lnTo>
                  <a:lnTo>
                    <a:pt x="504" y="150"/>
                  </a:lnTo>
                  <a:lnTo>
                    <a:pt x="504" y="157"/>
                  </a:lnTo>
                  <a:lnTo>
                    <a:pt x="515" y="150"/>
                  </a:lnTo>
                  <a:lnTo>
                    <a:pt x="515" y="150"/>
                  </a:lnTo>
                  <a:close/>
                  <a:moveTo>
                    <a:pt x="493" y="163"/>
                  </a:moveTo>
                  <a:lnTo>
                    <a:pt x="493" y="157"/>
                  </a:lnTo>
                  <a:lnTo>
                    <a:pt x="481" y="164"/>
                  </a:lnTo>
                  <a:lnTo>
                    <a:pt x="481" y="170"/>
                  </a:lnTo>
                  <a:lnTo>
                    <a:pt x="493" y="163"/>
                  </a:lnTo>
                  <a:lnTo>
                    <a:pt x="493" y="163"/>
                  </a:lnTo>
                  <a:close/>
                  <a:moveTo>
                    <a:pt x="469" y="177"/>
                  </a:moveTo>
                  <a:lnTo>
                    <a:pt x="469" y="170"/>
                  </a:lnTo>
                  <a:lnTo>
                    <a:pt x="458" y="177"/>
                  </a:lnTo>
                  <a:lnTo>
                    <a:pt x="458" y="183"/>
                  </a:lnTo>
                  <a:lnTo>
                    <a:pt x="469" y="177"/>
                  </a:lnTo>
                  <a:lnTo>
                    <a:pt x="469" y="177"/>
                  </a:lnTo>
                  <a:close/>
                  <a:moveTo>
                    <a:pt x="441" y="186"/>
                  </a:moveTo>
                  <a:lnTo>
                    <a:pt x="435" y="190"/>
                  </a:lnTo>
                  <a:lnTo>
                    <a:pt x="435" y="196"/>
                  </a:lnTo>
                  <a:lnTo>
                    <a:pt x="441" y="193"/>
                  </a:lnTo>
                  <a:lnTo>
                    <a:pt x="446" y="190"/>
                  </a:lnTo>
                  <a:lnTo>
                    <a:pt x="447" y="189"/>
                  </a:lnTo>
                  <a:lnTo>
                    <a:pt x="447" y="176"/>
                  </a:lnTo>
                  <a:lnTo>
                    <a:pt x="441" y="180"/>
                  </a:lnTo>
                  <a:lnTo>
                    <a:pt x="441" y="186"/>
                  </a:lnTo>
                  <a:lnTo>
                    <a:pt x="441" y="186"/>
                  </a:lnTo>
                  <a:close/>
                  <a:moveTo>
                    <a:pt x="424" y="203"/>
                  </a:moveTo>
                  <a:lnTo>
                    <a:pt x="424" y="197"/>
                  </a:lnTo>
                  <a:lnTo>
                    <a:pt x="412" y="203"/>
                  </a:lnTo>
                  <a:lnTo>
                    <a:pt x="412" y="210"/>
                  </a:lnTo>
                  <a:lnTo>
                    <a:pt x="424" y="203"/>
                  </a:lnTo>
                  <a:lnTo>
                    <a:pt x="424" y="203"/>
                  </a:lnTo>
                  <a:close/>
                  <a:moveTo>
                    <a:pt x="401" y="216"/>
                  </a:moveTo>
                  <a:lnTo>
                    <a:pt x="401" y="210"/>
                  </a:lnTo>
                  <a:lnTo>
                    <a:pt x="389" y="216"/>
                  </a:lnTo>
                  <a:lnTo>
                    <a:pt x="389" y="223"/>
                  </a:lnTo>
                  <a:lnTo>
                    <a:pt x="401" y="216"/>
                  </a:lnTo>
                  <a:lnTo>
                    <a:pt x="401" y="216"/>
                  </a:lnTo>
                  <a:close/>
                  <a:moveTo>
                    <a:pt x="378" y="223"/>
                  </a:moveTo>
                  <a:lnTo>
                    <a:pt x="371" y="227"/>
                  </a:lnTo>
                  <a:lnTo>
                    <a:pt x="371" y="220"/>
                  </a:lnTo>
                  <a:lnTo>
                    <a:pt x="365" y="223"/>
                  </a:lnTo>
                  <a:lnTo>
                    <a:pt x="365" y="237"/>
                  </a:lnTo>
                  <a:lnTo>
                    <a:pt x="366" y="236"/>
                  </a:lnTo>
                  <a:lnTo>
                    <a:pt x="371" y="234"/>
                  </a:lnTo>
                  <a:lnTo>
                    <a:pt x="378" y="229"/>
                  </a:lnTo>
                  <a:lnTo>
                    <a:pt x="378" y="223"/>
                  </a:lnTo>
                  <a:lnTo>
                    <a:pt x="378" y="223"/>
                  </a:lnTo>
                  <a:close/>
                  <a:moveTo>
                    <a:pt x="355" y="243"/>
                  </a:moveTo>
                  <a:lnTo>
                    <a:pt x="355" y="236"/>
                  </a:lnTo>
                  <a:lnTo>
                    <a:pt x="344" y="243"/>
                  </a:lnTo>
                  <a:lnTo>
                    <a:pt x="344" y="249"/>
                  </a:lnTo>
                  <a:lnTo>
                    <a:pt x="355" y="243"/>
                  </a:lnTo>
                  <a:lnTo>
                    <a:pt x="355" y="243"/>
                  </a:lnTo>
                  <a:close/>
                  <a:moveTo>
                    <a:pt x="332" y="256"/>
                  </a:moveTo>
                  <a:lnTo>
                    <a:pt x="332" y="249"/>
                  </a:lnTo>
                  <a:lnTo>
                    <a:pt x="321" y="256"/>
                  </a:lnTo>
                  <a:lnTo>
                    <a:pt x="321" y="262"/>
                  </a:lnTo>
                  <a:lnTo>
                    <a:pt x="332" y="256"/>
                  </a:lnTo>
                  <a:lnTo>
                    <a:pt x="332" y="256"/>
                  </a:lnTo>
                  <a:close/>
                  <a:moveTo>
                    <a:pt x="309" y="269"/>
                  </a:moveTo>
                  <a:lnTo>
                    <a:pt x="309" y="263"/>
                  </a:lnTo>
                  <a:lnTo>
                    <a:pt x="298" y="269"/>
                  </a:lnTo>
                  <a:lnTo>
                    <a:pt x="298" y="276"/>
                  </a:lnTo>
                  <a:lnTo>
                    <a:pt x="309" y="269"/>
                  </a:lnTo>
                  <a:lnTo>
                    <a:pt x="309" y="269"/>
                  </a:lnTo>
                  <a:close/>
                  <a:moveTo>
                    <a:pt x="287" y="282"/>
                  </a:moveTo>
                  <a:lnTo>
                    <a:pt x="286" y="276"/>
                  </a:lnTo>
                  <a:lnTo>
                    <a:pt x="275" y="282"/>
                  </a:lnTo>
                  <a:lnTo>
                    <a:pt x="275" y="289"/>
                  </a:lnTo>
                  <a:lnTo>
                    <a:pt x="287" y="282"/>
                  </a:lnTo>
                  <a:lnTo>
                    <a:pt x="287" y="282"/>
                  </a:lnTo>
                  <a:close/>
                  <a:moveTo>
                    <a:pt x="263" y="295"/>
                  </a:moveTo>
                  <a:lnTo>
                    <a:pt x="263" y="289"/>
                  </a:lnTo>
                  <a:lnTo>
                    <a:pt x="252" y="296"/>
                  </a:lnTo>
                  <a:lnTo>
                    <a:pt x="252" y="302"/>
                  </a:lnTo>
                  <a:lnTo>
                    <a:pt x="263" y="295"/>
                  </a:lnTo>
                  <a:lnTo>
                    <a:pt x="263" y="295"/>
                  </a:lnTo>
                  <a:close/>
                  <a:moveTo>
                    <a:pt x="240" y="309"/>
                  </a:moveTo>
                  <a:lnTo>
                    <a:pt x="240" y="302"/>
                  </a:lnTo>
                  <a:lnTo>
                    <a:pt x="229" y="309"/>
                  </a:lnTo>
                  <a:lnTo>
                    <a:pt x="229" y="315"/>
                  </a:lnTo>
                  <a:lnTo>
                    <a:pt x="240" y="309"/>
                  </a:lnTo>
                  <a:lnTo>
                    <a:pt x="240" y="309"/>
                  </a:lnTo>
                  <a:close/>
                  <a:moveTo>
                    <a:pt x="213" y="318"/>
                  </a:moveTo>
                  <a:lnTo>
                    <a:pt x="206" y="322"/>
                  </a:lnTo>
                  <a:lnTo>
                    <a:pt x="206" y="328"/>
                  </a:lnTo>
                  <a:lnTo>
                    <a:pt x="213" y="325"/>
                  </a:lnTo>
                  <a:lnTo>
                    <a:pt x="218" y="322"/>
                  </a:lnTo>
                  <a:lnTo>
                    <a:pt x="218" y="322"/>
                  </a:lnTo>
                  <a:lnTo>
                    <a:pt x="218" y="308"/>
                  </a:lnTo>
                  <a:lnTo>
                    <a:pt x="213" y="312"/>
                  </a:lnTo>
                  <a:lnTo>
                    <a:pt x="213" y="318"/>
                  </a:lnTo>
                  <a:lnTo>
                    <a:pt x="213" y="318"/>
                  </a:lnTo>
                  <a:close/>
                  <a:moveTo>
                    <a:pt x="195" y="335"/>
                  </a:moveTo>
                  <a:lnTo>
                    <a:pt x="195" y="329"/>
                  </a:lnTo>
                  <a:lnTo>
                    <a:pt x="183" y="335"/>
                  </a:lnTo>
                  <a:lnTo>
                    <a:pt x="183" y="342"/>
                  </a:lnTo>
                  <a:lnTo>
                    <a:pt x="195" y="335"/>
                  </a:lnTo>
                  <a:lnTo>
                    <a:pt x="195" y="335"/>
                  </a:lnTo>
                  <a:close/>
                  <a:moveTo>
                    <a:pt x="172" y="348"/>
                  </a:moveTo>
                  <a:lnTo>
                    <a:pt x="172" y="342"/>
                  </a:lnTo>
                  <a:lnTo>
                    <a:pt x="161" y="348"/>
                  </a:lnTo>
                  <a:lnTo>
                    <a:pt x="161" y="355"/>
                  </a:lnTo>
                  <a:lnTo>
                    <a:pt x="172" y="348"/>
                  </a:lnTo>
                  <a:lnTo>
                    <a:pt x="172" y="348"/>
                  </a:lnTo>
                  <a:close/>
                  <a:moveTo>
                    <a:pt x="149" y="355"/>
                  </a:moveTo>
                  <a:lnTo>
                    <a:pt x="142" y="359"/>
                  </a:lnTo>
                  <a:lnTo>
                    <a:pt x="142" y="353"/>
                  </a:lnTo>
                  <a:lnTo>
                    <a:pt x="136" y="356"/>
                  </a:lnTo>
                  <a:lnTo>
                    <a:pt x="136" y="369"/>
                  </a:lnTo>
                  <a:lnTo>
                    <a:pt x="138" y="368"/>
                  </a:lnTo>
                  <a:lnTo>
                    <a:pt x="142" y="366"/>
                  </a:lnTo>
                  <a:lnTo>
                    <a:pt x="149" y="361"/>
                  </a:lnTo>
                  <a:lnTo>
                    <a:pt x="149" y="355"/>
                  </a:lnTo>
                  <a:lnTo>
                    <a:pt x="149" y="355"/>
                  </a:lnTo>
                  <a:close/>
                  <a:moveTo>
                    <a:pt x="126" y="375"/>
                  </a:moveTo>
                  <a:lnTo>
                    <a:pt x="126" y="368"/>
                  </a:lnTo>
                  <a:lnTo>
                    <a:pt x="115" y="375"/>
                  </a:lnTo>
                  <a:lnTo>
                    <a:pt x="115" y="381"/>
                  </a:lnTo>
                  <a:lnTo>
                    <a:pt x="126" y="375"/>
                  </a:lnTo>
                  <a:lnTo>
                    <a:pt x="126" y="375"/>
                  </a:lnTo>
                  <a:close/>
                  <a:moveTo>
                    <a:pt x="103" y="388"/>
                  </a:moveTo>
                  <a:lnTo>
                    <a:pt x="103" y="382"/>
                  </a:lnTo>
                  <a:lnTo>
                    <a:pt x="92" y="388"/>
                  </a:lnTo>
                  <a:lnTo>
                    <a:pt x="92" y="395"/>
                  </a:lnTo>
                  <a:lnTo>
                    <a:pt x="103" y="388"/>
                  </a:lnTo>
                  <a:lnTo>
                    <a:pt x="103" y="388"/>
                  </a:lnTo>
                  <a:close/>
                  <a:moveTo>
                    <a:pt x="80" y="401"/>
                  </a:moveTo>
                  <a:lnTo>
                    <a:pt x="80" y="395"/>
                  </a:lnTo>
                  <a:lnTo>
                    <a:pt x="69" y="401"/>
                  </a:lnTo>
                  <a:lnTo>
                    <a:pt x="69" y="408"/>
                  </a:lnTo>
                  <a:lnTo>
                    <a:pt x="80" y="401"/>
                  </a:lnTo>
                  <a:lnTo>
                    <a:pt x="80" y="401"/>
                  </a:lnTo>
                  <a:close/>
                  <a:moveTo>
                    <a:pt x="57" y="414"/>
                  </a:moveTo>
                  <a:lnTo>
                    <a:pt x="57" y="408"/>
                  </a:lnTo>
                  <a:lnTo>
                    <a:pt x="46" y="415"/>
                  </a:lnTo>
                  <a:lnTo>
                    <a:pt x="46" y="421"/>
                  </a:lnTo>
                  <a:lnTo>
                    <a:pt x="57" y="414"/>
                  </a:lnTo>
                  <a:lnTo>
                    <a:pt x="57" y="414"/>
                  </a:lnTo>
                  <a:close/>
                  <a:moveTo>
                    <a:pt x="34" y="428"/>
                  </a:moveTo>
                  <a:lnTo>
                    <a:pt x="34" y="421"/>
                  </a:lnTo>
                  <a:lnTo>
                    <a:pt x="23" y="428"/>
                  </a:lnTo>
                  <a:lnTo>
                    <a:pt x="23" y="434"/>
                  </a:lnTo>
                  <a:lnTo>
                    <a:pt x="34" y="428"/>
                  </a:lnTo>
                  <a:lnTo>
                    <a:pt x="34" y="428"/>
                  </a:lnTo>
                  <a:close/>
                  <a:moveTo>
                    <a:pt x="12" y="434"/>
                  </a:moveTo>
                  <a:lnTo>
                    <a:pt x="0" y="441"/>
                  </a:lnTo>
                  <a:lnTo>
                    <a:pt x="0" y="447"/>
                  </a:lnTo>
                  <a:lnTo>
                    <a:pt x="12" y="441"/>
                  </a:lnTo>
                  <a:lnTo>
                    <a:pt x="12" y="434"/>
                  </a:lnTo>
                  <a:lnTo>
                    <a:pt x="12" y="434"/>
                  </a:lnTo>
                  <a:close/>
                  <a:moveTo>
                    <a:pt x="584" y="23"/>
                  </a:moveTo>
                  <a:lnTo>
                    <a:pt x="583" y="16"/>
                  </a:lnTo>
                  <a:lnTo>
                    <a:pt x="572" y="22"/>
                  </a:lnTo>
                  <a:lnTo>
                    <a:pt x="572" y="29"/>
                  </a:lnTo>
                  <a:lnTo>
                    <a:pt x="584" y="23"/>
                  </a:lnTo>
                  <a:lnTo>
                    <a:pt x="584" y="23"/>
                  </a:lnTo>
                  <a:close/>
                  <a:moveTo>
                    <a:pt x="561" y="36"/>
                  </a:moveTo>
                  <a:lnTo>
                    <a:pt x="560" y="29"/>
                  </a:lnTo>
                  <a:lnTo>
                    <a:pt x="549" y="36"/>
                  </a:lnTo>
                  <a:lnTo>
                    <a:pt x="549" y="42"/>
                  </a:lnTo>
                  <a:lnTo>
                    <a:pt x="561" y="36"/>
                  </a:lnTo>
                  <a:lnTo>
                    <a:pt x="561" y="36"/>
                  </a:lnTo>
                  <a:close/>
                  <a:moveTo>
                    <a:pt x="538" y="49"/>
                  </a:moveTo>
                  <a:lnTo>
                    <a:pt x="538" y="42"/>
                  </a:lnTo>
                  <a:lnTo>
                    <a:pt x="526" y="49"/>
                  </a:lnTo>
                  <a:lnTo>
                    <a:pt x="526" y="56"/>
                  </a:lnTo>
                  <a:lnTo>
                    <a:pt x="538" y="49"/>
                  </a:lnTo>
                  <a:lnTo>
                    <a:pt x="538" y="49"/>
                  </a:lnTo>
                  <a:close/>
                  <a:moveTo>
                    <a:pt x="515" y="62"/>
                  </a:moveTo>
                  <a:lnTo>
                    <a:pt x="515" y="55"/>
                  </a:lnTo>
                  <a:lnTo>
                    <a:pt x="503" y="62"/>
                  </a:lnTo>
                  <a:lnTo>
                    <a:pt x="503" y="69"/>
                  </a:lnTo>
                  <a:lnTo>
                    <a:pt x="515" y="62"/>
                  </a:lnTo>
                  <a:lnTo>
                    <a:pt x="515" y="62"/>
                  </a:lnTo>
                  <a:close/>
                  <a:moveTo>
                    <a:pt x="492" y="75"/>
                  </a:moveTo>
                  <a:lnTo>
                    <a:pt x="492" y="69"/>
                  </a:lnTo>
                  <a:lnTo>
                    <a:pt x="481" y="75"/>
                  </a:lnTo>
                  <a:lnTo>
                    <a:pt x="481" y="82"/>
                  </a:lnTo>
                  <a:lnTo>
                    <a:pt x="492" y="75"/>
                  </a:lnTo>
                  <a:lnTo>
                    <a:pt x="492" y="75"/>
                  </a:lnTo>
                  <a:close/>
                  <a:moveTo>
                    <a:pt x="469" y="89"/>
                  </a:moveTo>
                  <a:lnTo>
                    <a:pt x="469" y="82"/>
                  </a:lnTo>
                  <a:lnTo>
                    <a:pt x="458" y="88"/>
                  </a:lnTo>
                  <a:lnTo>
                    <a:pt x="458" y="95"/>
                  </a:lnTo>
                  <a:lnTo>
                    <a:pt x="469" y="89"/>
                  </a:lnTo>
                  <a:lnTo>
                    <a:pt x="469" y="89"/>
                  </a:lnTo>
                  <a:close/>
                  <a:moveTo>
                    <a:pt x="446" y="97"/>
                  </a:moveTo>
                  <a:lnTo>
                    <a:pt x="446" y="95"/>
                  </a:lnTo>
                  <a:lnTo>
                    <a:pt x="435" y="102"/>
                  </a:lnTo>
                  <a:lnTo>
                    <a:pt x="435" y="109"/>
                  </a:lnTo>
                  <a:lnTo>
                    <a:pt x="441" y="105"/>
                  </a:lnTo>
                  <a:lnTo>
                    <a:pt x="441" y="113"/>
                  </a:lnTo>
                  <a:lnTo>
                    <a:pt x="447" y="110"/>
                  </a:lnTo>
                  <a:lnTo>
                    <a:pt x="447" y="97"/>
                  </a:lnTo>
                  <a:lnTo>
                    <a:pt x="446" y="97"/>
                  </a:lnTo>
                  <a:lnTo>
                    <a:pt x="446" y="97"/>
                  </a:lnTo>
                  <a:close/>
                  <a:moveTo>
                    <a:pt x="424" y="115"/>
                  </a:moveTo>
                  <a:lnTo>
                    <a:pt x="424" y="108"/>
                  </a:lnTo>
                  <a:lnTo>
                    <a:pt x="412" y="115"/>
                  </a:lnTo>
                  <a:lnTo>
                    <a:pt x="412" y="122"/>
                  </a:lnTo>
                  <a:lnTo>
                    <a:pt x="424" y="115"/>
                  </a:lnTo>
                  <a:lnTo>
                    <a:pt x="424" y="115"/>
                  </a:lnTo>
                  <a:close/>
                  <a:moveTo>
                    <a:pt x="401" y="128"/>
                  </a:moveTo>
                  <a:lnTo>
                    <a:pt x="401" y="121"/>
                  </a:lnTo>
                  <a:lnTo>
                    <a:pt x="389" y="128"/>
                  </a:lnTo>
                  <a:lnTo>
                    <a:pt x="389" y="135"/>
                  </a:lnTo>
                  <a:lnTo>
                    <a:pt x="401" y="128"/>
                  </a:lnTo>
                  <a:lnTo>
                    <a:pt x="401" y="128"/>
                  </a:lnTo>
                  <a:close/>
                  <a:moveTo>
                    <a:pt x="377" y="142"/>
                  </a:moveTo>
                  <a:lnTo>
                    <a:pt x="377" y="135"/>
                  </a:lnTo>
                  <a:lnTo>
                    <a:pt x="366" y="141"/>
                  </a:lnTo>
                  <a:lnTo>
                    <a:pt x="366" y="143"/>
                  </a:lnTo>
                  <a:lnTo>
                    <a:pt x="365" y="144"/>
                  </a:lnTo>
                  <a:lnTo>
                    <a:pt x="365" y="157"/>
                  </a:lnTo>
                  <a:lnTo>
                    <a:pt x="370" y="154"/>
                  </a:lnTo>
                  <a:lnTo>
                    <a:pt x="370" y="146"/>
                  </a:lnTo>
                  <a:lnTo>
                    <a:pt x="377" y="142"/>
                  </a:lnTo>
                  <a:lnTo>
                    <a:pt x="377" y="142"/>
                  </a:lnTo>
                  <a:close/>
                  <a:moveTo>
                    <a:pt x="355" y="155"/>
                  </a:moveTo>
                  <a:lnTo>
                    <a:pt x="355" y="148"/>
                  </a:lnTo>
                  <a:lnTo>
                    <a:pt x="343" y="154"/>
                  </a:lnTo>
                  <a:lnTo>
                    <a:pt x="343" y="161"/>
                  </a:lnTo>
                  <a:lnTo>
                    <a:pt x="355" y="155"/>
                  </a:lnTo>
                  <a:lnTo>
                    <a:pt x="355" y="155"/>
                  </a:lnTo>
                  <a:close/>
                  <a:moveTo>
                    <a:pt x="332" y="168"/>
                  </a:moveTo>
                  <a:lnTo>
                    <a:pt x="332" y="161"/>
                  </a:lnTo>
                  <a:lnTo>
                    <a:pt x="320" y="168"/>
                  </a:lnTo>
                  <a:lnTo>
                    <a:pt x="320" y="175"/>
                  </a:lnTo>
                  <a:lnTo>
                    <a:pt x="332" y="168"/>
                  </a:lnTo>
                  <a:lnTo>
                    <a:pt x="332" y="168"/>
                  </a:lnTo>
                  <a:close/>
                  <a:moveTo>
                    <a:pt x="309" y="181"/>
                  </a:moveTo>
                  <a:lnTo>
                    <a:pt x="309" y="174"/>
                  </a:lnTo>
                  <a:lnTo>
                    <a:pt x="297" y="181"/>
                  </a:lnTo>
                  <a:lnTo>
                    <a:pt x="297" y="188"/>
                  </a:lnTo>
                  <a:lnTo>
                    <a:pt x="309" y="181"/>
                  </a:lnTo>
                  <a:lnTo>
                    <a:pt x="309" y="181"/>
                  </a:lnTo>
                  <a:close/>
                  <a:moveTo>
                    <a:pt x="286" y="194"/>
                  </a:moveTo>
                  <a:lnTo>
                    <a:pt x="286" y="187"/>
                  </a:lnTo>
                  <a:lnTo>
                    <a:pt x="275" y="194"/>
                  </a:lnTo>
                  <a:lnTo>
                    <a:pt x="275" y="201"/>
                  </a:lnTo>
                  <a:lnTo>
                    <a:pt x="286" y="194"/>
                  </a:lnTo>
                  <a:lnTo>
                    <a:pt x="286" y="194"/>
                  </a:lnTo>
                  <a:close/>
                  <a:moveTo>
                    <a:pt x="263" y="208"/>
                  </a:moveTo>
                  <a:lnTo>
                    <a:pt x="263" y="201"/>
                  </a:lnTo>
                  <a:lnTo>
                    <a:pt x="252" y="207"/>
                  </a:lnTo>
                  <a:lnTo>
                    <a:pt x="252" y="214"/>
                  </a:lnTo>
                  <a:lnTo>
                    <a:pt x="263" y="208"/>
                  </a:lnTo>
                  <a:lnTo>
                    <a:pt x="263" y="208"/>
                  </a:lnTo>
                  <a:close/>
                  <a:moveTo>
                    <a:pt x="240" y="221"/>
                  </a:moveTo>
                  <a:lnTo>
                    <a:pt x="240" y="214"/>
                  </a:lnTo>
                  <a:lnTo>
                    <a:pt x="229" y="221"/>
                  </a:lnTo>
                  <a:lnTo>
                    <a:pt x="229" y="227"/>
                  </a:lnTo>
                  <a:lnTo>
                    <a:pt x="240" y="221"/>
                  </a:lnTo>
                  <a:lnTo>
                    <a:pt x="240" y="221"/>
                  </a:lnTo>
                  <a:close/>
                  <a:moveTo>
                    <a:pt x="218" y="229"/>
                  </a:moveTo>
                  <a:lnTo>
                    <a:pt x="218" y="227"/>
                  </a:lnTo>
                  <a:lnTo>
                    <a:pt x="206" y="234"/>
                  </a:lnTo>
                  <a:lnTo>
                    <a:pt x="206" y="241"/>
                  </a:lnTo>
                  <a:lnTo>
                    <a:pt x="212" y="237"/>
                  </a:lnTo>
                  <a:lnTo>
                    <a:pt x="212" y="245"/>
                  </a:lnTo>
                  <a:lnTo>
                    <a:pt x="218" y="242"/>
                  </a:lnTo>
                  <a:lnTo>
                    <a:pt x="218" y="229"/>
                  </a:lnTo>
                  <a:lnTo>
                    <a:pt x="218" y="229"/>
                  </a:lnTo>
                  <a:lnTo>
                    <a:pt x="218" y="229"/>
                  </a:lnTo>
                  <a:close/>
                  <a:moveTo>
                    <a:pt x="195" y="247"/>
                  </a:moveTo>
                  <a:lnTo>
                    <a:pt x="195" y="240"/>
                  </a:lnTo>
                  <a:lnTo>
                    <a:pt x="183" y="247"/>
                  </a:lnTo>
                  <a:lnTo>
                    <a:pt x="183" y="254"/>
                  </a:lnTo>
                  <a:lnTo>
                    <a:pt x="195" y="247"/>
                  </a:lnTo>
                  <a:lnTo>
                    <a:pt x="195" y="247"/>
                  </a:lnTo>
                  <a:close/>
                  <a:moveTo>
                    <a:pt x="171" y="261"/>
                  </a:moveTo>
                  <a:lnTo>
                    <a:pt x="171" y="254"/>
                  </a:lnTo>
                  <a:lnTo>
                    <a:pt x="160" y="260"/>
                  </a:lnTo>
                  <a:lnTo>
                    <a:pt x="160" y="267"/>
                  </a:lnTo>
                  <a:lnTo>
                    <a:pt x="171" y="261"/>
                  </a:lnTo>
                  <a:lnTo>
                    <a:pt x="171" y="261"/>
                  </a:lnTo>
                  <a:close/>
                  <a:moveTo>
                    <a:pt x="126" y="287"/>
                  </a:moveTo>
                  <a:lnTo>
                    <a:pt x="126" y="280"/>
                  </a:lnTo>
                  <a:lnTo>
                    <a:pt x="114" y="287"/>
                  </a:lnTo>
                  <a:lnTo>
                    <a:pt x="114" y="294"/>
                  </a:lnTo>
                  <a:lnTo>
                    <a:pt x="126" y="287"/>
                  </a:lnTo>
                  <a:lnTo>
                    <a:pt x="126" y="287"/>
                  </a:lnTo>
                  <a:close/>
                  <a:moveTo>
                    <a:pt x="103" y="300"/>
                  </a:moveTo>
                  <a:lnTo>
                    <a:pt x="103" y="293"/>
                  </a:lnTo>
                  <a:lnTo>
                    <a:pt x="92" y="300"/>
                  </a:lnTo>
                  <a:lnTo>
                    <a:pt x="92" y="307"/>
                  </a:lnTo>
                  <a:lnTo>
                    <a:pt x="103" y="300"/>
                  </a:lnTo>
                  <a:lnTo>
                    <a:pt x="103" y="300"/>
                  </a:lnTo>
                  <a:close/>
                  <a:moveTo>
                    <a:pt x="80" y="313"/>
                  </a:moveTo>
                  <a:lnTo>
                    <a:pt x="80" y="306"/>
                  </a:lnTo>
                  <a:lnTo>
                    <a:pt x="69" y="313"/>
                  </a:lnTo>
                  <a:lnTo>
                    <a:pt x="69" y="320"/>
                  </a:lnTo>
                  <a:lnTo>
                    <a:pt x="80" y="313"/>
                  </a:lnTo>
                  <a:lnTo>
                    <a:pt x="80" y="313"/>
                  </a:lnTo>
                  <a:close/>
                  <a:moveTo>
                    <a:pt x="57" y="327"/>
                  </a:moveTo>
                  <a:lnTo>
                    <a:pt x="57" y="320"/>
                  </a:lnTo>
                  <a:lnTo>
                    <a:pt x="46" y="326"/>
                  </a:lnTo>
                  <a:lnTo>
                    <a:pt x="46" y="333"/>
                  </a:lnTo>
                  <a:lnTo>
                    <a:pt x="57" y="327"/>
                  </a:lnTo>
                  <a:lnTo>
                    <a:pt x="57" y="327"/>
                  </a:lnTo>
                  <a:close/>
                  <a:moveTo>
                    <a:pt x="34" y="340"/>
                  </a:moveTo>
                  <a:lnTo>
                    <a:pt x="34" y="333"/>
                  </a:lnTo>
                  <a:lnTo>
                    <a:pt x="23" y="340"/>
                  </a:lnTo>
                  <a:lnTo>
                    <a:pt x="23" y="346"/>
                  </a:lnTo>
                  <a:lnTo>
                    <a:pt x="34" y="340"/>
                  </a:lnTo>
                  <a:close/>
                </a:path>
              </a:pathLst>
            </a:custGeom>
            <a:solidFill>
              <a:srgbClr val="C5D7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" name="Freeform 35"/>
            <p:cNvSpPr>
              <a:spLocks/>
            </p:cNvSpPr>
            <p:nvPr userDrawn="1"/>
          </p:nvSpPr>
          <p:spPr bwMode="auto">
            <a:xfrm>
              <a:off x="6427789" y="2716213"/>
              <a:ext cx="58738" cy="95250"/>
            </a:xfrm>
            <a:custGeom>
              <a:avLst/>
              <a:gdLst>
                <a:gd name="T0" fmla="*/ 37 w 37"/>
                <a:gd name="T1" fmla="*/ 21 h 60"/>
                <a:gd name="T2" fmla="*/ 0 w 37"/>
                <a:gd name="T3" fmla="*/ 0 h 60"/>
                <a:gd name="T4" fmla="*/ 0 w 37"/>
                <a:gd name="T5" fmla="*/ 39 h 60"/>
                <a:gd name="T6" fmla="*/ 37 w 37"/>
                <a:gd name="T7" fmla="*/ 60 h 60"/>
                <a:gd name="T8" fmla="*/ 37 w 37"/>
                <a:gd name="T9" fmla="*/ 21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60">
                  <a:moveTo>
                    <a:pt x="37" y="21"/>
                  </a:moveTo>
                  <a:lnTo>
                    <a:pt x="0" y="0"/>
                  </a:lnTo>
                  <a:lnTo>
                    <a:pt x="0" y="39"/>
                  </a:lnTo>
                  <a:lnTo>
                    <a:pt x="37" y="60"/>
                  </a:lnTo>
                  <a:lnTo>
                    <a:pt x="37" y="21"/>
                  </a:lnTo>
                  <a:close/>
                </a:path>
              </a:pathLst>
            </a:custGeom>
            <a:solidFill>
              <a:srgbClr val="0534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" name="Freeform 36"/>
            <p:cNvSpPr>
              <a:spLocks/>
            </p:cNvSpPr>
            <p:nvPr userDrawn="1"/>
          </p:nvSpPr>
          <p:spPr bwMode="auto">
            <a:xfrm>
              <a:off x="6427789" y="2079625"/>
              <a:ext cx="1166813" cy="669925"/>
            </a:xfrm>
            <a:custGeom>
              <a:avLst/>
              <a:gdLst>
                <a:gd name="T0" fmla="*/ 735 w 735"/>
                <a:gd name="T1" fmla="*/ 21 h 422"/>
                <a:gd name="T2" fmla="*/ 697 w 735"/>
                <a:gd name="T3" fmla="*/ 0 h 422"/>
                <a:gd name="T4" fmla="*/ 0 w 735"/>
                <a:gd name="T5" fmla="*/ 401 h 422"/>
                <a:gd name="T6" fmla="*/ 37 w 735"/>
                <a:gd name="T7" fmla="*/ 422 h 422"/>
                <a:gd name="T8" fmla="*/ 735 w 735"/>
                <a:gd name="T9" fmla="*/ 21 h 4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5" h="422">
                  <a:moveTo>
                    <a:pt x="735" y="21"/>
                  </a:moveTo>
                  <a:lnTo>
                    <a:pt x="697" y="0"/>
                  </a:lnTo>
                  <a:lnTo>
                    <a:pt x="0" y="401"/>
                  </a:lnTo>
                  <a:lnTo>
                    <a:pt x="37" y="422"/>
                  </a:lnTo>
                  <a:lnTo>
                    <a:pt x="735" y="21"/>
                  </a:lnTo>
                  <a:close/>
                </a:path>
              </a:pathLst>
            </a:custGeom>
            <a:solidFill>
              <a:srgbClr val="0327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" name="Freeform 37"/>
            <p:cNvSpPr>
              <a:spLocks/>
            </p:cNvSpPr>
            <p:nvPr userDrawn="1"/>
          </p:nvSpPr>
          <p:spPr bwMode="auto">
            <a:xfrm>
              <a:off x="6486526" y="2112963"/>
              <a:ext cx="1108075" cy="698500"/>
            </a:xfrm>
            <a:custGeom>
              <a:avLst/>
              <a:gdLst>
                <a:gd name="T0" fmla="*/ 0 w 698"/>
                <a:gd name="T1" fmla="*/ 401 h 440"/>
                <a:gd name="T2" fmla="*/ 0 w 698"/>
                <a:gd name="T3" fmla="*/ 440 h 440"/>
                <a:gd name="T4" fmla="*/ 698 w 698"/>
                <a:gd name="T5" fmla="*/ 40 h 440"/>
                <a:gd name="T6" fmla="*/ 698 w 698"/>
                <a:gd name="T7" fmla="*/ 0 h 440"/>
                <a:gd name="T8" fmla="*/ 0 w 698"/>
                <a:gd name="T9" fmla="*/ 401 h 4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8" h="440">
                  <a:moveTo>
                    <a:pt x="0" y="401"/>
                  </a:moveTo>
                  <a:lnTo>
                    <a:pt x="0" y="440"/>
                  </a:lnTo>
                  <a:lnTo>
                    <a:pt x="698" y="40"/>
                  </a:lnTo>
                  <a:lnTo>
                    <a:pt x="698" y="0"/>
                  </a:lnTo>
                  <a:lnTo>
                    <a:pt x="0" y="401"/>
                  </a:lnTo>
                  <a:close/>
                </a:path>
              </a:pathLst>
            </a:custGeom>
            <a:solidFill>
              <a:srgbClr val="0844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" name="Freeform 38"/>
            <p:cNvSpPr>
              <a:spLocks/>
            </p:cNvSpPr>
            <p:nvPr userDrawn="1"/>
          </p:nvSpPr>
          <p:spPr bwMode="auto">
            <a:xfrm>
              <a:off x="7324726" y="2489200"/>
              <a:ext cx="168275" cy="182563"/>
            </a:xfrm>
            <a:custGeom>
              <a:avLst/>
              <a:gdLst>
                <a:gd name="T0" fmla="*/ 37 w 106"/>
                <a:gd name="T1" fmla="*/ 83 h 115"/>
                <a:gd name="T2" fmla="*/ 34 w 106"/>
                <a:gd name="T3" fmla="*/ 83 h 115"/>
                <a:gd name="T4" fmla="*/ 21 w 106"/>
                <a:gd name="T5" fmla="*/ 72 h 115"/>
                <a:gd name="T6" fmla="*/ 17 w 106"/>
                <a:gd name="T7" fmla="*/ 52 h 115"/>
                <a:gd name="T8" fmla="*/ 17 w 106"/>
                <a:gd name="T9" fmla="*/ 52 h 115"/>
                <a:gd name="T10" fmla="*/ 18 w 106"/>
                <a:gd name="T11" fmla="*/ 38 h 115"/>
                <a:gd name="T12" fmla="*/ 37 w 106"/>
                <a:gd name="T13" fmla="*/ 12 h 115"/>
                <a:gd name="T14" fmla="*/ 37 w 106"/>
                <a:gd name="T15" fmla="*/ 12 h 115"/>
                <a:gd name="T16" fmla="*/ 72 w 106"/>
                <a:gd name="T17" fmla="*/ 0 h 115"/>
                <a:gd name="T18" fmla="*/ 96 w 106"/>
                <a:gd name="T19" fmla="*/ 13 h 115"/>
                <a:gd name="T20" fmla="*/ 105 w 106"/>
                <a:gd name="T21" fmla="*/ 41 h 115"/>
                <a:gd name="T22" fmla="*/ 104 w 106"/>
                <a:gd name="T23" fmla="*/ 56 h 115"/>
                <a:gd name="T24" fmla="*/ 84 w 106"/>
                <a:gd name="T25" fmla="*/ 96 h 115"/>
                <a:gd name="T26" fmla="*/ 45 w 106"/>
                <a:gd name="T27" fmla="*/ 115 h 115"/>
                <a:gd name="T28" fmla="*/ 35 w 106"/>
                <a:gd name="T29" fmla="*/ 115 h 115"/>
                <a:gd name="T30" fmla="*/ 9 w 106"/>
                <a:gd name="T31" fmla="*/ 92 h 115"/>
                <a:gd name="T32" fmla="*/ 2 w 106"/>
                <a:gd name="T33" fmla="*/ 50 h 115"/>
                <a:gd name="T34" fmla="*/ 8 w 106"/>
                <a:gd name="T35" fmla="*/ 51 h 115"/>
                <a:gd name="T36" fmla="*/ 14 w 106"/>
                <a:gd name="T37" fmla="*/ 90 h 115"/>
                <a:gd name="T38" fmla="*/ 36 w 106"/>
                <a:gd name="T39" fmla="*/ 109 h 115"/>
                <a:gd name="T40" fmla="*/ 45 w 106"/>
                <a:gd name="T41" fmla="*/ 109 h 115"/>
                <a:gd name="T42" fmla="*/ 79 w 106"/>
                <a:gd name="T43" fmla="*/ 92 h 115"/>
                <a:gd name="T44" fmla="*/ 99 w 106"/>
                <a:gd name="T45" fmla="*/ 55 h 115"/>
                <a:gd name="T46" fmla="*/ 99 w 106"/>
                <a:gd name="T47" fmla="*/ 42 h 115"/>
                <a:gd name="T48" fmla="*/ 91 w 106"/>
                <a:gd name="T49" fmla="*/ 16 h 115"/>
                <a:gd name="T50" fmla="*/ 72 w 106"/>
                <a:gd name="T51" fmla="*/ 6 h 115"/>
                <a:gd name="T52" fmla="*/ 41 w 106"/>
                <a:gd name="T53" fmla="*/ 17 h 115"/>
                <a:gd name="T54" fmla="*/ 40 w 106"/>
                <a:gd name="T55" fmla="*/ 17 h 115"/>
                <a:gd name="T56" fmla="*/ 24 w 106"/>
                <a:gd name="T57" fmla="*/ 40 h 115"/>
                <a:gd name="T58" fmla="*/ 23 w 106"/>
                <a:gd name="T59" fmla="*/ 52 h 115"/>
                <a:gd name="T60" fmla="*/ 26 w 106"/>
                <a:gd name="T61" fmla="*/ 69 h 115"/>
                <a:gd name="T62" fmla="*/ 35 w 106"/>
                <a:gd name="T63" fmla="*/ 77 h 115"/>
                <a:gd name="T64" fmla="*/ 37 w 106"/>
                <a:gd name="T65" fmla="*/ 77 h 115"/>
                <a:gd name="T66" fmla="*/ 37 w 106"/>
                <a:gd name="T67" fmla="*/ 83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06" h="115">
                  <a:moveTo>
                    <a:pt x="37" y="83"/>
                  </a:moveTo>
                  <a:cubicBezTo>
                    <a:pt x="36" y="83"/>
                    <a:pt x="35" y="83"/>
                    <a:pt x="34" y="83"/>
                  </a:cubicBezTo>
                  <a:cubicBezTo>
                    <a:pt x="28" y="82"/>
                    <a:pt x="23" y="78"/>
                    <a:pt x="21" y="72"/>
                  </a:cubicBezTo>
                  <a:cubicBezTo>
                    <a:pt x="18" y="66"/>
                    <a:pt x="17" y="59"/>
                    <a:pt x="17" y="52"/>
                  </a:cubicBezTo>
                  <a:cubicBezTo>
                    <a:pt x="17" y="52"/>
                    <a:pt x="17" y="52"/>
                    <a:pt x="17" y="52"/>
                  </a:cubicBezTo>
                  <a:cubicBezTo>
                    <a:pt x="17" y="48"/>
                    <a:pt x="17" y="43"/>
                    <a:pt x="18" y="38"/>
                  </a:cubicBezTo>
                  <a:cubicBezTo>
                    <a:pt x="20" y="28"/>
                    <a:pt x="28" y="19"/>
                    <a:pt x="37" y="12"/>
                  </a:cubicBezTo>
                  <a:cubicBezTo>
                    <a:pt x="37" y="12"/>
                    <a:pt x="37" y="12"/>
                    <a:pt x="37" y="12"/>
                  </a:cubicBezTo>
                  <a:cubicBezTo>
                    <a:pt x="48" y="4"/>
                    <a:pt x="62" y="0"/>
                    <a:pt x="72" y="0"/>
                  </a:cubicBezTo>
                  <a:cubicBezTo>
                    <a:pt x="82" y="1"/>
                    <a:pt x="90" y="5"/>
                    <a:pt x="96" y="13"/>
                  </a:cubicBezTo>
                  <a:cubicBezTo>
                    <a:pt x="101" y="20"/>
                    <a:pt x="105" y="30"/>
                    <a:pt x="105" y="41"/>
                  </a:cubicBezTo>
                  <a:cubicBezTo>
                    <a:pt x="106" y="46"/>
                    <a:pt x="105" y="51"/>
                    <a:pt x="104" y="56"/>
                  </a:cubicBezTo>
                  <a:cubicBezTo>
                    <a:pt x="102" y="71"/>
                    <a:pt x="94" y="85"/>
                    <a:pt x="84" y="96"/>
                  </a:cubicBezTo>
                  <a:cubicBezTo>
                    <a:pt x="73" y="107"/>
                    <a:pt x="60" y="115"/>
                    <a:pt x="45" y="115"/>
                  </a:cubicBezTo>
                  <a:cubicBezTo>
                    <a:pt x="42" y="115"/>
                    <a:pt x="38" y="115"/>
                    <a:pt x="35" y="115"/>
                  </a:cubicBezTo>
                  <a:cubicBezTo>
                    <a:pt x="23" y="113"/>
                    <a:pt x="14" y="104"/>
                    <a:pt x="9" y="92"/>
                  </a:cubicBezTo>
                  <a:cubicBezTo>
                    <a:pt x="2" y="80"/>
                    <a:pt x="0" y="63"/>
                    <a:pt x="2" y="50"/>
                  </a:cubicBezTo>
                  <a:cubicBezTo>
                    <a:pt x="8" y="51"/>
                    <a:pt x="8" y="51"/>
                    <a:pt x="8" y="51"/>
                  </a:cubicBezTo>
                  <a:cubicBezTo>
                    <a:pt x="6" y="63"/>
                    <a:pt x="8" y="78"/>
                    <a:pt x="14" y="90"/>
                  </a:cubicBezTo>
                  <a:cubicBezTo>
                    <a:pt x="19" y="100"/>
                    <a:pt x="26" y="107"/>
                    <a:pt x="36" y="109"/>
                  </a:cubicBezTo>
                  <a:cubicBezTo>
                    <a:pt x="39" y="109"/>
                    <a:pt x="42" y="109"/>
                    <a:pt x="45" y="109"/>
                  </a:cubicBezTo>
                  <a:cubicBezTo>
                    <a:pt x="58" y="109"/>
                    <a:pt x="70" y="102"/>
                    <a:pt x="79" y="92"/>
                  </a:cubicBezTo>
                  <a:cubicBezTo>
                    <a:pt x="89" y="82"/>
                    <a:pt x="96" y="69"/>
                    <a:pt x="99" y="55"/>
                  </a:cubicBezTo>
                  <a:cubicBezTo>
                    <a:pt x="99" y="51"/>
                    <a:pt x="100" y="46"/>
                    <a:pt x="99" y="42"/>
                  </a:cubicBezTo>
                  <a:cubicBezTo>
                    <a:pt x="99" y="32"/>
                    <a:pt x="96" y="23"/>
                    <a:pt x="91" y="16"/>
                  </a:cubicBezTo>
                  <a:cubicBezTo>
                    <a:pt x="86" y="10"/>
                    <a:pt x="80" y="7"/>
                    <a:pt x="72" y="6"/>
                  </a:cubicBezTo>
                  <a:cubicBezTo>
                    <a:pt x="63" y="6"/>
                    <a:pt x="51" y="10"/>
                    <a:pt x="41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32" y="23"/>
                    <a:pt x="26" y="30"/>
                    <a:pt x="24" y="40"/>
                  </a:cubicBezTo>
                  <a:cubicBezTo>
                    <a:pt x="23" y="44"/>
                    <a:pt x="23" y="48"/>
                    <a:pt x="23" y="52"/>
                  </a:cubicBezTo>
                  <a:cubicBezTo>
                    <a:pt x="23" y="58"/>
                    <a:pt x="24" y="64"/>
                    <a:pt x="26" y="69"/>
                  </a:cubicBezTo>
                  <a:cubicBezTo>
                    <a:pt x="28" y="73"/>
                    <a:pt x="31" y="76"/>
                    <a:pt x="35" y="77"/>
                  </a:cubicBezTo>
                  <a:cubicBezTo>
                    <a:pt x="36" y="77"/>
                    <a:pt x="36" y="77"/>
                    <a:pt x="37" y="77"/>
                  </a:cubicBezTo>
                  <a:lnTo>
                    <a:pt x="37" y="83"/>
                  </a:lnTo>
                  <a:close/>
                </a:path>
              </a:pathLst>
            </a:custGeom>
            <a:solidFill>
              <a:srgbClr val="1208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" name="Freeform 39"/>
            <p:cNvSpPr>
              <a:spLocks/>
            </p:cNvSpPr>
            <p:nvPr userDrawn="1"/>
          </p:nvSpPr>
          <p:spPr bwMode="auto">
            <a:xfrm>
              <a:off x="6702426" y="3111500"/>
              <a:ext cx="168275" cy="182563"/>
            </a:xfrm>
            <a:custGeom>
              <a:avLst/>
              <a:gdLst>
                <a:gd name="T0" fmla="*/ 37 w 106"/>
                <a:gd name="T1" fmla="*/ 83 h 115"/>
                <a:gd name="T2" fmla="*/ 34 w 106"/>
                <a:gd name="T3" fmla="*/ 83 h 115"/>
                <a:gd name="T4" fmla="*/ 21 w 106"/>
                <a:gd name="T5" fmla="*/ 71 h 115"/>
                <a:gd name="T6" fmla="*/ 17 w 106"/>
                <a:gd name="T7" fmla="*/ 52 h 115"/>
                <a:gd name="T8" fmla="*/ 17 w 106"/>
                <a:gd name="T9" fmla="*/ 52 h 115"/>
                <a:gd name="T10" fmla="*/ 18 w 106"/>
                <a:gd name="T11" fmla="*/ 38 h 115"/>
                <a:gd name="T12" fmla="*/ 37 w 106"/>
                <a:gd name="T13" fmla="*/ 12 h 115"/>
                <a:gd name="T14" fmla="*/ 37 w 106"/>
                <a:gd name="T15" fmla="*/ 12 h 115"/>
                <a:gd name="T16" fmla="*/ 72 w 106"/>
                <a:gd name="T17" fmla="*/ 0 h 115"/>
                <a:gd name="T18" fmla="*/ 96 w 106"/>
                <a:gd name="T19" fmla="*/ 12 h 115"/>
                <a:gd name="T20" fmla="*/ 106 w 106"/>
                <a:gd name="T21" fmla="*/ 41 h 115"/>
                <a:gd name="T22" fmla="*/ 105 w 106"/>
                <a:gd name="T23" fmla="*/ 56 h 115"/>
                <a:gd name="T24" fmla="*/ 84 w 106"/>
                <a:gd name="T25" fmla="*/ 96 h 115"/>
                <a:gd name="T26" fmla="*/ 45 w 106"/>
                <a:gd name="T27" fmla="*/ 115 h 115"/>
                <a:gd name="T28" fmla="*/ 35 w 106"/>
                <a:gd name="T29" fmla="*/ 114 h 115"/>
                <a:gd name="T30" fmla="*/ 9 w 106"/>
                <a:gd name="T31" fmla="*/ 92 h 115"/>
                <a:gd name="T32" fmla="*/ 2 w 106"/>
                <a:gd name="T33" fmla="*/ 50 h 115"/>
                <a:gd name="T34" fmla="*/ 8 w 106"/>
                <a:gd name="T35" fmla="*/ 50 h 115"/>
                <a:gd name="T36" fmla="*/ 14 w 106"/>
                <a:gd name="T37" fmla="*/ 90 h 115"/>
                <a:gd name="T38" fmla="*/ 36 w 106"/>
                <a:gd name="T39" fmla="*/ 108 h 115"/>
                <a:gd name="T40" fmla="*/ 45 w 106"/>
                <a:gd name="T41" fmla="*/ 109 h 115"/>
                <a:gd name="T42" fmla="*/ 80 w 106"/>
                <a:gd name="T43" fmla="*/ 92 h 115"/>
                <a:gd name="T44" fmla="*/ 99 w 106"/>
                <a:gd name="T45" fmla="*/ 55 h 115"/>
                <a:gd name="T46" fmla="*/ 100 w 106"/>
                <a:gd name="T47" fmla="*/ 42 h 115"/>
                <a:gd name="T48" fmla="*/ 91 w 106"/>
                <a:gd name="T49" fmla="*/ 16 h 115"/>
                <a:gd name="T50" fmla="*/ 72 w 106"/>
                <a:gd name="T51" fmla="*/ 6 h 115"/>
                <a:gd name="T52" fmla="*/ 41 w 106"/>
                <a:gd name="T53" fmla="*/ 17 h 115"/>
                <a:gd name="T54" fmla="*/ 41 w 106"/>
                <a:gd name="T55" fmla="*/ 17 h 115"/>
                <a:gd name="T56" fmla="*/ 24 w 106"/>
                <a:gd name="T57" fmla="*/ 39 h 115"/>
                <a:gd name="T58" fmla="*/ 23 w 106"/>
                <a:gd name="T59" fmla="*/ 52 h 115"/>
                <a:gd name="T60" fmla="*/ 26 w 106"/>
                <a:gd name="T61" fmla="*/ 69 h 115"/>
                <a:gd name="T62" fmla="*/ 35 w 106"/>
                <a:gd name="T63" fmla="*/ 77 h 115"/>
                <a:gd name="T64" fmla="*/ 37 w 106"/>
                <a:gd name="T65" fmla="*/ 77 h 115"/>
                <a:gd name="T66" fmla="*/ 37 w 106"/>
                <a:gd name="T67" fmla="*/ 83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06" h="115">
                  <a:moveTo>
                    <a:pt x="37" y="83"/>
                  </a:moveTo>
                  <a:cubicBezTo>
                    <a:pt x="36" y="83"/>
                    <a:pt x="35" y="83"/>
                    <a:pt x="34" y="83"/>
                  </a:cubicBezTo>
                  <a:cubicBezTo>
                    <a:pt x="28" y="82"/>
                    <a:pt x="24" y="77"/>
                    <a:pt x="21" y="71"/>
                  </a:cubicBezTo>
                  <a:cubicBezTo>
                    <a:pt x="18" y="66"/>
                    <a:pt x="17" y="59"/>
                    <a:pt x="17" y="52"/>
                  </a:cubicBezTo>
                  <a:cubicBezTo>
                    <a:pt x="17" y="52"/>
                    <a:pt x="17" y="52"/>
                    <a:pt x="17" y="52"/>
                  </a:cubicBezTo>
                  <a:cubicBezTo>
                    <a:pt x="17" y="47"/>
                    <a:pt x="17" y="43"/>
                    <a:pt x="18" y="38"/>
                  </a:cubicBezTo>
                  <a:cubicBezTo>
                    <a:pt x="20" y="27"/>
                    <a:pt x="28" y="18"/>
                    <a:pt x="37" y="12"/>
                  </a:cubicBezTo>
                  <a:cubicBezTo>
                    <a:pt x="37" y="12"/>
                    <a:pt x="37" y="12"/>
                    <a:pt x="37" y="12"/>
                  </a:cubicBezTo>
                  <a:cubicBezTo>
                    <a:pt x="49" y="4"/>
                    <a:pt x="63" y="0"/>
                    <a:pt x="72" y="0"/>
                  </a:cubicBezTo>
                  <a:cubicBezTo>
                    <a:pt x="82" y="1"/>
                    <a:pt x="90" y="5"/>
                    <a:pt x="96" y="12"/>
                  </a:cubicBezTo>
                  <a:cubicBezTo>
                    <a:pt x="102" y="20"/>
                    <a:pt x="105" y="30"/>
                    <a:pt x="106" y="41"/>
                  </a:cubicBezTo>
                  <a:cubicBezTo>
                    <a:pt x="106" y="46"/>
                    <a:pt x="105" y="51"/>
                    <a:pt x="105" y="56"/>
                  </a:cubicBezTo>
                  <a:cubicBezTo>
                    <a:pt x="102" y="71"/>
                    <a:pt x="94" y="85"/>
                    <a:pt x="84" y="96"/>
                  </a:cubicBezTo>
                  <a:cubicBezTo>
                    <a:pt x="73" y="107"/>
                    <a:pt x="60" y="114"/>
                    <a:pt x="45" y="115"/>
                  </a:cubicBezTo>
                  <a:cubicBezTo>
                    <a:pt x="42" y="115"/>
                    <a:pt x="38" y="115"/>
                    <a:pt x="35" y="114"/>
                  </a:cubicBezTo>
                  <a:cubicBezTo>
                    <a:pt x="23" y="112"/>
                    <a:pt x="14" y="104"/>
                    <a:pt x="9" y="92"/>
                  </a:cubicBezTo>
                  <a:cubicBezTo>
                    <a:pt x="3" y="79"/>
                    <a:pt x="0" y="63"/>
                    <a:pt x="2" y="50"/>
                  </a:cubicBezTo>
                  <a:cubicBezTo>
                    <a:pt x="8" y="50"/>
                    <a:pt x="8" y="50"/>
                    <a:pt x="8" y="50"/>
                  </a:cubicBezTo>
                  <a:cubicBezTo>
                    <a:pt x="6" y="63"/>
                    <a:pt x="8" y="78"/>
                    <a:pt x="14" y="90"/>
                  </a:cubicBezTo>
                  <a:cubicBezTo>
                    <a:pt x="19" y="99"/>
                    <a:pt x="26" y="107"/>
                    <a:pt x="36" y="108"/>
                  </a:cubicBezTo>
                  <a:cubicBezTo>
                    <a:pt x="39" y="109"/>
                    <a:pt x="42" y="109"/>
                    <a:pt x="45" y="109"/>
                  </a:cubicBezTo>
                  <a:cubicBezTo>
                    <a:pt x="58" y="108"/>
                    <a:pt x="70" y="102"/>
                    <a:pt x="80" y="92"/>
                  </a:cubicBezTo>
                  <a:cubicBezTo>
                    <a:pt x="89" y="82"/>
                    <a:pt x="96" y="69"/>
                    <a:pt x="99" y="55"/>
                  </a:cubicBezTo>
                  <a:cubicBezTo>
                    <a:pt x="99" y="50"/>
                    <a:pt x="100" y="46"/>
                    <a:pt x="100" y="42"/>
                  </a:cubicBezTo>
                  <a:cubicBezTo>
                    <a:pt x="99" y="31"/>
                    <a:pt x="96" y="22"/>
                    <a:pt x="91" y="16"/>
                  </a:cubicBezTo>
                  <a:cubicBezTo>
                    <a:pt x="86" y="10"/>
                    <a:pt x="80" y="7"/>
                    <a:pt x="72" y="6"/>
                  </a:cubicBezTo>
                  <a:cubicBezTo>
                    <a:pt x="64" y="6"/>
                    <a:pt x="51" y="10"/>
                    <a:pt x="41" y="17"/>
                  </a:cubicBezTo>
                  <a:cubicBezTo>
                    <a:pt x="41" y="17"/>
                    <a:pt x="41" y="17"/>
                    <a:pt x="41" y="17"/>
                  </a:cubicBezTo>
                  <a:cubicBezTo>
                    <a:pt x="33" y="23"/>
                    <a:pt x="26" y="30"/>
                    <a:pt x="24" y="39"/>
                  </a:cubicBezTo>
                  <a:cubicBezTo>
                    <a:pt x="23" y="43"/>
                    <a:pt x="23" y="48"/>
                    <a:pt x="23" y="52"/>
                  </a:cubicBezTo>
                  <a:cubicBezTo>
                    <a:pt x="23" y="58"/>
                    <a:pt x="24" y="64"/>
                    <a:pt x="26" y="69"/>
                  </a:cubicBezTo>
                  <a:cubicBezTo>
                    <a:pt x="28" y="73"/>
                    <a:pt x="31" y="76"/>
                    <a:pt x="35" y="77"/>
                  </a:cubicBezTo>
                  <a:cubicBezTo>
                    <a:pt x="36" y="77"/>
                    <a:pt x="37" y="77"/>
                    <a:pt x="37" y="77"/>
                  </a:cubicBezTo>
                  <a:lnTo>
                    <a:pt x="37" y="83"/>
                  </a:lnTo>
                  <a:close/>
                </a:path>
              </a:pathLst>
            </a:custGeom>
            <a:solidFill>
              <a:srgbClr val="1208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" name="Oval 40"/>
            <p:cNvSpPr>
              <a:spLocks noChangeArrowheads="1"/>
            </p:cNvSpPr>
            <p:nvPr userDrawn="1"/>
          </p:nvSpPr>
          <p:spPr bwMode="auto">
            <a:xfrm>
              <a:off x="6784976" y="3179763"/>
              <a:ext cx="30163" cy="49213"/>
            </a:xfrm>
            <a:prstGeom prst="ellipse">
              <a:avLst/>
            </a:prstGeom>
            <a:solidFill>
              <a:srgbClr val="1208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" name="Freeform 41"/>
            <p:cNvSpPr>
              <a:spLocks/>
            </p:cNvSpPr>
            <p:nvPr userDrawn="1"/>
          </p:nvSpPr>
          <p:spPr bwMode="auto">
            <a:xfrm>
              <a:off x="7185026" y="2401888"/>
              <a:ext cx="241300" cy="241300"/>
            </a:xfrm>
            <a:custGeom>
              <a:avLst/>
              <a:gdLst>
                <a:gd name="T0" fmla="*/ 0 w 152"/>
                <a:gd name="T1" fmla="*/ 62 h 152"/>
                <a:gd name="T2" fmla="*/ 45 w 152"/>
                <a:gd name="T3" fmla="*/ 131 h 152"/>
                <a:gd name="T4" fmla="*/ 152 w 152"/>
                <a:gd name="T5" fmla="*/ 71 h 152"/>
                <a:gd name="T6" fmla="*/ 109 w 152"/>
                <a:gd name="T7" fmla="*/ 0 h 152"/>
                <a:gd name="T8" fmla="*/ 0 w 152"/>
                <a:gd name="T9" fmla="*/ 62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2" h="152">
                  <a:moveTo>
                    <a:pt x="0" y="62"/>
                  </a:moveTo>
                  <a:cubicBezTo>
                    <a:pt x="12" y="107"/>
                    <a:pt x="5" y="152"/>
                    <a:pt x="45" y="131"/>
                  </a:cubicBezTo>
                  <a:cubicBezTo>
                    <a:pt x="152" y="71"/>
                    <a:pt x="152" y="71"/>
                    <a:pt x="152" y="71"/>
                  </a:cubicBezTo>
                  <a:cubicBezTo>
                    <a:pt x="112" y="84"/>
                    <a:pt x="118" y="42"/>
                    <a:pt x="109" y="0"/>
                  </a:cubicBezTo>
                  <a:lnTo>
                    <a:pt x="0" y="6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" name="Freeform 42"/>
            <p:cNvSpPr>
              <a:spLocks/>
            </p:cNvSpPr>
            <p:nvPr userDrawn="1"/>
          </p:nvSpPr>
          <p:spPr bwMode="auto">
            <a:xfrm>
              <a:off x="6789739" y="2913063"/>
              <a:ext cx="239713" cy="241300"/>
            </a:xfrm>
            <a:custGeom>
              <a:avLst/>
              <a:gdLst>
                <a:gd name="T0" fmla="*/ 0 w 151"/>
                <a:gd name="T1" fmla="*/ 63 h 152"/>
                <a:gd name="T2" fmla="*/ 45 w 151"/>
                <a:gd name="T3" fmla="*/ 132 h 152"/>
                <a:gd name="T4" fmla="*/ 151 w 151"/>
                <a:gd name="T5" fmla="*/ 71 h 152"/>
                <a:gd name="T6" fmla="*/ 108 w 151"/>
                <a:gd name="T7" fmla="*/ 0 h 152"/>
                <a:gd name="T8" fmla="*/ 0 w 151"/>
                <a:gd name="T9" fmla="*/ 63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1" h="152">
                  <a:moveTo>
                    <a:pt x="0" y="63"/>
                  </a:moveTo>
                  <a:cubicBezTo>
                    <a:pt x="12" y="107"/>
                    <a:pt x="5" y="152"/>
                    <a:pt x="45" y="132"/>
                  </a:cubicBezTo>
                  <a:cubicBezTo>
                    <a:pt x="151" y="71"/>
                    <a:pt x="151" y="71"/>
                    <a:pt x="151" y="71"/>
                  </a:cubicBezTo>
                  <a:cubicBezTo>
                    <a:pt x="112" y="85"/>
                    <a:pt x="117" y="43"/>
                    <a:pt x="108" y="0"/>
                  </a:cubicBezTo>
                  <a:lnTo>
                    <a:pt x="0" y="63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" name="Freeform 43"/>
            <p:cNvSpPr>
              <a:spLocks/>
            </p:cNvSpPr>
            <p:nvPr userDrawn="1"/>
          </p:nvSpPr>
          <p:spPr bwMode="auto">
            <a:xfrm>
              <a:off x="6888164" y="3097213"/>
              <a:ext cx="239713" cy="241300"/>
            </a:xfrm>
            <a:custGeom>
              <a:avLst/>
              <a:gdLst>
                <a:gd name="T0" fmla="*/ 0 w 151"/>
                <a:gd name="T1" fmla="*/ 63 h 152"/>
                <a:gd name="T2" fmla="*/ 45 w 151"/>
                <a:gd name="T3" fmla="*/ 132 h 152"/>
                <a:gd name="T4" fmla="*/ 151 w 151"/>
                <a:gd name="T5" fmla="*/ 71 h 152"/>
                <a:gd name="T6" fmla="*/ 108 w 151"/>
                <a:gd name="T7" fmla="*/ 0 h 152"/>
                <a:gd name="T8" fmla="*/ 0 w 151"/>
                <a:gd name="T9" fmla="*/ 63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1" h="152">
                  <a:moveTo>
                    <a:pt x="0" y="63"/>
                  </a:moveTo>
                  <a:cubicBezTo>
                    <a:pt x="12" y="107"/>
                    <a:pt x="5" y="152"/>
                    <a:pt x="45" y="132"/>
                  </a:cubicBezTo>
                  <a:cubicBezTo>
                    <a:pt x="151" y="71"/>
                    <a:pt x="151" y="71"/>
                    <a:pt x="151" y="71"/>
                  </a:cubicBezTo>
                  <a:cubicBezTo>
                    <a:pt x="112" y="85"/>
                    <a:pt x="117" y="43"/>
                    <a:pt x="108" y="0"/>
                  </a:cubicBezTo>
                  <a:lnTo>
                    <a:pt x="0" y="6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" name="Freeform 44"/>
            <p:cNvSpPr>
              <a:spLocks/>
            </p:cNvSpPr>
            <p:nvPr userDrawn="1"/>
          </p:nvSpPr>
          <p:spPr bwMode="auto">
            <a:xfrm>
              <a:off x="7140576" y="2633663"/>
              <a:ext cx="239713" cy="241300"/>
            </a:xfrm>
            <a:custGeom>
              <a:avLst/>
              <a:gdLst>
                <a:gd name="T0" fmla="*/ 0 w 151"/>
                <a:gd name="T1" fmla="*/ 63 h 152"/>
                <a:gd name="T2" fmla="*/ 45 w 151"/>
                <a:gd name="T3" fmla="*/ 131 h 152"/>
                <a:gd name="T4" fmla="*/ 151 w 151"/>
                <a:gd name="T5" fmla="*/ 71 h 152"/>
                <a:gd name="T6" fmla="*/ 108 w 151"/>
                <a:gd name="T7" fmla="*/ 0 h 152"/>
                <a:gd name="T8" fmla="*/ 0 w 151"/>
                <a:gd name="T9" fmla="*/ 63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1" h="152">
                  <a:moveTo>
                    <a:pt x="0" y="63"/>
                  </a:moveTo>
                  <a:cubicBezTo>
                    <a:pt x="12" y="107"/>
                    <a:pt x="5" y="152"/>
                    <a:pt x="45" y="131"/>
                  </a:cubicBezTo>
                  <a:cubicBezTo>
                    <a:pt x="151" y="71"/>
                    <a:pt x="151" y="71"/>
                    <a:pt x="151" y="71"/>
                  </a:cubicBezTo>
                  <a:cubicBezTo>
                    <a:pt x="111" y="85"/>
                    <a:pt x="117" y="43"/>
                    <a:pt x="108" y="0"/>
                  </a:cubicBezTo>
                  <a:lnTo>
                    <a:pt x="0" y="6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" name="Freeform 45"/>
            <p:cNvSpPr>
              <a:spLocks/>
            </p:cNvSpPr>
            <p:nvPr userDrawn="1"/>
          </p:nvSpPr>
          <p:spPr bwMode="auto">
            <a:xfrm>
              <a:off x="7334251" y="2711450"/>
              <a:ext cx="239713" cy="241300"/>
            </a:xfrm>
            <a:custGeom>
              <a:avLst/>
              <a:gdLst>
                <a:gd name="T0" fmla="*/ 0 w 151"/>
                <a:gd name="T1" fmla="*/ 63 h 152"/>
                <a:gd name="T2" fmla="*/ 45 w 151"/>
                <a:gd name="T3" fmla="*/ 132 h 152"/>
                <a:gd name="T4" fmla="*/ 151 w 151"/>
                <a:gd name="T5" fmla="*/ 71 h 152"/>
                <a:gd name="T6" fmla="*/ 108 w 151"/>
                <a:gd name="T7" fmla="*/ 0 h 152"/>
                <a:gd name="T8" fmla="*/ 0 w 151"/>
                <a:gd name="T9" fmla="*/ 63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1" h="152">
                  <a:moveTo>
                    <a:pt x="0" y="63"/>
                  </a:moveTo>
                  <a:cubicBezTo>
                    <a:pt x="12" y="107"/>
                    <a:pt x="5" y="152"/>
                    <a:pt x="45" y="132"/>
                  </a:cubicBezTo>
                  <a:cubicBezTo>
                    <a:pt x="151" y="71"/>
                    <a:pt x="151" y="71"/>
                    <a:pt x="151" y="71"/>
                  </a:cubicBezTo>
                  <a:cubicBezTo>
                    <a:pt x="112" y="85"/>
                    <a:pt x="117" y="43"/>
                    <a:pt x="108" y="0"/>
                  </a:cubicBezTo>
                  <a:lnTo>
                    <a:pt x="0" y="63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" name="Freeform 46"/>
            <p:cNvSpPr>
              <a:spLocks/>
            </p:cNvSpPr>
            <p:nvPr userDrawn="1"/>
          </p:nvSpPr>
          <p:spPr bwMode="auto">
            <a:xfrm>
              <a:off x="8321676" y="2070100"/>
              <a:ext cx="552450" cy="320675"/>
            </a:xfrm>
            <a:custGeom>
              <a:avLst/>
              <a:gdLst>
                <a:gd name="T0" fmla="*/ 348 w 348"/>
                <a:gd name="T1" fmla="*/ 118 h 202"/>
                <a:gd name="T2" fmla="*/ 145 w 348"/>
                <a:gd name="T3" fmla="*/ 0 h 202"/>
                <a:gd name="T4" fmla="*/ 0 w 348"/>
                <a:gd name="T5" fmla="*/ 84 h 202"/>
                <a:gd name="T6" fmla="*/ 202 w 348"/>
                <a:gd name="T7" fmla="*/ 202 h 202"/>
                <a:gd name="T8" fmla="*/ 348 w 348"/>
                <a:gd name="T9" fmla="*/ 118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8" h="202">
                  <a:moveTo>
                    <a:pt x="348" y="118"/>
                  </a:moveTo>
                  <a:lnTo>
                    <a:pt x="145" y="0"/>
                  </a:lnTo>
                  <a:lnTo>
                    <a:pt x="0" y="84"/>
                  </a:lnTo>
                  <a:lnTo>
                    <a:pt x="202" y="202"/>
                  </a:lnTo>
                  <a:lnTo>
                    <a:pt x="348" y="118"/>
                  </a:lnTo>
                  <a:close/>
                </a:path>
              </a:pathLst>
            </a:custGeom>
            <a:solidFill>
              <a:srgbClr val="6F85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" name="Freeform 47"/>
            <p:cNvSpPr>
              <a:spLocks/>
            </p:cNvSpPr>
            <p:nvPr userDrawn="1"/>
          </p:nvSpPr>
          <p:spPr bwMode="auto">
            <a:xfrm>
              <a:off x="8578851" y="2032000"/>
              <a:ext cx="152400" cy="303213"/>
            </a:xfrm>
            <a:custGeom>
              <a:avLst/>
              <a:gdLst>
                <a:gd name="T0" fmla="*/ 96 w 96"/>
                <a:gd name="T1" fmla="*/ 55 h 191"/>
                <a:gd name="T2" fmla="*/ 0 w 96"/>
                <a:gd name="T3" fmla="*/ 0 h 191"/>
                <a:gd name="T4" fmla="*/ 0 w 96"/>
                <a:gd name="T5" fmla="*/ 135 h 191"/>
                <a:gd name="T6" fmla="*/ 96 w 96"/>
                <a:gd name="T7" fmla="*/ 191 h 191"/>
                <a:gd name="T8" fmla="*/ 96 w 96"/>
                <a:gd name="T9" fmla="*/ 55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6" h="191">
                  <a:moveTo>
                    <a:pt x="96" y="55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96" y="191"/>
                  </a:lnTo>
                  <a:lnTo>
                    <a:pt x="96" y="55"/>
                  </a:lnTo>
                  <a:close/>
                </a:path>
              </a:pathLst>
            </a:custGeom>
            <a:solidFill>
              <a:srgbClr val="CED2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" name="Freeform 48"/>
            <p:cNvSpPr>
              <a:spLocks/>
            </p:cNvSpPr>
            <p:nvPr userDrawn="1"/>
          </p:nvSpPr>
          <p:spPr bwMode="auto">
            <a:xfrm>
              <a:off x="8578851" y="2003425"/>
              <a:ext cx="200025" cy="115888"/>
            </a:xfrm>
            <a:custGeom>
              <a:avLst/>
              <a:gdLst>
                <a:gd name="T0" fmla="*/ 126 w 126"/>
                <a:gd name="T1" fmla="*/ 56 h 73"/>
                <a:gd name="T2" fmla="*/ 30 w 126"/>
                <a:gd name="T3" fmla="*/ 0 h 73"/>
                <a:gd name="T4" fmla="*/ 0 w 126"/>
                <a:gd name="T5" fmla="*/ 18 h 73"/>
                <a:gd name="T6" fmla="*/ 96 w 126"/>
                <a:gd name="T7" fmla="*/ 73 h 73"/>
                <a:gd name="T8" fmla="*/ 126 w 126"/>
                <a:gd name="T9" fmla="*/ 56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6" h="73">
                  <a:moveTo>
                    <a:pt x="126" y="56"/>
                  </a:moveTo>
                  <a:lnTo>
                    <a:pt x="30" y="0"/>
                  </a:lnTo>
                  <a:lnTo>
                    <a:pt x="0" y="18"/>
                  </a:lnTo>
                  <a:lnTo>
                    <a:pt x="96" y="73"/>
                  </a:lnTo>
                  <a:lnTo>
                    <a:pt x="126" y="5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" name="Freeform 49"/>
            <p:cNvSpPr>
              <a:spLocks/>
            </p:cNvSpPr>
            <p:nvPr userDrawn="1"/>
          </p:nvSpPr>
          <p:spPr bwMode="auto">
            <a:xfrm>
              <a:off x="8731251" y="2092325"/>
              <a:ext cx="47625" cy="242888"/>
            </a:xfrm>
            <a:custGeom>
              <a:avLst/>
              <a:gdLst>
                <a:gd name="T0" fmla="*/ 0 w 30"/>
                <a:gd name="T1" fmla="*/ 17 h 153"/>
                <a:gd name="T2" fmla="*/ 0 w 30"/>
                <a:gd name="T3" fmla="*/ 153 h 153"/>
                <a:gd name="T4" fmla="*/ 30 w 30"/>
                <a:gd name="T5" fmla="*/ 136 h 153"/>
                <a:gd name="T6" fmla="*/ 30 w 30"/>
                <a:gd name="T7" fmla="*/ 0 h 153"/>
                <a:gd name="T8" fmla="*/ 0 w 30"/>
                <a:gd name="T9" fmla="*/ 1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153">
                  <a:moveTo>
                    <a:pt x="0" y="17"/>
                  </a:moveTo>
                  <a:lnTo>
                    <a:pt x="0" y="153"/>
                  </a:lnTo>
                  <a:lnTo>
                    <a:pt x="30" y="136"/>
                  </a:lnTo>
                  <a:lnTo>
                    <a:pt x="30" y="0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F4F4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" name="Freeform 50"/>
            <p:cNvSpPr>
              <a:spLocks/>
            </p:cNvSpPr>
            <p:nvPr userDrawn="1"/>
          </p:nvSpPr>
          <p:spPr bwMode="auto">
            <a:xfrm>
              <a:off x="8512176" y="2068513"/>
              <a:ext cx="152400" cy="303213"/>
            </a:xfrm>
            <a:custGeom>
              <a:avLst/>
              <a:gdLst>
                <a:gd name="T0" fmla="*/ 96 w 96"/>
                <a:gd name="T1" fmla="*/ 56 h 191"/>
                <a:gd name="T2" fmla="*/ 0 w 96"/>
                <a:gd name="T3" fmla="*/ 0 h 191"/>
                <a:gd name="T4" fmla="*/ 1 w 96"/>
                <a:gd name="T5" fmla="*/ 135 h 191"/>
                <a:gd name="T6" fmla="*/ 96 w 96"/>
                <a:gd name="T7" fmla="*/ 191 h 191"/>
                <a:gd name="T8" fmla="*/ 96 w 96"/>
                <a:gd name="T9" fmla="*/ 56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6" h="191">
                  <a:moveTo>
                    <a:pt x="96" y="56"/>
                  </a:moveTo>
                  <a:lnTo>
                    <a:pt x="0" y="0"/>
                  </a:lnTo>
                  <a:lnTo>
                    <a:pt x="1" y="135"/>
                  </a:lnTo>
                  <a:lnTo>
                    <a:pt x="96" y="191"/>
                  </a:lnTo>
                  <a:lnTo>
                    <a:pt x="96" y="56"/>
                  </a:lnTo>
                  <a:close/>
                </a:path>
              </a:pathLst>
            </a:custGeom>
            <a:solidFill>
              <a:srgbClr val="079D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" name="Freeform 51"/>
            <p:cNvSpPr>
              <a:spLocks/>
            </p:cNvSpPr>
            <p:nvPr userDrawn="1"/>
          </p:nvSpPr>
          <p:spPr bwMode="auto">
            <a:xfrm>
              <a:off x="8512176" y="2041525"/>
              <a:ext cx="200025" cy="115888"/>
            </a:xfrm>
            <a:custGeom>
              <a:avLst/>
              <a:gdLst>
                <a:gd name="T0" fmla="*/ 126 w 126"/>
                <a:gd name="T1" fmla="*/ 56 h 73"/>
                <a:gd name="T2" fmla="*/ 30 w 126"/>
                <a:gd name="T3" fmla="*/ 0 h 73"/>
                <a:gd name="T4" fmla="*/ 0 w 126"/>
                <a:gd name="T5" fmla="*/ 17 h 73"/>
                <a:gd name="T6" fmla="*/ 96 w 126"/>
                <a:gd name="T7" fmla="*/ 73 h 73"/>
                <a:gd name="T8" fmla="*/ 126 w 126"/>
                <a:gd name="T9" fmla="*/ 56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6" h="73">
                  <a:moveTo>
                    <a:pt x="126" y="56"/>
                  </a:moveTo>
                  <a:lnTo>
                    <a:pt x="30" y="0"/>
                  </a:lnTo>
                  <a:lnTo>
                    <a:pt x="0" y="17"/>
                  </a:lnTo>
                  <a:lnTo>
                    <a:pt x="96" y="73"/>
                  </a:lnTo>
                  <a:lnTo>
                    <a:pt x="126" y="56"/>
                  </a:lnTo>
                  <a:close/>
                </a:path>
              </a:pathLst>
            </a:custGeom>
            <a:solidFill>
              <a:srgbClr val="10D5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" name="Freeform 52"/>
            <p:cNvSpPr>
              <a:spLocks/>
            </p:cNvSpPr>
            <p:nvPr userDrawn="1"/>
          </p:nvSpPr>
          <p:spPr bwMode="auto">
            <a:xfrm>
              <a:off x="8664576" y="2130425"/>
              <a:ext cx="47625" cy="241300"/>
            </a:xfrm>
            <a:custGeom>
              <a:avLst/>
              <a:gdLst>
                <a:gd name="T0" fmla="*/ 0 w 30"/>
                <a:gd name="T1" fmla="*/ 17 h 152"/>
                <a:gd name="T2" fmla="*/ 0 w 30"/>
                <a:gd name="T3" fmla="*/ 152 h 152"/>
                <a:gd name="T4" fmla="*/ 30 w 30"/>
                <a:gd name="T5" fmla="*/ 135 h 152"/>
                <a:gd name="T6" fmla="*/ 30 w 30"/>
                <a:gd name="T7" fmla="*/ 0 h 152"/>
                <a:gd name="T8" fmla="*/ 0 w 30"/>
                <a:gd name="T9" fmla="*/ 17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152">
                  <a:moveTo>
                    <a:pt x="0" y="17"/>
                  </a:moveTo>
                  <a:lnTo>
                    <a:pt x="0" y="152"/>
                  </a:lnTo>
                  <a:lnTo>
                    <a:pt x="30" y="135"/>
                  </a:lnTo>
                  <a:lnTo>
                    <a:pt x="30" y="0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07B7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" name="Freeform 53"/>
            <p:cNvSpPr>
              <a:spLocks/>
            </p:cNvSpPr>
            <p:nvPr userDrawn="1"/>
          </p:nvSpPr>
          <p:spPr bwMode="auto">
            <a:xfrm>
              <a:off x="8320089" y="1739900"/>
              <a:ext cx="552450" cy="319088"/>
            </a:xfrm>
            <a:custGeom>
              <a:avLst/>
              <a:gdLst>
                <a:gd name="T0" fmla="*/ 348 w 348"/>
                <a:gd name="T1" fmla="*/ 117 h 201"/>
                <a:gd name="T2" fmla="*/ 145 w 348"/>
                <a:gd name="T3" fmla="*/ 0 h 201"/>
                <a:gd name="T4" fmla="*/ 0 w 348"/>
                <a:gd name="T5" fmla="*/ 84 h 201"/>
                <a:gd name="T6" fmla="*/ 203 w 348"/>
                <a:gd name="T7" fmla="*/ 201 h 201"/>
                <a:gd name="T8" fmla="*/ 348 w 348"/>
                <a:gd name="T9" fmla="*/ 117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8" h="201">
                  <a:moveTo>
                    <a:pt x="348" y="117"/>
                  </a:moveTo>
                  <a:lnTo>
                    <a:pt x="145" y="0"/>
                  </a:lnTo>
                  <a:lnTo>
                    <a:pt x="0" y="84"/>
                  </a:lnTo>
                  <a:lnTo>
                    <a:pt x="203" y="201"/>
                  </a:lnTo>
                  <a:lnTo>
                    <a:pt x="348" y="117"/>
                  </a:lnTo>
                  <a:close/>
                </a:path>
              </a:pathLst>
            </a:custGeom>
            <a:solidFill>
              <a:srgbClr val="6F85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" name="Freeform 54"/>
            <p:cNvSpPr>
              <a:spLocks/>
            </p:cNvSpPr>
            <p:nvPr userDrawn="1"/>
          </p:nvSpPr>
          <p:spPr bwMode="auto">
            <a:xfrm>
              <a:off x="8577264" y="1684338"/>
              <a:ext cx="152400" cy="303213"/>
            </a:xfrm>
            <a:custGeom>
              <a:avLst/>
              <a:gdLst>
                <a:gd name="T0" fmla="*/ 96 w 96"/>
                <a:gd name="T1" fmla="*/ 56 h 191"/>
                <a:gd name="T2" fmla="*/ 0 w 96"/>
                <a:gd name="T3" fmla="*/ 0 h 191"/>
                <a:gd name="T4" fmla="*/ 0 w 96"/>
                <a:gd name="T5" fmla="*/ 135 h 191"/>
                <a:gd name="T6" fmla="*/ 96 w 96"/>
                <a:gd name="T7" fmla="*/ 191 h 191"/>
                <a:gd name="T8" fmla="*/ 96 w 96"/>
                <a:gd name="T9" fmla="*/ 56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6" h="191">
                  <a:moveTo>
                    <a:pt x="96" y="56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96" y="191"/>
                  </a:lnTo>
                  <a:lnTo>
                    <a:pt x="96" y="56"/>
                  </a:lnTo>
                  <a:close/>
                </a:path>
              </a:pathLst>
            </a:custGeom>
            <a:solidFill>
              <a:srgbClr val="079D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" name="Freeform 55"/>
            <p:cNvSpPr>
              <a:spLocks/>
            </p:cNvSpPr>
            <p:nvPr userDrawn="1"/>
          </p:nvSpPr>
          <p:spPr bwMode="auto">
            <a:xfrm>
              <a:off x="8577264" y="1657350"/>
              <a:ext cx="200025" cy="115888"/>
            </a:xfrm>
            <a:custGeom>
              <a:avLst/>
              <a:gdLst>
                <a:gd name="T0" fmla="*/ 126 w 126"/>
                <a:gd name="T1" fmla="*/ 56 h 73"/>
                <a:gd name="T2" fmla="*/ 30 w 126"/>
                <a:gd name="T3" fmla="*/ 0 h 73"/>
                <a:gd name="T4" fmla="*/ 0 w 126"/>
                <a:gd name="T5" fmla="*/ 17 h 73"/>
                <a:gd name="T6" fmla="*/ 96 w 126"/>
                <a:gd name="T7" fmla="*/ 73 h 73"/>
                <a:gd name="T8" fmla="*/ 126 w 126"/>
                <a:gd name="T9" fmla="*/ 56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6" h="73">
                  <a:moveTo>
                    <a:pt x="126" y="56"/>
                  </a:moveTo>
                  <a:lnTo>
                    <a:pt x="30" y="0"/>
                  </a:lnTo>
                  <a:lnTo>
                    <a:pt x="0" y="17"/>
                  </a:lnTo>
                  <a:lnTo>
                    <a:pt x="96" y="73"/>
                  </a:lnTo>
                  <a:lnTo>
                    <a:pt x="126" y="56"/>
                  </a:lnTo>
                  <a:close/>
                </a:path>
              </a:pathLst>
            </a:custGeom>
            <a:solidFill>
              <a:srgbClr val="10D5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" name="Freeform 56"/>
            <p:cNvSpPr>
              <a:spLocks/>
            </p:cNvSpPr>
            <p:nvPr userDrawn="1"/>
          </p:nvSpPr>
          <p:spPr bwMode="auto">
            <a:xfrm>
              <a:off x="8729664" y="1746250"/>
              <a:ext cx="47625" cy="241300"/>
            </a:xfrm>
            <a:custGeom>
              <a:avLst/>
              <a:gdLst>
                <a:gd name="T0" fmla="*/ 0 w 30"/>
                <a:gd name="T1" fmla="*/ 17 h 152"/>
                <a:gd name="T2" fmla="*/ 0 w 30"/>
                <a:gd name="T3" fmla="*/ 152 h 152"/>
                <a:gd name="T4" fmla="*/ 30 w 30"/>
                <a:gd name="T5" fmla="*/ 135 h 152"/>
                <a:gd name="T6" fmla="*/ 30 w 30"/>
                <a:gd name="T7" fmla="*/ 0 h 152"/>
                <a:gd name="T8" fmla="*/ 0 w 30"/>
                <a:gd name="T9" fmla="*/ 17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152">
                  <a:moveTo>
                    <a:pt x="0" y="17"/>
                  </a:moveTo>
                  <a:lnTo>
                    <a:pt x="0" y="152"/>
                  </a:lnTo>
                  <a:lnTo>
                    <a:pt x="30" y="135"/>
                  </a:lnTo>
                  <a:lnTo>
                    <a:pt x="30" y="0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07B7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" name="Freeform 57"/>
            <p:cNvSpPr>
              <a:spLocks/>
            </p:cNvSpPr>
            <p:nvPr userDrawn="1"/>
          </p:nvSpPr>
          <p:spPr bwMode="auto">
            <a:xfrm>
              <a:off x="8510589" y="1720850"/>
              <a:ext cx="152400" cy="304800"/>
            </a:xfrm>
            <a:custGeom>
              <a:avLst/>
              <a:gdLst>
                <a:gd name="T0" fmla="*/ 96 w 96"/>
                <a:gd name="T1" fmla="*/ 56 h 192"/>
                <a:gd name="T2" fmla="*/ 0 w 96"/>
                <a:gd name="T3" fmla="*/ 0 h 192"/>
                <a:gd name="T4" fmla="*/ 1 w 96"/>
                <a:gd name="T5" fmla="*/ 136 h 192"/>
                <a:gd name="T6" fmla="*/ 96 w 96"/>
                <a:gd name="T7" fmla="*/ 192 h 192"/>
                <a:gd name="T8" fmla="*/ 96 w 96"/>
                <a:gd name="T9" fmla="*/ 56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6" h="192">
                  <a:moveTo>
                    <a:pt x="96" y="56"/>
                  </a:moveTo>
                  <a:lnTo>
                    <a:pt x="0" y="0"/>
                  </a:lnTo>
                  <a:lnTo>
                    <a:pt x="1" y="136"/>
                  </a:lnTo>
                  <a:lnTo>
                    <a:pt x="96" y="192"/>
                  </a:lnTo>
                  <a:lnTo>
                    <a:pt x="96" y="56"/>
                  </a:lnTo>
                  <a:close/>
                </a:path>
              </a:pathLst>
            </a:custGeom>
            <a:solidFill>
              <a:srgbClr val="9DAF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" name="Freeform 58"/>
            <p:cNvSpPr>
              <a:spLocks/>
            </p:cNvSpPr>
            <p:nvPr userDrawn="1"/>
          </p:nvSpPr>
          <p:spPr bwMode="auto">
            <a:xfrm>
              <a:off x="8510589" y="1693863"/>
              <a:ext cx="200025" cy="115888"/>
            </a:xfrm>
            <a:custGeom>
              <a:avLst/>
              <a:gdLst>
                <a:gd name="T0" fmla="*/ 126 w 126"/>
                <a:gd name="T1" fmla="*/ 56 h 73"/>
                <a:gd name="T2" fmla="*/ 30 w 126"/>
                <a:gd name="T3" fmla="*/ 0 h 73"/>
                <a:gd name="T4" fmla="*/ 0 w 126"/>
                <a:gd name="T5" fmla="*/ 17 h 73"/>
                <a:gd name="T6" fmla="*/ 96 w 126"/>
                <a:gd name="T7" fmla="*/ 73 h 73"/>
                <a:gd name="T8" fmla="*/ 126 w 126"/>
                <a:gd name="T9" fmla="*/ 56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6" h="73">
                  <a:moveTo>
                    <a:pt x="126" y="56"/>
                  </a:moveTo>
                  <a:lnTo>
                    <a:pt x="30" y="0"/>
                  </a:lnTo>
                  <a:lnTo>
                    <a:pt x="0" y="17"/>
                  </a:lnTo>
                  <a:lnTo>
                    <a:pt x="96" y="73"/>
                  </a:lnTo>
                  <a:lnTo>
                    <a:pt x="126" y="56"/>
                  </a:lnTo>
                  <a:close/>
                </a:path>
              </a:pathLst>
            </a:custGeom>
            <a:solidFill>
              <a:srgbClr val="C1D8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" name="Freeform 59"/>
            <p:cNvSpPr>
              <a:spLocks/>
            </p:cNvSpPr>
            <p:nvPr userDrawn="1"/>
          </p:nvSpPr>
          <p:spPr bwMode="auto">
            <a:xfrm>
              <a:off x="8662989" y="1782763"/>
              <a:ext cx="47625" cy="242888"/>
            </a:xfrm>
            <a:custGeom>
              <a:avLst/>
              <a:gdLst>
                <a:gd name="T0" fmla="*/ 0 w 30"/>
                <a:gd name="T1" fmla="*/ 17 h 153"/>
                <a:gd name="T2" fmla="*/ 0 w 30"/>
                <a:gd name="T3" fmla="*/ 153 h 153"/>
                <a:gd name="T4" fmla="*/ 30 w 30"/>
                <a:gd name="T5" fmla="*/ 135 h 153"/>
                <a:gd name="T6" fmla="*/ 30 w 30"/>
                <a:gd name="T7" fmla="*/ 0 h 153"/>
                <a:gd name="T8" fmla="*/ 0 w 30"/>
                <a:gd name="T9" fmla="*/ 1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153">
                  <a:moveTo>
                    <a:pt x="0" y="17"/>
                  </a:moveTo>
                  <a:lnTo>
                    <a:pt x="0" y="153"/>
                  </a:lnTo>
                  <a:lnTo>
                    <a:pt x="30" y="135"/>
                  </a:lnTo>
                  <a:lnTo>
                    <a:pt x="30" y="0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AFC6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" name="Freeform 60"/>
            <p:cNvSpPr>
              <a:spLocks/>
            </p:cNvSpPr>
            <p:nvPr userDrawn="1"/>
          </p:nvSpPr>
          <p:spPr bwMode="auto">
            <a:xfrm>
              <a:off x="8262939" y="2303463"/>
              <a:ext cx="322263" cy="452438"/>
            </a:xfrm>
            <a:custGeom>
              <a:avLst/>
              <a:gdLst>
                <a:gd name="T0" fmla="*/ 203 w 203"/>
                <a:gd name="T1" fmla="*/ 118 h 285"/>
                <a:gd name="T2" fmla="*/ 0 w 203"/>
                <a:gd name="T3" fmla="*/ 0 h 285"/>
                <a:gd name="T4" fmla="*/ 1 w 203"/>
                <a:gd name="T5" fmla="*/ 167 h 285"/>
                <a:gd name="T6" fmla="*/ 203 w 203"/>
                <a:gd name="T7" fmla="*/ 285 h 285"/>
                <a:gd name="T8" fmla="*/ 203 w 203"/>
                <a:gd name="T9" fmla="*/ 118 h 2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3" h="285">
                  <a:moveTo>
                    <a:pt x="203" y="118"/>
                  </a:moveTo>
                  <a:lnTo>
                    <a:pt x="0" y="0"/>
                  </a:lnTo>
                  <a:lnTo>
                    <a:pt x="1" y="167"/>
                  </a:lnTo>
                  <a:lnTo>
                    <a:pt x="203" y="285"/>
                  </a:lnTo>
                  <a:lnTo>
                    <a:pt x="203" y="118"/>
                  </a:lnTo>
                  <a:close/>
                </a:path>
              </a:pathLst>
            </a:custGeom>
            <a:solidFill>
              <a:srgbClr val="495E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" name="Freeform 61"/>
            <p:cNvSpPr>
              <a:spLocks/>
            </p:cNvSpPr>
            <p:nvPr userDrawn="1"/>
          </p:nvSpPr>
          <p:spPr bwMode="auto">
            <a:xfrm>
              <a:off x="7974014" y="2470150"/>
              <a:ext cx="323850" cy="452438"/>
            </a:xfrm>
            <a:custGeom>
              <a:avLst/>
              <a:gdLst>
                <a:gd name="T0" fmla="*/ 203 w 204"/>
                <a:gd name="T1" fmla="*/ 118 h 285"/>
                <a:gd name="T2" fmla="*/ 0 w 204"/>
                <a:gd name="T3" fmla="*/ 0 h 285"/>
                <a:gd name="T4" fmla="*/ 1 w 204"/>
                <a:gd name="T5" fmla="*/ 167 h 285"/>
                <a:gd name="T6" fmla="*/ 204 w 204"/>
                <a:gd name="T7" fmla="*/ 285 h 285"/>
                <a:gd name="T8" fmla="*/ 203 w 204"/>
                <a:gd name="T9" fmla="*/ 118 h 2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4" h="285">
                  <a:moveTo>
                    <a:pt x="203" y="118"/>
                  </a:moveTo>
                  <a:lnTo>
                    <a:pt x="0" y="0"/>
                  </a:lnTo>
                  <a:lnTo>
                    <a:pt x="1" y="167"/>
                  </a:lnTo>
                  <a:lnTo>
                    <a:pt x="204" y="285"/>
                  </a:lnTo>
                  <a:lnTo>
                    <a:pt x="203" y="118"/>
                  </a:lnTo>
                  <a:close/>
                </a:path>
              </a:pathLst>
            </a:custGeom>
            <a:solidFill>
              <a:srgbClr val="495E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" name="Freeform 62"/>
            <p:cNvSpPr>
              <a:spLocks/>
            </p:cNvSpPr>
            <p:nvPr userDrawn="1"/>
          </p:nvSpPr>
          <p:spPr bwMode="auto">
            <a:xfrm>
              <a:off x="8031164" y="2105025"/>
              <a:ext cx="322263" cy="452438"/>
            </a:xfrm>
            <a:custGeom>
              <a:avLst/>
              <a:gdLst>
                <a:gd name="T0" fmla="*/ 203 w 203"/>
                <a:gd name="T1" fmla="*/ 118 h 285"/>
                <a:gd name="T2" fmla="*/ 0 w 203"/>
                <a:gd name="T3" fmla="*/ 0 h 285"/>
                <a:gd name="T4" fmla="*/ 1 w 203"/>
                <a:gd name="T5" fmla="*/ 167 h 285"/>
                <a:gd name="T6" fmla="*/ 203 w 203"/>
                <a:gd name="T7" fmla="*/ 285 h 285"/>
                <a:gd name="T8" fmla="*/ 203 w 203"/>
                <a:gd name="T9" fmla="*/ 118 h 2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3" h="285">
                  <a:moveTo>
                    <a:pt x="203" y="118"/>
                  </a:moveTo>
                  <a:lnTo>
                    <a:pt x="0" y="0"/>
                  </a:lnTo>
                  <a:lnTo>
                    <a:pt x="1" y="167"/>
                  </a:lnTo>
                  <a:lnTo>
                    <a:pt x="203" y="285"/>
                  </a:lnTo>
                  <a:lnTo>
                    <a:pt x="203" y="118"/>
                  </a:lnTo>
                  <a:close/>
                </a:path>
              </a:pathLst>
            </a:custGeom>
            <a:solidFill>
              <a:srgbClr val="3E3C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" name="Freeform 63"/>
            <p:cNvSpPr>
              <a:spLocks/>
            </p:cNvSpPr>
            <p:nvPr userDrawn="1"/>
          </p:nvSpPr>
          <p:spPr bwMode="auto">
            <a:xfrm>
              <a:off x="8031164" y="1971675"/>
              <a:ext cx="552450" cy="320675"/>
            </a:xfrm>
            <a:custGeom>
              <a:avLst/>
              <a:gdLst>
                <a:gd name="T0" fmla="*/ 348 w 348"/>
                <a:gd name="T1" fmla="*/ 118 h 202"/>
                <a:gd name="T2" fmla="*/ 146 w 348"/>
                <a:gd name="T3" fmla="*/ 0 h 202"/>
                <a:gd name="T4" fmla="*/ 0 w 348"/>
                <a:gd name="T5" fmla="*/ 84 h 202"/>
                <a:gd name="T6" fmla="*/ 203 w 348"/>
                <a:gd name="T7" fmla="*/ 202 h 202"/>
                <a:gd name="T8" fmla="*/ 348 w 348"/>
                <a:gd name="T9" fmla="*/ 118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8" h="202">
                  <a:moveTo>
                    <a:pt x="348" y="118"/>
                  </a:moveTo>
                  <a:lnTo>
                    <a:pt x="146" y="0"/>
                  </a:lnTo>
                  <a:lnTo>
                    <a:pt x="0" y="84"/>
                  </a:lnTo>
                  <a:lnTo>
                    <a:pt x="203" y="202"/>
                  </a:lnTo>
                  <a:lnTo>
                    <a:pt x="348" y="118"/>
                  </a:lnTo>
                  <a:close/>
                </a:path>
              </a:pathLst>
            </a:custGeom>
            <a:solidFill>
              <a:srgbClr val="4647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" name="Freeform 64"/>
            <p:cNvSpPr>
              <a:spLocks/>
            </p:cNvSpPr>
            <p:nvPr userDrawn="1"/>
          </p:nvSpPr>
          <p:spPr bwMode="auto">
            <a:xfrm>
              <a:off x="7743826" y="2403475"/>
              <a:ext cx="552450" cy="320675"/>
            </a:xfrm>
            <a:custGeom>
              <a:avLst/>
              <a:gdLst>
                <a:gd name="T0" fmla="*/ 348 w 348"/>
                <a:gd name="T1" fmla="*/ 118 h 202"/>
                <a:gd name="T2" fmla="*/ 145 w 348"/>
                <a:gd name="T3" fmla="*/ 0 h 202"/>
                <a:gd name="T4" fmla="*/ 0 w 348"/>
                <a:gd name="T5" fmla="*/ 84 h 202"/>
                <a:gd name="T6" fmla="*/ 203 w 348"/>
                <a:gd name="T7" fmla="*/ 202 h 202"/>
                <a:gd name="T8" fmla="*/ 348 w 348"/>
                <a:gd name="T9" fmla="*/ 118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8" h="202">
                  <a:moveTo>
                    <a:pt x="348" y="118"/>
                  </a:moveTo>
                  <a:lnTo>
                    <a:pt x="145" y="0"/>
                  </a:lnTo>
                  <a:lnTo>
                    <a:pt x="0" y="84"/>
                  </a:lnTo>
                  <a:lnTo>
                    <a:pt x="203" y="202"/>
                  </a:lnTo>
                  <a:lnTo>
                    <a:pt x="348" y="118"/>
                  </a:lnTo>
                  <a:close/>
                </a:path>
              </a:pathLst>
            </a:custGeom>
            <a:solidFill>
              <a:srgbClr val="6F85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" name="Freeform 65"/>
            <p:cNvSpPr>
              <a:spLocks/>
            </p:cNvSpPr>
            <p:nvPr userDrawn="1"/>
          </p:nvSpPr>
          <p:spPr bwMode="auto">
            <a:xfrm>
              <a:off x="8032751" y="2236788"/>
              <a:ext cx="552450" cy="320675"/>
            </a:xfrm>
            <a:custGeom>
              <a:avLst/>
              <a:gdLst>
                <a:gd name="T0" fmla="*/ 348 w 348"/>
                <a:gd name="T1" fmla="*/ 118 h 202"/>
                <a:gd name="T2" fmla="*/ 146 w 348"/>
                <a:gd name="T3" fmla="*/ 0 h 202"/>
                <a:gd name="T4" fmla="*/ 0 w 348"/>
                <a:gd name="T5" fmla="*/ 84 h 202"/>
                <a:gd name="T6" fmla="*/ 203 w 348"/>
                <a:gd name="T7" fmla="*/ 202 h 202"/>
                <a:gd name="T8" fmla="*/ 348 w 348"/>
                <a:gd name="T9" fmla="*/ 118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8" h="202">
                  <a:moveTo>
                    <a:pt x="348" y="118"/>
                  </a:moveTo>
                  <a:lnTo>
                    <a:pt x="146" y="0"/>
                  </a:lnTo>
                  <a:lnTo>
                    <a:pt x="0" y="84"/>
                  </a:lnTo>
                  <a:lnTo>
                    <a:pt x="203" y="202"/>
                  </a:lnTo>
                  <a:lnTo>
                    <a:pt x="348" y="118"/>
                  </a:lnTo>
                  <a:close/>
                </a:path>
              </a:pathLst>
            </a:custGeom>
            <a:solidFill>
              <a:srgbClr val="6F85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" name="Freeform 66"/>
            <p:cNvSpPr>
              <a:spLocks/>
            </p:cNvSpPr>
            <p:nvPr userDrawn="1"/>
          </p:nvSpPr>
          <p:spPr bwMode="auto">
            <a:xfrm>
              <a:off x="8262939" y="1971675"/>
              <a:ext cx="322263" cy="452438"/>
            </a:xfrm>
            <a:custGeom>
              <a:avLst/>
              <a:gdLst>
                <a:gd name="T0" fmla="*/ 203 w 203"/>
                <a:gd name="T1" fmla="*/ 118 h 285"/>
                <a:gd name="T2" fmla="*/ 0 w 203"/>
                <a:gd name="T3" fmla="*/ 0 h 285"/>
                <a:gd name="T4" fmla="*/ 1 w 203"/>
                <a:gd name="T5" fmla="*/ 167 h 285"/>
                <a:gd name="T6" fmla="*/ 203 w 203"/>
                <a:gd name="T7" fmla="*/ 285 h 285"/>
                <a:gd name="T8" fmla="*/ 203 w 203"/>
                <a:gd name="T9" fmla="*/ 118 h 2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3" h="285">
                  <a:moveTo>
                    <a:pt x="203" y="118"/>
                  </a:moveTo>
                  <a:lnTo>
                    <a:pt x="0" y="0"/>
                  </a:lnTo>
                  <a:lnTo>
                    <a:pt x="1" y="167"/>
                  </a:lnTo>
                  <a:lnTo>
                    <a:pt x="203" y="285"/>
                  </a:lnTo>
                  <a:lnTo>
                    <a:pt x="203" y="118"/>
                  </a:lnTo>
                  <a:close/>
                </a:path>
              </a:pathLst>
            </a:custGeom>
            <a:solidFill>
              <a:srgbClr val="495E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" name="Freeform 67"/>
            <p:cNvSpPr>
              <a:spLocks/>
            </p:cNvSpPr>
            <p:nvPr userDrawn="1"/>
          </p:nvSpPr>
          <p:spPr bwMode="auto">
            <a:xfrm>
              <a:off x="8372476" y="2138363"/>
              <a:ext cx="152400" cy="303213"/>
            </a:xfrm>
            <a:custGeom>
              <a:avLst/>
              <a:gdLst>
                <a:gd name="T0" fmla="*/ 96 w 96"/>
                <a:gd name="T1" fmla="*/ 56 h 191"/>
                <a:gd name="T2" fmla="*/ 0 w 96"/>
                <a:gd name="T3" fmla="*/ 0 h 191"/>
                <a:gd name="T4" fmla="*/ 0 w 96"/>
                <a:gd name="T5" fmla="*/ 135 h 191"/>
                <a:gd name="T6" fmla="*/ 96 w 96"/>
                <a:gd name="T7" fmla="*/ 191 h 191"/>
                <a:gd name="T8" fmla="*/ 96 w 96"/>
                <a:gd name="T9" fmla="*/ 56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6" h="191">
                  <a:moveTo>
                    <a:pt x="96" y="56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96" y="191"/>
                  </a:lnTo>
                  <a:lnTo>
                    <a:pt x="96" y="56"/>
                  </a:lnTo>
                  <a:close/>
                </a:path>
              </a:pathLst>
            </a:custGeom>
            <a:solidFill>
              <a:srgbClr val="4679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" name="Freeform 68"/>
            <p:cNvSpPr>
              <a:spLocks/>
            </p:cNvSpPr>
            <p:nvPr userDrawn="1"/>
          </p:nvSpPr>
          <p:spPr bwMode="auto">
            <a:xfrm>
              <a:off x="8372476" y="2111375"/>
              <a:ext cx="198438" cy="115888"/>
            </a:xfrm>
            <a:custGeom>
              <a:avLst/>
              <a:gdLst>
                <a:gd name="T0" fmla="*/ 125 w 125"/>
                <a:gd name="T1" fmla="*/ 56 h 73"/>
                <a:gd name="T2" fmla="*/ 29 w 125"/>
                <a:gd name="T3" fmla="*/ 0 h 73"/>
                <a:gd name="T4" fmla="*/ 0 w 125"/>
                <a:gd name="T5" fmla="*/ 17 h 73"/>
                <a:gd name="T6" fmla="*/ 96 w 125"/>
                <a:gd name="T7" fmla="*/ 73 h 73"/>
                <a:gd name="T8" fmla="*/ 125 w 125"/>
                <a:gd name="T9" fmla="*/ 56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5" h="73">
                  <a:moveTo>
                    <a:pt x="125" y="56"/>
                  </a:moveTo>
                  <a:lnTo>
                    <a:pt x="29" y="0"/>
                  </a:lnTo>
                  <a:lnTo>
                    <a:pt x="0" y="17"/>
                  </a:lnTo>
                  <a:lnTo>
                    <a:pt x="96" y="73"/>
                  </a:lnTo>
                  <a:lnTo>
                    <a:pt x="125" y="56"/>
                  </a:lnTo>
                  <a:close/>
                </a:path>
              </a:pathLst>
            </a:custGeom>
            <a:solidFill>
              <a:srgbClr val="5B9E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" name="Freeform 69"/>
            <p:cNvSpPr>
              <a:spLocks/>
            </p:cNvSpPr>
            <p:nvPr userDrawn="1"/>
          </p:nvSpPr>
          <p:spPr bwMode="auto">
            <a:xfrm>
              <a:off x="8524876" y="2200275"/>
              <a:ext cx="47625" cy="241300"/>
            </a:xfrm>
            <a:custGeom>
              <a:avLst/>
              <a:gdLst>
                <a:gd name="T0" fmla="*/ 0 w 30"/>
                <a:gd name="T1" fmla="*/ 17 h 152"/>
                <a:gd name="T2" fmla="*/ 0 w 30"/>
                <a:gd name="T3" fmla="*/ 152 h 152"/>
                <a:gd name="T4" fmla="*/ 30 w 30"/>
                <a:gd name="T5" fmla="*/ 135 h 152"/>
                <a:gd name="T6" fmla="*/ 29 w 30"/>
                <a:gd name="T7" fmla="*/ 0 h 152"/>
                <a:gd name="T8" fmla="*/ 0 w 30"/>
                <a:gd name="T9" fmla="*/ 17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152">
                  <a:moveTo>
                    <a:pt x="0" y="17"/>
                  </a:moveTo>
                  <a:lnTo>
                    <a:pt x="0" y="152"/>
                  </a:lnTo>
                  <a:lnTo>
                    <a:pt x="30" y="135"/>
                  </a:lnTo>
                  <a:lnTo>
                    <a:pt x="29" y="0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5A95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" name="Freeform 70"/>
            <p:cNvSpPr>
              <a:spLocks/>
            </p:cNvSpPr>
            <p:nvPr userDrawn="1"/>
          </p:nvSpPr>
          <p:spPr bwMode="auto">
            <a:xfrm>
              <a:off x="8297864" y="2181225"/>
              <a:ext cx="152400" cy="303213"/>
            </a:xfrm>
            <a:custGeom>
              <a:avLst/>
              <a:gdLst>
                <a:gd name="T0" fmla="*/ 96 w 96"/>
                <a:gd name="T1" fmla="*/ 55 h 191"/>
                <a:gd name="T2" fmla="*/ 0 w 96"/>
                <a:gd name="T3" fmla="*/ 0 h 191"/>
                <a:gd name="T4" fmla="*/ 1 w 96"/>
                <a:gd name="T5" fmla="*/ 135 h 191"/>
                <a:gd name="T6" fmla="*/ 96 w 96"/>
                <a:gd name="T7" fmla="*/ 191 h 191"/>
                <a:gd name="T8" fmla="*/ 96 w 96"/>
                <a:gd name="T9" fmla="*/ 55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6" h="191">
                  <a:moveTo>
                    <a:pt x="96" y="55"/>
                  </a:moveTo>
                  <a:lnTo>
                    <a:pt x="0" y="0"/>
                  </a:lnTo>
                  <a:lnTo>
                    <a:pt x="1" y="135"/>
                  </a:lnTo>
                  <a:lnTo>
                    <a:pt x="96" y="191"/>
                  </a:lnTo>
                  <a:lnTo>
                    <a:pt x="96" y="55"/>
                  </a:lnTo>
                  <a:close/>
                </a:path>
              </a:pathLst>
            </a:custGeom>
            <a:solidFill>
              <a:srgbClr val="A9CC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" name="Freeform 71"/>
            <p:cNvSpPr>
              <a:spLocks/>
            </p:cNvSpPr>
            <p:nvPr userDrawn="1"/>
          </p:nvSpPr>
          <p:spPr bwMode="auto">
            <a:xfrm>
              <a:off x="8297864" y="2152650"/>
              <a:ext cx="200025" cy="115888"/>
            </a:xfrm>
            <a:custGeom>
              <a:avLst/>
              <a:gdLst>
                <a:gd name="T0" fmla="*/ 126 w 126"/>
                <a:gd name="T1" fmla="*/ 56 h 73"/>
                <a:gd name="T2" fmla="*/ 30 w 126"/>
                <a:gd name="T3" fmla="*/ 0 h 73"/>
                <a:gd name="T4" fmla="*/ 0 w 126"/>
                <a:gd name="T5" fmla="*/ 18 h 73"/>
                <a:gd name="T6" fmla="*/ 96 w 126"/>
                <a:gd name="T7" fmla="*/ 73 h 73"/>
                <a:gd name="T8" fmla="*/ 126 w 126"/>
                <a:gd name="T9" fmla="*/ 56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6" h="73">
                  <a:moveTo>
                    <a:pt x="126" y="56"/>
                  </a:moveTo>
                  <a:lnTo>
                    <a:pt x="30" y="0"/>
                  </a:lnTo>
                  <a:lnTo>
                    <a:pt x="0" y="18"/>
                  </a:lnTo>
                  <a:lnTo>
                    <a:pt x="96" y="73"/>
                  </a:lnTo>
                  <a:lnTo>
                    <a:pt x="126" y="56"/>
                  </a:lnTo>
                  <a:close/>
                </a:path>
              </a:pathLst>
            </a:custGeom>
            <a:solidFill>
              <a:srgbClr val="D8E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" name="Freeform 73"/>
            <p:cNvSpPr>
              <a:spLocks/>
            </p:cNvSpPr>
            <p:nvPr userDrawn="1"/>
          </p:nvSpPr>
          <p:spPr bwMode="auto">
            <a:xfrm>
              <a:off x="8210551" y="2185988"/>
              <a:ext cx="180975" cy="333375"/>
            </a:xfrm>
            <a:custGeom>
              <a:avLst/>
              <a:gdLst>
                <a:gd name="T0" fmla="*/ 114 w 114"/>
                <a:gd name="T1" fmla="*/ 80 h 210"/>
                <a:gd name="T2" fmla="*/ 38 w 114"/>
                <a:gd name="T3" fmla="*/ 0 h 210"/>
                <a:gd name="T4" fmla="*/ 0 w 114"/>
                <a:gd name="T5" fmla="*/ 130 h 210"/>
                <a:gd name="T6" fmla="*/ 76 w 114"/>
                <a:gd name="T7" fmla="*/ 210 h 210"/>
                <a:gd name="T8" fmla="*/ 114 w 114"/>
                <a:gd name="T9" fmla="*/ 80 h 2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4" h="210">
                  <a:moveTo>
                    <a:pt x="114" y="80"/>
                  </a:moveTo>
                  <a:lnTo>
                    <a:pt x="38" y="0"/>
                  </a:lnTo>
                  <a:lnTo>
                    <a:pt x="0" y="130"/>
                  </a:lnTo>
                  <a:lnTo>
                    <a:pt x="76" y="210"/>
                  </a:lnTo>
                  <a:lnTo>
                    <a:pt x="114" y="80"/>
                  </a:lnTo>
                  <a:close/>
                </a:path>
              </a:pathLst>
            </a:custGeom>
            <a:solidFill>
              <a:srgbClr val="9DAF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" name="Freeform 74"/>
            <p:cNvSpPr>
              <a:spLocks/>
            </p:cNvSpPr>
            <p:nvPr userDrawn="1"/>
          </p:nvSpPr>
          <p:spPr bwMode="auto">
            <a:xfrm>
              <a:off x="8270876" y="2173288"/>
              <a:ext cx="173038" cy="139700"/>
            </a:xfrm>
            <a:custGeom>
              <a:avLst/>
              <a:gdLst>
                <a:gd name="T0" fmla="*/ 109 w 109"/>
                <a:gd name="T1" fmla="*/ 80 h 88"/>
                <a:gd name="T2" fmla="*/ 33 w 109"/>
                <a:gd name="T3" fmla="*/ 0 h 88"/>
                <a:gd name="T4" fmla="*/ 0 w 109"/>
                <a:gd name="T5" fmla="*/ 8 h 88"/>
                <a:gd name="T6" fmla="*/ 76 w 109"/>
                <a:gd name="T7" fmla="*/ 88 h 88"/>
                <a:gd name="T8" fmla="*/ 109 w 109"/>
                <a:gd name="T9" fmla="*/ 8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9" h="88">
                  <a:moveTo>
                    <a:pt x="109" y="80"/>
                  </a:moveTo>
                  <a:lnTo>
                    <a:pt x="33" y="0"/>
                  </a:lnTo>
                  <a:lnTo>
                    <a:pt x="0" y="8"/>
                  </a:lnTo>
                  <a:lnTo>
                    <a:pt x="76" y="88"/>
                  </a:lnTo>
                  <a:lnTo>
                    <a:pt x="109" y="80"/>
                  </a:lnTo>
                  <a:close/>
                </a:path>
              </a:pathLst>
            </a:custGeom>
            <a:solidFill>
              <a:srgbClr val="C1D8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" name="Freeform 75"/>
            <p:cNvSpPr>
              <a:spLocks/>
            </p:cNvSpPr>
            <p:nvPr userDrawn="1"/>
          </p:nvSpPr>
          <p:spPr bwMode="auto">
            <a:xfrm>
              <a:off x="8331201" y="2300288"/>
              <a:ext cx="112713" cy="219075"/>
            </a:xfrm>
            <a:custGeom>
              <a:avLst/>
              <a:gdLst>
                <a:gd name="T0" fmla="*/ 38 w 71"/>
                <a:gd name="T1" fmla="*/ 8 h 138"/>
                <a:gd name="T2" fmla="*/ 0 w 71"/>
                <a:gd name="T3" fmla="*/ 138 h 138"/>
                <a:gd name="T4" fmla="*/ 33 w 71"/>
                <a:gd name="T5" fmla="*/ 130 h 138"/>
                <a:gd name="T6" fmla="*/ 71 w 71"/>
                <a:gd name="T7" fmla="*/ 0 h 138"/>
                <a:gd name="T8" fmla="*/ 38 w 71"/>
                <a:gd name="T9" fmla="*/ 8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" h="138">
                  <a:moveTo>
                    <a:pt x="38" y="8"/>
                  </a:moveTo>
                  <a:lnTo>
                    <a:pt x="0" y="138"/>
                  </a:lnTo>
                  <a:lnTo>
                    <a:pt x="33" y="130"/>
                  </a:lnTo>
                  <a:lnTo>
                    <a:pt x="71" y="0"/>
                  </a:lnTo>
                  <a:lnTo>
                    <a:pt x="38" y="8"/>
                  </a:lnTo>
                  <a:close/>
                </a:path>
              </a:pathLst>
            </a:custGeom>
            <a:solidFill>
              <a:srgbClr val="AFC6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" name="Freeform 76"/>
            <p:cNvSpPr>
              <a:spLocks/>
            </p:cNvSpPr>
            <p:nvPr userDrawn="1"/>
          </p:nvSpPr>
          <p:spPr bwMode="auto">
            <a:xfrm>
              <a:off x="7974014" y="2138363"/>
              <a:ext cx="322263" cy="452438"/>
            </a:xfrm>
            <a:custGeom>
              <a:avLst/>
              <a:gdLst>
                <a:gd name="T0" fmla="*/ 202 w 203"/>
                <a:gd name="T1" fmla="*/ 118 h 285"/>
                <a:gd name="T2" fmla="*/ 0 w 203"/>
                <a:gd name="T3" fmla="*/ 0 h 285"/>
                <a:gd name="T4" fmla="*/ 0 w 203"/>
                <a:gd name="T5" fmla="*/ 167 h 285"/>
                <a:gd name="T6" fmla="*/ 203 w 203"/>
                <a:gd name="T7" fmla="*/ 285 h 285"/>
                <a:gd name="T8" fmla="*/ 202 w 203"/>
                <a:gd name="T9" fmla="*/ 118 h 2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3" h="285">
                  <a:moveTo>
                    <a:pt x="202" y="118"/>
                  </a:moveTo>
                  <a:lnTo>
                    <a:pt x="0" y="0"/>
                  </a:lnTo>
                  <a:lnTo>
                    <a:pt x="0" y="167"/>
                  </a:lnTo>
                  <a:lnTo>
                    <a:pt x="203" y="285"/>
                  </a:lnTo>
                  <a:lnTo>
                    <a:pt x="202" y="118"/>
                  </a:lnTo>
                  <a:close/>
                </a:path>
              </a:pathLst>
            </a:custGeom>
            <a:solidFill>
              <a:srgbClr val="495E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" name="Freeform 77"/>
            <p:cNvSpPr>
              <a:spLocks/>
            </p:cNvSpPr>
            <p:nvPr userDrawn="1"/>
          </p:nvSpPr>
          <p:spPr bwMode="auto">
            <a:xfrm>
              <a:off x="8031164" y="1906588"/>
              <a:ext cx="552450" cy="319088"/>
            </a:xfrm>
            <a:custGeom>
              <a:avLst/>
              <a:gdLst>
                <a:gd name="T0" fmla="*/ 348 w 348"/>
                <a:gd name="T1" fmla="*/ 117 h 201"/>
                <a:gd name="T2" fmla="*/ 146 w 348"/>
                <a:gd name="T3" fmla="*/ 0 h 201"/>
                <a:gd name="T4" fmla="*/ 0 w 348"/>
                <a:gd name="T5" fmla="*/ 84 h 201"/>
                <a:gd name="T6" fmla="*/ 203 w 348"/>
                <a:gd name="T7" fmla="*/ 201 h 201"/>
                <a:gd name="T8" fmla="*/ 348 w 348"/>
                <a:gd name="T9" fmla="*/ 117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8" h="201">
                  <a:moveTo>
                    <a:pt x="348" y="117"/>
                  </a:moveTo>
                  <a:lnTo>
                    <a:pt x="146" y="0"/>
                  </a:lnTo>
                  <a:lnTo>
                    <a:pt x="0" y="84"/>
                  </a:lnTo>
                  <a:lnTo>
                    <a:pt x="203" y="201"/>
                  </a:lnTo>
                  <a:lnTo>
                    <a:pt x="348" y="117"/>
                  </a:lnTo>
                  <a:close/>
                </a:path>
              </a:pathLst>
            </a:custGeom>
            <a:solidFill>
              <a:srgbClr val="6F85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" name="Freeform 78"/>
            <p:cNvSpPr>
              <a:spLocks noEditPoints="1"/>
            </p:cNvSpPr>
            <p:nvPr userDrawn="1"/>
          </p:nvSpPr>
          <p:spPr bwMode="auto">
            <a:xfrm>
              <a:off x="8064501" y="1793875"/>
              <a:ext cx="809625" cy="1128713"/>
            </a:xfrm>
            <a:custGeom>
              <a:avLst/>
              <a:gdLst>
                <a:gd name="T0" fmla="*/ 182 w 510"/>
                <a:gd name="T1" fmla="*/ 481 h 711"/>
                <a:gd name="T2" fmla="*/ 328 w 510"/>
                <a:gd name="T3" fmla="*/ 397 h 711"/>
                <a:gd name="T4" fmla="*/ 327 w 510"/>
                <a:gd name="T5" fmla="*/ 230 h 711"/>
                <a:gd name="T6" fmla="*/ 182 w 510"/>
                <a:gd name="T7" fmla="*/ 314 h 711"/>
                <a:gd name="T8" fmla="*/ 182 w 510"/>
                <a:gd name="T9" fmla="*/ 481 h 711"/>
                <a:gd name="T10" fmla="*/ 182 w 510"/>
                <a:gd name="T11" fmla="*/ 481 h 711"/>
                <a:gd name="T12" fmla="*/ 0 w 510"/>
                <a:gd name="T13" fmla="*/ 419 h 711"/>
                <a:gd name="T14" fmla="*/ 0 w 510"/>
                <a:gd name="T15" fmla="*/ 377 h 711"/>
                <a:gd name="T16" fmla="*/ 145 w 510"/>
                <a:gd name="T17" fmla="*/ 293 h 711"/>
                <a:gd name="T18" fmla="*/ 145 w 510"/>
                <a:gd name="T19" fmla="*/ 126 h 711"/>
                <a:gd name="T20" fmla="*/ 181 w 510"/>
                <a:gd name="T21" fmla="*/ 105 h 711"/>
                <a:gd name="T22" fmla="*/ 182 w 510"/>
                <a:gd name="T23" fmla="*/ 272 h 711"/>
                <a:gd name="T24" fmla="*/ 327 w 510"/>
                <a:gd name="T25" fmla="*/ 188 h 711"/>
                <a:gd name="T26" fmla="*/ 327 w 510"/>
                <a:gd name="T27" fmla="*/ 21 h 711"/>
                <a:gd name="T28" fmla="*/ 363 w 510"/>
                <a:gd name="T29" fmla="*/ 0 h 711"/>
                <a:gd name="T30" fmla="*/ 364 w 510"/>
                <a:gd name="T31" fmla="*/ 167 h 711"/>
                <a:gd name="T32" fmla="*/ 509 w 510"/>
                <a:gd name="T33" fmla="*/ 83 h 711"/>
                <a:gd name="T34" fmla="*/ 509 w 510"/>
                <a:gd name="T35" fmla="*/ 125 h 711"/>
                <a:gd name="T36" fmla="*/ 364 w 510"/>
                <a:gd name="T37" fmla="*/ 209 h 711"/>
                <a:gd name="T38" fmla="*/ 364 w 510"/>
                <a:gd name="T39" fmla="*/ 376 h 711"/>
                <a:gd name="T40" fmla="*/ 510 w 510"/>
                <a:gd name="T41" fmla="*/ 292 h 711"/>
                <a:gd name="T42" fmla="*/ 510 w 510"/>
                <a:gd name="T43" fmla="*/ 334 h 711"/>
                <a:gd name="T44" fmla="*/ 364 w 510"/>
                <a:gd name="T45" fmla="*/ 418 h 711"/>
                <a:gd name="T46" fmla="*/ 365 w 510"/>
                <a:gd name="T47" fmla="*/ 585 h 711"/>
                <a:gd name="T48" fmla="*/ 328 w 510"/>
                <a:gd name="T49" fmla="*/ 606 h 711"/>
                <a:gd name="T50" fmla="*/ 328 w 510"/>
                <a:gd name="T51" fmla="*/ 439 h 711"/>
                <a:gd name="T52" fmla="*/ 182 w 510"/>
                <a:gd name="T53" fmla="*/ 523 h 711"/>
                <a:gd name="T54" fmla="*/ 183 w 510"/>
                <a:gd name="T55" fmla="*/ 690 h 711"/>
                <a:gd name="T56" fmla="*/ 147 w 510"/>
                <a:gd name="T57" fmla="*/ 711 h 711"/>
                <a:gd name="T58" fmla="*/ 146 w 510"/>
                <a:gd name="T59" fmla="*/ 544 h 711"/>
                <a:gd name="T60" fmla="*/ 1 w 510"/>
                <a:gd name="T61" fmla="*/ 628 h 711"/>
                <a:gd name="T62" fmla="*/ 1 w 510"/>
                <a:gd name="T63" fmla="*/ 586 h 711"/>
                <a:gd name="T64" fmla="*/ 146 w 510"/>
                <a:gd name="T65" fmla="*/ 502 h 711"/>
                <a:gd name="T66" fmla="*/ 145 w 510"/>
                <a:gd name="T67" fmla="*/ 335 h 711"/>
                <a:gd name="T68" fmla="*/ 0 w 510"/>
                <a:gd name="T69" fmla="*/ 419 h 7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510" h="711">
                  <a:moveTo>
                    <a:pt x="182" y="481"/>
                  </a:moveTo>
                  <a:lnTo>
                    <a:pt x="328" y="397"/>
                  </a:lnTo>
                  <a:lnTo>
                    <a:pt x="327" y="230"/>
                  </a:lnTo>
                  <a:lnTo>
                    <a:pt x="182" y="314"/>
                  </a:lnTo>
                  <a:lnTo>
                    <a:pt x="182" y="481"/>
                  </a:lnTo>
                  <a:lnTo>
                    <a:pt x="182" y="481"/>
                  </a:lnTo>
                  <a:close/>
                  <a:moveTo>
                    <a:pt x="0" y="419"/>
                  </a:moveTo>
                  <a:lnTo>
                    <a:pt x="0" y="377"/>
                  </a:lnTo>
                  <a:lnTo>
                    <a:pt x="145" y="293"/>
                  </a:lnTo>
                  <a:lnTo>
                    <a:pt x="145" y="126"/>
                  </a:lnTo>
                  <a:lnTo>
                    <a:pt x="181" y="105"/>
                  </a:lnTo>
                  <a:lnTo>
                    <a:pt x="182" y="272"/>
                  </a:lnTo>
                  <a:lnTo>
                    <a:pt x="327" y="188"/>
                  </a:lnTo>
                  <a:lnTo>
                    <a:pt x="327" y="21"/>
                  </a:lnTo>
                  <a:lnTo>
                    <a:pt x="363" y="0"/>
                  </a:lnTo>
                  <a:lnTo>
                    <a:pt x="364" y="167"/>
                  </a:lnTo>
                  <a:lnTo>
                    <a:pt x="509" y="83"/>
                  </a:lnTo>
                  <a:lnTo>
                    <a:pt x="509" y="125"/>
                  </a:lnTo>
                  <a:lnTo>
                    <a:pt x="364" y="209"/>
                  </a:lnTo>
                  <a:lnTo>
                    <a:pt x="364" y="376"/>
                  </a:lnTo>
                  <a:lnTo>
                    <a:pt x="510" y="292"/>
                  </a:lnTo>
                  <a:lnTo>
                    <a:pt x="510" y="334"/>
                  </a:lnTo>
                  <a:lnTo>
                    <a:pt x="364" y="418"/>
                  </a:lnTo>
                  <a:lnTo>
                    <a:pt x="365" y="585"/>
                  </a:lnTo>
                  <a:lnTo>
                    <a:pt x="328" y="606"/>
                  </a:lnTo>
                  <a:lnTo>
                    <a:pt x="328" y="439"/>
                  </a:lnTo>
                  <a:lnTo>
                    <a:pt x="182" y="523"/>
                  </a:lnTo>
                  <a:lnTo>
                    <a:pt x="183" y="690"/>
                  </a:lnTo>
                  <a:lnTo>
                    <a:pt x="147" y="711"/>
                  </a:lnTo>
                  <a:lnTo>
                    <a:pt x="146" y="544"/>
                  </a:lnTo>
                  <a:lnTo>
                    <a:pt x="1" y="628"/>
                  </a:lnTo>
                  <a:lnTo>
                    <a:pt x="1" y="586"/>
                  </a:lnTo>
                  <a:lnTo>
                    <a:pt x="146" y="502"/>
                  </a:lnTo>
                  <a:lnTo>
                    <a:pt x="145" y="335"/>
                  </a:lnTo>
                  <a:lnTo>
                    <a:pt x="0" y="419"/>
                  </a:lnTo>
                  <a:close/>
                </a:path>
              </a:pathLst>
            </a:custGeom>
            <a:solidFill>
              <a:srgbClr val="5F76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" name="Freeform 79"/>
            <p:cNvSpPr>
              <a:spLocks/>
            </p:cNvSpPr>
            <p:nvPr userDrawn="1"/>
          </p:nvSpPr>
          <p:spPr bwMode="auto">
            <a:xfrm>
              <a:off x="7743826" y="2536825"/>
              <a:ext cx="322263" cy="254000"/>
            </a:xfrm>
            <a:custGeom>
              <a:avLst/>
              <a:gdLst>
                <a:gd name="T0" fmla="*/ 203 w 203"/>
                <a:gd name="T1" fmla="*/ 118 h 160"/>
                <a:gd name="T2" fmla="*/ 0 w 203"/>
                <a:gd name="T3" fmla="*/ 0 h 160"/>
                <a:gd name="T4" fmla="*/ 0 w 203"/>
                <a:gd name="T5" fmla="*/ 42 h 160"/>
                <a:gd name="T6" fmla="*/ 203 w 203"/>
                <a:gd name="T7" fmla="*/ 160 h 160"/>
                <a:gd name="T8" fmla="*/ 203 w 203"/>
                <a:gd name="T9" fmla="*/ 118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3" h="160">
                  <a:moveTo>
                    <a:pt x="203" y="118"/>
                  </a:moveTo>
                  <a:lnTo>
                    <a:pt x="0" y="0"/>
                  </a:lnTo>
                  <a:lnTo>
                    <a:pt x="0" y="42"/>
                  </a:lnTo>
                  <a:lnTo>
                    <a:pt x="203" y="160"/>
                  </a:lnTo>
                  <a:lnTo>
                    <a:pt x="203" y="118"/>
                  </a:lnTo>
                  <a:close/>
                </a:path>
              </a:pathLst>
            </a:custGeom>
            <a:solidFill>
              <a:srgbClr val="495E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" name="Freeform 80"/>
            <p:cNvSpPr>
              <a:spLocks/>
            </p:cNvSpPr>
            <p:nvPr userDrawn="1"/>
          </p:nvSpPr>
          <p:spPr bwMode="auto">
            <a:xfrm>
              <a:off x="8261351" y="1639888"/>
              <a:ext cx="322263" cy="452438"/>
            </a:xfrm>
            <a:custGeom>
              <a:avLst/>
              <a:gdLst>
                <a:gd name="T0" fmla="*/ 203 w 203"/>
                <a:gd name="T1" fmla="*/ 118 h 285"/>
                <a:gd name="T2" fmla="*/ 0 w 203"/>
                <a:gd name="T3" fmla="*/ 0 h 285"/>
                <a:gd name="T4" fmla="*/ 1 w 203"/>
                <a:gd name="T5" fmla="*/ 168 h 285"/>
                <a:gd name="T6" fmla="*/ 203 w 203"/>
                <a:gd name="T7" fmla="*/ 285 h 285"/>
                <a:gd name="T8" fmla="*/ 203 w 203"/>
                <a:gd name="T9" fmla="*/ 118 h 2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3" h="285">
                  <a:moveTo>
                    <a:pt x="203" y="118"/>
                  </a:moveTo>
                  <a:lnTo>
                    <a:pt x="0" y="0"/>
                  </a:lnTo>
                  <a:lnTo>
                    <a:pt x="1" y="168"/>
                  </a:lnTo>
                  <a:lnTo>
                    <a:pt x="203" y="285"/>
                  </a:lnTo>
                  <a:lnTo>
                    <a:pt x="203" y="118"/>
                  </a:lnTo>
                  <a:close/>
                </a:path>
              </a:pathLst>
            </a:custGeom>
            <a:solidFill>
              <a:srgbClr val="495E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" name="Freeform 81"/>
            <p:cNvSpPr>
              <a:spLocks/>
            </p:cNvSpPr>
            <p:nvPr userDrawn="1"/>
          </p:nvSpPr>
          <p:spPr bwMode="auto">
            <a:xfrm>
              <a:off x="8059739" y="2319338"/>
              <a:ext cx="152400" cy="303213"/>
            </a:xfrm>
            <a:custGeom>
              <a:avLst/>
              <a:gdLst>
                <a:gd name="T0" fmla="*/ 96 w 96"/>
                <a:gd name="T1" fmla="*/ 56 h 191"/>
                <a:gd name="T2" fmla="*/ 0 w 96"/>
                <a:gd name="T3" fmla="*/ 0 h 191"/>
                <a:gd name="T4" fmla="*/ 0 w 96"/>
                <a:gd name="T5" fmla="*/ 135 h 191"/>
                <a:gd name="T6" fmla="*/ 96 w 96"/>
                <a:gd name="T7" fmla="*/ 191 h 191"/>
                <a:gd name="T8" fmla="*/ 96 w 96"/>
                <a:gd name="T9" fmla="*/ 56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6" h="191">
                  <a:moveTo>
                    <a:pt x="96" y="56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96" y="191"/>
                  </a:lnTo>
                  <a:lnTo>
                    <a:pt x="96" y="56"/>
                  </a:lnTo>
                  <a:close/>
                </a:path>
              </a:pathLst>
            </a:custGeom>
            <a:solidFill>
              <a:srgbClr val="4731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" name="Freeform 82"/>
            <p:cNvSpPr>
              <a:spLocks/>
            </p:cNvSpPr>
            <p:nvPr userDrawn="1"/>
          </p:nvSpPr>
          <p:spPr bwMode="auto">
            <a:xfrm>
              <a:off x="8059739" y="2292350"/>
              <a:ext cx="198438" cy="115888"/>
            </a:xfrm>
            <a:custGeom>
              <a:avLst/>
              <a:gdLst>
                <a:gd name="T0" fmla="*/ 125 w 125"/>
                <a:gd name="T1" fmla="*/ 55 h 73"/>
                <a:gd name="T2" fmla="*/ 29 w 125"/>
                <a:gd name="T3" fmla="*/ 0 h 73"/>
                <a:gd name="T4" fmla="*/ 0 w 125"/>
                <a:gd name="T5" fmla="*/ 17 h 73"/>
                <a:gd name="T6" fmla="*/ 96 w 125"/>
                <a:gd name="T7" fmla="*/ 73 h 73"/>
                <a:gd name="T8" fmla="*/ 125 w 125"/>
                <a:gd name="T9" fmla="*/ 55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5" h="73">
                  <a:moveTo>
                    <a:pt x="125" y="55"/>
                  </a:moveTo>
                  <a:lnTo>
                    <a:pt x="29" y="0"/>
                  </a:lnTo>
                  <a:lnTo>
                    <a:pt x="0" y="17"/>
                  </a:lnTo>
                  <a:lnTo>
                    <a:pt x="96" y="73"/>
                  </a:lnTo>
                  <a:lnTo>
                    <a:pt x="125" y="55"/>
                  </a:lnTo>
                  <a:close/>
                </a:path>
              </a:pathLst>
            </a:custGeom>
            <a:solidFill>
              <a:srgbClr val="7858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" name="Freeform 83"/>
            <p:cNvSpPr>
              <a:spLocks/>
            </p:cNvSpPr>
            <p:nvPr userDrawn="1"/>
          </p:nvSpPr>
          <p:spPr bwMode="auto">
            <a:xfrm>
              <a:off x="8212139" y="2379663"/>
              <a:ext cx="47625" cy="242888"/>
            </a:xfrm>
            <a:custGeom>
              <a:avLst/>
              <a:gdLst>
                <a:gd name="T0" fmla="*/ 0 w 30"/>
                <a:gd name="T1" fmla="*/ 18 h 153"/>
                <a:gd name="T2" fmla="*/ 0 w 30"/>
                <a:gd name="T3" fmla="*/ 153 h 153"/>
                <a:gd name="T4" fmla="*/ 30 w 30"/>
                <a:gd name="T5" fmla="*/ 136 h 153"/>
                <a:gd name="T6" fmla="*/ 29 w 30"/>
                <a:gd name="T7" fmla="*/ 0 h 153"/>
                <a:gd name="T8" fmla="*/ 0 w 30"/>
                <a:gd name="T9" fmla="*/ 18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153">
                  <a:moveTo>
                    <a:pt x="0" y="18"/>
                  </a:moveTo>
                  <a:lnTo>
                    <a:pt x="0" y="153"/>
                  </a:lnTo>
                  <a:lnTo>
                    <a:pt x="30" y="136"/>
                  </a:lnTo>
                  <a:lnTo>
                    <a:pt x="29" y="0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6044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" name="Freeform 84"/>
            <p:cNvSpPr>
              <a:spLocks/>
            </p:cNvSpPr>
            <p:nvPr userDrawn="1"/>
          </p:nvSpPr>
          <p:spPr bwMode="auto">
            <a:xfrm>
              <a:off x="7993064" y="2355850"/>
              <a:ext cx="152400" cy="303213"/>
            </a:xfrm>
            <a:custGeom>
              <a:avLst/>
              <a:gdLst>
                <a:gd name="T0" fmla="*/ 96 w 96"/>
                <a:gd name="T1" fmla="*/ 56 h 191"/>
                <a:gd name="T2" fmla="*/ 0 w 96"/>
                <a:gd name="T3" fmla="*/ 0 h 191"/>
                <a:gd name="T4" fmla="*/ 0 w 96"/>
                <a:gd name="T5" fmla="*/ 136 h 191"/>
                <a:gd name="T6" fmla="*/ 96 w 96"/>
                <a:gd name="T7" fmla="*/ 191 h 191"/>
                <a:gd name="T8" fmla="*/ 96 w 96"/>
                <a:gd name="T9" fmla="*/ 56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6" h="191">
                  <a:moveTo>
                    <a:pt x="96" y="56"/>
                  </a:moveTo>
                  <a:lnTo>
                    <a:pt x="0" y="0"/>
                  </a:lnTo>
                  <a:lnTo>
                    <a:pt x="0" y="136"/>
                  </a:lnTo>
                  <a:lnTo>
                    <a:pt x="96" y="191"/>
                  </a:lnTo>
                  <a:lnTo>
                    <a:pt x="96" y="56"/>
                  </a:lnTo>
                  <a:close/>
                </a:path>
              </a:pathLst>
            </a:custGeom>
            <a:solidFill>
              <a:srgbClr val="4679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" name="Freeform 85"/>
            <p:cNvSpPr>
              <a:spLocks/>
            </p:cNvSpPr>
            <p:nvPr userDrawn="1"/>
          </p:nvSpPr>
          <p:spPr bwMode="auto">
            <a:xfrm>
              <a:off x="7993064" y="2328863"/>
              <a:ext cx="198438" cy="115888"/>
            </a:xfrm>
            <a:custGeom>
              <a:avLst/>
              <a:gdLst>
                <a:gd name="T0" fmla="*/ 125 w 125"/>
                <a:gd name="T1" fmla="*/ 56 h 73"/>
                <a:gd name="T2" fmla="*/ 29 w 125"/>
                <a:gd name="T3" fmla="*/ 0 h 73"/>
                <a:gd name="T4" fmla="*/ 0 w 125"/>
                <a:gd name="T5" fmla="*/ 17 h 73"/>
                <a:gd name="T6" fmla="*/ 96 w 125"/>
                <a:gd name="T7" fmla="*/ 73 h 73"/>
                <a:gd name="T8" fmla="*/ 125 w 125"/>
                <a:gd name="T9" fmla="*/ 56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5" h="73">
                  <a:moveTo>
                    <a:pt x="125" y="56"/>
                  </a:moveTo>
                  <a:lnTo>
                    <a:pt x="29" y="0"/>
                  </a:lnTo>
                  <a:lnTo>
                    <a:pt x="0" y="17"/>
                  </a:lnTo>
                  <a:lnTo>
                    <a:pt x="96" y="73"/>
                  </a:lnTo>
                  <a:lnTo>
                    <a:pt x="125" y="56"/>
                  </a:lnTo>
                  <a:close/>
                </a:path>
              </a:pathLst>
            </a:custGeom>
            <a:solidFill>
              <a:srgbClr val="5B9E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" name="Freeform 86"/>
            <p:cNvSpPr>
              <a:spLocks/>
            </p:cNvSpPr>
            <p:nvPr userDrawn="1"/>
          </p:nvSpPr>
          <p:spPr bwMode="auto">
            <a:xfrm>
              <a:off x="8145464" y="2417763"/>
              <a:ext cx="47625" cy="241300"/>
            </a:xfrm>
            <a:custGeom>
              <a:avLst/>
              <a:gdLst>
                <a:gd name="T0" fmla="*/ 0 w 30"/>
                <a:gd name="T1" fmla="*/ 17 h 152"/>
                <a:gd name="T2" fmla="*/ 0 w 30"/>
                <a:gd name="T3" fmla="*/ 152 h 152"/>
                <a:gd name="T4" fmla="*/ 30 w 30"/>
                <a:gd name="T5" fmla="*/ 135 h 152"/>
                <a:gd name="T6" fmla="*/ 29 w 30"/>
                <a:gd name="T7" fmla="*/ 0 h 152"/>
                <a:gd name="T8" fmla="*/ 0 w 30"/>
                <a:gd name="T9" fmla="*/ 17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152">
                  <a:moveTo>
                    <a:pt x="0" y="17"/>
                  </a:moveTo>
                  <a:lnTo>
                    <a:pt x="0" y="152"/>
                  </a:lnTo>
                  <a:lnTo>
                    <a:pt x="30" y="135"/>
                  </a:lnTo>
                  <a:lnTo>
                    <a:pt x="29" y="0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5A95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" name="Freeform 87"/>
            <p:cNvSpPr>
              <a:spLocks/>
            </p:cNvSpPr>
            <p:nvPr userDrawn="1"/>
          </p:nvSpPr>
          <p:spPr bwMode="auto">
            <a:xfrm>
              <a:off x="7918451" y="2398713"/>
              <a:ext cx="153988" cy="303213"/>
            </a:xfrm>
            <a:custGeom>
              <a:avLst/>
              <a:gdLst>
                <a:gd name="T0" fmla="*/ 96 w 97"/>
                <a:gd name="T1" fmla="*/ 56 h 191"/>
                <a:gd name="T2" fmla="*/ 0 w 97"/>
                <a:gd name="T3" fmla="*/ 0 h 191"/>
                <a:gd name="T4" fmla="*/ 1 w 97"/>
                <a:gd name="T5" fmla="*/ 135 h 191"/>
                <a:gd name="T6" fmla="*/ 97 w 97"/>
                <a:gd name="T7" fmla="*/ 191 h 191"/>
                <a:gd name="T8" fmla="*/ 96 w 97"/>
                <a:gd name="T9" fmla="*/ 56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7" h="191">
                  <a:moveTo>
                    <a:pt x="96" y="56"/>
                  </a:moveTo>
                  <a:lnTo>
                    <a:pt x="0" y="0"/>
                  </a:lnTo>
                  <a:lnTo>
                    <a:pt x="1" y="135"/>
                  </a:lnTo>
                  <a:lnTo>
                    <a:pt x="97" y="191"/>
                  </a:lnTo>
                  <a:lnTo>
                    <a:pt x="96" y="56"/>
                  </a:lnTo>
                  <a:close/>
                </a:path>
              </a:pathLst>
            </a:custGeom>
            <a:solidFill>
              <a:srgbClr val="0327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" name="Freeform 88"/>
            <p:cNvSpPr>
              <a:spLocks/>
            </p:cNvSpPr>
            <p:nvPr userDrawn="1"/>
          </p:nvSpPr>
          <p:spPr bwMode="auto">
            <a:xfrm>
              <a:off x="7918451" y="2371725"/>
              <a:ext cx="200025" cy="115888"/>
            </a:xfrm>
            <a:custGeom>
              <a:avLst/>
              <a:gdLst>
                <a:gd name="T0" fmla="*/ 126 w 126"/>
                <a:gd name="T1" fmla="*/ 56 h 73"/>
                <a:gd name="T2" fmla="*/ 30 w 126"/>
                <a:gd name="T3" fmla="*/ 0 h 73"/>
                <a:gd name="T4" fmla="*/ 0 w 126"/>
                <a:gd name="T5" fmla="*/ 17 h 73"/>
                <a:gd name="T6" fmla="*/ 96 w 126"/>
                <a:gd name="T7" fmla="*/ 73 h 73"/>
                <a:gd name="T8" fmla="*/ 126 w 126"/>
                <a:gd name="T9" fmla="*/ 56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6" h="73">
                  <a:moveTo>
                    <a:pt x="126" y="56"/>
                  </a:moveTo>
                  <a:lnTo>
                    <a:pt x="30" y="0"/>
                  </a:lnTo>
                  <a:lnTo>
                    <a:pt x="0" y="17"/>
                  </a:lnTo>
                  <a:lnTo>
                    <a:pt x="96" y="73"/>
                  </a:lnTo>
                  <a:lnTo>
                    <a:pt x="126" y="56"/>
                  </a:lnTo>
                  <a:close/>
                </a:path>
              </a:pathLst>
            </a:custGeom>
            <a:solidFill>
              <a:srgbClr val="0844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" name="Freeform 89"/>
            <p:cNvSpPr>
              <a:spLocks/>
            </p:cNvSpPr>
            <p:nvPr userDrawn="1"/>
          </p:nvSpPr>
          <p:spPr bwMode="auto">
            <a:xfrm>
              <a:off x="8070851" y="2460625"/>
              <a:ext cx="47625" cy="241300"/>
            </a:xfrm>
            <a:custGeom>
              <a:avLst/>
              <a:gdLst>
                <a:gd name="T0" fmla="*/ 0 w 30"/>
                <a:gd name="T1" fmla="*/ 17 h 152"/>
                <a:gd name="T2" fmla="*/ 1 w 30"/>
                <a:gd name="T3" fmla="*/ 152 h 152"/>
                <a:gd name="T4" fmla="*/ 30 w 30"/>
                <a:gd name="T5" fmla="*/ 135 h 152"/>
                <a:gd name="T6" fmla="*/ 30 w 30"/>
                <a:gd name="T7" fmla="*/ 0 h 152"/>
                <a:gd name="T8" fmla="*/ 0 w 30"/>
                <a:gd name="T9" fmla="*/ 17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152">
                  <a:moveTo>
                    <a:pt x="0" y="17"/>
                  </a:moveTo>
                  <a:lnTo>
                    <a:pt x="1" y="152"/>
                  </a:lnTo>
                  <a:lnTo>
                    <a:pt x="30" y="135"/>
                  </a:lnTo>
                  <a:lnTo>
                    <a:pt x="30" y="0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0534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" name="Freeform 90"/>
            <p:cNvSpPr>
              <a:spLocks/>
            </p:cNvSpPr>
            <p:nvPr userDrawn="1"/>
          </p:nvSpPr>
          <p:spPr bwMode="auto">
            <a:xfrm>
              <a:off x="8261351" y="1606550"/>
              <a:ext cx="379413" cy="220663"/>
            </a:xfrm>
            <a:custGeom>
              <a:avLst/>
              <a:gdLst>
                <a:gd name="T0" fmla="*/ 239 w 239"/>
                <a:gd name="T1" fmla="*/ 118 h 139"/>
                <a:gd name="T2" fmla="*/ 36 w 239"/>
                <a:gd name="T3" fmla="*/ 0 h 139"/>
                <a:gd name="T4" fmla="*/ 0 w 239"/>
                <a:gd name="T5" fmla="*/ 21 h 139"/>
                <a:gd name="T6" fmla="*/ 203 w 239"/>
                <a:gd name="T7" fmla="*/ 139 h 139"/>
                <a:gd name="T8" fmla="*/ 239 w 239"/>
                <a:gd name="T9" fmla="*/ 118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9" h="139">
                  <a:moveTo>
                    <a:pt x="239" y="118"/>
                  </a:moveTo>
                  <a:lnTo>
                    <a:pt x="36" y="0"/>
                  </a:lnTo>
                  <a:lnTo>
                    <a:pt x="0" y="21"/>
                  </a:lnTo>
                  <a:lnTo>
                    <a:pt x="203" y="139"/>
                  </a:lnTo>
                  <a:lnTo>
                    <a:pt x="239" y="118"/>
                  </a:lnTo>
                  <a:close/>
                </a:path>
              </a:pathLst>
            </a:custGeom>
            <a:solidFill>
              <a:srgbClr val="6F85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" name="Freeform 91"/>
            <p:cNvSpPr>
              <a:spLocks/>
            </p:cNvSpPr>
            <p:nvPr userDrawn="1"/>
          </p:nvSpPr>
          <p:spPr bwMode="auto">
            <a:xfrm>
              <a:off x="7742239" y="2205038"/>
              <a:ext cx="322263" cy="254000"/>
            </a:xfrm>
            <a:custGeom>
              <a:avLst/>
              <a:gdLst>
                <a:gd name="T0" fmla="*/ 203 w 203"/>
                <a:gd name="T1" fmla="*/ 118 h 160"/>
                <a:gd name="T2" fmla="*/ 0 w 203"/>
                <a:gd name="T3" fmla="*/ 0 h 160"/>
                <a:gd name="T4" fmla="*/ 0 w 203"/>
                <a:gd name="T5" fmla="*/ 42 h 160"/>
                <a:gd name="T6" fmla="*/ 203 w 203"/>
                <a:gd name="T7" fmla="*/ 160 h 160"/>
                <a:gd name="T8" fmla="*/ 203 w 203"/>
                <a:gd name="T9" fmla="*/ 118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3" h="160">
                  <a:moveTo>
                    <a:pt x="203" y="118"/>
                  </a:moveTo>
                  <a:lnTo>
                    <a:pt x="0" y="0"/>
                  </a:lnTo>
                  <a:lnTo>
                    <a:pt x="0" y="42"/>
                  </a:lnTo>
                  <a:lnTo>
                    <a:pt x="203" y="160"/>
                  </a:lnTo>
                  <a:lnTo>
                    <a:pt x="203" y="118"/>
                  </a:lnTo>
                  <a:close/>
                </a:path>
              </a:pathLst>
            </a:custGeom>
            <a:solidFill>
              <a:srgbClr val="495E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" name="Freeform 92"/>
            <p:cNvSpPr>
              <a:spLocks/>
            </p:cNvSpPr>
            <p:nvPr userDrawn="1"/>
          </p:nvSpPr>
          <p:spPr bwMode="auto">
            <a:xfrm>
              <a:off x="7742239" y="2073275"/>
              <a:ext cx="552450" cy="319088"/>
            </a:xfrm>
            <a:custGeom>
              <a:avLst/>
              <a:gdLst>
                <a:gd name="T0" fmla="*/ 348 w 348"/>
                <a:gd name="T1" fmla="*/ 117 h 201"/>
                <a:gd name="T2" fmla="*/ 146 w 348"/>
                <a:gd name="T3" fmla="*/ 0 h 201"/>
                <a:gd name="T4" fmla="*/ 0 w 348"/>
                <a:gd name="T5" fmla="*/ 83 h 201"/>
                <a:gd name="T6" fmla="*/ 203 w 348"/>
                <a:gd name="T7" fmla="*/ 201 h 201"/>
                <a:gd name="T8" fmla="*/ 348 w 348"/>
                <a:gd name="T9" fmla="*/ 117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8" h="201">
                  <a:moveTo>
                    <a:pt x="348" y="117"/>
                  </a:moveTo>
                  <a:lnTo>
                    <a:pt x="146" y="0"/>
                  </a:lnTo>
                  <a:lnTo>
                    <a:pt x="0" y="83"/>
                  </a:lnTo>
                  <a:lnTo>
                    <a:pt x="203" y="201"/>
                  </a:lnTo>
                  <a:lnTo>
                    <a:pt x="348" y="117"/>
                  </a:lnTo>
                  <a:close/>
                </a:path>
              </a:pathLst>
            </a:custGeom>
            <a:solidFill>
              <a:srgbClr val="6F85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" name="Freeform 93"/>
            <p:cNvSpPr>
              <a:spLocks/>
            </p:cNvSpPr>
            <p:nvPr userDrawn="1"/>
          </p:nvSpPr>
          <p:spPr bwMode="auto">
            <a:xfrm>
              <a:off x="8364539" y="1803400"/>
              <a:ext cx="152400" cy="303213"/>
            </a:xfrm>
            <a:custGeom>
              <a:avLst/>
              <a:gdLst>
                <a:gd name="T0" fmla="*/ 96 w 96"/>
                <a:gd name="T1" fmla="*/ 56 h 191"/>
                <a:gd name="T2" fmla="*/ 0 w 96"/>
                <a:gd name="T3" fmla="*/ 0 h 191"/>
                <a:gd name="T4" fmla="*/ 0 w 96"/>
                <a:gd name="T5" fmla="*/ 135 h 191"/>
                <a:gd name="T6" fmla="*/ 96 w 96"/>
                <a:gd name="T7" fmla="*/ 191 h 191"/>
                <a:gd name="T8" fmla="*/ 96 w 96"/>
                <a:gd name="T9" fmla="*/ 56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6" h="191">
                  <a:moveTo>
                    <a:pt x="96" y="56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96" y="191"/>
                  </a:lnTo>
                  <a:lnTo>
                    <a:pt x="96" y="56"/>
                  </a:lnTo>
                  <a:close/>
                </a:path>
              </a:pathLst>
            </a:custGeom>
            <a:solidFill>
              <a:srgbClr val="0327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" name="Freeform 94"/>
            <p:cNvSpPr>
              <a:spLocks/>
            </p:cNvSpPr>
            <p:nvPr userDrawn="1"/>
          </p:nvSpPr>
          <p:spPr bwMode="auto">
            <a:xfrm>
              <a:off x="8364539" y="1776413"/>
              <a:ext cx="198438" cy="115888"/>
            </a:xfrm>
            <a:custGeom>
              <a:avLst/>
              <a:gdLst>
                <a:gd name="T0" fmla="*/ 125 w 125"/>
                <a:gd name="T1" fmla="*/ 56 h 73"/>
                <a:gd name="T2" fmla="*/ 29 w 125"/>
                <a:gd name="T3" fmla="*/ 0 h 73"/>
                <a:gd name="T4" fmla="*/ 0 w 125"/>
                <a:gd name="T5" fmla="*/ 17 h 73"/>
                <a:gd name="T6" fmla="*/ 96 w 125"/>
                <a:gd name="T7" fmla="*/ 73 h 73"/>
                <a:gd name="T8" fmla="*/ 125 w 125"/>
                <a:gd name="T9" fmla="*/ 56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5" h="73">
                  <a:moveTo>
                    <a:pt x="125" y="56"/>
                  </a:moveTo>
                  <a:lnTo>
                    <a:pt x="29" y="0"/>
                  </a:lnTo>
                  <a:lnTo>
                    <a:pt x="0" y="17"/>
                  </a:lnTo>
                  <a:lnTo>
                    <a:pt x="96" y="73"/>
                  </a:lnTo>
                  <a:lnTo>
                    <a:pt x="125" y="56"/>
                  </a:lnTo>
                  <a:close/>
                </a:path>
              </a:pathLst>
            </a:custGeom>
            <a:solidFill>
              <a:srgbClr val="0844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" name="Freeform 95"/>
            <p:cNvSpPr>
              <a:spLocks/>
            </p:cNvSpPr>
            <p:nvPr userDrawn="1"/>
          </p:nvSpPr>
          <p:spPr bwMode="auto">
            <a:xfrm>
              <a:off x="8516939" y="1865313"/>
              <a:ext cx="47625" cy="241300"/>
            </a:xfrm>
            <a:custGeom>
              <a:avLst/>
              <a:gdLst>
                <a:gd name="T0" fmla="*/ 0 w 30"/>
                <a:gd name="T1" fmla="*/ 17 h 152"/>
                <a:gd name="T2" fmla="*/ 0 w 30"/>
                <a:gd name="T3" fmla="*/ 152 h 152"/>
                <a:gd name="T4" fmla="*/ 30 w 30"/>
                <a:gd name="T5" fmla="*/ 135 h 152"/>
                <a:gd name="T6" fmla="*/ 29 w 30"/>
                <a:gd name="T7" fmla="*/ 0 h 152"/>
                <a:gd name="T8" fmla="*/ 0 w 30"/>
                <a:gd name="T9" fmla="*/ 17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152">
                  <a:moveTo>
                    <a:pt x="0" y="17"/>
                  </a:moveTo>
                  <a:lnTo>
                    <a:pt x="0" y="152"/>
                  </a:lnTo>
                  <a:lnTo>
                    <a:pt x="30" y="135"/>
                  </a:lnTo>
                  <a:lnTo>
                    <a:pt x="29" y="0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0534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" name="Freeform 96"/>
            <p:cNvSpPr>
              <a:spLocks/>
            </p:cNvSpPr>
            <p:nvPr userDrawn="1"/>
          </p:nvSpPr>
          <p:spPr bwMode="auto">
            <a:xfrm>
              <a:off x="8289926" y="1846263"/>
              <a:ext cx="152400" cy="303213"/>
            </a:xfrm>
            <a:custGeom>
              <a:avLst/>
              <a:gdLst>
                <a:gd name="T0" fmla="*/ 96 w 96"/>
                <a:gd name="T1" fmla="*/ 55 h 191"/>
                <a:gd name="T2" fmla="*/ 0 w 96"/>
                <a:gd name="T3" fmla="*/ 0 h 191"/>
                <a:gd name="T4" fmla="*/ 0 w 96"/>
                <a:gd name="T5" fmla="*/ 135 h 191"/>
                <a:gd name="T6" fmla="*/ 96 w 96"/>
                <a:gd name="T7" fmla="*/ 191 h 191"/>
                <a:gd name="T8" fmla="*/ 96 w 96"/>
                <a:gd name="T9" fmla="*/ 55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6" h="191">
                  <a:moveTo>
                    <a:pt x="96" y="55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96" y="191"/>
                  </a:lnTo>
                  <a:lnTo>
                    <a:pt x="96" y="55"/>
                  </a:lnTo>
                  <a:close/>
                </a:path>
              </a:pathLst>
            </a:custGeom>
            <a:solidFill>
              <a:srgbClr val="4731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" name="Freeform 97"/>
            <p:cNvSpPr>
              <a:spLocks/>
            </p:cNvSpPr>
            <p:nvPr userDrawn="1"/>
          </p:nvSpPr>
          <p:spPr bwMode="auto">
            <a:xfrm>
              <a:off x="8289926" y="1817688"/>
              <a:ext cx="200025" cy="115888"/>
            </a:xfrm>
            <a:custGeom>
              <a:avLst/>
              <a:gdLst>
                <a:gd name="T0" fmla="*/ 126 w 126"/>
                <a:gd name="T1" fmla="*/ 56 h 73"/>
                <a:gd name="T2" fmla="*/ 30 w 126"/>
                <a:gd name="T3" fmla="*/ 0 h 73"/>
                <a:gd name="T4" fmla="*/ 0 w 126"/>
                <a:gd name="T5" fmla="*/ 18 h 73"/>
                <a:gd name="T6" fmla="*/ 96 w 126"/>
                <a:gd name="T7" fmla="*/ 73 h 73"/>
                <a:gd name="T8" fmla="*/ 126 w 126"/>
                <a:gd name="T9" fmla="*/ 56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6" h="73">
                  <a:moveTo>
                    <a:pt x="126" y="56"/>
                  </a:moveTo>
                  <a:lnTo>
                    <a:pt x="30" y="0"/>
                  </a:lnTo>
                  <a:lnTo>
                    <a:pt x="0" y="18"/>
                  </a:lnTo>
                  <a:lnTo>
                    <a:pt x="96" y="73"/>
                  </a:lnTo>
                  <a:lnTo>
                    <a:pt x="126" y="56"/>
                  </a:lnTo>
                  <a:close/>
                </a:path>
              </a:pathLst>
            </a:custGeom>
            <a:solidFill>
              <a:srgbClr val="7858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" name="Freeform 98"/>
            <p:cNvSpPr>
              <a:spLocks/>
            </p:cNvSpPr>
            <p:nvPr userDrawn="1"/>
          </p:nvSpPr>
          <p:spPr bwMode="auto">
            <a:xfrm>
              <a:off x="8442326" y="1906588"/>
              <a:ext cx="47625" cy="242888"/>
            </a:xfrm>
            <a:custGeom>
              <a:avLst/>
              <a:gdLst>
                <a:gd name="T0" fmla="*/ 0 w 30"/>
                <a:gd name="T1" fmla="*/ 17 h 153"/>
                <a:gd name="T2" fmla="*/ 0 w 30"/>
                <a:gd name="T3" fmla="*/ 153 h 153"/>
                <a:gd name="T4" fmla="*/ 30 w 30"/>
                <a:gd name="T5" fmla="*/ 136 h 153"/>
                <a:gd name="T6" fmla="*/ 30 w 30"/>
                <a:gd name="T7" fmla="*/ 0 h 153"/>
                <a:gd name="T8" fmla="*/ 0 w 30"/>
                <a:gd name="T9" fmla="*/ 1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153">
                  <a:moveTo>
                    <a:pt x="0" y="17"/>
                  </a:moveTo>
                  <a:lnTo>
                    <a:pt x="0" y="153"/>
                  </a:lnTo>
                  <a:lnTo>
                    <a:pt x="30" y="136"/>
                  </a:lnTo>
                  <a:lnTo>
                    <a:pt x="30" y="0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6044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" name="Freeform 99"/>
            <p:cNvSpPr>
              <a:spLocks/>
            </p:cNvSpPr>
            <p:nvPr userDrawn="1"/>
          </p:nvSpPr>
          <p:spPr bwMode="auto">
            <a:xfrm>
              <a:off x="8223251" y="1882775"/>
              <a:ext cx="152400" cy="303213"/>
            </a:xfrm>
            <a:custGeom>
              <a:avLst/>
              <a:gdLst>
                <a:gd name="T0" fmla="*/ 96 w 96"/>
                <a:gd name="T1" fmla="*/ 56 h 191"/>
                <a:gd name="T2" fmla="*/ 0 w 96"/>
                <a:gd name="T3" fmla="*/ 0 h 191"/>
                <a:gd name="T4" fmla="*/ 1 w 96"/>
                <a:gd name="T5" fmla="*/ 135 h 191"/>
                <a:gd name="T6" fmla="*/ 96 w 96"/>
                <a:gd name="T7" fmla="*/ 191 h 191"/>
                <a:gd name="T8" fmla="*/ 96 w 96"/>
                <a:gd name="T9" fmla="*/ 56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6" h="191">
                  <a:moveTo>
                    <a:pt x="96" y="56"/>
                  </a:moveTo>
                  <a:lnTo>
                    <a:pt x="0" y="0"/>
                  </a:lnTo>
                  <a:lnTo>
                    <a:pt x="1" y="135"/>
                  </a:lnTo>
                  <a:lnTo>
                    <a:pt x="96" y="191"/>
                  </a:lnTo>
                  <a:lnTo>
                    <a:pt x="96" y="56"/>
                  </a:lnTo>
                  <a:close/>
                </a:path>
              </a:pathLst>
            </a:custGeom>
            <a:solidFill>
              <a:srgbClr val="CBBE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0" name="Freeform 100"/>
            <p:cNvSpPr>
              <a:spLocks/>
            </p:cNvSpPr>
            <p:nvPr userDrawn="1"/>
          </p:nvSpPr>
          <p:spPr bwMode="auto">
            <a:xfrm>
              <a:off x="8223251" y="1855788"/>
              <a:ext cx="200025" cy="115888"/>
            </a:xfrm>
            <a:custGeom>
              <a:avLst/>
              <a:gdLst>
                <a:gd name="T0" fmla="*/ 126 w 126"/>
                <a:gd name="T1" fmla="*/ 56 h 73"/>
                <a:gd name="T2" fmla="*/ 30 w 126"/>
                <a:gd name="T3" fmla="*/ 0 h 73"/>
                <a:gd name="T4" fmla="*/ 0 w 126"/>
                <a:gd name="T5" fmla="*/ 17 h 73"/>
                <a:gd name="T6" fmla="*/ 96 w 126"/>
                <a:gd name="T7" fmla="*/ 73 h 73"/>
                <a:gd name="T8" fmla="*/ 126 w 126"/>
                <a:gd name="T9" fmla="*/ 56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6" h="73">
                  <a:moveTo>
                    <a:pt x="126" y="56"/>
                  </a:moveTo>
                  <a:lnTo>
                    <a:pt x="30" y="0"/>
                  </a:lnTo>
                  <a:lnTo>
                    <a:pt x="0" y="17"/>
                  </a:lnTo>
                  <a:lnTo>
                    <a:pt x="96" y="73"/>
                  </a:lnTo>
                  <a:lnTo>
                    <a:pt x="126" y="56"/>
                  </a:lnTo>
                  <a:close/>
                </a:path>
              </a:pathLst>
            </a:custGeom>
            <a:solidFill>
              <a:srgbClr val="F5EB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" name="Freeform 101"/>
            <p:cNvSpPr>
              <a:spLocks/>
            </p:cNvSpPr>
            <p:nvPr userDrawn="1"/>
          </p:nvSpPr>
          <p:spPr bwMode="auto">
            <a:xfrm>
              <a:off x="8375651" y="1944688"/>
              <a:ext cx="47625" cy="241300"/>
            </a:xfrm>
            <a:custGeom>
              <a:avLst/>
              <a:gdLst>
                <a:gd name="T0" fmla="*/ 0 w 30"/>
                <a:gd name="T1" fmla="*/ 17 h 152"/>
                <a:gd name="T2" fmla="*/ 0 w 30"/>
                <a:gd name="T3" fmla="*/ 152 h 152"/>
                <a:gd name="T4" fmla="*/ 30 w 30"/>
                <a:gd name="T5" fmla="*/ 135 h 152"/>
                <a:gd name="T6" fmla="*/ 30 w 30"/>
                <a:gd name="T7" fmla="*/ 0 h 152"/>
                <a:gd name="T8" fmla="*/ 0 w 30"/>
                <a:gd name="T9" fmla="*/ 17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152">
                  <a:moveTo>
                    <a:pt x="0" y="17"/>
                  </a:moveTo>
                  <a:lnTo>
                    <a:pt x="0" y="152"/>
                  </a:lnTo>
                  <a:lnTo>
                    <a:pt x="30" y="135"/>
                  </a:lnTo>
                  <a:lnTo>
                    <a:pt x="30" y="0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E2D7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" name="Freeform 102"/>
            <p:cNvSpPr>
              <a:spLocks/>
            </p:cNvSpPr>
            <p:nvPr userDrawn="1"/>
          </p:nvSpPr>
          <p:spPr bwMode="auto">
            <a:xfrm>
              <a:off x="8064501" y="1960563"/>
              <a:ext cx="290513" cy="962025"/>
            </a:xfrm>
            <a:custGeom>
              <a:avLst/>
              <a:gdLst>
                <a:gd name="T0" fmla="*/ 0 w 183"/>
                <a:gd name="T1" fmla="*/ 314 h 606"/>
                <a:gd name="T2" fmla="*/ 0 w 183"/>
                <a:gd name="T3" fmla="*/ 272 h 606"/>
                <a:gd name="T4" fmla="*/ 145 w 183"/>
                <a:gd name="T5" fmla="*/ 188 h 606"/>
                <a:gd name="T6" fmla="*/ 145 w 183"/>
                <a:gd name="T7" fmla="*/ 21 h 606"/>
                <a:gd name="T8" fmla="*/ 181 w 183"/>
                <a:gd name="T9" fmla="*/ 0 h 606"/>
                <a:gd name="T10" fmla="*/ 183 w 183"/>
                <a:gd name="T11" fmla="*/ 585 h 606"/>
                <a:gd name="T12" fmla="*/ 147 w 183"/>
                <a:gd name="T13" fmla="*/ 606 h 606"/>
                <a:gd name="T14" fmla="*/ 146 w 183"/>
                <a:gd name="T15" fmla="*/ 439 h 606"/>
                <a:gd name="T16" fmla="*/ 1 w 183"/>
                <a:gd name="T17" fmla="*/ 523 h 606"/>
                <a:gd name="T18" fmla="*/ 1 w 183"/>
                <a:gd name="T19" fmla="*/ 481 h 606"/>
                <a:gd name="T20" fmla="*/ 146 w 183"/>
                <a:gd name="T21" fmla="*/ 397 h 606"/>
                <a:gd name="T22" fmla="*/ 145 w 183"/>
                <a:gd name="T23" fmla="*/ 230 h 606"/>
                <a:gd name="T24" fmla="*/ 0 w 183"/>
                <a:gd name="T25" fmla="*/ 314 h 6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83" h="606">
                  <a:moveTo>
                    <a:pt x="0" y="314"/>
                  </a:moveTo>
                  <a:cubicBezTo>
                    <a:pt x="0" y="272"/>
                    <a:pt x="0" y="272"/>
                    <a:pt x="0" y="272"/>
                  </a:cubicBezTo>
                  <a:cubicBezTo>
                    <a:pt x="145" y="188"/>
                    <a:pt x="145" y="188"/>
                    <a:pt x="145" y="188"/>
                  </a:cubicBezTo>
                  <a:cubicBezTo>
                    <a:pt x="145" y="21"/>
                    <a:pt x="145" y="21"/>
                    <a:pt x="145" y="21"/>
                  </a:cubicBezTo>
                  <a:cubicBezTo>
                    <a:pt x="181" y="0"/>
                    <a:pt x="181" y="0"/>
                    <a:pt x="181" y="0"/>
                  </a:cubicBezTo>
                  <a:cubicBezTo>
                    <a:pt x="181" y="2"/>
                    <a:pt x="181" y="4"/>
                    <a:pt x="183" y="585"/>
                  </a:cubicBezTo>
                  <a:cubicBezTo>
                    <a:pt x="147" y="606"/>
                    <a:pt x="147" y="606"/>
                    <a:pt x="147" y="606"/>
                  </a:cubicBezTo>
                  <a:cubicBezTo>
                    <a:pt x="146" y="439"/>
                    <a:pt x="146" y="439"/>
                    <a:pt x="146" y="439"/>
                  </a:cubicBezTo>
                  <a:cubicBezTo>
                    <a:pt x="1" y="523"/>
                    <a:pt x="1" y="523"/>
                    <a:pt x="1" y="523"/>
                  </a:cubicBezTo>
                  <a:cubicBezTo>
                    <a:pt x="1" y="481"/>
                    <a:pt x="1" y="481"/>
                    <a:pt x="1" y="481"/>
                  </a:cubicBezTo>
                  <a:cubicBezTo>
                    <a:pt x="146" y="397"/>
                    <a:pt x="146" y="397"/>
                    <a:pt x="146" y="397"/>
                  </a:cubicBezTo>
                  <a:cubicBezTo>
                    <a:pt x="145" y="230"/>
                    <a:pt x="145" y="230"/>
                    <a:pt x="145" y="230"/>
                  </a:cubicBezTo>
                  <a:lnTo>
                    <a:pt x="0" y="314"/>
                  </a:lnTo>
                  <a:close/>
                </a:path>
              </a:pathLst>
            </a:custGeom>
            <a:solidFill>
              <a:srgbClr val="5F76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" name="Freeform 103"/>
            <p:cNvSpPr>
              <a:spLocks/>
            </p:cNvSpPr>
            <p:nvPr userDrawn="1"/>
          </p:nvSpPr>
          <p:spPr bwMode="auto">
            <a:xfrm>
              <a:off x="7972426" y="1773238"/>
              <a:ext cx="379413" cy="220663"/>
            </a:xfrm>
            <a:custGeom>
              <a:avLst/>
              <a:gdLst>
                <a:gd name="T0" fmla="*/ 239 w 239"/>
                <a:gd name="T1" fmla="*/ 118 h 139"/>
                <a:gd name="T2" fmla="*/ 37 w 239"/>
                <a:gd name="T3" fmla="*/ 0 h 139"/>
                <a:gd name="T4" fmla="*/ 0 w 239"/>
                <a:gd name="T5" fmla="*/ 21 h 139"/>
                <a:gd name="T6" fmla="*/ 203 w 239"/>
                <a:gd name="T7" fmla="*/ 139 h 139"/>
                <a:gd name="T8" fmla="*/ 239 w 239"/>
                <a:gd name="T9" fmla="*/ 118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9" h="139">
                  <a:moveTo>
                    <a:pt x="239" y="118"/>
                  </a:moveTo>
                  <a:lnTo>
                    <a:pt x="37" y="0"/>
                  </a:lnTo>
                  <a:lnTo>
                    <a:pt x="0" y="21"/>
                  </a:lnTo>
                  <a:lnTo>
                    <a:pt x="203" y="139"/>
                  </a:lnTo>
                  <a:lnTo>
                    <a:pt x="239" y="118"/>
                  </a:lnTo>
                  <a:close/>
                </a:path>
              </a:pathLst>
            </a:custGeom>
            <a:solidFill>
              <a:srgbClr val="6F85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" name="Freeform 104"/>
            <p:cNvSpPr>
              <a:spLocks/>
            </p:cNvSpPr>
            <p:nvPr userDrawn="1"/>
          </p:nvSpPr>
          <p:spPr bwMode="auto">
            <a:xfrm>
              <a:off x="7972426" y="1806575"/>
              <a:ext cx="322263" cy="452438"/>
            </a:xfrm>
            <a:custGeom>
              <a:avLst/>
              <a:gdLst>
                <a:gd name="T0" fmla="*/ 203 w 203"/>
                <a:gd name="T1" fmla="*/ 118 h 285"/>
                <a:gd name="T2" fmla="*/ 0 w 203"/>
                <a:gd name="T3" fmla="*/ 0 h 285"/>
                <a:gd name="T4" fmla="*/ 1 w 203"/>
                <a:gd name="T5" fmla="*/ 168 h 285"/>
                <a:gd name="T6" fmla="*/ 203 w 203"/>
                <a:gd name="T7" fmla="*/ 285 h 285"/>
                <a:gd name="T8" fmla="*/ 203 w 203"/>
                <a:gd name="T9" fmla="*/ 118 h 2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3" h="285">
                  <a:moveTo>
                    <a:pt x="203" y="118"/>
                  </a:moveTo>
                  <a:lnTo>
                    <a:pt x="0" y="0"/>
                  </a:lnTo>
                  <a:lnTo>
                    <a:pt x="1" y="168"/>
                  </a:lnTo>
                  <a:lnTo>
                    <a:pt x="203" y="285"/>
                  </a:lnTo>
                  <a:lnTo>
                    <a:pt x="203" y="118"/>
                  </a:lnTo>
                  <a:close/>
                </a:path>
              </a:pathLst>
            </a:custGeom>
            <a:solidFill>
              <a:srgbClr val="495E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" name="Freeform 105"/>
            <p:cNvSpPr>
              <a:spLocks/>
            </p:cNvSpPr>
            <p:nvPr userDrawn="1"/>
          </p:nvSpPr>
          <p:spPr bwMode="auto">
            <a:xfrm>
              <a:off x="8042276" y="1971675"/>
              <a:ext cx="153988" cy="304800"/>
            </a:xfrm>
            <a:custGeom>
              <a:avLst/>
              <a:gdLst>
                <a:gd name="T0" fmla="*/ 96 w 97"/>
                <a:gd name="T1" fmla="*/ 56 h 192"/>
                <a:gd name="T2" fmla="*/ 0 w 97"/>
                <a:gd name="T3" fmla="*/ 0 h 192"/>
                <a:gd name="T4" fmla="*/ 1 w 97"/>
                <a:gd name="T5" fmla="*/ 136 h 192"/>
                <a:gd name="T6" fmla="*/ 97 w 97"/>
                <a:gd name="T7" fmla="*/ 192 h 192"/>
                <a:gd name="T8" fmla="*/ 96 w 97"/>
                <a:gd name="T9" fmla="*/ 56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7" h="192">
                  <a:moveTo>
                    <a:pt x="96" y="56"/>
                  </a:moveTo>
                  <a:lnTo>
                    <a:pt x="0" y="0"/>
                  </a:lnTo>
                  <a:lnTo>
                    <a:pt x="1" y="136"/>
                  </a:lnTo>
                  <a:lnTo>
                    <a:pt x="97" y="192"/>
                  </a:lnTo>
                  <a:lnTo>
                    <a:pt x="96" y="56"/>
                  </a:lnTo>
                  <a:close/>
                </a:path>
              </a:pathLst>
            </a:custGeom>
            <a:solidFill>
              <a:srgbClr val="A9CC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" name="Freeform 106"/>
            <p:cNvSpPr>
              <a:spLocks/>
            </p:cNvSpPr>
            <p:nvPr userDrawn="1"/>
          </p:nvSpPr>
          <p:spPr bwMode="auto">
            <a:xfrm>
              <a:off x="8042276" y="1944688"/>
              <a:ext cx="200025" cy="115888"/>
            </a:xfrm>
            <a:custGeom>
              <a:avLst/>
              <a:gdLst>
                <a:gd name="T0" fmla="*/ 126 w 126"/>
                <a:gd name="T1" fmla="*/ 56 h 73"/>
                <a:gd name="T2" fmla="*/ 30 w 126"/>
                <a:gd name="T3" fmla="*/ 0 h 73"/>
                <a:gd name="T4" fmla="*/ 0 w 126"/>
                <a:gd name="T5" fmla="*/ 17 h 73"/>
                <a:gd name="T6" fmla="*/ 96 w 126"/>
                <a:gd name="T7" fmla="*/ 73 h 73"/>
                <a:gd name="T8" fmla="*/ 126 w 126"/>
                <a:gd name="T9" fmla="*/ 56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6" h="73">
                  <a:moveTo>
                    <a:pt x="126" y="56"/>
                  </a:moveTo>
                  <a:lnTo>
                    <a:pt x="30" y="0"/>
                  </a:lnTo>
                  <a:lnTo>
                    <a:pt x="0" y="17"/>
                  </a:lnTo>
                  <a:lnTo>
                    <a:pt x="96" y="73"/>
                  </a:lnTo>
                  <a:lnTo>
                    <a:pt x="126" y="56"/>
                  </a:lnTo>
                  <a:close/>
                </a:path>
              </a:pathLst>
            </a:custGeom>
            <a:solidFill>
              <a:srgbClr val="D8E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" name="Freeform 107"/>
            <p:cNvSpPr>
              <a:spLocks/>
            </p:cNvSpPr>
            <p:nvPr userDrawn="1"/>
          </p:nvSpPr>
          <p:spPr bwMode="auto">
            <a:xfrm>
              <a:off x="8194676" y="2033588"/>
              <a:ext cx="47625" cy="242888"/>
            </a:xfrm>
            <a:custGeom>
              <a:avLst/>
              <a:gdLst>
                <a:gd name="T0" fmla="*/ 0 w 30"/>
                <a:gd name="T1" fmla="*/ 17 h 153"/>
                <a:gd name="T2" fmla="*/ 1 w 30"/>
                <a:gd name="T3" fmla="*/ 153 h 153"/>
                <a:gd name="T4" fmla="*/ 30 w 30"/>
                <a:gd name="T5" fmla="*/ 135 h 153"/>
                <a:gd name="T6" fmla="*/ 30 w 30"/>
                <a:gd name="T7" fmla="*/ 0 h 153"/>
                <a:gd name="T8" fmla="*/ 0 w 30"/>
                <a:gd name="T9" fmla="*/ 1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153">
                  <a:moveTo>
                    <a:pt x="0" y="17"/>
                  </a:moveTo>
                  <a:lnTo>
                    <a:pt x="1" y="153"/>
                  </a:lnTo>
                  <a:lnTo>
                    <a:pt x="30" y="135"/>
                  </a:lnTo>
                  <a:lnTo>
                    <a:pt x="30" y="0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C6DE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" name="Freeform 108"/>
            <p:cNvSpPr>
              <a:spLocks/>
            </p:cNvSpPr>
            <p:nvPr userDrawn="1"/>
          </p:nvSpPr>
          <p:spPr bwMode="auto">
            <a:xfrm>
              <a:off x="7913689" y="2019300"/>
              <a:ext cx="180975" cy="333375"/>
            </a:xfrm>
            <a:custGeom>
              <a:avLst/>
              <a:gdLst>
                <a:gd name="T0" fmla="*/ 114 w 114"/>
                <a:gd name="T1" fmla="*/ 81 h 210"/>
                <a:gd name="T2" fmla="*/ 38 w 114"/>
                <a:gd name="T3" fmla="*/ 0 h 210"/>
                <a:gd name="T4" fmla="*/ 0 w 114"/>
                <a:gd name="T5" fmla="*/ 130 h 210"/>
                <a:gd name="T6" fmla="*/ 76 w 114"/>
                <a:gd name="T7" fmla="*/ 210 h 210"/>
                <a:gd name="T8" fmla="*/ 114 w 114"/>
                <a:gd name="T9" fmla="*/ 81 h 2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4" h="210">
                  <a:moveTo>
                    <a:pt x="114" y="81"/>
                  </a:moveTo>
                  <a:lnTo>
                    <a:pt x="38" y="0"/>
                  </a:lnTo>
                  <a:lnTo>
                    <a:pt x="0" y="130"/>
                  </a:lnTo>
                  <a:lnTo>
                    <a:pt x="76" y="210"/>
                  </a:lnTo>
                  <a:lnTo>
                    <a:pt x="114" y="81"/>
                  </a:lnTo>
                  <a:close/>
                </a:path>
              </a:pathLst>
            </a:custGeom>
            <a:solidFill>
              <a:srgbClr val="CEDC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" name="Freeform 109"/>
            <p:cNvSpPr>
              <a:spLocks/>
            </p:cNvSpPr>
            <p:nvPr userDrawn="1"/>
          </p:nvSpPr>
          <p:spPr bwMode="auto">
            <a:xfrm>
              <a:off x="7974014" y="2006600"/>
              <a:ext cx="173038" cy="141288"/>
            </a:xfrm>
            <a:custGeom>
              <a:avLst/>
              <a:gdLst>
                <a:gd name="T0" fmla="*/ 109 w 109"/>
                <a:gd name="T1" fmla="*/ 81 h 89"/>
                <a:gd name="T2" fmla="*/ 33 w 109"/>
                <a:gd name="T3" fmla="*/ 0 h 89"/>
                <a:gd name="T4" fmla="*/ 0 w 109"/>
                <a:gd name="T5" fmla="*/ 8 h 89"/>
                <a:gd name="T6" fmla="*/ 76 w 109"/>
                <a:gd name="T7" fmla="*/ 89 h 89"/>
                <a:gd name="T8" fmla="*/ 109 w 109"/>
                <a:gd name="T9" fmla="*/ 81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9" h="89">
                  <a:moveTo>
                    <a:pt x="109" y="81"/>
                  </a:moveTo>
                  <a:lnTo>
                    <a:pt x="33" y="0"/>
                  </a:lnTo>
                  <a:lnTo>
                    <a:pt x="0" y="8"/>
                  </a:lnTo>
                  <a:lnTo>
                    <a:pt x="76" y="89"/>
                  </a:lnTo>
                  <a:lnTo>
                    <a:pt x="109" y="81"/>
                  </a:lnTo>
                  <a:close/>
                </a:path>
              </a:pathLst>
            </a:custGeom>
            <a:solidFill>
              <a:srgbClr val="F7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" name="Freeform 110"/>
            <p:cNvSpPr>
              <a:spLocks/>
            </p:cNvSpPr>
            <p:nvPr userDrawn="1"/>
          </p:nvSpPr>
          <p:spPr bwMode="auto">
            <a:xfrm>
              <a:off x="8034339" y="2135188"/>
              <a:ext cx="112713" cy="217488"/>
            </a:xfrm>
            <a:custGeom>
              <a:avLst/>
              <a:gdLst>
                <a:gd name="T0" fmla="*/ 38 w 71"/>
                <a:gd name="T1" fmla="*/ 8 h 137"/>
                <a:gd name="T2" fmla="*/ 0 w 71"/>
                <a:gd name="T3" fmla="*/ 137 h 137"/>
                <a:gd name="T4" fmla="*/ 33 w 71"/>
                <a:gd name="T5" fmla="*/ 129 h 137"/>
                <a:gd name="T6" fmla="*/ 71 w 71"/>
                <a:gd name="T7" fmla="*/ 0 h 137"/>
                <a:gd name="T8" fmla="*/ 38 w 71"/>
                <a:gd name="T9" fmla="*/ 8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" h="137">
                  <a:moveTo>
                    <a:pt x="38" y="8"/>
                  </a:moveTo>
                  <a:lnTo>
                    <a:pt x="0" y="137"/>
                  </a:lnTo>
                  <a:lnTo>
                    <a:pt x="33" y="129"/>
                  </a:lnTo>
                  <a:lnTo>
                    <a:pt x="71" y="0"/>
                  </a:lnTo>
                  <a:lnTo>
                    <a:pt x="38" y="8"/>
                  </a:lnTo>
                  <a:close/>
                </a:path>
              </a:pathLst>
            </a:custGeom>
            <a:solidFill>
              <a:srgbClr val="E4EC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" name="Freeform 111"/>
            <p:cNvSpPr>
              <a:spLocks/>
            </p:cNvSpPr>
            <p:nvPr userDrawn="1"/>
          </p:nvSpPr>
          <p:spPr bwMode="auto">
            <a:xfrm>
              <a:off x="8783639" y="4208463"/>
              <a:ext cx="252413" cy="193675"/>
            </a:xfrm>
            <a:custGeom>
              <a:avLst/>
              <a:gdLst>
                <a:gd name="T0" fmla="*/ 84 w 159"/>
                <a:gd name="T1" fmla="*/ 9 h 122"/>
                <a:gd name="T2" fmla="*/ 152 w 159"/>
                <a:gd name="T3" fmla="*/ 84 h 122"/>
                <a:gd name="T4" fmla="*/ 145 w 159"/>
                <a:gd name="T5" fmla="*/ 115 h 122"/>
                <a:gd name="T6" fmla="*/ 103 w 159"/>
                <a:gd name="T7" fmla="*/ 119 h 122"/>
                <a:gd name="T8" fmla="*/ 47 w 159"/>
                <a:gd name="T9" fmla="*/ 87 h 122"/>
                <a:gd name="T10" fmla="*/ 0 w 159"/>
                <a:gd name="T11" fmla="*/ 53 h 122"/>
                <a:gd name="T12" fmla="*/ 9 w 159"/>
                <a:gd name="T13" fmla="*/ 0 h 122"/>
                <a:gd name="T14" fmla="*/ 40 w 159"/>
                <a:gd name="T15" fmla="*/ 8 h 122"/>
                <a:gd name="T16" fmla="*/ 84 w 159"/>
                <a:gd name="T17" fmla="*/ 9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9" h="122">
                  <a:moveTo>
                    <a:pt x="84" y="9"/>
                  </a:moveTo>
                  <a:cubicBezTo>
                    <a:pt x="89" y="31"/>
                    <a:pt x="142" y="72"/>
                    <a:pt x="152" y="84"/>
                  </a:cubicBezTo>
                  <a:cubicBezTo>
                    <a:pt x="159" y="91"/>
                    <a:pt x="155" y="109"/>
                    <a:pt x="145" y="115"/>
                  </a:cubicBezTo>
                  <a:cubicBezTo>
                    <a:pt x="134" y="122"/>
                    <a:pt x="117" y="121"/>
                    <a:pt x="103" y="119"/>
                  </a:cubicBezTo>
                  <a:cubicBezTo>
                    <a:pt x="87" y="117"/>
                    <a:pt x="68" y="100"/>
                    <a:pt x="47" y="87"/>
                  </a:cubicBezTo>
                  <a:cubicBezTo>
                    <a:pt x="26" y="74"/>
                    <a:pt x="0" y="65"/>
                    <a:pt x="0" y="53"/>
                  </a:cubicBezTo>
                  <a:cubicBezTo>
                    <a:pt x="1" y="36"/>
                    <a:pt x="6" y="24"/>
                    <a:pt x="9" y="0"/>
                  </a:cubicBezTo>
                  <a:cubicBezTo>
                    <a:pt x="40" y="8"/>
                    <a:pt x="40" y="8"/>
                    <a:pt x="40" y="8"/>
                  </a:cubicBezTo>
                  <a:lnTo>
                    <a:pt x="84" y="9"/>
                  </a:lnTo>
                  <a:close/>
                </a:path>
              </a:pathLst>
            </a:custGeom>
            <a:solidFill>
              <a:srgbClr val="4845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" name="Freeform 112"/>
            <p:cNvSpPr>
              <a:spLocks/>
            </p:cNvSpPr>
            <p:nvPr userDrawn="1"/>
          </p:nvSpPr>
          <p:spPr bwMode="auto">
            <a:xfrm>
              <a:off x="8407401" y="4179888"/>
              <a:ext cx="169863" cy="130175"/>
            </a:xfrm>
            <a:custGeom>
              <a:avLst/>
              <a:gdLst>
                <a:gd name="T0" fmla="*/ 0 w 107"/>
                <a:gd name="T1" fmla="*/ 0 h 82"/>
                <a:gd name="T2" fmla="*/ 0 w 107"/>
                <a:gd name="T3" fmla="*/ 1 h 82"/>
                <a:gd name="T4" fmla="*/ 0 w 107"/>
                <a:gd name="T5" fmla="*/ 1 h 82"/>
                <a:gd name="T6" fmla="*/ 1 w 107"/>
                <a:gd name="T7" fmla="*/ 2 h 82"/>
                <a:gd name="T8" fmla="*/ 1 w 107"/>
                <a:gd name="T9" fmla="*/ 3 h 82"/>
                <a:gd name="T10" fmla="*/ 2 w 107"/>
                <a:gd name="T11" fmla="*/ 4 h 82"/>
                <a:gd name="T12" fmla="*/ 3 w 107"/>
                <a:gd name="T13" fmla="*/ 4 h 82"/>
                <a:gd name="T14" fmla="*/ 4 w 107"/>
                <a:gd name="T15" fmla="*/ 5 h 82"/>
                <a:gd name="T16" fmla="*/ 107 w 107"/>
                <a:gd name="T17" fmla="*/ 65 h 82"/>
                <a:gd name="T18" fmla="*/ 107 w 107"/>
                <a:gd name="T19" fmla="*/ 82 h 82"/>
                <a:gd name="T20" fmla="*/ 4 w 107"/>
                <a:gd name="T21" fmla="*/ 22 h 82"/>
                <a:gd name="T22" fmla="*/ 3 w 107"/>
                <a:gd name="T23" fmla="*/ 22 h 82"/>
                <a:gd name="T24" fmla="*/ 3 w 107"/>
                <a:gd name="T25" fmla="*/ 21 h 82"/>
                <a:gd name="T26" fmla="*/ 2 w 107"/>
                <a:gd name="T27" fmla="*/ 20 h 82"/>
                <a:gd name="T28" fmla="*/ 2 w 107"/>
                <a:gd name="T29" fmla="*/ 20 h 82"/>
                <a:gd name="T30" fmla="*/ 1 w 107"/>
                <a:gd name="T31" fmla="*/ 19 h 82"/>
                <a:gd name="T32" fmla="*/ 1 w 107"/>
                <a:gd name="T33" fmla="*/ 19 h 82"/>
                <a:gd name="T34" fmla="*/ 1 w 107"/>
                <a:gd name="T35" fmla="*/ 19 h 82"/>
                <a:gd name="T36" fmla="*/ 0 w 107"/>
                <a:gd name="T37" fmla="*/ 19 h 82"/>
                <a:gd name="T38" fmla="*/ 0 w 107"/>
                <a:gd name="T39" fmla="*/ 18 h 82"/>
                <a:gd name="T40" fmla="*/ 0 w 107"/>
                <a:gd name="T41" fmla="*/ 18 h 82"/>
                <a:gd name="T42" fmla="*/ 0 w 107"/>
                <a:gd name="T43" fmla="*/ 18 h 82"/>
                <a:gd name="T44" fmla="*/ 0 w 107"/>
                <a:gd name="T45" fmla="*/ 17 h 82"/>
                <a:gd name="T46" fmla="*/ 0 w 107"/>
                <a:gd name="T47" fmla="*/ 16 h 82"/>
                <a:gd name="T48" fmla="*/ 0 w 107"/>
                <a:gd name="T49" fmla="*/ 16 h 82"/>
                <a:gd name="T50" fmla="*/ 0 w 107"/>
                <a:gd name="T51" fmla="*/ 16 h 82"/>
                <a:gd name="T52" fmla="*/ 0 w 107"/>
                <a:gd name="T53" fmla="*/ 0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07" h="82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1" y="2"/>
                    <a:pt x="1" y="3"/>
                    <a:pt x="1" y="3"/>
                  </a:cubicBezTo>
                  <a:cubicBezTo>
                    <a:pt x="1" y="3"/>
                    <a:pt x="1" y="3"/>
                    <a:pt x="2" y="4"/>
                  </a:cubicBezTo>
                  <a:cubicBezTo>
                    <a:pt x="2" y="4"/>
                    <a:pt x="2" y="4"/>
                    <a:pt x="3" y="4"/>
                  </a:cubicBezTo>
                  <a:cubicBezTo>
                    <a:pt x="3" y="5"/>
                    <a:pt x="3" y="5"/>
                    <a:pt x="4" y="5"/>
                  </a:cubicBezTo>
                  <a:cubicBezTo>
                    <a:pt x="107" y="65"/>
                    <a:pt x="107" y="65"/>
                    <a:pt x="107" y="65"/>
                  </a:cubicBezTo>
                  <a:cubicBezTo>
                    <a:pt x="107" y="82"/>
                    <a:pt x="107" y="82"/>
                    <a:pt x="107" y="82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2" y="21"/>
                    <a:pt x="2" y="21"/>
                    <a:pt x="2" y="2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1" y="20"/>
                    <a:pt x="1" y="20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1" y="19"/>
                    <a:pt x="0" y="19"/>
                    <a:pt x="0" y="19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7"/>
                    <a:pt x="0" y="17"/>
                  </a:cubicBezTo>
                  <a:cubicBezTo>
                    <a:pt x="0" y="17"/>
                    <a:pt x="0" y="17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1F43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" name="Freeform 113"/>
            <p:cNvSpPr>
              <a:spLocks/>
            </p:cNvSpPr>
            <p:nvPr userDrawn="1"/>
          </p:nvSpPr>
          <p:spPr bwMode="auto">
            <a:xfrm>
              <a:off x="8577264" y="4164013"/>
              <a:ext cx="227013" cy="149225"/>
            </a:xfrm>
            <a:custGeom>
              <a:avLst/>
              <a:gdLst>
                <a:gd name="T0" fmla="*/ 4 w 143"/>
                <a:gd name="T1" fmla="*/ 77 h 94"/>
                <a:gd name="T2" fmla="*/ 5 w 143"/>
                <a:gd name="T3" fmla="*/ 77 h 94"/>
                <a:gd name="T4" fmla="*/ 10 w 143"/>
                <a:gd name="T5" fmla="*/ 78 h 94"/>
                <a:gd name="T6" fmla="*/ 10 w 143"/>
                <a:gd name="T7" fmla="*/ 78 h 94"/>
                <a:gd name="T8" fmla="*/ 15 w 143"/>
                <a:gd name="T9" fmla="*/ 77 h 94"/>
                <a:gd name="T10" fmla="*/ 15 w 143"/>
                <a:gd name="T11" fmla="*/ 77 h 94"/>
                <a:gd name="T12" fmla="*/ 19 w 143"/>
                <a:gd name="T13" fmla="*/ 75 h 94"/>
                <a:gd name="T14" fmla="*/ 139 w 143"/>
                <a:gd name="T15" fmla="*/ 6 h 94"/>
                <a:gd name="T16" fmla="*/ 143 w 143"/>
                <a:gd name="T17" fmla="*/ 0 h 94"/>
                <a:gd name="T18" fmla="*/ 143 w 143"/>
                <a:gd name="T19" fmla="*/ 17 h 94"/>
                <a:gd name="T20" fmla="*/ 139 w 143"/>
                <a:gd name="T21" fmla="*/ 23 h 94"/>
                <a:gd name="T22" fmla="*/ 19 w 143"/>
                <a:gd name="T23" fmla="*/ 92 h 94"/>
                <a:gd name="T24" fmla="*/ 17 w 143"/>
                <a:gd name="T25" fmla="*/ 93 h 94"/>
                <a:gd name="T26" fmla="*/ 16 w 143"/>
                <a:gd name="T27" fmla="*/ 93 h 94"/>
                <a:gd name="T28" fmla="*/ 15 w 143"/>
                <a:gd name="T29" fmla="*/ 94 h 94"/>
                <a:gd name="T30" fmla="*/ 15 w 143"/>
                <a:gd name="T31" fmla="*/ 94 h 94"/>
                <a:gd name="T32" fmla="*/ 14 w 143"/>
                <a:gd name="T33" fmla="*/ 94 h 94"/>
                <a:gd name="T34" fmla="*/ 13 w 143"/>
                <a:gd name="T35" fmla="*/ 94 h 94"/>
                <a:gd name="T36" fmla="*/ 12 w 143"/>
                <a:gd name="T37" fmla="*/ 94 h 94"/>
                <a:gd name="T38" fmla="*/ 10 w 143"/>
                <a:gd name="T39" fmla="*/ 94 h 94"/>
                <a:gd name="T40" fmla="*/ 10 w 143"/>
                <a:gd name="T41" fmla="*/ 94 h 94"/>
                <a:gd name="T42" fmla="*/ 10 w 143"/>
                <a:gd name="T43" fmla="*/ 94 h 94"/>
                <a:gd name="T44" fmla="*/ 9 w 143"/>
                <a:gd name="T45" fmla="*/ 94 h 94"/>
                <a:gd name="T46" fmla="*/ 7 w 143"/>
                <a:gd name="T47" fmla="*/ 94 h 94"/>
                <a:gd name="T48" fmla="*/ 6 w 143"/>
                <a:gd name="T49" fmla="*/ 94 h 94"/>
                <a:gd name="T50" fmla="*/ 5 w 143"/>
                <a:gd name="T51" fmla="*/ 94 h 94"/>
                <a:gd name="T52" fmla="*/ 4 w 143"/>
                <a:gd name="T53" fmla="*/ 94 h 94"/>
                <a:gd name="T54" fmla="*/ 3 w 143"/>
                <a:gd name="T55" fmla="*/ 93 h 94"/>
                <a:gd name="T56" fmla="*/ 0 w 143"/>
                <a:gd name="T57" fmla="*/ 92 h 94"/>
                <a:gd name="T58" fmla="*/ 0 w 143"/>
                <a:gd name="T59" fmla="*/ 75 h 94"/>
                <a:gd name="T60" fmla="*/ 4 w 143"/>
                <a:gd name="T61" fmla="*/ 77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43" h="94">
                  <a:moveTo>
                    <a:pt x="4" y="77"/>
                  </a:moveTo>
                  <a:cubicBezTo>
                    <a:pt x="5" y="77"/>
                    <a:pt x="5" y="77"/>
                    <a:pt x="5" y="77"/>
                  </a:cubicBezTo>
                  <a:cubicBezTo>
                    <a:pt x="6" y="77"/>
                    <a:pt x="8" y="78"/>
                    <a:pt x="10" y="78"/>
                  </a:cubicBezTo>
                  <a:cubicBezTo>
                    <a:pt x="10" y="78"/>
                    <a:pt x="10" y="78"/>
                    <a:pt x="10" y="78"/>
                  </a:cubicBezTo>
                  <a:cubicBezTo>
                    <a:pt x="11" y="78"/>
                    <a:pt x="13" y="77"/>
                    <a:pt x="15" y="77"/>
                  </a:cubicBezTo>
                  <a:cubicBezTo>
                    <a:pt x="15" y="77"/>
                    <a:pt x="15" y="77"/>
                    <a:pt x="15" y="77"/>
                  </a:cubicBezTo>
                  <a:cubicBezTo>
                    <a:pt x="16" y="77"/>
                    <a:pt x="18" y="76"/>
                    <a:pt x="19" y="75"/>
                  </a:cubicBezTo>
                  <a:cubicBezTo>
                    <a:pt x="139" y="6"/>
                    <a:pt x="139" y="6"/>
                    <a:pt x="139" y="6"/>
                  </a:cubicBezTo>
                  <a:cubicBezTo>
                    <a:pt x="142" y="4"/>
                    <a:pt x="143" y="2"/>
                    <a:pt x="143" y="0"/>
                  </a:cubicBezTo>
                  <a:cubicBezTo>
                    <a:pt x="143" y="17"/>
                    <a:pt x="143" y="17"/>
                    <a:pt x="143" y="17"/>
                  </a:cubicBezTo>
                  <a:cubicBezTo>
                    <a:pt x="143" y="19"/>
                    <a:pt x="142" y="21"/>
                    <a:pt x="139" y="23"/>
                  </a:cubicBezTo>
                  <a:cubicBezTo>
                    <a:pt x="19" y="92"/>
                    <a:pt x="19" y="92"/>
                    <a:pt x="19" y="92"/>
                  </a:cubicBezTo>
                  <a:cubicBezTo>
                    <a:pt x="18" y="92"/>
                    <a:pt x="18" y="93"/>
                    <a:pt x="17" y="93"/>
                  </a:cubicBezTo>
                  <a:cubicBezTo>
                    <a:pt x="17" y="93"/>
                    <a:pt x="16" y="93"/>
                    <a:pt x="16" y="93"/>
                  </a:cubicBezTo>
                  <a:cubicBezTo>
                    <a:pt x="15" y="94"/>
                    <a:pt x="15" y="94"/>
                    <a:pt x="15" y="94"/>
                  </a:cubicBezTo>
                  <a:cubicBezTo>
                    <a:pt x="15" y="94"/>
                    <a:pt x="15" y="94"/>
                    <a:pt x="15" y="94"/>
                  </a:cubicBezTo>
                  <a:cubicBezTo>
                    <a:pt x="14" y="94"/>
                    <a:pt x="14" y="94"/>
                    <a:pt x="14" y="94"/>
                  </a:cubicBezTo>
                  <a:cubicBezTo>
                    <a:pt x="14" y="94"/>
                    <a:pt x="13" y="94"/>
                    <a:pt x="13" y="94"/>
                  </a:cubicBezTo>
                  <a:cubicBezTo>
                    <a:pt x="12" y="94"/>
                    <a:pt x="12" y="94"/>
                    <a:pt x="12" y="94"/>
                  </a:cubicBezTo>
                  <a:cubicBezTo>
                    <a:pt x="11" y="94"/>
                    <a:pt x="11" y="94"/>
                    <a:pt x="10" y="94"/>
                  </a:cubicBezTo>
                  <a:cubicBezTo>
                    <a:pt x="10" y="94"/>
                    <a:pt x="10" y="94"/>
                    <a:pt x="10" y="94"/>
                  </a:cubicBezTo>
                  <a:cubicBezTo>
                    <a:pt x="10" y="94"/>
                    <a:pt x="10" y="94"/>
                    <a:pt x="10" y="94"/>
                  </a:cubicBezTo>
                  <a:cubicBezTo>
                    <a:pt x="9" y="94"/>
                    <a:pt x="9" y="94"/>
                    <a:pt x="9" y="94"/>
                  </a:cubicBezTo>
                  <a:cubicBezTo>
                    <a:pt x="8" y="94"/>
                    <a:pt x="8" y="94"/>
                    <a:pt x="7" y="94"/>
                  </a:cubicBezTo>
                  <a:cubicBezTo>
                    <a:pt x="7" y="94"/>
                    <a:pt x="6" y="94"/>
                    <a:pt x="6" y="94"/>
                  </a:cubicBezTo>
                  <a:cubicBezTo>
                    <a:pt x="6" y="94"/>
                    <a:pt x="5" y="94"/>
                    <a:pt x="5" y="94"/>
                  </a:cubicBezTo>
                  <a:cubicBezTo>
                    <a:pt x="5" y="94"/>
                    <a:pt x="5" y="94"/>
                    <a:pt x="4" y="94"/>
                  </a:cubicBezTo>
                  <a:cubicBezTo>
                    <a:pt x="4" y="93"/>
                    <a:pt x="4" y="93"/>
                    <a:pt x="3" y="93"/>
                  </a:cubicBezTo>
                  <a:cubicBezTo>
                    <a:pt x="2" y="93"/>
                    <a:pt x="1" y="93"/>
                    <a:pt x="0" y="92"/>
                  </a:cubicBezTo>
                  <a:cubicBezTo>
                    <a:pt x="0" y="75"/>
                    <a:pt x="0" y="75"/>
                    <a:pt x="0" y="75"/>
                  </a:cubicBezTo>
                  <a:cubicBezTo>
                    <a:pt x="2" y="76"/>
                    <a:pt x="3" y="77"/>
                    <a:pt x="4" y="77"/>
                  </a:cubicBezTo>
                  <a:close/>
                </a:path>
              </a:pathLst>
            </a:custGeom>
            <a:solidFill>
              <a:srgbClr val="294F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" name="Freeform 114"/>
            <p:cNvSpPr>
              <a:spLocks/>
            </p:cNvSpPr>
            <p:nvPr userDrawn="1"/>
          </p:nvSpPr>
          <p:spPr bwMode="auto">
            <a:xfrm>
              <a:off x="8404226" y="4056063"/>
              <a:ext cx="403225" cy="231775"/>
            </a:xfrm>
            <a:custGeom>
              <a:avLst/>
              <a:gdLst>
                <a:gd name="T0" fmla="*/ 6 w 254"/>
                <a:gd name="T1" fmla="*/ 72 h 146"/>
                <a:gd name="T2" fmla="*/ 6 w 254"/>
                <a:gd name="T3" fmla="*/ 83 h 146"/>
                <a:gd name="T4" fmla="*/ 109 w 254"/>
                <a:gd name="T5" fmla="*/ 143 h 146"/>
                <a:gd name="T6" fmla="*/ 128 w 254"/>
                <a:gd name="T7" fmla="*/ 143 h 146"/>
                <a:gd name="T8" fmla="*/ 248 w 254"/>
                <a:gd name="T9" fmla="*/ 74 h 146"/>
                <a:gd name="T10" fmla="*/ 248 w 254"/>
                <a:gd name="T11" fmla="*/ 63 h 146"/>
                <a:gd name="T12" fmla="*/ 145 w 254"/>
                <a:gd name="T13" fmla="*/ 3 h 146"/>
                <a:gd name="T14" fmla="*/ 126 w 254"/>
                <a:gd name="T15" fmla="*/ 3 h 146"/>
                <a:gd name="T16" fmla="*/ 6 w 254"/>
                <a:gd name="T17" fmla="*/ 72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4" h="146">
                  <a:moveTo>
                    <a:pt x="6" y="72"/>
                  </a:moveTo>
                  <a:cubicBezTo>
                    <a:pt x="0" y="75"/>
                    <a:pt x="0" y="80"/>
                    <a:pt x="6" y="83"/>
                  </a:cubicBezTo>
                  <a:cubicBezTo>
                    <a:pt x="109" y="143"/>
                    <a:pt x="109" y="143"/>
                    <a:pt x="109" y="143"/>
                  </a:cubicBezTo>
                  <a:cubicBezTo>
                    <a:pt x="114" y="146"/>
                    <a:pt x="123" y="146"/>
                    <a:pt x="128" y="143"/>
                  </a:cubicBezTo>
                  <a:cubicBezTo>
                    <a:pt x="248" y="74"/>
                    <a:pt x="248" y="74"/>
                    <a:pt x="248" y="74"/>
                  </a:cubicBezTo>
                  <a:cubicBezTo>
                    <a:pt x="254" y="71"/>
                    <a:pt x="254" y="66"/>
                    <a:pt x="248" y="6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0" y="0"/>
                    <a:pt x="131" y="0"/>
                    <a:pt x="126" y="3"/>
                  </a:cubicBezTo>
                  <a:lnTo>
                    <a:pt x="6" y="72"/>
                  </a:lnTo>
                  <a:close/>
                </a:path>
              </a:pathLst>
            </a:custGeom>
            <a:solidFill>
              <a:srgbClr val="3763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" name="Freeform 115"/>
            <p:cNvSpPr>
              <a:spLocks/>
            </p:cNvSpPr>
            <p:nvPr userDrawn="1"/>
          </p:nvSpPr>
          <p:spPr bwMode="auto">
            <a:xfrm>
              <a:off x="8599489" y="3706813"/>
              <a:ext cx="39688" cy="492125"/>
            </a:xfrm>
            <a:custGeom>
              <a:avLst/>
              <a:gdLst>
                <a:gd name="T0" fmla="*/ 4 w 25"/>
                <a:gd name="T1" fmla="*/ 12 h 310"/>
                <a:gd name="T2" fmla="*/ 0 w 25"/>
                <a:gd name="T3" fmla="*/ 94 h 310"/>
                <a:gd name="T4" fmla="*/ 4 w 25"/>
                <a:gd name="T5" fmla="*/ 310 h 310"/>
                <a:gd name="T6" fmla="*/ 25 w 25"/>
                <a:gd name="T7" fmla="*/ 298 h 310"/>
                <a:gd name="T8" fmla="*/ 25 w 25"/>
                <a:gd name="T9" fmla="*/ 0 h 310"/>
                <a:gd name="T10" fmla="*/ 4 w 25"/>
                <a:gd name="T11" fmla="*/ 12 h 3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" h="310">
                  <a:moveTo>
                    <a:pt x="4" y="12"/>
                  </a:moveTo>
                  <a:lnTo>
                    <a:pt x="0" y="94"/>
                  </a:lnTo>
                  <a:lnTo>
                    <a:pt x="4" y="310"/>
                  </a:lnTo>
                  <a:lnTo>
                    <a:pt x="25" y="298"/>
                  </a:lnTo>
                  <a:lnTo>
                    <a:pt x="25" y="0"/>
                  </a:lnTo>
                  <a:lnTo>
                    <a:pt x="4" y="12"/>
                  </a:lnTo>
                  <a:close/>
                </a:path>
              </a:pathLst>
            </a:custGeom>
            <a:solidFill>
              <a:srgbClr val="041D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" name="Freeform 116"/>
            <p:cNvSpPr>
              <a:spLocks/>
            </p:cNvSpPr>
            <p:nvPr userDrawn="1"/>
          </p:nvSpPr>
          <p:spPr bwMode="auto">
            <a:xfrm>
              <a:off x="8572501" y="3706813"/>
              <a:ext cx="33338" cy="492125"/>
            </a:xfrm>
            <a:custGeom>
              <a:avLst/>
              <a:gdLst>
                <a:gd name="T0" fmla="*/ 21 w 21"/>
                <a:gd name="T1" fmla="*/ 12 h 310"/>
                <a:gd name="T2" fmla="*/ 0 w 21"/>
                <a:gd name="T3" fmla="*/ 0 h 310"/>
                <a:gd name="T4" fmla="*/ 0 w 21"/>
                <a:gd name="T5" fmla="*/ 298 h 310"/>
                <a:gd name="T6" fmla="*/ 21 w 21"/>
                <a:gd name="T7" fmla="*/ 310 h 310"/>
                <a:gd name="T8" fmla="*/ 21 w 21"/>
                <a:gd name="T9" fmla="*/ 12 h 3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310">
                  <a:moveTo>
                    <a:pt x="21" y="12"/>
                  </a:moveTo>
                  <a:lnTo>
                    <a:pt x="0" y="0"/>
                  </a:lnTo>
                  <a:lnTo>
                    <a:pt x="0" y="298"/>
                  </a:lnTo>
                  <a:lnTo>
                    <a:pt x="21" y="310"/>
                  </a:lnTo>
                  <a:lnTo>
                    <a:pt x="21" y="12"/>
                  </a:lnTo>
                  <a:close/>
                </a:path>
              </a:pathLst>
            </a:custGeom>
            <a:solidFill>
              <a:srgbClr val="0835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" name="Freeform 117"/>
            <p:cNvSpPr>
              <a:spLocks/>
            </p:cNvSpPr>
            <p:nvPr userDrawn="1"/>
          </p:nvSpPr>
          <p:spPr bwMode="auto">
            <a:xfrm>
              <a:off x="8745539" y="3846513"/>
              <a:ext cx="26988" cy="36513"/>
            </a:xfrm>
            <a:custGeom>
              <a:avLst/>
              <a:gdLst>
                <a:gd name="T0" fmla="*/ 0 w 17"/>
                <a:gd name="T1" fmla="*/ 23 h 23"/>
                <a:gd name="T2" fmla="*/ 17 w 17"/>
                <a:gd name="T3" fmla="*/ 13 h 23"/>
                <a:gd name="T4" fmla="*/ 17 w 17"/>
                <a:gd name="T5" fmla="*/ 0 h 23"/>
                <a:gd name="T6" fmla="*/ 0 w 17"/>
                <a:gd name="T7" fmla="*/ 10 h 23"/>
                <a:gd name="T8" fmla="*/ 0 w 17"/>
                <a:gd name="T9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23">
                  <a:moveTo>
                    <a:pt x="0" y="23"/>
                  </a:moveTo>
                  <a:lnTo>
                    <a:pt x="17" y="13"/>
                  </a:lnTo>
                  <a:lnTo>
                    <a:pt x="17" y="0"/>
                  </a:lnTo>
                  <a:lnTo>
                    <a:pt x="0" y="10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367C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" name="Freeform 118"/>
            <p:cNvSpPr>
              <a:spLocks/>
            </p:cNvSpPr>
            <p:nvPr userDrawn="1"/>
          </p:nvSpPr>
          <p:spPr bwMode="auto">
            <a:xfrm>
              <a:off x="8434389" y="3608388"/>
              <a:ext cx="76200" cy="101600"/>
            </a:xfrm>
            <a:custGeom>
              <a:avLst/>
              <a:gdLst>
                <a:gd name="T0" fmla="*/ 0 w 48"/>
                <a:gd name="T1" fmla="*/ 16 h 64"/>
                <a:gd name="T2" fmla="*/ 0 w 48"/>
                <a:gd name="T3" fmla="*/ 10 h 64"/>
                <a:gd name="T4" fmla="*/ 17 w 48"/>
                <a:gd name="T5" fmla="*/ 0 h 64"/>
                <a:gd name="T6" fmla="*/ 17 w 48"/>
                <a:gd name="T7" fmla="*/ 7 h 64"/>
                <a:gd name="T8" fmla="*/ 18 w 48"/>
                <a:gd name="T9" fmla="*/ 8 h 64"/>
                <a:gd name="T10" fmla="*/ 19 w 48"/>
                <a:gd name="T11" fmla="*/ 15 h 64"/>
                <a:gd name="T12" fmla="*/ 19 w 48"/>
                <a:gd name="T13" fmla="*/ 16 h 64"/>
                <a:gd name="T14" fmla="*/ 22 w 48"/>
                <a:gd name="T15" fmla="*/ 23 h 64"/>
                <a:gd name="T16" fmla="*/ 22 w 48"/>
                <a:gd name="T17" fmla="*/ 23 h 64"/>
                <a:gd name="T18" fmla="*/ 26 w 48"/>
                <a:gd name="T19" fmla="*/ 31 h 64"/>
                <a:gd name="T20" fmla="*/ 26 w 48"/>
                <a:gd name="T21" fmla="*/ 31 h 64"/>
                <a:gd name="T22" fmla="*/ 30 w 48"/>
                <a:gd name="T23" fmla="*/ 38 h 64"/>
                <a:gd name="T24" fmla="*/ 31 w 48"/>
                <a:gd name="T25" fmla="*/ 38 h 64"/>
                <a:gd name="T26" fmla="*/ 35 w 48"/>
                <a:gd name="T27" fmla="*/ 44 h 64"/>
                <a:gd name="T28" fmla="*/ 37 w 48"/>
                <a:gd name="T29" fmla="*/ 45 h 64"/>
                <a:gd name="T30" fmla="*/ 41 w 48"/>
                <a:gd name="T31" fmla="*/ 49 h 64"/>
                <a:gd name="T32" fmla="*/ 42 w 48"/>
                <a:gd name="T33" fmla="*/ 50 h 64"/>
                <a:gd name="T34" fmla="*/ 48 w 48"/>
                <a:gd name="T35" fmla="*/ 55 h 64"/>
                <a:gd name="T36" fmla="*/ 31 w 48"/>
                <a:gd name="T37" fmla="*/ 64 h 64"/>
                <a:gd name="T38" fmla="*/ 25 w 48"/>
                <a:gd name="T39" fmla="*/ 60 h 64"/>
                <a:gd name="T40" fmla="*/ 23 w 48"/>
                <a:gd name="T41" fmla="*/ 59 h 64"/>
                <a:gd name="T42" fmla="*/ 21 w 48"/>
                <a:gd name="T43" fmla="*/ 56 h 64"/>
                <a:gd name="T44" fmla="*/ 19 w 48"/>
                <a:gd name="T45" fmla="*/ 55 h 64"/>
                <a:gd name="T46" fmla="*/ 18 w 48"/>
                <a:gd name="T47" fmla="*/ 54 h 64"/>
                <a:gd name="T48" fmla="*/ 17 w 48"/>
                <a:gd name="T49" fmla="*/ 53 h 64"/>
                <a:gd name="T50" fmla="*/ 15 w 48"/>
                <a:gd name="T51" fmla="*/ 49 h 64"/>
                <a:gd name="T52" fmla="*/ 14 w 48"/>
                <a:gd name="T53" fmla="*/ 48 h 64"/>
                <a:gd name="T54" fmla="*/ 13 w 48"/>
                <a:gd name="T55" fmla="*/ 48 h 64"/>
                <a:gd name="T56" fmla="*/ 13 w 48"/>
                <a:gd name="T57" fmla="*/ 47 h 64"/>
                <a:gd name="T58" fmla="*/ 11 w 48"/>
                <a:gd name="T59" fmla="*/ 44 h 64"/>
                <a:gd name="T60" fmla="*/ 9 w 48"/>
                <a:gd name="T61" fmla="*/ 41 h 64"/>
                <a:gd name="T62" fmla="*/ 9 w 48"/>
                <a:gd name="T63" fmla="*/ 41 h 64"/>
                <a:gd name="T64" fmla="*/ 9 w 48"/>
                <a:gd name="T65" fmla="*/ 41 h 64"/>
                <a:gd name="T66" fmla="*/ 8 w 48"/>
                <a:gd name="T67" fmla="*/ 38 h 64"/>
                <a:gd name="T68" fmla="*/ 6 w 48"/>
                <a:gd name="T69" fmla="*/ 36 h 64"/>
                <a:gd name="T70" fmla="*/ 5 w 48"/>
                <a:gd name="T71" fmla="*/ 33 h 64"/>
                <a:gd name="T72" fmla="*/ 5 w 48"/>
                <a:gd name="T73" fmla="*/ 33 h 64"/>
                <a:gd name="T74" fmla="*/ 5 w 48"/>
                <a:gd name="T75" fmla="*/ 33 h 64"/>
                <a:gd name="T76" fmla="*/ 4 w 48"/>
                <a:gd name="T77" fmla="*/ 30 h 64"/>
                <a:gd name="T78" fmla="*/ 3 w 48"/>
                <a:gd name="T79" fmla="*/ 27 h 64"/>
                <a:gd name="T80" fmla="*/ 2 w 48"/>
                <a:gd name="T81" fmla="*/ 26 h 64"/>
                <a:gd name="T82" fmla="*/ 2 w 48"/>
                <a:gd name="T83" fmla="*/ 25 h 64"/>
                <a:gd name="T84" fmla="*/ 2 w 48"/>
                <a:gd name="T85" fmla="*/ 24 h 64"/>
                <a:gd name="T86" fmla="*/ 1 w 48"/>
                <a:gd name="T87" fmla="*/ 20 h 64"/>
                <a:gd name="T88" fmla="*/ 0 w 48"/>
                <a:gd name="T89" fmla="*/ 18 h 64"/>
                <a:gd name="T90" fmla="*/ 0 w 48"/>
                <a:gd name="T91" fmla="*/ 17 h 64"/>
                <a:gd name="T92" fmla="*/ 0 w 48"/>
                <a:gd name="T93" fmla="*/ 16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8" h="64">
                  <a:moveTo>
                    <a:pt x="0" y="16"/>
                  </a:moveTo>
                  <a:cubicBezTo>
                    <a:pt x="0" y="14"/>
                    <a:pt x="0" y="12"/>
                    <a:pt x="0" y="1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7" y="2"/>
                    <a:pt x="17" y="5"/>
                    <a:pt x="17" y="7"/>
                  </a:cubicBezTo>
                  <a:cubicBezTo>
                    <a:pt x="17" y="7"/>
                    <a:pt x="17" y="8"/>
                    <a:pt x="18" y="8"/>
                  </a:cubicBezTo>
                  <a:cubicBezTo>
                    <a:pt x="18" y="11"/>
                    <a:pt x="18" y="13"/>
                    <a:pt x="19" y="15"/>
                  </a:cubicBezTo>
                  <a:cubicBezTo>
                    <a:pt x="19" y="15"/>
                    <a:pt x="19" y="16"/>
                    <a:pt x="19" y="16"/>
                  </a:cubicBezTo>
                  <a:cubicBezTo>
                    <a:pt x="20" y="18"/>
                    <a:pt x="21" y="21"/>
                    <a:pt x="22" y="23"/>
                  </a:cubicBezTo>
                  <a:cubicBezTo>
                    <a:pt x="22" y="23"/>
                    <a:pt x="22" y="23"/>
                    <a:pt x="22" y="23"/>
                  </a:cubicBezTo>
                  <a:cubicBezTo>
                    <a:pt x="23" y="26"/>
                    <a:pt x="24" y="28"/>
                    <a:pt x="26" y="31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7" y="33"/>
                    <a:pt x="29" y="36"/>
                    <a:pt x="30" y="38"/>
                  </a:cubicBezTo>
                  <a:cubicBezTo>
                    <a:pt x="31" y="38"/>
                    <a:pt x="31" y="38"/>
                    <a:pt x="31" y="38"/>
                  </a:cubicBezTo>
                  <a:cubicBezTo>
                    <a:pt x="32" y="40"/>
                    <a:pt x="34" y="42"/>
                    <a:pt x="35" y="44"/>
                  </a:cubicBezTo>
                  <a:cubicBezTo>
                    <a:pt x="36" y="44"/>
                    <a:pt x="36" y="45"/>
                    <a:pt x="37" y="45"/>
                  </a:cubicBezTo>
                  <a:cubicBezTo>
                    <a:pt x="38" y="46"/>
                    <a:pt x="39" y="48"/>
                    <a:pt x="41" y="49"/>
                  </a:cubicBezTo>
                  <a:cubicBezTo>
                    <a:pt x="41" y="49"/>
                    <a:pt x="42" y="50"/>
                    <a:pt x="42" y="50"/>
                  </a:cubicBezTo>
                  <a:cubicBezTo>
                    <a:pt x="44" y="52"/>
                    <a:pt x="46" y="53"/>
                    <a:pt x="48" y="55"/>
                  </a:cubicBezTo>
                  <a:cubicBezTo>
                    <a:pt x="31" y="64"/>
                    <a:pt x="31" y="64"/>
                    <a:pt x="31" y="64"/>
                  </a:cubicBezTo>
                  <a:cubicBezTo>
                    <a:pt x="29" y="63"/>
                    <a:pt x="27" y="62"/>
                    <a:pt x="25" y="60"/>
                  </a:cubicBezTo>
                  <a:cubicBezTo>
                    <a:pt x="25" y="60"/>
                    <a:pt x="24" y="59"/>
                    <a:pt x="23" y="59"/>
                  </a:cubicBezTo>
                  <a:cubicBezTo>
                    <a:pt x="23" y="58"/>
                    <a:pt x="22" y="57"/>
                    <a:pt x="21" y="56"/>
                  </a:cubicBezTo>
                  <a:cubicBezTo>
                    <a:pt x="20" y="56"/>
                    <a:pt x="20" y="55"/>
                    <a:pt x="19" y="55"/>
                  </a:cubicBezTo>
                  <a:cubicBezTo>
                    <a:pt x="19" y="55"/>
                    <a:pt x="19" y="54"/>
                    <a:pt x="18" y="54"/>
                  </a:cubicBezTo>
                  <a:cubicBezTo>
                    <a:pt x="18" y="53"/>
                    <a:pt x="18" y="53"/>
                    <a:pt x="17" y="53"/>
                  </a:cubicBezTo>
                  <a:cubicBezTo>
                    <a:pt x="16" y="52"/>
                    <a:pt x="15" y="51"/>
                    <a:pt x="15" y="49"/>
                  </a:cubicBezTo>
                  <a:cubicBezTo>
                    <a:pt x="14" y="49"/>
                    <a:pt x="14" y="49"/>
                    <a:pt x="14" y="48"/>
                  </a:cubicBezTo>
                  <a:cubicBezTo>
                    <a:pt x="14" y="48"/>
                    <a:pt x="14" y="48"/>
                    <a:pt x="13" y="48"/>
                  </a:cubicBezTo>
                  <a:cubicBezTo>
                    <a:pt x="13" y="47"/>
                    <a:pt x="13" y="47"/>
                    <a:pt x="13" y="47"/>
                  </a:cubicBezTo>
                  <a:cubicBezTo>
                    <a:pt x="12" y="46"/>
                    <a:pt x="11" y="45"/>
                    <a:pt x="11" y="44"/>
                  </a:cubicBezTo>
                  <a:cubicBezTo>
                    <a:pt x="10" y="43"/>
                    <a:pt x="10" y="42"/>
                    <a:pt x="9" y="41"/>
                  </a:cubicBezTo>
                  <a:cubicBezTo>
                    <a:pt x="9" y="41"/>
                    <a:pt x="9" y="41"/>
                    <a:pt x="9" y="41"/>
                  </a:cubicBezTo>
                  <a:cubicBezTo>
                    <a:pt x="9" y="41"/>
                    <a:pt x="9" y="41"/>
                    <a:pt x="9" y="41"/>
                  </a:cubicBezTo>
                  <a:cubicBezTo>
                    <a:pt x="8" y="40"/>
                    <a:pt x="8" y="39"/>
                    <a:pt x="8" y="38"/>
                  </a:cubicBezTo>
                  <a:cubicBezTo>
                    <a:pt x="7" y="38"/>
                    <a:pt x="7" y="37"/>
                    <a:pt x="6" y="36"/>
                  </a:cubicBezTo>
                  <a:cubicBezTo>
                    <a:pt x="6" y="35"/>
                    <a:pt x="5" y="34"/>
                    <a:pt x="5" y="3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5" y="32"/>
                    <a:pt x="4" y="31"/>
                    <a:pt x="4" y="30"/>
                  </a:cubicBezTo>
                  <a:cubicBezTo>
                    <a:pt x="3" y="29"/>
                    <a:pt x="3" y="28"/>
                    <a:pt x="3" y="27"/>
                  </a:cubicBezTo>
                  <a:cubicBezTo>
                    <a:pt x="3" y="27"/>
                    <a:pt x="2" y="26"/>
                    <a:pt x="2" y="26"/>
                  </a:cubicBezTo>
                  <a:cubicBezTo>
                    <a:pt x="2" y="25"/>
                    <a:pt x="2" y="25"/>
                    <a:pt x="2" y="25"/>
                  </a:cubicBezTo>
                  <a:cubicBezTo>
                    <a:pt x="2" y="25"/>
                    <a:pt x="2" y="24"/>
                    <a:pt x="2" y="24"/>
                  </a:cubicBezTo>
                  <a:cubicBezTo>
                    <a:pt x="1" y="23"/>
                    <a:pt x="1" y="22"/>
                    <a:pt x="1" y="20"/>
                  </a:cubicBezTo>
                  <a:cubicBezTo>
                    <a:pt x="1" y="20"/>
                    <a:pt x="1" y="19"/>
                    <a:pt x="0" y="18"/>
                  </a:cubicBezTo>
                  <a:cubicBezTo>
                    <a:pt x="0" y="18"/>
                    <a:pt x="0" y="17"/>
                    <a:pt x="0" y="17"/>
                  </a:cubicBezTo>
                  <a:cubicBezTo>
                    <a:pt x="0" y="17"/>
                    <a:pt x="0" y="16"/>
                    <a:pt x="0" y="16"/>
                  </a:cubicBezTo>
                  <a:close/>
                </a:path>
              </a:pathLst>
            </a:custGeom>
            <a:solidFill>
              <a:srgbClr val="041D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" name="Freeform 119"/>
            <p:cNvSpPr>
              <a:spLocks/>
            </p:cNvSpPr>
            <p:nvPr userDrawn="1"/>
          </p:nvSpPr>
          <p:spPr bwMode="auto">
            <a:xfrm>
              <a:off x="8434389" y="3325813"/>
              <a:ext cx="26988" cy="298450"/>
            </a:xfrm>
            <a:custGeom>
              <a:avLst/>
              <a:gdLst>
                <a:gd name="T0" fmla="*/ 0 w 17"/>
                <a:gd name="T1" fmla="*/ 188 h 188"/>
                <a:gd name="T2" fmla="*/ 17 w 17"/>
                <a:gd name="T3" fmla="*/ 178 h 188"/>
                <a:gd name="T4" fmla="*/ 17 w 17"/>
                <a:gd name="T5" fmla="*/ 0 h 188"/>
                <a:gd name="T6" fmla="*/ 0 w 17"/>
                <a:gd name="T7" fmla="*/ 10 h 188"/>
                <a:gd name="T8" fmla="*/ 0 w 17"/>
                <a:gd name="T9" fmla="*/ 188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188">
                  <a:moveTo>
                    <a:pt x="0" y="188"/>
                  </a:moveTo>
                  <a:lnTo>
                    <a:pt x="17" y="178"/>
                  </a:lnTo>
                  <a:lnTo>
                    <a:pt x="17" y="0"/>
                  </a:lnTo>
                  <a:lnTo>
                    <a:pt x="0" y="10"/>
                  </a:lnTo>
                  <a:lnTo>
                    <a:pt x="0" y="188"/>
                  </a:lnTo>
                  <a:close/>
                </a:path>
              </a:pathLst>
            </a:custGeom>
            <a:solidFill>
              <a:srgbClr val="041D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" name="Freeform 120"/>
            <p:cNvSpPr>
              <a:spLocks/>
            </p:cNvSpPr>
            <p:nvPr userDrawn="1"/>
          </p:nvSpPr>
          <p:spPr bwMode="auto">
            <a:xfrm>
              <a:off x="8416926" y="3316288"/>
              <a:ext cx="44450" cy="25400"/>
            </a:xfrm>
            <a:custGeom>
              <a:avLst/>
              <a:gdLst>
                <a:gd name="T0" fmla="*/ 11 w 28"/>
                <a:gd name="T1" fmla="*/ 16 h 16"/>
                <a:gd name="T2" fmla="*/ 28 w 28"/>
                <a:gd name="T3" fmla="*/ 6 h 16"/>
                <a:gd name="T4" fmla="*/ 17 w 28"/>
                <a:gd name="T5" fmla="*/ 0 h 16"/>
                <a:gd name="T6" fmla="*/ 0 w 28"/>
                <a:gd name="T7" fmla="*/ 9 h 16"/>
                <a:gd name="T8" fmla="*/ 11 w 28"/>
                <a:gd name="T9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16">
                  <a:moveTo>
                    <a:pt x="11" y="16"/>
                  </a:moveTo>
                  <a:lnTo>
                    <a:pt x="28" y="6"/>
                  </a:lnTo>
                  <a:lnTo>
                    <a:pt x="17" y="0"/>
                  </a:lnTo>
                  <a:lnTo>
                    <a:pt x="0" y="9"/>
                  </a:lnTo>
                  <a:lnTo>
                    <a:pt x="11" y="16"/>
                  </a:lnTo>
                  <a:close/>
                </a:path>
              </a:pathLst>
            </a:custGeom>
            <a:solidFill>
              <a:srgbClr val="46AA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" name="Freeform 121"/>
            <p:cNvSpPr>
              <a:spLocks/>
            </p:cNvSpPr>
            <p:nvPr userDrawn="1"/>
          </p:nvSpPr>
          <p:spPr bwMode="auto">
            <a:xfrm>
              <a:off x="8483601" y="3695700"/>
              <a:ext cx="288925" cy="166688"/>
            </a:xfrm>
            <a:custGeom>
              <a:avLst/>
              <a:gdLst>
                <a:gd name="T0" fmla="*/ 17 w 182"/>
                <a:gd name="T1" fmla="*/ 0 h 105"/>
                <a:gd name="T2" fmla="*/ 182 w 182"/>
                <a:gd name="T3" fmla="*/ 95 h 105"/>
                <a:gd name="T4" fmla="*/ 165 w 182"/>
                <a:gd name="T5" fmla="*/ 105 h 105"/>
                <a:gd name="T6" fmla="*/ 0 w 182"/>
                <a:gd name="T7" fmla="*/ 9 h 105"/>
                <a:gd name="T8" fmla="*/ 17 w 182"/>
                <a:gd name="T9" fmla="*/ 0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2" h="105">
                  <a:moveTo>
                    <a:pt x="17" y="0"/>
                  </a:moveTo>
                  <a:lnTo>
                    <a:pt x="182" y="95"/>
                  </a:lnTo>
                  <a:lnTo>
                    <a:pt x="165" y="105"/>
                  </a:lnTo>
                  <a:lnTo>
                    <a:pt x="0" y="9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46AA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" name="Freeform 122"/>
            <p:cNvSpPr>
              <a:spLocks/>
            </p:cNvSpPr>
            <p:nvPr userDrawn="1"/>
          </p:nvSpPr>
          <p:spPr bwMode="auto">
            <a:xfrm>
              <a:off x="8415339" y="3330575"/>
              <a:ext cx="330200" cy="552450"/>
            </a:xfrm>
            <a:custGeom>
              <a:avLst/>
              <a:gdLst>
                <a:gd name="T0" fmla="*/ 1 w 208"/>
                <a:gd name="T1" fmla="*/ 0 h 348"/>
                <a:gd name="T2" fmla="*/ 12 w 208"/>
                <a:gd name="T3" fmla="*/ 7 h 348"/>
                <a:gd name="T4" fmla="*/ 12 w 208"/>
                <a:gd name="T5" fmla="*/ 185 h 348"/>
                <a:gd name="T6" fmla="*/ 43 w 208"/>
                <a:gd name="T7" fmla="*/ 239 h 348"/>
                <a:gd name="T8" fmla="*/ 208 w 208"/>
                <a:gd name="T9" fmla="*/ 335 h 348"/>
                <a:gd name="T10" fmla="*/ 208 w 208"/>
                <a:gd name="T11" fmla="*/ 348 h 348"/>
                <a:gd name="T12" fmla="*/ 43 w 208"/>
                <a:gd name="T13" fmla="*/ 253 h 348"/>
                <a:gd name="T14" fmla="*/ 0 w 208"/>
                <a:gd name="T15" fmla="*/ 178 h 348"/>
                <a:gd name="T16" fmla="*/ 1 w 208"/>
                <a:gd name="T17" fmla="*/ 0 h 3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8" h="348">
                  <a:moveTo>
                    <a:pt x="1" y="0"/>
                  </a:moveTo>
                  <a:cubicBezTo>
                    <a:pt x="12" y="7"/>
                    <a:pt x="12" y="7"/>
                    <a:pt x="12" y="7"/>
                  </a:cubicBezTo>
                  <a:cubicBezTo>
                    <a:pt x="12" y="185"/>
                    <a:pt x="12" y="185"/>
                    <a:pt x="12" y="185"/>
                  </a:cubicBezTo>
                  <a:cubicBezTo>
                    <a:pt x="12" y="205"/>
                    <a:pt x="26" y="229"/>
                    <a:pt x="43" y="239"/>
                  </a:cubicBezTo>
                  <a:cubicBezTo>
                    <a:pt x="208" y="335"/>
                    <a:pt x="208" y="335"/>
                    <a:pt x="208" y="335"/>
                  </a:cubicBezTo>
                  <a:cubicBezTo>
                    <a:pt x="208" y="348"/>
                    <a:pt x="208" y="348"/>
                    <a:pt x="208" y="348"/>
                  </a:cubicBezTo>
                  <a:cubicBezTo>
                    <a:pt x="43" y="253"/>
                    <a:pt x="43" y="253"/>
                    <a:pt x="43" y="253"/>
                  </a:cubicBezTo>
                  <a:cubicBezTo>
                    <a:pt x="19" y="239"/>
                    <a:pt x="0" y="206"/>
                    <a:pt x="0" y="178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0835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" name="Freeform 123"/>
            <p:cNvSpPr>
              <a:spLocks/>
            </p:cNvSpPr>
            <p:nvPr userDrawn="1"/>
          </p:nvSpPr>
          <p:spPr bwMode="auto">
            <a:xfrm>
              <a:off x="8321676" y="3748088"/>
              <a:ext cx="263525" cy="201613"/>
            </a:xfrm>
            <a:custGeom>
              <a:avLst/>
              <a:gdLst>
                <a:gd name="T0" fmla="*/ 0 w 166"/>
                <a:gd name="T1" fmla="*/ 0 h 127"/>
                <a:gd name="T2" fmla="*/ 0 w 166"/>
                <a:gd name="T3" fmla="*/ 2 h 127"/>
                <a:gd name="T4" fmla="*/ 0 w 166"/>
                <a:gd name="T5" fmla="*/ 2 h 127"/>
                <a:gd name="T6" fmla="*/ 1 w 166"/>
                <a:gd name="T7" fmla="*/ 4 h 127"/>
                <a:gd name="T8" fmla="*/ 2 w 166"/>
                <a:gd name="T9" fmla="*/ 5 h 127"/>
                <a:gd name="T10" fmla="*/ 3 w 166"/>
                <a:gd name="T11" fmla="*/ 6 h 127"/>
                <a:gd name="T12" fmla="*/ 5 w 166"/>
                <a:gd name="T13" fmla="*/ 7 h 127"/>
                <a:gd name="T14" fmla="*/ 6 w 166"/>
                <a:gd name="T15" fmla="*/ 8 h 127"/>
                <a:gd name="T16" fmla="*/ 166 w 166"/>
                <a:gd name="T17" fmla="*/ 101 h 127"/>
                <a:gd name="T18" fmla="*/ 166 w 166"/>
                <a:gd name="T19" fmla="*/ 127 h 127"/>
                <a:gd name="T20" fmla="*/ 6 w 166"/>
                <a:gd name="T21" fmla="*/ 34 h 127"/>
                <a:gd name="T22" fmla="*/ 6 w 166"/>
                <a:gd name="T23" fmla="*/ 34 h 127"/>
                <a:gd name="T24" fmla="*/ 5 w 166"/>
                <a:gd name="T25" fmla="*/ 33 h 127"/>
                <a:gd name="T26" fmla="*/ 3 w 166"/>
                <a:gd name="T27" fmla="*/ 32 h 127"/>
                <a:gd name="T28" fmla="*/ 3 w 166"/>
                <a:gd name="T29" fmla="*/ 32 h 127"/>
                <a:gd name="T30" fmla="*/ 2 w 166"/>
                <a:gd name="T31" fmla="*/ 30 h 127"/>
                <a:gd name="T32" fmla="*/ 2 w 166"/>
                <a:gd name="T33" fmla="*/ 30 h 127"/>
                <a:gd name="T34" fmla="*/ 1 w 166"/>
                <a:gd name="T35" fmla="*/ 30 h 127"/>
                <a:gd name="T36" fmla="*/ 1 w 166"/>
                <a:gd name="T37" fmla="*/ 29 h 127"/>
                <a:gd name="T38" fmla="*/ 0 w 166"/>
                <a:gd name="T39" fmla="*/ 28 h 127"/>
                <a:gd name="T40" fmla="*/ 0 w 166"/>
                <a:gd name="T41" fmla="*/ 28 h 127"/>
                <a:gd name="T42" fmla="*/ 0 w 166"/>
                <a:gd name="T43" fmla="*/ 28 h 127"/>
                <a:gd name="T44" fmla="*/ 0 w 166"/>
                <a:gd name="T45" fmla="*/ 27 h 127"/>
                <a:gd name="T46" fmla="*/ 0 w 166"/>
                <a:gd name="T47" fmla="*/ 26 h 127"/>
                <a:gd name="T48" fmla="*/ 0 w 166"/>
                <a:gd name="T49" fmla="*/ 26 h 127"/>
                <a:gd name="T50" fmla="*/ 0 w 166"/>
                <a:gd name="T51" fmla="*/ 26 h 127"/>
                <a:gd name="T52" fmla="*/ 0 w 166"/>
                <a:gd name="T53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66" h="127">
                  <a:moveTo>
                    <a:pt x="0" y="0"/>
                  </a:move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3"/>
                    <a:pt x="1" y="4"/>
                    <a:pt x="1" y="4"/>
                  </a:cubicBezTo>
                  <a:cubicBezTo>
                    <a:pt x="1" y="4"/>
                    <a:pt x="1" y="4"/>
                    <a:pt x="2" y="5"/>
                  </a:cubicBezTo>
                  <a:cubicBezTo>
                    <a:pt x="2" y="5"/>
                    <a:pt x="3" y="6"/>
                    <a:pt x="3" y="6"/>
                  </a:cubicBezTo>
                  <a:cubicBezTo>
                    <a:pt x="4" y="7"/>
                    <a:pt x="4" y="7"/>
                    <a:pt x="5" y="7"/>
                  </a:cubicBezTo>
                  <a:cubicBezTo>
                    <a:pt x="5" y="8"/>
                    <a:pt x="5" y="8"/>
                    <a:pt x="6" y="8"/>
                  </a:cubicBezTo>
                  <a:cubicBezTo>
                    <a:pt x="166" y="101"/>
                    <a:pt x="166" y="101"/>
                    <a:pt x="166" y="101"/>
                  </a:cubicBezTo>
                  <a:cubicBezTo>
                    <a:pt x="166" y="127"/>
                    <a:pt x="166" y="127"/>
                    <a:pt x="166" y="127"/>
                  </a:cubicBezTo>
                  <a:cubicBezTo>
                    <a:pt x="6" y="34"/>
                    <a:pt x="6" y="34"/>
                    <a:pt x="6" y="34"/>
                  </a:cubicBezTo>
                  <a:cubicBezTo>
                    <a:pt x="6" y="34"/>
                    <a:pt x="6" y="34"/>
                    <a:pt x="6" y="34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4" y="33"/>
                    <a:pt x="4" y="32"/>
                    <a:pt x="3" y="32"/>
                  </a:cubicBezTo>
                  <a:cubicBezTo>
                    <a:pt x="3" y="32"/>
                    <a:pt x="3" y="32"/>
                    <a:pt x="3" y="32"/>
                  </a:cubicBezTo>
                  <a:cubicBezTo>
                    <a:pt x="3" y="31"/>
                    <a:pt x="2" y="31"/>
                    <a:pt x="2" y="30"/>
                  </a:cubicBezTo>
                  <a:cubicBezTo>
                    <a:pt x="2" y="30"/>
                    <a:pt x="2" y="30"/>
                    <a:pt x="2" y="30"/>
                  </a:cubicBezTo>
                  <a:cubicBezTo>
                    <a:pt x="2" y="30"/>
                    <a:pt x="1" y="30"/>
                    <a:pt x="1" y="30"/>
                  </a:cubicBezTo>
                  <a:cubicBezTo>
                    <a:pt x="1" y="30"/>
                    <a:pt x="1" y="29"/>
                    <a:pt x="1" y="29"/>
                  </a:cubicBezTo>
                  <a:cubicBezTo>
                    <a:pt x="1" y="29"/>
                    <a:pt x="1" y="28"/>
                    <a:pt x="0" y="28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27"/>
                    <a:pt x="0" y="26"/>
                    <a:pt x="0" y="26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26"/>
                    <a:pt x="0" y="26"/>
                    <a:pt x="0" y="2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1F43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" name="Freeform 124"/>
            <p:cNvSpPr>
              <a:spLocks/>
            </p:cNvSpPr>
            <p:nvPr userDrawn="1"/>
          </p:nvSpPr>
          <p:spPr bwMode="auto">
            <a:xfrm>
              <a:off x="8585201" y="3725863"/>
              <a:ext cx="349250" cy="228600"/>
            </a:xfrm>
            <a:custGeom>
              <a:avLst/>
              <a:gdLst>
                <a:gd name="T0" fmla="*/ 6 w 220"/>
                <a:gd name="T1" fmla="*/ 117 h 144"/>
                <a:gd name="T2" fmla="*/ 7 w 220"/>
                <a:gd name="T3" fmla="*/ 118 h 144"/>
                <a:gd name="T4" fmla="*/ 14 w 220"/>
                <a:gd name="T5" fmla="*/ 119 h 144"/>
                <a:gd name="T6" fmla="*/ 14 w 220"/>
                <a:gd name="T7" fmla="*/ 119 h 144"/>
                <a:gd name="T8" fmla="*/ 21 w 220"/>
                <a:gd name="T9" fmla="*/ 118 h 144"/>
                <a:gd name="T10" fmla="*/ 22 w 220"/>
                <a:gd name="T11" fmla="*/ 118 h 144"/>
                <a:gd name="T12" fmla="*/ 28 w 220"/>
                <a:gd name="T13" fmla="*/ 115 h 144"/>
                <a:gd name="T14" fmla="*/ 214 w 220"/>
                <a:gd name="T15" fmla="*/ 8 h 144"/>
                <a:gd name="T16" fmla="*/ 219 w 220"/>
                <a:gd name="T17" fmla="*/ 0 h 144"/>
                <a:gd name="T18" fmla="*/ 220 w 220"/>
                <a:gd name="T19" fmla="*/ 25 h 144"/>
                <a:gd name="T20" fmla="*/ 214 w 220"/>
                <a:gd name="T21" fmla="*/ 34 h 144"/>
                <a:gd name="T22" fmla="*/ 28 w 220"/>
                <a:gd name="T23" fmla="*/ 141 h 144"/>
                <a:gd name="T24" fmla="*/ 25 w 220"/>
                <a:gd name="T25" fmla="*/ 142 h 144"/>
                <a:gd name="T26" fmla="*/ 23 w 220"/>
                <a:gd name="T27" fmla="*/ 143 h 144"/>
                <a:gd name="T28" fmla="*/ 22 w 220"/>
                <a:gd name="T29" fmla="*/ 143 h 144"/>
                <a:gd name="T30" fmla="*/ 21 w 220"/>
                <a:gd name="T31" fmla="*/ 143 h 144"/>
                <a:gd name="T32" fmla="*/ 21 w 220"/>
                <a:gd name="T33" fmla="*/ 143 h 144"/>
                <a:gd name="T34" fmla="*/ 19 w 220"/>
                <a:gd name="T35" fmla="*/ 144 h 144"/>
                <a:gd name="T36" fmla="*/ 17 w 220"/>
                <a:gd name="T37" fmla="*/ 144 h 144"/>
                <a:gd name="T38" fmla="*/ 15 w 220"/>
                <a:gd name="T39" fmla="*/ 144 h 144"/>
                <a:gd name="T40" fmla="*/ 14 w 220"/>
                <a:gd name="T41" fmla="*/ 144 h 144"/>
                <a:gd name="T42" fmla="*/ 14 w 220"/>
                <a:gd name="T43" fmla="*/ 144 h 144"/>
                <a:gd name="T44" fmla="*/ 13 w 220"/>
                <a:gd name="T45" fmla="*/ 144 h 144"/>
                <a:gd name="T46" fmla="*/ 11 w 220"/>
                <a:gd name="T47" fmla="*/ 144 h 144"/>
                <a:gd name="T48" fmla="*/ 8 w 220"/>
                <a:gd name="T49" fmla="*/ 144 h 144"/>
                <a:gd name="T50" fmla="*/ 7 w 220"/>
                <a:gd name="T51" fmla="*/ 143 h 144"/>
                <a:gd name="T52" fmla="*/ 6 w 220"/>
                <a:gd name="T53" fmla="*/ 143 h 144"/>
                <a:gd name="T54" fmla="*/ 4 w 220"/>
                <a:gd name="T55" fmla="*/ 143 h 144"/>
                <a:gd name="T56" fmla="*/ 0 w 220"/>
                <a:gd name="T57" fmla="*/ 141 h 144"/>
                <a:gd name="T58" fmla="*/ 0 w 220"/>
                <a:gd name="T59" fmla="*/ 115 h 144"/>
                <a:gd name="T60" fmla="*/ 6 w 220"/>
                <a:gd name="T61" fmla="*/ 117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20" h="144">
                  <a:moveTo>
                    <a:pt x="6" y="117"/>
                  </a:moveTo>
                  <a:cubicBezTo>
                    <a:pt x="6" y="118"/>
                    <a:pt x="6" y="118"/>
                    <a:pt x="7" y="118"/>
                  </a:cubicBezTo>
                  <a:cubicBezTo>
                    <a:pt x="9" y="118"/>
                    <a:pt x="11" y="119"/>
                    <a:pt x="14" y="119"/>
                  </a:cubicBezTo>
                  <a:cubicBezTo>
                    <a:pt x="14" y="119"/>
                    <a:pt x="14" y="119"/>
                    <a:pt x="14" y="119"/>
                  </a:cubicBezTo>
                  <a:cubicBezTo>
                    <a:pt x="17" y="119"/>
                    <a:pt x="19" y="118"/>
                    <a:pt x="21" y="118"/>
                  </a:cubicBezTo>
                  <a:cubicBezTo>
                    <a:pt x="21" y="118"/>
                    <a:pt x="22" y="118"/>
                    <a:pt x="22" y="118"/>
                  </a:cubicBezTo>
                  <a:cubicBezTo>
                    <a:pt x="24" y="117"/>
                    <a:pt x="26" y="116"/>
                    <a:pt x="28" y="115"/>
                  </a:cubicBezTo>
                  <a:cubicBezTo>
                    <a:pt x="214" y="8"/>
                    <a:pt x="214" y="8"/>
                    <a:pt x="214" y="8"/>
                  </a:cubicBezTo>
                  <a:cubicBezTo>
                    <a:pt x="217" y="6"/>
                    <a:pt x="219" y="3"/>
                    <a:pt x="219" y="0"/>
                  </a:cubicBezTo>
                  <a:cubicBezTo>
                    <a:pt x="220" y="25"/>
                    <a:pt x="220" y="25"/>
                    <a:pt x="220" y="25"/>
                  </a:cubicBezTo>
                  <a:cubicBezTo>
                    <a:pt x="220" y="28"/>
                    <a:pt x="218" y="31"/>
                    <a:pt x="214" y="34"/>
                  </a:cubicBezTo>
                  <a:cubicBezTo>
                    <a:pt x="28" y="141"/>
                    <a:pt x="28" y="141"/>
                    <a:pt x="28" y="141"/>
                  </a:cubicBezTo>
                  <a:cubicBezTo>
                    <a:pt x="27" y="141"/>
                    <a:pt x="26" y="142"/>
                    <a:pt x="25" y="142"/>
                  </a:cubicBezTo>
                  <a:cubicBezTo>
                    <a:pt x="25" y="142"/>
                    <a:pt x="24" y="143"/>
                    <a:pt x="23" y="143"/>
                  </a:cubicBezTo>
                  <a:cubicBezTo>
                    <a:pt x="23" y="143"/>
                    <a:pt x="22" y="143"/>
                    <a:pt x="22" y="143"/>
                  </a:cubicBezTo>
                  <a:cubicBezTo>
                    <a:pt x="22" y="143"/>
                    <a:pt x="22" y="143"/>
                    <a:pt x="21" y="143"/>
                  </a:cubicBezTo>
                  <a:cubicBezTo>
                    <a:pt x="21" y="143"/>
                    <a:pt x="21" y="143"/>
                    <a:pt x="21" y="143"/>
                  </a:cubicBezTo>
                  <a:cubicBezTo>
                    <a:pt x="20" y="144"/>
                    <a:pt x="20" y="144"/>
                    <a:pt x="19" y="144"/>
                  </a:cubicBezTo>
                  <a:cubicBezTo>
                    <a:pt x="18" y="144"/>
                    <a:pt x="18" y="144"/>
                    <a:pt x="17" y="144"/>
                  </a:cubicBezTo>
                  <a:cubicBezTo>
                    <a:pt x="16" y="144"/>
                    <a:pt x="16" y="144"/>
                    <a:pt x="15" y="144"/>
                  </a:cubicBezTo>
                  <a:cubicBezTo>
                    <a:pt x="15" y="144"/>
                    <a:pt x="14" y="144"/>
                    <a:pt x="14" y="144"/>
                  </a:cubicBezTo>
                  <a:cubicBezTo>
                    <a:pt x="14" y="144"/>
                    <a:pt x="14" y="144"/>
                    <a:pt x="14" y="144"/>
                  </a:cubicBezTo>
                  <a:cubicBezTo>
                    <a:pt x="13" y="144"/>
                    <a:pt x="13" y="144"/>
                    <a:pt x="13" y="144"/>
                  </a:cubicBezTo>
                  <a:cubicBezTo>
                    <a:pt x="12" y="144"/>
                    <a:pt x="11" y="144"/>
                    <a:pt x="11" y="144"/>
                  </a:cubicBezTo>
                  <a:cubicBezTo>
                    <a:pt x="10" y="144"/>
                    <a:pt x="9" y="144"/>
                    <a:pt x="8" y="144"/>
                  </a:cubicBezTo>
                  <a:cubicBezTo>
                    <a:pt x="8" y="144"/>
                    <a:pt x="7" y="143"/>
                    <a:pt x="7" y="143"/>
                  </a:cubicBezTo>
                  <a:cubicBezTo>
                    <a:pt x="6" y="143"/>
                    <a:pt x="6" y="143"/>
                    <a:pt x="6" y="143"/>
                  </a:cubicBezTo>
                  <a:cubicBezTo>
                    <a:pt x="5" y="143"/>
                    <a:pt x="5" y="143"/>
                    <a:pt x="4" y="143"/>
                  </a:cubicBezTo>
                  <a:cubicBezTo>
                    <a:pt x="3" y="142"/>
                    <a:pt x="1" y="141"/>
                    <a:pt x="0" y="141"/>
                  </a:cubicBezTo>
                  <a:cubicBezTo>
                    <a:pt x="0" y="115"/>
                    <a:pt x="0" y="115"/>
                    <a:pt x="0" y="115"/>
                  </a:cubicBezTo>
                  <a:cubicBezTo>
                    <a:pt x="1" y="116"/>
                    <a:pt x="4" y="117"/>
                    <a:pt x="6" y="117"/>
                  </a:cubicBezTo>
                  <a:close/>
                </a:path>
              </a:pathLst>
            </a:custGeom>
            <a:solidFill>
              <a:srgbClr val="294F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5" name="Freeform 125"/>
            <p:cNvSpPr>
              <a:spLocks/>
            </p:cNvSpPr>
            <p:nvPr userDrawn="1"/>
          </p:nvSpPr>
          <p:spPr bwMode="auto">
            <a:xfrm>
              <a:off x="8318501" y="3557588"/>
              <a:ext cx="617538" cy="358775"/>
            </a:xfrm>
            <a:custGeom>
              <a:avLst/>
              <a:gdLst>
                <a:gd name="T0" fmla="*/ 8 w 389"/>
                <a:gd name="T1" fmla="*/ 112 h 226"/>
                <a:gd name="T2" fmla="*/ 8 w 389"/>
                <a:gd name="T3" fmla="*/ 128 h 226"/>
                <a:gd name="T4" fmla="*/ 168 w 389"/>
                <a:gd name="T5" fmla="*/ 221 h 226"/>
                <a:gd name="T6" fmla="*/ 196 w 389"/>
                <a:gd name="T7" fmla="*/ 221 h 226"/>
                <a:gd name="T8" fmla="*/ 382 w 389"/>
                <a:gd name="T9" fmla="*/ 114 h 226"/>
                <a:gd name="T10" fmla="*/ 382 w 389"/>
                <a:gd name="T11" fmla="*/ 98 h 226"/>
                <a:gd name="T12" fmla="*/ 222 w 389"/>
                <a:gd name="T13" fmla="*/ 5 h 226"/>
                <a:gd name="T14" fmla="*/ 193 w 389"/>
                <a:gd name="T15" fmla="*/ 5 h 226"/>
                <a:gd name="T16" fmla="*/ 8 w 389"/>
                <a:gd name="T17" fmla="*/ 112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89" h="226">
                  <a:moveTo>
                    <a:pt x="8" y="112"/>
                  </a:moveTo>
                  <a:cubicBezTo>
                    <a:pt x="0" y="116"/>
                    <a:pt x="0" y="124"/>
                    <a:pt x="8" y="128"/>
                  </a:cubicBezTo>
                  <a:cubicBezTo>
                    <a:pt x="168" y="221"/>
                    <a:pt x="168" y="221"/>
                    <a:pt x="168" y="221"/>
                  </a:cubicBezTo>
                  <a:cubicBezTo>
                    <a:pt x="175" y="226"/>
                    <a:pt x="188" y="226"/>
                    <a:pt x="196" y="221"/>
                  </a:cubicBezTo>
                  <a:cubicBezTo>
                    <a:pt x="382" y="114"/>
                    <a:pt x="382" y="114"/>
                    <a:pt x="382" y="114"/>
                  </a:cubicBezTo>
                  <a:cubicBezTo>
                    <a:pt x="389" y="110"/>
                    <a:pt x="389" y="102"/>
                    <a:pt x="382" y="98"/>
                  </a:cubicBezTo>
                  <a:cubicBezTo>
                    <a:pt x="222" y="5"/>
                    <a:pt x="222" y="5"/>
                    <a:pt x="222" y="5"/>
                  </a:cubicBezTo>
                  <a:cubicBezTo>
                    <a:pt x="214" y="0"/>
                    <a:pt x="201" y="0"/>
                    <a:pt x="193" y="5"/>
                  </a:cubicBezTo>
                  <a:lnTo>
                    <a:pt x="8" y="112"/>
                  </a:lnTo>
                  <a:close/>
                </a:path>
              </a:pathLst>
            </a:custGeom>
            <a:solidFill>
              <a:srgbClr val="3763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6" name="Freeform 126"/>
            <p:cNvSpPr>
              <a:spLocks/>
            </p:cNvSpPr>
            <p:nvPr userDrawn="1"/>
          </p:nvSpPr>
          <p:spPr bwMode="auto">
            <a:xfrm>
              <a:off x="8234364" y="3384550"/>
              <a:ext cx="42863" cy="239713"/>
            </a:xfrm>
            <a:custGeom>
              <a:avLst/>
              <a:gdLst>
                <a:gd name="T0" fmla="*/ 22 w 27"/>
                <a:gd name="T1" fmla="*/ 13 h 151"/>
                <a:gd name="T2" fmla="*/ 23 w 27"/>
                <a:gd name="T3" fmla="*/ 142 h 151"/>
                <a:gd name="T4" fmla="*/ 23 w 27"/>
                <a:gd name="T5" fmla="*/ 145 h 151"/>
                <a:gd name="T6" fmla="*/ 23 w 27"/>
                <a:gd name="T7" fmla="*/ 145 h 151"/>
                <a:gd name="T8" fmla="*/ 24 w 27"/>
                <a:gd name="T9" fmla="*/ 147 h 151"/>
                <a:gd name="T10" fmla="*/ 24 w 27"/>
                <a:gd name="T11" fmla="*/ 148 h 151"/>
                <a:gd name="T12" fmla="*/ 25 w 27"/>
                <a:gd name="T13" fmla="*/ 149 h 151"/>
                <a:gd name="T14" fmla="*/ 27 w 27"/>
                <a:gd name="T15" fmla="*/ 151 h 151"/>
                <a:gd name="T16" fmla="*/ 5 w 27"/>
                <a:gd name="T17" fmla="*/ 138 h 151"/>
                <a:gd name="T18" fmla="*/ 3 w 27"/>
                <a:gd name="T19" fmla="*/ 136 h 151"/>
                <a:gd name="T20" fmla="*/ 2 w 27"/>
                <a:gd name="T21" fmla="*/ 136 h 151"/>
                <a:gd name="T22" fmla="*/ 2 w 27"/>
                <a:gd name="T23" fmla="*/ 135 h 151"/>
                <a:gd name="T24" fmla="*/ 2 w 27"/>
                <a:gd name="T25" fmla="*/ 135 h 151"/>
                <a:gd name="T26" fmla="*/ 2 w 27"/>
                <a:gd name="T27" fmla="*/ 135 h 151"/>
                <a:gd name="T28" fmla="*/ 1 w 27"/>
                <a:gd name="T29" fmla="*/ 134 h 151"/>
                <a:gd name="T30" fmla="*/ 1 w 27"/>
                <a:gd name="T31" fmla="*/ 133 h 151"/>
                <a:gd name="T32" fmla="*/ 1 w 27"/>
                <a:gd name="T33" fmla="*/ 132 h 151"/>
                <a:gd name="T34" fmla="*/ 1 w 27"/>
                <a:gd name="T35" fmla="*/ 132 h 151"/>
                <a:gd name="T36" fmla="*/ 1 w 27"/>
                <a:gd name="T37" fmla="*/ 132 h 151"/>
                <a:gd name="T38" fmla="*/ 1 w 27"/>
                <a:gd name="T39" fmla="*/ 132 h 151"/>
                <a:gd name="T40" fmla="*/ 1 w 27"/>
                <a:gd name="T41" fmla="*/ 131 h 151"/>
                <a:gd name="T42" fmla="*/ 1 w 27"/>
                <a:gd name="T43" fmla="*/ 130 h 151"/>
                <a:gd name="T44" fmla="*/ 1 w 27"/>
                <a:gd name="T45" fmla="*/ 130 h 151"/>
                <a:gd name="T46" fmla="*/ 1 w 27"/>
                <a:gd name="T47" fmla="*/ 129 h 151"/>
                <a:gd name="T48" fmla="*/ 1 w 27"/>
                <a:gd name="T49" fmla="*/ 129 h 151"/>
                <a:gd name="T50" fmla="*/ 0 w 27"/>
                <a:gd name="T51" fmla="*/ 0 h 151"/>
                <a:gd name="T52" fmla="*/ 22 w 27"/>
                <a:gd name="T53" fmla="*/ 13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7" h="151">
                  <a:moveTo>
                    <a:pt x="22" y="13"/>
                  </a:moveTo>
                  <a:cubicBezTo>
                    <a:pt x="23" y="142"/>
                    <a:pt x="23" y="142"/>
                    <a:pt x="23" y="142"/>
                  </a:cubicBezTo>
                  <a:cubicBezTo>
                    <a:pt x="23" y="143"/>
                    <a:pt x="23" y="144"/>
                    <a:pt x="23" y="145"/>
                  </a:cubicBezTo>
                  <a:cubicBezTo>
                    <a:pt x="23" y="145"/>
                    <a:pt x="23" y="145"/>
                    <a:pt x="23" y="145"/>
                  </a:cubicBezTo>
                  <a:cubicBezTo>
                    <a:pt x="23" y="146"/>
                    <a:pt x="24" y="147"/>
                    <a:pt x="24" y="147"/>
                  </a:cubicBezTo>
                  <a:cubicBezTo>
                    <a:pt x="24" y="148"/>
                    <a:pt x="24" y="148"/>
                    <a:pt x="24" y="148"/>
                  </a:cubicBezTo>
                  <a:cubicBezTo>
                    <a:pt x="24" y="148"/>
                    <a:pt x="24" y="148"/>
                    <a:pt x="25" y="149"/>
                  </a:cubicBezTo>
                  <a:cubicBezTo>
                    <a:pt x="25" y="150"/>
                    <a:pt x="26" y="150"/>
                    <a:pt x="27" y="151"/>
                  </a:cubicBezTo>
                  <a:cubicBezTo>
                    <a:pt x="5" y="138"/>
                    <a:pt x="5" y="138"/>
                    <a:pt x="5" y="138"/>
                  </a:cubicBezTo>
                  <a:cubicBezTo>
                    <a:pt x="4" y="138"/>
                    <a:pt x="3" y="137"/>
                    <a:pt x="3" y="136"/>
                  </a:cubicBezTo>
                  <a:cubicBezTo>
                    <a:pt x="3" y="136"/>
                    <a:pt x="2" y="136"/>
                    <a:pt x="2" y="136"/>
                  </a:cubicBezTo>
                  <a:cubicBezTo>
                    <a:pt x="2" y="135"/>
                    <a:pt x="2" y="135"/>
                    <a:pt x="2" y="135"/>
                  </a:cubicBezTo>
                  <a:cubicBezTo>
                    <a:pt x="2" y="135"/>
                    <a:pt x="2" y="135"/>
                    <a:pt x="2" y="135"/>
                  </a:cubicBezTo>
                  <a:cubicBezTo>
                    <a:pt x="2" y="135"/>
                    <a:pt x="2" y="135"/>
                    <a:pt x="2" y="135"/>
                  </a:cubicBezTo>
                  <a:cubicBezTo>
                    <a:pt x="2" y="134"/>
                    <a:pt x="2" y="134"/>
                    <a:pt x="1" y="134"/>
                  </a:cubicBezTo>
                  <a:cubicBezTo>
                    <a:pt x="1" y="134"/>
                    <a:pt x="1" y="133"/>
                    <a:pt x="1" y="133"/>
                  </a:cubicBezTo>
                  <a:cubicBezTo>
                    <a:pt x="1" y="133"/>
                    <a:pt x="1" y="133"/>
                    <a:pt x="1" y="132"/>
                  </a:cubicBezTo>
                  <a:cubicBezTo>
                    <a:pt x="1" y="132"/>
                    <a:pt x="1" y="132"/>
                    <a:pt x="1" y="132"/>
                  </a:cubicBezTo>
                  <a:cubicBezTo>
                    <a:pt x="1" y="132"/>
                    <a:pt x="1" y="132"/>
                    <a:pt x="1" y="132"/>
                  </a:cubicBezTo>
                  <a:cubicBezTo>
                    <a:pt x="1" y="132"/>
                    <a:pt x="1" y="132"/>
                    <a:pt x="1" y="132"/>
                  </a:cubicBezTo>
                  <a:cubicBezTo>
                    <a:pt x="1" y="131"/>
                    <a:pt x="1" y="131"/>
                    <a:pt x="1" y="131"/>
                  </a:cubicBezTo>
                  <a:cubicBezTo>
                    <a:pt x="1" y="131"/>
                    <a:pt x="1" y="131"/>
                    <a:pt x="1" y="130"/>
                  </a:cubicBezTo>
                  <a:cubicBezTo>
                    <a:pt x="1" y="130"/>
                    <a:pt x="1" y="130"/>
                    <a:pt x="1" y="130"/>
                  </a:cubicBezTo>
                  <a:cubicBezTo>
                    <a:pt x="1" y="129"/>
                    <a:pt x="1" y="129"/>
                    <a:pt x="1" y="129"/>
                  </a:cubicBezTo>
                  <a:cubicBezTo>
                    <a:pt x="1" y="129"/>
                    <a:pt x="1" y="129"/>
                    <a:pt x="1" y="129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22" y="13"/>
                  </a:lnTo>
                  <a:close/>
                </a:path>
              </a:pathLst>
            </a:custGeom>
            <a:solidFill>
              <a:srgbClr val="0534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7" name="Freeform 127"/>
            <p:cNvSpPr>
              <a:spLocks/>
            </p:cNvSpPr>
            <p:nvPr userDrawn="1"/>
          </p:nvSpPr>
          <p:spPr bwMode="auto">
            <a:xfrm>
              <a:off x="8234364" y="3171825"/>
              <a:ext cx="368300" cy="233363"/>
            </a:xfrm>
            <a:custGeom>
              <a:avLst/>
              <a:gdLst>
                <a:gd name="T0" fmla="*/ 31 w 232"/>
                <a:gd name="T1" fmla="*/ 126 h 147"/>
                <a:gd name="T2" fmla="*/ 29 w 232"/>
                <a:gd name="T3" fmla="*/ 129 h 147"/>
                <a:gd name="T4" fmla="*/ 27 w 232"/>
                <a:gd name="T5" fmla="*/ 133 h 147"/>
                <a:gd name="T6" fmla="*/ 25 w 232"/>
                <a:gd name="T7" fmla="*/ 136 h 147"/>
                <a:gd name="T8" fmla="*/ 24 w 232"/>
                <a:gd name="T9" fmla="*/ 140 h 147"/>
                <a:gd name="T10" fmla="*/ 23 w 232"/>
                <a:gd name="T11" fmla="*/ 143 h 147"/>
                <a:gd name="T12" fmla="*/ 0 w 232"/>
                <a:gd name="T13" fmla="*/ 134 h 147"/>
                <a:gd name="T14" fmla="*/ 0 w 232"/>
                <a:gd name="T15" fmla="*/ 132 h 147"/>
                <a:gd name="T16" fmla="*/ 1 w 232"/>
                <a:gd name="T17" fmla="*/ 131 h 147"/>
                <a:gd name="T18" fmla="*/ 1 w 232"/>
                <a:gd name="T19" fmla="*/ 130 h 147"/>
                <a:gd name="T20" fmla="*/ 1 w 232"/>
                <a:gd name="T21" fmla="*/ 130 h 147"/>
                <a:gd name="T22" fmla="*/ 1 w 232"/>
                <a:gd name="T23" fmla="*/ 128 h 147"/>
                <a:gd name="T24" fmla="*/ 1 w 232"/>
                <a:gd name="T25" fmla="*/ 127 h 147"/>
                <a:gd name="T26" fmla="*/ 2 w 232"/>
                <a:gd name="T27" fmla="*/ 127 h 147"/>
                <a:gd name="T28" fmla="*/ 2 w 232"/>
                <a:gd name="T29" fmla="*/ 125 h 147"/>
                <a:gd name="T30" fmla="*/ 3 w 232"/>
                <a:gd name="T31" fmla="*/ 124 h 147"/>
                <a:gd name="T32" fmla="*/ 3 w 232"/>
                <a:gd name="T33" fmla="*/ 123 h 147"/>
                <a:gd name="T34" fmla="*/ 3 w 232"/>
                <a:gd name="T35" fmla="*/ 122 h 147"/>
                <a:gd name="T36" fmla="*/ 4 w 232"/>
                <a:gd name="T37" fmla="*/ 121 h 147"/>
                <a:gd name="T38" fmla="*/ 5 w 232"/>
                <a:gd name="T39" fmla="*/ 120 h 147"/>
                <a:gd name="T40" fmla="*/ 6 w 232"/>
                <a:gd name="T41" fmla="*/ 118 h 147"/>
                <a:gd name="T42" fmla="*/ 7 w 232"/>
                <a:gd name="T43" fmla="*/ 116 h 147"/>
                <a:gd name="T44" fmla="*/ 7 w 232"/>
                <a:gd name="T45" fmla="*/ 116 h 147"/>
                <a:gd name="T46" fmla="*/ 8 w 232"/>
                <a:gd name="T47" fmla="*/ 114 h 147"/>
                <a:gd name="T48" fmla="*/ 9 w 232"/>
                <a:gd name="T49" fmla="*/ 114 h 147"/>
                <a:gd name="T50" fmla="*/ 10 w 232"/>
                <a:gd name="T51" fmla="*/ 113 h 147"/>
                <a:gd name="T52" fmla="*/ 11 w 232"/>
                <a:gd name="T53" fmla="*/ 112 h 147"/>
                <a:gd name="T54" fmla="*/ 12 w 232"/>
                <a:gd name="T55" fmla="*/ 111 h 147"/>
                <a:gd name="T56" fmla="*/ 12 w 232"/>
                <a:gd name="T57" fmla="*/ 111 h 147"/>
                <a:gd name="T58" fmla="*/ 13 w 232"/>
                <a:gd name="T59" fmla="*/ 110 h 147"/>
                <a:gd name="T60" fmla="*/ 15 w 232"/>
                <a:gd name="T61" fmla="*/ 109 h 147"/>
                <a:gd name="T62" fmla="*/ 200 w 232"/>
                <a:gd name="T63" fmla="*/ 2 h 147"/>
                <a:gd name="T64" fmla="*/ 201 w 232"/>
                <a:gd name="T65" fmla="*/ 1 h 147"/>
                <a:gd name="T66" fmla="*/ 202 w 232"/>
                <a:gd name="T67" fmla="*/ 1 h 147"/>
                <a:gd name="T68" fmla="*/ 203 w 232"/>
                <a:gd name="T69" fmla="*/ 1 h 147"/>
                <a:gd name="T70" fmla="*/ 203 w 232"/>
                <a:gd name="T71" fmla="*/ 1 h 147"/>
                <a:gd name="T72" fmla="*/ 204 w 232"/>
                <a:gd name="T73" fmla="*/ 0 h 147"/>
                <a:gd name="T74" fmla="*/ 205 w 232"/>
                <a:gd name="T75" fmla="*/ 0 h 147"/>
                <a:gd name="T76" fmla="*/ 206 w 232"/>
                <a:gd name="T77" fmla="*/ 0 h 147"/>
                <a:gd name="T78" fmla="*/ 207 w 232"/>
                <a:gd name="T79" fmla="*/ 0 h 147"/>
                <a:gd name="T80" fmla="*/ 208 w 232"/>
                <a:gd name="T81" fmla="*/ 0 h 147"/>
                <a:gd name="T82" fmla="*/ 209 w 232"/>
                <a:gd name="T83" fmla="*/ 1 h 147"/>
                <a:gd name="T84" fmla="*/ 232 w 232"/>
                <a:gd name="T85" fmla="*/ 14 h 147"/>
                <a:gd name="T86" fmla="*/ 230 w 232"/>
                <a:gd name="T87" fmla="*/ 13 h 147"/>
                <a:gd name="T88" fmla="*/ 228 w 232"/>
                <a:gd name="T89" fmla="*/ 13 h 147"/>
                <a:gd name="T90" fmla="*/ 225 w 232"/>
                <a:gd name="T91" fmla="*/ 14 h 147"/>
                <a:gd name="T92" fmla="*/ 37 w 232"/>
                <a:gd name="T93" fmla="*/ 122 h 147"/>
                <a:gd name="T94" fmla="*/ 34 w 232"/>
                <a:gd name="T95" fmla="*/ 124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32" h="147">
                  <a:moveTo>
                    <a:pt x="31" y="126"/>
                  </a:moveTo>
                  <a:cubicBezTo>
                    <a:pt x="31" y="126"/>
                    <a:pt x="31" y="126"/>
                    <a:pt x="31" y="126"/>
                  </a:cubicBezTo>
                  <a:cubicBezTo>
                    <a:pt x="30" y="127"/>
                    <a:pt x="30" y="128"/>
                    <a:pt x="29" y="129"/>
                  </a:cubicBezTo>
                  <a:cubicBezTo>
                    <a:pt x="29" y="129"/>
                    <a:pt x="29" y="129"/>
                    <a:pt x="29" y="129"/>
                  </a:cubicBezTo>
                  <a:cubicBezTo>
                    <a:pt x="28" y="130"/>
                    <a:pt x="27" y="131"/>
                    <a:pt x="27" y="132"/>
                  </a:cubicBezTo>
                  <a:cubicBezTo>
                    <a:pt x="27" y="133"/>
                    <a:pt x="27" y="133"/>
                    <a:pt x="27" y="133"/>
                  </a:cubicBezTo>
                  <a:cubicBezTo>
                    <a:pt x="26" y="134"/>
                    <a:pt x="25" y="135"/>
                    <a:pt x="25" y="136"/>
                  </a:cubicBezTo>
                  <a:cubicBezTo>
                    <a:pt x="25" y="136"/>
                    <a:pt x="25" y="136"/>
                    <a:pt x="25" y="136"/>
                  </a:cubicBezTo>
                  <a:cubicBezTo>
                    <a:pt x="24" y="137"/>
                    <a:pt x="24" y="138"/>
                    <a:pt x="24" y="140"/>
                  </a:cubicBezTo>
                  <a:cubicBezTo>
                    <a:pt x="24" y="140"/>
                    <a:pt x="24" y="140"/>
                    <a:pt x="24" y="140"/>
                  </a:cubicBezTo>
                  <a:cubicBezTo>
                    <a:pt x="23" y="141"/>
                    <a:pt x="23" y="142"/>
                    <a:pt x="23" y="143"/>
                  </a:cubicBezTo>
                  <a:cubicBezTo>
                    <a:pt x="23" y="143"/>
                    <a:pt x="23" y="143"/>
                    <a:pt x="23" y="143"/>
                  </a:cubicBezTo>
                  <a:cubicBezTo>
                    <a:pt x="23" y="144"/>
                    <a:pt x="22" y="145"/>
                    <a:pt x="22" y="147"/>
                  </a:cubicBezTo>
                  <a:cubicBezTo>
                    <a:pt x="0" y="134"/>
                    <a:pt x="0" y="134"/>
                    <a:pt x="0" y="134"/>
                  </a:cubicBezTo>
                  <a:cubicBezTo>
                    <a:pt x="0" y="134"/>
                    <a:pt x="0" y="133"/>
                    <a:pt x="0" y="133"/>
                  </a:cubicBezTo>
                  <a:cubicBezTo>
                    <a:pt x="0" y="133"/>
                    <a:pt x="0" y="133"/>
                    <a:pt x="0" y="132"/>
                  </a:cubicBezTo>
                  <a:cubicBezTo>
                    <a:pt x="0" y="132"/>
                    <a:pt x="0" y="132"/>
                    <a:pt x="0" y="132"/>
                  </a:cubicBezTo>
                  <a:cubicBezTo>
                    <a:pt x="0" y="131"/>
                    <a:pt x="1" y="131"/>
                    <a:pt x="1" y="131"/>
                  </a:cubicBezTo>
                  <a:cubicBezTo>
                    <a:pt x="1" y="131"/>
                    <a:pt x="1" y="131"/>
                    <a:pt x="1" y="130"/>
                  </a:cubicBezTo>
                  <a:cubicBezTo>
                    <a:pt x="1" y="130"/>
                    <a:pt x="1" y="130"/>
                    <a:pt x="1" y="130"/>
                  </a:cubicBezTo>
                  <a:cubicBezTo>
                    <a:pt x="1" y="130"/>
                    <a:pt x="1" y="130"/>
                    <a:pt x="1" y="130"/>
                  </a:cubicBezTo>
                  <a:cubicBezTo>
                    <a:pt x="1" y="130"/>
                    <a:pt x="1" y="130"/>
                    <a:pt x="1" y="130"/>
                  </a:cubicBezTo>
                  <a:cubicBezTo>
                    <a:pt x="1" y="129"/>
                    <a:pt x="1" y="129"/>
                    <a:pt x="1" y="129"/>
                  </a:cubicBezTo>
                  <a:cubicBezTo>
                    <a:pt x="1" y="129"/>
                    <a:pt x="1" y="128"/>
                    <a:pt x="1" y="128"/>
                  </a:cubicBezTo>
                  <a:cubicBezTo>
                    <a:pt x="1" y="128"/>
                    <a:pt x="1" y="128"/>
                    <a:pt x="1" y="127"/>
                  </a:cubicBezTo>
                  <a:cubicBezTo>
                    <a:pt x="1" y="127"/>
                    <a:pt x="1" y="127"/>
                    <a:pt x="1" y="127"/>
                  </a:cubicBezTo>
                  <a:cubicBezTo>
                    <a:pt x="1" y="127"/>
                    <a:pt x="1" y="127"/>
                    <a:pt x="1" y="127"/>
                  </a:cubicBezTo>
                  <a:cubicBezTo>
                    <a:pt x="2" y="127"/>
                    <a:pt x="2" y="127"/>
                    <a:pt x="2" y="127"/>
                  </a:cubicBezTo>
                  <a:cubicBezTo>
                    <a:pt x="2" y="126"/>
                    <a:pt x="2" y="126"/>
                    <a:pt x="2" y="126"/>
                  </a:cubicBezTo>
                  <a:cubicBezTo>
                    <a:pt x="2" y="126"/>
                    <a:pt x="2" y="125"/>
                    <a:pt x="2" y="125"/>
                  </a:cubicBezTo>
                  <a:cubicBezTo>
                    <a:pt x="2" y="125"/>
                    <a:pt x="2" y="125"/>
                    <a:pt x="2" y="124"/>
                  </a:cubicBezTo>
                  <a:cubicBezTo>
                    <a:pt x="2" y="124"/>
                    <a:pt x="2" y="124"/>
                    <a:pt x="3" y="124"/>
                  </a:cubicBezTo>
                  <a:cubicBezTo>
                    <a:pt x="3" y="124"/>
                    <a:pt x="3" y="123"/>
                    <a:pt x="3" y="123"/>
                  </a:cubicBezTo>
                  <a:cubicBezTo>
                    <a:pt x="3" y="123"/>
                    <a:pt x="3" y="123"/>
                    <a:pt x="3" y="123"/>
                  </a:cubicBezTo>
                  <a:cubicBezTo>
                    <a:pt x="3" y="123"/>
                    <a:pt x="3" y="123"/>
                    <a:pt x="3" y="123"/>
                  </a:cubicBezTo>
                  <a:cubicBezTo>
                    <a:pt x="3" y="123"/>
                    <a:pt x="3" y="123"/>
                    <a:pt x="3" y="122"/>
                  </a:cubicBezTo>
                  <a:cubicBezTo>
                    <a:pt x="3" y="122"/>
                    <a:pt x="3" y="122"/>
                    <a:pt x="4" y="122"/>
                  </a:cubicBezTo>
                  <a:cubicBezTo>
                    <a:pt x="4" y="121"/>
                    <a:pt x="4" y="121"/>
                    <a:pt x="4" y="121"/>
                  </a:cubicBezTo>
                  <a:cubicBezTo>
                    <a:pt x="4" y="120"/>
                    <a:pt x="4" y="120"/>
                    <a:pt x="4" y="120"/>
                  </a:cubicBezTo>
                  <a:cubicBezTo>
                    <a:pt x="5" y="120"/>
                    <a:pt x="5" y="120"/>
                    <a:pt x="5" y="120"/>
                  </a:cubicBezTo>
                  <a:cubicBezTo>
                    <a:pt x="5" y="120"/>
                    <a:pt x="5" y="119"/>
                    <a:pt x="5" y="119"/>
                  </a:cubicBezTo>
                  <a:cubicBezTo>
                    <a:pt x="5" y="119"/>
                    <a:pt x="5" y="118"/>
                    <a:pt x="6" y="118"/>
                  </a:cubicBezTo>
                  <a:cubicBezTo>
                    <a:pt x="6" y="117"/>
                    <a:pt x="6" y="117"/>
                    <a:pt x="7" y="116"/>
                  </a:cubicBezTo>
                  <a:cubicBezTo>
                    <a:pt x="7" y="116"/>
                    <a:pt x="7" y="116"/>
                    <a:pt x="7" y="116"/>
                  </a:cubicBezTo>
                  <a:cubicBezTo>
                    <a:pt x="7" y="116"/>
                    <a:pt x="7" y="116"/>
                    <a:pt x="7" y="116"/>
                  </a:cubicBezTo>
                  <a:cubicBezTo>
                    <a:pt x="7" y="116"/>
                    <a:pt x="7" y="116"/>
                    <a:pt x="7" y="116"/>
                  </a:cubicBezTo>
                  <a:cubicBezTo>
                    <a:pt x="8" y="115"/>
                    <a:pt x="8" y="115"/>
                    <a:pt x="8" y="115"/>
                  </a:cubicBezTo>
                  <a:cubicBezTo>
                    <a:pt x="8" y="115"/>
                    <a:pt x="8" y="114"/>
                    <a:pt x="8" y="114"/>
                  </a:cubicBezTo>
                  <a:cubicBezTo>
                    <a:pt x="9" y="114"/>
                    <a:pt x="9" y="114"/>
                    <a:pt x="9" y="114"/>
                  </a:cubicBezTo>
                  <a:cubicBezTo>
                    <a:pt x="9" y="114"/>
                    <a:pt x="9" y="114"/>
                    <a:pt x="9" y="114"/>
                  </a:cubicBezTo>
                  <a:cubicBezTo>
                    <a:pt x="9" y="114"/>
                    <a:pt x="9" y="113"/>
                    <a:pt x="9" y="113"/>
                  </a:cubicBezTo>
                  <a:cubicBezTo>
                    <a:pt x="9" y="113"/>
                    <a:pt x="9" y="113"/>
                    <a:pt x="10" y="113"/>
                  </a:cubicBezTo>
                  <a:cubicBezTo>
                    <a:pt x="10" y="113"/>
                    <a:pt x="10" y="113"/>
                    <a:pt x="10" y="112"/>
                  </a:cubicBezTo>
                  <a:cubicBezTo>
                    <a:pt x="10" y="112"/>
                    <a:pt x="11" y="112"/>
                    <a:pt x="11" y="112"/>
                  </a:cubicBezTo>
                  <a:cubicBezTo>
                    <a:pt x="11" y="112"/>
                    <a:pt x="11" y="111"/>
                    <a:pt x="11" y="111"/>
                  </a:cubicBezTo>
                  <a:cubicBezTo>
                    <a:pt x="12" y="111"/>
                    <a:pt x="12" y="111"/>
                    <a:pt x="12" y="111"/>
                  </a:cubicBezTo>
                  <a:cubicBezTo>
                    <a:pt x="12" y="111"/>
                    <a:pt x="12" y="111"/>
                    <a:pt x="12" y="111"/>
                  </a:cubicBezTo>
                  <a:cubicBezTo>
                    <a:pt x="12" y="111"/>
                    <a:pt x="12" y="111"/>
                    <a:pt x="12" y="111"/>
                  </a:cubicBezTo>
                  <a:cubicBezTo>
                    <a:pt x="12" y="111"/>
                    <a:pt x="12" y="110"/>
                    <a:pt x="13" y="110"/>
                  </a:cubicBezTo>
                  <a:cubicBezTo>
                    <a:pt x="13" y="110"/>
                    <a:pt x="13" y="110"/>
                    <a:pt x="13" y="110"/>
                  </a:cubicBezTo>
                  <a:cubicBezTo>
                    <a:pt x="14" y="110"/>
                    <a:pt x="14" y="110"/>
                    <a:pt x="14" y="109"/>
                  </a:cubicBezTo>
                  <a:cubicBezTo>
                    <a:pt x="14" y="109"/>
                    <a:pt x="14" y="109"/>
                    <a:pt x="15" y="109"/>
                  </a:cubicBezTo>
                  <a:cubicBezTo>
                    <a:pt x="15" y="109"/>
                    <a:pt x="15" y="109"/>
                    <a:pt x="15" y="109"/>
                  </a:cubicBezTo>
                  <a:cubicBezTo>
                    <a:pt x="200" y="2"/>
                    <a:pt x="200" y="2"/>
                    <a:pt x="200" y="2"/>
                  </a:cubicBezTo>
                  <a:cubicBezTo>
                    <a:pt x="200" y="2"/>
                    <a:pt x="200" y="2"/>
                    <a:pt x="200" y="2"/>
                  </a:cubicBezTo>
                  <a:cubicBezTo>
                    <a:pt x="201" y="2"/>
                    <a:pt x="201" y="2"/>
                    <a:pt x="201" y="1"/>
                  </a:cubicBezTo>
                  <a:cubicBezTo>
                    <a:pt x="201" y="1"/>
                    <a:pt x="201" y="1"/>
                    <a:pt x="202" y="1"/>
                  </a:cubicBezTo>
                  <a:cubicBezTo>
                    <a:pt x="202" y="1"/>
                    <a:pt x="202" y="1"/>
                    <a:pt x="202" y="1"/>
                  </a:cubicBezTo>
                  <a:cubicBezTo>
                    <a:pt x="202" y="1"/>
                    <a:pt x="202" y="1"/>
                    <a:pt x="203" y="1"/>
                  </a:cubicBezTo>
                  <a:cubicBezTo>
                    <a:pt x="203" y="1"/>
                    <a:pt x="203" y="1"/>
                    <a:pt x="203" y="1"/>
                  </a:cubicBezTo>
                  <a:cubicBezTo>
                    <a:pt x="203" y="1"/>
                    <a:pt x="203" y="1"/>
                    <a:pt x="203" y="1"/>
                  </a:cubicBezTo>
                  <a:cubicBezTo>
                    <a:pt x="203" y="1"/>
                    <a:pt x="203" y="1"/>
                    <a:pt x="203" y="1"/>
                  </a:cubicBezTo>
                  <a:cubicBezTo>
                    <a:pt x="203" y="0"/>
                    <a:pt x="204" y="0"/>
                    <a:pt x="204" y="0"/>
                  </a:cubicBezTo>
                  <a:cubicBezTo>
                    <a:pt x="204" y="0"/>
                    <a:pt x="204" y="0"/>
                    <a:pt x="204" y="0"/>
                  </a:cubicBezTo>
                  <a:cubicBezTo>
                    <a:pt x="205" y="0"/>
                    <a:pt x="205" y="0"/>
                    <a:pt x="205" y="0"/>
                  </a:cubicBezTo>
                  <a:cubicBezTo>
                    <a:pt x="205" y="0"/>
                    <a:pt x="205" y="0"/>
                    <a:pt x="205" y="0"/>
                  </a:cubicBezTo>
                  <a:cubicBezTo>
                    <a:pt x="205" y="0"/>
                    <a:pt x="206" y="0"/>
                    <a:pt x="206" y="0"/>
                  </a:cubicBezTo>
                  <a:cubicBezTo>
                    <a:pt x="206" y="0"/>
                    <a:pt x="206" y="0"/>
                    <a:pt x="206" y="0"/>
                  </a:cubicBezTo>
                  <a:cubicBezTo>
                    <a:pt x="206" y="0"/>
                    <a:pt x="206" y="0"/>
                    <a:pt x="206" y="0"/>
                  </a:cubicBezTo>
                  <a:cubicBezTo>
                    <a:pt x="207" y="0"/>
                    <a:pt x="207" y="0"/>
                    <a:pt x="207" y="0"/>
                  </a:cubicBezTo>
                  <a:cubicBezTo>
                    <a:pt x="207" y="0"/>
                    <a:pt x="208" y="0"/>
                    <a:pt x="208" y="0"/>
                  </a:cubicBezTo>
                  <a:cubicBezTo>
                    <a:pt x="208" y="0"/>
                    <a:pt x="208" y="0"/>
                    <a:pt x="208" y="0"/>
                  </a:cubicBezTo>
                  <a:cubicBezTo>
                    <a:pt x="208" y="0"/>
                    <a:pt x="208" y="0"/>
                    <a:pt x="208" y="0"/>
                  </a:cubicBezTo>
                  <a:cubicBezTo>
                    <a:pt x="208" y="0"/>
                    <a:pt x="209" y="0"/>
                    <a:pt x="209" y="1"/>
                  </a:cubicBezTo>
                  <a:cubicBezTo>
                    <a:pt x="209" y="1"/>
                    <a:pt x="210" y="1"/>
                    <a:pt x="210" y="1"/>
                  </a:cubicBezTo>
                  <a:cubicBezTo>
                    <a:pt x="232" y="14"/>
                    <a:pt x="232" y="14"/>
                    <a:pt x="232" y="14"/>
                  </a:cubicBezTo>
                  <a:cubicBezTo>
                    <a:pt x="232" y="14"/>
                    <a:pt x="231" y="13"/>
                    <a:pt x="230" y="13"/>
                  </a:cubicBezTo>
                  <a:cubicBezTo>
                    <a:pt x="230" y="13"/>
                    <a:pt x="230" y="13"/>
                    <a:pt x="230" y="13"/>
                  </a:cubicBezTo>
                  <a:cubicBezTo>
                    <a:pt x="229" y="13"/>
                    <a:pt x="229" y="13"/>
                    <a:pt x="228" y="13"/>
                  </a:cubicBezTo>
                  <a:cubicBezTo>
                    <a:pt x="228" y="13"/>
                    <a:pt x="228" y="13"/>
                    <a:pt x="228" y="13"/>
                  </a:cubicBezTo>
                  <a:cubicBezTo>
                    <a:pt x="227" y="13"/>
                    <a:pt x="226" y="13"/>
                    <a:pt x="225" y="14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224" y="14"/>
                    <a:pt x="223" y="14"/>
                    <a:pt x="222" y="15"/>
                  </a:cubicBezTo>
                  <a:cubicBezTo>
                    <a:pt x="37" y="122"/>
                    <a:pt x="37" y="122"/>
                    <a:pt x="37" y="122"/>
                  </a:cubicBezTo>
                  <a:cubicBezTo>
                    <a:pt x="36" y="122"/>
                    <a:pt x="35" y="123"/>
                    <a:pt x="34" y="124"/>
                  </a:cubicBezTo>
                  <a:cubicBezTo>
                    <a:pt x="34" y="124"/>
                    <a:pt x="34" y="124"/>
                    <a:pt x="34" y="124"/>
                  </a:cubicBezTo>
                  <a:cubicBezTo>
                    <a:pt x="33" y="125"/>
                    <a:pt x="32" y="125"/>
                    <a:pt x="31" y="126"/>
                  </a:cubicBezTo>
                  <a:close/>
                </a:path>
              </a:pathLst>
            </a:custGeom>
            <a:solidFill>
              <a:srgbClr val="0844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8" name="Freeform 128"/>
            <p:cNvSpPr>
              <a:spLocks/>
            </p:cNvSpPr>
            <p:nvPr userDrawn="1"/>
          </p:nvSpPr>
          <p:spPr bwMode="auto">
            <a:xfrm>
              <a:off x="8269289" y="3187700"/>
              <a:ext cx="341313" cy="442913"/>
            </a:xfrm>
            <a:custGeom>
              <a:avLst/>
              <a:gdLst>
                <a:gd name="T0" fmla="*/ 15 w 215"/>
                <a:gd name="T1" fmla="*/ 112 h 279"/>
                <a:gd name="T2" fmla="*/ 200 w 215"/>
                <a:gd name="T3" fmla="*/ 5 h 279"/>
                <a:gd name="T4" fmla="*/ 214 w 215"/>
                <a:gd name="T5" fmla="*/ 13 h 279"/>
                <a:gd name="T6" fmla="*/ 215 w 215"/>
                <a:gd name="T7" fmla="*/ 142 h 279"/>
                <a:gd name="T8" fmla="*/ 200 w 215"/>
                <a:gd name="T9" fmla="*/ 167 h 279"/>
                <a:gd name="T10" fmla="*/ 15 w 215"/>
                <a:gd name="T11" fmla="*/ 274 h 279"/>
                <a:gd name="T12" fmla="*/ 1 w 215"/>
                <a:gd name="T13" fmla="*/ 266 h 279"/>
                <a:gd name="T14" fmla="*/ 0 w 215"/>
                <a:gd name="T15" fmla="*/ 137 h 279"/>
                <a:gd name="T16" fmla="*/ 15 w 215"/>
                <a:gd name="T17" fmla="*/ 112 h 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5" h="279">
                  <a:moveTo>
                    <a:pt x="15" y="112"/>
                  </a:moveTo>
                  <a:cubicBezTo>
                    <a:pt x="200" y="5"/>
                    <a:pt x="200" y="5"/>
                    <a:pt x="200" y="5"/>
                  </a:cubicBezTo>
                  <a:cubicBezTo>
                    <a:pt x="208" y="0"/>
                    <a:pt x="214" y="4"/>
                    <a:pt x="214" y="13"/>
                  </a:cubicBezTo>
                  <a:cubicBezTo>
                    <a:pt x="215" y="142"/>
                    <a:pt x="215" y="142"/>
                    <a:pt x="215" y="142"/>
                  </a:cubicBezTo>
                  <a:cubicBezTo>
                    <a:pt x="215" y="151"/>
                    <a:pt x="208" y="162"/>
                    <a:pt x="200" y="167"/>
                  </a:cubicBezTo>
                  <a:cubicBezTo>
                    <a:pt x="15" y="274"/>
                    <a:pt x="15" y="274"/>
                    <a:pt x="15" y="274"/>
                  </a:cubicBezTo>
                  <a:cubicBezTo>
                    <a:pt x="7" y="279"/>
                    <a:pt x="1" y="275"/>
                    <a:pt x="1" y="266"/>
                  </a:cubicBezTo>
                  <a:cubicBezTo>
                    <a:pt x="0" y="137"/>
                    <a:pt x="0" y="137"/>
                    <a:pt x="0" y="137"/>
                  </a:cubicBezTo>
                  <a:cubicBezTo>
                    <a:pt x="0" y="128"/>
                    <a:pt x="7" y="116"/>
                    <a:pt x="15" y="112"/>
                  </a:cubicBezTo>
                  <a:close/>
                </a:path>
              </a:pathLst>
            </a:custGeom>
            <a:solidFill>
              <a:srgbClr val="0327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9" name="Freeform 129"/>
            <p:cNvSpPr>
              <a:spLocks/>
            </p:cNvSpPr>
            <p:nvPr userDrawn="1"/>
          </p:nvSpPr>
          <p:spPr bwMode="auto">
            <a:xfrm>
              <a:off x="8766176" y="3619500"/>
              <a:ext cx="163513" cy="684213"/>
            </a:xfrm>
            <a:custGeom>
              <a:avLst/>
              <a:gdLst>
                <a:gd name="T0" fmla="*/ 12 w 103"/>
                <a:gd name="T1" fmla="*/ 103 h 431"/>
                <a:gd name="T2" fmla="*/ 0 w 103"/>
                <a:gd name="T3" fmla="*/ 171 h 431"/>
                <a:gd name="T4" fmla="*/ 5 w 103"/>
                <a:gd name="T5" fmla="*/ 395 h 431"/>
                <a:gd name="T6" fmla="*/ 100 w 103"/>
                <a:gd name="T7" fmla="*/ 375 h 431"/>
                <a:gd name="T8" fmla="*/ 103 w 103"/>
                <a:gd name="T9" fmla="*/ 80 h 431"/>
                <a:gd name="T10" fmla="*/ 1 w 103"/>
                <a:gd name="T11" fmla="*/ 0 h 431"/>
                <a:gd name="T12" fmla="*/ 12 w 103"/>
                <a:gd name="T13" fmla="*/ 103 h 4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3" h="431">
                  <a:moveTo>
                    <a:pt x="12" y="103"/>
                  </a:moveTo>
                  <a:cubicBezTo>
                    <a:pt x="0" y="171"/>
                    <a:pt x="0" y="171"/>
                    <a:pt x="0" y="171"/>
                  </a:cubicBezTo>
                  <a:cubicBezTo>
                    <a:pt x="5" y="395"/>
                    <a:pt x="5" y="395"/>
                    <a:pt x="5" y="395"/>
                  </a:cubicBezTo>
                  <a:cubicBezTo>
                    <a:pt x="13" y="426"/>
                    <a:pt x="89" y="431"/>
                    <a:pt x="100" y="375"/>
                  </a:cubicBezTo>
                  <a:cubicBezTo>
                    <a:pt x="102" y="276"/>
                    <a:pt x="103" y="172"/>
                    <a:pt x="103" y="80"/>
                  </a:cubicBezTo>
                  <a:cubicBezTo>
                    <a:pt x="86" y="50"/>
                    <a:pt x="17" y="2"/>
                    <a:pt x="1" y="0"/>
                  </a:cubicBezTo>
                  <a:lnTo>
                    <a:pt x="12" y="103"/>
                  </a:lnTo>
                  <a:close/>
                </a:path>
              </a:pathLst>
            </a:custGeom>
            <a:solidFill>
              <a:srgbClr val="021A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0" name="Freeform 130"/>
            <p:cNvSpPr>
              <a:spLocks/>
            </p:cNvSpPr>
            <p:nvPr userDrawn="1"/>
          </p:nvSpPr>
          <p:spPr bwMode="auto">
            <a:xfrm>
              <a:off x="8550276" y="3540125"/>
              <a:ext cx="388938" cy="285750"/>
            </a:xfrm>
            <a:custGeom>
              <a:avLst/>
              <a:gdLst>
                <a:gd name="T0" fmla="*/ 66 w 245"/>
                <a:gd name="T1" fmla="*/ 0 h 180"/>
                <a:gd name="T2" fmla="*/ 232 w 245"/>
                <a:gd name="T3" fmla="*/ 101 h 180"/>
                <a:gd name="T4" fmla="*/ 239 w 245"/>
                <a:gd name="T5" fmla="*/ 119 h 180"/>
                <a:gd name="T6" fmla="*/ 178 w 245"/>
                <a:gd name="T7" fmla="*/ 173 h 180"/>
                <a:gd name="T8" fmla="*/ 0 w 245"/>
                <a:gd name="T9" fmla="*/ 57 h 180"/>
                <a:gd name="T10" fmla="*/ 66 w 245"/>
                <a:gd name="T11" fmla="*/ 0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5" h="180">
                  <a:moveTo>
                    <a:pt x="66" y="0"/>
                  </a:moveTo>
                  <a:cubicBezTo>
                    <a:pt x="115" y="19"/>
                    <a:pt x="203" y="72"/>
                    <a:pt x="232" y="101"/>
                  </a:cubicBezTo>
                  <a:cubicBezTo>
                    <a:pt x="237" y="106"/>
                    <a:pt x="238" y="113"/>
                    <a:pt x="239" y="119"/>
                  </a:cubicBezTo>
                  <a:cubicBezTo>
                    <a:pt x="245" y="166"/>
                    <a:pt x="201" y="180"/>
                    <a:pt x="178" y="173"/>
                  </a:cubicBezTo>
                  <a:cubicBezTo>
                    <a:pt x="111" y="153"/>
                    <a:pt x="61" y="105"/>
                    <a:pt x="0" y="57"/>
                  </a:cubicBezTo>
                  <a:lnTo>
                    <a:pt x="66" y="0"/>
                  </a:lnTo>
                  <a:close/>
                </a:path>
              </a:pathLst>
            </a:custGeom>
            <a:solidFill>
              <a:srgbClr val="021A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1" name="Freeform 131"/>
            <p:cNvSpPr>
              <a:spLocks/>
            </p:cNvSpPr>
            <p:nvPr userDrawn="1"/>
          </p:nvSpPr>
          <p:spPr bwMode="auto">
            <a:xfrm>
              <a:off x="8334376" y="3565525"/>
              <a:ext cx="503238" cy="371475"/>
            </a:xfrm>
            <a:custGeom>
              <a:avLst/>
              <a:gdLst>
                <a:gd name="T0" fmla="*/ 129 w 317"/>
                <a:gd name="T1" fmla="*/ 24 h 234"/>
                <a:gd name="T2" fmla="*/ 303 w 317"/>
                <a:gd name="T3" fmla="*/ 149 h 234"/>
                <a:gd name="T4" fmla="*/ 310 w 317"/>
                <a:gd name="T5" fmla="*/ 166 h 234"/>
                <a:gd name="T6" fmla="*/ 248 w 317"/>
                <a:gd name="T7" fmla="*/ 227 h 234"/>
                <a:gd name="T8" fmla="*/ 82 w 317"/>
                <a:gd name="T9" fmla="*/ 143 h 234"/>
                <a:gd name="T10" fmla="*/ 21 w 317"/>
                <a:gd name="T11" fmla="*/ 0 h 234"/>
                <a:gd name="T12" fmla="*/ 129 w 317"/>
                <a:gd name="T13" fmla="*/ 24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7" h="234">
                  <a:moveTo>
                    <a:pt x="129" y="24"/>
                  </a:moveTo>
                  <a:cubicBezTo>
                    <a:pt x="178" y="44"/>
                    <a:pt x="278" y="110"/>
                    <a:pt x="303" y="149"/>
                  </a:cubicBezTo>
                  <a:cubicBezTo>
                    <a:pt x="307" y="154"/>
                    <a:pt x="309" y="160"/>
                    <a:pt x="310" y="166"/>
                  </a:cubicBezTo>
                  <a:cubicBezTo>
                    <a:pt x="317" y="214"/>
                    <a:pt x="272" y="234"/>
                    <a:pt x="248" y="227"/>
                  </a:cubicBezTo>
                  <a:cubicBezTo>
                    <a:pt x="200" y="212"/>
                    <a:pt x="131" y="177"/>
                    <a:pt x="82" y="143"/>
                  </a:cubicBezTo>
                  <a:cubicBezTo>
                    <a:pt x="61" y="129"/>
                    <a:pt x="0" y="119"/>
                    <a:pt x="21" y="0"/>
                  </a:cubicBezTo>
                  <a:lnTo>
                    <a:pt x="129" y="24"/>
                  </a:lnTo>
                  <a:close/>
                </a:path>
              </a:pathLst>
            </a:custGeom>
            <a:solidFill>
              <a:srgbClr val="0327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2" name="Freeform 132"/>
            <p:cNvSpPr>
              <a:spLocks/>
            </p:cNvSpPr>
            <p:nvPr userDrawn="1"/>
          </p:nvSpPr>
          <p:spPr bwMode="auto">
            <a:xfrm>
              <a:off x="8669339" y="4284663"/>
              <a:ext cx="252413" cy="193675"/>
            </a:xfrm>
            <a:custGeom>
              <a:avLst/>
              <a:gdLst>
                <a:gd name="T0" fmla="*/ 84 w 159"/>
                <a:gd name="T1" fmla="*/ 9 h 122"/>
                <a:gd name="T2" fmla="*/ 152 w 159"/>
                <a:gd name="T3" fmla="*/ 84 h 122"/>
                <a:gd name="T4" fmla="*/ 145 w 159"/>
                <a:gd name="T5" fmla="*/ 115 h 122"/>
                <a:gd name="T6" fmla="*/ 103 w 159"/>
                <a:gd name="T7" fmla="*/ 120 h 122"/>
                <a:gd name="T8" fmla="*/ 47 w 159"/>
                <a:gd name="T9" fmla="*/ 87 h 122"/>
                <a:gd name="T10" fmla="*/ 0 w 159"/>
                <a:gd name="T11" fmla="*/ 53 h 122"/>
                <a:gd name="T12" fmla="*/ 9 w 159"/>
                <a:gd name="T13" fmla="*/ 0 h 122"/>
                <a:gd name="T14" fmla="*/ 40 w 159"/>
                <a:gd name="T15" fmla="*/ 8 h 122"/>
                <a:gd name="T16" fmla="*/ 84 w 159"/>
                <a:gd name="T17" fmla="*/ 9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9" h="122">
                  <a:moveTo>
                    <a:pt x="84" y="9"/>
                  </a:moveTo>
                  <a:cubicBezTo>
                    <a:pt x="89" y="31"/>
                    <a:pt x="142" y="73"/>
                    <a:pt x="152" y="84"/>
                  </a:cubicBezTo>
                  <a:cubicBezTo>
                    <a:pt x="159" y="91"/>
                    <a:pt x="155" y="109"/>
                    <a:pt x="145" y="115"/>
                  </a:cubicBezTo>
                  <a:cubicBezTo>
                    <a:pt x="135" y="122"/>
                    <a:pt x="117" y="122"/>
                    <a:pt x="103" y="120"/>
                  </a:cubicBezTo>
                  <a:cubicBezTo>
                    <a:pt x="87" y="117"/>
                    <a:pt x="68" y="100"/>
                    <a:pt x="47" y="87"/>
                  </a:cubicBezTo>
                  <a:cubicBezTo>
                    <a:pt x="26" y="74"/>
                    <a:pt x="0" y="65"/>
                    <a:pt x="0" y="53"/>
                  </a:cubicBezTo>
                  <a:cubicBezTo>
                    <a:pt x="1" y="36"/>
                    <a:pt x="6" y="24"/>
                    <a:pt x="9" y="0"/>
                  </a:cubicBezTo>
                  <a:cubicBezTo>
                    <a:pt x="40" y="8"/>
                    <a:pt x="40" y="8"/>
                    <a:pt x="40" y="8"/>
                  </a:cubicBezTo>
                  <a:lnTo>
                    <a:pt x="84" y="9"/>
                  </a:lnTo>
                  <a:close/>
                </a:path>
              </a:pathLst>
            </a:custGeom>
            <a:solidFill>
              <a:srgbClr val="615D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3" name="Freeform 133"/>
            <p:cNvSpPr>
              <a:spLocks/>
            </p:cNvSpPr>
            <p:nvPr userDrawn="1"/>
          </p:nvSpPr>
          <p:spPr bwMode="auto">
            <a:xfrm>
              <a:off x="8661401" y="3692525"/>
              <a:ext cx="165100" cy="673100"/>
            </a:xfrm>
            <a:custGeom>
              <a:avLst/>
              <a:gdLst>
                <a:gd name="T0" fmla="*/ 12 w 104"/>
                <a:gd name="T1" fmla="*/ 103 h 424"/>
                <a:gd name="T2" fmla="*/ 0 w 104"/>
                <a:gd name="T3" fmla="*/ 172 h 424"/>
                <a:gd name="T4" fmla="*/ 7 w 104"/>
                <a:gd name="T5" fmla="*/ 373 h 424"/>
                <a:gd name="T6" fmla="*/ 101 w 104"/>
                <a:gd name="T7" fmla="*/ 376 h 424"/>
                <a:gd name="T8" fmla="*/ 104 w 104"/>
                <a:gd name="T9" fmla="*/ 90 h 424"/>
                <a:gd name="T10" fmla="*/ 2 w 104"/>
                <a:gd name="T11" fmla="*/ 0 h 424"/>
                <a:gd name="T12" fmla="*/ 12 w 104"/>
                <a:gd name="T13" fmla="*/ 103 h 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4" h="424">
                  <a:moveTo>
                    <a:pt x="12" y="103"/>
                  </a:moveTo>
                  <a:cubicBezTo>
                    <a:pt x="0" y="172"/>
                    <a:pt x="0" y="172"/>
                    <a:pt x="0" y="172"/>
                  </a:cubicBezTo>
                  <a:cubicBezTo>
                    <a:pt x="7" y="373"/>
                    <a:pt x="7" y="373"/>
                    <a:pt x="7" y="373"/>
                  </a:cubicBezTo>
                  <a:cubicBezTo>
                    <a:pt x="7" y="403"/>
                    <a:pt x="100" y="424"/>
                    <a:pt x="101" y="376"/>
                  </a:cubicBezTo>
                  <a:cubicBezTo>
                    <a:pt x="103" y="279"/>
                    <a:pt x="104" y="183"/>
                    <a:pt x="104" y="90"/>
                  </a:cubicBezTo>
                  <a:cubicBezTo>
                    <a:pt x="87" y="61"/>
                    <a:pt x="17" y="2"/>
                    <a:pt x="2" y="0"/>
                  </a:cubicBezTo>
                  <a:lnTo>
                    <a:pt x="12" y="103"/>
                  </a:lnTo>
                  <a:close/>
                </a:path>
              </a:pathLst>
            </a:custGeom>
            <a:solidFill>
              <a:srgbClr val="0327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" name="Freeform 134"/>
            <p:cNvSpPr>
              <a:spLocks/>
            </p:cNvSpPr>
            <p:nvPr userDrawn="1"/>
          </p:nvSpPr>
          <p:spPr bwMode="auto">
            <a:xfrm>
              <a:off x="9088439" y="3394075"/>
              <a:ext cx="65088" cy="622300"/>
            </a:xfrm>
            <a:custGeom>
              <a:avLst/>
              <a:gdLst>
                <a:gd name="T0" fmla="*/ 0 w 41"/>
                <a:gd name="T1" fmla="*/ 0 h 392"/>
                <a:gd name="T2" fmla="*/ 1 w 41"/>
                <a:gd name="T3" fmla="*/ 368 h 392"/>
                <a:gd name="T4" fmla="*/ 41 w 41"/>
                <a:gd name="T5" fmla="*/ 392 h 392"/>
                <a:gd name="T6" fmla="*/ 40 w 41"/>
                <a:gd name="T7" fmla="*/ 0 h 392"/>
                <a:gd name="T8" fmla="*/ 0 w 41"/>
                <a:gd name="T9" fmla="*/ 0 h 3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392">
                  <a:moveTo>
                    <a:pt x="0" y="0"/>
                  </a:moveTo>
                  <a:lnTo>
                    <a:pt x="1" y="368"/>
                  </a:lnTo>
                  <a:lnTo>
                    <a:pt x="41" y="392"/>
                  </a:lnTo>
                  <a:lnTo>
                    <a:pt x="4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289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" name="Freeform 135"/>
            <p:cNvSpPr>
              <a:spLocks/>
            </p:cNvSpPr>
            <p:nvPr userDrawn="1"/>
          </p:nvSpPr>
          <p:spPr bwMode="auto">
            <a:xfrm>
              <a:off x="9151939" y="3394075"/>
              <a:ext cx="63500" cy="622300"/>
            </a:xfrm>
            <a:custGeom>
              <a:avLst/>
              <a:gdLst>
                <a:gd name="T0" fmla="*/ 0 w 40"/>
                <a:gd name="T1" fmla="*/ 0 h 392"/>
                <a:gd name="T2" fmla="*/ 1 w 40"/>
                <a:gd name="T3" fmla="*/ 392 h 392"/>
                <a:gd name="T4" fmla="*/ 40 w 40"/>
                <a:gd name="T5" fmla="*/ 369 h 392"/>
                <a:gd name="T6" fmla="*/ 39 w 40"/>
                <a:gd name="T7" fmla="*/ 0 h 392"/>
                <a:gd name="T8" fmla="*/ 0 w 40"/>
                <a:gd name="T9" fmla="*/ 0 h 3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392">
                  <a:moveTo>
                    <a:pt x="0" y="0"/>
                  </a:moveTo>
                  <a:lnTo>
                    <a:pt x="1" y="392"/>
                  </a:lnTo>
                  <a:lnTo>
                    <a:pt x="40" y="369"/>
                  </a:lnTo>
                  <a:lnTo>
                    <a:pt x="3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8A0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" name="Freeform 136"/>
            <p:cNvSpPr>
              <a:spLocks/>
            </p:cNvSpPr>
            <p:nvPr userDrawn="1"/>
          </p:nvSpPr>
          <p:spPr bwMode="auto">
            <a:xfrm>
              <a:off x="9894889" y="3951288"/>
              <a:ext cx="65088" cy="544513"/>
            </a:xfrm>
            <a:custGeom>
              <a:avLst/>
              <a:gdLst>
                <a:gd name="T0" fmla="*/ 0 w 41"/>
                <a:gd name="T1" fmla="*/ 0 h 343"/>
                <a:gd name="T2" fmla="*/ 1 w 41"/>
                <a:gd name="T3" fmla="*/ 320 h 343"/>
                <a:gd name="T4" fmla="*/ 41 w 41"/>
                <a:gd name="T5" fmla="*/ 343 h 343"/>
                <a:gd name="T6" fmla="*/ 40 w 41"/>
                <a:gd name="T7" fmla="*/ 0 h 343"/>
                <a:gd name="T8" fmla="*/ 0 w 41"/>
                <a:gd name="T9" fmla="*/ 0 h 3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343">
                  <a:moveTo>
                    <a:pt x="0" y="0"/>
                  </a:moveTo>
                  <a:lnTo>
                    <a:pt x="1" y="320"/>
                  </a:lnTo>
                  <a:lnTo>
                    <a:pt x="41" y="343"/>
                  </a:lnTo>
                  <a:lnTo>
                    <a:pt x="4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289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" name="Freeform 137"/>
            <p:cNvSpPr>
              <a:spLocks/>
            </p:cNvSpPr>
            <p:nvPr userDrawn="1"/>
          </p:nvSpPr>
          <p:spPr bwMode="auto">
            <a:xfrm>
              <a:off x="9958389" y="3951288"/>
              <a:ext cx="63500" cy="544513"/>
            </a:xfrm>
            <a:custGeom>
              <a:avLst/>
              <a:gdLst>
                <a:gd name="T0" fmla="*/ 0 w 40"/>
                <a:gd name="T1" fmla="*/ 0 h 343"/>
                <a:gd name="T2" fmla="*/ 1 w 40"/>
                <a:gd name="T3" fmla="*/ 343 h 343"/>
                <a:gd name="T4" fmla="*/ 40 w 40"/>
                <a:gd name="T5" fmla="*/ 321 h 343"/>
                <a:gd name="T6" fmla="*/ 39 w 40"/>
                <a:gd name="T7" fmla="*/ 0 h 343"/>
                <a:gd name="T8" fmla="*/ 0 w 40"/>
                <a:gd name="T9" fmla="*/ 0 h 3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343">
                  <a:moveTo>
                    <a:pt x="0" y="0"/>
                  </a:moveTo>
                  <a:lnTo>
                    <a:pt x="1" y="343"/>
                  </a:lnTo>
                  <a:lnTo>
                    <a:pt x="40" y="321"/>
                  </a:lnTo>
                  <a:lnTo>
                    <a:pt x="3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8A0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" name="Freeform 138"/>
            <p:cNvSpPr>
              <a:spLocks/>
            </p:cNvSpPr>
            <p:nvPr userDrawn="1"/>
          </p:nvSpPr>
          <p:spPr bwMode="auto">
            <a:xfrm>
              <a:off x="9669464" y="4267200"/>
              <a:ext cx="163513" cy="544513"/>
            </a:xfrm>
            <a:custGeom>
              <a:avLst/>
              <a:gdLst>
                <a:gd name="T0" fmla="*/ 35 w 103"/>
                <a:gd name="T1" fmla="*/ 30 h 343"/>
                <a:gd name="T2" fmla="*/ 35 w 103"/>
                <a:gd name="T3" fmla="*/ 35 h 343"/>
                <a:gd name="T4" fmla="*/ 42 w 103"/>
                <a:gd name="T5" fmla="*/ 222 h 343"/>
                <a:gd name="T6" fmla="*/ 17 w 103"/>
                <a:gd name="T7" fmla="*/ 312 h 343"/>
                <a:gd name="T8" fmla="*/ 2 w 103"/>
                <a:gd name="T9" fmla="*/ 317 h 343"/>
                <a:gd name="T10" fmla="*/ 0 w 103"/>
                <a:gd name="T11" fmla="*/ 318 h 343"/>
                <a:gd name="T12" fmla="*/ 31 w 103"/>
                <a:gd name="T13" fmla="*/ 343 h 343"/>
                <a:gd name="T14" fmla="*/ 80 w 103"/>
                <a:gd name="T15" fmla="*/ 249 h 343"/>
                <a:gd name="T16" fmla="*/ 83 w 103"/>
                <a:gd name="T17" fmla="*/ 236 h 343"/>
                <a:gd name="T18" fmla="*/ 78 w 103"/>
                <a:gd name="T19" fmla="*/ 216 h 343"/>
                <a:gd name="T20" fmla="*/ 102 w 103"/>
                <a:gd name="T21" fmla="*/ 45 h 343"/>
                <a:gd name="T22" fmla="*/ 100 w 103"/>
                <a:gd name="T23" fmla="*/ 0 h 343"/>
                <a:gd name="T24" fmla="*/ 35 w 103"/>
                <a:gd name="T25" fmla="*/ 30 h 3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3" h="343">
                  <a:moveTo>
                    <a:pt x="35" y="30"/>
                  </a:moveTo>
                  <a:cubicBezTo>
                    <a:pt x="35" y="32"/>
                    <a:pt x="35" y="34"/>
                    <a:pt x="35" y="35"/>
                  </a:cubicBezTo>
                  <a:cubicBezTo>
                    <a:pt x="33" y="97"/>
                    <a:pt x="41" y="158"/>
                    <a:pt x="42" y="222"/>
                  </a:cubicBezTo>
                  <a:cubicBezTo>
                    <a:pt x="37" y="267"/>
                    <a:pt x="29" y="300"/>
                    <a:pt x="17" y="312"/>
                  </a:cubicBezTo>
                  <a:cubicBezTo>
                    <a:pt x="14" y="315"/>
                    <a:pt x="10" y="319"/>
                    <a:pt x="2" y="317"/>
                  </a:cubicBezTo>
                  <a:cubicBezTo>
                    <a:pt x="2" y="316"/>
                    <a:pt x="1" y="318"/>
                    <a:pt x="0" y="318"/>
                  </a:cubicBezTo>
                  <a:cubicBezTo>
                    <a:pt x="31" y="343"/>
                    <a:pt x="31" y="343"/>
                    <a:pt x="31" y="343"/>
                  </a:cubicBezTo>
                  <a:cubicBezTo>
                    <a:pt x="80" y="249"/>
                    <a:pt x="80" y="249"/>
                    <a:pt x="80" y="249"/>
                  </a:cubicBezTo>
                  <a:cubicBezTo>
                    <a:pt x="81" y="244"/>
                    <a:pt x="84" y="240"/>
                    <a:pt x="83" y="236"/>
                  </a:cubicBezTo>
                  <a:cubicBezTo>
                    <a:pt x="81" y="232"/>
                    <a:pt x="76" y="225"/>
                    <a:pt x="78" y="216"/>
                  </a:cubicBezTo>
                  <a:cubicBezTo>
                    <a:pt x="90" y="144"/>
                    <a:pt x="103" y="92"/>
                    <a:pt x="102" y="45"/>
                  </a:cubicBezTo>
                  <a:cubicBezTo>
                    <a:pt x="101" y="26"/>
                    <a:pt x="100" y="12"/>
                    <a:pt x="100" y="0"/>
                  </a:cubicBezTo>
                  <a:lnTo>
                    <a:pt x="35" y="30"/>
                  </a:lnTo>
                  <a:close/>
                </a:path>
              </a:pathLst>
            </a:custGeom>
            <a:solidFill>
              <a:srgbClr val="F0C1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9" name="Freeform 139"/>
            <p:cNvSpPr>
              <a:spLocks/>
            </p:cNvSpPr>
            <p:nvPr userDrawn="1"/>
          </p:nvSpPr>
          <p:spPr bwMode="auto">
            <a:xfrm>
              <a:off x="9658351" y="4637088"/>
              <a:ext cx="166688" cy="196850"/>
            </a:xfrm>
            <a:custGeom>
              <a:avLst/>
              <a:gdLst>
                <a:gd name="T0" fmla="*/ 40 w 105"/>
                <a:gd name="T1" fmla="*/ 70 h 124"/>
                <a:gd name="T2" fmla="*/ 61 w 105"/>
                <a:gd name="T3" fmla="*/ 25 h 124"/>
                <a:gd name="T4" fmla="*/ 89 w 105"/>
                <a:gd name="T5" fmla="*/ 1 h 124"/>
                <a:gd name="T6" fmla="*/ 100 w 105"/>
                <a:gd name="T7" fmla="*/ 49 h 124"/>
                <a:gd name="T8" fmla="*/ 90 w 105"/>
                <a:gd name="T9" fmla="*/ 122 h 124"/>
                <a:gd name="T10" fmla="*/ 86 w 105"/>
                <a:gd name="T11" fmla="*/ 124 h 124"/>
                <a:gd name="T12" fmla="*/ 84 w 105"/>
                <a:gd name="T13" fmla="*/ 122 h 124"/>
                <a:gd name="T14" fmla="*/ 80 w 105"/>
                <a:gd name="T15" fmla="*/ 60 h 124"/>
                <a:gd name="T16" fmla="*/ 66 w 105"/>
                <a:gd name="T17" fmla="*/ 96 h 124"/>
                <a:gd name="T18" fmla="*/ 59 w 105"/>
                <a:gd name="T19" fmla="*/ 106 h 124"/>
                <a:gd name="T20" fmla="*/ 34 w 105"/>
                <a:gd name="T21" fmla="*/ 119 h 124"/>
                <a:gd name="T22" fmla="*/ 16 w 105"/>
                <a:gd name="T23" fmla="*/ 110 h 124"/>
                <a:gd name="T24" fmla="*/ 2 w 105"/>
                <a:gd name="T25" fmla="*/ 90 h 124"/>
                <a:gd name="T26" fmla="*/ 10 w 105"/>
                <a:gd name="T27" fmla="*/ 84 h 124"/>
                <a:gd name="T28" fmla="*/ 25 w 105"/>
                <a:gd name="T29" fmla="*/ 91 h 124"/>
                <a:gd name="T30" fmla="*/ 40 w 105"/>
                <a:gd name="T31" fmla="*/ 70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05" h="124">
                  <a:moveTo>
                    <a:pt x="40" y="70"/>
                  </a:moveTo>
                  <a:cubicBezTo>
                    <a:pt x="47" y="53"/>
                    <a:pt x="54" y="38"/>
                    <a:pt x="61" y="25"/>
                  </a:cubicBezTo>
                  <a:cubicBezTo>
                    <a:pt x="64" y="19"/>
                    <a:pt x="69" y="0"/>
                    <a:pt x="89" y="1"/>
                  </a:cubicBezTo>
                  <a:cubicBezTo>
                    <a:pt x="102" y="13"/>
                    <a:pt x="105" y="30"/>
                    <a:pt x="100" y="49"/>
                  </a:cubicBezTo>
                  <a:cubicBezTo>
                    <a:pt x="93" y="73"/>
                    <a:pt x="92" y="94"/>
                    <a:pt x="90" y="122"/>
                  </a:cubicBezTo>
                  <a:cubicBezTo>
                    <a:pt x="86" y="124"/>
                    <a:pt x="86" y="124"/>
                    <a:pt x="86" y="124"/>
                  </a:cubicBezTo>
                  <a:cubicBezTo>
                    <a:pt x="84" y="122"/>
                    <a:pt x="84" y="122"/>
                    <a:pt x="84" y="122"/>
                  </a:cubicBezTo>
                  <a:cubicBezTo>
                    <a:pt x="84" y="93"/>
                    <a:pt x="87" y="89"/>
                    <a:pt x="80" y="60"/>
                  </a:cubicBezTo>
                  <a:cubicBezTo>
                    <a:pt x="67" y="68"/>
                    <a:pt x="68" y="81"/>
                    <a:pt x="66" y="96"/>
                  </a:cubicBezTo>
                  <a:cubicBezTo>
                    <a:pt x="65" y="99"/>
                    <a:pt x="65" y="101"/>
                    <a:pt x="59" y="106"/>
                  </a:cubicBezTo>
                  <a:cubicBezTo>
                    <a:pt x="52" y="112"/>
                    <a:pt x="36" y="119"/>
                    <a:pt x="34" y="119"/>
                  </a:cubicBezTo>
                  <a:cubicBezTo>
                    <a:pt x="30" y="119"/>
                    <a:pt x="20" y="113"/>
                    <a:pt x="16" y="110"/>
                  </a:cubicBezTo>
                  <a:cubicBezTo>
                    <a:pt x="7" y="105"/>
                    <a:pt x="0" y="97"/>
                    <a:pt x="2" y="90"/>
                  </a:cubicBezTo>
                  <a:cubicBezTo>
                    <a:pt x="5" y="83"/>
                    <a:pt x="9" y="84"/>
                    <a:pt x="10" y="84"/>
                  </a:cubicBezTo>
                  <a:cubicBezTo>
                    <a:pt x="10" y="88"/>
                    <a:pt x="22" y="93"/>
                    <a:pt x="25" y="91"/>
                  </a:cubicBezTo>
                  <a:cubicBezTo>
                    <a:pt x="29" y="88"/>
                    <a:pt x="37" y="79"/>
                    <a:pt x="40" y="70"/>
                  </a:cubicBezTo>
                  <a:close/>
                </a:path>
              </a:pathLst>
            </a:custGeom>
            <a:solidFill>
              <a:srgbClr val="0327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0" name="Freeform 140"/>
            <p:cNvSpPr>
              <a:spLocks/>
            </p:cNvSpPr>
            <p:nvPr userDrawn="1"/>
          </p:nvSpPr>
          <p:spPr bwMode="auto">
            <a:xfrm>
              <a:off x="9561514" y="4318000"/>
              <a:ext cx="163513" cy="554038"/>
            </a:xfrm>
            <a:custGeom>
              <a:avLst/>
              <a:gdLst>
                <a:gd name="T0" fmla="*/ 34 w 103"/>
                <a:gd name="T1" fmla="*/ 26 h 349"/>
                <a:gd name="T2" fmla="*/ 35 w 103"/>
                <a:gd name="T3" fmla="*/ 41 h 349"/>
                <a:gd name="T4" fmla="*/ 42 w 103"/>
                <a:gd name="T5" fmla="*/ 228 h 349"/>
                <a:gd name="T6" fmla="*/ 17 w 103"/>
                <a:gd name="T7" fmla="*/ 319 h 349"/>
                <a:gd name="T8" fmla="*/ 2 w 103"/>
                <a:gd name="T9" fmla="*/ 323 h 349"/>
                <a:gd name="T10" fmla="*/ 0 w 103"/>
                <a:gd name="T11" fmla="*/ 325 h 349"/>
                <a:gd name="T12" fmla="*/ 31 w 103"/>
                <a:gd name="T13" fmla="*/ 349 h 349"/>
                <a:gd name="T14" fmla="*/ 80 w 103"/>
                <a:gd name="T15" fmla="*/ 255 h 349"/>
                <a:gd name="T16" fmla="*/ 82 w 103"/>
                <a:gd name="T17" fmla="*/ 242 h 349"/>
                <a:gd name="T18" fmla="*/ 78 w 103"/>
                <a:gd name="T19" fmla="*/ 222 h 349"/>
                <a:gd name="T20" fmla="*/ 101 w 103"/>
                <a:gd name="T21" fmla="*/ 51 h 349"/>
                <a:gd name="T22" fmla="*/ 100 w 103"/>
                <a:gd name="T23" fmla="*/ 0 h 349"/>
                <a:gd name="T24" fmla="*/ 97 w 103"/>
                <a:gd name="T25" fmla="*/ 1 h 349"/>
                <a:gd name="T26" fmla="*/ 34 w 103"/>
                <a:gd name="T27" fmla="*/ 26 h 3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03" h="349">
                  <a:moveTo>
                    <a:pt x="34" y="26"/>
                  </a:moveTo>
                  <a:cubicBezTo>
                    <a:pt x="35" y="30"/>
                    <a:pt x="35" y="35"/>
                    <a:pt x="35" y="41"/>
                  </a:cubicBezTo>
                  <a:cubicBezTo>
                    <a:pt x="32" y="103"/>
                    <a:pt x="41" y="164"/>
                    <a:pt x="42" y="228"/>
                  </a:cubicBezTo>
                  <a:cubicBezTo>
                    <a:pt x="37" y="274"/>
                    <a:pt x="29" y="306"/>
                    <a:pt x="17" y="319"/>
                  </a:cubicBezTo>
                  <a:cubicBezTo>
                    <a:pt x="14" y="321"/>
                    <a:pt x="10" y="325"/>
                    <a:pt x="2" y="323"/>
                  </a:cubicBezTo>
                  <a:cubicBezTo>
                    <a:pt x="1" y="322"/>
                    <a:pt x="1" y="324"/>
                    <a:pt x="0" y="325"/>
                  </a:cubicBezTo>
                  <a:cubicBezTo>
                    <a:pt x="31" y="349"/>
                    <a:pt x="31" y="349"/>
                    <a:pt x="31" y="349"/>
                  </a:cubicBezTo>
                  <a:cubicBezTo>
                    <a:pt x="80" y="255"/>
                    <a:pt x="80" y="255"/>
                    <a:pt x="80" y="255"/>
                  </a:cubicBezTo>
                  <a:cubicBezTo>
                    <a:pt x="81" y="250"/>
                    <a:pt x="84" y="246"/>
                    <a:pt x="82" y="242"/>
                  </a:cubicBezTo>
                  <a:cubicBezTo>
                    <a:pt x="81" y="239"/>
                    <a:pt x="76" y="231"/>
                    <a:pt x="78" y="222"/>
                  </a:cubicBezTo>
                  <a:cubicBezTo>
                    <a:pt x="90" y="150"/>
                    <a:pt x="103" y="98"/>
                    <a:pt x="101" y="51"/>
                  </a:cubicBezTo>
                  <a:cubicBezTo>
                    <a:pt x="101" y="29"/>
                    <a:pt x="100" y="13"/>
                    <a:pt x="100" y="0"/>
                  </a:cubicBezTo>
                  <a:cubicBezTo>
                    <a:pt x="97" y="1"/>
                    <a:pt x="97" y="1"/>
                    <a:pt x="97" y="1"/>
                  </a:cubicBezTo>
                  <a:cubicBezTo>
                    <a:pt x="97" y="1"/>
                    <a:pt x="60" y="16"/>
                    <a:pt x="34" y="26"/>
                  </a:cubicBezTo>
                  <a:close/>
                </a:path>
              </a:pathLst>
            </a:custGeom>
            <a:solidFill>
              <a:srgbClr val="FFDB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1" name="Freeform 141"/>
            <p:cNvSpPr>
              <a:spLocks/>
            </p:cNvSpPr>
            <p:nvPr userDrawn="1"/>
          </p:nvSpPr>
          <p:spPr bwMode="auto">
            <a:xfrm>
              <a:off x="9550401" y="4697413"/>
              <a:ext cx="166688" cy="196850"/>
            </a:xfrm>
            <a:custGeom>
              <a:avLst/>
              <a:gdLst>
                <a:gd name="T0" fmla="*/ 40 w 105"/>
                <a:gd name="T1" fmla="*/ 70 h 124"/>
                <a:gd name="T2" fmla="*/ 61 w 105"/>
                <a:gd name="T3" fmla="*/ 25 h 124"/>
                <a:gd name="T4" fmla="*/ 89 w 105"/>
                <a:gd name="T5" fmla="*/ 1 h 124"/>
                <a:gd name="T6" fmla="*/ 100 w 105"/>
                <a:gd name="T7" fmla="*/ 50 h 124"/>
                <a:gd name="T8" fmla="*/ 90 w 105"/>
                <a:gd name="T9" fmla="*/ 122 h 124"/>
                <a:gd name="T10" fmla="*/ 86 w 105"/>
                <a:gd name="T11" fmla="*/ 124 h 124"/>
                <a:gd name="T12" fmla="*/ 83 w 105"/>
                <a:gd name="T13" fmla="*/ 123 h 124"/>
                <a:gd name="T14" fmla="*/ 80 w 105"/>
                <a:gd name="T15" fmla="*/ 60 h 124"/>
                <a:gd name="T16" fmla="*/ 66 w 105"/>
                <a:gd name="T17" fmla="*/ 96 h 124"/>
                <a:gd name="T18" fmla="*/ 59 w 105"/>
                <a:gd name="T19" fmla="*/ 106 h 124"/>
                <a:gd name="T20" fmla="*/ 34 w 105"/>
                <a:gd name="T21" fmla="*/ 119 h 124"/>
                <a:gd name="T22" fmla="*/ 16 w 105"/>
                <a:gd name="T23" fmla="*/ 110 h 124"/>
                <a:gd name="T24" fmla="*/ 2 w 105"/>
                <a:gd name="T25" fmla="*/ 91 h 124"/>
                <a:gd name="T26" fmla="*/ 9 w 105"/>
                <a:gd name="T27" fmla="*/ 84 h 124"/>
                <a:gd name="T28" fmla="*/ 24 w 105"/>
                <a:gd name="T29" fmla="*/ 91 h 124"/>
                <a:gd name="T30" fmla="*/ 40 w 105"/>
                <a:gd name="T31" fmla="*/ 70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05" h="124">
                  <a:moveTo>
                    <a:pt x="40" y="70"/>
                  </a:moveTo>
                  <a:cubicBezTo>
                    <a:pt x="47" y="53"/>
                    <a:pt x="54" y="38"/>
                    <a:pt x="61" y="25"/>
                  </a:cubicBezTo>
                  <a:cubicBezTo>
                    <a:pt x="64" y="19"/>
                    <a:pt x="69" y="0"/>
                    <a:pt x="89" y="1"/>
                  </a:cubicBezTo>
                  <a:cubicBezTo>
                    <a:pt x="102" y="13"/>
                    <a:pt x="105" y="31"/>
                    <a:pt x="100" y="50"/>
                  </a:cubicBezTo>
                  <a:cubicBezTo>
                    <a:pt x="93" y="74"/>
                    <a:pt x="92" y="95"/>
                    <a:pt x="90" y="122"/>
                  </a:cubicBezTo>
                  <a:cubicBezTo>
                    <a:pt x="86" y="124"/>
                    <a:pt x="86" y="124"/>
                    <a:pt x="86" y="124"/>
                  </a:cubicBezTo>
                  <a:cubicBezTo>
                    <a:pt x="83" y="123"/>
                    <a:pt x="83" y="123"/>
                    <a:pt x="83" y="123"/>
                  </a:cubicBezTo>
                  <a:cubicBezTo>
                    <a:pt x="83" y="93"/>
                    <a:pt x="87" y="89"/>
                    <a:pt x="80" y="60"/>
                  </a:cubicBezTo>
                  <a:cubicBezTo>
                    <a:pt x="67" y="69"/>
                    <a:pt x="68" y="81"/>
                    <a:pt x="66" y="96"/>
                  </a:cubicBezTo>
                  <a:cubicBezTo>
                    <a:pt x="65" y="100"/>
                    <a:pt x="65" y="102"/>
                    <a:pt x="59" y="106"/>
                  </a:cubicBezTo>
                  <a:cubicBezTo>
                    <a:pt x="51" y="112"/>
                    <a:pt x="36" y="119"/>
                    <a:pt x="34" y="119"/>
                  </a:cubicBezTo>
                  <a:cubicBezTo>
                    <a:pt x="30" y="119"/>
                    <a:pt x="20" y="113"/>
                    <a:pt x="16" y="110"/>
                  </a:cubicBezTo>
                  <a:cubicBezTo>
                    <a:pt x="7" y="105"/>
                    <a:pt x="0" y="97"/>
                    <a:pt x="2" y="91"/>
                  </a:cubicBezTo>
                  <a:cubicBezTo>
                    <a:pt x="5" y="83"/>
                    <a:pt x="9" y="84"/>
                    <a:pt x="9" y="84"/>
                  </a:cubicBezTo>
                  <a:cubicBezTo>
                    <a:pt x="10" y="88"/>
                    <a:pt x="21" y="94"/>
                    <a:pt x="24" y="91"/>
                  </a:cubicBezTo>
                  <a:cubicBezTo>
                    <a:pt x="29" y="88"/>
                    <a:pt x="36" y="79"/>
                    <a:pt x="40" y="70"/>
                  </a:cubicBezTo>
                  <a:close/>
                </a:path>
              </a:pathLst>
            </a:custGeom>
            <a:solidFill>
              <a:srgbClr val="0534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2" name="Freeform 142"/>
            <p:cNvSpPr>
              <a:spLocks/>
            </p:cNvSpPr>
            <p:nvPr userDrawn="1"/>
          </p:nvSpPr>
          <p:spPr bwMode="auto">
            <a:xfrm>
              <a:off x="9782176" y="4937125"/>
              <a:ext cx="171450" cy="130175"/>
            </a:xfrm>
            <a:custGeom>
              <a:avLst/>
              <a:gdLst>
                <a:gd name="T0" fmla="*/ 0 w 108"/>
                <a:gd name="T1" fmla="*/ 0 h 82"/>
                <a:gd name="T2" fmla="*/ 0 w 108"/>
                <a:gd name="T3" fmla="*/ 1 h 82"/>
                <a:gd name="T4" fmla="*/ 0 w 108"/>
                <a:gd name="T5" fmla="*/ 1 h 82"/>
                <a:gd name="T6" fmla="*/ 1 w 108"/>
                <a:gd name="T7" fmla="*/ 3 h 82"/>
                <a:gd name="T8" fmla="*/ 1 w 108"/>
                <a:gd name="T9" fmla="*/ 3 h 82"/>
                <a:gd name="T10" fmla="*/ 2 w 108"/>
                <a:gd name="T11" fmla="*/ 4 h 82"/>
                <a:gd name="T12" fmla="*/ 3 w 108"/>
                <a:gd name="T13" fmla="*/ 5 h 82"/>
                <a:gd name="T14" fmla="*/ 4 w 108"/>
                <a:gd name="T15" fmla="*/ 5 h 82"/>
                <a:gd name="T16" fmla="*/ 108 w 108"/>
                <a:gd name="T17" fmla="*/ 66 h 82"/>
                <a:gd name="T18" fmla="*/ 108 w 108"/>
                <a:gd name="T19" fmla="*/ 82 h 82"/>
                <a:gd name="T20" fmla="*/ 4 w 108"/>
                <a:gd name="T21" fmla="*/ 22 h 82"/>
                <a:gd name="T22" fmla="*/ 4 w 108"/>
                <a:gd name="T23" fmla="*/ 22 h 82"/>
                <a:gd name="T24" fmla="*/ 3 w 108"/>
                <a:gd name="T25" fmla="*/ 21 h 82"/>
                <a:gd name="T26" fmla="*/ 2 w 108"/>
                <a:gd name="T27" fmla="*/ 21 h 82"/>
                <a:gd name="T28" fmla="*/ 2 w 108"/>
                <a:gd name="T29" fmla="*/ 21 h 82"/>
                <a:gd name="T30" fmla="*/ 1 w 108"/>
                <a:gd name="T31" fmla="*/ 20 h 82"/>
                <a:gd name="T32" fmla="*/ 1 w 108"/>
                <a:gd name="T33" fmla="*/ 19 h 82"/>
                <a:gd name="T34" fmla="*/ 1 w 108"/>
                <a:gd name="T35" fmla="*/ 19 h 82"/>
                <a:gd name="T36" fmla="*/ 1 w 108"/>
                <a:gd name="T37" fmla="*/ 19 h 82"/>
                <a:gd name="T38" fmla="*/ 1 w 108"/>
                <a:gd name="T39" fmla="*/ 18 h 82"/>
                <a:gd name="T40" fmla="*/ 0 w 108"/>
                <a:gd name="T41" fmla="*/ 18 h 82"/>
                <a:gd name="T42" fmla="*/ 0 w 108"/>
                <a:gd name="T43" fmla="*/ 18 h 82"/>
                <a:gd name="T44" fmla="*/ 0 w 108"/>
                <a:gd name="T45" fmla="*/ 17 h 82"/>
                <a:gd name="T46" fmla="*/ 0 w 108"/>
                <a:gd name="T47" fmla="*/ 17 h 82"/>
                <a:gd name="T48" fmla="*/ 0 w 108"/>
                <a:gd name="T49" fmla="*/ 16 h 82"/>
                <a:gd name="T50" fmla="*/ 0 w 108"/>
                <a:gd name="T51" fmla="*/ 16 h 82"/>
                <a:gd name="T52" fmla="*/ 0 w 108"/>
                <a:gd name="T53" fmla="*/ 0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08" h="82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2" y="4"/>
                    <a:pt x="2" y="4"/>
                  </a:cubicBezTo>
                  <a:cubicBezTo>
                    <a:pt x="3" y="4"/>
                    <a:pt x="3" y="4"/>
                    <a:pt x="3" y="5"/>
                  </a:cubicBezTo>
                  <a:cubicBezTo>
                    <a:pt x="3" y="5"/>
                    <a:pt x="4" y="5"/>
                    <a:pt x="4" y="5"/>
                  </a:cubicBezTo>
                  <a:cubicBezTo>
                    <a:pt x="108" y="66"/>
                    <a:pt x="108" y="66"/>
                    <a:pt x="108" y="66"/>
                  </a:cubicBezTo>
                  <a:cubicBezTo>
                    <a:pt x="108" y="82"/>
                    <a:pt x="108" y="82"/>
                    <a:pt x="108" y="82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4" y="22"/>
                    <a:pt x="3" y="21"/>
                    <a:pt x="3" y="21"/>
                  </a:cubicBezTo>
                  <a:cubicBezTo>
                    <a:pt x="3" y="21"/>
                    <a:pt x="3" y="21"/>
                    <a:pt x="2" y="21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2" y="20"/>
                    <a:pt x="2" y="20"/>
                    <a:pt x="1" y="20"/>
                  </a:cubicBezTo>
                  <a:cubicBezTo>
                    <a:pt x="1" y="20"/>
                    <a:pt x="1" y="20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1" y="19"/>
                    <a:pt x="1" y="18"/>
                    <a:pt x="1" y="18"/>
                  </a:cubicBezTo>
                  <a:cubicBezTo>
                    <a:pt x="1" y="18"/>
                    <a:pt x="0" y="18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7"/>
                    <a:pt x="0" y="17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534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3" name="Freeform 143"/>
            <p:cNvSpPr>
              <a:spLocks/>
            </p:cNvSpPr>
            <p:nvPr userDrawn="1"/>
          </p:nvSpPr>
          <p:spPr bwMode="auto">
            <a:xfrm>
              <a:off x="9953626" y="4922838"/>
              <a:ext cx="227013" cy="147638"/>
            </a:xfrm>
            <a:custGeom>
              <a:avLst/>
              <a:gdLst>
                <a:gd name="T0" fmla="*/ 4 w 143"/>
                <a:gd name="T1" fmla="*/ 76 h 93"/>
                <a:gd name="T2" fmla="*/ 4 w 143"/>
                <a:gd name="T3" fmla="*/ 76 h 93"/>
                <a:gd name="T4" fmla="*/ 9 w 143"/>
                <a:gd name="T5" fmla="*/ 77 h 93"/>
                <a:gd name="T6" fmla="*/ 9 w 143"/>
                <a:gd name="T7" fmla="*/ 77 h 93"/>
                <a:gd name="T8" fmla="*/ 14 w 143"/>
                <a:gd name="T9" fmla="*/ 76 h 93"/>
                <a:gd name="T10" fmla="*/ 14 w 143"/>
                <a:gd name="T11" fmla="*/ 76 h 93"/>
                <a:gd name="T12" fmla="*/ 18 w 143"/>
                <a:gd name="T13" fmla="*/ 75 h 93"/>
                <a:gd name="T14" fmla="*/ 139 w 143"/>
                <a:gd name="T15" fmla="*/ 5 h 93"/>
                <a:gd name="T16" fmla="*/ 143 w 143"/>
                <a:gd name="T17" fmla="*/ 0 h 93"/>
                <a:gd name="T18" fmla="*/ 143 w 143"/>
                <a:gd name="T19" fmla="*/ 16 h 93"/>
                <a:gd name="T20" fmla="*/ 139 w 143"/>
                <a:gd name="T21" fmla="*/ 22 h 93"/>
                <a:gd name="T22" fmla="*/ 19 w 143"/>
                <a:gd name="T23" fmla="*/ 91 h 93"/>
                <a:gd name="T24" fmla="*/ 17 w 143"/>
                <a:gd name="T25" fmla="*/ 92 h 93"/>
                <a:gd name="T26" fmla="*/ 15 w 143"/>
                <a:gd name="T27" fmla="*/ 93 h 93"/>
                <a:gd name="T28" fmla="*/ 14 w 143"/>
                <a:gd name="T29" fmla="*/ 93 h 93"/>
                <a:gd name="T30" fmla="*/ 14 w 143"/>
                <a:gd name="T31" fmla="*/ 93 h 93"/>
                <a:gd name="T32" fmla="*/ 14 w 143"/>
                <a:gd name="T33" fmla="*/ 93 h 93"/>
                <a:gd name="T34" fmla="*/ 12 w 143"/>
                <a:gd name="T35" fmla="*/ 93 h 93"/>
                <a:gd name="T36" fmla="*/ 11 w 143"/>
                <a:gd name="T37" fmla="*/ 93 h 93"/>
                <a:gd name="T38" fmla="*/ 10 w 143"/>
                <a:gd name="T39" fmla="*/ 93 h 93"/>
                <a:gd name="T40" fmla="*/ 9 w 143"/>
                <a:gd name="T41" fmla="*/ 93 h 93"/>
                <a:gd name="T42" fmla="*/ 9 w 143"/>
                <a:gd name="T43" fmla="*/ 93 h 93"/>
                <a:gd name="T44" fmla="*/ 8 w 143"/>
                <a:gd name="T45" fmla="*/ 93 h 93"/>
                <a:gd name="T46" fmla="*/ 7 w 143"/>
                <a:gd name="T47" fmla="*/ 93 h 93"/>
                <a:gd name="T48" fmla="*/ 5 w 143"/>
                <a:gd name="T49" fmla="*/ 93 h 93"/>
                <a:gd name="T50" fmla="*/ 5 w 143"/>
                <a:gd name="T51" fmla="*/ 93 h 93"/>
                <a:gd name="T52" fmla="*/ 4 w 143"/>
                <a:gd name="T53" fmla="*/ 93 h 93"/>
                <a:gd name="T54" fmla="*/ 3 w 143"/>
                <a:gd name="T55" fmla="*/ 92 h 93"/>
                <a:gd name="T56" fmla="*/ 0 w 143"/>
                <a:gd name="T57" fmla="*/ 91 h 93"/>
                <a:gd name="T58" fmla="*/ 0 w 143"/>
                <a:gd name="T59" fmla="*/ 75 h 93"/>
                <a:gd name="T60" fmla="*/ 4 w 143"/>
                <a:gd name="T61" fmla="*/ 76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43" h="93">
                  <a:moveTo>
                    <a:pt x="4" y="76"/>
                  </a:moveTo>
                  <a:cubicBezTo>
                    <a:pt x="4" y="76"/>
                    <a:pt x="4" y="76"/>
                    <a:pt x="4" y="76"/>
                  </a:cubicBezTo>
                  <a:cubicBezTo>
                    <a:pt x="6" y="77"/>
                    <a:pt x="7" y="77"/>
                    <a:pt x="9" y="77"/>
                  </a:cubicBezTo>
                  <a:cubicBezTo>
                    <a:pt x="9" y="77"/>
                    <a:pt x="9" y="77"/>
                    <a:pt x="9" y="77"/>
                  </a:cubicBezTo>
                  <a:cubicBezTo>
                    <a:pt x="11" y="77"/>
                    <a:pt x="12" y="77"/>
                    <a:pt x="14" y="76"/>
                  </a:cubicBezTo>
                  <a:cubicBezTo>
                    <a:pt x="14" y="76"/>
                    <a:pt x="14" y="76"/>
                    <a:pt x="14" y="76"/>
                  </a:cubicBezTo>
                  <a:cubicBezTo>
                    <a:pt x="16" y="76"/>
                    <a:pt x="17" y="75"/>
                    <a:pt x="18" y="75"/>
                  </a:cubicBezTo>
                  <a:cubicBezTo>
                    <a:pt x="139" y="5"/>
                    <a:pt x="139" y="5"/>
                    <a:pt x="139" y="5"/>
                  </a:cubicBezTo>
                  <a:cubicBezTo>
                    <a:pt x="141" y="4"/>
                    <a:pt x="143" y="2"/>
                    <a:pt x="143" y="0"/>
                  </a:cubicBezTo>
                  <a:cubicBezTo>
                    <a:pt x="143" y="16"/>
                    <a:pt x="143" y="16"/>
                    <a:pt x="143" y="16"/>
                  </a:cubicBezTo>
                  <a:cubicBezTo>
                    <a:pt x="143" y="18"/>
                    <a:pt x="142" y="20"/>
                    <a:pt x="139" y="22"/>
                  </a:cubicBezTo>
                  <a:cubicBezTo>
                    <a:pt x="19" y="91"/>
                    <a:pt x="19" y="91"/>
                    <a:pt x="19" y="91"/>
                  </a:cubicBezTo>
                  <a:cubicBezTo>
                    <a:pt x="18" y="92"/>
                    <a:pt x="17" y="92"/>
                    <a:pt x="17" y="92"/>
                  </a:cubicBezTo>
                  <a:cubicBezTo>
                    <a:pt x="16" y="92"/>
                    <a:pt x="16" y="92"/>
                    <a:pt x="15" y="93"/>
                  </a:cubicBezTo>
                  <a:cubicBezTo>
                    <a:pt x="15" y="93"/>
                    <a:pt x="14" y="93"/>
                    <a:pt x="14" y="93"/>
                  </a:cubicBezTo>
                  <a:cubicBezTo>
                    <a:pt x="14" y="93"/>
                    <a:pt x="14" y="93"/>
                    <a:pt x="14" y="93"/>
                  </a:cubicBezTo>
                  <a:cubicBezTo>
                    <a:pt x="14" y="93"/>
                    <a:pt x="14" y="93"/>
                    <a:pt x="14" y="93"/>
                  </a:cubicBezTo>
                  <a:cubicBezTo>
                    <a:pt x="13" y="93"/>
                    <a:pt x="13" y="93"/>
                    <a:pt x="12" y="93"/>
                  </a:cubicBezTo>
                  <a:cubicBezTo>
                    <a:pt x="12" y="93"/>
                    <a:pt x="11" y="93"/>
                    <a:pt x="11" y="93"/>
                  </a:cubicBezTo>
                  <a:cubicBezTo>
                    <a:pt x="11" y="93"/>
                    <a:pt x="10" y="93"/>
                    <a:pt x="10" y="93"/>
                  </a:cubicBezTo>
                  <a:cubicBezTo>
                    <a:pt x="10" y="93"/>
                    <a:pt x="9" y="93"/>
                    <a:pt x="9" y="93"/>
                  </a:cubicBezTo>
                  <a:cubicBezTo>
                    <a:pt x="9" y="93"/>
                    <a:pt x="9" y="93"/>
                    <a:pt x="9" y="93"/>
                  </a:cubicBezTo>
                  <a:cubicBezTo>
                    <a:pt x="9" y="93"/>
                    <a:pt x="9" y="93"/>
                    <a:pt x="8" y="93"/>
                  </a:cubicBezTo>
                  <a:cubicBezTo>
                    <a:pt x="8" y="93"/>
                    <a:pt x="7" y="93"/>
                    <a:pt x="7" y="93"/>
                  </a:cubicBezTo>
                  <a:cubicBezTo>
                    <a:pt x="6" y="93"/>
                    <a:pt x="6" y="93"/>
                    <a:pt x="5" y="93"/>
                  </a:cubicBezTo>
                  <a:cubicBezTo>
                    <a:pt x="5" y="93"/>
                    <a:pt x="5" y="93"/>
                    <a:pt x="5" y="93"/>
                  </a:cubicBezTo>
                  <a:cubicBezTo>
                    <a:pt x="4" y="93"/>
                    <a:pt x="4" y="93"/>
                    <a:pt x="4" y="93"/>
                  </a:cubicBezTo>
                  <a:cubicBezTo>
                    <a:pt x="4" y="93"/>
                    <a:pt x="3" y="93"/>
                    <a:pt x="3" y="92"/>
                  </a:cubicBezTo>
                  <a:cubicBezTo>
                    <a:pt x="2" y="92"/>
                    <a:pt x="1" y="92"/>
                    <a:pt x="0" y="91"/>
                  </a:cubicBezTo>
                  <a:cubicBezTo>
                    <a:pt x="0" y="75"/>
                    <a:pt x="0" y="75"/>
                    <a:pt x="0" y="75"/>
                  </a:cubicBezTo>
                  <a:cubicBezTo>
                    <a:pt x="1" y="75"/>
                    <a:pt x="2" y="76"/>
                    <a:pt x="4" y="76"/>
                  </a:cubicBezTo>
                  <a:close/>
                </a:path>
              </a:pathLst>
            </a:custGeom>
            <a:solidFill>
              <a:srgbClr val="0327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" name="Freeform 144"/>
            <p:cNvSpPr>
              <a:spLocks/>
            </p:cNvSpPr>
            <p:nvPr userDrawn="1"/>
          </p:nvSpPr>
          <p:spPr bwMode="auto">
            <a:xfrm>
              <a:off x="9780589" y="4813300"/>
              <a:ext cx="401638" cy="233363"/>
            </a:xfrm>
            <a:custGeom>
              <a:avLst/>
              <a:gdLst>
                <a:gd name="T0" fmla="*/ 5 w 253"/>
                <a:gd name="T1" fmla="*/ 72 h 147"/>
                <a:gd name="T2" fmla="*/ 5 w 253"/>
                <a:gd name="T3" fmla="*/ 83 h 147"/>
                <a:gd name="T4" fmla="*/ 109 w 253"/>
                <a:gd name="T5" fmla="*/ 144 h 147"/>
                <a:gd name="T6" fmla="*/ 127 w 253"/>
                <a:gd name="T7" fmla="*/ 144 h 147"/>
                <a:gd name="T8" fmla="*/ 248 w 253"/>
                <a:gd name="T9" fmla="*/ 74 h 147"/>
                <a:gd name="T10" fmla="*/ 248 w 253"/>
                <a:gd name="T11" fmla="*/ 63 h 147"/>
                <a:gd name="T12" fmla="*/ 144 w 253"/>
                <a:gd name="T13" fmla="*/ 3 h 147"/>
                <a:gd name="T14" fmla="*/ 125 w 253"/>
                <a:gd name="T15" fmla="*/ 3 h 147"/>
                <a:gd name="T16" fmla="*/ 5 w 253"/>
                <a:gd name="T17" fmla="*/ 72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3" h="147">
                  <a:moveTo>
                    <a:pt x="5" y="72"/>
                  </a:moveTo>
                  <a:cubicBezTo>
                    <a:pt x="0" y="75"/>
                    <a:pt x="0" y="80"/>
                    <a:pt x="5" y="83"/>
                  </a:cubicBezTo>
                  <a:cubicBezTo>
                    <a:pt x="109" y="144"/>
                    <a:pt x="109" y="144"/>
                    <a:pt x="109" y="144"/>
                  </a:cubicBezTo>
                  <a:cubicBezTo>
                    <a:pt x="114" y="147"/>
                    <a:pt x="122" y="147"/>
                    <a:pt x="127" y="144"/>
                  </a:cubicBezTo>
                  <a:cubicBezTo>
                    <a:pt x="248" y="74"/>
                    <a:pt x="248" y="74"/>
                    <a:pt x="248" y="74"/>
                  </a:cubicBezTo>
                  <a:cubicBezTo>
                    <a:pt x="253" y="71"/>
                    <a:pt x="253" y="66"/>
                    <a:pt x="248" y="63"/>
                  </a:cubicBezTo>
                  <a:cubicBezTo>
                    <a:pt x="144" y="3"/>
                    <a:pt x="144" y="3"/>
                    <a:pt x="144" y="3"/>
                  </a:cubicBezTo>
                  <a:cubicBezTo>
                    <a:pt x="139" y="0"/>
                    <a:pt x="131" y="0"/>
                    <a:pt x="125" y="3"/>
                  </a:cubicBezTo>
                  <a:lnTo>
                    <a:pt x="5" y="72"/>
                  </a:lnTo>
                  <a:close/>
                </a:path>
              </a:pathLst>
            </a:custGeom>
            <a:solidFill>
              <a:srgbClr val="0844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" name="Freeform 145"/>
            <p:cNvSpPr>
              <a:spLocks/>
            </p:cNvSpPr>
            <p:nvPr userDrawn="1"/>
          </p:nvSpPr>
          <p:spPr bwMode="auto">
            <a:xfrm>
              <a:off x="9974264" y="4464050"/>
              <a:ext cx="41275" cy="492125"/>
            </a:xfrm>
            <a:custGeom>
              <a:avLst/>
              <a:gdLst>
                <a:gd name="T0" fmla="*/ 4 w 26"/>
                <a:gd name="T1" fmla="*/ 13 h 310"/>
                <a:gd name="T2" fmla="*/ 0 w 26"/>
                <a:gd name="T3" fmla="*/ 94 h 310"/>
                <a:gd name="T4" fmla="*/ 4 w 26"/>
                <a:gd name="T5" fmla="*/ 310 h 310"/>
                <a:gd name="T6" fmla="*/ 26 w 26"/>
                <a:gd name="T7" fmla="*/ 298 h 310"/>
                <a:gd name="T8" fmla="*/ 26 w 26"/>
                <a:gd name="T9" fmla="*/ 0 h 310"/>
                <a:gd name="T10" fmla="*/ 4 w 26"/>
                <a:gd name="T11" fmla="*/ 13 h 3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6" h="310">
                  <a:moveTo>
                    <a:pt x="4" y="13"/>
                  </a:moveTo>
                  <a:lnTo>
                    <a:pt x="0" y="94"/>
                  </a:lnTo>
                  <a:lnTo>
                    <a:pt x="4" y="310"/>
                  </a:lnTo>
                  <a:lnTo>
                    <a:pt x="26" y="298"/>
                  </a:lnTo>
                  <a:lnTo>
                    <a:pt x="26" y="0"/>
                  </a:lnTo>
                  <a:lnTo>
                    <a:pt x="4" y="13"/>
                  </a:lnTo>
                  <a:close/>
                </a:path>
              </a:pathLst>
            </a:custGeom>
            <a:solidFill>
              <a:srgbClr val="041D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6" name="Freeform 146"/>
            <p:cNvSpPr>
              <a:spLocks/>
            </p:cNvSpPr>
            <p:nvPr userDrawn="1"/>
          </p:nvSpPr>
          <p:spPr bwMode="auto">
            <a:xfrm>
              <a:off x="9947276" y="4464050"/>
              <a:ext cx="33338" cy="492125"/>
            </a:xfrm>
            <a:custGeom>
              <a:avLst/>
              <a:gdLst>
                <a:gd name="T0" fmla="*/ 21 w 21"/>
                <a:gd name="T1" fmla="*/ 13 h 310"/>
                <a:gd name="T2" fmla="*/ 0 w 21"/>
                <a:gd name="T3" fmla="*/ 0 h 310"/>
                <a:gd name="T4" fmla="*/ 0 w 21"/>
                <a:gd name="T5" fmla="*/ 298 h 310"/>
                <a:gd name="T6" fmla="*/ 21 w 21"/>
                <a:gd name="T7" fmla="*/ 310 h 310"/>
                <a:gd name="T8" fmla="*/ 21 w 21"/>
                <a:gd name="T9" fmla="*/ 13 h 3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310">
                  <a:moveTo>
                    <a:pt x="21" y="13"/>
                  </a:moveTo>
                  <a:lnTo>
                    <a:pt x="0" y="0"/>
                  </a:lnTo>
                  <a:lnTo>
                    <a:pt x="0" y="298"/>
                  </a:lnTo>
                  <a:lnTo>
                    <a:pt x="21" y="310"/>
                  </a:lnTo>
                  <a:lnTo>
                    <a:pt x="21" y="13"/>
                  </a:lnTo>
                  <a:close/>
                </a:path>
              </a:pathLst>
            </a:custGeom>
            <a:solidFill>
              <a:srgbClr val="0835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7" name="Freeform 147"/>
            <p:cNvSpPr>
              <a:spLocks/>
            </p:cNvSpPr>
            <p:nvPr userDrawn="1"/>
          </p:nvSpPr>
          <p:spPr bwMode="auto">
            <a:xfrm>
              <a:off x="9796464" y="4462463"/>
              <a:ext cx="347663" cy="185738"/>
            </a:xfrm>
            <a:custGeom>
              <a:avLst/>
              <a:gdLst>
                <a:gd name="T0" fmla="*/ 18 w 219"/>
                <a:gd name="T1" fmla="*/ 0 h 117"/>
                <a:gd name="T2" fmla="*/ 195 w 219"/>
                <a:gd name="T3" fmla="*/ 102 h 117"/>
                <a:gd name="T4" fmla="*/ 201 w 219"/>
                <a:gd name="T5" fmla="*/ 105 h 117"/>
                <a:gd name="T6" fmla="*/ 202 w 219"/>
                <a:gd name="T7" fmla="*/ 105 h 117"/>
                <a:gd name="T8" fmla="*/ 208 w 219"/>
                <a:gd name="T9" fmla="*/ 107 h 117"/>
                <a:gd name="T10" fmla="*/ 208 w 219"/>
                <a:gd name="T11" fmla="*/ 107 h 117"/>
                <a:gd name="T12" fmla="*/ 214 w 219"/>
                <a:gd name="T13" fmla="*/ 106 h 117"/>
                <a:gd name="T14" fmla="*/ 214 w 219"/>
                <a:gd name="T15" fmla="*/ 106 h 117"/>
                <a:gd name="T16" fmla="*/ 219 w 219"/>
                <a:gd name="T17" fmla="*/ 104 h 117"/>
                <a:gd name="T18" fmla="*/ 219 w 219"/>
                <a:gd name="T19" fmla="*/ 104 h 117"/>
                <a:gd name="T20" fmla="*/ 219 w 219"/>
                <a:gd name="T21" fmla="*/ 104 h 117"/>
                <a:gd name="T22" fmla="*/ 219 w 219"/>
                <a:gd name="T23" fmla="*/ 104 h 117"/>
                <a:gd name="T24" fmla="*/ 201 w 219"/>
                <a:gd name="T25" fmla="*/ 115 h 117"/>
                <a:gd name="T26" fmla="*/ 201 w 219"/>
                <a:gd name="T27" fmla="*/ 115 h 117"/>
                <a:gd name="T28" fmla="*/ 199 w 219"/>
                <a:gd name="T29" fmla="*/ 116 h 117"/>
                <a:gd name="T30" fmla="*/ 197 w 219"/>
                <a:gd name="T31" fmla="*/ 117 h 117"/>
                <a:gd name="T32" fmla="*/ 196 w 219"/>
                <a:gd name="T33" fmla="*/ 117 h 117"/>
                <a:gd name="T34" fmla="*/ 196 w 219"/>
                <a:gd name="T35" fmla="*/ 117 h 117"/>
                <a:gd name="T36" fmla="*/ 195 w 219"/>
                <a:gd name="T37" fmla="*/ 117 h 117"/>
                <a:gd name="T38" fmla="*/ 193 w 219"/>
                <a:gd name="T39" fmla="*/ 117 h 117"/>
                <a:gd name="T40" fmla="*/ 191 w 219"/>
                <a:gd name="T41" fmla="*/ 117 h 117"/>
                <a:gd name="T42" fmla="*/ 190 w 219"/>
                <a:gd name="T43" fmla="*/ 117 h 117"/>
                <a:gd name="T44" fmla="*/ 190 w 219"/>
                <a:gd name="T45" fmla="*/ 117 h 117"/>
                <a:gd name="T46" fmla="*/ 188 w 219"/>
                <a:gd name="T47" fmla="*/ 117 h 117"/>
                <a:gd name="T48" fmla="*/ 185 w 219"/>
                <a:gd name="T49" fmla="*/ 116 h 117"/>
                <a:gd name="T50" fmla="*/ 184 w 219"/>
                <a:gd name="T51" fmla="*/ 116 h 117"/>
                <a:gd name="T52" fmla="*/ 183 w 219"/>
                <a:gd name="T53" fmla="*/ 116 h 117"/>
                <a:gd name="T54" fmla="*/ 181 w 219"/>
                <a:gd name="T55" fmla="*/ 115 h 117"/>
                <a:gd name="T56" fmla="*/ 177 w 219"/>
                <a:gd name="T57" fmla="*/ 113 h 117"/>
                <a:gd name="T58" fmla="*/ 0 w 219"/>
                <a:gd name="T59" fmla="*/ 11 h 117"/>
                <a:gd name="T60" fmla="*/ 18 w 219"/>
                <a:gd name="T61" fmla="*/ 0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19" h="117">
                  <a:moveTo>
                    <a:pt x="18" y="0"/>
                  </a:moveTo>
                  <a:cubicBezTo>
                    <a:pt x="195" y="102"/>
                    <a:pt x="195" y="102"/>
                    <a:pt x="195" y="102"/>
                  </a:cubicBezTo>
                  <a:cubicBezTo>
                    <a:pt x="197" y="103"/>
                    <a:pt x="199" y="104"/>
                    <a:pt x="201" y="105"/>
                  </a:cubicBezTo>
                  <a:cubicBezTo>
                    <a:pt x="202" y="105"/>
                    <a:pt x="202" y="105"/>
                    <a:pt x="202" y="105"/>
                  </a:cubicBezTo>
                  <a:cubicBezTo>
                    <a:pt x="204" y="106"/>
                    <a:pt x="206" y="106"/>
                    <a:pt x="208" y="107"/>
                  </a:cubicBezTo>
                  <a:cubicBezTo>
                    <a:pt x="208" y="107"/>
                    <a:pt x="208" y="107"/>
                    <a:pt x="208" y="107"/>
                  </a:cubicBezTo>
                  <a:cubicBezTo>
                    <a:pt x="210" y="107"/>
                    <a:pt x="212" y="107"/>
                    <a:pt x="214" y="106"/>
                  </a:cubicBezTo>
                  <a:cubicBezTo>
                    <a:pt x="214" y="106"/>
                    <a:pt x="214" y="106"/>
                    <a:pt x="214" y="106"/>
                  </a:cubicBezTo>
                  <a:cubicBezTo>
                    <a:pt x="216" y="106"/>
                    <a:pt x="218" y="105"/>
                    <a:pt x="219" y="104"/>
                  </a:cubicBezTo>
                  <a:cubicBezTo>
                    <a:pt x="219" y="104"/>
                    <a:pt x="219" y="104"/>
                    <a:pt x="219" y="104"/>
                  </a:cubicBezTo>
                  <a:cubicBezTo>
                    <a:pt x="219" y="104"/>
                    <a:pt x="219" y="104"/>
                    <a:pt x="219" y="104"/>
                  </a:cubicBezTo>
                  <a:cubicBezTo>
                    <a:pt x="219" y="104"/>
                    <a:pt x="219" y="104"/>
                    <a:pt x="219" y="104"/>
                  </a:cubicBezTo>
                  <a:cubicBezTo>
                    <a:pt x="201" y="115"/>
                    <a:pt x="201" y="115"/>
                    <a:pt x="201" y="115"/>
                  </a:cubicBezTo>
                  <a:cubicBezTo>
                    <a:pt x="201" y="115"/>
                    <a:pt x="201" y="115"/>
                    <a:pt x="201" y="115"/>
                  </a:cubicBezTo>
                  <a:cubicBezTo>
                    <a:pt x="200" y="115"/>
                    <a:pt x="200" y="116"/>
                    <a:pt x="199" y="116"/>
                  </a:cubicBezTo>
                  <a:cubicBezTo>
                    <a:pt x="198" y="116"/>
                    <a:pt x="198" y="116"/>
                    <a:pt x="197" y="117"/>
                  </a:cubicBezTo>
                  <a:cubicBezTo>
                    <a:pt x="197" y="117"/>
                    <a:pt x="196" y="117"/>
                    <a:pt x="196" y="117"/>
                  </a:cubicBezTo>
                  <a:cubicBezTo>
                    <a:pt x="196" y="117"/>
                    <a:pt x="196" y="117"/>
                    <a:pt x="196" y="117"/>
                  </a:cubicBezTo>
                  <a:cubicBezTo>
                    <a:pt x="196" y="117"/>
                    <a:pt x="195" y="117"/>
                    <a:pt x="195" y="117"/>
                  </a:cubicBezTo>
                  <a:cubicBezTo>
                    <a:pt x="195" y="117"/>
                    <a:pt x="194" y="117"/>
                    <a:pt x="193" y="117"/>
                  </a:cubicBezTo>
                  <a:cubicBezTo>
                    <a:pt x="192" y="117"/>
                    <a:pt x="192" y="117"/>
                    <a:pt x="191" y="117"/>
                  </a:cubicBezTo>
                  <a:cubicBezTo>
                    <a:pt x="191" y="117"/>
                    <a:pt x="190" y="117"/>
                    <a:pt x="190" y="117"/>
                  </a:cubicBezTo>
                  <a:cubicBezTo>
                    <a:pt x="190" y="117"/>
                    <a:pt x="190" y="117"/>
                    <a:pt x="190" y="117"/>
                  </a:cubicBezTo>
                  <a:cubicBezTo>
                    <a:pt x="189" y="117"/>
                    <a:pt x="189" y="117"/>
                    <a:pt x="188" y="117"/>
                  </a:cubicBezTo>
                  <a:cubicBezTo>
                    <a:pt x="187" y="117"/>
                    <a:pt x="186" y="117"/>
                    <a:pt x="185" y="116"/>
                  </a:cubicBezTo>
                  <a:cubicBezTo>
                    <a:pt x="185" y="116"/>
                    <a:pt x="185" y="116"/>
                    <a:pt x="184" y="116"/>
                  </a:cubicBezTo>
                  <a:cubicBezTo>
                    <a:pt x="184" y="116"/>
                    <a:pt x="183" y="116"/>
                    <a:pt x="183" y="116"/>
                  </a:cubicBezTo>
                  <a:cubicBezTo>
                    <a:pt x="182" y="115"/>
                    <a:pt x="182" y="115"/>
                    <a:pt x="181" y="115"/>
                  </a:cubicBezTo>
                  <a:cubicBezTo>
                    <a:pt x="180" y="114"/>
                    <a:pt x="178" y="114"/>
                    <a:pt x="177" y="113"/>
                  </a:cubicBezTo>
                  <a:cubicBezTo>
                    <a:pt x="0" y="11"/>
                    <a:pt x="0" y="11"/>
                    <a:pt x="0" y="11"/>
                  </a:cubicBezTo>
                  <a:lnTo>
                    <a:pt x="18" y="0"/>
                  </a:lnTo>
                  <a:close/>
                </a:path>
              </a:pathLst>
            </a:custGeom>
            <a:solidFill>
              <a:srgbClr val="041D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8" name="Freeform 148"/>
            <p:cNvSpPr>
              <a:spLocks/>
            </p:cNvSpPr>
            <p:nvPr userDrawn="1"/>
          </p:nvSpPr>
          <p:spPr bwMode="auto">
            <a:xfrm>
              <a:off x="9796464" y="4308475"/>
              <a:ext cx="355600" cy="377825"/>
            </a:xfrm>
            <a:custGeom>
              <a:avLst/>
              <a:gdLst>
                <a:gd name="T0" fmla="*/ 0 w 224"/>
                <a:gd name="T1" fmla="*/ 108 h 238"/>
                <a:gd name="T2" fmla="*/ 177 w 224"/>
                <a:gd name="T3" fmla="*/ 210 h 238"/>
                <a:gd name="T4" fmla="*/ 211 w 224"/>
                <a:gd name="T5" fmla="*/ 190 h 238"/>
                <a:gd name="T6" fmla="*/ 211 w 224"/>
                <a:gd name="T7" fmla="*/ 0 h 238"/>
                <a:gd name="T8" fmla="*/ 224 w 224"/>
                <a:gd name="T9" fmla="*/ 7 h 238"/>
                <a:gd name="T10" fmla="*/ 223 w 224"/>
                <a:gd name="T11" fmla="*/ 197 h 238"/>
                <a:gd name="T12" fmla="*/ 177 w 224"/>
                <a:gd name="T13" fmla="*/ 224 h 238"/>
                <a:gd name="T14" fmla="*/ 0 w 224"/>
                <a:gd name="T15" fmla="*/ 122 h 238"/>
                <a:gd name="T16" fmla="*/ 0 w 224"/>
                <a:gd name="T17" fmla="*/ 108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4" h="238">
                  <a:moveTo>
                    <a:pt x="0" y="108"/>
                  </a:moveTo>
                  <a:cubicBezTo>
                    <a:pt x="177" y="210"/>
                    <a:pt x="177" y="210"/>
                    <a:pt x="177" y="210"/>
                  </a:cubicBezTo>
                  <a:cubicBezTo>
                    <a:pt x="195" y="220"/>
                    <a:pt x="211" y="212"/>
                    <a:pt x="211" y="190"/>
                  </a:cubicBezTo>
                  <a:cubicBezTo>
                    <a:pt x="211" y="0"/>
                    <a:pt x="211" y="0"/>
                    <a:pt x="211" y="0"/>
                  </a:cubicBezTo>
                  <a:cubicBezTo>
                    <a:pt x="224" y="7"/>
                    <a:pt x="224" y="7"/>
                    <a:pt x="224" y="7"/>
                  </a:cubicBezTo>
                  <a:cubicBezTo>
                    <a:pt x="223" y="197"/>
                    <a:pt x="223" y="197"/>
                    <a:pt x="223" y="197"/>
                  </a:cubicBezTo>
                  <a:cubicBezTo>
                    <a:pt x="223" y="227"/>
                    <a:pt x="202" y="238"/>
                    <a:pt x="177" y="224"/>
                  </a:cubicBezTo>
                  <a:cubicBezTo>
                    <a:pt x="0" y="122"/>
                    <a:pt x="0" y="122"/>
                    <a:pt x="0" y="122"/>
                  </a:cubicBezTo>
                  <a:lnTo>
                    <a:pt x="0" y="108"/>
                  </a:lnTo>
                  <a:close/>
                </a:path>
              </a:pathLst>
            </a:custGeom>
            <a:solidFill>
              <a:srgbClr val="0835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9" name="Freeform 149"/>
            <p:cNvSpPr>
              <a:spLocks/>
            </p:cNvSpPr>
            <p:nvPr userDrawn="1"/>
          </p:nvSpPr>
          <p:spPr bwMode="auto">
            <a:xfrm>
              <a:off x="9675814" y="4491038"/>
              <a:ext cx="268288" cy="201613"/>
            </a:xfrm>
            <a:custGeom>
              <a:avLst/>
              <a:gdLst>
                <a:gd name="T0" fmla="*/ 0 w 169"/>
                <a:gd name="T1" fmla="*/ 0 h 127"/>
                <a:gd name="T2" fmla="*/ 0 w 169"/>
                <a:gd name="T3" fmla="*/ 2 h 127"/>
                <a:gd name="T4" fmla="*/ 0 w 169"/>
                <a:gd name="T5" fmla="*/ 2 h 127"/>
                <a:gd name="T6" fmla="*/ 1 w 169"/>
                <a:gd name="T7" fmla="*/ 4 h 127"/>
                <a:gd name="T8" fmla="*/ 1 w 169"/>
                <a:gd name="T9" fmla="*/ 5 h 127"/>
                <a:gd name="T10" fmla="*/ 3 w 169"/>
                <a:gd name="T11" fmla="*/ 6 h 127"/>
                <a:gd name="T12" fmla="*/ 4 w 169"/>
                <a:gd name="T13" fmla="*/ 8 h 127"/>
                <a:gd name="T14" fmla="*/ 6 w 169"/>
                <a:gd name="T15" fmla="*/ 8 h 127"/>
                <a:gd name="T16" fmla="*/ 165 w 169"/>
                <a:gd name="T17" fmla="*/ 101 h 127"/>
                <a:gd name="T18" fmla="*/ 169 w 169"/>
                <a:gd name="T19" fmla="*/ 112 h 127"/>
                <a:gd name="T20" fmla="*/ 165 w 169"/>
                <a:gd name="T21" fmla="*/ 127 h 127"/>
                <a:gd name="T22" fmla="*/ 6 w 169"/>
                <a:gd name="T23" fmla="*/ 34 h 127"/>
                <a:gd name="T24" fmla="*/ 5 w 169"/>
                <a:gd name="T25" fmla="*/ 34 h 127"/>
                <a:gd name="T26" fmla="*/ 4 w 169"/>
                <a:gd name="T27" fmla="*/ 33 h 127"/>
                <a:gd name="T28" fmla="*/ 3 w 169"/>
                <a:gd name="T29" fmla="*/ 32 h 127"/>
                <a:gd name="T30" fmla="*/ 3 w 169"/>
                <a:gd name="T31" fmla="*/ 32 h 127"/>
                <a:gd name="T32" fmla="*/ 2 w 169"/>
                <a:gd name="T33" fmla="*/ 31 h 127"/>
                <a:gd name="T34" fmla="*/ 1 w 169"/>
                <a:gd name="T35" fmla="*/ 30 h 127"/>
                <a:gd name="T36" fmla="*/ 1 w 169"/>
                <a:gd name="T37" fmla="*/ 30 h 127"/>
                <a:gd name="T38" fmla="*/ 1 w 169"/>
                <a:gd name="T39" fmla="*/ 29 h 127"/>
                <a:gd name="T40" fmla="*/ 0 w 169"/>
                <a:gd name="T41" fmla="*/ 28 h 127"/>
                <a:gd name="T42" fmla="*/ 0 w 169"/>
                <a:gd name="T43" fmla="*/ 28 h 127"/>
                <a:gd name="T44" fmla="*/ 0 w 169"/>
                <a:gd name="T45" fmla="*/ 28 h 127"/>
                <a:gd name="T46" fmla="*/ 0 w 169"/>
                <a:gd name="T47" fmla="*/ 27 h 127"/>
                <a:gd name="T48" fmla="*/ 0 w 169"/>
                <a:gd name="T49" fmla="*/ 26 h 127"/>
                <a:gd name="T50" fmla="*/ 0 w 169"/>
                <a:gd name="T51" fmla="*/ 26 h 127"/>
                <a:gd name="T52" fmla="*/ 0 w 169"/>
                <a:gd name="T53" fmla="*/ 26 h 127"/>
                <a:gd name="T54" fmla="*/ 0 w 169"/>
                <a:gd name="T55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69" h="127">
                  <a:moveTo>
                    <a:pt x="0" y="0"/>
                  </a:move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4"/>
                    <a:pt x="1" y="4"/>
                  </a:cubicBezTo>
                  <a:cubicBezTo>
                    <a:pt x="1" y="4"/>
                    <a:pt x="1" y="5"/>
                    <a:pt x="1" y="5"/>
                  </a:cubicBezTo>
                  <a:cubicBezTo>
                    <a:pt x="2" y="5"/>
                    <a:pt x="2" y="6"/>
                    <a:pt x="3" y="6"/>
                  </a:cubicBezTo>
                  <a:cubicBezTo>
                    <a:pt x="3" y="7"/>
                    <a:pt x="4" y="7"/>
                    <a:pt x="4" y="8"/>
                  </a:cubicBezTo>
                  <a:cubicBezTo>
                    <a:pt x="5" y="8"/>
                    <a:pt x="5" y="8"/>
                    <a:pt x="6" y="8"/>
                  </a:cubicBezTo>
                  <a:cubicBezTo>
                    <a:pt x="165" y="101"/>
                    <a:pt x="165" y="101"/>
                    <a:pt x="165" y="101"/>
                  </a:cubicBezTo>
                  <a:cubicBezTo>
                    <a:pt x="169" y="112"/>
                    <a:pt x="169" y="112"/>
                    <a:pt x="169" y="112"/>
                  </a:cubicBezTo>
                  <a:cubicBezTo>
                    <a:pt x="165" y="127"/>
                    <a:pt x="165" y="127"/>
                    <a:pt x="165" y="127"/>
                  </a:cubicBezTo>
                  <a:cubicBezTo>
                    <a:pt x="6" y="34"/>
                    <a:pt x="6" y="34"/>
                    <a:pt x="6" y="34"/>
                  </a:cubicBezTo>
                  <a:cubicBezTo>
                    <a:pt x="6" y="34"/>
                    <a:pt x="5" y="34"/>
                    <a:pt x="5" y="34"/>
                  </a:cubicBezTo>
                  <a:cubicBezTo>
                    <a:pt x="5" y="34"/>
                    <a:pt x="5" y="33"/>
                    <a:pt x="4" y="33"/>
                  </a:cubicBezTo>
                  <a:cubicBezTo>
                    <a:pt x="4" y="33"/>
                    <a:pt x="3" y="32"/>
                    <a:pt x="3" y="32"/>
                  </a:cubicBezTo>
                  <a:cubicBezTo>
                    <a:pt x="3" y="32"/>
                    <a:pt x="3" y="32"/>
                    <a:pt x="3" y="32"/>
                  </a:cubicBezTo>
                  <a:cubicBezTo>
                    <a:pt x="2" y="32"/>
                    <a:pt x="2" y="31"/>
                    <a:pt x="2" y="31"/>
                  </a:cubicBezTo>
                  <a:cubicBezTo>
                    <a:pt x="2" y="30"/>
                    <a:pt x="1" y="30"/>
                    <a:pt x="1" y="30"/>
                  </a:cubicBezTo>
                  <a:cubicBezTo>
                    <a:pt x="1" y="30"/>
                    <a:pt x="1" y="30"/>
                    <a:pt x="1" y="30"/>
                  </a:cubicBezTo>
                  <a:cubicBezTo>
                    <a:pt x="1" y="30"/>
                    <a:pt x="1" y="30"/>
                    <a:pt x="1" y="29"/>
                  </a:cubicBezTo>
                  <a:cubicBezTo>
                    <a:pt x="1" y="29"/>
                    <a:pt x="0" y="29"/>
                    <a:pt x="0" y="28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28"/>
                    <a:pt x="0" y="27"/>
                    <a:pt x="0" y="27"/>
                  </a:cubicBezTo>
                  <a:cubicBezTo>
                    <a:pt x="0" y="27"/>
                    <a:pt x="0" y="26"/>
                    <a:pt x="0" y="26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26"/>
                    <a:pt x="0" y="26"/>
                    <a:pt x="0" y="2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534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0" name="Freeform 150"/>
            <p:cNvSpPr>
              <a:spLocks/>
            </p:cNvSpPr>
            <p:nvPr userDrawn="1"/>
          </p:nvSpPr>
          <p:spPr bwMode="auto">
            <a:xfrm>
              <a:off x="9937751" y="4468813"/>
              <a:ext cx="349250" cy="228600"/>
            </a:xfrm>
            <a:custGeom>
              <a:avLst/>
              <a:gdLst>
                <a:gd name="T0" fmla="*/ 7 w 220"/>
                <a:gd name="T1" fmla="*/ 118 h 144"/>
                <a:gd name="T2" fmla="*/ 7 w 220"/>
                <a:gd name="T3" fmla="*/ 118 h 144"/>
                <a:gd name="T4" fmla="*/ 14 w 220"/>
                <a:gd name="T5" fmla="*/ 119 h 144"/>
                <a:gd name="T6" fmla="*/ 15 w 220"/>
                <a:gd name="T7" fmla="*/ 119 h 144"/>
                <a:gd name="T8" fmla="*/ 22 w 220"/>
                <a:gd name="T9" fmla="*/ 118 h 144"/>
                <a:gd name="T10" fmla="*/ 22 w 220"/>
                <a:gd name="T11" fmla="*/ 118 h 144"/>
                <a:gd name="T12" fmla="*/ 29 w 220"/>
                <a:gd name="T13" fmla="*/ 115 h 144"/>
                <a:gd name="T14" fmla="*/ 214 w 220"/>
                <a:gd name="T15" fmla="*/ 8 h 144"/>
                <a:gd name="T16" fmla="*/ 220 w 220"/>
                <a:gd name="T17" fmla="*/ 0 h 144"/>
                <a:gd name="T18" fmla="*/ 220 w 220"/>
                <a:gd name="T19" fmla="*/ 26 h 144"/>
                <a:gd name="T20" fmla="*/ 214 w 220"/>
                <a:gd name="T21" fmla="*/ 34 h 144"/>
                <a:gd name="T22" fmla="*/ 29 w 220"/>
                <a:gd name="T23" fmla="*/ 141 h 144"/>
                <a:gd name="T24" fmla="*/ 26 w 220"/>
                <a:gd name="T25" fmla="*/ 142 h 144"/>
                <a:gd name="T26" fmla="*/ 24 w 220"/>
                <a:gd name="T27" fmla="*/ 143 h 144"/>
                <a:gd name="T28" fmla="*/ 22 w 220"/>
                <a:gd name="T29" fmla="*/ 143 h 144"/>
                <a:gd name="T30" fmla="*/ 22 w 220"/>
                <a:gd name="T31" fmla="*/ 143 h 144"/>
                <a:gd name="T32" fmla="*/ 22 w 220"/>
                <a:gd name="T33" fmla="*/ 144 h 144"/>
                <a:gd name="T34" fmla="*/ 20 w 220"/>
                <a:gd name="T35" fmla="*/ 144 h 144"/>
                <a:gd name="T36" fmla="*/ 18 w 220"/>
                <a:gd name="T37" fmla="*/ 144 h 144"/>
                <a:gd name="T38" fmla="*/ 16 w 220"/>
                <a:gd name="T39" fmla="*/ 144 h 144"/>
                <a:gd name="T40" fmla="*/ 15 w 220"/>
                <a:gd name="T41" fmla="*/ 144 h 144"/>
                <a:gd name="T42" fmla="*/ 15 w 220"/>
                <a:gd name="T43" fmla="*/ 144 h 144"/>
                <a:gd name="T44" fmla="*/ 14 w 220"/>
                <a:gd name="T45" fmla="*/ 144 h 144"/>
                <a:gd name="T46" fmla="*/ 11 w 220"/>
                <a:gd name="T47" fmla="*/ 144 h 144"/>
                <a:gd name="T48" fmla="*/ 9 w 220"/>
                <a:gd name="T49" fmla="*/ 144 h 144"/>
                <a:gd name="T50" fmla="*/ 8 w 220"/>
                <a:gd name="T51" fmla="*/ 143 h 144"/>
                <a:gd name="T52" fmla="*/ 7 w 220"/>
                <a:gd name="T53" fmla="*/ 143 h 144"/>
                <a:gd name="T54" fmla="*/ 5 w 220"/>
                <a:gd name="T55" fmla="*/ 143 h 144"/>
                <a:gd name="T56" fmla="*/ 0 w 220"/>
                <a:gd name="T57" fmla="*/ 141 h 144"/>
                <a:gd name="T58" fmla="*/ 0 w 220"/>
                <a:gd name="T59" fmla="*/ 115 h 144"/>
                <a:gd name="T60" fmla="*/ 7 w 220"/>
                <a:gd name="T61" fmla="*/ 118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20" h="144">
                  <a:moveTo>
                    <a:pt x="7" y="118"/>
                  </a:moveTo>
                  <a:cubicBezTo>
                    <a:pt x="7" y="118"/>
                    <a:pt x="7" y="118"/>
                    <a:pt x="7" y="118"/>
                  </a:cubicBezTo>
                  <a:cubicBezTo>
                    <a:pt x="10" y="118"/>
                    <a:pt x="12" y="119"/>
                    <a:pt x="14" y="119"/>
                  </a:cubicBezTo>
                  <a:cubicBezTo>
                    <a:pt x="15" y="119"/>
                    <a:pt x="15" y="119"/>
                    <a:pt x="15" y="119"/>
                  </a:cubicBezTo>
                  <a:cubicBezTo>
                    <a:pt x="17" y="119"/>
                    <a:pt x="20" y="118"/>
                    <a:pt x="22" y="118"/>
                  </a:cubicBezTo>
                  <a:cubicBezTo>
                    <a:pt x="22" y="118"/>
                    <a:pt x="22" y="118"/>
                    <a:pt x="22" y="118"/>
                  </a:cubicBezTo>
                  <a:cubicBezTo>
                    <a:pt x="25" y="117"/>
                    <a:pt x="27" y="116"/>
                    <a:pt x="29" y="115"/>
                  </a:cubicBezTo>
                  <a:cubicBezTo>
                    <a:pt x="214" y="8"/>
                    <a:pt x="214" y="8"/>
                    <a:pt x="214" y="8"/>
                  </a:cubicBezTo>
                  <a:cubicBezTo>
                    <a:pt x="218" y="6"/>
                    <a:pt x="220" y="3"/>
                    <a:pt x="220" y="0"/>
                  </a:cubicBezTo>
                  <a:cubicBezTo>
                    <a:pt x="220" y="26"/>
                    <a:pt x="220" y="26"/>
                    <a:pt x="220" y="26"/>
                  </a:cubicBezTo>
                  <a:cubicBezTo>
                    <a:pt x="220" y="29"/>
                    <a:pt x="218" y="32"/>
                    <a:pt x="214" y="34"/>
                  </a:cubicBezTo>
                  <a:cubicBezTo>
                    <a:pt x="29" y="141"/>
                    <a:pt x="29" y="141"/>
                    <a:pt x="29" y="141"/>
                  </a:cubicBezTo>
                  <a:cubicBezTo>
                    <a:pt x="28" y="141"/>
                    <a:pt x="27" y="142"/>
                    <a:pt x="26" y="142"/>
                  </a:cubicBezTo>
                  <a:cubicBezTo>
                    <a:pt x="25" y="143"/>
                    <a:pt x="25" y="143"/>
                    <a:pt x="24" y="143"/>
                  </a:cubicBezTo>
                  <a:cubicBezTo>
                    <a:pt x="23" y="143"/>
                    <a:pt x="23" y="143"/>
                    <a:pt x="22" y="143"/>
                  </a:cubicBezTo>
                  <a:cubicBezTo>
                    <a:pt x="22" y="143"/>
                    <a:pt x="22" y="143"/>
                    <a:pt x="22" y="143"/>
                  </a:cubicBezTo>
                  <a:cubicBezTo>
                    <a:pt x="22" y="143"/>
                    <a:pt x="22" y="144"/>
                    <a:pt x="22" y="144"/>
                  </a:cubicBezTo>
                  <a:cubicBezTo>
                    <a:pt x="21" y="144"/>
                    <a:pt x="20" y="144"/>
                    <a:pt x="20" y="144"/>
                  </a:cubicBezTo>
                  <a:cubicBezTo>
                    <a:pt x="19" y="144"/>
                    <a:pt x="18" y="144"/>
                    <a:pt x="18" y="144"/>
                  </a:cubicBezTo>
                  <a:cubicBezTo>
                    <a:pt x="17" y="144"/>
                    <a:pt x="16" y="144"/>
                    <a:pt x="16" y="144"/>
                  </a:cubicBezTo>
                  <a:cubicBezTo>
                    <a:pt x="15" y="144"/>
                    <a:pt x="15" y="144"/>
                    <a:pt x="15" y="144"/>
                  </a:cubicBezTo>
                  <a:cubicBezTo>
                    <a:pt x="15" y="144"/>
                    <a:pt x="15" y="144"/>
                    <a:pt x="15" y="144"/>
                  </a:cubicBezTo>
                  <a:cubicBezTo>
                    <a:pt x="14" y="144"/>
                    <a:pt x="14" y="144"/>
                    <a:pt x="14" y="144"/>
                  </a:cubicBezTo>
                  <a:cubicBezTo>
                    <a:pt x="13" y="144"/>
                    <a:pt x="12" y="144"/>
                    <a:pt x="11" y="144"/>
                  </a:cubicBezTo>
                  <a:cubicBezTo>
                    <a:pt x="10" y="144"/>
                    <a:pt x="10" y="144"/>
                    <a:pt x="9" y="144"/>
                  </a:cubicBezTo>
                  <a:cubicBezTo>
                    <a:pt x="8" y="144"/>
                    <a:pt x="8" y="144"/>
                    <a:pt x="8" y="143"/>
                  </a:cubicBezTo>
                  <a:cubicBezTo>
                    <a:pt x="7" y="143"/>
                    <a:pt x="7" y="143"/>
                    <a:pt x="7" y="143"/>
                  </a:cubicBezTo>
                  <a:cubicBezTo>
                    <a:pt x="6" y="143"/>
                    <a:pt x="5" y="143"/>
                    <a:pt x="5" y="143"/>
                  </a:cubicBezTo>
                  <a:cubicBezTo>
                    <a:pt x="3" y="142"/>
                    <a:pt x="2" y="142"/>
                    <a:pt x="0" y="141"/>
                  </a:cubicBezTo>
                  <a:cubicBezTo>
                    <a:pt x="0" y="115"/>
                    <a:pt x="0" y="115"/>
                    <a:pt x="0" y="115"/>
                  </a:cubicBezTo>
                  <a:cubicBezTo>
                    <a:pt x="2" y="116"/>
                    <a:pt x="4" y="117"/>
                    <a:pt x="7" y="118"/>
                  </a:cubicBezTo>
                  <a:close/>
                </a:path>
              </a:pathLst>
            </a:custGeom>
            <a:solidFill>
              <a:srgbClr val="0327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1" name="Freeform 151"/>
            <p:cNvSpPr>
              <a:spLocks/>
            </p:cNvSpPr>
            <p:nvPr userDrawn="1"/>
          </p:nvSpPr>
          <p:spPr bwMode="auto">
            <a:xfrm>
              <a:off x="9672639" y="4300538"/>
              <a:ext cx="617538" cy="358775"/>
            </a:xfrm>
            <a:custGeom>
              <a:avLst/>
              <a:gdLst>
                <a:gd name="T0" fmla="*/ 8 w 389"/>
                <a:gd name="T1" fmla="*/ 112 h 226"/>
                <a:gd name="T2" fmla="*/ 8 w 389"/>
                <a:gd name="T3" fmla="*/ 128 h 226"/>
                <a:gd name="T4" fmla="*/ 167 w 389"/>
                <a:gd name="T5" fmla="*/ 221 h 226"/>
                <a:gd name="T6" fmla="*/ 196 w 389"/>
                <a:gd name="T7" fmla="*/ 221 h 226"/>
                <a:gd name="T8" fmla="*/ 381 w 389"/>
                <a:gd name="T9" fmla="*/ 114 h 226"/>
                <a:gd name="T10" fmla="*/ 381 w 389"/>
                <a:gd name="T11" fmla="*/ 98 h 226"/>
                <a:gd name="T12" fmla="*/ 222 w 389"/>
                <a:gd name="T13" fmla="*/ 5 h 226"/>
                <a:gd name="T14" fmla="*/ 193 w 389"/>
                <a:gd name="T15" fmla="*/ 5 h 226"/>
                <a:gd name="T16" fmla="*/ 8 w 389"/>
                <a:gd name="T17" fmla="*/ 112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89" h="226">
                  <a:moveTo>
                    <a:pt x="8" y="112"/>
                  </a:moveTo>
                  <a:cubicBezTo>
                    <a:pt x="0" y="116"/>
                    <a:pt x="0" y="124"/>
                    <a:pt x="8" y="128"/>
                  </a:cubicBezTo>
                  <a:cubicBezTo>
                    <a:pt x="167" y="221"/>
                    <a:pt x="167" y="221"/>
                    <a:pt x="167" y="221"/>
                  </a:cubicBezTo>
                  <a:cubicBezTo>
                    <a:pt x="175" y="226"/>
                    <a:pt x="188" y="226"/>
                    <a:pt x="196" y="221"/>
                  </a:cubicBezTo>
                  <a:cubicBezTo>
                    <a:pt x="381" y="114"/>
                    <a:pt x="381" y="114"/>
                    <a:pt x="381" y="114"/>
                  </a:cubicBezTo>
                  <a:cubicBezTo>
                    <a:pt x="389" y="110"/>
                    <a:pt x="389" y="102"/>
                    <a:pt x="381" y="98"/>
                  </a:cubicBezTo>
                  <a:cubicBezTo>
                    <a:pt x="222" y="5"/>
                    <a:pt x="222" y="5"/>
                    <a:pt x="222" y="5"/>
                  </a:cubicBezTo>
                  <a:cubicBezTo>
                    <a:pt x="214" y="0"/>
                    <a:pt x="201" y="0"/>
                    <a:pt x="193" y="5"/>
                  </a:cubicBezTo>
                  <a:lnTo>
                    <a:pt x="8" y="112"/>
                  </a:lnTo>
                  <a:close/>
                </a:path>
              </a:pathLst>
            </a:custGeom>
            <a:solidFill>
              <a:srgbClr val="0844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2" name="Freeform 152"/>
            <p:cNvSpPr>
              <a:spLocks/>
            </p:cNvSpPr>
            <p:nvPr userDrawn="1"/>
          </p:nvSpPr>
          <p:spPr bwMode="auto">
            <a:xfrm>
              <a:off x="9605964" y="4208463"/>
              <a:ext cx="600075" cy="369888"/>
            </a:xfrm>
            <a:custGeom>
              <a:avLst/>
              <a:gdLst>
                <a:gd name="T0" fmla="*/ 322 w 378"/>
                <a:gd name="T1" fmla="*/ 52 h 233"/>
                <a:gd name="T2" fmla="*/ 361 w 378"/>
                <a:gd name="T3" fmla="*/ 60 h 233"/>
                <a:gd name="T4" fmla="*/ 373 w 378"/>
                <a:gd name="T5" fmla="*/ 133 h 233"/>
                <a:gd name="T6" fmla="*/ 261 w 378"/>
                <a:gd name="T7" fmla="*/ 221 h 233"/>
                <a:gd name="T8" fmla="*/ 4 w 378"/>
                <a:gd name="T9" fmla="*/ 107 h 233"/>
                <a:gd name="T10" fmla="*/ 28 w 378"/>
                <a:gd name="T11" fmla="*/ 30 h 233"/>
                <a:gd name="T12" fmla="*/ 133 w 378"/>
                <a:gd name="T13" fmla="*/ 14 h 233"/>
                <a:gd name="T14" fmla="*/ 255 w 378"/>
                <a:gd name="T15" fmla="*/ 56 h 233"/>
                <a:gd name="T16" fmla="*/ 322 w 378"/>
                <a:gd name="T17" fmla="*/ 52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78" h="233">
                  <a:moveTo>
                    <a:pt x="322" y="52"/>
                  </a:moveTo>
                  <a:cubicBezTo>
                    <a:pt x="361" y="60"/>
                    <a:pt x="361" y="60"/>
                    <a:pt x="361" y="60"/>
                  </a:cubicBezTo>
                  <a:cubicBezTo>
                    <a:pt x="374" y="88"/>
                    <a:pt x="378" y="111"/>
                    <a:pt x="373" y="133"/>
                  </a:cubicBezTo>
                  <a:cubicBezTo>
                    <a:pt x="363" y="176"/>
                    <a:pt x="302" y="215"/>
                    <a:pt x="261" y="221"/>
                  </a:cubicBezTo>
                  <a:cubicBezTo>
                    <a:pt x="184" y="233"/>
                    <a:pt x="64" y="138"/>
                    <a:pt x="4" y="107"/>
                  </a:cubicBezTo>
                  <a:cubicBezTo>
                    <a:pt x="0" y="55"/>
                    <a:pt x="7" y="43"/>
                    <a:pt x="28" y="30"/>
                  </a:cubicBezTo>
                  <a:cubicBezTo>
                    <a:pt x="67" y="7"/>
                    <a:pt x="97" y="0"/>
                    <a:pt x="133" y="14"/>
                  </a:cubicBezTo>
                  <a:cubicBezTo>
                    <a:pt x="179" y="31"/>
                    <a:pt x="219" y="38"/>
                    <a:pt x="255" y="56"/>
                  </a:cubicBezTo>
                  <a:lnTo>
                    <a:pt x="322" y="52"/>
                  </a:lnTo>
                  <a:close/>
                </a:path>
              </a:pathLst>
            </a:custGeom>
            <a:solidFill>
              <a:srgbClr val="005B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3" name="Freeform 153"/>
            <p:cNvSpPr>
              <a:spLocks/>
            </p:cNvSpPr>
            <p:nvPr userDrawn="1"/>
          </p:nvSpPr>
          <p:spPr bwMode="auto">
            <a:xfrm>
              <a:off x="7696201" y="4632325"/>
              <a:ext cx="171450" cy="130175"/>
            </a:xfrm>
            <a:custGeom>
              <a:avLst/>
              <a:gdLst>
                <a:gd name="T0" fmla="*/ 0 w 108"/>
                <a:gd name="T1" fmla="*/ 0 h 82"/>
                <a:gd name="T2" fmla="*/ 1 w 108"/>
                <a:gd name="T3" fmla="*/ 1 h 82"/>
                <a:gd name="T4" fmla="*/ 1 w 108"/>
                <a:gd name="T5" fmla="*/ 1 h 82"/>
                <a:gd name="T6" fmla="*/ 1 w 108"/>
                <a:gd name="T7" fmla="*/ 2 h 82"/>
                <a:gd name="T8" fmla="*/ 1 w 108"/>
                <a:gd name="T9" fmla="*/ 3 h 82"/>
                <a:gd name="T10" fmla="*/ 2 w 108"/>
                <a:gd name="T11" fmla="*/ 4 h 82"/>
                <a:gd name="T12" fmla="*/ 3 w 108"/>
                <a:gd name="T13" fmla="*/ 5 h 82"/>
                <a:gd name="T14" fmla="*/ 4 w 108"/>
                <a:gd name="T15" fmla="*/ 5 h 82"/>
                <a:gd name="T16" fmla="*/ 108 w 108"/>
                <a:gd name="T17" fmla="*/ 65 h 82"/>
                <a:gd name="T18" fmla="*/ 108 w 108"/>
                <a:gd name="T19" fmla="*/ 82 h 82"/>
                <a:gd name="T20" fmla="*/ 4 w 108"/>
                <a:gd name="T21" fmla="*/ 22 h 82"/>
                <a:gd name="T22" fmla="*/ 4 w 108"/>
                <a:gd name="T23" fmla="*/ 22 h 82"/>
                <a:gd name="T24" fmla="*/ 3 w 108"/>
                <a:gd name="T25" fmla="*/ 21 h 82"/>
                <a:gd name="T26" fmla="*/ 2 w 108"/>
                <a:gd name="T27" fmla="*/ 20 h 82"/>
                <a:gd name="T28" fmla="*/ 2 w 108"/>
                <a:gd name="T29" fmla="*/ 20 h 82"/>
                <a:gd name="T30" fmla="*/ 2 w 108"/>
                <a:gd name="T31" fmla="*/ 20 h 82"/>
                <a:gd name="T32" fmla="*/ 1 w 108"/>
                <a:gd name="T33" fmla="*/ 19 h 82"/>
                <a:gd name="T34" fmla="*/ 1 w 108"/>
                <a:gd name="T35" fmla="*/ 19 h 82"/>
                <a:gd name="T36" fmla="*/ 1 w 108"/>
                <a:gd name="T37" fmla="*/ 19 h 82"/>
                <a:gd name="T38" fmla="*/ 1 w 108"/>
                <a:gd name="T39" fmla="*/ 18 h 82"/>
                <a:gd name="T40" fmla="*/ 1 w 108"/>
                <a:gd name="T41" fmla="*/ 18 h 82"/>
                <a:gd name="T42" fmla="*/ 1 w 108"/>
                <a:gd name="T43" fmla="*/ 18 h 82"/>
                <a:gd name="T44" fmla="*/ 0 w 108"/>
                <a:gd name="T45" fmla="*/ 17 h 82"/>
                <a:gd name="T46" fmla="*/ 0 w 108"/>
                <a:gd name="T47" fmla="*/ 17 h 82"/>
                <a:gd name="T48" fmla="*/ 0 w 108"/>
                <a:gd name="T49" fmla="*/ 16 h 82"/>
                <a:gd name="T50" fmla="*/ 0 w 108"/>
                <a:gd name="T51" fmla="*/ 16 h 82"/>
                <a:gd name="T52" fmla="*/ 0 w 108"/>
                <a:gd name="T53" fmla="*/ 0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08" h="82">
                  <a:moveTo>
                    <a:pt x="0" y="0"/>
                  </a:moveTo>
                  <a:cubicBezTo>
                    <a:pt x="0" y="0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3"/>
                    <a:pt x="2" y="3"/>
                    <a:pt x="2" y="4"/>
                  </a:cubicBezTo>
                  <a:cubicBezTo>
                    <a:pt x="3" y="4"/>
                    <a:pt x="3" y="4"/>
                    <a:pt x="3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108" y="65"/>
                    <a:pt x="108" y="65"/>
                    <a:pt x="108" y="65"/>
                  </a:cubicBezTo>
                  <a:cubicBezTo>
                    <a:pt x="108" y="82"/>
                    <a:pt x="108" y="82"/>
                    <a:pt x="108" y="82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4" y="21"/>
                    <a:pt x="4" y="21"/>
                    <a:pt x="3" y="21"/>
                  </a:cubicBezTo>
                  <a:cubicBezTo>
                    <a:pt x="3" y="21"/>
                    <a:pt x="3" y="21"/>
                    <a:pt x="2" y="2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1" y="19"/>
                    <a:pt x="1" y="18"/>
                    <a:pt x="1" y="18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1" y="18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534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4" name="Freeform 154"/>
            <p:cNvSpPr>
              <a:spLocks/>
            </p:cNvSpPr>
            <p:nvPr userDrawn="1"/>
          </p:nvSpPr>
          <p:spPr bwMode="auto">
            <a:xfrm>
              <a:off x="7867651" y="4618038"/>
              <a:ext cx="227013" cy="147638"/>
            </a:xfrm>
            <a:custGeom>
              <a:avLst/>
              <a:gdLst>
                <a:gd name="T0" fmla="*/ 4 w 143"/>
                <a:gd name="T1" fmla="*/ 76 h 93"/>
                <a:gd name="T2" fmla="*/ 5 w 143"/>
                <a:gd name="T3" fmla="*/ 76 h 93"/>
                <a:gd name="T4" fmla="*/ 9 w 143"/>
                <a:gd name="T5" fmla="*/ 77 h 93"/>
                <a:gd name="T6" fmla="*/ 9 w 143"/>
                <a:gd name="T7" fmla="*/ 77 h 93"/>
                <a:gd name="T8" fmla="*/ 14 w 143"/>
                <a:gd name="T9" fmla="*/ 76 h 93"/>
                <a:gd name="T10" fmla="*/ 14 w 143"/>
                <a:gd name="T11" fmla="*/ 76 h 93"/>
                <a:gd name="T12" fmla="*/ 19 w 143"/>
                <a:gd name="T13" fmla="*/ 74 h 93"/>
                <a:gd name="T14" fmla="*/ 139 w 143"/>
                <a:gd name="T15" fmla="*/ 5 h 93"/>
                <a:gd name="T16" fmla="*/ 143 w 143"/>
                <a:gd name="T17" fmla="*/ 0 h 93"/>
                <a:gd name="T18" fmla="*/ 143 w 143"/>
                <a:gd name="T19" fmla="*/ 16 h 93"/>
                <a:gd name="T20" fmla="*/ 139 w 143"/>
                <a:gd name="T21" fmla="*/ 22 h 93"/>
                <a:gd name="T22" fmla="*/ 19 w 143"/>
                <a:gd name="T23" fmla="*/ 91 h 93"/>
                <a:gd name="T24" fmla="*/ 17 w 143"/>
                <a:gd name="T25" fmla="*/ 92 h 93"/>
                <a:gd name="T26" fmla="*/ 15 w 143"/>
                <a:gd name="T27" fmla="*/ 93 h 93"/>
                <a:gd name="T28" fmla="*/ 14 w 143"/>
                <a:gd name="T29" fmla="*/ 93 h 93"/>
                <a:gd name="T30" fmla="*/ 14 w 143"/>
                <a:gd name="T31" fmla="*/ 93 h 93"/>
                <a:gd name="T32" fmla="*/ 14 w 143"/>
                <a:gd name="T33" fmla="*/ 93 h 93"/>
                <a:gd name="T34" fmla="*/ 12 w 143"/>
                <a:gd name="T35" fmla="*/ 93 h 93"/>
                <a:gd name="T36" fmla="*/ 11 w 143"/>
                <a:gd name="T37" fmla="*/ 93 h 93"/>
                <a:gd name="T38" fmla="*/ 10 w 143"/>
                <a:gd name="T39" fmla="*/ 93 h 93"/>
                <a:gd name="T40" fmla="*/ 9 w 143"/>
                <a:gd name="T41" fmla="*/ 93 h 93"/>
                <a:gd name="T42" fmla="*/ 9 w 143"/>
                <a:gd name="T43" fmla="*/ 93 h 93"/>
                <a:gd name="T44" fmla="*/ 9 w 143"/>
                <a:gd name="T45" fmla="*/ 93 h 93"/>
                <a:gd name="T46" fmla="*/ 7 w 143"/>
                <a:gd name="T47" fmla="*/ 93 h 93"/>
                <a:gd name="T48" fmla="*/ 5 w 143"/>
                <a:gd name="T49" fmla="*/ 93 h 93"/>
                <a:gd name="T50" fmla="*/ 5 w 143"/>
                <a:gd name="T51" fmla="*/ 93 h 93"/>
                <a:gd name="T52" fmla="*/ 4 w 143"/>
                <a:gd name="T53" fmla="*/ 93 h 93"/>
                <a:gd name="T54" fmla="*/ 3 w 143"/>
                <a:gd name="T55" fmla="*/ 92 h 93"/>
                <a:gd name="T56" fmla="*/ 0 w 143"/>
                <a:gd name="T57" fmla="*/ 91 h 93"/>
                <a:gd name="T58" fmla="*/ 0 w 143"/>
                <a:gd name="T59" fmla="*/ 74 h 93"/>
                <a:gd name="T60" fmla="*/ 4 w 143"/>
                <a:gd name="T61" fmla="*/ 76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43" h="93">
                  <a:moveTo>
                    <a:pt x="4" y="76"/>
                  </a:moveTo>
                  <a:cubicBezTo>
                    <a:pt x="4" y="76"/>
                    <a:pt x="4" y="76"/>
                    <a:pt x="5" y="76"/>
                  </a:cubicBezTo>
                  <a:cubicBezTo>
                    <a:pt x="6" y="76"/>
                    <a:pt x="8" y="77"/>
                    <a:pt x="9" y="77"/>
                  </a:cubicBezTo>
                  <a:cubicBezTo>
                    <a:pt x="9" y="77"/>
                    <a:pt x="9" y="77"/>
                    <a:pt x="9" y="77"/>
                  </a:cubicBezTo>
                  <a:cubicBezTo>
                    <a:pt x="11" y="77"/>
                    <a:pt x="13" y="77"/>
                    <a:pt x="14" y="76"/>
                  </a:cubicBezTo>
                  <a:cubicBezTo>
                    <a:pt x="14" y="76"/>
                    <a:pt x="14" y="76"/>
                    <a:pt x="14" y="76"/>
                  </a:cubicBezTo>
                  <a:cubicBezTo>
                    <a:pt x="16" y="76"/>
                    <a:pt x="17" y="75"/>
                    <a:pt x="19" y="74"/>
                  </a:cubicBezTo>
                  <a:cubicBezTo>
                    <a:pt x="139" y="5"/>
                    <a:pt x="139" y="5"/>
                    <a:pt x="139" y="5"/>
                  </a:cubicBezTo>
                  <a:cubicBezTo>
                    <a:pt x="142" y="3"/>
                    <a:pt x="143" y="1"/>
                    <a:pt x="143" y="0"/>
                  </a:cubicBezTo>
                  <a:cubicBezTo>
                    <a:pt x="143" y="16"/>
                    <a:pt x="143" y="16"/>
                    <a:pt x="143" y="16"/>
                  </a:cubicBezTo>
                  <a:cubicBezTo>
                    <a:pt x="143" y="18"/>
                    <a:pt x="142" y="20"/>
                    <a:pt x="139" y="22"/>
                  </a:cubicBezTo>
                  <a:cubicBezTo>
                    <a:pt x="19" y="91"/>
                    <a:pt x="19" y="91"/>
                    <a:pt x="19" y="91"/>
                  </a:cubicBezTo>
                  <a:cubicBezTo>
                    <a:pt x="18" y="91"/>
                    <a:pt x="17" y="92"/>
                    <a:pt x="17" y="92"/>
                  </a:cubicBezTo>
                  <a:cubicBezTo>
                    <a:pt x="16" y="92"/>
                    <a:pt x="16" y="92"/>
                    <a:pt x="15" y="93"/>
                  </a:cubicBezTo>
                  <a:cubicBezTo>
                    <a:pt x="15" y="93"/>
                    <a:pt x="15" y="93"/>
                    <a:pt x="14" y="93"/>
                  </a:cubicBezTo>
                  <a:cubicBezTo>
                    <a:pt x="14" y="93"/>
                    <a:pt x="14" y="93"/>
                    <a:pt x="14" y="93"/>
                  </a:cubicBezTo>
                  <a:cubicBezTo>
                    <a:pt x="14" y="93"/>
                    <a:pt x="14" y="93"/>
                    <a:pt x="14" y="93"/>
                  </a:cubicBezTo>
                  <a:cubicBezTo>
                    <a:pt x="13" y="93"/>
                    <a:pt x="13" y="93"/>
                    <a:pt x="12" y="93"/>
                  </a:cubicBezTo>
                  <a:cubicBezTo>
                    <a:pt x="12" y="93"/>
                    <a:pt x="12" y="93"/>
                    <a:pt x="11" y="93"/>
                  </a:cubicBezTo>
                  <a:cubicBezTo>
                    <a:pt x="11" y="93"/>
                    <a:pt x="10" y="93"/>
                    <a:pt x="10" y="93"/>
                  </a:cubicBezTo>
                  <a:cubicBezTo>
                    <a:pt x="10" y="93"/>
                    <a:pt x="10" y="93"/>
                    <a:pt x="9" y="93"/>
                  </a:cubicBezTo>
                  <a:cubicBezTo>
                    <a:pt x="9" y="93"/>
                    <a:pt x="9" y="93"/>
                    <a:pt x="9" y="93"/>
                  </a:cubicBezTo>
                  <a:cubicBezTo>
                    <a:pt x="9" y="93"/>
                    <a:pt x="9" y="93"/>
                    <a:pt x="9" y="93"/>
                  </a:cubicBezTo>
                  <a:cubicBezTo>
                    <a:pt x="8" y="93"/>
                    <a:pt x="8" y="93"/>
                    <a:pt x="7" y="93"/>
                  </a:cubicBezTo>
                  <a:cubicBezTo>
                    <a:pt x="7" y="93"/>
                    <a:pt x="6" y="93"/>
                    <a:pt x="5" y="93"/>
                  </a:cubicBezTo>
                  <a:cubicBezTo>
                    <a:pt x="5" y="93"/>
                    <a:pt x="5" y="93"/>
                    <a:pt x="5" y="93"/>
                  </a:cubicBezTo>
                  <a:cubicBezTo>
                    <a:pt x="4" y="93"/>
                    <a:pt x="4" y="93"/>
                    <a:pt x="4" y="93"/>
                  </a:cubicBezTo>
                  <a:cubicBezTo>
                    <a:pt x="4" y="93"/>
                    <a:pt x="3" y="92"/>
                    <a:pt x="3" y="92"/>
                  </a:cubicBezTo>
                  <a:cubicBezTo>
                    <a:pt x="2" y="92"/>
                    <a:pt x="1" y="92"/>
                    <a:pt x="0" y="91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1" y="75"/>
                    <a:pt x="3" y="76"/>
                    <a:pt x="4" y="76"/>
                  </a:cubicBezTo>
                  <a:close/>
                </a:path>
              </a:pathLst>
            </a:custGeom>
            <a:solidFill>
              <a:srgbClr val="0327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5" name="Freeform 155"/>
            <p:cNvSpPr>
              <a:spLocks/>
            </p:cNvSpPr>
            <p:nvPr userDrawn="1"/>
          </p:nvSpPr>
          <p:spPr bwMode="auto">
            <a:xfrm>
              <a:off x="7694614" y="4508500"/>
              <a:ext cx="401638" cy="231775"/>
            </a:xfrm>
            <a:custGeom>
              <a:avLst/>
              <a:gdLst>
                <a:gd name="T0" fmla="*/ 5 w 253"/>
                <a:gd name="T1" fmla="*/ 72 h 146"/>
                <a:gd name="T2" fmla="*/ 5 w 253"/>
                <a:gd name="T3" fmla="*/ 83 h 146"/>
                <a:gd name="T4" fmla="*/ 109 w 253"/>
                <a:gd name="T5" fmla="*/ 143 h 146"/>
                <a:gd name="T6" fmla="*/ 128 w 253"/>
                <a:gd name="T7" fmla="*/ 143 h 146"/>
                <a:gd name="T8" fmla="*/ 248 w 253"/>
                <a:gd name="T9" fmla="*/ 74 h 146"/>
                <a:gd name="T10" fmla="*/ 248 w 253"/>
                <a:gd name="T11" fmla="*/ 63 h 146"/>
                <a:gd name="T12" fmla="*/ 144 w 253"/>
                <a:gd name="T13" fmla="*/ 3 h 146"/>
                <a:gd name="T14" fmla="*/ 126 w 253"/>
                <a:gd name="T15" fmla="*/ 3 h 146"/>
                <a:gd name="T16" fmla="*/ 5 w 253"/>
                <a:gd name="T17" fmla="*/ 72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3" h="146">
                  <a:moveTo>
                    <a:pt x="5" y="72"/>
                  </a:moveTo>
                  <a:cubicBezTo>
                    <a:pt x="0" y="75"/>
                    <a:pt x="0" y="80"/>
                    <a:pt x="5" y="83"/>
                  </a:cubicBezTo>
                  <a:cubicBezTo>
                    <a:pt x="109" y="143"/>
                    <a:pt x="109" y="143"/>
                    <a:pt x="109" y="143"/>
                  </a:cubicBezTo>
                  <a:cubicBezTo>
                    <a:pt x="114" y="146"/>
                    <a:pt x="122" y="146"/>
                    <a:pt x="128" y="143"/>
                  </a:cubicBezTo>
                  <a:cubicBezTo>
                    <a:pt x="248" y="74"/>
                    <a:pt x="248" y="74"/>
                    <a:pt x="248" y="74"/>
                  </a:cubicBezTo>
                  <a:cubicBezTo>
                    <a:pt x="253" y="71"/>
                    <a:pt x="253" y="66"/>
                    <a:pt x="248" y="63"/>
                  </a:cubicBezTo>
                  <a:cubicBezTo>
                    <a:pt x="144" y="3"/>
                    <a:pt x="144" y="3"/>
                    <a:pt x="144" y="3"/>
                  </a:cubicBezTo>
                  <a:cubicBezTo>
                    <a:pt x="139" y="0"/>
                    <a:pt x="131" y="0"/>
                    <a:pt x="126" y="3"/>
                  </a:cubicBezTo>
                  <a:lnTo>
                    <a:pt x="5" y="72"/>
                  </a:lnTo>
                  <a:close/>
                </a:path>
              </a:pathLst>
            </a:custGeom>
            <a:solidFill>
              <a:srgbClr val="0844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6" name="Freeform 156"/>
            <p:cNvSpPr>
              <a:spLocks/>
            </p:cNvSpPr>
            <p:nvPr userDrawn="1"/>
          </p:nvSpPr>
          <p:spPr bwMode="auto">
            <a:xfrm>
              <a:off x="7889876" y="4159250"/>
              <a:ext cx="39688" cy="492125"/>
            </a:xfrm>
            <a:custGeom>
              <a:avLst/>
              <a:gdLst>
                <a:gd name="T0" fmla="*/ 3 w 25"/>
                <a:gd name="T1" fmla="*/ 12 h 310"/>
                <a:gd name="T2" fmla="*/ 0 w 25"/>
                <a:gd name="T3" fmla="*/ 94 h 310"/>
                <a:gd name="T4" fmla="*/ 4 w 25"/>
                <a:gd name="T5" fmla="*/ 310 h 310"/>
                <a:gd name="T6" fmla="*/ 25 w 25"/>
                <a:gd name="T7" fmla="*/ 298 h 310"/>
                <a:gd name="T8" fmla="*/ 25 w 25"/>
                <a:gd name="T9" fmla="*/ 0 h 310"/>
                <a:gd name="T10" fmla="*/ 3 w 25"/>
                <a:gd name="T11" fmla="*/ 12 h 3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" h="310">
                  <a:moveTo>
                    <a:pt x="3" y="12"/>
                  </a:moveTo>
                  <a:lnTo>
                    <a:pt x="0" y="94"/>
                  </a:lnTo>
                  <a:lnTo>
                    <a:pt x="4" y="310"/>
                  </a:lnTo>
                  <a:lnTo>
                    <a:pt x="25" y="298"/>
                  </a:lnTo>
                  <a:lnTo>
                    <a:pt x="25" y="0"/>
                  </a:lnTo>
                  <a:lnTo>
                    <a:pt x="3" y="12"/>
                  </a:lnTo>
                  <a:close/>
                </a:path>
              </a:pathLst>
            </a:custGeom>
            <a:solidFill>
              <a:srgbClr val="041D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7" name="Freeform 157"/>
            <p:cNvSpPr>
              <a:spLocks/>
            </p:cNvSpPr>
            <p:nvPr userDrawn="1"/>
          </p:nvSpPr>
          <p:spPr bwMode="auto">
            <a:xfrm>
              <a:off x="7861301" y="4159250"/>
              <a:ext cx="34925" cy="492125"/>
            </a:xfrm>
            <a:custGeom>
              <a:avLst/>
              <a:gdLst>
                <a:gd name="T0" fmla="*/ 21 w 22"/>
                <a:gd name="T1" fmla="*/ 12 h 310"/>
                <a:gd name="T2" fmla="*/ 0 w 22"/>
                <a:gd name="T3" fmla="*/ 0 h 310"/>
                <a:gd name="T4" fmla="*/ 1 w 22"/>
                <a:gd name="T5" fmla="*/ 298 h 310"/>
                <a:gd name="T6" fmla="*/ 22 w 22"/>
                <a:gd name="T7" fmla="*/ 310 h 310"/>
                <a:gd name="T8" fmla="*/ 21 w 22"/>
                <a:gd name="T9" fmla="*/ 12 h 3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10">
                  <a:moveTo>
                    <a:pt x="21" y="12"/>
                  </a:moveTo>
                  <a:lnTo>
                    <a:pt x="0" y="0"/>
                  </a:lnTo>
                  <a:lnTo>
                    <a:pt x="1" y="298"/>
                  </a:lnTo>
                  <a:lnTo>
                    <a:pt x="22" y="310"/>
                  </a:lnTo>
                  <a:lnTo>
                    <a:pt x="21" y="12"/>
                  </a:lnTo>
                  <a:close/>
                </a:path>
              </a:pathLst>
            </a:custGeom>
            <a:solidFill>
              <a:srgbClr val="0835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8" name="Freeform 158"/>
            <p:cNvSpPr>
              <a:spLocks/>
            </p:cNvSpPr>
            <p:nvPr userDrawn="1"/>
          </p:nvSpPr>
          <p:spPr bwMode="auto">
            <a:xfrm>
              <a:off x="8035926" y="4298950"/>
              <a:ext cx="26988" cy="36513"/>
            </a:xfrm>
            <a:custGeom>
              <a:avLst/>
              <a:gdLst>
                <a:gd name="T0" fmla="*/ 0 w 17"/>
                <a:gd name="T1" fmla="*/ 23 h 23"/>
                <a:gd name="T2" fmla="*/ 17 w 17"/>
                <a:gd name="T3" fmla="*/ 13 h 23"/>
                <a:gd name="T4" fmla="*/ 17 w 17"/>
                <a:gd name="T5" fmla="*/ 0 h 23"/>
                <a:gd name="T6" fmla="*/ 0 w 17"/>
                <a:gd name="T7" fmla="*/ 10 h 23"/>
                <a:gd name="T8" fmla="*/ 0 w 17"/>
                <a:gd name="T9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23">
                  <a:moveTo>
                    <a:pt x="0" y="23"/>
                  </a:moveTo>
                  <a:lnTo>
                    <a:pt x="17" y="13"/>
                  </a:lnTo>
                  <a:lnTo>
                    <a:pt x="17" y="0"/>
                  </a:lnTo>
                  <a:lnTo>
                    <a:pt x="0" y="10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367C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9" name="Freeform 159"/>
            <p:cNvSpPr>
              <a:spLocks/>
            </p:cNvSpPr>
            <p:nvPr userDrawn="1"/>
          </p:nvSpPr>
          <p:spPr bwMode="auto">
            <a:xfrm>
              <a:off x="7723189" y="4060825"/>
              <a:ext cx="77788" cy="103188"/>
            </a:xfrm>
            <a:custGeom>
              <a:avLst/>
              <a:gdLst>
                <a:gd name="T0" fmla="*/ 1 w 49"/>
                <a:gd name="T1" fmla="*/ 16 h 65"/>
                <a:gd name="T2" fmla="*/ 0 w 49"/>
                <a:gd name="T3" fmla="*/ 10 h 65"/>
                <a:gd name="T4" fmla="*/ 17 w 49"/>
                <a:gd name="T5" fmla="*/ 0 h 65"/>
                <a:gd name="T6" fmla="*/ 18 w 49"/>
                <a:gd name="T7" fmla="*/ 7 h 65"/>
                <a:gd name="T8" fmla="*/ 18 w 49"/>
                <a:gd name="T9" fmla="*/ 8 h 65"/>
                <a:gd name="T10" fmla="*/ 20 w 49"/>
                <a:gd name="T11" fmla="*/ 15 h 65"/>
                <a:gd name="T12" fmla="*/ 20 w 49"/>
                <a:gd name="T13" fmla="*/ 16 h 65"/>
                <a:gd name="T14" fmla="*/ 23 w 49"/>
                <a:gd name="T15" fmla="*/ 23 h 65"/>
                <a:gd name="T16" fmla="*/ 23 w 49"/>
                <a:gd name="T17" fmla="*/ 23 h 65"/>
                <a:gd name="T18" fmla="*/ 26 w 49"/>
                <a:gd name="T19" fmla="*/ 31 h 65"/>
                <a:gd name="T20" fmla="*/ 27 w 49"/>
                <a:gd name="T21" fmla="*/ 31 h 65"/>
                <a:gd name="T22" fmla="*/ 31 w 49"/>
                <a:gd name="T23" fmla="*/ 38 h 65"/>
                <a:gd name="T24" fmla="*/ 31 w 49"/>
                <a:gd name="T25" fmla="*/ 38 h 65"/>
                <a:gd name="T26" fmla="*/ 36 w 49"/>
                <a:gd name="T27" fmla="*/ 44 h 65"/>
                <a:gd name="T28" fmla="*/ 37 w 49"/>
                <a:gd name="T29" fmla="*/ 45 h 65"/>
                <a:gd name="T30" fmla="*/ 41 w 49"/>
                <a:gd name="T31" fmla="*/ 49 h 65"/>
                <a:gd name="T32" fmla="*/ 43 w 49"/>
                <a:gd name="T33" fmla="*/ 51 h 65"/>
                <a:gd name="T34" fmla="*/ 49 w 49"/>
                <a:gd name="T35" fmla="*/ 55 h 65"/>
                <a:gd name="T36" fmla="*/ 32 w 49"/>
                <a:gd name="T37" fmla="*/ 65 h 65"/>
                <a:gd name="T38" fmla="*/ 26 w 49"/>
                <a:gd name="T39" fmla="*/ 60 h 65"/>
                <a:gd name="T40" fmla="*/ 24 w 49"/>
                <a:gd name="T41" fmla="*/ 59 h 65"/>
                <a:gd name="T42" fmla="*/ 21 w 49"/>
                <a:gd name="T43" fmla="*/ 56 h 65"/>
                <a:gd name="T44" fmla="*/ 20 w 49"/>
                <a:gd name="T45" fmla="*/ 55 h 65"/>
                <a:gd name="T46" fmla="*/ 19 w 49"/>
                <a:gd name="T47" fmla="*/ 54 h 65"/>
                <a:gd name="T48" fmla="*/ 18 w 49"/>
                <a:gd name="T49" fmla="*/ 53 h 65"/>
                <a:gd name="T50" fmla="*/ 15 w 49"/>
                <a:gd name="T51" fmla="*/ 50 h 65"/>
                <a:gd name="T52" fmla="*/ 14 w 49"/>
                <a:gd name="T53" fmla="*/ 48 h 65"/>
                <a:gd name="T54" fmla="*/ 14 w 49"/>
                <a:gd name="T55" fmla="*/ 48 h 65"/>
                <a:gd name="T56" fmla="*/ 13 w 49"/>
                <a:gd name="T57" fmla="*/ 47 h 65"/>
                <a:gd name="T58" fmla="*/ 11 w 49"/>
                <a:gd name="T59" fmla="*/ 44 h 65"/>
                <a:gd name="T60" fmla="*/ 10 w 49"/>
                <a:gd name="T61" fmla="*/ 41 h 65"/>
                <a:gd name="T62" fmla="*/ 10 w 49"/>
                <a:gd name="T63" fmla="*/ 41 h 65"/>
                <a:gd name="T64" fmla="*/ 9 w 49"/>
                <a:gd name="T65" fmla="*/ 41 h 65"/>
                <a:gd name="T66" fmla="*/ 8 w 49"/>
                <a:gd name="T67" fmla="*/ 39 h 65"/>
                <a:gd name="T68" fmla="*/ 7 w 49"/>
                <a:gd name="T69" fmla="*/ 36 h 65"/>
                <a:gd name="T70" fmla="*/ 6 w 49"/>
                <a:gd name="T71" fmla="*/ 33 h 65"/>
                <a:gd name="T72" fmla="*/ 6 w 49"/>
                <a:gd name="T73" fmla="*/ 33 h 65"/>
                <a:gd name="T74" fmla="*/ 6 w 49"/>
                <a:gd name="T75" fmla="*/ 33 h 65"/>
                <a:gd name="T76" fmla="*/ 4 w 49"/>
                <a:gd name="T77" fmla="*/ 30 h 65"/>
                <a:gd name="T78" fmla="*/ 3 w 49"/>
                <a:gd name="T79" fmla="*/ 27 h 65"/>
                <a:gd name="T80" fmla="*/ 3 w 49"/>
                <a:gd name="T81" fmla="*/ 26 h 65"/>
                <a:gd name="T82" fmla="*/ 3 w 49"/>
                <a:gd name="T83" fmla="*/ 25 h 65"/>
                <a:gd name="T84" fmla="*/ 2 w 49"/>
                <a:gd name="T85" fmla="*/ 24 h 65"/>
                <a:gd name="T86" fmla="*/ 1 w 49"/>
                <a:gd name="T87" fmla="*/ 20 h 65"/>
                <a:gd name="T88" fmla="*/ 1 w 49"/>
                <a:gd name="T89" fmla="*/ 18 h 65"/>
                <a:gd name="T90" fmla="*/ 1 w 49"/>
                <a:gd name="T91" fmla="*/ 17 h 65"/>
                <a:gd name="T92" fmla="*/ 1 w 49"/>
                <a:gd name="T93" fmla="*/ 16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9" h="65">
                  <a:moveTo>
                    <a:pt x="1" y="16"/>
                  </a:moveTo>
                  <a:cubicBezTo>
                    <a:pt x="0" y="14"/>
                    <a:pt x="0" y="12"/>
                    <a:pt x="0" y="1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7" y="2"/>
                    <a:pt x="18" y="5"/>
                    <a:pt x="18" y="7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9" y="11"/>
                    <a:pt x="19" y="13"/>
                    <a:pt x="20" y="15"/>
                  </a:cubicBezTo>
                  <a:cubicBezTo>
                    <a:pt x="20" y="15"/>
                    <a:pt x="20" y="16"/>
                    <a:pt x="20" y="16"/>
                  </a:cubicBezTo>
                  <a:cubicBezTo>
                    <a:pt x="21" y="18"/>
                    <a:pt x="22" y="21"/>
                    <a:pt x="23" y="23"/>
                  </a:cubicBezTo>
                  <a:cubicBezTo>
                    <a:pt x="23" y="23"/>
                    <a:pt x="23" y="23"/>
                    <a:pt x="23" y="23"/>
                  </a:cubicBezTo>
                  <a:cubicBezTo>
                    <a:pt x="24" y="26"/>
                    <a:pt x="25" y="28"/>
                    <a:pt x="26" y="31"/>
                  </a:cubicBezTo>
                  <a:cubicBezTo>
                    <a:pt x="27" y="31"/>
                    <a:pt x="27" y="31"/>
                    <a:pt x="27" y="31"/>
                  </a:cubicBezTo>
                  <a:cubicBezTo>
                    <a:pt x="28" y="33"/>
                    <a:pt x="29" y="36"/>
                    <a:pt x="31" y="38"/>
                  </a:cubicBezTo>
                  <a:cubicBezTo>
                    <a:pt x="31" y="38"/>
                    <a:pt x="31" y="38"/>
                    <a:pt x="31" y="38"/>
                  </a:cubicBezTo>
                  <a:cubicBezTo>
                    <a:pt x="33" y="40"/>
                    <a:pt x="34" y="42"/>
                    <a:pt x="36" y="44"/>
                  </a:cubicBezTo>
                  <a:cubicBezTo>
                    <a:pt x="36" y="44"/>
                    <a:pt x="37" y="45"/>
                    <a:pt x="37" y="45"/>
                  </a:cubicBezTo>
                  <a:cubicBezTo>
                    <a:pt x="38" y="46"/>
                    <a:pt x="40" y="48"/>
                    <a:pt x="41" y="49"/>
                  </a:cubicBezTo>
                  <a:cubicBezTo>
                    <a:pt x="42" y="49"/>
                    <a:pt x="42" y="50"/>
                    <a:pt x="43" y="51"/>
                  </a:cubicBezTo>
                  <a:cubicBezTo>
                    <a:pt x="45" y="52"/>
                    <a:pt x="47" y="53"/>
                    <a:pt x="49" y="55"/>
                  </a:cubicBezTo>
                  <a:cubicBezTo>
                    <a:pt x="32" y="65"/>
                    <a:pt x="32" y="65"/>
                    <a:pt x="32" y="65"/>
                  </a:cubicBezTo>
                  <a:cubicBezTo>
                    <a:pt x="30" y="63"/>
                    <a:pt x="28" y="62"/>
                    <a:pt x="26" y="60"/>
                  </a:cubicBezTo>
                  <a:cubicBezTo>
                    <a:pt x="25" y="60"/>
                    <a:pt x="25" y="59"/>
                    <a:pt x="24" y="59"/>
                  </a:cubicBezTo>
                  <a:cubicBezTo>
                    <a:pt x="23" y="58"/>
                    <a:pt x="22" y="57"/>
                    <a:pt x="21" y="56"/>
                  </a:cubicBezTo>
                  <a:cubicBezTo>
                    <a:pt x="21" y="56"/>
                    <a:pt x="21" y="56"/>
                    <a:pt x="20" y="55"/>
                  </a:cubicBezTo>
                  <a:cubicBezTo>
                    <a:pt x="20" y="55"/>
                    <a:pt x="19" y="54"/>
                    <a:pt x="19" y="54"/>
                  </a:cubicBezTo>
                  <a:cubicBezTo>
                    <a:pt x="19" y="54"/>
                    <a:pt x="18" y="53"/>
                    <a:pt x="18" y="53"/>
                  </a:cubicBezTo>
                  <a:cubicBezTo>
                    <a:pt x="17" y="52"/>
                    <a:pt x="16" y="51"/>
                    <a:pt x="15" y="50"/>
                  </a:cubicBezTo>
                  <a:cubicBezTo>
                    <a:pt x="15" y="49"/>
                    <a:pt x="15" y="49"/>
                    <a:pt x="14" y="48"/>
                  </a:cubicBezTo>
                  <a:cubicBezTo>
                    <a:pt x="14" y="48"/>
                    <a:pt x="14" y="48"/>
                    <a:pt x="14" y="48"/>
                  </a:cubicBezTo>
                  <a:cubicBezTo>
                    <a:pt x="14" y="47"/>
                    <a:pt x="13" y="47"/>
                    <a:pt x="13" y="47"/>
                  </a:cubicBezTo>
                  <a:cubicBezTo>
                    <a:pt x="13" y="46"/>
                    <a:pt x="12" y="45"/>
                    <a:pt x="11" y="44"/>
                  </a:cubicBezTo>
                  <a:cubicBezTo>
                    <a:pt x="11" y="43"/>
                    <a:pt x="10" y="42"/>
                    <a:pt x="10" y="41"/>
                  </a:cubicBezTo>
                  <a:cubicBezTo>
                    <a:pt x="10" y="41"/>
                    <a:pt x="10" y="41"/>
                    <a:pt x="10" y="41"/>
                  </a:cubicBezTo>
                  <a:cubicBezTo>
                    <a:pt x="9" y="41"/>
                    <a:pt x="9" y="41"/>
                    <a:pt x="9" y="41"/>
                  </a:cubicBezTo>
                  <a:cubicBezTo>
                    <a:pt x="9" y="40"/>
                    <a:pt x="9" y="39"/>
                    <a:pt x="8" y="39"/>
                  </a:cubicBezTo>
                  <a:cubicBezTo>
                    <a:pt x="8" y="38"/>
                    <a:pt x="7" y="37"/>
                    <a:pt x="7" y="36"/>
                  </a:cubicBezTo>
                  <a:cubicBezTo>
                    <a:pt x="6" y="35"/>
                    <a:pt x="6" y="34"/>
                    <a:pt x="6" y="33"/>
                  </a:cubicBezTo>
                  <a:cubicBezTo>
                    <a:pt x="6" y="33"/>
                    <a:pt x="6" y="33"/>
                    <a:pt x="6" y="33"/>
                  </a:cubicBezTo>
                  <a:cubicBezTo>
                    <a:pt x="6" y="33"/>
                    <a:pt x="6" y="33"/>
                    <a:pt x="6" y="33"/>
                  </a:cubicBezTo>
                  <a:cubicBezTo>
                    <a:pt x="5" y="32"/>
                    <a:pt x="5" y="31"/>
                    <a:pt x="4" y="30"/>
                  </a:cubicBezTo>
                  <a:cubicBezTo>
                    <a:pt x="4" y="29"/>
                    <a:pt x="4" y="28"/>
                    <a:pt x="3" y="27"/>
                  </a:cubicBezTo>
                  <a:cubicBezTo>
                    <a:pt x="3" y="27"/>
                    <a:pt x="3" y="26"/>
                    <a:pt x="3" y="26"/>
                  </a:cubicBezTo>
                  <a:cubicBezTo>
                    <a:pt x="3" y="26"/>
                    <a:pt x="3" y="25"/>
                    <a:pt x="3" y="25"/>
                  </a:cubicBezTo>
                  <a:cubicBezTo>
                    <a:pt x="3" y="25"/>
                    <a:pt x="2" y="24"/>
                    <a:pt x="2" y="24"/>
                  </a:cubicBezTo>
                  <a:cubicBezTo>
                    <a:pt x="2" y="23"/>
                    <a:pt x="2" y="22"/>
                    <a:pt x="1" y="20"/>
                  </a:cubicBezTo>
                  <a:cubicBezTo>
                    <a:pt x="1" y="20"/>
                    <a:pt x="1" y="19"/>
                    <a:pt x="1" y="18"/>
                  </a:cubicBezTo>
                  <a:cubicBezTo>
                    <a:pt x="1" y="18"/>
                    <a:pt x="1" y="17"/>
                    <a:pt x="1" y="17"/>
                  </a:cubicBezTo>
                  <a:cubicBezTo>
                    <a:pt x="1" y="17"/>
                    <a:pt x="1" y="16"/>
                    <a:pt x="1" y="16"/>
                  </a:cubicBezTo>
                  <a:close/>
                </a:path>
              </a:pathLst>
            </a:custGeom>
            <a:solidFill>
              <a:srgbClr val="041D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0" name="Freeform 160"/>
            <p:cNvSpPr>
              <a:spLocks/>
            </p:cNvSpPr>
            <p:nvPr userDrawn="1"/>
          </p:nvSpPr>
          <p:spPr bwMode="auto">
            <a:xfrm>
              <a:off x="7723189" y="3778250"/>
              <a:ext cx="28575" cy="298450"/>
            </a:xfrm>
            <a:custGeom>
              <a:avLst/>
              <a:gdLst>
                <a:gd name="T0" fmla="*/ 0 w 18"/>
                <a:gd name="T1" fmla="*/ 188 h 188"/>
                <a:gd name="T2" fmla="*/ 17 w 18"/>
                <a:gd name="T3" fmla="*/ 178 h 188"/>
                <a:gd name="T4" fmla="*/ 18 w 18"/>
                <a:gd name="T5" fmla="*/ 0 h 188"/>
                <a:gd name="T6" fmla="*/ 1 w 18"/>
                <a:gd name="T7" fmla="*/ 10 h 188"/>
                <a:gd name="T8" fmla="*/ 0 w 18"/>
                <a:gd name="T9" fmla="*/ 188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188">
                  <a:moveTo>
                    <a:pt x="0" y="188"/>
                  </a:moveTo>
                  <a:lnTo>
                    <a:pt x="17" y="178"/>
                  </a:lnTo>
                  <a:lnTo>
                    <a:pt x="18" y="0"/>
                  </a:lnTo>
                  <a:lnTo>
                    <a:pt x="1" y="10"/>
                  </a:lnTo>
                  <a:lnTo>
                    <a:pt x="0" y="188"/>
                  </a:lnTo>
                  <a:close/>
                </a:path>
              </a:pathLst>
            </a:custGeom>
            <a:solidFill>
              <a:srgbClr val="041D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1" name="Freeform 161"/>
            <p:cNvSpPr>
              <a:spLocks/>
            </p:cNvSpPr>
            <p:nvPr userDrawn="1"/>
          </p:nvSpPr>
          <p:spPr bwMode="auto">
            <a:xfrm>
              <a:off x="7705726" y="3768725"/>
              <a:ext cx="46038" cy="25400"/>
            </a:xfrm>
            <a:custGeom>
              <a:avLst/>
              <a:gdLst>
                <a:gd name="T0" fmla="*/ 12 w 29"/>
                <a:gd name="T1" fmla="*/ 16 h 16"/>
                <a:gd name="T2" fmla="*/ 29 w 29"/>
                <a:gd name="T3" fmla="*/ 6 h 16"/>
                <a:gd name="T4" fmla="*/ 17 w 29"/>
                <a:gd name="T5" fmla="*/ 0 h 16"/>
                <a:gd name="T6" fmla="*/ 0 w 29"/>
                <a:gd name="T7" fmla="*/ 9 h 16"/>
                <a:gd name="T8" fmla="*/ 12 w 29"/>
                <a:gd name="T9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16">
                  <a:moveTo>
                    <a:pt x="12" y="16"/>
                  </a:moveTo>
                  <a:lnTo>
                    <a:pt x="29" y="6"/>
                  </a:lnTo>
                  <a:lnTo>
                    <a:pt x="17" y="0"/>
                  </a:lnTo>
                  <a:lnTo>
                    <a:pt x="0" y="9"/>
                  </a:lnTo>
                  <a:lnTo>
                    <a:pt x="12" y="16"/>
                  </a:lnTo>
                  <a:close/>
                </a:path>
              </a:pathLst>
            </a:custGeom>
            <a:solidFill>
              <a:srgbClr val="46AA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2" name="Freeform 162"/>
            <p:cNvSpPr>
              <a:spLocks/>
            </p:cNvSpPr>
            <p:nvPr userDrawn="1"/>
          </p:nvSpPr>
          <p:spPr bwMode="auto">
            <a:xfrm>
              <a:off x="7773989" y="4148138"/>
              <a:ext cx="288925" cy="166688"/>
            </a:xfrm>
            <a:custGeom>
              <a:avLst/>
              <a:gdLst>
                <a:gd name="T0" fmla="*/ 17 w 182"/>
                <a:gd name="T1" fmla="*/ 0 h 105"/>
                <a:gd name="T2" fmla="*/ 182 w 182"/>
                <a:gd name="T3" fmla="*/ 95 h 105"/>
                <a:gd name="T4" fmla="*/ 165 w 182"/>
                <a:gd name="T5" fmla="*/ 105 h 105"/>
                <a:gd name="T6" fmla="*/ 0 w 182"/>
                <a:gd name="T7" fmla="*/ 10 h 105"/>
                <a:gd name="T8" fmla="*/ 17 w 182"/>
                <a:gd name="T9" fmla="*/ 0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2" h="105">
                  <a:moveTo>
                    <a:pt x="17" y="0"/>
                  </a:moveTo>
                  <a:lnTo>
                    <a:pt x="182" y="95"/>
                  </a:lnTo>
                  <a:lnTo>
                    <a:pt x="165" y="105"/>
                  </a:lnTo>
                  <a:lnTo>
                    <a:pt x="0" y="10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46AA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3" name="Freeform 163"/>
            <p:cNvSpPr>
              <a:spLocks/>
            </p:cNvSpPr>
            <p:nvPr userDrawn="1"/>
          </p:nvSpPr>
          <p:spPr bwMode="auto">
            <a:xfrm>
              <a:off x="7705726" y="3783013"/>
              <a:ext cx="330200" cy="552450"/>
            </a:xfrm>
            <a:custGeom>
              <a:avLst/>
              <a:gdLst>
                <a:gd name="T0" fmla="*/ 0 w 208"/>
                <a:gd name="T1" fmla="*/ 0 h 348"/>
                <a:gd name="T2" fmla="*/ 12 w 208"/>
                <a:gd name="T3" fmla="*/ 7 h 348"/>
                <a:gd name="T4" fmla="*/ 11 w 208"/>
                <a:gd name="T5" fmla="*/ 185 h 348"/>
                <a:gd name="T6" fmla="*/ 43 w 208"/>
                <a:gd name="T7" fmla="*/ 240 h 348"/>
                <a:gd name="T8" fmla="*/ 208 w 208"/>
                <a:gd name="T9" fmla="*/ 335 h 348"/>
                <a:gd name="T10" fmla="*/ 208 w 208"/>
                <a:gd name="T11" fmla="*/ 348 h 348"/>
                <a:gd name="T12" fmla="*/ 43 w 208"/>
                <a:gd name="T13" fmla="*/ 253 h 348"/>
                <a:gd name="T14" fmla="*/ 0 w 208"/>
                <a:gd name="T15" fmla="*/ 178 h 348"/>
                <a:gd name="T16" fmla="*/ 0 w 208"/>
                <a:gd name="T17" fmla="*/ 0 h 3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8" h="348">
                  <a:moveTo>
                    <a:pt x="0" y="0"/>
                  </a:moveTo>
                  <a:cubicBezTo>
                    <a:pt x="12" y="7"/>
                    <a:pt x="12" y="7"/>
                    <a:pt x="12" y="7"/>
                  </a:cubicBezTo>
                  <a:cubicBezTo>
                    <a:pt x="11" y="185"/>
                    <a:pt x="11" y="185"/>
                    <a:pt x="11" y="185"/>
                  </a:cubicBezTo>
                  <a:cubicBezTo>
                    <a:pt x="11" y="205"/>
                    <a:pt x="25" y="229"/>
                    <a:pt x="43" y="240"/>
                  </a:cubicBezTo>
                  <a:cubicBezTo>
                    <a:pt x="208" y="335"/>
                    <a:pt x="208" y="335"/>
                    <a:pt x="208" y="335"/>
                  </a:cubicBezTo>
                  <a:cubicBezTo>
                    <a:pt x="208" y="348"/>
                    <a:pt x="208" y="348"/>
                    <a:pt x="208" y="348"/>
                  </a:cubicBezTo>
                  <a:cubicBezTo>
                    <a:pt x="43" y="253"/>
                    <a:pt x="43" y="253"/>
                    <a:pt x="43" y="253"/>
                  </a:cubicBezTo>
                  <a:cubicBezTo>
                    <a:pt x="19" y="239"/>
                    <a:pt x="0" y="206"/>
                    <a:pt x="0" y="178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835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4" name="Freeform 164"/>
            <p:cNvSpPr>
              <a:spLocks/>
            </p:cNvSpPr>
            <p:nvPr userDrawn="1"/>
          </p:nvSpPr>
          <p:spPr bwMode="auto">
            <a:xfrm>
              <a:off x="7612064" y="4200525"/>
              <a:ext cx="261938" cy="201613"/>
            </a:xfrm>
            <a:custGeom>
              <a:avLst/>
              <a:gdLst>
                <a:gd name="T0" fmla="*/ 0 w 165"/>
                <a:gd name="T1" fmla="*/ 0 h 127"/>
                <a:gd name="T2" fmla="*/ 0 w 165"/>
                <a:gd name="T3" fmla="*/ 2 h 127"/>
                <a:gd name="T4" fmla="*/ 0 w 165"/>
                <a:gd name="T5" fmla="*/ 2 h 127"/>
                <a:gd name="T6" fmla="*/ 1 w 165"/>
                <a:gd name="T7" fmla="*/ 4 h 127"/>
                <a:gd name="T8" fmla="*/ 1 w 165"/>
                <a:gd name="T9" fmla="*/ 5 h 127"/>
                <a:gd name="T10" fmla="*/ 3 w 165"/>
                <a:gd name="T11" fmla="*/ 6 h 127"/>
                <a:gd name="T12" fmla="*/ 4 w 165"/>
                <a:gd name="T13" fmla="*/ 7 h 127"/>
                <a:gd name="T14" fmla="*/ 5 w 165"/>
                <a:gd name="T15" fmla="*/ 8 h 127"/>
                <a:gd name="T16" fmla="*/ 165 w 165"/>
                <a:gd name="T17" fmla="*/ 101 h 127"/>
                <a:gd name="T18" fmla="*/ 165 w 165"/>
                <a:gd name="T19" fmla="*/ 127 h 127"/>
                <a:gd name="T20" fmla="*/ 6 w 165"/>
                <a:gd name="T21" fmla="*/ 34 h 127"/>
                <a:gd name="T22" fmla="*/ 5 w 165"/>
                <a:gd name="T23" fmla="*/ 34 h 127"/>
                <a:gd name="T24" fmla="*/ 4 w 165"/>
                <a:gd name="T25" fmla="*/ 33 h 127"/>
                <a:gd name="T26" fmla="*/ 3 w 165"/>
                <a:gd name="T27" fmla="*/ 32 h 127"/>
                <a:gd name="T28" fmla="*/ 3 w 165"/>
                <a:gd name="T29" fmla="*/ 32 h 127"/>
                <a:gd name="T30" fmla="*/ 1 w 165"/>
                <a:gd name="T31" fmla="*/ 31 h 127"/>
                <a:gd name="T32" fmla="*/ 1 w 165"/>
                <a:gd name="T33" fmla="*/ 30 h 127"/>
                <a:gd name="T34" fmla="*/ 1 w 165"/>
                <a:gd name="T35" fmla="*/ 30 h 127"/>
                <a:gd name="T36" fmla="*/ 1 w 165"/>
                <a:gd name="T37" fmla="*/ 29 h 127"/>
                <a:gd name="T38" fmla="*/ 0 w 165"/>
                <a:gd name="T39" fmla="*/ 28 h 127"/>
                <a:gd name="T40" fmla="*/ 0 w 165"/>
                <a:gd name="T41" fmla="*/ 28 h 127"/>
                <a:gd name="T42" fmla="*/ 0 w 165"/>
                <a:gd name="T43" fmla="*/ 28 h 127"/>
                <a:gd name="T44" fmla="*/ 0 w 165"/>
                <a:gd name="T45" fmla="*/ 27 h 127"/>
                <a:gd name="T46" fmla="*/ 0 w 165"/>
                <a:gd name="T47" fmla="*/ 26 h 127"/>
                <a:gd name="T48" fmla="*/ 0 w 165"/>
                <a:gd name="T49" fmla="*/ 26 h 127"/>
                <a:gd name="T50" fmla="*/ 0 w 165"/>
                <a:gd name="T51" fmla="*/ 26 h 127"/>
                <a:gd name="T52" fmla="*/ 0 w 165"/>
                <a:gd name="T53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65" h="127">
                  <a:moveTo>
                    <a:pt x="0" y="0"/>
                  </a:move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4"/>
                    <a:pt x="1" y="4"/>
                  </a:cubicBezTo>
                  <a:cubicBezTo>
                    <a:pt x="1" y="4"/>
                    <a:pt x="1" y="4"/>
                    <a:pt x="1" y="5"/>
                  </a:cubicBezTo>
                  <a:cubicBezTo>
                    <a:pt x="2" y="5"/>
                    <a:pt x="2" y="6"/>
                    <a:pt x="3" y="6"/>
                  </a:cubicBezTo>
                  <a:cubicBezTo>
                    <a:pt x="3" y="7"/>
                    <a:pt x="4" y="7"/>
                    <a:pt x="4" y="7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165" y="101"/>
                    <a:pt x="165" y="101"/>
                    <a:pt x="165" y="101"/>
                  </a:cubicBezTo>
                  <a:cubicBezTo>
                    <a:pt x="165" y="127"/>
                    <a:pt x="165" y="127"/>
                    <a:pt x="165" y="127"/>
                  </a:cubicBezTo>
                  <a:cubicBezTo>
                    <a:pt x="6" y="34"/>
                    <a:pt x="6" y="34"/>
                    <a:pt x="6" y="34"/>
                  </a:cubicBezTo>
                  <a:cubicBezTo>
                    <a:pt x="5" y="34"/>
                    <a:pt x="5" y="34"/>
                    <a:pt x="5" y="34"/>
                  </a:cubicBezTo>
                  <a:cubicBezTo>
                    <a:pt x="5" y="34"/>
                    <a:pt x="5" y="33"/>
                    <a:pt x="4" y="33"/>
                  </a:cubicBezTo>
                  <a:cubicBezTo>
                    <a:pt x="4" y="33"/>
                    <a:pt x="3" y="32"/>
                    <a:pt x="3" y="32"/>
                  </a:cubicBezTo>
                  <a:cubicBezTo>
                    <a:pt x="3" y="32"/>
                    <a:pt x="3" y="32"/>
                    <a:pt x="3" y="32"/>
                  </a:cubicBezTo>
                  <a:cubicBezTo>
                    <a:pt x="2" y="31"/>
                    <a:pt x="2" y="31"/>
                    <a:pt x="1" y="31"/>
                  </a:cubicBezTo>
                  <a:cubicBezTo>
                    <a:pt x="1" y="30"/>
                    <a:pt x="1" y="30"/>
                    <a:pt x="1" y="30"/>
                  </a:cubicBezTo>
                  <a:cubicBezTo>
                    <a:pt x="1" y="30"/>
                    <a:pt x="1" y="30"/>
                    <a:pt x="1" y="30"/>
                  </a:cubicBezTo>
                  <a:cubicBezTo>
                    <a:pt x="1" y="30"/>
                    <a:pt x="1" y="29"/>
                    <a:pt x="1" y="29"/>
                  </a:cubicBezTo>
                  <a:cubicBezTo>
                    <a:pt x="0" y="29"/>
                    <a:pt x="0" y="29"/>
                    <a:pt x="0" y="28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27"/>
                    <a:pt x="0" y="26"/>
                    <a:pt x="0" y="26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26"/>
                    <a:pt x="0" y="26"/>
                    <a:pt x="0" y="2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1F43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5" name="Freeform 165"/>
            <p:cNvSpPr>
              <a:spLocks/>
            </p:cNvSpPr>
            <p:nvPr userDrawn="1"/>
          </p:nvSpPr>
          <p:spPr bwMode="auto">
            <a:xfrm>
              <a:off x="7874001" y="4178300"/>
              <a:ext cx="349250" cy="228600"/>
            </a:xfrm>
            <a:custGeom>
              <a:avLst/>
              <a:gdLst>
                <a:gd name="T0" fmla="*/ 6 w 220"/>
                <a:gd name="T1" fmla="*/ 118 h 144"/>
                <a:gd name="T2" fmla="*/ 7 w 220"/>
                <a:gd name="T3" fmla="*/ 118 h 144"/>
                <a:gd name="T4" fmla="*/ 14 w 220"/>
                <a:gd name="T5" fmla="*/ 119 h 144"/>
                <a:gd name="T6" fmla="*/ 15 w 220"/>
                <a:gd name="T7" fmla="*/ 119 h 144"/>
                <a:gd name="T8" fmla="*/ 22 w 220"/>
                <a:gd name="T9" fmla="*/ 118 h 144"/>
                <a:gd name="T10" fmla="*/ 22 w 220"/>
                <a:gd name="T11" fmla="*/ 118 h 144"/>
                <a:gd name="T12" fmla="*/ 29 w 220"/>
                <a:gd name="T13" fmla="*/ 115 h 144"/>
                <a:gd name="T14" fmla="*/ 214 w 220"/>
                <a:gd name="T15" fmla="*/ 8 h 144"/>
                <a:gd name="T16" fmla="*/ 220 w 220"/>
                <a:gd name="T17" fmla="*/ 0 h 144"/>
                <a:gd name="T18" fmla="*/ 220 w 220"/>
                <a:gd name="T19" fmla="*/ 25 h 144"/>
                <a:gd name="T20" fmla="*/ 214 w 220"/>
                <a:gd name="T21" fmla="*/ 34 h 144"/>
                <a:gd name="T22" fmla="*/ 29 w 220"/>
                <a:gd name="T23" fmla="*/ 141 h 144"/>
                <a:gd name="T24" fmla="*/ 26 w 220"/>
                <a:gd name="T25" fmla="*/ 142 h 144"/>
                <a:gd name="T26" fmla="*/ 24 w 220"/>
                <a:gd name="T27" fmla="*/ 143 h 144"/>
                <a:gd name="T28" fmla="*/ 22 w 220"/>
                <a:gd name="T29" fmla="*/ 143 h 144"/>
                <a:gd name="T30" fmla="*/ 22 w 220"/>
                <a:gd name="T31" fmla="*/ 143 h 144"/>
                <a:gd name="T32" fmla="*/ 21 w 220"/>
                <a:gd name="T33" fmla="*/ 143 h 144"/>
                <a:gd name="T34" fmla="*/ 19 w 220"/>
                <a:gd name="T35" fmla="*/ 144 h 144"/>
                <a:gd name="T36" fmla="*/ 17 w 220"/>
                <a:gd name="T37" fmla="*/ 144 h 144"/>
                <a:gd name="T38" fmla="*/ 15 w 220"/>
                <a:gd name="T39" fmla="*/ 144 h 144"/>
                <a:gd name="T40" fmla="*/ 15 w 220"/>
                <a:gd name="T41" fmla="*/ 144 h 144"/>
                <a:gd name="T42" fmla="*/ 14 w 220"/>
                <a:gd name="T43" fmla="*/ 144 h 144"/>
                <a:gd name="T44" fmla="*/ 13 w 220"/>
                <a:gd name="T45" fmla="*/ 144 h 144"/>
                <a:gd name="T46" fmla="*/ 11 w 220"/>
                <a:gd name="T47" fmla="*/ 144 h 144"/>
                <a:gd name="T48" fmla="*/ 9 w 220"/>
                <a:gd name="T49" fmla="*/ 144 h 144"/>
                <a:gd name="T50" fmla="*/ 7 w 220"/>
                <a:gd name="T51" fmla="*/ 143 h 144"/>
                <a:gd name="T52" fmla="*/ 6 w 220"/>
                <a:gd name="T53" fmla="*/ 143 h 144"/>
                <a:gd name="T54" fmla="*/ 5 w 220"/>
                <a:gd name="T55" fmla="*/ 143 h 144"/>
                <a:gd name="T56" fmla="*/ 0 w 220"/>
                <a:gd name="T57" fmla="*/ 141 h 144"/>
                <a:gd name="T58" fmla="*/ 0 w 220"/>
                <a:gd name="T59" fmla="*/ 115 h 144"/>
                <a:gd name="T60" fmla="*/ 6 w 220"/>
                <a:gd name="T61" fmla="*/ 118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20" h="144">
                  <a:moveTo>
                    <a:pt x="6" y="118"/>
                  </a:moveTo>
                  <a:cubicBezTo>
                    <a:pt x="7" y="118"/>
                    <a:pt x="7" y="118"/>
                    <a:pt x="7" y="118"/>
                  </a:cubicBezTo>
                  <a:cubicBezTo>
                    <a:pt x="10" y="118"/>
                    <a:pt x="12" y="119"/>
                    <a:pt x="14" y="119"/>
                  </a:cubicBezTo>
                  <a:cubicBezTo>
                    <a:pt x="14" y="119"/>
                    <a:pt x="15" y="119"/>
                    <a:pt x="15" y="119"/>
                  </a:cubicBezTo>
                  <a:cubicBezTo>
                    <a:pt x="17" y="119"/>
                    <a:pt x="20" y="118"/>
                    <a:pt x="22" y="118"/>
                  </a:cubicBezTo>
                  <a:cubicBezTo>
                    <a:pt x="22" y="118"/>
                    <a:pt x="22" y="118"/>
                    <a:pt x="22" y="118"/>
                  </a:cubicBezTo>
                  <a:cubicBezTo>
                    <a:pt x="25" y="117"/>
                    <a:pt x="27" y="116"/>
                    <a:pt x="29" y="115"/>
                  </a:cubicBezTo>
                  <a:cubicBezTo>
                    <a:pt x="214" y="8"/>
                    <a:pt x="214" y="8"/>
                    <a:pt x="214" y="8"/>
                  </a:cubicBezTo>
                  <a:cubicBezTo>
                    <a:pt x="218" y="6"/>
                    <a:pt x="220" y="3"/>
                    <a:pt x="220" y="0"/>
                  </a:cubicBezTo>
                  <a:cubicBezTo>
                    <a:pt x="220" y="25"/>
                    <a:pt x="220" y="25"/>
                    <a:pt x="220" y="25"/>
                  </a:cubicBezTo>
                  <a:cubicBezTo>
                    <a:pt x="220" y="28"/>
                    <a:pt x="218" y="31"/>
                    <a:pt x="214" y="34"/>
                  </a:cubicBezTo>
                  <a:cubicBezTo>
                    <a:pt x="29" y="141"/>
                    <a:pt x="29" y="141"/>
                    <a:pt x="29" y="141"/>
                  </a:cubicBezTo>
                  <a:cubicBezTo>
                    <a:pt x="28" y="141"/>
                    <a:pt x="27" y="142"/>
                    <a:pt x="26" y="142"/>
                  </a:cubicBezTo>
                  <a:cubicBezTo>
                    <a:pt x="25" y="142"/>
                    <a:pt x="24" y="143"/>
                    <a:pt x="24" y="143"/>
                  </a:cubicBezTo>
                  <a:cubicBezTo>
                    <a:pt x="23" y="143"/>
                    <a:pt x="23" y="143"/>
                    <a:pt x="22" y="143"/>
                  </a:cubicBezTo>
                  <a:cubicBezTo>
                    <a:pt x="22" y="143"/>
                    <a:pt x="22" y="143"/>
                    <a:pt x="22" y="143"/>
                  </a:cubicBezTo>
                  <a:cubicBezTo>
                    <a:pt x="22" y="143"/>
                    <a:pt x="22" y="143"/>
                    <a:pt x="21" y="143"/>
                  </a:cubicBezTo>
                  <a:cubicBezTo>
                    <a:pt x="21" y="144"/>
                    <a:pt x="20" y="144"/>
                    <a:pt x="19" y="144"/>
                  </a:cubicBezTo>
                  <a:cubicBezTo>
                    <a:pt x="19" y="144"/>
                    <a:pt x="18" y="144"/>
                    <a:pt x="17" y="144"/>
                  </a:cubicBezTo>
                  <a:cubicBezTo>
                    <a:pt x="17" y="144"/>
                    <a:pt x="16" y="144"/>
                    <a:pt x="15" y="144"/>
                  </a:cubicBezTo>
                  <a:cubicBezTo>
                    <a:pt x="15" y="144"/>
                    <a:pt x="15" y="144"/>
                    <a:pt x="15" y="144"/>
                  </a:cubicBezTo>
                  <a:cubicBezTo>
                    <a:pt x="15" y="144"/>
                    <a:pt x="15" y="144"/>
                    <a:pt x="14" y="144"/>
                  </a:cubicBezTo>
                  <a:cubicBezTo>
                    <a:pt x="14" y="144"/>
                    <a:pt x="14" y="144"/>
                    <a:pt x="13" y="144"/>
                  </a:cubicBezTo>
                  <a:cubicBezTo>
                    <a:pt x="13" y="144"/>
                    <a:pt x="12" y="144"/>
                    <a:pt x="11" y="144"/>
                  </a:cubicBezTo>
                  <a:cubicBezTo>
                    <a:pt x="10" y="144"/>
                    <a:pt x="9" y="144"/>
                    <a:pt x="9" y="144"/>
                  </a:cubicBezTo>
                  <a:cubicBezTo>
                    <a:pt x="8" y="144"/>
                    <a:pt x="8" y="143"/>
                    <a:pt x="7" y="143"/>
                  </a:cubicBezTo>
                  <a:cubicBezTo>
                    <a:pt x="7" y="143"/>
                    <a:pt x="7" y="143"/>
                    <a:pt x="6" y="143"/>
                  </a:cubicBezTo>
                  <a:cubicBezTo>
                    <a:pt x="6" y="143"/>
                    <a:pt x="5" y="143"/>
                    <a:pt x="5" y="143"/>
                  </a:cubicBezTo>
                  <a:cubicBezTo>
                    <a:pt x="3" y="142"/>
                    <a:pt x="2" y="142"/>
                    <a:pt x="0" y="141"/>
                  </a:cubicBezTo>
                  <a:cubicBezTo>
                    <a:pt x="0" y="115"/>
                    <a:pt x="0" y="115"/>
                    <a:pt x="0" y="115"/>
                  </a:cubicBezTo>
                  <a:cubicBezTo>
                    <a:pt x="2" y="116"/>
                    <a:pt x="4" y="117"/>
                    <a:pt x="6" y="118"/>
                  </a:cubicBezTo>
                  <a:close/>
                </a:path>
              </a:pathLst>
            </a:custGeom>
            <a:solidFill>
              <a:srgbClr val="294F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6" name="Freeform 166"/>
            <p:cNvSpPr>
              <a:spLocks/>
            </p:cNvSpPr>
            <p:nvPr userDrawn="1"/>
          </p:nvSpPr>
          <p:spPr bwMode="auto">
            <a:xfrm>
              <a:off x="7608889" y="4010025"/>
              <a:ext cx="617538" cy="358775"/>
            </a:xfrm>
            <a:custGeom>
              <a:avLst/>
              <a:gdLst>
                <a:gd name="T0" fmla="*/ 8 w 389"/>
                <a:gd name="T1" fmla="*/ 112 h 226"/>
                <a:gd name="T2" fmla="*/ 7 w 389"/>
                <a:gd name="T3" fmla="*/ 128 h 226"/>
                <a:gd name="T4" fmla="*/ 167 w 389"/>
                <a:gd name="T5" fmla="*/ 221 h 226"/>
                <a:gd name="T6" fmla="*/ 196 w 389"/>
                <a:gd name="T7" fmla="*/ 221 h 226"/>
                <a:gd name="T8" fmla="*/ 381 w 389"/>
                <a:gd name="T9" fmla="*/ 114 h 226"/>
                <a:gd name="T10" fmla="*/ 381 w 389"/>
                <a:gd name="T11" fmla="*/ 98 h 226"/>
                <a:gd name="T12" fmla="*/ 221 w 389"/>
                <a:gd name="T13" fmla="*/ 5 h 226"/>
                <a:gd name="T14" fmla="*/ 193 w 389"/>
                <a:gd name="T15" fmla="*/ 5 h 226"/>
                <a:gd name="T16" fmla="*/ 8 w 389"/>
                <a:gd name="T17" fmla="*/ 112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89" h="226">
                  <a:moveTo>
                    <a:pt x="8" y="112"/>
                  </a:moveTo>
                  <a:cubicBezTo>
                    <a:pt x="0" y="116"/>
                    <a:pt x="0" y="124"/>
                    <a:pt x="7" y="128"/>
                  </a:cubicBezTo>
                  <a:cubicBezTo>
                    <a:pt x="167" y="221"/>
                    <a:pt x="167" y="221"/>
                    <a:pt x="167" y="221"/>
                  </a:cubicBezTo>
                  <a:cubicBezTo>
                    <a:pt x="175" y="226"/>
                    <a:pt x="188" y="226"/>
                    <a:pt x="196" y="221"/>
                  </a:cubicBezTo>
                  <a:cubicBezTo>
                    <a:pt x="381" y="114"/>
                    <a:pt x="381" y="114"/>
                    <a:pt x="381" y="114"/>
                  </a:cubicBezTo>
                  <a:cubicBezTo>
                    <a:pt x="389" y="110"/>
                    <a:pt x="389" y="102"/>
                    <a:pt x="381" y="98"/>
                  </a:cubicBezTo>
                  <a:cubicBezTo>
                    <a:pt x="221" y="5"/>
                    <a:pt x="221" y="5"/>
                    <a:pt x="221" y="5"/>
                  </a:cubicBezTo>
                  <a:cubicBezTo>
                    <a:pt x="214" y="0"/>
                    <a:pt x="201" y="0"/>
                    <a:pt x="193" y="5"/>
                  </a:cubicBezTo>
                  <a:lnTo>
                    <a:pt x="8" y="112"/>
                  </a:lnTo>
                  <a:close/>
                </a:path>
              </a:pathLst>
            </a:custGeom>
            <a:solidFill>
              <a:srgbClr val="3763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7" name="Freeform 167"/>
            <p:cNvSpPr>
              <a:spLocks/>
            </p:cNvSpPr>
            <p:nvPr userDrawn="1"/>
          </p:nvSpPr>
          <p:spPr bwMode="auto">
            <a:xfrm>
              <a:off x="7524751" y="3836988"/>
              <a:ext cx="42863" cy="239713"/>
            </a:xfrm>
            <a:custGeom>
              <a:avLst/>
              <a:gdLst>
                <a:gd name="T0" fmla="*/ 22 w 27"/>
                <a:gd name="T1" fmla="*/ 13 h 151"/>
                <a:gd name="T2" fmla="*/ 22 w 27"/>
                <a:gd name="T3" fmla="*/ 142 h 151"/>
                <a:gd name="T4" fmla="*/ 23 w 27"/>
                <a:gd name="T5" fmla="*/ 145 h 151"/>
                <a:gd name="T6" fmla="*/ 23 w 27"/>
                <a:gd name="T7" fmla="*/ 145 h 151"/>
                <a:gd name="T8" fmla="*/ 24 w 27"/>
                <a:gd name="T9" fmla="*/ 148 h 151"/>
                <a:gd name="T10" fmla="*/ 24 w 27"/>
                <a:gd name="T11" fmla="*/ 148 h 151"/>
                <a:gd name="T12" fmla="*/ 24 w 27"/>
                <a:gd name="T13" fmla="*/ 149 h 151"/>
                <a:gd name="T14" fmla="*/ 27 w 27"/>
                <a:gd name="T15" fmla="*/ 151 h 151"/>
                <a:gd name="T16" fmla="*/ 4 w 27"/>
                <a:gd name="T17" fmla="*/ 138 h 151"/>
                <a:gd name="T18" fmla="*/ 2 w 27"/>
                <a:gd name="T19" fmla="*/ 136 h 151"/>
                <a:gd name="T20" fmla="*/ 2 w 27"/>
                <a:gd name="T21" fmla="*/ 136 h 151"/>
                <a:gd name="T22" fmla="*/ 1 w 27"/>
                <a:gd name="T23" fmla="*/ 135 h 151"/>
                <a:gd name="T24" fmla="*/ 1 w 27"/>
                <a:gd name="T25" fmla="*/ 135 h 151"/>
                <a:gd name="T26" fmla="*/ 1 w 27"/>
                <a:gd name="T27" fmla="*/ 135 h 151"/>
                <a:gd name="T28" fmla="*/ 1 w 27"/>
                <a:gd name="T29" fmla="*/ 134 h 151"/>
                <a:gd name="T30" fmla="*/ 1 w 27"/>
                <a:gd name="T31" fmla="*/ 133 h 151"/>
                <a:gd name="T32" fmla="*/ 1 w 27"/>
                <a:gd name="T33" fmla="*/ 132 h 151"/>
                <a:gd name="T34" fmla="*/ 1 w 27"/>
                <a:gd name="T35" fmla="*/ 132 h 151"/>
                <a:gd name="T36" fmla="*/ 1 w 27"/>
                <a:gd name="T37" fmla="*/ 132 h 151"/>
                <a:gd name="T38" fmla="*/ 1 w 27"/>
                <a:gd name="T39" fmla="*/ 132 h 151"/>
                <a:gd name="T40" fmla="*/ 0 w 27"/>
                <a:gd name="T41" fmla="*/ 131 h 151"/>
                <a:gd name="T42" fmla="*/ 0 w 27"/>
                <a:gd name="T43" fmla="*/ 130 h 151"/>
                <a:gd name="T44" fmla="*/ 0 w 27"/>
                <a:gd name="T45" fmla="*/ 130 h 151"/>
                <a:gd name="T46" fmla="*/ 0 w 27"/>
                <a:gd name="T47" fmla="*/ 129 h 151"/>
                <a:gd name="T48" fmla="*/ 0 w 27"/>
                <a:gd name="T49" fmla="*/ 129 h 151"/>
                <a:gd name="T50" fmla="*/ 0 w 27"/>
                <a:gd name="T51" fmla="*/ 0 h 151"/>
                <a:gd name="T52" fmla="*/ 22 w 27"/>
                <a:gd name="T53" fmla="*/ 13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7" h="151">
                  <a:moveTo>
                    <a:pt x="22" y="13"/>
                  </a:moveTo>
                  <a:cubicBezTo>
                    <a:pt x="22" y="142"/>
                    <a:pt x="22" y="142"/>
                    <a:pt x="22" y="142"/>
                  </a:cubicBezTo>
                  <a:cubicBezTo>
                    <a:pt x="22" y="143"/>
                    <a:pt x="22" y="144"/>
                    <a:pt x="23" y="145"/>
                  </a:cubicBezTo>
                  <a:cubicBezTo>
                    <a:pt x="23" y="145"/>
                    <a:pt x="23" y="145"/>
                    <a:pt x="23" y="145"/>
                  </a:cubicBezTo>
                  <a:cubicBezTo>
                    <a:pt x="23" y="146"/>
                    <a:pt x="23" y="147"/>
                    <a:pt x="24" y="148"/>
                  </a:cubicBezTo>
                  <a:cubicBezTo>
                    <a:pt x="24" y="148"/>
                    <a:pt x="24" y="148"/>
                    <a:pt x="24" y="148"/>
                  </a:cubicBezTo>
                  <a:cubicBezTo>
                    <a:pt x="24" y="148"/>
                    <a:pt x="24" y="148"/>
                    <a:pt x="24" y="149"/>
                  </a:cubicBezTo>
                  <a:cubicBezTo>
                    <a:pt x="25" y="150"/>
                    <a:pt x="26" y="151"/>
                    <a:pt x="27" y="151"/>
                  </a:cubicBezTo>
                  <a:cubicBezTo>
                    <a:pt x="4" y="138"/>
                    <a:pt x="4" y="138"/>
                    <a:pt x="4" y="138"/>
                  </a:cubicBezTo>
                  <a:cubicBezTo>
                    <a:pt x="4" y="138"/>
                    <a:pt x="3" y="137"/>
                    <a:pt x="2" y="136"/>
                  </a:cubicBezTo>
                  <a:cubicBezTo>
                    <a:pt x="2" y="136"/>
                    <a:pt x="2" y="136"/>
                    <a:pt x="2" y="136"/>
                  </a:cubicBezTo>
                  <a:cubicBezTo>
                    <a:pt x="2" y="135"/>
                    <a:pt x="2" y="135"/>
                    <a:pt x="1" y="135"/>
                  </a:cubicBezTo>
                  <a:cubicBezTo>
                    <a:pt x="1" y="135"/>
                    <a:pt x="1" y="135"/>
                    <a:pt x="1" y="135"/>
                  </a:cubicBezTo>
                  <a:cubicBezTo>
                    <a:pt x="1" y="135"/>
                    <a:pt x="1" y="135"/>
                    <a:pt x="1" y="135"/>
                  </a:cubicBezTo>
                  <a:cubicBezTo>
                    <a:pt x="1" y="134"/>
                    <a:pt x="1" y="134"/>
                    <a:pt x="1" y="134"/>
                  </a:cubicBezTo>
                  <a:cubicBezTo>
                    <a:pt x="1" y="134"/>
                    <a:pt x="1" y="133"/>
                    <a:pt x="1" y="133"/>
                  </a:cubicBezTo>
                  <a:cubicBezTo>
                    <a:pt x="1" y="133"/>
                    <a:pt x="1" y="133"/>
                    <a:pt x="1" y="132"/>
                  </a:cubicBezTo>
                  <a:cubicBezTo>
                    <a:pt x="1" y="132"/>
                    <a:pt x="1" y="132"/>
                    <a:pt x="1" y="132"/>
                  </a:cubicBezTo>
                  <a:cubicBezTo>
                    <a:pt x="1" y="132"/>
                    <a:pt x="1" y="132"/>
                    <a:pt x="1" y="132"/>
                  </a:cubicBezTo>
                  <a:cubicBezTo>
                    <a:pt x="1" y="132"/>
                    <a:pt x="1" y="132"/>
                    <a:pt x="1" y="132"/>
                  </a:cubicBezTo>
                  <a:cubicBezTo>
                    <a:pt x="0" y="132"/>
                    <a:pt x="0" y="131"/>
                    <a:pt x="0" y="131"/>
                  </a:cubicBezTo>
                  <a:cubicBezTo>
                    <a:pt x="0" y="131"/>
                    <a:pt x="0" y="131"/>
                    <a:pt x="0" y="130"/>
                  </a:cubicBezTo>
                  <a:cubicBezTo>
                    <a:pt x="0" y="130"/>
                    <a:pt x="0" y="130"/>
                    <a:pt x="0" y="130"/>
                  </a:cubicBezTo>
                  <a:cubicBezTo>
                    <a:pt x="0" y="130"/>
                    <a:pt x="0" y="129"/>
                    <a:pt x="0" y="129"/>
                  </a:cubicBezTo>
                  <a:cubicBezTo>
                    <a:pt x="0" y="129"/>
                    <a:pt x="0" y="129"/>
                    <a:pt x="0" y="129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22" y="13"/>
                  </a:lnTo>
                  <a:close/>
                </a:path>
              </a:pathLst>
            </a:custGeom>
            <a:solidFill>
              <a:srgbClr val="0534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8" name="Freeform 168"/>
            <p:cNvSpPr>
              <a:spLocks/>
            </p:cNvSpPr>
            <p:nvPr userDrawn="1"/>
          </p:nvSpPr>
          <p:spPr bwMode="auto">
            <a:xfrm>
              <a:off x="7524751" y="3624263"/>
              <a:ext cx="368300" cy="233363"/>
            </a:xfrm>
            <a:custGeom>
              <a:avLst/>
              <a:gdLst>
                <a:gd name="T0" fmla="*/ 31 w 232"/>
                <a:gd name="T1" fmla="*/ 126 h 147"/>
                <a:gd name="T2" fmla="*/ 28 w 232"/>
                <a:gd name="T3" fmla="*/ 129 h 147"/>
                <a:gd name="T4" fmla="*/ 26 w 232"/>
                <a:gd name="T5" fmla="*/ 133 h 147"/>
                <a:gd name="T6" fmla="*/ 25 w 232"/>
                <a:gd name="T7" fmla="*/ 136 h 147"/>
                <a:gd name="T8" fmla="*/ 23 w 232"/>
                <a:gd name="T9" fmla="*/ 140 h 147"/>
                <a:gd name="T10" fmla="*/ 22 w 232"/>
                <a:gd name="T11" fmla="*/ 143 h 147"/>
                <a:gd name="T12" fmla="*/ 0 w 232"/>
                <a:gd name="T13" fmla="*/ 134 h 147"/>
                <a:gd name="T14" fmla="*/ 0 w 232"/>
                <a:gd name="T15" fmla="*/ 132 h 147"/>
                <a:gd name="T16" fmla="*/ 0 w 232"/>
                <a:gd name="T17" fmla="*/ 131 h 147"/>
                <a:gd name="T18" fmla="*/ 0 w 232"/>
                <a:gd name="T19" fmla="*/ 130 h 147"/>
                <a:gd name="T20" fmla="*/ 0 w 232"/>
                <a:gd name="T21" fmla="*/ 130 h 147"/>
                <a:gd name="T22" fmla="*/ 1 w 232"/>
                <a:gd name="T23" fmla="*/ 128 h 147"/>
                <a:gd name="T24" fmla="*/ 1 w 232"/>
                <a:gd name="T25" fmla="*/ 127 h 147"/>
                <a:gd name="T26" fmla="*/ 1 w 232"/>
                <a:gd name="T27" fmla="*/ 127 h 147"/>
                <a:gd name="T28" fmla="*/ 2 w 232"/>
                <a:gd name="T29" fmla="*/ 125 h 147"/>
                <a:gd name="T30" fmla="*/ 2 w 232"/>
                <a:gd name="T31" fmla="*/ 124 h 147"/>
                <a:gd name="T32" fmla="*/ 2 w 232"/>
                <a:gd name="T33" fmla="*/ 123 h 147"/>
                <a:gd name="T34" fmla="*/ 3 w 232"/>
                <a:gd name="T35" fmla="*/ 122 h 147"/>
                <a:gd name="T36" fmla="*/ 4 w 232"/>
                <a:gd name="T37" fmla="*/ 121 h 147"/>
                <a:gd name="T38" fmla="*/ 4 w 232"/>
                <a:gd name="T39" fmla="*/ 120 h 147"/>
                <a:gd name="T40" fmla="*/ 5 w 232"/>
                <a:gd name="T41" fmla="*/ 118 h 147"/>
                <a:gd name="T42" fmla="*/ 6 w 232"/>
                <a:gd name="T43" fmla="*/ 116 h 147"/>
                <a:gd name="T44" fmla="*/ 7 w 232"/>
                <a:gd name="T45" fmla="*/ 116 h 147"/>
                <a:gd name="T46" fmla="*/ 8 w 232"/>
                <a:gd name="T47" fmla="*/ 114 h 147"/>
                <a:gd name="T48" fmla="*/ 9 w 232"/>
                <a:gd name="T49" fmla="*/ 114 h 147"/>
                <a:gd name="T50" fmla="*/ 9 w 232"/>
                <a:gd name="T51" fmla="*/ 113 h 147"/>
                <a:gd name="T52" fmla="*/ 10 w 232"/>
                <a:gd name="T53" fmla="*/ 112 h 147"/>
                <a:gd name="T54" fmla="*/ 11 w 232"/>
                <a:gd name="T55" fmla="*/ 111 h 147"/>
                <a:gd name="T56" fmla="*/ 12 w 232"/>
                <a:gd name="T57" fmla="*/ 111 h 147"/>
                <a:gd name="T58" fmla="*/ 13 w 232"/>
                <a:gd name="T59" fmla="*/ 110 h 147"/>
                <a:gd name="T60" fmla="*/ 14 w 232"/>
                <a:gd name="T61" fmla="*/ 109 h 147"/>
                <a:gd name="T62" fmla="*/ 200 w 232"/>
                <a:gd name="T63" fmla="*/ 2 h 147"/>
                <a:gd name="T64" fmla="*/ 201 w 232"/>
                <a:gd name="T65" fmla="*/ 2 h 147"/>
                <a:gd name="T66" fmla="*/ 202 w 232"/>
                <a:gd name="T67" fmla="*/ 1 h 147"/>
                <a:gd name="T68" fmla="*/ 202 w 232"/>
                <a:gd name="T69" fmla="*/ 1 h 147"/>
                <a:gd name="T70" fmla="*/ 203 w 232"/>
                <a:gd name="T71" fmla="*/ 1 h 147"/>
                <a:gd name="T72" fmla="*/ 204 w 232"/>
                <a:gd name="T73" fmla="*/ 0 h 147"/>
                <a:gd name="T74" fmla="*/ 205 w 232"/>
                <a:gd name="T75" fmla="*/ 0 h 147"/>
                <a:gd name="T76" fmla="*/ 205 w 232"/>
                <a:gd name="T77" fmla="*/ 0 h 147"/>
                <a:gd name="T78" fmla="*/ 207 w 232"/>
                <a:gd name="T79" fmla="*/ 0 h 147"/>
                <a:gd name="T80" fmla="*/ 208 w 232"/>
                <a:gd name="T81" fmla="*/ 0 h 147"/>
                <a:gd name="T82" fmla="*/ 209 w 232"/>
                <a:gd name="T83" fmla="*/ 1 h 147"/>
                <a:gd name="T84" fmla="*/ 232 w 232"/>
                <a:gd name="T85" fmla="*/ 14 h 147"/>
                <a:gd name="T86" fmla="*/ 230 w 232"/>
                <a:gd name="T87" fmla="*/ 13 h 147"/>
                <a:gd name="T88" fmla="*/ 227 w 232"/>
                <a:gd name="T89" fmla="*/ 13 h 147"/>
                <a:gd name="T90" fmla="*/ 225 w 232"/>
                <a:gd name="T91" fmla="*/ 14 h 147"/>
                <a:gd name="T92" fmla="*/ 36 w 232"/>
                <a:gd name="T93" fmla="*/ 122 h 147"/>
                <a:gd name="T94" fmla="*/ 33 w 232"/>
                <a:gd name="T95" fmla="*/ 124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32" h="147">
                  <a:moveTo>
                    <a:pt x="31" y="126"/>
                  </a:moveTo>
                  <a:cubicBezTo>
                    <a:pt x="31" y="126"/>
                    <a:pt x="31" y="126"/>
                    <a:pt x="31" y="126"/>
                  </a:cubicBezTo>
                  <a:cubicBezTo>
                    <a:pt x="30" y="127"/>
                    <a:pt x="29" y="128"/>
                    <a:pt x="28" y="129"/>
                  </a:cubicBezTo>
                  <a:cubicBezTo>
                    <a:pt x="28" y="129"/>
                    <a:pt x="28" y="129"/>
                    <a:pt x="28" y="129"/>
                  </a:cubicBezTo>
                  <a:cubicBezTo>
                    <a:pt x="28" y="130"/>
                    <a:pt x="27" y="131"/>
                    <a:pt x="26" y="133"/>
                  </a:cubicBezTo>
                  <a:cubicBezTo>
                    <a:pt x="26" y="133"/>
                    <a:pt x="26" y="133"/>
                    <a:pt x="26" y="133"/>
                  </a:cubicBezTo>
                  <a:cubicBezTo>
                    <a:pt x="26" y="134"/>
                    <a:pt x="25" y="135"/>
                    <a:pt x="25" y="136"/>
                  </a:cubicBezTo>
                  <a:cubicBezTo>
                    <a:pt x="25" y="136"/>
                    <a:pt x="25" y="136"/>
                    <a:pt x="25" y="136"/>
                  </a:cubicBezTo>
                  <a:cubicBezTo>
                    <a:pt x="24" y="137"/>
                    <a:pt x="24" y="138"/>
                    <a:pt x="23" y="140"/>
                  </a:cubicBezTo>
                  <a:cubicBezTo>
                    <a:pt x="23" y="140"/>
                    <a:pt x="23" y="140"/>
                    <a:pt x="23" y="140"/>
                  </a:cubicBezTo>
                  <a:cubicBezTo>
                    <a:pt x="23" y="141"/>
                    <a:pt x="23" y="142"/>
                    <a:pt x="22" y="143"/>
                  </a:cubicBezTo>
                  <a:cubicBezTo>
                    <a:pt x="22" y="143"/>
                    <a:pt x="22" y="143"/>
                    <a:pt x="22" y="143"/>
                  </a:cubicBezTo>
                  <a:cubicBezTo>
                    <a:pt x="22" y="144"/>
                    <a:pt x="22" y="146"/>
                    <a:pt x="22" y="147"/>
                  </a:cubicBezTo>
                  <a:cubicBezTo>
                    <a:pt x="0" y="134"/>
                    <a:pt x="0" y="134"/>
                    <a:pt x="0" y="134"/>
                  </a:cubicBezTo>
                  <a:cubicBezTo>
                    <a:pt x="0" y="134"/>
                    <a:pt x="0" y="133"/>
                    <a:pt x="0" y="133"/>
                  </a:cubicBezTo>
                  <a:cubicBezTo>
                    <a:pt x="0" y="133"/>
                    <a:pt x="0" y="133"/>
                    <a:pt x="0" y="132"/>
                  </a:cubicBezTo>
                  <a:cubicBezTo>
                    <a:pt x="0" y="132"/>
                    <a:pt x="0" y="132"/>
                    <a:pt x="0" y="132"/>
                  </a:cubicBezTo>
                  <a:cubicBezTo>
                    <a:pt x="0" y="132"/>
                    <a:pt x="0" y="131"/>
                    <a:pt x="0" y="131"/>
                  </a:cubicBezTo>
                  <a:cubicBezTo>
                    <a:pt x="0" y="131"/>
                    <a:pt x="0" y="131"/>
                    <a:pt x="0" y="130"/>
                  </a:cubicBezTo>
                  <a:cubicBezTo>
                    <a:pt x="0" y="130"/>
                    <a:pt x="0" y="130"/>
                    <a:pt x="0" y="130"/>
                  </a:cubicBezTo>
                  <a:cubicBezTo>
                    <a:pt x="0" y="130"/>
                    <a:pt x="0" y="130"/>
                    <a:pt x="0" y="130"/>
                  </a:cubicBezTo>
                  <a:cubicBezTo>
                    <a:pt x="0" y="130"/>
                    <a:pt x="0" y="130"/>
                    <a:pt x="0" y="130"/>
                  </a:cubicBezTo>
                  <a:cubicBezTo>
                    <a:pt x="0" y="129"/>
                    <a:pt x="0" y="129"/>
                    <a:pt x="1" y="129"/>
                  </a:cubicBezTo>
                  <a:cubicBezTo>
                    <a:pt x="1" y="129"/>
                    <a:pt x="1" y="128"/>
                    <a:pt x="1" y="128"/>
                  </a:cubicBezTo>
                  <a:cubicBezTo>
                    <a:pt x="1" y="128"/>
                    <a:pt x="1" y="128"/>
                    <a:pt x="1" y="127"/>
                  </a:cubicBezTo>
                  <a:cubicBezTo>
                    <a:pt x="1" y="127"/>
                    <a:pt x="1" y="127"/>
                    <a:pt x="1" y="127"/>
                  </a:cubicBezTo>
                  <a:cubicBezTo>
                    <a:pt x="1" y="127"/>
                    <a:pt x="1" y="127"/>
                    <a:pt x="1" y="127"/>
                  </a:cubicBezTo>
                  <a:cubicBezTo>
                    <a:pt x="1" y="127"/>
                    <a:pt x="1" y="127"/>
                    <a:pt x="1" y="127"/>
                  </a:cubicBezTo>
                  <a:cubicBezTo>
                    <a:pt x="1" y="126"/>
                    <a:pt x="1" y="126"/>
                    <a:pt x="1" y="126"/>
                  </a:cubicBezTo>
                  <a:cubicBezTo>
                    <a:pt x="1" y="126"/>
                    <a:pt x="2" y="125"/>
                    <a:pt x="2" y="125"/>
                  </a:cubicBezTo>
                  <a:cubicBezTo>
                    <a:pt x="2" y="125"/>
                    <a:pt x="2" y="125"/>
                    <a:pt x="2" y="124"/>
                  </a:cubicBezTo>
                  <a:cubicBezTo>
                    <a:pt x="2" y="124"/>
                    <a:pt x="2" y="124"/>
                    <a:pt x="2" y="124"/>
                  </a:cubicBezTo>
                  <a:cubicBezTo>
                    <a:pt x="2" y="124"/>
                    <a:pt x="2" y="123"/>
                    <a:pt x="2" y="123"/>
                  </a:cubicBezTo>
                  <a:cubicBezTo>
                    <a:pt x="2" y="123"/>
                    <a:pt x="2" y="123"/>
                    <a:pt x="2" y="123"/>
                  </a:cubicBezTo>
                  <a:cubicBezTo>
                    <a:pt x="2" y="123"/>
                    <a:pt x="2" y="123"/>
                    <a:pt x="2" y="123"/>
                  </a:cubicBezTo>
                  <a:cubicBezTo>
                    <a:pt x="3" y="123"/>
                    <a:pt x="3" y="123"/>
                    <a:pt x="3" y="122"/>
                  </a:cubicBezTo>
                  <a:cubicBezTo>
                    <a:pt x="3" y="122"/>
                    <a:pt x="3" y="122"/>
                    <a:pt x="3" y="122"/>
                  </a:cubicBezTo>
                  <a:cubicBezTo>
                    <a:pt x="3" y="121"/>
                    <a:pt x="3" y="121"/>
                    <a:pt x="4" y="121"/>
                  </a:cubicBezTo>
                  <a:cubicBezTo>
                    <a:pt x="4" y="120"/>
                    <a:pt x="4" y="120"/>
                    <a:pt x="4" y="120"/>
                  </a:cubicBezTo>
                  <a:cubicBezTo>
                    <a:pt x="4" y="120"/>
                    <a:pt x="4" y="120"/>
                    <a:pt x="4" y="120"/>
                  </a:cubicBezTo>
                  <a:cubicBezTo>
                    <a:pt x="4" y="120"/>
                    <a:pt x="4" y="120"/>
                    <a:pt x="4" y="119"/>
                  </a:cubicBezTo>
                  <a:cubicBezTo>
                    <a:pt x="5" y="119"/>
                    <a:pt x="5" y="118"/>
                    <a:pt x="5" y="118"/>
                  </a:cubicBezTo>
                  <a:cubicBezTo>
                    <a:pt x="6" y="117"/>
                    <a:pt x="6" y="117"/>
                    <a:pt x="6" y="117"/>
                  </a:cubicBezTo>
                  <a:cubicBezTo>
                    <a:pt x="6" y="117"/>
                    <a:pt x="6" y="116"/>
                    <a:pt x="6" y="116"/>
                  </a:cubicBezTo>
                  <a:cubicBezTo>
                    <a:pt x="6" y="116"/>
                    <a:pt x="6" y="116"/>
                    <a:pt x="6" y="116"/>
                  </a:cubicBezTo>
                  <a:cubicBezTo>
                    <a:pt x="7" y="116"/>
                    <a:pt x="7" y="116"/>
                    <a:pt x="7" y="116"/>
                  </a:cubicBezTo>
                  <a:cubicBezTo>
                    <a:pt x="7" y="115"/>
                    <a:pt x="7" y="115"/>
                    <a:pt x="7" y="115"/>
                  </a:cubicBezTo>
                  <a:cubicBezTo>
                    <a:pt x="8" y="115"/>
                    <a:pt x="8" y="115"/>
                    <a:pt x="8" y="114"/>
                  </a:cubicBezTo>
                  <a:cubicBezTo>
                    <a:pt x="8" y="114"/>
                    <a:pt x="8" y="114"/>
                    <a:pt x="9" y="114"/>
                  </a:cubicBezTo>
                  <a:cubicBezTo>
                    <a:pt x="9" y="114"/>
                    <a:pt x="9" y="114"/>
                    <a:pt x="9" y="114"/>
                  </a:cubicBezTo>
                  <a:cubicBezTo>
                    <a:pt x="9" y="114"/>
                    <a:pt x="9" y="114"/>
                    <a:pt x="9" y="114"/>
                  </a:cubicBezTo>
                  <a:cubicBezTo>
                    <a:pt x="9" y="113"/>
                    <a:pt x="9" y="113"/>
                    <a:pt x="9" y="113"/>
                  </a:cubicBezTo>
                  <a:cubicBezTo>
                    <a:pt x="9" y="113"/>
                    <a:pt x="10" y="113"/>
                    <a:pt x="10" y="112"/>
                  </a:cubicBezTo>
                  <a:cubicBezTo>
                    <a:pt x="10" y="112"/>
                    <a:pt x="10" y="112"/>
                    <a:pt x="10" y="112"/>
                  </a:cubicBezTo>
                  <a:cubicBezTo>
                    <a:pt x="11" y="112"/>
                    <a:pt x="11" y="112"/>
                    <a:pt x="11" y="111"/>
                  </a:cubicBezTo>
                  <a:cubicBezTo>
                    <a:pt x="11" y="111"/>
                    <a:pt x="11" y="111"/>
                    <a:pt x="11" y="111"/>
                  </a:cubicBezTo>
                  <a:cubicBezTo>
                    <a:pt x="11" y="111"/>
                    <a:pt x="11" y="111"/>
                    <a:pt x="11" y="111"/>
                  </a:cubicBezTo>
                  <a:cubicBezTo>
                    <a:pt x="12" y="111"/>
                    <a:pt x="12" y="111"/>
                    <a:pt x="12" y="111"/>
                  </a:cubicBezTo>
                  <a:cubicBezTo>
                    <a:pt x="12" y="111"/>
                    <a:pt x="12" y="110"/>
                    <a:pt x="12" y="110"/>
                  </a:cubicBezTo>
                  <a:cubicBezTo>
                    <a:pt x="13" y="110"/>
                    <a:pt x="13" y="110"/>
                    <a:pt x="13" y="110"/>
                  </a:cubicBezTo>
                  <a:cubicBezTo>
                    <a:pt x="13" y="110"/>
                    <a:pt x="13" y="110"/>
                    <a:pt x="14" y="109"/>
                  </a:cubicBezTo>
                  <a:cubicBezTo>
                    <a:pt x="14" y="109"/>
                    <a:pt x="14" y="109"/>
                    <a:pt x="14" y="109"/>
                  </a:cubicBezTo>
                  <a:cubicBezTo>
                    <a:pt x="14" y="109"/>
                    <a:pt x="14" y="109"/>
                    <a:pt x="14" y="109"/>
                  </a:cubicBezTo>
                  <a:cubicBezTo>
                    <a:pt x="200" y="2"/>
                    <a:pt x="200" y="2"/>
                    <a:pt x="200" y="2"/>
                  </a:cubicBezTo>
                  <a:cubicBezTo>
                    <a:pt x="200" y="2"/>
                    <a:pt x="200" y="2"/>
                    <a:pt x="200" y="2"/>
                  </a:cubicBezTo>
                  <a:cubicBezTo>
                    <a:pt x="200" y="2"/>
                    <a:pt x="200" y="2"/>
                    <a:pt x="201" y="2"/>
                  </a:cubicBezTo>
                  <a:cubicBezTo>
                    <a:pt x="201" y="1"/>
                    <a:pt x="201" y="1"/>
                    <a:pt x="201" y="1"/>
                  </a:cubicBezTo>
                  <a:cubicBezTo>
                    <a:pt x="201" y="1"/>
                    <a:pt x="202" y="1"/>
                    <a:pt x="202" y="1"/>
                  </a:cubicBezTo>
                  <a:cubicBezTo>
                    <a:pt x="202" y="1"/>
                    <a:pt x="202" y="1"/>
                    <a:pt x="202" y="1"/>
                  </a:cubicBezTo>
                  <a:cubicBezTo>
                    <a:pt x="202" y="1"/>
                    <a:pt x="202" y="1"/>
                    <a:pt x="202" y="1"/>
                  </a:cubicBezTo>
                  <a:cubicBezTo>
                    <a:pt x="202" y="1"/>
                    <a:pt x="202" y="1"/>
                    <a:pt x="202" y="1"/>
                  </a:cubicBezTo>
                  <a:cubicBezTo>
                    <a:pt x="203" y="1"/>
                    <a:pt x="203" y="1"/>
                    <a:pt x="203" y="1"/>
                  </a:cubicBezTo>
                  <a:cubicBezTo>
                    <a:pt x="203" y="1"/>
                    <a:pt x="203" y="1"/>
                    <a:pt x="203" y="0"/>
                  </a:cubicBezTo>
                  <a:cubicBezTo>
                    <a:pt x="204" y="0"/>
                    <a:pt x="204" y="0"/>
                    <a:pt x="204" y="0"/>
                  </a:cubicBezTo>
                  <a:cubicBezTo>
                    <a:pt x="204" y="0"/>
                    <a:pt x="204" y="0"/>
                    <a:pt x="205" y="0"/>
                  </a:cubicBezTo>
                  <a:cubicBezTo>
                    <a:pt x="205" y="0"/>
                    <a:pt x="205" y="0"/>
                    <a:pt x="205" y="0"/>
                  </a:cubicBezTo>
                  <a:cubicBezTo>
                    <a:pt x="205" y="0"/>
                    <a:pt x="205" y="0"/>
                    <a:pt x="205" y="0"/>
                  </a:cubicBezTo>
                  <a:cubicBezTo>
                    <a:pt x="205" y="0"/>
                    <a:pt x="205" y="0"/>
                    <a:pt x="205" y="0"/>
                  </a:cubicBezTo>
                  <a:cubicBezTo>
                    <a:pt x="206" y="0"/>
                    <a:pt x="206" y="0"/>
                    <a:pt x="206" y="0"/>
                  </a:cubicBezTo>
                  <a:cubicBezTo>
                    <a:pt x="206" y="0"/>
                    <a:pt x="206" y="0"/>
                    <a:pt x="207" y="0"/>
                  </a:cubicBezTo>
                  <a:cubicBezTo>
                    <a:pt x="207" y="0"/>
                    <a:pt x="207" y="0"/>
                    <a:pt x="208" y="0"/>
                  </a:cubicBezTo>
                  <a:cubicBezTo>
                    <a:pt x="208" y="0"/>
                    <a:pt x="208" y="0"/>
                    <a:pt x="208" y="0"/>
                  </a:cubicBezTo>
                  <a:cubicBezTo>
                    <a:pt x="208" y="0"/>
                    <a:pt x="208" y="0"/>
                    <a:pt x="208" y="0"/>
                  </a:cubicBezTo>
                  <a:cubicBezTo>
                    <a:pt x="208" y="0"/>
                    <a:pt x="208" y="0"/>
                    <a:pt x="209" y="1"/>
                  </a:cubicBezTo>
                  <a:cubicBezTo>
                    <a:pt x="209" y="1"/>
                    <a:pt x="209" y="1"/>
                    <a:pt x="210" y="1"/>
                  </a:cubicBezTo>
                  <a:cubicBezTo>
                    <a:pt x="232" y="14"/>
                    <a:pt x="232" y="14"/>
                    <a:pt x="232" y="14"/>
                  </a:cubicBezTo>
                  <a:cubicBezTo>
                    <a:pt x="231" y="14"/>
                    <a:pt x="230" y="13"/>
                    <a:pt x="230" y="13"/>
                  </a:cubicBezTo>
                  <a:cubicBezTo>
                    <a:pt x="230" y="13"/>
                    <a:pt x="230" y="13"/>
                    <a:pt x="230" y="13"/>
                  </a:cubicBezTo>
                  <a:cubicBezTo>
                    <a:pt x="229" y="13"/>
                    <a:pt x="228" y="13"/>
                    <a:pt x="227" y="13"/>
                  </a:cubicBezTo>
                  <a:cubicBezTo>
                    <a:pt x="227" y="13"/>
                    <a:pt x="227" y="13"/>
                    <a:pt x="227" y="13"/>
                  </a:cubicBezTo>
                  <a:cubicBezTo>
                    <a:pt x="226" y="13"/>
                    <a:pt x="225" y="13"/>
                    <a:pt x="225" y="14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224" y="14"/>
                    <a:pt x="223" y="14"/>
                    <a:pt x="222" y="15"/>
                  </a:cubicBezTo>
                  <a:cubicBezTo>
                    <a:pt x="36" y="122"/>
                    <a:pt x="36" y="122"/>
                    <a:pt x="36" y="122"/>
                  </a:cubicBezTo>
                  <a:cubicBezTo>
                    <a:pt x="35" y="122"/>
                    <a:pt x="34" y="123"/>
                    <a:pt x="34" y="124"/>
                  </a:cubicBezTo>
                  <a:cubicBezTo>
                    <a:pt x="34" y="124"/>
                    <a:pt x="34" y="124"/>
                    <a:pt x="33" y="124"/>
                  </a:cubicBezTo>
                  <a:cubicBezTo>
                    <a:pt x="33" y="125"/>
                    <a:pt x="32" y="125"/>
                    <a:pt x="31" y="126"/>
                  </a:cubicBezTo>
                  <a:close/>
                </a:path>
              </a:pathLst>
            </a:custGeom>
            <a:solidFill>
              <a:srgbClr val="0844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9" name="Freeform 169"/>
            <p:cNvSpPr>
              <a:spLocks/>
            </p:cNvSpPr>
            <p:nvPr userDrawn="1"/>
          </p:nvSpPr>
          <p:spPr bwMode="auto">
            <a:xfrm>
              <a:off x="7559676" y="3640138"/>
              <a:ext cx="339725" cy="442913"/>
            </a:xfrm>
            <a:custGeom>
              <a:avLst/>
              <a:gdLst>
                <a:gd name="T0" fmla="*/ 14 w 214"/>
                <a:gd name="T1" fmla="*/ 112 h 279"/>
                <a:gd name="T2" fmla="*/ 200 w 214"/>
                <a:gd name="T3" fmla="*/ 5 h 279"/>
                <a:gd name="T4" fmla="*/ 214 w 214"/>
                <a:gd name="T5" fmla="*/ 13 h 279"/>
                <a:gd name="T6" fmla="*/ 214 w 214"/>
                <a:gd name="T7" fmla="*/ 142 h 279"/>
                <a:gd name="T8" fmla="*/ 200 w 214"/>
                <a:gd name="T9" fmla="*/ 167 h 279"/>
                <a:gd name="T10" fmla="*/ 15 w 214"/>
                <a:gd name="T11" fmla="*/ 274 h 279"/>
                <a:gd name="T12" fmla="*/ 0 w 214"/>
                <a:gd name="T13" fmla="*/ 266 h 279"/>
                <a:gd name="T14" fmla="*/ 0 w 214"/>
                <a:gd name="T15" fmla="*/ 137 h 279"/>
                <a:gd name="T16" fmla="*/ 14 w 214"/>
                <a:gd name="T17" fmla="*/ 112 h 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4" h="279">
                  <a:moveTo>
                    <a:pt x="14" y="112"/>
                  </a:moveTo>
                  <a:cubicBezTo>
                    <a:pt x="200" y="5"/>
                    <a:pt x="200" y="5"/>
                    <a:pt x="200" y="5"/>
                  </a:cubicBezTo>
                  <a:cubicBezTo>
                    <a:pt x="208" y="0"/>
                    <a:pt x="214" y="4"/>
                    <a:pt x="214" y="13"/>
                  </a:cubicBezTo>
                  <a:cubicBezTo>
                    <a:pt x="214" y="142"/>
                    <a:pt x="214" y="142"/>
                    <a:pt x="214" y="142"/>
                  </a:cubicBezTo>
                  <a:cubicBezTo>
                    <a:pt x="214" y="151"/>
                    <a:pt x="208" y="163"/>
                    <a:pt x="200" y="167"/>
                  </a:cubicBezTo>
                  <a:cubicBezTo>
                    <a:pt x="15" y="274"/>
                    <a:pt x="15" y="274"/>
                    <a:pt x="15" y="274"/>
                  </a:cubicBezTo>
                  <a:cubicBezTo>
                    <a:pt x="7" y="279"/>
                    <a:pt x="0" y="275"/>
                    <a:pt x="0" y="266"/>
                  </a:cubicBezTo>
                  <a:cubicBezTo>
                    <a:pt x="0" y="137"/>
                    <a:pt x="0" y="137"/>
                    <a:pt x="0" y="137"/>
                  </a:cubicBezTo>
                  <a:cubicBezTo>
                    <a:pt x="0" y="128"/>
                    <a:pt x="6" y="116"/>
                    <a:pt x="14" y="112"/>
                  </a:cubicBezTo>
                  <a:close/>
                </a:path>
              </a:pathLst>
            </a:custGeom>
            <a:solidFill>
              <a:srgbClr val="0327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0" name="Freeform 170"/>
            <p:cNvSpPr>
              <a:spLocks/>
            </p:cNvSpPr>
            <p:nvPr userDrawn="1"/>
          </p:nvSpPr>
          <p:spPr bwMode="auto">
            <a:xfrm>
              <a:off x="7645401" y="3255963"/>
              <a:ext cx="242888" cy="411163"/>
            </a:xfrm>
            <a:custGeom>
              <a:avLst/>
              <a:gdLst>
                <a:gd name="T0" fmla="*/ 109 w 153"/>
                <a:gd name="T1" fmla="*/ 29 h 259"/>
                <a:gd name="T2" fmla="*/ 153 w 153"/>
                <a:gd name="T3" fmla="*/ 222 h 259"/>
                <a:gd name="T4" fmla="*/ 34 w 153"/>
                <a:gd name="T5" fmla="*/ 8 h 259"/>
                <a:gd name="T6" fmla="*/ 109 w 153"/>
                <a:gd name="T7" fmla="*/ 29 h 2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3" h="259">
                  <a:moveTo>
                    <a:pt x="109" y="29"/>
                  </a:moveTo>
                  <a:cubicBezTo>
                    <a:pt x="148" y="81"/>
                    <a:pt x="122" y="179"/>
                    <a:pt x="153" y="222"/>
                  </a:cubicBezTo>
                  <a:cubicBezTo>
                    <a:pt x="0" y="259"/>
                    <a:pt x="13" y="20"/>
                    <a:pt x="34" y="8"/>
                  </a:cubicBezTo>
                  <a:cubicBezTo>
                    <a:pt x="48" y="0"/>
                    <a:pt x="91" y="4"/>
                    <a:pt x="109" y="29"/>
                  </a:cubicBezTo>
                  <a:close/>
                </a:path>
              </a:pathLst>
            </a:custGeom>
            <a:solidFill>
              <a:srgbClr val="290F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1" name="Freeform 171"/>
            <p:cNvSpPr>
              <a:spLocks/>
            </p:cNvSpPr>
            <p:nvPr userDrawn="1"/>
          </p:nvSpPr>
          <p:spPr bwMode="auto">
            <a:xfrm>
              <a:off x="7607301" y="3552825"/>
              <a:ext cx="354013" cy="823913"/>
            </a:xfrm>
            <a:custGeom>
              <a:avLst/>
              <a:gdLst>
                <a:gd name="T0" fmla="*/ 55 w 223"/>
                <a:gd name="T1" fmla="*/ 34 h 519"/>
                <a:gd name="T2" fmla="*/ 0 w 223"/>
                <a:gd name="T3" fmla="*/ 89 h 519"/>
                <a:gd name="T4" fmla="*/ 16 w 223"/>
                <a:gd name="T5" fmla="*/ 120 h 519"/>
                <a:gd name="T6" fmla="*/ 46 w 223"/>
                <a:gd name="T7" fmla="*/ 199 h 519"/>
                <a:gd name="T8" fmla="*/ 60 w 223"/>
                <a:gd name="T9" fmla="*/ 291 h 519"/>
                <a:gd name="T10" fmla="*/ 215 w 223"/>
                <a:gd name="T11" fmla="*/ 418 h 519"/>
                <a:gd name="T12" fmla="*/ 191 w 223"/>
                <a:gd name="T13" fmla="*/ 282 h 519"/>
                <a:gd name="T14" fmla="*/ 187 w 223"/>
                <a:gd name="T15" fmla="*/ 233 h 519"/>
                <a:gd name="T16" fmla="*/ 201 w 223"/>
                <a:gd name="T17" fmla="*/ 182 h 519"/>
                <a:gd name="T18" fmla="*/ 211 w 223"/>
                <a:gd name="T19" fmla="*/ 129 h 519"/>
                <a:gd name="T20" fmla="*/ 181 w 223"/>
                <a:gd name="T21" fmla="*/ 58 h 519"/>
                <a:gd name="T22" fmla="*/ 160 w 223"/>
                <a:gd name="T23" fmla="*/ 23 h 519"/>
                <a:gd name="T24" fmla="*/ 157 w 223"/>
                <a:gd name="T25" fmla="*/ 21 h 519"/>
                <a:gd name="T26" fmla="*/ 154 w 223"/>
                <a:gd name="T27" fmla="*/ 17 h 519"/>
                <a:gd name="T28" fmla="*/ 55 w 223"/>
                <a:gd name="T29" fmla="*/ 34 h 5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23" h="519">
                  <a:moveTo>
                    <a:pt x="55" y="34"/>
                  </a:moveTo>
                  <a:cubicBezTo>
                    <a:pt x="26" y="50"/>
                    <a:pt x="2" y="67"/>
                    <a:pt x="0" y="89"/>
                  </a:cubicBezTo>
                  <a:cubicBezTo>
                    <a:pt x="0" y="98"/>
                    <a:pt x="14" y="107"/>
                    <a:pt x="16" y="120"/>
                  </a:cubicBezTo>
                  <a:cubicBezTo>
                    <a:pt x="22" y="146"/>
                    <a:pt x="34" y="175"/>
                    <a:pt x="46" y="199"/>
                  </a:cubicBezTo>
                  <a:cubicBezTo>
                    <a:pt x="65" y="234"/>
                    <a:pt x="70" y="255"/>
                    <a:pt x="60" y="291"/>
                  </a:cubicBezTo>
                  <a:cubicBezTo>
                    <a:pt x="18" y="431"/>
                    <a:pt x="187" y="519"/>
                    <a:pt x="215" y="418"/>
                  </a:cubicBezTo>
                  <a:cubicBezTo>
                    <a:pt x="223" y="388"/>
                    <a:pt x="219" y="346"/>
                    <a:pt x="191" y="282"/>
                  </a:cubicBezTo>
                  <a:cubicBezTo>
                    <a:pt x="181" y="260"/>
                    <a:pt x="187" y="244"/>
                    <a:pt x="187" y="233"/>
                  </a:cubicBezTo>
                  <a:cubicBezTo>
                    <a:pt x="186" y="223"/>
                    <a:pt x="195" y="206"/>
                    <a:pt x="201" y="182"/>
                  </a:cubicBezTo>
                  <a:cubicBezTo>
                    <a:pt x="211" y="163"/>
                    <a:pt x="213" y="144"/>
                    <a:pt x="211" y="129"/>
                  </a:cubicBezTo>
                  <a:cubicBezTo>
                    <a:pt x="208" y="108"/>
                    <a:pt x="193" y="84"/>
                    <a:pt x="181" y="58"/>
                  </a:cubicBezTo>
                  <a:cubicBezTo>
                    <a:pt x="173" y="44"/>
                    <a:pt x="168" y="31"/>
                    <a:pt x="160" y="23"/>
                  </a:cubicBezTo>
                  <a:cubicBezTo>
                    <a:pt x="159" y="22"/>
                    <a:pt x="158" y="21"/>
                    <a:pt x="157" y="21"/>
                  </a:cubicBezTo>
                  <a:cubicBezTo>
                    <a:pt x="157" y="19"/>
                    <a:pt x="156" y="18"/>
                    <a:pt x="154" y="17"/>
                  </a:cubicBezTo>
                  <a:cubicBezTo>
                    <a:pt x="123" y="0"/>
                    <a:pt x="77" y="21"/>
                    <a:pt x="55" y="34"/>
                  </a:cubicBezTo>
                  <a:close/>
                </a:path>
              </a:pathLst>
            </a:custGeom>
            <a:solidFill>
              <a:srgbClr val="E2D7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2" name="Freeform 172"/>
            <p:cNvSpPr>
              <a:spLocks/>
            </p:cNvSpPr>
            <p:nvPr userDrawn="1"/>
          </p:nvSpPr>
          <p:spPr bwMode="auto">
            <a:xfrm>
              <a:off x="7835901" y="3949700"/>
              <a:ext cx="76200" cy="101600"/>
            </a:xfrm>
            <a:custGeom>
              <a:avLst/>
              <a:gdLst>
                <a:gd name="T0" fmla="*/ 0 w 48"/>
                <a:gd name="T1" fmla="*/ 16 h 64"/>
                <a:gd name="T2" fmla="*/ 0 w 48"/>
                <a:gd name="T3" fmla="*/ 9 h 64"/>
                <a:gd name="T4" fmla="*/ 17 w 48"/>
                <a:gd name="T5" fmla="*/ 0 h 64"/>
                <a:gd name="T6" fmla="*/ 17 w 48"/>
                <a:gd name="T7" fmla="*/ 7 h 64"/>
                <a:gd name="T8" fmla="*/ 17 w 48"/>
                <a:gd name="T9" fmla="*/ 8 h 64"/>
                <a:gd name="T10" fmla="*/ 19 w 48"/>
                <a:gd name="T11" fmla="*/ 15 h 64"/>
                <a:gd name="T12" fmla="*/ 19 w 48"/>
                <a:gd name="T13" fmla="*/ 15 h 64"/>
                <a:gd name="T14" fmla="*/ 22 w 48"/>
                <a:gd name="T15" fmla="*/ 23 h 64"/>
                <a:gd name="T16" fmla="*/ 22 w 48"/>
                <a:gd name="T17" fmla="*/ 23 h 64"/>
                <a:gd name="T18" fmla="*/ 26 w 48"/>
                <a:gd name="T19" fmla="*/ 30 h 64"/>
                <a:gd name="T20" fmla="*/ 26 w 48"/>
                <a:gd name="T21" fmla="*/ 31 h 64"/>
                <a:gd name="T22" fmla="*/ 30 w 48"/>
                <a:gd name="T23" fmla="*/ 37 h 64"/>
                <a:gd name="T24" fmla="*/ 31 w 48"/>
                <a:gd name="T25" fmla="*/ 38 h 64"/>
                <a:gd name="T26" fmla="*/ 35 w 48"/>
                <a:gd name="T27" fmla="*/ 44 h 64"/>
                <a:gd name="T28" fmla="*/ 36 w 48"/>
                <a:gd name="T29" fmla="*/ 45 h 64"/>
                <a:gd name="T30" fmla="*/ 40 w 48"/>
                <a:gd name="T31" fmla="*/ 48 h 64"/>
                <a:gd name="T32" fmla="*/ 42 w 48"/>
                <a:gd name="T33" fmla="*/ 50 h 64"/>
                <a:gd name="T34" fmla="*/ 48 w 48"/>
                <a:gd name="T35" fmla="*/ 54 h 64"/>
                <a:gd name="T36" fmla="*/ 31 w 48"/>
                <a:gd name="T37" fmla="*/ 64 h 64"/>
                <a:gd name="T38" fmla="*/ 25 w 48"/>
                <a:gd name="T39" fmla="*/ 60 h 64"/>
                <a:gd name="T40" fmla="*/ 23 w 48"/>
                <a:gd name="T41" fmla="*/ 58 h 64"/>
                <a:gd name="T42" fmla="*/ 21 w 48"/>
                <a:gd name="T43" fmla="*/ 56 h 64"/>
                <a:gd name="T44" fmla="*/ 19 w 48"/>
                <a:gd name="T45" fmla="*/ 55 h 64"/>
                <a:gd name="T46" fmla="*/ 18 w 48"/>
                <a:gd name="T47" fmla="*/ 54 h 64"/>
                <a:gd name="T48" fmla="*/ 17 w 48"/>
                <a:gd name="T49" fmla="*/ 52 h 64"/>
                <a:gd name="T50" fmla="*/ 15 w 48"/>
                <a:gd name="T51" fmla="*/ 49 h 64"/>
                <a:gd name="T52" fmla="*/ 14 w 48"/>
                <a:gd name="T53" fmla="*/ 48 h 64"/>
                <a:gd name="T54" fmla="*/ 13 w 48"/>
                <a:gd name="T55" fmla="*/ 47 h 64"/>
                <a:gd name="T56" fmla="*/ 12 w 48"/>
                <a:gd name="T57" fmla="*/ 46 h 64"/>
                <a:gd name="T58" fmla="*/ 11 w 48"/>
                <a:gd name="T59" fmla="*/ 44 h 64"/>
                <a:gd name="T60" fmla="*/ 9 w 48"/>
                <a:gd name="T61" fmla="*/ 41 h 64"/>
                <a:gd name="T62" fmla="*/ 9 w 48"/>
                <a:gd name="T63" fmla="*/ 41 h 64"/>
                <a:gd name="T64" fmla="*/ 9 w 48"/>
                <a:gd name="T65" fmla="*/ 40 h 64"/>
                <a:gd name="T66" fmla="*/ 7 w 48"/>
                <a:gd name="T67" fmla="*/ 38 h 64"/>
                <a:gd name="T68" fmla="*/ 6 w 48"/>
                <a:gd name="T69" fmla="*/ 35 h 64"/>
                <a:gd name="T70" fmla="*/ 5 w 48"/>
                <a:gd name="T71" fmla="*/ 33 h 64"/>
                <a:gd name="T72" fmla="*/ 5 w 48"/>
                <a:gd name="T73" fmla="*/ 33 h 64"/>
                <a:gd name="T74" fmla="*/ 5 w 48"/>
                <a:gd name="T75" fmla="*/ 33 h 64"/>
                <a:gd name="T76" fmla="*/ 4 w 48"/>
                <a:gd name="T77" fmla="*/ 30 h 64"/>
                <a:gd name="T78" fmla="*/ 3 w 48"/>
                <a:gd name="T79" fmla="*/ 27 h 64"/>
                <a:gd name="T80" fmla="*/ 2 w 48"/>
                <a:gd name="T81" fmla="*/ 25 h 64"/>
                <a:gd name="T82" fmla="*/ 2 w 48"/>
                <a:gd name="T83" fmla="*/ 25 h 64"/>
                <a:gd name="T84" fmla="*/ 2 w 48"/>
                <a:gd name="T85" fmla="*/ 24 h 64"/>
                <a:gd name="T86" fmla="*/ 1 w 48"/>
                <a:gd name="T87" fmla="*/ 20 h 64"/>
                <a:gd name="T88" fmla="*/ 0 w 48"/>
                <a:gd name="T89" fmla="*/ 18 h 64"/>
                <a:gd name="T90" fmla="*/ 0 w 48"/>
                <a:gd name="T91" fmla="*/ 17 h 64"/>
                <a:gd name="T92" fmla="*/ 0 w 48"/>
                <a:gd name="T93" fmla="*/ 16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8" h="64">
                  <a:moveTo>
                    <a:pt x="0" y="16"/>
                  </a:moveTo>
                  <a:cubicBezTo>
                    <a:pt x="0" y="14"/>
                    <a:pt x="0" y="11"/>
                    <a:pt x="0" y="9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7" y="2"/>
                    <a:pt x="17" y="4"/>
                    <a:pt x="17" y="7"/>
                  </a:cubicBezTo>
                  <a:cubicBezTo>
                    <a:pt x="17" y="7"/>
                    <a:pt x="17" y="8"/>
                    <a:pt x="17" y="8"/>
                  </a:cubicBezTo>
                  <a:cubicBezTo>
                    <a:pt x="18" y="10"/>
                    <a:pt x="18" y="13"/>
                    <a:pt x="19" y="15"/>
                  </a:cubicBezTo>
                  <a:cubicBezTo>
                    <a:pt x="19" y="15"/>
                    <a:pt x="19" y="15"/>
                    <a:pt x="19" y="15"/>
                  </a:cubicBezTo>
                  <a:cubicBezTo>
                    <a:pt x="20" y="18"/>
                    <a:pt x="21" y="20"/>
                    <a:pt x="22" y="23"/>
                  </a:cubicBezTo>
                  <a:cubicBezTo>
                    <a:pt x="22" y="23"/>
                    <a:pt x="22" y="23"/>
                    <a:pt x="22" y="23"/>
                  </a:cubicBezTo>
                  <a:cubicBezTo>
                    <a:pt x="23" y="26"/>
                    <a:pt x="24" y="28"/>
                    <a:pt x="26" y="30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7" y="33"/>
                    <a:pt x="29" y="35"/>
                    <a:pt x="30" y="37"/>
                  </a:cubicBezTo>
                  <a:cubicBezTo>
                    <a:pt x="30" y="38"/>
                    <a:pt x="31" y="38"/>
                    <a:pt x="31" y="38"/>
                  </a:cubicBezTo>
                  <a:cubicBezTo>
                    <a:pt x="32" y="40"/>
                    <a:pt x="34" y="42"/>
                    <a:pt x="35" y="44"/>
                  </a:cubicBezTo>
                  <a:cubicBezTo>
                    <a:pt x="36" y="44"/>
                    <a:pt x="36" y="44"/>
                    <a:pt x="36" y="45"/>
                  </a:cubicBezTo>
                  <a:cubicBezTo>
                    <a:pt x="38" y="46"/>
                    <a:pt x="39" y="47"/>
                    <a:pt x="40" y="48"/>
                  </a:cubicBezTo>
                  <a:cubicBezTo>
                    <a:pt x="41" y="49"/>
                    <a:pt x="42" y="50"/>
                    <a:pt x="42" y="50"/>
                  </a:cubicBezTo>
                  <a:cubicBezTo>
                    <a:pt x="44" y="52"/>
                    <a:pt x="46" y="53"/>
                    <a:pt x="48" y="54"/>
                  </a:cubicBezTo>
                  <a:cubicBezTo>
                    <a:pt x="31" y="64"/>
                    <a:pt x="31" y="64"/>
                    <a:pt x="31" y="64"/>
                  </a:cubicBezTo>
                  <a:cubicBezTo>
                    <a:pt x="29" y="63"/>
                    <a:pt x="27" y="62"/>
                    <a:pt x="25" y="60"/>
                  </a:cubicBezTo>
                  <a:cubicBezTo>
                    <a:pt x="25" y="60"/>
                    <a:pt x="24" y="59"/>
                    <a:pt x="23" y="58"/>
                  </a:cubicBezTo>
                  <a:cubicBezTo>
                    <a:pt x="22" y="58"/>
                    <a:pt x="21" y="57"/>
                    <a:pt x="21" y="56"/>
                  </a:cubicBezTo>
                  <a:cubicBezTo>
                    <a:pt x="20" y="56"/>
                    <a:pt x="20" y="55"/>
                    <a:pt x="19" y="55"/>
                  </a:cubicBezTo>
                  <a:cubicBezTo>
                    <a:pt x="19" y="54"/>
                    <a:pt x="19" y="54"/>
                    <a:pt x="18" y="54"/>
                  </a:cubicBezTo>
                  <a:cubicBezTo>
                    <a:pt x="18" y="53"/>
                    <a:pt x="17" y="53"/>
                    <a:pt x="17" y="52"/>
                  </a:cubicBezTo>
                  <a:cubicBezTo>
                    <a:pt x="16" y="51"/>
                    <a:pt x="15" y="50"/>
                    <a:pt x="15" y="49"/>
                  </a:cubicBezTo>
                  <a:cubicBezTo>
                    <a:pt x="14" y="49"/>
                    <a:pt x="14" y="48"/>
                    <a:pt x="14" y="48"/>
                  </a:cubicBezTo>
                  <a:cubicBezTo>
                    <a:pt x="14" y="48"/>
                    <a:pt x="13" y="48"/>
                    <a:pt x="13" y="47"/>
                  </a:cubicBezTo>
                  <a:cubicBezTo>
                    <a:pt x="13" y="47"/>
                    <a:pt x="13" y="47"/>
                    <a:pt x="12" y="46"/>
                  </a:cubicBezTo>
                  <a:cubicBezTo>
                    <a:pt x="12" y="45"/>
                    <a:pt x="11" y="44"/>
                    <a:pt x="11" y="44"/>
                  </a:cubicBezTo>
                  <a:cubicBezTo>
                    <a:pt x="10" y="43"/>
                    <a:pt x="9" y="42"/>
                    <a:pt x="9" y="41"/>
                  </a:cubicBezTo>
                  <a:cubicBezTo>
                    <a:pt x="9" y="41"/>
                    <a:pt x="9" y="41"/>
                    <a:pt x="9" y="41"/>
                  </a:cubicBezTo>
                  <a:cubicBezTo>
                    <a:pt x="9" y="41"/>
                    <a:pt x="9" y="40"/>
                    <a:pt x="9" y="40"/>
                  </a:cubicBezTo>
                  <a:cubicBezTo>
                    <a:pt x="8" y="40"/>
                    <a:pt x="8" y="39"/>
                    <a:pt x="7" y="38"/>
                  </a:cubicBezTo>
                  <a:cubicBezTo>
                    <a:pt x="7" y="37"/>
                    <a:pt x="6" y="36"/>
                    <a:pt x="6" y="35"/>
                  </a:cubicBezTo>
                  <a:cubicBezTo>
                    <a:pt x="6" y="35"/>
                    <a:pt x="5" y="34"/>
                    <a:pt x="5" y="3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4" y="32"/>
                    <a:pt x="4" y="31"/>
                    <a:pt x="4" y="30"/>
                  </a:cubicBezTo>
                  <a:cubicBezTo>
                    <a:pt x="3" y="29"/>
                    <a:pt x="3" y="28"/>
                    <a:pt x="3" y="27"/>
                  </a:cubicBezTo>
                  <a:cubicBezTo>
                    <a:pt x="2" y="26"/>
                    <a:pt x="2" y="26"/>
                    <a:pt x="2" y="25"/>
                  </a:cubicBezTo>
                  <a:cubicBezTo>
                    <a:pt x="2" y="25"/>
                    <a:pt x="2" y="25"/>
                    <a:pt x="2" y="25"/>
                  </a:cubicBezTo>
                  <a:cubicBezTo>
                    <a:pt x="2" y="24"/>
                    <a:pt x="2" y="24"/>
                    <a:pt x="2" y="24"/>
                  </a:cubicBezTo>
                  <a:cubicBezTo>
                    <a:pt x="1" y="22"/>
                    <a:pt x="1" y="21"/>
                    <a:pt x="1" y="20"/>
                  </a:cubicBezTo>
                  <a:cubicBezTo>
                    <a:pt x="1" y="19"/>
                    <a:pt x="0" y="19"/>
                    <a:pt x="0" y="18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6"/>
                    <a:pt x="0" y="16"/>
                    <a:pt x="0" y="16"/>
                  </a:cubicBezTo>
                  <a:close/>
                </a:path>
              </a:pathLst>
            </a:custGeom>
            <a:solidFill>
              <a:srgbClr val="8A8B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3" name="Freeform 173"/>
            <p:cNvSpPr>
              <a:spLocks/>
            </p:cNvSpPr>
            <p:nvPr userDrawn="1"/>
          </p:nvSpPr>
          <p:spPr bwMode="auto">
            <a:xfrm>
              <a:off x="7700964" y="3482975"/>
              <a:ext cx="117475" cy="153988"/>
            </a:xfrm>
            <a:custGeom>
              <a:avLst/>
              <a:gdLst>
                <a:gd name="T0" fmla="*/ 0 w 74"/>
                <a:gd name="T1" fmla="*/ 0 h 97"/>
                <a:gd name="T2" fmla="*/ 7 w 74"/>
                <a:gd name="T3" fmla="*/ 72 h 97"/>
                <a:gd name="T4" fmla="*/ 68 w 74"/>
                <a:gd name="T5" fmla="*/ 97 h 97"/>
                <a:gd name="T6" fmla="*/ 74 w 74"/>
                <a:gd name="T7" fmla="*/ 79 h 97"/>
                <a:gd name="T8" fmla="*/ 65 w 74"/>
                <a:gd name="T9" fmla="*/ 12 h 97"/>
                <a:gd name="T10" fmla="*/ 0 w 74"/>
                <a:gd name="T11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4" h="97">
                  <a:moveTo>
                    <a:pt x="0" y="0"/>
                  </a:moveTo>
                  <a:cubicBezTo>
                    <a:pt x="3" y="12"/>
                    <a:pt x="17" y="39"/>
                    <a:pt x="7" y="72"/>
                  </a:cubicBezTo>
                  <a:cubicBezTo>
                    <a:pt x="68" y="97"/>
                    <a:pt x="68" y="97"/>
                    <a:pt x="68" y="97"/>
                  </a:cubicBezTo>
                  <a:cubicBezTo>
                    <a:pt x="74" y="79"/>
                    <a:pt x="74" y="79"/>
                    <a:pt x="74" y="79"/>
                  </a:cubicBezTo>
                  <a:cubicBezTo>
                    <a:pt x="66" y="53"/>
                    <a:pt x="63" y="37"/>
                    <a:pt x="65" y="12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0C1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4" name="Freeform 174"/>
            <p:cNvSpPr>
              <a:spLocks/>
            </p:cNvSpPr>
            <p:nvPr userDrawn="1"/>
          </p:nvSpPr>
          <p:spPr bwMode="auto">
            <a:xfrm>
              <a:off x="7634289" y="3302000"/>
              <a:ext cx="209550" cy="247650"/>
            </a:xfrm>
            <a:custGeom>
              <a:avLst/>
              <a:gdLst>
                <a:gd name="T0" fmla="*/ 107 w 132"/>
                <a:gd name="T1" fmla="*/ 0 h 156"/>
                <a:gd name="T2" fmla="*/ 125 w 132"/>
                <a:gd name="T3" fmla="*/ 91 h 156"/>
                <a:gd name="T4" fmla="*/ 119 w 132"/>
                <a:gd name="T5" fmla="*/ 129 h 156"/>
                <a:gd name="T6" fmla="*/ 100 w 132"/>
                <a:gd name="T7" fmla="*/ 151 h 156"/>
                <a:gd name="T8" fmla="*/ 18 w 132"/>
                <a:gd name="T9" fmla="*/ 110 h 156"/>
                <a:gd name="T10" fmla="*/ 0 w 132"/>
                <a:gd name="T11" fmla="*/ 31 h 156"/>
                <a:gd name="T12" fmla="*/ 107 w 132"/>
                <a:gd name="T13" fmla="*/ 0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2" h="156">
                  <a:moveTo>
                    <a:pt x="107" y="0"/>
                  </a:moveTo>
                  <a:cubicBezTo>
                    <a:pt x="132" y="36"/>
                    <a:pt x="121" y="61"/>
                    <a:pt x="125" y="91"/>
                  </a:cubicBezTo>
                  <a:cubicBezTo>
                    <a:pt x="126" y="107"/>
                    <a:pt x="122" y="120"/>
                    <a:pt x="119" y="129"/>
                  </a:cubicBezTo>
                  <a:cubicBezTo>
                    <a:pt x="113" y="143"/>
                    <a:pt x="107" y="149"/>
                    <a:pt x="100" y="151"/>
                  </a:cubicBezTo>
                  <a:cubicBezTo>
                    <a:pt x="85" y="156"/>
                    <a:pt x="23" y="130"/>
                    <a:pt x="18" y="110"/>
                  </a:cubicBezTo>
                  <a:cubicBezTo>
                    <a:pt x="0" y="31"/>
                    <a:pt x="0" y="31"/>
                    <a:pt x="0" y="3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rgbClr val="FFDB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5" name="Freeform 175"/>
            <p:cNvSpPr>
              <a:spLocks/>
            </p:cNvSpPr>
            <p:nvPr userDrawn="1"/>
          </p:nvSpPr>
          <p:spPr bwMode="auto">
            <a:xfrm>
              <a:off x="8097839" y="4086225"/>
              <a:ext cx="155575" cy="558800"/>
            </a:xfrm>
            <a:custGeom>
              <a:avLst/>
              <a:gdLst>
                <a:gd name="T0" fmla="*/ 84 w 98"/>
                <a:gd name="T1" fmla="*/ 117 h 352"/>
                <a:gd name="T2" fmla="*/ 98 w 98"/>
                <a:gd name="T3" fmla="*/ 320 h 352"/>
                <a:gd name="T4" fmla="*/ 71 w 98"/>
                <a:gd name="T5" fmla="*/ 352 h 352"/>
                <a:gd name="T6" fmla="*/ 13 w 98"/>
                <a:gd name="T7" fmla="*/ 135 h 352"/>
                <a:gd name="T8" fmla="*/ 6 w 98"/>
                <a:gd name="T9" fmla="*/ 60 h 352"/>
                <a:gd name="T10" fmla="*/ 84 w 98"/>
                <a:gd name="T11" fmla="*/ 117 h 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8" h="352">
                  <a:moveTo>
                    <a:pt x="84" y="117"/>
                  </a:moveTo>
                  <a:cubicBezTo>
                    <a:pt x="94" y="184"/>
                    <a:pt x="92" y="250"/>
                    <a:pt x="98" y="320"/>
                  </a:cubicBezTo>
                  <a:cubicBezTo>
                    <a:pt x="71" y="352"/>
                    <a:pt x="71" y="352"/>
                    <a:pt x="71" y="352"/>
                  </a:cubicBezTo>
                  <a:cubicBezTo>
                    <a:pt x="46" y="249"/>
                    <a:pt x="17" y="195"/>
                    <a:pt x="13" y="135"/>
                  </a:cubicBezTo>
                  <a:cubicBezTo>
                    <a:pt x="11" y="100"/>
                    <a:pt x="9" y="77"/>
                    <a:pt x="6" y="60"/>
                  </a:cubicBezTo>
                  <a:cubicBezTo>
                    <a:pt x="0" y="0"/>
                    <a:pt x="76" y="66"/>
                    <a:pt x="84" y="117"/>
                  </a:cubicBezTo>
                  <a:close/>
                </a:path>
              </a:pathLst>
            </a:custGeom>
            <a:solidFill>
              <a:srgbClr val="F0C1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6" name="Freeform 176"/>
            <p:cNvSpPr>
              <a:spLocks/>
            </p:cNvSpPr>
            <p:nvPr userDrawn="1"/>
          </p:nvSpPr>
          <p:spPr bwMode="auto">
            <a:xfrm>
              <a:off x="7975601" y="4010025"/>
              <a:ext cx="174625" cy="692150"/>
            </a:xfrm>
            <a:custGeom>
              <a:avLst/>
              <a:gdLst>
                <a:gd name="T0" fmla="*/ 94 w 110"/>
                <a:gd name="T1" fmla="*/ 129 h 436"/>
                <a:gd name="T2" fmla="*/ 95 w 110"/>
                <a:gd name="T3" fmla="*/ 201 h 436"/>
                <a:gd name="T4" fmla="*/ 110 w 110"/>
                <a:gd name="T5" fmla="*/ 404 h 436"/>
                <a:gd name="T6" fmla="*/ 83 w 110"/>
                <a:gd name="T7" fmla="*/ 436 h 436"/>
                <a:gd name="T8" fmla="*/ 25 w 110"/>
                <a:gd name="T9" fmla="*/ 219 h 436"/>
                <a:gd name="T10" fmla="*/ 19 w 110"/>
                <a:gd name="T11" fmla="*/ 149 h 436"/>
                <a:gd name="T12" fmla="*/ 94 w 110"/>
                <a:gd name="T13" fmla="*/ 129 h 4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0" h="436">
                  <a:moveTo>
                    <a:pt x="94" y="129"/>
                  </a:moveTo>
                  <a:cubicBezTo>
                    <a:pt x="98" y="161"/>
                    <a:pt x="92" y="177"/>
                    <a:pt x="95" y="201"/>
                  </a:cubicBezTo>
                  <a:cubicBezTo>
                    <a:pt x="105" y="268"/>
                    <a:pt x="104" y="334"/>
                    <a:pt x="110" y="404"/>
                  </a:cubicBezTo>
                  <a:cubicBezTo>
                    <a:pt x="83" y="436"/>
                    <a:pt x="83" y="436"/>
                    <a:pt x="83" y="436"/>
                  </a:cubicBezTo>
                  <a:cubicBezTo>
                    <a:pt x="57" y="333"/>
                    <a:pt x="29" y="279"/>
                    <a:pt x="25" y="219"/>
                  </a:cubicBezTo>
                  <a:cubicBezTo>
                    <a:pt x="23" y="187"/>
                    <a:pt x="21" y="166"/>
                    <a:pt x="19" y="149"/>
                  </a:cubicBezTo>
                  <a:cubicBezTo>
                    <a:pt x="0" y="0"/>
                    <a:pt x="87" y="63"/>
                    <a:pt x="94" y="129"/>
                  </a:cubicBezTo>
                  <a:close/>
                </a:path>
              </a:pathLst>
            </a:custGeom>
            <a:solidFill>
              <a:srgbClr val="FFDB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7" name="Freeform 177"/>
            <p:cNvSpPr>
              <a:spLocks/>
            </p:cNvSpPr>
            <p:nvPr userDrawn="1"/>
          </p:nvSpPr>
          <p:spPr bwMode="auto">
            <a:xfrm>
              <a:off x="7635876" y="3570288"/>
              <a:ext cx="617538" cy="800100"/>
            </a:xfrm>
            <a:custGeom>
              <a:avLst/>
              <a:gdLst>
                <a:gd name="T0" fmla="*/ 31 w 389"/>
                <a:gd name="T1" fmla="*/ 352 h 504"/>
                <a:gd name="T2" fmla="*/ 63 w 389"/>
                <a:gd name="T3" fmla="*/ 432 h 504"/>
                <a:gd name="T4" fmla="*/ 236 w 389"/>
                <a:gd name="T5" fmla="*/ 496 h 504"/>
                <a:gd name="T6" fmla="*/ 238 w 389"/>
                <a:gd name="T7" fmla="*/ 497 h 504"/>
                <a:gd name="T8" fmla="*/ 238 w 389"/>
                <a:gd name="T9" fmla="*/ 498 h 504"/>
                <a:gd name="T10" fmla="*/ 239 w 389"/>
                <a:gd name="T11" fmla="*/ 498 h 504"/>
                <a:gd name="T12" fmla="*/ 239 w 389"/>
                <a:gd name="T13" fmla="*/ 498 h 504"/>
                <a:gd name="T14" fmla="*/ 339 w 389"/>
                <a:gd name="T15" fmla="*/ 476 h 504"/>
                <a:gd name="T16" fmla="*/ 382 w 389"/>
                <a:gd name="T17" fmla="*/ 417 h 504"/>
                <a:gd name="T18" fmla="*/ 352 w 389"/>
                <a:gd name="T19" fmla="*/ 373 h 504"/>
                <a:gd name="T20" fmla="*/ 181 w 389"/>
                <a:gd name="T21" fmla="*/ 286 h 504"/>
                <a:gd name="T22" fmla="*/ 174 w 389"/>
                <a:gd name="T23" fmla="*/ 274 h 504"/>
                <a:gd name="T24" fmla="*/ 175 w 389"/>
                <a:gd name="T25" fmla="*/ 274 h 504"/>
                <a:gd name="T26" fmla="*/ 183 w 389"/>
                <a:gd name="T27" fmla="*/ 173 h 504"/>
                <a:gd name="T28" fmla="*/ 195 w 389"/>
                <a:gd name="T29" fmla="*/ 118 h 504"/>
                <a:gd name="T30" fmla="*/ 166 w 389"/>
                <a:gd name="T31" fmla="*/ 47 h 504"/>
                <a:gd name="T32" fmla="*/ 138 w 389"/>
                <a:gd name="T33" fmla="*/ 8 h 504"/>
                <a:gd name="T34" fmla="*/ 119 w 389"/>
                <a:gd name="T35" fmla="*/ 0 h 504"/>
                <a:gd name="T36" fmla="*/ 148 w 389"/>
                <a:gd name="T37" fmla="*/ 135 h 504"/>
                <a:gd name="T38" fmla="*/ 33 w 389"/>
                <a:gd name="T39" fmla="*/ 26 h 504"/>
                <a:gd name="T40" fmla="*/ 0 w 389"/>
                <a:gd name="T41" fmla="*/ 48 h 504"/>
                <a:gd name="T42" fmla="*/ 62 w 389"/>
                <a:gd name="T43" fmla="*/ 151 h 504"/>
                <a:gd name="T44" fmla="*/ 29 w 389"/>
                <a:gd name="T45" fmla="*/ 193 h 504"/>
                <a:gd name="T46" fmla="*/ 45 w 389"/>
                <a:gd name="T47" fmla="*/ 252 h 504"/>
                <a:gd name="T48" fmla="*/ 30 w 389"/>
                <a:gd name="T49" fmla="*/ 352 h 504"/>
                <a:gd name="T50" fmla="*/ 31 w 389"/>
                <a:gd name="T51" fmla="*/ 352 h 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89" h="504">
                  <a:moveTo>
                    <a:pt x="31" y="352"/>
                  </a:moveTo>
                  <a:cubicBezTo>
                    <a:pt x="33" y="381"/>
                    <a:pt x="41" y="414"/>
                    <a:pt x="63" y="432"/>
                  </a:cubicBezTo>
                  <a:cubicBezTo>
                    <a:pt x="103" y="464"/>
                    <a:pt x="177" y="455"/>
                    <a:pt x="236" y="496"/>
                  </a:cubicBezTo>
                  <a:cubicBezTo>
                    <a:pt x="236" y="496"/>
                    <a:pt x="237" y="497"/>
                    <a:pt x="238" y="497"/>
                  </a:cubicBezTo>
                  <a:cubicBezTo>
                    <a:pt x="238" y="498"/>
                    <a:pt x="238" y="498"/>
                    <a:pt x="238" y="498"/>
                  </a:cubicBezTo>
                  <a:cubicBezTo>
                    <a:pt x="239" y="498"/>
                    <a:pt x="239" y="498"/>
                    <a:pt x="239" y="498"/>
                  </a:cubicBezTo>
                  <a:cubicBezTo>
                    <a:pt x="239" y="498"/>
                    <a:pt x="239" y="498"/>
                    <a:pt x="239" y="498"/>
                  </a:cubicBezTo>
                  <a:cubicBezTo>
                    <a:pt x="254" y="504"/>
                    <a:pt x="302" y="498"/>
                    <a:pt x="339" y="476"/>
                  </a:cubicBezTo>
                  <a:cubicBezTo>
                    <a:pt x="378" y="456"/>
                    <a:pt x="389" y="426"/>
                    <a:pt x="382" y="417"/>
                  </a:cubicBezTo>
                  <a:cubicBezTo>
                    <a:pt x="376" y="400"/>
                    <a:pt x="369" y="384"/>
                    <a:pt x="352" y="373"/>
                  </a:cubicBezTo>
                  <a:cubicBezTo>
                    <a:pt x="322" y="355"/>
                    <a:pt x="210" y="289"/>
                    <a:pt x="181" y="286"/>
                  </a:cubicBezTo>
                  <a:cubicBezTo>
                    <a:pt x="178" y="282"/>
                    <a:pt x="176" y="278"/>
                    <a:pt x="174" y="274"/>
                  </a:cubicBezTo>
                  <a:cubicBezTo>
                    <a:pt x="175" y="274"/>
                    <a:pt x="175" y="274"/>
                    <a:pt x="175" y="274"/>
                  </a:cubicBezTo>
                  <a:cubicBezTo>
                    <a:pt x="161" y="242"/>
                    <a:pt x="175" y="204"/>
                    <a:pt x="183" y="173"/>
                  </a:cubicBezTo>
                  <a:cubicBezTo>
                    <a:pt x="193" y="154"/>
                    <a:pt x="197" y="133"/>
                    <a:pt x="195" y="118"/>
                  </a:cubicBezTo>
                  <a:cubicBezTo>
                    <a:pt x="192" y="97"/>
                    <a:pt x="178" y="73"/>
                    <a:pt x="166" y="47"/>
                  </a:cubicBezTo>
                  <a:cubicBezTo>
                    <a:pt x="158" y="32"/>
                    <a:pt x="147" y="16"/>
                    <a:pt x="138" y="8"/>
                  </a:cubicBezTo>
                  <a:cubicBezTo>
                    <a:pt x="135" y="4"/>
                    <a:pt x="127" y="1"/>
                    <a:pt x="119" y="0"/>
                  </a:cubicBezTo>
                  <a:cubicBezTo>
                    <a:pt x="130" y="11"/>
                    <a:pt x="159" y="99"/>
                    <a:pt x="148" y="135"/>
                  </a:cubicBezTo>
                  <a:cubicBezTo>
                    <a:pt x="138" y="99"/>
                    <a:pt x="63" y="41"/>
                    <a:pt x="33" y="26"/>
                  </a:cubicBezTo>
                  <a:cubicBezTo>
                    <a:pt x="17" y="35"/>
                    <a:pt x="11" y="38"/>
                    <a:pt x="0" y="48"/>
                  </a:cubicBezTo>
                  <a:cubicBezTo>
                    <a:pt x="43" y="42"/>
                    <a:pt x="65" y="93"/>
                    <a:pt x="62" y="151"/>
                  </a:cubicBezTo>
                  <a:cubicBezTo>
                    <a:pt x="61" y="175"/>
                    <a:pt x="50" y="192"/>
                    <a:pt x="29" y="193"/>
                  </a:cubicBezTo>
                  <a:cubicBezTo>
                    <a:pt x="40" y="217"/>
                    <a:pt x="47" y="238"/>
                    <a:pt x="45" y="252"/>
                  </a:cubicBezTo>
                  <a:cubicBezTo>
                    <a:pt x="40" y="281"/>
                    <a:pt x="26" y="308"/>
                    <a:pt x="30" y="352"/>
                  </a:cubicBezTo>
                  <a:cubicBezTo>
                    <a:pt x="30" y="352"/>
                    <a:pt x="30" y="352"/>
                    <a:pt x="31" y="352"/>
                  </a:cubicBezTo>
                  <a:close/>
                </a:path>
              </a:pathLst>
            </a:custGeom>
            <a:solidFill>
              <a:srgbClr val="4731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8" name="Freeform 178"/>
            <p:cNvSpPr>
              <a:spLocks/>
            </p:cNvSpPr>
            <p:nvPr userDrawn="1"/>
          </p:nvSpPr>
          <p:spPr bwMode="auto">
            <a:xfrm>
              <a:off x="7702551" y="3582988"/>
              <a:ext cx="109538" cy="98425"/>
            </a:xfrm>
            <a:custGeom>
              <a:avLst/>
              <a:gdLst>
                <a:gd name="T0" fmla="*/ 4 w 69"/>
                <a:gd name="T1" fmla="*/ 0 h 62"/>
                <a:gd name="T2" fmla="*/ 68 w 69"/>
                <a:gd name="T3" fmla="*/ 33 h 62"/>
                <a:gd name="T4" fmla="*/ 69 w 69"/>
                <a:gd name="T5" fmla="*/ 62 h 62"/>
                <a:gd name="T6" fmla="*/ 0 w 69"/>
                <a:gd name="T7" fmla="*/ 19 h 62"/>
                <a:gd name="T8" fmla="*/ 4 w 69"/>
                <a:gd name="T9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" h="62">
                  <a:moveTo>
                    <a:pt x="4" y="0"/>
                  </a:moveTo>
                  <a:cubicBezTo>
                    <a:pt x="26" y="13"/>
                    <a:pt x="47" y="19"/>
                    <a:pt x="68" y="33"/>
                  </a:cubicBezTo>
                  <a:cubicBezTo>
                    <a:pt x="69" y="62"/>
                    <a:pt x="69" y="62"/>
                    <a:pt x="69" y="62"/>
                  </a:cubicBezTo>
                  <a:cubicBezTo>
                    <a:pt x="45" y="41"/>
                    <a:pt x="27" y="36"/>
                    <a:pt x="0" y="19"/>
                  </a:cubicBezTo>
                  <a:lnTo>
                    <a:pt x="4" y="0"/>
                  </a:lnTo>
                  <a:close/>
                </a:path>
              </a:pathLst>
            </a:custGeom>
            <a:solidFill>
              <a:srgbClr val="F5EB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9" name="Freeform 179"/>
            <p:cNvSpPr>
              <a:spLocks/>
            </p:cNvSpPr>
            <p:nvPr userDrawn="1"/>
          </p:nvSpPr>
          <p:spPr bwMode="auto">
            <a:xfrm>
              <a:off x="7564439" y="3240088"/>
              <a:ext cx="277813" cy="398463"/>
            </a:xfrm>
            <a:custGeom>
              <a:avLst/>
              <a:gdLst>
                <a:gd name="T0" fmla="*/ 85 w 175"/>
                <a:gd name="T1" fmla="*/ 138 h 251"/>
                <a:gd name="T2" fmla="*/ 70 w 175"/>
                <a:gd name="T3" fmla="*/ 120 h 251"/>
                <a:gd name="T4" fmla="*/ 65 w 175"/>
                <a:gd name="T5" fmla="*/ 136 h 251"/>
                <a:gd name="T6" fmla="*/ 74 w 175"/>
                <a:gd name="T7" fmla="*/ 160 h 251"/>
                <a:gd name="T8" fmla="*/ 83 w 175"/>
                <a:gd name="T9" fmla="*/ 160 h 251"/>
                <a:gd name="T10" fmla="*/ 111 w 175"/>
                <a:gd name="T11" fmla="*/ 248 h 251"/>
                <a:gd name="T12" fmla="*/ 33 w 175"/>
                <a:gd name="T13" fmla="*/ 50 h 251"/>
                <a:gd name="T14" fmla="*/ 159 w 175"/>
                <a:gd name="T15" fmla="*/ 46 h 251"/>
                <a:gd name="T16" fmla="*/ 85 w 175"/>
                <a:gd name="T17" fmla="*/ 138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5" h="251">
                  <a:moveTo>
                    <a:pt x="85" y="138"/>
                  </a:moveTo>
                  <a:cubicBezTo>
                    <a:pt x="84" y="120"/>
                    <a:pt x="74" y="119"/>
                    <a:pt x="70" y="120"/>
                  </a:cubicBezTo>
                  <a:cubicBezTo>
                    <a:pt x="64" y="122"/>
                    <a:pt x="63" y="128"/>
                    <a:pt x="65" y="136"/>
                  </a:cubicBezTo>
                  <a:cubicBezTo>
                    <a:pt x="67" y="143"/>
                    <a:pt x="69" y="153"/>
                    <a:pt x="74" y="160"/>
                  </a:cubicBezTo>
                  <a:cubicBezTo>
                    <a:pt x="77" y="164"/>
                    <a:pt x="80" y="158"/>
                    <a:pt x="83" y="160"/>
                  </a:cubicBezTo>
                  <a:cubicBezTo>
                    <a:pt x="101" y="184"/>
                    <a:pt x="102" y="233"/>
                    <a:pt x="111" y="248"/>
                  </a:cubicBezTo>
                  <a:cubicBezTo>
                    <a:pt x="14" y="251"/>
                    <a:pt x="0" y="115"/>
                    <a:pt x="33" y="50"/>
                  </a:cubicBezTo>
                  <a:cubicBezTo>
                    <a:pt x="55" y="7"/>
                    <a:pt x="143" y="0"/>
                    <a:pt x="159" y="46"/>
                  </a:cubicBezTo>
                  <a:cubicBezTo>
                    <a:pt x="175" y="91"/>
                    <a:pt x="99" y="101"/>
                    <a:pt x="85" y="138"/>
                  </a:cubicBezTo>
                  <a:close/>
                </a:path>
              </a:pathLst>
            </a:custGeom>
            <a:solidFill>
              <a:srgbClr val="290F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0" name="Freeform 180"/>
            <p:cNvSpPr>
              <a:spLocks/>
            </p:cNvSpPr>
            <p:nvPr userDrawn="1"/>
          </p:nvSpPr>
          <p:spPr bwMode="auto">
            <a:xfrm>
              <a:off x="7807326" y="3570288"/>
              <a:ext cx="38100" cy="90488"/>
            </a:xfrm>
            <a:custGeom>
              <a:avLst/>
              <a:gdLst>
                <a:gd name="T0" fmla="*/ 0 w 24"/>
                <a:gd name="T1" fmla="*/ 0 h 57"/>
                <a:gd name="T2" fmla="*/ 2 w 24"/>
                <a:gd name="T3" fmla="*/ 42 h 57"/>
                <a:gd name="T4" fmla="*/ 24 w 24"/>
                <a:gd name="T5" fmla="*/ 57 h 57"/>
                <a:gd name="T6" fmla="*/ 14 w 24"/>
                <a:gd name="T7" fmla="*/ 4 h 57"/>
                <a:gd name="T8" fmla="*/ 0 w 24"/>
                <a:gd name="T9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57">
                  <a:moveTo>
                    <a:pt x="0" y="0"/>
                  </a:moveTo>
                  <a:cubicBezTo>
                    <a:pt x="2" y="7"/>
                    <a:pt x="3" y="21"/>
                    <a:pt x="2" y="42"/>
                  </a:cubicBezTo>
                  <a:cubicBezTo>
                    <a:pt x="9" y="46"/>
                    <a:pt x="17" y="53"/>
                    <a:pt x="24" y="57"/>
                  </a:cubicBezTo>
                  <a:cubicBezTo>
                    <a:pt x="21" y="35"/>
                    <a:pt x="20" y="26"/>
                    <a:pt x="14" y="4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5EB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1" name="Freeform 181"/>
            <p:cNvSpPr>
              <a:spLocks/>
            </p:cNvSpPr>
            <p:nvPr userDrawn="1"/>
          </p:nvSpPr>
          <p:spPr bwMode="auto">
            <a:xfrm>
              <a:off x="8048626" y="4575175"/>
              <a:ext cx="168275" cy="269875"/>
            </a:xfrm>
            <a:custGeom>
              <a:avLst/>
              <a:gdLst>
                <a:gd name="T0" fmla="*/ 59 w 106"/>
                <a:gd name="T1" fmla="*/ 12 h 170"/>
                <a:gd name="T2" fmla="*/ 89 w 106"/>
                <a:gd name="T3" fmla="*/ 128 h 170"/>
                <a:gd name="T4" fmla="*/ 106 w 106"/>
                <a:gd name="T5" fmla="*/ 158 h 170"/>
                <a:gd name="T6" fmla="*/ 84 w 106"/>
                <a:gd name="T7" fmla="*/ 170 h 170"/>
                <a:gd name="T8" fmla="*/ 46 w 106"/>
                <a:gd name="T9" fmla="*/ 164 h 170"/>
                <a:gd name="T10" fmla="*/ 24 w 106"/>
                <a:gd name="T11" fmla="*/ 106 h 170"/>
                <a:gd name="T12" fmla="*/ 18 w 106"/>
                <a:gd name="T13" fmla="*/ 45 h 170"/>
                <a:gd name="T14" fmla="*/ 20 w 106"/>
                <a:gd name="T15" fmla="*/ 0 h 170"/>
                <a:gd name="T16" fmla="*/ 59 w 106"/>
                <a:gd name="T17" fmla="*/ 12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6" h="170">
                  <a:moveTo>
                    <a:pt x="59" y="12"/>
                  </a:moveTo>
                  <a:cubicBezTo>
                    <a:pt x="62" y="35"/>
                    <a:pt x="80" y="111"/>
                    <a:pt x="89" y="128"/>
                  </a:cubicBezTo>
                  <a:cubicBezTo>
                    <a:pt x="93" y="136"/>
                    <a:pt x="97" y="145"/>
                    <a:pt x="106" y="158"/>
                  </a:cubicBezTo>
                  <a:cubicBezTo>
                    <a:pt x="106" y="158"/>
                    <a:pt x="87" y="169"/>
                    <a:pt x="84" y="170"/>
                  </a:cubicBezTo>
                  <a:cubicBezTo>
                    <a:pt x="82" y="170"/>
                    <a:pt x="46" y="164"/>
                    <a:pt x="46" y="164"/>
                  </a:cubicBezTo>
                  <a:cubicBezTo>
                    <a:pt x="46" y="164"/>
                    <a:pt x="24" y="109"/>
                    <a:pt x="24" y="106"/>
                  </a:cubicBezTo>
                  <a:cubicBezTo>
                    <a:pt x="20" y="69"/>
                    <a:pt x="0" y="75"/>
                    <a:pt x="18" y="45"/>
                  </a:cubicBezTo>
                  <a:cubicBezTo>
                    <a:pt x="27" y="31"/>
                    <a:pt x="22" y="14"/>
                    <a:pt x="20" y="0"/>
                  </a:cubicBezTo>
                  <a:lnTo>
                    <a:pt x="59" y="12"/>
                  </a:lnTo>
                  <a:close/>
                </a:path>
              </a:pathLst>
            </a:custGeom>
            <a:solidFill>
              <a:srgbClr val="FFDB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2" name="Freeform 182"/>
            <p:cNvSpPr>
              <a:spLocks/>
            </p:cNvSpPr>
            <p:nvPr userDrawn="1"/>
          </p:nvSpPr>
          <p:spPr bwMode="auto">
            <a:xfrm>
              <a:off x="8045451" y="4646613"/>
              <a:ext cx="182563" cy="219075"/>
            </a:xfrm>
            <a:custGeom>
              <a:avLst/>
              <a:gdLst>
                <a:gd name="T0" fmla="*/ 99 w 115"/>
                <a:gd name="T1" fmla="*/ 99 h 138"/>
                <a:gd name="T2" fmla="*/ 115 w 115"/>
                <a:gd name="T3" fmla="*/ 123 h 138"/>
                <a:gd name="T4" fmla="*/ 87 w 115"/>
                <a:gd name="T5" fmla="*/ 137 h 138"/>
                <a:gd name="T6" fmla="*/ 47 w 115"/>
                <a:gd name="T7" fmla="*/ 122 h 138"/>
                <a:gd name="T8" fmla="*/ 24 w 115"/>
                <a:gd name="T9" fmla="*/ 60 h 138"/>
                <a:gd name="T10" fmla="*/ 30 w 115"/>
                <a:gd name="T11" fmla="*/ 114 h 138"/>
                <a:gd name="T12" fmla="*/ 25 w 115"/>
                <a:gd name="T13" fmla="*/ 114 h 138"/>
                <a:gd name="T14" fmla="*/ 10 w 115"/>
                <a:gd name="T15" fmla="*/ 56 h 138"/>
                <a:gd name="T16" fmla="*/ 4 w 115"/>
                <a:gd name="T17" fmla="*/ 40 h 138"/>
                <a:gd name="T18" fmla="*/ 19 w 115"/>
                <a:gd name="T19" fmla="*/ 0 h 138"/>
                <a:gd name="T20" fmla="*/ 72 w 115"/>
                <a:gd name="T21" fmla="*/ 105 h 138"/>
                <a:gd name="T22" fmla="*/ 99 w 115"/>
                <a:gd name="T23" fmla="*/ 99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5" h="138">
                  <a:moveTo>
                    <a:pt x="99" y="99"/>
                  </a:moveTo>
                  <a:cubicBezTo>
                    <a:pt x="107" y="113"/>
                    <a:pt x="115" y="115"/>
                    <a:pt x="115" y="123"/>
                  </a:cubicBezTo>
                  <a:cubicBezTo>
                    <a:pt x="115" y="134"/>
                    <a:pt x="94" y="137"/>
                    <a:pt x="87" y="137"/>
                  </a:cubicBezTo>
                  <a:cubicBezTo>
                    <a:pt x="76" y="138"/>
                    <a:pt x="56" y="131"/>
                    <a:pt x="47" y="122"/>
                  </a:cubicBezTo>
                  <a:cubicBezTo>
                    <a:pt x="41" y="100"/>
                    <a:pt x="32" y="81"/>
                    <a:pt x="24" y="60"/>
                  </a:cubicBezTo>
                  <a:cubicBezTo>
                    <a:pt x="30" y="114"/>
                    <a:pt x="30" y="114"/>
                    <a:pt x="30" y="114"/>
                  </a:cubicBezTo>
                  <a:cubicBezTo>
                    <a:pt x="25" y="114"/>
                    <a:pt x="25" y="114"/>
                    <a:pt x="25" y="114"/>
                  </a:cubicBezTo>
                  <a:cubicBezTo>
                    <a:pt x="21" y="95"/>
                    <a:pt x="16" y="72"/>
                    <a:pt x="10" y="56"/>
                  </a:cubicBezTo>
                  <a:cubicBezTo>
                    <a:pt x="8" y="50"/>
                    <a:pt x="4" y="44"/>
                    <a:pt x="4" y="40"/>
                  </a:cubicBezTo>
                  <a:cubicBezTo>
                    <a:pt x="0" y="24"/>
                    <a:pt x="11" y="12"/>
                    <a:pt x="19" y="0"/>
                  </a:cubicBezTo>
                  <a:cubicBezTo>
                    <a:pt x="28" y="28"/>
                    <a:pt x="41" y="95"/>
                    <a:pt x="72" y="105"/>
                  </a:cubicBezTo>
                  <a:cubicBezTo>
                    <a:pt x="82" y="109"/>
                    <a:pt x="95" y="104"/>
                    <a:pt x="99" y="99"/>
                  </a:cubicBezTo>
                  <a:close/>
                </a:path>
              </a:pathLst>
            </a:custGeom>
            <a:solidFill>
              <a:srgbClr val="0534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3" name="Freeform 183"/>
            <p:cNvSpPr>
              <a:spLocks/>
            </p:cNvSpPr>
            <p:nvPr userDrawn="1"/>
          </p:nvSpPr>
          <p:spPr bwMode="auto">
            <a:xfrm>
              <a:off x="8150226" y="4513263"/>
              <a:ext cx="168275" cy="269875"/>
            </a:xfrm>
            <a:custGeom>
              <a:avLst/>
              <a:gdLst>
                <a:gd name="T0" fmla="*/ 58 w 106"/>
                <a:gd name="T1" fmla="*/ 12 h 170"/>
                <a:gd name="T2" fmla="*/ 88 w 106"/>
                <a:gd name="T3" fmla="*/ 128 h 170"/>
                <a:gd name="T4" fmla="*/ 106 w 106"/>
                <a:gd name="T5" fmla="*/ 158 h 170"/>
                <a:gd name="T6" fmla="*/ 84 w 106"/>
                <a:gd name="T7" fmla="*/ 170 h 170"/>
                <a:gd name="T8" fmla="*/ 46 w 106"/>
                <a:gd name="T9" fmla="*/ 165 h 170"/>
                <a:gd name="T10" fmla="*/ 23 w 106"/>
                <a:gd name="T11" fmla="*/ 106 h 170"/>
                <a:gd name="T12" fmla="*/ 18 w 106"/>
                <a:gd name="T13" fmla="*/ 45 h 170"/>
                <a:gd name="T14" fmla="*/ 20 w 106"/>
                <a:gd name="T15" fmla="*/ 0 h 170"/>
                <a:gd name="T16" fmla="*/ 58 w 106"/>
                <a:gd name="T17" fmla="*/ 12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6" h="170">
                  <a:moveTo>
                    <a:pt x="58" y="12"/>
                  </a:moveTo>
                  <a:cubicBezTo>
                    <a:pt x="62" y="35"/>
                    <a:pt x="79" y="111"/>
                    <a:pt x="88" y="128"/>
                  </a:cubicBezTo>
                  <a:cubicBezTo>
                    <a:pt x="92" y="136"/>
                    <a:pt x="96" y="145"/>
                    <a:pt x="106" y="158"/>
                  </a:cubicBezTo>
                  <a:cubicBezTo>
                    <a:pt x="106" y="158"/>
                    <a:pt x="86" y="169"/>
                    <a:pt x="84" y="170"/>
                  </a:cubicBezTo>
                  <a:cubicBezTo>
                    <a:pt x="81" y="170"/>
                    <a:pt x="46" y="165"/>
                    <a:pt x="46" y="165"/>
                  </a:cubicBezTo>
                  <a:cubicBezTo>
                    <a:pt x="46" y="165"/>
                    <a:pt x="24" y="110"/>
                    <a:pt x="23" y="106"/>
                  </a:cubicBezTo>
                  <a:cubicBezTo>
                    <a:pt x="19" y="69"/>
                    <a:pt x="0" y="75"/>
                    <a:pt x="18" y="45"/>
                  </a:cubicBezTo>
                  <a:cubicBezTo>
                    <a:pt x="26" y="31"/>
                    <a:pt x="22" y="15"/>
                    <a:pt x="20" y="0"/>
                  </a:cubicBezTo>
                  <a:lnTo>
                    <a:pt x="58" y="12"/>
                  </a:lnTo>
                  <a:close/>
                </a:path>
              </a:pathLst>
            </a:custGeom>
            <a:solidFill>
              <a:srgbClr val="F0C1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4" name="Freeform 184"/>
            <p:cNvSpPr>
              <a:spLocks/>
            </p:cNvSpPr>
            <p:nvPr userDrawn="1"/>
          </p:nvSpPr>
          <p:spPr bwMode="auto">
            <a:xfrm>
              <a:off x="8147051" y="4584700"/>
              <a:ext cx="182563" cy="219075"/>
            </a:xfrm>
            <a:custGeom>
              <a:avLst/>
              <a:gdLst>
                <a:gd name="T0" fmla="*/ 99 w 115"/>
                <a:gd name="T1" fmla="*/ 99 h 138"/>
                <a:gd name="T2" fmla="*/ 114 w 115"/>
                <a:gd name="T3" fmla="*/ 123 h 138"/>
                <a:gd name="T4" fmla="*/ 86 w 115"/>
                <a:gd name="T5" fmla="*/ 137 h 138"/>
                <a:gd name="T6" fmla="*/ 46 w 115"/>
                <a:gd name="T7" fmla="*/ 122 h 138"/>
                <a:gd name="T8" fmla="*/ 24 w 115"/>
                <a:gd name="T9" fmla="*/ 60 h 138"/>
                <a:gd name="T10" fmla="*/ 29 w 115"/>
                <a:gd name="T11" fmla="*/ 114 h 138"/>
                <a:gd name="T12" fmla="*/ 25 w 115"/>
                <a:gd name="T13" fmla="*/ 114 h 138"/>
                <a:gd name="T14" fmla="*/ 10 w 115"/>
                <a:gd name="T15" fmla="*/ 56 h 138"/>
                <a:gd name="T16" fmla="*/ 3 w 115"/>
                <a:gd name="T17" fmla="*/ 40 h 138"/>
                <a:gd name="T18" fmla="*/ 18 w 115"/>
                <a:gd name="T19" fmla="*/ 0 h 138"/>
                <a:gd name="T20" fmla="*/ 71 w 115"/>
                <a:gd name="T21" fmla="*/ 106 h 138"/>
                <a:gd name="T22" fmla="*/ 99 w 115"/>
                <a:gd name="T23" fmla="*/ 99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5" h="138">
                  <a:moveTo>
                    <a:pt x="99" y="99"/>
                  </a:moveTo>
                  <a:cubicBezTo>
                    <a:pt x="107" y="113"/>
                    <a:pt x="114" y="115"/>
                    <a:pt x="114" y="123"/>
                  </a:cubicBezTo>
                  <a:cubicBezTo>
                    <a:pt x="115" y="134"/>
                    <a:pt x="94" y="137"/>
                    <a:pt x="86" y="137"/>
                  </a:cubicBezTo>
                  <a:cubicBezTo>
                    <a:pt x="76" y="138"/>
                    <a:pt x="56" y="131"/>
                    <a:pt x="46" y="122"/>
                  </a:cubicBezTo>
                  <a:cubicBezTo>
                    <a:pt x="41" y="100"/>
                    <a:pt x="32" y="81"/>
                    <a:pt x="24" y="60"/>
                  </a:cubicBezTo>
                  <a:cubicBezTo>
                    <a:pt x="29" y="114"/>
                    <a:pt x="29" y="114"/>
                    <a:pt x="29" y="114"/>
                  </a:cubicBezTo>
                  <a:cubicBezTo>
                    <a:pt x="25" y="114"/>
                    <a:pt x="25" y="114"/>
                    <a:pt x="25" y="114"/>
                  </a:cubicBezTo>
                  <a:cubicBezTo>
                    <a:pt x="21" y="95"/>
                    <a:pt x="15" y="73"/>
                    <a:pt x="10" y="56"/>
                  </a:cubicBezTo>
                  <a:cubicBezTo>
                    <a:pt x="8" y="50"/>
                    <a:pt x="4" y="44"/>
                    <a:pt x="3" y="40"/>
                  </a:cubicBezTo>
                  <a:cubicBezTo>
                    <a:pt x="0" y="25"/>
                    <a:pt x="11" y="13"/>
                    <a:pt x="18" y="0"/>
                  </a:cubicBezTo>
                  <a:cubicBezTo>
                    <a:pt x="28" y="29"/>
                    <a:pt x="41" y="95"/>
                    <a:pt x="71" y="106"/>
                  </a:cubicBezTo>
                  <a:cubicBezTo>
                    <a:pt x="82" y="109"/>
                    <a:pt x="95" y="104"/>
                    <a:pt x="99" y="99"/>
                  </a:cubicBezTo>
                  <a:close/>
                </a:path>
              </a:pathLst>
            </a:custGeom>
            <a:solidFill>
              <a:srgbClr val="0428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5" name="Freeform 185"/>
            <p:cNvSpPr>
              <a:spLocks/>
            </p:cNvSpPr>
            <p:nvPr userDrawn="1"/>
          </p:nvSpPr>
          <p:spPr bwMode="auto">
            <a:xfrm>
              <a:off x="7840664" y="3573463"/>
              <a:ext cx="242888" cy="303213"/>
            </a:xfrm>
            <a:custGeom>
              <a:avLst/>
              <a:gdLst>
                <a:gd name="T0" fmla="*/ 0 w 153"/>
                <a:gd name="T1" fmla="*/ 0 h 191"/>
                <a:gd name="T2" fmla="*/ 112 w 153"/>
                <a:gd name="T3" fmla="*/ 102 h 191"/>
                <a:gd name="T4" fmla="*/ 146 w 153"/>
                <a:gd name="T5" fmla="*/ 158 h 191"/>
                <a:gd name="T6" fmla="*/ 65 w 153"/>
                <a:gd name="T7" fmla="*/ 139 h 191"/>
                <a:gd name="T8" fmla="*/ 66 w 153"/>
                <a:gd name="T9" fmla="*/ 116 h 191"/>
                <a:gd name="T10" fmla="*/ 37 w 153"/>
                <a:gd name="T11" fmla="*/ 45 h 191"/>
                <a:gd name="T12" fmla="*/ 9 w 153"/>
                <a:gd name="T13" fmla="*/ 6 h 191"/>
                <a:gd name="T14" fmla="*/ 0 w 153"/>
                <a:gd name="T15" fmla="*/ 0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3" h="191">
                  <a:moveTo>
                    <a:pt x="0" y="0"/>
                  </a:moveTo>
                  <a:cubicBezTo>
                    <a:pt x="24" y="1"/>
                    <a:pt x="82" y="70"/>
                    <a:pt x="112" y="102"/>
                  </a:cubicBezTo>
                  <a:cubicBezTo>
                    <a:pt x="132" y="123"/>
                    <a:pt x="153" y="148"/>
                    <a:pt x="146" y="158"/>
                  </a:cubicBezTo>
                  <a:cubicBezTo>
                    <a:pt x="121" y="191"/>
                    <a:pt x="83" y="154"/>
                    <a:pt x="65" y="139"/>
                  </a:cubicBezTo>
                  <a:cubicBezTo>
                    <a:pt x="67" y="130"/>
                    <a:pt x="67" y="123"/>
                    <a:pt x="66" y="116"/>
                  </a:cubicBezTo>
                  <a:cubicBezTo>
                    <a:pt x="63" y="95"/>
                    <a:pt x="49" y="71"/>
                    <a:pt x="37" y="45"/>
                  </a:cubicBezTo>
                  <a:cubicBezTo>
                    <a:pt x="29" y="30"/>
                    <a:pt x="18" y="14"/>
                    <a:pt x="9" y="6"/>
                  </a:cubicBezTo>
                  <a:cubicBezTo>
                    <a:pt x="7" y="4"/>
                    <a:pt x="4" y="2"/>
                    <a:pt x="0" y="0"/>
                  </a:cubicBezTo>
                  <a:close/>
                </a:path>
              </a:pathLst>
            </a:custGeom>
            <a:solidFill>
              <a:srgbClr val="CBBE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6" name="Freeform 186"/>
            <p:cNvSpPr>
              <a:spLocks/>
            </p:cNvSpPr>
            <p:nvPr userDrawn="1"/>
          </p:nvSpPr>
          <p:spPr bwMode="auto">
            <a:xfrm>
              <a:off x="8810626" y="5138738"/>
              <a:ext cx="287338" cy="195263"/>
            </a:xfrm>
            <a:custGeom>
              <a:avLst/>
              <a:gdLst>
                <a:gd name="T0" fmla="*/ 144 w 181"/>
                <a:gd name="T1" fmla="*/ 26 h 123"/>
                <a:gd name="T2" fmla="*/ 181 w 181"/>
                <a:gd name="T3" fmla="*/ 53 h 123"/>
                <a:gd name="T4" fmla="*/ 167 w 181"/>
                <a:gd name="T5" fmla="*/ 112 h 123"/>
                <a:gd name="T6" fmla="*/ 109 w 181"/>
                <a:gd name="T7" fmla="*/ 107 h 123"/>
                <a:gd name="T8" fmla="*/ 105 w 181"/>
                <a:gd name="T9" fmla="*/ 94 h 123"/>
                <a:gd name="T10" fmla="*/ 76 w 181"/>
                <a:gd name="T11" fmla="*/ 87 h 123"/>
                <a:gd name="T12" fmla="*/ 1 w 181"/>
                <a:gd name="T13" fmla="*/ 19 h 123"/>
                <a:gd name="T14" fmla="*/ 12 w 181"/>
                <a:gd name="T15" fmla="*/ 1 h 123"/>
                <a:gd name="T16" fmla="*/ 94 w 181"/>
                <a:gd name="T17" fmla="*/ 15 h 123"/>
                <a:gd name="T18" fmla="*/ 144 w 181"/>
                <a:gd name="T19" fmla="*/ 26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1" h="123">
                  <a:moveTo>
                    <a:pt x="144" y="26"/>
                  </a:moveTo>
                  <a:cubicBezTo>
                    <a:pt x="181" y="53"/>
                    <a:pt x="181" y="53"/>
                    <a:pt x="181" y="53"/>
                  </a:cubicBezTo>
                  <a:cubicBezTo>
                    <a:pt x="180" y="87"/>
                    <a:pt x="180" y="103"/>
                    <a:pt x="167" y="112"/>
                  </a:cubicBezTo>
                  <a:cubicBezTo>
                    <a:pt x="152" y="123"/>
                    <a:pt x="125" y="114"/>
                    <a:pt x="109" y="107"/>
                  </a:cubicBezTo>
                  <a:cubicBezTo>
                    <a:pt x="105" y="94"/>
                    <a:pt x="105" y="94"/>
                    <a:pt x="105" y="94"/>
                  </a:cubicBezTo>
                  <a:cubicBezTo>
                    <a:pt x="89" y="92"/>
                    <a:pt x="93" y="96"/>
                    <a:pt x="76" y="87"/>
                  </a:cubicBezTo>
                  <a:cubicBezTo>
                    <a:pt x="48" y="71"/>
                    <a:pt x="7" y="47"/>
                    <a:pt x="1" y="19"/>
                  </a:cubicBezTo>
                  <a:cubicBezTo>
                    <a:pt x="0" y="12"/>
                    <a:pt x="5" y="0"/>
                    <a:pt x="12" y="1"/>
                  </a:cubicBezTo>
                  <a:cubicBezTo>
                    <a:pt x="94" y="15"/>
                    <a:pt x="94" y="15"/>
                    <a:pt x="94" y="15"/>
                  </a:cubicBezTo>
                  <a:lnTo>
                    <a:pt x="144" y="26"/>
                  </a:lnTo>
                  <a:close/>
                </a:path>
              </a:pathLst>
            </a:custGeom>
            <a:solidFill>
              <a:srgbClr val="041D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7" name="Freeform 187"/>
            <p:cNvSpPr>
              <a:spLocks/>
            </p:cNvSpPr>
            <p:nvPr userDrawn="1"/>
          </p:nvSpPr>
          <p:spPr bwMode="auto">
            <a:xfrm>
              <a:off x="8916989" y="4732338"/>
              <a:ext cx="206375" cy="525463"/>
            </a:xfrm>
            <a:custGeom>
              <a:avLst/>
              <a:gdLst>
                <a:gd name="T0" fmla="*/ 130 w 130"/>
                <a:gd name="T1" fmla="*/ 65 h 331"/>
                <a:gd name="T2" fmla="*/ 116 w 130"/>
                <a:gd name="T3" fmla="*/ 321 h 331"/>
                <a:gd name="T4" fmla="*/ 116 w 130"/>
                <a:gd name="T5" fmla="*/ 321 h 331"/>
                <a:gd name="T6" fmla="*/ 114 w 130"/>
                <a:gd name="T7" fmla="*/ 326 h 331"/>
                <a:gd name="T8" fmla="*/ 51 w 130"/>
                <a:gd name="T9" fmla="*/ 307 h 331"/>
                <a:gd name="T10" fmla="*/ 25 w 130"/>
                <a:gd name="T11" fmla="*/ 289 h 331"/>
                <a:gd name="T12" fmla="*/ 15 w 130"/>
                <a:gd name="T13" fmla="*/ 282 h 331"/>
                <a:gd name="T14" fmla="*/ 0 w 130"/>
                <a:gd name="T15" fmla="*/ 0 h 331"/>
                <a:gd name="T16" fmla="*/ 130 w 130"/>
                <a:gd name="T17" fmla="*/ 65 h 3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0" h="331">
                  <a:moveTo>
                    <a:pt x="130" y="65"/>
                  </a:moveTo>
                  <a:cubicBezTo>
                    <a:pt x="116" y="321"/>
                    <a:pt x="116" y="321"/>
                    <a:pt x="116" y="321"/>
                  </a:cubicBezTo>
                  <a:cubicBezTo>
                    <a:pt x="116" y="321"/>
                    <a:pt x="116" y="321"/>
                    <a:pt x="116" y="321"/>
                  </a:cubicBezTo>
                  <a:cubicBezTo>
                    <a:pt x="117" y="323"/>
                    <a:pt x="116" y="325"/>
                    <a:pt x="114" y="326"/>
                  </a:cubicBezTo>
                  <a:cubicBezTo>
                    <a:pt x="105" y="331"/>
                    <a:pt x="77" y="323"/>
                    <a:pt x="51" y="307"/>
                  </a:cubicBezTo>
                  <a:cubicBezTo>
                    <a:pt x="40" y="301"/>
                    <a:pt x="31" y="294"/>
                    <a:pt x="25" y="289"/>
                  </a:cubicBezTo>
                  <a:cubicBezTo>
                    <a:pt x="22" y="287"/>
                    <a:pt x="18" y="284"/>
                    <a:pt x="15" y="282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30" y="65"/>
                  </a:lnTo>
                  <a:close/>
                </a:path>
              </a:pathLst>
            </a:custGeom>
            <a:solidFill>
              <a:srgbClr val="2523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8" name="Freeform 188"/>
            <p:cNvSpPr>
              <a:spLocks/>
            </p:cNvSpPr>
            <p:nvPr userDrawn="1"/>
          </p:nvSpPr>
          <p:spPr bwMode="auto">
            <a:xfrm>
              <a:off x="8809039" y="5151438"/>
              <a:ext cx="282575" cy="182563"/>
            </a:xfrm>
            <a:custGeom>
              <a:avLst/>
              <a:gdLst>
                <a:gd name="T0" fmla="*/ 178 w 178"/>
                <a:gd name="T1" fmla="*/ 90 h 115"/>
                <a:gd name="T2" fmla="*/ 169 w 178"/>
                <a:gd name="T3" fmla="*/ 104 h 115"/>
                <a:gd name="T4" fmla="*/ 110 w 178"/>
                <a:gd name="T5" fmla="*/ 99 h 115"/>
                <a:gd name="T6" fmla="*/ 105 w 178"/>
                <a:gd name="T7" fmla="*/ 86 h 115"/>
                <a:gd name="T8" fmla="*/ 67 w 178"/>
                <a:gd name="T9" fmla="*/ 76 h 115"/>
                <a:gd name="T10" fmla="*/ 1 w 178"/>
                <a:gd name="T11" fmla="*/ 17 h 115"/>
                <a:gd name="T12" fmla="*/ 6 w 178"/>
                <a:gd name="T13" fmla="*/ 0 h 115"/>
                <a:gd name="T14" fmla="*/ 6 w 178"/>
                <a:gd name="T15" fmla="*/ 7 h 115"/>
                <a:gd name="T16" fmla="*/ 72 w 178"/>
                <a:gd name="T17" fmla="*/ 66 h 115"/>
                <a:gd name="T18" fmla="*/ 110 w 178"/>
                <a:gd name="T19" fmla="*/ 76 h 115"/>
                <a:gd name="T20" fmla="*/ 115 w 178"/>
                <a:gd name="T21" fmla="*/ 89 h 115"/>
                <a:gd name="T22" fmla="*/ 174 w 178"/>
                <a:gd name="T23" fmla="*/ 94 h 115"/>
                <a:gd name="T24" fmla="*/ 178 w 178"/>
                <a:gd name="T25" fmla="*/ 9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78" h="115">
                  <a:moveTo>
                    <a:pt x="178" y="90"/>
                  </a:moveTo>
                  <a:cubicBezTo>
                    <a:pt x="177" y="96"/>
                    <a:pt x="174" y="100"/>
                    <a:pt x="169" y="104"/>
                  </a:cubicBezTo>
                  <a:cubicBezTo>
                    <a:pt x="154" y="115"/>
                    <a:pt x="126" y="106"/>
                    <a:pt x="110" y="99"/>
                  </a:cubicBezTo>
                  <a:cubicBezTo>
                    <a:pt x="105" y="86"/>
                    <a:pt x="105" y="86"/>
                    <a:pt x="105" y="86"/>
                  </a:cubicBezTo>
                  <a:cubicBezTo>
                    <a:pt x="83" y="84"/>
                    <a:pt x="89" y="87"/>
                    <a:pt x="67" y="76"/>
                  </a:cubicBezTo>
                  <a:cubicBezTo>
                    <a:pt x="40" y="62"/>
                    <a:pt x="7" y="42"/>
                    <a:pt x="1" y="17"/>
                  </a:cubicBezTo>
                  <a:cubicBezTo>
                    <a:pt x="0" y="12"/>
                    <a:pt x="2" y="4"/>
                    <a:pt x="6" y="0"/>
                  </a:cubicBezTo>
                  <a:cubicBezTo>
                    <a:pt x="5" y="3"/>
                    <a:pt x="5" y="5"/>
                    <a:pt x="6" y="7"/>
                  </a:cubicBezTo>
                  <a:cubicBezTo>
                    <a:pt x="12" y="32"/>
                    <a:pt x="45" y="52"/>
                    <a:pt x="72" y="66"/>
                  </a:cubicBezTo>
                  <a:cubicBezTo>
                    <a:pt x="94" y="77"/>
                    <a:pt x="88" y="74"/>
                    <a:pt x="110" y="76"/>
                  </a:cubicBezTo>
                  <a:cubicBezTo>
                    <a:pt x="115" y="89"/>
                    <a:pt x="115" y="89"/>
                    <a:pt x="115" y="89"/>
                  </a:cubicBezTo>
                  <a:cubicBezTo>
                    <a:pt x="131" y="96"/>
                    <a:pt x="159" y="105"/>
                    <a:pt x="174" y="94"/>
                  </a:cubicBezTo>
                  <a:cubicBezTo>
                    <a:pt x="176" y="92"/>
                    <a:pt x="177" y="91"/>
                    <a:pt x="178" y="90"/>
                  </a:cubicBezTo>
                  <a:close/>
                </a:path>
              </a:pathLst>
            </a:custGeom>
            <a:solidFill>
              <a:srgbClr val="D0DB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9" name="Freeform 189"/>
            <p:cNvSpPr>
              <a:spLocks/>
            </p:cNvSpPr>
            <p:nvPr userDrawn="1"/>
          </p:nvSpPr>
          <p:spPr bwMode="auto">
            <a:xfrm>
              <a:off x="8672514" y="5229225"/>
              <a:ext cx="290513" cy="184150"/>
            </a:xfrm>
            <a:custGeom>
              <a:avLst/>
              <a:gdLst>
                <a:gd name="T0" fmla="*/ 143 w 183"/>
                <a:gd name="T1" fmla="*/ 19 h 116"/>
                <a:gd name="T2" fmla="*/ 181 w 183"/>
                <a:gd name="T3" fmla="*/ 45 h 116"/>
                <a:gd name="T4" fmla="*/ 170 w 183"/>
                <a:gd name="T5" fmla="*/ 104 h 116"/>
                <a:gd name="T6" fmla="*/ 111 w 183"/>
                <a:gd name="T7" fmla="*/ 102 h 116"/>
                <a:gd name="T8" fmla="*/ 106 w 183"/>
                <a:gd name="T9" fmla="*/ 89 h 116"/>
                <a:gd name="T10" fmla="*/ 68 w 183"/>
                <a:gd name="T11" fmla="*/ 78 h 116"/>
                <a:gd name="T12" fmla="*/ 2 w 183"/>
                <a:gd name="T13" fmla="*/ 20 h 116"/>
                <a:gd name="T14" fmla="*/ 12 w 183"/>
                <a:gd name="T15" fmla="*/ 1 h 116"/>
                <a:gd name="T16" fmla="*/ 92 w 183"/>
                <a:gd name="T17" fmla="*/ 10 h 116"/>
                <a:gd name="T18" fmla="*/ 143 w 183"/>
                <a:gd name="T19" fmla="*/ 19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3" h="116">
                  <a:moveTo>
                    <a:pt x="143" y="19"/>
                  </a:moveTo>
                  <a:cubicBezTo>
                    <a:pt x="181" y="45"/>
                    <a:pt x="181" y="45"/>
                    <a:pt x="181" y="45"/>
                  </a:cubicBezTo>
                  <a:cubicBezTo>
                    <a:pt x="182" y="79"/>
                    <a:pt x="183" y="95"/>
                    <a:pt x="170" y="104"/>
                  </a:cubicBezTo>
                  <a:cubicBezTo>
                    <a:pt x="155" y="116"/>
                    <a:pt x="128" y="108"/>
                    <a:pt x="111" y="102"/>
                  </a:cubicBezTo>
                  <a:cubicBezTo>
                    <a:pt x="106" y="89"/>
                    <a:pt x="106" y="89"/>
                    <a:pt x="106" y="89"/>
                  </a:cubicBezTo>
                  <a:cubicBezTo>
                    <a:pt x="84" y="87"/>
                    <a:pt x="90" y="90"/>
                    <a:pt x="68" y="78"/>
                  </a:cubicBezTo>
                  <a:cubicBezTo>
                    <a:pt x="41" y="64"/>
                    <a:pt x="8" y="45"/>
                    <a:pt x="2" y="20"/>
                  </a:cubicBezTo>
                  <a:cubicBezTo>
                    <a:pt x="0" y="13"/>
                    <a:pt x="5" y="0"/>
                    <a:pt x="12" y="1"/>
                  </a:cubicBezTo>
                  <a:cubicBezTo>
                    <a:pt x="92" y="10"/>
                    <a:pt x="92" y="10"/>
                    <a:pt x="92" y="10"/>
                  </a:cubicBezTo>
                  <a:lnTo>
                    <a:pt x="143" y="19"/>
                  </a:lnTo>
                  <a:close/>
                </a:path>
              </a:pathLst>
            </a:custGeom>
            <a:solidFill>
              <a:srgbClr val="0835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0" name="Freeform 190"/>
            <p:cNvSpPr>
              <a:spLocks/>
            </p:cNvSpPr>
            <p:nvPr userDrawn="1"/>
          </p:nvSpPr>
          <p:spPr bwMode="auto">
            <a:xfrm>
              <a:off x="8799514" y="4714875"/>
              <a:ext cx="185738" cy="622300"/>
            </a:xfrm>
            <a:custGeom>
              <a:avLst/>
              <a:gdLst>
                <a:gd name="T0" fmla="*/ 117 w 117"/>
                <a:gd name="T1" fmla="*/ 62 h 392"/>
                <a:gd name="T2" fmla="*/ 113 w 117"/>
                <a:gd name="T3" fmla="*/ 131 h 392"/>
                <a:gd name="T4" fmla="*/ 106 w 117"/>
                <a:gd name="T5" fmla="*/ 383 h 392"/>
                <a:gd name="T6" fmla="*/ 105 w 117"/>
                <a:gd name="T7" fmla="*/ 383 h 392"/>
                <a:gd name="T8" fmla="*/ 103 w 117"/>
                <a:gd name="T9" fmla="*/ 387 h 392"/>
                <a:gd name="T10" fmla="*/ 39 w 117"/>
                <a:gd name="T11" fmla="*/ 368 h 392"/>
                <a:gd name="T12" fmla="*/ 6 w 117"/>
                <a:gd name="T13" fmla="*/ 332 h 392"/>
                <a:gd name="T14" fmla="*/ 5 w 117"/>
                <a:gd name="T15" fmla="*/ 56 h 392"/>
                <a:gd name="T16" fmla="*/ 117 w 117"/>
                <a:gd name="T17" fmla="*/ 62 h 3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7" h="392">
                  <a:moveTo>
                    <a:pt x="117" y="62"/>
                  </a:moveTo>
                  <a:cubicBezTo>
                    <a:pt x="115" y="85"/>
                    <a:pt x="114" y="108"/>
                    <a:pt x="113" y="131"/>
                  </a:cubicBezTo>
                  <a:cubicBezTo>
                    <a:pt x="106" y="383"/>
                    <a:pt x="106" y="383"/>
                    <a:pt x="106" y="383"/>
                  </a:cubicBezTo>
                  <a:cubicBezTo>
                    <a:pt x="105" y="383"/>
                    <a:pt x="105" y="383"/>
                    <a:pt x="105" y="383"/>
                  </a:cubicBezTo>
                  <a:cubicBezTo>
                    <a:pt x="105" y="384"/>
                    <a:pt x="104" y="386"/>
                    <a:pt x="103" y="387"/>
                  </a:cubicBezTo>
                  <a:cubicBezTo>
                    <a:pt x="94" y="392"/>
                    <a:pt x="66" y="383"/>
                    <a:pt x="39" y="368"/>
                  </a:cubicBezTo>
                  <a:cubicBezTo>
                    <a:pt x="14" y="353"/>
                    <a:pt x="0" y="338"/>
                    <a:pt x="6" y="332"/>
                  </a:cubicBezTo>
                  <a:cubicBezTo>
                    <a:pt x="5" y="56"/>
                    <a:pt x="5" y="56"/>
                    <a:pt x="5" y="56"/>
                  </a:cubicBezTo>
                  <a:cubicBezTo>
                    <a:pt x="3" y="0"/>
                    <a:pt x="116" y="11"/>
                    <a:pt x="117" y="62"/>
                  </a:cubicBezTo>
                  <a:close/>
                </a:path>
              </a:pathLst>
            </a:custGeom>
            <a:solidFill>
              <a:srgbClr val="3330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1" name="Freeform 191"/>
            <p:cNvSpPr>
              <a:spLocks/>
            </p:cNvSpPr>
            <p:nvPr userDrawn="1"/>
          </p:nvSpPr>
          <p:spPr bwMode="auto">
            <a:xfrm>
              <a:off x="8978901" y="5414963"/>
              <a:ext cx="171450" cy="130175"/>
            </a:xfrm>
            <a:custGeom>
              <a:avLst/>
              <a:gdLst>
                <a:gd name="T0" fmla="*/ 0 w 108"/>
                <a:gd name="T1" fmla="*/ 0 h 82"/>
                <a:gd name="T2" fmla="*/ 1 w 108"/>
                <a:gd name="T3" fmla="*/ 1 h 82"/>
                <a:gd name="T4" fmla="*/ 1 w 108"/>
                <a:gd name="T5" fmla="*/ 1 h 82"/>
                <a:gd name="T6" fmla="*/ 1 w 108"/>
                <a:gd name="T7" fmla="*/ 2 h 82"/>
                <a:gd name="T8" fmla="*/ 2 w 108"/>
                <a:gd name="T9" fmla="*/ 3 h 82"/>
                <a:gd name="T10" fmla="*/ 3 w 108"/>
                <a:gd name="T11" fmla="*/ 4 h 82"/>
                <a:gd name="T12" fmla="*/ 3 w 108"/>
                <a:gd name="T13" fmla="*/ 4 h 82"/>
                <a:gd name="T14" fmla="*/ 4 w 108"/>
                <a:gd name="T15" fmla="*/ 5 h 82"/>
                <a:gd name="T16" fmla="*/ 108 w 108"/>
                <a:gd name="T17" fmla="*/ 65 h 82"/>
                <a:gd name="T18" fmla="*/ 108 w 108"/>
                <a:gd name="T19" fmla="*/ 82 h 82"/>
                <a:gd name="T20" fmla="*/ 4 w 108"/>
                <a:gd name="T21" fmla="*/ 22 h 82"/>
                <a:gd name="T22" fmla="*/ 4 w 108"/>
                <a:gd name="T23" fmla="*/ 21 h 82"/>
                <a:gd name="T24" fmla="*/ 4 w 108"/>
                <a:gd name="T25" fmla="*/ 21 h 82"/>
                <a:gd name="T26" fmla="*/ 3 w 108"/>
                <a:gd name="T27" fmla="*/ 20 h 82"/>
                <a:gd name="T28" fmla="*/ 3 w 108"/>
                <a:gd name="T29" fmla="*/ 20 h 82"/>
                <a:gd name="T30" fmla="*/ 2 w 108"/>
                <a:gd name="T31" fmla="*/ 19 h 82"/>
                <a:gd name="T32" fmla="*/ 2 w 108"/>
                <a:gd name="T33" fmla="*/ 19 h 82"/>
                <a:gd name="T34" fmla="*/ 1 w 108"/>
                <a:gd name="T35" fmla="*/ 19 h 82"/>
                <a:gd name="T36" fmla="*/ 1 w 108"/>
                <a:gd name="T37" fmla="*/ 19 h 82"/>
                <a:gd name="T38" fmla="*/ 1 w 108"/>
                <a:gd name="T39" fmla="*/ 18 h 82"/>
                <a:gd name="T40" fmla="*/ 1 w 108"/>
                <a:gd name="T41" fmla="*/ 18 h 82"/>
                <a:gd name="T42" fmla="*/ 1 w 108"/>
                <a:gd name="T43" fmla="*/ 18 h 82"/>
                <a:gd name="T44" fmla="*/ 1 w 108"/>
                <a:gd name="T45" fmla="*/ 17 h 82"/>
                <a:gd name="T46" fmla="*/ 1 w 108"/>
                <a:gd name="T47" fmla="*/ 16 h 82"/>
                <a:gd name="T48" fmla="*/ 1 w 108"/>
                <a:gd name="T49" fmla="*/ 16 h 82"/>
                <a:gd name="T50" fmla="*/ 1 w 108"/>
                <a:gd name="T51" fmla="*/ 16 h 82"/>
                <a:gd name="T52" fmla="*/ 0 w 108"/>
                <a:gd name="T53" fmla="*/ 0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08" h="82">
                  <a:moveTo>
                    <a:pt x="0" y="0"/>
                  </a:moveTo>
                  <a:cubicBezTo>
                    <a:pt x="0" y="0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2" y="3"/>
                  </a:cubicBezTo>
                  <a:cubicBezTo>
                    <a:pt x="2" y="3"/>
                    <a:pt x="2" y="3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108" y="65"/>
                    <a:pt x="108" y="65"/>
                    <a:pt x="108" y="65"/>
                  </a:cubicBezTo>
                  <a:cubicBezTo>
                    <a:pt x="108" y="82"/>
                    <a:pt x="108" y="82"/>
                    <a:pt x="108" y="82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4" y="22"/>
                    <a:pt x="4" y="22"/>
                    <a:pt x="4" y="21"/>
                  </a:cubicBezTo>
                  <a:cubicBezTo>
                    <a:pt x="4" y="21"/>
                    <a:pt x="4" y="21"/>
                    <a:pt x="4" y="21"/>
                  </a:cubicBezTo>
                  <a:cubicBezTo>
                    <a:pt x="3" y="21"/>
                    <a:pt x="3" y="21"/>
                    <a:pt x="3" y="20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2" y="20"/>
                    <a:pt x="2" y="20"/>
                    <a:pt x="2" y="19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2" y="19"/>
                    <a:pt x="1" y="19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1" y="17"/>
                    <a:pt x="1" y="17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534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2" name="Freeform 192"/>
            <p:cNvSpPr>
              <a:spLocks/>
            </p:cNvSpPr>
            <p:nvPr userDrawn="1"/>
          </p:nvSpPr>
          <p:spPr bwMode="auto">
            <a:xfrm>
              <a:off x="9150351" y="5399088"/>
              <a:ext cx="225425" cy="149225"/>
            </a:xfrm>
            <a:custGeom>
              <a:avLst/>
              <a:gdLst>
                <a:gd name="T0" fmla="*/ 4 w 143"/>
                <a:gd name="T1" fmla="*/ 77 h 94"/>
                <a:gd name="T2" fmla="*/ 5 w 143"/>
                <a:gd name="T3" fmla="*/ 77 h 94"/>
                <a:gd name="T4" fmla="*/ 9 w 143"/>
                <a:gd name="T5" fmla="*/ 78 h 94"/>
                <a:gd name="T6" fmla="*/ 10 w 143"/>
                <a:gd name="T7" fmla="*/ 78 h 94"/>
                <a:gd name="T8" fmla="*/ 14 w 143"/>
                <a:gd name="T9" fmla="*/ 77 h 94"/>
                <a:gd name="T10" fmla="*/ 14 w 143"/>
                <a:gd name="T11" fmla="*/ 77 h 94"/>
                <a:gd name="T12" fmla="*/ 19 w 143"/>
                <a:gd name="T13" fmla="*/ 75 h 94"/>
                <a:gd name="T14" fmla="*/ 139 w 143"/>
                <a:gd name="T15" fmla="*/ 6 h 94"/>
                <a:gd name="T16" fmla="*/ 143 w 143"/>
                <a:gd name="T17" fmla="*/ 0 h 94"/>
                <a:gd name="T18" fmla="*/ 143 w 143"/>
                <a:gd name="T19" fmla="*/ 17 h 94"/>
                <a:gd name="T20" fmla="*/ 139 w 143"/>
                <a:gd name="T21" fmla="*/ 22 h 94"/>
                <a:gd name="T22" fmla="*/ 19 w 143"/>
                <a:gd name="T23" fmla="*/ 92 h 94"/>
                <a:gd name="T24" fmla="*/ 17 w 143"/>
                <a:gd name="T25" fmla="*/ 93 h 94"/>
                <a:gd name="T26" fmla="*/ 15 w 143"/>
                <a:gd name="T27" fmla="*/ 93 h 94"/>
                <a:gd name="T28" fmla="*/ 15 w 143"/>
                <a:gd name="T29" fmla="*/ 94 h 94"/>
                <a:gd name="T30" fmla="*/ 14 w 143"/>
                <a:gd name="T31" fmla="*/ 94 h 94"/>
                <a:gd name="T32" fmla="*/ 14 w 143"/>
                <a:gd name="T33" fmla="*/ 94 h 94"/>
                <a:gd name="T34" fmla="*/ 13 w 143"/>
                <a:gd name="T35" fmla="*/ 94 h 94"/>
                <a:gd name="T36" fmla="*/ 11 w 143"/>
                <a:gd name="T37" fmla="*/ 94 h 94"/>
                <a:gd name="T38" fmla="*/ 10 w 143"/>
                <a:gd name="T39" fmla="*/ 94 h 94"/>
                <a:gd name="T40" fmla="*/ 10 w 143"/>
                <a:gd name="T41" fmla="*/ 94 h 94"/>
                <a:gd name="T42" fmla="*/ 9 w 143"/>
                <a:gd name="T43" fmla="*/ 94 h 94"/>
                <a:gd name="T44" fmla="*/ 9 w 143"/>
                <a:gd name="T45" fmla="*/ 94 h 94"/>
                <a:gd name="T46" fmla="*/ 7 w 143"/>
                <a:gd name="T47" fmla="*/ 94 h 94"/>
                <a:gd name="T48" fmla="*/ 6 w 143"/>
                <a:gd name="T49" fmla="*/ 94 h 94"/>
                <a:gd name="T50" fmla="*/ 5 w 143"/>
                <a:gd name="T51" fmla="*/ 94 h 94"/>
                <a:gd name="T52" fmla="*/ 4 w 143"/>
                <a:gd name="T53" fmla="*/ 94 h 94"/>
                <a:gd name="T54" fmla="*/ 3 w 143"/>
                <a:gd name="T55" fmla="*/ 93 h 94"/>
                <a:gd name="T56" fmla="*/ 0 w 143"/>
                <a:gd name="T57" fmla="*/ 92 h 94"/>
                <a:gd name="T58" fmla="*/ 0 w 143"/>
                <a:gd name="T59" fmla="*/ 75 h 94"/>
                <a:gd name="T60" fmla="*/ 4 w 143"/>
                <a:gd name="T61" fmla="*/ 77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43" h="94">
                  <a:moveTo>
                    <a:pt x="4" y="77"/>
                  </a:moveTo>
                  <a:cubicBezTo>
                    <a:pt x="4" y="77"/>
                    <a:pt x="5" y="77"/>
                    <a:pt x="5" y="77"/>
                  </a:cubicBezTo>
                  <a:cubicBezTo>
                    <a:pt x="6" y="77"/>
                    <a:pt x="8" y="78"/>
                    <a:pt x="9" y="78"/>
                  </a:cubicBezTo>
                  <a:cubicBezTo>
                    <a:pt x="9" y="78"/>
                    <a:pt x="9" y="78"/>
                    <a:pt x="10" y="78"/>
                  </a:cubicBezTo>
                  <a:cubicBezTo>
                    <a:pt x="11" y="78"/>
                    <a:pt x="13" y="77"/>
                    <a:pt x="14" y="77"/>
                  </a:cubicBezTo>
                  <a:cubicBezTo>
                    <a:pt x="14" y="77"/>
                    <a:pt x="14" y="77"/>
                    <a:pt x="14" y="77"/>
                  </a:cubicBezTo>
                  <a:cubicBezTo>
                    <a:pt x="16" y="77"/>
                    <a:pt x="18" y="76"/>
                    <a:pt x="19" y="75"/>
                  </a:cubicBezTo>
                  <a:cubicBezTo>
                    <a:pt x="139" y="6"/>
                    <a:pt x="139" y="6"/>
                    <a:pt x="139" y="6"/>
                  </a:cubicBezTo>
                  <a:cubicBezTo>
                    <a:pt x="142" y="4"/>
                    <a:pt x="143" y="2"/>
                    <a:pt x="143" y="0"/>
                  </a:cubicBezTo>
                  <a:cubicBezTo>
                    <a:pt x="143" y="17"/>
                    <a:pt x="143" y="17"/>
                    <a:pt x="143" y="17"/>
                  </a:cubicBezTo>
                  <a:cubicBezTo>
                    <a:pt x="143" y="19"/>
                    <a:pt x="142" y="21"/>
                    <a:pt x="139" y="22"/>
                  </a:cubicBezTo>
                  <a:cubicBezTo>
                    <a:pt x="19" y="92"/>
                    <a:pt x="19" y="92"/>
                    <a:pt x="19" y="92"/>
                  </a:cubicBezTo>
                  <a:cubicBezTo>
                    <a:pt x="18" y="92"/>
                    <a:pt x="18" y="93"/>
                    <a:pt x="17" y="93"/>
                  </a:cubicBezTo>
                  <a:cubicBezTo>
                    <a:pt x="16" y="93"/>
                    <a:pt x="16" y="93"/>
                    <a:pt x="15" y="93"/>
                  </a:cubicBezTo>
                  <a:cubicBezTo>
                    <a:pt x="15" y="93"/>
                    <a:pt x="15" y="94"/>
                    <a:pt x="15" y="94"/>
                  </a:cubicBezTo>
                  <a:cubicBezTo>
                    <a:pt x="14" y="94"/>
                    <a:pt x="14" y="94"/>
                    <a:pt x="14" y="94"/>
                  </a:cubicBezTo>
                  <a:cubicBezTo>
                    <a:pt x="14" y="94"/>
                    <a:pt x="14" y="94"/>
                    <a:pt x="14" y="94"/>
                  </a:cubicBezTo>
                  <a:cubicBezTo>
                    <a:pt x="14" y="94"/>
                    <a:pt x="13" y="94"/>
                    <a:pt x="13" y="94"/>
                  </a:cubicBezTo>
                  <a:cubicBezTo>
                    <a:pt x="12" y="94"/>
                    <a:pt x="12" y="94"/>
                    <a:pt x="11" y="94"/>
                  </a:cubicBezTo>
                  <a:cubicBezTo>
                    <a:pt x="11" y="94"/>
                    <a:pt x="11" y="94"/>
                    <a:pt x="10" y="94"/>
                  </a:cubicBezTo>
                  <a:cubicBezTo>
                    <a:pt x="10" y="94"/>
                    <a:pt x="10" y="94"/>
                    <a:pt x="10" y="94"/>
                  </a:cubicBezTo>
                  <a:cubicBezTo>
                    <a:pt x="10" y="94"/>
                    <a:pt x="9" y="94"/>
                    <a:pt x="9" y="94"/>
                  </a:cubicBezTo>
                  <a:cubicBezTo>
                    <a:pt x="9" y="94"/>
                    <a:pt x="9" y="94"/>
                    <a:pt x="9" y="94"/>
                  </a:cubicBezTo>
                  <a:cubicBezTo>
                    <a:pt x="8" y="94"/>
                    <a:pt x="8" y="94"/>
                    <a:pt x="7" y="94"/>
                  </a:cubicBezTo>
                  <a:cubicBezTo>
                    <a:pt x="7" y="94"/>
                    <a:pt x="6" y="94"/>
                    <a:pt x="6" y="94"/>
                  </a:cubicBezTo>
                  <a:cubicBezTo>
                    <a:pt x="5" y="94"/>
                    <a:pt x="5" y="94"/>
                    <a:pt x="5" y="94"/>
                  </a:cubicBezTo>
                  <a:cubicBezTo>
                    <a:pt x="5" y="94"/>
                    <a:pt x="4" y="94"/>
                    <a:pt x="4" y="94"/>
                  </a:cubicBezTo>
                  <a:cubicBezTo>
                    <a:pt x="4" y="93"/>
                    <a:pt x="3" y="93"/>
                    <a:pt x="3" y="93"/>
                  </a:cubicBezTo>
                  <a:cubicBezTo>
                    <a:pt x="2" y="93"/>
                    <a:pt x="1" y="92"/>
                    <a:pt x="0" y="92"/>
                  </a:cubicBezTo>
                  <a:cubicBezTo>
                    <a:pt x="0" y="75"/>
                    <a:pt x="0" y="75"/>
                    <a:pt x="0" y="75"/>
                  </a:cubicBezTo>
                  <a:cubicBezTo>
                    <a:pt x="1" y="76"/>
                    <a:pt x="3" y="76"/>
                    <a:pt x="4" y="77"/>
                  </a:cubicBezTo>
                  <a:close/>
                </a:path>
              </a:pathLst>
            </a:custGeom>
            <a:solidFill>
              <a:srgbClr val="0327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3" name="Freeform 193"/>
            <p:cNvSpPr>
              <a:spLocks/>
            </p:cNvSpPr>
            <p:nvPr userDrawn="1"/>
          </p:nvSpPr>
          <p:spPr bwMode="auto">
            <a:xfrm>
              <a:off x="8977314" y="5291138"/>
              <a:ext cx="400050" cy="231775"/>
            </a:xfrm>
            <a:custGeom>
              <a:avLst/>
              <a:gdLst>
                <a:gd name="T0" fmla="*/ 5 w 253"/>
                <a:gd name="T1" fmla="*/ 72 h 146"/>
                <a:gd name="T2" fmla="*/ 5 w 253"/>
                <a:gd name="T3" fmla="*/ 83 h 146"/>
                <a:gd name="T4" fmla="*/ 109 w 253"/>
                <a:gd name="T5" fmla="*/ 143 h 146"/>
                <a:gd name="T6" fmla="*/ 128 w 253"/>
                <a:gd name="T7" fmla="*/ 143 h 146"/>
                <a:gd name="T8" fmla="*/ 248 w 253"/>
                <a:gd name="T9" fmla="*/ 74 h 146"/>
                <a:gd name="T10" fmla="*/ 248 w 253"/>
                <a:gd name="T11" fmla="*/ 63 h 146"/>
                <a:gd name="T12" fmla="*/ 144 w 253"/>
                <a:gd name="T13" fmla="*/ 3 h 146"/>
                <a:gd name="T14" fmla="*/ 126 w 253"/>
                <a:gd name="T15" fmla="*/ 3 h 146"/>
                <a:gd name="T16" fmla="*/ 5 w 253"/>
                <a:gd name="T17" fmla="*/ 72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3" h="146">
                  <a:moveTo>
                    <a:pt x="5" y="72"/>
                  </a:moveTo>
                  <a:cubicBezTo>
                    <a:pt x="0" y="75"/>
                    <a:pt x="0" y="80"/>
                    <a:pt x="5" y="83"/>
                  </a:cubicBezTo>
                  <a:cubicBezTo>
                    <a:pt x="109" y="143"/>
                    <a:pt x="109" y="143"/>
                    <a:pt x="109" y="143"/>
                  </a:cubicBezTo>
                  <a:cubicBezTo>
                    <a:pt x="114" y="146"/>
                    <a:pt x="123" y="146"/>
                    <a:pt x="128" y="143"/>
                  </a:cubicBezTo>
                  <a:cubicBezTo>
                    <a:pt x="248" y="74"/>
                    <a:pt x="248" y="74"/>
                    <a:pt x="248" y="74"/>
                  </a:cubicBezTo>
                  <a:cubicBezTo>
                    <a:pt x="253" y="71"/>
                    <a:pt x="253" y="66"/>
                    <a:pt x="248" y="63"/>
                  </a:cubicBezTo>
                  <a:cubicBezTo>
                    <a:pt x="144" y="3"/>
                    <a:pt x="144" y="3"/>
                    <a:pt x="144" y="3"/>
                  </a:cubicBezTo>
                  <a:cubicBezTo>
                    <a:pt x="139" y="0"/>
                    <a:pt x="131" y="0"/>
                    <a:pt x="126" y="3"/>
                  </a:cubicBezTo>
                  <a:lnTo>
                    <a:pt x="5" y="72"/>
                  </a:lnTo>
                  <a:close/>
                </a:path>
              </a:pathLst>
            </a:custGeom>
            <a:solidFill>
              <a:srgbClr val="0844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4" name="Freeform 194"/>
            <p:cNvSpPr>
              <a:spLocks/>
            </p:cNvSpPr>
            <p:nvPr userDrawn="1"/>
          </p:nvSpPr>
          <p:spPr bwMode="auto">
            <a:xfrm>
              <a:off x="9172576" y="4941888"/>
              <a:ext cx="39688" cy="492125"/>
            </a:xfrm>
            <a:custGeom>
              <a:avLst/>
              <a:gdLst>
                <a:gd name="T0" fmla="*/ 3 w 25"/>
                <a:gd name="T1" fmla="*/ 12 h 310"/>
                <a:gd name="T2" fmla="*/ 0 w 25"/>
                <a:gd name="T3" fmla="*/ 93 h 310"/>
                <a:gd name="T4" fmla="*/ 4 w 25"/>
                <a:gd name="T5" fmla="*/ 310 h 310"/>
                <a:gd name="T6" fmla="*/ 25 w 25"/>
                <a:gd name="T7" fmla="*/ 298 h 310"/>
                <a:gd name="T8" fmla="*/ 25 w 25"/>
                <a:gd name="T9" fmla="*/ 0 h 310"/>
                <a:gd name="T10" fmla="*/ 3 w 25"/>
                <a:gd name="T11" fmla="*/ 12 h 3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" h="310">
                  <a:moveTo>
                    <a:pt x="3" y="12"/>
                  </a:moveTo>
                  <a:lnTo>
                    <a:pt x="0" y="93"/>
                  </a:lnTo>
                  <a:lnTo>
                    <a:pt x="4" y="310"/>
                  </a:lnTo>
                  <a:lnTo>
                    <a:pt x="25" y="298"/>
                  </a:lnTo>
                  <a:lnTo>
                    <a:pt x="25" y="0"/>
                  </a:lnTo>
                  <a:lnTo>
                    <a:pt x="3" y="12"/>
                  </a:lnTo>
                  <a:close/>
                </a:path>
              </a:pathLst>
            </a:custGeom>
            <a:solidFill>
              <a:srgbClr val="041D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5" name="Freeform 195"/>
            <p:cNvSpPr>
              <a:spLocks/>
            </p:cNvSpPr>
            <p:nvPr userDrawn="1"/>
          </p:nvSpPr>
          <p:spPr bwMode="auto">
            <a:xfrm>
              <a:off x="9144001" y="4941888"/>
              <a:ext cx="34925" cy="492125"/>
            </a:xfrm>
            <a:custGeom>
              <a:avLst/>
              <a:gdLst>
                <a:gd name="T0" fmla="*/ 21 w 22"/>
                <a:gd name="T1" fmla="*/ 12 h 310"/>
                <a:gd name="T2" fmla="*/ 0 w 22"/>
                <a:gd name="T3" fmla="*/ 0 h 310"/>
                <a:gd name="T4" fmla="*/ 1 w 22"/>
                <a:gd name="T5" fmla="*/ 298 h 310"/>
                <a:gd name="T6" fmla="*/ 22 w 22"/>
                <a:gd name="T7" fmla="*/ 310 h 310"/>
                <a:gd name="T8" fmla="*/ 21 w 22"/>
                <a:gd name="T9" fmla="*/ 12 h 3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10">
                  <a:moveTo>
                    <a:pt x="21" y="12"/>
                  </a:moveTo>
                  <a:lnTo>
                    <a:pt x="0" y="0"/>
                  </a:lnTo>
                  <a:lnTo>
                    <a:pt x="1" y="298"/>
                  </a:lnTo>
                  <a:lnTo>
                    <a:pt x="22" y="310"/>
                  </a:lnTo>
                  <a:lnTo>
                    <a:pt x="21" y="12"/>
                  </a:lnTo>
                  <a:close/>
                </a:path>
              </a:pathLst>
            </a:custGeom>
            <a:solidFill>
              <a:srgbClr val="0835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6" name="Freeform 196"/>
            <p:cNvSpPr>
              <a:spLocks/>
            </p:cNvSpPr>
            <p:nvPr userDrawn="1"/>
          </p:nvSpPr>
          <p:spPr bwMode="auto">
            <a:xfrm>
              <a:off x="8993189" y="4940300"/>
              <a:ext cx="346075" cy="185738"/>
            </a:xfrm>
            <a:custGeom>
              <a:avLst/>
              <a:gdLst>
                <a:gd name="T0" fmla="*/ 19 w 219"/>
                <a:gd name="T1" fmla="*/ 0 h 117"/>
                <a:gd name="T2" fmla="*/ 195 w 219"/>
                <a:gd name="T3" fmla="*/ 102 h 117"/>
                <a:gd name="T4" fmla="*/ 202 w 219"/>
                <a:gd name="T5" fmla="*/ 105 h 117"/>
                <a:gd name="T6" fmla="*/ 203 w 219"/>
                <a:gd name="T7" fmla="*/ 105 h 117"/>
                <a:gd name="T8" fmla="*/ 208 w 219"/>
                <a:gd name="T9" fmla="*/ 106 h 117"/>
                <a:gd name="T10" fmla="*/ 209 w 219"/>
                <a:gd name="T11" fmla="*/ 106 h 117"/>
                <a:gd name="T12" fmla="*/ 214 w 219"/>
                <a:gd name="T13" fmla="*/ 106 h 117"/>
                <a:gd name="T14" fmla="*/ 215 w 219"/>
                <a:gd name="T15" fmla="*/ 106 h 117"/>
                <a:gd name="T16" fmla="*/ 219 w 219"/>
                <a:gd name="T17" fmla="*/ 104 h 117"/>
                <a:gd name="T18" fmla="*/ 219 w 219"/>
                <a:gd name="T19" fmla="*/ 104 h 117"/>
                <a:gd name="T20" fmla="*/ 219 w 219"/>
                <a:gd name="T21" fmla="*/ 104 h 117"/>
                <a:gd name="T22" fmla="*/ 219 w 219"/>
                <a:gd name="T23" fmla="*/ 104 h 117"/>
                <a:gd name="T24" fmla="*/ 201 w 219"/>
                <a:gd name="T25" fmla="*/ 115 h 117"/>
                <a:gd name="T26" fmla="*/ 201 w 219"/>
                <a:gd name="T27" fmla="*/ 115 h 117"/>
                <a:gd name="T28" fmla="*/ 199 w 219"/>
                <a:gd name="T29" fmla="*/ 116 h 117"/>
                <a:gd name="T30" fmla="*/ 197 w 219"/>
                <a:gd name="T31" fmla="*/ 116 h 117"/>
                <a:gd name="T32" fmla="*/ 196 w 219"/>
                <a:gd name="T33" fmla="*/ 117 h 117"/>
                <a:gd name="T34" fmla="*/ 196 w 219"/>
                <a:gd name="T35" fmla="*/ 117 h 117"/>
                <a:gd name="T36" fmla="*/ 196 w 219"/>
                <a:gd name="T37" fmla="*/ 117 h 117"/>
                <a:gd name="T38" fmla="*/ 193 w 219"/>
                <a:gd name="T39" fmla="*/ 117 h 117"/>
                <a:gd name="T40" fmla="*/ 191 w 219"/>
                <a:gd name="T41" fmla="*/ 117 h 117"/>
                <a:gd name="T42" fmla="*/ 191 w 219"/>
                <a:gd name="T43" fmla="*/ 117 h 117"/>
                <a:gd name="T44" fmla="*/ 190 w 219"/>
                <a:gd name="T45" fmla="*/ 117 h 117"/>
                <a:gd name="T46" fmla="*/ 189 w 219"/>
                <a:gd name="T47" fmla="*/ 117 h 117"/>
                <a:gd name="T48" fmla="*/ 186 w 219"/>
                <a:gd name="T49" fmla="*/ 116 h 117"/>
                <a:gd name="T50" fmla="*/ 184 w 219"/>
                <a:gd name="T51" fmla="*/ 116 h 117"/>
                <a:gd name="T52" fmla="*/ 183 w 219"/>
                <a:gd name="T53" fmla="*/ 115 h 117"/>
                <a:gd name="T54" fmla="*/ 182 w 219"/>
                <a:gd name="T55" fmla="*/ 115 h 117"/>
                <a:gd name="T56" fmla="*/ 177 w 219"/>
                <a:gd name="T57" fmla="*/ 112 h 117"/>
                <a:gd name="T58" fmla="*/ 0 w 219"/>
                <a:gd name="T59" fmla="*/ 10 h 117"/>
                <a:gd name="T60" fmla="*/ 19 w 219"/>
                <a:gd name="T61" fmla="*/ 0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19" h="117">
                  <a:moveTo>
                    <a:pt x="19" y="0"/>
                  </a:moveTo>
                  <a:cubicBezTo>
                    <a:pt x="195" y="102"/>
                    <a:pt x="195" y="102"/>
                    <a:pt x="195" y="102"/>
                  </a:cubicBezTo>
                  <a:cubicBezTo>
                    <a:pt x="197" y="103"/>
                    <a:pt x="200" y="104"/>
                    <a:pt x="202" y="105"/>
                  </a:cubicBezTo>
                  <a:cubicBezTo>
                    <a:pt x="202" y="105"/>
                    <a:pt x="202" y="105"/>
                    <a:pt x="203" y="105"/>
                  </a:cubicBezTo>
                  <a:cubicBezTo>
                    <a:pt x="205" y="106"/>
                    <a:pt x="207" y="106"/>
                    <a:pt x="208" y="106"/>
                  </a:cubicBezTo>
                  <a:cubicBezTo>
                    <a:pt x="208" y="106"/>
                    <a:pt x="209" y="106"/>
                    <a:pt x="209" y="106"/>
                  </a:cubicBezTo>
                  <a:cubicBezTo>
                    <a:pt x="211" y="106"/>
                    <a:pt x="213" y="106"/>
                    <a:pt x="214" y="106"/>
                  </a:cubicBezTo>
                  <a:cubicBezTo>
                    <a:pt x="214" y="106"/>
                    <a:pt x="214" y="106"/>
                    <a:pt x="215" y="106"/>
                  </a:cubicBezTo>
                  <a:cubicBezTo>
                    <a:pt x="216" y="106"/>
                    <a:pt x="218" y="105"/>
                    <a:pt x="219" y="104"/>
                  </a:cubicBezTo>
                  <a:cubicBezTo>
                    <a:pt x="219" y="104"/>
                    <a:pt x="219" y="104"/>
                    <a:pt x="219" y="104"/>
                  </a:cubicBezTo>
                  <a:cubicBezTo>
                    <a:pt x="219" y="104"/>
                    <a:pt x="219" y="104"/>
                    <a:pt x="219" y="104"/>
                  </a:cubicBezTo>
                  <a:cubicBezTo>
                    <a:pt x="219" y="104"/>
                    <a:pt x="219" y="104"/>
                    <a:pt x="219" y="104"/>
                  </a:cubicBezTo>
                  <a:cubicBezTo>
                    <a:pt x="201" y="115"/>
                    <a:pt x="201" y="115"/>
                    <a:pt x="201" y="115"/>
                  </a:cubicBezTo>
                  <a:cubicBezTo>
                    <a:pt x="201" y="115"/>
                    <a:pt x="201" y="115"/>
                    <a:pt x="201" y="115"/>
                  </a:cubicBezTo>
                  <a:cubicBezTo>
                    <a:pt x="200" y="115"/>
                    <a:pt x="200" y="115"/>
                    <a:pt x="199" y="116"/>
                  </a:cubicBezTo>
                  <a:cubicBezTo>
                    <a:pt x="199" y="116"/>
                    <a:pt x="198" y="116"/>
                    <a:pt x="197" y="116"/>
                  </a:cubicBezTo>
                  <a:cubicBezTo>
                    <a:pt x="197" y="116"/>
                    <a:pt x="197" y="117"/>
                    <a:pt x="196" y="117"/>
                  </a:cubicBezTo>
                  <a:cubicBezTo>
                    <a:pt x="196" y="117"/>
                    <a:pt x="196" y="117"/>
                    <a:pt x="196" y="117"/>
                  </a:cubicBezTo>
                  <a:cubicBezTo>
                    <a:pt x="196" y="117"/>
                    <a:pt x="196" y="117"/>
                    <a:pt x="196" y="117"/>
                  </a:cubicBezTo>
                  <a:cubicBezTo>
                    <a:pt x="195" y="117"/>
                    <a:pt x="194" y="117"/>
                    <a:pt x="193" y="117"/>
                  </a:cubicBezTo>
                  <a:cubicBezTo>
                    <a:pt x="193" y="117"/>
                    <a:pt x="192" y="117"/>
                    <a:pt x="191" y="117"/>
                  </a:cubicBezTo>
                  <a:cubicBezTo>
                    <a:pt x="191" y="117"/>
                    <a:pt x="191" y="117"/>
                    <a:pt x="191" y="117"/>
                  </a:cubicBezTo>
                  <a:cubicBezTo>
                    <a:pt x="190" y="117"/>
                    <a:pt x="190" y="117"/>
                    <a:pt x="190" y="117"/>
                  </a:cubicBezTo>
                  <a:cubicBezTo>
                    <a:pt x="190" y="117"/>
                    <a:pt x="189" y="117"/>
                    <a:pt x="189" y="117"/>
                  </a:cubicBezTo>
                  <a:cubicBezTo>
                    <a:pt x="188" y="117"/>
                    <a:pt x="187" y="116"/>
                    <a:pt x="186" y="116"/>
                  </a:cubicBezTo>
                  <a:cubicBezTo>
                    <a:pt x="185" y="116"/>
                    <a:pt x="185" y="116"/>
                    <a:pt x="184" y="116"/>
                  </a:cubicBezTo>
                  <a:cubicBezTo>
                    <a:pt x="184" y="116"/>
                    <a:pt x="184" y="115"/>
                    <a:pt x="183" y="115"/>
                  </a:cubicBezTo>
                  <a:cubicBezTo>
                    <a:pt x="183" y="115"/>
                    <a:pt x="182" y="115"/>
                    <a:pt x="182" y="115"/>
                  </a:cubicBezTo>
                  <a:cubicBezTo>
                    <a:pt x="180" y="114"/>
                    <a:pt x="179" y="113"/>
                    <a:pt x="177" y="112"/>
                  </a:cubicBezTo>
                  <a:cubicBezTo>
                    <a:pt x="0" y="10"/>
                    <a:pt x="0" y="10"/>
                    <a:pt x="0" y="10"/>
                  </a:cubicBezTo>
                  <a:lnTo>
                    <a:pt x="19" y="0"/>
                  </a:lnTo>
                  <a:close/>
                </a:path>
              </a:pathLst>
            </a:custGeom>
            <a:solidFill>
              <a:srgbClr val="041D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7" name="Freeform 197"/>
            <p:cNvSpPr>
              <a:spLocks/>
            </p:cNvSpPr>
            <p:nvPr userDrawn="1"/>
          </p:nvSpPr>
          <p:spPr bwMode="auto">
            <a:xfrm>
              <a:off x="8993189" y="4784725"/>
              <a:ext cx="354013" cy="379413"/>
            </a:xfrm>
            <a:custGeom>
              <a:avLst/>
              <a:gdLst>
                <a:gd name="T0" fmla="*/ 0 w 224"/>
                <a:gd name="T1" fmla="*/ 108 h 239"/>
                <a:gd name="T2" fmla="*/ 177 w 224"/>
                <a:gd name="T3" fmla="*/ 210 h 239"/>
                <a:gd name="T4" fmla="*/ 211 w 224"/>
                <a:gd name="T5" fmla="*/ 191 h 239"/>
                <a:gd name="T6" fmla="*/ 212 w 224"/>
                <a:gd name="T7" fmla="*/ 0 h 239"/>
                <a:gd name="T8" fmla="*/ 224 w 224"/>
                <a:gd name="T9" fmla="*/ 7 h 239"/>
                <a:gd name="T10" fmla="*/ 223 w 224"/>
                <a:gd name="T11" fmla="*/ 198 h 239"/>
                <a:gd name="T12" fmla="*/ 177 w 224"/>
                <a:gd name="T13" fmla="*/ 225 h 239"/>
                <a:gd name="T14" fmla="*/ 0 w 224"/>
                <a:gd name="T15" fmla="*/ 122 h 239"/>
                <a:gd name="T16" fmla="*/ 0 w 224"/>
                <a:gd name="T17" fmla="*/ 108 h 2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4" h="239">
                  <a:moveTo>
                    <a:pt x="0" y="108"/>
                  </a:moveTo>
                  <a:cubicBezTo>
                    <a:pt x="177" y="210"/>
                    <a:pt x="177" y="210"/>
                    <a:pt x="177" y="210"/>
                  </a:cubicBezTo>
                  <a:cubicBezTo>
                    <a:pt x="196" y="221"/>
                    <a:pt x="211" y="212"/>
                    <a:pt x="211" y="191"/>
                  </a:cubicBezTo>
                  <a:cubicBezTo>
                    <a:pt x="212" y="0"/>
                    <a:pt x="212" y="0"/>
                    <a:pt x="212" y="0"/>
                  </a:cubicBezTo>
                  <a:cubicBezTo>
                    <a:pt x="224" y="7"/>
                    <a:pt x="224" y="7"/>
                    <a:pt x="224" y="7"/>
                  </a:cubicBezTo>
                  <a:cubicBezTo>
                    <a:pt x="223" y="198"/>
                    <a:pt x="223" y="198"/>
                    <a:pt x="223" y="198"/>
                  </a:cubicBezTo>
                  <a:cubicBezTo>
                    <a:pt x="223" y="227"/>
                    <a:pt x="202" y="239"/>
                    <a:pt x="177" y="225"/>
                  </a:cubicBezTo>
                  <a:cubicBezTo>
                    <a:pt x="0" y="122"/>
                    <a:pt x="0" y="122"/>
                    <a:pt x="0" y="122"/>
                  </a:cubicBezTo>
                  <a:lnTo>
                    <a:pt x="0" y="108"/>
                  </a:lnTo>
                  <a:close/>
                </a:path>
              </a:pathLst>
            </a:custGeom>
            <a:solidFill>
              <a:srgbClr val="0835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8" name="Freeform 198"/>
            <p:cNvSpPr>
              <a:spLocks/>
            </p:cNvSpPr>
            <p:nvPr userDrawn="1"/>
          </p:nvSpPr>
          <p:spPr bwMode="auto">
            <a:xfrm>
              <a:off x="8872539" y="4968875"/>
              <a:ext cx="268288" cy="201613"/>
            </a:xfrm>
            <a:custGeom>
              <a:avLst/>
              <a:gdLst>
                <a:gd name="T0" fmla="*/ 0 w 169"/>
                <a:gd name="T1" fmla="*/ 0 h 127"/>
                <a:gd name="T2" fmla="*/ 0 w 169"/>
                <a:gd name="T3" fmla="*/ 2 h 127"/>
                <a:gd name="T4" fmla="*/ 0 w 169"/>
                <a:gd name="T5" fmla="*/ 2 h 127"/>
                <a:gd name="T6" fmla="*/ 1 w 169"/>
                <a:gd name="T7" fmla="*/ 4 h 127"/>
                <a:gd name="T8" fmla="*/ 2 w 169"/>
                <a:gd name="T9" fmla="*/ 4 h 127"/>
                <a:gd name="T10" fmla="*/ 3 w 169"/>
                <a:gd name="T11" fmla="*/ 6 h 127"/>
                <a:gd name="T12" fmla="*/ 5 w 169"/>
                <a:gd name="T13" fmla="*/ 7 h 127"/>
                <a:gd name="T14" fmla="*/ 6 w 169"/>
                <a:gd name="T15" fmla="*/ 8 h 127"/>
                <a:gd name="T16" fmla="*/ 166 w 169"/>
                <a:gd name="T17" fmla="*/ 101 h 127"/>
                <a:gd name="T18" fmla="*/ 169 w 169"/>
                <a:gd name="T19" fmla="*/ 112 h 127"/>
                <a:gd name="T20" fmla="*/ 166 w 169"/>
                <a:gd name="T21" fmla="*/ 127 h 127"/>
                <a:gd name="T22" fmla="*/ 6 w 169"/>
                <a:gd name="T23" fmla="*/ 34 h 127"/>
                <a:gd name="T24" fmla="*/ 6 w 169"/>
                <a:gd name="T25" fmla="*/ 34 h 127"/>
                <a:gd name="T26" fmla="*/ 5 w 169"/>
                <a:gd name="T27" fmla="*/ 33 h 127"/>
                <a:gd name="T28" fmla="*/ 3 w 169"/>
                <a:gd name="T29" fmla="*/ 32 h 127"/>
                <a:gd name="T30" fmla="*/ 3 w 169"/>
                <a:gd name="T31" fmla="*/ 32 h 127"/>
                <a:gd name="T32" fmla="*/ 2 w 169"/>
                <a:gd name="T33" fmla="*/ 30 h 127"/>
                <a:gd name="T34" fmla="*/ 2 w 169"/>
                <a:gd name="T35" fmla="*/ 30 h 127"/>
                <a:gd name="T36" fmla="*/ 1 w 169"/>
                <a:gd name="T37" fmla="*/ 30 h 127"/>
                <a:gd name="T38" fmla="*/ 1 w 169"/>
                <a:gd name="T39" fmla="*/ 29 h 127"/>
                <a:gd name="T40" fmla="*/ 1 w 169"/>
                <a:gd name="T41" fmla="*/ 28 h 127"/>
                <a:gd name="T42" fmla="*/ 1 w 169"/>
                <a:gd name="T43" fmla="*/ 28 h 127"/>
                <a:gd name="T44" fmla="*/ 0 w 169"/>
                <a:gd name="T45" fmla="*/ 28 h 127"/>
                <a:gd name="T46" fmla="*/ 0 w 169"/>
                <a:gd name="T47" fmla="*/ 27 h 127"/>
                <a:gd name="T48" fmla="*/ 0 w 169"/>
                <a:gd name="T49" fmla="*/ 26 h 127"/>
                <a:gd name="T50" fmla="*/ 0 w 169"/>
                <a:gd name="T51" fmla="*/ 25 h 127"/>
                <a:gd name="T52" fmla="*/ 0 w 169"/>
                <a:gd name="T53" fmla="*/ 25 h 127"/>
                <a:gd name="T54" fmla="*/ 0 w 169"/>
                <a:gd name="T55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69" h="127">
                  <a:moveTo>
                    <a:pt x="0" y="0"/>
                  </a:move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3"/>
                    <a:pt x="1" y="4"/>
                    <a:pt x="1" y="4"/>
                  </a:cubicBezTo>
                  <a:cubicBezTo>
                    <a:pt x="1" y="4"/>
                    <a:pt x="2" y="4"/>
                    <a:pt x="2" y="4"/>
                  </a:cubicBezTo>
                  <a:cubicBezTo>
                    <a:pt x="2" y="5"/>
                    <a:pt x="3" y="6"/>
                    <a:pt x="3" y="6"/>
                  </a:cubicBezTo>
                  <a:cubicBezTo>
                    <a:pt x="4" y="7"/>
                    <a:pt x="4" y="7"/>
                    <a:pt x="5" y="7"/>
                  </a:cubicBezTo>
                  <a:cubicBezTo>
                    <a:pt x="5" y="8"/>
                    <a:pt x="5" y="8"/>
                    <a:pt x="6" y="8"/>
                  </a:cubicBezTo>
                  <a:cubicBezTo>
                    <a:pt x="166" y="101"/>
                    <a:pt x="166" y="101"/>
                    <a:pt x="166" y="101"/>
                  </a:cubicBezTo>
                  <a:cubicBezTo>
                    <a:pt x="169" y="112"/>
                    <a:pt x="169" y="112"/>
                    <a:pt x="169" y="112"/>
                  </a:cubicBezTo>
                  <a:cubicBezTo>
                    <a:pt x="166" y="127"/>
                    <a:pt x="166" y="127"/>
                    <a:pt x="166" y="127"/>
                  </a:cubicBezTo>
                  <a:cubicBezTo>
                    <a:pt x="6" y="34"/>
                    <a:pt x="6" y="34"/>
                    <a:pt x="6" y="34"/>
                  </a:cubicBezTo>
                  <a:cubicBezTo>
                    <a:pt x="6" y="34"/>
                    <a:pt x="6" y="34"/>
                    <a:pt x="6" y="34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4" y="32"/>
                    <a:pt x="4" y="32"/>
                    <a:pt x="3" y="32"/>
                  </a:cubicBezTo>
                  <a:cubicBezTo>
                    <a:pt x="3" y="32"/>
                    <a:pt x="3" y="32"/>
                    <a:pt x="3" y="32"/>
                  </a:cubicBezTo>
                  <a:cubicBezTo>
                    <a:pt x="3" y="31"/>
                    <a:pt x="2" y="31"/>
                    <a:pt x="2" y="30"/>
                  </a:cubicBezTo>
                  <a:cubicBezTo>
                    <a:pt x="2" y="30"/>
                    <a:pt x="2" y="30"/>
                    <a:pt x="2" y="30"/>
                  </a:cubicBezTo>
                  <a:cubicBezTo>
                    <a:pt x="2" y="30"/>
                    <a:pt x="2" y="30"/>
                    <a:pt x="1" y="30"/>
                  </a:cubicBezTo>
                  <a:cubicBezTo>
                    <a:pt x="1" y="30"/>
                    <a:pt x="1" y="29"/>
                    <a:pt x="1" y="29"/>
                  </a:cubicBezTo>
                  <a:cubicBezTo>
                    <a:pt x="1" y="29"/>
                    <a:pt x="1" y="28"/>
                    <a:pt x="1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26"/>
                    <a:pt x="0" y="26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534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9" name="Freeform 199"/>
            <p:cNvSpPr>
              <a:spLocks/>
            </p:cNvSpPr>
            <p:nvPr userDrawn="1"/>
          </p:nvSpPr>
          <p:spPr bwMode="auto">
            <a:xfrm>
              <a:off x="9136064" y="4946650"/>
              <a:ext cx="347663" cy="228600"/>
            </a:xfrm>
            <a:custGeom>
              <a:avLst/>
              <a:gdLst>
                <a:gd name="T0" fmla="*/ 6 w 220"/>
                <a:gd name="T1" fmla="*/ 117 h 144"/>
                <a:gd name="T2" fmla="*/ 7 w 220"/>
                <a:gd name="T3" fmla="*/ 118 h 144"/>
                <a:gd name="T4" fmla="*/ 14 w 220"/>
                <a:gd name="T5" fmla="*/ 118 h 144"/>
                <a:gd name="T6" fmla="*/ 14 w 220"/>
                <a:gd name="T7" fmla="*/ 118 h 144"/>
                <a:gd name="T8" fmla="*/ 21 w 220"/>
                <a:gd name="T9" fmla="*/ 118 h 144"/>
                <a:gd name="T10" fmla="*/ 22 w 220"/>
                <a:gd name="T11" fmla="*/ 118 h 144"/>
                <a:gd name="T12" fmla="*/ 28 w 220"/>
                <a:gd name="T13" fmla="*/ 115 h 144"/>
                <a:gd name="T14" fmla="*/ 214 w 220"/>
                <a:gd name="T15" fmla="*/ 8 h 144"/>
                <a:gd name="T16" fmla="*/ 220 w 220"/>
                <a:gd name="T17" fmla="*/ 0 h 144"/>
                <a:gd name="T18" fmla="*/ 220 w 220"/>
                <a:gd name="T19" fmla="*/ 25 h 144"/>
                <a:gd name="T20" fmla="*/ 214 w 220"/>
                <a:gd name="T21" fmla="*/ 34 h 144"/>
                <a:gd name="T22" fmla="*/ 28 w 220"/>
                <a:gd name="T23" fmla="*/ 141 h 144"/>
                <a:gd name="T24" fmla="*/ 25 w 220"/>
                <a:gd name="T25" fmla="*/ 142 h 144"/>
                <a:gd name="T26" fmla="*/ 23 w 220"/>
                <a:gd name="T27" fmla="*/ 143 h 144"/>
                <a:gd name="T28" fmla="*/ 22 w 220"/>
                <a:gd name="T29" fmla="*/ 143 h 144"/>
                <a:gd name="T30" fmla="*/ 22 w 220"/>
                <a:gd name="T31" fmla="*/ 143 h 144"/>
                <a:gd name="T32" fmla="*/ 21 w 220"/>
                <a:gd name="T33" fmla="*/ 143 h 144"/>
                <a:gd name="T34" fmla="*/ 19 w 220"/>
                <a:gd name="T35" fmla="*/ 144 h 144"/>
                <a:gd name="T36" fmla="*/ 17 w 220"/>
                <a:gd name="T37" fmla="*/ 144 h 144"/>
                <a:gd name="T38" fmla="*/ 15 w 220"/>
                <a:gd name="T39" fmla="*/ 144 h 144"/>
                <a:gd name="T40" fmla="*/ 14 w 220"/>
                <a:gd name="T41" fmla="*/ 144 h 144"/>
                <a:gd name="T42" fmla="*/ 14 w 220"/>
                <a:gd name="T43" fmla="*/ 144 h 144"/>
                <a:gd name="T44" fmla="*/ 13 w 220"/>
                <a:gd name="T45" fmla="*/ 144 h 144"/>
                <a:gd name="T46" fmla="*/ 11 w 220"/>
                <a:gd name="T47" fmla="*/ 144 h 144"/>
                <a:gd name="T48" fmla="*/ 8 w 220"/>
                <a:gd name="T49" fmla="*/ 143 h 144"/>
                <a:gd name="T50" fmla="*/ 7 w 220"/>
                <a:gd name="T51" fmla="*/ 143 h 144"/>
                <a:gd name="T52" fmla="*/ 6 w 220"/>
                <a:gd name="T53" fmla="*/ 143 h 144"/>
                <a:gd name="T54" fmla="*/ 4 w 220"/>
                <a:gd name="T55" fmla="*/ 143 h 144"/>
                <a:gd name="T56" fmla="*/ 0 w 220"/>
                <a:gd name="T57" fmla="*/ 141 h 144"/>
                <a:gd name="T58" fmla="*/ 0 w 220"/>
                <a:gd name="T59" fmla="*/ 115 h 144"/>
                <a:gd name="T60" fmla="*/ 6 w 220"/>
                <a:gd name="T61" fmla="*/ 117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20" h="144">
                  <a:moveTo>
                    <a:pt x="6" y="117"/>
                  </a:moveTo>
                  <a:cubicBezTo>
                    <a:pt x="6" y="117"/>
                    <a:pt x="6" y="118"/>
                    <a:pt x="7" y="118"/>
                  </a:cubicBezTo>
                  <a:cubicBezTo>
                    <a:pt x="9" y="118"/>
                    <a:pt x="11" y="118"/>
                    <a:pt x="14" y="118"/>
                  </a:cubicBezTo>
                  <a:cubicBezTo>
                    <a:pt x="14" y="118"/>
                    <a:pt x="14" y="118"/>
                    <a:pt x="14" y="118"/>
                  </a:cubicBezTo>
                  <a:cubicBezTo>
                    <a:pt x="17" y="118"/>
                    <a:pt x="19" y="118"/>
                    <a:pt x="21" y="118"/>
                  </a:cubicBezTo>
                  <a:cubicBezTo>
                    <a:pt x="22" y="118"/>
                    <a:pt x="22" y="118"/>
                    <a:pt x="22" y="118"/>
                  </a:cubicBezTo>
                  <a:cubicBezTo>
                    <a:pt x="24" y="117"/>
                    <a:pt x="26" y="116"/>
                    <a:pt x="28" y="115"/>
                  </a:cubicBezTo>
                  <a:cubicBezTo>
                    <a:pt x="214" y="8"/>
                    <a:pt x="214" y="8"/>
                    <a:pt x="214" y="8"/>
                  </a:cubicBezTo>
                  <a:cubicBezTo>
                    <a:pt x="218" y="6"/>
                    <a:pt x="220" y="3"/>
                    <a:pt x="220" y="0"/>
                  </a:cubicBezTo>
                  <a:cubicBezTo>
                    <a:pt x="220" y="25"/>
                    <a:pt x="220" y="25"/>
                    <a:pt x="220" y="25"/>
                  </a:cubicBezTo>
                  <a:cubicBezTo>
                    <a:pt x="220" y="28"/>
                    <a:pt x="218" y="31"/>
                    <a:pt x="214" y="34"/>
                  </a:cubicBezTo>
                  <a:cubicBezTo>
                    <a:pt x="28" y="141"/>
                    <a:pt x="28" y="141"/>
                    <a:pt x="28" y="141"/>
                  </a:cubicBezTo>
                  <a:cubicBezTo>
                    <a:pt x="27" y="141"/>
                    <a:pt x="26" y="142"/>
                    <a:pt x="25" y="142"/>
                  </a:cubicBezTo>
                  <a:cubicBezTo>
                    <a:pt x="25" y="142"/>
                    <a:pt x="24" y="143"/>
                    <a:pt x="23" y="143"/>
                  </a:cubicBezTo>
                  <a:cubicBezTo>
                    <a:pt x="23" y="143"/>
                    <a:pt x="22" y="143"/>
                    <a:pt x="22" y="143"/>
                  </a:cubicBezTo>
                  <a:cubicBezTo>
                    <a:pt x="22" y="143"/>
                    <a:pt x="22" y="143"/>
                    <a:pt x="22" y="143"/>
                  </a:cubicBezTo>
                  <a:cubicBezTo>
                    <a:pt x="21" y="143"/>
                    <a:pt x="21" y="143"/>
                    <a:pt x="21" y="143"/>
                  </a:cubicBezTo>
                  <a:cubicBezTo>
                    <a:pt x="20" y="143"/>
                    <a:pt x="20" y="144"/>
                    <a:pt x="19" y="144"/>
                  </a:cubicBezTo>
                  <a:cubicBezTo>
                    <a:pt x="18" y="144"/>
                    <a:pt x="18" y="144"/>
                    <a:pt x="17" y="144"/>
                  </a:cubicBezTo>
                  <a:cubicBezTo>
                    <a:pt x="16" y="144"/>
                    <a:pt x="16" y="144"/>
                    <a:pt x="15" y="144"/>
                  </a:cubicBezTo>
                  <a:cubicBezTo>
                    <a:pt x="15" y="144"/>
                    <a:pt x="14" y="144"/>
                    <a:pt x="14" y="144"/>
                  </a:cubicBezTo>
                  <a:cubicBezTo>
                    <a:pt x="14" y="144"/>
                    <a:pt x="14" y="144"/>
                    <a:pt x="14" y="144"/>
                  </a:cubicBezTo>
                  <a:cubicBezTo>
                    <a:pt x="14" y="144"/>
                    <a:pt x="13" y="144"/>
                    <a:pt x="13" y="144"/>
                  </a:cubicBezTo>
                  <a:cubicBezTo>
                    <a:pt x="12" y="144"/>
                    <a:pt x="11" y="144"/>
                    <a:pt x="11" y="144"/>
                  </a:cubicBezTo>
                  <a:cubicBezTo>
                    <a:pt x="10" y="144"/>
                    <a:pt x="9" y="144"/>
                    <a:pt x="8" y="143"/>
                  </a:cubicBezTo>
                  <a:cubicBezTo>
                    <a:pt x="8" y="143"/>
                    <a:pt x="7" y="143"/>
                    <a:pt x="7" y="143"/>
                  </a:cubicBezTo>
                  <a:cubicBezTo>
                    <a:pt x="7" y="143"/>
                    <a:pt x="6" y="143"/>
                    <a:pt x="6" y="143"/>
                  </a:cubicBezTo>
                  <a:cubicBezTo>
                    <a:pt x="5" y="143"/>
                    <a:pt x="5" y="143"/>
                    <a:pt x="4" y="143"/>
                  </a:cubicBezTo>
                  <a:cubicBezTo>
                    <a:pt x="3" y="142"/>
                    <a:pt x="1" y="141"/>
                    <a:pt x="0" y="141"/>
                  </a:cubicBezTo>
                  <a:cubicBezTo>
                    <a:pt x="0" y="115"/>
                    <a:pt x="0" y="115"/>
                    <a:pt x="0" y="115"/>
                  </a:cubicBezTo>
                  <a:cubicBezTo>
                    <a:pt x="1" y="116"/>
                    <a:pt x="4" y="117"/>
                    <a:pt x="6" y="117"/>
                  </a:cubicBezTo>
                  <a:close/>
                </a:path>
              </a:pathLst>
            </a:custGeom>
            <a:solidFill>
              <a:srgbClr val="0327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0" name="Freeform 200"/>
            <p:cNvSpPr>
              <a:spLocks/>
            </p:cNvSpPr>
            <p:nvPr userDrawn="1"/>
          </p:nvSpPr>
          <p:spPr bwMode="auto">
            <a:xfrm>
              <a:off x="8869364" y="4778375"/>
              <a:ext cx="615950" cy="358775"/>
            </a:xfrm>
            <a:custGeom>
              <a:avLst/>
              <a:gdLst>
                <a:gd name="T0" fmla="*/ 8 w 389"/>
                <a:gd name="T1" fmla="*/ 112 h 226"/>
                <a:gd name="T2" fmla="*/ 8 w 389"/>
                <a:gd name="T3" fmla="*/ 128 h 226"/>
                <a:gd name="T4" fmla="*/ 168 w 389"/>
                <a:gd name="T5" fmla="*/ 221 h 226"/>
                <a:gd name="T6" fmla="*/ 196 w 389"/>
                <a:gd name="T7" fmla="*/ 221 h 226"/>
                <a:gd name="T8" fmla="*/ 382 w 389"/>
                <a:gd name="T9" fmla="*/ 114 h 226"/>
                <a:gd name="T10" fmla="*/ 382 w 389"/>
                <a:gd name="T11" fmla="*/ 97 h 226"/>
                <a:gd name="T12" fmla="*/ 222 w 389"/>
                <a:gd name="T13" fmla="*/ 5 h 226"/>
                <a:gd name="T14" fmla="*/ 193 w 389"/>
                <a:gd name="T15" fmla="*/ 5 h 226"/>
                <a:gd name="T16" fmla="*/ 8 w 389"/>
                <a:gd name="T17" fmla="*/ 112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89" h="226">
                  <a:moveTo>
                    <a:pt x="8" y="112"/>
                  </a:moveTo>
                  <a:cubicBezTo>
                    <a:pt x="0" y="116"/>
                    <a:pt x="0" y="124"/>
                    <a:pt x="8" y="128"/>
                  </a:cubicBezTo>
                  <a:cubicBezTo>
                    <a:pt x="168" y="221"/>
                    <a:pt x="168" y="221"/>
                    <a:pt x="168" y="221"/>
                  </a:cubicBezTo>
                  <a:cubicBezTo>
                    <a:pt x="176" y="226"/>
                    <a:pt x="188" y="226"/>
                    <a:pt x="196" y="221"/>
                  </a:cubicBezTo>
                  <a:cubicBezTo>
                    <a:pt x="382" y="114"/>
                    <a:pt x="382" y="114"/>
                    <a:pt x="382" y="114"/>
                  </a:cubicBezTo>
                  <a:cubicBezTo>
                    <a:pt x="389" y="109"/>
                    <a:pt x="389" y="102"/>
                    <a:pt x="382" y="97"/>
                  </a:cubicBezTo>
                  <a:cubicBezTo>
                    <a:pt x="222" y="5"/>
                    <a:pt x="222" y="5"/>
                    <a:pt x="222" y="5"/>
                  </a:cubicBezTo>
                  <a:cubicBezTo>
                    <a:pt x="214" y="0"/>
                    <a:pt x="201" y="0"/>
                    <a:pt x="193" y="5"/>
                  </a:cubicBezTo>
                  <a:lnTo>
                    <a:pt x="8" y="112"/>
                  </a:lnTo>
                  <a:close/>
                </a:path>
              </a:pathLst>
            </a:custGeom>
            <a:solidFill>
              <a:srgbClr val="0844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1" name="Freeform 201"/>
            <p:cNvSpPr>
              <a:spLocks/>
            </p:cNvSpPr>
            <p:nvPr userDrawn="1"/>
          </p:nvSpPr>
          <p:spPr bwMode="auto">
            <a:xfrm>
              <a:off x="8907464" y="4654550"/>
              <a:ext cx="334963" cy="352425"/>
            </a:xfrm>
            <a:custGeom>
              <a:avLst/>
              <a:gdLst>
                <a:gd name="T0" fmla="*/ 197 w 211"/>
                <a:gd name="T1" fmla="*/ 222 h 222"/>
                <a:gd name="T2" fmla="*/ 54 w 211"/>
                <a:gd name="T3" fmla="*/ 119 h 222"/>
                <a:gd name="T4" fmla="*/ 4 w 211"/>
                <a:gd name="T5" fmla="*/ 93 h 222"/>
                <a:gd name="T6" fmla="*/ 28 w 211"/>
                <a:gd name="T7" fmla="*/ 16 h 222"/>
                <a:gd name="T8" fmla="*/ 211 w 211"/>
                <a:gd name="T9" fmla="*/ 70 h 222"/>
                <a:gd name="T10" fmla="*/ 197 w 211"/>
                <a:gd name="T11" fmla="*/ 222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1" h="222">
                  <a:moveTo>
                    <a:pt x="197" y="222"/>
                  </a:moveTo>
                  <a:cubicBezTo>
                    <a:pt x="148" y="211"/>
                    <a:pt x="111" y="159"/>
                    <a:pt x="54" y="119"/>
                  </a:cubicBezTo>
                  <a:cubicBezTo>
                    <a:pt x="4" y="93"/>
                    <a:pt x="4" y="93"/>
                    <a:pt x="4" y="93"/>
                  </a:cubicBezTo>
                  <a:cubicBezTo>
                    <a:pt x="0" y="41"/>
                    <a:pt x="4" y="24"/>
                    <a:pt x="28" y="16"/>
                  </a:cubicBezTo>
                  <a:cubicBezTo>
                    <a:pt x="74" y="0"/>
                    <a:pt x="152" y="41"/>
                    <a:pt x="211" y="70"/>
                  </a:cubicBezTo>
                  <a:lnTo>
                    <a:pt x="197" y="222"/>
                  </a:lnTo>
                  <a:close/>
                </a:path>
              </a:pathLst>
            </a:custGeom>
            <a:solidFill>
              <a:srgbClr val="2523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2" name="Freeform 202"/>
            <p:cNvSpPr>
              <a:spLocks/>
            </p:cNvSpPr>
            <p:nvPr userDrawn="1"/>
          </p:nvSpPr>
          <p:spPr bwMode="auto">
            <a:xfrm>
              <a:off x="8802689" y="4718050"/>
              <a:ext cx="628650" cy="376238"/>
            </a:xfrm>
            <a:custGeom>
              <a:avLst/>
              <a:gdLst>
                <a:gd name="T0" fmla="*/ 354 w 397"/>
                <a:gd name="T1" fmla="*/ 45 h 237"/>
                <a:gd name="T2" fmla="*/ 386 w 397"/>
                <a:gd name="T3" fmla="*/ 62 h 237"/>
                <a:gd name="T4" fmla="*/ 367 w 397"/>
                <a:gd name="T5" fmla="*/ 174 h 237"/>
                <a:gd name="T6" fmla="*/ 197 w 397"/>
                <a:gd name="T7" fmla="*/ 221 h 237"/>
                <a:gd name="T8" fmla="*/ 53 w 397"/>
                <a:gd name="T9" fmla="*/ 118 h 237"/>
                <a:gd name="T10" fmla="*/ 3 w 397"/>
                <a:gd name="T11" fmla="*/ 92 h 237"/>
                <a:gd name="T12" fmla="*/ 28 w 397"/>
                <a:gd name="T13" fmla="*/ 15 h 237"/>
                <a:gd name="T14" fmla="*/ 210 w 397"/>
                <a:gd name="T15" fmla="*/ 69 h 237"/>
                <a:gd name="T16" fmla="*/ 354 w 397"/>
                <a:gd name="T17" fmla="*/ 45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97" h="237">
                  <a:moveTo>
                    <a:pt x="354" y="45"/>
                  </a:moveTo>
                  <a:cubicBezTo>
                    <a:pt x="386" y="62"/>
                    <a:pt x="386" y="62"/>
                    <a:pt x="386" y="62"/>
                  </a:cubicBezTo>
                  <a:cubicBezTo>
                    <a:pt x="397" y="113"/>
                    <a:pt x="391" y="150"/>
                    <a:pt x="367" y="174"/>
                  </a:cubicBezTo>
                  <a:cubicBezTo>
                    <a:pt x="333" y="210"/>
                    <a:pt x="262" y="237"/>
                    <a:pt x="197" y="221"/>
                  </a:cubicBezTo>
                  <a:cubicBezTo>
                    <a:pt x="148" y="210"/>
                    <a:pt x="110" y="159"/>
                    <a:pt x="53" y="118"/>
                  </a:cubicBezTo>
                  <a:cubicBezTo>
                    <a:pt x="3" y="92"/>
                    <a:pt x="3" y="92"/>
                    <a:pt x="3" y="92"/>
                  </a:cubicBezTo>
                  <a:cubicBezTo>
                    <a:pt x="0" y="40"/>
                    <a:pt x="4" y="24"/>
                    <a:pt x="28" y="15"/>
                  </a:cubicBezTo>
                  <a:cubicBezTo>
                    <a:pt x="73" y="0"/>
                    <a:pt x="151" y="40"/>
                    <a:pt x="210" y="69"/>
                  </a:cubicBezTo>
                  <a:lnTo>
                    <a:pt x="354" y="45"/>
                  </a:lnTo>
                  <a:close/>
                </a:path>
              </a:pathLst>
            </a:custGeom>
            <a:solidFill>
              <a:srgbClr val="3330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3" name="Freeform 203"/>
            <p:cNvSpPr>
              <a:spLocks/>
            </p:cNvSpPr>
            <p:nvPr userDrawn="1"/>
          </p:nvSpPr>
          <p:spPr bwMode="auto">
            <a:xfrm>
              <a:off x="8674101" y="5233988"/>
              <a:ext cx="282575" cy="179388"/>
            </a:xfrm>
            <a:custGeom>
              <a:avLst/>
              <a:gdLst>
                <a:gd name="T0" fmla="*/ 178 w 178"/>
                <a:gd name="T1" fmla="*/ 88 h 113"/>
                <a:gd name="T2" fmla="*/ 169 w 178"/>
                <a:gd name="T3" fmla="*/ 101 h 113"/>
                <a:gd name="T4" fmla="*/ 110 w 178"/>
                <a:gd name="T5" fmla="*/ 99 h 113"/>
                <a:gd name="T6" fmla="*/ 105 w 178"/>
                <a:gd name="T7" fmla="*/ 86 h 113"/>
                <a:gd name="T8" fmla="*/ 67 w 178"/>
                <a:gd name="T9" fmla="*/ 75 h 113"/>
                <a:gd name="T10" fmla="*/ 1 w 178"/>
                <a:gd name="T11" fmla="*/ 17 h 113"/>
                <a:gd name="T12" fmla="*/ 6 w 178"/>
                <a:gd name="T13" fmla="*/ 0 h 113"/>
                <a:gd name="T14" fmla="*/ 6 w 178"/>
                <a:gd name="T15" fmla="*/ 7 h 113"/>
                <a:gd name="T16" fmla="*/ 72 w 178"/>
                <a:gd name="T17" fmla="*/ 66 h 113"/>
                <a:gd name="T18" fmla="*/ 110 w 178"/>
                <a:gd name="T19" fmla="*/ 76 h 113"/>
                <a:gd name="T20" fmla="*/ 115 w 178"/>
                <a:gd name="T21" fmla="*/ 89 h 113"/>
                <a:gd name="T22" fmla="*/ 174 w 178"/>
                <a:gd name="T23" fmla="*/ 92 h 113"/>
                <a:gd name="T24" fmla="*/ 178 w 178"/>
                <a:gd name="T25" fmla="*/ 88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78" h="113">
                  <a:moveTo>
                    <a:pt x="178" y="88"/>
                  </a:moveTo>
                  <a:cubicBezTo>
                    <a:pt x="177" y="94"/>
                    <a:pt x="174" y="98"/>
                    <a:pt x="169" y="101"/>
                  </a:cubicBezTo>
                  <a:cubicBezTo>
                    <a:pt x="154" y="113"/>
                    <a:pt x="127" y="105"/>
                    <a:pt x="110" y="99"/>
                  </a:cubicBezTo>
                  <a:cubicBezTo>
                    <a:pt x="105" y="86"/>
                    <a:pt x="105" y="86"/>
                    <a:pt x="105" y="86"/>
                  </a:cubicBezTo>
                  <a:cubicBezTo>
                    <a:pt x="83" y="84"/>
                    <a:pt x="89" y="87"/>
                    <a:pt x="67" y="75"/>
                  </a:cubicBezTo>
                  <a:cubicBezTo>
                    <a:pt x="40" y="61"/>
                    <a:pt x="7" y="42"/>
                    <a:pt x="1" y="17"/>
                  </a:cubicBezTo>
                  <a:cubicBezTo>
                    <a:pt x="0" y="12"/>
                    <a:pt x="2" y="4"/>
                    <a:pt x="6" y="0"/>
                  </a:cubicBezTo>
                  <a:cubicBezTo>
                    <a:pt x="5" y="2"/>
                    <a:pt x="5" y="5"/>
                    <a:pt x="6" y="7"/>
                  </a:cubicBezTo>
                  <a:cubicBezTo>
                    <a:pt x="12" y="32"/>
                    <a:pt x="45" y="52"/>
                    <a:pt x="72" y="66"/>
                  </a:cubicBezTo>
                  <a:cubicBezTo>
                    <a:pt x="94" y="77"/>
                    <a:pt x="88" y="74"/>
                    <a:pt x="110" y="76"/>
                  </a:cubicBezTo>
                  <a:cubicBezTo>
                    <a:pt x="115" y="89"/>
                    <a:pt x="115" y="89"/>
                    <a:pt x="115" y="89"/>
                  </a:cubicBezTo>
                  <a:cubicBezTo>
                    <a:pt x="132" y="95"/>
                    <a:pt x="159" y="103"/>
                    <a:pt x="174" y="92"/>
                  </a:cubicBezTo>
                  <a:cubicBezTo>
                    <a:pt x="176" y="90"/>
                    <a:pt x="177" y="89"/>
                    <a:pt x="178" y="88"/>
                  </a:cubicBezTo>
                  <a:close/>
                </a:path>
              </a:pathLst>
            </a:custGeom>
            <a:solidFill>
              <a:srgbClr val="D0DB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4" name="Freeform 204"/>
            <p:cNvSpPr>
              <a:spLocks/>
            </p:cNvSpPr>
            <p:nvPr userDrawn="1"/>
          </p:nvSpPr>
          <p:spPr bwMode="auto">
            <a:xfrm>
              <a:off x="7580314" y="4418013"/>
              <a:ext cx="65088" cy="620713"/>
            </a:xfrm>
            <a:custGeom>
              <a:avLst/>
              <a:gdLst>
                <a:gd name="T0" fmla="*/ 0 w 41"/>
                <a:gd name="T1" fmla="*/ 0 h 391"/>
                <a:gd name="T2" fmla="*/ 1 w 41"/>
                <a:gd name="T3" fmla="*/ 368 h 391"/>
                <a:gd name="T4" fmla="*/ 41 w 41"/>
                <a:gd name="T5" fmla="*/ 391 h 391"/>
                <a:gd name="T6" fmla="*/ 40 w 41"/>
                <a:gd name="T7" fmla="*/ 0 h 391"/>
                <a:gd name="T8" fmla="*/ 0 w 41"/>
                <a:gd name="T9" fmla="*/ 0 h 3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391">
                  <a:moveTo>
                    <a:pt x="0" y="0"/>
                  </a:moveTo>
                  <a:lnTo>
                    <a:pt x="1" y="368"/>
                  </a:lnTo>
                  <a:lnTo>
                    <a:pt x="41" y="391"/>
                  </a:lnTo>
                  <a:lnTo>
                    <a:pt x="4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835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5" name="Freeform 206"/>
            <p:cNvSpPr>
              <a:spLocks/>
            </p:cNvSpPr>
            <p:nvPr userDrawn="1"/>
          </p:nvSpPr>
          <p:spPr bwMode="auto">
            <a:xfrm>
              <a:off x="7643813" y="4418013"/>
              <a:ext cx="63500" cy="620713"/>
            </a:xfrm>
            <a:custGeom>
              <a:avLst/>
              <a:gdLst>
                <a:gd name="T0" fmla="*/ 0 w 40"/>
                <a:gd name="T1" fmla="*/ 0 h 391"/>
                <a:gd name="T2" fmla="*/ 1 w 40"/>
                <a:gd name="T3" fmla="*/ 391 h 391"/>
                <a:gd name="T4" fmla="*/ 40 w 40"/>
                <a:gd name="T5" fmla="*/ 369 h 391"/>
                <a:gd name="T6" fmla="*/ 39 w 40"/>
                <a:gd name="T7" fmla="*/ 0 h 391"/>
                <a:gd name="T8" fmla="*/ 0 w 40"/>
                <a:gd name="T9" fmla="*/ 0 h 3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391">
                  <a:moveTo>
                    <a:pt x="0" y="0"/>
                  </a:moveTo>
                  <a:lnTo>
                    <a:pt x="1" y="391"/>
                  </a:lnTo>
                  <a:lnTo>
                    <a:pt x="40" y="369"/>
                  </a:lnTo>
                  <a:lnTo>
                    <a:pt x="3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41D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6" name="Freeform 207"/>
            <p:cNvSpPr>
              <a:spLocks/>
            </p:cNvSpPr>
            <p:nvPr userDrawn="1"/>
          </p:nvSpPr>
          <p:spPr bwMode="auto">
            <a:xfrm>
              <a:off x="8386763" y="4695826"/>
              <a:ext cx="65088" cy="823913"/>
            </a:xfrm>
            <a:custGeom>
              <a:avLst/>
              <a:gdLst>
                <a:gd name="T0" fmla="*/ 40 w 41"/>
                <a:gd name="T1" fmla="*/ 23 h 519"/>
                <a:gd name="T2" fmla="*/ 0 w 41"/>
                <a:gd name="T3" fmla="*/ 0 h 519"/>
                <a:gd name="T4" fmla="*/ 1 w 41"/>
                <a:gd name="T5" fmla="*/ 496 h 519"/>
                <a:gd name="T6" fmla="*/ 41 w 41"/>
                <a:gd name="T7" fmla="*/ 519 h 519"/>
                <a:gd name="T8" fmla="*/ 40 w 41"/>
                <a:gd name="T9" fmla="*/ 23 h 5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519">
                  <a:moveTo>
                    <a:pt x="40" y="23"/>
                  </a:moveTo>
                  <a:lnTo>
                    <a:pt x="0" y="0"/>
                  </a:lnTo>
                  <a:lnTo>
                    <a:pt x="1" y="496"/>
                  </a:lnTo>
                  <a:lnTo>
                    <a:pt x="41" y="519"/>
                  </a:lnTo>
                  <a:lnTo>
                    <a:pt x="40" y="23"/>
                  </a:lnTo>
                  <a:close/>
                </a:path>
              </a:pathLst>
            </a:custGeom>
            <a:solidFill>
              <a:srgbClr val="0835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7" name="Freeform 208"/>
            <p:cNvSpPr>
              <a:spLocks/>
            </p:cNvSpPr>
            <p:nvPr userDrawn="1"/>
          </p:nvSpPr>
          <p:spPr bwMode="auto">
            <a:xfrm>
              <a:off x="8450263" y="4697413"/>
              <a:ext cx="65088" cy="822325"/>
            </a:xfrm>
            <a:custGeom>
              <a:avLst/>
              <a:gdLst>
                <a:gd name="T0" fmla="*/ 0 w 41"/>
                <a:gd name="T1" fmla="*/ 22 h 518"/>
                <a:gd name="T2" fmla="*/ 1 w 41"/>
                <a:gd name="T3" fmla="*/ 518 h 518"/>
                <a:gd name="T4" fmla="*/ 41 w 41"/>
                <a:gd name="T5" fmla="*/ 496 h 518"/>
                <a:gd name="T6" fmla="*/ 40 w 41"/>
                <a:gd name="T7" fmla="*/ 0 h 518"/>
                <a:gd name="T8" fmla="*/ 0 w 41"/>
                <a:gd name="T9" fmla="*/ 22 h 5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518">
                  <a:moveTo>
                    <a:pt x="0" y="22"/>
                  </a:moveTo>
                  <a:lnTo>
                    <a:pt x="1" y="518"/>
                  </a:lnTo>
                  <a:lnTo>
                    <a:pt x="41" y="496"/>
                  </a:lnTo>
                  <a:lnTo>
                    <a:pt x="40" y="0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rgbClr val="041D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8" name="Freeform 209"/>
            <p:cNvSpPr>
              <a:spLocks/>
            </p:cNvSpPr>
            <p:nvPr userDrawn="1"/>
          </p:nvSpPr>
          <p:spPr bwMode="auto">
            <a:xfrm>
              <a:off x="7373938" y="4273551"/>
              <a:ext cx="1116013" cy="754063"/>
            </a:xfrm>
            <a:custGeom>
              <a:avLst/>
              <a:gdLst>
                <a:gd name="T0" fmla="*/ 0 w 703"/>
                <a:gd name="T1" fmla="*/ 0 h 475"/>
                <a:gd name="T2" fmla="*/ 0 w 703"/>
                <a:gd name="T3" fmla="*/ 66 h 475"/>
                <a:gd name="T4" fmla="*/ 703 w 703"/>
                <a:gd name="T5" fmla="*/ 475 h 475"/>
                <a:gd name="T6" fmla="*/ 703 w 703"/>
                <a:gd name="T7" fmla="*/ 408 h 475"/>
                <a:gd name="T8" fmla="*/ 0 w 703"/>
                <a:gd name="T9" fmla="*/ 0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03" h="475">
                  <a:moveTo>
                    <a:pt x="0" y="0"/>
                  </a:moveTo>
                  <a:cubicBezTo>
                    <a:pt x="0" y="66"/>
                    <a:pt x="0" y="66"/>
                    <a:pt x="0" y="66"/>
                  </a:cubicBezTo>
                  <a:cubicBezTo>
                    <a:pt x="234" y="202"/>
                    <a:pt x="469" y="338"/>
                    <a:pt x="703" y="475"/>
                  </a:cubicBezTo>
                  <a:cubicBezTo>
                    <a:pt x="703" y="408"/>
                    <a:pt x="703" y="408"/>
                    <a:pt x="703" y="408"/>
                  </a:cubicBezTo>
                  <a:cubicBezTo>
                    <a:pt x="468" y="272"/>
                    <a:pt x="234" y="136"/>
                    <a:pt x="0" y="0"/>
                  </a:cubicBezTo>
                  <a:close/>
                </a:path>
              </a:pathLst>
            </a:custGeom>
            <a:solidFill>
              <a:srgbClr val="F0F0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9" name="Freeform 210"/>
            <p:cNvSpPr>
              <a:spLocks/>
            </p:cNvSpPr>
            <p:nvPr userDrawn="1"/>
          </p:nvSpPr>
          <p:spPr bwMode="auto">
            <a:xfrm>
              <a:off x="7373938" y="3236913"/>
              <a:ext cx="2916238" cy="1684338"/>
            </a:xfrm>
            <a:custGeom>
              <a:avLst/>
              <a:gdLst>
                <a:gd name="T0" fmla="*/ 1135 w 1838"/>
                <a:gd name="T1" fmla="*/ 0 h 1061"/>
                <a:gd name="T2" fmla="*/ 0 w 1838"/>
                <a:gd name="T3" fmla="*/ 653 h 1061"/>
                <a:gd name="T4" fmla="*/ 703 w 1838"/>
                <a:gd name="T5" fmla="*/ 1061 h 1061"/>
                <a:gd name="T6" fmla="*/ 1838 w 1838"/>
                <a:gd name="T7" fmla="*/ 409 h 1061"/>
                <a:gd name="T8" fmla="*/ 1135 w 1838"/>
                <a:gd name="T9" fmla="*/ 0 h 10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38" h="1061">
                  <a:moveTo>
                    <a:pt x="1135" y="0"/>
                  </a:moveTo>
                  <a:cubicBezTo>
                    <a:pt x="0" y="653"/>
                    <a:pt x="0" y="653"/>
                    <a:pt x="0" y="653"/>
                  </a:cubicBezTo>
                  <a:cubicBezTo>
                    <a:pt x="234" y="789"/>
                    <a:pt x="468" y="925"/>
                    <a:pt x="703" y="1061"/>
                  </a:cubicBezTo>
                  <a:cubicBezTo>
                    <a:pt x="1838" y="409"/>
                    <a:pt x="1838" y="409"/>
                    <a:pt x="1838" y="409"/>
                  </a:cubicBezTo>
                  <a:cubicBezTo>
                    <a:pt x="1604" y="272"/>
                    <a:pt x="1369" y="136"/>
                    <a:pt x="1135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0" name="Freeform 211"/>
            <p:cNvSpPr>
              <a:spLocks/>
            </p:cNvSpPr>
            <p:nvPr userDrawn="1"/>
          </p:nvSpPr>
          <p:spPr bwMode="auto">
            <a:xfrm>
              <a:off x="8489951" y="3886201"/>
              <a:ext cx="1800225" cy="1141413"/>
            </a:xfrm>
            <a:custGeom>
              <a:avLst/>
              <a:gdLst>
                <a:gd name="T0" fmla="*/ 0 w 1134"/>
                <a:gd name="T1" fmla="*/ 652 h 719"/>
                <a:gd name="T2" fmla="*/ 0 w 1134"/>
                <a:gd name="T3" fmla="*/ 719 h 719"/>
                <a:gd name="T4" fmla="*/ 1134 w 1134"/>
                <a:gd name="T5" fmla="*/ 66 h 719"/>
                <a:gd name="T6" fmla="*/ 1134 w 1134"/>
                <a:gd name="T7" fmla="*/ 0 h 719"/>
                <a:gd name="T8" fmla="*/ 0 w 1134"/>
                <a:gd name="T9" fmla="*/ 652 h 7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34" h="719">
                  <a:moveTo>
                    <a:pt x="0" y="652"/>
                  </a:moveTo>
                  <a:lnTo>
                    <a:pt x="0" y="719"/>
                  </a:lnTo>
                  <a:lnTo>
                    <a:pt x="1134" y="66"/>
                  </a:lnTo>
                  <a:lnTo>
                    <a:pt x="1134" y="0"/>
                  </a:lnTo>
                  <a:lnTo>
                    <a:pt x="0" y="652"/>
                  </a:ln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1" name="Freeform 212"/>
            <p:cNvSpPr>
              <a:spLocks/>
            </p:cNvSpPr>
            <p:nvPr userDrawn="1"/>
          </p:nvSpPr>
          <p:spPr bwMode="auto">
            <a:xfrm>
              <a:off x="9825038" y="4048126"/>
              <a:ext cx="17463" cy="22225"/>
            </a:xfrm>
            <a:custGeom>
              <a:avLst/>
              <a:gdLst>
                <a:gd name="T0" fmla="*/ 5 w 11"/>
                <a:gd name="T1" fmla="*/ 2 h 14"/>
                <a:gd name="T2" fmla="*/ 1 w 11"/>
                <a:gd name="T3" fmla="*/ 10 h 14"/>
                <a:gd name="T4" fmla="*/ 5 w 11"/>
                <a:gd name="T5" fmla="*/ 13 h 14"/>
                <a:gd name="T6" fmla="*/ 10 w 11"/>
                <a:gd name="T7" fmla="*/ 4 h 14"/>
                <a:gd name="T8" fmla="*/ 5 w 11"/>
                <a:gd name="T9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4">
                  <a:moveTo>
                    <a:pt x="5" y="2"/>
                  </a:moveTo>
                  <a:cubicBezTo>
                    <a:pt x="3" y="3"/>
                    <a:pt x="0" y="7"/>
                    <a:pt x="1" y="10"/>
                  </a:cubicBezTo>
                  <a:cubicBezTo>
                    <a:pt x="1" y="13"/>
                    <a:pt x="3" y="14"/>
                    <a:pt x="5" y="13"/>
                  </a:cubicBezTo>
                  <a:cubicBezTo>
                    <a:pt x="11" y="10"/>
                    <a:pt x="11" y="7"/>
                    <a:pt x="10" y="4"/>
                  </a:cubicBezTo>
                  <a:cubicBezTo>
                    <a:pt x="10" y="1"/>
                    <a:pt x="8" y="0"/>
                    <a:pt x="5" y="2"/>
                  </a:cubicBezTo>
                  <a:close/>
                </a:path>
              </a:pathLst>
            </a:custGeom>
            <a:solidFill>
              <a:srgbClr val="ECF3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2" name="Freeform 213"/>
            <p:cNvSpPr>
              <a:spLocks noEditPoints="1"/>
            </p:cNvSpPr>
            <p:nvPr userDrawn="1"/>
          </p:nvSpPr>
          <p:spPr bwMode="auto">
            <a:xfrm>
              <a:off x="8475663" y="3944938"/>
              <a:ext cx="366713" cy="501650"/>
            </a:xfrm>
            <a:custGeom>
              <a:avLst/>
              <a:gdLst>
                <a:gd name="T0" fmla="*/ 19 w 231"/>
                <a:gd name="T1" fmla="*/ 292 h 316"/>
                <a:gd name="T2" fmla="*/ 18 w 231"/>
                <a:gd name="T3" fmla="*/ 136 h 316"/>
                <a:gd name="T4" fmla="*/ 212 w 231"/>
                <a:gd name="T5" fmla="*/ 25 h 316"/>
                <a:gd name="T6" fmla="*/ 212 w 231"/>
                <a:gd name="T7" fmla="*/ 180 h 316"/>
                <a:gd name="T8" fmla="*/ 19 w 231"/>
                <a:gd name="T9" fmla="*/ 292 h 316"/>
                <a:gd name="T10" fmla="*/ 115 w 231"/>
                <a:gd name="T11" fmla="*/ 67 h 316"/>
                <a:gd name="T12" fmla="*/ 110 w 231"/>
                <a:gd name="T13" fmla="*/ 75 h 316"/>
                <a:gd name="T14" fmla="*/ 115 w 231"/>
                <a:gd name="T15" fmla="*/ 78 h 316"/>
                <a:gd name="T16" fmla="*/ 120 w 231"/>
                <a:gd name="T17" fmla="*/ 69 h 316"/>
                <a:gd name="T18" fmla="*/ 115 w 231"/>
                <a:gd name="T19" fmla="*/ 67 h 316"/>
                <a:gd name="T20" fmla="*/ 230 w 231"/>
                <a:gd name="T21" fmla="*/ 8 h 316"/>
                <a:gd name="T22" fmla="*/ 221 w 231"/>
                <a:gd name="T23" fmla="*/ 3 h 316"/>
                <a:gd name="T24" fmla="*/ 9 w 231"/>
                <a:gd name="T25" fmla="*/ 126 h 316"/>
                <a:gd name="T26" fmla="*/ 0 w 231"/>
                <a:gd name="T27" fmla="*/ 141 h 316"/>
                <a:gd name="T28" fmla="*/ 0 w 231"/>
                <a:gd name="T29" fmla="*/ 308 h 316"/>
                <a:gd name="T30" fmla="*/ 9 w 231"/>
                <a:gd name="T31" fmla="*/ 313 h 316"/>
                <a:gd name="T32" fmla="*/ 222 w 231"/>
                <a:gd name="T33" fmla="*/ 190 h 316"/>
                <a:gd name="T34" fmla="*/ 231 w 231"/>
                <a:gd name="T35" fmla="*/ 175 h 316"/>
                <a:gd name="T36" fmla="*/ 230 w 231"/>
                <a:gd name="T37" fmla="*/ 8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31" h="316">
                  <a:moveTo>
                    <a:pt x="19" y="292"/>
                  </a:moveTo>
                  <a:cubicBezTo>
                    <a:pt x="18" y="136"/>
                    <a:pt x="18" y="136"/>
                    <a:pt x="18" y="136"/>
                  </a:cubicBezTo>
                  <a:cubicBezTo>
                    <a:pt x="212" y="25"/>
                    <a:pt x="212" y="25"/>
                    <a:pt x="212" y="25"/>
                  </a:cubicBezTo>
                  <a:cubicBezTo>
                    <a:pt x="212" y="180"/>
                    <a:pt x="212" y="180"/>
                    <a:pt x="212" y="180"/>
                  </a:cubicBezTo>
                  <a:cubicBezTo>
                    <a:pt x="19" y="292"/>
                    <a:pt x="19" y="292"/>
                    <a:pt x="19" y="292"/>
                  </a:cubicBezTo>
                  <a:close/>
                  <a:moveTo>
                    <a:pt x="115" y="67"/>
                  </a:moveTo>
                  <a:cubicBezTo>
                    <a:pt x="112" y="68"/>
                    <a:pt x="110" y="72"/>
                    <a:pt x="110" y="75"/>
                  </a:cubicBezTo>
                  <a:cubicBezTo>
                    <a:pt x="110" y="78"/>
                    <a:pt x="112" y="79"/>
                    <a:pt x="115" y="78"/>
                  </a:cubicBezTo>
                  <a:cubicBezTo>
                    <a:pt x="118" y="76"/>
                    <a:pt x="120" y="72"/>
                    <a:pt x="120" y="69"/>
                  </a:cubicBezTo>
                  <a:cubicBezTo>
                    <a:pt x="120" y="66"/>
                    <a:pt x="118" y="65"/>
                    <a:pt x="115" y="67"/>
                  </a:cubicBezTo>
                  <a:close/>
                  <a:moveTo>
                    <a:pt x="230" y="8"/>
                  </a:moveTo>
                  <a:cubicBezTo>
                    <a:pt x="230" y="2"/>
                    <a:pt x="226" y="0"/>
                    <a:pt x="221" y="3"/>
                  </a:cubicBezTo>
                  <a:cubicBezTo>
                    <a:pt x="9" y="126"/>
                    <a:pt x="9" y="126"/>
                    <a:pt x="9" y="126"/>
                  </a:cubicBezTo>
                  <a:cubicBezTo>
                    <a:pt x="4" y="129"/>
                    <a:pt x="0" y="136"/>
                    <a:pt x="0" y="141"/>
                  </a:cubicBezTo>
                  <a:cubicBezTo>
                    <a:pt x="0" y="308"/>
                    <a:pt x="0" y="308"/>
                    <a:pt x="0" y="308"/>
                  </a:cubicBezTo>
                  <a:cubicBezTo>
                    <a:pt x="0" y="314"/>
                    <a:pt x="4" y="316"/>
                    <a:pt x="9" y="313"/>
                  </a:cubicBezTo>
                  <a:cubicBezTo>
                    <a:pt x="222" y="190"/>
                    <a:pt x="222" y="190"/>
                    <a:pt x="222" y="190"/>
                  </a:cubicBezTo>
                  <a:cubicBezTo>
                    <a:pt x="227" y="188"/>
                    <a:pt x="231" y="181"/>
                    <a:pt x="231" y="175"/>
                  </a:cubicBezTo>
                  <a:lnTo>
                    <a:pt x="230" y="8"/>
                  </a:lnTo>
                  <a:close/>
                </a:path>
              </a:pathLst>
            </a:custGeom>
            <a:solidFill>
              <a:srgbClr val="C2C2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3" name="Freeform 214"/>
            <p:cNvSpPr>
              <a:spLocks/>
            </p:cNvSpPr>
            <p:nvPr userDrawn="1"/>
          </p:nvSpPr>
          <p:spPr bwMode="auto">
            <a:xfrm>
              <a:off x="8504238" y="3984626"/>
              <a:ext cx="307975" cy="423863"/>
            </a:xfrm>
            <a:custGeom>
              <a:avLst/>
              <a:gdLst>
                <a:gd name="T0" fmla="*/ 194 w 194"/>
                <a:gd name="T1" fmla="*/ 0 h 267"/>
                <a:gd name="T2" fmla="*/ 0 w 194"/>
                <a:gd name="T3" fmla="*/ 111 h 267"/>
                <a:gd name="T4" fmla="*/ 1 w 194"/>
                <a:gd name="T5" fmla="*/ 267 h 267"/>
                <a:gd name="T6" fmla="*/ 194 w 194"/>
                <a:gd name="T7" fmla="*/ 155 h 267"/>
                <a:gd name="T8" fmla="*/ 194 w 194"/>
                <a:gd name="T9" fmla="*/ 0 h 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4" h="267">
                  <a:moveTo>
                    <a:pt x="194" y="0"/>
                  </a:moveTo>
                  <a:lnTo>
                    <a:pt x="0" y="111"/>
                  </a:lnTo>
                  <a:lnTo>
                    <a:pt x="1" y="267"/>
                  </a:lnTo>
                  <a:lnTo>
                    <a:pt x="194" y="155"/>
                  </a:lnTo>
                  <a:lnTo>
                    <a:pt x="194" y="0"/>
                  </a:lnTo>
                  <a:close/>
                </a:path>
              </a:pathLst>
            </a:custGeom>
            <a:solidFill>
              <a:srgbClr val="ECF3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4" name="Freeform 215"/>
            <p:cNvSpPr>
              <a:spLocks/>
            </p:cNvSpPr>
            <p:nvPr userDrawn="1"/>
          </p:nvSpPr>
          <p:spPr bwMode="auto">
            <a:xfrm>
              <a:off x="8456613" y="4157663"/>
              <a:ext cx="23813" cy="285750"/>
            </a:xfrm>
            <a:custGeom>
              <a:avLst/>
              <a:gdLst>
                <a:gd name="T0" fmla="*/ 12 w 15"/>
                <a:gd name="T1" fmla="*/ 174 h 180"/>
                <a:gd name="T2" fmla="*/ 12 w 15"/>
                <a:gd name="T3" fmla="*/ 7 h 180"/>
                <a:gd name="T4" fmla="*/ 0 w 15"/>
                <a:gd name="T5" fmla="*/ 0 h 180"/>
                <a:gd name="T6" fmla="*/ 1 w 15"/>
                <a:gd name="T7" fmla="*/ 167 h 180"/>
                <a:gd name="T8" fmla="*/ 1 w 15"/>
                <a:gd name="T9" fmla="*/ 169 h 180"/>
                <a:gd name="T10" fmla="*/ 3 w 15"/>
                <a:gd name="T11" fmla="*/ 173 h 180"/>
                <a:gd name="T12" fmla="*/ 15 w 15"/>
                <a:gd name="T13" fmla="*/ 180 h 180"/>
                <a:gd name="T14" fmla="*/ 12 w 15"/>
                <a:gd name="T15" fmla="*/ 174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" h="180">
                  <a:moveTo>
                    <a:pt x="12" y="174"/>
                  </a:moveTo>
                  <a:cubicBezTo>
                    <a:pt x="12" y="7"/>
                    <a:pt x="12" y="7"/>
                    <a:pt x="12" y="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67"/>
                    <a:pt x="1" y="167"/>
                    <a:pt x="1" y="167"/>
                  </a:cubicBezTo>
                  <a:cubicBezTo>
                    <a:pt x="1" y="168"/>
                    <a:pt x="1" y="169"/>
                    <a:pt x="1" y="169"/>
                  </a:cubicBezTo>
                  <a:cubicBezTo>
                    <a:pt x="1" y="171"/>
                    <a:pt x="2" y="172"/>
                    <a:pt x="3" y="173"/>
                  </a:cubicBezTo>
                  <a:cubicBezTo>
                    <a:pt x="15" y="180"/>
                    <a:pt x="15" y="180"/>
                    <a:pt x="15" y="180"/>
                  </a:cubicBezTo>
                  <a:cubicBezTo>
                    <a:pt x="13" y="179"/>
                    <a:pt x="12" y="177"/>
                    <a:pt x="12" y="174"/>
                  </a:cubicBezTo>
                  <a:close/>
                </a:path>
              </a:pathLst>
            </a:custGeom>
            <a:solidFill>
              <a:srgbClr val="8A8C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5" name="Freeform 216"/>
            <p:cNvSpPr>
              <a:spLocks/>
            </p:cNvSpPr>
            <p:nvPr userDrawn="1"/>
          </p:nvSpPr>
          <p:spPr bwMode="auto">
            <a:xfrm>
              <a:off x="8456613" y="3937001"/>
              <a:ext cx="381000" cy="231775"/>
            </a:xfrm>
            <a:custGeom>
              <a:avLst/>
              <a:gdLst>
                <a:gd name="T0" fmla="*/ 228 w 240"/>
                <a:gd name="T1" fmla="*/ 1 h 146"/>
                <a:gd name="T2" fmla="*/ 228 w 240"/>
                <a:gd name="T3" fmla="*/ 0 h 146"/>
                <a:gd name="T4" fmla="*/ 227 w 240"/>
                <a:gd name="T5" fmla="*/ 0 h 146"/>
                <a:gd name="T6" fmla="*/ 227 w 240"/>
                <a:gd name="T7" fmla="*/ 0 h 146"/>
                <a:gd name="T8" fmla="*/ 225 w 240"/>
                <a:gd name="T9" fmla="*/ 0 h 146"/>
                <a:gd name="T10" fmla="*/ 225 w 240"/>
                <a:gd name="T11" fmla="*/ 0 h 146"/>
                <a:gd name="T12" fmla="*/ 224 w 240"/>
                <a:gd name="T13" fmla="*/ 0 h 146"/>
                <a:gd name="T14" fmla="*/ 223 w 240"/>
                <a:gd name="T15" fmla="*/ 0 h 146"/>
                <a:gd name="T16" fmla="*/ 222 w 240"/>
                <a:gd name="T17" fmla="*/ 1 h 146"/>
                <a:gd name="T18" fmla="*/ 6 w 240"/>
                <a:gd name="T19" fmla="*/ 126 h 146"/>
                <a:gd name="T20" fmla="*/ 6 w 240"/>
                <a:gd name="T21" fmla="*/ 127 h 146"/>
                <a:gd name="T22" fmla="*/ 5 w 240"/>
                <a:gd name="T23" fmla="*/ 127 h 146"/>
                <a:gd name="T24" fmla="*/ 4 w 240"/>
                <a:gd name="T25" fmla="*/ 129 h 146"/>
                <a:gd name="T26" fmla="*/ 4 w 240"/>
                <a:gd name="T27" fmla="*/ 129 h 146"/>
                <a:gd name="T28" fmla="*/ 3 w 240"/>
                <a:gd name="T29" fmla="*/ 131 h 146"/>
                <a:gd name="T30" fmla="*/ 3 w 240"/>
                <a:gd name="T31" fmla="*/ 131 h 146"/>
                <a:gd name="T32" fmla="*/ 2 w 240"/>
                <a:gd name="T33" fmla="*/ 132 h 146"/>
                <a:gd name="T34" fmla="*/ 2 w 240"/>
                <a:gd name="T35" fmla="*/ 133 h 146"/>
                <a:gd name="T36" fmla="*/ 1 w 240"/>
                <a:gd name="T37" fmla="*/ 134 h 146"/>
                <a:gd name="T38" fmla="*/ 1 w 240"/>
                <a:gd name="T39" fmla="*/ 135 h 146"/>
                <a:gd name="T40" fmla="*/ 1 w 240"/>
                <a:gd name="T41" fmla="*/ 135 h 146"/>
                <a:gd name="T42" fmla="*/ 0 w 240"/>
                <a:gd name="T43" fmla="*/ 137 h 146"/>
                <a:gd name="T44" fmla="*/ 0 w 240"/>
                <a:gd name="T45" fmla="*/ 138 h 146"/>
                <a:gd name="T46" fmla="*/ 0 w 240"/>
                <a:gd name="T47" fmla="*/ 139 h 146"/>
                <a:gd name="T48" fmla="*/ 12 w 240"/>
                <a:gd name="T49" fmla="*/ 144 h 146"/>
                <a:gd name="T50" fmla="*/ 12 w 240"/>
                <a:gd name="T51" fmla="*/ 142 h 146"/>
                <a:gd name="T52" fmla="*/ 13 w 240"/>
                <a:gd name="T53" fmla="*/ 140 h 146"/>
                <a:gd name="T54" fmla="*/ 14 w 240"/>
                <a:gd name="T55" fmla="*/ 137 h 146"/>
                <a:gd name="T56" fmla="*/ 16 w 240"/>
                <a:gd name="T57" fmla="*/ 136 h 146"/>
                <a:gd name="T58" fmla="*/ 17 w 240"/>
                <a:gd name="T59" fmla="*/ 134 h 146"/>
                <a:gd name="T60" fmla="*/ 18 w 240"/>
                <a:gd name="T61" fmla="*/ 133 h 146"/>
                <a:gd name="T62" fmla="*/ 233 w 240"/>
                <a:gd name="T63" fmla="*/ 8 h 146"/>
                <a:gd name="T64" fmla="*/ 235 w 240"/>
                <a:gd name="T65" fmla="*/ 7 h 146"/>
                <a:gd name="T66" fmla="*/ 237 w 240"/>
                <a:gd name="T67" fmla="*/ 7 h 146"/>
                <a:gd name="T68" fmla="*/ 238 w 240"/>
                <a:gd name="T69" fmla="*/ 7 h 146"/>
                <a:gd name="T70" fmla="*/ 240 w 240"/>
                <a:gd name="T71" fmla="*/ 7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40" h="146">
                  <a:moveTo>
                    <a:pt x="240" y="7"/>
                  </a:moveTo>
                  <a:cubicBezTo>
                    <a:pt x="228" y="1"/>
                    <a:pt x="228" y="1"/>
                    <a:pt x="228" y="1"/>
                  </a:cubicBezTo>
                  <a:cubicBezTo>
                    <a:pt x="228" y="1"/>
                    <a:pt x="228" y="1"/>
                    <a:pt x="228" y="1"/>
                  </a:cubicBezTo>
                  <a:cubicBezTo>
                    <a:pt x="228" y="0"/>
                    <a:pt x="228" y="0"/>
                    <a:pt x="228" y="0"/>
                  </a:cubicBezTo>
                  <a:cubicBezTo>
                    <a:pt x="227" y="0"/>
                    <a:pt x="227" y="0"/>
                    <a:pt x="227" y="0"/>
                  </a:cubicBezTo>
                  <a:cubicBezTo>
                    <a:pt x="227" y="0"/>
                    <a:pt x="227" y="0"/>
                    <a:pt x="227" y="0"/>
                  </a:cubicBezTo>
                  <a:cubicBezTo>
                    <a:pt x="227" y="0"/>
                    <a:pt x="227" y="0"/>
                    <a:pt x="227" y="0"/>
                  </a:cubicBezTo>
                  <a:cubicBezTo>
                    <a:pt x="227" y="0"/>
                    <a:pt x="227" y="0"/>
                    <a:pt x="227" y="0"/>
                  </a:cubicBezTo>
                  <a:cubicBezTo>
                    <a:pt x="226" y="0"/>
                    <a:pt x="226" y="0"/>
                    <a:pt x="226" y="0"/>
                  </a:cubicBezTo>
                  <a:cubicBezTo>
                    <a:pt x="226" y="0"/>
                    <a:pt x="226" y="0"/>
                    <a:pt x="225" y="0"/>
                  </a:cubicBezTo>
                  <a:cubicBezTo>
                    <a:pt x="225" y="0"/>
                    <a:pt x="225" y="0"/>
                    <a:pt x="225" y="0"/>
                  </a:cubicBezTo>
                  <a:cubicBezTo>
                    <a:pt x="225" y="0"/>
                    <a:pt x="225" y="0"/>
                    <a:pt x="225" y="0"/>
                  </a:cubicBezTo>
                  <a:cubicBezTo>
                    <a:pt x="225" y="0"/>
                    <a:pt x="225" y="0"/>
                    <a:pt x="225" y="0"/>
                  </a:cubicBezTo>
                  <a:cubicBezTo>
                    <a:pt x="224" y="0"/>
                    <a:pt x="224" y="0"/>
                    <a:pt x="224" y="0"/>
                  </a:cubicBezTo>
                  <a:cubicBezTo>
                    <a:pt x="224" y="0"/>
                    <a:pt x="224" y="0"/>
                    <a:pt x="224" y="0"/>
                  </a:cubicBezTo>
                  <a:cubicBezTo>
                    <a:pt x="224" y="0"/>
                    <a:pt x="223" y="0"/>
                    <a:pt x="223" y="0"/>
                  </a:cubicBezTo>
                  <a:cubicBezTo>
                    <a:pt x="223" y="0"/>
                    <a:pt x="223" y="1"/>
                    <a:pt x="223" y="1"/>
                  </a:cubicBezTo>
                  <a:cubicBezTo>
                    <a:pt x="222" y="1"/>
                    <a:pt x="222" y="1"/>
                    <a:pt x="222" y="1"/>
                  </a:cubicBezTo>
                  <a:cubicBezTo>
                    <a:pt x="9" y="124"/>
                    <a:pt x="9" y="124"/>
                    <a:pt x="9" y="124"/>
                  </a:cubicBezTo>
                  <a:cubicBezTo>
                    <a:pt x="8" y="125"/>
                    <a:pt x="7" y="125"/>
                    <a:pt x="6" y="126"/>
                  </a:cubicBezTo>
                  <a:cubicBezTo>
                    <a:pt x="6" y="126"/>
                    <a:pt x="6" y="126"/>
                    <a:pt x="6" y="126"/>
                  </a:cubicBezTo>
                  <a:cubicBezTo>
                    <a:pt x="6" y="126"/>
                    <a:pt x="6" y="127"/>
                    <a:pt x="6" y="127"/>
                  </a:cubicBezTo>
                  <a:cubicBezTo>
                    <a:pt x="6" y="127"/>
                    <a:pt x="5" y="127"/>
                    <a:pt x="5" y="127"/>
                  </a:cubicBezTo>
                  <a:cubicBezTo>
                    <a:pt x="5" y="127"/>
                    <a:pt x="5" y="127"/>
                    <a:pt x="5" y="127"/>
                  </a:cubicBezTo>
                  <a:cubicBezTo>
                    <a:pt x="5" y="128"/>
                    <a:pt x="5" y="128"/>
                    <a:pt x="4" y="128"/>
                  </a:cubicBezTo>
                  <a:cubicBezTo>
                    <a:pt x="4" y="128"/>
                    <a:pt x="4" y="128"/>
                    <a:pt x="4" y="129"/>
                  </a:cubicBezTo>
                  <a:cubicBezTo>
                    <a:pt x="4" y="129"/>
                    <a:pt x="4" y="129"/>
                    <a:pt x="4" y="129"/>
                  </a:cubicBezTo>
                  <a:cubicBezTo>
                    <a:pt x="4" y="129"/>
                    <a:pt x="4" y="129"/>
                    <a:pt x="4" y="129"/>
                  </a:cubicBezTo>
                  <a:cubicBezTo>
                    <a:pt x="4" y="129"/>
                    <a:pt x="3" y="130"/>
                    <a:pt x="3" y="130"/>
                  </a:cubicBezTo>
                  <a:cubicBezTo>
                    <a:pt x="3" y="130"/>
                    <a:pt x="3" y="130"/>
                    <a:pt x="3" y="131"/>
                  </a:cubicBezTo>
                  <a:cubicBezTo>
                    <a:pt x="3" y="131"/>
                    <a:pt x="3" y="131"/>
                    <a:pt x="3" y="131"/>
                  </a:cubicBezTo>
                  <a:cubicBezTo>
                    <a:pt x="3" y="131"/>
                    <a:pt x="3" y="131"/>
                    <a:pt x="3" y="131"/>
                  </a:cubicBezTo>
                  <a:cubicBezTo>
                    <a:pt x="3" y="131"/>
                    <a:pt x="2" y="131"/>
                    <a:pt x="2" y="131"/>
                  </a:cubicBezTo>
                  <a:cubicBezTo>
                    <a:pt x="2" y="132"/>
                    <a:pt x="2" y="132"/>
                    <a:pt x="2" y="132"/>
                  </a:cubicBezTo>
                  <a:cubicBezTo>
                    <a:pt x="2" y="132"/>
                    <a:pt x="2" y="133"/>
                    <a:pt x="2" y="133"/>
                  </a:cubicBezTo>
                  <a:cubicBezTo>
                    <a:pt x="2" y="133"/>
                    <a:pt x="2" y="133"/>
                    <a:pt x="2" y="133"/>
                  </a:cubicBezTo>
                  <a:cubicBezTo>
                    <a:pt x="2" y="133"/>
                    <a:pt x="2" y="133"/>
                    <a:pt x="2" y="133"/>
                  </a:cubicBezTo>
                  <a:cubicBezTo>
                    <a:pt x="1" y="133"/>
                    <a:pt x="1" y="133"/>
                    <a:pt x="1" y="134"/>
                  </a:cubicBezTo>
                  <a:cubicBezTo>
                    <a:pt x="1" y="134"/>
                    <a:pt x="1" y="134"/>
                    <a:pt x="1" y="135"/>
                  </a:cubicBezTo>
                  <a:cubicBezTo>
                    <a:pt x="1" y="135"/>
                    <a:pt x="1" y="135"/>
                    <a:pt x="1" y="135"/>
                  </a:cubicBezTo>
                  <a:cubicBezTo>
                    <a:pt x="1" y="135"/>
                    <a:pt x="1" y="135"/>
                    <a:pt x="1" y="135"/>
                  </a:cubicBezTo>
                  <a:cubicBezTo>
                    <a:pt x="1" y="135"/>
                    <a:pt x="1" y="135"/>
                    <a:pt x="1" y="135"/>
                  </a:cubicBezTo>
                  <a:cubicBezTo>
                    <a:pt x="1" y="136"/>
                    <a:pt x="0" y="136"/>
                    <a:pt x="0" y="136"/>
                  </a:cubicBezTo>
                  <a:cubicBezTo>
                    <a:pt x="0" y="137"/>
                    <a:pt x="0" y="137"/>
                    <a:pt x="0" y="137"/>
                  </a:cubicBezTo>
                  <a:cubicBezTo>
                    <a:pt x="0" y="137"/>
                    <a:pt x="0" y="137"/>
                    <a:pt x="0" y="137"/>
                  </a:cubicBezTo>
                  <a:cubicBezTo>
                    <a:pt x="0" y="137"/>
                    <a:pt x="0" y="138"/>
                    <a:pt x="0" y="138"/>
                  </a:cubicBezTo>
                  <a:cubicBezTo>
                    <a:pt x="0" y="138"/>
                    <a:pt x="0" y="139"/>
                    <a:pt x="0" y="139"/>
                  </a:cubicBezTo>
                  <a:cubicBezTo>
                    <a:pt x="0" y="139"/>
                    <a:pt x="0" y="139"/>
                    <a:pt x="0" y="139"/>
                  </a:cubicBezTo>
                  <a:cubicBezTo>
                    <a:pt x="12" y="146"/>
                    <a:pt x="12" y="146"/>
                    <a:pt x="12" y="146"/>
                  </a:cubicBezTo>
                  <a:cubicBezTo>
                    <a:pt x="12" y="146"/>
                    <a:pt x="12" y="145"/>
                    <a:pt x="12" y="144"/>
                  </a:cubicBezTo>
                  <a:cubicBezTo>
                    <a:pt x="12" y="144"/>
                    <a:pt x="12" y="144"/>
                    <a:pt x="12" y="144"/>
                  </a:cubicBezTo>
                  <a:cubicBezTo>
                    <a:pt x="12" y="143"/>
                    <a:pt x="12" y="143"/>
                    <a:pt x="12" y="142"/>
                  </a:cubicBezTo>
                  <a:cubicBezTo>
                    <a:pt x="12" y="142"/>
                    <a:pt x="13" y="142"/>
                    <a:pt x="13" y="142"/>
                  </a:cubicBezTo>
                  <a:cubicBezTo>
                    <a:pt x="13" y="141"/>
                    <a:pt x="13" y="140"/>
                    <a:pt x="13" y="140"/>
                  </a:cubicBezTo>
                  <a:cubicBezTo>
                    <a:pt x="13" y="140"/>
                    <a:pt x="13" y="140"/>
                    <a:pt x="13" y="140"/>
                  </a:cubicBezTo>
                  <a:cubicBezTo>
                    <a:pt x="14" y="139"/>
                    <a:pt x="14" y="138"/>
                    <a:pt x="14" y="137"/>
                  </a:cubicBezTo>
                  <a:cubicBezTo>
                    <a:pt x="14" y="137"/>
                    <a:pt x="14" y="137"/>
                    <a:pt x="14" y="137"/>
                  </a:cubicBezTo>
                  <a:cubicBezTo>
                    <a:pt x="15" y="137"/>
                    <a:pt x="15" y="136"/>
                    <a:pt x="16" y="136"/>
                  </a:cubicBezTo>
                  <a:cubicBezTo>
                    <a:pt x="16" y="135"/>
                    <a:pt x="16" y="135"/>
                    <a:pt x="16" y="135"/>
                  </a:cubicBezTo>
                  <a:cubicBezTo>
                    <a:pt x="16" y="135"/>
                    <a:pt x="17" y="134"/>
                    <a:pt x="17" y="134"/>
                  </a:cubicBezTo>
                  <a:cubicBezTo>
                    <a:pt x="17" y="134"/>
                    <a:pt x="17" y="134"/>
                    <a:pt x="17" y="133"/>
                  </a:cubicBezTo>
                  <a:cubicBezTo>
                    <a:pt x="18" y="133"/>
                    <a:pt x="18" y="133"/>
                    <a:pt x="18" y="133"/>
                  </a:cubicBezTo>
                  <a:cubicBezTo>
                    <a:pt x="19" y="132"/>
                    <a:pt x="20" y="131"/>
                    <a:pt x="21" y="131"/>
                  </a:cubicBezTo>
                  <a:cubicBezTo>
                    <a:pt x="233" y="8"/>
                    <a:pt x="233" y="8"/>
                    <a:pt x="233" y="8"/>
                  </a:cubicBezTo>
                  <a:cubicBezTo>
                    <a:pt x="234" y="8"/>
                    <a:pt x="234" y="7"/>
                    <a:pt x="235" y="7"/>
                  </a:cubicBezTo>
                  <a:cubicBezTo>
                    <a:pt x="235" y="7"/>
                    <a:pt x="235" y="7"/>
                    <a:pt x="235" y="7"/>
                  </a:cubicBezTo>
                  <a:cubicBezTo>
                    <a:pt x="236" y="7"/>
                    <a:pt x="236" y="7"/>
                    <a:pt x="237" y="7"/>
                  </a:cubicBezTo>
                  <a:cubicBezTo>
                    <a:pt x="237" y="7"/>
                    <a:pt x="237" y="7"/>
                    <a:pt x="237" y="7"/>
                  </a:cubicBezTo>
                  <a:cubicBezTo>
                    <a:pt x="237" y="7"/>
                    <a:pt x="238" y="7"/>
                    <a:pt x="238" y="7"/>
                  </a:cubicBezTo>
                  <a:cubicBezTo>
                    <a:pt x="238" y="7"/>
                    <a:pt x="238" y="7"/>
                    <a:pt x="238" y="7"/>
                  </a:cubicBezTo>
                  <a:cubicBezTo>
                    <a:pt x="239" y="7"/>
                    <a:pt x="239" y="7"/>
                    <a:pt x="240" y="7"/>
                  </a:cubicBezTo>
                  <a:cubicBezTo>
                    <a:pt x="240" y="7"/>
                    <a:pt x="240" y="7"/>
                    <a:pt x="240" y="7"/>
                  </a:cubicBezTo>
                  <a:cubicBezTo>
                    <a:pt x="240" y="7"/>
                    <a:pt x="240" y="7"/>
                    <a:pt x="240" y="7"/>
                  </a:cubicBezTo>
                  <a:close/>
                </a:path>
              </a:pathLst>
            </a:custGeom>
            <a:solidFill>
              <a:srgbClr val="8A8C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6" name="Freeform 217"/>
            <p:cNvSpPr>
              <a:spLocks/>
            </p:cNvSpPr>
            <p:nvPr userDrawn="1"/>
          </p:nvSpPr>
          <p:spPr bwMode="auto">
            <a:xfrm>
              <a:off x="8512176" y="4240213"/>
              <a:ext cx="436563" cy="254000"/>
            </a:xfrm>
            <a:custGeom>
              <a:avLst/>
              <a:gdLst>
                <a:gd name="T0" fmla="*/ 207 w 275"/>
                <a:gd name="T1" fmla="*/ 0 h 160"/>
                <a:gd name="T2" fmla="*/ 0 w 275"/>
                <a:gd name="T3" fmla="*/ 120 h 160"/>
                <a:gd name="T4" fmla="*/ 69 w 275"/>
                <a:gd name="T5" fmla="*/ 160 h 160"/>
                <a:gd name="T6" fmla="*/ 275 w 275"/>
                <a:gd name="T7" fmla="*/ 40 h 160"/>
                <a:gd name="T8" fmla="*/ 207 w 275"/>
                <a:gd name="T9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5" h="160">
                  <a:moveTo>
                    <a:pt x="207" y="0"/>
                  </a:moveTo>
                  <a:lnTo>
                    <a:pt x="0" y="120"/>
                  </a:lnTo>
                  <a:lnTo>
                    <a:pt x="69" y="160"/>
                  </a:lnTo>
                  <a:lnTo>
                    <a:pt x="275" y="40"/>
                  </a:lnTo>
                  <a:lnTo>
                    <a:pt x="207" y="0"/>
                  </a:lnTo>
                  <a:close/>
                </a:path>
              </a:pathLst>
            </a:custGeom>
            <a:solidFill>
              <a:srgbClr val="7878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7" name="Freeform 218"/>
            <p:cNvSpPr>
              <a:spLocks/>
            </p:cNvSpPr>
            <p:nvPr userDrawn="1"/>
          </p:nvSpPr>
          <p:spPr bwMode="auto">
            <a:xfrm>
              <a:off x="8736013" y="4370388"/>
              <a:ext cx="352425" cy="227013"/>
            </a:xfrm>
            <a:custGeom>
              <a:avLst/>
              <a:gdLst>
                <a:gd name="T0" fmla="*/ 0 w 222"/>
                <a:gd name="T1" fmla="*/ 129 h 143"/>
                <a:gd name="T2" fmla="*/ 0 w 222"/>
                <a:gd name="T3" fmla="*/ 143 h 143"/>
                <a:gd name="T4" fmla="*/ 222 w 222"/>
                <a:gd name="T5" fmla="*/ 14 h 143"/>
                <a:gd name="T6" fmla="*/ 222 w 222"/>
                <a:gd name="T7" fmla="*/ 0 h 143"/>
                <a:gd name="T8" fmla="*/ 0 w 222"/>
                <a:gd name="T9" fmla="*/ 129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2" h="143">
                  <a:moveTo>
                    <a:pt x="0" y="129"/>
                  </a:moveTo>
                  <a:lnTo>
                    <a:pt x="0" y="143"/>
                  </a:lnTo>
                  <a:lnTo>
                    <a:pt x="222" y="14"/>
                  </a:lnTo>
                  <a:lnTo>
                    <a:pt x="222" y="0"/>
                  </a:lnTo>
                  <a:lnTo>
                    <a:pt x="0" y="129"/>
                  </a:lnTo>
                  <a:close/>
                </a:path>
              </a:pathLst>
            </a:custGeom>
            <a:solidFill>
              <a:srgbClr val="8A8C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8" name="Freeform 219"/>
            <p:cNvSpPr>
              <a:spLocks noEditPoints="1"/>
            </p:cNvSpPr>
            <p:nvPr userDrawn="1"/>
          </p:nvSpPr>
          <p:spPr bwMode="auto">
            <a:xfrm>
              <a:off x="8486776" y="4225926"/>
              <a:ext cx="601663" cy="349250"/>
            </a:xfrm>
            <a:custGeom>
              <a:avLst/>
              <a:gdLst>
                <a:gd name="T0" fmla="*/ 85 w 379"/>
                <a:gd name="T1" fmla="*/ 169 h 220"/>
                <a:gd name="T2" fmla="*/ 16 w 379"/>
                <a:gd name="T3" fmla="*/ 129 h 220"/>
                <a:gd name="T4" fmla="*/ 223 w 379"/>
                <a:gd name="T5" fmla="*/ 9 h 220"/>
                <a:gd name="T6" fmla="*/ 291 w 379"/>
                <a:gd name="T7" fmla="*/ 49 h 220"/>
                <a:gd name="T8" fmla="*/ 85 w 379"/>
                <a:gd name="T9" fmla="*/ 169 h 220"/>
                <a:gd name="T10" fmla="*/ 85 w 379"/>
                <a:gd name="T11" fmla="*/ 169 h 220"/>
                <a:gd name="T12" fmla="*/ 222 w 379"/>
                <a:gd name="T13" fmla="*/ 0 h 220"/>
                <a:gd name="T14" fmla="*/ 0 w 379"/>
                <a:gd name="T15" fmla="*/ 128 h 220"/>
                <a:gd name="T16" fmla="*/ 157 w 379"/>
                <a:gd name="T17" fmla="*/ 220 h 220"/>
                <a:gd name="T18" fmla="*/ 379 w 379"/>
                <a:gd name="T19" fmla="*/ 91 h 220"/>
                <a:gd name="T20" fmla="*/ 222 w 379"/>
                <a:gd name="T21" fmla="*/ 0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79" h="220">
                  <a:moveTo>
                    <a:pt x="85" y="169"/>
                  </a:moveTo>
                  <a:lnTo>
                    <a:pt x="16" y="129"/>
                  </a:lnTo>
                  <a:lnTo>
                    <a:pt x="223" y="9"/>
                  </a:lnTo>
                  <a:lnTo>
                    <a:pt x="291" y="49"/>
                  </a:lnTo>
                  <a:lnTo>
                    <a:pt x="85" y="169"/>
                  </a:lnTo>
                  <a:lnTo>
                    <a:pt x="85" y="169"/>
                  </a:lnTo>
                  <a:close/>
                  <a:moveTo>
                    <a:pt x="222" y="0"/>
                  </a:moveTo>
                  <a:lnTo>
                    <a:pt x="0" y="128"/>
                  </a:lnTo>
                  <a:lnTo>
                    <a:pt x="157" y="220"/>
                  </a:lnTo>
                  <a:lnTo>
                    <a:pt x="379" y="91"/>
                  </a:lnTo>
                  <a:lnTo>
                    <a:pt x="222" y="0"/>
                  </a:lnTo>
                  <a:close/>
                </a:path>
              </a:pathLst>
            </a:custGeom>
            <a:solidFill>
              <a:srgbClr val="A1A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9" name="Freeform 220"/>
            <p:cNvSpPr>
              <a:spLocks/>
            </p:cNvSpPr>
            <p:nvPr userDrawn="1"/>
          </p:nvSpPr>
          <p:spPr bwMode="auto">
            <a:xfrm>
              <a:off x="8458201" y="4411663"/>
              <a:ext cx="277813" cy="185738"/>
            </a:xfrm>
            <a:custGeom>
              <a:avLst/>
              <a:gdLst>
                <a:gd name="T0" fmla="*/ 0 w 175"/>
                <a:gd name="T1" fmla="*/ 0 h 117"/>
                <a:gd name="T2" fmla="*/ 0 w 175"/>
                <a:gd name="T3" fmla="*/ 14 h 117"/>
                <a:gd name="T4" fmla="*/ 175 w 175"/>
                <a:gd name="T5" fmla="*/ 117 h 117"/>
                <a:gd name="T6" fmla="*/ 175 w 175"/>
                <a:gd name="T7" fmla="*/ 103 h 117"/>
                <a:gd name="T8" fmla="*/ 0 w 175"/>
                <a:gd name="T9" fmla="*/ 0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5" h="117">
                  <a:moveTo>
                    <a:pt x="0" y="0"/>
                  </a:moveTo>
                  <a:lnTo>
                    <a:pt x="0" y="14"/>
                  </a:lnTo>
                  <a:lnTo>
                    <a:pt x="175" y="117"/>
                  </a:lnTo>
                  <a:lnTo>
                    <a:pt x="175" y="10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A8C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0" name="Freeform 221"/>
            <p:cNvSpPr>
              <a:spLocks/>
            </p:cNvSpPr>
            <p:nvPr userDrawn="1"/>
          </p:nvSpPr>
          <p:spPr bwMode="auto">
            <a:xfrm>
              <a:off x="8547101" y="4410076"/>
              <a:ext cx="17463" cy="9525"/>
            </a:xfrm>
            <a:custGeom>
              <a:avLst/>
              <a:gdLst>
                <a:gd name="T0" fmla="*/ 5 w 11"/>
                <a:gd name="T1" fmla="*/ 6 h 6"/>
                <a:gd name="T2" fmla="*/ 6 w 11"/>
                <a:gd name="T3" fmla="*/ 6 h 6"/>
                <a:gd name="T4" fmla="*/ 10 w 11"/>
                <a:gd name="T5" fmla="*/ 4 h 6"/>
                <a:gd name="T6" fmla="*/ 10 w 11"/>
                <a:gd name="T7" fmla="*/ 3 h 6"/>
                <a:gd name="T8" fmla="*/ 6 w 11"/>
                <a:gd name="T9" fmla="*/ 0 h 6"/>
                <a:gd name="T10" fmla="*/ 5 w 11"/>
                <a:gd name="T11" fmla="*/ 0 h 6"/>
                <a:gd name="T12" fmla="*/ 0 w 11"/>
                <a:gd name="T13" fmla="*/ 3 h 6"/>
                <a:gd name="T14" fmla="*/ 0 w 11"/>
                <a:gd name="T15" fmla="*/ 4 h 6"/>
                <a:gd name="T16" fmla="*/ 5 w 11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5" y="6"/>
                  </a:moveTo>
                  <a:cubicBezTo>
                    <a:pt x="5" y="6"/>
                    <a:pt x="6" y="6"/>
                    <a:pt x="6" y="6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1" y="3"/>
                    <a:pt x="11" y="3"/>
                    <a:pt x="10" y="3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4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1" name="Freeform 222"/>
            <p:cNvSpPr>
              <a:spLocks/>
            </p:cNvSpPr>
            <p:nvPr userDrawn="1"/>
          </p:nvSpPr>
          <p:spPr bwMode="auto">
            <a:xfrm>
              <a:off x="8578851" y="4391026"/>
              <a:ext cx="17463" cy="11113"/>
            </a:xfrm>
            <a:custGeom>
              <a:avLst/>
              <a:gdLst>
                <a:gd name="T0" fmla="*/ 5 w 11"/>
                <a:gd name="T1" fmla="*/ 7 h 7"/>
                <a:gd name="T2" fmla="*/ 6 w 11"/>
                <a:gd name="T3" fmla="*/ 7 h 7"/>
                <a:gd name="T4" fmla="*/ 10 w 11"/>
                <a:gd name="T5" fmla="*/ 4 h 7"/>
                <a:gd name="T6" fmla="*/ 10 w 11"/>
                <a:gd name="T7" fmla="*/ 3 h 7"/>
                <a:gd name="T8" fmla="*/ 6 w 11"/>
                <a:gd name="T9" fmla="*/ 1 h 7"/>
                <a:gd name="T10" fmla="*/ 5 w 11"/>
                <a:gd name="T11" fmla="*/ 1 h 7"/>
                <a:gd name="T12" fmla="*/ 0 w 11"/>
                <a:gd name="T13" fmla="*/ 3 h 7"/>
                <a:gd name="T14" fmla="*/ 0 w 11"/>
                <a:gd name="T15" fmla="*/ 4 h 7"/>
                <a:gd name="T16" fmla="*/ 5 w 11"/>
                <a:gd name="T1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7">
                  <a:moveTo>
                    <a:pt x="5" y="7"/>
                  </a:moveTo>
                  <a:cubicBezTo>
                    <a:pt x="5" y="7"/>
                    <a:pt x="6" y="7"/>
                    <a:pt x="6" y="7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1" y="4"/>
                    <a:pt x="11" y="3"/>
                    <a:pt x="10" y="3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5" y="0"/>
                    <a:pt x="5" y="1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lnTo>
                    <a:pt x="5" y="7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2" name="Freeform 223"/>
            <p:cNvSpPr>
              <a:spLocks/>
            </p:cNvSpPr>
            <p:nvPr userDrawn="1"/>
          </p:nvSpPr>
          <p:spPr bwMode="auto">
            <a:xfrm>
              <a:off x="8567738" y="4397376"/>
              <a:ext cx="17463" cy="11113"/>
            </a:xfrm>
            <a:custGeom>
              <a:avLst/>
              <a:gdLst>
                <a:gd name="T0" fmla="*/ 5 w 11"/>
                <a:gd name="T1" fmla="*/ 6 h 7"/>
                <a:gd name="T2" fmla="*/ 6 w 11"/>
                <a:gd name="T3" fmla="*/ 6 h 7"/>
                <a:gd name="T4" fmla="*/ 11 w 11"/>
                <a:gd name="T5" fmla="*/ 4 h 7"/>
                <a:gd name="T6" fmla="*/ 11 w 11"/>
                <a:gd name="T7" fmla="*/ 3 h 7"/>
                <a:gd name="T8" fmla="*/ 6 w 11"/>
                <a:gd name="T9" fmla="*/ 1 h 7"/>
                <a:gd name="T10" fmla="*/ 5 w 11"/>
                <a:gd name="T11" fmla="*/ 1 h 7"/>
                <a:gd name="T12" fmla="*/ 1 w 11"/>
                <a:gd name="T13" fmla="*/ 3 h 7"/>
                <a:gd name="T14" fmla="*/ 1 w 11"/>
                <a:gd name="T15" fmla="*/ 4 h 7"/>
                <a:gd name="T16" fmla="*/ 5 w 11"/>
                <a:gd name="T17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7">
                  <a:moveTo>
                    <a:pt x="5" y="6"/>
                  </a:moveTo>
                  <a:cubicBezTo>
                    <a:pt x="5" y="7"/>
                    <a:pt x="6" y="7"/>
                    <a:pt x="6" y="6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3"/>
                    <a:pt x="11" y="3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5" y="0"/>
                    <a:pt x="5" y="1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4"/>
                    <a:pt x="1" y="4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3" name="Freeform 224"/>
            <p:cNvSpPr>
              <a:spLocks/>
            </p:cNvSpPr>
            <p:nvPr userDrawn="1"/>
          </p:nvSpPr>
          <p:spPr bwMode="auto">
            <a:xfrm>
              <a:off x="8558213" y="4403726"/>
              <a:ext cx="17463" cy="11113"/>
            </a:xfrm>
            <a:custGeom>
              <a:avLst/>
              <a:gdLst>
                <a:gd name="T0" fmla="*/ 4 w 11"/>
                <a:gd name="T1" fmla="*/ 6 h 7"/>
                <a:gd name="T2" fmla="*/ 6 w 11"/>
                <a:gd name="T3" fmla="*/ 6 h 7"/>
                <a:gd name="T4" fmla="*/ 10 w 11"/>
                <a:gd name="T5" fmla="*/ 4 h 7"/>
                <a:gd name="T6" fmla="*/ 10 w 11"/>
                <a:gd name="T7" fmla="*/ 3 h 7"/>
                <a:gd name="T8" fmla="*/ 6 w 11"/>
                <a:gd name="T9" fmla="*/ 0 h 7"/>
                <a:gd name="T10" fmla="*/ 4 w 11"/>
                <a:gd name="T11" fmla="*/ 0 h 7"/>
                <a:gd name="T12" fmla="*/ 0 w 11"/>
                <a:gd name="T13" fmla="*/ 3 h 7"/>
                <a:gd name="T14" fmla="*/ 0 w 11"/>
                <a:gd name="T15" fmla="*/ 4 h 7"/>
                <a:gd name="T16" fmla="*/ 4 w 11"/>
                <a:gd name="T17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7">
                  <a:moveTo>
                    <a:pt x="4" y="6"/>
                  </a:moveTo>
                  <a:cubicBezTo>
                    <a:pt x="5" y="7"/>
                    <a:pt x="5" y="7"/>
                    <a:pt x="6" y="6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1" y="4"/>
                    <a:pt x="11" y="3"/>
                    <a:pt x="10" y="3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5" y="0"/>
                    <a:pt x="5" y="0"/>
                    <a:pt x="4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lnTo>
                    <a:pt x="4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4" name="Freeform 225"/>
            <p:cNvSpPr>
              <a:spLocks/>
            </p:cNvSpPr>
            <p:nvPr userDrawn="1"/>
          </p:nvSpPr>
          <p:spPr bwMode="auto">
            <a:xfrm>
              <a:off x="8570913" y="4406901"/>
              <a:ext cx="26988" cy="15875"/>
            </a:xfrm>
            <a:custGeom>
              <a:avLst/>
              <a:gdLst>
                <a:gd name="T0" fmla="*/ 7 w 17"/>
                <a:gd name="T1" fmla="*/ 1 h 10"/>
                <a:gd name="T2" fmla="*/ 0 w 17"/>
                <a:gd name="T3" fmla="*/ 5 h 10"/>
                <a:gd name="T4" fmla="*/ 0 w 17"/>
                <a:gd name="T5" fmla="*/ 6 h 10"/>
                <a:gd name="T6" fmla="*/ 7 w 17"/>
                <a:gd name="T7" fmla="*/ 10 h 10"/>
                <a:gd name="T8" fmla="*/ 10 w 17"/>
                <a:gd name="T9" fmla="*/ 10 h 10"/>
                <a:gd name="T10" fmla="*/ 16 w 17"/>
                <a:gd name="T11" fmla="*/ 6 h 10"/>
                <a:gd name="T12" fmla="*/ 16 w 17"/>
                <a:gd name="T13" fmla="*/ 5 h 10"/>
                <a:gd name="T14" fmla="*/ 10 w 17"/>
                <a:gd name="T15" fmla="*/ 1 h 10"/>
                <a:gd name="T16" fmla="*/ 7 w 17"/>
                <a:gd name="T1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7" y="1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6"/>
                    <a:pt x="0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7" y="6"/>
                    <a:pt x="17" y="5"/>
                    <a:pt x="16" y="5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0"/>
                    <a:pt x="8" y="0"/>
                    <a:pt x="7" y="1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5" name="Freeform 226"/>
            <p:cNvSpPr>
              <a:spLocks/>
            </p:cNvSpPr>
            <p:nvPr userDrawn="1"/>
          </p:nvSpPr>
          <p:spPr bwMode="auto">
            <a:xfrm>
              <a:off x="8535988" y="4416426"/>
              <a:ext cx="17463" cy="9525"/>
            </a:xfrm>
            <a:custGeom>
              <a:avLst/>
              <a:gdLst>
                <a:gd name="T0" fmla="*/ 5 w 11"/>
                <a:gd name="T1" fmla="*/ 6 h 6"/>
                <a:gd name="T2" fmla="*/ 7 w 11"/>
                <a:gd name="T3" fmla="*/ 6 h 6"/>
                <a:gd name="T4" fmla="*/ 11 w 11"/>
                <a:gd name="T5" fmla="*/ 3 h 6"/>
                <a:gd name="T6" fmla="*/ 11 w 11"/>
                <a:gd name="T7" fmla="*/ 3 h 6"/>
                <a:gd name="T8" fmla="*/ 7 w 11"/>
                <a:gd name="T9" fmla="*/ 0 h 6"/>
                <a:gd name="T10" fmla="*/ 5 w 11"/>
                <a:gd name="T11" fmla="*/ 0 h 6"/>
                <a:gd name="T12" fmla="*/ 1 w 11"/>
                <a:gd name="T13" fmla="*/ 3 h 6"/>
                <a:gd name="T14" fmla="*/ 1 w 11"/>
                <a:gd name="T15" fmla="*/ 3 h 6"/>
                <a:gd name="T16" fmla="*/ 5 w 11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5" y="6"/>
                  </a:moveTo>
                  <a:cubicBezTo>
                    <a:pt x="6" y="6"/>
                    <a:pt x="6" y="6"/>
                    <a:pt x="7" y="6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6" y="0"/>
                    <a:pt x="5" y="0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3"/>
                    <a:pt x="1" y="3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6" name="Freeform 227"/>
            <p:cNvSpPr>
              <a:spLocks/>
            </p:cNvSpPr>
            <p:nvPr userDrawn="1"/>
          </p:nvSpPr>
          <p:spPr bwMode="auto">
            <a:xfrm>
              <a:off x="8526463" y="4422776"/>
              <a:ext cx="17463" cy="9525"/>
            </a:xfrm>
            <a:custGeom>
              <a:avLst/>
              <a:gdLst>
                <a:gd name="T0" fmla="*/ 11 w 11"/>
                <a:gd name="T1" fmla="*/ 2 h 6"/>
                <a:gd name="T2" fmla="*/ 6 w 11"/>
                <a:gd name="T3" fmla="*/ 0 h 6"/>
                <a:gd name="T4" fmla="*/ 5 w 11"/>
                <a:gd name="T5" fmla="*/ 0 h 6"/>
                <a:gd name="T6" fmla="*/ 1 w 11"/>
                <a:gd name="T7" fmla="*/ 2 h 6"/>
                <a:gd name="T8" fmla="*/ 1 w 11"/>
                <a:gd name="T9" fmla="*/ 3 h 6"/>
                <a:gd name="T10" fmla="*/ 5 w 11"/>
                <a:gd name="T11" fmla="*/ 6 h 6"/>
                <a:gd name="T12" fmla="*/ 6 w 11"/>
                <a:gd name="T13" fmla="*/ 6 h 6"/>
                <a:gd name="T14" fmla="*/ 11 w 11"/>
                <a:gd name="T15" fmla="*/ 3 h 6"/>
                <a:gd name="T16" fmla="*/ 11 w 11"/>
                <a:gd name="T17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11" y="2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3"/>
                    <a:pt x="0" y="3"/>
                    <a:pt x="1" y="3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6" y="6"/>
                    <a:pt x="6" y="6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3"/>
                    <a:pt x="11" y="3"/>
                    <a:pt x="11" y="2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7" name="Freeform 228"/>
            <p:cNvSpPr>
              <a:spLocks/>
            </p:cNvSpPr>
            <p:nvPr userDrawn="1"/>
          </p:nvSpPr>
          <p:spPr bwMode="auto">
            <a:xfrm>
              <a:off x="8555038" y="4416426"/>
              <a:ext cx="26988" cy="15875"/>
            </a:xfrm>
            <a:custGeom>
              <a:avLst/>
              <a:gdLst>
                <a:gd name="T0" fmla="*/ 7 w 17"/>
                <a:gd name="T1" fmla="*/ 1 h 10"/>
                <a:gd name="T2" fmla="*/ 0 w 17"/>
                <a:gd name="T3" fmla="*/ 5 h 10"/>
                <a:gd name="T4" fmla="*/ 0 w 17"/>
                <a:gd name="T5" fmla="*/ 6 h 10"/>
                <a:gd name="T6" fmla="*/ 7 w 17"/>
                <a:gd name="T7" fmla="*/ 10 h 10"/>
                <a:gd name="T8" fmla="*/ 9 w 17"/>
                <a:gd name="T9" fmla="*/ 10 h 10"/>
                <a:gd name="T10" fmla="*/ 16 w 17"/>
                <a:gd name="T11" fmla="*/ 6 h 10"/>
                <a:gd name="T12" fmla="*/ 16 w 17"/>
                <a:gd name="T13" fmla="*/ 5 h 10"/>
                <a:gd name="T14" fmla="*/ 9 w 17"/>
                <a:gd name="T15" fmla="*/ 1 h 10"/>
                <a:gd name="T16" fmla="*/ 7 w 17"/>
                <a:gd name="T1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7" y="1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6"/>
                    <a:pt x="0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9" y="10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7" y="6"/>
                    <a:pt x="17" y="5"/>
                    <a:pt x="16" y="5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8" y="0"/>
                    <a:pt x="7" y="1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8" name="Freeform 229"/>
            <p:cNvSpPr>
              <a:spLocks/>
            </p:cNvSpPr>
            <p:nvPr userDrawn="1"/>
          </p:nvSpPr>
          <p:spPr bwMode="auto">
            <a:xfrm>
              <a:off x="8577263" y="4422776"/>
              <a:ext cx="26988" cy="15875"/>
            </a:xfrm>
            <a:custGeom>
              <a:avLst/>
              <a:gdLst>
                <a:gd name="T0" fmla="*/ 8 w 17"/>
                <a:gd name="T1" fmla="*/ 9 h 10"/>
                <a:gd name="T2" fmla="*/ 10 w 17"/>
                <a:gd name="T3" fmla="*/ 9 h 10"/>
                <a:gd name="T4" fmla="*/ 17 w 17"/>
                <a:gd name="T5" fmla="*/ 5 h 10"/>
                <a:gd name="T6" fmla="*/ 17 w 17"/>
                <a:gd name="T7" fmla="*/ 4 h 10"/>
                <a:gd name="T8" fmla="*/ 10 w 17"/>
                <a:gd name="T9" fmla="*/ 0 h 10"/>
                <a:gd name="T10" fmla="*/ 8 w 17"/>
                <a:gd name="T11" fmla="*/ 0 h 10"/>
                <a:gd name="T12" fmla="*/ 1 w 17"/>
                <a:gd name="T13" fmla="*/ 4 h 10"/>
                <a:gd name="T14" fmla="*/ 1 w 17"/>
                <a:gd name="T15" fmla="*/ 5 h 10"/>
                <a:gd name="T16" fmla="*/ 8 w 17"/>
                <a:gd name="T17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8" y="9"/>
                  </a:moveTo>
                  <a:cubicBezTo>
                    <a:pt x="8" y="10"/>
                    <a:pt x="9" y="10"/>
                    <a:pt x="10" y="9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5"/>
                    <a:pt x="17" y="4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8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1" y="5"/>
                  </a:cubicBezTo>
                  <a:lnTo>
                    <a:pt x="8" y="9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9" name="Freeform 230"/>
            <p:cNvSpPr>
              <a:spLocks/>
            </p:cNvSpPr>
            <p:nvPr userDrawn="1"/>
          </p:nvSpPr>
          <p:spPr bwMode="auto">
            <a:xfrm>
              <a:off x="8539163" y="4425951"/>
              <a:ext cx="26988" cy="15875"/>
            </a:xfrm>
            <a:custGeom>
              <a:avLst/>
              <a:gdLst>
                <a:gd name="T0" fmla="*/ 16 w 17"/>
                <a:gd name="T1" fmla="*/ 4 h 10"/>
                <a:gd name="T2" fmla="*/ 9 w 17"/>
                <a:gd name="T3" fmla="*/ 0 h 10"/>
                <a:gd name="T4" fmla="*/ 7 w 17"/>
                <a:gd name="T5" fmla="*/ 0 h 10"/>
                <a:gd name="T6" fmla="*/ 0 w 17"/>
                <a:gd name="T7" fmla="*/ 4 h 10"/>
                <a:gd name="T8" fmla="*/ 0 w 17"/>
                <a:gd name="T9" fmla="*/ 6 h 10"/>
                <a:gd name="T10" fmla="*/ 7 w 17"/>
                <a:gd name="T11" fmla="*/ 10 h 10"/>
                <a:gd name="T12" fmla="*/ 10 w 17"/>
                <a:gd name="T13" fmla="*/ 10 h 10"/>
                <a:gd name="T14" fmla="*/ 16 w 17"/>
                <a:gd name="T15" fmla="*/ 6 h 10"/>
                <a:gd name="T16" fmla="*/ 16 w 17"/>
                <a:gd name="T17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6" y="4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8" y="0"/>
                    <a:pt x="7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7" y="5"/>
                    <a:pt x="17" y="5"/>
                    <a:pt x="16" y="4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0" name="Freeform 231"/>
            <p:cNvSpPr>
              <a:spLocks/>
            </p:cNvSpPr>
            <p:nvPr userDrawn="1"/>
          </p:nvSpPr>
          <p:spPr bwMode="auto">
            <a:xfrm>
              <a:off x="8555038" y="4432301"/>
              <a:ext cx="33338" cy="19050"/>
            </a:xfrm>
            <a:custGeom>
              <a:avLst/>
              <a:gdLst>
                <a:gd name="T0" fmla="*/ 20 w 21"/>
                <a:gd name="T1" fmla="*/ 4 h 12"/>
                <a:gd name="T2" fmla="*/ 13 w 21"/>
                <a:gd name="T3" fmla="*/ 0 h 12"/>
                <a:gd name="T4" fmla="*/ 11 w 21"/>
                <a:gd name="T5" fmla="*/ 0 h 12"/>
                <a:gd name="T6" fmla="*/ 1 w 21"/>
                <a:gd name="T7" fmla="*/ 6 h 12"/>
                <a:gd name="T8" fmla="*/ 1 w 21"/>
                <a:gd name="T9" fmla="*/ 8 h 12"/>
                <a:gd name="T10" fmla="*/ 7 w 21"/>
                <a:gd name="T11" fmla="*/ 12 h 12"/>
                <a:gd name="T12" fmla="*/ 10 w 21"/>
                <a:gd name="T13" fmla="*/ 12 h 12"/>
                <a:gd name="T14" fmla="*/ 20 w 21"/>
                <a:gd name="T15" fmla="*/ 5 h 12"/>
                <a:gd name="T16" fmla="*/ 20 w 21"/>
                <a:gd name="T17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" h="12">
                  <a:moveTo>
                    <a:pt x="20" y="4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12" y="0"/>
                    <a:pt x="11" y="0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0" y="7"/>
                    <a:pt x="0" y="7"/>
                    <a:pt x="1" y="8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8" y="12"/>
                    <a:pt x="9" y="12"/>
                    <a:pt x="10" y="12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21" y="5"/>
                    <a:pt x="21" y="5"/>
                    <a:pt x="20" y="4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1" name="Freeform 232"/>
            <p:cNvSpPr>
              <a:spLocks/>
            </p:cNvSpPr>
            <p:nvPr userDrawn="1"/>
          </p:nvSpPr>
          <p:spPr bwMode="auto">
            <a:xfrm>
              <a:off x="8586788" y="4397376"/>
              <a:ext cx="28575" cy="15875"/>
            </a:xfrm>
            <a:custGeom>
              <a:avLst/>
              <a:gdLst>
                <a:gd name="T0" fmla="*/ 8 w 18"/>
                <a:gd name="T1" fmla="*/ 1 h 10"/>
                <a:gd name="T2" fmla="*/ 1 w 18"/>
                <a:gd name="T3" fmla="*/ 5 h 10"/>
                <a:gd name="T4" fmla="*/ 1 w 18"/>
                <a:gd name="T5" fmla="*/ 6 h 10"/>
                <a:gd name="T6" fmla="*/ 8 w 18"/>
                <a:gd name="T7" fmla="*/ 10 h 10"/>
                <a:gd name="T8" fmla="*/ 10 w 18"/>
                <a:gd name="T9" fmla="*/ 10 h 10"/>
                <a:gd name="T10" fmla="*/ 17 w 18"/>
                <a:gd name="T11" fmla="*/ 6 h 10"/>
                <a:gd name="T12" fmla="*/ 17 w 18"/>
                <a:gd name="T13" fmla="*/ 5 h 10"/>
                <a:gd name="T14" fmla="*/ 10 w 18"/>
                <a:gd name="T15" fmla="*/ 1 h 10"/>
                <a:gd name="T16" fmla="*/ 8 w 18"/>
                <a:gd name="T1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8" y="1"/>
                  </a:move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9" y="10"/>
                    <a:pt x="10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8" y="6"/>
                    <a:pt x="18" y="5"/>
                    <a:pt x="17" y="5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0"/>
                    <a:pt x="8" y="0"/>
                    <a:pt x="8" y="1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2" name="Freeform 233"/>
            <p:cNvSpPr>
              <a:spLocks/>
            </p:cNvSpPr>
            <p:nvPr userDrawn="1"/>
          </p:nvSpPr>
          <p:spPr bwMode="auto">
            <a:xfrm>
              <a:off x="8594726" y="4413251"/>
              <a:ext cx="26988" cy="15875"/>
            </a:xfrm>
            <a:custGeom>
              <a:avLst/>
              <a:gdLst>
                <a:gd name="T0" fmla="*/ 7 w 17"/>
                <a:gd name="T1" fmla="*/ 0 h 10"/>
                <a:gd name="T2" fmla="*/ 0 w 17"/>
                <a:gd name="T3" fmla="*/ 4 h 10"/>
                <a:gd name="T4" fmla="*/ 0 w 17"/>
                <a:gd name="T5" fmla="*/ 5 h 10"/>
                <a:gd name="T6" fmla="*/ 7 w 17"/>
                <a:gd name="T7" fmla="*/ 9 h 10"/>
                <a:gd name="T8" fmla="*/ 9 w 17"/>
                <a:gd name="T9" fmla="*/ 9 h 10"/>
                <a:gd name="T10" fmla="*/ 16 w 17"/>
                <a:gd name="T11" fmla="*/ 5 h 10"/>
                <a:gd name="T12" fmla="*/ 16 w 17"/>
                <a:gd name="T13" fmla="*/ 4 h 10"/>
                <a:gd name="T14" fmla="*/ 9 w 17"/>
                <a:gd name="T15" fmla="*/ 0 h 10"/>
                <a:gd name="T16" fmla="*/ 7 w 17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7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10"/>
                    <a:pt x="9" y="10"/>
                    <a:pt x="9" y="9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7" y="5"/>
                    <a:pt x="17" y="4"/>
                    <a:pt x="16" y="4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8" y="0"/>
                    <a:pt x="7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3" name="Freeform 234"/>
            <p:cNvSpPr>
              <a:spLocks/>
            </p:cNvSpPr>
            <p:nvPr userDrawn="1"/>
          </p:nvSpPr>
          <p:spPr bwMode="auto">
            <a:xfrm>
              <a:off x="8682038" y="4381501"/>
              <a:ext cx="26988" cy="15875"/>
            </a:xfrm>
            <a:custGeom>
              <a:avLst/>
              <a:gdLst>
                <a:gd name="T0" fmla="*/ 10 w 17"/>
                <a:gd name="T1" fmla="*/ 9 h 10"/>
                <a:gd name="T2" fmla="*/ 17 w 17"/>
                <a:gd name="T3" fmla="*/ 5 h 10"/>
                <a:gd name="T4" fmla="*/ 17 w 17"/>
                <a:gd name="T5" fmla="*/ 4 h 10"/>
                <a:gd name="T6" fmla="*/ 10 w 17"/>
                <a:gd name="T7" fmla="*/ 0 h 10"/>
                <a:gd name="T8" fmla="*/ 7 w 17"/>
                <a:gd name="T9" fmla="*/ 0 h 10"/>
                <a:gd name="T10" fmla="*/ 1 w 17"/>
                <a:gd name="T11" fmla="*/ 4 h 10"/>
                <a:gd name="T12" fmla="*/ 1 w 17"/>
                <a:gd name="T13" fmla="*/ 5 h 10"/>
                <a:gd name="T14" fmla="*/ 7 w 17"/>
                <a:gd name="T15" fmla="*/ 9 h 10"/>
                <a:gd name="T16" fmla="*/ 10 w 17"/>
                <a:gd name="T17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9"/>
                  </a:moveTo>
                  <a:cubicBezTo>
                    <a:pt x="17" y="5"/>
                    <a:pt x="17" y="5"/>
                    <a:pt x="17" y="5"/>
                  </a:cubicBezTo>
                  <a:cubicBezTo>
                    <a:pt x="17" y="5"/>
                    <a:pt x="17" y="5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7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1" y="5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10"/>
                    <a:pt x="9" y="10"/>
                    <a:pt x="10" y="9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4" name="Freeform 235"/>
            <p:cNvSpPr>
              <a:spLocks/>
            </p:cNvSpPr>
            <p:nvPr userDrawn="1"/>
          </p:nvSpPr>
          <p:spPr bwMode="auto">
            <a:xfrm>
              <a:off x="8599488" y="4429126"/>
              <a:ext cx="26988" cy="15875"/>
            </a:xfrm>
            <a:custGeom>
              <a:avLst/>
              <a:gdLst>
                <a:gd name="T0" fmla="*/ 7 w 17"/>
                <a:gd name="T1" fmla="*/ 10 h 10"/>
                <a:gd name="T2" fmla="*/ 9 w 17"/>
                <a:gd name="T3" fmla="*/ 10 h 10"/>
                <a:gd name="T4" fmla="*/ 16 w 17"/>
                <a:gd name="T5" fmla="*/ 6 h 10"/>
                <a:gd name="T6" fmla="*/ 16 w 17"/>
                <a:gd name="T7" fmla="*/ 5 h 10"/>
                <a:gd name="T8" fmla="*/ 9 w 17"/>
                <a:gd name="T9" fmla="*/ 1 h 10"/>
                <a:gd name="T10" fmla="*/ 7 w 17"/>
                <a:gd name="T11" fmla="*/ 1 h 10"/>
                <a:gd name="T12" fmla="*/ 0 w 17"/>
                <a:gd name="T13" fmla="*/ 5 h 10"/>
                <a:gd name="T14" fmla="*/ 0 w 17"/>
                <a:gd name="T15" fmla="*/ 6 h 10"/>
                <a:gd name="T16" fmla="*/ 7 w 17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7" y="10"/>
                  </a:moveTo>
                  <a:cubicBezTo>
                    <a:pt x="8" y="10"/>
                    <a:pt x="9" y="10"/>
                    <a:pt x="9" y="10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7" y="6"/>
                    <a:pt x="17" y="5"/>
                    <a:pt x="16" y="5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8" y="0"/>
                    <a:pt x="7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6"/>
                    <a:pt x="0" y="6"/>
                  </a:cubicBezTo>
                  <a:lnTo>
                    <a:pt x="7" y="10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5" name="Freeform 236"/>
            <p:cNvSpPr>
              <a:spLocks/>
            </p:cNvSpPr>
            <p:nvPr userDrawn="1"/>
          </p:nvSpPr>
          <p:spPr bwMode="auto">
            <a:xfrm>
              <a:off x="8623301" y="4456113"/>
              <a:ext cx="26988" cy="15875"/>
            </a:xfrm>
            <a:custGeom>
              <a:avLst/>
              <a:gdLst>
                <a:gd name="T0" fmla="*/ 10 w 17"/>
                <a:gd name="T1" fmla="*/ 1 h 10"/>
                <a:gd name="T2" fmla="*/ 7 w 17"/>
                <a:gd name="T3" fmla="*/ 1 h 10"/>
                <a:gd name="T4" fmla="*/ 1 w 17"/>
                <a:gd name="T5" fmla="*/ 5 h 10"/>
                <a:gd name="T6" fmla="*/ 1 w 17"/>
                <a:gd name="T7" fmla="*/ 6 h 10"/>
                <a:gd name="T8" fmla="*/ 7 w 17"/>
                <a:gd name="T9" fmla="*/ 10 h 10"/>
                <a:gd name="T10" fmla="*/ 10 w 17"/>
                <a:gd name="T11" fmla="*/ 10 h 10"/>
                <a:gd name="T12" fmla="*/ 16 w 17"/>
                <a:gd name="T13" fmla="*/ 6 h 10"/>
                <a:gd name="T14" fmla="*/ 16 w 17"/>
                <a:gd name="T15" fmla="*/ 5 h 10"/>
                <a:gd name="T16" fmla="*/ 10 w 17"/>
                <a:gd name="T1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1"/>
                  </a:moveTo>
                  <a:cubicBezTo>
                    <a:pt x="9" y="0"/>
                    <a:pt x="8" y="0"/>
                    <a:pt x="7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7" y="5"/>
                    <a:pt x="17" y="5"/>
                    <a:pt x="16" y="5"/>
                  </a:cubicBezTo>
                  <a:lnTo>
                    <a:pt x="10" y="1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6" name="Freeform 237"/>
            <p:cNvSpPr>
              <a:spLocks/>
            </p:cNvSpPr>
            <p:nvPr userDrawn="1"/>
          </p:nvSpPr>
          <p:spPr bwMode="auto">
            <a:xfrm>
              <a:off x="8639176" y="4446588"/>
              <a:ext cx="26988" cy="15875"/>
            </a:xfrm>
            <a:custGeom>
              <a:avLst/>
              <a:gdLst>
                <a:gd name="T0" fmla="*/ 10 w 17"/>
                <a:gd name="T1" fmla="*/ 1 h 10"/>
                <a:gd name="T2" fmla="*/ 7 w 17"/>
                <a:gd name="T3" fmla="*/ 1 h 10"/>
                <a:gd name="T4" fmla="*/ 1 w 17"/>
                <a:gd name="T5" fmla="*/ 5 h 10"/>
                <a:gd name="T6" fmla="*/ 1 w 17"/>
                <a:gd name="T7" fmla="*/ 6 h 10"/>
                <a:gd name="T8" fmla="*/ 8 w 17"/>
                <a:gd name="T9" fmla="*/ 10 h 10"/>
                <a:gd name="T10" fmla="*/ 10 w 17"/>
                <a:gd name="T11" fmla="*/ 10 h 10"/>
                <a:gd name="T12" fmla="*/ 17 w 17"/>
                <a:gd name="T13" fmla="*/ 6 h 10"/>
                <a:gd name="T14" fmla="*/ 17 w 17"/>
                <a:gd name="T15" fmla="*/ 5 h 10"/>
                <a:gd name="T16" fmla="*/ 10 w 17"/>
                <a:gd name="T1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1"/>
                  </a:moveTo>
                  <a:cubicBezTo>
                    <a:pt x="9" y="0"/>
                    <a:pt x="8" y="0"/>
                    <a:pt x="7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6"/>
                    <a:pt x="17" y="5"/>
                    <a:pt x="17" y="5"/>
                  </a:cubicBezTo>
                  <a:lnTo>
                    <a:pt x="10" y="1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7" name="Freeform 238"/>
            <p:cNvSpPr>
              <a:spLocks/>
            </p:cNvSpPr>
            <p:nvPr userDrawn="1"/>
          </p:nvSpPr>
          <p:spPr bwMode="auto">
            <a:xfrm>
              <a:off x="8572501" y="4438651"/>
              <a:ext cx="38100" cy="22225"/>
            </a:xfrm>
            <a:custGeom>
              <a:avLst/>
              <a:gdLst>
                <a:gd name="T0" fmla="*/ 23 w 24"/>
                <a:gd name="T1" fmla="*/ 5 h 14"/>
                <a:gd name="T2" fmla="*/ 16 w 24"/>
                <a:gd name="T3" fmla="*/ 1 h 14"/>
                <a:gd name="T4" fmla="*/ 14 w 24"/>
                <a:gd name="T5" fmla="*/ 1 h 14"/>
                <a:gd name="T6" fmla="*/ 0 w 24"/>
                <a:gd name="T7" fmla="*/ 9 h 14"/>
                <a:gd name="T8" fmla="*/ 0 w 24"/>
                <a:gd name="T9" fmla="*/ 10 h 14"/>
                <a:gd name="T10" fmla="*/ 7 w 24"/>
                <a:gd name="T11" fmla="*/ 14 h 14"/>
                <a:gd name="T12" fmla="*/ 9 w 24"/>
                <a:gd name="T13" fmla="*/ 14 h 14"/>
                <a:gd name="T14" fmla="*/ 23 w 24"/>
                <a:gd name="T15" fmla="*/ 6 h 14"/>
                <a:gd name="T16" fmla="*/ 23 w 24"/>
                <a:gd name="T17" fmla="*/ 5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14">
                  <a:moveTo>
                    <a:pt x="23" y="5"/>
                  </a:moveTo>
                  <a:cubicBezTo>
                    <a:pt x="16" y="1"/>
                    <a:pt x="16" y="1"/>
                    <a:pt x="16" y="1"/>
                  </a:cubicBezTo>
                  <a:cubicBezTo>
                    <a:pt x="15" y="0"/>
                    <a:pt x="14" y="0"/>
                    <a:pt x="14" y="1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0" y="9"/>
                    <a:pt x="0" y="10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8" y="14"/>
                    <a:pt x="9" y="14"/>
                    <a:pt x="9" y="14"/>
                  </a:cubicBezTo>
                  <a:cubicBezTo>
                    <a:pt x="23" y="6"/>
                    <a:pt x="23" y="6"/>
                    <a:pt x="23" y="6"/>
                  </a:cubicBezTo>
                  <a:cubicBezTo>
                    <a:pt x="24" y="6"/>
                    <a:pt x="23" y="5"/>
                    <a:pt x="23" y="5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8" name="Freeform 239"/>
            <p:cNvSpPr>
              <a:spLocks/>
            </p:cNvSpPr>
            <p:nvPr userDrawn="1"/>
          </p:nvSpPr>
          <p:spPr bwMode="auto">
            <a:xfrm>
              <a:off x="8589963" y="4445001"/>
              <a:ext cx="46038" cy="26988"/>
            </a:xfrm>
            <a:custGeom>
              <a:avLst/>
              <a:gdLst>
                <a:gd name="T0" fmla="*/ 29 w 29"/>
                <a:gd name="T1" fmla="*/ 4 h 17"/>
                <a:gd name="T2" fmla="*/ 22 w 29"/>
                <a:gd name="T3" fmla="*/ 0 h 17"/>
                <a:gd name="T4" fmla="*/ 19 w 29"/>
                <a:gd name="T5" fmla="*/ 0 h 17"/>
                <a:gd name="T6" fmla="*/ 1 w 29"/>
                <a:gd name="T7" fmla="*/ 11 h 17"/>
                <a:gd name="T8" fmla="*/ 1 w 29"/>
                <a:gd name="T9" fmla="*/ 12 h 17"/>
                <a:gd name="T10" fmla="*/ 7 w 29"/>
                <a:gd name="T11" fmla="*/ 16 h 17"/>
                <a:gd name="T12" fmla="*/ 10 w 29"/>
                <a:gd name="T13" fmla="*/ 16 h 17"/>
                <a:gd name="T14" fmla="*/ 29 w 29"/>
                <a:gd name="T15" fmla="*/ 5 h 17"/>
                <a:gd name="T16" fmla="*/ 29 w 29"/>
                <a:gd name="T17" fmla="*/ 4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" h="17">
                  <a:moveTo>
                    <a:pt x="29" y="4"/>
                  </a:moveTo>
                  <a:cubicBezTo>
                    <a:pt x="22" y="0"/>
                    <a:pt x="22" y="0"/>
                    <a:pt x="22" y="0"/>
                  </a:cubicBezTo>
                  <a:cubicBezTo>
                    <a:pt x="21" y="0"/>
                    <a:pt x="20" y="0"/>
                    <a:pt x="19" y="0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11"/>
                    <a:pt x="0" y="12"/>
                    <a:pt x="1" y="12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8" y="17"/>
                    <a:pt x="9" y="17"/>
                    <a:pt x="10" y="16"/>
                  </a:cubicBezTo>
                  <a:cubicBezTo>
                    <a:pt x="29" y="5"/>
                    <a:pt x="29" y="5"/>
                    <a:pt x="29" y="5"/>
                  </a:cubicBezTo>
                  <a:cubicBezTo>
                    <a:pt x="29" y="5"/>
                    <a:pt x="29" y="4"/>
                    <a:pt x="29" y="4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9" name="Freeform 240"/>
            <p:cNvSpPr>
              <a:spLocks/>
            </p:cNvSpPr>
            <p:nvPr userDrawn="1"/>
          </p:nvSpPr>
          <p:spPr bwMode="auto">
            <a:xfrm>
              <a:off x="8599488" y="4379913"/>
              <a:ext cx="17463" cy="9525"/>
            </a:xfrm>
            <a:custGeom>
              <a:avLst/>
              <a:gdLst>
                <a:gd name="T0" fmla="*/ 5 w 11"/>
                <a:gd name="T1" fmla="*/ 6 h 6"/>
                <a:gd name="T2" fmla="*/ 6 w 11"/>
                <a:gd name="T3" fmla="*/ 6 h 6"/>
                <a:gd name="T4" fmla="*/ 11 w 11"/>
                <a:gd name="T5" fmla="*/ 3 h 6"/>
                <a:gd name="T6" fmla="*/ 11 w 11"/>
                <a:gd name="T7" fmla="*/ 3 h 6"/>
                <a:gd name="T8" fmla="*/ 6 w 11"/>
                <a:gd name="T9" fmla="*/ 0 h 6"/>
                <a:gd name="T10" fmla="*/ 5 w 11"/>
                <a:gd name="T11" fmla="*/ 0 h 6"/>
                <a:gd name="T12" fmla="*/ 1 w 11"/>
                <a:gd name="T13" fmla="*/ 3 h 6"/>
                <a:gd name="T14" fmla="*/ 1 w 11"/>
                <a:gd name="T15" fmla="*/ 3 h 6"/>
                <a:gd name="T16" fmla="*/ 5 w 11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5" y="6"/>
                  </a:moveTo>
                  <a:cubicBezTo>
                    <a:pt x="5" y="6"/>
                    <a:pt x="6" y="6"/>
                    <a:pt x="6" y="6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3"/>
                    <a:pt x="1" y="3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0" name="Freeform 241"/>
            <p:cNvSpPr>
              <a:spLocks/>
            </p:cNvSpPr>
            <p:nvPr userDrawn="1"/>
          </p:nvSpPr>
          <p:spPr bwMode="auto">
            <a:xfrm>
              <a:off x="8589963" y="4386263"/>
              <a:ext cx="15875" cy="9525"/>
            </a:xfrm>
            <a:custGeom>
              <a:avLst/>
              <a:gdLst>
                <a:gd name="T0" fmla="*/ 4 w 10"/>
                <a:gd name="T1" fmla="*/ 6 h 6"/>
                <a:gd name="T2" fmla="*/ 6 w 10"/>
                <a:gd name="T3" fmla="*/ 6 h 6"/>
                <a:gd name="T4" fmla="*/ 10 w 10"/>
                <a:gd name="T5" fmla="*/ 3 h 6"/>
                <a:gd name="T6" fmla="*/ 10 w 10"/>
                <a:gd name="T7" fmla="*/ 2 h 6"/>
                <a:gd name="T8" fmla="*/ 6 w 10"/>
                <a:gd name="T9" fmla="*/ 0 h 6"/>
                <a:gd name="T10" fmla="*/ 4 w 10"/>
                <a:gd name="T11" fmla="*/ 0 h 6"/>
                <a:gd name="T12" fmla="*/ 0 w 10"/>
                <a:gd name="T13" fmla="*/ 2 h 6"/>
                <a:gd name="T14" fmla="*/ 0 w 10"/>
                <a:gd name="T15" fmla="*/ 3 h 6"/>
                <a:gd name="T16" fmla="*/ 4 w 10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6">
                  <a:moveTo>
                    <a:pt x="4" y="6"/>
                  </a:moveTo>
                  <a:cubicBezTo>
                    <a:pt x="5" y="6"/>
                    <a:pt x="5" y="6"/>
                    <a:pt x="6" y="6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3"/>
                    <a:pt x="10" y="3"/>
                    <a:pt x="10" y="2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5" y="0"/>
                    <a:pt x="5" y="0"/>
                    <a:pt x="4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lnTo>
                    <a:pt x="4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1" name="Freeform 242"/>
            <p:cNvSpPr>
              <a:spLocks/>
            </p:cNvSpPr>
            <p:nvPr userDrawn="1"/>
          </p:nvSpPr>
          <p:spPr bwMode="auto">
            <a:xfrm>
              <a:off x="8610601" y="4373563"/>
              <a:ext cx="17463" cy="9525"/>
            </a:xfrm>
            <a:custGeom>
              <a:avLst/>
              <a:gdLst>
                <a:gd name="T0" fmla="*/ 5 w 11"/>
                <a:gd name="T1" fmla="*/ 6 h 6"/>
                <a:gd name="T2" fmla="*/ 6 w 11"/>
                <a:gd name="T3" fmla="*/ 6 h 6"/>
                <a:gd name="T4" fmla="*/ 10 w 11"/>
                <a:gd name="T5" fmla="*/ 3 h 6"/>
                <a:gd name="T6" fmla="*/ 10 w 11"/>
                <a:gd name="T7" fmla="*/ 3 h 6"/>
                <a:gd name="T8" fmla="*/ 6 w 11"/>
                <a:gd name="T9" fmla="*/ 0 h 6"/>
                <a:gd name="T10" fmla="*/ 5 w 11"/>
                <a:gd name="T11" fmla="*/ 0 h 6"/>
                <a:gd name="T12" fmla="*/ 0 w 11"/>
                <a:gd name="T13" fmla="*/ 3 h 6"/>
                <a:gd name="T14" fmla="*/ 0 w 11"/>
                <a:gd name="T15" fmla="*/ 3 h 6"/>
                <a:gd name="T16" fmla="*/ 5 w 11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5" y="6"/>
                  </a:moveTo>
                  <a:cubicBezTo>
                    <a:pt x="5" y="6"/>
                    <a:pt x="6" y="6"/>
                    <a:pt x="6" y="6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1" y="3"/>
                    <a:pt x="11" y="3"/>
                    <a:pt x="10" y="3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2" name="Freeform 243"/>
            <p:cNvSpPr>
              <a:spLocks/>
            </p:cNvSpPr>
            <p:nvPr userDrawn="1"/>
          </p:nvSpPr>
          <p:spPr bwMode="auto">
            <a:xfrm>
              <a:off x="8631238" y="4360863"/>
              <a:ext cx="17463" cy="11113"/>
            </a:xfrm>
            <a:custGeom>
              <a:avLst/>
              <a:gdLst>
                <a:gd name="T0" fmla="*/ 5 w 11"/>
                <a:gd name="T1" fmla="*/ 6 h 7"/>
                <a:gd name="T2" fmla="*/ 6 w 11"/>
                <a:gd name="T3" fmla="*/ 6 h 7"/>
                <a:gd name="T4" fmla="*/ 11 w 11"/>
                <a:gd name="T5" fmla="*/ 4 h 7"/>
                <a:gd name="T6" fmla="*/ 11 w 11"/>
                <a:gd name="T7" fmla="*/ 3 h 7"/>
                <a:gd name="T8" fmla="*/ 6 w 11"/>
                <a:gd name="T9" fmla="*/ 0 h 7"/>
                <a:gd name="T10" fmla="*/ 5 w 11"/>
                <a:gd name="T11" fmla="*/ 0 h 7"/>
                <a:gd name="T12" fmla="*/ 1 w 11"/>
                <a:gd name="T13" fmla="*/ 3 h 7"/>
                <a:gd name="T14" fmla="*/ 1 w 11"/>
                <a:gd name="T15" fmla="*/ 4 h 7"/>
                <a:gd name="T16" fmla="*/ 5 w 11"/>
                <a:gd name="T17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7">
                  <a:moveTo>
                    <a:pt x="5" y="6"/>
                  </a:moveTo>
                  <a:cubicBezTo>
                    <a:pt x="5" y="7"/>
                    <a:pt x="6" y="7"/>
                    <a:pt x="6" y="6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3"/>
                    <a:pt x="11" y="3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4"/>
                    <a:pt x="1" y="4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3" name="Freeform 244"/>
            <p:cNvSpPr>
              <a:spLocks/>
            </p:cNvSpPr>
            <p:nvPr userDrawn="1"/>
          </p:nvSpPr>
          <p:spPr bwMode="auto">
            <a:xfrm>
              <a:off x="8620126" y="4367213"/>
              <a:ext cx="17463" cy="9525"/>
            </a:xfrm>
            <a:custGeom>
              <a:avLst/>
              <a:gdLst>
                <a:gd name="T0" fmla="*/ 5 w 11"/>
                <a:gd name="T1" fmla="*/ 6 h 6"/>
                <a:gd name="T2" fmla="*/ 7 w 11"/>
                <a:gd name="T3" fmla="*/ 6 h 6"/>
                <a:gd name="T4" fmla="*/ 11 w 11"/>
                <a:gd name="T5" fmla="*/ 4 h 6"/>
                <a:gd name="T6" fmla="*/ 11 w 11"/>
                <a:gd name="T7" fmla="*/ 3 h 6"/>
                <a:gd name="T8" fmla="*/ 7 w 11"/>
                <a:gd name="T9" fmla="*/ 0 h 6"/>
                <a:gd name="T10" fmla="*/ 5 w 11"/>
                <a:gd name="T11" fmla="*/ 0 h 6"/>
                <a:gd name="T12" fmla="*/ 1 w 11"/>
                <a:gd name="T13" fmla="*/ 3 h 6"/>
                <a:gd name="T14" fmla="*/ 1 w 11"/>
                <a:gd name="T15" fmla="*/ 4 h 6"/>
                <a:gd name="T16" fmla="*/ 5 w 11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5" y="6"/>
                  </a:moveTo>
                  <a:cubicBezTo>
                    <a:pt x="6" y="6"/>
                    <a:pt x="6" y="6"/>
                    <a:pt x="7" y="6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6" y="0"/>
                    <a:pt x="5" y="0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1" y="3"/>
                    <a:pt x="1" y="4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4" name="Freeform 245"/>
            <p:cNvSpPr>
              <a:spLocks/>
            </p:cNvSpPr>
            <p:nvPr userDrawn="1"/>
          </p:nvSpPr>
          <p:spPr bwMode="auto">
            <a:xfrm>
              <a:off x="8704263" y="4318001"/>
              <a:ext cx="17463" cy="11113"/>
            </a:xfrm>
            <a:custGeom>
              <a:avLst/>
              <a:gdLst>
                <a:gd name="T0" fmla="*/ 5 w 11"/>
                <a:gd name="T1" fmla="*/ 6 h 7"/>
                <a:gd name="T2" fmla="*/ 6 w 11"/>
                <a:gd name="T3" fmla="*/ 6 h 7"/>
                <a:gd name="T4" fmla="*/ 11 w 11"/>
                <a:gd name="T5" fmla="*/ 4 h 7"/>
                <a:gd name="T6" fmla="*/ 11 w 11"/>
                <a:gd name="T7" fmla="*/ 3 h 7"/>
                <a:gd name="T8" fmla="*/ 6 w 11"/>
                <a:gd name="T9" fmla="*/ 1 h 7"/>
                <a:gd name="T10" fmla="*/ 5 w 11"/>
                <a:gd name="T11" fmla="*/ 1 h 7"/>
                <a:gd name="T12" fmla="*/ 1 w 11"/>
                <a:gd name="T13" fmla="*/ 3 h 7"/>
                <a:gd name="T14" fmla="*/ 1 w 11"/>
                <a:gd name="T15" fmla="*/ 4 h 7"/>
                <a:gd name="T16" fmla="*/ 5 w 11"/>
                <a:gd name="T17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7">
                  <a:moveTo>
                    <a:pt x="5" y="6"/>
                  </a:moveTo>
                  <a:cubicBezTo>
                    <a:pt x="5" y="7"/>
                    <a:pt x="6" y="7"/>
                    <a:pt x="6" y="6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3"/>
                    <a:pt x="11" y="3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5" y="0"/>
                    <a:pt x="5" y="1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4"/>
                    <a:pt x="1" y="4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5" name="Freeform 246"/>
            <p:cNvSpPr>
              <a:spLocks/>
            </p:cNvSpPr>
            <p:nvPr userDrawn="1"/>
          </p:nvSpPr>
          <p:spPr bwMode="auto">
            <a:xfrm>
              <a:off x="8694738" y="4324351"/>
              <a:ext cx="17463" cy="11113"/>
            </a:xfrm>
            <a:custGeom>
              <a:avLst/>
              <a:gdLst>
                <a:gd name="T0" fmla="*/ 4 w 11"/>
                <a:gd name="T1" fmla="*/ 6 h 7"/>
                <a:gd name="T2" fmla="*/ 6 w 11"/>
                <a:gd name="T3" fmla="*/ 6 h 7"/>
                <a:gd name="T4" fmla="*/ 10 w 11"/>
                <a:gd name="T5" fmla="*/ 4 h 7"/>
                <a:gd name="T6" fmla="*/ 10 w 11"/>
                <a:gd name="T7" fmla="*/ 3 h 7"/>
                <a:gd name="T8" fmla="*/ 6 w 11"/>
                <a:gd name="T9" fmla="*/ 0 h 7"/>
                <a:gd name="T10" fmla="*/ 4 w 11"/>
                <a:gd name="T11" fmla="*/ 0 h 7"/>
                <a:gd name="T12" fmla="*/ 0 w 11"/>
                <a:gd name="T13" fmla="*/ 3 h 7"/>
                <a:gd name="T14" fmla="*/ 0 w 11"/>
                <a:gd name="T15" fmla="*/ 4 h 7"/>
                <a:gd name="T16" fmla="*/ 4 w 11"/>
                <a:gd name="T17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7">
                  <a:moveTo>
                    <a:pt x="4" y="6"/>
                  </a:moveTo>
                  <a:cubicBezTo>
                    <a:pt x="5" y="7"/>
                    <a:pt x="5" y="7"/>
                    <a:pt x="6" y="6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1" y="4"/>
                    <a:pt x="11" y="3"/>
                    <a:pt x="10" y="3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5" y="0"/>
                    <a:pt x="5" y="0"/>
                    <a:pt x="4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lnTo>
                    <a:pt x="4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6" name="Freeform 247"/>
            <p:cNvSpPr>
              <a:spLocks/>
            </p:cNvSpPr>
            <p:nvPr userDrawn="1"/>
          </p:nvSpPr>
          <p:spPr bwMode="auto">
            <a:xfrm>
              <a:off x="8683626" y="4330701"/>
              <a:ext cx="17463" cy="9525"/>
            </a:xfrm>
            <a:custGeom>
              <a:avLst/>
              <a:gdLst>
                <a:gd name="T0" fmla="*/ 5 w 11"/>
                <a:gd name="T1" fmla="*/ 6 h 6"/>
                <a:gd name="T2" fmla="*/ 6 w 11"/>
                <a:gd name="T3" fmla="*/ 6 h 6"/>
                <a:gd name="T4" fmla="*/ 10 w 11"/>
                <a:gd name="T5" fmla="*/ 4 h 6"/>
                <a:gd name="T6" fmla="*/ 10 w 11"/>
                <a:gd name="T7" fmla="*/ 3 h 6"/>
                <a:gd name="T8" fmla="*/ 6 w 11"/>
                <a:gd name="T9" fmla="*/ 0 h 6"/>
                <a:gd name="T10" fmla="*/ 5 w 11"/>
                <a:gd name="T11" fmla="*/ 0 h 6"/>
                <a:gd name="T12" fmla="*/ 0 w 11"/>
                <a:gd name="T13" fmla="*/ 3 h 6"/>
                <a:gd name="T14" fmla="*/ 0 w 11"/>
                <a:gd name="T15" fmla="*/ 4 h 6"/>
                <a:gd name="T16" fmla="*/ 5 w 11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5" y="6"/>
                  </a:moveTo>
                  <a:cubicBezTo>
                    <a:pt x="5" y="6"/>
                    <a:pt x="6" y="6"/>
                    <a:pt x="6" y="6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1" y="4"/>
                    <a:pt x="11" y="3"/>
                    <a:pt x="10" y="3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7" name="Freeform 248"/>
            <p:cNvSpPr>
              <a:spLocks/>
            </p:cNvSpPr>
            <p:nvPr userDrawn="1"/>
          </p:nvSpPr>
          <p:spPr bwMode="auto">
            <a:xfrm>
              <a:off x="8704263" y="4330701"/>
              <a:ext cx="26988" cy="15875"/>
            </a:xfrm>
            <a:custGeom>
              <a:avLst/>
              <a:gdLst>
                <a:gd name="T0" fmla="*/ 7 w 17"/>
                <a:gd name="T1" fmla="*/ 0 h 10"/>
                <a:gd name="T2" fmla="*/ 0 w 17"/>
                <a:gd name="T3" fmla="*/ 4 h 10"/>
                <a:gd name="T4" fmla="*/ 0 w 17"/>
                <a:gd name="T5" fmla="*/ 5 h 10"/>
                <a:gd name="T6" fmla="*/ 7 w 17"/>
                <a:gd name="T7" fmla="*/ 9 h 10"/>
                <a:gd name="T8" fmla="*/ 9 w 17"/>
                <a:gd name="T9" fmla="*/ 9 h 10"/>
                <a:gd name="T10" fmla="*/ 16 w 17"/>
                <a:gd name="T11" fmla="*/ 5 h 10"/>
                <a:gd name="T12" fmla="*/ 16 w 17"/>
                <a:gd name="T13" fmla="*/ 4 h 10"/>
                <a:gd name="T14" fmla="*/ 9 w 17"/>
                <a:gd name="T15" fmla="*/ 0 h 10"/>
                <a:gd name="T16" fmla="*/ 7 w 17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7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10"/>
                    <a:pt x="9" y="10"/>
                    <a:pt x="9" y="9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7" y="5"/>
                    <a:pt x="17" y="4"/>
                    <a:pt x="16" y="4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8" y="0"/>
                    <a:pt x="7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8" name="Freeform 249"/>
            <p:cNvSpPr>
              <a:spLocks/>
            </p:cNvSpPr>
            <p:nvPr userDrawn="1"/>
          </p:nvSpPr>
          <p:spPr bwMode="auto">
            <a:xfrm>
              <a:off x="8672513" y="4337051"/>
              <a:ext cx="17463" cy="9525"/>
            </a:xfrm>
            <a:custGeom>
              <a:avLst/>
              <a:gdLst>
                <a:gd name="T0" fmla="*/ 5 w 11"/>
                <a:gd name="T1" fmla="*/ 6 h 6"/>
                <a:gd name="T2" fmla="*/ 7 w 11"/>
                <a:gd name="T3" fmla="*/ 6 h 6"/>
                <a:gd name="T4" fmla="*/ 11 w 11"/>
                <a:gd name="T5" fmla="*/ 3 h 6"/>
                <a:gd name="T6" fmla="*/ 11 w 11"/>
                <a:gd name="T7" fmla="*/ 3 h 6"/>
                <a:gd name="T8" fmla="*/ 7 w 11"/>
                <a:gd name="T9" fmla="*/ 0 h 6"/>
                <a:gd name="T10" fmla="*/ 5 w 11"/>
                <a:gd name="T11" fmla="*/ 0 h 6"/>
                <a:gd name="T12" fmla="*/ 1 w 11"/>
                <a:gd name="T13" fmla="*/ 3 h 6"/>
                <a:gd name="T14" fmla="*/ 1 w 11"/>
                <a:gd name="T15" fmla="*/ 3 h 6"/>
                <a:gd name="T16" fmla="*/ 5 w 11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5" y="6"/>
                  </a:moveTo>
                  <a:cubicBezTo>
                    <a:pt x="6" y="6"/>
                    <a:pt x="6" y="6"/>
                    <a:pt x="7" y="6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6" y="0"/>
                    <a:pt x="5" y="0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3"/>
                    <a:pt x="1" y="3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9" name="Freeform 250"/>
            <p:cNvSpPr>
              <a:spLocks/>
            </p:cNvSpPr>
            <p:nvPr userDrawn="1"/>
          </p:nvSpPr>
          <p:spPr bwMode="auto">
            <a:xfrm>
              <a:off x="8726488" y="4335463"/>
              <a:ext cx="26988" cy="15875"/>
            </a:xfrm>
            <a:custGeom>
              <a:avLst/>
              <a:gdLst>
                <a:gd name="T0" fmla="*/ 8 w 17"/>
                <a:gd name="T1" fmla="*/ 0 h 10"/>
                <a:gd name="T2" fmla="*/ 1 w 17"/>
                <a:gd name="T3" fmla="*/ 4 h 10"/>
                <a:gd name="T4" fmla="*/ 1 w 17"/>
                <a:gd name="T5" fmla="*/ 6 h 10"/>
                <a:gd name="T6" fmla="*/ 8 w 17"/>
                <a:gd name="T7" fmla="*/ 10 h 10"/>
                <a:gd name="T8" fmla="*/ 10 w 17"/>
                <a:gd name="T9" fmla="*/ 10 h 10"/>
                <a:gd name="T10" fmla="*/ 17 w 17"/>
                <a:gd name="T11" fmla="*/ 6 h 10"/>
                <a:gd name="T12" fmla="*/ 17 w 17"/>
                <a:gd name="T13" fmla="*/ 4 h 10"/>
                <a:gd name="T14" fmla="*/ 10 w 17"/>
                <a:gd name="T15" fmla="*/ 0 h 10"/>
                <a:gd name="T16" fmla="*/ 8 w 17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8" y="0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5"/>
                    <a:pt x="17" y="5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0" name="Freeform 251"/>
            <p:cNvSpPr>
              <a:spLocks/>
            </p:cNvSpPr>
            <p:nvPr userDrawn="1"/>
          </p:nvSpPr>
          <p:spPr bwMode="auto">
            <a:xfrm>
              <a:off x="8662988" y="4343401"/>
              <a:ext cx="17463" cy="9525"/>
            </a:xfrm>
            <a:custGeom>
              <a:avLst/>
              <a:gdLst>
                <a:gd name="T0" fmla="*/ 5 w 11"/>
                <a:gd name="T1" fmla="*/ 6 h 6"/>
                <a:gd name="T2" fmla="*/ 6 w 11"/>
                <a:gd name="T3" fmla="*/ 6 h 6"/>
                <a:gd name="T4" fmla="*/ 11 w 11"/>
                <a:gd name="T5" fmla="*/ 3 h 6"/>
                <a:gd name="T6" fmla="*/ 11 w 11"/>
                <a:gd name="T7" fmla="*/ 2 h 6"/>
                <a:gd name="T8" fmla="*/ 6 w 11"/>
                <a:gd name="T9" fmla="*/ 0 h 6"/>
                <a:gd name="T10" fmla="*/ 5 w 11"/>
                <a:gd name="T11" fmla="*/ 0 h 6"/>
                <a:gd name="T12" fmla="*/ 0 w 11"/>
                <a:gd name="T13" fmla="*/ 2 h 6"/>
                <a:gd name="T14" fmla="*/ 1 w 11"/>
                <a:gd name="T15" fmla="*/ 3 h 6"/>
                <a:gd name="T16" fmla="*/ 5 w 11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5" y="6"/>
                  </a:moveTo>
                  <a:cubicBezTo>
                    <a:pt x="5" y="6"/>
                    <a:pt x="6" y="6"/>
                    <a:pt x="6" y="6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3"/>
                    <a:pt x="11" y="3"/>
                    <a:pt x="11" y="2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1" y="3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1" name="Freeform 252"/>
            <p:cNvSpPr>
              <a:spLocks/>
            </p:cNvSpPr>
            <p:nvPr userDrawn="1"/>
          </p:nvSpPr>
          <p:spPr bwMode="auto">
            <a:xfrm>
              <a:off x="8686801" y="4340226"/>
              <a:ext cx="26988" cy="15875"/>
            </a:xfrm>
            <a:custGeom>
              <a:avLst/>
              <a:gdLst>
                <a:gd name="T0" fmla="*/ 8 w 17"/>
                <a:gd name="T1" fmla="*/ 0 h 10"/>
                <a:gd name="T2" fmla="*/ 1 w 17"/>
                <a:gd name="T3" fmla="*/ 4 h 10"/>
                <a:gd name="T4" fmla="*/ 1 w 17"/>
                <a:gd name="T5" fmla="*/ 5 h 10"/>
                <a:gd name="T6" fmla="*/ 8 w 17"/>
                <a:gd name="T7" fmla="*/ 9 h 10"/>
                <a:gd name="T8" fmla="*/ 10 w 17"/>
                <a:gd name="T9" fmla="*/ 9 h 10"/>
                <a:gd name="T10" fmla="*/ 17 w 17"/>
                <a:gd name="T11" fmla="*/ 5 h 10"/>
                <a:gd name="T12" fmla="*/ 17 w 17"/>
                <a:gd name="T13" fmla="*/ 4 h 10"/>
                <a:gd name="T14" fmla="*/ 10 w 17"/>
                <a:gd name="T15" fmla="*/ 0 h 10"/>
                <a:gd name="T16" fmla="*/ 8 w 17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8" y="0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1" y="5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10"/>
                    <a:pt x="9" y="10"/>
                    <a:pt x="10" y="9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5"/>
                    <a:pt x="17" y="5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2" name="Freeform 253"/>
            <p:cNvSpPr>
              <a:spLocks/>
            </p:cNvSpPr>
            <p:nvPr userDrawn="1"/>
          </p:nvSpPr>
          <p:spPr bwMode="auto">
            <a:xfrm>
              <a:off x="8748713" y="4343401"/>
              <a:ext cx="26988" cy="15875"/>
            </a:xfrm>
            <a:custGeom>
              <a:avLst/>
              <a:gdLst>
                <a:gd name="T0" fmla="*/ 9 w 17"/>
                <a:gd name="T1" fmla="*/ 9 h 10"/>
                <a:gd name="T2" fmla="*/ 16 w 17"/>
                <a:gd name="T3" fmla="*/ 5 h 10"/>
                <a:gd name="T4" fmla="*/ 16 w 17"/>
                <a:gd name="T5" fmla="*/ 4 h 10"/>
                <a:gd name="T6" fmla="*/ 9 w 17"/>
                <a:gd name="T7" fmla="*/ 0 h 10"/>
                <a:gd name="T8" fmla="*/ 7 w 17"/>
                <a:gd name="T9" fmla="*/ 0 h 10"/>
                <a:gd name="T10" fmla="*/ 0 w 17"/>
                <a:gd name="T11" fmla="*/ 4 h 10"/>
                <a:gd name="T12" fmla="*/ 0 w 17"/>
                <a:gd name="T13" fmla="*/ 5 h 10"/>
                <a:gd name="T14" fmla="*/ 7 w 17"/>
                <a:gd name="T15" fmla="*/ 9 h 10"/>
                <a:gd name="T16" fmla="*/ 9 w 17"/>
                <a:gd name="T17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9" y="9"/>
                  </a:moveTo>
                  <a:cubicBezTo>
                    <a:pt x="16" y="5"/>
                    <a:pt x="16" y="5"/>
                    <a:pt x="16" y="5"/>
                  </a:cubicBezTo>
                  <a:cubicBezTo>
                    <a:pt x="17" y="5"/>
                    <a:pt x="17" y="4"/>
                    <a:pt x="16" y="4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8" y="0"/>
                    <a:pt x="7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10"/>
                    <a:pt x="9" y="10"/>
                    <a:pt x="9" y="9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3" name="Freeform 254"/>
            <p:cNvSpPr>
              <a:spLocks/>
            </p:cNvSpPr>
            <p:nvPr userDrawn="1"/>
          </p:nvSpPr>
          <p:spPr bwMode="auto">
            <a:xfrm>
              <a:off x="8710613" y="4344988"/>
              <a:ext cx="26988" cy="15875"/>
            </a:xfrm>
            <a:custGeom>
              <a:avLst/>
              <a:gdLst>
                <a:gd name="T0" fmla="*/ 7 w 17"/>
                <a:gd name="T1" fmla="*/ 0 h 10"/>
                <a:gd name="T2" fmla="*/ 0 w 17"/>
                <a:gd name="T3" fmla="*/ 4 h 10"/>
                <a:gd name="T4" fmla="*/ 0 w 17"/>
                <a:gd name="T5" fmla="*/ 6 h 10"/>
                <a:gd name="T6" fmla="*/ 7 w 17"/>
                <a:gd name="T7" fmla="*/ 10 h 10"/>
                <a:gd name="T8" fmla="*/ 10 w 17"/>
                <a:gd name="T9" fmla="*/ 10 h 10"/>
                <a:gd name="T10" fmla="*/ 16 w 17"/>
                <a:gd name="T11" fmla="*/ 6 h 10"/>
                <a:gd name="T12" fmla="*/ 16 w 17"/>
                <a:gd name="T13" fmla="*/ 4 h 10"/>
                <a:gd name="T14" fmla="*/ 9 w 17"/>
                <a:gd name="T15" fmla="*/ 0 h 10"/>
                <a:gd name="T16" fmla="*/ 7 w 17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7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7" y="5"/>
                    <a:pt x="17" y="5"/>
                    <a:pt x="16" y="4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8" y="0"/>
                    <a:pt x="7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4" name="Freeform 255"/>
            <p:cNvSpPr>
              <a:spLocks/>
            </p:cNvSpPr>
            <p:nvPr userDrawn="1"/>
          </p:nvSpPr>
          <p:spPr bwMode="auto">
            <a:xfrm>
              <a:off x="8775701" y="4348163"/>
              <a:ext cx="26988" cy="15875"/>
            </a:xfrm>
            <a:custGeom>
              <a:avLst/>
              <a:gdLst>
                <a:gd name="T0" fmla="*/ 9 w 17"/>
                <a:gd name="T1" fmla="*/ 9 h 10"/>
                <a:gd name="T2" fmla="*/ 16 w 17"/>
                <a:gd name="T3" fmla="*/ 6 h 10"/>
                <a:gd name="T4" fmla="*/ 16 w 17"/>
                <a:gd name="T5" fmla="*/ 4 h 10"/>
                <a:gd name="T6" fmla="*/ 9 w 17"/>
                <a:gd name="T7" fmla="*/ 0 h 10"/>
                <a:gd name="T8" fmla="*/ 7 w 17"/>
                <a:gd name="T9" fmla="*/ 0 h 10"/>
                <a:gd name="T10" fmla="*/ 0 w 17"/>
                <a:gd name="T11" fmla="*/ 4 h 10"/>
                <a:gd name="T12" fmla="*/ 0 w 17"/>
                <a:gd name="T13" fmla="*/ 6 h 10"/>
                <a:gd name="T14" fmla="*/ 7 w 17"/>
                <a:gd name="T15" fmla="*/ 9 h 10"/>
                <a:gd name="T16" fmla="*/ 9 w 17"/>
                <a:gd name="T17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9" y="9"/>
                  </a:moveTo>
                  <a:cubicBezTo>
                    <a:pt x="16" y="6"/>
                    <a:pt x="16" y="6"/>
                    <a:pt x="16" y="6"/>
                  </a:cubicBezTo>
                  <a:cubicBezTo>
                    <a:pt x="17" y="5"/>
                    <a:pt x="17" y="5"/>
                    <a:pt x="16" y="4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8" y="0"/>
                    <a:pt x="7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10"/>
                    <a:pt x="9" y="10"/>
                    <a:pt x="9" y="9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5" name="Freeform 256"/>
            <p:cNvSpPr>
              <a:spLocks/>
            </p:cNvSpPr>
            <p:nvPr userDrawn="1"/>
          </p:nvSpPr>
          <p:spPr bwMode="auto">
            <a:xfrm>
              <a:off x="8670926" y="4349751"/>
              <a:ext cx="26988" cy="15875"/>
            </a:xfrm>
            <a:custGeom>
              <a:avLst/>
              <a:gdLst>
                <a:gd name="T0" fmla="*/ 7 w 17"/>
                <a:gd name="T1" fmla="*/ 0 h 10"/>
                <a:gd name="T2" fmla="*/ 0 w 17"/>
                <a:gd name="T3" fmla="*/ 4 h 10"/>
                <a:gd name="T4" fmla="*/ 0 w 17"/>
                <a:gd name="T5" fmla="*/ 6 h 10"/>
                <a:gd name="T6" fmla="*/ 7 w 17"/>
                <a:gd name="T7" fmla="*/ 9 h 10"/>
                <a:gd name="T8" fmla="*/ 9 w 17"/>
                <a:gd name="T9" fmla="*/ 9 h 10"/>
                <a:gd name="T10" fmla="*/ 16 w 17"/>
                <a:gd name="T11" fmla="*/ 6 h 10"/>
                <a:gd name="T12" fmla="*/ 16 w 17"/>
                <a:gd name="T13" fmla="*/ 4 h 10"/>
                <a:gd name="T14" fmla="*/ 9 w 17"/>
                <a:gd name="T15" fmla="*/ 0 h 10"/>
                <a:gd name="T16" fmla="*/ 7 w 17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7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10"/>
                    <a:pt x="9" y="10"/>
                    <a:pt x="9" y="9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7" y="5"/>
                    <a:pt x="17" y="5"/>
                    <a:pt x="16" y="4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8" y="0"/>
                    <a:pt x="7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6" name="Freeform 257"/>
            <p:cNvSpPr>
              <a:spLocks/>
            </p:cNvSpPr>
            <p:nvPr userDrawn="1"/>
          </p:nvSpPr>
          <p:spPr bwMode="auto">
            <a:xfrm>
              <a:off x="8731251" y="4352926"/>
              <a:ext cx="26988" cy="15875"/>
            </a:xfrm>
            <a:custGeom>
              <a:avLst/>
              <a:gdLst>
                <a:gd name="T0" fmla="*/ 10 w 17"/>
                <a:gd name="T1" fmla="*/ 9 h 10"/>
                <a:gd name="T2" fmla="*/ 17 w 17"/>
                <a:gd name="T3" fmla="*/ 5 h 10"/>
                <a:gd name="T4" fmla="*/ 17 w 17"/>
                <a:gd name="T5" fmla="*/ 4 h 10"/>
                <a:gd name="T6" fmla="*/ 10 w 17"/>
                <a:gd name="T7" fmla="*/ 0 h 10"/>
                <a:gd name="T8" fmla="*/ 8 w 17"/>
                <a:gd name="T9" fmla="*/ 0 h 10"/>
                <a:gd name="T10" fmla="*/ 1 w 17"/>
                <a:gd name="T11" fmla="*/ 4 h 10"/>
                <a:gd name="T12" fmla="*/ 1 w 17"/>
                <a:gd name="T13" fmla="*/ 5 h 10"/>
                <a:gd name="T14" fmla="*/ 8 w 17"/>
                <a:gd name="T15" fmla="*/ 9 h 10"/>
                <a:gd name="T16" fmla="*/ 10 w 17"/>
                <a:gd name="T17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9"/>
                  </a:moveTo>
                  <a:cubicBezTo>
                    <a:pt x="17" y="5"/>
                    <a:pt x="17" y="5"/>
                    <a:pt x="17" y="5"/>
                  </a:cubicBezTo>
                  <a:cubicBezTo>
                    <a:pt x="17" y="5"/>
                    <a:pt x="17" y="4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8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1" y="5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10"/>
                    <a:pt x="9" y="10"/>
                    <a:pt x="10" y="9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7" name="Freeform 258"/>
            <p:cNvSpPr>
              <a:spLocks/>
            </p:cNvSpPr>
            <p:nvPr userDrawn="1"/>
          </p:nvSpPr>
          <p:spPr bwMode="auto">
            <a:xfrm>
              <a:off x="8758238" y="4357688"/>
              <a:ext cx="26988" cy="15875"/>
            </a:xfrm>
            <a:custGeom>
              <a:avLst/>
              <a:gdLst>
                <a:gd name="T0" fmla="*/ 10 w 17"/>
                <a:gd name="T1" fmla="*/ 10 h 10"/>
                <a:gd name="T2" fmla="*/ 17 w 17"/>
                <a:gd name="T3" fmla="*/ 6 h 10"/>
                <a:gd name="T4" fmla="*/ 17 w 17"/>
                <a:gd name="T5" fmla="*/ 4 h 10"/>
                <a:gd name="T6" fmla="*/ 10 w 17"/>
                <a:gd name="T7" fmla="*/ 0 h 10"/>
                <a:gd name="T8" fmla="*/ 8 w 17"/>
                <a:gd name="T9" fmla="*/ 0 h 10"/>
                <a:gd name="T10" fmla="*/ 1 w 17"/>
                <a:gd name="T11" fmla="*/ 4 h 10"/>
                <a:gd name="T12" fmla="*/ 1 w 17"/>
                <a:gd name="T13" fmla="*/ 6 h 10"/>
                <a:gd name="T14" fmla="*/ 8 w 17"/>
                <a:gd name="T15" fmla="*/ 10 h 10"/>
                <a:gd name="T16" fmla="*/ 10 w 17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10"/>
                  </a:moveTo>
                  <a:cubicBezTo>
                    <a:pt x="17" y="6"/>
                    <a:pt x="17" y="6"/>
                    <a:pt x="17" y="6"/>
                  </a:cubicBezTo>
                  <a:cubicBezTo>
                    <a:pt x="17" y="5"/>
                    <a:pt x="17" y="5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8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10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8" name="Freeform 259"/>
            <p:cNvSpPr>
              <a:spLocks/>
            </p:cNvSpPr>
            <p:nvPr userDrawn="1"/>
          </p:nvSpPr>
          <p:spPr bwMode="auto">
            <a:xfrm>
              <a:off x="8653463" y="4359276"/>
              <a:ext cx="26988" cy="15875"/>
            </a:xfrm>
            <a:custGeom>
              <a:avLst/>
              <a:gdLst>
                <a:gd name="T0" fmla="*/ 8 w 17"/>
                <a:gd name="T1" fmla="*/ 0 h 10"/>
                <a:gd name="T2" fmla="*/ 1 w 17"/>
                <a:gd name="T3" fmla="*/ 4 h 10"/>
                <a:gd name="T4" fmla="*/ 1 w 17"/>
                <a:gd name="T5" fmla="*/ 6 h 10"/>
                <a:gd name="T6" fmla="*/ 8 w 17"/>
                <a:gd name="T7" fmla="*/ 10 h 10"/>
                <a:gd name="T8" fmla="*/ 10 w 17"/>
                <a:gd name="T9" fmla="*/ 10 h 10"/>
                <a:gd name="T10" fmla="*/ 17 w 17"/>
                <a:gd name="T11" fmla="*/ 6 h 10"/>
                <a:gd name="T12" fmla="*/ 17 w 17"/>
                <a:gd name="T13" fmla="*/ 4 h 10"/>
                <a:gd name="T14" fmla="*/ 10 w 17"/>
                <a:gd name="T15" fmla="*/ 0 h 10"/>
                <a:gd name="T16" fmla="*/ 8 w 17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8" y="0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5"/>
                    <a:pt x="17" y="5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9" name="Freeform 260"/>
            <p:cNvSpPr>
              <a:spLocks/>
            </p:cNvSpPr>
            <p:nvPr userDrawn="1"/>
          </p:nvSpPr>
          <p:spPr bwMode="auto">
            <a:xfrm>
              <a:off x="8677276" y="4364038"/>
              <a:ext cx="26988" cy="15875"/>
            </a:xfrm>
            <a:custGeom>
              <a:avLst/>
              <a:gdLst>
                <a:gd name="T0" fmla="*/ 7 w 17"/>
                <a:gd name="T1" fmla="*/ 1 h 10"/>
                <a:gd name="T2" fmla="*/ 1 w 17"/>
                <a:gd name="T3" fmla="*/ 5 h 10"/>
                <a:gd name="T4" fmla="*/ 1 w 17"/>
                <a:gd name="T5" fmla="*/ 6 h 10"/>
                <a:gd name="T6" fmla="*/ 7 w 17"/>
                <a:gd name="T7" fmla="*/ 10 h 10"/>
                <a:gd name="T8" fmla="*/ 10 w 17"/>
                <a:gd name="T9" fmla="*/ 10 h 10"/>
                <a:gd name="T10" fmla="*/ 16 w 17"/>
                <a:gd name="T11" fmla="*/ 6 h 10"/>
                <a:gd name="T12" fmla="*/ 16 w 17"/>
                <a:gd name="T13" fmla="*/ 5 h 10"/>
                <a:gd name="T14" fmla="*/ 10 w 17"/>
                <a:gd name="T15" fmla="*/ 1 h 10"/>
                <a:gd name="T16" fmla="*/ 7 w 17"/>
                <a:gd name="T1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7" y="1"/>
                  </a:move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7" y="6"/>
                    <a:pt x="17" y="5"/>
                    <a:pt x="16" y="5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0"/>
                    <a:pt x="8" y="0"/>
                    <a:pt x="7" y="1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0" name="Freeform 261"/>
            <p:cNvSpPr>
              <a:spLocks/>
            </p:cNvSpPr>
            <p:nvPr userDrawn="1"/>
          </p:nvSpPr>
          <p:spPr bwMode="auto">
            <a:xfrm>
              <a:off x="8742363" y="4367213"/>
              <a:ext cx="26988" cy="15875"/>
            </a:xfrm>
            <a:custGeom>
              <a:avLst/>
              <a:gdLst>
                <a:gd name="T0" fmla="*/ 9 w 17"/>
                <a:gd name="T1" fmla="*/ 10 h 10"/>
                <a:gd name="T2" fmla="*/ 16 w 17"/>
                <a:gd name="T3" fmla="*/ 6 h 10"/>
                <a:gd name="T4" fmla="*/ 16 w 17"/>
                <a:gd name="T5" fmla="*/ 4 h 10"/>
                <a:gd name="T6" fmla="*/ 9 w 17"/>
                <a:gd name="T7" fmla="*/ 0 h 10"/>
                <a:gd name="T8" fmla="*/ 7 w 17"/>
                <a:gd name="T9" fmla="*/ 0 h 10"/>
                <a:gd name="T10" fmla="*/ 0 w 17"/>
                <a:gd name="T11" fmla="*/ 4 h 10"/>
                <a:gd name="T12" fmla="*/ 0 w 17"/>
                <a:gd name="T13" fmla="*/ 6 h 10"/>
                <a:gd name="T14" fmla="*/ 7 w 17"/>
                <a:gd name="T15" fmla="*/ 10 h 10"/>
                <a:gd name="T16" fmla="*/ 9 w 17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9" y="10"/>
                  </a:moveTo>
                  <a:cubicBezTo>
                    <a:pt x="16" y="6"/>
                    <a:pt x="16" y="6"/>
                    <a:pt x="16" y="6"/>
                  </a:cubicBezTo>
                  <a:cubicBezTo>
                    <a:pt x="17" y="5"/>
                    <a:pt x="17" y="5"/>
                    <a:pt x="16" y="4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8" y="0"/>
                    <a:pt x="7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9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1" name="Freeform 262"/>
            <p:cNvSpPr>
              <a:spLocks/>
            </p:cNvSpPr>
            <p:nvPr userDrawn="1"/>
          </p:nvSpPr>
          <p:spPr bwMode="auto">
            <a:xfrm>
              <a:off x="8637588" y="4368801"/>
              <a:ext cx="26988" cy="15875"/>
            </a:xfrm>
            <a:custGeom>
              <a:avLst/>
              <a:gdLst>
                <a:gd name="T0" fmla="*/ 7 w 17"/>
                <a:gd name="T1" fmla="*/ 0 h 10"/>
                <a:gd name="T2" fmla="*/ 0 w 17"/>
                <a:gd name="T3" fmla="*/ 4 h 10"/>
                <a:gd name="T4" fmla="*/ 0 w 17"/>
                <a:gd name="T5" fmla="*/ 6 h 10"/>
                <a:gd name="T6" fmla="*/ 7 w 17"/>
                <a:gd name="T7" fmla="*/ 10 h 10"/>
                <a:gd name="T8" fmla="*/ 9 w 17"/>
                <a:gd name="T9" fmla="*/ 10 h 10"/>
                <a:gd name="T10" fmla="*/ 16 w 17"/>
                <a:gd name="T11" fmla="*/ 6 h 10"/>
                <a:gd name="T12" fmla="*/ 16 w 17"/>
                <a:gd name="T13" fmla="*/ 4 h 10"/>
                <a:gd name="T14" fmla="*/ 9 w 17"/>
                <a:gd name="T15" fmla="*/ 0 h 10"/>
                <a:gd name="T16" fmla="*/ 7 w 17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7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9" y="10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7" y="5"/>
                    <a:pt x="17" y="5"/>
                    <a:pt x="16" y="4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8" y="0"/>
                    <a:pt x="7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2" name="Freeform 263"/>
            <p:cNvSpPr>
              <a:spLocks/>
            </p:cNvSpPr>
            <p:nvPr userDrawn="1"/>
          </p:nvSpPr>
          <p:spPr bwMode="auto">
            <a:xfrm>
              <a:off x="8659813" y="4373563"/>
              <a:ext cx="28575" cy="15875"/>
            </a:xfrm>
            <a:custGeom>
              <a:avLst/>
              <a:gdLst>
                <a:gd name="T0" fmla="*/ 8 w 18"/>
                <a:gd name="T1" fmla="*/ 1 h 10"/>
                <a:gd name="T2" fmla="*/ 1 w 18"/>
                <a:gd name="T3" fmla="*/ 5 h 10"/>
                <a:gd name="T4" fmla="*/ 1 w 18"/>
                <a:gd name="T5" fmla="*/ 6 h 10"/>
                <a:gd name="T6" fmla="*/ 8 w 18"/>
                <a:gd name="T7" fmla="*/ 10 h 10"/>
                <a:gd name="T8" fmla="*/ 10 w 18"/>
                <a:gd name="T9" fmla="*/ 10 h 10"/>
                <a:gd name="T10" fmla="*/ 17 w 18"/>
                <a:gd name="T11" fmla="*/ 6 h 10"/>
                <a:gd name="T12" fmla="*/ 17 w 18"/>
                <a:gd name="T13" fmla="*/ 5 h 10"/>
                <a:gd name="T14" fmla="*/ 10 w 18"/>
                <a:gd name="T15" fmla="*/ 1 h 10"/>
                <a:gd name="T16" fmla="*/ 8 w 18"/>
                <a:gd name="T1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8" y="1"/>
                  </a:move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9" y="10"/>
                    <a:pt x="10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8" y="6"/>
                    <a:pt x="18" y="5"/>
                    <a:pt x="17" y="5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0"/>
                    <a:pt x="9" y="0"/>
                    <a:pt x="8" y="1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3" name="Freeform 264"/>
            <p:cNvSpPr>
              <a:spLocks/>
            </p:cNvSpPr>
            <p:nvPr userDrawn="1"/>
          </p:nvSpPr>
          <p:spPr bwMode="auto">
            <a:xfrm>
              <a:off x="8759826" y="4376738"/>
              <a:ext cx="26988" cy="15875"/>
            </a:xfrm>
            <a:custGeom>
              <a:avLst/>
              <a:gdLst>
                <a:gd name="T0" fmla="*/ 9 w 17"/>
                <a:gd name="T1" fmla="*/ 1 h 10"/>
                <a:gd name="T2" fmla="*/ 7 w 17"/>
                <a:gd name="T3" fmla="*/ 1 h 10"/>
                <a:gd name="T4" fmla="*/ 0 w 17"/>
                <a:gd name="T5" fmla="*/ 5 h 10"/>
                <a:gd name="T6" fmla="*/ 0 w 17"/>
                <a:gd name="T7" fmla="*/ 6 h 10"/>
                <a:gd name="T8" fmla="*/ 7 w 17"/>
                <a:gd name="T9" fmla="*/ 10 h 10"/>
                <a:gd name="T10" fmla="*/ 9 w 17"/>
                <a:gd name="T11" fmla="*/ 10 h 10"/>
                <a:gd name="T12" fmla="*/ 16 w 17"/>
                <a:gd name="T13" fmla="*/ 6 h 10"/>
                <a:gd name="T14" fmla="*/ 16 w 17"/>
                <a:gd name="T15" fmla="*/ 5 h 10"/>
                <a:gd name="T16" fmla="*/ 9 w 17"/>
                <a:gd name="T1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9" y="1"/>
                  </a:moveTo>
                  <a:cubicBezTo>
                    <a:pt x="9" y="0"/>
                    <a:pt x="8" y="0"/>
                    <a:pt x="7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6"/>
                    <a:pt x="0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9" y="10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7" y="6"/>
                    <a:pt x="17" y="5"/>
                    <a:pt x="16" y="5"/>
                  </a:cubicBezTo>
                  <a:lnTo>
                    <a:pt x="9" y="1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4" name="Freeform 265"/>
            <p:cNvSpPr>
              <a:spLocks/>
            </p:cNvSpPr>
            <p:nvPr userDrawn="1"/>
          </p:nvSpPr>
          <p:spPr bwMode="auto">
            <a:xfrm>
              <a:off x="8620126" y="4378326"/>
              <a:ext cx="26988" cy="15875"/>
            </a:xfrm>
            <a:custGeom>
              <a:avLst/>
              <a:gdLst>
                <a:gd name="T0" fmla="*/ 8 w 17"/>
                <a:gd name="T1" fmla="*/ 0 h 10"/>
                <a:gd name="T2" fmla="*/ 1 w 17"/>
                <a:gd name="T3" fmla="*/ 4 h 10"/>
                <a:gd name="T4" fmla="*/ 1 w 17"/>
                <a:gd name="T5" fmla="*/ 6 h 10"/>
                <a:gd name="T6" fmla="*/ 8 w 17"/>
                <a:gd name="T7" fmla="*/ 10 h 10"/>
                <a:gd name="T8" fmla="*/ 10 w 17"/>
                <a:gd name="T9" fmla="*/ 10 h 10"/>
                <a:gd name="T10" fmla="*/ 17 w 17"/>
                <a:gd name="T11" fmla="*/ 6 h 10"/>
                <a:gd name="T12" fmla="*/ 17 w 17"/>
                <a:gd name="T13" fmla="*/ 4 h 10"/>
                <a:gd name="T14" fmla="*/ 10 w 17"/>
                <a:gd name="T15" fmla="*/ 0 h 10"/>
                <a:gd name="T16" fmla="*/ 8 w 17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8" y="0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5"/>
                    <a:pt x="17" y="5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5" name="Freeform 266"/>
            <p:cNvSpPr>
              <a:spLocks/>
            </p:cNvSpPr>
            <p:nvPr userDrawn="1"/>
          </p:nvSpPr>
          <p:spPr bwMode="auto">
            <a:xfrm>
              <a:off x="8643938" y="4383088"/>
              <a:ext cx="26988" cy="15875"/>
            </a:xfrm>
            <a:custGeom>
              <a:avLst/>
              <a:gdLst>
                <a:gd name="T0" fmla="*/ 7 w 17"/>
                <a:gd name="T1" fmla="*/ 1 h 10"/>
                <a:gd name="T2" fmla="*/ 1 w 17"/>
                <a:gd name="T3" fmla="*/ 5 h 10"/>
                <a:gd name="T4" fmla="*/ 1 w 17"/>
                <a:gd name="T5" fmla="*/ 6 h 10"/>
                <a:gd name="T6" fmla="*/ 8 w 17"/>
                <a:gd name="T7" fmla="*/ 10 h 10"/>
                <a:gd name="T8" fmla="*/ 10 w 17"/>
                <a:gd name="T9" fmla="*/ 10 h 10"/>
                <a:gd name="T10" fmla="*/ 17 w 17"/>
                <a:gd name="T11" fmla="*/ 6 h 10"/>
                <a:gd name="T12" fmla="*/ 17 w 17"/>
                <a:gd name="T13" fmla="*/ 5 h 10"/>
                <a:gd name="T14" fmla="*/ 10 w 17"/>
                <a:gd name="T15" fmla="*/ 1 h 10"/>
                <a:gd name="T16" fmla="*/ 7 w 17"/>
                <a:gd name="T1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7" y="1"/>
                  </a:move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6"/>
                    <a:pt x="17" y="5"/>
                    <a:pt x="17" y="5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0"/>
                    <a:pt x="8" y="0"/>
                    <a:pt x="7" y="1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6" name="Freeform 267"/>
            <p:cNvSpPr>
              <a:spLocks/>
            </p:cNvSpPr>
            <p:nvPr userDrawn="1"/>
          </p:nvSpPr>
          <p:spPr bwMode="auto">
            <a:xfrm>
              <a:off x="8709026" y="4386263"/>
              <a:ext cx="26988" cy="15875"/>
            </a:xfrm>
            <a:custGeom>
              <a:avLst/>
              <a:gdLst>
                <a:gd name="T0" fmla="*/ 9 w 17"/>
                <a:gd name="T1" fmla="*/ 10 h 10"/>
                <a:gd name="T2" fmla="*/ 16 w 17"/>
                <a:gd name="T3" fmla="*/ 6 h 10"/>
                <a:gd name="T4" fmla="*/ 16 w 17"/>
                <a:gd name="T5" fmla="*/ 5 h 10"/>
                <a:gd name="T6" fmla="*/ 9 w 17"/>
                <a:gd name="T7" fmla="*/ 1 h 10"/>
                <a:gd name="T8" fmla="*/ 7 w 17"/>
                <a:gd name="T9" fmla="*/ 1 h 10"/>
                <a:gd name="T10" fmla="*/ 0 w 17"/>
                <a:gd name="T11" fmla="*/ 5 h 10"/>
                <a:gd name="T12" fmla="*/ 0 w 17"/>
                <a:gd name="T13" fmla="*/ 6 h 10"/>
                <a:gd name="T14" fmla="*/ 7 w 17"/>
                <a:gd name="T15" fmla="*/ 10 h 10"/>
                <a:gd name="T16" fmla="*/ 9 w 17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9" y="10"/>
                  </a:moveTo>
                  <a:cubicBezTo>
                    <a:pt x="16" y="6"/>
                    <a:pt x="16" y="6"/>
                    <a:pt x="16" y="6"/>
                  </a:cubicBezTo>
                  <a:cubicBezTo>
                    <a:pt x="17" y="5"/>
                    <a:pt x="17" y="5"/>
                    <a:pt x="16" y="5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8" y="0"/>
                    <a:pt x="7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9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7" name="Freeform 268"/>
            <p:cNvSpPr>
              <a:spLocks/>
            </p:cNvSpPr>
            <p:nvPr userDrawn="1"/>
          </p:nvSpPr>
          <p:spPr bwMode="auto">
            <a:xfrm>
              <a:off x="8604251" y="4387851"/>
              <a:ext cx="26988" cy="15875"/>
            </a:xfrm>
            <a:custGeom>
              <a:avLst/>
              <a:gdLst>
                <a:gd name="T0" fmla="*/ 7 w 17"/>
                <a:gd name="T1" fmla="*/ 1 h 10"/>
                <a:gd name="T2" fmla="*/ 1 w 17"/>
                <a:gd name="T3" fmla="*/ 5 h 10"/>
                <a:gd name="T4" fmla="*/ 0 w 17"/>
                <a:gd name="T5" fmla="*/ 6 h 10"/>
                <a:gd name="T6" fmla="*/ 7 w 17"/>
                <a:gd name="T7" fmla="*/ 10 h 10"/>
                <a:gd name="T8" fmla="*/ 10 w 17"/>
                <a:gd name="T9" fmla="*/ 10 h 10"/>
                <a:gd name="T10" fmla="*/ 16 w 17"/>
                <a:gd name="T11" fmla="*/ 6 h 10"/>
                <a:gd name="T12" fmla="*/ 16 w 17"/>
                <a:gd name="T13" fmla="*/ 5 h 10"/>
                <a:gd name="T14" fmla="*/ 10 w 17"/>
                <a:gd name="T15" fmla="*/ 1 h 10"/>
                <a:gd name="T16" fmla="*/ 7 w 17"/>
                <a:gd name="T1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7" y="1"/>
                  </a:move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7" y="5"/>
                    <a:pt x="17" y="5"/>
                    <a:pt x="16" y="5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0"/>
                    <a:pt x="8" y="0"/>
                    <a:pt x="7" y="1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8" name="Freeform 269"/>
            <p:cNvSpPr>
              <a:spLocks/>
            </p:cNvSpPr>
            <p:nvPr userDrawn="1"/>
          </p:nvSpPr>
          <p:spPr bwMode="auto">
            <a:xfrm>
              <a:off x="8666163" y="4391026"/>
              <a:ext cx="26988" cy="15875"/>
            </a:xfrm>
            <a:custGeom>
              <a:avLst/>
              <a:gdLst>
                <a:gd name="T0" fmla="*/ 9 w 17"/>
                <a:gd name="T1" fmla="*/ 10 h 10"/>
                <a:gd name="T2" fmla="*/ 16 w 17"/>
                <a:gd name="T3" fmla="*/ 6 h 10"/>
                <a:gd name="T4" fmla="*/ 16 w 17"/>
                <a:gd name="T5" fmla="*/ 4 h 10"/>
                <a:gd name="T6" fmla="*/ 9 w 17"/>
                <a:gd name="T7" fmla="*/ 0 h 10"/>
                <a:gd name="T8" fmla="*/ 7 w 17"/>
                <a:gd name="T9" fmla="*/ 0 h 10"/>
                <a:gd name="T10" fmla="*/ 0 w 17"/>
                <a:gd name="T11" fmla="*/ 4 h 10"/>
                <a:gd name="T12" fmla="*/ 0 w 17"/>
                <a:gd name="T13" fmla="*/ 6 h 10"/>
                <a:gd name="T14" fmla="*/ 7 w 17"/>
                <a:gd name="T15" fmla="*/ 9 h 10"/>
                <a:gd name="T16" fmla="*/ 9 w 17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9" y="10"/>
                  </a:moveTo>
                  <a:cubicBezTo>
                    <a:pt x="16" y="6"/>
                    <a:pt x="16" y="6"/>
                    <a:pt x="16" y="6"/>
                  </a:cubicBezTo>
                  <a:cubicBezTo>
                    <a:pt x="17" y="5"/>
                    <a:pt x="17" y="5"/>
                    <a:pt x="16" y="4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8" y="0"/>
                    <a:pt x="7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10"/>
                    <a:pt x="9" y="10"/>
                    <a:pt x="9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9" name="Freeform 270"/>
            <p:cNvSpPr>
              <a:spLocks/>
            </p:cNvSpPr>
            <p:nvPr userDrawn="1"/>
          </p:nvSpPr>
          <p:spPr bwMode="auto">
            <a:xfrm>
              <a:off x="8628063" y="4392613"/>
              <a:ext cx="26988" cy="15875"/>
            </a:xfrm>
            <a:custGeom>
              <a:avLst/>
              <a:gdLst>
                <a:gd name="T0" fmla="*/ 7 w 17"/>
                <a:gd name="T1" fmla="*/ 1 h 10"/>
                <a:gd name="T2" fmla="*/ 0 w 17"/>
                <a:gd name="T3" fmla="*/ 5 h 10"/>
                <a:gd name="T4" fmla="*/ 0 w 17"/>
                <a:gd name="T5" fmla="*/ 6 h 10"/>
                <a:gd name="T6" fmla="*/ 7 w 17"/>
                <a:gd name="T7" fmla="*/ 10 h 10"/>
                <a:gd name="T8" fmla="*/ 9 w 17"/>
                <a:gd name="T9" fmla="*/ 10 h 10"/>
                <a:gd name="T10" fmla="*/ 16 w 17"/>
                <a:gd name="T11" fmla="*/ 6 h 10"/>
                <a:gd name="T12" fmla="*/ 16 w 17"/>
                <a:gd name="T13" fmla="*/ 5 h 10"/>
                <a:gd name="T14" fmla="*/ 9 w 17"/>
                <a:gd name="T15" fmla="*/ 1 h 10"/>
                <a:gd name="T16" fmla="*/ 7 w 17"/>
                <a:gd name="T1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7" y="1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6"/>
                    <a:pt x="0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9" y="10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7" y="6"/>
                    <a:pt x="17" y="5"/>
                    <a:pt x="16" y="5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8" y="0"/>
                    <a:pt x="7" y="1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0" name="Freeform 271"/>
            <p:cNvSpPr>
              <a:spLocks/>
            </p:cNvSpPr>
            <p:nvPr userDrawn="1"/>
          </p:nvSpPr>
          <p:spPr bwMode="auto">
            <a:xfrm>
              <a:off x="8691563" y="4395788"/>
              <a:ext cx="26988" cy="15875"/>
            </a:xfrm>
            <a:custGeom>
              <a:avLst/>
              <a:gdLst>
                <a:gd name="T0" fmla="*/ 10 w 17"/>
                <a:gd name="T1" fmla="*/ 10 h 10"/>
                <a:gd name="T2" fmla="*/ 17 w 17"/>
                <a:gd name="T3" fmla="*/ 6 h 10"/>
                <a:gd name="T4" fmla="*/ 17 w 17"/>
                <a:gd name="T5" fmla="*/ 5 h 10"/>
                <a:gd name="T6" fmla="*/ 10 w 17"/>
                <a:gd name="T7" fmla="*/ 1 h 10"/>
                <a:gd name="T8" fmla="*/ 8 w 17"/>
                <a:gd name="T9" fmla="*/ 1 h 10"/>
                <a:gd name="T10" fmla="*/ 1 w 17"/>
                <a:gd name="T11" fmla="*/ 5 h 10"/>
                <a:gd name="T12" fmla="*/ 1 w 17"/>
                <a:gd name="T13" fmla="*/ 6 h 10"/>
                <a:gd name="T14" fmla="*/ 8 w 17"/>
                <a:gd name="T15" fmla="*/ 10 h 10"/>
                <a:gd name="T16" fmla="*/ 10 w 17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10"/>
                  </a:moveTo>
                  <a:cubicBezTo>
                    <a:pt x="17" y="6"/>
                    <a:pt x="17" y="6"/>
                    <a:pt x="17" y="6"/>
                  </a:cubicBezTo>
                  <a:cubicBezTo>
                    <a:pt x="17" y="6"/>
                    <a:pt x="17" y="5"/>
                    <a:pt x="17" y="5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0"/>
                    <a:pt x="8" y="0"/>
                    <a:pt x="8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10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1" name="Freeform 272"/>
            <p:cNvSpPr>
              <a:spLocks/>
            </p:cNvSpPr>
            <p:nvPr userDrawn="1"/>
          </p:nvSpPr>
          <p:spPr bwMode="auto">
            <a:xfrm>
              <a:off x="8648701" y="4400551"/>
              <a:ext cx="26988" cy="15875"/>
            </a:xfrm>
            <a:custGeom>
              <a:avLst/>
              <a:gdLst>
                <a:gd name="T0" fmla="*/ 10 w 17"/>
                <a:gd name="T1" fmla="*/ 10 h 10"/>
                <a:gd name="T2" fmla="*/ 17 w 17"/>
                <a:gd name="T3" fmla="*/ 6 h 10"/>
                <a:gd name="T4" fmla="*/ 17 w 17"/>
                <a:gd name="T5" fmla="*/ 4 h 10"/>
                <a:gd name="T6" fmla="*/ 10 w 17"/>
                <a:gd name="T7" fmla="*/ 0 h 10"/>
                <a:gd name="T8" fmla="*/ 8 w 17"/>
                <a:gd name="T9" fmla="*/ 0 h 10"/>
                <a:gd name="T10" fmla="*/ 1 w 17"/>
                <a:gd name="T11" fmla="*/ 4 h 10"/>
                <a:gd name="T12" fmla="*/ 1 w 17"/>
                <a:gd name="T13" fmla="*/ 6 h 10"/>
                <a:gd name="T14" fmla="*/ 8 w 17"/>
                <a:gd name="T15" fmla="*/ 10 h 10"/>
                <a:gd name="T16" fmla="*/ 10 w 17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10"/>
                  </a:moveTo>
                  <a:cubicBezTo>
                    <a:pt x="17" y="6"/>
                    <a:pt x="17" y="6"/>
                    <a:pt x="17" y="6"/>
                  </a:cubicBezTo>
                  <a:cubicBezTo>
                    <a:pt x="17" y="5"/>
                    <a:pt x="17" y="5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8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10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2" name="Freeform 273"/>
            <p:cNvSpPr>
              <a:spLocks/>
            </p:cNvSpPr>
            <p:nvPr userDrawn="1"/>
          </p:nvSpPr>
          <p:spPr bwMode="auto">
            <a:xfrm>
              <a:off x="8675688" y="4405313"/>
              <a:ext cx="26988" cy="15875"/>
            </a:xfrm>
            <a:custGeom>
              <a:avLst/>
              <a:gdLst>
                <a:gd name="T0" fmla="*/ 10 w 17"/>
                <a:gd name="T1" fmla="*/ 10 h 10"/>
                <a:gd name="T2" fmla="*/ 16 w 17"/>
                <a:gd name="T3" fmla="*/ 6 h 10"/>
                <a:gd name="T4" fmla="*/ 16 w 17"/>
                <a:gd name="T5" fmla="*/ 5 h 10"/>
                <a:gd name="T6" fmla="*/ 10 w 17"/>
                <a:gd name="T7" fmla="*/ 1 h 10"/>
                <a:gd name="T8" fmla="*/ 7 w 17"/>
                <a:gd name="T9" fmla="*/ 1 h 10"/>
                <a:gd name="T10" fmla="*/ 1 w 17"/>
                <a:gd name="T11" fmla="*/ 5 h 10"/>
                <a:gd name="T12" fmla="*/ 1 w 17"/>
                <a:gd name="T13" fmla="*/ 6 h 10"/>
                <a:gd name="T14" fmla="*/ 7 w 17"/>
                <a:gd name="T15" fmla="*/ 10 h 10"/>
                <a:gd name="T16" fmla="*/ 10 w 17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10"/>
                  </a:moveTo>
                  <a:cubicBezTo>
                    <a:pt x="16" y="6"/>
                    <a:pt x="16" y="6"/>
                    <a:pt x="16" y="6"/>
                  </a:cubicBezTo>
                  <a:cubicBezTo>
                    <a:pt x="17" y="6"/>
                    <a:pt x="17" y="5"/>
                    <a:pt x="16" y="5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0"/>
                    <a:pt x="8" y="0"/>
                    <a:pt x="7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10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3" name="Freeform 274"/>
            <p:cNvSpPr>
              <a:spLocks/>
            </p:cNvSpPr>
            <p:nvPr userDrawn="1"/>
          </p:nvSpPr>
          <p:spPr bwMode="auto">
            <a:xfrm>
              <a:off x="8632826" y="4410076"/>
              <a:ext cx="26988" cy="15875"/>
            </a:xfrm>
            <a:custGeom>
              <a:avLst/>
              <a:gdLst>
                <a:gd name="T0" fmla="*/ 9 w 17"/>
                <a:gd name="T1" fmla="*/ 10 h 10"/>
                <a:gd name="T2" fmla="*/ 16 w 17"/>
                <a:gd name="T3" fmla="*/ 6 h 10"/>
                <a:gd name="T4" fmla="*/ 16 w 17"/>
                <a:gd name="T5" fmla="*/ 4 h 10"/>
                <a:gd name="T6" fmla="*/ 9 w 17"/>
                <a:gd name="T7" fmla="*/ 0 h 10"/>
                <a:gd name="T8" fmla="*/ 7 w 17"/>
                <a:gd name="T9" fmla="*/ 0 h 10"/>
                <a:gd name="T10" fmla="*/ 0 w 17"/>
                <a:gd name="T11" fmla="*/ 4 h 10"/>
                <a:gd name="T12" fmla="*/ 0 w 17"/>
                <a:gd name="T13" fmla="*/ 6 h 10"/>
                <a:gd name="T14" fmla="*/ 7 w 17"/>
                <a:gd name="T15" fmla="*/ 10 h 10"/>
                <a:gd name="T16" fmla="*/ 9 w 17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9" y="10"/>
                  </a:moveTo>
                  <a:cubicBezTo>
                    <a:pt x="16" y="6"/>
                    <a:pt x="16" y="6"/>
                    <a:pt x="16" y="6"/>
                  </a:cubicBezTo>
                  <a:cubicBezTo>
                    <a:pt x="17" y="5"/>
                    <a:pt x="17" y="5"/>
                    <a:pt x="16" y="4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8" y="0"/>
                    <a:pt x="7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9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4" name="Freeform 275"/>
            <p:cNvSpPr>
              <a:spLocks/>
            </p:cNvSpPr>
            <p:nvPr userDrawn="1"/>
          </p:nvSpPr>
          <p:spPr bwMode="auto">
            <a:xfrm>
              <a:off x="8658226" y="4414838"/>
              <a:ext cx="28575" cy="15875"/>
            </a:xfrm>
            <a:custGeom>
              <a:avLst/>
              <a:gdLst>
                <a:gd name="T0" fmla="*/ 10 w 18"/>
                <a:gd name="T1" fmla="*/ 10 h 10"/>
                <a:gd name="T2" fmla="*/ 17 w 18"/>
                <a:gd name="T3" fmla="*/ 6 h 10"/>
                <a:gd name="T4" fmla="*/ 17 w 18"/>
                <a:gd name="T5" fmla="*/ 5 h 10"/>
                <a:gd name="T6" fmla="*/ 10 w 18"/>
                <a:gd name="T7" fmla="*/ 1 h 10"/>
                <a:gd name="T8" fmla="*/ 8 w 18"/>
                <a:gd name="T9" fmla="*/ 1 h 10"/>
                <a:gd name="T10" fmla="*/ 1 w 18"/>
                <a:gd name="T11" fmla="*/ 5 h 10"/>
                <a:gd name="T12" fmla="*/ 1 w 18"/>
                <a:gd name="T13" fmla="*/ 6 h 10"/>
                <a:gd name="T14" fmla="*/ 8 w 18"/>
                <a:gd name="T15" fmla="*/ 10 h 10"/>
                <a:gd name="T16" fmla="*/ 10 w 18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10" y="10"/>
                  </a:moveTo>
                  <a:cubicBezTo>
                    <a:pt x="17" y="6"/>
                    <a:pt x="17" y="6"/>
                    <a:pt x="17" y="6"/>
                  </a:cubicBezTo>
                  <a:cubicBezTo>
                    <a:pt x="18" y="6"/>
                    <a:pt x="18" y="5"/>
                    <a:pt x="17" y="5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0"/>
                    <a:pt x="8" y="0"/>
                    <a:pt x="8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9" y="10"/>
                    <a:pt x="10" y="10"/>
                    <a:pt x="10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5" name="Freeform 276"/>
            <p:cNvSpPr>
              <a:spLocks/>
            </p:cNvSpPr>
            <p:nvPr userDrawn="1"/>
          </p:nvSpPr>
          <p:spPr bwMode="auto">
            <a:xfrm>
              <a:off x="8615363" y="4419601"/>
              <a:ext cx="26988" cy="15875"/>
            </a:xfrm>
            <a:custGeom>
              <a:avLst/>
              <a:gdLst>
                <a:gd name="T0" fmla="*/ 8 w 17"/>
                <a:gd name="T1" fmla="*/ 10 h 10"/>
                <a:gd name="T2" fmla="*/ 10 w 17"/>
                <a:gd name="T3" fmla="*/ 10 h 10"/>
                <a:gd name="T4" fmla="*/ 17 w 17"/>
                <a:gd name="T5" fmla="*/ 6 h 10"/>
                <a:gd name="T6" fmla="*/ 17 w 17"/>
                <a:gd name="T7" fmla="*/ 4 h 10"/>
                <a:gd name="T8" fmla="*/ 10 w 17"/>
                <a:gd name="T9" fmla="*/ 1 h 10"/>
                <a:gd name="T10" fmla="*/ 8 w 17"/>
                <a:gd name="T11" fmla="*/ 1 h 10"/>
                <a:gd name="T12" fmla="*/ 1 w 17"/>
                <a:gd name="T13" fmla="*/ 4 h 10"/>
                <a:gd name="T14" fmla="*/ 1 w 17"/>
                <a:gd name="T15" fmla="*/ 6 h 10"/>
                <a:gd name="T16" fmla="*/ 8 w 17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8" y="10"/>
                  </a:moveTo>
                  <a:cubicBezTo>
                    <a:pt x="8" y="10"/>
                    <a:pt x="9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5"/>
                    <a:pt x="17" y="5"/>
                    <a:pt x="17" y="4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0"/>
                    <a:pt x="8" y="0"/>
                    <a:pt x="8" y="1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1" y="6"/>
                  </a:cubicBezTo>
                  <a:lnTo>
                    <a:pt x="8" y="10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6" name="Freeform 277"/>
            <p:cNvSpPr>
              <a:spLocks/>
            </p:cNvSpPr>
            <p:nvPr userDrawn="1"/>
          </p:nvSpPr>
          <p:spPr bwMode="auto">
            <a:xfrm>
              <a:off x="8642351" y="4424363"/>
              <a:ext cx="26988" cy="15875"/>
            </a:xfrm>
            <a:custGeom>
              <a:avLst/>
              <a:gdLst>
                <a:gd name="T0" fmla="*/ 10 w 17"/>
                <a:gd name="T1" fmla="*/ 10 h 10"/>
                <a:gd name="T2" fmla="*/ 17 w 17"/>
                <a:gd name="T3" fmla="*/ 6 h 10"/>
                <a:gd name="T4" fmla="*/ 16 w 17"/>
                <a:gd name="T5" fmla="*/ 5 h 10"/>
                <a:gd name="T6" fmla="*/ 10 w 17"/>
                <a:gd name="T7" fmla="*/ 1 h 10"/>
                <a:gd name="T8" fmla="*/ 7 w 17"/>
                <a:gd name="T9" fmla="*/ 1 h 10"/>
                <a:gd name="T10" fmla="*/ 1 w 17"/>
                <a:gd name="T11" fmla="*/ 5 h 10"/>
                <a:gd name="T12" fmla="*/ 1 w 17"/>
                <a:gd name="T13" fmla="*/ 6 h 10"/>
                <a:gd name="T14" fmla="*/ 7 w 17"/>
                <a:gd name="T15" fmla="*/ 10 h 10"/>
                <a:gd name="T16" fmla="*/ 10 w 17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10"/>
                  </a:moveTo>
                  <a:cubicBezTo>
                    <a:pt x="17" y="6"/>
                    <a:pt x="17" y="6"/>
                    <a:pt x="17" y="6"/>
                  </a:cubicBezTo>
                  <a:cubicBezTo>
                    <a:pt x="17" y="6"/>
                    <a:pt x="17" y="5"/>
                    <a:pt x="16" y="5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0"/>
                    <a:pt x="8" y="0"/>
                    <a:pt x="7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10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7" name="Freeform 278"/>
            <p:cNvSpPr>
              <a:spLocks/>
            </p:cNvSpPr>
            <p:nvPr userDrawn="1"/>
          </p:nvSpPr>
          <p:spPr bwMode="auto">
            <a:xfrm>
              <a:off x="8672513" y="4387851"/>
              <a:ext cx="96838" cy="55563"/>
            </a:xfrm>
            <a:custGeom>
              <a:avLst/>
              <a:gdLst>
                <a:gd name="T0" fmla="*/ 53 w 61"/>
                <a:gd name="T1" fmla="*/ 0 h 35"/>
                <a:gd name="T2" fmla="*/ 51 w 61"/>
                <a:gd name="T3" fmla="*/ 0 h 35"/>
                <a:gd name="T4" fmla="*/ 1 w 61"/>
                <a:gd name="T5" fmla="*/ 29 h 35"/>
                <a:gd name="T6" fmla="*/ 1 w 61"/>
                <a:gd name="T7" fmla="*/ 31 h 35"/>
                <a:gd name="T8" fmla="*/ 8 w 61"/>
                <a:gd name="T9" fmla="*/ 35 h 35"/>
                <a:gd name="T10" fmla="*/ 10 w 61"/>
                <a:gd name="T11" fmla="*/ 34 h 35"/>
                <a:gd name="T12" fmla="*/ 60 w 61"/>
                <a:gd name="T13" fmla="*/ 5 h 35"/>
                <a:gd name="T14" fmla="*/ 60 w 61"/>
                <a:gd name="T15" fmla="*/ 4 h 35"/>
                <a:gd name="T16" fmla="*/ 53 w 61"/>
                <a:gd name="T17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1" h="35">
                  <a:moveTo>
                    <a:pt x="53" y="0"/>
                  </a:moveTo>
                  <a:cubicBezTo>
                    <a:pt x="53" y="0"/>
                    <a:pt x="52" y="0"/>
                    <a:pt x="51" y="0"/>
                  </a:cubicBezTo>
                  <a:cubicBezTo>
                    <a:pt x="1" y="29"/>
                    <a:pt x="1" y="29"/>
                    <a:pt x="1" y="29"/>
                  </a:cubicBezTo>
                  <a:cubicBezTo>
                    <a:pt x="0" y="30"/>
                    <a:pt x="0" y="30"/>
                    <a:pt x="1" y="31"/>
                  </a:cubicBezTo>
                  <a:cubicBezTo>
                    <a:pt x="8" y="35"/>
                    <a:pt x="8" y="35"/>
                    <a:pt x="8" y="35"/>
                  </a:cubicBezTo>
                  <a:cubicBezTo>
                    <a:pt x="8" y="35"/>
                    <a:pt x="9" y="35"/>
                    <a:pt x="10" y="34"/>
                  </a:cubicBezTo>
                  <a:cubicBezTo>
                    <a:pt x="60" y="5"/>
                    <a:pt x="60" y="5"/>
                    <a:pt x="60" y="5"/>
                  </a:cubicBezTo>
                  <a:cubicBezTo>
                    <a:pt x="61" y="5"/>
                    <a:pt x="61" y="4"/>
                    <a:pt x="60" y="4"/>
                  </a:cubicBezTo>
                  <a:lnTo>
                    <a:pt x="53" y="0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8" name="Freeform 279"/>
            <p:cNvSpPr>
              <a:spLocks/>
            </p:cNvSpPr>
            <p:nvPr userDrawn="1"/>
          </p:nvSpPr>
          <p:spPr bwMode="auto">
            <a:xfrm>
              <a:off x="8624888" y="4435476"/>
              <a:ext cx="28575" cy="15875"/>
            </a:xfrm>
            <a:custGeom>
              <a:avLst/>
              <a:gdLst>
                <a:gd name="T0" fmla="*/ 8 w 18"/>
                <a:gd name="T1" fmla="*/ 9 h 10"/>
                <a:gd name="T2" fmla="*/ 10 w 18"/>
                <a:gd name="T3" fmla="*/ 9 h 10"/>
                <a:gd name="T4" fmla="*/ 17 w 18"/>
                <a:gd name="T5" fmla="*/ 5 h 10"/>
                <a:gd name="T6" fmla="*/ 17 w 18"/>
                <a:gd name="T7" fmla="*/ 4 h 10"/>
                <a:gd name="T8" fmla="*/ 10 w 18"/>
                <a:gd name="T9" fmla="*/ 0 h 10"/>
                <a:gd name="T10" fmla="*/ 8 w 18"/>
                <a:gd name="T11" fmla="*/ 0 h 10"/>
                <a:gd name="T12" fmla="*/ 1 w 18"/>
                <a:gd name="T13" fmla="*/ 4 h 10"/>
                <a:gd name="T14" fmla="*/ 1 w 18"/>
                <a:gd name="T15" fmla="*/ 5 h 10"/>
                <a:gd name="T16" fmla="*/ 8 w 18"/>
                <a:gd name="T17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8" y="9"/>
                  </a:moveTo>
                  <a:cubicBezTo>
                    <a:pt x="9" y="10"/>
                    <a:pt x="9" y="10"/>
                    <a:pt x="10" y="9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8" y="5"/>
                    <a:pt x="17" y="4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8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1" y="5"/>
                  </a:cubicBezTo>
                  <a:lnTo>
                    <a:pt x="8" y="9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9" name="Freeform 280"/>
            <p:cNvSpPr>
              <a:spLocks/>
            </p:cNvSpPr>
            <p:nvPr userDrawn="1"/>
          </p:nvSpPr>
          <p:spPr bwMode="auto">
            <a:xfrm>
              <a:off x="8656638" y="4437063"/>
              <a:ext cx="26988" cy="15875"/>
            </a:xfrm>
            <a:custGeom>
              <a:avLst/>
              <a:gdLst>
                <a:gd name="T0" fmla="*/ 9 w 17"/>
                <a:gd name="T1" fmla="*/ 1 h 10"/>
                <a:gd name="T2" fmla="*/ 7 w 17"/>
                <a:gd name="T3" fmla="*/ 1 h 10"/>
                <a:gd name="T4" fmla="*/ 0 w 17"/>
                <a:gd name="T5" fmla="*/ 5 h 10"/>
                <a:gd name="T6" fmla="*/ 0 w 17"/>
                <a:gd name="T7" fmla="*/ 6 h 10"/>
                <a:gd name="T8" fmla="*/ 7 w 17"/>
                <a:gd name="T9" fmla="*/ 10 h 10"/>
                <a:gd name="T10" fmla="*/ 9 w 17"/>
                <a:gd name="T11" fmla="*/ 10 h 10"/>
                <a:gd name="T12" fmla="*/ 16 w 17"/>
                <a:gd name="T13" fmla="*/ 6 h 10"/>
                <a:gd name="T14" fmla="*/ 16 w 17"/>
                <a:gd name="T15" fmla="*/ 5 h 10"/>
                <a:gd name="T16" fmla="*/ 9 w 17"/>
                <a:gd name="T1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9" y="1"/>
                  </a:moveTo>
                  <a:cubicBezTo>
                    <a:pt x="9" y="0"/>
                    <a:pt x="8" y="0"/>
                    <a:pt x="7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9" y="10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7" y="5"/>
                    <a:pt x="17" y="5"/>
                    <a:pt x="16" y="5"/>
                  </a:cubicBezTo>
                  <a:lnTo>
                    <a:pt x="9" y="1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0" name="Freeform 281"/>
            <p:cNvSpPr>
              <a:spLocks/>
            </p:cNvSpPr>
            <p:nvPr userDrawn="1"/>
          </p:nvSpPr>
          <p:spPr bwMode="auto">
            <a:xfrm>
              <a:off x="8610601" y="4403726"/>
              <a:ext cx="26988" cy="14288"/>
            </a:xfrm>
            <a:custGeom>
              <a:avLst/>
              <a:gdLst>
                <a:gd name="T0" fmla="*/ 8 w 17"/>
                <a:gd name="T1" fmla="*/ 0 h 9"/>
                <a:gd name="T2" fmla="*/ 1 w 17"/>
                <a:gd name="T3" fmla="*/ 4 h 9"/>
                <a:gd name="T4" fmla="*/ 1 w 17"/>
                <a:gd name="T5" fmla="*/ 5 h 9"/>
                <a:gd name="T6" fmla="*/ 8 w 17"/>
                <a:gd name="T7" fmla="*/ 9 h 9"/>
                <a:gd name="T8" fmla="*/ 10 w 17"/>
                <a:gd name="T9" fmla="*/ 9 h 9"/>
                <a:gd name="T10" fmla="*/ 17 w 17"/>
                <a:gd name="T11" fmla="*/ 5 h 9"/>
                <a:gd name="T12" fmla="*/ 17 w 17"/>
                <a:gd name="T13" fmla="*/ 4 h 9"/>
                <a:gd name="T14" fmla="*/ 10 w 17"/>
                <a:gd name="T15" fmla="*/ 0 h 9"/>
                <a:gd name="T16" fmla="*/ 8 w 17"/>
                <a:gd name="T1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9">
                  <a:moveTo>
                    <a:pt x="8" y="0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1" y="5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9" y="9"/>
                    <a:pt x="10" y="9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5"/>
                    <a:pt x="17" y="4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1" name="Freeform 282"/>
            <p:cNvSpPr>
              <a:spLocks/>
            </p:cNvSpPr>
            <p:nvPr userDrawn="1"/>
          </p:nvSpPr>
          <p:spPr bwMode="auto">
            <a:xfrm>
              <a:off x="8697913" y="4371976"/>
              <a:ext cx="28575" cy="15875"/>
            </a:xfrm>
            <a:custGeom>
              <a:avLst/>
              <a:gdLst>
                <a:gd name="T0" fmla="*/ 10 w 18"/>
                <a:gd name="T1" fmla="*/ 9 h 10"/>
                <a:gd name="T2" fmla="*/ 17 w 18"/>
                <a:gd name="T3" fmla="*/ 5 h 10"/>
                <a:gd name="T4" fmla="*/ 17 w 18"/>
                <a:gd name="T5" fmla="*/ 4 h 10"/>
                <a:gd name="T6" fmla="*/ 10 w 18"/>
                <a:gd name="T7" fmla="*/ 0 h 10"/>
                <a:gd name="T8" fmla="*/ 8 w 18"/>
                <a:gd name="T9" fmla="*/ 0 h 10"/>
                <a:gd name="T10" fmla="*/ 1 w 18"/>
                <a:gd name="T11" fmla="*/ 4 h 10"/>
                <a:gd name="T12" fmla="*/ 1 w 18"/>
                <a:gd name="T13" fmla="*/ 5 h 10"/>
                <a:gd name="T14" fmla="*/ 8 w 18"/>
                <a:gd name="T15" fmla="*/ 9 h 10"/>
                <a:gd name="T16" fmla="*/ 10 w 18"/>
                <a:gd name="T17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10" y="9"/>
                  </a:moveTo>
                  <a:cubicBezTo>
                    <a:pt x="17" y="5"/>
                    <a:pt x="17" y="5"/>
                    <a:pt x="17" y="5"/>
                  </a:cubicBezTo>
                  <a:cubicBezTo>
                    <a:pt x="18" y="5"/>
                    <a:pt x="18" y="4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9" y="0"/>
                    <a:pt x="8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1" y="5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9" y="10"/>
                    <a:pt x="10" y="10"/>
                    <a:pt x="10" y="9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2" name="Freeform 283"/>
            <p:cNvSpPr>
              <a:spLocks/>
            </p:cNvSpPr>
            <p:nvPr userDrawn="1"/>
          </p:nvSpPr>
          <p:spPr bwMode="auto">
            <a:xfrm>
              <a:off x="8724901" y="4376738"/>
              <a:ext cx="26988" cy="15875"/>
            </a:xfrm>
            <a:custGeom>
              <a:avLst/>
              <a:gdLst>
                <a:gd name="T0" fmla="*/ 10 w 17"/>
                <a:gd name="T1" fmla="*/ 10 h 10"/>
                <a:gd name="T2" fmla="*/ 17 w 17"/>
                <a:gd name="T3" fmla="*/ 6 h 10"/>
                <a:gd name="T4" fmla="*/ 17 w 17"/>
                <a:gd name="T5" fmla="*/ 4 h 10"/>
                <a:gd name="T6" fmla="*/ 10 w 17"/>
                <a:gd name="T7" fmla="*/ 0 h 10"/>
                <a:gd name="T8" fmla="*/ 8 w 17"/>
                <a:gd name="T9" fmla="*/ 0 h 10"/>
                <a:gd name="T10" fmla="*/ 1 w 17"/>
                <a:gd name="T11" fmla="*/ 4 h 10"/>
                <a:gd name="T12" fmla="*/ 1 w 17"/>
                <a:gd name="T13" fmla="*/ 6 h 10"/>
                <a:gd name="T14" fmla="*/ 8 w 17"/>
                <a:gd name="T15" fmla="*/ 10 h 10"/>
                <a:gd name="T16" fmla="*/ 10 w 17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10"/>
                  </a:moveTo>
                  <a:cubicBezTo>
                    <a:pt x="17" y="6"/>
                    <a:pt x="17" y="6"/>
                    <a:pt x="17" y="6"/>
                  </a:cubicBezTo>
                  <a:cubicBezTo>
                    <a:pt x="17" y="5"/>
                    <a:pt x="17" y="5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8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10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3" name="Freeform 284"/>
            <p:cNvSpPr>
              <a:spLocks/>
            </p:cNvSpPr>
            <p:nvPr userDrawn="1"/>
          </p:nvSpPr>
          <p:spPr bwMode="auto">
            <a:xfrm>
              <a:off x="8715376" y="4362451"/>
              <a:ext cx="26988" cy="15875"/>
            </a:xfrm>
            <a:custGeom>
              <a:avLst/>
              <a:gdLst>
                <a:gd name="T0" fmla="*/ 10 w 17"/>
                <a:gd name="T1" fmla="*/ 9 h 10"/>
                <a:gd name="T2" fmla="*/ 16 w 17"/>
                <a:gd name="T3" fmla="*/ 5 h 10"/>
                <a:gd name="T4" fmla="*/ 16 w 17"/>
                <a:gd name="T5" fmla="*/ 4 h 10"/>
                <a:gd name="T6" fmla="*/ 10 w 17"/>
                <a:gd name="T7" fmla="*/ 0 h 10"/>
                <a:gd name="T8" fmla="*/ 7 w 17"/>
                <a:gd name="T9" fmla="*/ 0 h 10"/>
                <a:gd name="T10" fmla="*/ 1 w 17"/>
                <a:gd name="T11" fmla="*/ 4 h 10"/>
                <a:gd name="T12" fmla="*/ 1 w 17"/>
                <a:gd name="T13" fmla="*/ 5 h 10"/>
                <a:gd name="T14" fmla="*/ 7 w 17"/>
                <a:gd name="T15" fmla="*/ 9 h 10"/>
                <a:gd name="T16" fmla="*/ 10 w 17"/>
                <a:gd name="T17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9"/>
                  </a:moveTo>
                  <a:cubicBezTo>
                    <a:pt x="16" y="5"/>
                    <a:pt x="16" y="5"/>
                    <a:pt x="16" y="5"/>
                  </a:cubicBezTo>
                  <a:cubicBezTo>
                    <a:pt x="17" y="5"/>
                    <a:pt x="17" y="4"/>
                    <a:pt x="16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7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1" y="5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10"/>
                    <a:pt x="9" y="10"/>
                    <a:pt x="10" y="9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4" name="Freeform 285"/>
            <p:cNvSpPr>
              <a:spLocks/>
            </p:cNvSpPr>
            <p:nvPr userDrawn="1"/>
          </p:nvSpPr>
          <p:spPr bwMode="auto">
            <a:xfrm>
              <a:off x="8693151" y="4354513"/>
              <a:ext cx="28575" cy="15875"/>
            </a:xfrm>
            <a:custGeom>
              <a:avLst/>
              <a:gdLst>
                <a:gd name="T0" fmla="*/ 8 w 18"/>
                <a:gd name="T1" fmla="*/ 1 h 10"/>
                <a:gd name="T2" fmla="*/ 1 w 18"/>
                <a:gd name="T3" fmla="*/ 4 h 10"/>
                <a:gd name="T4" fmla="*/ 1 w 18"/>
                <a:gd name="T5" fmla="*/ 6 h 10"/>
                <a:gd name="T6" fmla="*/ 8 w 18"/>
                <a:gd name="T7" fmla="*/ 10 h 10"/>
                <a:gd name="T8" fmla="*/ 10 w 18"/>
                <a:gd name="T9" fmla="*/ 10 h 10"/>
                <a:gd name="T10" fmla="*/ 17 w 18"/>
                <a:gd name="T11" fmla="*/ 6 h 10"/>
                <a:gd name="T12" fmla="*/ 17 w 18"/>
                <a:gd name="T13" fmla="*/ 4 h 10"/>
                <a:gd name="T14" fmla="*/ 10 w 18"/>
                <a:gd name="T15" fmla="*/ 1 h 10"/>
                <a:gd name="T16" fmla="*/ 8 w 18"/>
                <a:gd name="T1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8" y="1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5"/>
                    <a:pt x="18" y="5"/>
                    <a:pt x="17" y="4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0"/>
                    <a:pt x="8" y="0"/>
                    <a:pt x="8" y="1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5" name="Freeform 286"/>
            <p:cNvSpPr>
              <a:spLocks/>
            </p:cNvSpPr>
            <p:nvPr userDrawn="1"/>
          </p:nvSpPr>
          <p:spPr bwMode="auto">
            <a:xfrm>
              <a:off x="8775701" y="4300538"/>
              <a:ext cx="38100" cy="22225"/>
            </a:xfrm>
            <a:custGeom>
              <a:avLst/>
              <a:gdLst>
                <a:gd name="T0" fmla="*/ 15 w 24"/>
                <a:gd name="T1" fmla="*/ 0 h 14"/>
                <a:gd name="T2" fmla="*/ 0 w 24"/>
                <a:gd name="T3" fmla="*/ 9 h 14"/>
                <a:gd name="T4" fmla="*/ 1 w 24"/>
                <a:gd name="T5" fmla="*/ 10 h 14"/>
                <a:gd name="T6" fmla="*/ 7 w 24"/>
                <a:gd name="T7" fmla="*/ 14 h 14"/>
                <a:gd name="T8" fmla="*/ 9 w 24"/>
                <a:gd name="T9" fmla="*/ 14 h 14"/>
                <a:gd name="T10" fmla="*/ 24 w 24"/>
                <a:gd name="T11" fmla="*/ 5 h 14"/>
                <a:gd name="T12" fmla="*/ 24 w 24"/>
                <a:gd name="T13" fmla="*/ 4 h 14"/>
                <a:gd name="T14" fmla="*/ 17 w 24"/>
                <a:gd name="T15" fmla="*/ 0 h 14"/>
                <a:gd name="T16" fmla="*/ 15 w 24"/>
                <a:gd name="T1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14">
                  <a:moveTo>
                    <a:pt x="15" y="0"/>
                  </a:move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0" y="9"/>
                    <a:pt x="1" y="10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8" y="14"/>
                    <a:pt x="9" y="14"/>
                    <a:pt x="9" y="14"/>
                  </a:cubicBezTo>
                  <a:cubicBezTo>
                    <a:pt x="24" y="5"/>
                    <a:pt x="24" y="5"/>
                    <a:pt x="24" y="5"/>
                  </a:cubicBezTo>
                  <a:cubicBezTo>
                    <a:pt x="24" y="5"/>
                    <a:pt x="24" y="5"/>
                    <a:pt x="24" y="4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6" y="0"/>
                    <a:pt x="15" y="0"/>
                    <a:pt x="15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6" name="Freeform 287"/>
            <p:cNvSpPr>
              <a:spLocks/>
            </p:cNvSpPr>
            <p:nvPr userDrawn="1"/>
          </p:nvSpPr>
          <p:spPr bwMode="auto">
            <a:xfrm>
              <a:off x="8759826" y="4316413"/>
              <a:ext cx="26988" cy="15875"/>
            </a:xfrm>
            <a:custGeom>
              <a:avLst/>
              <a:gdLst>
                <a:gd name="T0" fmla="*/ 8 w 17"/>
                <a:gd name="T1" fmla="*/ 0 h 10"/>
                <a:gd name="T2" fmla="*/ 1 w 17"/>
                <a:gd name="T3" fmla="*/ 4 h 10"/>
                <a:gd name="T4" fmla="*/ 1 w 17"/>
                <a:gd name="T5" fmla="*/ 6 h 10"/>
                <a:gd name="T6" fmla="*/ 8 w 17"/>
                <a:gd name="T7" fmla="*/ 9 h 10"/>
                <a:gd name="T8" fmla="*/ 10 w 17"/>
                <a:gd name="T9" fmla="*/ 9 h 10"/>
                <a:gd name="T10" fmla="*/ 17 w 17"/>
                <a:gd name="T11" fmla="*/ 6 h 10"/>
                <a:gd name="T12" fmla="*/ 17 w 17"/>
                <a:gd name="T13" fmla="*/ 4 h 10"/>
                <a:gd name="T14" fmla="*/ 10 w 17"/>
                <a:gd name="T15" fmla="*/ 0 h 10"/>
                <a:gd name="T16" fmla="*/ 8 w 17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8" y="0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10"/>
                    <a:pt x="9" y="10"/>
                    <a:pt x="10" y="9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5"/>
                    <a:pt x="17" y="5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7" name="Freeform 288"/>
            <p:cNvSpPr>
              <a:spLocks/>
            </p:cNvSpPr>
            <p:nvPr userDrawn="1"/>
          </p:nvSpPr>
          <p:spPr bwMode="auto">
            <a:xfrm>
              <a:off x="8821738" y="4300538"/>
              <a:ext cx="26988" cy="15875"/>
            </a:xfrm>
            <a:custGeom>
              <a:avLst/>
              <a:gdLst>
                <a:gd name="T0" fmla="*/ 10 w 17"/>
                <a:gd name="T1" fmla="*/ 9 h 10"/>
                <a:gd name="T2" fmla="*/ 17 w 17"/>
                <a:gd name="T3" fmla="*/ 6 h 10"/>
                <a:gd name="T4" fmla="*/ 17 w 17"/>
                <a:gd name="T5" fmla="*/ 4 h 10"/>
                <a:gd name="T6" fmla="*/ 10 w 17"/>
                <a:gd name="T7" fmla="*/ 0 h 10"/>
                <a:gd name="T8" fmla="*/ 8 w 17"/>
                <a:gd name="T9" fmla="*/ 0 h 10"/>
                <a:gd name="T10" fmla="*/ 1 w 17"/>
                <a:gd name="T11" fmla="*/ 4 h 10"/>
                <a:gd name="T12" fmla="*/ 1 w 17"/>
                <a:gd name="T13" fmla="*/ 6 h 10"/>
                <a:gd name="T14" fmla="*/ 8 w 17"/>
                <a:gd name="T15" fmla="*/ 9 h 10"/>
                <a:gd name="T16" fmla="*/ 10 w 17"/>
                <a:gd name="T17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9"/>
                  </a:moveTo>
                  <a:cubicBezTo>
                    <a:pt x="17" y="6"/>
                    <a:pt x="17" y="6"/>
                    <a:pt x="17" y="6"/>
                  </a:cubicBezTo>
                  <a:cubicBezTo>
                    <a:pt x="17" y="5"/>
                    <a:pt x="17" y="5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8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10"/>
                    <a:pt x="9" y="10"/>
                    <a:pt x="10" y="9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8" name="Freeform 289"/>
            <p:cNvSpPr>
              <a:spLocks/>
            </p:cNvSpPr>
            <p:nvPr userDrawn="1"/>
          </p:nvSpPr>
          <p:spPr bwMode="auto">
            <a:xfrm>
              <a:off x="8831263" y="4344988"/>
              <a:ext cx="19050" cy="9525"/>
            </a:xfrm>
            <a:custGeom>
              <a:avLst/>
              <a:gdLst>
                <a:gd name="T0" fmla="*/ 9 w 12"/>
                <a:gd name="T1" fmla="*/ 0 h 6"/>
                <a:gd name="T2" fmla="*/ 8 w 12"/>
                <a:gd name="T3" fmla="*/ 0 h 6"/>
                <a:gd name="T4" fmla="*/ 0 w 12"/>
                <a:gd name="T5" fmla="*/ 4 h 6"/>
                <a:gd name="T6" fmla="*/ 1 w 12"/>
                <a:gd name="T7" fmla="*/ 5 h 6"/>
                <a:gd name="T8" fmla="*/ 4 w 12"/>
                <a:gd name="T9" fmla="*/ 6 h 6"/>
                <a:gd name="T10" fmla="*/ 5 w 12"/>
                <a:gd name="T11" fmla="*/ 6 h 6"/>
                <a:gd name="T12" fmla="*/ 12 w 12"/>
                <a:gd name="T13" fmla="*/ 2 h 6"/>
                <a:gd name="T14" fmla="*/ 12 w 12"/>
                <a:gd name="T15" fmla="*/ 1 h 6"/>
                <a:gd name="T16" fmla="*/ 9 w 12"/>
                <a:gd name="T1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6">
                  <a:moveTo>
                    <a:pt x="9" y="0"/>
                  </a:moveTo>
                  <a:lnTo>
                    <a:pt x="8" y="0"/>
                  </a:lnTo>
                  <a:lnTo>
                    <a:pt x="0" y="4"/>
                  </a:lnTo>
                  <a:lnTo>
                    <a:pt x="1" y="5"/>
                  </a:lnTo>
                  <a:lnTo>
                    <a:pt x="4" y="6"/>
                  </a:lnTo>
                  <a:lnTo>
                    <a:pt x="5" y="6"/>
                  </a:lnTo>
                  <a:lnTo>
                    <a:pt x="12" y="2"/>
                  </a:lnTo>
                  <a:lnTo>
                    <a:pt x="12" y="1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9" name="Freeform 290"/>
            <p:cNvSpPr>
              <a:spLocks/>
            </p:cNvSpPr>
            <p:nvPr userDrawn="1"/>
          </p:nvSpPr>
          <p:spPr bwMode="auto">
            <a:xfrm>
              <a:off x="8823326" y="4340226"/>
              <a:ext cx="19050" cy="11113"/>
            </a:xfrm>
            <a:custGeom>
              <a:avLst/>
              <a:gdLst>
                <a:gd name="T0" fmla="*/ 8 w 12"/>
                <a:gd name="T1" fmla="*/ 0 h 7"/>
                <a:gd name="T2" fmla="*/ 0 w 12"/>
                <a:gd name="T3" fmla="*/ 4 h 7"/>
                <a:gd name="T4" fmla="*/ 0 w 12"/>
                <a:gd name="T5" fmla="*/ 5 h 7"/>
                <a:gd name="T6" fmla="*/ 4 w 12"/>
                <a:gd name="T7" fmla="*/ 7 h 7"/>
                <a:gd name="T8" fmla="*/ 5 w 12"/>
                <a:gd name="T9" fmla="*/ 7 h 7"/>
                <a:gd name="T10" fmla="*/ 12 w 12"/>
                <a:gd name="T11" fmla="*/ 2 h 7"/>
                <a:gd name="T12" fmla="*/ 12 w 12"/>
                <a:gd name="T13" fmla="*/ 2 h 7"/>
                <a:gd name="T14" fmla="*/ 9 w 12"/>
                <a:gd name="T15" fmla="*/ 0 h 7"/>
                <a:gd name="T16" fmla="*/ 8 w 12"/>
                <a:gd name="T1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7">
                  <a:moveTo>
                    <a:pt x="8" y="0"/>
                  </a:moveTo>
                  <a:lnTo>
                    <a:pt x="0" y="4"/>
                  </a:lnTo>
                  <a:lnTo>
                    <a:pt x="0" y="5"/>
                  </a:lnTo>
                  <a:lnTo>
                    <a:pt x="4" y="7"/>
                  </a:lnTo>
                  <a:lnTo>
                    <a:pt x="5" y="7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9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0" name="Freeform 291"/>
            <p:cNvSpPr>
              <a:spLocks/>
            </p:cNvSpPr>
            <p:nvPr userDrawn="1"/>
          </p:nvSpPr>
          <p:spPr bwMode="auto">
            <a:xfrm>
              <a:off x="8816976" y="4352926"/>
              <a:ext cx="19050" cy="11113"/>
            </a:xfrm>
            <a:custGeom>
              <a:avLst/>
              <a:gdLst>
                <a:gd name="T0" fmla="*/ 9 w 12"/>
                <a:gd name="T1" fmla="*/ 0 h 7"/>
                <a:gd name="T2" fmla="*/ 8 w 12"/>
                <a:gd name="T3" fmla="*/ 0 h 7"/>
                <a:gd name="T4" fmla="*/ 0 w 12"/>
                <a:gd name="T5" fmla="*/ 5 h 7"/>
                <a:gd name="T6" fmla="*/ 0 w 12"/>
                <a:gd name="T7" fmla="*/ 5 h 7"/>
                <a:gd name="T8" fmla="*/ 3 w 12"/>
                <a:gd name="T9" fmla="*/ 7 h 7"/>
                <a:gd name="T10" fmla="*/ 4 w 12"/>
                <a:gd name="T11" fmla="*/ 7 h 7"/>
                <a:gd name="T12" fmla="*/ 12 w 12"/>
                <a:gd name="T13" fmla="*/ 3 h 7"/>
                <a:gd name="T14" fmla="*/ 12 w 12"/>
                <a:gd name="T15" fmla="*/ 2 h 7"/>
                <a:gd name="T16" fmla="*/ 9 w 12"/>
                <a:gd name="T1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7">
                  <a:moveTo>
                    <a:pt x="9" y="0"/>
                  </a:moveTo>
                  <a:lnTo>
                    <a:pt x="8" y="0"/>
                  </a:lnTo>
                  <a:lnTo>
                    <a:pt x="0" y="5"/>
                  </a:lnTo>
                  <a:lnTo>
                    <a:pt x="0" y="5"/>
                  </a:lnTo>
                  <a:lnTo>
                    <a:pt x="3" y="7"/>
                  </a:lnTo>
                  <a:lnTo>
                    <a:pt x="4" y="7"/>
                  </a:lnTo>
                  <a:lnTo>
                    <a:pt x="12" y="3"/>
                  </a:lnTo>
                  <a:lnTo>
                    <a:pt x="12" y="2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1" name="Freeform 292"/>
            <p:cNvSpPr>
              <a:spLocks/>
            </p:cNvSpPr>
            <p:nvPr userDrawn="1"/>
          </p:nvSpPr>
          <p:spPr bwMode="auto">
            <a:xfrm>
              <a:off x="8782051" y="4310063"/>
              <a:ext cx="49213" cy="30163"/>
            </a:xfrm>
            <a:custGeom>
              <a:avLst/>
              <a:gdLst>
                <a:gd name="T0" fmla="*/ 10 w 31"/>
                <a:gd name="T1" fmla="*/ 18 h 19"/>
                <a:gd name="T2" fmla="*/ 31 w 31"/>
                <a:gd name="T3" fmla="*/ 6 h 19"/>
                <a:gd name="T4" fmla="*/ 31 w 31"/>
                <a:gd name="T5" fmla="*/ 5 h 19"/>
                <a:gd name="T6" fmla="*/ 24 w 31"/>
                <a:gd name="T7" fmla="*/ 1 h 19"/>
                <a:gd name="T8" fmla="*/ 22 w 31"/>
                <a:gd name="T9" fmla="*/ 1 h 19"/>
                <a:gd name="T10" fmla="*/ 1 w 31"/>
                <a:gd name="T11" fmla="*/ 13 h 19"/>
                <a:gd name="T12" fmla="*/ 0 w 31"/>
                <a:gd name="T13" fmla="*/ 14 h 19"/>
                <a:gd name="T14" fmla="*/ 7 w 31"/>
                <a:gd name="T15" fmla="*/ 18 h 19"/>
                <a:gd name="T16" fmla="*/ 10 w 31"/>
                <a:gd name="T17" fmla="*/ 18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1" h="19">
                  <a:moveTo>
                    <a:pt x="10" y="18"/>
                  </a:moveTo>
                  <a:cubicBezTo>
                    <a:pt x="31" y="6"/>
                    <a:pt x="31" y="6"/>
                    <a:pt x="31" y="6"/>
                  </a:cubicBezTo>
                  <a:cubicBezTo>
                    <a:pt x="31" y="6"/>
                    <a:pt x="31" y="5"/>
                    <a:pt x="31" y="5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3" y="0"/>
                    <a:pt x="22" y="0"/>
                    <a:pt x="22" y="1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0" y="13"/>
                    <a:pt x="0" y="14"/>
                    <a:pt x="0" y="14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8" y="19"/>
                    <a:pt x="9" y="19"/>
                    <a:pt x="10" y="18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2" name="Freeform 293"/>
            <p:cNvSpPr>
              <a:spLocks/>
            </p:cNvSpPr>
            <p:nvPr userDrawn="1"/>
          </p:nvSpPr>
          <p:spPr bwMode="auto">
            <a:xfrm>
              <a:off x="8764588" y="4333876"/>
              <a:ext cx="26988" cy="14288"/>
            </a:xfrm>
            <a:custGeom>
              <a:avLst/>
              <a:gdLst>
                <a:gd name="T0" fmla="*/ 10 w 17"/>
                <a:gd name="T1" fmla="*/ 9 h 9"/>
                <a:gd name="T2" fmla="*/ 17 w 17"/>
                <a:gd name="T3" fmla="*/ 5 h 9"/>
                <a:gd name="T4" fmla="*/ 17 w 17"/>
                <a:gd name="T5" fmla="*/ 4 h 9"/>
                <a:gd name="T6" fmla="*/ 10 w 17"/>
                <a:gd name="T7" fmla="*/ 0 h 9"/>
                <a:gd name="T8" fmla="*/ 8 w 17"/>
                <a:gd name="T9" fmla="*/ 0 h 9"/>
                <a:gd name="T10" fmla="*/ 1 w 17"/>
                <a:gd name="T11" fmla="*/ 4 h 9"/>
                <a:gd name="T12" fmla="*/ 1 w 17"/>
                <a:gd name="T13" fmla="*/ 5 h 9"/>
                <a:gd name="T14" fmla="*/ 8 w 17"/>
                <a:gd name="T15" fmla="*/ 9 h 9"/>
                <a:gd name="T16" fmla="*/ 10 w 17"/>
                <a:gd name="T17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9">
                  <a:moveTo>
                    <a:pt x="10" y="9"/>
                  </a:moveTo>
                  <a:cubicBezTo>
                    <a:pt x="17" y="5"/>
                    <a:pt x="17" y="5"/>
                    <a:pt x="17" y="5"/>
                  </a:cubicBezTo>
                  <a:cubicBezTo>
                    <a:pt x="17" y="5"/>
                    <a:pt x="17" y="4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8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1" y="5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9" y="9"/>
                    <a:pt x="10" y="9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3" name="Freeform 294"/>
            <p:cNvSpPr>
              <a:spLocks/>
            </p:cNvSpPr>
            <p:nvPr userDrawn="1"/>
          </p:nvSpPr>
          <p:spPr bwMode="auto">
            <a:xfrm>
              <a:off x="8791576" y="4321176"/>
              <a:ext cx="57150" cy="33338"/>
            </a:xfrm>
            <a:custGeom>
              <a:avLst/>
              <a:gdLst>
                <a:gd name="T0" fmla="*/ 36 w 36"/>
                <a:gd name="T1" fmla="*/ 4 h 21"/>
                <a:gd name="T2" fmla="*/ 29 w 36"/>
                <a:gd name="T3" fmla="*/ 0 h 21"/>
                <a:gd name="T4" fmla="*/ 27 w 36"/>
                <a:gd name="T5" fmla="*/ 0 h 21"/>
                <a:gd name="T6" fmla="*/ 1 w 36"/>
                <a:gd name="T7" fmla="*/ 15 h 21"/>
                <a:gd name="T8" fmla="*/ 1 w 36"/>
                <a:gd name="T9" fmla="*/ 16 h 21"/>
                <a:gd name="T10" fmla="*/ 7 w 36"/>
                <a:gd name="T11" fmla="*/ 20 h 21"/>
                <a:gd name="T12" fmla="*/ 10 w 36"/>
                <a:gd name="T13" fmla="*/ 20 h 21"/>
                <a:gd name="T14" fmla="*/ 36 w 36"/>
                <a:gd name="T15" fmla="*/ 5 h 21"/>
                <a:gd name="T16" fmla="*/ 36 w 36"/>
                <a:gd name="T17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6" h="21">
                  <a:moveTo>
                    <a:pt x="36" y="4"/>
                  </a:moveTo>
                  <a:cubicBezTo>
                    <a:pt x="29" y="0"/>
                    <a:pt x="29" y="0"/>
                    <a:pt x="29" y="0"/>
                  </a:cubicBezTo>
                  <a:cubicBezTo>
                    <a:pt x="28" y="0"/>
                    <a:pt x="27" y="0"/>
                    <a:pt x="27" y="0"/>
                  </a:cubicBezTo>
                  <a:cubicBezTo>
                    <a:pt x="18" y="5"/>
                    <a:pt x="9" y="10"/>
                    <a:pt x="1" y="15"/>
                  </a:cubicBezTo>
                  <a:cubicBezTo>
                    <a:pt x="0" y="16"/>
                    <a:pt x="0" y="16"/>
                    <a:pt x="1" y="16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8" y="21"/>
                    <a:pt x="9" y="21"/>
                    <a:pt x="10" y="20"/>
                  </a:cubicBezTo>
                  <a:cubicBezTo>
                    <a:pt x="18" y="15"/>
                    <a:pt x="27" y="10"/>
                    <a:pt x="36" y="5"/>
                  </a:cubicBezTo>
                  <a:cubicBezTo>
                    <a:pt x="36" y="5"/>
                    <a:pt x="36" y="4"/>
                    <a:pt x="36" y="4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4" name="Freeform 295"/>
            <p:cNvSpPr>
              <a:spLocks/>
            </p:cNvSpPr>
            <p:nvPr userDrawn="1"/>
          </p:nvSpPr>
          <p:spPr bwMode="auto">
            <a:xfrm>
              <a:off x="8720138" y="4321176"/>
              <a:ext cx="26988" cy="15875"/>
            </a:xfrm>
            <a:custGeom>
              <a:avLst/>
              <a:gdLst>
                <a:gd name="T0" fmla="*/ 7 w 17"/>
                <a:gd name="T1" fmla="*/ 0 h 10"/>
                <a:gd name="T2" fmla="*/ 1 w 17"/>
                <a:gd name="T3" fmla="*/ 4 h 10"/>
                <a:gd name="T4" fmla="*/ 1 w 17"/>
                <a:gd name="T5" fmla="*/ 5 h 10"/>
                <a:gd name="T6" fmla="*/ 7 w 17"/>
                <a:gd name="T7" fmla="*/ 9 h 10"/>
                <a:gd name="T8" fmla="*/ 10 w 17"/>
                <a:gd name="T9" fmla="*/ 9 h 10"/>
                <a:gd name="T10" fmla="*/ 16 w 17"/>
                <a:gd name="T11" fmla="*/ 5 h 10"/>
                <a:gd name="T12" fmla="*/ 16 w 17"/>
                <a:gd name="T13" fmla="*/ 4 h 10"/>
                <a:gd name="T14" fmla="*/ 10 w 17"/>
                <a:gd name="T15" fmla="*/ 0 h 10"/>
                <a:gd name="T16" fmla="*/ 7 w 17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7" y="0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1" y="5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10"/>
                    <a:pt x="9" y="10"/>
                    <a:pt x="10" y="9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7" y="5"/>
                    <a:pt x="17" y="4"/>
                    <a:pt x="16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7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5" name="Freeform 296"/>
            <p:cNvSpPr>
              <a:spLocks/>
            </p:cNvSpPr>
            <p:nvPr userDrawn="1"/>
          </p:nvSpPr>
          <p:spPr bwMode="auto">
            <a:xfrm>
              <a:off x="8747126" y="4294188"/>
              <a:ext cx="17463" cy="9525"/>
            </a:xfrm>
            <a:custGeom>
              <a:avLst/>
              <a:gdLst>
                <a:gd name="T0" fmla="*/ 5 w 11"/>
                <a:gd name="T1" fmla="*/ 6 h 6"/>
                <a:gd name="T2" fmla="*/ 6 w 11"/>
                <a:gd name="T3" fmla="*/ 6 h 6"/>
                <a:gd name="T4" fmla="*/ 10 w 11"/>
                <a:gd name="T5" fmla="*/ 4 h 6"/>
                <a:gd name="T6" fmla="*/ 10 w 11"/>
                <a:gd name="T7" fmla="*/ 3 h 6"/>
                <a:gd name="T8" fmla="*/ 6 w 11"/>
                <a:gd name="T9" fmla="*/ 0 h 6"/>
                <a:gd name="T10" fmla="*/ 5 w 11"/>
                <a:gd name="T11" fmla="*/ 0 h 6"/>
                <a:gd name="T12" fmla="*/ 0 w 11"/>
                <a:gd name="T13" fmla="*/ 3 h 6"/>
                <a:gd name="T14" fmla="*/ 0 w 11"/>
                <a:gd name="T15" fmla="*/ 4 h 6"/>
                <a:gd name="T16" fmla="*/ 5 w 11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5" y="6"/>
                  </a:moveTo>
                  <a:cubicBezTo>
                    <a:pt x="5" y="6"/>
                    <a:pt x="6" y="6"/>
                    <a:pt x="6" y="6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1" y="3"/>
                    <a:pt x="11" y="3"/>
                    <a:pt x="10" y="3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4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6" name="Freeform 297"/>
            <p:cNvSpPr>
              <a:spLocks/>
            </p:cNvSpPr>
            <p:nvPr userDrawn="1"/>
          </p:nvSpPr>
          <p:spPr bwMode="auto">
            <a:xfrm>
              <a:off x="8736013" y="4300538"/>
              <a:ext cx="17463" cy="9525"/>
            </a:xfrm>
            <a:custGeom>
              <a:avLst/>
              <a:gdLst>
                <a:gd name="T0" fmla="*/ 5 w 11"/>
                <a:gd name="T1" fmla="*/ 6 h 6"/>
                <a:gd name="T2" fmla="*/ 6 w 11"/>
                <a:gd name="T3" fmla="*/ 6 h 6"/>
                <a:gd name="T4" fmla="*/ 11 w 11"/>
                <a:gd name="T5" fmla="*/ 3 h 6"/>
                <a:gd name="T6" fmla="*/ 11 w 11"/>
                <a:gd name="T7" fmla="*/ 3 h 6"/>
                <a:gd name="T8" fmla="*/ 6 w 11"/>
                <a:gd name="T9" fmla="*/ 0 h 6"/>
                <a:gd name="T10" fmla="*/ 5 w 11"/>
                <a:gd name="T11" fmla="*/ 0 h 6"/>
                <a:gd name="T12" fmla="*/ 1 w 11"/>
                <a:gd name="T13" fmla="*/ 3 h 6"/>
                <a:gd name="T14" fmla="*/ 1 w 11"/>
                <a:gd name="T15" fmla="*/ 3 h 6"/>
                <a:gd name="T16" fmla="*/ 5 w 11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5" y="6"/>
                  </a:moveTo>
                  <a:cubicBezTo>
                    <a:pt x="5" y="6"/>
                    <a:pt x="6" y="6"/>
                    <a:pt x="6" y="6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3"/>
                    <a:pt x="1" y="3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7" name="Freeform 298"/>
            <p:cNvSpPr>
              <a:spLocks/>
            </p:cNvSpPr>
            <p:nvPr userDrawn="1"/>
          </p:nvSpPr>
          <p:spPr bwMode="auto">
            <a:xfrm>
              <a:off x="8753476" y="4291013"/>
              <a:ext cx="44450" cy="26988"/>
            </a:xfrm>
            <a:custGeom>
              <a:avLst/>
              <a:gdLst>
                <a:gd name="T0" fmla="*/ 18 w 28"/>
                <a:gd name="T1" fmla="*/ 0 h 17"/>
                <a:gd name="T2" fmla="*/ 0 w 28"/>
                <a:gd name="T3" fmla="*/ 11 h 17"/>
                <a:gd name="T4" fmla="*/ 0 w 28"/>
                <a:gd name="T5" fmla="*/ 12 h 17"/>
                <a:gd name="T6" fmla="*/ 7 w 28"/>
                <a:gd name="T7" fmla="*/ 16 h 17"/>
                <a:gd name="T8" fmla="*/ 10 w 28"/>
                <a:gd name="T9" fmla="*/ 16 h 17"/>
                <a:gd name="T10" fmla="*/ 28 w 28"/>
                <a:gd name="T11" fmla="*/ 6 h 17"/>
                <a:gd name="T12" fmla="*/ 28 w 28"/>
                <a:gd name="T13" fmla="*/ 4 h 17"/>
                <a:gd name="T14" fmla="*/ 21 w 28"/>
                <a:gd name="T15" fmla="*/ 0 h 17"/>
                <a:gd name="T16" fmla="*/ 18 w 28"/>
                <a:gd name="T1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8" h="17">
                  <a:moveTo>
                    <a:pt x="18" y="0"/>
                  </a:move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2"/>
                    <a:pt x="0" y="12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8" y="17"/>
                    <a:pt x="9" y="17"/>
                    <a:pt x="10" y="16"/>
                  </a:cubicBezTo>
                  <a:cubicBezTo>
                    <a:pt x="28" y="6"/>
                    <a:pt x="28" y="6"/>
                    <a:pt x="28" y="6"/>
                  </a:cubicBezTo>
                  <a:cubicBezTo>
                    <a:pt x="28" y="5"/>
                    <a:pt x="28" y="5"/>
                    <a:pt x="28" y="4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0" y="0"/>
                    <a:pt x="19" y="0"/>
                    <a:pt x="18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8" name="Freeform 299"/>
            <p:cNvSpPr>
              <a:spLocks/>
            </p:cNvSpPr>
            <p:nvPr userDrawn="1"/>
          </p:nvSpPr>
          <p:spPr bwMode="auto">
            <a:xfrm>
              <a:off x="8736013" y="4311651"/>
              <a:ext cx="28575" cy="15875"/>
            </a:xfrm>
            <a:custGeom>
              <a:avLst/>
              <a:gdLst>
                <a:gd name="T0" fmla="*/ 8 w 18"/>
                <a:gd name="T1" fmla="*/ 0 h 10"/>
                <a:gd name="T2" fmla="*/ 1 w 18"/>
                <a:gd name="T3" fmla="*/ 4 h 10"/>
                <a:gd name="T4" fmla="*/ 1 w 18"/>
                <a:gd name="T5" fmla="*/ 5 h 10"/>
                <a:gd name="T6" fmla="*/ 8 w 18"/>
                <a:gd name="T7" fmla="*/ 9 h 10"/>
                <a:gd name="T8" fmla="*/ 10 w 18"/>
                <a:gd name="T9" fmla="*/ 9 h 10"/>
                <a:gd name="T10" fmla="*/ 17 w 18"/>
                <a:gd name="T11" fmla="*/ 5 h 10"/>
                <a:gd name="T12" fmla="*/ 17 w 18"/>
                <a:gd name="T13" fmla="*/ 4 h 10"/>
                <a:gd name="T14" fmla="*/ 10 w 18"/>
                <a:gd name="T15" fmla="*/ 0 h 10"/>
                <a:gd name="T16" fmla="*/ 8 w 18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8" y="0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1" y="5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9" y="10"/>
                    <a:pt x="9" y="10"/>
                    <a:pt x="10" y="9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8" y="5"/>
                    <a:pt x="17" y="4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9" name="Freeform 300"/>
            <p:cNvSpPr>
              <a:spLocks/>
            </p:cNvSpPr>
            <p:nvPr userDrawn="1"/>
          </p:nvSpPr>
          <p:spPr bwMode="auto">
            <a:xfrm>
              <a:off x="8743951" y="4325938"/>
              <a:ext cx="26988" cy="15875"/>
            </a:xfrm>
            <a:custGeom>
              <a:avLst/>
              <a:gdLst>
                <a:gd name="T0" fmla="*/ 7 w 17"/>
                <a:gd name="T1" fmla="*/ 0 h 10"/>
                <a:gd name="T2" fmla="*/ 0 w 17"/>
                <a:gd name="T3" fmla="*/ 4 h 10"/>
                <a:gd name="T4" fmla="*/ 0 w 17"/>
                <a:gd name="T5" fmla="*/ 6 h 10"/>
                <a:gd name="T6" fmla="*/ 7 w 17"/>
                <a:gd name="T7" fmla="*/ 10 h 10"/>
                <a:gd name="T8" fmla="*/ 9 w 17"/>
                <a:gd name="T9" fmla="*/ 10 h 10"/>
                <a:gd name="T10" fmla="*/ 16 w 17"/>
                <a:gd name="T11" fmla="*/ 6 h 10"/>
                <a:gd name="T12" fmla="*/ 16 w 17"/>
                <a:gd name="T13" fmla="*/ 4 h 10"/>
                <a:gd name="T14" fmla="*/ 9 w 17"/>
                <a:gd name="T15" fmla="*/ 0 h 10"/>
                <a:gd name="T16" fmla="*/ 7 w 17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7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9" y="10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7" y="5"/>
                    <a:pt x="17" y="5"/>
                    <a:pt x="16" y="4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8" y="0"/>
                    <a:pt x="7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0" name="Freeform 301"/>
            <p:cNvSpPr>
              <a:spLocks/>
            </p:cNvSpPr>
            <p:nvPr userDrawn="1"/>
          </p:nvSpPr>
          <p:spPr bwMode="auto">
            <a:xfrm>
              <a:off x="8874126" y="4310063"/>
              <a:ext cx="26988" cy="15875"/>
            </a:xfrm>
            <a:custGeom>
              <a:avLst/>
              <a:gdLst>
                <a:gd name="T0" fmla="*/ 9 w 17"/>
                <a:gd name="T1" fmla="*/ 1 h 10"/>
                <a:gd name="T2" fmla="*/ 7 w 17"/>
                <a:gd name="T3" fmla="*/ 1 h 10"/>
                <a:gd name="T4" fmla="*/ 0 w 17"/>
                <a:gd name="T5" fmla="*/ 5 h 10"/>
                <a:gd name="T6" fmla="*/ 0 w 17"/>
                <a:gd name="T7" fmla="*/ 6 h 10"/>
                <a:gd name="T8" fmla="*/ 7 w 17"/>
                <a:gd name="T9" fmla="*/ 10 h 10"/>
                <a:gd name="T10" fmla="*/ 10 w 17"/>
                <a:gd name="T11" fmla="*/ 10 h 10"/>
                <a:gd name="T12" fmla="*/ 16 w 17"/>
                <a:gd name="T13" fmla="*/ 6 h 10"/>
                <a:gd name="T14" fmla="*/ 16 w 17"/>
                <a:gd name="T15" fmla="*/ 5 h 10"/>
                <a:gd name="T16" fmla="*/ 9 w 17"/>
                <a:gd name="T1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9" y="1"/>
                  </a:moveTo>
                  <a:cubicBezTo>
                    <a:pt x="9" y="0"/>
                    <a:pt x="8" y="0"/>
                    <a:pt x="7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6"/>
                    <a:pt x="0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7" y="6"/>
                    <a:pt x="17" y="5"/>
                    <a:pt x="16" y="5"/>
                  </a:cubicBezTo>
                  <a:lnTo>
                    <a:pt x="9" y="1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1" name="Freeform 302"/>
            <p:cNvSpPr>
              <a:spLocks/>
            </p:cNvSpPr>
            <p:nvPr userDrawn="1"/>
          </p:nvSpPr>
          <p:spPr bwMode="auto">
            <a:xfrm>
              <a:off x="8831263" y="4244976"/>
              <a:ext cx="17463" cy="9525"/>
            </a:xfrm>
            <a:custGeom>
              <a:avLst/>
              <a:gdLst>
                <a:gd name="T0" fmla="*/ 5 w 11"/>
                <a:gd name="T1" fmla="*/ 6 h 6"/>
                <a:gd name="T2" fmla="*/ 7 w 11"/>
                <a:gd name="T3" fmla="*/ 6 h 6"/>
                <a:gd name="T4" fmla="*/ 11 w 11"/>
                <a:gd name="T5" fmla="*/ 3 h 6"/>
                <a:gd name="T6" fmla="*/ 11 w 11"/>
                <a:gd name="T7" fmla="*/ 3 h 6"/>
                <a:gd name="T8" fmla="*/ 7 w 11"/>
                <a:gd name="T9" fmla="*/ 0 h 6"/>
                <a:gd name="T10" fmla="*/ 5 w 11"/>
                <a:gd name="T11" fmla="*/ 0 h 6"/>
                <a:gd name="T12" fmla="*/ 1 w 11"/>
                <a:gd name="T13" fmla="*/ 3 h 6"/>
                <a:gd name="T14" fmla="*/ 1 w 11"/>
                <a:gd name="T15" fmla="*/ 3 h 6"/>
                <a:gd name="T16" fmla="*/ 5 w 11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5" y="6"/>
                  </a:moveTo>
                  <a:cubicBezTo>
                    <a:pt x="5" y="6"/>
                    <a:pt x="6" y="6"/>
                    <a:pt x="7" y="6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3"/>
                    <a:pt x="1" y="3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2" name="Freeform 303"/>
            <p:cNvSpPr>
              <a:spLocks/>
            </p:cNvSpPr>
            <p:nvPr userDrawn="1"/>
          </p:nvSpPr>
          <p:spPr bwMode="auto">
            <a:xfrm>
              <a:off x="8821738" y="4251326"/>
              <a:ext cx="17463" cy="9525"/>
            </a:xfrm>
            <a:custGeom>
              <a:avLst/>
              <a:gdLst>
                <a:gd name="T0" fmla="*/ 4 w 11"/>
                <a:gd name="T1" fmla="*/ 6 h 6"/>
                <a:gd name="T2" fmla="*/ 6 w 11"/>
                <a:gd name="T3" fmla="*/ 6 h 6"/>
                <a:gd name="T4" fmla="*/ 10 w 11"/>
                <a:gd name="T5" fmla="*/ 3 h 6"/>
                <a:gd name="T6" fmla="*/ 10 w 11"/>
                <a:gd name="T7" fmla="*/ 2 h 6"/>
                <a:gd name="T8" fmla="*/ 6 w 11"/>
                <a:gd name="T9" fmla="*/ 0 h 6"/>
                <a:gd name="T10" fmla="*/ 4 w 11"/>
                <a:gd name="T11" fmla="*/ 0 h 6"/>
                <a:gd name="T12" fmla="*/ 0 w 11"/>
                <a:gd name="T13" fmla="*/ 2 h 6"/>
                <a:gd name="T14" fmla="*/ 0 w 11"/>
                <a:gd name="T15" fmla="*/ 3 h 6"/>
                <a:gd name="T16" fmla="*/ 4 w 11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4" y="6"/>
                  </a:moveTo>
                  <a:cubicBezTo>
                    <a:pt x="5" y="6"/>
                    <a:pt x="5" y="6"/>
                    <a:pt x="6" y="6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1" y="3"/>
                    <a:pt x="11" y="3"/>
                    <a:pt x="10" y="2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5" y="0"/>
                    <a:pt x="5" y="0"/>
                    <a:pt x="4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lnTo>
                    <a:pt x="4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3" name="Freeform 304"/>
            <p:cNvSpPr>
              <a:spLocks/>
            </p:cNvSpPr>
            <p:nvPr userDrawn="1"/>
          </p:nvSpPr>
          <p:spPr bwMode="auto">
            <a:xfrm>
              <a:off x="8839201" y="4251326"/>
              <a:ext cx="26988" cy="15875"/>
            </a:xfrm>
            <a:custGeom>
              <a:avLst/>
              <a:gdLst>
                <a:gd name="T0" fmla="*/ 0 w 17"/>
                <a:gd name="T1" fmla="*/ 6 h 10"/>
                <a:gd name="T2" fmla="*/ 7 w 17"/>
                <a:gd name="T3" fmla="*/ 10 h 10"/>
                <a:gd name="T4" fmla="*/ 10 w 17"/>
                <a:gd name="T5" fmla="*/ 10 h 10"/>
                <a:gd name="T6" fmla="*/ 16 w 17"/>
                <a:gd name="T7" fmla="*/ 6 h 10"/>
                <a:gd name="T8" fmla="*/ 16 w 17"/>
                <a:gd name="T9" fmla="*/ 5 h 10"/>
                <a:gd name="T10" fmla="*/ 10 w 17"/>
                <a:gd name="T11" fmla="*/ 1 h 10"/>
                <a:gd name="T12" fmla="*/ 7 w 17"/>
                <a:gd name="T13" fmla="*/ 1 h 10"/>
                <a:gd name="T14" fmla="*/ 0 w 17"/>
                <a:gd name="T15" fmla="*/ 5 h 10"/>
                <a:gd name="T16" fmla="*/ 0 w 17"/>
                <a:gd name="T17" fmla="*/ 6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0" y="6"/>
                  </a:move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7" y="6"/>
                    <a:pt x="17" y="5"/>
                    <a:pt x="16" y="5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0"/>
                    <a:pt x="8" y="0"/>
                    <a:pt x="7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6"/>
                    <a:pt x="0" y="6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4" name="Freeform 305"/>
            <p:cNvSpPr>
              <a:spLocks/>
            </p:cNvSpPr>
            <p:nvPr userDrawn="1"/>
          </p:nvSpPr>
          <p:spPr bwMode="auto">
            <a:xfrm>
              <a:off x="8821738" y="4262438"/>
              <a:ext cx="26988" cy="14288"/>
            </a:xfrm>
            <a:custGeom>
              <a:avLst/>
              <a:gdLst>
                <a:gd name="T0" fmla="*/ 10 w 17"/>
                <a:gd name="T1" fmla="*/ 0 h 9"/>
                <a:gd name="T2" fmla="*/ 8 w 17"/>
                <a:gd name="T3" fmla="*/ 0 h 9"/>
                <a:gd name="T4" fmla="*/ 1 w 17"/>
                <a:gd name="T5" fmla="*/ 4 h 9"/>
                <a:gd name="T6" fmla="*/ 1 w 17"/>
                <a:gd name="T7" fmla="*/ 5 h 9"/>
                <a:gd name="T8" fmla="*/ 8 w 17"/>
                <a:gd name="T9" fmla="*/ 9 h 9"/>
                <a:gd name="T10" fmla="*/ 10 w 17"/>
                <a:gd name="T11" fmla="*/ 9 h 9"/>
                <a:gd name="T12" fmla="*/ 17 w 17"/>
                <a:gd name="T13" fmla="*/ 5 h 9"/>
                <a:gd name="T14" fmla="*/ 17 w 17"/>
                <a:gd name="T15" fmla="*/ 4 h 9"/>
                <a:gd name="T16" fmla="*/ 10 w 17"/>
                <a:gd name="T1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9">
                  <a:moveTo>
                    <a:pt x="10" y="0"/>
                  </a:moveTo>
                  <a:cubicBezTo>
                    <a:pt x="9" y="0"/>
                    <a:pt x="8" y="0"/>
                    <a:pt x="8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1" y="5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9" y="9"/>
                    <a:pt x="10" y="9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5"/>
                    <a:pt x="17" y="4"/>
                    <a:pt x="17" y="4"/>
                  </a:cubicBezTo>
                  <a:lnTo>
                    <a:pt x="10" y="0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5" name="Freeform 306"/>
            <p:cNvSpPr>
              <a:spLocks/>
            </p:cNvSpPr>
            <p:nvPr userDrawn="1"/>
          </p:nvSpPr>
          <p:spPr bwMode="auto">
            <a:xfrm>
              <a:off x="8837613" y="4270376"/>
              <a:ext cx="26988" cy="15875"/>
            </a:xfrm>
            <a:custGeom>
              <a:avLst/>
              <a:gdLst>
                <a:gd name="T0" fmla="*/ 10 w 17"/>
                <a:gd name="T1" fmla="*/ 1 h 10"/>
                <a:gd name="T2" fmla="*/ 8 w 17"/>
                <a:gd name="T3" fmla="*/ 1 h 10"/>
                <a:gd name="T4" fmla="*/ 1 w 17"/>
                <a:gd name="T5" fmla="*/ 5 h 10"/>
                <a:gd name="T6" fmla="*/ 1 w 17"/>
                <a:gd name="T7" fmla="*/ 6 h 10"/>
                <a:gd name="T8" fmla="*/ 8 w 17"/>
                <a:gd name="T9" fmla="*/ 10 h 10"/>
                <a:gd name="T10" fmla="*/ 10 w 17"/>
                <a:gd name="T11" fmla="*/ 10 h 10"/>
                <a:gd name="T12" fmla="*/ 17 w 17"/>
                <a:gd name="T13" fmla="*/ 6 h 10"/>
                <a:gd name="T14" fmla="*/ 17 w 17"/>
                <a:gd name="T15" fmla="*/ 5 h 10"/>
                <a:gd name="T16" fmla="*/ 10 w 17"/>
                <a:gd name="T1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1"/>
                  </a:moveTo>
                  <a:cubicBezTo>
                    <a:pt x="9" y="0"/>
                    <a:pt x="8" y="0"/>
                    <a:pt x="8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6"/>
                    <a:pt x="17" y="5"/>
                    <a:pt x="17" y="5"/>
                  </a:cubicBezTo>
                  <a:lnTo>
                    <a:pt x="10" y="1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6" name="Freeform 307"/>
            <p:cNvSpPr>
              <a:spLocks/>
            </p:cNvSpPr>
            <p:nvPr userDrawn="1"/>
          </p:nvSpPr>
          <p:spPr bwMode="auto">
            <a:xfrm>
              <a:off x="8855076" y="4260851"/>
              <a:ext cx="44450" cy="25400"/>
            </a:xfrm>
            <a:custGeom>
              <a:avLst/>
              <a:gdLst>
                <a:gd name="T0" fmla="*/ 0 w 28"/>
                <a:gd name="T1" fmla="*/ 6 h 16"/>
                <a:gd name="T2" fmla="*/ 18 w 28"/>
                <a:gd name="T3" fmla="*/ 16 h 16"/>
                <a:gd name="T4" fmla="*/ 21 w 28"/>
                <a:gd name="T5" fmla="*/ 16 h 16"/>
                <a:gd name="T6" fmla="*/ 27 w 28"/>
                <a:gd name="T7" fmla="*/ 12 h 16"/>
                <a:gd name="T8" fmla="*/ 27 w 28"/>
                <a:gd name="T9" fmla="*/ 11 h 16"/>
                <a:gd name="T10" fmla="*/ 10 w 28"/>
                <a:gd name="T11" fmla="*/ 1 h 16"/>
                <a:gd name="T12" fmla="*/ 7 w 28"/>
                <a:gd name="T13" fmla="*/ 1 h 16"/>
                <a:gd name="T14" fmla="*/ 0 w 28"/>
                <a:gd name="T15" fmla="*/ 5 h 16"/>
                <a:gd name="T16" fmla="*/ 0 w 28"/>
                <a:gd name="T17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8" h="16">
                  <a:moveTo>
                    <a:pt x="0" y="6"/>
                  </a:moveTo>
                  <a:cubicBezTo>
                    <a:pt x="6" y="9"/>
                    <a:pt x="12" y="13"/>
                    <a:pt x="18" y="16"/>
                  </a:cubicBezTo>
                  <a:cubicBezTo>
                    <a:pt x="19" y="16"/>
                    <a:pt x="20" y="16"/>
                    <a:pt x="21" y="16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28" y="12"/>
                    <a:pt x="28" y="11"/>
                    <a:pt x="27" y="11"/>
                  </a:cubicBezTo>
                  <a:cubicBezTo>
                    <a:pt x="21" y="7"/>
                    <a:pt x="15" y="4"/>
                    <a:pt x="10" y="1"/>
                  </a:cubicBezTo>
                  <a:cubicBezTo>
                    <a:pt x="9" y="0"/>
                    <a:pt x="8" y="0"/>
                    <a:pt x="7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6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7" name="Freeform 308"/>
            <p:cNvSpPr>
              <a:spLocks/>
            </p:cNvSpPr>
            <p:nvPr userDrawn="1"/>
          </p:nvSpPr>
          <p:spPr bwMode="auto">
            <a:xfrm>
              <a:off x="8855076" y="4281488"/>
              <a:ext cx="26988" cy="15875"/>
            </a:xfrm>
            <a:custGeom>
              <a:avLst/>
              <a:gdLst>
                <a:gd name="T0" fmla="*/ 10 w 17"/>
                <a:gd name="T1" fmla="*/ 9 h 10"/>
                <a:gd name="T2" fmla="*/ 17 w 17"/>
                <a:gd name="T3" fmla="*/ 5 h 10"/>
                <a:gd name="T4" fmla="*/ 17 w 17"/>
                <a:gd name="T5" fmla="*/ 4 h 10"/>
                <a:gd name="T6" fmla="*/ 10 w 17"/>
                <a:gd name="T7" fmla="*/ 0 h 10"/>
                <a:gd name="T8" fmla="*/ 8 w 17"/>
                <a:gd name="T9" fmla="*/ 0 h 10"/>
                <a:gd name="T10" fmla="*/ 1 w 17"/>
                <a:gd name="T11" fmla="*/ 4 h 10"/>
                <a:gd name="T12" fmla="*/ 1 w 17"/>
                <a:gd name="T13" fmla="*/ 5 h 10"/>
                <a:gd name="T14" fmla="*/ 8 w 17"/>
                <a:gd name="T15" fmla="*/ 9 h 10"/>
                <a:gd name="T16" fmla="*/ 10 w 17"/>
                <a:gd name="T17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9"/>
                  </a:moveTo>
                  <a:cubicBezTo>
                    <a:pt x="17" y="5"/>
                    <a:pt x="17" y="5"/>
                    <a:pt x="17" y="5"/>
                  </a:cubicBezTo>
                  <a:cubicBezTo>
                    <a:pt x="17" y="5"/>
                    <a:pt x="17" y="4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8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1" y="5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10"/>
                    <a:pt x="9" y="10"/>
                    <a:pt x="10" y="9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8" name="Freeform 309"/>
            <p:cNvSpPr>
              <a:spLocks/>
            </p:cNvSpPr>
            <p:nvPr userDrawn="1"/>
          </p:nvSpPr>
          <p:spPr bwMode="auto">
            <a:xfrm>
              <a:off x="8872538" y="4291013"/>
              <a:ext cx="26988" cy="15875"/>
            </a:xfrm>
            <a:custGeom>
              <a:avLst/>
              <a:gdLst>
                <a:gd name="T0" fmla="*/ 10 w 17"/>
                <a:gd name="T1" fmla="*/ 10 h 10"/>
                <a:gd name="T2" fmla="*/ 17 w 17"/>
                <a:gd name="T3" fmla="*/ 6 h 10"/>
                <a:gd name="T4" fmla="*/ 17 w 17"/>
                <a:gd name="T5" fmla="*/ 4 h 10"/>
                <a:gd name="T6" fmla="*/ 10 w 17"/>
                <a:gd name="T7" fmla="*/ 0 h 10"/>
                <a:gd name="T8" fmla="*/ 8 w 17"/>
                <a:gd name="T9" fmla="*/ 0 h 10"/>
                <a:gd name="T10" fmla="*/ 1 w 17"/>
                <a:gd name="T11" fmla="*/ 4 h 10"/>
                <a:gd name="T12" fmla="*/ 1 w 17"/>
                <a:gd name="T13" fmla="*/ 6 h 10"/>
                <a:gd name="T14" fmla="*/ 8 w 17"/>
                <a:gd name="T15" fmla="*/ 10 h 10"/>
                <a:gd name="T16" fmla="*/ 10 w 17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10"/>
                  </a:moveTo>
                  <a:cubicBezTo>
                    <a:pt x="17" y="6"/>
                    <a:pt x="17" y="6"/>
                    <a:pt x="17" y="6"/>
                  </a:cubicBezTo>
                  <a:cubicBezTo>
                    <a:pt x="17" y="5"/>
                    <a:pt x="17" y="5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8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10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9" name="Freeform 310"/>
            <p:cNvSpPr>
              <a:spLocks/>
            </p:cNvSpPr>
            <p:nvPr userDrawn="1"/>
          </p:nvSpPr>
          <p:spPr bwMode="auto">
            <a:xfrm>
              <a:off x="8890001" y="4281488"/>
              <a:ext cx="44450" cy="25400"/>
            </a:xfrm>
            <a:custGeom>
              <a:avLst/>
              <a:gdLst>
                <a:gd name="T0" fmla="*/ 27 w 28"/>
                <a:gd name="T1" fmla="*/ 10 h 16"/>
                <a:gd name="T2" fmla="*/ 10 w 28"/>
                <a:gd name="T3" fmla="*/ 0 h 16"/>
                <a:gd name="T4" fmla="*/ 7 w 28"/>
                <a:gd name="T5" fmla="*/ 0 h 16"/>
                <a:gd name="T6" fmla="*/ 1 w 28"/>
                <a:gd name="T7" fmla="*/ 4 h 16"/>
                <a:gd name="T8" fmla="*/ 1 w 28"/>
                <a:gd name="T9" fmla="*/ 5 h 16"/>
                <a:gd name="T10" fmla="*/ 18 w 28"/>
                <a:gd name="T11" fmla="*/ 16 h 16"/>
                <a:gd name="T12" fmla="*/ 21 w 28"/>
                <a:gd name="T13" fmla="*/ 16 h 16"/>
                <a:gd name="T14" fmla="*/ 27 w 28"/>
                <a:gd name="T15" fmla="*/ 12 h 16"/>
                <a:gd name="T16" fmla="*/ 27 w 28"/>
                <a:gd name="T17" fmla="*/ 1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8" h="16">
                  <a:moveTo>
                    <a:pt x="27" y="10"/>
                  </a:moveTo>
                  <a:cubicBezTo>
                    <a:pt x="22" y="7"/>
                    <a:pt x="16" y="4"/>
                    <a:pt x="10" y="0"/>
                  </a:cubicBezTo>
                  <a:cubicBezTo>
                    <a:pt x="9" y="0"/>
                    <a:pt x="8" y="0"/>
                    <a:pt x="7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1" y="5"/>
                  </a:cubicBezTo>
                  <a:cubicBezTo>
                    <a:pt x="7" y="9"/>
                    <a:pt x="13" y="12"/>
                    <a:pt x="18" y="16"/>
                  </a:cubicBezTo>
                  <a:cubicBezTo>
                    <a:pt x="19" y="16"/>
                    <a:pt x="20" y="16"/>
                    <a:pt x="21" y="16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28" y="11"/>
                    <a:pt x="28" y="11"/>
                    <a:pt x="27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0" name="Freeform 311"/>
            <p:cNvSpPr>
              <a:spLocks/>
            </p:cNvSpPr>
            <p:nvPr userDrawn="1"/>
          </p:nvSpPr>
          <p:spPr bwMode="auto">
            <a:xfrm>
              <a:off x="8890001" y="4300538"/>
              <a:ext cx="26988" cy="15875"/>
            </a:xfrm>
            <a:custGeom>
              <a:avLst/>
              <a:gdLst>
                <a:gd name="T0" fmla="*/ 10 w 17"/>
                <a:gd name="T1" fmla="*/ 1 h 10"/>
                <a:gd name="T2" fmla="*/ 8 w 17"/>
                <a:gd name="T3" fmla="*/ 1 h 10"/>
                <a:gd name="T4" fmla="*/ 1 w 17"/>
                <a:gd name="T5" fmla="*/ 5 h 10"/>
                <a:gd name="T6" fmla="*/ 1 w 17"/>
                <a:gd name="T7" fmla="*/ 6 h 10"/>
                <a:gd name="T8" fmla="*/ 8 w 17"/>
                <a:gd name="T9" fmla="*/ 10 h 10"/>
                <a:gd name="T10" fmla="*/ 10 w 17"/>
                <a:gd name="T11" fmla="*/ 10 h 10"/>
                <a:gd name="T12" fmla="*/ 17 w 17"/>
                <a:gd name="T13" fmla="*/ 6 h 10"/>
                <a:gd name="T14" fmla="*/ 17 w 17"/>
                <a:gd name="T15" fmla="*/ 5 h 10"/>
                <a:gd name="T16" fmla="*/ 10 w 17"/>
                <a:gd name="T1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1"/>
                  </a:moveTo>
                  <a:cubicBezTo>
                    <a:pt x="9" y="0"/>
                    <a:pt x="8" y="0"/>
                    <a:pt x="8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6"/>
                    <a:pt x="17" y="5"/>
                    <a:pt x="17" y="5"/>
                  </a:cubicBezTo>
                  <a:lnTo>
                    <a:pt x="10" y="1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1" name="Freeform 312"/>
            <p:cNvSpPr>
              <a:spLocks/>
            </p:cNvSpPr>
            <p:nvPr userDrawn="1"/>
          </p:nvSpPr>
          <p:spPr bwMode="auto">
            <a:xfrm>
              <a:off x="8839201" y="4291013"/>
              <a:ext cx="26988" cy="15875"/>
            </a:xfrm>
            <a:custGeom>
              <a:avLst/>
              <a:gdLst>
                <a:gd name="T0" fmla="*/ 10 w 17"/>
                <a:gd name="T1" fmla="*/ 9 h 10"/>
                <a:gd name="T2" fmla="*/ 16 w 17"/>
                <a:gd name="T3" fmla="*/ 5 h 10"/>
                <a:gd name="T4" fmla="*/ 16 w 17"/>
                <a:gd name="T5" fmla="*/ 4 h 10"/>
                <a:gd name="T6" fmla="*/ 9 w 17"/>
                <a:gd name="T7" fmla="*/ 0 h 10"/>
                <a:gd name="T8" fmla="*/ 7 w 17"/>
                <a:gd name="T9" fmla="*/ 0 h 10"/>
                <a:gd name="T10" fmla="*/ 0 w 17"/>
                <a:gd name="T11" fmla="*/ 4 h 10"/>
                <a:gd name="T12" fmla="*/ 0 w 17"/>
                <a:gd name="T13" fmla="*/ 5 h 10"/>
                <a:gd name="T14" fmla="*/ 7 w 17"/>
                <a:gd name="T15" fmla="*/ 9 h 10"/>
                <a:gd name="T16" fmla="*/ 10 w 17"/>
                <a:gd name="T17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9"/>
                  </a:moveTo>
                  <a:cubicBezTo>
                    <a:pt x="16" y="5"/>
                    <a:pt x="16" y="5"/>
                    <a:pt x="16" y="5"/>
                  </a:cubicBezTo>
                  <a:cubicBezTo>
                    <a:pt x="17" y="5"/>
                    <a:pt x="17" y="4"/>
                    <a:pt x="16" y="4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8" y="0"/>
                    <a:pt x="7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10"/>
                    <a:pt x="9" y="10"/>
                    <a:pt x="10" y="9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2" name="Freeform 313"/>
            <p:cNvSpPr>
              <a:spLocks/>
            </p:cNvSpPr>
            <p:nvPr userDrawn="1"/>
          </p:nvSpPr>
          <p:spPr bwMode="auto">
            <a:xfrm>
              <a:off x="8821738" y="4279901"/>
              <a:ext cx="26988" cy="15875"/>
            </a:xfrm>
            <a:custGeom>
              <a:avLst/>
              <a:gdLst>
                <a:gd name="T0" fmla="*/ 10 w 17"/>
                <a:gd name="T1" fmla="*/ 10 h 10"/>
                <a:gd name="T2" fmla="*/ 16 w 17"/>
                <a:gd name="T3" fmla="*/ 6 h 10"/>
                <a:gd name="T4" fmla="*/ 16 w 17"/>
                <a:gd name="T5" fmla="*/ 5 h 10"/>
                <a:gd name="T6" fmla="*/ 9 w 17"/>
                <a:gd name="T7" fmla="*/ 1 h 10"/>
                <a:gd name="T8" fmla="*/ 7 w 17"/>
                <a:gd name="T9" fmla="*/ 1 h 10"/>
                <a:gd name="T10" fmla="*/ 0 w 17"/>
                <a:gd name="T11" fmla="*/ 5 h 10"/>
                <a:gd name="T12" fmla="*/ 0 w 17"/>
                <a:gd name="T13" fmla="*/ 6 h 10"/>
                <a:gd name="T14" fmla="*/ 7 w 17"/>
                <a:gd name="T15" fmla="*/ 10 h 10"/>
                <a:gd name="T16" fmla="*/ 10 w 17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10"/>
                  </a:moveTo>
                  <a:cubicBezTo>
                    <a:pt x="16" y="6"/>
                    <a:pt x="16" y="6"/>
                    <a:pt x="16" y="6"/>
                  </a:cubicBezTo>
                  <a:cubicBezTo>
                    <a:pt x="17" y="6"/>
                    <a:pt x="17" y="5"/>
                    <a:pt x="16" y="5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8" y="0"/>
                    <a:pt x="7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6"/>
                    <a:pt x="0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10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3" name="Freeform 314"/>
            <p:cNvSpPr>
              <a:spLocks/>
            </p:cNvSpPr>
            <p:nvPr userDrawn="1"/>
          </p:nvSpPr>
          <p:spPr bwMode="auto">
            <a:xfrm>
              <a:off x="8804276" y="4291013"/>
              <a:ext cx="26988" cy="14288"/>
            </a:xfrm>
            <a:custGeom>
              <a:avLst/>
              <a:gdLst>
                <a:gd name="T0" fmla="*/ 8 w 17"/>
                <a:gd name="T1" fmla="*/ 0 h 9"/>
                <a:gd name="T2" fmla="*/ 1 w 17"/>
                <a:gd name="T3" fmla="*/ 4 h 9"/>
                <a:gd name="T4" fmla="*/ 1 w 17"/>
                <a:gd name="T5" fmla="*/ 5 h 9"/>
                <a:gd name="T6" fmla="*/ 8 w 17"/>
                <a:gd name="T7" fmla="*/ 9 h 9"/>
                <a:gd name="T8" fmla="*/ 10 w 17"/>
                <a:gd name="T9" fmla="*/ 9 h 9"/>
                <a:gd name="T10" fmla="*/ 17 w 17"/>
                <a:gd name="T11" fmla="*/ 5 h 9"/>
                <a:gd name="T12" fmla="*/ 17 w 17"/>
                <a:gd name="T13" fmla="*/ 4 h 9"/>
                <a:gd name="T14" fmla="*/ 10 w 17"/>
                <a:gd name="T15" fmla="*/ 0 h 9"/>
                <a:gd name="T16" fmla="*/ 8 w 17"/>
                <a:gd name="T1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9">
                  <a:moveTo>
                    <a:pt x="8" y="0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1" y="5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9" y="9"/>
                    <a:pt x="10" y="9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5"/>
                    <a:pt x="17" y="4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4" name="Freeform 315"/>
            <p:cNvSpPr>
              <a:spLocks/>
            </p:cNvSpPr>
            <p:nvPr userDrawn="1"/>
          </p:nvSpPr>
          <p:spPr bwMode="auto">
            <a:xfrm>
              <a:off x="8805863" y="4271963"/>
              <a:ext cx="26988" cy="15875"/>
            </a:xfrm>
            <a:custGeom>
              <a:avLst/>
              <a:gdLst>
                <a:gd name="T0" fmla="*/ 7 w 17"/>
                <a:gd name="T1" fmla="*/ 0 h 10"/>
                <a:gd name="T2" fmla="*/ 0 w 17"/>
                <a:gd name="T3" fmla="*/ 4 h 10"/>
                <a:gd name="T4" fmla="*/ 0 w 17"/>
                <a:gd name="T5" fmla="*/ 5 h 10"/>
                <a:gd name="T6" fmla="*/ 7 w 17"/>
                <a:gd name="T7" fmla="*/ 9 h 10"/>
                <a:gd name="T8" fmla="*/ 9 w 17"/>
                <a:gd name="T9" fmla="*/ 9 h 10"/>
                <a:gd name="T10" fmla="*/ 16 w 17"/>
                <a:gd name="T11" fmla="*/ 5 h 10"/>
                <a:gd name="T12" fmla="*/ 16 w 17"/>
                <a:gd name="T13" fmla="*/ 4 h 10"/>
                <a:gd name="T14" fmla="*/ 9 w 17"/>
                <a:gd name="T15" fmla="*/ 0 h 10"/>
                <a:gd name="T16" fmla="*/ 7 w 17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7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9"/>
                    <a:pt x="9" y="10"/>
                    <a:pt x="9" y="9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7" y="5"/>
                    <a:pt x="17" y="4"/>
                    <a:pt x="16" y="4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8" y="0"/>
                    <a:pt x="7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5" name="Freeform 316"/>
            <p:cNvSpPr>
              <a:spLocks/>
            </p:cNvSpPr>
            <p:nvPr userDrawn="1"/>
          </p:nvSpPr>
          <p:spPr bwMode="auto">
            <a:xfrm>
              <a:off x="8767763" y="4281488"/>
              <a:ext cx="17463" cy="11113"/>
            </a:xfrm>
            <a:custGeom>
              <a:avLst/>
              <a:gdLst>
                <a:gd name="T0" fmla="*/ 5 w 11"/>
                <a:gd name="T1" fmla="*/ 6 h 7"/>
                <a:gd name="T2" fmla="*/ 6 w 11"/>
                <a:gd name="T3" fmla="*/ 6 h 7"/>
                <a:gd name="T4" fmla="*/ 11 w 11"/>
                <a:gd name="T5" fmla="*/ 4 h 7"/>
                <a:gd name="T6" fmla="*/ 11 w 11"/>
                <a:gd name="T7" fmla="*/ 3 h 7"/>
                <a:gd name="T8" fmla="*/ 6 w 11"/>
                <a:gd name="T9" fmla="*/ 0 h 7"/>
                <a:gd name="T10" fmla="*/ 5 w 11"/>
                <a:gd name="T11" fmla="*/ 0 h 7"/>
                <a:gd name="T12" fmla="*/ 1 w 11"/>
                <a:gd name="T13" fmla="*/ 3 h 7"/>
                <a:gd name="T14" fmla="*/ 1 w 11"/>
                <a:gd name="T15" fmla="*/ 4 h 7"/>
                <a:gd name="T16" fmla="*/ 5 w 11"/>
                <a:gd name="T17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7">
                  <a:moveTo>
                    <a:pt x="5" y="6"/>
                  </a:moveTo>
                  <a:cubicBezTo>
                    <a:pt x="5" y="7"/>
                    <a:pt x="6" y="7"/>
                    <a:pt x="6" y="6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3"/>
                    <a:pt x="11" y="3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4"/>
                    <a:pt x="1" y="4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6" name="Freeform 317"/>
            <p:cNvSpPr>
              <a:spLocks/>
            </p:cNvSpPr>
            <p:nvPr userDrawn="1"/>
          </p:nvSpPr>
          <p:spPr bwMode="auto">
            <a:xfrm>
              <a:off x="8810626" y="4257676"/>
              <a:ext cx="17463" cy="9525"/>
            </a:xfrm>
            <a:custGeom>
              <a:avLst/>
              <a:gdLst>
                <a:gd name="T0" fmla="*/ 5 w 11"/>
                <a:gd name="T1" fmla="*/ 6 h 6"/>
                <a:gd name="T2" fmla="*/ 6 w 11"/>
                <a:gd name="T3" fmla="*/ 6 h 6"/>
                <a:gd name="T4" fmla="*/ 11 w 11"/>
                <a:gd name="T5" fmla="*/ 3 h 6"/>
                <a:gd name="T6" fmla="*/ 11 w 11"/>
                <a:gd name="T7" fmla="*/ 2 h 6"/>
                <a:gd name="T8" fmla="*/ 6 w 11"/>
                <a:gd name="T9" fmla="*/ 0 h 6"/>
                <a:gd name="T10" fmla="*/ 5 w 11"/>
                <a:gd name="T11" fmla="*/ 0 h 6"/>
                <a:gd name="T12" fmla="*/ 0 w 11"/>
                <a:gd name="T13" fmla="*/ 2 h 6"/>
                <a:gd name="T14" fmla="*/ 0 w 11"/>
                <a:gd name="T15" fmla="*/ 3 h 6"/>
                <a:gd name="T16" fmla="*/ 5 w 11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5" y="6"/>
                  </a:moveTo>
                  <a:cubicBezTo>
                    <a:pt x="5" y="6"/>
                    <a:pt x="6" y="6"/>
                    <a:pt x="6" y="6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3"/>
                    <a:pt x="11" y="3"/>
                    <a:pt x="11" y="2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7" name="Freeform 318"/>
            <p:cNvSpPr>
              <a:spLocks/>
            </p:cNvSpPr>
            <p:nvPr userDrawn="1"/>
          </p:nvSpPr>
          <p:spPr bwMode="auto">
            <a:xfrm>
              <a:off x="8799513" y="4262438"/>
              <a:ext cx="17463" cy="11113"/>
            </a:xfrm>
            <a:custGeom>
              <a:avLst/>
              <a:gdLst>
                <a:gd name="T0" fmla="*/ 5 w 11"/>
                <a:gd name="T1" fmla="*/ 7 h 7"/>
                <a:gd name="T2" fmla="*/ 7 w 11"/>
                <a:gd name="T3" fmla="*/ 7 h 7"/>
                <a:gd name="T4" fmla="*/ 11 w 11"/>
                <a:gd name="T5" fmla="*/ 4 h 7"/>
                <a:gd name="T6" fmla="*/ 11 w 11"/>
                <a:gd name="T7" fmla="*/ 3 h 7"/>
                <a:gd name="T8" fmla="*/ 7 w 11"/>
                <a:gd name="T9" fmla="*/ 1 h 7"/>
                <a:gd name="T10" fmla="*/ 5 w 11"/>
                <a:gd name="T11" fmla="*/ 1 h 7"/>
                <a:gd name="T12" fmla="*/ 1 w 11"/>
                <a:gd name="T13" fmla="*/ 3 h 7"/>
                <a:gd name="T14" fmla="*/ 1 w 11"/>
                <a:gd name="T15" fmla="*/ 4 h 7"/>
                <a:gd name="T16" fmla="*/ 5 w 11"/>
                <a:gd name="T1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7">
                  <a:moveTo>
                    <a:pt x="5" y="7"/>
                  </a:moveTo>
                  <a:cubicBezTo>
                    <a:pt x="6" y="7"/>
                    <a:pt x="6" y="7"/>
                    <a:pt x="7" y="7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3"/>
                    <a:pt x="11" y="3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6" y="0"/>
                    <a:pt x="6" y="0"/>
                    <a:pt x="5" y="1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4"/>
                    <a:pt x="1" y="4"/>
                  </a:cubicBezTo>
                  <a:lnTo>
                    <a:pt x="5" y="7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8" name="Freeform 319"/>
            <p:cNvSpPr>
              <a:spLocks/>
            </p:cNvSpPr>
            <p:nvPr userDrawn="1"/>
          </p:nvSpPr>
          <p:spPr bwMode="auto">
            <a:xfrm>
              <a:off x="8788401" y="4268788"/>
              <a:ext cx="17463" cy="11113"/>
            </a:xfrm>
            <a:custGeom>
              <a:avLst/>
              <a:gdLst>
                <a:gd name="T0" fmla="*/ 5 w 11"/>
                <a:gd name="T1" fmla="*/ 7 h 7"/>
                <a:gd name="T2" fmla="*/ 7 w 11"/>
                <a:gd name="T3" fmla="*/ 7 h 7"/>
                <a:gd name="T4" fmla="*/ 11 w 11"/>
                <a:gd name="T5" fmla="*/ 4 h 7"/>
                <a:gd name="T6" fmla="*/ 11 w 11"/>
                <a:gd name="T7" fmla="*/ 3 h 7"/>
                <a:gd name="T8" fmla="*/ 7 w 11"/>
                <a:gd name="T9" fmla="*/ 1 h 7"/>
                <a:gd name="T10" fmla="*/ 5 w 11"/>
                <a:gd name="T11" fmla="*/ 1 h 7"/>
                <a:gd name="T12" fmla="*/ 1 w 11"/>
                <a:gd name="T13" fmla="*/ 3 h 7"/>
                <a:gd name="T14" fmla="*/ 1 w 11"/>
                <a:gd name="T15" fmla="*/ 4 h 7"/>
                <a:gd name="T16" fmla="*/ 5 w 11"/>
                <a:gd name="T1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7">
                  <a:moveTo>
                    <a:pt x="5" y="7"/>
                  </a:moveTo>
                  <a:cubicBezTo>
                    <a:pt x="6" y="7"/>
                    <a:pt x="6" y="7"/>
                    <a:pt x="7" y="7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3"/>
                    <a:pt x="11" y="3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6" y="0"/>
                    <a:pt x="6" y="0"/>
                    <a:pt x="5" y="1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4"/>
                    <a:pt x="1" y="4"/>
                  </a:cubicBezTo>
                  <a:lnTo>
                    <a:pt x="5" y="7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9" name="Freeform 320"/>
            <p:cNvSpPr>
              <a:spLocks/>
            </p:cNvSpPr>
            <p:nvPr userDrawn="1"/>
          </p:nvSpPr>
          <p:spPr bwMode="auto">
            <a:xfrm>
              <a:off x="8778876" y="4275138"/>
              <a:ext cx="17463" cy="11113"/>
            </a:xfrm>
            <a:custGeom>
              <a:avLst/>
              <a:gdLst>
                <a:gd name="T0" fmla="*/ 5 w 11"/>
                <a:gd name="T1" fmla="*/ 6 h 7"/>
                <a:gd name="T2" fmla="*/ 6 w 11"/>
                <a:gd name="T3" fmla="*/ 6 h 7"/>
                <a:gd name="T4" fmla="*/ 10 w 11"/>
                <a:gd name="T5" fmla="*/ 4 h 7"/>
                <a:gd name="T6" fmla="*/ 10 w 11"/>
                <a:gd name="T7" fmla="*/ 3 h 7"/>
                <a:gd name="T8" fmla="*/ 6 w 11"/>
                <a:gd name="T9" fmla="*/ 1 h 7"/>
                <a:gd name="T10" fmla="*/ 5 w 11"/>
                <a:gd name="T11" fmla="*/ 1 h 7"/>
                <a:gd name="T12" fmla="*/ 0 w 11"/>
                <a:gd name="T13" fmla="*/ 3 h 7"/>
                <a:gd name="T14" fmla="*/ 0 w 11"/>
                <a:gd name="T15" fmla="*/ 4 h 7"/>
                <a:gd name="T16" fmla="*/ 5 w 11"/>
                <a:gd name="T17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7">
                  <a:moveTo>
                    <a:pt x="5" y="6"/>
                  </a:moveTo>
                  <a:cubicBezTo>
                    <a:pt x="5" y="7"/>
                    <a:pt x="6" y="7"/>
                    <a:pt x="6" y="6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1" y="4"/>
                    <a:pt x="11" y="3"/>
                    <a:pt x="10" y="3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5" y="0"/>
                    <a:pt x="5" y="1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0" name="Freeform 321"/>
            <p:cNvSpPr>
              <a:spLocks/>
            </p:cNvSpPr>
            <p:nvPr userDrawn="1"/>
          </p:nvSpPr>
          <p:spPr bwMode="auto">
            <a:xfrm>
              <a:off x="8788401" y="4281488"/>
              <a:ext cx="26988" cy="15875"/>
            </a:xfrm>
            <a:custGeom>
              <a:avLst/>
              <a:gdLst>
                <a:gd name="T0" fmla="*/ 8 w 17"/>
                <a:gd name="T1" fmla="*/ 0 h 10"/>
                <a:gd name="T2" fmla="*/ 1 w 17"/>
                <a:gd name="T3" fmla="*/ 4 h 10"/>
                <a:gd name="T4" fmla="*/ 1 w 17"/>
                <a:gd name="T5" fmla="*/ 5 h 10"/>
                <a:gd name="T6" fmla="*/ 8 w 17"/>
                <a:gd name="T7" fmla="*/ 9 h 10"/>
                <a:gd name="T8" fmla="*/ 10 w 17"/>
                <a:gd name="T9" fmla="*/ 9 h 10"/>
                <a:gd name="T10" fmla="*/ 17 w 17"/>
                <a:gd name="T11" fmla="*/ 5 h 10"/>
                <a:gd name="T12" fmla="*/ 17 w 17"/>
                <a:gd name="T13" fmla="*/ 4 h 10"/>
                <a:gd name="T14" fmla="*/ 10 w 17"/>
                <a:gd name="T15" fmla="*/ 0 h 10"/>
                <a:gd name="T16" fmla="*/ 8 w 17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8" y="0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1" y="5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10"/>
                    <a:pt x="9" y="10"/>
                    <a:pt x="10" y="9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5"/>
                    <a:pt x="17" y="4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1" name="Freeform 322"/>
            <p:cNvSpPr>
              <a:spLocks/>
            </p:cNvSpPr>
            <p:nvPr userDrawn="1"/>
          </p:nvSpPr>
          <p:spPr bwMode="auto">
            <a:xfrm>
              <a:off x="8847138" y="4335463"/>
              <a:ext cx="19050" cy="11113"/>
            </a:xfrm>
            <a:custGeom>
              <a:avLst/>
              <a:gdLst>
                <a:gd name="T0" fmla="*/ 9 w 12"/>
                <a:gd name="T1" fmla="*/ 0 h 7"/>
                <a:gd name="T2" fmla="*/ 8 w 12"/>
                <a:gd name="T3" fmla="*/ 0 h 7"/>
                <a:gd name="T4" fmla="*/ 0 w 12"/>
                <a:gd name="T5" fmla="*/ 4 h 7"/>
                <a:gd name="T6" fmla="*/ 0 w 12"/>
                <a:gd name="T7" fmla="*/ 5 h 7"/>
                <a:gd name="T8" fmla="*/ 4 w 12"/>
                <a:gd name="T9" fmla="*/ 7 h 7"/>
                <a:gd name="T10" fmla="*/ 5 w 12"/>
                <a:gd name="T11" fmla="*/ 7 h 7"/>
                <a:gd name="T12" fmla="*/ 12 w 12"/>
                <a:gd name="T13" fmla="*/ 2 h 7"/>
                <a:gd name="T14" fmla="*/ 12 w 12"/>
                <a:gd name="T15" fmla="*/ 2 h 7"/>
                <a:gd name="T16" fmla="*/ 9 w 12"/>
                <a:gd name="T1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7">
                  <a:moveTo>
                    <a:pt x="9" y="0"/>
                  </a:moveTo>
                  <a:lnTo>
                    <a:pt x="8" y="0"/>
                  </a:lnTo>
                  <a:lnTo>
                    <a:pt x="0" y="4"/>
                  </a:lnTo>
                  <a:lnTo>
                    <a:pt x="0" y="5"/>
                  </a:lnTo>
                  <a:lnTo>
                    <a:pt x="4" y="7"/>
                  </a:lnTo>
                  <a:lnTo>
                    <a:pt x="5" y="7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2" name="Freeform 323"/>
            <p:cNvSpPr>
              <a:spLocks/>
            </p:cNvSpPr>
            <p:nvPr userDrawn="1"/>
          </p:nvSpPr>
          <p:spPr bwMode="auto">
            <a:xfrm>
              <a:off x="8856663" y="4321176"/>
              <a:ext cx="26988" cy="15875"/>
            </a:xfrm>
            <a:custGeom>
              <a:avLst/>
              <a:gdLst>
                <a:gd name="T0" fmla="*/ 10 w 17"/>
                <a:gd name="T1" fmla="*/ 0 h 10"/>
                <a:gd name="T2" fmla="*/ 8 w 17"/>
                <a:gd name="T3" fmla="*/ 0 h 10"/>
                <a:gd name="T4" fmla="*/ 1 w 17"/>
                <a:gd name="T5" fmla="*/ 4 h 10"/>
                <a:gd name="T6" fmla="*/ 1 w 17"/>
                <a:gd name="T7" fmla="*/ 5 h 10"/>
                <a:gd name="T8" fmla="*/ 8 w 17"/>
                <a:gd name="T9" fmla="*/ 9 h 10"/>
                <a:gd name="T10" fmla="*/ 10 w 17"/>
                <a:gd name="T11" fmla="*/ 9 h 10"/>
                <a:gd name="T12" fmla="*/ 17 w 17"/>
                <a:gd name="T13" fmla="*/ 5 h 10"/>
                <a:gd name="T14" fmla="*/ 17 w 17"/>
                <a:gd name="T15" fmla="*/ 4 h 10"/>
                <a:gd name="T16" fmla="*/ 10 w 17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0"/>
                  </a:moveTo>
                  <a:cubicBezTo>
                    <a:pt x="9" y="0"/>
                    <a:pt x="8" y="0"/>
                    <a:pt x="8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1" y="5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10"/>
                    <a:pt x="9" y="10"/>
                    <a:pt x="10" y="9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5"/>
                    <a:pt x="17" y="4"/>
                    <a:pt x="17" y="4"/>
                  </a:cubicBezTo>
                  <a:lnTo>
                    <a:pt x="10" y="0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3" name="Freeform 324"/>
            <p:cNvSpPr>
              <a:spLocks/>
            </p:cNvSpPr>
            <p:nvPr userDrawn="1"/>
          </p:nvSpPr>
          <p:spPr bwMode="auto">
            <a:xfrm>
              <a:off x="8839201" y="4310063"/>
              <a:ext cx="26988" cy="15875"/>
            </a:xfrm>
            <a:custGeom>
              <a:avLst/>
              <a:gdLst>
                <a:gd name="T0" fmla="*/ 10 w 17"/>
                <a:gd name="T1" fmla="*/ 10 h 10"/>
                <a:gd name="T2" fmla="*/ 17 w 17"/>
                <a:gd name="T3" fmla="*/ 6 h 10"/>
                <a:gd name="T4" fmla="*/ 17 w 17"/>
                <a:gd name="T5" fmla="*/ 5 h 10"/>
                <a:gd name="T6" fmla="*/ 10 w 17"/>
                <a:gd name="T7" fmla="*/ 1 h 10"/>
                <a:gd name="T8" fmla="*/ 8 w 17"/>
                <a:gd name="T9" fmla="*/ 1 h 10"/>
                <a:gd name="T10" fmla="*/ 1 w 17"/>
                <a:gd name="T11" fmla="*/ 5 h 10"/>
                <a:gd name="T12" fmla="*/ 1 w 17"/>
                <a:gd name="T13" fmla="*/ 6 h 10"/>
                <a:gd name="T14" fmla="*/ 8 w 17"/>
                <a:gd name="T15" fmla="*/ 10 h 10"/>
                <a:gd name="T16" fmla="*/ 10 w 17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10"/>
                  </a:moveTo>
                  <a:cubicBezTo>
                    <a:pt x="17" y="6"/>
                    <a:pt x="17" y="6"/>
                    <a:pt x="17" y="6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0"/>
                    <a:pt x="8" y="0"/>
                    <a:pt x="8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10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4" name="Freeform 325"/>
            <p:cNvSpPr>
              <a:spLocks/>
            </p:cNvSpPr>
            <p:nvPr userDrawn="1"/>
          </p:nvSpPr>
          <p:spPr bwMode="auto">
            <a:xfrm>
              <a:off x="8856663" y="4300538"/>
              <a:ext cx="26988" cy="15875"/>
            </a:xfrm>
            <a:custGeom>
              <a:avLst/>
              <a:gdLst>
                <a:gd name="T0" fmla="*/ 10 w 17"/>
                <a:gd name="T1" fmla="*/ 10 h 10"/>
                <a:gd name="T2" fmla="*/ 16 w 17"/>
                <a:gd name="T3" fmla="*/ 6 h 10"/>
                <a:gd name="T4" fmla="*/ 16 w 17"/>
                <a:gd name="T5" fmla="*/ 4 h 10"/>
                <a:gd name="T6" fmla="*/ 9 w 17"/>
                <a:gd name="T7" fmla="*/ 0 h 10"/>
                <a:gd name="T8" fmla="*/ 7 w 17"/>
                <a:gd name="T9" fmla="*/ 0 h 10"/>
                <a:gd name="T10" fmla="*/ 0 w 17"/>
                <a:gd name="T11" fmla="*/ 4 h 10"/>
                <a:gd name="T12" fmla="*/ 0 w 17"/>
                <a:gd name="T13" fmla="*/ 6 h 10"/>
                <a:gd name="T14" fmla="*/ 7 w 17"/>
                <a:gd name="T15" fmla="*/ 10 h 10"/>
                <a:gd name="T16" fmla="*/ 10 w 17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10"/>
                  </a:moveTo>
                  <a:cubicBezTo>
                    <a:pt x="16" y="6"/>
                    <a:pt x="16" y="6"/>
                    <a:pt x="16" y="6"/>
                  </a:cubicBezTo>
                  <a:cubicBezTo>
                    <a:pt x="17" y="5"/>
                    <a:pt x="17" y="5"/>
                    <a:pt x="16" y="4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8" y="0"/>
                    <a:pt x="7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10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5" name="Freeform 326"/>
            <p:cNvSpPr>
              <a:spLocks/>
            </p:cNvSpPr>
            <p:nvPr userDrawn="1"/>
          </p:nvSpPr>
          <p:spPr bwMode="auto">
            <a:xfrm>
              <a:off x="8607426" y="4465638"/>
              <a:ext cx="26988" cy="15875"/>
            </a:xfrm>
            <a:custGeom>
              <a:avLst/>
              <a:gdLst>
                <a:gd name="T0" fmla="*/ 10 w 17"/>
                <a:gd name="T1" fmla="*/ 0 h 10"/>
                <a:gd name="T2" fmla="*/ 7 w 17"/>
                <a:gd name="T3" fmla="*/ 0 h 10"/>
                <a:gd name="T4" fmla="*/ 1 w 17"/>
                <a:gd name="T5" fmla="*/ 4 h 10"/>
                <a:gd name="T6" fmla="*/ 1 w 17"/>
                <a:gd name="T7" fmla="*/ 6 h 10"/>
                <a:gd name="T8" fmla="*/ 7 w 17"/>
                <a:gd name="T9" fmla="*/ 10 h 10"/>
                <a:gd name="T10" fmla="*/ 10 w 17"/>
                <a:gd name="T11" fmla="*/ 10 h 10"/>
                <a:gd name="T12" fmla="*/ 17 w 17"/>
                <a:gd name="T13" fmla="*/ 6 h 10"/>
                <a:gd name="T14" fmla="*/ 17 w 17"/>
                <a:gd name="T15" fmla="*/ 4 h 10"/>
                <a:gd name="T16" fmla="*/ 10 w 17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0"/>
                  </a:moveTo>
                  <a:cubicBezTo>
                    <a:pt x="9" y="0"/>
                    <a:pt x="8" y="0"/>
                    <a:pt x="7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5"/>
                    <a:pt x="17" y="5"/>
                    <a:pt x="17" y="4"/>
                  </a:cubicBezTo>
                  <a:lnTo>
                    <a:pt x="10" y="0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6" name="Freeform 327"/>
            <p:cNvSpPr>
              <a:spLocks/>
            </p:cNvSpPr>
            <p:nvPr userDrawn="1"/>
          </p:nvSpPr>
          <p:spPr bwMode="auto">
            <a:xfrm>
              <a:off x="8793163" y="4357688"/>
              <a:ext cx="26988" cy="15875"/>
            </a:xfrm>
            <a:custGeom>
              <a:avLst/>
              <a:gdLst>
                <a:gd name="T0" fmla="*/ 9 w 17"/>
                <a:gd name="T1" fmla="*/ 1 h 10"/>
                <a:gd name="T2" fmla="*/ 7 w 17"/>
                <a:gd name="T3" fmla="*/ 1 h 10"/>
                <a:gd name="T4" fmla="*/ 0 w 17"/>
                <a:gd name="T5" fmla="*/ 5 h 10"/>
                <a:gd name="T6" fmla="*/ 0 w 17"/>
                <a:gd name="T7" fmla="*/ 6 h 10"/>
                <a:gd name="T8" fmla="*/ 7 w 17"/>
                <a:gd name="T9" fmla="*/ 10 h 10"/>
                <a:gd name="T10" fmla="*/ 9 w 17"/>
                <a:gd name="T11" fmla="*/ 10 h 10"/>
                <a:gd name="T12" fmla="*/ 16 w 17"/>
                <a:gd name="T13" fmla="*/ 6 h 10"/>
                <a:gd name="T14" fmla="*/ 16 w 17"/>
                <a:gd name="T15" fmla="*/ 5 h 10"/>
                <a:gd name="T16" fmla="*/ 9 w 17"/>
                <a:gd name="T1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9" y="1"/>
                  </a:moveTo>
                  <a:cubicBezTo>
                    <a:pt x="9" y="0"/>
                    <a:pt x="8" y="0"/>
                    <a:pt x="7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6"/>
                    <a:pt x="0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9" y="10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7" y="6"/>
                    <a:pt x="17" y="5"/>
                    <a:pt x="16" y="5"/>
                  </a:cubicBezTo>
                  <a:lnTo>
                    <a:pt x="9" y="1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7" name="Freeform 328"/>
            <p:cNvSpPr>
              <a:spLocks/>
            </p:cNvSpPr>
            <p:nvPr userDrawn="1"/>
          </p:nvSpPr>
          <p:spPr bwMode="auto">
            <a:xfrm>
              <a:off x="8775701" y="4367213"/>
              <a:ext cx="26988" cy="15875"/>
            </a:xfrm>
            <a:custGeom>
              <a:avLst/>
              <a:gdLst>
                <a:gd name="T0" fmla="*/ 10 w 17"/>
                <a:gd name="T1" fmla="*/ 1 h 10"/>
                <a:gd name="T2" fmla="*/ 8 w 17"/>
                <a:gd name="T3" fmla="*/ 1 h 10"/>
                <a:gd name="T4" fmla="*/ 1 w 17"/>
                <a:gd name="T5" fmla="*/ 5 h 10"/>
                <a:gd name="T6" fmla="*/ 1 w 17"/>
                <a:gd name="T7" fmla="*/ 6 h 10"/>
                <a:gd name="T8" fmla="*/ 8 w 17"/>
                <a:gd name="T9" fmla="*/ 10 h 10"/>
                <a:gd name="T10" fmla="*/ 10 w 17"/>
                <a:gd name="T11" fmla="*/ 10 h 10"/>
                <a:gd name="T12" fmla="*/ 17 w 17"/>
                <a:gd name="T13" fmla="*/ 6 h 10"/>
                <a:gd name="T14" fmla="*/ 17 w 17"/>
                <a:gd name="T15" fmla="*/ 5 h 10"/>
                <a:gd name="T16" fmla="*/ 10 w 17"/>
                <a:gd name="T1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1"/>
                  </a:moveTo>
                  <a:cubicBezTo>
                    <a:pt x="9" y="0"/>
                    <a:pt x="8" y="0"/>
                    <a:pt x="8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6"/>
                    <a:pt x="17" y="5"/>
                    <a:pt x="17" y="5"/>
                  </a:cubicBezTo>
                  <a:lnTo>
                    <a:pt x="10" y="1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8" name="Freeform 329"/>
            <p:cNvSpPr>
              <a:spLocks/>
            </p:cNvSpPr>
            <p:nvPr userDrawn="1"/>
          </p:nvSpPr>
          <p:spPr bwMode="auto">
            <a:xfrm>
              <a:off x="8651876" y="4348163"/>
              <a:ext cx="17463" cy="11113"/>
            </a:xfrm>
            <a:custGeom>
              <a:avLst/>
              <a:gdLst>
                <a:gd name="T0" fmla="*/ 5 w 11"/>
                <a:gd name="T1" fmla="*/ 7 h 7"/>
                <a:gd name="T2" fmla="*/ 7 w 11"/>
                <a:gd name="T3" fmla="*/ 7 h 7"/>
                <a:gd name="T4" fmla="*/ 11 w 11"/>
                <a:gd name="T5" fmla="*/ 4 h 7"/>
                <a:gd name="T6" fmla="*/ 11 w 11"/>
                <a:gd name="T7" fmla="*/ 3 h 7"/>
                <a:gd name="T8" fmla="*/ 7 w 11"/>
                <a:gd name="T9" fmla="*/ 1 h 7"/>
                <a:gd name="T10" fmla="*/ 5 w 11"/>
                <a:gd name="T11" fmla="*/ 1 h 7"/>
                <a:gd name="T12" fmla="*/ 1 w 11"/>
                <a:gd name="T13" fmla="*/ 3 h 7"/>
                <a:gd name="T14" fmla="*/ 1 w 11"/>
                <a:gd name="T15" fmla="*/ 4 h 7"/>
                <a:gd name="T16" fmla="*/ 5 w 11"/>
                <a:gd name="T1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7">
                  <a:moveTo>
                    <a:pt x="5" y="7"/>
                  </a:moveTo>
                  <a:cubicBezTo>
                    <a:pt x="6" y="7"/>
                    <a:pt x="6" y="7"/>
                    <a:pt x="7" y="7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3"/>
                    <a:pt x="11" y="3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6" y="0"/>
                    <a:pt x="6" y="0"/>
                    <a:pt x="5" y="1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4"/>
                    <a:pt x="1" y="4"/>
                  </a:cubicBezTo>
                  <a:lnTo>
                    <a:pt x="5" y="7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9" name="Freeform 330"/>
            <p:cNvSpPr>
              <a:spLocks/>
            </p:cNvSpPr>
            <p:nvPr userDrawn="1"/>
          </p:nvSpPr>
          <p:spPr bwMode="auto">
            <a:xfrm>
              <a:off x="8642351" y="4354513"/>
              <a:ext cx="17463" cy="11113"/>
            </a:xfrm>
            <a:custGeom>
              <a:avLst/>
              <a:gdLst>
                <a:gd name="T0" fmla="*/ 5 w 11"/>
                <a:gd name="T1" fmla="*/ 6 h 7"/>
                <a:gd name="T2" fmla="*/ 6 w 11"/>
                <a:gd name="T3" fmla="*/ 6 h 7"/>
                <a:gd name="T4" fmla="*/ 10 w 11"/>
                <a:gd name="T5" fmla="*/ 4 h 7"/>
                <a:gd name="T6" fmla="*/ 10 w 11"/>
                <a:gd name="T7" fmla="*/ 3 h 7"/>
                <a:gd name="T8" fmla="*/ 6 w 11"/>
                <a:gd name="T9" fmla="*/ 1 h 7"/>
                <a:gd name="T10" fmla="*/ 5 w 11"/>
                <a:gd name="T11" fmla="*/ 1 h 7"/>
                <a:gd name="T12" fmla="*/ 0 w 11"/>
                <a:gd name="T13" fmla="*/ 3 h 7"/>
                <a:gd name="T14" fmla="*/ 0 w 11"/>
                <a:gd name="T15" fmla="*/ 4 h 7"/>
                <a:gd name="T16" fmla="*/ 5 w 11"/>
                <a:gd name="T17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7">
                  <a:moveTo>
                    <a:pt x="5" y="6"/>
                  </a:moveTo>
                  <a:cubicBezTo>
                    <a:pt x="5" y="7"/>
                    <a:pt x="6" y="7"/>
                    <a:pt x="6" y="6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1" y="4"/>
                    <a:pt x="11" y="3"/>
                    <a:pt x="10" y="3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5" y="0"/>
                    <a:pt x="5" y="1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0" name="Freeform 331"/>
            <p:cNvSpPr>
              <a:spLocks/>
            </p:cNvSpPr>
            <p:nvPr userDrawn="1"/>
          </p:nvSpPr>
          <p:spPr bwMode="auto">
            <a:xfrm>
              <a:off x="8715376" y="4313238"/>
              <a:ext cx="17463" cy="9525"/>
            </a:xfrm>
            <a:custGeom>
              <a:avLst/>
              <a:gdLst>
                <a:gd name="T0" fmla="*/ 5 w 11"/>
                <a:gd name="T1" fmla="*/ 6 h 6"/>
                <a:gd name="T2" fmla="*/ 6 w 11"/>
                <a:gd name="T3" fmla="*/ 6 h 6"/>
                <a:gd name="T4" fmla="*/ 10 w 11"/>
                <a:gd name="T5" fmla="*/ 3 h 6"/>
                <a:gd name="T6" fmla="*/ 10 w 11"/>
                <a:gd name="T7" fmla="*/ 2 h 6"/>
                <a:gd name="T8" fmla="*/ 6 w 11"/>
                <a:gd name="T9" fmla="*/ 0 h 6"/>
                <a:gd name="T10" fmla="*/ 5 w 11"/>
                <a:gd name="T11" fmla="*/ 0 h 6"/>
                <a:gd name="T12" fmla="*/ 0 w 11"/>
                <a:gd name="T13" fmla="*/ 2 h 6"/>
                <a:gd name="T14" fmla="*/ 0 w 11"/>
                <a:gd name="T15" fmla="*/ 3 h 6"/>
                <a:gd name="T16" fmla="*/ 5 w 11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5" y="6"/>
                  </a:moveTo>
                  <a:cubicBezTo>
                    <a:pt x="5" y="6"/>
                    <a:pt x="6" y="6"/>
                    <a:pt x="6" y="6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1" y="3"/>
                    <a:pt x="11" y="3"/>
                    <a:pt x="10" y="2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1" name="Freeform 332"/>
            <p:cNvSpPr>
              <a:spLocks/>
            </p:cNvSpPr>
            <p:nvPr userDrawn="1"/>
          </p:nvSpPr>
          <p:spPr bwMode="auto">
            <a:xfrm>
              <a:off x="8726488" y="4306888"/>
              <a:ext cx="15875" cy="9525"/>
            </a:xfrm>
            <a:custGeom>
              <a:avLst/>
              <a:gdLst>
                <a:gd name="T0" fmla="*/ 4 w 10"/>
                <a:gd name="T1" fmla="*/ 6 h 6"/>
                <a:gd name="T2" fmla="*/ 6 w 10"/>
                <a:gd name="T3" fmla="*/ 6 h 6"/>
                <a:gd name="T4" fmla="*/ 10 w 10"/>
                <a:gd name="T5" fmla="*/ 3 h 6"/>
                <a:gd name="T6" fmla="*/ 10 w 10"/>
                <a:gd name="T7" fmla="*/ 2 h 6"/>
                <a:gd name="T8" fmla="*/ 6 w 10"/>
                <a:gd name="T9" fmla="*/ 0 h 6"/>
                <a:gd name="T10" fmla="*/ 4 w 10"/>
                <a:gd name="T11" fmla="*/ 0 h 6"/>
                <a:gd name="T12" fmla="*/ 0 w 10"/>
                <a:gd name="T13" fmla="*/ 2 h 6"/>
                <a:gd name="T14" fmla="*/ 0 w 10"/>
                <a:gd name="T15" fmla="*/ 3 h 6"/>
                <a:gd name="T16" fmla="*/ 4 w 10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6">
                  <a:moveTo>
                    <a:pt x="4" y="6"/>
                  </a:moveTo>
                  <a:cubicBezTo>
                    <a:pt x="5" y="6"/>
                    <a:pt x="5" y="6"/>
                    <a:pt x="6" y="6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3"/>
                    <a:pt x="10" y="3"/>
                    <a:pt x="10" y="2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5" y="0"/>
                    <a:pt x="5" y="0"/>
                    <a:pt x="4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lnTo>
                    <a:pt x="4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2" name="Freeform 333"/>
            <p:cNvSpPr>
              <a:spLocks/>
            </p:cNvSpPr>
            <p:nvPr userDrawn="1"/>
          </p:nvSpPr>
          <p:spPr bwMode="auto">
            <a:xfrm>
              <a:off x="8756651" y="4287838"/>
              <a:ext cx="17463" cy="9525"/>
            </a:xfrm>
            <a:custGeom>
              <a:avLst/>
              <a:gdLst>
                <a:gd name="T0" fmla="*/ 5 w 11"/>
                <a:gd name="T1" fmla="*/ 6 h 6"/>
                <a:gd name="T2" fmla="*/ 7 w 11"/>
                <a:gd name="T3" fmla="*/ 6 h 6"/>
                <a:gd name="T4" fmla="*/ 11 w 11"/>
                <a:gd name="T5" fmla="*/ 4 h 6"/>
                <a:gd name="T6" fmla="*/ 11 w 11"/>
                <a:gd name="T7" fmla="*/ 3 h 6"/>
                <a:gd name="T8" fmla="*/ 7 w 11"/>
                <a:gd name="T9" fmla="*/ 0 h 6"/>
                <a:gd name="T10" fmla="*/ 5 w 11"/>
                <a:gd name="T11" fmla="*/ 0 h 6"/>
                <a:gd name="T12" fmla="*/ 1 w 11"/>
                <a:gd name="T13" fmla="*/ 3 h 6"/>
                <a:gd name="T14" fmla="*/ 1 w 11"/>
                <a:gd name="T15" fmla="*/ 4 h 6"/>
                <a:gd name="T16" fmla="*/ 5 w 11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5" y="6"/>
                  </a:moveTo>
                  <a:cubicBezTo>
                    <a:pt x="6" y="6"/>
                    <a:pt x="6" y="6"/>
                    <a:pt x="7" y="6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6" y="0"/>
                    <a:pt x="5" y="0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3"/>
                    <a:pt x="1" y="4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3" name="Freeform 334"/>
            <p:cNvSpPr>
              <a:spLocks/>
            </p:cNvSpPr>
            <p:nvPr userDrawn="1"/>
          </p:nvSpPr>
          <p:spPr bwMode="auto">
            <a:xfrm>
              <a:off x="8767763" y="4392613"/>
              <a:ext cx="166688" cy="96838"/>
            </a:xfrm>
            <a:custGeom>
              <a:avLst/>
              <a:gdLst>
                <a:gd name="T0" fmla="*/ 67 w 105"/>
                <a:gd name="T1" fmla="*/ 0 h 61"/>
                <a:gd name="T2" fmla="*/ 0 w 105"/>
                <a:gd name="T3" fmla="*/ 39 h 61"/>
                <a:gd name="T4" fmla="*/ 38 w 105"/>
                <a:gd name="T5" fmla="*/ 61 h 61"/>
                <a:gd name="T6" fmla="*/ 105 w 105"/>
                <a:gd name="T7" fmla="*/ 22 h 61"/>
                <a:gd name="T8" fmla="*/ 67 w 105"/>
                <a:gd name="T9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5" h="61">
                  <a:moveTo>
                    <a:pt x="67" y="0"/>
                  </a:moveTo>
                  <a:lnTo>
                    <a:pt x="0" y="39"/>
                  </a:lnTo>
                  <a:lnTo>
                    <a:pt x="38" y="61"/>
                  </a:lnTo>
                  <a:lnTo>
                    <a:pt x="105" y="22"/>
                  </a:lnTo>
                  <a:lnTo>
                    <a:pt x="67" y="0"/>
                  </a:lnTo>
                  <a:close/>
                </a:path>
              </a:pathLst>
            </a:custGeom>
            <a:solidFill>
              <a:srgbClr val="8A8C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4" name="Freeform 335"/>
            <p:cNvSpPr>
              <a:spLocks/>
            </p:cNvSpPr>
            <p:nvPr userDrawn="1"/>
          </p:nvSpPr>
          <p:spPr bwMode="auto">
            <a:xfrm>
              <a:off x="8556626" y="4214813"/>
              <a:ext cx="77788" cy="155575"/>
            </a:xfrm>
            <a:custGeom>
              <a:avLst/>
              <a:gdLst>
                <a:gd name="T0" fmla="*/ 24 w 49"/>
                <a:gd name="T1" fmla="*/ 0 h 98"/>
                <a:gd name="T2" fmla="*/ 0 w 49"/>
                <a:gd name="T3" fmla="*/ 98 h 98"/>
                <a:gd name="T4" fmla="*/ 20 w 49"/>
                <a:gd name="T5" fmla="*/ 86 h 98"/>
                <a:gd name="T6" fmla="*/ 49 w 49"/>
                <a:gd name="T7" fmla="*/ 69 h 98"/>
                <a:gd name="T8" fmla="*/ 35 w 49"/>
                <a:gd name="T9" fmla="*/ 29 h 98"/>
                <a:gd name="T10" fmla="*/ 24 w 49"/>
                <a:gd name="T11" fmla="*/ 0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9" h="98">
                  <a:moveTo>
                    <a:pt x="24" y="0"/>
                  </a:moveTo>
                  <a:lnTo>
                    <a:pt x="0" y="98"/>
                  </a:lnTo>
                  <a:lnTo>
                    <a:pt x="20" y="86"/>
                  </a:lnTo>
                  <a:lnTo>
                    <a:pt x="49" y="69"/>
                  </a:lnTo>
                  <a:lnTo>
                    <a:pt x="35" y="29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chemeClr val="accent3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5" name="Freeform 336"/>
            <p:cNvSpPr>
              <a:spLocks/>
            </p:cNvSpPr>
            <p:nvPr userDrawn="1"/>
          </p:nvSpPr>
          <p:spPr bwMode="auto">
            <a:xfrm>
              <a:off x="8588376" y="4121151"/>
              <a:ext cx="117475" cy="230188"/>
            </a:xfrm>
            <a:custGeom>
              <a:avLst/>
              <a:gdLst>
                <a:gd name="T0" fmla="*/ 37 w 74"/>
                <a:gd name="T1" fmla="*/ 0 h 145"/>
                <a:gd name="T2" fmla="*/ 15 w 74"/>
                <a:gd name="T3" fmla="*/ 88 h 145"/>
                <a:gd name="T4" fmla="*/ 29 w 74"/>
                <a:gd name="T5" fmla="*/ 128 h 145"/>
                <a:gd name="T6" fmla="*/ 0 w 74"/>
                <a:gd name="T7" fmla="*/ 145 h 145"/>
                <a:gd name="T8" fmla="*/ 23 w 74"/>
                <a:gd name="T9" fmla="*/ 132 h 145"/>
                <a:gd name="T10" fmla="*/ 74 w 74"/>
                <a:gd name="T11" fmla="*/ 102 h 145"/>
                <a:gd name="T12" fmla="*/ 50 w 74"/>
                <a:gd name="T13" fmla="*/ 35 h 145"/>
                <a:gd name="T14" fmla="*/ 37 w 74"/>
                <a:gd name="T15" fmla="*/ 0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4" h="145">
                  <a:moveTo>
                    <a:pt x="37" y="0"/>
                  </a:moveTo>
                  <a:lnTo>
                    <a:pt x="15" y="88"/>
                  </a:lnTo>
                  <a:lnTo>
                    <a:pt x="29" y="128"/>
                  </a:lnTo>
                  <a:lnTo>
                    <a:pt x="0" y="145"/>
                  </a:lnTo>
                  <a:lnTo>
                    <a:pt x="23" y="132"/>
                  </a:lnTo>
                  <a:lnTo>
                    <a:pt x="74" y="102"/>
                  </a:lnTo>
                  <a:lnTo>
                    <a:pt x="50" y="35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6" name="Freeform 337"/>
            <p:cNvSpPr>
              <a:spLocks/>
            </p:cNvSpPr>
            <p:nvPr userDrawn="1"/>
          </p:nvSpPr>
          <p:spPr bwMode="auto">
            <a:xfrm>
              <a:off x="8624888" y="4062413"/>
              <a:ext cx="146050" cy="268288"/>
            </a:xfrm>
            <a:custGeom>
              <a:avLst/>
              <a:gdLst>
                <a:gd name="T0" fmla="*/ 46 w 92"/>
                <a:gd name="T1" fmla="*/ 0 h 169"/>
                <a:gd name="T2" fmla="*/ 27 w 92"/>
                <a:gd name="T3" fmla="*/ 72 h 169"/>
                <a:gd name="T4" fmla="*/ 51 w 92"/>
                <a:gd name="T5" fmla="*/ 139 h 169"/>
                <a:gd name="T6" fmla="*/ 0 w 92"/>
                <a:gd name="T7" fmla="*/ 169 h 169"/>
                <a:gd name="T8" fmla="*/ 50 w 92"/>
                <a:gd name="T9" fmla="*/ 140 h 169"/>
                <a:gd name="T10" fmla="*/ 92 w 92"/>
                <a:gd name="T11" fmla="*/ 116 h 169"/>
                <a:gd name="T12" fmla="*/ 70 w 92"/>
                <a:gd name="T13" fmla="*/ 60 h 169"/>
                <a:gd name="T14" fmla="*/ 46 w 92"/>
                <a:gd name="T15" fmla="*/ 0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2" h="169">
                  <a:moveTo>
                    <a:pt x="46" y="0"/>
                  </a:moveTo>
                  <a:lnTo>
                    <a:pt x="27" y="72"/>
                  </a:lnTo>
                  <a:lnTo>
                    <a:pt x="51" y="139"/>
                  </a:lnTo>
                  <a:lnTo>
                    <a:pt x="0" y="169"/>
                  </a:lnTo>
                  <a:lnTo>
                    <a:pt x="50" y="140"/>
                  </a:lnTo>
                  <a:lnTo>
                    <a:pt x="92" y="116"/>
                  </a:lnTo>
                  <a:lnTo>
                    <a:pt x="70" y="60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7" name="Freeform 338"/>
            <p:cNvSpPr>
              <a:spLocks/>
            </p:cNvSpPr>
            <p:nvPr userDrawn="1"/>
          </p:nvSpPr>
          <p:spPr bwMode="auto">
            <a:xfrm>
              <a:off x="8662988" y="3103563"/>
              <a:ext cx="303213" cy="338138"/>
            </a:xfrm>
            <a:custGeom>
              <a:avLst/>
              <a:gdLst>
                <a:gd name="T0" fmla="*/ 181 w 191"/>
                <a:gd name="T1" fmla="*/ 156 h 213"/>
                <a:gd name="T2" fmla="*/ 125 w 191"/>
                <a:gd name="T3" fmla="*/ 180 h 213"/>
                <a:gd name="T4" fmla="*/ 0 w 191"/>
                <a:gd name="T5" fmla="*/ 73 h 213"/>
                <a:gd name="T6" fmla="*/ 29 w 191"/>
                <a:gd name="T7" fmla="*/ 0 h 213"/>
                <a:gd name="T8" fmla="*/ 181 w 191"/>
                <a:gd name="T9" fmla="*/ 156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1" h="213">
                  <a:moveTo>
                    <a:pt x="181" y="156"/>
                  </a:moveTo>
                  <a:cubicBezTo>
                    <a:pt x="191" y="200"/>
                    <a:pt x="126" y="213"/>
                    <a:pt x="125" y="180"/>
                  </a:cubicBezTo>
                  <a:cubicBezTo>
                    <a:pt x="82" y="145"/>
                    <a:pt x="41" y="109"/>
                    <a:pt x="0" y="73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89" y="23"/>
                    <a:pt x="130" y="84"/>
                    <a:pt x="181" y="156"/>
                  </a:cubicBezTo>
                  <a:close/>
                </a:path>
              </a:pathLst>
            </a:custGeom>
            <a:solidFill>
              <a:srgbClr val="9FA3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8" name="Freeform 339"/>
            <p:cNvSpPr>
              <a:spLocks/>
            </p:cNvSpPr>
            <p:nvPr userDrawn="1"/>
          </p:nvSpPr>
          <p:spPr bwMode="auto">
            <a:xfrm>
              <a:off x="8358188" y="3067051"/>
              <a:ext cx="457200" cy="609600"/>
            </a:xfrm>
            <a:custGeom>
              <a:avLst/>
              <a:gdLst>
                <a:gd name="T0" fmla="*/ 41 w 288"/>
                <a:gd name="T1" fmla="*/ 66 h 384"/>
                <a:gd name="T2" fmla="*/ 196 w 288"/>
                <a:gd name="T3" fmla="*/ 3 h 384"/>
                <a:gd name="T4" fmla="*/ 253 w 288"/>
                <a:gd name="T5" fmla="*/ 34 h 384"/>
                <a:gd name="T6" fmla="*/ 179 w 288"/>
                <a:gd name="T7" fmla="*/ 257 h 384"/>
                <a:gd name="T8" fmla="*/ 187 w 288"/>
                <a:gd name="T9" fmla="*/ 285 h 384"/>
                <a:gd name="T10" fmla="*/ 4 w 288"/>
                <a:gd name="T11" fmla="*/ 315 h 384"/>
                <a:gd name="T12" fmla="*/ 28 w 288"/>
                <a:gd name="T13" fmla="*/ 209 h 384"/>
                <a:gd name="T14" fmla="*/ 41 w 288"/>
                <a:gd name="T15" fmla="*/ 66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88" h="384">
                  <a:moveTo>
                    <a:pt x="41" y="66"/>
                  </a:moveTo>
                  <a:cubicBezTo>
                    <a:pt x="74" y="12"/>
                    <a:pt x="166" y="0"/>
                    <a:pt x="196" y="3"/>
                  </a:cubicBezTo>
                  <a:cubicBezTo>
                    <a:pt x="217" y="5"/>
                    <a:pt x="243" y="16"/>
                    <a:pt x="253" y="34"/>
                  </a:cubicBezTo>
                  <a:cubicBezTo>
                    <a:pt x="288" y="102"/>
                    <a:pt x="190" y="216"/>
                    <a:pt x="179" y="257"/>
                  </a:cubicBezTo>
                  <a:cubicBezTo>
                    <a:pt x="177" y="266"/>
                    <a:pt x="182" y="275"/>
                    <a:pt x="187" y="285"/>
                  </a:cubicBezTo>
                  <a:cubicBezTo>
                    <a:pt x="154" y="384"/>
                    <a:pt x="0" y="355"/>
                    <a:pt x="4" y="315"/>
                  </a:cubicBezTo>
                  <a:cubicBezTo>
                    <a:pt x="5" y="295"/>
                    <a:pt x="19" y="253"/>
                    <a:pt x="28" y="209"/>
                  </a:cubicBezTo>
                  <a:cubicBezTo>
                    <a:pt x="41" y="145"/>
                    <a:pt x="21" y="100"/>
                    <a:pt x="41" y="66"/>
                  </a:cubicBezTo>
                  <a:close/>
                </a:path>
              </a:pathLst>
            </a:custGeom>
            <a:solidFill>
              <a:srgbClr val="C1C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9" name="Freeform 340"/>
            <p:cNvSpPr>
              <a:spLocks/>
            </p:cNvSpPr>
            <p:nvPr userDrawn="1"/>
          </p:nvSpPr>
          <p:spPr bwMode="auto">
            <a:xfrm>
              <a:off x="8601076" y="3030538"/>
              <a:ext cx="152400" cy="180975"/>
            </a:xfrm>
            <a:custGeom>
              <a:avLst/>
              <a:gdLst>
                <a:gd name="T0" fmla="*/ 42 w 96"/>
                <a:gd name="T1" fmla="*/ 0 h 114"/>
                <a:gd name="T2" fmla="*/ 6 w 96"/>
                <a:gd name="T3" fmla="*/ 55 h 114"/>
                <a:gd name="T4" fmla="*/ 58 w 96"/>
                <a:gd name="T5" fmla="*/ 103 h 114"/>
                <a:gd name="T6" fmla="*/ 96 w 96"/>
                <a:gd name="T7" fmla="*/ 62 h 114"/>
                <a:gd name="T8" fmla="*/ 42 w 96"/>
                <a:gd name="T9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6" h="114">
                  <a:moveTo>
                    <a:pt x="42" y="0"/>
                  </a:moveTo>
                  <a:cubicBezTo>
                    <a:pt x="32" y="25"/>
                    <a:pt x="19" y="32"/>
                    <a:pt x="6" y="55"/>
                  </a:cubicBezTo>
                  <a:cubicBezTo>
                    <a:pt x="0" y="78"/>
                    <a:pt x="32" y="114"/>
                    <a:pt x="58" y="103"/>
                  </a:cubicBezTo>
                  <a:cubicBezTo>
                    <a:pt x="70" y="88"/>
                    <a:pt x="85" y="75"/>
                    <a:pt x="96" y="62"/>
                  </a:cubicBezTo>
                  <a:lnTo>
                    <a:pt x="42" y="0"/>
                  </a:lnTo>
                  <a:close/>
                </a:path>
              </a:pathLst>
            </a:custGeom>
            <a:solidFill>
              <a:srgbClr val="F0C1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0" name="Freeform 341"/>
            <p:cNvSpPr>
              <a:spLocks/>
            </p:cNvSpPr>
            <p:nvPr userDrawn="1"/>
          </p:nvSpPr>
          <p:spPr bwMode="auto">
            <a:xfrm>
              <a:off x="8655051" y="2903538"/>
              <a:ext cx="214313" cy="280988"/>
            </a:xfrm>
            <a:custGeom>
              <a:avLst/>
              <a:gdLst>
                <a:gd name="T0" fmla="*/ 127 w 135"/>
                <a:gd name="T1" fmla="*/ 86 h 177"/>
                <a:gd name="T2" fmla="*/ 111 w 135"/>
                <a:gd name="T3" fmla="*/ 139 h 177"/>
                <a:gd name="T4" fmla="*/ 74 w 135"/>
                <a:gd name="T5" fmla="*/ 175 h 177"/>
                <a:gd name="T6" fmla="*/ 53 w 135"/>
                <a:gd name="T7" fmla="*/ 175 h 177"/>
                <a:gd name="T8" fmla="*/ 17 w 135"/>
                <a:gd name="T9" fmla="*/ 135 h 177"/>
                <a:gd name="T10" fmla="*/ 7 w 135"/>
                <a:gd name="T11" fmla="*/ 92 h 177"/>
                <a:gd name="T12" fmla="*/ 9 w 135"/>
                <a:gd name="T13" fmla="*/ 71 h 177"/>
                <a:gd name="T14" fmla="*/ 24 w 135"/>
                <a:gd name="T15" fmla="*/ 9 h 177"/>
                <a:gd name="T16" fmla="*/ 113 w 135"/>
                <a:gd name="T17" fmla="*/ 9 h 177"/>
                <a:gd name="T18" fmla="*/ 127 w 135"/>
                <a:gd name="T19" fmla="*/ 86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5" h="177">
                  <a:moveTo>
                    <a:pt x="127" y="86"/>
                  </a:moveTo>
                  <a:cubicBezTo>
                    <a:pt x="123" y="109"/>
                    <a:pt x="130" y="103"/>
                    <a:pt x="111" y="139"/>
                  </a:cubicBezTo>
                  <a:cubicBezTo>
                    <a:pt x="105" y="149"/>
                    <a:pt x="78" y="173"/>
                    <a:pt x="74" y="175"/>
                  </a:cubicBezTo>
                  <a:cubicBezTo>
                    <a:pt x="69" y="177"/>
                    <a:pt x="59" y="177"/>
                    <a:pt x="53" y="175"/>
                  </a:cubicBezTo>
                  <a:cubicBezTo>
                    <a:pt x="43" y="172"/>
                    <a:pt x="22" y="143"/>
                    <a:pt x="17" y="135"/>
                  </a:cubicBezTo>
                  <a:cubicBezTo>
                    <a:pt x="6" y="116"/>
                    <a:pt x="0" y="110"/>
                    <a:pt x="7" y="92"/>
                  </a:cubicBezTo>
                  <a:cubicBezTo>
                    <a:pt x="9" y="71"/>
                    <a:pt x="9" y="71"/>
                    <a:pt x="9" y="71"/>
                  </a:cubicBezTo>
                  <a:cubicBezTo>
                    <a:pt x="24" y="9"/>
                    <a:pt x="24" y="9"/>
                    <a:pt x="24" y="9"/>
                  </a:cubicBezTo>
                  <a:cubicBezTo>
                    <a:pt x="63" y="3"/>
                    <a:pt x="96" y="0"/>
                    <a:pt x="113" y="9"/>
                  </a:cubicBezTo>
                  <a:cubicBezTo>
                    <a:pt x="130" y="18"/>
                    <a:pt x="135" y="40"/>
                    <a:pt x="127" y="86"/>
                  </a:cubicBezTo>
                  <a:close/>
                </a:path>
              </a:pathLst>
            </a:custGeom>
            <a:solidFill>
              <a:srgbClr val="FFDB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1" name="Freeform 342"/>
            <p:cNvSpPr>
              <a:spLocks/>
            </p:cNvSpPr>
            <p:nvPr userDrawn="1"/>
          </p:nvSpPr>
          <p:spPr bwMode="auto">
            <a:xfrm>
              <a:off x="8621713" y="2862263"/>
              <a:ext cx="274638" cy="204788"/>
            </a:xfrm>
            <a:custGeom>
              <a:avLst/>
              <a:gdLst>
                <a:gd name="T0" fmla="*/ 55 w 173"/>
                <a:gd name="T1" fmla="*/ 12 h 129"/>
                <a:gd name="T2" fmla="*/ 21 w 173"/>
                <a:gd name="T3" fmla="*/ 122 h 129"/>
                <a:gd name="T4" fmla="*/ 30 w 173"/>
                <a:gd name="T5" fmla="*/ 118 h 129"/>
                <a:gd name="T6" fmla="*/ 44 w 173"/>
                <a:gd name="T7" fmla="*/ 100 h 129"/>
                <a:gd name="T8" fmla="*/ 53 w 173"/>
                <a:gd name="T9" fmla="*/ 129 h 129"/>
                <a:gd name="T10" fmla="*/ 80 w 173"/>
                <a:gd name="T11" fmla="*/ 100 h 129"/>
                <a:gd name="T12" fmla="*/ 173 w 173"/>
                <a:gd name="T13" fmla="*/ 82 h 129"/>
                <a:gd name="T14" fmla="*/ 133 w 173"/>
                <a:gd name="T15" fmla="*/ 15 h 129"/>
                <a:gd name="T16" fmla="*/ 55 w 173"/>
                <a:gd name="T17" fmla="*/ 12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3" h="129">
                  <a:moveTo>
                    <a:pt x="55" y="12"/>
                  </a:moveTo>
                  <a:cubicBezTo>
                    <a:pt x="0" y="18"/>
                    <a:pt x="15" y="97"/>
                    <a:pt x="21" y="122"/>
                  </a:cubicBezTo>
                  <a:cubicBezTo>
                    <a:pt x="25" y="121"/>
                    <a:pt x="29" y="123"/>
                    <a:pt x="30" y="118"/>
                  </a:cubicBezTo>
                  <a:cubicBezTo>
                    <a:pt x="32" y="108"/>
                    <a:pt x="38" y="100"/>
                    <a:pt x="44" y="100"/>
                  </a:cubicBezTo>
                  <a:cubicBezTo>
                    <a:pt x="52" y="100"/>
                    <a:pt x="56" y="109"/>
                    <a:pt x="53" y="129"/>
                  </a:cubicBezTo>
                  <a:cubicBezTo>
                    <a:pt x="61" y="122"/>
                    <a:pt x="71" y="114"/>
                    <a:pt x="80" y="100"/>
                  </a:cubicBezTo>
                  <a:cubicBezTo>
                    <a:pt x="81" y="101"/>
                    <a:pt x="153" y="122"/>
                    <a:pt x="173" y="82"/>
                  </a:cubicBezTo>
                  <a:cubicBezTo>
                    <a:pt x="163" y="73"/>
                    <a:pt x="155" y="26"/>
                    <a:pt x="133" y="15"/>
                  </a:cubicBezTo>
                  <a:cubicBezTo>
                    <a:pt x="107" y="1"/>
                    <a:pt x="72" y="0"/>
                    <a:pt x="55" y="12"/>
                  </a:cubicBezTo>
                  <a:close/>
                </a:path>
              </a:pathLst>
            </a:custGeom>
            <a:solidFill>
              <a:srgbClr val="6324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2" name="Freeform 343"/>
            <p:cNvSpPr>
              <a:spLocks/>
            </p:cNvSpPr>
            <p:nvPr userDrawn="1"/>
          </p:nvSpPr>
          <p:spPr bwMode="auto">
            <a:xfrm>
              <a:off x="8620126" y="3656013"/>
              <a:ext cx="268288" cy="182563"/>
            </a:xfrm>
            <a:custGeom>
              <a:avLst/>
              <a:gdLst>
                <a:gd name="T0" fmla="*/ 0 w 169"/>
                <a:gd name="T1" fmla="*/ 0 h 115"/>
                <a:gd name="T2" fmla="*/ 0 w 169"/>
                <a:gd name="T3" fmla="*/ 16 h 115"/>
                <a:gd name="T4" fmla="*/ 169 w 169"/>
                <a:gd name="T5" fmla="*/ 115 h 115"/>
                <a:gd name="T6" fmla="*/ 169 w 169"/>
                <a:gd name="T7" fmla="*/ 99 h 115"/>
                <a:gd name="T8" fmla="*/ 0 w 169"/>
                <a:gd name="T9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15">
                  <a:moveTo>
                    <a:pt x="0" y="0"/>
                  </a:moveTo>
                  <a:cubicBezTo>
                    <a:pt x="0" y="16"/>
                    <a:pt x="0" y="16"/>
                    <a:pt x="0" y="16"/>
                  </a:cubicBezTo>
                  <a:cubicBezTo>
                    <a:pt x="56" y="49"/>
                    <a:pt x="113" y="82"/>
                    <a:pt x="169" y="115"/>
                  </a:cubicBezTo>
                  <a:cubicBezTo>
                    <a:pt x="169" y="99"/>
                    <a:pt x="169" y="99"/>
                    <a:pt x="169" y="99"/>
                  </a:cubicBezTo>
                  <a:cubicBezTo>
                    <a:pt x="113" y="66"/>
                    <a:pt x="56" y="33"/>
                    <a:pt x="0" y="0"/>
                  </a:cubicBezTo>
                  <a:close/>
                </a:path>
              </a:pathLst>
            </a:custGeom>
            <a:solidFill>
              <a:srgbClr val="8A8C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3" name="Freeform 344"/>
            <p:cNvSpPr>
              <a:spLocks/>
            </p:cNvSpPr>
            <p:nvPr userDrawn="1"/>
          </p:nvSpPr>
          <p:spPr bwMode="auto">
            <a:xfrm>
              <a:off x="8620126" y="3459163"/>
              <a:ext cx="609600" cy="354013"/>
            </a:xfrm>
            <a:custGeom>
              <a:avLst/>
              <a:gdLst>
                <a:gd name="T0" fmla="*/ 215 w 384"/>
                <a:gd name="T1" fmla="*/ 0 h 223"/>
                <a:gd name="T2" fmla="*/ 0 w 384"/>
                <a:gd name="T3" fmla="*/ 124 h 223"/>
                <a:gd name="T4" fmla="*/ 169 w 384"/>
                <a:gd name="T5" fmla="*/ 223 h 223"/>
                <a:gd name="T6" fmla="*/ 384 w 384"/>
                <a:gd name="T7" fmla="*/ 99 h 223"/>
                <a:gd name="T8" fmla="*/ 215 w 384"/>
                <a:gd name="T9" fmla="*/ 0 h 2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4" h="223">
                  <a:moveTo>
                    <a:pt x="215" y="0"/>
                  </a:moveTo>
                  <a:cubicBezTo>
                    <a:pt x="0" y="124"/>
                    <a:pt x="0" y="124"/>
                    <a:pt x="0" y="124"/>
                  </a:cubicBezTo>
                  <a:cubicBezTo>
                    <a:pt x="56" y="157"/>
                    <a:pt x="113" y="190"/>
                    <a:pt x="169" y="223"/>
                  </a:cubicBezTo>
                  <a:cubicBezTo>
                    <a:pt x="384" y="99"/>
                    <a:pt x="384" y="99"/>
                    <a:pt x="384" y="99"/>
                  </a:cubicBezTo>
                  <a:cubicBezTo>
                    <a:pt x="328" y="66"/>
                    <a:pt x="271" y="33"/>
                    <a:pt x="215" y="0"/>
                  </a:cubicBezTo>
                  <a:close/>
                </a:path>
              </a:pathLst>
            </a:custGeom>
            <a:solidFill>
              <a:srgbClr val="A1A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4" name="Freeform 345"/>
            <p:cNvSpPr>
              <a:spLocks/>
            </p:cNvSpPr>
            <p:nvPr userDrawn="1"/>
          </p:nvSpPr>
          <p:spPr bwMode="auto">
            <a:xfrm>
              <a:off x="8888413" y="3616326"/>
              <a:ext cx="341313" cy="222250"/>
            </a:xfrm>
            <a:custGeom>
              <a:avLst/>
              <a:gdLst>
                <a:gd name="T0" fmla="*/ 0 w 215"/>
                <a:gd name="T1" fmla="*/ 124 h 140"/>
                <a:gd name="T2" fmla="*/ 0 w 215"/>
                <a:gd name="T3" fmla="*/ 140 h 140"/>
                <a:gd name="T4" fmla="*/ 215 w 215"/>
                <a:gd name="T5" fmla="*/ 16 h 140"/>
                <a:gd name="T6" fmla="*/ 215 w 215"/>
                <a:gd name="T7" fmla="*/ 0 h 140"/>
                <a:gd name="T8" fmla="*/ 0 w 215"/>
                <a:gd name="T9" fmla="*/ 124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5" h="140">
                  <a:moveTo>
                    <a:pt x="0" y="124"/>
                  </a:moveTo>
                  <a:lnTo>
                    <a:pt x="0" y="140"/>
                  </a:lnTo>
                  <a:lnTo>
                    <a:pt x="215" y="16"/>
                  </a:lnTo>
                  <a:lnTo>
                    <a:pt x="215" y="0"/>
                  </a:lnTo>
                  <a:lnTo>
                    <a:pt x="0" y="124"/>
                  </a:lnTo>
                  <a:close/>
                </a:path>
              </a:pathLst>
            </a:custGeom>
            <a:solidFill>
              <a:srgbClr val="33120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5" name="Freeform 346"/>
            <p:cNvSpPr>
              <a:spLocks/>
            </p:cNvSpPr>
            <p:nvPr userDrawn="1"/>
          </p:nvSpPr>
          <p:spPr bwMode="auto">
            <a:xfrm>
              <a:off x="8743951" y="3524251"/>
              <a:ext cx="446088" cy="258763"/>
            </a:xfrm>
            <a:custGeom>
              <a:avLst/>
              <a:gdLst>
                <a:gd name="T0" fmla="*/ 211 w 281"/>
                <a:gd name="T1" fmla="*/ 0 h 163"/>
                <a:gd name="T2" fmla="*/ 0 w 281"/>
                <a:gd name="T3" fmla="*/ 123 h 163"/>
                <a:gd name="T4" fmla="*/ 70 w 281"/>
                <a:gd name="T5" fmla="*/ 163 h 163"/>
                <a:gd name="T6" fmla="*/ 281 w 281"/>
                <a:gd name="T7" fmla="*/ 41 h 163"/>
                <a:gd name="T8" fmla="*/ 211 w 281"/>
                <a:gd name="T9" fmla="*/ 0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1" h="163">
                  <a:moveTo>
                    <a:pt x="211" y="0"/>
                  </a:moveTo>
                  <a:lnTo>
                    <a:pt x="0" y="123"/>
                  </a:lnTo>
                  <a:lnTo>
                    <a:pt x="70" y="163"/>
                  </a:lnTo>
                  <a:lnTo>
                    <a:pt x="281" y="41"/>
                  </a:lnTo>
                  <a:lnTo>
                    <a:pt x="211" y="0"/>
                  </a:lnTo>
                  <a:close/>
                </a:path>
              </a:pathLst>
            </a:custGeom>
            <a:solidFill>
              <a:srgbClr val="8787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6" name="Freeform 347"/>
            <p:cNvSpPr>
              <a:spLocks/>
            </p:cNvSpPr>
            <p:nvPr userDrawn="1"/>
          </p:nvSpPr>
          <p:spPr bwMode="auto">
            <a:xfrm>
              <a:off x="8778876" y="3698876"/>
              <a:ext cx="17463" cy="9525"/>
            </a:xfrm>
            <a:custGeom>
              <a:avLst/>
              <a:gdLst>
                <a:gd name="T0" fmla="*/ 5 w 11"/>
                <a:gd name="T1" fmla="*/ 6 h 6"/>
                <a:gd name="T2" fmla="*/ 6 w 11"/>
                <a:gd name="T3" fmla="*/ 6 h 6"/>
                <a:gd name="T4" fmla="*/ 11 w 11"/>
                <a:gd name="T5" fmla="*/ 3 h 6"/>
                <a:gd name="T6" fmla="*/ 11 w 11"/>
                <a:gd name="T7" fmla="*/ 2 h 6"/>
                <a:gd name="T8" fmla="*/ 6 w 11"/>
                <a:gd name="T9" fmla="*/ 0 h 6"/>
                <a:gd name="T10" fmla="*/ 5 w 11"/>
                <a:gd name="T11" fmla="*/ 0 h 6"/>
                <a:gd name="T12" fmla="*/ 0 w 11"/>
                <a:gd name="T13" fmla="*/ 2 h 6"/>
                <a:gd name="T14" fmla="*/ 0 w 11"/>
                <a:gd name="T15" fmla="*/ 3 h 6"/>
                <a:gd name="T16" fmla="*/ 5 w 11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5" y="6"/>
                  </a:moveTo>
                  <a:cubicBezTo>
                    <a:pt x="5" y="6"/>
                    <a:pt x="6" y="6"/>
                    <a:pt x="6" y="6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3"/>
                    <a:pt x="11" y="3"/>
                    <a:pt x="11" y="2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7" name="Freeform 348"/>
            <p:cNvSpPr>
              <a:spLocks/>
            </p:cNvSpPr>
            <p:nvPr userDrawn="1"/>
          </p:nvSpPr>
          <p:spPr bwMode="auto">
            <a:xfrm>
              <a:off x="8810626" y="3679826"/>
              <a:ext cx="17463" cy="9525"/>
            </a:xfrm>
            <a:custGeom>
              <a:avLst/>
              <a:gdLst>
                <a:gd name="T0" fmla="*/ 5 w 11"/>
                <a:gd name="T1" fmla="*/ 6 h 6"/>
                <a:gd name="T2" fmla="*/ 7 w 11"/>
                <a:gd name="T3" fmla="*/ 6 h 6"/>
                <a:gd name="T4" fmla="*/ 11 w 11"/>
                <a:gd name="T5" fmla="*/ 3 h 6"/>
                <a:gd name="T6" fmla="*/ 11 w 11"/>
                <a:gd name="T7" fmla="*/ 2 h 6"/>
                <a:gd name="T8" fmla="*/ 7 w 11"/>
                <a:gd name="T9" fmla="*/ 0 h 6"/>
                <a:gd name="T10" fmla="*/ 5 w 11"/>
                <a:gd name="T11" fmla="*/ 0 h 6"/>
                <a:gd name="T12" fmla="*/ 1 w 11"/>
                <a:gd name="T13" fmla="*/ 2 h 6"/>
                <a:gd name="T14" fmla="*/ 1 w 11"/>
                <a:gd name="T15" fmla="*/ 3 h 6"/>
                <a:gd name="T16" fmla="*/ 5 w 11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5" y="6"/>
                  </a:moveTo>
                  <a:cubicBezTo>
                    <a:pt x="6" y="6"/>
                    <a:pt x="6" y="6"/>
                    <a:pt x="7" y="6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3"/>
                    <a:pt x="11" y="3"/>
                    <a:pt x="11" y="2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3"/>
                    <a:pt x="0" y="3"/>
                    <a:pt x="1" y="3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8" name="Freeform 349"/>
            <p:cNvSpPr>
              <a:spLocks/>
            </p:cNvSpPr>
            <p:nvPr userDrawn="1"/>
          </p:nvSpPr>
          <p:spPr bwMode="auto">
            <a:xfrm>
              <a:off x="8799513" y="3686176"/>
              <a:ext cx="19050" cy="9525"/>
            </a:xfrm>
            <a:custGeom>
              <a:avLst/>
              <a:gdLst>
                <a:gd name="T0" fmla="*/ 5 w 12"/>
                <a:gd name="T1" fmla="*/ 6 h 6"/>
                <a:gd name="T2" fmla="*/ 7 w 12"/>
                <a:gd name="T3" fmla="*/ 6 h 6"/>
                <a:gd name="T4" fmla="*/ 11 w 12"/>
                <a:gd name="T5" fmla="*/ 3 h 6"/>
                <a:gd name="T6" fmla="*/ 11 w 12"/>
                <a:gd name="T7" fmla="*/ 2 h 6"/>
                <a:gd name="T8" fmla="*/ 7 w 12"/>
                <a:gd name="T9" fmla="*/ 0 h 6"/>
                <a:gd name="T10" fmla="*/ 5 w 12"/>
                <a:gd name="T11" fmla="*/ 0 h 6"/>
                <a:gd name="T12" fmla="*/ 1 w 12"/>
                <a:gd name="T13" fmla="*/ 2 h 6"/>
                <a:gd name="T14" fmla="*/ 1 w 12"/>
                <a:gd name="T15" fmla="*/ 3 h 6"/>
                <a:gd name="T16" fmla="*/ 5 w 12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6">
                  <a:moveTo>
                    <a:pt x="5" y="6"/>
                  </a:moveTo>
                  <a:cubicBezTo>
                    <a:pt x="6" y="6"/>
                    <a:pt x="6" y="6"/>
                    <a:pt x="7" y="6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2" y="3"/>
                    <a:pt x="12" y="3"/>
                    <a:pt x="11" y="2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6" y="0"/>
                    <a:pt x="5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3"/>
                    <a:pt x="0" y="3"/>
                    <a:pt x="1" y="3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9" name="Freeform 350"/>
            <p:cNvSpPr>
              <a:spLocks/>
            </p:cNvSpPr>
            <p:nvPr userDrawn="1"/>
          </p:nvSpPr>
          <p:spPr bwMode="auto">
            <a:xfrm>
              <a:off x="8789988" y="3692526"/>
              <a:ext cx="17463" cy="9525"/>
            </a:xfrm>
            <a:custGeom>
              <a:avLst/>
              <a:gdLst>
                <a:gd name="T0" fmla="*/ 5 w 11"/>
                <a:gd name="T1" fmla="*/ 6 h 6"/>
                <a:gd name="T2" fmla="*/ 6 w 11"/>
                <a:gd name="T3" fmla="*/ 6 h 6"/>
                <a:gd name="T4" fmla="*/ 10 w 11"/>
                <a:gd name="T5" fmla="*/ 3 h 6"/>
                <a:gd name="T6" fmla="*/ 10 w 11"/>
                <a:gd name="T7" fmla="*/ 2 h 6"/>
                <a:gd name="T8" fmla="*/ 6 w 11"/>
                <a:gd name="T9" fmla="*/ 0 h 6"/>
                <a:gd name="T10" fmla="*/ 5 w 11"/>
                <a:gd name="T11" fmla="*/ 0 h 6"/>
                <a:gd name="T12" fmla="*/ 0 w 11"/>
                <a:gd name="T13" fmla="*/ 2 h 6"/>
                <a:gd name="T14" fmla="*/ 0 w 11"/>
                <a:gd name="T15" fmla="*/ 3 h 6"/>
                <a:gd name="T16" fmla="*/ 5 w 11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5" y="6"/>
                  </a:moveTo>
                  <a:cubicBezTo>
                    <a:pt x="5" y="6"/>
                    <a:pt x="6" y="6"/>
                    <a:pt x="6" y="6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1" y="3"/>
                    <a:pt x="11" y="3"/>
                    <a:pt x="10" y="2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0" name="Freeform 351"/>
            <p:cNvSpPr>
              <a:spLocks/>
            </p:cNvSpPr>
            <p:nvPr userDrawn="1"/>
          </p:nvSpPr>
          <p:spPr bwMode="auto">
            <a:xfrm>
              <a:off x="8802688" y="3695701"/>
              <a:ext cx="28575" cy="15875"/>
            </a:xfrm>
            <a:custGeom>
              <a:avLst/>
              <a:gdLst>
                <a:gd name="T0" fmla="*/ 8 w 18"/>
                <a:gd name="T1" fmla="*/ 0 h 10"/>
                <a:gd name="T2" fmla="*/ 1 w 18"/>
                <a:gd name="T3" fmla="*/ 4 h 10"/>
                <a:gd name="T4" fmla="*/ 1 w 18"/>
                <a:gd name="T5" fmla="*/ 6 h 10"/>
                <a:gd name="T6" fmla="*/ 8 w 18"/>
                <a:gd name="T7" fmla="*/ 10 h 10"/>
                <a:gd name="T8" fmla="*/ 10 w 18"/>
                <a:gd name="T9" fmla="*/ 10 h 10"/>
                <a:gd name="T10" fmla="*/ 17 w 18"/>
                <a:gd name="T11" fmla="*/ 6 h 10"/>
                <a:gd name="T12" fmla="*/ 17 w 18"/>
                <a:gd name="T13" fmla="*/ 4 h 10"/>
                <a:gd name="T14" fmla="*/ 10 w 18"/>
                <a:gd name="T15" fmla="*/ 0 h 10"/>
                <a:gd name="T16" fmla="*/ 8 w 18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8" y="0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8" y="5"/>
                    <a:pt x="18" y="5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1" name="Freeform 352"/>
            <p:cNvSpPr>
              <a:spLocks/>
            </p:cNvSpPr>
            <p:nvPr userDrawn="1"/>
          </p:nvSpPr>
          <p:spPr bwMode="auto">
            <a:xfrm>
              <a:off x="8767763" y="3703638"/>
              <a:ext cx="17463" cy="11113"/>
            </a:xfrm>
            <a:custGeom>
              <a:avLst/>
              <a:gdLst>
                <a:gd name="T0" fmla="*/ 5 w 11"/>
                <a:gd name="T1" fmla="*/ 7 h 7"/>
                <a:gd name="T2" fmla="*/ 7 w 11"/>
                <a:gd name="T3" fmla="*/ 7 h 7"/>
                <a:gd name="T4" fmla="*/ 11 w 11"/>
                <a:gd name="T5" fmla="*/ 4 h 7"/>
                <a:gd name="T6" fmla="*/ 11 w 11"/>
                <a:gd name="T7" fmla="*/ 3 h 7"/>
                <a:gd name="T8" fmla="*/ 6 w 11"/>
                <a:gd name="T9" fmla="*/ 1 h 7"/>
                <a:gd name="T10" fmla="*/ 5 w 11"/>
                <a:gd name="T11" fmla="*/ 1 h 7"/>
                <a:gd name="T12" fmla="*/ 1 w 11"/>
                <a:gd name="T13" fmla="*/ 3 h 7"/>
                <a:gd name="T14" fmla="*/ 1 w 11"/>
                <a:gd name="T15" fmla="*/ 4 h 7"/>
                <a:gd name="T16" fmla="*/ 5 w 11"/>
                <a:gd name="T1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7">
                  <a:moveTo>
                    <a:pt x="5" y="7"/>
                  </a:moveTo>
                  <a:cubicBezTo>
                    <a:pt x="5" y="7"/>
                    <a:pt x="6" y="7"/>
                    <a:pt x="7" y="7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3"/>
                    <a:pt x="11" y="3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5" y="0"/>
                    <a:pt x="5" y="1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4"/>
                    <a:pt x="1" y="4"/>
                  </a:cubicBezTo>
                  <a:lnTo>
                    <a:pt x="5" y="7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2" name="Freeform 353"/>
            <p:cNvSpPr>
              <a:spLocks/>
            </p:cNvSpPr>
            <p:nvPr userDrawn="1"/>
          </p:nvSpPr>
          <p:spPr bwMode="auto">
            <a:xfrm>
              <a:off x="8758238" y="3709988"/>
              <a:ext cx="17463" cy="11113"/>
            </a:xfrm>
            <a:custGeom>
              <a:avLst/>
              <a:gdLst>
                <a:gd name="T0" fmla="*/ 11 w 11"/>
                <a:gd name="T1" fmla="*/ 3 h 7"/>
                <a:gd name="T2" fmla="*/ 6 w 11"/>
                <a:gd name="T3" fmla="*/ 0 h 7"/>
                <a:gd name="T4" fmla="*/ 5 w 11"/>
                <a:gd name="T5" fmla="*/ 0 h 7"/>
                <a:gd name="T6" fmla="*/ 0 w 11"/>
                <a:gd name="T7" fmla="*/ 3 h 7"/>
                <a:gd name="T8" fmla="*/ 0 w 11"/>
                <a:gd name="T9" fmla="*/ 4 h 7"/>
                <a:gd name="T10" fmla="*/ 5 w 11"/>
                <a:gd name="T11" fmla="*/ 6 h 7"/>
                <a:gd name="T12" fmla="*/ 6 w 11"/>
                <a:gd name="T13" fmla="*/ 6 h 7"/>
                <a:gd name="T14" fmla="*/ 11 w 11"/>
                <a:gd name="T15" fmla="*/ 4 h 7"/>
                <a:gd name="T16" fmla="*/ 11 w 11"/>
                <a:gd name="T17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7">
                  <a:moveTo>
                    <a:pt x="11" y="3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7"/>
                    <a:pt x="6" y="7"/>
                    <a:pt x="6" y="6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3"/>
                    <a:pt x="11" y="3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3" name="Freeform 354"/>
            <p:cNvSpPr>
              <a:spLocks/>
            </p:cNvSpPr>
            <p:nvPr userDrawn="1"/>
          </p:nvSpPr>
          <p:spPr bwMode="auto">
            <a:xfrm>
              <a:off x="8786813" y="3705226"/>
              <a:ext cx="26988" cy="15875"/>
            </a:xfrm>
            <a:custGeom>
              <a:avLst/>
              <a:gdLst>
                <a:gd name="T0" fmla="*/ 7 w 17"/>
                <a:gd name="T1" fmla="*/ 0 h 10"/>
                <a:gd name="T2" fmla="*/ 0 w 17"/>
                <a:gd name="T3" fmla="*/ 4 h 10"/>
                <a:gd name="T4" fmla="*/ 0 w 17"/>
                <a:gd name="T5" fmla="*/ 6 h 10"/>
                <a:gd name="T6" fmla="*/ 7 w 17"/>
                <a:gd name="T7" fmla="*/ 10 h 10"/>
                <a:gd name="T8" fmla="*/ 10 w 17"/>
                <a:gd name="T9" fmla="*/ 10 h 10"/>
                <a:gd name="T10" fmla="*/ 17 w 17"/>
                <a:gd name="T11" fmla="*/ 6 h 10"/>
                <a:gd name="T12" fmla="*/ 17 w 17"/>
                <a:gd name="T13" fmla="*/ 4 h 10"/>
                <a:gd name="T14" fmla="*/ 10 w 17"/>
                <a:gd name="T15" fmla="*/ 0 h 10"/>
                <a:gd name="T16" fmla="*/ 7 w 17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7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5"/>
                    <a:pt x="17" y="5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7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4" name="Freeform 355"/>
            <p:cNvSpPr>
              <a:spLocks/>
            </p:cNvSpPr>
            <p:nvPr userDrawn="1"/>
          </p:nvSpPr>
          <p:spPr bwMode="auto">
            <a:xfrm>
              <a:off x="8809038" y="3709988"/>
              <a:ext cx="28575" cy="15875"/>
            </a:xfrm>
            <a:custGeom>
              <a:avLst/>
              <a:gdLst>
                <a:gd name="T0" fmla="*/ 8 w 18"/>
                <a:gd name="T1" fmla="*/ 10 h 10"/>
                <a:gd name="T2" fmla="*/ 10 w 18"/>
                <a:gd name="T3" fmla="*/ 10 h 10"/>
                <a:gd name="T4" fmla="*/ 17 w 18"/>
                <a:gd name="T5" fmla="*/ 6 h 10"/>
                <a:gd name="T6" fmla="*/ 17 w 18"/>
                <a:gd name="T7" fmla="*/ 5 h 10"/>
                <a:gd name="T8" fmla="*/ 10 w 18"/>
                <a:gd name="T9" fmla="*/ 1 h 10"/>
                <a:gd name="T10" fmla="*/ 8 w 18"/>
                <a:gd name="T11" fmla="*/ 1 h 10"/>
                <a:gd name="T12" fmla="*/ 1 w 18"/>
                <a:gd name="T13" fmla="*/ 5 h 10"/>
                <a:gd name="T14" fmla="*/ 1 w 18"/>
                <a:gd name="T15" fmla="*/ 6 h 10"/>
                <a:gd name="T16" fmla="*/ 8 w 18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8" y="10"/>
                  </a:moveTo>
                  <a:cubicBezTo>
                    <a:pt x="9" y="10"/>
                    <a:pt x="10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8" y="6"/>
                    <a:pt x="18" y="5"/>
                    <a:pt x="17" y="5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0"/>
                    <a:pt x="9" y="0"/>
                    <a:pt x="8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lnTo>
                    <a:pt x="8" y="10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5" name="Freeform 356"/>
            <p:cNvSpPr>
              <a:spLocks/>
            </p:cNvSpPr>
            <p:nvPr userDrawn="1"/>
          </p:nvSpPr>
          <p:spPr bwMode="auto">
            <a:xfrm>
              <a:off x="8770938" y="3714751"/>
              <a:ext cx="26988" cy="15875"/>
            </a:xfrm>
            <a:custGeom>
              <a:avLst/>
              <a:gdLst>
                <a:gd name="T0" fmla="*/ 16 w 17"/>
                <a:gd name="T1" fmla="*/ 4 h 10"/>
                <a:gd name="T2" fmla="*/ 9 w 17"/>
                <a:gd name="T3" fmla="*/ 0 h 10"/>
                <a:gd name="T4" fmla="*/ 7 w 17"/>
                <a:gd name="T5" fmla="*/ 0 h 10"/>
                <a:gd name="T6" fmla="*/ 0 w 17"/>
                <a:gd name="T7" fmla="*/ 4 h 10"/>
                <a:gd name="T8" fmla="*/ 0 w 17"/>
                <a:gd name="T9" fmla="*/ 5 h 10"/>
                <a:gd name="T10" fmla="*/ 7 w 17"/>
                <a:gd name="T11" fmla="*/ 9 h 10"/>
                <a:gd name="T12" fmla="*/ 10 w 17"/>
                <a:gd name="T13" fmla="*/ 9 h 10"/>
                <a:gd name="T14" fmla="*/ 16 w 17"/>
                <a:gd name="T15" fmla="*/ 5 h 10"/>
                <a:gd name="T16" fmla="*/ 16 w 17"/>
                <a:gd name="T17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6" y="4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8" y="0"/>
                    <a:pt x="7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10"/>
                    <a:pt x="9" y="10"/>
                    <a:pt x="10" y="9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7" y="5"/>
                    <a:pt x="17" y="4"/>
                    <a:pt x="16" y="4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6" name="Freeform 357"/>
            <p:cNvSpPr>
              <a:spLocks/>
            </p:cNvSpPr>
            <p:nvPr userDrawn="1"/>
          </p:nvSpPr>
          <p:spPr bwMode="auto">
            <a:xfrm>
              <a:off x="8786813" y="3721101"/>
              <a:ext cx="33338" cy="19050"/>
            </a:xfrm>
            <a:custGeom>
              <a:avLst/>
              <a:gdLst>
                <a:gd name="T0" fmla="*/ 21 w 21"/>
                <a:gd name="T1" fmla="*/ 4 h 12"/>
                <a:gd name="T2" fmla="*/ 14 w 21"/>
                <a:gd name="T3" fmla="*/ 0 h 12"/>
                <a:gd name="T4" fmla="*/ 11 w 21"/>
                <a:gd name="T5" fmla="*/ 0 h 12"/>
                <a:gd name="T6" fmla="*/ 1 w 21"/>
                <a:gd name="T7" fmla="*/ 6 h 12"/>
                <a:gd name="T8" fmla="*/ 1 w 21"/>
                <a:gd name="T9" fmla="*/ 7 h 12"/>
                <a:gd name="T10" fmla="*/ 8 w 21"/>
                <a:gd name="T11" fmla="*/ 11 h 12"/>
                <a:gd name="T12" fmla="*/ 10 w 21"/>
                <a:gd name="T13" fmla="*/ 11 h 12"/>
                <a:gd name="T14" fmla="*/ 21 w 21"/>
                <a:gd name="T15" fmla="*/ 5 h 12"/>
                <a:gd name="T16" fmla="*/ 21 w 21"/>
                <a:gd name="T17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" h="12">
                  <a:moveTo>
                    <a:pt x="21" y="4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3" y="0"/>
                    <a:pt x="12" y="0"/>
                    <a:pt x="11" y="0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0" y="6"/>
                    <a:pt x="0" y="7"/>
                    <a:pt x="1" y="7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2"/>
                    <a:pt x="9" y="12"/>
                    <a:pt x="10" y="11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21" y="5"/>
                    <a:pt x="21" y="4"/>
                    <a:pt x="21" y="4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7" name="Freeform 358"/>
            <p:cNvSpPr>
              <a:spLocks/>
            </p:cNvSpPr>
            <p:nvPr userDrawn="1"/>
          </p:nvSpPr>
          <p:spPr bwMode="auto">
            <a:xfrm>
              <a:off x="8820151" y="3686176"/>
              <a:ext cx="26988" cy="15875"/>
            </a:xfrm>
            <a:custGeom>
              <a:avLst/>
              <a:gdLst>
                <a:gd name="T0" fmla="*/ 7 w 17"/>
                <a:gd name="T1" fmla="*/ 0 h 10"/>
                <a:gd name="T2" fmla="*/ 1 w 17"/>
                <a:gd name="T3" fmla="*/ 4 h 10"/>
                <a:gd name="T4" fmla="*/ 1 w 17"/>
                <a:gd name="T5" fmla="*/ 5 h 10"/>
                <a:gd name="T6" fmla="*/ 8 w 17"/>
                <a:gd name="T7" fmla="*/ 9 h 10"/>
                <a:gd name="T8" fmla="*/ 10 w 17"/>
                <a:gd name="T9" fmla="*/ 9 h 10"/>
                <a:gd name="T10" fmla="*/ 17 w 17"/>
                <a:gd name="T11" fmla="*/ 5 h 10"/>
                <a:gd name="T12" fmla="*/ 17 w 17"/>
                <a:gd name="T13" fmla="*/ 4 h 10"/>
                <a:gd name="T14" fmla="*/ 10 w 17"/>
                <a:gd name="T15" fmla="*/ 0 h 10"/>
                <a:gd name="T16" fmla="*/ 7 w 17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7" y="0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1" y="5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10"/>
                    <a:pt x="9" y="10"/>
                    <a:pt x="10" y="9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5"/>
                    <a:pt x="17" y="4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7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8" name="Freeform 359"/>
            <p:cNvSpPr>
              <a:spLocks/>
            </p:cNvSpPr>
            <p:nvPr userDrawn="1"/>
          </p:nvSpPr>
          <p:spPr bwMode="auto">
            <a:xfrm>
              <a:off x="8826501" y="3700463"/>
              <a:ext cx="28575" cy="15875"/>
            </a:xfrm>
            <a:custGeom>
              <a:avLst/>
              <a:gdLst>
                <a:gd name="T0" fmla="*/ 8 w 18"/>
                <a:gd name="T1" fmla="*/ 0 h 10"/>
                <a:gd name="T2" fmla="*/ 1 w 18"/>
                <a:gd name="T3" fmla="*/ 4 h 10"/>
                <a:gd name="T4" fmla="*/ 1 w 18"/>
                <a:gd name="T5" fmla="*/ 6 h 10"/>
                <a:gd name="T6" fmla="*/ 8 w 18"/>
                <a:gd name="T7" fmla="*/ 10 h 10"/>
                <a:gd name="T8" fmla="*/ 10 w 18"/>
                <a:gd name="T9" fmla="*/ 10 h 10"/>
                <a:gd name="T10" fmla="*/ 17 w 18"/>
                <a:gd name="T11" fmla="*/ 6 h 10"/>
                <a:gd name="T12" fmla="*/ 17 w 18"/>
                <a:gd name="T13" fmla="*/ 4 h 10"/>
                <a:gd name="T14" fmla="*/ 10 w 18"/>
                <a:gd name="T15" fmla="*/ 0 h 10"/>
                <a:gd name="T16" fmla="*/ 8 w 18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8" y="0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9" y="10"/>
                    <a:pt x="10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8" y="5"/>
                    <a:pt x="18" y="5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9" name="Freeform 360"/>
            <p:cNvSpPr>
              <a:spLocks/>
            </p:cNvSpPr>
            <p:nvPr userDrawn="1"/>
          </p:nvSpPr>
          <p:spPr bwMode="auto">
            <a:xfrm>
              <a:off x="8916988" y="3668713"/>
              <a:ext cx="26988" cy="15875"/>
            </a:xfrm>
            <a:custGeom>
              <a:avLst/>
              <a:gdLst>
                <a:gd name="T0" fmla="*/ 10 w 17"/>
                <a:gd name="T1" fmla="*/ 10 h 10"/>
                <a:gd name="T2" fmla="*/ 17 w 17"/>
                <a:gd name="T3" fmla="*/ 6 h 10"/>
                <a:gd name="T4" fmla="*/ 17 w 17"/>
                <a:gd name="T5" fmla="*/ 4 h 10"/>
                <a:gd name="T6" fmla="*/ 10 w 17"/>
                <a:gd name="T7" fmla="*/ 0 h 10"/>
                <a:gd name="T8" fmla="*/ 7 w 17"/>
                <a:gd name="T9" fmla="*/ 0 h 10"/>
                <a:gd name="T10" fmla="*/ 0 w 17"/>
                <a:gd name="T11" fmla="*/ 4 h 10"/>
                <a:gd name="T12" fmla="*/ 0 w 17"/>
                <a:gd name="T13" fmla="*/ 6 h 10"/>
                <a:gd name="T14" fmla="*/ 7 w 17"/>
                <a:gd name="T15" fmla="*/ 10 h 10"/>
                <a:gd name="T16" fmla="*/ 10 w 17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10"/>
                  </a:moveTo>
                  <a:cubicBezTo>
                    <a:pt x="17" y="6"/>
                    <a:pt x="17" y="6"/>
                    <a:pt x="17" y="6"/>
                  </a:cubicBezTo>
                  <a:cubicBezTo>
                    <a:pt x="17" y="5"/>
                    <a:pt x="17" y="5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7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10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0" name="Freeform 361"/>
            <p:cNvSpPr>
              <a:spLocks/>
            </p:cNvSpPr>
            <p:nvPr userDrawn="1"/>
          </p:nvSpPr>
          <p:spPr bwMode="auto">
            <a:xfrm>
              <a:off x="8831263" y="3717926"/>
              <a:ext cx="28575" cy="15875"/>
            </a:xfrm>
            <a:custGeom>
              <a:avLst/>
              <a:gdLst>
                <a:gd name="T0" fmla="*/ 8 w 18"/>
                <a:gd name="T1" fmla="*/ 10 h 10"/>
                <a:gd name="T2" fmla="*/ 10 w 18"/>
                <a:gd name="T3" fmla="*/ 10 h 10"/>
                <a:gd name="T4" fmla="*/ 17 w 18"/>
                <a:gd name="T5" fmla="*/ 6 h 10"/>
                <a:gd name="T6" fmla="*/ 17 w 18"/>
                <a:gd name="T7" fmla="*/ 4 h 10"/>
                <a:gd name="T8" fmla="*/ 10 w 18"/>
                <a:gd name="T9" fmla="*/ 0 h 10"/>
                <a:gd name="T10" fmla="*/ 8 w 18"/>
                <a:gd name="T11" fmla="*/ 0 h 10"/>
                <a:gd name="T12" fmla="*/ 1 w 18"/>
                <a:gd name="T13" fmla="*/ 4 h 10"/>
                <a:gd name="T14" fmla="*/ 1 w 18"/>
                <a:gd name="T15" fmla="*/ 6 h 10"/>
                <a:gd name="T16" fmla="*/ 8 w 18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8" y="10"/>
                  </a:moveTo>
                  <a:cubicBezTo>
                    <a:pt x="9" y="10"/>
                    <a:pt x="10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8" y="5"/>
                    <a:pt x="18" y="5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8" y="0"/>
                    <a:pt x="8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1" y="6"/>
                  </a:cubicBezTo>
                  <a:lnTo>
                    <a:pt x="8" y="10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1" name="Freeform 362"/>
            <p:cNvSpPr>
              <a:spLocks/>
            </p:cNvSpPr>
            <p:nvPr userDrawn="1"/>
          </p:nvSpPr>
          <p:spPr bwMode="auto">
            <a:xfrm>
              <a:off x="8856663" y="3744913"/>
              <a:ext cx="26988" cy="15875"/>
            </a:xfrm>
            <a:custGeom>
              <a:avLst/>
              <a:gdLst>
                <a:gd name="T0" fmla="*/ 10 w 17"/>
                <a:gd name="T1" fmla="*/ 1 h 10"/>
                <a:gd name="T2" fmla="*/ 7 w 17"/>
                <a:gd name="T3" fmla="*/ 1 h 10"/>
                <a:gd name="T4" fmla="*/ 0 w 17"/>
                <a:gd name="T5" fmla="*/ 5 h 10"/>
                <a:gd name="T6" fmla="*/ 0 w 17"/>
                <a:gd name="T7" fmla="*/ 6 h 10"/>
                <a:gd name="T8" fmla="*/ 8 w 17"/>
                <a:gd name="T9" fmla="*/ 10 h 10"/>
                <a:gd name="T10" fmla="*/ 10 w 17"/>
                <a:gd name="T11" fmla="*/ 10 h 10"/>
                <a:gd name="T12" fmla="*/ 17 w 17"/>
                <a:gd name="T13" fmla="*/ 6 h 10"/>
                <a:gd name="T14" fmla="*/ 17 w 17"/>
                <a:gd name="T15" fmla="*/ 5 h 10"/>
                <a:gd name="T16" fmla="*/ 10 w 17"/>
                <a:gd name="T1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1"/>
                  </a:moveTo>
                  <a:cubicBezTo>
                    <a:pt x="9" y="0"/>
                    <a:pt x="8" y="0"/>
                    <a:pt x="7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6"/>
                    <a:pt x="0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6"/>
                    <a:pt x="17" y="5"/>
                    <a:pt x="17" y="5"/>
                  </a:cubicBezTo>
                  <a:lnTo>
                    <a:pt x="10" y="1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2" name="Freeform 363"/>
            <p:cNvSpPr>
              <a:spLocks/>
            </p:cNvSpPr>
            <p:nvPr userDrawn="1"/>
          </p:nvSpPr>
          <p:spPr bwMode="auto">
            <a:xfrm>
              <a:off x="8872538" y="3735388"/>
              <a:ext cx="28575" cy="15875"/>
            </a:xfrm>
            <a:custGeom>
              <a:avLst/>
              <a:gdLst>
                <a:gd name="T0" fmla="*/ 10 w 18"/>
                <a:gd name="T1" fmla="*/ 1 h 10"/>
                <a:gd name="T2" fmla="*/ 8 w 18"/>
                <a:gd name="T3" fmla="*/ 1 h 10"/>
                <a:gd name="T4" fmla="*/ 1 w 18"/>
                <a:gd name="T5" fmla="*/ 5 h 10"/>
                <a:gd name="T6" fmla="*/ 1 w 18"/>
                <a:gd name="T7" fmla="*/ 6 h 10"/>
                <a:gd name="T8" fmla="*/ 8 w 18"/>
                <a:gd name="T9" fmla="*/ 10 h 10"/>
                <a:gd name="T10" fmla="*/ 10 w 18"/>
                <a:gd name="T11" fmla="*/ 10 h 10"/>
                <a:gd name="T12" fmla="*/ 17 w 18"/>
                <a:gd name="T13" fmla="*/ 6 h 10"/>
                <a:gd name="T14" fmla="*/ 17 w 18"/>
                <a:gd name="T15" fmla="*/ 5 h 10"/>
                <a:gd name="T16" fmla="*/ 10 w 18"/>
                <a:gd name="T1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10" y="1"/>
                  </a:moveTo>
                  <a:cubicBezTo>
                    <a:pt x="9" y="0"/>
                    <a:pt x="8" y="0"/>
                    <a:pt x="8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8" y="6"/>
                    <a:pt x="18" y="5"/>
                    <a:pt x="17" y="5"/>
                  </a:cubicBezTo>
                  <a:lnTo>
                    <a:pt x="10" y="1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3" name="Freeform 364"/>
            <p:cNvSpPr>
              <a:spLocks/>
            </p:cNvSpPr>
            <p:nvPr userDrawn="1"/>
          </p:nvSpPr>
          <p:spPr bwMode="auto">
            <a:xfrm>
              <a:off x="8804276" y="3727451"/>
              <a:ext cx="38100" cy="22225"/>
            </a:xfrm>
            <a:custGeom>
              <a:avLst/>
              <a:gdLst>
                <a:gd name="T0" fmla="*/ 24 w 24"/>
                <a:gd name="T1" fmla="*/ 5 h 14"/>
                <a:gd name="T2" fmla="*/ 17 w 24"/>
                <a:gd name="T3" fmla="*/ 1 h 14"/>
                <a:gd name="T4" fmla="*/ 15 w 24"/>
                <a:gd name="T5" fmla="*/ 0 h 14"/>
                <a:gd name="T6" fmla="*/ 0 w 24"/>
                <a:gd name="T7" fmla="*/ 9 h 14"/>
                <a:gd name="T8" fmla="*/ 1 w 24"/>
                <a:gd name="T9" fmla="*/ 10 h 14"/>
                <a:gd name="T10" fmla="*/ 8 w 24"/>
                <a:gd name="T11" fmla="*/ 14 h 14"/>
                <a:gd name="T12" fmla="*/ 10 w 24"/>
                <a:gd name="T13" fmla="*/ 14 h 14"/>
                <a:gd name="T14" fmla="*/ 24 w 24"/>
                <a:gd name="T15" fmla="*/ 6 h 14"/>
                <a:gd name="T16" fmla="*/ 24 w 24"/>
                <a:gd name="T17" fmla="*/ 5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14">
                  <a:moveTo>
                    <a:pt x="24" y="5"/>
                  </a:moveTo>
                  <a:cubicBezTo>
                    <a:pt x="17" y="1"/>
                    <a:pt x="17" y="1"/>
                    <a:pt x="17" y="1"/>
                  </a:cubicBezTo>
                  <a:cubicBezTo>
                    <a:pt x="16" y="0"/>
                    <a:pt x="15" y="0"/>
                    <a:pt x="15" y="0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0" y="9"/>
                    <a:pt x="1" y="10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8" y="14"/>
                    <a:pt x="9" y="14"/>
                    <a:pt x="10" y="14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4" y="5"/>
                    <a:pt x="24" y="5"/>
                    <a:pt x="24" y="5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4" name="Freeform 365"/>
            <p:cNvSpPr>
              <a:spLocks/>
            </p:cNvSpPr>
            <p:nvPr userDrawn="1"/>
          </p:nvSpPr>
          <p:spPr bwMode="auto">
            <a:xfrm>
              <a:off x="8821738" y="3733801"/>
              <a:ext cx="47625" cy="26988"/>
            </a:xfrm>
            <a:custGeom>
              <a:avLst/>
              <a:gdLst>
                <a:gd name="T0" fmla="*/ 30 w 30"/>
                <a:gd name="T1" fmla="*/ 4 h 17"/>
                <a:gd name="T2" fmla="*/ 23 w 30"/>
                <a:gd name="T3" fmla="*/ 0 h 17"/>
                <a:gd name="T4" fmla="*/ 20 w 30"/>
                <a:gd name="T5" fmla="*/ 0 h 17"/>
                <a:gd name="T6" fmla="*/ 1 w 30"/>
                <a:gd name="T7" fmla="*/ 11 h 17"/>
                <a:gd name="T8" fmla="*/ 1 w 30"/>
                <a:gd name="T9" fmla="*/ 12 h 17"/>
                <a:gd name="T10" fmla="*/ 8 w 30"/>
                <a:gd name="T11" fmla="*/ 16 h 17"/>
                <a:gd name="T12" fmla="*/ 10 w 30"/>
                <a:gd name="T13" fmla="*/ 16 h 17"/>
                <a:gd name="T14" fmla="*/ 30 w 30"/>
                <a:gd name="T15" fmla="*/ 5 h 17"/>
                <a:gd name="T16" fmla="*/ 30 w 30"/>
                <a:gd name="T17" fmla="*/ 4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" h="17">
                  <a:moveTo>
                    <a:pt x="30" y="4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22" y="0"/>
                    <a:pt x="21" y="0"/>
                    <a:pt x="20" y="0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0" y="12"/>
                    <a:pt x="1" y="12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9" y="17"/>
                    <a:pt x="10" y="17"/>
                    <a:pt x="10" y="16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30" y="5"/>
                    <a:pt x="30" y="4"/>
                    <a:pt x="30" y="4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5" name="Freeform 366"/>
            <p:cNvSpPr>
              <a:spLocks/>
            </p:cNvSpPr>
            <p:nvPr userDrawn="1"/>
          </p:nvSpPr>
          <p:spPr bwMode="auto">
            <a:xfrm>
              <a:off x="8832851" y="3667126"/>
              <a:ext cx="17463" cy="9525"/>
            </a:xfrm>
            <a:custGeom>
              <a:avLst/>
              <a:gdLst>
                <a:gd name="T0" fmla="*/ 5 w 11"/>
                <a:gd name="T1" fmla="*/ 6 h 6"/>
                <a:gd name="T2" fmla="*/ 6 w 11"/>
                <a:gd name="T3" fmla="*/ 6 h 6"/>
                <a:gd name="T4" fmla="*/ 11 w 11"/>
                <a:gd name="T5" fmla="*/ 3 h 6"/>
                <a:gd name="T6" fmla="*/ 11 w 11"/>
                <a:gd name="T7" fmla="*/ 3 h 6"/>
                <a:gd name="T8" fmla="*/ 6 w 11"/>
                <a:gd name="T9" fmla="*/ 0 h 6"/>
                <a:gd name="T10" fmla="*/ 5 w 11"/>
                <a:gd name="T11" fmla="*/ 0 h 6"/>
                <a:gd name="T12" fmla="*/ 0 w 11"/>
                <a:gd name="T13" fmla="*/ 3 h 6"/>
                <a:gd name="T14" fmla="*/ 0 w 11"/>
                <a:gd name="T15" fmla="*/ 3 h 6"/>
                <a:gd name="T16" fmla="*/ 5 w 11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5" y="6"/>
                  </a:moveTo>
                  <a:cubicBezTo>
                    <a:pt x="5" y="6"/>
                    <a:pt x="6" y="6"/>
                    <a:pt x="6" y="6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6" name="Freeform 367"/>
            <p:cNvSpPr>
              <a:spLocks/>
            </p:cNvSpPr>
            <p:nvPr userDrawn="1"/>
          </p:nvSpPr>
          <p:spPr bwMode="auto">
            <a:xfrm>
              <a:off x="8821738" y="3673476"/>
              <a:ext cx="17463" cy="9525"/>
            </a:xfrm>
            <a:custGeom>
              <a:avLst/>
              <a:gdLst>
                <a:gd name="T0" fmla="*/ 5 w 11"/>
                <a:gd name="T1" fmla="*/ 6 h 6"/>
                <a:gd name="T2" fmla="*/ 6 w 11"/>
                <a:gd name="T3" fmla="*/ 6 h 6"/>
                <a:gd name="T4" fmla="*/ 11 w 11"/>
                <a:gd name="T5" fmla="*/ 3 h 6"/>
                <a:gd name="T6" fmla="*/ 11 w 11"/>
                <a:gd name="T7" fmla="*/ 3 h 6"/>
                <a:gd name="T8" fmla="*/ 6 w 11"/>
                <a:gd name="T9" fmla="*/ 0 h 6"/>
                <a:gd name="T10" fmla="*/ 5 w 11"/>
                <a:gd name="T11" fmla="*/ 0 h 6"/>
                <a:gd name="T12" fmla="*/ 0 w 11"/>
                <a:gd name="T13" fmla="*/ 3 h 6"/>
                <a:gd name="T14" fmla="*/ 0 w 11"/>
                <a:gd name="T15" fmla="*/ 3 h 6"/>
                <a:gd name="T16" fmla="*/ 5 w 11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5" y="6"/>
                  </a:moveTo>
                  <a:cubicBezTo>
                    <a:pt x="5" y="6"/>
                    <a:pt x="6" y="6"/>
                    <a:pt x="6" y="6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7" name="Freeform 368"/>
            <p:cNvSpPr>
              <a:spLocks/>
            </p:cNvSpPr>
            <p:nvPr userDrawn="1"/>
          </p:nvSpPr>
          <p:spPr bwMode="auto">
            <a:xfrm>
              <a:off x="8843963" y="3660776"/>
              <a:ext cx="17463" cy="9525"/>
            </a:xfrm>
            <a:custGeom>
              <a:avLst/>
              <a:gdLst>
                <a:gd name="T0" fmla="*/ 4 w 11"/>
                <a:gd name="T1" fmla="*/ 6 h 6"/>
                <a:gd name="T2" fmla="*/ 6 w 11"/>
                <a:gd name="T3" fmla="*/ 6 h 6"/>
                <a:gd name="T4" fmla="*/ 10 w 11"/>
                <a:gd name="T5" fmla="*/ 3 h 6"/>
                <a:gd name="T6" fmla="*/ 10 w 11"/>
                <a:gd name="T7" fmla="*/ 3 h 6"/>
                <a:gd name="T8" fmla="*/ 6 w 11"/>
                <a:gd name="T9" fmla="*/ 0 h 6"/>
                <a:gd name="T10" fmla="*/ 4 w 11"/>
                <a:gd name="T11" fmla="*/ 0 h 6"/>
                <a:gd name="T12" fmla="*/ 0 w 11"/>
                <a:gd name="T13" fmla="*/ 3 h 6"/>
                <a:gd name="T14" fmla="*/ 0 w 11"/>
                <a:gd name="T15" fmla="*/ 3 h 6"/>
                <a:gd name="T16" fmla="*/ 4 w 11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4" y="6"/>
                  </a:moveTo>
                  <a:cubicBezTo>
                    <a:pt x="5" y="6"/>
                    <a:pt x="6" y="6"/>
                    <a:pt x="6" y="6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1" y="3"/>
                    <a:pt x="11" y="3"/>
                    <a:pt x="10" y="3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0"/>
                    <a:pt x="4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lnTo>
                    <a:pt x="4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8" name="Freeform 369"/>
            <p:cNvSpPr>
              <a:spLocks/>
            </p:cNvSpPr>
            <p:nvPr userDrawn="1"/>
          </p:nvSpPr>
          <p:spPr bwMode="auto">
            <a:xfrm>
              <a:off x="8864601" y="3648076"/>
              <a:ext cx="17463" cy="9525"/>
            </a:xfrm>
            <a:custGeom>
              <a:avLst/>
              <a:gdLst>
                <a:gd name="T0" fmla="*/ 5 w 11"/>
                <a:gd name="T1" fmla="*/ 6 h 6"/>
                <a:gd name="T2" fmla="*/ 7 w 11"/>
                <a:gd name="T3" fmla="*/ 6 h 6"/>
                <a:gd name="T4" fmla="*/ 11 w 11"/>
                <a:gd name="T5" fmla="*/ 4 h 6"/>
                <a:gd name="T6" fmla="*/ 11 w 11"/>
                <a:gd name="T7" fmla="*/ 3 h 6"/>
                <a:gd name="T8" fmla="*/ 6 w 11"/>
                <a:gd name="T9" fmla="*/ 0 h 6"/>
                <a:gd name="T10" fmla="*/ 5 w 11"/>
                <a:gd name="T11" fmla="*/ 0 h 6"/>
                <a:gd name="T12" fmla="*/ 1 w 11"/>
                <a:gd name="T13" fmla="*/ 3 h 6"/>
                <a:gd name="T14" fmla="*/ 1 w 11"/>
                <a:gd name="T15" fmla="*/ 4 h 6"/>
                <a:gd name="T16" fmla="*/ 5 w 11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5" y="6"/>
                  </a:moveTo>
                  <a:cubicBezTo>
                    <a:pt x="5" y="6"/>
                    <a:pt x="6" y="6"/>
                    <a:pt x="7" y="6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3"/>
                    <a:pt x="1" y="4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9" name="Freeform 370"/>
            <p:cNvSpPr>
              <a:spLocks/>
            </p:cNvSpPr>
            <p:nvPr userDrawn="1"/>
          </p:nvSpPr>
          <p:spPr bwMode="auto">
            <a:xfrm>
              <a:off x="8853488" y="3654426"/>
              <a:ext cx="19050" cy="9525"/>
            </a:xfrm>
            <a:custGeom>
              <a:avLst/>
              <a:gdLst>
                <a:gd name="T0" fmla="*/ 5 w 12"/>
                <a:gd name="T1" fmla="*/ 6 h 6"/>
                <a:gd name="T2" fmla="*/ 7 w 12"/>
                <a:gd name="T3" fmla="*/ 6 h 6"/>
                <a:gd name="T4" fmla="*/ 11 w 12"/>
                <a:gd name="T5" fmla="*/ 4 h 6"/>
                <a:gd name="T6" fmla="*/ 11 w 12"/>
                <a:gd name="T7" fmla="*/ 3 h 6"/>
                <a:gd name="T8" fmla="*/ 7 w 12"/>
                <a:gd name="T9" fmla="*/ 0 h 6"/>
                <a:gd name="T10" fmla="*/ 5 w 12"/>
                <a:gd name="T11" fmla="*/ 0 h 6"/>
                <a:gd name="T12" fmla="*/ 1 w 12"/>
                <a:gd name="T13" fmla="*/ 3 h 6"/>
                <a:gd name="T14" fmla="*/ 1 w 12"/>
                <a:gd name="T15" fmla="*/ 4 h 6"/>
                <a:gd name="T16" fmla="*/ 5 w 12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6">
                  <a:moveTo>
                    <a:pt x="5" y="6"/>
                  </a:moveTo>
                  <a:cubicBezTo>
                    <a:pt x="6" y="6"/>
                    <a:pt x="6" y="6"/>
                    <a:pt x="7" y="6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2" y="3"/>
                    <a:pt x="12" y="3"/>
                    <a:pt x="11" y="3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6" y="0"/>
                    <a:pt x="5" y="0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3"/>
                    <a:pt x="1" y="4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0" name="Freeform 371"/>
            <p:cNvSpPr>
              <a:spLocks/>
            </p:cNvSpPr>
            <p:nvPr userDrawn="1"/>
          </p:nvSpPr>
          <p:spPr bwMode="auto">
            <a:xfrm>
              <a:off x="8939213" y="3605213"/>
              <a:ext cx="17463" cy="9525"/>
            </a:xfrm>
            <a:custGeom>
              <a:avLst/>
              <a:gdLst>
                <a:gd name="T0" fmla="*/ 5 w 11"/>
                <a:gd name="T1" fmla="*/ 6 h 6"/>
                <a:gd name="T2" fmla="*/ 7 w 11"/>
                <a:gd name="T3" fmla="*/ 6 h 6"/>
                <a:gd name="T4" fmla="*/ 11 w 11"/>
                <a:gd name="T5" fmla="*/ 3 h 6"/>
                <a:gd name="T6" fmla="*/ 11 w 11"/>
                <a:gd name="T7" fmla="*/ 2 h 6"/>
                <a:gd name="T8" fmla="*/ 7 w 11"/>
                <a:gd name="T9" fmla="*/ 0 h 6"/>
                <a:gd name="T10" fmla="*/ 5 w 11"/>
                <a:gd name="T11" fmla="*/ 0 h 6"/>
                <a:gd name="T12" fmla="*/ 1 w 11"/>
                <a:gd name="T13" fmla="*/ 2 h 6"/>
                <a:gd name="T14" fmla="*/ 1 w 11"/>
                <a:gd name="T15" fmla="*/ 3 h 6"/>
                <a:gd name="T16" fmla="*/ 5 w 11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5" y="6"/>
                  </a:moveTo>
                  <a:cubicBezTo>
                    <a:pt x="6" y="6"/>
                    <a:pt x="6" y="6"/>
                    <a:pt x="7" y="6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3"/>
                    <a:pt x="11" y="3"/>
                    <a:pt x="11" y="2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6" y="0"/>
                    <a:pt x="5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3"/>
                    <a:pt x="0" y="3"/>
                    <a:pt x="1" y="3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1" name="Freeform 372"/>
            <p:cNvSpPr>
              <a:spLocks/>
            </p:cNvSpPr>
            <p:nvPr userDrawn="1"/>
          </p:nvSpPr>
          <p:spPr bwMode="auto">
            <a:xfrm>
              <a:off x="8929688" y="3609976"/>
              <a:ext cx="17463" cy="11113"/>
            </a:xfrm>
            <a:custGeom>
              <a:avLst/>
              <a:gdLst>
                <a:gd name="T0" fmla="*/ 4 w 11"/>
                <a:gd name="T1" fmla="*/ 7 h 7"/>
                <a:gd name="T2" fmla="*/ 6 w 11"/>
                <a:gd name="T3" fmla="*/ 7 h 7"/>
                <a:gd name="T4" fmla="*/ 10 w 11"/>
                <a:gd name="T5" fmla="*/ 4 h 7"/>
                <a:gd name="T6" fmla="*/ 10 w 11"/>
                <a:gd name="T7" fmla="*/ 3 h 7"/>
                <a:gd name="T8" fmla="*/ 6 w 11"/>
                <a:gd name="T9" fmla="*/ 1 h 7"/>
                <a:gd name="T10" fmla="*/ 4 w 11"/>
                <a:gd name="T11" fmla="*/ 1 h 7"/>
                <a:gd name="T12" fmla="*/ 0 w 11"/>
                <a:gd name="T13" fmla="*/ 3 h 7"/>
                <a:gd name="T14" fmla="*/ 0 w 11"/>
                <a:gd name="T15" fmla="*/ 4 h 7"/>
                <a:gd name="T16" fmla="*/ 4 w 11"/>
                <a:gd name="T1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7">
                  <a:moveTo>
                    <a:pt x="4" y="7"/>
                  </a:moveTo>
                  <a:cubicBezTo>
                    <a:pt x="5" y="7"/>
                    <a:pt x="5" y="7"/>
                    <a:pt x="6" y="7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1" y="4"/>
                    <a:pt x="11" y="4"/>
                    <a:pt x="10" y="3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0"/>
                    <a:pt x="5" y="0"/>
                    <a:pt x="4" y="1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lnTo>
                    <a:pt x="4" y="7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2" name="Freeform 373"/>
            <p:cNvSpPr>
              <a:spLocks/>
            </p:cNvSpPr>
            <p:nvPr userDrawn="1"/>
          </p:nvSpPr>
          <p:spPr bwMode="auto">
            <a:xfrm>
              <a:off x="8918576" y="3617913"/>
              <a:ext cx="17463" cy="9525"/>
            </a:xfrm>
            <a:custGeom>
              <a:avLst/>
              <a:gdLst>
                <a:gd name="T0" fmla="*/ 4 w 11"/>
                <a:gd name="T1" fmla="*/ 6 h 6"/>
                <a:gd name="T2" fmla="*/ 6 w 11"/>
                <a:gd name="T3" fmla="*/ 6 h 6"/>
                <a:gd name="T4" fmla="*/ 10 w 11"/>
                <a:gd name="T5" fmla="*/ 3 h 6"/>
                <a:gd name="T6" fmla="*/ 10 w 11"/>
                <a:gd name="T7" fmla="*/ 2 h 6"/>
                <a:gd name="T8" fmla="*/ 6 w 11"/>
                <a:gd name="T9" fmla="*/ 0 h 6"/>
                <a:gd name="T10" fmla="*/ 4 w 11"/>
                <a:gd name="T11" fmla="*/ 0 h 6"/>
                <a:gd name="T12" fmla="*/ 0 w 11"/>
                <a:gd name="T13" fmla="*/ 2 h 6"/>
                <a:gd name="T14" fmla="*/ 0 w 11"/>
                <a:gd name="T15" fmla="*/ 3 h 6"/>
                <a:gd name="T16" fmla="*/ 4 w 11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4" y="6"/>
                  </a:moveTo>
                  <a:cubicBezTo>
                    <a:pt x="5" y="6"/>
                    <a:pt x="6" y="6"/>
                    <a:pt x="6" y="6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1" y="3"/>
                    <a:pt x="11" y="3"/>
                    <a:pt x="10" y="2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0"/>
                    <a:pt x="4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lnTo>
                    <a:pt x="4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3" name="Freeform 374"/>
            <p:cNvSpPr>
              <a:spLocks/>
            </p:cNvSpPr>
            <p:nvPr userDrawn="1"/>
          </p:nvSpPr>
          <p:spPr bwMode="auto">
            <a:xfrm>
              <a:off x="8939213" y="3616326"/>
              <a:ext cx="26988" cy="15875"/>
            </a:xfrm>
            <a:custGeom>
              <a:avLst/>
              <a:gdLst>
                <a:gd name="T0" fmla="*/ 7 w 17"/>
                <a:gd name="T1" fmla="*/ 0 h 10"/>
                <a:gd name="T2" fmla="*/ 0 w 17"/>
                <a:gd name="T3" fmla="*/ 5 h 10"/>
                <a:gd name="T4" fmla="*/ 0 w 17"/>
                <a:gd name="T5" fmla="*/ 6 h 10"/>
                <a:gd name="T6" fmla="*/ 7 w 17"/>
                <a:gd name="T7" fmla="*/ 10 h 10"/>
                <a:gd name="T8" fmla="*/ 9 w 17"/>
                <a:gd name="T9" fmla="*/ 10 h 10"/>
                <a:gd name="T10" fmla="*/ 16 w 17"/>
                <a:gd name="T11" fmla="*/ 6 h 10"/>
                <a:gd name="T12" fmla="*/ 16 w 17"/>
                <a:gd name="T13" fmla="*/ 5 h 10"/>
                <a:gd name="T14" fmla="*/ 9 w 17"/>
                <a:gd name="T15" fmla="*/ 0 h 10"/>
                <a:gd name="T16" fmla="*/ 7 w 17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7" y="0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9" y="10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7" y="6"/>
                    <a:pt x="17" y="5"/>
                    <a:pt x="16" y="5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8" y="0"/>
                    <a:pt x="7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4" name="Freeform 375"/>
            <p:cNvSpPr>
              <a:spLocks/>
            </p:cNvSpPr>
            <p:nvPr userDrawn="1"/>
          </p:nvSpPr>
          <p:spPr bwMode="auto">
            <a:xfrm>
              <a:off x="8907463" y="3622676"/>
              <a:ext cx="17463" cy="11113"/>
            </a:xfrm>
            <a:custGeom>
              <a:avLst/>
              <a:gdLst>
                <a:gd name="T0" fmla="*/ 5 w 11"/>
                <a:gd name="T1" fmla="*/ 7 h 7"/>
                <a:gd name="T2" fmla="*/ 6 w 11"/>
                <a:gd name="T3" fmla="*/ 7 h 7"/>
                <a:gd name="T4" fmla="*/ 11 w 11"/>
                <a:gd name="T5" fmla="*/ 4 h 7"/>
                <a:gd name="T6" fmla="*/ 11 w 11"/>
                <a:gd name="T7" fmla="*/ 3 h 7"/>
                <a:gd name="T8" fmla="*/ 6 w 11"/>
                <a:gd name="T9" fmla="*/ 1 h 7"/>
                <a:gd name="T10" fmla="*/ 5 w 11"/>
                <a:gd name="T11" fmla="*/ 1 h 7"/>
                <a:gd name="T12" fmla="*/ 0 w 11"/>
                <a:gd name="T13" fmla="*/ 3 h 7"/>
                <a:gd name="T14" fmla="*/ 0 w 11"/>
                <a:gd name="T15" fmla="*/ 4 h 7"/>
                <a:gd name="T16" fmla="*/ 5 w 11"/>
                <a:gd name="T1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7">
                  <a:moveTo>
                    <a:pt x="5" y="7"/>
                  </a:moveTo>
                  <a:cubicBezTo>
                    <a:pt x="5" y="7"/>
                    <a:pt x="6" y="7"/>
                    <a:pt x="6" y="7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3"/>
                    <a:pt x="11" y="3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5" y="0"/>
                    <a:pt x="5" y="1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lnTo>
                    <a:pt x="5" y="7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5" name="Freeform 376"/>
            <p:cNvSpPr>
              <a:spLocks/>
            </p:cNvSpPr>
            <p:nvPr userDrawn="1"/>
          </p:nvSpPr>
          <p:spPr bwMode="auto">
            <a:xfrm>
              <a:off x="8963026" y="3621088"/>
              <a:ext cx="26988" cy="17463"/>
            </a:xfrm>
            <a:custGeom>
              <a:avLst/>
              <a:gdLst>
                <a:gd name="T0" fmla="*/ 7 w 17"/>
                <a:gd name="T1" fmla="*/ 1 h 11"/>
                <a:gd name="T2" fmla="*/ 0 w 17"/>
                <a:gd name="T3" fmla="*/ 5 h 11"/>
                <a:gd name="T4" fmla="*/ 0 w 17"/>
                <a:gd name="T5" fmla="*/ 6 h 11"/>
                <a:gd name="T6" fmla="*/ 7 w 17"/>
                <a:gd name="T7" fmla="*/ 10 h 11"/>
                <a:gd name="T8" fmla="*/ 10 w 17"/>
                <a:gd name="T9" fmla="*/ 10 h 11"/>
                <a:gd name="T10" fmla="*/ 16 w 17"/>
                <a:gd name="T11" fmla="*/ 6 h 11"/>
                <a:gd name="T12" fmla="*/ 16 w 17"/>
                <a:gd name="T13" fmla="*/ 5 h 11"/>
                <a:gd name="T14" fmla="*/ 9 w 17"/>
                <a:gd name="T15" fmla="*/ 1 h 11"/>
                <a:gd name="T16" fmla="*/ 7 w 17"/>
                <a:gd name="T17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1">
                  <a:moveTo>
                    <a:pt x="7" y="1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6"/>
                    <a:pt x="0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1"/>
                    <a:pt x="9" y="11"/>
                    <a:pt x="10" y="10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7" y="6"/>
                    <a:pt x="17" y="5"/>
                    <a:pt x="16" y="5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8" y="0"/>
                    <a:pt x="7" y="1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6" name="Freeform 377"/>
            <p:cNvSpPr>
              <a:spLocks/>
            </p:cNvSpPr>
            <p:nvPr userDrawn="1"/>
          </p:nvSpPr>
          <p:spPr bwMode="auto">
            <a:xfrm>
              <a:off x="8897938" y="3629026"/>
              <a:ext cx="17463" cy="11113"/>
            </a:xfrm>
            <a:custGeom>
              <a:avLst/>
              <a:gdLst>
                <a:gd name="T0" fmla="*/ 4 w 11"/>
                <a:gd name="T1" fmla="*/ 6 h 7"/>
                <a:gd name="T2" fmla="*/ 6 w 11"/>
                <a:gd name="T3" fmla="*/ 6 h 7"/>
                <a:gd name="T4" fmla="*/ 10 w 11"/>
                <a:gd name="T5" fmla="*/ 4 h 7"/>
                <a:gd name="T6" fmla="*/ 10 w 11"/>
                <a:gd name="T7" fmla="*/ 3 h 7"/>
                <a:gd name="T8" fmla="*/ 6 w 11"/>
                <a:gd name="T9" fmla="*/ 0 h 7"/>
                <a:gd name="T10" fmla="*/ 4 w 11"/>
                <a:gd name="T11" fmla="*/ 0 h 7"/>
                <a:gd name="T12" fmla="*/ 0 w 11"/>
                <a:gd name="T13" fmla="*/ 3 h 7"/>
                <a:gd name="T14" fmla="*/ 0 w 11"/>
                <a:gd name="T15" fmla="*/ 4 h 7"/>
                <a:gd name="T16" fmla="*/ 4 w 11"/>
                <a:gd name="T17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7">
                  <a:moveTo>
                    <a:pt x="4" y="6"/>
                  </a:moveTo>
                  <a:cubicBezTo>
                    <a:pt x="5" y="7"/>
                    <a:pt x="6" y="7"/>
                    <a:pt x="6" y="6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1" y="4"/>
                    <a:pt x="11" y="3"/>
                    <a:pt x="10" y="3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5" y="0"/>
                    <a:pt x="5" y="0"/>
                    <a:pt x="4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4"/>
                  </a:cubicBezTo>
                  <a:lnTo>
                    <a:pt x="4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7" name="Freeform 378"/>
            <p:cNvSpPr>
              <a:spLocks/>
            </p:cNvSpPr>
            <p:nvPr userDrawn="1"/>
          </p:nvSpPr>
          <p:spPr bwMode="auto">
            <a:xfrm>
              <a:off x="8921751" y="3625851"/>
              <a:ext cx="26988" cy="15875"/>
            </a:xfrm>
            <a:custGeom>
              <a:avLst/>
              <a:gdLst>
                <a:gd name="T0" fmla="*/ 7 w 17"/>
                <a:gd name="T1" fmla="*/ 1 h 10"/>
                <a:gd name="T2" fmla="*/ 1 w 17"/>
                <a:gd name="T3" fmla="*/ 5 h 10"/>
                <a:gd name="T4" fmla="*/ 1 w 17"/>
                <a:gd name="T5" fmla="*/ 6 h 10"/>
                <a:gd name="T6" fmla="*/ 8 w 17"/>
                <a:gd name="T7" fmla="*/ 10 h 10"/>
                <a:gd name="T8" fmla="*/ 10 w 17"/>
                <a:gd name="T9" fmla="*/ 10 h 10"/>
                <a:gd name="T10" fmla="*/ 17 w 17"/>
                <a:gd name="T11" fmla="*/ 6 h 10"/>
                <a:gd name="T12" fmla="*/ 17 w 17"/>
                <a:gd name="T13" fmla="*/ 5 h 10"/>
                <a:gd name="T14" fmla="*/ 10 w 17"/>
                <a:gd name="T15" fmla="*/ 1 h 10"/>
                <a:gd name="T16" fmla="*/ 7 w 17"/>
                <a:gd name="T1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7" y="1"/>
                  </a:move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6"/>
                    <a:pt x="17" y="5"/>
                    <a:pt x="17" y="5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0"/>
                    <a:pt x="8" y="0"/>
                    <a:pt x="7" y="1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8" name="Freeform 379"/>
            <p:cNvSpPr>
              <a:spLocks/>
            </p:cNvSpPr>
            <p:nvPr userDrawn="1"/>
          </p:nvSpPr>
          <p:spPr bwMode="auto">
            <a:xfrm>
              <a:off x="8983663" y="3629026"/>
              <a:ext cx="28575" cy="15875"/>
            </a:xfrm>
            <a:custGeom>
              <a:avLst/>
              <a:gdLst>
                <a:gd name="T0" fmla="*/ 10 w 18"/>
                <a:gd name="T1" fmla="*/ 10 h 10"/>
                <a:gd name="T2" fmla="*/ 17 w 18"/>
                <a:gd name="T3" fmla="*/ 6 h 10"/>
                <a:gd name="T4" fmla="*/ 17 w 18"/>
                <a:gd name="T5" fmla="*/ 5 h 10"/>
                <a:gd name="T6" fmla="*/ 10 w 18"/>
                <a:gd name="T7" fmla="*/ 0 h 10"/>
                <a:gd name="T8" fmla="*/ 8 w 18"/>
                <a:gd name="T9" fmla="*/ 0 h 10"/>
                <a:gd name="T10" fmla="*/ 1 w 18"/>
                <a:gd name="T11" fmla="*/ 5 h 10"/>
                <a:gd name="T12" fmla="*/ 1 w 18"/>
                <a:gd name="T13" fmla="*/ 6 h 10"/>
                <a:gd name="T14" fmla="*/ 8 w 18"/>
                <a:gd name="T15" fmla="*/ 10 h 10"/>
                <a:gd name="T16" fmla="*/ 10 w 18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10" y="10"/>
                  </a:moveTo>
                  <a:cubicBezTo>
                    <a:pt x="17" y="6"/>
                    <a:pt x="17" y="6"/>
                    <a:pt x="17" y="6"/>
                  </a:cubicBezTo>
                  <a:cubicBezTo>
                    <a:pt x="18" y="5"/>
                    <a:pt x="18" y="5"/>
                    <a:pt x="17" y="5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9" y="0"/>
                    <a:pt x="8" y="0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9" y="10"/>
                    <a:pt x="10" y="10"/>
                    <a:pt x="10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9" name="Freeform 380"/>
            <p:cNvSpPr>
              <a:spLocks/>
            </p:cNvSpPr>
            <p:nvPr userDrawn="1"/>
          </p:nvSpPr>
          <p:spPr bwMode="auto">
            <a:xfrm>
              <a:off x="8945563" y="3632201"/>
              <a:ext cx="26988" cy="15875"/>
            </a:xfrm>
            <a:custGeom>
              <a:avLst/>
              <a:gdLst>
                <a:gd name="T0" fmla="*/ 8 w 17"/>
                <a:gd name="T1" fmla="*/ 0 h 10"/>
                <a:gd name="T2" fmla="*/ 1 w 17"/>
                <a:gd name="T3" fmla="*/ 4 h 10"/>
                <a:gd name="T4" fmla="*/ 1 w 17"/>
                <a:gd name="T5" fmla="*/ 5 h 10"/>
                <a:gd name="T6" fmla="*/ 8 w 17"/>
                <a:gd name="T7" fmla="*/ 9 h 10"/>
                <a:gd name="T8" fmla="*/ 10 w 17"/>
                <a:gd name="T9" fmla="*/ 9 h 10"/>
                <a:gd name="T10" fmla="*/ 17 w 17"/>
                <a:gd name="T11" fmla="*/ 5 h 10"/>
                <a:gd name="T12" fmla="*/ 17 w 17"/>
                <a:gd name="T13" fmla="*/ 4 h 10"/>
                <a:gd name="T14" fmla="*/ 10 w 17"/>
                <a:gd name="T15" fmla="*/ 0 h 10"/>
                <a:gd name="T16" fmla="*/ 8 w 17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8" y="0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1" y="5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10"/>
                    <a:pt x="9" y="10"/>
                    <a:pt x="10" y="9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5"/>
                    <a:pt x="17" y="4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0" name="Freeform 381"/>
            <p:cNvSpPr>
              <a:spLocks/>
            </p:cNvSpPr>
            <p:nvPr userDrawn="1"/>
          </p:nvSpPr>
          <p:spPr bwMode="auto">
            <a:xfrm>
              <a:off x="9012238" y="3633788"/>
              <a:ext cx="26988" cy="17463"/>
            </a:xfrm>
            <a:custGeom>
              <a:avLst/>
              <a:gdLst>
                <a:gd name="T0" fmla="*/ 9 w 17"/>
                <a:gd name="T1" fmla="*/ 10 h 11"/>
                <a:gd name="T2" fmla="*/ 16 w 17"/>
                <a:gd name="T3" fmla="*/ 6 h 11"/>
                <a:gd name="T4" fmla="*/ 16 w 17"/>
                <a:gd name="T5" fmla="*/ 5 h 11"/>
                <a:gd name="T6" fmla="*/ 9 w 17"/>
                <a:gd name="T7" fmla="*/ 1 h 11"/>
                <a:gd name="T8" fmla="*/ 7 w 17"/>
                <a:gd name="T9" fmla="*/ 1 h 11"/>
                <a:gd name="T10" fmla="*/ 0 w 17"/>
                <a:gd name="T11" fmla="*/ 5 h 11"/>
                <a:gd name="T12" fmla="*/ 0 w 17"/>
                <a:gd name="T13" fmla="*/ 6 h 11"/>
                <a:gd name="T14" fmla="*/ 7 w 17"/>
                <a:gd name="T15" fmla="*/ 10 h 11"/>
                <a:gd name="T16" fmla="*/ 9 w 17"/>
                <a:gd name="T17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1">
                  <a:moveTo>
                    <a:pt x="9" y="10"/>
                  </a:moveTo>
                  <a:cubicBezTo>
                    <a:pt x="16" y="6"/>
                    <a:pt x="16" y="6"/>
                    <a:pt x="16" y="6"/>
                  </a:cubicBezTo>
                  <a:cubicBezTo>
                    <a:pt x="17" y="6"/>
                    <a:pt x="17" y="5"/>
                    <a:pt x="16" y="5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8" y="1"/>
                    <a:pt x="7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6"/>
                    <a:pt x="0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1"/>
                    <a:pt x="9" y="11"/>
                    <a:pt x="9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1" name="Freeform 382"/>
            <p:cNvSpPr>
              <a:spLocks/>
            </p:cNvSpPr>
            <p:nvPr userDrawn="1"/>
          </p:nvSpPr>
          <p:spPr bwMode="auto">
            <a:xfrm>
              <a:off x="8904288" y="3636963"/>
              <a:ext cx="28575" cy="15875"/>
            </a:xfrm>
            <a:custGeom>
              <a:avLst/>
              <a:gdLst>
                <a:gd name="T0" fmla="*/ 8 w 18"/>
                <a:gd name="T1" fmla="*/ 0 h 10"/>
                <a:gd name="T2" fmla="*/ 1 w 18"/>
                <a:gd name="T3" fmla="*/ 4 h 10"/>
                <a:gd name="T4" fmla="*/ 1 w 18"/>
                <a:gd name="T5" fmla="*/ 5 h 10"/>
                <a:gd name="T6" fmla="*/ 8 w 18"/>
                <a:gd name="T7" fmla="*/ 9 h 10"/>
                <a:gd name="T8" fmla="*/ 10 w 18"/>
                <a:gd name="T9" fmla="*/ 9 h 10"/>
                <a:gd name="T10" fmla="*/ 17 w 18"/>
                <a:gd name="T11" fmla="*/ 5 h 10"/>
                <a:gd name="T12" fmla="*/ 17 w 18"/>
                <a:gd name="T13" fmla="*/ 4 h 10"/>
                <a:gd name="T14" fmla="*/ 10 w 18"/>
                <a:gd name="T15" fmla="*/ 0 h 10"/>
                <a:gd name="T16" fmla="*/ 8 w 18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8" y="0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1" y="5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10"/>
                    <a:pt x="10" y="10"/>
                    <a:pt x="10" y="9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8" y="5"/>
                    <a:pt x="18" y="4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2" name="Freeform 383"/>
            <p:cNvSpPr>
              <a:spLocks/>
            </p:cNvSpPr>
            <p:nvPr userDrawn="1"/>
          </p:nvSpPr>
          <p:spPr bwMode="auto">
            <a:xfrm>
              <a:off x="8967788" y="3638551"/>
              <a:ext cx="26988" cy="15875"/>
            </a:xfrm>
            <a:custGeom>
              <a:avLst/>
              <a:gdLst>
                <a:gd name="T0" fmla="*/ 10 w 17"/>
                <a:gd name="T1" fmla="*/ 10 h 10"/>
                <a:gd name="T2" fmla="*/ 17 w 17"/>
                <a:gd name="T3" fmla="*/ 6 h 10"/>
                <a:gd name="T4" fmla="*/ 17 w 17"/>
                <a:gd name="T5" fmla="*/ 5 h 10"/>
                <a:gd name="T6" fmla="*/ 10 w 17"/>
                <a:gd name="T7" fmla="*/ 1 h 10"/>
                <a:gd name="T8" fmla="*/ 7 w 17"/>
                <a:gd name="T9" fmla="*/ 1 h 10"/>
                <a:gd name="T10" fmla="*/ 0 w 17"/>
                <a:gd name="T11" fmla="*/ 5 h 10"/>
                <a:gd name="T12" fmla="*/ 0 w 17"/>
                <a:gd name="T13" fmla="*/ 6 h 10"/>
                <a:gd name="T14" fmla="*/ 7 w 17"/>
                <a:gd name="T15" fmla="*/ 10 h 10"/>
                <a:gd name="T16" fmla="*/ 10 w 17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10"/>
                  </a:moveTo>
                  <a:cubicBezTo>
                    <a:pt x="17" y="6"/>
                    <a:pt x="17" y="6"/>
                    <a:pt x="17" y="6"/>
                  </a:cubicBezTo>
                  <a:cubicBezTo>
                    <a:pt x="17" y="6"/>
                    <a:pt x="17" y="5"/>
                    <a:pt x="17" y="5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0"/>
                    <a:pt x="8" y="0"/>
                    <a:pt x="7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6"/>
                    <a:pt x="0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10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3" name="Freeform 384"/>
            <p:cNvSpPr>
              <a:spLocks/>
            </p:cNvSpPr>
            <p:nvPr userDrawn="1"/>
          </p:nvSpPr>
          <p:spPr bwMode="auto">
            <a:xfrm>
              <a:off x="8994776" y="3644901"/>
              <a:ext cx="26988" cy="15875"/>
            </a:xfrm>
            <a:custGeom>
              <a:avLst/>
              <a:gdLst>
                <a:gd name="T0" fmla="*/ 10 w 17"/>
                <a:gd name="T1" fmla="*/ 9 h 10"/>
                <a:gd name="T2" fmla="*/ 17 w 17"/>
                <a:gd name="T3" fmla="*/ 5 h 10"/>
                <a:gd name="T4" fmla="*/ 17 w 17"/>
                <a:gd name="T5" fmla="*/ 4 h 10"/>
                <a:gd name="T6" fmla="*/ 10 w 17"/>
                <a:gd name="T7" fmla="*/ 0 h 10"/>
                <a:gd name="T8" fmla="*/ 7 w 17"/>
                <a:gd name="T9" fmla="*/ 0 h 10"/>
                <a:gd name="T10" fmla="*/ 0 w 17"/>
                <a:gd name="T11" fmla="*/ 4 h 10"/>
                <a:gd name="T12" fmla="*/ 0 w 17"/>
                <a:gd name="T13" fmla="*/ 5 h 10"/>
                <a:gd name="T14" fmla="*/ 7 w 17"/>
                <a:gd name="T15" fmla="*/ 9 h 10"/>
                <a:gd name="T16" fmla="*/ 10 w 17"/>
                <a:gd name="T17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9"/>
                  </a:moveTo>
                  <a:cubicBezTo>
                    <a:pt x="17" y="5"/>
                    <a:pt x="17" y="5"/>
                    <a:pt x="17" y="5"/>
                  </a:cubicBezTo>
                  <a:cubicBezTo>
                    <a:pt x="17" y="5"/>
                    <a:pt x="17" y="4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7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10"/>
                    <a:pt x="9" y="10"/>
                    <a:pt x="10" y="9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4" name="Freeform 385"/>
            <p:cNvSpPr>
              <a:spLocks/>
            </p:cNvSpPr>
            <p:nvPr userDrawn="1"/>
          </p:nvSpPr>
          <p:spPr bwMode="auto">
            <a:xfrm>
              <a:off x="8888413" y="3646488"/>
              <a:ext cx="26988" cy="15875"/>
            </a:xfrm>
            <a:custGeom>
              <a:avLst/>
              <a:gdLst>
                <a:gd name="T0" fmla="*/ 7 w 17"/>
                <a:gd name="T1" fmla="*/ 0 h 10"/>
                <a:gd name="T2" fmla="*/ 0 w 17"/>
                <a:gd name="T3" fmla="*/ 4 h 10"/>
                <a:gd name="T4" fmla="*/ 0 w 17"/>
                <a:gd name="T5" fmla="*/ 5 h 10"/>
                <a:gd name="T6" fmla="*/ 7 w 17"/>
                <a:gd name="T7" fmla="*/ 9 h 10"/>
                <a:gd name="T8" fmla="*/ 9 w 17"/>
                <a:gd name="T9" fmla="*/ 9 h 10"/>
                <a:gd name="T10" fmla="*/ 16 w 17"/>
                <a:gd name="T11" fmla="*/ 5 h 10"/>
                <a:gd name="T12" fmla="*/ 16 w 17"/>
                <a:gd name="T13" fmla="*/ 4 h 10"/>
                <a:gd name="T14" fmla="*/ 9 w 17"/>
                <a:gd name="T15" fmla="*/ 0 h 10"/>
                <a:gd name="T16" fmla="*/ 7 w 17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7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10"/>
                    <a:pt x="9" y="10"/>
                    <a:pt x="9" y="9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7" y="5"/>
                    <a:pt x="17" y="4"/>
                    <a:pt x="16" y="4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8" y="0"/>
                    <a:pt x="7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5" name="Freeform 386"/>
            <p:cNvSpPr>
              <a:spLocks/>
            </p:cNvSpPr>
            <p:nvPr userDrawn="1"/>
          </p:nvSpPr>
          <p:spPr bwMode="auto">
            <a:xfrm>
              <a:off x="8912226" y="3651251"/>
              <a:ext cx="26988" cy="15875"/>
            </a:xfrm>
            <a:custGeom>
              <a:avLst/>
              <a:gdLst>
                <a:gd name="T0" fmla="*/ 7 w 17"/>
                <a:gd name="T1" fmla="*/ 0 h 10"/>
                <a:gd name="T2" fmla="*/ 0 w 17"/>
                <a:gd name="T3" fmla="*/ 4 h 10"/>
                <a:gd name="T4" fmla="*/ 0 w 17"/>
                <a:gd name="T5" fmla="*/ 6 h 10"/>
                <a:gd name="T6" fmla="*/ 7 w 17"/>
                <a:gd name="T7" fmla="*/ 10 h 10"/>
                <a:gd name="T8" fmla="*/ 10 w 17"/>
                <a:gd name="T9" fmla="*/ 10 h 10"/>
                <a:gd name="T10" fmla="*/ 16 w 17"/>
                <a:gd name="T11" fmla="*/ 6 h 10"/>
                <a:gd name="T12" fmla="*/ 16 w 17"/>
                <a:gd name="T13" fmla="*/ 4 h 10"/>
                <a:gd name="T14" fmla="*/ 9 w 17"/>
                <a:gd name="T15" fmla="*/ 0 h 10"/>
                <a:gd name="T16" fmla="*/ 7 w 17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7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7" y="5"/>
                    <a:pt x="17" y="5"/>
                    <a:pt x="16" y="4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8" y="0"/>
                    <a:pt x="7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6" name="Freeform 387"/>
            <p:cNvSpPr>
              <a:spLocks/>
            </p:cNvSpPr>
            <p:nvPr userDrawn="1"/>
          </p:nvSpPr>
          <p:spPr bwMode="auto">
            <a:xfrm>
              <a:off x="8977313" y="3654426"/>
              <a:ext cx="28575" cy="15875"/>
            </a:xfrm>
            <a:custGeom>
              <a:avLst/>
              <a:gdLst>
                <a:gd name="T0" fmla="*/ 10 w 18"/>
                <a:gd name="T1" fmla="*/ 10 h 10"/>
                <a:gd name="T2" fmla="*/ 17 w 18"/>
                <a:gd name="T3" fmla="*/ 6 h 10"/>
                <a:gd name="T4" fmla="*/ 17 w 18"/>
                <a:gd name="T5" fmla="*/ 4 h 10"/>
                <a:gd name="T6" fmla="*/ 10 w 18"/>
                <a:gd name="T7" fmla="*/ 0 h 10"/>
                <a:gd name="T8" fmla="*/ 8 w 18"/>
                <a:gd name="T9" fmla="*/ 0 h 10"/>
                <a:gd name="T10" fmla="*/ 1 w 18"/>
                <a:gd name="T11" fmla="*/ 4 h 10"/>
                <a:gd name="T12" fmla="*/ 1 w 18"/>
                <a:gd name="T13" fmla="*/ 6 h 10"/>
                <a:gd name="T14" fmla="*/ 8 w 18"/>
                <a:gd name="T15" fmla="*/ 10 h 10"/>
                <a:gd name="T16" fmla="*/ 10 w 18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10" y="10"/>
                  </a:moveTo>
                  <a:cubicBezTo>
                    <a:pt x="17" y="6"/>
                    <a:pt x="17" y="6"/>
                    <a:pt x="17" y="6"/>
                  </a:cubicBezTo>
                  <a:cubicBezTo>
                    <a:pt x="18" y="5"/>
                    <a:pt x="18" y="5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8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10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7" name="Freeform 388"/>
            <p:cNvSpPr>
              <a:spLocks/>
            </p:cNvSpPr>
            <p:nvPr userDrawn="1"/>
          </p:nvSpPr>
          <p:spPr bwMode="auto">
            <a:xfrm>
              <a:off x="8870951" y="3656013"/>
              <a:ext cx="26988" cy="15875"/>
            </a:xfrm>
            <a:custGeom>
              <a:avLst/>
              <a:gdLst>
                <a:gd name="T0" fmla="*/ 7 w 17"/>
                <a:gd name="T1" fmla="*/ 0 h 10"/>
                <a:gd name="T2" fmla="*/ 1 w 17"/>
                <a:gd name="T3" fmla="*/ 4 h 10"/>
                <a:gd name="T4" fmla="*/ 1 w 17"/>
                <a:gd name="T5" fmla="*/ 6 h 10"/>
                <a:gd name="T6" fmla="*/ 8 w 17"/>
                <a:gd name="T7" fmla="*/ 10 h 10"/>
                <a:gd name="T8" fmla="*/ 10 w 17"/>
                <a:gd name="T9" fmla="*/ 10 h 10"/>
                <a:gd name="T10" fmla="*/ 17 w 17"/>
                <a:gd name="T11" fmla="*/ 6 h 10"/>
                <a:gd name="T12" fmla="*/ 17 w 17"/>
                <a:gd name="T13" fmla="*/ 4 h 10"/>
                <a:gd name="T14" fmla="*/ 10 w 17"/>
                <a:gd name="T15" fmla="*/ 0 h 10"/>
                <a:gd name="T16" fmla="*/ 7 w 17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7" y="0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5"/>
                    <a:pt x="17" y="5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7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8" name="Freeform 389"/>
            <p:cNvSpPr>
              <a:spLocks/>
            </p:cNvSpPr>
            <p:nvPr userDrawn="1"/>
          </p:nvSpPr>
          <p:spPr bwMode="auto">
            <a:xfrm>
              <a:off x="8894763" y="3660776"/>
              <a:ext cx="26988" cy="15875"/>
            </a:xfrm>
            <a:custGeom>
              <a:avLst/>
              <a:gdLst>
                <a:gd name="T0" fmla="*/ 8 w 17"/>
                <a:gd name="T1" fmla="*/ 1 h 10"/>
                <a:gd name="T2" fmla="*/ 1 w 17"/>
                <a:gd name="T3" fmla="*/ 5 h 10"/>
                <a:gd name="T4" fmla="*/ 1 w 17"/>
                <a:gd name="T5" fmla="*/ 6 h 10"/>
                <a:gd name="T6" fmla="*/ 8 w 17"/>
                <a:gd name="T7" fmla="*/ 10 h 10"/>
                <a:gd name="T8" fmla="*/ 10 w 17"/>
                <a:gd name="T9" fmla="*/ 10 h 10"/>
                <a:gd name="T10" fmla="*/ 17 w 17"/>
                <a:gd name="T11" fmla="*/ 6 h 10"/>
                <a:gd name="T12" fmla="*/ 17 w 17"/>
                <a:gd name="T13" fmla="*/ 5 h 10"/>
                <a:gd name="T14" fmla="*/ 10 w 17"/>
                <a:gd name="T15" fmla="*/ 1 h 10"/>
                <a:gd name="T16" fmla="*/ 8 w 17"/>
                <a:gd name="T1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8" y="1"/>
                  </a:move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6"/>
                    <a:pt x="17" y="5"/>
                    <a:pt x="17" y="5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0"/>
                    <a:pt x="8" y="0"/>
                    <a:pt x="8" y="1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9" name="Freeform 390"/>
            <p:cNvSpPr>
              <a:spLocks/>
            </p:cNvSpPr>
            <p:nvPr userDrawn="1"/>
          </p:nvSpPr>
          <p:spPr bwMode="auto">
            <a:xfrm>
              <a:off x="8994776" y="3663951"/>
              <a:ext cx="28575" cy="17463"/>
            </a:xfrm>
            <a:custGeom>
              <a:avLst/>
              <a:gdLst>
                <a:gd name="T0" fmla="*/ 10 w 18"/>
                <a:gd name="T1" fmla="*/ 1 h 11"/>
                <a:gd name="T2" fmla="*/ 8 w 18"/>
                <a:gd name="T3" fmla="*/ 1 h 11"/>
                <a:gd name="T4" fmla="*/ 1 w 18"/>
                <a:gd name="T5" fmla="*/ 5 h 11"/>
                <a:gd name="T6" fmla="*/ 1 w 18"/>
                <a:gd name="T7" fmla="*/ 6 h 11"/>
                <a:gd name="T8" fmla="*/ 8 w 18"/>
                <a:gd name="T9" fmla="*/ 10 h 11"/>
                <a:gd name="T10" fmla="*/ 10 w 18"/>
                <a:gd name="T11" fmla="*/ 10 h 11"/>
                <a:gd name="T12" fmla="*/ 17 w 18"/>
                <a:gd name="T13" fmla="*/ 6 h 11"/>
                <a:gd name="T14" fmla="*/ 17 w 18"/>
                <a:gd name="T15" fmla="*/ 5 h 11"/>
                <a:gd name="T16" fmla="*/ 10 w 18"/>
                <a:gd name="T17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1">
                  <a:moveTo>
                    <a:pt x="10" y="1"/>
                  </a:moveTo>
                  <a:cubicBezTo>
                    <a:pt x="10" y="0"/>
                    <a:pt x="9" y="0"/>
                    <a:pt x="8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9" y="11"/>
                    <a:pt x="10" y="11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8" y="6"/>
                    <a:pt x="18" y="5"/>
                    <a:pt x="17" y="5"/>
                  </a:cubicBezTo>
                  <a:lnTo>
                    <a:pt x="10" y="1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0" name="Freeform 391"/>
            <p:cNvSpPr>
              <a:spLocks/>
            </p:cNvSpPr>
            <p:nvPr userDrawn="1"/>
          </p:nvSpPr>
          <p:spPr bwMode="auto">
            <a:xfrm>
              <a:off x="8853488" y="3665538"/>
              <a:ext cx="28575" cy="15875"/>
            </a:xfrm>
            <a:custGeom>
              <a:avLst/>
              <a:gdLst>
                <a:gd name="T0" fmla="*/ 8 w 18"/>
                <a:gd name="T1" fmla="*/ 0 h 10"/>
                <a:gd name="T2" fmla="*/ 1 w 18"/>
                <a:gd name="T3" fmla="*/ 5 h 10"/>
                <a:gd name="T4" fmla="*/ 1 w 18"/>
                <a:gd name="T5" fmla="*/ 6 h 10"/>
                <a:gd name="T6" fmla="*/ 8 w 18"/>
                <a:gd name="T7" fmla="*/ 10 h 10"/>
                <a:gd name="T8" fmla="*/ 10 w 18"/>
                <a:gd name="T9" fmla="*/ 10 h 10"/>
                <a:gd name="T10" fmla="*/ 17 w 18"/>
                <a:gd name="T11" fmla="*/ 6 h 10"/>
                <a:gd name="T12" fmla="*/ 17 w 18"/>
                <a:gd name="T13" fmla="*/ 5 h 10"/>
                <a:gd name="T14" fmla="*/ 10 w 18"/>
                <a:gd name="T15" fmla="*/ 0 h 10"/>
                <a:gd name="T16" fmla="*/ 8 w 18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8" y="0"/>
                  </a:move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10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8" y="5"/>
                    <a:pt x="18" y="5"/>
                    <a:pt x="17" y="5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1" name="Freeform 392"/>
            <p:cNvSpPr>
              <a:spLocks/>
            </p:cNvSpPr>
            <p:nvPr userDrawn="1"/>
          </p:nvSpPr>
          <p:spPr bwMode="auto">
            <a:xfrm>
              <a:off x="8877301" y="3670301"/>
              <a:ext cx="28575" cy="17463"/>
            </a:xfrm>
            <a:custGeom>
              <a:avLst/>
              <a:gdLst>
                <a:gd name="T0" fmla="*/ 8 w 18"/>
                <a:gd name="T1" fmla="*/ 1 h 11"/>
                <a:gd name="T2" fmla="*/ 1 w 18"/>
                <a:gd name="T3" fmla="*/ 5 h 11"/>
                <a:gd name="T4" fmla="*/ 1 w 18"/>
                <a:gd name="T5" fmla="*/ 6 h 11"/>
                <a:gd name="T6" fmla="*/ 8 w 18"/>
                <a:gd name="T7" fmla="*/ 10 h 11"/>
                <a:gd name="T8" fmla="*/ 10 w 18"/>
                <a:gd name="T9" fmla="*/ 10 h 11"/>
                <a:gd name="T10" fmla="*/ 17 w 18"/>
                <a:gd name="T11" fmla="*/ 6 h 11"/>
                <a:gd name="T12" fmla="*/ 17 w 18"/>
                <a:gd name="T13" fmla="*/ 5 h 11"/>
                <a:gd name="T14" fmla="*/ 10 w 18"/>
                <a:gd name="T15" fmla="*/ 1 h 11"/>
                <a:gd name="T16" fmla="*/ 8 w 18"/>
                <a:gd name="T17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1">
                  <a:moveTo>
                    <a:pt x="8" y="1"/>
                  </a:move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9" y="11"/>
                    <a:pt x="10" y="11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8" y="6"/>
                    <a:pt x="18" y="5"/>
                    <a:pt x="17" y="5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0"/>
                    <a:pt x="8" y="0"/>
                    <a:pt x="8" y="1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2" name="Freeform 393"/>
            <p:cNvSpPr>
              <a:spLocks/>
            </p:cNvSpPr>
            <p:nvPr userDrawn="1"/>
          </p:nvSpPr>
          <p:spPr bwMode="auto">
            <a:xfrm>
              <a:off x="8943976" y="3673476"/>
              <a:ext cx="26988" cy="15875"/>
            </a:xfrm>
            <a:custGeom>
              <a:avLst/>
              <a:gdLst>
                <a:gd name="T0" fmla="*/ 10 w 17"/>
                <a:gd name="T1" fmla="*/ 10 h 10"/>
                <a:gd name="T2" fmla="*/ 17 w 17"/>
                <a:gd name="T3" fmla="*/ 6 h 10"/>
                <a:gd name="T4" fmla="*/ 17 w 17"/>
                <a:gd name="T5" fmla="*/ 5 h 10"/>
                <a:gd name="T6" fmla="*/ 10 w 17"/>
                <a:gd name="T7" fmla="*/ 1 h 10"/>
                <a:gd name="T8" fmla="*/ 7 w 17"/>
                <a:gd name="T9" fmla="*/ 1 h 10"/>
                <a:gd name="T10" fmla="*/ 0 w 17"/>
                <a:gd name="T11" fmla="*/ 5 h 10"/>
                <a:gd name="T12" fmla="*/ 0 w 17"/>
                <a:gd name="T13" fmla="*/ 6 h 10"/>
                <a:gd name="T14" fmla="*/ 7 w 17"/>
                <a:gd name="T15" fmla="*/ 10 h 10"/>
                <a:gd name="T16" fmla="*/ 10 w 17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10"/>
                  </a:moveTo>
                  <a:cubicBezTo>
                    <a:pt x="17" y="6"/>
                    <a:pt x="17" y="6"/>
                    <a:pt x="17" y="6"/>
                  </a:cubicBezTo>
                  <a:cubicBezTo>
                    <a:pt x="17" y="6"/>
                    <a:pt x="17" y="5"/>
                    <a:pt x="17" y="5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0"/>
                    <a:pt x="8" y="0"/>
                    <a:pt x="7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6"/>
                    <a:pt x="0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10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3" name="Freeform 394"/>
            <p:cNvSpPr>
              <a:spLocks/>
            </p:cNvSpPr>
            <p:nvPr userDrawn="1"/>
          </p:nvSpPr>
          <p:spPr bwMode="auto">
            <a:xfrm>
              <a:off x="8837613" y="3675063"/>
              <a:ext cx="26988" cy="15875"/>
            </a:xfrm>
            <a:custGeom>
              <a:avLst/>
              <a:gdLst>
                <a:gd name="T0" fmla="*/ 7 w 17"/>
                <a:gd name="T1" fmla="*/ 1 h 10"/>
                <a:gd name="T2" fmla="*/ 0 w 17"/>
                <a:gd name="T3" fmla="*/ 5 h 10"/>
                <a:gd name="T4" fmla="*/ 0 w 17"/>
                <a:gd name="T5" fmla="*/ 6 h 10"/>
                <a:gd name="T6" fmla="*/ 7 w 17"/>
                <a:gd name="T7" fmla="*/ 10 h 10"/>
                <a:gd name="T8" fmla="*/ 9 w 17"/>
                <a:gd name="T9" fmla="*/ 10 h 10"/>
                <a:gd name="T10" fmla="*/ 16 w 17"/>
                <a:gd name="T11" fmla="*/ 6 h 10"/>
                <a:gd name="T12" fmla="*/ 16 w 17"/>
                <a:gd name="T13" fmla="*/ 5 h 10"/>
                <a:gd name="T14" fmla="*/ 9 w 17"/>
                <a:gd name="T15" fmla="*/ 1 h 10"/>
                <a:gd name="T16" fmla="*/ 7 w 17"/>
                <a:gd name="T1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7" y="1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6"/>
                    <a:pt x="0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9" y="10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7" y="6"/>
                    <a:pt x="17" y="5"/>
                    <a:pt x="16" y="5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8" y="0"/>
                    <a:pt x="7" y="1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4" name="Freeform 395"/>
            <p:cNvSpPr>
              <a:spLocks/>
            </p:cNvSpPr>
            <p:nvPr userDrawn="1"/>
          </p:nvSpPr>
          <p:spPr bwMode="auto">
            <a:xfrm>
              <a:off x="8899526" y="3678238"/>
              <a:ext cx="28575" cy="15875"/>
            </a:xfrm>
            <a:custGeom>
              <a:avLst/>
              <a:gdLst>
                <a:gd name="T0" fmla="*/ 10 w 18"/>
                <a:gd name="T1" fmla="*/ 10 h 10"/>
                <a:gd name="T2" fmla="*/ 17 w 18"/>
                <a:gd name="T3" fmla="*/ 6 h 10"/>
                <a:gd name="T4" fmla="*/ 17 w 18"/>
                <a:gd name="T5" fmla="*/ 5 h 10"/>
                <a:gd name="T6" fmla="*/ 10 w 18"/>
                <a:gd name="T7" fmla="*/ 0 h 10"/>
                <a:gd name="T8" fmla="*/ 8 w 18"/>
                <a:gd name="T9" fmla="*/ 0 h 10"/>
                <a:gd name="T10" fmla="*/ 1 w 18"/>
                <a:gd name="T11" fmla="*/ 5 h 10"/>
                <a:gd name="T12" fmla="*/ 1 w 18"/>
                <a:gd name="T13" fmla="*/ 6 h 10"/>
                <a:gd name="T14" fmla="*/ 8 w 18"/>
                <a:gd name="T15" fmla="*/ 10 h 10"/>
                <a:gd name="T16" fmla="*/ 10 w 18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10" y="10"/>
                  </a:moveTo>
                  <a:cubicBezTo>
                    <a:pt x="17" y="6"/>
                    <a:pt x="17" y="6"/>
                    <a:pt x="17" y="6"/>
                  </a:cubicBezTo>
                  <a:cubicBezTo>
                    <a:pt x="18" y="5"/>
                    <a:pt x="18" y="5"/>
                    <a:pt x="17" y="5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8" y="0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10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5" name="Freeform 396"/>
            <p:cNvSpPr>
              <a:spLocks/>
            </p:cNvSpPr>
            <p:nvPr userDrawn="1"/>
          </p:nvSpPr>
          <p:spPr bwMode="auto">
            <a:xfrm>
              <a:off x="8861426" y="3681413"/>
              <a:ext cx="26988" cy="15875"/>
            </a:xfrm>
            <a:custGeom>
              <a:avLst/>
              <a:gdLst>
                <a:gd name="T0" fmla="*/ 7 w 17"/>
                <a:gd name="T1" fmla="*/ 0 h 10"/>
                <a:gd name="T2" fmla="*/ 0 w 17"/>
                <a:gd name="T3" fmla="*/ 4 h 10"/>
                <a:gd name="T4" fmla="*/ 0 w 17"/>
                <a:gd name="T5" fmla="*/ 5 h 10"/>
                <a:gd name="T6" fmla="*/ 7 w 17"/>
                <a:gd name="T7" fmla="*/ 9 h 10"/>
                <a:gd name="T8" fmla="*/ 9 w 17"/>
                <a:gd name="T9" fmla="*/ 9 h 10"/>
                <a:gd name="T10" fmla="*/ 16 w 17"/>
                <a:gd name="T11" fmla="*/ 5 h 10"/>
                <a:gd name="T12" fmla="*/ 16 w 17"/>
                <a:gd name="T13" fmla="*/ 4 h 10"/>
                <a:gd name="T14" fmla="*/ 9 w 17"/>
                <a:gd name="T15" fmla="*/ 0 h 10"/>
                <a:gd name="T16" fmla="*/ 7 w 17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7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10"/>
                    <a:pt x="9" y="10"/>
                    <a:pt x="9" y="9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7" y="5"/>
                    <a:pt x="17" y="4"/>
                    <a:pt x="16" y="4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8" y="0"/>
                    <a:pt x="7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6" name="Freeform 397"/>
            <p:cNvSpPr>
              <a:spLocks/>
            </p:cNvSpPr>
            <p:nvPr userDrawn="1"/>
          </p:nvSpPr>
          <p:spPr bwMode="auto">
            <a:xfrm>
              <a:off x="8926513" y="3684588"/>
              <a:ext cx="28575" cy="15875"/>
            </a:xfrm>
            <a:custGeom>
              <a:avLst/>
              <a:gdLst>
                <a:gd name="T0" fmla="*/ 10 w 18"/>
                <a:gd name="T1" fmla="*/ 9 h 10"/>
                <a:gd name="T2" fmla="*/ 17 w 18"/>
                <a:gd name="T3" fmla="*/ 5 h 10"/>
                <a:gd name="T4" fmla="*/ 17 w 18"/>
                <a:gd name="T5" fmla="*/ 4 h 10"/>
                <a:gd name="T6" fmla="*/ 10 w 18"/>
                <a:gd name="T7" fmla="*/ 0 h 10"/>
                <a:gd name="T8" fmla="*/ 8 w 18"/>
                <a:gd name="T9" fmla="*/ 0 h 10"/>
                <a:gd name="T10" fmla="*/ 1 w 18"/>
                <a:gd name="T11" fmla="*/ 4 h 10"/>
                <a:gd name="T12" fmla="*/ 1 w 18"/>
                <a:gd name="T13" fmla="*/ 5 h 10"/>
                <a:gd name="T14" fmla="*/ 8 w 18"/>
                <a:gd name="T15" fmla="*/ 9 h 10"/>
                <a:gd name="T16" fmla="*/ 10 w 18"/>
                <a:gd name="T17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10" y="9"/>
                  </a:moveTo>
                  <a:cubicBezTo>
                    <a:pt x="17" y="5"/>
                    <a:pt x="17" y="5"/>
                    <a:pt x="17" y="5"/>
                  </a:cubicBezTo>
                  <a:cubicBezTo>
                    <a:pt x="18" y="5"/>
                    <a:pt x="18" y="4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8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1" y="5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10"/>
                    <a:pt x="9" y="10"/>
                    <a:pt x="10" y="9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7" name="Freeform 398"/>
            <p:cNvSpPr>
              <a:spLocks/>
            </p:cNvSpPr>
            <p:nvPr userDrawn="1"/>
          </p:nvSpPr>
          <p:spPr bwMode="auto">
            <a:xfrm>
              <a:off x="8882063" y="3687763"/>
              <a:ext cx="28575" cy="15875"/>
            </a:xfrm>
            <a:custGeom>
              <a:avLst/>
              <a:gdLst>
                <a:gd name="T0" fmla="*/ 10 w 18"/>
                <a:gd name="T1" fmla="*/ 10 h 10"/>
                <a:gd name="T2" fmla="*/ 17 w 18"/>
                <a:gd name="T3" fmla="*/ 6 h 10"/>
                <a:gd name="T4" fmla="*/ 17 w 18"/>
                <a:gd name="T5" fmla="*/ 5 h 10"/>
                <a:gd name="T6" fmla="*/ 10 w 18"/>
                <a:gd name="T7" fmla="*/ 1 h 10"/>
                <a:gd name="T8" fmla="*/ 8 w 18"/>
                <a:gd name="T9" fmla="*/ 1 h 10"/>
                <a:gd name="T10" fmla="*/ 1 w 18"/>
                <a:gd name="T11" fmla="*/ 5 h 10"/>
                <a:gd name="T12" fmla="*/ 1 w 18"/>
                <a:gd name="T13" fmla="*/ 6 h 10"/>
                <a:gd name="T14" fmla="*/ 8 w 18"/>
                <a:gd name="T15" fmla="*/ 10 h 10"/>
                <a:gd name="T16" fmla="*/ 10 w 18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10" y="10"/>
                  </a:moveTo>
                  <a:cubicBezTo>
                    <a:pt x="17" y="6"/>
                    <a:pt x="17" y="6"/>
                    <a:pt x="17" y="6"/>
                  </a:cubicBezTo>
                  <a:cubicBezTo>
                    <a:pt x="18" y="6"/>
                    <a:pt x="18" y="5"/>
                    <a:pt x="17" y="5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0"/>
                    <a:pt x="9" y="0"/>
                    <a:pt x="8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9" y="10"/>
                    <a:pt x="10" y="10"/>
                    <a:pt x="10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8" name="Freeform 399"/>
            <p:cNvSpPr>
              <a:spLocks/>
            </p:cNvSpPr>
            <p:nvPr userDrawn="1"/>
          </p:nvSpPr>
          <p:spPr bwMode="auto">
            <a:xfrm>
              <a:off x="8910638" y="3694113"/>
              <a:ext cx="26988" cy="15875"/>
            </a:xfrm>
            <a:custGeom>
              <a:avLst/>
              <a:gdLst>
                <a:gd name="T0" fmla="*/ 9 w 17"/>
                <a:gd name="T1" fmla="*/ 9 h 10"/>
                <a:gd name="T2" fmla="*/ 16 w 17"/>
                <a:gd name="T3" fmla="*/ 5 h 10"/>
                <a:gd name="T4" fmla="*/ 16 w 17"/>
                <a:gd name="T5" fmla="*/ 4 h 10"/>
                <a:gd name="T6" fmla="*/ 9 w 17"/>
                <a:gd name="T7" fmla="*/ 0 h 10"/>
                <a:gd name="T8" fmla="*/ 7 w 17"/>
                <a:gd name="T9" fmla="*/ 0 h 10"/>
                <a:gd name="T10" fmla="*/ 0 w 17"/>
                <a:gd name="T11" fmla="*/ 4 h 10"/>
                <a:gd name="T12" fmla="*/ 0 w 17"/>
                <a:gd name="T13" fmla="*/ 5 h 10"/>
                <a:gd name="T14" fmla="*/ 7 w 17"/>
                <a:gd name="T15" fmla="*/ 9 h 10"/>
                <a:gd name="T16" fmla="*/ 9 w 17"/>
                <a:gd name="T17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9" y="9"/>
                  </a:moveTo>
                  <a:cubicBezTo>
                    <a:pt x="16" y="5"/>
                    <a:pt x="16" y="5"/>
                    <a:pt x="16" y="5"/>
                  </a:cubicBezTo>
                  <a:cubicBezTo>
                    <a:pt x="17" y="5"/>
                    <a:pt x="17" y="4"/>
                    <a:pt x="16" y="4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8" y="0"/>
                    <a:pt x="7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10"/>
                    <a:pt x="9" y="10"/>
                    <a:pt x="9" y="9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9" name="Freeform 400"/>
            <p:cNvSpPr>
              <a:spLocks/>
            </p:cNvSpPr>
            <p:nvPr userDrawn="1"/>
          </p:nvSpPr>
          <p:spPr bwMode="auto">
            <a:xfrm>
              <a:off x="8866188" y="3698876"/>
              <a:ext cx="26988" cy="15875"/>
            </a:xfrm>
            <a:custGeom>
              <a:avLst/>
              <a:gdLst>
                <a:gd name="T0" fmla="*/ 10 w 17"/>
                <a:gd name="T1" fmla="*/ 9 h 10"/>
                <a:gd name="T2" fmla="*/ 17 w 17"/>
                <a:gd name="T3" fmla="*/ 5 h 10"/>
                <a:gd name="T4" fmla="*/ 17 w 17"/>
                <a:gd name="T5" fmla="*/ 4 h 10"/>
                <a:gd name="T6" fmla="*/ 10 w 17"/>
                <a:gd name="T7" fmla="*/ 0 h 10"/>
                <a:gd name="T8" fmla="*/ 7 w 17"/>
                <a:gd name="T9" fmla="*/ 0 h 10"/>
                <a:gd name="T10" fmla="*/ 0 w 17"/>
                <a:gd name="T11" fmla="*/ 4 h 10"/>
                <a:gd name="T12" fmla="*/ 0 w 17"/>
                <a:gd name="T13" fmla="*/ 5 h 10"/>
                <a:gd name="T14" fmla="*/ 7 w 17"/>
                <a:gd name="T15" fmla="*/ 9 h 10"/>
                <a:gd name="T16" fmla="*/ 10 w 17"/>
                <a:gd name="T17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9"/>
                  </a:moveTo>
                  <a:cubicBezTo>
                    <a:pt x="17" y="5"/>
                    <a:pt x="17" y="5"/>
                    <a:pt x="17" y="5"/>
                  </a:cubicBezTo>
                  <a:cubicBezTo>
                    <a:pt x="17" y="5"/>
                    <a:pt x="17" y="4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7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10"/>
                    <a:pt x="9" y="10"/>
                    <a:pt x="10" y="9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0" name="Freeform 401"/>
            <p:cNvSpPr>
              <a:spLocks/>
            </p:cNvSpPr>
            <p:nvPr userDrawn="1"/>
          </p:nvSpPr>
          <p:spPr bwMode="auto">
            <a:xfrm>
              <a:off x="8893176" y="3703638"/>
              <a:ext cx="26988" cy="15875"/>
            </a:xfrm>
            <a:custGeom>
              <a:avLst/>
              <a:gdLst>
                <a:gd name="T0" fmla="*/ 10 w 17"/>
                <a:gd name="T1" fmla="*/ 10 h 10"/>
                <a:gd name="T2" fmla="*/ 17 w 17"/>
                <a:gd name="T3" fmla="*/ 6 h 10"/>
                <a:gd name="T4" fmla="*/ 17 w 17"/>
                <a:gd name="T5" fmla="*/ 4 h 10"/>
                <a:gd name="T6" fmla="*/ 10 w 17"/>
                <a:gd name="T7" fmla="*/ 0 h 10"/>
                <a:gd name="T8" fmla="*/ 7 w 17"/>
                <a:gd name="T9" fmla="*/ 0 h 10"/>
                <a:gd name="T10" fmla="*/ 0 w 17"/>
                <a:gd name="T11" fmla="*/ 4 h 10"/>
                <a:gd name="T12" fmla="*/ 0 w 17"/>
                <a:gd name="T13" fmla="*/ 6 h 10"/>
                <a:gd name="T14" fmla="*/ 7 w 17"/>
                <a:gd name="T15" fmla="*/ 10 h 10"/>
                <a:gd name="T16" fmla="*/ 10 w 17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10"/>
                  </a:moveTo>
                  <a:cubicBezTo>
                    <a:pt x="17" y="6"/>
                    <a:pt x="17" y="6"/>
                    <a:pt x="17" y="6"/>
                  </a:cubicBezTo>
                  <a:cubicBezTo>
                    <a:pt x="17" y="5"/>
                    <a:pt x="17" y="5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7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10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1" name="Freeform 402"/>
            <p:cNvSpPr>
              <a:spLocks/>
            </p:cNvSpPr>
            <p:nvPr userDrawn="1"/>
          </p:nvSpPr>
          <p:spPr bwMode="auto">
            <a:xfrm>
              <a:off x="8848726" y="3708401"/>
              <a:ext cx="28575" cy="15875"/>
            </a:xfrm>
            <a:custGeom>
              <a:avLst/>
              <a:gdLst>
                <a:gd name="T0" fmla="*/ 8 w 18"/>
                <a:gd name="T1" fmla="*/ 9 h 10"/>
                <a:gd name="T2" fmla="*/ 10 w 18"/>
                <a:gd name="T3" fmla="*/ 9 h 10"/>
                <a:gd name="T4" fmla="*/ 17 w 18"/>
                <a:gd name="T5" fmla="*/ 5 h 10"/>
                <a:gd name="T6" fmla="*/ 17 w 18"/>
                <a:gd name="T7" fmla="*/ 4 h 10"/>
                <a:gd name="T8" fmla="*/ 10 w 18"/>
                <a:gd name="T9" fmla="*/ 0 h 10"/>
                <a:gd name="T10" fmla="*/ 8 w 18"/>
                <a:gd name="T11" fmla="*/ 0 h 10"/>
                <a:gd name="T12" fmla="*/ 1 w 18"/>
                <a:gd name="T13" fmla="*/ 4 h 10"/>
                <a:gd name="T14" fmla="*/ 1 w 18"/>
                <a:gd name="T15" fmla="*/ 5 h 10"/>
                <a:gd name="T16" fmla="*/ 8 w 18"/>
                <a:gd name="T17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8" y="9"/>
                  </a:moveTo>
                  <a:cubicBezTo>
                    <a:pt x="8" y="10"/>
                    <a:pt x="9" y="10"/>
                    <a:pt x="10" y="9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8" y="5"/>
                    <a:pt x="18" y="4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8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1" y="5"/>
                  </a:cubicBezTo>
                  <a:lnTo>
                    <a:pt x="8" y="9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2" name="Freeform 403"/>
            <p:cNvSpPr>
              <a:spLocks/>
            </p:cNvSpPr>
            <p:nvPr userDrawn="1"/>
          </p:nvSpPr>
          <p:spPr bwMode="auto">
            <a:xfrm>
              <a:off x="8875713" y="3713163"/>
              <a:ext cx="28575" cy="15875"/>
            </a:xfrm>
            <a:custGeom>
              <a:avLst/>
              <a:gdLst>
                <a:gd name="T0" fmla="*/ 10 w 18"/>
                <a:gd name="T1" fmla="*/ 10 h 10"/>
                <a:gd name="T2" fmla="*/ 17 w 18"/>
                <a:gd name="T3" fmla="*/ 6 h 10"/>
                <a:gd name="T4" fmla="*/ 17 w 18"/>
                <a:gd name="T5" fmla="*/ 5 h 10"/>
                <a:gd name="T6" fmla="*/ 10 w 18"/>
                <a:gd name="T7" fmla="*/ 0 h 10"/>
                <a:gd name="T8" fmla="*/ 8 w 18"/>
                <a:gd name="T9" fmla="*/ 0 h 10"/>
                <a:gd name="T10" fmla="*/ 1 w 18"/>
                <a:gd name="T11" fmla="*/ 5 h 10"/>
                <a:gd name="T12" fmla="*/ 1 w 18"/>
                <a:gd name="T13" fmla="*/ 6 h 10"/>
                <a:gd name="T14" fmla="*/ 8 w 18"/>
                <a:gd name="T15" fmla="*/ 10 h 10"/>
                <a:gd name="T16" fmla="*/ 10 w 18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10" y="10"/>
                  </a:moveTo>
                  <a:cubicBezTo>
                    <a:pt x="17" y="6"/>
                    <a:pt x="17" y="6"/>
                    <a:pt x="17" y="6"/>
                  </a:cubicBezTo>
                  <a:cubicBezTo>
                    <a:pt x="18" y="5"/>
                    <a:pt x="18" y="5"/>
                    <a:pt x="17" y="5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8" y="0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10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3" name="Freeform 404"/>
            <p:cNvSpPr>
              <a:spLocks/>
            </p:cNvSpPr>
            <p:nvPr userDrawn="1"/>
          </p:nvSpPr>
          <p:spPr bwMode="auto">
            <a:xfrm>
              <a:off x="8907463" y="3675063"/>
              <a:ext cx="98425" cy="57150"/>
            </a:xfrm>
            <a:custGeom>
              <a:avLst/>
              <a:gdLst>
                <a:gd name="T0" fmla="*/ 54 w 62"/>
                <a:gd name="T1" fmla="*/ 0 h 36"/>
                <a:gd name="T2" fmla="*/ 52 w 62"/>
                <a:gd name="T3" fmla="*/ 0 h 36"/>
                <a:gd name="T4" fmla="*/ 1 w 62"/>
                <a:gd name="T5" fmla="*/ 30 h 36"/>
                <a:gd name="T6" fmla="*/ 0 w 62"/>
                <a:gd name="T7" fmla="*/ 31 h 36"/>
                <a:gd name="T8" fmla="*/ 8 w 62"/>
                <a:gd name="T9" fmla="*/ 35 h 36"/>
                <a:gd name="T10" fmla="*/ 10 w 62"/>
                <a:gd name="T11" fmla="*/ 35 h 36"/>
                <a:gd name="T12" fmla="*/ 61 w 62"/>
                <a:gd name="T13" fmla="*/ 6 h 36"/>
                <a:gd name="T14" fmla="*/ 61 w 62"/>
                <a:gd name="T15" fmla="*/ 4 h 36"/>
                <a:gd name="T16" fmla="*/ 54 w 62"/>
                <a:gd name="T17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2" h="36">
                  <a:moveTo>
                    <a:pt x="54" y="0"/>
                  </a:moveTo>
                  <a:cubicBezTo>
                    <a:pt x="54" y="0"/>
                    <a:pt x="53" y="0"/>
                    <a:pt x="52" y="0"/>
                  </a:cubicBezTo>
                  <a:cubicBezTo>
                    <a:pt x="1" y="30"/>
                    <a:pt x="1" y="30"/>
                    <a:pt x="1" y="30"/>
                  </a:cubicBezTo>
                  <a:cubicBezTo>
                    <a:pt x="0" y="30"/>
                    <a:pt x="0" y="31"/>
                    <a:pt x="0" y="31"/>
                  </a:cubicBezTo>
                  <a:cubicBezTo>
                    <a:pt x="8" y="35"/>
                    <a:pt x="8" y="35"/>
                    <a:pt x="8" y="35"/>
                  </a:cubicBezTo>
                  <a:cubicBezTo>
                    <a:pt x="8" y="36"/>
                    <a:pt x="9" y="36"/>
                    <a:pt x="10" y="35"/>
                  </a:cubicBezTo>
                  <a:cubicBezTo>
                    <a:pt x="61" y="6"/>
                    <a:pt x="61" y="6"/>
                    <a:pt x="61" y="6"/>
                  </a:cubicBezTo>
                  <a:cubicBezTo>
                    <a:pt x="62" y="5"/>
                    <a:pt x="62" y="5"/>
                    <a:pt x="61" y="4"/>
                  </a:cubicBezTo>
                  <a:lnTo>
                    <a:pt x="54" y="0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4" name="Freeform 405"/>
            <p:cNvSpPr>
              <a:spLocks/>
            </p:cNvSpPr>
            <p:nvPr userDrawn="1"/>
          </p:nvSpPr>
          <p:spPr bwMode="auto">
            <a:xfrm>
              <a:off x="8858251" y="3722688"/>
              <a:ext cx="28575" cy="17463"/>
            </a:xfrm>
            <a:custGeom>
              <a:avLst/>
              <a:gdLst>
                <a:gd name="T0" fmla="*/ 8 w 18"/>
                <a:gd name="T1" fmla="*/ 10 h 11"/>
                <a:gd name="T2" fmla="*/ 10 w 18"/>
                <a:gd name="T3" fmla="*/ 10 h 11"/>
                <a:gd name="T4" fmla="*/ 17 w 18"/>
                <a:gd name="T5" fmla="*/ 6 h 11"/>
                <a:gd name="T6" fmla="*/ 17 w 18"/>
                <a:gd name="T7" fmla="*/ 5 h 11"/>
                <a:gd name="T8" fmla="*/ 10 w 18"/>
                <a:gd name="T9" fmla="*/ 1 h 11"/>
                <a:gd name="T10" fmla="*/ 8 w 18"/>
                <a:gd name="T11" fmla="*/ 1 h 11"/>
                <a:gd name="T12" fmla="*/ 1 w 18"/>
                <a:gd name="T13" fmla="*/ 5 h 11"/>
                <a:gd name="T14" fmla="*/ 1 w 18"/>
                <a:gd name="T15" fmla="*/ 6 h 11"/>
                <a:gd name="T16" fmla="*/ 8 w 18"/>
                <a:gd name="T17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1">
                  <a:moveTo>
                    <a:pt x="8" y="10"/>
                  </a:moveTo>
                  <a:cubicBezTo>
                    <a:pt x="9" y="10"/>
                    <a:pt x="10" y="11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8" y="6"/>
                    <a:pt x="18" y="5"/>
                    <a:pt x="17" y="5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0"/>
                    <a:pt x="9" y="0"/>
                    <a:pt x="8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lnTo>
                    <a:pt x="8" y="10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5" name="Freeform 407"/>
            <p:cNvSpPr>
              <a:spLocks/>
            </p:cNvSpPr>
            <p:nvPr userDrawn="1"/>
          </p:nvSpPr>
          <p:spPr bwMode="auto">
            <a:xfrm>
              <a:off x="8890001" y="3725863"/>
              <a:ext cx="28575" cy="15875"/>
            </a:xfrm>
            <a:custGeom>
              <a:avLst/>
              <a:gdLst>
                <a:gd name="T0" fmla="*/ 10 w 18"/>
                <a:gd name="T1" fmla="*/ 0 h 10"/>
                <a:gd name="T2" fmla="*/ 8 w 18"/>
                <a:gd name="T3" fmla="*/ 0 h 10"/>
                <a:gd name="T4" fmla="*/ 1 w 18"/>
                <a:gd name="T5" fmla="*/ 4 h 10"/>
                <a:gd name="T6" fmla="*/ 1 w 18"/>
                <a:gd name="T7" fmla="*/ 6 h 10"/>
                <a:gd name="T8" fmla="*/ 8 w 18"/>
                <a:gd name="T9" fmla="*/ 10 h 10"/>
                <a:gd name="T10" fmla="*/ 10 w 18"/>
                <a:gd name="T11" fmla="*/ 10 h 10"/>
                <a:gd name="T12" fmla="*/ 17 w 18"/>
                <a:gd name="T13" fmla="*/ 6 h 10"/>
                <a:gd name="T14" fmla="*/ 17 w 18"/>
                <a:gd name="T15" fmla="*/ 4 h 10"/>
                <a:gd name="T16" fmla="*/ 10 w 18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10" y="0"/>
                  </a:moveTo>
                  <a:cubicBezTo>
                    <a:pt x="9" y="0"/>
                    <a:pt x="8" y="0"/>
                    <a:pt x="8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8" y="5"/>
                    <a:pt x="17" y="5"/>
                    <a:pt x="17" y="4"/>
                  </a:cubicBezTo>
                  <a:lnTo>
                    <a:pt x="10" y="0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6" name="Freeform 408"/>
            <p:cNvSpPr>
              <a:spLocks/>
            </p:cNvSpPr>
            <p:nvPr userDrawn="1"/>
          </p:nvSpPr>
          <p:spPr bwMode="auto">
            <a:xfrm>
              <a:off x="8843964" y="3690938"/>
              <a:ext cx="26988" cy="15875"/>
            </a:xfrm>
            <a:custGeom>
              <a:avLst/>
              <a:gdLst>
                <a:gd name="T0" fmla="*/ 8 w 17"/>
                <a:gd name="T1" fmla="*/ 0 h 10"/>
                <a:gd name="T2" fmla="*/ 1 w 17"/>
                <a:gd name="T3" fmla="*/ 4 h 10"/>
                <a:gd name="T4" fmla="*/ 1 w 17"/>
                <a:gd name="T5" fmla="*/ 6 h 10"/>
                <a:gd name="T6" fmla="*/ 8 w 17"/>
                <a:gd name="T7" fmla="*/ 10 h 10"/>
                <a:gd name="T8" fmla="*/ 10 w 17"/>
                <a:gd name="T9" fmla="*/ 10 h 10"/>
                <a:gd name="T10" fmla="*/ 17 w 17"/>
                <a:gd name="T11" fmla="*/ 6 h 10"/>
                <a:gd name="T12" fmla="*/ 17 w 17"/>
                <a:gd name="T13" fmla="*/ 4 h 10"/>
                <a:gd name="T14" fmla="*/ 10 w 17"/>
                <a:gd name="T15" fmla="*/ 0 h 10"/>
                <a:gd name="T16" fmla="*/ 8 w 17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8" y="0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5"/>
                    <a:pt x="17" y="5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7" name="Freeform 409"/>
            <p:cNvSpPr>
              <a:spLocks/>
            </p:cNvSpPr>
            <p:nvPr userDrawn="1"/>
          </p:nvSpPr>
          <p:spPr bwMode="auto">
            <a:xfrm>
              <a:off x="8932864" y="3659188"/>
              <a:ext cx="28575" cy="15875"/>
            </a:xfrm>
            <a:custGeom>
              <a:avLst/>
              <a:gdLst>
                <a:gd name="T0" fmla="*/ 10 w 18"/>
                <a:gd name="T1" fmla="*/ 9 h 10"/>
                <a:gd name="T2" fmla="*/ 17 w 18"/>
                <a:gd name="T3" fmla="*/ 5 h 10"/>
                <a:gd name="T4" fmla="*/ 17 w 18"/>
                <a:gd name="T5" fmla="*/ 4 h 10"/>
                <a:gd name="T6" fmla="*/ 10 w 18"/>
                <a:gd name="T7" fmla="*/ 0 h 10"/>
                <a:gd name="T8" fmla="*/ 8 w 18"/>
                <a:gd name="T9" fmla="*/ 0 h 10"/>
                <a:gd name="T10" fmla="*/ 1 w 18"/>
                <a:gd name="T11" fmla="*/ 4 h 10"/>
                <a:gd name="T12" fmla="*/ 1 w 18"/>
                <a:gd name="T13" fmla="*/ 5 h 10"/>
                <a:gd name="T14" fmla="*/ 8 w 18"/>
                <a:gd name="T15" fmla="*/ 9 h 10"/>
                <a:gd name="T16" fmla="*/ 10 w 18"/>
                <a:gd name="T17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10" y="9"/>
                  </a:moveTo>
                  <a:cubicBezTo>
                    <a:pt x="17" y="5"/>
                    <a:pt x="17" y="5"/>
                    <a:pt x="17" y="5"/>
                  </a:cubicBezTo>
                  <a:cubicBezTo>
                    <a:pt x="18" y="5"/>
                    <a:pt x="18" y="4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9" y="0"/>
                    <a:pt x="8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1" y="5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9" y="10"/>
                    <a:pt x="10" y="10"/>
                    <a:pt x="10" y="9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8" name="Freeform 410"/>
            <p:cNvSpPr>
              <a:spLocks/>
            </p:cNvSpPr>
            <p:nvPr userDrawn="1"/>
          </p:nvSpPr>
          <p:spPr bwMode="auto">
            <a:xfrm>
              <a:off x="8961439" y="3663951"/>
              <a:ext cx="26988" cy="15875"/>
            </a:xfrm>
            <a:custGeom>
              <a:avLst/>
              <a:gdLst>
                <a:gd name="T0" fmla="*/ 9 w 17"/>
                <a:gd name="T1" fmla="*/ 10 h 10"/>
                <a:gd name="T2" fmla="*/ 16 w 17"/>
                <a:gd name="T3" fmla="*/ 6 h 10"/>
                <a:gd name="T4" fmla="*/ 16 w 17"/>
                <a:gd name="T5" fmla="*/ 4 h 10"/>
                <a:gd name="T6" fmla="*/ 9 w 17"/>
                <a:gd name="T7" fmla="*/ 0 h 10"/>
                <a:gd name="T8" fmla="*/ 7 w 17"/>
                <a:gd name="T9" fmla="*/ 0 h 10"/>
                <a:gd name="T10" fmla="*/ 0 w 17"/>
                <a:gd name="T11" fmla="*/ 5 h 10"/>
                <a:gd name="T12" fmla="*/ 0 w 17"/>
                <a:gd name="T13" fmla="*/ 6 h 10"/>
                <a:gd name="T14" fmla="*/ 7 w 17"/>
                <a:gd name="T15" fmla="*/ 10 h 10"/>
                <a:gd name="T16" fmla="*/ 9 w 17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9" y="10"/>
                  </a:moveTo>
                  <a:cubicBezTo>
                    <a:pt x="16" y="6"/>
                    <a:pt x="16" y="6"/>
                    <a:pt x="16" y="6"/>
                  </a:cubicBezTo>
                  <a:cubicBezTo>
                    <a:pt x="17" y="5"/>
                    <a:pt x="17" y="5"/>
                    <a:pt x="16" y="4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8" y="0"/>
                    <a:pt x="7" y="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9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9" name="Freeform 411"/>
            <p:cNvSpPr>
              <a:spLocks/>
            </p:cNvSpPr>
            <p:nvPr userDrawn="1"/>
          </p:nvSpPr>
          <p:spPr bwMode="auto">
            <a:xfrm>
              <a:off x="8950326" y="3649663"/>
              <a:ext cx="28575" cy="15875"/>
            </a:xfrm>
            <a:custGeom>
              <a:avLst/>
              <a:gdLst>
                <a:gd name="T0" fmla="*/ 10 w 18"/>
                <a:gd name="T1" fmla="*/ 9 h 10"/>
                <a:gd name="T2" fmla="*/ 17 w 18"/>
                <a:gd name="T3" fmla="*/ 5 h 10"/>
                <a:gd name="T4" fmla="*/ 17 w 18"/>
                <a:gd name="T5" fmla="*/ 4 h 10"/>
                <a:gd name="T6" fmla="*/ 10 w 18"/>
                <a:gd name="T7" fmla="*/ 0 h 10"/>
                <a:gd name="T8" fmla="*/ 8 w 18"/>
                <a:gd name="T9" fmla="*/ 0 h 10"/>
                <a:gd name="T10" fmla="*/ 1 w 18"/>
                <a:gd name="T11" fmla="*/ 4 h 10"/>
                <a:gd name="T12" fmla="*/ 1 w 18"/>
                <a:gd name="T13" fmla="*/ 5 h 10"/>
                <a:gd name="T14" fmla="*/ 8 w 18"/>
                <a:gd name="T15" fmla="*/ 9 h 10"/>
                <a:gd name="T16" fmla="*/ 10 w 18"/>
                <a:gd name="T17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10" y="9"/>
                  </a:moveTo>
                  <a:cubicBezTo>
                    <a:pt x="17" y="5"/>
                    <a:pt x="17" y="5"/>
                    <a:pt x="17" y="5"/>
                  </a:cubicBezTo>
                  <a:cubicBezTo>
                    <a:pt x="18" y="5"/>
                    <a:pt x="18" y="4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8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1" y="5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10"/>
                    <a:pt x="9" y="10"/>
                    <a:pt x="10" y="9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0" name="Freeform 412"/>
            <p:cNvSpPr>
              <a:spLocks/>
            </p:cNvSpPr>
            <p:nvPr userDrawn="1"/>
          </p:nvSpPr>
          <p:spPr bwMode="auto">
            <a:xfrm>
              <a:off x="8928101" y="3641726"/>
              <a:ext cx="28575" cy="15875"/>
            </a:xfrm>
            <a:custGeom>
              <a:avLst/>
              <a:gdLst>
                <a:gd name="T0" fmla="*/ 8 w 18"/>
                <a:gd name="T1" fmla="*/ 0 h 10"/>
                <a:gd name="T2" fmla="*/ 1 w 18"/>
                <a:gd name="T3" fmla="*/ 4 h 10"/>
                <a:gd name="T4" fmla="*/ 1 w 18"/>
                <a:gd name="T5" fmla="*/ 6 h 10"/>
                <a:gd name="T6" fmla="*/ 8 w 18"/>
                <a:gd name="T7" fmla="*/ 10 h 10"/>
                <a:gd name="T8" fmla="*/ 10 w 18"/>
                <a:gd name="T9" fmla="*/ 10 h 10"/>
                <a:gd name="T10" fmla="*/ 17 w 18"/>
                <a:gd name="T11" fmla="*/ 6 h 10"/>
                <a:gd name="T12" fmla="*/ 17 w 18"/>
                <a:gd name="T13" fmla="*/ 4 h 10"/>
                <a:gd name="T14" fmla="*/ 10 w 18"/>
                <a:gd name="T15" fmla="*/ 0 h 10"/>
                <a:gd name="T16" fmla="*/ 8 w 18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8" y="0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9" y="10"/>
                    <a:pt x="10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8" y="5"/>
                    <a:pt x="18" y="5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1" name="Freeform 413"/>
            <p:cNvSpPr>
              <a:spLocks/>
            </p:cNvSpPr>
            <p:nvPr userDrawn="1"/>
          </p:nvSpPr>
          <p:spPr bwMode="auto">
            <a:xfrm>
              <a:off x="9012239" y="3586163"/>
              <a:ext cx="39688" cy="22225"/>
            </a:xfrm>
            <a:custGeom>
              <a:avLst/>
              <a:gdLst>
                <a:gd name="T0" fmla="*/ 15 w 25"/>
                <a:gd name="T1" fmla="*/ 0 h 14"/>
                <a:gd name="T2" fmla="*/ 0 w 25"/>
                <a:gd name="T3" fmla="*/ 9 h 14"/>
                <a:gd name="T4" fmla="*/ 1 w 25"/>
                <a:gd name="T5" fmla="*/ 10 h 14"/>
                <a:gd name="T6" fmla="*/ 8 w 25"/>
                <a:gd name="T7" fmla="*/ 14 h 14"/>
                <a:gd name="T8" fmla="*/ 10 w 25"/>
                <a:gd name="T9" fmla="*/ 14 h 14"/>
                <a:gd name="T10" fmla="*/ 25 w 25"/>
                <a:gd name="T11" fmla="*/ 5 h 14"/>
                <a:gd name="T12" fmla="*/ 24 w 25"/>
                <a:gd name="T13" fmla="*/ 4 h 14"/>
                <a:gd name="T14" fmla="*/ 17 w 25"/>
                <a:gd name="T15" fmla="*/ 0 h 14"/>
                <a:gd name="T16" fmla="*/ 15 w 25"/>
                <a:gd name="T1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14">
                  <a:moveTo>
                    <a:pt x="15" y="0"/>
                  </a:move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0" y="10"/>
                    <a:pt x="1" y="10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8" y="14"/>
                    <a:pt x="9" y="14"/>
                    <a:pt x="10" y="14"/>
                  </a:cubicBezTo>
                  <a:cubicBezTo>
                    <a:pt x="25" y="5"/>
                    <a:pt x="25" y="5"/>
                    <a:pt x="25" y="5"/>
                  </a:cubicBezTo>
                  <a:cubicBezTo>
                    <a:pt x="25" y="5"/>
                    <a:pt x="25" y="5"/>
                    <a:pt x="24" y="4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7" y="0"/>
                    <a:pt x="16" y="0"/>
                    <a:pt x="15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2" name="Freeform 414"/>
            <p:cNvSpPr>
              <a:spLocks/>
            </p:cNvSpPr>
            <p:nvPr userDrawn="1"/>
          </p:nvSpPr>
          <p:spPr bwMode="auto">
            <a:xfrm>
              <a:off x="8996364" y="3602038"/>
              <a:ext cx="26988" cy="15875"/>
            </a:xfrm>
            <a:custGeom>
              <a:avLst/>
              <a:gdLst>
                <a:gd name="T0" fmla="*/ 8 w 17"/>
                <a:gd name="T1" fmla="*/ 0 h 10"/>
                <a:gd name="T2" fmla="*/ 1 w 17"/>
                <a:gd name="T3" fmla="*/ 4 h 10"/>
                <a:gd name="T4" fmla="*/ 1 w 17"/>
                <a:gd name="T5" fmla="*/ 6 h 10"/>
                <a:gd name="T6" fmla="*/ 8 w 17"/>
                <a:gd name="T7" fmla="*/ 10 h 10"/>
                <a:gd name="T8" fmla="*/ 10 w 17"/>
                <a:gd name="T9" fmla="*/ 10 h 10"/>
                <a:gd name="T10" fmla="*/ 17 w 17"/>
                <a:gd name="T11" fmla="*/ 6 h 10"/>
                <a:gd name="T12" fmla="*/ 17 w 17"/>
                <a:gd name="T13" fmla="*/ 4 h 10"/>
                <a:gd name="T14" fmla="*/ 10 w 17"/>
                <a:gd name="T15" fmla="*/ 0 h 10"/>
                <a:gd name="T16" fmla="*/ 8 w 17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8" y="0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5"/>
                    <a:pt x="17" y="5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3" name="Freeform 415"/>
            <p:cNvSpPr>
              <a:spLocks/>
            </p:cNvSpPr>
            <p:nvPr userDrawn="1"/>
          </p:nvSpPr>
          <p:spPr bwMode="auto">
            <a:xfrm>
              <a:off x="9059864" y="3586163"/>
              <a:ext cx="26988" cy="15875"/>
            </a:xfrm>
            <a:custGeom>
              <a:avLst/>
              <a:gdLst>
                <a:gd name="T0" fmla="*/ 10 w 17"/>
                <a:gd name="T1" fmla="*/ 10 h 10"/>
                <a:gd name="T2" fmla="*/ 17 w 17"/>
                <a:gd name="T3" fmla="*/ 6 h 10"/>
                <a:gd name="T4" fmla="*/ 17 w 17"/>
                <a:gd name="T5" fmla="*/ 4 h 10"/>
                <a:gd name="T6" fmla="*/ 10 w 17"/>
                <a:gd name="T7" fmla="*/ 0 h 10"/>
                <a:gd name="T8" fmla="*/ 8 w 17"/>
                <a:gd name="T9" fmla="*/ 0 h 10"/>
                <a:gd name="T10" fmla="*/ 1 w 17"/>
                <a:gd name="T11" fmla="*/ 4 h 10"/>
                <a:gd name="T12" fmla="*/ 1 w 17"/>
                <a:gd name="T13" fmla="*/ 6 h 10"/>
                <a:gd name="T14" fmla="*/ 8 w 17"/>
                <a:gd name="T15" fmla="*/ 10 h 10"/>
                <a:gd name="T16" fmla="*/ 10 w 17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10"/>
                  </a:moveTo>
                  <a:cubicBezTo>
                    <a:pt x="17" y="6"/>
                    <a:pt x="17" y="6"/>
                    <a:pt x="17" y="6"/>
                  </a:cubicBezTo>
                  <a:cubicBezTo>
                    <a:pt x="17" y="5"/>
                    <a:pt x="17" y="5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8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10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4" name="Freeform 416"/>
            <p:cNvSpPr>
              <a:spLocks/>
            </p:cNvSpPr>
            <p:nvPr userDrawn="1"/>
          </p:nvSpPr>
          <p:spPr bwMode="auto">
            <a:xfrm>
              <a:off x="9069389" y="3630613"/>
              <a:ext cx="20638" cy="11113"/>
            </a:xfrm>
            <a:custGeom>
              <a:avLst/>
              <a:gdLst>
                <a:gd name="T0" fmla="*/ 9 w 13"/>
                <a:gd name="T1" fmla="*/ 0 h 7"/>
                <a:gd name="T2" fmla="*/ 8 w 13"/>
                <a:gd name="T3" fmla="*/ 0 h 7"/>
                <a:gd name="T4" fmla="*/ 0 w 13"/>
                <a:gd name="T5" fmla="*/ 5 h 7"/>
                <a:gd name="T6" fmla="*/ 0 w 13"/>
                <a:gd name="T7" fmla="*/ 5 h 7"/>
                <a:gd name="T8" fmla="*/ 4 w 13"/>
                <a:gd name="T9" fmla="*/ 7 h 7"/>
                <a:gd name="T10" fmla="*/ 5 w 13"/>
                <a:gd name="T11" fmla="*/ 7 h 7"/>
                <a:gd name="T12" fmla="*/ 13 w 13"/>
                <a:gd name="T13" fmla="*/ 3 h 7"/>
                <a:gd name="T14" fmla="*/ 13 w 13"/>
                <a:gd name="T15" fmla="*/ 2 h 7"/>
                <a:gd name="T16" fmla="*/ 9 w 13"/>
                <a:gd name="T1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7">
                  <a:moveTo>
                    <a:pt x="9" y="0"/>
                  </a:moveTo>
                  <a:lnTo>
                    <a:pt x="8" y="0"/>
                  </a:lnTo>
                  <a:lnTo>
                    <a:pt x="0" y="5"/>
                  </a:lnTo>
                  <a:lnTo>
                    <a:pt x="0" y="5"/>
                  </a:lnTo>
                  <a:lnTo>
                    <a:pt x="4" y="7"/>
                  </a:lnTo>
                  <a:lnTo>
                    <a:pt x="5" y="7"/>
                  </a:lnTo>
                  <a:lnTo>
                    <a:pt x="13" y="3"/>
                  </a:lnTo>
                  <a:lnTo>
                    <a:pt x="13" y="2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5" name="Freeform 417"/>
            <p:cNvSpPr>
              <a:spLocks/>
            </p:cNvSpPr>
            <p:nvPr userDrawn="1"/>
          </p:nvSpPr>
          <p:spPr bwMode="auto">
            <a:xfrm>
              <a:off x="9061451" y="3625851"/>
              <a:ext cx="19050" cy="11113"/>
            </a:xfrm>
            <a:custGeom>
              <a:avLst/>
              <a:gdLst>
                <a:gd name="T0" fmla="*/ 8 w 12"/>
                <a:gd name="T1" fmla="*/ 0 h 7"/>
                <a:gd name="T2" fmla="*/ 0 w 12"/>
                <a:gd name="T3" fmla="*/ 5 h 7"/>
                <a:gd name="T4" fmla="*/ 0 w 12"/>
                <a:gd name="T5" fmla="*/ 5 h 7"/>
                <a:gd name="T6" fmla="*/ 3 w 12"/>
                <a:gd name="T7" fmla="*/ 7 h 7"/>
                <a:gd name="T8" fmla="*/ 5 w 12"/>
                <a:gd name="T9" fmla="*/ 7 h 7"/>
                <a:gd name="T10" fmla="*/ 12 w 12"/>
                <a:gd name="T11" fmla="*/ 3 h 7"/>
                <a:gd name="T12" fmla="*/ 12 w 12"/>
                <a:gd name="T13" fmla="*/ 2 h 7"/>
                <a:gd name="T14" fmla="*/ 9 w 12"/>
                <a:gd name="T15" fmla="*/ 0 h 7"/>
                <a:gd name="T16" fmla="*/ 8 w 12"/>
                <a:gd name="T1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7">
                  <a:moveTo>
                    <a:pt x="8" y="0"/>
                  </a:moveTo>
                  <a:lnTo>
                    <a:pt x="0" y="5"/>
                  </a:lnTo>
                  <a:lnTo>
                    <a:pt x="0" y="5"/>
                  </a:lnTo>
                  <a:lnTo>
                    <a:pt x="3" y="7"/>
                  </a:lnTo>
                  <a:lnTo>
                    <a:pt x="5" y="7"/>
                  </a:lnTo>
                  <a:lnTo>
                    <a:pt x="12" y="3"/>
                  </a:lnTo>
                  <a:lnTo>
                    <a:pt x="12" y="2"/>
                  </a:lnTo>
                  <a:lnTo>
                    <a:pt x="9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6" name="Freeform 418"/>
            <p:cNvSpPr>
              <a:spLocks/>
            </p:cNvSpPr>
            <p:nvPr userDrawn="1"/>
          </p:nvSpPr>
          <p:spPr bwMode="auto">
            <a:xfrm>
              <a:off x="9053514" y="3640138"/>
              <a:ext cx="20638" cy="11113"/>
            </a:xfrm>
            <a:custGeom>
              <a:avLst/>
              <a:gdLst>
                <a:gd name="T0" fmla="*/ 9 w 13"/>
                <a:gd name="T1" fmla="*/ 0 h 7"/>
                <a:gd name="T2" fmla="*/ 8 w 13"/>
                <a:gd name="T3" fmla="*/ 0 h 7"/>
                <a:gd name="T4" fmla="*/ 0 w 13"/>
                <a:gd name="T5" fmla="*/ 4 h 7"/>
                <a:gd name="T6" fmla="*/ 1 w 13"/>
                <a:gd name="T7" fmla="*/ 5 h 7"/>
                <a:gd name="T8" fmla="*/ 4 w 13"/>
                <a:gd name="T9" fmla="*/ 7 h 7"/>
                <a:gd name="T10" fmla="*/ 5 w 13"/>
                <a:gd name="T11" fmla="*/ 7 h 7"/>
                <a:gd name="T12" fmla="*/ 13 w 13"/>
                <a:gd name="T13" fmla="*/ 2 h 7"/>
                <a:gd name="T14" fmla="*/ 13 w 13"/>
                <a:gd name="T15" fmla="*/ 2 h 7"/>
                <a:gd name="T16" fmla="*/ 9 w 13"/>
                <a:gd name="T1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7">
                  <a:moveTo>
                    <a:pt x="9" y="0"/>
                  </a:moveTo>
                  <a:lnTo>
                    <a:pt x="8" y="0"/>
                  </a:lnTo>
                  <a:lnTo>
                    <a:pt x="0" y="4"/>
                  </a:lnTo>
                  <a:lnTo>
                    <a:pt x="1" y="5"/>
                  </a:lnTo>
                  <a:lnTo>
                    <a:pt x="4" y="7"/>
                  </a:lnTo>
                  <a:lnTo>
                    <a:pt x="5" y="7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7" name="Freeform 419"/>
            <p:cNvSpPr>
              <a:spLocks/>
            </p:cNvSpPr>
            <p:nvPr userDrawn="1"/>
          </p:nvSpPr>
          <p:spPr bwMode="auto">
            <a:xfrm>
              <a:off x="9018589" y="3595688"/>
              <a:ext cx="50800" cy="30163"/>
            </a:xfrm>
            <a:custGeom>
              <a:avLst/>
              <a:gdLst>
                <a:gd name="T0" fmla="*/ 10 w 32"/>
                <a:gd name="T1" fmla="*/ 19 h 19"/>
                <a:gd name="T2" fmla="*/ 31 w 32"/>
                <a:gd name="T3" fmla="*/ 6 h 19"/>
                <a:gd name="T4" fmla="*/ 32 w 32"/>
                <a:gd name="T5" fmla="*/ 5 h 19"/>
                <a:gd name="T6" fmla="*/ 25 w 32"/>
                <a:gd name="T7" fmla="*/ 1 h 19"/>
                <a:gd name="T8" fmla="*/ 22 w 32"/>
                <a:gd name="T9" fmla="*/ 1 h 19"/>
                <a:gd name="T10" fmla="*/ 1 w 32"/>
                <a:gd name="T11" fmla="*/ 13 h 19"/>
                <a:gd name="T12" fmla="*/ 1 w 32"/>
                <a:gd name="T13" fmla="*/ 15 h 19"/>
                <a:gd name="T14" fmla="*/ 8 w 32"/>
                <a:gd name="T15" fmla="*/ 19 h 19"/>
                <a:gd name="T16" fmla="*/ 10 w 32"/>
                <a:gd name="T17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" h="19">
                  <a:moveTo>
                    <a:pt x="10" y="19"/>
                  </a:moveTo>
                  <a:cubicBezTo>
                    <a:pt x="31" y="6"/>
                    <a:pt x="31" y="6"/>
                    <a:pt x="31" y="6"/>
                  </a:cubicBezTo>
                  <a:cubicBezTo>
                    <a:pt x="32" y="6"/>
                    <a:pt x="32" y="5"/>
                    <a:pt x="32" y="5"/>
                  </a:cubicBezTo>
                  <a:cubicBezTo>
                    <a:pt x="25" y="1"/>
                    <a:pt x="25" y="1"/>
                    <a:pt x="25" y="1"/>
                  </a:cubicBezTo>
                  <a:cubicBezTo>
                    <a:pt x="24" y="0"/>
                    <a:pt x="23" y="0"/>
                    <a:pt x="22" y="1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0" y="14"/>
                    <a:pt x="0" y="14"/>
                    <a:pt x="1" y="15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9" y="19"/>
                    <a:pt x="10" y="19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8" name="Freeform 420"/>
            <p:cNvSpPr>
              <a:spLocks/>
            </p:cNvSpPr>
            <p:nvPr userDrawn="1"/>
          </p:nvSpPr>
          <p:spPr bwMode="auto">
            <a:xfrm>
              <a:off x="9001126" y="3619501"/>
              <a:ext cx="28575" cy="15875"/>
            </a:xfrm>
            <a:custGeom>
              <a:avLst/>
              <a:gdLst>
                <a:gd name="T0" fmla="*/ 10 w 18"/>
                <a:gd name="T1" fmla="*/ 10 h 10"/>
                <a:gd name="T2" fmla="*/ 17 w 18"/>
                <a:gd name="T3" fmla="*/ 6 h 10"/>
                <a:gd name="T4" fmla="*/ 17 w 18"/>
                <a:gd name="T5" fmla="*/ 4 h 10"/>
                <a:gd name="T6" fmla="*/ 10 w 18"/>
                <a:gd name="T7" fmla="*/ 0 h 10"/>
                <a:gd name="T8" fmla="*/ 8 w 18"/>
                <a:gd name="T9" fmla="*/ 0 h 10"/>
                <a:gd name="T10" fmla="*/ 1 w 18"/>
                <a:gd name="T11" fmla="*/ 4 h 10"/>
                <a:gd name="T12" fmla="*/ 1 w 18"/>
                <a:gd name="T13" fmla="*/ 6 h 10"/>
                <a:gd name="T14" fmla="*/ 8 w 18"/>
                <a:gd name="T15" fmla="*/ 10 h 10"/>
                <a:gd name="T16" fmla="*/ 10 w 18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10" y="10"/>
                  </a:moveTo>
                  <a:cubicBezTo>
                    <a:pt x="17" y="6"/>
                    <a:pt x="17" y="6"/>
                    <a:pt x="17" y="6"/>
                  </a:cubicBezTo>
                  <a:cubicBezTo>
                    <a:pt x="18" y="5"/>
                    <a:pt x="18" y="5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8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10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9" name="Freeform 421"/>
            <p:cNvSpPr>
              <a:spLocks/>
            </p:cNvSpPr>
            <p:nvPr userDrawn="1"/>
          </p:nvSpPr>
          <p:spPr bwMode="auto">
            <a:xfrm>
              <a:off x="9028114" y="3606801"/>
              <a:ext cx="58738" cy="33338"/>
            </a:xfrm>
            <a:custGeom>
              <a:avLst/>
              <a:gdLst>
                <a:gd name="T0" fmla="*/ 37 w 37"/>
                <a:gd name="T1" fmla="*/ 4 h 21"/>
                <a:gd name="T2" fmla="*/ 30 w 37"/>
                <a:gd name="T3" fmla="*/ 0 h 21"/>
                <a:gd name="T4" fmla="*/ 27 w 37"/>
                <a:gd name="T5" fmla="*/ 0 h 21"/>
                <a:gd name="T6" fmla="*/ 1 w 37"/>
                <a:gd name="T7" fmla="*/ 16 h 21"/>
                <a:gd name="T8" fmla="*/ 1 w 37"/>
                <a:gd name="T9" fmla="*/ 17 h 21"/>
                <a:gd name="T10" fmla="*/ 8 w 37"/>
                <a:gd name="T11" fmla="*/ 21 h 21"/>
                <a:gd name="T12" fmla="*/ 10 w 37"/>
                <a:gd name="T13" fmla="*/ 21 h 21"/>
                <a:gd name="T14" fmla="*/ 37 w 37"/>
                <a:gd name="T15" fmla="*/ 6 h 21"/>
                <a:gd name="T16" fmla="*/ 37 w 37"/>
                <a:gd name="T17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7" h="21">
                  <a:moveTo>
                    <a:pt x="37" y="4"/>
                  </a:moveTo>
                  <a:cubicBezTo>
                    <a:pt x="30" y="0"/>
                    <a:pt x="30" y="0"/>
                    <a:pt x="30" y="0"/>
                  </a:cubicBezTo>
                  <a:cubicBezTo>
                    <a:pt x="29" y="0"/>
                    <a:pt x="28" y="0"/>
                    <a:pt x="27" y="0"/>
                  </a:cubicBezTo>
                  <a:cubicBezTo>
                    <a:pt x="19" y="5"/>
                    <a:pt x="10" y="11"/>
                    <a:pt x="1" y="16"/>
                  </a:cubicBezTo>
                  <a:cubicBezTo>
                    <a:pt x="0" y="16"/>
                    <a:pt x="0" y="17"/>
                    <a:pt x="1" y="17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8" y="21"/>
                    <a:pt x="9" y="21"/>
                    <a:pt x="10" y="21"/>
                  </a:cubicBezTo>
                  <a:cubicBezTo>
                    <a:pt x="19" y="16"/>
                    <a:pt x="28" y="11"/>
                    <a:pt x="37" y="6"/>
                  </a:cubicBezTo>
                  <a:cubicBezTo>
                    <a:pt x="37" y="5"/>
                    <a:pt x="37" y="5"/>
                    <a:pt x="37" y="4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0" name="Freeform 422"/>
            <p:cNvSpPr>
              <a:spLocks/>
            </p:cNvSpPr>
            <p:nvPr userDrawn="1"/>
          </p:nvSpPr>
          <p:spPr bwMode="auto">
            <a:xfrm>
              <a:off x="8955089" y="3606801"/>
              <a:ext cx="28575" cy="15875"/>
            </a:xfrm>
            <a:custGeom>
              <a:avLst/>
              <a:gdLst>
                <a:gd name="T0" fmla="*/ 8 w 18"/>
                <a:gd name="T1" fmla="*/ 0 h 10"/>
                <a:gd name="T2" fmla="*/ 1 w 18"/>
                <a:gd name="T3" fmla="*/ 4 h 10"/>
                <a:gd name="T4" fmla="*/ 1 w 18"/>
                <a:gd name="T5" fmla="*/ 6 h 10"/>
                <a:gd name="T6" fmla="*/ 8 w 18"/>
                <a:gd name="T7" fmla="*/ 10 h 10"/>
                <a:gd name="T8" fmla="*/ 10 w 18"/>
                <a:gd name="T9" fmla="*/ 10 h 10"/>
                <a:gd name="T10" fmla="*/ 17 w 18"/>
                <a:gd name="T11" fmla="*/ 6 h 10"/>
                <a:gd name="T12" fmla="*/ 17 w 18"/>
                <a:gd name="T13" fmla="*/ 4 h 10"/>
                <a:gd name="T14" fmla="*/ 10 w 18"/>
                <a:gd name="T15" fmla="*/ 0 h 10"/>
                <a:gd name="T16" fmla="*/ 8 w 18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8" y="0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10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8" y="5"/>
                    <a:pt x="18" y="5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1" name="Freeform 423"/>
            <p:cNvSpPr>
              <a:spLocks/>
            </p:cNvSpPr>
            <p:nvPr userDrawn="1"/>
          </p:nvSpPr>
          <p:spPr bwMode="auto">
            <a:xfrm>
              <a:off x="8982076" y="3579813"/>
              <a:ext cx="19050" cy="9525"/>
            </a:xfrm>
            <a:custGeom>
              <a:avLst/>
              <a:gdLst>
                <a:gd name="T0" fmla="*/ 5 w 12"/>
                <a:gd name="T1" fmla="*/ 6 h 6"/>
                <a:gd name="T2" fmla="*/ 7 w 12"/>
                <a:gd name="T3" fmla="*/ 6 h 6"/>
                <a:gd name="T4" fmla="*/ 11 w 12"/>
                <a:gd name="T5" fmla="*/ 3 h 6"/>
                <a:gd name="T6" fmla="*/ 11 w 12"/>
                <a:gd name="T7" fmla="*/ 3 h 6"/>
                <a:gd name="T8" fmla="*/ 7 w 12"/>
                <a:gd name="T9" fmla="*/ 0 h 6"/>
                <a:gd name="T10" fmla="*/ 5 w 12"/>
                <a:gd name="T11" fmla="*/ 0 h 6"/>
                <a:gd name="T12" fmla="*/ 1 w 12"/>
                <a:gd name="T13" fmla="*/ 3 h 6"/>
                <a:gd name="T14" fmla="*/ 1 w 12"/>
                <a:gd name="T15" fmla="*/ 3 h 6"/>
                <a:gd name="T16" fmla="*/ 5 w 12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6">
                  <a:moveTo>
                    <a:pt x="5" y="6"/>
                  </a:moveTo>
                  <a:cubicBezTo>
                    <a:pt x="6" y="6"/>
                    <a:pt x="6" y="6"/>
                    <a:pt x="7" y="6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2" y="3"/>
                    <a:pt x="12" y="3"/>
                    <a:pt x="11" y="3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6" y="0"/>
                    <a:pt x="5" y="0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3"/>
                    <a:pt x="1" y="3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2" name="Freeform 424"/>
            <p:cNvSpPr>
              <a:spLocks/>
            </p:cNvSpPr>
            <p:nvPr userDrawn="1"/>
          </p:nvSpPr>
          <p:spPr bwMode="auto">
            <a:xfrm>
              <a:off x="8972551" y="3586163"/>
              <a:ext cx="17463" cy="9525"/>
            </a:xfrm>
            <a:custGeom>
              <a:avLst/>
              <a:gdLst>
                <a:gd name="T0" fmla="*/ 5 w 11"/>
                <a:gd name="T1" fmla="*/ 6 h 6"/>
                <a:gd name="T2" fmla="*/ 6 w 11"/>
                <a:gd name="T3" fmla="*/ 6 h 6"/>
                <a:gd name="T4" fmla="*/ 10 w 11"/>
                <a:gd name="T5" fmla="*/ 3 h 6"/>
                <a:gd name="T6" fmla="*/ 10 w 11"/>
                <a:gd name="T7" fmla="*/ 3 h 6"/>
                <a:gd name="T8" fmla="*/ 6 w 11"/>
                <a:gd name="T9" fmla="*/ 0 h 6"/>
                <a:gd name="T10" fmla="*/ 4 w 11"/>
                <a:gd name="T11" fmla="*/ 0 h 6"/>
                <a:gd name="T12" fmla="*/ 0 w 11"/>
                <a:gd name="T13" fmla="*/ 3 h 6"/>
                <a:gd name="T14" fmla="*/ 0 w 11"/>
                <a:gd name="T15" fmla="*/ 3 h 6"/>
                <a:gd name="T16" fmla="*/ 5 w 11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5" y="6"/>
                  </a:moveTo>
                  <a:cubicBezTo>
                    <a:pt x="5" y="6"/>
                    <a:pt x="6" y="6"/>
                    <a:pt x="6" y="6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1" y="3"/>
                    <a:pt x="11" y="3"/>
                    <a:pt x="10" y="3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0"/>
                    <a:pt x="4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3" name="Freeform 425"/>
            <p:cNvSpPr>
              <a:spLocks/>
            </p:cNvSpPr>
            <p:nvPr userDrawn="1"/>
          </p:nvSpPr>
          <p:spPr bwMode="auto">
            <a:xfrm>
              <a:off x="8990014" y="3576638"/>
              <a:ext cx="44450" cy="26988"/>
            </a:xfrm>
            <a:custGeom>
              <a:avLst/>
              <a:gdLst>
                <a:gd name="T0" fmla="*/ 19 w 28"/>
                <a:gd name="T1" fmla="*/ 0 h 17"/>
                <a:gd name="T2" fmla="*/ 0 w 28"/>
                <a:gd name="T3" fmla="*/ 11 h 17"/>
                <a:gd name="T4" fmla="*/ 0 w 28"/>
                <a:gd name="T5" fmla="*/ 12 h 17"/>
                <a:gd name="T6" fmla="*/ 7 w 28"/>
                <a:gd name="T7" fmla="*/ 16 h 17"/>
                <a:gd name="T8" fmla="*/ 9 w 28"/>
                <a:gd name="T9" fmla="*/ 16 h 17"/>
                <a:gd name="T10" fmla="*/ 28 w 28"/>
                <a:gd name="T11" fmla="*/ 6 h 17"/>
                <a:gd name="T12" fmla="*/ 28 w 28"/>
                <a:gd name="T13" fmla="*/ 4 h 17"/>
                <a:gd name="T14" fmla="*/ 21 w 28"/>
                <a:gd name="T15" fmla="*/ 0 h 17"/>
                <a:gd name="T16" fmla="*/ 19 w 28"/>
                <a:gd name="T1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8" h="17">
                  <a:moveTo>
                    <a:pt x="19" y="0"/>
                  </a:move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2"/>
                    <a:pt x="0" y="12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8" y="17"/>
                    <a:pt x="9" y="17"/>
                    <a:pt x="9" y="16"/>
                  </a:cubicBezTo>
                  <a:cubicBezTo>
                    <a:pt x="28" y="6"/>
                    <a:pt x="28" y="6"/>
                    <a:pt x="28" y="6"/>
                  </a:cubicBezTo>
                  <a:cubicBezTo>
                    <a:pt x="28" y="5"/>
                    <a:pt x="28" y="5"/>
                    <a:pt x="28" y="4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0" y="0"/>
                    <a:pt x="19" y="0"/>
                    <a:pt x="19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4" name="Freeform 426"/>
            <p:cNvSpPr>
              <a:spLocks/>
            </p:cNvSpPr>
            <p:nvPr userDrawn="1"/>
          </p:nvSpPr>
          <p:spPr bwMode="auto">
            <a:xfrm>
              <a:off x="8972551" y="3597276"/>
              <a:ext cx="26988" cy="15875"/>
            </a:xfrm>
            <a:custGeom>
              <a:avLst/>
              <a:gdLst>
                <a:gd name="T0" fmla="*/ 7 w 17"/>
                <a:gd name="T1" fmla="*/ 0 h 10"/>
                <a:gd name="T2" fmla="*/ 1 w 17"/>
                <a:gd name="T3" fmla="*/ 4 h 10"/>
                <a:gd name="T4" fmla="*/ 1 w 17"/>
                <a:gd name="T5" fmla="*/ 5 h 10"/>
                <a:gd name="T6" fmla="*/ 8 w 17"/>
                <a:gd name="T7" fmla="*/ 9 h 10"/>
                <a:gd name="T8" fmla="*/ 10 w 17"/>
                <a:gd name="T9" fmla="*/ 10 h 10"/>
                <a:gd name="T10" fmla="*/ 17 w 17"/>
                <a:gd name="T11" fmla="*/ 5 h 10"/>
                <a:gd name="T12" fmla="*/ 17 w 17"/>
                <a:gd name="T13" fmla="*/ 4 h 10"/>
                <a:gd name="T14" fmla="*/ 10 w 17"/>
                <a:gd name="T15" fmla="*/ 0 h 10"/>
                <a:gd name="T16" fmla="*/ 7 w 17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7" y="0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1" y="5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5"/>
                    <a:pt x="17" y="5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7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5" name="Freeform 427"/>
            <p:cNvSpPr>
              <a:spLocks/>
            </p:cNvSpPr>
            <p:nvPr userDrawn="1"/>
          </p:nvSpPr>
          <p:spPr bwMode="auto">
            <a:xfrm>
              <a:off x="8978901" y="3611563"/>
              <a:ext cx="28575" cy="15875"/>
            </a:xfrm>
            <a:custGeom>
              <a:avLst/>
              <a:gdLst>
                <a:gd name="T0" fmla="*/ 8 w 18"/>
                <a:gd name="T1" fmla="*/ 1 h 10"/>
                <a:gd name="T2" fmla="*/ 1 w 18"/>
                <a:gd name="T3" fmla="*/ 5 h 10"/>
                <a:gd name="T4" fmla="*/ 1 w 18"/>
                <a:gd name="T5" fmla="*/ 6 h 10"/>
                <a:gd name="T6" fmla="*/ 8 w 18"/>
                <a:gd name="T7" fmla="*/ 10 h 10"/>
                <a:gd name="T8" fmla="*/ 10 w 18"/>
                <a:gd name="T9" fmla="*/ 10 h 10"/>
                <a:gd name="T10" fmla="*/ 17 w 18"/>
                <a:gd name="T11" fmla="*/ 6 h 10"/>
                <a:gd name="T12" fmla="*/ 17 w 18"/>
                <a:gd name="T13" fmla="*/ 5 h 10"/>
                <a:gd name="T14" fmla="*/ 10 w 18"/>
                <a:gd name="T15" fmla="*/ 1 h 10"/>
                <a:gd name="T16" fmla="*/ 8 w 18"/>
                <a:gd name="T1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8" y="1"/>
                  </a:move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9" y="10"/>
                    <a:pt x="10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8" y="6"/>
                    <a:pt x="18" y="5"/>
                    <a:pt x="17" y="5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0"/>
                    <a:pt x="8" y="0"/>
                    <a:pt x="8" y="1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6" name="Freeform 428"/>
            <p:cNvSpPr>
              <a:spLocks/>
            </p:cNvSpPr>
            <p:nvPr userDrawn="1"/>
          </p:nvSpPr>
          <p:spPr bwMode="auto">
            <a:xfrm>
              <a:off x="9112251" y="3597276"/>
              <a:ext cx="28575" cy="15875"/>
            </a:xfrm>
            <a:custGeom>
              <a:avLst/>
              <a:gdLst>
                <a:gd name="T0" fmla="*/ 10 w 18"/>
                <a:gd name="T1" fmla="*/ 0 h 10"/>
                <a:gd name="T2" fmla="*/ 8 w 18"/>
                <a:gd name="T3" fmla="*/ 0 h 10"/>
                <a:gd name="T4" fmla="*/ 1 w 18"/>
                <a:gd name="T5" fmla="*/ 4 h 10"/>
                <a:gd name="T6" fmla="*/ 1 w 18"/>
                <a:gd name="T7" fmla="*/ 5 h 10"/>
                <a:gd name="T8" fmla="*/ 8 w 18"/>
                <a:gd name="T9" fmla="*/ 9 h 10"/>
                <a:gd name="T10" fmla="*/ 10 w 18"/>
                <a:gd name="T11" fmla="*/ 9 h 10"/>
                <a:gd name="T12" fmla="*/ 17 w 18"/>
                <a:gd name="T13" fmla="*/ 5 h 10"/>
                <a:gd name="T14" fmla="*/ 17 w 18"/>
                <a:gd name="T15" fmla="*/ 4 h 10"/>
                <a:gd name="T16" fmla="*/ 10 w 18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10" y="0"/>
                  </a:moveTo>
                  <a:cubicBezTo>
                    <a:pt x="9" y="0"/>
                    <a:pt x="8" y="0"/>
                    <a:pt x="8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1" y="5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10"/>
                    <a:pt x="9" y="10"/>
                    <a:pt x="10" y="9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8" y="5"/>
                    <a:pt x="18" y="4"/>
                    <a:pt x="17" y="4"/>
                  </a:cubicBezTo>
                  <a:lnTo>
                    <a:pt x="10" y="0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7" name="Freeform 429"/>
            <p:cNvSpPr>
              <a:spLocks/>
            </p:cNvSpPr>
            <p:nvPr userDrawn="1"/>
          </p:nvSpPr>
          <p:spPr bwMode="auto">
            <a:xfrm>
              <a:off x="9069389" y="3529013"/>
              <a:ext cx="17463" cy="9525"/>
            </a:xfrm>
            <a:custGeom>
              <a:avLst/>
              <a:gdLst>
                <a:gd name="T0" fmla="*/ 5 w 11"/>
                <a:gd name="T1" fmla="*/ 6 h 6"/>
                <a:gd name="T2" fmla="*/ 6 w 11"/>
                <a:gd name="T3" fmla="*/ 6 h 6"/>
                <a:gd name="T4" fmla="*/ 11 w 11"/>
                <a:gd name="T5" fmla="*/ 4 h 6"/>
                <a:gd name="T6" fmla="*/ 11 w 11"/>
                <a:gd name="T7" fmla="*/ 3 h 6"/>
                <a:gd name="T8" fmla="*/ 6 w 11"/>
                <a:gd name="T9" fmla="*/ 0 h 6"/>
                <a:gd name="T10" fmla="*/ 5 w 11"/>
                <a:gd name="T11" fmla="*/ 0 h 6"/>
                <a:gd name="T12" fmla="*/ 1 w 11"/>
                <a:gd name="T13" fmla="*/ 3 h 6"/>
                <a:gd name="T14" fmla="*/ 1 w 11"/>
                <a:gd name="T15" fmla="*/ 4 h 6"/>
                <a:gd name="T16" fmla="*/ 5 w 11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5" y="6"/>
                  </a:moveTo>
                  <a:cubicBezTo>
                    <a:pt x="5" y="6"/>
                    <a:pt x="6" y="6"/>
                    <a:pt x="6" y="6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3"/>
                    <a:pt x="1" y="4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8" name="Freeform 430"/>
            <p:cNvSpPr>
              <a:spLocks/>
            </p:cNvSpPr>
            <p:nvPr userDrawn="1"/>
          </p:nvSpPr>
          <p:spPr bwMode="auto">
            <a:xfrm>
              <a:off x="9058276" y="3535363"/>
              <a:ext cx="17463" cy="9525"/>
            </a:xfrm>
            <a:custGeom>
              <a:avLst/>
              <a:gdLst>
                <a:gd name="T0" fmla="*/ 5 w 11"/>
                <a:gd name="T1" fmla="*/ 6 h 6"/>
                <a:gd name="T2" fmla="*/ 7 w 11"/>
                <a:gd name="T3" fmla="*/ 6 h 6"/>
                <a:gd name="T4" fmla="*/ 11 w 11"/>
                <a:gd name="T5" fmla="*/ 4 h 6"/>
                <a:gd name="T6" fmla="*/ 11 w 11"/>
                <a:gd name="T7" fmla="*/ 3 h 6"/>
                <a:gd name="T8" fmla="*/ 7 w 11"/>
                <a:gd name="T9" fmla="*/ 0 h 6"/>
                <a:gd name="T10" fmla="*/ 5 w 11"/>
                <a:gd name="T11" fmla="*/ 0 h 6"/>
                <a:gd name="T12" fmla="*/ 1 w 11"/>
                <a:gd name="T13" fmla="*/ 3 h 6"/>
                <a:gd name="T14" fmla="*/ 1 w 11"/>
                <a:gd name="T15" fmla="*/ 4 h 6"/>
                <a:gd name="T16" fmla="*/ 5 w 11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5" y="6"/>
                  </a:moveTo>
                  <a:cubicBezTo>
                    <a:pt x="6" y="6"/>
                    <a:pt x="6" y="6"/>
                    <a:pt x="7" y="6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6" y="0"/>
                    <a:pt x="5" y="0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3"/>
                    <a:pt x="1" y="4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9" name="Freeform 431"/>
            <p:cNvSpPr>
              <a:spLocks/>
            </p:cNvSpPr>
            <p:nvPr userDrawn="1"/>
          </p:nvSpPr>
          <p:spPr bwMode="auto">
            <a:xfrm>
              <a:off x="9077326" y="3536951"/>
              <a:ext cx="26988" cy="15875"/>
            </a:xfrm>
            <a:custGeom>
              <a:avLst/>
              <a:gdLst>
                <a:gd name="T0" fmla="*/ 0 w 17"/>
                <a:gd name="T1" fmla="*/ 5 h 10"/>
                <a:gd name="T2" fmla="*/ 7 w 17"/>
                <a:gd name="T3" fmla="*/ 10 h 10"/>
                <a:gd name="T4" fmla="*/ 10 w 17"/>
                <a:gd name="T5" fmla="*/ 10 h 10"/>
                <a:gd name="T6" fmla="*/ 17 w 17"/>
                <a:gd name="T7" fmla="*/ 5 h 10"/>
                <a:gd name="T8" fmla="*/ 17 w 17"/>
                <a:gd name="T9" fmla="*/ 4 h 10"/>
                <a:gd name="T10" fmla="*/ 10 w 17"/>
                <a:gd name="T11" fmla="*/ 0 h 10"/>
                <a:gd name="T12" fmla="*/ 7 w 17"/>
                <a:gd name="T13" fmla="*/ 0 h 10"/>
                <a:gd name="T14" fmla="*/ 0 w 17"/>
                <a:gd name="T15" fmla="*/ 4 h 10"/>
                <a:gd name="T16" fmla="*/ 0 w 17"/>
                <a:gd name="T17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0" y="5"/>
                  </a:move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5"/>
                    <a:pt x="17" y="4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7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0" name="Freeform 432"/>
            <p:cNvSpPr>
              <a:spLocks/>
            </p:cNvSpPr>
            <p:nvPr userDrawn="1"/>
          </p:nvSpPr>
          <p:spPr bwMode="auto">
            <a:xfrm>
              <a:off x="9059864" y="3546476"/>
              <a:ext cx="26988" cy="15875"/>
            </a:xfrm>
            <a:custGeom>
              <a:avLst/>
              <a:gdLst>
                <a:gd name="T0" fmla="*/ 10 w 17"/>
                <a:gd name="T1" fmla="*/ 0 h 10"/>
                <a:gd name="T2" fmla="*/ 8 w 17"/>
                <a:gd name="T3" fmla="*/ 0 h 10"/>
                <a:gd name="T4" fmla="*/ 1 w 17"/>
                <a:gd name="T5" fmla="*/ 4 h 10"/>
                <a:gd name="T6" fmla="*/ 1 w 17"/>
                <a:gd name="T7" fmla="*/ 6 h 10"/>
                <a:gd name="T8" fmla="*/ 8 w 17"/>
                <a:gd name="T9" fmla="*/ 10 h 10"/>
                <a:gd name="T10" fmla="*/ 10 w 17"/>
                <a:gd name="T11" fmla="*/ 10 h 10"/>
                <a:gd name="T12" fmla="*/ 17 w 17"/>
                <a:gd name="T13" fmla="*/ 6 h 10"/>
                <a:gd name="T14" fmla="*/ 17 w 17"/>
                <a:gd name="T15" fmla="*/ 4 h 10"/>
                <a:gd name="T16" fmla="*/ 10 w 17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0"/>
                  </a:moveTo>
                  <a:cubicBezTo>
                    <a:pt x="9" y="0"/>
                    <a:pt x="8" y="0"/>
                    <a:pt x="8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5"/>
                    <a:pt x="17" y="5"/>
                    <a:pt x="17" y="4"/>
                  </a:cubicBezTo>
                  <a:lnTo>
                    <a:pt x="10" y="0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1" name="Freeform 433"/>
            <p:cNvSpPr>
              <a:spLocks/>
            </p:cNvSpPr>
            <p:nvPr userDrawn="1"/>
          </p:nvSpPr>
          <p:spPr bwMode="auto">
            <a:xfrm>
              <a:off x="9075739" y="3556001"/>
              <a:ext cx="28575" cy="15875"/>
            </a:xfrm>
            <a:custGeom>
              <a:avLst/>
              <a:gdLst>
                <a:gd name="T0" fmla="*/ 10 w 18"/>
                <a:gd name="T1" fmla="*/ 0 h 10"/>
                <a:gd name="T2" fmla="*/ 8 w 18"/>
                <a:gd name="T3" fmla="*/ 0 h 10"/>
                <a:gd name="T4" fmla="*/ 1 w 18"/>
                <a:gd name="T5" fmla="*/ 4 h 10"/>
                <a:gd name="T6" fmla="*/ 1 w 18"/>
                <a:gd name="T7" fmla="*/ 6 h 10"/>
                <a:gd name="T8" fmla="*/ 8 w 18"/>
                <a:gd name="T9" fmla="*/ 10 h 10"/>
                <a:gd name="T10" fmla="*/ 10 w 18"/>
                <a:gd name="T11" fmla="*/ 10 h 10"/>
                <a:gd name="T12" fmla="*/ 17 w 18"/>
                <a:gd name="T13" fmla="*/ 6 h 10"/>
                <a:gd name="T14" fmla="*/ 17 w 18"/>
                <a:gd name="T15" fmla="*/ 4 h 10"/>
                <a:gd name="T16" fmla="*/ 10 w 18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10" y="0"/>
                  </a:moveTo>
                  <a:cubicBezTo>
                    <a:pt x="9" y="0"/>
                    <a:pt x="8" y="0"/>
                    <a:pt x="8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8" y="5"/>
                    <a:pt x="18" y="5"/>
                    <a:pt x="17" y="4"/>
                  </a:cubicBezTo>
                  <a:lnTo>
                    <a:pt x="10" y="0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2" name="Freeform 434"/>
            <p:cNvSpPr>
              <a:spLocks/>
            </p:cNvSpPr>
            <p:nvPr userDrawn="1"/>
          </p:nvSpPr>
          <p:spPr bwMode="auto">
            <a:xfrm>
              <a:off x="9093201" y="3546476"/>
              <a:ext cx="46038" cy="25400"/>
            </a:xfrm>
            <a:custGeom>
              <a:avLst/>
              <a:gdLst>
                <a:gd name="T0" fmla="*/ 1 w 29"/>
                <a:gd name="T1" fmla="*/ 5 h 16"/>
                <a:gd name="T2" fmla="*/ 19 w 29"/>
                <a:gd name="T3" fmla="*/ 16 h 16"/>
                <a:gd name="T4" fmla="*/ 21 w 29"/>
                <a:gd name="T5" fmla="*/ 16 h 16"/>
                <a:gd name="T6" fmla="*/ 28 w 29"/>
                <a:gd name="T7" fmla="*/ 12 h 16"/>
                <a:gd name="T8" fmla="*/ 28 w 29"/>
                <a:gd name="T9" fmla="*/ 11 h 16"/>
                <a:gd name="T10" fmla="*/ 10 w 29"/>
                <a:gd name="T11" fmla="*/ 0 h 16"/>
                <a:gd name="T12" fmla="*/ 8 w 29"/>
                <a:gd name="T13" fmla="*/ 0 h 16"/>
                <a:gd name="T14" fmla="*/ 1 w 29"/>
                <a:gd name="T15" fmla="*/ 4 h 16"/>
                <a:gd name="T16" fmla="*/ 1 w 29"/>
                <a:gd name="T17" fmla="*/ 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" h="16">
                  <a:moveTo>
                    <a:pt x="1" y="5"/>
                  </a:moveTo>
                  <a:cubicBezTo>
                    <a:pt x="7" y="9"/>
                    <a:pt x="13" y="12"/>
                    <a:pt x="19" y="16"/>
                  </a:cubicBezTo>
                  <a:cubicBezTo>
                    <a:pt x="19" y="16"/>
                    <a:pt x="21" y="16"/>
                    <a:pt x="21" y="16"/>
                  </a:cubicBezTo>
                  <a:cubicBezTo>
                    <a:pt x="28" y="12"/>
                    <a:pt x="28" y="12"/>
                    <a:pt x="28" y="12"/>
                  </a:cubicBezTo>
                  <a:cubicBezTo>
                    <a:pt x="29" y="11"/>
                    <a:pt x="29" y="11"/>
                    <a:pt x="28" y="11"/>
                  </a:cubicBezTo>
                  <a:cubicBezTo>
                    <a:pt x="22" y="7"/>
                    <a:pt x="16" y="4"/>
                    <a:pt x="10" y="0"/>
                  </a:cubicBezTo>
                  <a:cubicBezTo>
                    <a:pt x="9" y="0"/>
                    <a:pt x="8" y="0"/>
                    <a:pt x="8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1" y="5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3" name="Freeform 435"/>
            <p:cNvSpPr>
              <a:spLocks/>
            </p:cNvSpPr>
            <p:nvPr userDrawn="1"/>
          </p:nvSpPr>
          <p:spPr bwMode="auto">
            <a:xfrm>
              <a:off x="9093201" y="3565526"/>
              <a:ext cx="28575" cy="15875"/>
            </a:xfrm>
            <a:custGeom>
              <a:avLst/>
              <a:gdLst>
                <a:gd name="T0" fmla="*/ 10 w 18"/>
                <a:gd name="T1" fmla="*/ 10 h 10"/>
                <a:gd name="T2" fmla="*/ 17 w 18"/>
                <a:gd name="T3" fmla="*/ 6 h 10"/>
                <a:gd name="T4" fmla="*/ 17 w 18"/>
                <a:gd name="T5" fmla="*/ 5 h 10"/>
                <a:gd name="T6" fmla="*/ 10 w 18"/>
                <a:gd name="T7" fmla="*/ 1 h 10"/>
                <a:gd name="T8" fmla="*/ 8 w 18"/>
                <a:gd name="T9" fmla="*/ 1 h 10"/>
                <a:gd name="T10" fmla="*/ 1 w 18"/>
                <a:gd name="T11" fmla="*/ 5 h 10"/>
                <a:gd name="T12" fmla="*/ 1 w 18"/>
                <a:gd name="T13" fmla="*/ 6 h 10"/>
                <a:gd name="T14" fmla="*/ 8 w 18"/>
                <a:gd name="T15" fmla="*/ 10 h 10"/>
                <a:gd name="T16" fmla="*/ 10 w 18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10" y="10"/>
                  </a:moveTo>
                  <a:cubicBezTo>
                    <a:pt x="17" y="6"/>
                    <a:pt x="17" y="6"/>
                    <a:pt x="17" y="6"/>
                  </a:cubicBezTo>
                  <a:cubicBezTo>
                    <a:pt x="18" y="6"/>
                    <a:pt x="18" y="5"/>
                    <a:pt x="17" y="5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0"/>
                    <a:pt x="9" y="0"/>
                    <a:pt x="8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9" y="10"/>
                    <a:pt x="10" y="10"/>
                    <a:pt x="10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4" name="Freeform 436"/>
            <p:cNvSpPr>
              <a:spLocks/>
            </p:cNvSpPr>
            <p:nvPr userDrawn="1"/>
          </p:nvSpPr>
          <p:spPr bwMode="auto">
            <a:xfrm>
              <a:off x="9112251" y="3576638"/>
              <a:ext cx="26988" cy="15875"/>
            </a:xfrm>
            <a:custGeom>
              <a:avLst/>
              <a:gdLst>
                <a:gd name="T0" fmla="*/ 10 w 17"/>
                <a:gd name="T1" fmla="*/ 10 h 10"/>
                <a:gd name="T2" fmla="*/ 17 w 17"/>
                <a:gd name="T3" fmla="*/ 6 h 10"/>
                <a:gd name="T4" fmla="*/ 16 w 17"/>
                <a:gd name="T5" fmla="*/ 4 h 10"/>
                <a:gd name="T6" fmla="*/ 10 w 17"/>
                <a:gd name="T7" fmla="*/ 0 h 10"/>
                <a:gd name="T8" fmla="*/ 7 w 17"/>
                <a:gd name="T9" fmla="*/ 0 h 10"/>
                <a:gd name="T10" fmla="*/ 0 w 17"/>
                <a:gd name="T11" fmla="*/ 4 h 10"/>
                <a:gd name="T12" fmla="*/ 0 w 17"/>
                <a:gd name="T13" fmla="*/ 6 h 10"/>
                <a:gd name="T14" fmla="*/ 7 w 17"/>
                <a:gd name="T15" fmla="*/ 10 h 10"/>
                <a:gd name="T16" fmla="*/ 10 w 17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10"/>
                  </a:moveTo>
                  <a:cubicBezTo>
                    <a:pt x="17" y="6"/>
                    <a:pt x="17" y="6"/>
                    <a:pt x="17" y="6"/>
                  </a:cubicBezTo>
                  <a:cubicBezTo>
                    <a:pt x="17" y="5"/>
                    <a:pt x="17" y="5"/>
                    <a:pt x="16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7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10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5" name="Freeform 437"/>
            <p:cNvSpPr>
              <a:spLocks/>
            </p:cNvSpPr>
            <p:nvPr userDrawn="1"/>
          </p:nvSpPr>
          <p:spPr bwMode="auto">
            <a:xfrm>
              <a:off x="9129714" y="3565526"/>
              <a:ext cx="44450" cy="26988"/>
            </a:xfrm>
            <a:custGeom>
              <a:avLst/>
              <a:gdLst>
                <a:gd name="T0" fmla="*/ 28 w 28"/>
                <a:gd name="T1" fmla="*/ 11 h 17"/>
                <a:gd name="T2" fmla="*/ 9 w 28"/>
                <a:gd name="T3" fmla="*/ 1 h 17"/>
                <a:gd name="T4" fmla="*/ 7 w 28"/>
                <a:gd name="T5" fmla="*/ 1 h 17"/>
                <a:gd name="T6" fmla="*/ 0 w 28"/>
                <a:gd name="T7" fmla="*/ 5 h 17"/>
                <a:gd name="T8" fmla="*/ 0 w 28"/>
                <a:gd name="T9" fmla="*/ 6 h 17"/>
                <a:gd name="T10" fmla="*/ 18 w 28"/>
                <a:gd name="T11" fmla="*/ 17 h 17"/>
                <a:gd name="T12" fmla="*/ 21 w 28"/>
                <a:gd name="T13" fmla="*/ 17 h 17"/>
                <a:gd name="T14" fmla="*/ 28 w 28"/>
                <a:gd name="T15" fmla="*/ 13 h 17"/>
                <a:gd name="T16" fmla="*/ 28 w 28"/>
                <a:gd name="T17" fmla="*/ 1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8" h="17">
                  <a:moveTo>
                    <a:pt x="28" y="11"/>
                  </a:moveTo>
                  <a:cubicBezTo>
                    <a:pt x="22" y="8"/>
                    <a:pt x="15" y="4"/>
                    <a:pt x="9" y="1"/>
                  </a:cubicBezTo>
                  <a:cubicBezTo>
                    <a:pt x="9" y="0"/>
                    <a:pt x="8" y="1"/>
                    <a:pt x="7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6"/>
                    <a:pt x="0" y="6"/>
                  </a:cubicBezTo>
                  <a:cubicBezTo>
                    <a:pt x="6" y="10"/>
                    <a:pt x="12" y="13"/>
                    <a:pt x="18" y="17"/>
                  </a:cubicBezTo>
                  <a:cubicBezTo>
                    <a:pt x="19" y="17"/>
                    <a:pt x="20" y="17"/>
                    <a:pt x="21" y="17"/>
                  </a:cubicBezTo>
                  <a:cubicBezTo>
                    <a:pt x="28" y="13"/>
                    <a:pt x="28" y="13"/>
                    <a:pt x="28" y="13"/>
                  </a:cubicBezTo>
                  <a:cubicBezTo>
                    <a:pt x="28" y="12"/>
                    <a:pt x="28" y="12"/>
                    <a:pt x="28" y="11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6" name="Freeform 438"/>
            <p:cNvSpPr>
              <a:spLocks/>
            </p:cNvSpPr>
            <p:nvPr userDrawn="1"/>
          </p:nvSpPr>
          <p:spPr bwMode="auto">
            <a:xfrm>
              <a:off x="9129714" y="3586163"/>
              <a:ext cx="26988" cy="15875"/>
            </a:xfrm>
            <a:custGeom>
              <a:avLst/>
              <a:gdLst>
                <a:gd name="T0" fmla="*/ 10 w 17"/>
                <a:gd name="T1" fmla="*/ 1 h 10"/>
                <a:gd name="T2" fmla="*/ 7 w 17"/>
                <a:gd name="T3" fmla="*/ 1 h 10"/>
                <a:gd name="T4" fmla="*/ 1 w 17"/>
                <a:gd name="T5" fmla="*/ 5 h 10"/>
                <a:gd name="T6" fmla="*/ 1 w 17"/>
                <a:gd name="T7" fmla="*/ 6 h 10"/>
                <a:gd name="T8" fmla="*/ 8 w 17"/>
                <a:gd name="T9" fmla="*/ 10 h 10"/>
                <a:gd name="T10" fmla="*/ 10 w 17"/>
                <a:gd name="T11" fmla="*/ 10 h 10"/>
                <a:gd name="T12" fmla="*/ 17 w 17"/>
                <a:gd name="T13" fmla="*/ 6 h 10"/>
                <a:gd name="T14" fmla="*/ 17 w 17"/>
                <a:gd name="T15" fmla="*/ 5 h 10"/>
                <a:gd name="T16" fmla="*/ 10 w 17"/>
                <a:gd name="T1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1"/>
                  </a:moveTo>
                  <a:cubicBezTo>
                    <a:pt x="9" y="0"/>
                    <a:pt x="8" y="0"/>
                    <a:pt x="7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6"/>
                    <a:pt x="17" y="5"/>
                    <a:pt x="17" y="5"/>
                  </a:cubicBezTo>
                  <a:lnTo>
                    <a:pt x="10" y="1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7" name="Freeform 439"/>
            <p:cNvSpPr>
              <a:spLocks/>
            </p:cNvSpPr>
            <p:nvPr userDrawn="1"/>
          </p:nvSpPr>
          <p:spPr bwMode="auto">
            <a:xfrm>
              <a:off x="9077326" y="3576638"/>
              <a:ext cx="26988" cy="15875"/>
            </a:xfrm>
            <a:custGeom>
              <a:avLst/>
              <a:gdLst>
                <a:gd name="T0" fmla="*/ 10 w 17"/>
                <a:gd name="T1" fmla="*/ 9 h 10"/>
                <a:gd name="T2" fmla="*/ 17 w 17"/>
                <a:gd name="T3" fmla="*/ 5 h 10"/>
                <a:gd name="T4" fmla="*/ 17 w 17"/>
                <a:gd name="T5" fmla="*/ 4 h 10"/>
                <a:gd name="T6" fmla="*/ 10 w 17"/>
                <a:gd name="T7" fmla="*/ 0 h 10"/>
                <a:gd name="T8" fmla="*/ 7 w 17"/>
                <a:gd name="T9" fmla="*/ 0 h 10"/>
                <a:gd name="T10" fmla="*/ 0 w 17"/>
                <a:gd name="T11" fmla="*/ 4 h 10"/>
                <a:gd name="T12" fmla="*/ 0 w 17"/>
                <a:gd name="T13" fmla="*/ 5 h 10"/>
                <a:gd name="T14" fmla="*/ 7 w 17"/>
                <a:gd name="T15" fmla="*/ 9 h 10"/>
                <a:gd name="T16" fmla="*/ 10 w 17"/>
                <a:gd name="T17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9"/>
                  </a:moveTo>
                  <a:cubicBezTo>
                    <a:pt x="17" y="5"/>
                    <a:pt x="17" y="5"/>
                    <a:pt x="17" y="5"/>
                  </a:cubicBezTo>
                  <a:cubicBezTo>
                    <a:pt x="17" y="5"/>
                    <a:pt x="17" y="4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7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10"/>
                    <a:pt x="9" y="10"/>
                    <a:pt x="10" y="9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8" name="Freeform 440"/>
            <p:cNvSpPr>
              <a:spLocks/>
            </p:cNvSpPr>
            <p:nvPr userDrawn="1"/>
          </p:nvSpPr>
          <p:spPr bwMode="auto">
            <a:xfrm>
              <a:off x="9058276" y="3565526"/>
              <a:ext cx="28575" cy="15875"/>
            </a:xfrm>
            <a:custGeom>
              <a:avLst/>
              <a:gdLst>
                <a:gd name="T0" fmla="*/ 10 w 18"/>
                <a:gd name="T1" fmla="*/ 10 h 10"/>
                <a:gd name="T2" fmla="*/ 17 w 18"/>
                <a:gd name="T3" fmla="*/ 6 h 10"/>
                <a:gd name="T4" fmla="*/ 17 w 18"/>
                <a:gd name="T5" fmla="*/ 5 h 10"/>
                <a:gd name="T6" fmla="*/ 10 w 18"/>
                <a:gd name="T7" fmla="*/ 0 h 10"/>
                <a:gd name="T8" fmla="*/ 8 w 18"/>
                <a:gd name="T9" fmla="*/ 0 h 10"/>
                <a:gd name="T10" fmla="*/ 1 w 18"/>
                <a:gd name="T11" fmla="*/ 5 h 10"/>
                <a:gd name="T12" fmla="*/ 1 w 18"/>
                <a:gd name="T13" fmla="*/ 6 h 10"/>
                <a:gd name="T14" fmla="*/ 8 w 18"/>
                <a:gd name="T15" fmla="*/ 10 h 10"/>
                <a:gd name="T16" fmla="*/ 10 w 18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10" y="10"/>
                  </a:moveTo>
                  <a:cubicBezTo>
                    <a:pt x="17" y="6"/>
                    <a:pt x="17" y="6"/>
                    <a:pt x="17" y="6"/>
                  </a:cubicBezTo>
                  <a:cubicBezTo>
                    <a:pt x="18" y="5"/>
                    <a:pt x="18" y="5"/>
                    <a:pt x="17" y="5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9" y="0"/>
                    <a:pt x="8" y="0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9" y="10"/>
                    <a:pt x="10" y="10"/>
                    <a:pt x="10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9" name="Freeform 441"/>
            <p:cNvSpPr>
              <a:spLocks/>
            </p:cNvSpPr>
            <p:nvPr userDrawn="1"/>
          </p:nvSpPr>
          <p:spPr bwMode="auto">
            <a:xfrm>
              <a:off x="9042401" y="3575051"/>
              <a:ext cx="26988" cy="15875"/>
            </a:xfrm>
            <a:custGeom>
              <a:avLst/>
              <a:gdLst>
                <a:gd name="T0" fmla="*/ 7 w 17"/>
                <a:gd name="T1" fmla="*/ 1 h 10"/>
                <a:gd name="T2" fmla="*/ 0 w 17"/>
                <a:gd name="T3" fmla="*/ 5 h 10"/>
                <a:gd name="T4" fmla="*/ 0 w 17"/>
                <a:gd name="T5" fmla="*/ 6 h 10"/>
                <a:gd name="T6" fmla="*/ 7 w 17"/>
                <a:gd name="T7" fmla="*/ 10 h 10"/>
                <a:gd name="T8" fmla="*/ 10 w 17"/>
                <a:gd name="T9" fmla="*/ 10 h 10"/>
                <a:gd name="T10" fmla="*/ 17 w 17"/>
                <a:gd name="T11" fmla="*/ 6 h 10"/>
                <a:gd name="T12" fmla="*/ 17 w 17"/>
                <a:gd name="T13" fmla="*/ 5 h 10"/>
                <a:gd name="T14" fmla="*/ 10 w 17"/>
                <a:gd name="T15" fmla="*/ 1 h 10"/>
                <a:gd name="T16" fmla="*/ 7 w 17"/>
                <a:gd name="T1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7" y="1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6"/>
                    <a:pt x="0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6"/>
                    <a:pt x="17" y="5"/>
                    <a:pt x="17" y="5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0"/>
                    <a:pt x="8" y="0"/>
                    <a:pt x="7" y="1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0" name="Freeform 442"/>
            <p:cNvSpPr>
              <a:spLocks/>
            </p:cNvSpPr>
            <p:nvPr userDrawn="1"/>
          </p:nvSpPr>
          <p:spPr bwMode="auto">
            <a:xfrm>
              <a:off x="9042401" y="3556001"/>
              <a:ext cx="28575" cy="15875"/>
            </a:xfrm>
            <a:custGeom>
              <a:avLst/>
              <a:gdLst>
                <a:gd name="T0" fmla="*/ 8 w 18"/>
                <a:gd name="T1" fmla="*/ 1 h 10"/>
                <a:gd name="T2" fmla="*/ 1 w 18"/>
                <a:gd name="T3" fmla="*/ 5 h 10"/>
                <a:gd name="T4" fmla="*/ 1 w 18"/>
                <a:gd name="T5" fmla="*/ 6 h 10"/>
                <a:gd name="T6" fmla="*/ 8 w 18"/>
                <a:gd name="T7" fmla="*/ 10 h 10"/>
                <a:gd name="T8" fmla="*/ 10 w 18"/>
                <a:gd name="T9" fmla="*/ 10 h 10"/>
                <a:gd name="T10" fmla="*/ 17 w 18"/>
                <a:gd name="T11" fmla="*/ 6 h 10"/>
                <a:gd name="T12" fmla="*/ 17 w 18"/>
                <a:gd name="T13" fmla="*/ 5 h 10"/>
                <a:gd name="T14" fmla="*/ 10 w 18"/>
                <a:gd name="T15" fmla="*/ 0 h 10"/>
                <a:gd name="T16" fmla="*/ 8 w 18"/>
                <a:gd name="T1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8" y="1"/>
                  </a:move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8" y="5"/>
                    <a:pt x="18" y="5"/>
                    <a:pt x="17" y="5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8" y="1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1" name="Freeform 443"/>
            <p:cNvSpPr>
              <a:spLocks/>
            </p:cNvSpPr>
            <p:nvPr userDrawn="1"/>
          </p:nvSpPr>
          <p:spPr bwMode="auto">
            <a:xfrm>
              <a:off x="9004301" y="3567113"/>
              <a:ext cx="17463" cy="9525"/>
            </a:xfrm>
            <a:custGeom>
              <a:avLst/>
              <a:gdLst>
                <a:gd name="T0" fmla="*/ 5 w 11"/>
                <a:gd name="T1" fmla="*/ 6 h 6"/>
                <a:gd name="T2" fmla="*/ 6 w 11"/>
                <a:gd name="T3" fmla="*/ 6 h 6"/>
                <a:gd name="T4" fmla="*/ 11 w 11"/>
                <a:gd name="T5" fmla="*/ 4 h 6"/>
                <a:gd name="T6" fmla="*/ 11 w 11"/>
                <a:gd name="T7" fmla="*/ 3 h 6"/>
                <a:gd name="T8" fmla="*/ 6 w 11"/>
                <a:gd name="T9" fmla="*/ 0 h 6"/>
                <a:gd name="T10" fmla="*/ 5 w 11"/>
                <a:gd name="T11" fmla="*/ 0 h 6"/>
                <a:gd name="T12" fmla="*/ 0 w 11"/>
                <a:gd name="T13" fmla="*/ 3 h 6"/>
                <a:gd name="T14" fmla="*/ 0 w 11"/>
                <a:gd name="T15" fmla="*/ 4 h 6"/>
                <a:gd name="T16" fmla="*/ 5 w 11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5" y="6"/>
                  </a:moveTo>
                  <a:cubicBezTo>
                    <a:pt x="5" y="6"/>
                    <a:pt x="6" y="6"/>
                    <a:pt x="6" y="6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4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2" name="Freeform 444"/>
            <p:cNvSpPr>
              <a:spLocks/>
            </p:cNvSpPr>
            <p:nvPr userDrawn="1"/>
          </p:nvSpPr>
          <p:spPr bwMode="auto">
            <a:xfrm>
              <a:off x="9048751" y="3541713"/>
              <a:ext cx="17463" cy="9525"/>
            </a:xfrm>
            <a:custGeom>
              <a:avLst/>
              <a:gdLst>
                <a:gd name="T0" fmla="*/ 4 w 11"/>
                <a:gd name="T1" fmla="*/ 6 h 6"/>
                <a:gd name="T2" fmla="*/ 6 w 11"/>
                <a:gd name="T3" fmla="*/ 6 h 6"/>
                <a:gd name="T4" fmla="*/ 10 w 11"/>
                <a:gd name="T5" fmla="*/ 4 h 6"/>
                <a:gd name="T6" fmla="*/ 10 w 11"/>
                <a:gd name="T7" fmla="*/ 3 h 6"/>
                <a:gd name="T8" fmla="*/ 6 w 11"/>
                <a:gd name="T9" fmla="*/ 0 h 6"/>
                <a:gd name="T10" fmla="*/ 4 w 11"/>
                <a:gd name="T11" fmla="*/ 0 h 6"/>
                <a:gd name="T12" fmla="*/ 0 w 11"/>
                <a:gd name="T13" fmla="*/ 3 h 6"/>
                <a:gd name="T14" fmla="*/ 0 w 11"/>
                <a:gd name="T15" fmla="*/ 4 h 6"/>
                <a:gd name="T16" fmla="*/ 4 w 11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4" y="6"/>
                  </a:moveTo>
                  <a:cubicBezTo>
                    <a:pt x="5" y="6"/>
                    <a:pt x="6" y="6"/>
                    <a:pt x="6" y="6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1" y="3"/>
                    <a:pt x="11" y="3"/>
                    <a:pt x="10" y="3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5" y="0"/>
                    <a:pt x="5" y="0"/>
                    <a:pt x="4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4"/>
                  </a:cubicBezTo>
                  <a:lnTo>
                    <a:pt x="4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3" name="Freeform 445"/>
            <p:cNvSpPr>
              <a:spLocks/>
            </p:cNvSpPr>
            <p:nvPr userDrawn="1"/>
          </p:nvSpPr>
          <p:spPr bwMode="auto">
            <a:xfrm>
              <a:off x="9037639" y="3548063"/>
              <a:ext cx="17463" cy="9525"/>
            </a:xfrm>
            <a:custGeom>
              <a:avLst/>
              <a:gdLst>
                <a:gd name="T0" fmla="*/ 5 w 11"/>
                <a:gd name="T1" fmla="*/ 6 h 6"/>
                <a:gd name="T2" fmla="*/ 6 w 11"/>
                <a:gd name="T3" fmla="*/ 6 h 6"/>
                <a:gd name="T4" fmla="*/ 11 w 11"/>
                <a:gd name="T5" fmla="*/ 4 h 6"/>
                <a:gd name="T6" fmla="*/ 10 w 11"/>
                <a:gd name="T7" fmla="*/ 3 h 6"/>
                <a:gd name="T8" fmla="*/ 6 w 11"/>
                <a:gd name="T9" fmla="*/ 0 h 6"/>
                <a:gd name="T10" fmla="*/ 5 w 11"/>
                <a:gd name="T11" fmla="*/ 0 h 6"/>
                <a:gd name="T12" fmla="*/ 0 w 11"/>
                <a:gd name="T13" fmla="*/ 3 h 6"/>
                <a:gd name="T14" fmla="*/ 0 w 11"/>
                <a:gd name="T15" fmla="*/ 4 h 6"/>
                <a:gd name="T16" fmla="*/ 5 w 11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5" y="6"/>
                  </a:moveTo>
                  <a:cubicBezTo>
                    <a:pt x="5" y="6"/>
                    <a:pt x="6" y="6"/>
                    <a:pt x="6" y="6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3"/>
                    <a:pt x="11" y="3"/>
                    <a:pt x="10" y="3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4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4" name="Freeform 446"/>
            <p:cNvSpPr>
              <a:spLocks/>
            </p:cNvSpPr>
            <p:nvPr userDrawn="1"/>
          </p:nvSpPr>
          <p:spPr bwMode="auto">
            <a:xfrm>
              <a:off x="9026526" y="3554413"/>
              <a:ext cx="17463" cy="9525"/>
            </a:xfrm>
            <a:custGeom>
              <a:avLst/>
              <a:gdLst>
                <a:gd name="T0" fmla="*/ 4 w 11"/>
                <a:gd name="T1" fmla="*/ 6 h 6"/>
                <a:gd name="T2" fmla="*/ 6 w 11"/>
                <a:gd name="T3" fmla="*/ 6 h 6"/>
                <a:gd name="T4" fmla="*/ 10 w 11"/>
                <a:gd name="T5" fmla="*/ 4 h 6"/>
                <a:gd name="T6" fmla="*/ 10 w 11"/>
                <a:gd name="T7" fmla="*/ 3 h 6"/>
                <a:gd name="T8" fmla="*/ 6 w 11"/>
                <a:gd name="T9" fmla="*/ 0 h 6"/>
                <a:gd name="T10" fmla="*/ 4 w 11"/>
                <a:gd name="T11" fmla="*/ 0 h 6"/>
                <a:gd name="T12" fmla="*/ 0 w 11"/>
                <a:gd name="T13" fmla="*/ 3 h 6"/>
                <a:gd name="T14" fmla="*/ 0 w 11"/>
                <a:gd name="T15" fmla="*/ 4 h 6"/>
                <a:gd name="T16" fmla="*/ 4 w 11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4" y="6"/>
                  </a:moveTo>
                  <a:cubicBezTo>
                    <a:pt x="5" y="6"/>
                    <a:pt x="6" y="6"/>
                    <a:pt x="6" y="6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1" y="3"/>
                    <a:pt x="11" y="3"/>
                    <a:pt x="10" y="3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0"/>
                    <a:pt x="4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4"/>
                  </a:cubicBezTo>
                  <a:lnTo>
                    <a:pt x="4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5" name="Freeform 447"/>
            <p:cNvSpPr>
              <a:spLocks/>
            </p:cNvSpPr>
            <p:nvPr userDrawn="1"/>
          </p:nvSpPr>
          <p:spPr bwMode="auto">
            <a:xfrm>
              <a:off x="9015414" y="3560763"/>
              <a:ext cx="17463" cy="9525"/>
            </a:xfrm>
            <a:custGeom>
              <a:avLst/>
              <a:gdLst>
                <a:gd name="T0" fmla="*/ 5 w 11"/>
                <a:gd name="T1" fmla="*/ 6 h 6"/>
                <a:gd name="T2" fmla="*/ 6 w 11"/>
                <a:gd name="T3" fmla="*/ 6 h 6"/>
                <a:gd name="T4" fmla="*/ 11 w 11"/>
                <a:gd name="T5" fmla="*/ 4 h 6"/>
                <a:gd name="T6" fmla="*/ 11 w 11"/>
                <a:gd name="T7" fmla="*/ 3 h 6"/>
                <a:gd name="T8" fmla="*/ 6 w 11"/>
                <a:gd name="T9" fmla="*/ 0 h 6"/>
                <a:gd name="T10" fmla="*/ 5 w 11"/>
                <a:gd name="T11" fmla="*/ 0 h 6"/>
                <a:gd name="T12" fmla="*/ 0 w 11"/>
                <a:gd name="T13" fmla="*/ 3 h 6"/>
                <a:gd name="T14" fmla="*/ 0 w 11"/>
                <a:gd name="T15" fmla="*/ 4 h 6"/>
                <a:gd name="T16" fmla="*/ 5 w 11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5" y="6"/>
                  </a:moveTo>
                  <a:cubicBezTo>
                    <a:pt x="5" y="6"/>
                    <a:pt x="6" y="6"/>
                    <a:pt x="6" y="6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4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6" name="Freeform 448"/>
            <p:cNvSpPr>
              <a:spLocks/>
            </p:cNvSpPr>
            <p:nvPr userDrawn="1"/>
          </p:nvSpPr>
          <p:spPr bwMode="auto">
            <a:xfrm>
              <a:off x="9024939" y="3565526"/>
              <a:ext cx="28575" cy="15875"/>
            </a:xfrm>
            <a:custGeom>
              <a:avLst/>
              <a:gdLst>
                <a:gd name="T0" fmla="*/ 8 w 18"/>
                <a:gd name="T1" fmla="*/ 1 h 10"/>
                <a:gd name="T2" fmla="*/ 1 w 18"/>
                <a:gd name="T3" fmla="*/ 5 h 10"/>
                <a:gd name="T4" fmla="*/ 1 w 18"/>
                <a:gd name="T5" fmla="*/ 6 h 10"/>
                <a:gd name="T6" fmla="*/ 8 w 18"/>
                <a:gd name="T7" fmla="*/ 10 h 10"/>
                <a:gd name="T8" fmla="*/ 10 w 18"/>
                <a:gd name="T9" fmla="*/ 10 h 10"/>
                <a:gd name="T10" fmla="*/ 17 w 18"/>
                <a:gd name="T11" fmla="*/ 6 h 10"/>
                <a:gd name="T12" fmla="*/ 17 w 18"/>
                <a:gd name="T13" fmla="*/ 5 h 10"/>
                <a:gd name="T14" fmla="*/ 10 w 18"/>
                <a:gd name="T15" fmla="*/ 1 h 10"/>
                <a:gd name="T16" fmla="*/ 8 w 18"/>
                <a:gd name="T1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8" y="1"/>
                  </a:move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9" y="10"/>
                    <a:pt x="10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8" y="6"/>
                    <a:pt x="18" y="5"/>
                    <a:pt x="17" y="5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0"/>
                    <a:pt x="8" y="0"/>
                    <a:pt x="8" y="1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7" name="Freeform 449"/>
            <p:cNvSpPr>
              <a:spLocks/>
            </p:cNvSpPr>
            <p:nvPr userDrawn="1"/>
          </p:nvSpPr>
          <p:spPr bwMode="auto">
            <a:xfrm>
              <a:off x="9085264" y="3621088"/>
              <a:ext cx="19050" cy="11113"/>
            </a:xfrm>
            <a:custGeom>
              <a:avLst/>
              <a:gdLst>
                <a:gd name="T0" fmla="*/ 9 w 12"/>
                <a:gd name="T1" fmla="*/ 0 h 7"/>
                <a:gd name="T2" fmla="*/ 8 w 12"/>
                <a:gd name="T3" fmla="*/ 0 h 7"/>
                <a:gd name="T4" fmla="*/ 0 w 12"/>
                <a:gd name="T5" fmla="*/ 5 h 7"/>
                <a:gd name="T6" fmla="*/ 0 w 12"/>
                <a:gd name="T7" fmla="*/ 5 h 7"/>
                <a:gd name="T8" fmla="*/ 4 w 12"/>
                <a:gd name="T9" fmla="*/ 7 h 7"/>
                <a:gd name="T10" fmla="*/ 5 w 12"/>
                <a:gd name="T11" fmla="*/ 7 h 7"/>
                <a:gd name="T12" fmla="*/ 12 w 12"/>
                <a:gd name="T13" fmla="*/ 3 h 7"/>
                <a:gd name="T14" fmla="*/ 12 w 12"/>
                <a:gd name="T15" fmla="*/ 2 h 7"/>
                <a:gd name="T16" fmla="*/ 9 w 12"/>
                <a:gd name="T1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7">
                  <a:moveTo>
                    <a:pt x="9" y="0"/>
                  </a:moveTo>
                  <a:lnTo>
                    <a:pt x="8" y="0"/>
                  </a:lnTo>
                  <a:lnTo>
                    <a:pt x="0" y="5"/>
                  </a:lnTo>
                  <a:lnTo>
                    <a:pt x="0" y="5"/>
                  </a:lnTo>
                  <a:lnTo>
                    <a:pt x="4" y="7"/>
                  </a:lnTo>
                  <a:lnTo>
                    <a:pt x="5" y="7"/>
                  </a:lnTo>
                  <a:lnTo>
                    <a:pt x="12" y="3"/>
                  </a:lnTo>
                  <a:lnTo>
                    <a:pt x="12" y="2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8" name="Freeform 450"/>
            <p:cNvSpPr>
              <a:spLocks/>
            </p:cNvSpPr>
            <p:nvPr userDrawn="1"/>
          </p:nvSpPr>
          <p:spPr bwMode="auto">
            <a:xfrm>
              <a:off x="9094789" y="3606801"/>
              <a:ext cx="28575" cy="15875"/>
            </a:xfrm>
            <a:custGeom>
              <a:avLst/>
              <a:gdLst>
                <a:gd name="T0" fmla="*/ 10 w 18"/>
                <a:gd name="T1" fmla="*/ 0 h 10"/>
                <a:gd name="T2" fmla="*/ 8 w 18"/>
                <a:gd name="T3" fmla="*/ 0 h 10"/>
                <a:gd name="T4" fmla="*/ 1 w 18"/>
                <a:gd name="T5" fmla="*/ 4 h 10"/>
                <a:gd name="T6" fmla="*/ 1 w 18"/>
                <a:gd name="T7" fmla="*/ 6 h 10"/>
                <a:gd name="T8" fmla="*/ 8 w 18"/>
                <a:gd name="T9" fmla="*/ 10 h 10"/>
                <a:gd name="T10" fmla="*/ 10 w 18"/>
                <a:gd name="T11" fmla="*/ 10 h 10"/>
                <a:gd name="T12" fmla="*/ 17 w 18"/>
                <a:gd name="T13" fmla="*/ 6 h 10"/>
                <a:gd name="T14" fmla="*/ 17 w 18"/>
                <a:gd name="T15" fmla="*/ 4 h 10"/>
                <a:gd name="T16" fmla="*/ 10 w 18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10" y="0"/>
                  </a:moveTo>
                  <a:cubicBezTo>
                    <a:pt x="10" y="0"/>
                    <a:pt x="9" y="0"/>
                    <a:pt x="8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9" y="10"/>
                    <a:pt x="10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8" y="5"/>
                    <a:pt x="18" y="5"/>
                    <a:pt x="17" y="4"/>
                  </a:cubicBezTo>
                  <a:lnTo>
                    <a:pt x="10" y="0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9" name="Freeform 451"/>
            <p:cNvSpPr>
              <a:spLocks/>
            </p:cNvSpPr>
            <p:nvPr userDrawn="1"/>
          </p:nvSpPr>
          <p:spPr bwMode="auto">
            <a:xfrm>
              <a:off x="9077326" y="3595688"/>
              <a:ext cx="28575" cy="15875"/>
            </a:xfrm>
            <a:custGeom>
              <a:avLst/>
              <a:gdLst>
                <a:gd name="T0" fmla="*/ 10 w 18"/>
                <a:gd name="T1" fmla="*/ 10 h 10"/>
                <a:gd name="T2" fmla="*/ 17 w 18"/>
                <a:gd name="T3" fmla="*/ 6 h 10"/>
                <a:gd name="T4" fmla="*/ 17 w 18"/>
                <a:gd name="T5" fmla="*/ 5 h 10"/>
                <a:gd name="T6" fmla="*/ 10 w 18"/>
                <a:gd name="T7" fmla="*/ 1 h 10"/>
                <a:gd name="T8" fmla="*/ 8 w 18"/>
                <a:gd name="T9" fmla="*/ 1 h 10"/>
                <a:gd name="T10" fmla="*/ 1 w 18"/>
                <a:gd name="T11" fmla="*/ 5 h 10"/>
                <a:gd name="T12" fmla="*/ 1 w 18"/>
                <a:gd name="T13" fmla="*/ 6 h 10"/>
                <a:gd name="T14" fmla="*/ 8 w 18"/>
                <a:gd name="T15" fmla="*/ 10 h 10"/>
                <a:gd name="T16" fmla="*/ 10 w 18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10" y="10"/>
                  </a:moveTo>
                  <a:cubicBezTo>
                    <a:pt x="17" y="6"/>
                    <a:pt x="17" y="6"/>
                    <a:pt x="17" y="6"/>
                  </a:cubicBezTo>
                  <a:cubicBezTo>
                    <a:pt x="18" y="6"/>
                    <a:pt x="18" y="5"/>
                    <a:pt x="17" y="5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0"/>
                    <a:pt x="8" y="0"/>
                    <a:pt x="8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10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0" name="Freeform 452"/>
            <p:cNvSpPr>
              <a:spLocks/>
            </p:cNvSpPr>
            <p:nvPr userDrawn="1"/>
          </p:nvSpPr>
          <p:spPr bwMode="auto">
            <a:xfrm>
              <a:off x="9094789" y="3586163"/>
              <a:ext cx="26988" cy="15875"/>
            </a:xfrm>
            <a:custGeom>
              <a:avLst/>
              <a:gdLst>
                <a:gd name="T0" fmla="*/ 10 w 17"/>
                <a:gd name="T1" fmla="*/ 10 h 10"/>
                <a:gd name="T2" fmla="*/ 17 w 17"/>
                <a:gd name="T3" fmla="*/ 6 h 10"/>
                <a:gd name="T4" fmla="*/ 17 w 17"/>
                <a:gd name="T5" fmla="*/ 4 h 10"/>
                <a:gd name="T6" fmla="*/ 10 w 17"/>
                <a:gd name="T7" fmla="*/ 0 h 10"/>
                <a:gd name="T8" fmla="*/ 8 w 17"/>
                <a:gd name="T9" fmla="*/ 0 h 10"/>
                <a:gd name="T10" fmla="*/ 1 w 17"/>
                <a:gd name="T11" fmla="*/ 4 h 10"/>
                <a:gd name="T12" fmla="*/ 1 w 17"/>
                <a:gd name="T13" fmla="*/ 6 h 10"/>
                <a:gd name="T14" fmla="*/ 8 w 17"/>
                <a:gd name="T15" fmla="*/ 10 h 10"/>
                <a:gd name="T16" fmla="*/ 10 w 17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10"/>
                  </a:moveTo>
                  <a:cubicBezTo>
                    <a:pt x="17" y="6"/>
                    <a:pt x="17" y="6"/>
                    <a:pt x="17" y="6"/>
                  </a:cubicBezTo>
                  <a:cubicBezTo>
                    <a:pt x="17" y="5"/>
                    <a:pt x="17" y="5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8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10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1" name="Freeform 453"/>
            <p:cNvSpPr>
              <a:spLocks/>
            </p:cNvSpPr>
            <p:nvPr userDrawn="1"/>
          </p:nvSpPr>
          <p:spPr bwMode="auto">
            <a:xfrm>
              <a:off x="8840789" y="3754438"/>
              <a:ext cx="26988" cy="15875"/>
            </a:xfrm>
            <a:custGeom>
              <a:avLst/>
              <a:gdLst>
                <a:gd name="T0" fmla="*/ 10 w 17"/>
                <a:gd name="T1" fmla="*/ 1 h 10"/>
                <a:gd name="T2" fmla="*/ 7 w 17"/>
                <a:gd name="T3" fmla="*/ 1 h 10"/>
                <a:gd name="T4" fmla="*/ 0 w 17"/>
                <a:gd name="T5" fmla="*/ 5 h 10"/>
                <a:gd name="T6" fmla="*/ 0 w 17"/>
                <a:gd name="T7" fmla="*/ 6 h 10"/>
                <a:gd name="T8" fmla="*/ 7 w 17"/>
                <a:gd name="T9" fmla="*/ 10 h 10"/>
                <a:gd name="T10" fmla="*/ 10 w 17"/>
                <a:gd name="T11" fmla="*/ 10 h 10"/>
                <a:gd name="T12" fmla="*/ 17 w 17"/>
                <a:gd name="T13" fmla="*/ 6 h 10"/>
                <a:gd name="T14" fmla="*/ 17 w 17"/>
                <a:gd name="T15" fmla="*/ 5 h 10"/>
                <a:gd name="T16" fmla="*/ 10 w 17"/>
                <a:gd name="T1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1"/>
                  </a:moveTo>
                  <a:cubicBezTo>
                    <a:pt x="9" y="0"/>
                    <a:pt x="8" y="0"/>
                    <a:pt x="7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6"/>
                    <a:pt x="0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6"/>
                    <a:pt x="17" y="5"/>
                    <a:pt x="17" y="5"/>
                  </a:cubicBezTo>
                  <a:lnTo>
                    <a:pt x="10" y="1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2" name="Freeform 454"/>
            <p:cNvSpPr>
              <a:spLocks/>
            </p:cNvSpPr>
            <p:nvPr userDrawn="1"/>
          </p:nvSpPr>
          <p:spPr bwMode="auto">
            <a:xfrm>
              <a:off x="9029701" y="3644901"/>
              <a:ext cx="26988" cy="15875"/>
            </a:xfrm>
            <a:custGeom>
              <a:avLst/>
              <a:gdLst>
                <a:gd name="T0" fmla="*/ 10 w 17"/>
                <a:gd name="T1" fmla="*/ 0 h 10"/>
                <a:gd name="T2" fmla="*/ 7 w 17"/>
                <a:gd name="T3" fmla="*/ 0 h 10"/>
                <a:gd name="T4" fmla="*/ 0 w 17"/>
                <a:gd name="T5" fmla="*/ 4 h 10"/>
                <a:gd name="T6" fmla="*/ 0 w 17"/>
                <a:gd name="T7" fmla="*/ 6 h 10"/>
                <a:gd name="T8" fmla="*/ 7 w 17"/>
                <a:gd name="T9" fmla="*/ 10 h 10"/>
                <a:gd name="T10" fmla="*/ 10 w 17"/>
                <a:gd name="T11" fmla="*/ 10 h 10"/>
                <a:gd name="T12" fmla="*/ 17 w 17"/>
                <a:gd name="T13" fmla="*/ 6 h 10"/>
                <a:gd name="T14" fmla="*/ 17 w 17"/>
                <a:gd name="T15" fmla="*/ 4 h 10"/>
                <a:gd name="T16" fmla="*/ 10 w 17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0"/>
                  </a:moveTo>
                  <a:cubicBezTo>
                    <a:pt x="9" y="0"/>
                    <a:pt x="8" y="0"/>
                    <a:pt x="7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5"/>
                    <a:pt x="17" y="5"/>
                    <a:pt x="17" y="4"/>
                  </a:cubicBezTo>
                  <a:lnTo>
                    <a:pt x="10" y="0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3" name="Freeform 455"/>
            <p:cNvSpPr>
              <a:spLocks/>
            </p:cNvSpPr>
            <p:nvPr userDrawn="1"/>
          </p:nvSpPr>
          <p:spPr bwMode="auto">
            <a:xfrm>
              <a:off x="9012239" y="3654426"/>
              <a:ext cx="28575" cy="15875"/>
            </a:xfrm>
            <a:custGeom>
              <a:avLst/>
              <a:gdLst>
                <a:gd name="T0" fmla="*/ 10 w 18"/>
                <a:gd name="T1" fmla="*/ 1 h 10"/>
                <a:gd name="T2" fmla="*/ 8 w 18"/>
                <a:gd name="T3" fmla="*/ 1 h 10"/>
                <a:gd name="T4" fmla="*/ 1 w 18"/>
                <a:gd name="T5" fmla="*/ 5 h 10"/>
                <a:gd name="T6" fmla="*/ 1 w 18"/>
                <a:gd name="T7" fmla="*/ 6 h 10"/>
                <a:gd name="T8" fmla="*/ 8 w 18"/>
                <a:gd name="T9" fmla="*/ 10 h 10"/>
                <a:gd name="T10" fmla="*/ 10 w 18"/>
                <a:gd name="T11" fmla="*/ 10 h 10"/>
                <a:gd name="T12" fmla="*/ 17 w 18"/>
                <a:gd name="T13" fmla="*/ 6 h 10"/>
                <a:gd name="T14" fmla="*/ 17 w 18"/>
                <a:gd name="T15" fmla="*/ 5 h 10"/>
                <a:gd name="T16" fmla="*/ 10 w 18"/>
                <a:gd name="T1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10" y="1"/>
                  </a:moveTo>
                  <a:cubicBezTo>
                    <a:pt x="9" y="0"/>
                    <a:pt x="8" y="0"/>
                    <a:pt x="8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8" y="6"/>
                    <a:pt x="18" y="5"/>
                    <a:pt x="17" y="5"/>
                  </a:cubicBezTo>
                  <a:lnTo>
                    <a:pt x="10" y="1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4" name="Freeform 456"/>
            <p:cNvSpPr>
              <a:spLocks/>
            </p:cNvSpPr>
            <p:nvPr userDrawn="1"/>
          </p:nvSpPr>
          <p:spPr bwMode="auto">
            <a:xfrm>
              <a:off x="8886826" y="3635376"/>
              <a:ext cx="17463" cy="11113"/>
            </a:xfrm>
            <a:custGeom>
              <a:avLst/>
              <a:gdLst>
                <a:gd name="T0" fmla="*/ 5 w 11"/>
                <a:gd name="T1" fmla="*/ 6 h 7"/>
                <a:gd name="T2" fmla="*/ 6 w 11"/>
                <a:gd name="T3" fmla="*/ 6 h 7"/>
                <a:gd name="T4" fmla="*/ 11 w 11"/>
                <a:gd name="T5" fmla="*/ 4 h 7"/>
                <a:gd name="T6" fmla="*/ 10 w 11"/>
                <a:gd name="T7" fmla="*/ 3 h 7"/>
                <a:gd name="T8" fmla="*/ 6 w 11"/>
                <a:gd name="T9" fmla="*/ 0 h 7"/>
                <a:gd name="T10" fmla="*/ 5 w 11"/>
                <a:gd name="T11" fmla="*/ 0 h 7"/>
                <a:gd name="T12" fmla="*/ 0 w 11"/>
                <a:gd name="T13" fmla="*/ 3 h 7"/>
                <a:gd name="T14" fmla="*/ 0 w 11"/>
                <a:gd name="T15" fmla="*/ 4 h 7"/>
                <a:gd name="T16" fmla="*/ 5 w 11"/>
                <a:gd name="T17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7">
                  <a:moveTo>
                    <a:pt x="5" y="6"/>
                  </a:moveTo>
                  <a:cubicBezTo>
                    <a:pt x="5" y="6"/>
                    <a:pt x="6" y="7"/>
                    <a:pt x="6" y="6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3"/>
                    <a:pt x="11" y="3"/>
                    <a:pt x="10" y="3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4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5" name="Freeform 457"/>
            <p:cNvSpPr>
              <a:spLocks/>
            </p:cNvSpPr>
            <p:nvPr userDrawn="1"/>
          </p:nvSpPr>
          <p:spPr bwMode="auto">
            <a:xfrm>
              <a:off x="8875714" y="3641726"/>
              <a:ext cx="17463" cy="9525"/>
            </a:xfrm>
            <a:custGeom>
              <a:avLst/>
              <a:gdLst>
                <a:gd name="T0" fmla="*/ 5 w 11"/>
                <a:gd name="T1" fmla="*/ 6 h 6"/>
                <a:gd name="T2" fmla="*/ 6 w 11"/>
                <a:gd name="T3" fmla="*/ 6 h 6"/>
                <a:gd name="T4" fmla="*/ 11 w 11"/>
                <a:gd name="T5" fmla="*/ 4 h 6"/>
                <a:gd name="T6" fmla="*/ 11 w 11"/>
                <a:gd name="T7" fmla="*/ 3 h 6"/>
                <a:gd name="T8" fmla="*/ 6 w 11"/>
                <a:gd name="T9" fmla="*/ 0 h 6"/>
                <a:gd name="T10" fmla="*/ 5 w 11"/>
                <a:gd name="T11" fmla="*/ 0 h 6"/>
                <a:gd name="T12" fmla="*/ 0 w 11"/>
                <a:gd name="T13" fmla="*/ 3 h 6"/>
                <a:gd name="T14" fmla="*/ 0 w 11"/>
                <a:gd name="T15" fmla="*/ 4 h 6"/>
                <a:gd name="T16" fmla="*/ 5 w 11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5" y="6"/>
                  </a:moveTo>
                  <a:cubicBezTo>
                    <a:pt x="5" y="6"/>
                    <a:pt x="6" y="6"/>
                    <a:pt x="6" y="6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4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6" name="Freeform 458"/>
            <p:cNvSpPr>
              <a:spLocks/>
            </p:cNvSpPr>
            <p:nvPr userDrawn="1"/>
          </p:nvSpPr>
          <p:spPr bwMode="auto">
            <a:xfrm>
              <a:off x="8950326" y="3598863"/>
              <a:ext cx="17463" cy="9525"/>
            </a:xfrm>
            <a:custGeom>
              <a:avLst/>
              <a:gdLst>
                <a:gd name="T0" fmla="*/ 5 w 11"/>
                <a:gd name="T1" fmla="*/ 6 h 6"/>
                <a:gd name="T2" fmla="*/ 6 w 11"/>
                <a:gd name="T3" fmla="*/ 6 h 6"/>
                <a:gd name="T4" fmla="*/ 11 w 11"/>
                <a:gd name="T5" fmla="*/ 3 h 6"/>
                <a:gd name="T6" fmla="*/ 11 w 11"/>
                <a:gd name="T7" fmla="*/ 2 h 6"/>
                <a:gd name="T8" fmla="*/ 6 w 11"/>
                <a:gd name="T9" fmla="*/ 0 h 6"/>
                <a:gd name="T10" fmla="*/ 5 w 11"/>
                <a:gd name="T11" fmla="*/ 0 h 6"/>
                <a:gd name="T12" fmla="*/ 0 w 11"/>
                <a:gd name="T13" fmla="*/ 2 h 6"/>
                <a:gd name="T14" fmla="*/ 1 w 11"/>
                <a:gd name="T15" fmla="*/ 3 h 6"/>
                <a:gd name="T16" fmla="*/ 5 w 11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5" y="6"/>
                  </a:moveTo>
                  <a:cubicBezTo>
                    <a:pt x="5" y="6"/>
                    <a:pt x="6" y="6"/>
                    <a:pt x="6" y="6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3"/>
                    <a:pt x="11" y="3"/>
                    <a:pt x="11" y="2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1" y="3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7" name="Freeform 459"/>
            <p:cNvSpPr>
              <a:spLocks/>
            </p:cNvSpPr>
            <p:nvPr userDrawn="1"/>
          </p:nvSpPr>
          <p:spPr bwMode="auto">
            <a:xfrm>
              <a:off x="8961439" y="3592513"/>
              <a:ext cx="17463" cy="9525"/>
            </a:xfrm>
            <a:custGeom>
              <a:avLst/>
              <a:gdLst>
                <a:gd name="T0" fmla="*/ 5 w 11"/>
                <a:gd name="T1" fmla="*/ 6 h 6"/>
                <a:gd name="T2" fmla="*/ 6 w 11"/>
                <a:gd name="T3" fmla="*/ 6 h 6"/>
                <a:gd name="T4" fmla="*/ 11 w 11"/>
                <a:gd name="T5" fmla="*/ 3 h 6"/>
                <a:gd name="T6" fmla="*/ 11 w 11"/>
                <a:gd name="T7" fmla="*/ 2 h 6"/>
                <a:gd name="T8" fmla="*/ 6 w 11"/>
                <a:gd name="T9" fmla="*/ 0 h 6"/>
                <a:gd name="T10" fmla="*/ 5 w 11"/>
                <a:gd name="T11" fmla="*/ 0 h 6"/>
                <a:gd name="T12" fmla="*/ 0 w 11"/>
                <a:gd name="T13" fmla="*/ 2 h 6"/>
                <a:gd name="T14" fmla="*/ 0 w 11"/>
                <a:gd name="T15" fmla="*/ 3 h 6"/>
                <a:gd name="T16" fmla="*/ 5 w 11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5" y="6"/>
                  </a:moveTo>
                  <a:cubicBezTo>
                    <a:pt x="5" y="6"/>
                    <a:pt x="6" y="6"/>
                    <a:pt x="6" y="6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3"/>
                    <a:pt x="11" y="3"/>
                    <a:pt x="11" y="2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8" name="Freeform 460"/>
            <p:cNvSpPr>
              <a:spLocks/>
            </p:cNvSpPr>
            <p:nvPr userDrawn="1"/>
          </p:nvSpPr>
          <p:spPr bwMode="auto">
            <a:xfrm>
              <a:off x="8993189" y="3573463"/>
              <a:ext cx="17463" cy="9525"/>
            </a:xfrm>
            <a:custGeom>
              <a:avLst/>
              <a:gdLst>
                <a:gd name="T0" fmla="*/ 5 w 11"/>
                <a:gd name="T1" fmla="*/ 6 h 6"/>
                <a:gd name="T2" fmla="*/ 7 w 11"/>
                <a:gd name="T3" fmla="*/ 6 h 6"/>
                <a:gd name="T4" fmla="*/ 11 w 11"/>
                <a:gd name="T5" fmla="*/ 3 h 6"/>
                <a:gd name="T6" fmla="*/ 11 w 11"/>
                <a:gd name="T7" fmla="*/ 3 h 6"/>
                <a:gd name="T8" fmla="*/ 7 w 11"/>
                <a:gd name="T9" fmla="*/ 0 h 6"/>
                <a:gd name="T10" fmla="*/ 5 w 11"/>
                <a:gd name="T11" fmla="*/ 0 h 6"/>
                <a:gd name="T12" fmla="*/ 1 w 11"/>
                <a:gd name="T13" fmla="*/ 3 h 6"/>
                <a:gd name="T14" fmla="*/ 1 w 11"/>
                <a:gd name="T15" fmla="*/ 3 h 6"/>
                <a:gd name="T16" fmla="*/ 5 w 11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5" y="6"/>
                  </a:moveTo>
                  <a:cubicBezTo>
                    <a:pt x="6" y="6"/>
                    <a:pt x="6" y="6"/>
                    <a:pt x="7" y="6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3"/>
                    <a:pt x="1" y="3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9" name="Freeform 461"/>
            <p:cNvSpPr>
              <a:spLocks/>
            </p:cNvSpPr>
            <p:nvPr userDrawn="1"/>
          </p:nvSpPr>
          <p:spPr bwMode="auto">
            <a:xfrm>
              <a:off x="8748714" y="3525838"/>
              <a:ext cx="212725" cy="123825"/>
            </a:xfrm>
            <a:custGeom>
              <a:avLst/>
              <a:gdLst>
                <a:gd name="T0" fmla="*/ 85 w 134"/>
                <a:gd name="T1" fmla="*/ 0 h 78"/>
                <a:gd name="T2" fmla="*/ 0 w 134"/>
                <a:gd name="T3" fmla="*/ 50 h 78"/>
                <a:gd name="T4" fmla="*/ 49 w 134"/>
                <a:gd name="T5" fmla="*/ 78 h 78"/>
                <a:gd name="T6" fmla="*/ 134 w 134"/>
                <a:gd name="T7" fmla="*/ 28 h 78"/>
                <a:gd name="T8" fmla="*/ 85 w 134"/>
                <a:gd name="T9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4" h="78">
                  <a:moveTo>
                    <a:pt x="85" y="0"/>
                  </a:moveTo>
                  <a:lnTo>
                    <a:pt x="0" y="50"/>
                  </a:lnTo>
                  <a:lnTo>
                    <a:pt x="49" y="78"/>
                  </a:lnTo>
                  <a:lnTo>
                    <a:pt x="134" y="28"/>
                  </a:lnTo>
                  <a:lnTo>
                    <a:pt x="85" y="0"/>
                  </a:lnTo>
                  <a:close/>
                </a:path>
              </a:pathLst>
            </a:custGeom>
            <a:solidFill>
              <a:srgbClr val="7878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0" name="Freeform 462"/>
            <p:cNvSpPr>
              <a:spLocks/>
            </p:cNvSpPr>
            <p:nvPr userDrawn="1"/>
          </p:nvSpPr>
          <p:spPr bwMode="auto">
            <a:xfrm>
              <a:off x="7853364" y="4098926"/>
              <a:ext cx="269875" cy="180975"/>
            </a:xfrm>
            <a:custGeom>
              <a:avLst/>
              <a:gdLst>
                <a:gd name="T0" fmla="*/ 0 w 170"/>
                <a:gd name="T1" fmla="*/ 0 h 114"/>
                <a:gd name="T2" fmla="*/ 0 w 170"/>
                <a:gd name="T3" fmla="*/ 16 h 114"/>
                <a:gd name="T4" fmla="*/ 170 w 170"/>
                <a:gd name="T5" fmla="*/ 114 h 114"/>
                <a:gd name="T6" fmla="*/ 170 w 170"/>
                <a:gd name="T7" fmla="*/ 98 h 114"/>
                <a:gd name="T8" fmla="*/ 0 w 170"/>
                <a:gd name="T9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0" h="114">
                  <a:moveTo>
                    <a:pt x="0" y="0"/>
                  </a:moveTo>
                  <a:cubicBezTo>
                    <a:pt x="0" y="16"/>
                    <a:pt x="0" y="16"/>
                    <a:pt x="0" y="16"/>
                  </a:cubicBezTo>
                  <a:cubicBezTo>
                    <a:pt x="57" y="49"/>
                    <a:pt x="113" y="81"/>
                    <a:pt x="170" y="114"/>
                  </a:cubicBezTo>
                  <a:cubicBezTo>
                    <a:pt x="170" y="98"/>
                    <a:pt x="170" y="98"/>
                    <a:pt x="170" y="98"/>
                  </a:cubicBezTo>
                  <a:cubicBezTo>
                    <a:pt x="113" y="65"/>
                    <a:pt x="57" y="33"/>
                    <a:pt x="0" y="0"/>
                  </a:cubicBezTo>
                  <a:close/>
                </a:path>
              </a:pathLst>
            </a:custGeom>
            <a:solidFill>
              <a:srgbClr val="8A8C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1" name="Freeform 463"/>
            <p:cNvSpPr>
              <a:spLocks/>
            </p:cNvSpPr>
            <p:nvPr userDrawn="1"/>
          </p:nvSpPr>
          <p:spPr bwMode="auto">
            <a:xfrm>
              <a:off x="7853364" y="3902076"/>
              <a:ext cx="611188" cy="352425"/>
            </a:xfrm>
            <a:custGeom>
              <a:avLst/>
              <a:gdLst>
                <a:gd name="T0" fmla="*/ 215 w 385"/>
                <a:gd name="T1" fmla="*/ 0 h 222"/>
                <a:gd name="T2" fmla="*/ 0 w 385"/>
                <a:gd name="T3" fmla="*/ 124 h 222"/>
                <a:gd name="T4" fmla="*/ 170 w 385"/>
                <a:gd name="T5" fmla="*/ 222 h 222"/>
                <a:gd name="T6" fmla="*/ 385 w 385"/>
                <a:gd name="T7" fmla="*/ 98 h 222"/>
                <a:gd name="T8" fmla="*/ 215 w 385"/>
                <a:gd name="T9" fmla="*/ 0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5" h="222">
                  <a:moveTo>
                    <a:pt x="215" y="0"/>
                  </a:moveTo>
                  <a:cubicBezTo>
                    <a:pt x="0" y="124"/>
                    <a:pt x="0" y="124"/>
                    <a:pt x="0" y="124"/>
                  </a:cubicBezTo>
                  <a:cubicBezTo>
                    <a:pt x="57" y="157"/>
                    <a:pt x="113" y="189"/>
                    <a:pt x="170" y="222"/>
                  </a:cubicBezTo>
                  <a:cubicBezTo>
                    <a:pt x="385" y="98"/>
                    <a:pt x="385" y="98"/>
                    <a:pt x="385" y="98"/>
                  </a:cubicBezTo>
                  <a:cubicBezTo>
                    <a:pt x="328" y="65"/>
                    <a:pt x="272" y="32"/>
                    <a:pt x="215" y="0"/>
                  </a:cubicBezTo>
                  <a:close/>
                </a:path>
              </a:pathLst>
            </a:custGeom>
            <a:solidFill>
              <a:srgbClr val="A1A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2" name="Freeform 464"/>
            <p:cNvSpPr>
              <a:spLocks/>
            </p:cNvSpPr>
            <p:nvPr userDrawn="1"/>
          </p:nvSpPr>
          <p:spPr bwMode="auto">
            <a:xfrm>
              <a:off x="8123239" y="4057651"/>
              <a:ext cx="341313" cy="222250"/>
            </a:xfrm>
            <a:custGeom>
              <a:avLst/>
              <a:gdLst>
                <a:gd name="T0" fmla="*/ 0 w 215"/>
                <a:gd name="T1" fmla="*/ 124 h 140"/>
                <a:gd name="T2" fmla="*/ 0 w 215"/>
                <a:gd name="T3" fmla="*/ 140 h 140"/>
                <a:gd name="T4" fmla="*/ 215 w 215"/>
                <a:gd name="T5" fmla="*/ 16 h 140"/>
                <a:gd name="T6" fmla="*/ 215 w 215"/>
                <a:gd name="T7" fmla="*/ 0 h 140"/>
                <a:gd name="T8" fmla="*/ 0 w 215"/>
                <a:gd name="T9" fmla="*/ 124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5" h="140">
                  <a:moveTo>
                    <a:pt x="0" y="124"/>
                  </a:moveTo>
                  <a:lnTo>
                    <a:pt x="0" y="140"/>
                  </a:lnTo>
                  <a:lnTo>
                    <a:pt x="215" y="16"/>
                  </a:lnTo>
                  <a:lnTo>
                    <a:pt x="215" y="0"/>
                  </a:lnTo>
                  <a:lnTo>
                    <a:pt x="0" y="124"/>
                  </a:lnTo>
                  <a:close/>
                </a:path>
              </a:pathLst>
            </a:custGeom>
            <a:solidFill>
              <a:srgbClr val="33120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3" name="Freeform 465"/>
            <p:cNvSpPr>
              <a:spLocks/>
            </p:cNvSpPr>
            <p:nvPr userDrawn="1"/>
          </p:nvSpPr>
          <p:spPr bwMode="auto">
            <a:xfrm>
              <a:off x="7977189" y="3967163"/>
              <a:ext cx="446088" cy="258763"/>
            </a:xfrm>
            <a:custGeom>
              <a:avLst/>
              <a:gdLst>
                <a:gd name="T0" fmla="*/ 211 w 281"/>
                <a:gd name="T1" fmla="*/ 0 h 163"/>
                <a:gd name="T2" fmla="*/ 0 w 281"/>
                <a:gd name="T3" fmla="*/ 122 h 163"/>
                <a:gd name="T4" fmla="*/ 70 w 281"/>
                <a:gd name="T5" fmla="*/ 163 h 163"/>
                <a:gd name="T6" fmla="*/ 281 w 281"/>
                <a:gd name="T7" fmla="*/ 40 h 163"/>
                <a:gd name="T8" fmla="*/ 211 w 281"/>
                <a:gd name="T9" fmla="*/ 0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1" h="163">
                  <a:moveTo>
                    <a:pt x="211" y="0"/>
                  </a:moveTo>
                  <a:lnTo>
                    <a:pt x="0" y="122"/>
                  </a:lnTo>
                  <a:lnTo>
                    <a:pt x="70" y="163"/>
                  </a:lnTo>
                  <a:lnTo>
                    <a:pt x="281" y="40"/>
                  </a:lnTo>
                  <a:lnTo>
                    <a:pt x="211" y="0"/>
                  </a:lnTo>
                  <a:close/>
                </a:path>
              </a:pathLst>
            </a:custGeom>
            <a:solidFill>
              <a:srgbClr val="8787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4" name="Freeform 466"/>
            <p:cNvSpPr>
              <a:spLocks/>
            </p:cNvSpPr>
            <p:nvPr userDrawn="1"/>
          </p:nvSpPr>
          <p:spPr bwMode="auto">
            <a:xfrm>
              <a:off x="8012114" y="4140201"/>
              <a:ext cx="17463" cy="11113"/>
            </a:xfrm>
            <a:custGeom>
              <a:avLst/>
              <a:gdLst>
                <a:gd name="T0" fmla="*/ 5 w 11"/>
                <a:gd name="T1" fmla="*/ 6 h 7"/>
                <a:gd name="T2" fmla="*/ 7 w 11"/>
                <a:gd name="T3" fmla="*/ 6 h 7"/>
                <a:gd name="T4" fmla="*/ 11 w 11"/>
                <a:gd name="T5" fmla="*/ 4 h 7"/>
                <a:gd name="T6" fmla="*/ 11 w 11"/>
                <a:gd name="T7" fmla="*/ 3 h 7"/>
                <a:gd name="T8" fmla="*/ 7 w 11"/>
                <a:gd name="T9" fmla="*/ 0 h 7"/>
                <a:gd name="T10" fmla="*/ 5 w 11"/>
                <a:gd name="T11" fmla="*/ 0 h 7"/>
                <a:gd name="T12" fmla="*/ 1 w 11"/>
                <a:gd name="T13" fmla="*/ 3 h 7"/>
                <a:gd name="T14" fmla="*/ 1 w 11"/>
                <a:gd name="T15" fmla="*/ 4 h 7"/>
                <a:gd name="T16" fmla="*/ 5 w 11"/>
                <a:gd name="T17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7">
                  <a:moveTo>
                    <a:pt x="5" y="6"/>
                  </a:moveTo>
                  <a:cubicBezTo>
                    <a:pt x="6" y="7"/>
                    <a:pt x="6" y="7"/>
                    <a:pt x="7" y="6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3"/>
                    <a:pt x="11" y="3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6" y="0"/>
                    <a:pt x="5" y="0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4"/>
                    <a:pt x="1" y="4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5" name="Freeform 467"/>
            <p:cNvSpPr>
              <a:spLocks/>
            </p:cNvSpPr>
            <p:nvPr userDrawn="1"/>
          </p:nvSpPr>
          <p:spPr bwMode="auto">
            <a:xfrm>
              <a:off x="8045451" y="4121151"/>
              <a:ext cx="17463" cy="11113"/>
            </a:xfrm>
            <a:custGeom>
              <a:avLst/>
              <a:gdLst>
                <a:gd name="T0" fmla="*/ 5 w 11"/>
                <a:gd name="T1" fmla="*/ 6 h 7"/>
                <a:gd name="T2" fmla="*/ 6 w 11"/>
                <a:gd name="T3" fmla="*/ 6 h 7"/>
                <a:gd name="T4" fmla="*/ 11 w 11"/>
                <a:gd name="T5" fmla="*/ 4 h 7"/>
                <a:gd name="T6" fmla="*/ 10 w 11"/>
                <a:gd name="T7" fmla="*/ 3 h 7"/>
                <a:gd name="T8" fmla="*/ 6 w 11"/>
                <a:gd name="T9" fmla="*/ 0 h 7"/>
                <a:gd name="T10" fmla="*/ 5 w 11"/>
                <a:gd name="T11" fmla="*/ 0 h 7"/>
                <a:gd name="T12" fmla="*/ 0 w 11"/>
                <a:gd name="T13" fmla="*/ 3 h 7"/>
                <a:gd name="T14" fmla="*/ 0 w 11"/>
                <a:gd name="T15" fmla="*/ 4 h 7"/>
                <a:gd name="T16" fmla="*/ 5 w 11"/>
                <a:gd name="T17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7">
                  <a:moveTo>
                    <a:pt x="5" y="6"/>
                  </a:moveTo>
                  <a:cubicBezTo>
                    <a:pt x="5" y="7"/>
                    <a:pt x="6" y="7"/>
                    <a:pt x="6" y="6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3"/>
                    <a:pt x="10" y="3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6" name="Freeform 468"/>
            <p:cNvSpPr>
              <a:spLocks/>
            </p:cNvSpPr>
            <p:nvPr userDrawn="1"/>
          </p:nvSpPr>
          <p:spPr bwMode="auto">
            <a:xfrm>
              <a:off x="8034339" y="4127501"/>
              <a:ext cx="17463" cy="11113"/>
            </a:xfrm>
            <a:custGeom>
              <a:avLst/>
              <a:gdLst>
                <a:gd name="T0" fmla="*/ 5 w 11"/>
                <a:gd name="T1" fmla="*/ 6 h 7"/>
                <a:gd name="T2" fmla="*/ 6 w 11"/>
                <a:gd name="T3" fmla="*/ 6 h 7"/>
                <a:gd name="T4" fmla="*/ 11 w 11"/>
                <a:gd name="T5" fmla="*/ 4 h 7"/>
                <a:gd name="T6" fmla="*/ 11 w 11"/>
                <a:gd name="T7" fmla="*/ 3 h 7"/>
                <a:gd name="T8" fmla="*/ 6 w 11"/>
                <a:gd name="T9" fmla="*/ 0 h 7"/>
                <a:gd name="T10" fmla="*/ 5 w 11"/>
                <a:gd name="T11" fmla="*/ 0 h 7"/>
                <a:gd name="T12" fmla="*/ 0 w 11"/>
                <a:gd name="T13" fmla="*/ 3 h 7"/>
                <a:gd name="T14" fmla="*/ 0 w 11"/>
                <a:gd name="T15" fmla="*/ 4 h 7"/>
                <a:gd name="T16" fmla="*/ 5 w 11"/>
                <a:gd name="T17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7">
                  <a:moveTo>
                    <a:pt x="5" y="6"/>
                  </a:moveTo>
                  <a:cubicBezTo>
                    <a:pt x="5" y="7"/>
                    <a:pt x="6" y="7"/>
                    <a:pt x="6" y="6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3"/>
                    <a:pt x="11" y="3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7" name="Freeform 469"/>
            <p:cNvSpPr>
              <a:spLocks/>
            </p:cNvSpPr>
            <p:nvPr userDrawn="1"/>
          </p:nvSpPr>
          <p:spPr bwMode="auto">
            <a:xfrm>
              <a:off x="8023226" y="4133851"/>
              <a:ext cx="17463" cy="11113"/>
            </a:xfrm>
            <a:custGeom>
              <a:avLst/>
              <a:gdLst>
                <a:gd name="T0" fmla="*/ 5 w 11"/>
                <a:gd name="T1" fmla="*/ 6 h 7"/>
                <a:gd name="T2" fmla="*/ 7 w 11"/>
                <a:gd name="T3" fmla="*/ 6 h 7"/>
                <a:gd name="T4" fmla="*/ 11 w 11"/>
                <a:gd name="T5" fmla="*/ 4 h 7"/>
                <a:gd name="T6" fmla="*/ 11 w 11"/>
                <a:gd name="T7" fmla="*/ 3 h 7"/>
                <a:gd name="T8" fmla="*/ 6 w 11"/>
                <a:gd name="T9" fmla="*/ 0 h 7"/>
                <a:gd name="T10" fmla="*/ 5 w 11"/>
                <a:gd name="T11" fmla="*/ 0 h 7"/>
                <a:gd name="T12" fmla="*/ 1 w 11"/>
                <a:gd name="T13" fmla="*/ 3 h 7"/>
                <a:gd name="T14" fmla="*/ 1 w 11"/>
                <a:gd name="T15" fmla="*/ 4 h 7"/>
                <a:gd name="T16" fmla="*/ 5 w 11"/>
                <a:gd name="T17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7">
                  <a:moveTo>
                    <a:pt x="5" y="6"/>
                  </a:moveTo>
                  <a:cubicBezTo>
                    <a:pt x="5" y="7"/>
                    <a:pt x="6" y="7"/>
                    <a:pt x="7" y="6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3"/>
                    <a:pt x="11" y="3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3"/>
                    <a:pt x="1" y="4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8" name="Freeform 470"/>
            <p:cNvSpPr>
              <a:spLocks/>
            </p:cNvSpPr>
            <p:nvPr userDrawn="1"/>
          </p:nvSpPr>
          <p:spPr bwMode="auto">
            <a:xfrm>
              <a:off x="8037514" y="4137026"/>
              <a:ext cx="26988" cy="15875"/>
            </a:xfrm>
            <a:custGeom>
              <a:avLst/>
              <a:gdLst>
                <a:gd name="T0" fmla="*/ 7 w 17"/>
                <a:gd name="T1" fmla="*/ 1 h 10"/>
                <a:gd name="T2" fmla="*/ 0 w 17"/>
                <a:gd name="T3" fmla="*/ 5 h 10"/>
                <a:gd name="T4" fmla="*/ 0 w 17"/>
                <a:gd name="T5" fmla="*/ 6 h 10"/>
                <a:gd name="T6" fmla="*/ 7 w 17"/>
                <a:gd name="T7" fmla="*/ 10 h 10"/>
                <a:gd name="T8" fmla="*/ 9 w 17"/>
                <a:gd name="T9" fmla="*/ 10 h 10"/>
                <a:gd name="T10" fmla="*/ 16 w 17"/>
                <a:gd name="T11" fmla="*/ 6 h 10"/>
                <a:gd name="T12" fmla="*/ 16 w 17"/>
                <a:gd name="T13" fmla="*/ 5 h 10"/>
                <a:gd name="T14" fmla="*/ 9 w 17"/>
                <a:gd name="T15" fmla="*/ 1 h 10"/>
                <a:gd name="T16" fmla="*/ 7 w 17"/>
                <a:gd name="T1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7" y="1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6"/>
                    <a:pt x="0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9" y="10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7" y="6"/>
                    <a:pt x="17" y="5"/>
                    <a:pt x="16" y="5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8" y="0"/>
                    <a:pt x="7" y="1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9" name="Freeform 471"/>
            <p:cNvSpPr>
              <a:spLocks/>
            </p:cNvSpPr>
            <p:nvPr userDrawn="1"/>
          </p:nvSpPr>
          <p:spPr bwMode="auto">
            <a:xfrm>
              <a:off x="8002589" y="4146551"/>
              <a:ext cx="17463" cy="9525"/>
            </a:xfrm>
            <a:custGeom>
              <a:avLst/>
              <a:gdLst>
                <a:gd name="T0" fmla="*/ 5 w 11"/>
                <a:gd name="T1" fmla="*/ 6 h 6"/>
                <a:gd name="T2" fmla="*/ 6 w 11"/>
                <a:gd name="T3" fmla="*/ 6 h 6"/>
                <a:gd name="T4" fmla="*/ 10 w 11"/>
                <a:gd name="T5" fmla="*/ 4 h 6"/>
                <a:gd name="T6" fmla="*/ 10 w 11"/>
                <a:gd name="T7" fmla="*/ 3 h 6"/>
                <a:gd name="T8" fmla="*/ 6 w 11"/>
                <a:gd name="T9" fmla="*/ 0 h 6"/>
                <a:gd name="T10" fmla="*/ 5 w 11"/>
                <a:gd name="T11" fmla="*/ 0 h 6"/>
                <a:gd name="T12" fmla="*/ 0 w 11"/>
                <a:gd name="T13" fmla="*/ 3 h 6"/>
                <a:gd name="T14" fmla="*/ 0 w 11"/>
                <a:gd name="T15" fmla="*/ 4 h 6"/>
                <a:gd name="T16" fmla="*/ 5 w 11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5" y="6"/>
                  </a:moveTo>
                  <a:cubicBezTo>
                    <a:pt x="5" y="6"/>
                    <a:pt x="6" y="6"/>
                    <a:pt x="6" y="6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1" y="3"/>
                    <a:pt x="11" y="3"/>
                    <a:pt x="10" y="3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4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0" name="Freeform 472"/>
            <p:cNvSpPr>
              <a:spLocks/>
            </p:cNvSpPr>
            <p:nvPr userDrawn="1"/>
          </p:nvSpPr>
          <p:spPr bwMode="auto">
            <a:xfrm>
              <a:off x="7991476" y="4152901"/>
              <a:ext cx="17463" cy="9525"/>
            </a:xfrm>
            <a:custGeom>
              <a:avLst/>
              <a:gdLst>
                <a:gd name="T0" fmla="*/ 11 w 11"/>
                <a:gd name="T1" fmla="*/ 2 h 6"/>
                <a:gd name="T2" fmla="*/ 7 w 11"/>
                <a:gd name="T3" fmla="*/ 0 h 6"/>
                <a:gd name="T4" fmla="*/ 5 w 11"/>
                <a:gd name="T5" fmla="*/ 0 h 6"/>
                <a:gd name="T6" fmla="*/ 1 w 11"/>
                <a:gd name="T7" fmla="*/ 2 h 6"/>
                <a:gd name="T8" fmla="*/ 1 w 11"/>
                <a:gd name="T9" fmla="*/ 3 h 6"/>
                <a:gd name="T10" fmla="*/ 5 w 11"/>
                <a:gd name="T11" fmla="*/ 6 h 6"/>
                <a:gd name="T12" fmla="*/ 7 w 11"/>
                <a:gd name="T13" fmla="*/ 6 h 6"/>
                <a:gd name="T14" fmla="*/ 11 w 11"/>
                <a:gd name="T15" fmla="*/ 3 h 6"/>
                <a:gd name="T16" fmla="*/ 11 w 11"/>
                <a:gd name="T17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11" y="2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3"/>
                    <a:pt x="0" y="3"/>
                    <a:pt x="1" y="3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6"/>
                    <a:pt x="6" y="6"/>
                    <a:pt x="7" y="6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3"/>
                    <a:pt x="11" y="3"/>
                    <a:pt x="11" y="2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1" name="Freeform 473"/>
            <p:cNvSpPr>
              <a:spLocks/>
            </p:cNvSpPr>
            <p:nvPr userDrawn="1"/>
          </p:nvSpPr>
          <p:spPr bwMode="auto">
            <a:xfrm>
              <a:off x="8020051" y="4146551"/>
              <a:ext cx="28575" cy="15875"/>
            </a:xfrm>
            <a:custGeom>
              <a:avLst/>
              <a:gdLst>
                <a:gd name="T0" fmla="*/ 8 w 18"/>
                <a:gd name="T1" fmla="*/ 1 h 10"/>
                <a:gd name="T2" fmla="*/ 1 w 18"/>
                <a:gd name="T3" fmla="*/ 5 h 10"/>
                <a:gd name="T4" fmla="*/ 1 w 18"/>
                <a:gd name="T5" fmla="*/ 6 h 10"/>
                <a:gd name="T6" fmla="*/ 8 w 18"/>
                <a:gd name="T7" fmla="*/ 10 h 10"/>
                <a:gd name="T8" fmla="*/ 10 w 18"/>
                <a:gd name="T9" fmla="*/ 10 h 10"/>
                <a:gd name="T10" fmla="*/ 17 w 18"/>
                <a:gd name="T11" fmla="*/ 6 h 10"/>
                <a:gd name="T12" fmla="*/ 17 w 18"/>
                <a:gd name="T13" fmla="*/ 5 h 10"/>
                <a:gd name="T14" fmla="*/ 10 w 18"/>
                <a:gd name="T15" fmla="*/ 1 h 10"/>
                <a:gd name="T16" fmla="*/ 8 w 18"/>
                <a:gd name="T1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8" y="1"/>
                  </a:move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9" y="10"/>
                    <a:pt x="10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8" y="6"/>
                    <a:pt x="18" y="5"/>
                    <a:pt x="17" y="5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0"/>
                    <a:pt x="8" y="0"/>
                    <a:pt x="8" y="1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2" name="Freeform 474"/>
            <p:cNvSpPr>
              <a:spLocks/>
            </p:cNvSpPr>
            <p:nvPr userDrawn="1"/>
          </p:nvSpPr>
          <p:spPr bwMode="auto">
            <a:xfrm>
              <a:off x="8043864" y="4152901"/>
              <a:ext cx="26988" cy="15875"/>
            </a:xfrm>
            <a:custGeom>
              <a:avLst/>
              <a:gdLst>
                <a:gd name="T0" fmla="*/ 8 w 17"/>
                <a:gd name="T1" fmla="*/ 10 h 10"/>
                <a:gd name="T2" fmla="*/ 10 w 17"/>
                <a:gd name="T3" fmla="*/ 10 h 10"/>
                <a:gd name="T4" fmla="*/ 17 w 17"/>
                <a:gd name="T5" fmla="*/ 6 h 10"/>
                <a:gd name="T6" fmla="*/ 17 w 17"/>
                <a:gd name="T7" fmla="*/ 4 h 10"/>
                <a:gd name="T8" fmla="*/ 10 w 17"/>
                <a:gd name="T9" fmla="*/ 0 h 10"/>
                <a:gd name="T10" fmla="*/ 8 w 17"/>
                <a:gd name="T11" fmla="*/ 0 h 10"/>
                <a:gd name="T12" fmla="*/ 1 w 17"/>
                <a:gd name="T13" fmla="*/ 4 h 10"/>
                <a:gd name="T14" fmla="*/ 1 w 17"/>
                <a:gd name="T15" fmla="*/ 6 h 10"/>
                <a:gd name="T16" fmla="*/ 8 w 17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8" y="10"/>
                  </a:moveTo>
                  <a:cubicBezTo>
                    <a:pt x="8" y="10"/>
                    <a:pt x="9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5"/>
                    <a:pt x="17" y="5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8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1" y="6"/>
                  </a:cubicBezTo>
                  <a:lnTo>
                    <a:pt x="8" y="10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3" name="Freeform 475"/>
            <p:cNvSpPr>
              <a:spLocks/>
            </p:cNvSpPr>
            <p:nvPr userDrawn="1"/>
          </p:nvSpPr>
          <p:spPr bwMode="auto">
            <a:xfrm>
              <a:off x="8004176" y="4156076"/>
              <a:ext cx="28575" cy="15875"/>
            </a:xfrm>
            <a:custGeom>
              <a:avLst/>
              <a:gdLst>
                <a:gd name="T0" fmla="*/ 17 w 18"/>
                <a:gd name="T1" fmla="*/ 5 h 10"/>
                <a:gd name="T2" fmla="*/ 10 w 18"/>
                <a:gd name="T3" fmla="*/ 1 h 10"/>
                <a:gd name="T4" fmla="*/ 8 w 18"/>
                <a:gd name="T5" fmla="*/ 1 h 10"/>
                <a:gd name="T6" fmla="*/ 1 w 18"/>
                <a:gd name="T7" fmla="*/ 5 h 10"/>
                <a:gd name="T8" fmla="*/ 1 w 18"/>
                <a:gd name="T9" fmla="*/ 6 h 10"/>
                <a:gd name="T10" fmla="*/ 8 w 18"/>
                <a:gd name="T11" fmla="*/ 10 h 10"/>
                <a:gd name="T12" fmla="*/ 10 w 18"/>
                <a:gd name="T13" fmla="*/ 10 h 10"/>
                <a:gd name="T14" fmla="*/ 17 w 18"/>
                <a:gd name="T15" fmla="*/ 6 h 10"/>
                <a:gd name="T16" fmla="*/ 17 w 18"/>
                <a:gd name="T17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17" y="5"/>
                  </a:moveTo>
                  <a:cubicBezTo>
                    <a:pt x="10" y="1"/>
                    <a:pt x="10" y="1"/>
                    <a:pt x="10" y="1"/>
                  </a:cubicBezTo>
                  <a:cubicBezTo>
                    <a:pt x="9" y="0"/>
                    <a:pt x="8" y="0"/>
                    <a:pt x="8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8" y="6"/>
                    <a:pt x="18" y="5"/>
                    <a:pt x="17" y="5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4" name="Freeform 476"/>
            <p:cNvSpPr>
              <a:spLocks/>
            </p:cNvSpPr>
            <p:nvPr userDrawn="1"/>
          </p:nvSpPr>
          <p:spPr bwMode="auto">
            <a:xfrm>
              <a:off x="8021639" y="4162426"/>
              <a:ext cx="33338" cy="19050"/>
            </a:xfrm>
            <a:custGeom>
              <a:avLst/>
              <a:gdLst>
                <a:gd name="T0" fmla="*/ 20 w 21"/>
                <a:gd name="T1" fmla="*/ 5 h 12"/>
                <a:gd name="T2" fmla="*/ 13 w 21"/>
                <a:gd name="T3" fmla="*/ 0 h 12"/>
                <a:gd name="T4" fmla="*/ 11 w 21"/>
                <a:gd name="T5" fmla="*/ 0 h 12"/>
                <a:gd name="T6" fmla="*/ 0 w 21"/>
                <a:gd name="T7" fmla="*/ 7 h 12"/>
                <a:gd name="T8" fmla="*/ 0 w 21"/>
                <a:gd name="T9" fmla="*/ 8 h 12"/>
                <a:gd name="T10" fmla="*/ 7 w 21"/>
                <a:gd name="T11" fmla="*/ 12 h 12"/>
                <a:gd name="T12" fmla="*/ 9 w 21"/>
                <a:gd name="T13" fmla="*/ 12 h 12"/>
                <a:gd name="T14" fmla="*/ 20 w 21"/>
                <a:gd name="T15" fmla="*/ 6 h 12"/>
                <a:gd name="T16" fmla="*/ 20 w 21"/>
                <a:gd name="T17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" h="12">
                  <a:moveTo>
                    <a:pt x="20" y="5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12" y="0"/>
                    <a:pt x="11" y="0"/>
                    <a:pt x="11" y="0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8"/>
                    <a:pt x="0" y="8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8" y="12"/>
                    <a:pt x="9" y="12"/>
                    <a:pt x="9" y="12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21" y="5"/>
                    <a:pt x="21" y="5"/>
                    <a:pt x="20" y="5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5" name="Freeform 477"/>
            <p:cNvSpPr>
              <a:spLocks/>
            </p:cNvSpPr>
            <p:nvPr userDrawn="1"/>
          </p:nvSpPr>
          <p:spPr bwMode="auto">
            <a:xfrm>
              <a:off x="8053389" y="4127501"/>
              <a:ext cx="28575" cy="15875"/>
            </a:xfrm>
            <a:custGeom>
              <a:avLst/>
              <a:gdLst>
                <a:gd name="T0" fmla="*/ 8 w 18"/>
                <a:gd name="T1" fmla="*/ 0 h 10"/>
                <a:gd name="T2" fmla="*/ 1 w 18"/>
                <a:gd name="T3" fmla="*/ 4 h 10"/>
                <a:gd name="T4" fmla="*/ 1 w 18"/>
                <a:gd name="T5" fmla="*/ 6 h 10"/>
                <a:gd name="T6" fmla="*/ 8 w 18"/>
                <a:gd name="T7" fmla="*/ 10 h 10"/>
                <a:gd name="T8" fmla="*/ 10 w 18"/>
                <a:gd name="T9" fmla="*/ 10 h 10"/>
                <a:gd name="T10" fmla="*/ 17 w 18"/>
                <a:gd name="T11" fmla="*/ 6 h 10"/>
                <a:gd name="T12" fmla="*/ 17 w 18"/>
                <a:gd name="T13" fmla="*/ 4 h 10"/>
                <a:gd name="T14" fmla="*/ 10 w 18"/>
                <a:gd name="T15" fmla="*/ 0 h 10"/>
                <a:gd name="T16" fmla="*/ 8 w 18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8" y="0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9" y="10"/>
                    <a:pt x="10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8" y="5"/>
                    <a:pt x="18" y="5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9" y="0"/>
                    <a:pt x="8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6" name="Freeform 478"/>
            <p:cNvSpPr>
              <a:spLocks/>
            </p:cNvSpPr>
            <p:nvPr userDrawn="1"/>
          </p:nvSpPr>
          <p:spPr bwMode="auto">
            <a:xfrm>
              <a:off x="8061326" y="4143376"/>
              <a:ext cx="26988" cy="15875"/>
            </a:xfrm>
            <a:custGeom>
              <a:avLst/>
              <a:gdLst>
                <a:gd name="T0" fmla="*/ 7 w 17"/>
                <a:gd name="T1" fmla="*/ 0 h 10"/>
                <a:gd name="T2" fmla="*/ 0 w 17"/>
                <a:gd name="T3" fmla="*/ 4 h 10"/>
                <a:gd name="T4" fmla="*/ 0 w 17"/>
                <a:gd name="T5" fmla="*/ 5 h 10"/>
                <a:gd name="T6" fmla="*/ 7 w 17"/>
                <a:gd name="T7" fmla="*/ 9 h 10"/>
                <a:gd name="T8" fmla="*/ 10 w 17"/>
                <a:gd name="T9" fmla="*/ 9 h 10"/>
                <a:gd name="T10" fmla="*/ 17 w 17"/>
                <a:gd name="T11" fmla="*/ 5 h 10"/>
                <a:gd name="T12" fmla="*/ 17 w 17"/>
                <a:gd name="T13" fmla="*/ 4 h 10"/>
                <a:gd name="T14" fmla="*/ 10 w 17"/>
                <a:gd name="T15" fmla="*/ 0 h 10"/>
                <a:gd name="T16" fmla="*/ 7 w 17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7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10"/>
                    <a:pt x="9" y="10"/>
                    <a:pt x="10" y="9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5"/>
                    <a:pt x="17" y="4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7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7" name="Freeform 479"/>
            <p:cNvSpPr>
              <a:spLocks/>
            </p:cNvSpPr>
            <p:nvPr userDrawn="1"/>
          </p:nvSpPr>
          <p:spPr bwMode="auto">
            <a:xfrm>
              <a:off x="8150226" y="4110038"/>
              <a:ext cx="28575" cy="17463"/>
            </a:xfrm>
            <a:custGeom>
              <a:avLst/>
              <a:gdLst>
                <a:gd name="T0" fmla="*/ 10 w 18"/>
                <a:gd name="T1" fmla="*/ 10 h 11"/>
                <a:gd name="T2" fmla="*/ 17 w 18"/>
                <a:gd name="T3" fmla="*/ 6 h 11"/>
                <a:gd name="T4" fmla="*/ 17 w 18"/>
                <a:gd name="T5" fmla="*/ 5 h 11"/>
                <a:gd name="T6" fmla="*/ 10 w 18"/>
                <a:gd name="T7" fmla="*/ 1 h 11"/>
                <a:gd name="T8" fmla="*/ 8 w 18"/>
                <a:gd name="T9" fmla="*/ 1 h 11"/>
                <a:gd name="T10" fmla="*/ 1 w 18"/>
                <a:gd name="T11" fmla="*/ 5 h 11"/>
                <a:gd name="T12" fmla="*/ 1 w 18"/>
                <a:gd name="T13" fmla="*/ 6 h 11"/>
                <a:gd name="T14" fmla="*/ 8 w 18"/>
                <a:gd name="T15" fmla="*/ 10 h 11"/>
                <a:gd name="T16" fmla="*/ 10 w 18"/>
                <a:gd name="T17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1">
                  <a:moveTo>
                    <a:pt x="10" y="10"/>
                  </a:moveTo>
                  <a:cubicBezTo>
                    <a:pt x="17" y="6"/>
                    <a:pt x="17" y="6"/>
                    <a:pt x="17" y="6"/>
                  </a:cubicBezTo>
                  <a:cubicBezTo>
                    <a:pt x="18" y="6"/>
                    <a:pt x="18" y="5"/>
                    <a:pt x="17" y="5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0"/>
                    <a:pt x="9" y="0"/>
                    <a:pt x="8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9" y="11"/>
                    <a:pt x="10" y="11"/>
                    <a:pt x="10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8" name="Freeform 480"/>
            <p:cNvSpPr>
              <a:spLocks/>
            </p:cNvSpPr>
            <p:nvPr userDrawn="1"/>
          </p:nvSpPr>
          <p:spPr bwMode="auto">
            <a:xfrm>
              <a:off x="8066089" y="4160838"/>
              <a:ext cx="26988" cy="15875"/>
            </a:xfrm>
            <a:custGeom>
              <a:avLst/>
              <a:gdLst>
                <a:gd name="T0" fmla="*/ 7 w 17"/>
                <a:gd name="T1" fmla="*/ 9 h 10"/>
                <a:gd name="T2" fmla="*/ 10 w 17"/>
                <a:gd name="T3" fmla="*/ 9 h 10"/>
                <a:gd name="T4" fmla="*/ 17 w 17"/>
                <a:gd name="T5" fmla="*/ 5 h 10"/>
                <a:gd name="T6" fmla="*/ 17 w 17"/>
                <a:gd name="T7" fmla="*/ 4 h 10"/>
                <a:gd name="T8" fmla="*/ 10 w 17"/>
                <a:gd name="T9" fmla="*/ 0 h 10"/>
                <a:gd name="T10" fmla="*/ 7 w 17"/>
                <a:gd name="T11" fmla="*/ 0 h 10"/>
                <a:gd name="T12" fmla="*/ 0 w 17"/>
                <a:gd name="T13" fmla="*/ 4 h 10"/>
                <a:gd name="T14" fmla="*/ 0 w 17"/>
                <a:gd name="T15" fmla="*/ 5 h 10"/>
                <a:gd name="T16" fmla="*/ 7 w 17"/>
                <a:gd name="T17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7" y="9"/>
                  </a:moveTo>
                  <a:cubicBezTo>
                    <a:pt x="8" y="10"/>
                    <a:pt x="9" y="10"/>
                    <a:pt x="10" y="9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5"/>
                    <a:pt x="17" y="4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7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lnTo>
                    <a:pt x="7" y="9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9" name="Freeform 481"/>
            <p:cNvSpPr>
              <a:spLocks/>
            </p:cNvSpPr>
            <p:nvPr userDrawn="1"/>
          </p:nvSpPr>
          <p:spPr bwMode="auto">
            <a:xfrm>
              <a:off x="8089901" y="4187826"/>
              <a:ext cx="28575" cy="15875"/>
            </a:xfrm>
            <a:custGeom>
              <a:avLst/>
              <a:gdLst>
                <a:gd name="T0" fmla="*/ 10 w 18"/>
                <a:gd name="T1" fmla="*/ 0 h 10"/>
                <a:gd name="T2" fmla="*/ 8 w 18"/>
                <a:gd name="T3" fmla="*/ 0 h 10"/>
                <a:gd name="T4" fmla="*/ 1 w 18"/>
                <a:gd name="T5" fmla="*/ 4 h 10"/>
                <a:gd name="T6" fmla="*/ 1 w 18"/>
                <a:gd name="T7" fmla="*/ 6 h 10"/>
                <a:gd name="T8" fmla="*/ 8 w 18"/>
                <a:gd name="T9" fmla="*/ 10 h 10"/>
                <a:gd name="T10" fmla="*/ 10 w 18"/>
                <a:gd name="T11" fmla="*/ 10 h 10"/>
                <a:gd name="T12" fmla="*/ 17 w 18"/>
                <a:gd name="T13" fmla="*/ 6 h 10"/>
                <a:gd name="T14" fmla="*/ 17 w 18"/>
                <a:gd name="T15" fmla="*/ 4 h 10"/>
                <a:gd name="T16" fmla="*/ 10 w 18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10" y="0"/>
                  </a:moveTo>
                  <a:cubicBezTo>
                    <a:pt x="10" y="0"/>
                    <a:pt x="9" y="0"/>
                    <a:pt x="8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9" y="10"/>
                    <a:pt x="10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8" y="5"/>
                    <a:pt x="18" y="5"/>
                    <a:pt x="17" y="4"/>
                  </a:cubicBezTo>
                  <a:lnTo>
                    <a:pt x="10" y="0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0" name="Freeform 482"/>
            <p:cNvSpPr>
              <a:spLocks/>
            </p:cNvSpPr>
            <p:nvPr userDrawn="1"/>
          </p:nvSpPr>
          <p:spPr bwMode="auto">
            <a:xfrm>
              <a:off x="8107364" y="4178301"/>
              <a:ext cx="26988" cy="15875"/>
            </a:xfrm>
            <a:custGeom>
              <a:avLst/>
              <a:gdLst>
                <a:gd name="T0" fmla="*/ 10 w 17"/>
                <a:gd name="T1" fmla="*/ 0 h 10"/>
                <a:gd name="T2" fmla="*/ 7 w 17"/>
                <a:gd name="T3" fmla="*/ 0 h 10"/>
                <a:gd name="T4" fmla="*/ 0 w 17"/>
                <a:gd name="T5" fmla="*/ 4 h 10"/>
                <a:gd name="T6" fmla="*/ 0 w 17"/>
                <a:gd name="T7" fmla="*/ 6 h 10"/>
                <a:gd name="T8" fmla="*/ 7 w 17"/>
                <a:gd name="T9" fmla="*/ 10 h 10"/>
                <a:gd name="T10" fmla="*/ 10 w 17"/>
                <a:gd name="T11" fmla="*/ 10 h 10"/>
                <a:gd name="T12" fmla="*/ 17 w 17"/>
                <a:gd name="T13" fmla="*/ 6 h 10"/>
                <a:gd name="T14" fmla="*/ 17 w 17"/>
                <a:gd name="T15" fmla="*/ 4 h 10"/>
                <a:gd name="T16" fmla="*/ 10 w 17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0"/>
                  </a:moveTo>
                  <a:cubicBezTo>
                    <a:pt x="9" y="0"/>
                    <a:pt x="8" y="0"/>
                    <a:pt x="7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5"/>
                    <a:pt x="17" y="5"/>
                    <a:pt x="17" y="4"/>
                  </a:cubicBezTo>
                  <a:lnTo>
                    <a:pt x="10" y="0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1" name="Freeform 483"/>
            <p:cNvSpPr>
              <a:spLocks/>
            </p:cNvSpPr>
            <p:nvPr userDrawn="1"/>
          </p:nvSpPr>
          <p:spPr bwMode="auto">
            <a:xfrm>
              <a:off x="8037514" y="4170363"/>
              <a:ext cx="39688" cy="22225"/>
            </a:xfrm>
            <a:custGeom>
              <a:avLst/>
              <a:gdLst>
                <a:gd name="T0" fmla="*/ 24 w 25"/>
                <a:gd name="T1" fmla="*/ 4 h 14"/>
                <a:gd name="T2" fmla="*/ 17 w 25"/>
                <a:gd name="T3" fmla="*/ 0 h 14"/>
                <a:gd name="T4" fmla="*/ 15 w 25"/>
                <a:gd name="T5" fmla="*/ 0 h 14"/>
                <a:gd name="T6" fmla="*/ 1 w 25"/>
                <a:gd name="T7" fmla="*/ 8 h 14"/>
                <a:gd name="T8" fmla="*/ 1 w 25"/>
                <a:gd name="T9" fmla="*/ 9 h 14"/>
                <a:gd name="T10" fmla="*/ 8 w 25"/>
                <a:gd name="T11" fmla="*/ 13 h 14"/>
                <a:gd name="T12" fmla="*/ 10 w 25"/>
                <a:gd name="T13" fmla="*/ 13 h 14"/>
                <a:gd name="T14" fmla="*/ 24 w 25"/>
                <a:gd name="T15" fmla="*/ 5 h 14"/>
                <a:gd name="T16" fmla="*/ 24 w 25"/>
                <a:gd name="T17" fmla="*/ 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14">
                  <a:moveTo>
                    <a:pt x="24" y="4"/>
                  </a:moveTo>
                  <a:cubicBezTo>
                    <a:pt x="17" y="0"/>
                    <a:pt x="17" y="0"/>
                    <a:pt x="17" y="0"/>
                  </a:cubicBezTo>
                  <a:cubicBezTo>
                    <a:pt x="16" y="0"/>
                    <a:pt x="16" y="0"/>
                    <a:pt x="15" y="0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8"/>
                    <a:pt x="0" y="9"/>
                    <a:pt x="1" y="9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9" y="14"/>
                    <a:pt x="10" y="14"/>
                    <a:pt x="10" y="13"/>
                  </a:cubicBezTo>
                  <a:cubicBezTo>
                    <a:pt x="24" y="5"/>
                    <a:pt x="24" y="5"/>
                    <a:pt x="24" y="5"/>
                  </a:cubicBezTo>
                  <a:cubicBezTo>
                    <a:pt x="25" y="5"/>
                    <a:pt x="25" y="4"/>
                    <a:pt x="24" y="4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2" name="Freeform 484"/>
            <p:cNvSpPr>
              <a:spLocks/>
            </p:cNvSpPr>
            <p:nvPr userDrawn="1"/>
          </p:nvSpPr>
          <p:spPr bwMode="auto">
            <a:xfrm>
              <a:off x="8056564" y="4175126"/>
              <a:ext cx="47625" cy="26988"/>
            </a:xfrm>
            <a:custGeom>
              <a:avLst/>
              <a:gdLst>
                <a:gd name="T0" fmla="*/ 29 w 30"/>
                <a:gd name="T1" fmla="*/ 4 h 17"/>
                <a:gd name="T2" fmla="*/ 22 w 30"/>
                <a:gd name="T3" fmla="*/ 0 h 17"/>
                <a:gd name="T4" fmla="*/ 20 w 30"/>
                <a:gd name="T5" fmla="*/ 0 h 17"/>
                <a:gd name="T6" fmla="*/ 1 w 30"/>
                <a:gd name="T7" fmla="*/ 12 h 17"/>
                <a:gd name="T8" fmla="*/ 1 w 30"/>
                <a:gd name="T9" fmla="*/ 13 h 17"/>
                <a:gd name="T10" fmla="*/ 8 w 30"/>
                <a:gd name="T11" fmla="*/ 17 h 17"/>
                <a:gd name="T12" fmla="*/ 10 w 30"/>
                <a:gd name="T13" fmla="*/ 17 h 17"/>
                <a:gd name="T14" fmla="*/ 29 w 30"/>
                <a:gd name="T15" fmla="*/ 6 h 17"/>
                <a:gd name="T16" fmla="*/ 29 w 30"/>
                <a:gd name="T17" fmla="*/ 4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" h="17">
                  <a:moveTo>
                    <a:pt x="29" y="4"/>
                  </a:move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0" y="0"/>
                    <a:pt x="20" y="0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0" y="12"/>
                    <a:pt x="0" y="13"/>
                    <a:pt x="1" y="13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8" y="17"/>
                    <a:pt x="9" y="17"/>
                    <a:pt x="10" y="17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30" y="5"/>
                    <a:pt x="30" y="5"/>
                    <a:pt x="29" y="4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3" name="Freeform 485"/>
            <p:cNvSpPr>
              <a:spLocks/>
            </p:cNvSpPr>
            <p:nvPr userDrawn="1"/>
          </p:nvSpPr>
          <p:spPr bwMode="auto">
            <a:xfrm>
              <a:off x="8066089" y="4108451"/>
              <a:ext cx="17463" cy="11113"/>
            </a:xfrm>
            <a:custGeom>
              <a:avLst/>
              <a:gdLst>
                <a:gd name="T0" fmla="*/ 5 w 11"/>
                <a:gd name="T1" fmla="*/ 7 h 7"/>
                <a:gd name="T2" fmla="*/ 7 w 11"/>
                <a:gd name="T3" fmla="*/ 7 h 7"/>
                <a:gd name="T4" fmla="*/ 11 w 11"/>
                <a:gd name="T5" fmla="*/ 4 h 7"/>
                <a:gd name="T6" fmla="*/ 11 w 11"/>
                <a:gd name="T7" fmla="*/ 3 h 7"/>
                <a:gd name="T8" fmla="*/ 7 w 11"/>
                <a:gd name="T9" fmla="*/ 1 h 7"/>
                <a:gd name="T10" fmla="*/ 5 w 11"/>
                <a:gd name="T11" fmla="*/ 1 h 7"/>
                <a:gd name="T12" fmla="*/ 1 w 11"/>
                <a:gd name="T13" fmla="*/ 3 h 7"/>
                <a:gd name="T14" fmla="*/ 1 w 11"/>
                <a:gd name="T15" fmla="*/ 4 h 7"/>
                <a:gd name="T16" fmla="*/ 5 w 11"/>
                <a:gd name="T1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7">
                  <a:moveTo>
                    <a:pt x="5" y="7"/>
                  </a:moveTo>
                  <a:cubicBezTo>
                    <a:pt x="6" y="7"/>
                    <a:pt x="6" y="7"/>
                    <a:pt x="7" y="7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3"/>
                    <a:pt x="11" y="3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6" y="0"/>
                    <a:pt x="6" y="0"/>
                    <a:pt x="5" y="1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4"/>
                    <a:pt x="1" y="4"/>
                  </a:cubicBezTo>
                  <a:lnTo>
                    <a:pt x="5" y="7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4" name="Freeform 486"/>
            <p:cNvSpPr>
              <a:spLocks/>
            </p:cNvSpPr>
            <p:nvPr userDrawn="1"/>
          </p:nvSpPr>
          <p:spPr bwMode="auto">
            <a:xfrm>
              <a:off x="8056564" y="4114801"/>
              <a:ext cx="17463" cy="11113"/>
            </a:xfrm>
            <a:custGeom>
              <a:avLst/>
              <a:gdLst>
                <a:gd name="T0" fmla="*/ 4 w 11"/>
                <a:gd name="T1" fmla="*/ 6 h 7"/>
                <a:gd name="T2" fmla="*/ 6 w 11"/>
                <a:gd name="T3" fmla="*/ 6 h 7"/>
                <a:gd name="T4" fmla="*/ 10 w 11"/>
                <a:gd name="T5" fmla="*/ 4 h 7"/>
                <a:gd name="T6" fmla="*/ 10 w 11"/>
                <a:gd name="T7" fmla="*/ 3 h 7"/>
                <a:gd name="T8" fmla="*/ 6 w 11"/>
                <a:gd name="T9" fmla="*/ 0 h 7"/>
                <a:gd name="T10" fmla="*/ 4 w 11"/>
                <a:gd name="T11" fmla="*/ 0 h 7"/>
                <a:gd name="T12" fmla="*/ 0 w 11"/>
                <a:gd name="T13" fmla="*/ 3 h 7"/>
                <a:gd name="T14" fmla="*/ 0 w 11"/>
                <a:gd name="T15" fmla="*/ 4 h 7"/>
                <a:gd name="T16" fmla="*/ 4 w 11"/>
                <a:gd name="T17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7">
                  <a:moveTo>
                    <a:pt x="4" y="6"/>
                  </a:moveTo>
                  <a:cubicBezTo>
                    <a:pt x="5" y="7"/>
                    <a:pt x="5" y="7"/>
                    <a:pt x="6" y="6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1" y="4"/>
                    <a:pt x="11" y="3"/>
                    <a:pt x="10" y="3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5" y="0"/>
                    <a:pt x="5" y="0"/>
                    <a:pt x="4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lnTo>
                    <a:pt x="4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5" name="Freeform 487"/>
            <p:cNvSpPr>
              <a:spLocks/>
            </p:cNvSpPr>
            <p:nvPr userDrawn="1"/>
          </p:nvSpPr>
          <p:spPr bwMode="auto">
            <a:xfrm>
              <a:off x="8077201" y="4102101"/>
              <a:ext cx="17463" cy="11113"/>
            </a:xfrm>
            <a:custGeom>
              <a:avLst/>
              <a:gdLst>
                <a:gd name="T0" fmla="*/ 5 w 11"/>
                <a:gd name="T1" fmla="*/ 7 h 7"/>
                <a:gd name="T2" fmla="*/ 6 w 11"/>
                <a:gd name="T3" fmla="*/ 7 h 7"/>
                <a:gd name="T4" fmla="*/ 11 w 11"/>
                <a:gd name="T5" fmla="*/ 4 h 7"/>
                <a:gd name="T6" fmla="*/ 11 w 11"/>
                <a:gd name="T7" fmla="*/ 3 h 7"/>
                <a:gd name="T8" fmla="*/ 6 w 11"/>
                <a:gd name="T9" fmla="*/ 1 h 7"/>
                <a:gd name="T10" fmla="*/ 5 w 11"/>
                <a:gd name="T11" fmla="*/ 1 h 7"/>
                <a:gd name="T12" fmla="*/ 1 w 11"/>
                <a:gd name="T13" fmla="*/ 3 h 7"/>
                <a:gd name="T14" fmla="*/ 1 w 11"/>
                <a:gd name="T15" fmla="*/ 4 h 7"/>
                <a:gd name="T16" fmla="*/ 5 w 11"/>
                <a:gd name="T1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7">
                  <a:moveTo>
                    <a:pt x="5" y="7"/>
                  </a:moveTo>
                  <a:cubicBezTo>
                    <a:pt x="5" y="7"/>
                    <a:pt x="6" y="7"/>
                    <a:pt x="6" y="7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3"/>
                    <a:pt x="11" y="3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5" y="0"/>
                    <a:pt x="5" y="1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4"/>
                    <a:pt x="1" y="4"/>
                  </a:cubicBezTo>
                  <a:lnTo>
                    <a:pt x="5" y="7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6" name="Freeform 488"/>
            <p:cNvSpPr>
              <a:spLocks/>
            </p:cNvSpPr>
            <p:nvPr userDrawn="1"/>
          </p:nvSpPr>
          <p:spPr bwMode="auto">
            <a:xfrm>
              <a:off x="8099426" y="4089401"/>
              <a:ext cx="17463" cy="11113"/>
            </a:xfrm>
            <a:custGeom>
              <a:avLst/>
              <a:gdLst>
                <a:gd name="T0" fmla="*/ 5 w 11"/>
                <a:gd name="T1" fmla="*/ 7 h 7"/>
                <a:gd name="T2" fmla="*/ 6 w 11"/>
                <a:gd name="T3" fmla="*/ 7 h 7"/>
                <a:gd name="T4" fmla="*/ 10 w 11"/>
                <a:gd name="T5" fmla="*/ 4 h 7"/>
                <a:gd name="T6" fmla="*/ 10 w 11"/>
                <a:gd name="T7" fmla="*/ 3 h 7"/>
                <a:gd name="T8" fmla="*/ 6 w 11"/>
                <a:gd name="T9" fmla="*/ 1 h 7"/>
                <a:gd name="T10" fmla="*/ 5 w 11"/>
                <a:gd name="T11" fmla="*/ 1 h 7"/>
                <a:gd name="T12" fmla="*/ 0 w 11"/>
                <a:gd name="T13" fmla="*/ 3 h 7"/>
                <a:gd name="T14" fmla="*/ 0 w 11"/>
                <a:gd name="T15" fmla="*/ 4 h 7"/>
                <a:gd name="T16" fmla="*/ 5 w 11"/>
                <a:gd name="T1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7">
                  <a:moveTo>
                    <a:pt x="5" y="7"/>
                  </a:moveTo>
                  <a:cubicBezTo>
                    <a:pt x="5" y="7"/>
                    <a:pt x="6" y="7"/>
                    <a:pt x="6" y="7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1" y="4"/>
                    <a:pt x="11" y="4"/>
                    <a:pt x="10" y="3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5" y="0"/>
                    <a:pt x="5" y="1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lnTo>
                    <a:pt x="5" y="7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7" name="Freeform 489"/>
            <p:cNvSpPr>
              <a:spLocks/>
            </p:cNvSpPr>
            <p:nvPr userDrawn="1"/>
          </p:nvSpPr>
          <p:spPr bwMode="auto">
            <a:xfrm>
              <a:off x="8088314" y="4095751"/>
              <a:ext cx="17463" cy="11113"/>
            </a:xfrm>
            <a:custGeom>
              <a:avLst/>
              <a:gdLst>
                <a:gd name="T0" fmla="*/ 5 w 11"/>
                <a:gd name="T1" fmla="*/ 7 h 7"/>
                <a:gd name="T2" fmla="*/ 6 w 11"/>
                <a:gd name="T3" fmla="*/ 7 h 7"/>
                <a:gd name="T4" fmla="*/ 11 w 11"/>
                <a:gd name="T5" fmla="*/ 4 h 7"/>
                <a:gd name="T6" fmla="*/ 11 w 11"/>
                <a:gd name="T7" fmla="*/ 3 h 7"/>
                <a:gd name="T8" fmla="*/ 6 w 11"/>
                <a:gd name="T9" fmla="*/ 1 h 7"/>
                <a:gd name="T10" fmla="*/ 5 w 11"/>
                <a:gd name="T11" fmla="*/ 1 h 7"/>
                <a:gd name="T12" fmla="*/ 0 w 11"/>
                <a:gd name="T13" fmla="*/ 3 h 7"/>
                <a:gd name="T14" fmla="*/ 0 w 11"/>
                <a:gd name="T15" fmla="*/ 4 h 7"/>
                <a:gd name="T16" fmla="*/ 5 w 11"/>
                <a:gd name="T1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7">
                  <a:moveTo>
                    <a:pt x="5" y="7"/>
                  </a:moveTo>
                  <a:cubicBezTo>
                    <a:pt x="5" y="7"/>
                    <a:pt x="6" y="7"/>
                    <a:pt x="6" y="7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3"/>
                    <a:pt x="11" y="3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5" y="0"/>
                    <a:pt x="5" y="1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lnTo>
                    <a:pt x="5" y="7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8" name="Freeform 490"/>
            <p:cNvSpPr>
              <a:spLocks/>
            </p:cNvSpPr>
            <p:nvPr userDrawn="1"/>
          </p:nvSpPr>
          <p:spPr bwMode="auto">
            <a:xfrm>
              <a:off x="8174039" y="4046538"/>
              <a:ext cx="17463" cy="11113"/>
            </a:xfrm>
            <a:custGeom>
              <a:avLst/>
              <a:gdLst>
                <a:gd name="T0" fmla="*/ 5 w 11"/>
                <a:gd name="T1" fmla="*/ 6 h 7"/>
                <a:gd name="T2" fmla="*/ 6 w 11"/>
                <a:gd name="T3" fmla="*/ 6 h 7"/>
                <a:gd name="T4" fmla="*/ 11 w 11"/>
                <a:gd name="T5" fmla="*/ 4 h 7"/>
                <a:gd name="T6" fmla="*/ 11 w 11"/>
                <a:gd name="T7" fmla="*/ 3 h 7"/>
                <a:gd name="T8" fmla="*/ 6 w 11"/>
                <a:gd name="T9" fmla="*/ 0 h 7"/>
                <a:gd name="T10" fmla="*/ 5 w 11"/>
                <a:gd name="T11" fmla="*/ 0 h 7"/>
                <a:gd name="T12" fmla="*/ 0 w 11"/>
                <a:gd name="T13" fmla="*/ 3 h 7"/>
                <a:gd name="T14" fmla="*/ 0 w 11"/>
                <a:gd name="T15" fmla="*/ 4 h 7"/>
                <a:gd name="T16" fmla="*/ 5 w 11"/>
                <a:gd name="T17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7">
                  <a:moveTo>
                    <a:pt x="5" y="6"/>
                  </a:moveTo>
                  <a:cubicBezTo>
                    <a:pt x="5" y="7"/>
                    <a:pt x="6" y="7"/>
                    <a:pt x="6" y="6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4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9" name="Freeform 491"/>
            <p:cNvSpPr>
              <a:spLocks/>
            </p:cNvSpPr>
            <p:nvPr userDrawn="1"/>
          </p:nvSpPr>
          <p:spPr bwMode="auto">
            <a:xfrm>
              <a:off x="8162926" y="4052888"/>
              <a:ext cx="17463" cy="9525"/>
            </a:xfrm>
            <a:custGeom>
              <a:avLst/>
              <a:gdLst>
                <a:gd name="T0" fmla="*/ 5 w 11"/>
                <a:gd name="T1" fmla="*/ 6 h 6"/>
                <a:gd name="T2" fmla="*/ 6 w 11"/>
                <a:gd name="T3" fmla="*/ 6 h 6"/>
                <a:gd name="T4" fmla="*/ 11 w 11"/>
                <a:gd name="T5" fmla="*/ 4 h 6"/>
                <a:gd name="T6" fmla="*/ 11 w 11"/>
                <a:gd name="T7" fmla="*/ 3 h 6"/>
                <a:gd name="T8" fmla="*/ 6 w 11"/>
                <a:gd name="T9" fmla="*/ 0 h 6"/>
                <a:gd name="T10" fmla="*/ 5 w 11"/>
                <a:gd name="T11" fmla="*/ 0 h 6"/>
                <a:gd name="T12" fmla="*/ 0 w 11"/>
                <a:gd name="T13" fmla="*/ 3 h 6"/>
                <a:gd name="T14" fmla="*/ 0 w 11"/>
                <a:gd name="T15" fmla="*/ 4 h 6"/>
                <a:gd name="T16" fmla="*/ 5 w 11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5" y="6"/>
                  </a:moveTo>
                  <a:cubicBezTo>
                    <a:pt x="5" y="6"/>
                    <a:pt x="6" y="6"/>
                    <a:pt x="6" y="6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4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0" name="Freeform 492"/>
            <p:cNvSpPr>
              <a:spLocks/>
            </p:cNvSpPr>
            <p:nvPr userDrawn="1"/>
          </p:nvSpPr>
          <p:spPr bwMode="auto">
            <a:xfrm>
              <a:off x="8151814" y="4059238"/>
              <a:ext cx="17463" cy="9525"/>
            </a:xfrm>
            <a:custGeom>
              <a:avLst/>
              <a:gdLst>
                <a:gd name="T0" fmla="*/ 5 w 11"/>
                <a:gd name="T1" fmla="*/ 6 h 6"/>
                <a:gd name="T2" fmla="*/ 6 w 11"/>
                <a:gd name="T3" fmla="*/ 6 h 6"/>
                <a:gd name="T4" fmla="*/ 11 w 11"/>
                <a:gd name="T5" fmla="*/ 4 h 6"/>
                <a:gd name="T6" fmla="*/ 11 w 11"/>
                <a:gd name="T7" fmla="*/ 3 h 6"/>
                <a:gd name="T8" fmla="*/ 6 w 11"/>
                <a:gd name="T9" fmla="*/ 0 h 6"/>
                <a:gd name="T10" fmla="*/ 5 w 11"/>
                <a:gd name="T11" fmla="*/ 0 h 6"/>
                <a:gd name="T12" fmla="*/ 1 w 11"/>
                <a:gd name="T13" fmla="*/ 3 h 6"/>
                <a:gd name="T14" fmla="*/ 1 w 11"/>
                <a:gd name="T15" fmla="*/ 4 h 6"/>
                <a:gd name="T16" fmla="*/ 5 w 11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5" y="6"/>
                  </a:moveTo>
                  <a:cubicBezTo>
                    <a:pt x="5" y="6"/>
                    <a:pt x="6" y="6"/>
                    <a:pt x="6" y="6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3"/>
                    <a:pt x="1" y="4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1" name="Freeform 493"/>
            <p:cNvSpPr>
              <a:spLocks/>
            </p:cNvSpPr>
            <p:nvPr userDrawn="1"/>
          </p:nvSpPr>
          <p:spPr bwMode="auto">
            <a:xfrm>
              <a:off x="8172451" y="4059238"/>
              <a:ext cx="28575" cy="15875"/>
            </a:xfrm>
            <a:custGeom>
              <a:avLst/>
              <a:gdLst>
                <a:gd name="T0" fmla="*/ 8 w 18"/>
                <a:gd name="T1" fmla="*/ 0 h 10"/>
                <a:gd name="T2" fmla="*/ 1 w 18"/>
                <a:gd name="T3" fmla="*/ 4 h 10"/>
                <a:gd name="T4" fmla="*/ 1 w 18"/>
                <a:gd name="T5" fmla="*/ 5 h 10"/>
                <a:gd name="T6" fmla="*/ 8 w 18"/>
                <a:gd name="T7" fmla="*/ 9 h 10"/>
                <a:gd name="T8" fmla="*/ 10 w 18"/>
                <a:gd name="T9" fmla="*/ 9 h 10"/>
                <a:gd name="T10" fmla="*/ 17 w 18"/>
                <a:gd name="T11" fmla="*/ 5 h 10"/>
                <a:gd name="T12" fmla="*/ 17 w 18"/>
                <a:gd name="T13" fmla="*/ 4 h 10"/>
                <a:gd name="T14" fmla="*/ 10 w 18"/>
                <a:gd name="T15" fmla="*/ 0 h 10"/>
                <a:gd name="T16" fmla="*/ 8 w 18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8" y="0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1" y="5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10"/>
                    <a:pt x="9" y="10"/>
                    <a:pt x="10" y="9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8" y="5"/>
                    <a:pt x="18" y="4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2" name="Freeform 494"/>
            <p:cNvSpPr>
              <a:spLocks/>
            </p:cNvSpPr>
            <p:nvPr userDrawn="1"/>
          </p:nvSpPr>
          <p:spPr bwMode="auto">
            <a:xfrm>
              <a:off x="8142289" y="4065588"/>
              <a:ext cx="17463" cy="9525"/>
            </a:xfrm>
            <a:custGeom>
              <a:avLst/>
              <a:gdLst>
                <a:gd name="T0" fmla="*/ 4 w 11"/>
                <a:gd name="T1" fmla="*/ 6 h 6"/>
                <a:gd name="T2" fmla="*/ 6 w 11"/>
                <a:gd name="T3" fmla="*/ 6 h 6"/>
                <a:gd name="T4" fmla="*/ 10 w 11"/>
                <a:gd name="T5" fmla="*/ 3 h 6"/>
                <a:gd name="T6" fmla="*/ 10 w 11"/>
                <a:gd name="T7" fmla="*/ 3 h 6"/>
                <a:gd name="T8" fmla="*/ 6 w 11"/>
                <a:gd name="T9" fmla="*/ 0 h 6"/>
                <a:gd name="T10" fmla="*/ 4 w 11"/>
                <a:gd name="T11" fmla="*/ 0 h 6"/>
                <a:gd name="T12" fmla="*/ 0 w 11"/>
                <a:gd name="T13" fmla="*/ 3 h 6"/>
                <a:gd name="T14" fmla="*/ 0 w 11"/>
                <a:gd name="T15" fmla="*/ 3 h 6"/>
                <a:gd name="T16" fmla="*/ 4 w 11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4" y="6"/>
                  </a:moveTo>
                  <a:cubicBezTo>
                    <a:pt x="5" y="6"/>
                    <a:pt x="5" y="6"/>
                    <a:pt x="6" y="6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1" y="3"/>
                    <a:pt x="11" y="3"/>
                    <a:pt x="10" y="3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5" y="0"/>
                    <a:pt x="5" y="0"/>
                    <a:pt x="4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lnTo>
                    <a:pt x="4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3" name="Freeform 495"/>
            <p:cNvSpPr>
              <a:spLocks/>
            </p:cNvSpPr>
            <p:nvPr userDrawn="1"/>
          </p:nvSpPr>
          <p:spPr bwMode="auto">
            <a:xfrm>
              <a:off x="8196264" y="4064001"/>
              <a:ext cx="28575" cy="15875"/>
            </a:xfrm>
            <a:custGeom>
              <a:avLst/>
              <a:gdLst>
                <a:gd name="T0" fmla="*/ 8 w 18"/>
                <a:gd name="T1" fmla="*/ 0 h 10"/>
                <a:gd name="T2" fmla="*/ 1 w 18"/>
                <a:gd name="T3" fmla="*/ 4 h 10"/>
                <a:gd name="T4" fmla="*/ 1 w 18"/>
                <a:gd name="T5" fmla="*/ 6 h 10"/>
                <a:gd name="T6" fmla="*/ 8 w 18"/>
                <a:gd name="T7" fmla="*/ 10 h 10"/>
                <a:gd name="T8" fmla="*/ 10 w 18"/>
                <a:gd name="T9" fmla="*/ 10 h 10"/>
                <a:gd name="T10" fmla="*/ 17 w 18"/>
                <a:gd name="T11" fmla="*/ 6 h 10"/>
                <a:gd name="T12" fmla="*/ 17 w 18"/>
                <a:gd name="T13" fmla="*/ 4 h 10"/>
                <a:gd name="T14" fmla="*/ 10 w 18"/>
                <a:gd name="T15" fmla="*/ 0 h 10"/>
                <a:gd name="T16" fmla="*/ 8 w 18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8" y="0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8" y="5"/>
                    <a:pt x="18" y="5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4" name="Freeform 496"/>
            <p:cNvSpPr>
              <a:spLocks/>
            </p:cNvSpPr>
            <p:nvPr userDrawn="1"/>
          </p:nvSpPr>
          <p:spPr bwMode="auto">
            <a:xfrm>
              <a:off x="8131176" y="4071938"/>
              <a:ext cx="17463" cy="9525"/>
            </a:xfrm>
            <a:custGeom>
              <a:avLst/>
              <a:gdLst>
                <a:gd name="T0" fmla="*/ 5 w 11"/>
                <a:gd name="T1" fmla="*/ 6 h 6"/>
                <a:gd name="T2" fmla="*/ 6 w 11"/>
                <a:gd name="T3" fmla="*/ 6 h 6"/>
                <a:gd name="T4" fmla="*/ 11 w 11"/>
                <a:gd name="T5" fmla="*/ 3 h 6"/>
                <a:gd name="T6" fmla="*/ 11 w 11"/>
                <a:gd name="T7" fmla="*/ 2 h 6"/>
                <a:gd name="T8" fmla="*/ 6 w 11"/>
                <a:gd name="T9" fmla="*/ 0 h 6"/>
                <a:gd name="T10" fmla="*/ 5 w 11"/>
                <a:gd name="T11" fmla="*/ 0 h 6"/>
                <a:gd name="T12" fmla="*/ 0 w 11"/>
                <a:gd name="T13" fmla="*/ 2 h 6"/>
                <a:gd name="T14" fmla="*/ 1 w 11"/>
                <a:gd name="T15" fmla="*/ 3 h 6"/>
                <a:gd name="T16" fmla="*/ 5 w 11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5" y="6"/>
                  </a:moveTo>
                  <a:cubicBezTo>
                    <a:pt x="5" y="6"/>
                    <a:pt x="6" y="6"/>
                    <a:pt x="6" y="6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3"/>
                    <a:pt x="11" y="3"/>
                    <a:pt x="11" y="2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1" y="3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5" name="Freeform 497"/>
            <p:cNvSpPr>
              <a:spLocks/>
            </p:cNvSpPr>
            <p:nvPr userDrawn="1"/>
          </p:nvSpPr>
          <p:spPr bwMode="auto">
            <a:xfrm>
              <a:off x="8154989" y="4068763"/>
              <a:ext cx="28575" cy="15875"/>
            </a:xfrm>
            <a:custGeom>
              <a:avLst/>
              <a:gdLst>
                <a:gd name="T0" fmla="*/ 8 w 18"/>
                <a:gd name="T1" fmla="*/ 0 h 10"/>
                <a:gd name="T2" fmla="*/ 1 w 18"/>
                <a:gd name="T3" fmla="*/ 4 h 10"/>
                <a:gd name="T4" fmla="*/ 1 w 18"/>
                <a:gd name="T5" fmla="*/ 6 h 10"/>
                <a:gd name="T6" fmla="*/ 8 w 18"/>
                <a:gd name="T7" fmla="*/ 10 h 10"/>
                <a:gd name="T8" fmla="*/ 10 w 18"/>
                <a:gd name="T9" fmla="*/ 10 h 10"/>
                <a:gd name="T10" fmla="*/ 17 w 18"/>
                <a:gd name="T11" fmla="*/ 6 h 10"/>
                <a:gd name="T12" fmla="*/ 17 w 18"/>
                <a:gd name="T13" fmla="*/ 4 h 10"/>
                <a:gd name="T14" fmla="*/ 10 w 18"/>
                <a:gd name="T15" fmla="*/ 0 h 10"/>
                <a:gd name="T16" fmla="*/ 8 w 18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8" y="0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9" y="10"/>
                    <a:pt x="10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8" y="5"/>
                    <a:pt x="18" y="5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9" y="0"/>
                    <a:pt x="8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6" name="Freeform 498"/>
            <p:cNvSpPr>
              <a:spLocks/>
            </p:cNvSpPr>
            <p:nvPr userDrawn="1"/>
          </p:nvSpPr>
          <p:spPr bwMode="auto">
            <a:xfrm>
              <a:off x="8218489" y="4071938"/>
              <a:ext cx="26988" cy="15875"/>
            </a:xfrm>
            <a:custGeom>
              <a:avLst/>
              <a:gdLst>
                <a:gd name="T0" fmla="*/ 10 w 17"/>
                <a:gd name="T1" fmla="*/ 9 h 10"/>
                <a:gd name="T2" fmla="*/ 17 w 17"/>
                <a:gd name="T3" fmla="*/ 5 h 10"/>
                <a:gd name="T4" fmla="*/ 17 w 17"/>
                <a:gd name="T5" fmla="*/ 4 h 10"/>
                <a:gd name="T6" fmla="*/ 10 w 17"/>
                <a:gd name="T7" fmla="*/ 0 h 10"/>
                <a:gd name="T8" fmla="*/ 8 w 17"/>
                <a:gd name="T9" fmla="*/ 0 h 10"/>
                <a:gd name="T10" fmla="*/ 1 w 17"/>
                <a:gd name="T11" fmla="*/ 4 h 10"/>
                <a:gd name="T12" fmla="*/ 1 w 17"/>
                <a:gd name="T13" fmla="*/ 5 h 10"/>
                <a:gd name="T14" fmla="*/ 8 w 17"/>
                <a:gd name="T15" fmla="*/ 9 h 10"/>
                <a:gd name="T16" fmla="*/ 10 w 17"/>
                <a:gd name="T17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9"/>
                  </a:moveTo>
                  <a:cubicBezTo>
                    <a:pt x="17" y="5"/>
                    <a:pt x="17" y="5"/>
                    <a:pt x="17" y="5"/>
                  </a:cubicBezTo>
                  <a:cubicBezTo>
                    <a:pt x="17" y="5"/>
                    <a:pt x="17" y="4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8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1" y="5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10"/>
                    <a:pt x="9" y="10"/>
                    <a:pt x="10" y="9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7" name="Freeform 499"/>
            <p:cNvSpPr>
              <a:spLocks/>
            </p:cNvSpPr>
            <p:nvPr userDrawn="1"/>
          </p:nvSpPr>
          <p:spPr bwMode="auto">
            <a:xfrm>
              <a:off x="8178801" y="4073526"/>
              <a:ext cx="28575" cy="15875"/>
            </a:xfrm>
            <a:custGeom>
              <a:avLst/>
              <a:gdLst>
                <a:gd name="T0" fmla="*/ 8 w 18"/>
                <a:gd name="T1" fmla="*/ 1 h 10"/>
                <a:gd name="T2" fmla="*/ 1 w 18"/>
                <a:gd name="T3" fmla="*/ 5 h 10"/>
                <a:gd name="T4" fmla="*/ 1 w 18"/>
                <a:gd name="T5" fmla="*/ 6 h 10"/>
                <a:gd name="T6" fmla="*/ 8 w 18"/>
                <a:gd name="T7" fmla="*/ 10 h 10"/>
                <a:gd name="T8" fmla="*/ 10 w 18"/>
                <a:gd name="T9" fmla="*/ 10 h 10"/>
                <a:gd name="T10" fmla="*/ 17 w 18"/>
                <a:gd name="T11" fmla="*/ 6 h 10"/>
                <a:gd name="T12" fmla="*/ 17 w 18"/>
                <a:gd name="T13" fmla="*/ 5 h 10"/>
                <a:gd name="T14" fmla="*/ 10 w 18"/>
                <a:gd name="T15" fmla="*/ 1 h 10"/>
                <a:gd name="T16" fmla="*/ 8 w 18"/>
                <a:gd name="T1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8" y="1"/>
                  </a:move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9" y="10"/>
                    <a:pt x="10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8" y="6"/>
                    <a:pt x="18" y="5"/>
                    <a:pt x="17" y="5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0"/>
                    <a:pt x="9" y="0"/>
                    <a:pt x="8" y="1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8" name="Freeform 500"/>
            <p:cNvSpPr>
              <a:spLocks/>
            </p:cNvSpPr>
            <p:nvPr userDrawn="1"/>
          </p:nvSpPr>
          <p:spPr bwMode="auto">
            <a:xfrm>
              <a:off x="8245476" y="4076701"/>
              <a:ext cx="28575" cy="15875"/>
            </a:xfrm>
            <a:custGeom>
              <a:avLst/>
              <a:gdLst>
                <a:gd name="T0" fmla="*/ 10 w 18"/>
                <a:gd name="T1" fmla="*/ 10 h 10"/>
                <a:gd name="T2" fmla="*/ 17 w 18"/>
                <a:gd name="T3" fmla="*/ 6 h 10"/>
                <a:gd name="T4" fmla="*/ 17 w 18"/>
                <a:gd name="T5" fmla="*/ 4 h 10"/>
                <a:gd name="T6" fmla="*/ 10 w 18"/>
                <a:gd name="T7" fmla="*/ 0 h 10"/>
                <a:gd name="T8" fmla="*/ 8 w 18"/>
                <a:gd name="T9" fmla="*/ 0 h 10"/>
                <a:gd name="T10" fmla="*/ 1 w 18"/>
                <a:gd name="T11" fmla="*/ 4 h 10"/>
                <a:gd name="T12" fmla="*/ 1 w 18"/>
                <a:gd name="T13" fmla="*/ 6 h 10"/>
                <a:gd name="T14" fmla="*/ 8 w 18"/>
                <a:gd name="T15" fmla="*/ 10 h 10"/>
                <a:gd name="T16" fmla="*/ 10 w 18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10" y="10"/>
                  </a:moveTo>
                  <a:cubicBezTo>
                    <a:pt x="17" y="6"/>
                    <a:pt x="17" y="6"/>
                    <a:pt x="17" y="6"/>
                  </a:cubicBezTo>
                  <a:cubicBezTo>
                    <a:pt x="18" y="5"/>
                    <a:pt x="18" y="5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8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10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9" name="Freeform 501"/>
            <p:cNvSpPr>
              <a:spLocks/>
            </p:cNvSpPr>
            <p:nvPr userDrawn="1"/>
          </p:nvSpPr>
          <p:spPr bwMode="auto">
            <a:xfrm>
              <a:off x="8139114" y="4078288"/>
              <a:ext cx="26988" cy="15875"/>
            </a:xfrm>
            <a:custGeom>
              <a:avLst/>
              <a:gdLst>
                <a:gd name="T0" fmla="*/ 7 w 17"/>
                <a:gd name="T1" fmla="*/ 0 h 10"/>
                <a:gd name="T2" fmla="*/ 0 w 17"/>
                <a:gd name="T3" fmla="*/ 4 h 10"/>
                <a:gd name="T4" fmla="*/ 0 w 17"/>
                <a:gd name="T5" fmla="*/ 6 h 10"/>
                <a:gd name="T6" fmla="*/ 7 w 17"/>
                <a:gd name="T7" fmla="*/ 10 h 10"/>
                <a:gd name="T8" fmla="*/ 10 w 17"/>
                <a:gd name="T9" fmla="*/ 10 h 10"/>
                <a:gd name="T10" fmla="*/ 17 w 17"/>
                <a:gd name="T11" fmla="*/ 6 h 10"/>
                <a:gd name="T12" fmla="*/ 17 w 17"/>
                <a:gd name="T13" fmla="*/ 4 h 10"/>
                <a:gd name="T14" fmla="*/ 10 w 17"/>
                <a:gd name="T15" fmla="*/ 0 h 10"/>
                <a:gd name="T16" fmla="*/ 7 w 17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7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5"/>
                    <a:pt x="17" y="5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7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0" name="Freeform 502"/>
            <p:cNvSpPr>
              <a:spLocks/>
            </p:cNvSpPr>
            <p:nvPr userDrawn="1"/>
          </p:nvSpPr>
          <p:spPr bwMode="auto">
            <a:xfrm>
              <a:off x="8201026" y="4081463"/>
              <a:ext cx="28575" cy="15875"/>
            </a:xfrm>
            <a:custGeom>
              <a:avLst/>
              <a:gdLst>
                <a:gd name="T0" fmla="*/ 10 w 18"/>
                <a:gd name="T1" fmla="*/ 10 h 10"/>
                <a:gd name="T2" fmla="*/ 17 w 18"/>
                <a:gd name="T3" fmla="*/ 6 h 10"/>
                <a:gd name="T4" fmla="*/ 17 w 18"/>
                <a:gd name="T5" fmla="*/ 4 h 10"/>
                <a:gd name="T6" fmla="*/ 10 w 18"/>
                <a:gd name="T7" fmla="*/ 0 h 10"/>
                <a:gd name="T8" fmla="*/ 8 w 18"/>
                <a:gd name="T9" fmla="*/ 0 h 10"/>
                <a:gd name="T10" fmla="*/ 1 w 18"/>
                <a:gd name="T11" fmla="*/ 4 h 10"/>
                <a:gd name="T12" fmla="*/ 1 w 18"/>
                <a:gd name="T13" fmla="*/ 6 h 10"/>
                <a:gd name="T14" fmla="*/ 8 w 18"/>
                <a:gd name="T15" fmla="*/ 10 h 10"/>
                <a:gd name="T16" fmla="*/ 10 w 18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10" y="10"/>
                  </a:moveTo>
                  <a:cubicBezTo>
                    <a:pt x="17" y="6"/>
                    <a:pt x="17" y="6"/>
                    <a:pt x="17" y="6"/>
                  </a:cubicBezTo>
                  <a:cubicBezTo>
                    <a:pt x="18" y="5"/>
                    <a:pt x="18" y="5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9" y="0"/>
                    <a:pt x="8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9" y="10"/>
                    <a:pt x="10" y="10"/>
                    <a:pt x="10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1" name="Freeform 503"/>
            <p:cNvSpPr>
              <a:spLocks/>
            </p:cNvSpPr>
            <p:nvPr userDrawn="1"/>
          </p:nvSpPr>
          <p:spPr bwMode="auto">
            <a:xfrm>
              <a:off x="8228014" y="4086226"/>
              <a:ext cx="28575" cy="15875"/>
            </a:xfrm>
            <a:custGeom>
              <a:avLst/>
              <a:gdLst>
                <a:gd name="T0" fmla="*/ 10 w 18"/>
                <a:gd name="T1" fmla="*/ 10 h 10"/>
                <a:gd name="T2" fmla="*/ 17 w 18"/>
                <a:gd name="T3" fmla="*/ 6 h 10"/>
                <a:gd name="T4" fmla="*/ 17 w 18"/>
                <a:gd name="T5" fmla="*/ 5 h 10"/>
                <a:gd name="T6" fmla="*/ 10 w 18"/>
                <a:gd name="T7" fmla="*/ 1 h 10"/>
                <a:gd name="T8" fmla="*/ 8 w 18"/>
                <a:gd name="T9" fmla="*/ 1 h 10"/>
                <a:gd name="T10" fmla="*/ 1 w 18"/>
                <a:gd name="T11" fmla="*/ 5 h 10"/>
                <a:gd name="T12" fmla="*/ 1 w 18"/>
                <a:gd name="T13" fmla="*/ 6 h 10"/>
                <a:gd name="T14" fmla="*/ 8 w 18"/>
                <a:gd name="T15" fmla="*/ 10 h 10"/>
                <a:gd name="T16" fmla="*/ 10 w 18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10" y="10"/>
                  </a:moveTo>
                  <a:cubicBezTo>
                    <a:pt x="17" y="6"/>
                    <a:pt x="17" y="6"/>
                    <a:pt x="17" y="6"/>
                  </a:cubicBezTo>
                  <a:cubicBezTo>
                    <a:pt x="18" y="6"/>
                    <a:pt x="18" y="5"/>
                    <a:pt x="17" y="5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0"/>
                    <a:pt x="9" y="0"/>
                    <a:pt x="8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9" y="10"/>
                    <a:pt x="10" y="10"/>
                    <a:pt x="10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2" name="Freeform 504"/>
            <p:cNvSpPr>
              <a:spLocks/>
            </p:cNvSpPr>
            <p:nvPr userDrawn="1"/>
          </p:nvSpPr>
          <p:spPr bwMode="auto">
            <a:xfrm>
              <a:off x="8121651" y="4087813"/>
              <a:ext cx="28575" cy="15875"/>
            </a:xfrm>
            <a:custGeom>
              <a:avLst/>
              <a:gdLst>
                <a:gd name="T0" fmla="*/ 8 w 18"/>
                <a:gd name="T1" fmla="*/ 1 h 10"/>
                <a:gd name="T2" fmla="*/ 1 w 18"/>
                <a:gd name="T3" fmla="*/ 5 h 10"/>
                <a:gd name="T4" fmla="*/ 1 w 18"/>
                <a:gd name="T5" fmla="*/ 6 h 10"/>
                <a:gd name="T6" fmla="*/ 8 w 18"/>
                <a:gd name="T7" fmla="*/ 10 h 10"/>
                <a:gd name="T8" fmla="*/ 10 w 18"/>
                <a:gd name="T9" fmla="*/ 10 h 10"/>
                <a:gd name="T10" fmla="*/ 17 w 18"/>
                <a:gd name="T11" fmla="*/ 6 h 10"/>
                <a:gd name="T12" fmla="*/ 17 w 18"/>
                <a:gd name="T13" fmla="*/ 5 h 10"/>
                <a:gd name="T14" fmla="*/ 10 w 18"/>
                <a:gd name="T15" fmla="*/ 1 h 10"/>
                <a:gd name="T16" fmla="*/ 8 w 18"/>
                <a:gd name="T1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8" y="1"/>
                  </a:move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8" y="6"/>
                    <a:pt x="18" y="5"/>
                    <a:pt x="17" y="5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0"/>
                    <a:pt x="8" y="0"/>
                    <a:pt x="8" y="1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3" name="Freeform 505"/>
            <p:cNvSpPr>
              <a:spLocks/>
            </p:cNvSpPr>
            <p:nvPr userDrawn="1"/>
          </p:nvSpPr>
          <p:spPr bwMode="auto">
            <a:xfrm>
              <a:off x="8145464" y="4094163"/>
              <a:ext cx="28575" cy="15875"/>
            </a:xfrm>
            <a:custGeom>
              <a:avLst/>
              <a:gdLst>
                <a:gd name="T0" fmla="*/ 8 w 18"/>
                <a:gd name="T1" fmla="*/ 0 h 10"/>
                <a:gd name="T2" fmla="*/ 1 w 18"/>
                <a:gd name="T3" fmla="*/ 4 h 10"/>
                <a:gd name="T4" fmla="*/ 1 w 18"/>
                <a:gd name="T5" fmla="*/ 5 h 10"/>
                <a:gd name="T6" fmla="*/ 8 w 18"/>
                <a:gd name="T7" fmla="*/ 9 h 10"/>
                <a:gd name="T8" fmla="*/ 10 w 18"/>
                <a:gd name="T9" fmla="*/ 9 h 10"/>
                <a:gd name="T10" fmla="*/ 17 w 18"/>
                <a:gd name="T11" fmla="*/ 5 h 10"/>
                <a:gd name="T12" fmla="*/ 17 w 18"/>
                <a:gd name="T13" fmla="*/ 4 h 10"/>
                <a:gd name="T14" fmla="*/ 10 w 18"/>
                <a:gd name="T15" fmla="*/ 0 h 10"/>
                <a:gd name="T16" fmla="*/ 8 w 18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8" y="0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1" y="5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10"/>
                    <a:pt x="9" y="10"/>
                    <a:pt x="10" y="9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8" y="5"/>
                    <a:pt x="18" y="4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4" name="Freeform 506"/>
            <p:cNvSpPr>
              <a:spLocks/>
            </p:cNvSpPr>
            <p:nvPr userDrawn="1"/>
          </p:nvSpPr>
          <p:spPr bwMode="auto">
            <a:xfrm>
              <a:off x="8212139" y="4095751"/>
              <a:ext cx="26988" cy="17463"/>
            </a:xfrm>
            <a:custGeom>
              <a:avLst/>
              <a:gdLst>
                <a:gd name="T0" fmla="*/ 10 w 17"/>
                <a:gd name="T1" fmla="*/ 10 h 11"/>
                <a:gd name="T2" fmla="*/ 17 w 17"/>
                <a:gd name="T3" fmla="*/ 6 h 11"/>
                <a:gd name="T4" fmla="*/ 17 w 17"/>
                <a:gd name="T5" fmla="*/ 5 h 11"/>
                <a:gd name="T6" fmla="*/ 10 w 17"/>
                <a:gd name="T7" fmla="*/ 1 h 11"/>
                <a:gd name="T8" fmla="*/ 7 w 17"/>
                <a:gd name="T9" fmla="*/ 1 h 11"/>
                <a:gd name="T10" fmla="*/ 0 w 17"/>
                <a:gd name="T11" fmla="*/ 5 h 11"/>
                <a:gd name="T12" fmla="*/ 0 w 17"/>
                <a:gd name="T13" fmla="*/ 6 h 11"/>
                <a:gd name="T14" fmla="*/ 7 w 17"/>
                <a:gd name="T15" fmla="*/ 10 h 11"/>
                <a:gd name="T16" fmla="*/ 10 w 17"/>
                <a:gd name="T17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1">
                  <a:moveTo>
                    <a:pt x="10" y="10"/>
                  </a:moveTo>
                  <a:cubicBezTo>
                    <a:pt x="17" y="6"/>
                    <a:pt x="17" y="6"/>
                    <a:pt x="17" y="6"/>
                  </a:cubicBezTo>
                  <a:cubicBezTo>
                    <a:pt x="17" y="6"/>
                    <a:pt x="17" y="5"/>
                    <a:pt x="17" y="5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0"/>
                    <a:pt x="8" y="0"/>
                    <a:pt x="7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6"/>
                    <a:pt x="0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1"/>
                    <a:pt x="9" y="11"/>
                    <a:pt x="10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5" name="Freeform 507"/>
            <p:cNvSpPr>
              <a:spLocks/>
            </p:cNvSpPr>
            <p:nvPr userDrawn="1"/>
          </p:nvSpPr>
          <p:spPr bwMode="auto">
            <a:xfrm>
              <a:off x="8104189" y="4097338"/>
              <a:ext cx="28575" cy="17463"/>
            </a:xfrm>
            <a:custGeom>
              <a:avLst/>
              <a:gdLst>
                <a:gd name="T0" fmla="*/ 8 w 18"/>
                <a:gd name="T1" fmla="*/ 1 h 11"/>
                <a:gd name="T2" fmla="*/ 1 w 18"/>
                <a:gd name="T3" fmla="*/ 5 h 11"/>
                <a:gd name="T4" fmla="*/ 1 w 18"/>
                <a:gd name="T5" fmla="*/ 6 h 11"/>
                <a:gd name="T6" fmla="*/ 8 w 18"/>
                <a:gd name="T7" fmla="*/ 10 h 11"/>
                <a:gd name="T8" fmla="*/ 10 w 18"/>
                <a:gd name="T9" fmla="*/ 10 h 11"/>
                <a:gd name="T10" fmla="*/ 17 w 18"/>
                <a:gd name="T11" fmla="*/ 6 h 11"/>
                <a:gd name="T12" fmla="*/ 17 w 18"/>
                <a:gd name="T13" fmla="*/ 5 h 11"/>
                <a:gd name="T14" fmla="*/ 10 w 18"/>
                <a:gd name="T15" fmla="*/ 1 h 11"/>
                <a:gd name="T16" fmla="*/ 8 w 18"/>
                <a:gd name="T17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1">
                  <a:moveTo>
                    <a:pt x="8" y="1"/>
                  </a:move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9" y="11"/>
                    <a:pt x="10" y="11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8" y="6"/>
                    <a:pt x="18" y="5"/>
                    <a:pt x="17" y="5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0"/>
                    <a:pt x="9" y="0"/>
                    <a:pt x="8" y="1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6" name="Freeform 508"/>
            <p:cNvSpPr>
              <a:spLocks/>
            </p:cNvSpPr>
            <p:nvPr userDrawn="1"/>
          </p:nvSpPr>
          <p:spPr bwMode="auto">
            <a:xfrm>
              <a:off x="8128001" y="4103688"/>
              <a:ext cx="28575" cy="15875"/>
            </a:xfrm>
            <a:custGeom>
              <a:avLst/>
              <a:gdLst>
                <a:gd name="T0" fmla="*/ 8 w 18"/>
                <a:gd name="T1" fmla="*/ 0 h 10"/>
                <a:gd name="T2" fmla="*/ 1 w 18"/>
                <a:gd name="T3" fmla="*/ 4 h 10"/>
                <a:gd name="T4" fmla="*/ 1 w 18"/>
                <a:gd name="T5" fmla="*/ 6 h 10"/>
                <a:gd name="T6" fmla="*/ 8 w 18"/>
                <a:gd name="T7" fmla="*/ 10 h 10"/>
                <a:gd name="T8" fmla="*/ 10 w 18"/>
                <a:gd name="T9" fmla="*/ 10 h 10"/>
                <a:gd name="T10" fmla="*/ 17 w 18"/>
                <a:gd name="T11" fmla="*/ 5 h 10"/>
                <a:gd name="T12" fmla="*/ 17 w 18"/>
                <a:gd name="T13" fmla="*/ 4 h 10"/>
                <a:gd name="T14" fmla="*/ 10 w 18"/>
                <a:gd name="T15" fmla="*/ 0 h 10"/>
                <a:gd name="T16" fmla="*/ 8 w 18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8" y="0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9" y="10"/>
                    <a:pt x="10" y="10"/>
                    <a:pt x="10" y="10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8" y="5"/>
                    <a:pt x="18" y="5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9" y="0"/>
                    <a:pt x="8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7" name="Freeform 509"/>
            <p:cNvSpPr>
              <a:spLocks/>
            </p:cNvSpPr>
            <p:nvPr userDrawn="1"/>
          </p:nvSpPr>
          <p:spPr bwMode="auto">
            <a:xfrm>
              <a:off x="8229601" y="4106863"/>
              <a:ext cx="26988" cy="15875"/>
            </a:xfrm>
            <a:custGeom>
              <a:avLst/>
              <a:gdLst>
                <a:gd name="T0" fmla="*/ 10 w 17"/>
                <a:gd name="T1" fmla="*/ 0 h 10"/>
                <a:gd name="T2" fmla="*/ 8 w 17"/>
                <a:gd name="T3" fmla="*/ 0 h 10"/>
                <a:gd name="T4" fmla="*/ 1 w 17"/>
                <a:gd name="T5" fmla="*/ 4 h 10"/>
                <a:gd name="T6" fmla="*/ 1 w 17"/>
                <a:gd name="T7" fmla="*/ 6 h 10"/>
                <a:gd name="T8" fmla="*/ 8 w 17"/>
                <a:gd name="T9" fmla="*/ 10 h 10"/>
                <a:gd name="T10" fmla="*/ 10 w 17"/>
                <a:gd name="T11" fmla="*/ 10 h 10"/>
                <a:gd name="T12" fmla="*/ 17 w 17"/>
                <a:gd name="T13" fmla="*/ 6 h 10"/>
                <a:gd name="T14" fmla="*/ 17 w 17"/>
                <a:gd name="T15" fmla="*/ 4 h 10"/>
                <a:gd name="T16" fmla="*/ 10 w 17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0"/>
                  </a:moveTo>
                  <a:cubicBezTo>
                    <a:pt x="9" y="0"/>
                    <a:pt x="8" y="0"/>
                    <a:pt x="8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5"/>
                    <a:pt x="17" y="5"/>
                    <a:pt x="17" y="4"/>
                  </a:cubicBezTo>
                  <a:lnTo>
                    <a:pt x="10" y="0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8" name="Freeform 510"/>
            <p:cNvSpPr>
              <a:spLocks/>
            </p:cNvSpPr>
            <p:nvPr userDrawn="1"/>
          </p:nvSpPr>
          <p:spPr bwMode="auto">
            <a:xfrm>
              <a:off x="8088314" y="4108451"/>
              <a:ext cx="26988" cy="15875"/>
            </a:xfrm>
            <a:custGeom>
              <a:avLst/>
              <a:gdLst>
                <a:gd name="T0" fmla="*/ 7 w 17"/>
                <a:gd name="T1" fmla="*/ 0 h 10"/>
                <a:gd name="T2" fmla="*/ 0 w 17"/>
                <a:gd name="T3" fmla="*/ 4 h 10"/>
                <a:gd name="T4" fmla="*/ 0 w 17"/>
                <a:gd name="T5" fmla="*/ 5 h 10"/>
                <a:gd name="T6" fmla="*/ 7 w 17"/>
                <a:gd name="T7" fmla="*/ 9 h 10"/>
                <a:gd name="T8" fmla="*/ 10 w 17"/>
                <a:gd name="T9" fmla="*/ 9 h 10"/>
                <a:gd name="T10" fmla="*/ 17 w 17"/>
                <a:gd name="T11" fmla="*/ 5 h 10"/>
                <a:gd name="T12" fmla="*/ 17 w 17"/>
                <a:gd name="T13" fmla="*/ 4 h 10"/>
                <a:gd name="T14" fmla="*/ 10 w 17"/>
                <a:gd name="T15" fmla="*/ 0 h 10"/>
                <a:gd name="T16" fmla="*/ 7 w 17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7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10"/>
                    <a:pt x="9" y="10"/>
                    <a:pt x="10" y="9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5"/>
                    <a:pt x="17" y="4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7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9" name="Freeform 511"/>
            <p:cNvSpPr>
              <a:spLocks/>
            </p:cNvSpPr>
            <p:nvPr userDrawn="1"/>
          </p:nvSpPr>
          <p:spPr bwMode="auto">
            <a:xfrm>
              <a:off x="8112126" y="4113213"/>
              <a:ext cx="26988" cy="15875"/>
            </a:xfrm>
            <a:custGeom>
              <a:avLst/>
              <a:gdLst>
                <a:gd name="T0" fmla="*/ 7 w 17"/>
                <a:gd name="T1" fmla="*/ 0 h 10"/>
                <a:gd name="T2" fmla="*/ 0 w 17"/>
                <a:gd name="T3" fmla="*/ 4 h 10"/>
                <a:gd name="T4" fmla="*/ 0 w 17"/>
                <a:gd name="T5" fmla="*/ 6 h 10"/>
                <a:gd name="T6" fmla="*/ 7 w 17"/>
                <a:gd name="T7" fmla="*/ 10 h 10"/>
                <a:gd name="T8" fmla="*/ 10 w 17"/>
                <a:gd name="T9" fmla="*/ 10 h 10"/>
                <a:gd name="T10" fmla="*/ 17 w 17"/>
                <a:gd name="T11" fmla="*/ 6 h 10"/>
                <a:gd name="T12" fmla="*/ 17 w 17"/>
                <a:gd name="T13" fmla="*/ 4 h 10"/>
                <a:gd name="T14" fmla="*/ 10 w 17"/>
                <a:gd name="T15" fmla="*/ 0 h 10"/>
                <a:gd name="T16" fmla="*/ 7 w 17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7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5"/>
                    <a:pt x="17" y="5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7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0" name="Freeform 512"/>
            <p:cNvSpPr>
              <a:spLocks/>
            </p:cNvSpPr>
            <p:nvPr userDrawn="1"/>
          </p:nvSpPr>
          <p:spPr bwMode="auto">
            <a:xfrm>
              <a:off x="8177214" y="4116388"/>
              <a:ext cx="28575" cy="15875"/>
            </a:xfrm>
            <a:custGeom>
              <a:avLst/>
              <a:gdLst>
                <a:gd name="T0" fmla="*/ 10 w 18"/>
                <a:gd name="T1" fmla="*/ 10 h 10"/>
                <a:gd name="T2" fmla="*/ 17 w 18"/>
                <a:gd name="T3" fmla="*/ 6 h 10"/>
                <a:gd name="T4" fmla="*/ 17 w 18"/>
                <a:gd name="T5" fmla="*/ 4 h 10"/>
                <a:gd name="T6" fmla="*/ 10 w 18"/>
                <a:gd name="T7" fmla="*/ 0 h 10"/>
                <a:gd name="T8" fmla="*/ 8 w 18"/>
                <a:gd name="T9" fmla="*/ 0 h 10"/>
                <a:gd name="T10" fmla="*/ 1 w 18"/>
                <a:gd name="T11" fmla="*/ 4 h 10"/>
                <a:gd name="T12" fmla="*/ 1 w 18"/>
                <a:gd name="T13" fmla="*/ 6 h 10"/>
                <a:gd name="T14" fmla="*/ 8 w 18"/>
                <a:gd name="T15" fmla="*/ 10 h 10"/>
                <a:gd name="T16" fmla="*/ 10 w 18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10" y="10"/>
                  </a:moveTo>
                  <a:cubicBezTo>
                    <a:pt x="17" y="6"/>
                    <a:pt x="17" y="6"/>
                    <a:pt x="17" y="6"/>
                  </a:cubicBezTo>
                  <a:cubicBezTo>
                    <a:pt x="18" y="5"/>
                    <a:pt x="18" y="5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9" y="0"/>
                    <a:pt x="8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9" y="10"/>
                    <a:pt x="10" y="10"/>
                    <a:pt x="10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1" name="Freeform 513"/>
            <p:cNvSpPr>
              <a:spLocks/>
            </p:cNvSpPr>
            <p:nvPr userDrawn="1"/>
          </p:nvSpPr>
          <p:spPr bwMode="auto">
            <a:xfrm>
              <a:off x="8070851" y="4117976"/>
              <a:ext cx="28575" cy="15875"/>
            </a:xfrm>
            <a:custGeom>
              <a:avLst/>
              <a:gdLst>
                <a:gd name="T0" fmla="*/ 8 w 18"/>
                <a:gd name="T1" fmla="*/ 0 h 10"/>
                <a:gd name="T2" fmla="*/ 1 w 18"/>
                <a:gd name="T3" fmla="*/ 4 h 10"/>
                <a:gd name="T4" fmla="*/ 1 w 18"/>
                <a:gd name="T5" fmla="*/ 6 h 10"/>
                <a:gd name="T6" fmla="*/ 8 w 18"/>
                <a:gd name="T7" fmla="*/ 10 h 10"/>
                <a:gd name="T8" fmla="*/ 10 w 18"/>
                <a:gd name="T9" fmla="*/ 10 h 10"/>
                <a:gd name="T10" fmla="*/ 17 w 18"/>
                <a:gd name="T11" fmla="*/ 6 h 10"/>
                <a:gd name="T12" fmla="*/ 17 w 18"/>
                <a:gd name="T13" fmla="*/ 4 h 10"/>
                <a:gd name="T14" fmla="*/ 10 w 18"/>
                <a:gd name="T15" fmla="*/ 0 h 10"/>
                <a:gd name="T16" fmla="*/ 8 w 18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8" y="0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8" y="5"/>
                    <a:pt x="18" y="5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2" name="Freeform 514"/>
            <p:cNvSpPr>
              <a:spLocks/>
            </p:cNvSpPr>
            <p:nvPr userDrawn="1"/>
          </p:nvSpPr>
          <p:spPr bwMode="auto">
            <a:xfrm>
              <a:off x="8134351" y="4121151"/>
              <a:ext cx="26988" cy="15875"/>
            </a:xfrm>
            <a:custGeom>
              <a:avLst/>
              <a:gdLst>
                <a:gd name="T0" fmla="*/ 10 w 17"/>
                <a:gd name="T1" fmla="*/ 9 h 10"/>
                <a:gd name="T2" fmla="*/ 16 w 17"/>
                <a:gd name="T3" fmla="*/ 5 h 10"/>
                <a:gd name="T4" fmla="*/ 16 w 17"/>
                <a:gd name="T5" fmla="*/ 4 h 10"/>
                <a:gd name="T6" fmla="*/ 9 w 17"/>
                <a:gd name="T7" fmla="*/ 0 h 10"/>
                <a:gd name="T8" fmla="*/ 7 w 17"/>
                <a:gd name="T9" fmla="*/ 0 h 10"/>
                <a:gd name="T10" fmla="*/ 0 w 17"/>
                <a:gd name="T11" fmla="*/ 4 h 10"/>
                <a:gd name="T12" fmla="*/ 0 w 17"/>
                <a:gd name="T13" fmla="*/ 5 h 10"/>
                <a:gd name="T14" fmla="*/ 7 w 17"/>
                <a:gd name="T15" fmla="*/ 9 h 10"/>
                <a:gd name="T16" fmla="*/ 10 w 17"/>
                <a:gd name="T17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9"/>
                  </a:moveTo>
                  <a:cubicBezTo>
                    <a:pt x="16" y="5"/>
                    <a:pt x="16" y="5"/>
                    <a:pt x="16" y="5"/>
                  </a:cubicBezTo>
                  <a:cubicBezTo>
                    <a:pt x="17" y="5"/>
                    <a:pt x="17" y="4"/>
                    <a:pt x="16" y="4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8" y="0"/>
                    <a:pt x="7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10"/>
                    <a:pt x="9" y="10"/>
                    <a:pt x="10" y="9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3" name="Freeform 515"/>
            <p:cNvSpPr>
              <a:spLocks/>
            </p:cNvSpPr>
            <p:nvPr userDrawn="1"/>
          </p:nvSpPr>
          <p:spPr bwMode="auto">
            <a:xfrm>
              <a:off x="8094664" y="4122738"/>
              <a:ext cx="28575" cy="15875"/>
            </a:xfrm>
            <a:custGeom>
              <a:avLst/>
              <a:gdLst>
                <a:gd name="T0" fmla="*/ 8 w 18"/>
                <a:gd name="T1" fmla="*/ 1 h 10"/>
                <a:gd name="T2" fmla="*/ 1 w 18"/>
                <a:gd name="T3" fmla="*/ 5 h 10"/>
                <a:gd name="T4" fmla="*/ 1 w 18"/>
                <a:gd name="T5" fmla="*/ 6 h 10"/>
                <a:gd name="T6" fmla="*/ 8 w 18"/>
                <a:gd name="T7" fmla="*/ 10 h 10"/>
                <a:gd name="T8" fmla="*/ 10 w 18"/>
                <a:gd name="T9" fmla="*/ 10 h 10"/>
                <a:gd name="T10" fmla="*/ 17 w 18"/>
                <a:gd name="T11" fmla="*/ 6 h 10"/>
                <a:gd name="T12" fmla="*/ 17 w 18"/>
                <a:gd name="T13" fmla="*/ 5 h 10"/>
                <a:gd name="T14" fmla="*/ 10 w 18"/>
                <a:gd name="T15" fmla="*/ 1 h 10"/>
                <a:gd name="T16" fmla="*/ 8 w 18"/>
                <a:gd name="T1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8" y="1"/>
                  </a:move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8" y="6"/>
                    <a:pt x="18" y="5"/>
                    <a:pt x="17" y="5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0"/>
                    <a:pt x="8" y="0"/>
                    <a:pt x="8" y="1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4" name="Freeform 516"/>
            <p:cNvSpPr>
              <a:spLocks/>
            </p:cNvSpPr>
            <p:nvPr userDrawn="1"/>
          </p:nvSpPr>
          <p:spPr bwMode="auto">
            <a:xfrm>
              <a:off x="8161339" y="4125913"/>
              <a:ext cx="26988" cy="15875"/>
            </a:xfrm>
            <a:custGeom>
              <a:avLst/>
              <a:gdLst>
                <a:gd name="T0" fmla="*/ 10 w 17"/>
                <a:gd name="T1" fmla="*/ 10 h 10"/>
                <a:gd name="T2" fmla="*/ 17 w 17"/>
                <a:gd name="T3" fmla="*/ 6 h 10"/>
                <a:gd name="T4" fmla="*/ 17 w 17"/>
                <a:gd name="T5" fmla="*/ 4 h 10"/>
                <a:gd name="T6" fmla="*/ 10 w 17"/>
                <a:gd name="T7" fmla="*/ 0 h 10"/>
                <a:gd name="T8" fmla="*/ 7 w 17"/>
                <a:gd name="T9" fmla="*/ 0 h 10"/>
                <a:gd name="T10" fmla="*/ 0 w 17"/>
                <a:gd name="T11" fmla="*/ 4 h 10"/>
                <a:gd name="T12" fmla="*/ 0 w 17"/>
                <a:gd name="T13" fmla="*/ 6 h 10"/>
                <a:gd name="T14" fmla="*/ 7 w 17"/>
                <a:gd name="T15" fmla="*/ 10 h 10"/>
                <a:gd name="T16" fmla="*/ 10 w 17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10"/>
                  </a:moveTo>
                  <a:cubicBezTo>
                    <a:pt x="17" y="6"/>
                    <a:pt x="17" y="6"/>
                    <a:pt x="17" y="6"/>
                  </a:cubicBezTo>
                  <a:cubicBezTo>
                    <a:pt x="17" y="5"/>
                    <a:pt x="17" y="5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7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10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5" name="Freeform 517"/>
            <p:cNvSpPr>
              <a:spLocks/>
            </p:cNvSpPr>
            <p:nvPr userDrawn="1"/>
          </p:nvSpPr>
          <p:spPr bwMode="auto">
            <a:xfrm>
              <a:off x="8116889" y="4130676"/>
              <a:ext cx="26988" cy="15875"/>
            </a:xfrm>
            <a:custGeom>
              <a:avLst/>
              <a:gdLst>
                <a:gd name="T0" fmla="*/ 10 w 17"/>
                <a:gd name="T1" fmla="*/ 10 h 10"/>
                <a:gd name="T2" fmla="*/ 17 w 17"/>
                <a:gd name="T3" fmla="*/ 6 h 10"/>
                <a:gd name="T4" fmla="*/ 17 w 17"/>
                <a:gd name="T5" fmla="*/ 4 h 10"/>
                <a:gd name="T6" fmla="*/ 10 w 17"/>
                <a:gd name="T7" fmla="*/ 0 h 10"/>
                <a:gd name="T8" fmla="*/ 8 w 17"/>
                <a:gd name="T9" fmla="*/ 0 h 10"/>
                <a:gd name="T10" fmla="*/ 1 w 17"/>
                <a:gd name="T11" fmla="*/ 4 h 10"/>
                <a:gd name="T12" fmla="*/ 1 w 17"/>
                <a:gd name="T13" fmla="*/ 6 h 10"/>
                <a:gd name="T14" fmla="*/ 8 w 17"/>
                <a:gd name="T15" fmla="*/ 10 h 10"/>
                <a:gd name="T16" fmla="*/ 10 w 17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10"/>
                  </a:moveTo>
                  <a:cubicBezTo>
                    <a:pt x="17" y="6"/>
                    <a:pt x="17" y="6"/>
                    <a:pt x="17" y="6"/>
                  </a:cubicBezTo>
                  <a:cubicBezTo>
                    <a:pt x="17" y="5"/>
                    <a:pt x="17" y="5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8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10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6" name="Freeform 518"/>
            <p:cNvSpPr>
              <a:spLocks/>
            </p:cNvSpPr>
            <p:nvPr userDrawn="1"/>
          </p:nvSpPr>
          <p:spPr bwMode="auto">
            <a:xfrm>
              <a:off x="8143876" y="4135438"/>
              <a:ext cx="28575" cy="15875"/>
            </a:xfrm>
            <a:custGeom>
              <a:avLst/>
              <a:gdLst>
                <a:gd name="T0" fmla="*/ 10 w 18"/>
                <a:gd name="T1" fmla="*/ 10 h 10"/>
                <a:gd name="T2" fmla="*/ 17 w 18"/>
                <a:gd name="T3" fmla="*/ 6 h 10"/>
                <a:gd name="T4" fmla="*/ 17 w 18"/>
                <a:gd name="T5" fmla="*/ 5 h 10"/>
                <a:gd name="T6" fmla="*/ 10 w 18"/>
                <a:gd name="T7" fmla="*/ 1 h 10"/>
                <a:gd name="T8" fmla="*/ 8 w 18"/>
                <a:gd name="T9" fmla="*/ 1 h 10"/>
                <a:gd name="T10" fmla="*/ 1 w 18"/>
                <a:gd name="T11" fmla="*/ 5 h 10"/>
                <a:gd name="T12" fmla="*/ 1 w 18"/>
                <a:gd name="T13" fmla="*/ 6 h 10"/>
                <a:gd name="T14" fmla="*/ 8 w 18"/>
                <a:gd name="T15" fmla="*/ 10 h 10"/>
                <a:gd name="T16" fmla="*/ 10 w 18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10" y="10"/>
                  </a:moveTo>
                  <a:cubicBezTo>
                    <a:pt x="17" y="6"/>
                    <a:pt x="17" y="6"/>
                    <a:pt x="17" y="6"/>
                  </a:cubicBezTo>
                  <a:cubicBezTo>
                    <a:pt x="18" y="6"/>
                    <a:pt x="18" y="5"/>
                    <a:pt x="17" y="5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0"/>
                    <a:pt x="8" y="0"/>
                    <a:pt x="8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10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7" name="Freeform 519"/>
            <p:cNvSpPr>
              <a:spLocks/>
            </p:cNvSpPr>
            <p:nvPr userDrawn="1"/>
          </p:nvSpPr>
          <p:spPr bwMode="auto">
            <a:xfrm>
              <a:off x="8099426" y="4140201"/>
              <a:ext cx="28575" cy="15875"/>
            </a:xfrm>
            <a:custGeom>
              <a:avLst/>
              <a:gdLst>
                <a:gd name="T0" fmla="*/ 10 w 18"/>
                <a:gd name="T1" fmla="*/ 10 h 10"/>
                <a:gd name="T2" fmla="*/ 17 w 18"/>
                <a:gd name="T3" fmla="*/ 6 h 10"/>
                <a:gd name="T4" fmla="*/ 17 w 18"/>
                <a:gd name="T5" fmla="*/ 4 h 10"/>
                <a:gd name="T6" fmla="*/ 10 w 18"/>
                <a:gd name="T7" fmla="*/ 0 h 10"/>
                <a:gd name="T8" fmla="*/ 8 w 18"/>
                <a:gd name="T9" fmla="*/ 0 h 10"/>
                <a:gd name="T10" fmla="*/ 1 w 18"/>
                <a:gd name="T11" fmla="*/ 4 h 10"/>
                <a:gd name="T12" fmla="*/ 1 w 18"/>
                <a:gd name="T13" fmla="*/ 6 h 10"/>
                <a:gd name="T14" fmla="*/ 8 w 18"/>
                <a:gd name="T15" fmla="*/ 10 h 10"/>
                <a:gd name="T16" fmla="*/ 10 w 18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10" y="10"/>
                  </a:moveTo>
                  <a:cubicBezTo>
                    <a:pt x="17" y="6"/>
                    <a:pt x="17" y="6"/>
                    <a:pt x="17" y="6"/>
                  </a:cubicBezTo>
                  <a:cubicBezTo>
                    <a:pt x="18" y="5"/>
                    <a:pt x="18" y="5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8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9" y="10"/>
                    <a:pt x="10" y="10"/>
                    <a:pt x="10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8" name="Freeform 520"/>
            <p:cNvSpPr>
              <a:spLocks/>
            </p:cNvSpPr>
            <p:nvPr userDrawn="1"/>
          </p:nvSpPr>
          <p:spPr bwMode="auto">
            <a:xfrm>
              <a:off x="8126414" y="4144963"/>
              <a:ext cx="28575" cy="17463"/>
            </a:xfrm>
            <a:custGeom>
              <a:avLst/>
              <a:gdLst>
                <a:gd name="T0" fmla="*/ 10 w 18"/>
                <a:gd name="T1" fmla="*/ 10 h 11"/>
                <a:gd name="T2" fmla="*/ 17 w 18"/>
                <a:gd name="T3" fmla="*/ 6 h 11"/>
                <a:gd name="T4" fmla="*/ 17 w 18"/>
                <a:gd name="T5" fmla="*/ 5 h 11"/>
                <a:gd name="T6" fmla="*/ 10 w 18"/>
                <a:gd name="T7" fmla="*/ 1 h 11"/>
                <a:gd name="T8" fmla="*/ 8 w 18"/>
                <a:gd name="T9" fmla="*/ 1 h 11"/>
                <a:gd name="T10" fmla="*/ 1 w 18"/>
                <a:gd name="T11" fmla="*/ 5 h 11"/>
                <a:gd name="T12" fmla="*/ 1 w 18"/>
                <a:gd name="T13" fmla="*/ 6 h 11"/>
                <a:gd name="T14" fmla="*/ 8 w 18"/>
                <a:gd name="T15" fmla="*/ 10 h 11"/>
                <a:gd name="T16" fmla="*/ 10 w 18"/>
                <a:gd name="T17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1">
                  <a:moveTo>
                    <a:pt x="10" y="10"/>
                  </a:moveTo>
                  <a:cubicBezTo>
                    <a:pt x="17" y="6"/>
                    <a:pt x="17" y="6"/>
                    <a:pt x="17" y="6"/>
                  </a:cubicBezTo>
                  <a:cubicBezTo>
                    <a:pt x="18" y="6"/>
                    <a:pt x="18" y="5"/>
                    <a:pt x="17" y="5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0"/>
                    <a:pt x="9" y="0"/>
                    <a:pt x="8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9" y="11"/>
                    <a:pt x="10" y="11"/>
                    <a:pt x="10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9" name="Freeform 521"/>
            <p:cNvSpPr>
              <a:spLocks/>
            </p:cNvSpPr>
            <p:nvPr userDrawn="1"/>
          </p:nvSpPr>
          <p:spPr bwMode="auto">
            <a:xfrm>
              <a:off x="8083551" y="4149726"/>
              <a:ext cx="26988" cy="15875"/>
            </a:xfrm>
            <a:custGeom>
              <a:avLst/>
              <a:gdLst>
                <a:gd name="T0" fmla="*/ 7 w 17"/>
                <a:gd name="T1" fmla="*/ 10 h 10"/>
                <a:gd name="T2" fmla="*/ 10 w 17"/>
                <a:gd name="T3" fmla="*/ 10 h 10"/>
                <a:gd name="T4" fmla="*/ 16 w 17"/>
                <a:gd name="T5" fmla="*/ 6 h 10"/>
                <a:gd name="T6" fmla="*/ 16 w 17"/>
                <a:gd name="T7" fmla="*/ 5 h 10"/>
                <a:gd name="T8" fmla="*/ 9 w 17"/>
                <a:gd name="T9" fmla="*/ 1 h 10"/>
                <a:gd name="T10" fmla="*/ 7 w 17"/>
                <a:gd name="T11" fmla="*/ 1 h 10"/>
                <a:gd name="T12" fmla="*/ 0 w 17"/>
                <a:gd name="T13" fmla="*/ 5 h 10"/>
                <a:gd name="T14" fmla="*/ 0 w 17"/>
                <a:gd name="T15" fmla="*/ 6 h 10"/>
                <a:gd name="T16" fmla="*/ 7 w 17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7" y="10"/>
                  </a:moveTo>
                  <a:cubicBezTo>
                    <a:pt x="8" y="10"/>
                    <a:pt x="9" y="10"/>
                    <a:pt x="10" y="10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7" y="6"/>
                    <a:pt x="17" y="5"/>
                    <a:pt x="16" y="5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8" y="0"/>
                    <a:pt x="7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6"/>
                    <a:pt x="0" y="6"/>
                  </a:cubicBezTo>
                  <a:lnTo>
                    <a:pt x="7" y="10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0" name="Freeform 522"/>
            <p:cNvSpPr>
              <a:spLocks/>
            </p:cNvSpPr>
            <p:nvPr userDrawn="1"/>
          </p:nvSpPr>
          <p:spPr bwMode="auto">
            <a:xfrm>
              <a:off x="8110539" y="4156076"/>
              <a:ext cx="26988" cy="15875"/>
            </a:xfrm>
            <a:custGeom>
              <a:avLst/>
              <a:gdLst>
                <a:gd name="T0" fmla="*/ 10 w 17"/>
                <a:gd name="T1" fmla="*/ 9 h 10"/>
                <a:gd name="T2" fmla="*/ 17 w 17"/>
                <a:gd name="T3" fmla="*/ 5 h 10"/>
                <a:gd name="T4" fmla="*/ 17 w 17"/>
                <a:gd name="T5" fmla="*/ 4 h 10"/>
                <a:gd name="T6" fmla="*/ 10 w 17"/>
                <a:gd name="T7" fmla="*/ 0 h 10"/>
                <a:gd name="T8" fmla="*/ 7 w 17"/>
                <a:gd name="T9" fmla="*/ 0 h 10"/>
                <a:gd name="T10" fmla="*/ 0 w 17"/>
                <a:gd name="T11" fmla="*/ 4 h 10"/>
                <a:gd name="T12" fmla="*/ 0 w 17"/>
                <a:gd name="T13" fmla="*/ 5 h 10"/>
                <a:gd name="T14" fmla="*/ 7 w 17"/>
                <a:gd name="T15" fmla="*/ 9 h 10"/>
                <a:gd name="T16" fmla="*/ 10 w 17"/>
                <a:gd name="T17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9"/>
                  </a:moveTo>
                  <a:cubicBezTo>
                    <a:pt x="17" y="5"/>
                    <a:pt x="17" y="5"/>
                    <a:pt x="17" y="5"/>
                  </a:cubicBezTo>
                  <a:cubicBezTo>
                    <a:pt x="17" y="5"/>
                    <a:pt x="17" y="4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7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10"/>
                    <a:pt x="9" y="10"/>
                    <a:pt x="10" y="9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1" name="Freeform 523"/>
            <p:cNvSpPr>
              <a:spLocks/>
            </p:cNvSpPr>
            <p:nvPr userDrawn="1"/>
          </p:nvSpPr>
          <p:spPr bwMode="auto">
            <a:xfrm>
              <a:off x="8140701" y="4116388"/>
              <a:ext cx="98425" cy="57150"/>
            </a:xfrm>
            <a:custGeom>
              <a:avLst/>
              <a:gdLst>
                <a:gd name="T0" fmla="*/ 55 w 62"/>
                <a:gd name="T1" fmla="*/ 1 h 36"/>
                <a:gd name="T2" fmla="*/ 52 w 62"/>
                <a:gd name="T3" fmla="*/ 1 h 36"/>
                <a:gd name="T4" fmla="*/ 1 w 62"/>
                <a:gd name="T5" fmla="*/ 30 h 36"/>
                <a:gd name="T6" fmla="*/ 1 w 62"/>
                <a:gd name="T7" fmla="*/ 32 h 36"/>
                <a:gd name="T8" fmla="*/ 8 w 62"/>
                <a:gd name="T9" fmla="*/ 36 h 36"/>
                <a:gd name="T10" fmla="*/ 11 w 62"/>
                <a:gd name="T11" fmla="*/ 36 h 36"/>
                <a:gd name="T12" fmla="*/ 62 w 62"/>
                <a:gd name="T13" fmla="*/ 6 h 36"/>
                <a:gd name="T14" fmla="*/ 62 w 62"/>
                <a:gd name="T15" fmla="*/ 5 h 36"/>
                <a:gd name="T16" fmla="*/ 55 w 62"/>
                <a:gd name="T17" fmla="*/ 1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2" h="36">
                  <a:moveTo>
                    <a:pt x="55" y="1"/>
                  </a:moveTo>
                  <a:cubicBezTo>
                    <a:pt x="54" y="0"/>
                    <a:pt x="53" y="0"/>
                    <a:pt x="52" y="1"/>
                  </a:cubicBezTo>
                  <a:cubicBezTo>
                    <a:pt x="1" y="30"/>
                    <a:pt x="1" y="30"/>
                    <a:pt x="1" y="30"/>
                  </a:cubicBezTo>
                  <a:cubicBezTo>
                    <a:pt x="1" y="31"/>
                    <a:pt x="0" y="32"/>
                    <a:pt x="1" y="32"/>
                  </a:cubicBezTo>
                  <a:cubicBezTo>
                    <a:pt x="8" y="36"/>
                    <a:pt x="8" y="36"/>
                    <a:pt x="8" y="36"/>
                  </a:cubicBezTo>
                  <a:cubicBezTo>
                    <a:pt x="9" y="36"/>
                    <a:pt x="10" y="36"/>
                    <a:pt x="11" y="36"/>
                  </a:cubicBezTo>
                  <a:cubicBezTo>
                    <a:pt x="62" y="6"/>
                    <a:pt x="62" y="6"/>
                    <a:pt x="62" y="6"/>
                  </a:cubicBezTo>
                  <a:cubicBezTo>
                    <a:pt x="62" y="6"/>
                    <a:pt x="62" y="5"/>
                    <a:pt x="62" y="5"/>
                  </a:cubicBezTo>
                  <a:lnTo>
                    <a:pt x="55" y="1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2" name="Freeform 524"/>
            <p:cNvSpPr>
              <a:spLocks/>
            </p:cNvSpPr>
            <p:nvPr userDrawn="1"/>
          </p:nvSpPr>
          <p:spPr bwMode="auto">
            <a:xfrm>
              <a:off x="8093076" y="4165601"/>
              <a:ext cx="26988" cy="15875"/>
            </a:xfrm>
            <a:custGeom>
              <a:avLst/>
              <a:gdLst>
                <a:gd name="T0" fmla="*/ 8 w 17"/>
                <a:gd name="T1" fmla="*/ 10 h 10"/>
                <a:gd name="T2" fmla="*/ 10 w 17"/>
                <a:gd name="T3" fmla="*/ 10 h 10"/>
                <a:gd name="T4" fmla="*/ 17 w 17"/>
                <a:gd name="T5" fmla="*/ 6 h 10"/>
                <a:gd name="T6" fmla="*/ 17 w 17"/>
                <a:gd name="T7" fmla="*/ 4 h 10"/>
                <a:gd name="T8" fmla="*/ 10 w 17"/>
                <a:gd name="T9" fmla="*/ 0 h 10"/>
                <a:gd name="T10" fmla="*/ 7 w 17"/>
                <a:gd name="T11" fmla="*/ 0 h 10"/>
                <a:gd name="T12" fmla="*/ 1 w 17"/>
                <a:gd name="T13" fmla="*/ 4 h 10"/>
                <a:gd name="T14" fmla="*/ 1 w 17"/>
                <a:gd name="T15" fmla="*/ 6 h 10"/>
                <a:gd name="T16" fmla="*/ 8 w 17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8" y="10"/>
                  </a:moveTo>
                  <a:cubicBezTo>
                    <a:pt x="8" y="10"/>
                    <a:pt x="9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5"/>
                    <a:pt x="17" y="5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7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1" y="6"/>
                  </a:cubicBezTo>
                  <a:lnTo>
                    <a:pt x="8" y="10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3" name="Freeform 525"/>
            <p:cNvSpPr>
              <a:spLocks/>
            </p:cNvSpPr>
            <p:nvPr userDrawn="1"/>
          </p:nvSpPr>
          <p:spPr bwMode="auto">
            <a:xfrm>
              <a:off x="8124826" y="4168776"/>
              <a:ext cx="26988" cy="15875"/>
            </a:xfrm>
            <a:custGeom>
              <a:avLst/>
              <a:gdLst>
                <a:gd name="T0" fmla="*/ 9 w 17"/>
                <a:gd name="T1" fmla="*/ 0 h 10"/>
                <a:gd name="T2" fmla="*/ 7 w 17"/>
                <a:gd name="T3" fmla="*/ 0 h 10"/>
                <a:gd name="T4" fmla="*/ 0 w 17"/>
                <a:gd name="T5" fmla="*/ 4 h 10"/>
                <a:gd name="T6" fmla="*/ 0 w 17"/>
                <a:gd name="T7" fmla="*/ 5 h 10"/>
                <a:gd name="T8" fmla="*/ 7 w 17"/>
                <a:gd name="T9" fmla="*/ 9 h 10"/>
                <a:gd name="T10" fmla="*/ 9 w 17"/>
                <a:gd name="T11" fmla="*/ 9 h 10"/>
                <a:gd name="T12" fmla="*/ 16 w 17"/>
                <a:gd name="T13" fmla="*/ 5 h 10"/>
                <a:gd name="T14" fmla="*/ 16 w 17"/>
                <a:gd name="T15" fmla="*/ 4 h 10"/>
                <a:gd name="T16" fmla="*/ 9 w 17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9" y="0"/>
                  </a:moveTo>
                  <a:cubicBezTo>
                    <a:pt x="9" y="0"/>
                    <a:pt x="8" y="0"/>
                    <a:pt x="7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10"/>
                    <a:pt x="9" y="10"/>
                    <a:pt x="9" y="9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7" y="5"/>
                    <a:pt x="17" y="4"/>
                    <a:pt x="16" y="4"/>
                  </a:cubicBezTo>
                  <a:lnTo>
                    <a:pt x="9" y="0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4" name="Freeform 526"/>
            <p:cNvSpPr>
              <a:spLocks/>
            </p:cNvSpPr>
            <p:nvPr userDrawn="1"/>
          </p:nvSpPr>
          <p:spPr bwMode="auto">
            <a:xfrm>
              <a:off x="8077201" y="4132263"/>
              <a:ext cx="28575" cy="17463"/>
            </a:xfrm>
            <a:custGeom>
              <a:avLst/>
              <a:gdLst>
                <a:gd name="T0" fmla="*/ 8 w 18"/>
                <a:gd name="T1" fmla="*/ 1 h 11"/>
                <a:gd name="T2" fmla="*/ 1 w 18"/>
                <a:gd name="T3" fmla="*/ 5 h 11"/>
                <a:gd name="T4" fmla="*/ 1 w 18"/>
                <a:gd name="T5" fmla="*/ 6 h 11"/>
                <a:gd name="T6" fmla="*/ 8 w 18"/>
                <a:gd name="T7" fmla="*/ 10 h 11"/>
                <a:gd name="T8" fmla="*/ 10 w 18"/>
                <a:gd name="T9" fmla="*/ 10 h 11"/>
                <a:gd name="T10" fmla="*/ 17 w 18"/>
                <a:gd name="T11" fmla="*/ 6 h 11"/>
                <a:gd name="T12" fmla="*/ 17 w 18"/>
                <a:gd name="T13" fmla="*/ 5 h 11"/>
                <a:gd name="T14" fmla="*/ 10 w 18"/>
                <a:gd name="T15" fmla="*/ 1 h 11"/>
                <a:gd name="T16" fmla="*/ 8 w 18"/>
                <a:gd name="T17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1">
                  <a:moveTo>
                    <a:pt x="8" y="1"/>
                  </a:move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9" y="11"/>
                    <a:pt x="10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8" y="6"/>
                    <a:pt x="18" y="5"/>
                    <a:pt x="17" y="5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0"/>
                    <a:pt x="9" y="0"/>
                    <a:pt x="8" y="1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5" name="Freeform 527"/>
            <p:cNvSpPr>
              <a:spLocks/>
            </p:cNvSpPr>
            <p:nvPr userDrawn="1"/>
          </p:nvSpPr>
          <p:spPr bwMode="auto">
            <a:xfrm>
              <a:off x="8167689" y="4100513"/>
              <a:ext cx="26988" cy="15875"/>
            </a:xfrm>
            <a:custGeom>
              <a:avLst/>
              <a:gdLst>
                <a:gd name="T0" fmla="*/ 10 w 17"/>
                <a:gd name="T1" fmla="*/ 10 h 10"/>
                <a:gd name="T2" fmla="*/ 17 w 17"/>
                <a:gd name="T3" fmla="*/ 6 h 10"/>
                <a:gd name="T4" fmla="*/ 17 w 17"/>
                <a:gd name="T5" fmla="*/ 5 h 10"/>
                <a:gd name="T6" fmla="*/ 10 w 17"/>
                <a:gd name="T7" fmla="*/ 1 h 10"/>
                <a:gd name="T8" fmla="*/ 8 w 17"/>
                <a:gd name="T9" fmla="*/ 1 h 10"/>
                <a:gd name="T10" fmla="*/ 1 w 17"/>
                <a:gd name="T11" fmla="*/ 5 h 10"/>
                <a:gd name="T12" fmla="*/ 1 w 17"/>
                <a:gd name="T13" fmla="*/ 6 h 10"/>
                <a:gd name="T14" fmla="*/ 8 w 17"/>
                <a:gd name="T15" fmla="*/ 10 h 10"/>
                <a:gd name="T16" fmla="*/ 10 w 17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10"/>
                  </a:moveTo>
                  <a:cubicBezTo>
                    <a:pt x="17" y="6"/>
                    <a:pt x="17" y="6"/>
                    <a:pt x="17" y="6"/>
                  </a:cubicBezTo>
                  <a:cubicBezTo>
                    <a:pt x="17" y="6"/>
                    <a:pt x="17" y="5"/>
                    <a:pt x="17" y="5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0"/>
                    <a:pt x="8" y="0"/>
                    <a:pt x="8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10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6" name="Freeform 528"/>
            <p:cNvSpPr>
              <a:spLocks/>
            </p:cNvSpPr>
            <p:nvPr userDrawn="1"/>
          </p:nvSpPr>
          <p:spPr bwMode="auto">
            <a:xfrm>
              <a:off x="8194676" y="4106863"/>
              <a:ext cx="28575" cy="15875"/>
            </a:xfrm>
            <a:custGeom>
              <a:avLst/>
              <a:gdLst>
                <a:gd name="T0" fmla="*/ 10 w 18"/>
                <a:gd name="T1" fmla="*/ 9 h 10"/>
                <a:gd name="T2" fmla="*/ 17 w 18"/>
                <a:gd name="T3" fmla="*/ 5 h 10"/>
                <a:gd name="T4" fmla="*/ 17 w 18"/>
                <a:gd name="T5" fmla="*/ 4 h 10"/>
                <a:gd name="T6" fmla="*/ 10 w 18"/>
                <a:gd name="T7" fmla="*/ 0 h 10"/>
                <a:gd name="T8" fmla="*/ 8 w 18"/>
                <a:gd name="T9" fmla="*/ 0 h 10"/>
                <a:gd name="T10" fmla="*/ 1 w 18"/>
                <a:gd name="T11" fmla="*/ 4 h 10"/>
                <a:gd name="T12" fmla="*/ 1 w 18"/>
                <a:gd name="T13" fmla="*/ 5 h 10"/>
                <a:gd name="T14" fmla="*/ 8 w 18"/>
                <a:gd name="T15" fmla="*/ 9 h 10"/>
                <a:gd name="T16" fmla="*/ 10 w 18"/>
                <a:gd name="T17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10" y="9"/>
                  </a:moveTo>
                  <a:cubicBezTo>
                    <a:pt x="17" y="5"/>
                    <a:pt x="17" y="5"/>
                    <a:pt x="17" y="5"/>
                  </a:cubicBezTo>
                  <a:cubicBezTo>
                    <a:pt x="18" y="5"/>
                    <a:pt x="18" y="4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8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1" y="5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10"/>
                    <a:pt x="9" y="10"/>
                    <a:pt x="10" y="9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7" name="Freeform 529"/>
            <p:cNvSpPr>
              <a:spLocks/>
            </p:cNvSpPr>
            <p:nvPr userDrawn="1"/>
          </p:nvSpPr>
          <p:spPr bwMode="auto">
            <a:xfrm>
              <a:off x="8185151" y="4090988"/>
              <a:ext cx="26988" cy="15875"/>
            </a:xfrm>
            <a:custGeom>
              <a:avLst/>
              <a:gdLst>
                <a:gd name="T0" fmla="*/ 10 w 17"/>
                <a:gd name="T1" fmla="*/ 10 h 10"/>
                <a:gd name="T2" fmla="*/ 16 w 17"/>
                <a:gd name="T3" fmla="*/ 6 h 10"/>
                <a:gd name="T4" fmla="*/ 16 w 17"/>
                <a:gd name="T5" fmla="*/ 4 h 10"/>
                <a:gd name="T6" fmla="*/ 9 w 17"/>
                <a:gd name="T7" fmla="*/ 0 h 10"/>
                <a:gd name="T8" fmla="*/ 7 w 17"/>
                <a:gd name="T9" fmla="*/ 0 h 10"/>
                <a:gd name="T10" fmla="*/ 0 w 17"/>
                <a:gd name="T11" fmla="*/ 4 h 10"/>
                <a:gd name="T12" fmla="*/ 0 w 17"/>
                <a:gd name="T13" fmla="*/ 6 h 10"/>
                <a:gd name="T14" fmla="*/ 7 w 17"/>
                <a:gd name="T15" fmla="*/ 10 h 10"/>
                <a:gd name="T16" fmla="*/ 10 w 17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10"/>
                  </a:moveTo>
                  <a:cubicBezTo>
                    <a:pt x="16" y="6"/>
                    <a:pt x="16" y="6"/>
                    <a:pt x="16" y="6"/>
                  </a:cubicBezTo>
                  <a:cubicBezTo>
                    <a:pt x="17" y="5"/>
                    <a:pt x="17" y="5"/>
                    <a:pt x="16" y="4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8" y="0"/>
                    <a:pt x="7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10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8" name="Freeform 530"/>
            <p:cNvSpPr>
              <a:spLocks/>
            </p:cNvSpPr>
            <p:nvPr userDrawn="1"/>
          </p:nvSpPr>
          <p:spPr bwMode="auto">
            <a:xfrm>
              <a:off x="8162926" y="4083051"/>
              <a:ext cx="26988" cy="17463"/>
            </a:xfrm>
            <a:custGeom>
              <a:avLst/>
              <a:gdLst>
                <a:gd name="T0" fmla="*/ 7 w 17"/>
                <a:gd name="T1" fmla="*/ 1 h 11"/>
                <a:gd name="T2" fmla="*/ 0 w 17"/>
                <a:gd name="T3" fmla="*/ 5 h 11"/>
                <a:gd name="T4" fmla="*/ 0 w 17"/>
                <a:gd name="T5" fmla="*/ 6 h 11"/>
                <a:gd name="T6" fmla="*/ 7 w 17"/>
                <a:gd name="T7" fmla="*/ 10 h 11"/>
                <a:gd name="T8" fmla="*/ 10 w 17"/>
                <a:gd name="T9" fmla="*/ 10 h 11"/>
                <a:gd name="T10" fmla="*/ 17 w 17"/>
                <a:gd name="T11" fmla="*/ 6 h 11"/>
                <a:gd name="T12" fmla="*/ 17 w 17"/>
                <a:gd name="T13" fmla="*/ 5 h 11"/>
                <a:gd name="T14" fmla="*/ 10 w 17"/>
                <a:gd name="T15" fmla="*/ 1 h 11"/>
                <a:gd name="T16" fmla="*/ 7 w 17"/>
                <a:gd name="T17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1">
                  <a:moveTo>
                    <a:pt x="7" y="1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6"/>
                    <a:pt x="0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1"/>
                    <a:pt x="9" y="11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6"/>
                    <a:pt x="17" y="5"/>
                    <a:pt x="17" y="5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0"/>
                    <a:pt x="8" y="0"/>
                    <a:pt x="7" y="1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9" name="Freeform 531"/>
            <p:cNvSpPr>
              <a:spLocks/>
            </p:cNvSpPr>
            <p:nvPr userDrawn="1"/>
          </p:nvSpPr>
          <p:spPr bwMode="auto">
            <a:xfrm>
              <a:off x="8245476" y="4027488"/>
              <a:ext cx="39688" cy="23813"/>
            </a:xfrm>
            <a:custGeom>
              <a:avLst/>
              <a:gdLst>
                <a:gd name="T0" fmla="*/ 16 w 25"/>
                <a:gd name="T1" fmla="*/ 1 h 15"/>
                <a:gd name="T2" fmla="*/ 1 w 25"/>
                <a:gd name="T3" fmla="*/ 9 h 15"/>
                <a:gd name="T4" fmla="*/ 1 w 25"/>
                <a:gd name="T5" fmla="*/ 10 h 15"/>
                <a:gd name="T6" fmla="*/ 8 w 25"/>
                <a:gd name="T7" fmla="*/ 14 h 15"/>
                <a:gd name="T8" fmla="*/ 10 w 25"/>
                <a:gd name="T9" fmla="*/ 15 h 15"/>
                <a:gd name="T10" fmla="*/ 25 w 25"/>
                <a:gd name="T11" fmla="*/ 6 h 15"/>
                <a:gd name="T12" fmla="*/ 25 w 25"/>
                <a:gd name="T13" fmla="*/ 5 h 15"/>
                <a:gd name="T14" fmla="*/ 18 w 25"/>
                <a:gd name="T15" fmla="*/ 1 h 15"/>
                <a:gd name="T16" fmla="*/ 16 w 25"/>
                <a:gd name="T17" fmla="*/ 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15">
                  <a:moveTo>
                    <a:pt x="16" y="1"/>
                  </a:moveTo>
                  <a:cubicBezTo>
                    <a:pt x="1" y="9"/>
                    <a:pt x="1" y="9"/>
                    <a:pt x="1" y="9"/>
                  </a:cubicBezTo>
                  <a:cubicBezTo>
                    <a:pt x="0" y="10"/>
                    <a:pt x="1" y="10"/>
                    <a:pt x="1" y="10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9" y="15"/>
                    <a:pt x="10" y="15"/>
                    <a:pt x="10" y="15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5" y="6"/>
                    <a:pt x="25" y="5"/>
                    <a:pt x="25" y="5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7" y="0"/>
                    <a:pt x="16" y="0"/>
                    <a:pt x="16" y="1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0" name="Freeform 532"/>
            <p:cNvSpPr>
              <a:spLocks/>
            </p:cNvSpPr>
            <p:nvPr userDrawn="1"/>
          </p:nvSpPr>
          <p:spPr bwMode="auto">
            <a:xfrm>
              <a:off x="8229601" y="4044951"/>
              <a:ext cx="28575" cy="15875"/>
            </a:xfrm>
            <a:custGeom>
              <a:avLst/>
              <a:gdLst>
                <a:gd name="T0" fmla="*/ 8 w 18"/>
                <a:gd name="T1" fmla="*/ 0 h 10"/>
                <a:gd name="T2" fmla="*/ 1 w 18"/>
                <a:gd name="T3" fmla="*/ 4 h 10"/>
                <a:gd name="T4" fmla="*/ 1 w 18"/>
                <a:gd name="T5" fmla="*/ 5 h 10"/>
                <a:gd name="T6" fmla="*/ 8 w 18"/>
                <a:gd name="T7" fmla="*/ 9 h 10"/>
                <a:gd name="T8" fmla="*/ 10 w 18"/>
                <a:gd name="T9" fmla="*/ 9 h 10"/>
                <a:gd name="T10" fmla="*/ 17 w 18"/>
                <a:gd name="T11" fmla="*/ 5 h 10"/>
                <a:gd name="T12" fmla="*/ 17 w 18"/>
                <a:gd name="T13" fmla="*/ 4 h 10"/>
                <a:gd name="T14" fmla="*/ 10 w 18"/>
                <a:gd name="T15" fmla="*/ 0 h 10"/>
                <a:gd name="T16" fmla="*/ 8 w 18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8" y="0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1" y="5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9" y="10"/>
                    <a:pt x="10" y="10"/>
                    <a:pt x="10" y="9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8" y="5"/>
                    <a:pt x="18" y="4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9" y="0"/>
                    <a:pt x="8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1" name="Freeform 533"/>
            <p:cNvSpPr>
              <a:spLocks/>
            </p:cNvSpPr>
            <p:nvPr userDrawn="1"/>
          </p:nvSpPr>
          <p:spPr bwMode="auto">
            <a:xfrm>
              <a:off x="8294689" y="4027488"/>
              <a:ext cx="26988" cy="15875"/>
            </a:xfrm>
            <a:custGeom>
              <a:avLst/>
              <a:gdLst>
                <a:gd name="T0" fmla="*/ 9 w 17"/>
                <a:gd name="T1" fmla="*/ 10 h 10"/>
                <a:gd name="T2" fmla="*/ 16 w 17"/>
                <a:gd name="T3" fmla="*/ 6 h 10"/>
                <a:gd name="T4" fmla="*/ 16 w 17"/>
                <a:gd name="T5" fmla="*/ 5 h 10"/>
                <a:gd name="T6" fmla="*/ 9 w 17"/>
                <a:gd name="T7" fmla="*/ 1 h 10"/>
                <a:gd name="T8" fmla="*/ 7 w 17"/>
                <a:gd name="T9" fmla="*/ 1 h 10"/>
                <a:gd name="T10" fmla="*/ 0 w 17"/>
                <a:gd name="T11" fmla="*/ 5 h 10"/>
                <a:gd name="T12" fmla="*/ 0 w 17"/>
                <a:gd name="T13" fmla="*/ 6 h 10"/>
                <a:gd name="T14" fmla="*/ 7 w 17"/>
                <a:gd name="T15" fmla="*/ 10 h 10"/>
                <a:gd name="T16" fmla="*/ 9 w 17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9" y="10"/>
                  </a:moveTo>
                  <a:cubicBezTo>
                    <a:pt x="16" y="6"/>
                    <a:pt x="16" y="6"/>
                    <a:pt x="16" y="6"/>
                  </a:cubicBezTo>
                  <a:cubicBezTo>
                    <a:pt x="17" y="6"/>
                    <a:pt x="17" y="5"/>
                    <a:pt x="16" y="5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8" y="0"/>
                    <a:pt x="7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6"/>
                    <a:pt x="0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9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2" name="Freeform 534"/>
            <p:cNvSpPr>
              <a:spLocks/>
            </p:cNvSpPr>
            <p:nvPr userDrawn="1"/>
          </p:nvSpPr>
          <p:spPr bwMode="auto">
            <a:xfrm>
              <a:off x="8304214" y="4073526"/>
              <a:ext cx="19050" cy="11113"/>
            </a:xfrm>
            <a:custGeom>
              <a:avLst/>
              <a:gdLst>
                <a:gd name="T0" fmla="*/ 9 w 12"/>
                <a:gd name="T1" fmla="*/ 0 h 7"/>
                <a:gd name="T2" fmla="*/ 8 w 12"/>
                <a:gd name="T3" fmla="*/ 0 h 7"/>
                <a:gd name="T4" fmla="*/ 0 w 12"/>
                <a:gd name="T5" fmla="*/ 4 h 7"/>
                <a:gd name="T6" fmla="*/ 0 w 12"/>
                <a:gd name="T7" fmla="*/ 5 h 7"/>
                <a:gd name="T8" fmla="*/ 3 w 12"/>
                <a:gd name="T9" fmla="*/ 7 h 7"/>
                <a:gd name="T10" fmla="*/ 4 w 12"/>
                <a:gd name="T11" fmla="*/ 7 h 7"/>
                <a:gd name="T12" fmla="*/ 12 w 12"/>
                <a:gd name="T13" fmla="*/ 2 h 7"/>
                <a:gd name="T14" fmla="*/ 12 w 12"/>
                <a:gd name="T15" fmla="*/ 2 h 7"/>
                <a:gd name="T16" fmla="*/ 9 w 12"/>
                <a:gd name="T1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7">
                  <a:moveTo>
                    <a:pt x="9" y="0"/>
                  </a:moveTo>
                  <a:lnTo>
                    <a:pt x="8" y="0"/>
                  </a:lnTo>
                  <a:lnTo>
                    <a:pt x="0" y="4"/>
                  </a:lnTo>
                  <a:lnTo>
                    <a:pt x="0" y="5"/>
                  </a:lnTo>
                  <a:lnTo>
                    <a:pt x="3" y="7"/>
                  </a:lnTo>
                  <a:lnTo>
                    <a:pt x="4" y="7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3" name="Freeform 535"/>
            <p:cNvSpPr>
              <a:spLocks/>
            </p:cNvSpPr>
            <p:nvPr userDrawn="1"/>
          </p:nvSpPr>
          <p:spPr bwMode="auto">
            <a:xfrm>
              <a:off x="8296276" y="4068763"/>
              <a:ext cx="19050" cy="11113"/>
            </a:xfrm>
            <a:custGeom>
              <a:avLst/>
              <a:gdLst>
                <a:gd name="T0" fmla="*/ 7 w 12"/>
                <a:gd name="T1" fmla="*/ 0 h 7"/>
                <a:gd name="T2" fmla="*/ 0 w 12"/>
                <a:gd name="T3" fmla="*/ 4 h 7"/>
                <a:gd name="T4" fmla="*/ 0 w 12"/>
                <a:gd name="T5" fmla="*/ 5 h 7"/>
                <a:gd name="T6" fmla="*/ 3 w 12"/>
                <a:gd name="T7" fmla="*/ 7 h 7"/>
                <a:gd name="T8" fmla="*/ 4 w 12"/>
                <a:gd name="T9" fmla="*/ 7 h 7"/>
                <a:gd name="T10" fmla="*/ 12 w 12"/>
                <a:gd name="T11" fmla="*/ 2 h 7"/>
                <a:gd name="T12" fmla="*/ 12 w 12"/>
                <a:gd name="T13" fmla="*/ 2 h 7"/>
                <a:gd name="T14" fmla="*/ 9 w 12"/>
                <a:gd name="T15" fmla="*/ 0 h 7"/>
                <a:gd name="T16" fmla="*/ 7 w 12"/>
                <a:gd name="T1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7">
                  <a:moveTo>
                    <a:pt x="7" y="0"/>
                  </a:moveTo>
                  <a:lnTo>
                    <a:pt x="0" y="4"/>
                  </a:lnTo>
                  <a:lnTo>
                    <a:pt x="0" y="5"/>
                  </a:lnTo>
                  <a:lnTo>
                    <a:pt x="3" y="7"/>
                  </a:lnTo>
                  <a:lnTo>
                    <a:pt x="4" y="7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9" y="0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4" name="Freeform 536"/>
            <p:cNvSpPr>
              <a:spLocks/>
            </p:cNvSpPr>
            <p:nvPr userDrawn="1"/>
          </p:nvSpPr>
          <p:spPr bwMode="auto">
            <a:xfrm>
              <a:off x="8288339" y="4081463"/>
              <a:ext cx="19050" cy="11113"/>
            </a:xfrm>
            <a:custGeom>
              <a:avLst/>
              <a:gdLst>
                <a:gd name="T0" fmla="*/ 9 w 12"/>
                <a:gd name="T1" fmla="*/ 0 h 7"/>
                <a:gd name="T2" fmla="*/ 8 w 12"/>
                <a:gd name="T3" fmla="*/ 0 h 7"/>
                <a:gd name="T4" fmla="*/ 0 w 12"/>
                <a:gd name="T5" fmla="*/ 5 h 7"/>
                <a:gd name="T6" fmla="*/ 0 w 12"/>
                <a:gd name="T7" fmla="*/ 5 h 7"/>
                <a:gd name="T8" fmla="*/ 3 w 12"/>
                <a:gd name="T9" fmla="*/ 7 h 7"/>
                <a:gd name="T10" fmla="*/ 4 w 12"/>
                <a:gd name="T11" fmla="*/ 7 h 7"/>
                <a:gd name="T12" fmla="*/ 12 w 12"/>
                <a:gd name="T13" fmla="*/ 3 h 7"/>
                <a:gd name="T14" fmla="*/ 12 w 12"/>
                <a:gd name="T15" fmla="*/ 2 h 7"/>
                <a:gd name="T16" fmla="*/ 9 w 12"/>
                <a:gd name="T1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7">
                  <a:moveTo>
                    <a:pt x="9" y="0"/>
                  </a:moveTo>
                  <a:lnTo>
                    <a:pt x="8" y="0"/>
                  </a:lnTo>
                  <a:lnTo>
                    <a:pt x="0" y="5"/>
                  </a:lnTo>
                  <a:lnTo>
                    <a:pt x="0" y="5"/>
                  </a:lnTo>
                  <a:lnTo>
                    <a:pt x="3" y="7"/>
                  </a:lnTo>
                  <a:lnTo>
                    <a:pt x="4" y="7"/>
                  </a:lnTo>
                  <a:lnTo>
                    <a:pt x="12" y="3"/>
                  </a:lnTo>
                  <a:lnTo>
                    <a:pt x="12" y="2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5" name="Freeform 537"/>
            <p:cNvSpPr>
              <a:spLocks/>
            </p:cNvSpPr>
            <p:nvPr userDrawn="1"/>
          </p:nvSpPr>
          <p:spPr bwMode="auto">
            <a:xfrm>
              <a:off x="8251826" y="4038601"/>
              <a:ext cx="52388" cy="30163"/>
            </a:xfrm>
            <a:custGeom>
              <a:avLst/>
              <a:gdLst>
                <a:gd name="T0" fmla="*/ 11 w 33"/>
                <a:gd name="T1" fmla="*/ 18 h 19"/>
                <a:gd name="T2" fmla="*/ 32 w 33"/>
                <a:gd name="T3" fmla="*/ 6 h 19"/>
                <a:gd name="T4" fmla="*/ 32 w 33"/>
                <a:gd name="T5" fmla="*/ 4 h 19"/>
                <a:gd name="T6" fmla="*/ 25 w 33"/>
                <a:gd name="T7" fmla="*/ 0 h 19"/>
                <a:gd name="T8" fmla="*/ 23 w 33"/>
                <a:gd name="T9" fmla="*/ 0 h 19"/>
                <a:gd name="T10" fmla="*/ 1 w 33"/>
                <a:gd name="T11" fmla="*/ 13 h 19"/>
                <a:gd name="T12" fmla="*/ 1 w 33"/>
                <a:gd name="T13" fmla="*/ 14 h 19"/>
                <a:gd name="T14" fmla="*/ 8 w 33"/>
                <a:gd name="T15" fmla="*/ 18 h 19"/>
                <a:gd name="T16" fmla="*/ 11 w 33"/>
                <a:gd name="T17" fmla="*/ 18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3" h="19">
                  <a:moveTo>
                    <a:pt x="11" y="18"/>
                  </a:moveTo>
                  <a:cubicBezTo>
                    <a:pt x="32" y="6"/>
                    <a:pt x="32" y="6"/>
                    <a:pt x="32" y="6"/>
                  </a:cubicBezTo>
                  <a:cubicBezTo>
                    <a:pt x="33" y="5"/>
                    <a:pt x="33" y="5"/>
                    <a:pt x="32" y="4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4" y="0"/>
                    <a:pt x="23" y="0"/>
                    <a:pt x="23" y="0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0" y="14"/>
                    <a:pt x="1" y="14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9" y="19"/>
                    <a:pt x="10" y="19"/>
                    <a:pt x="11" y="18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6" name="Freeform 538"/>
            <p:cNvSpPr>
              <a:spLocks/>
            </p:cNvSpPr>
            <p:nvPr userDrawn="1"/>
          </p:nvSpPr>
          <p:spPr bwMode="auto">
            <a:xfrm>
              <a:off x="8235951" y="4060826"/>
              <a:ext cx="26988" cy="17463"/>
            </a:xfrm>
            <a:custGeom>
              <a:avLst/>
              <a:gdLst>
                <a:gd name="T0" fmla="*/ 10 w 17"/>
                <a:gd name="T1" fmla="*/ 10 h 11"/>
                <a:gd name="T2" fmla="*/ 16 w 17"/>
                <a:gd name="T3" fmla="*/ 6 h 11"/>
                <a:gd name="T4" fmla="*/ 16 w 17"/>
                <a:gd name="T5" fmla="*/ 5 h 11"/>
                <a:gd name="T6" fmla="*/ 9 w 17"/>
                <a:gd name="T7" fmla="*/ 1 h 11"/>
                <a:gd name="T8" fmla="*/ 7 w 17"/>
                <a:gd name="T9" fmla="*/ 1 h 11"/>
                <a:gd name="T10" fmla="*/ 0 w 17"/>
                <a:gd name="T11" fmla="*/ 5 h 11"/>
                <a:gd name="T12" fmla="*/ 0 w 17"/>
                <a:gd name="T13" fmla="*/ 6 h 11"/>
                <a:gd name="T14" fmla="*/ 7 w 17"/>
                <a:gd name="T15" fmla="*/ 10 h 11"/>
                <a:gd name="T16" fmla="*/ 10 w 17"/>
                <a:gd name="T17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1">
                  <a:moveTo>
                    <a:pt x="10" y="10"/>
                  </a:moveTo>
                  <a:cubicBezTo>
                    <a:pt x="16" y="6"/>
                    <a:pt x="16" y="6"/>
                    <a:pt x="16" y="6"/>
                  </a:cubicBezTo>
                  <a:cubicBezTo>
                    <a:pt x="17" y="6"/>
                    <a:pt x="17" y="5"/>
                    <a:pt x="16" y="5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8" y="0"/>
                    <a:pt x="7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6"/>
                    <a:pt x="0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1"/>
                    <a:pt x="9" y="11"/>
                    <a:pt x="10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7" name="Freeform 539"/>
            <p:cNvSpPr>
              <a:spLocks/>
            </p:cNvSpPr>
            <p:nvPr userDrawn="1"/>
          </p:nvSpPr>
          <p:spPr bwMode="auto">
            <a:xfrm>
              <a:off x="8262939" y="4048126"/>
              <a:ext cx="58738" cy="34925"/>
            </a:xfrm>
            <a:custGeom>
              <a:avLst/>
              <a:gdLst>
                <a:gd name="T0" fmla="*/ 36 w 37"/>
                <a:gd name="T1" fmla="*/ 5 h 22"/>
                <a:gd name="T2" fmla="*/ 29 w 37"/>
                <a:gd name="T3" fmla="*/ 1 h 22"/>
                <a:gd name="T4" fmla="*/ 27 w 37"/>
                <a:gd name="T5" fmla="*/ 1 h 22"/>
                <a:gd name="T6" fmla="*/ 0 w 37"/>
                <a:gd name="T7" fmla="*/ 16 h 22"/>
                <a:gd name="T8" fmla="*/ 0 w 37"/>
                <a:gd name="T9" fmla="*/ 18 h 22"/>
                <a:gd name="T10" fmla="*/ 7 w 37"/>
                <a:gd name="T11" fmla="*/ 22 h 22"/>
                <a:gd name="T12" fmla="*/ 10 w 37"/>
                <a:gd name="T13" fmla="*/ 22 h 22"/>
                <a:gd name="T14" fmla="*/ 36 w 37"/>
                <a:gd name="T15" fmla="*/ 6 h 22"/>
                <a:gd name="T16" fmla="*/ 36 w 37"/>
                <a:gd name="T17" fmla="*/ 5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7" h="22">
                  <a:moveTo>
                    <a:pt x="36" y="5"/>
                  </a:moveTo>
                  <a:cubicBezTo>
                    <a:pt x="29" y="1"/>
                    <a:pt x="29" y="1"/>
                    <a:pt x="29" y="1"/>
                  </a:cubicBezTo>
                  <a:cubicBezTo>
                    <a:pt x="29" y="0"/>
                    <a:pt x="28" y="0"/>
                    <a:pt x="27" y="1"/>
                  </a:cubicBezTo>
                  <a:cubicBezTo>
                    <a:pt x="18" y="6"/>
                    <a:pt x="9" y="11"/>
                    <a:pt x="0" y="16"/>
                  </a:cubicBezTo>
                  <a:cubicBezTo>
                    <a:pt x="0" y="17"/>
                    <a:pt x="0" y="17"/>
                    <a:pt x="0" y="18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8" y="22"/>
                    <a:pt x="9" y="22"/>
                    <a:pt x="10" y="22"/>
                  </a:cubicBezTo>
                  <a:cubicBezTo>
                    <a:pt x="18" y="16"/>
                    <a:pt x="27" y="11"/>
                    <a:pt x="36" y="6"/>
                  </a:cubicBezTo>
                  <a:cubicBezTo>
                    <a:pt x="37" y="6"/>
                    <a:pt x="37" y="5"/>
                    <a:pt x="36" y="5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8" name="Freeform 540"/>
            <p:cNvSpPr>
              <a:spLocks/>
            </p:cNvSpPr>
            <p:nvPr userDrawn="1"/>
          </p:nvSpPr>
          <p:spPr bwMode="auto">
            <a:xfrm>
              <a:off x="8189914" y="4048126"/>
              <a:ext cx="26988" cy="17463"/>
            </a:xfrm>
            <a:custGeom>
              <a:avLst/>
              <a:gdLst>
                <a:gd name="T0" fmla="*/ 7 w 17"/>
                <a:gd name="T1" fmla="*/ 1 h 11"/>
                <a:gd name="T2" fmla="*/ 0 w 17"/>
                <a:gd name="T3" fmla="*/ 5 h 11"/>
                <a:gd name="T4" fmla="*/ 0 w 17"/>
                <a:gd name="T5" fmla="*/ 6 h 11"/>
                <a:gd name="T6" fmla="*/ 7 w 17"/>
                <a:gd name="T7" fmla="*/ 10 h 11"/>
                <a:gd name="T8" fmla="*/ 10 w 17"/>
                <a:gd name="T9" fmla="*/ 10 h 11"/>
                <a:gd name="T10" fmla="*/ 17 w 17"/>
                <a:gd name="T11" fmla="*/ 6 h 11"/>
                <a:gd name="T12" fmla="*/ 17 w 17"/>
                <a:gd name="T13" fmla="*/ 5 h 11"/>
                <a:gd name="T14" fmla="*/ 10 w 17"/>
                <a:gd name="T15" fmla="*/ 1 h 11"/>
                <a:gd name="T16" fmla="*/ 7 w 17"/>
                <a:gd name="T17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1">
                  <a:moveTo>
                    <a:pt x="7" y="1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6"/>
                    <a:pt x="0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1"/>
                    <a:pt x="9" y="11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6"/>
                    <a:pt x="17" y="5"/>
                    <a:pt x="17" y="5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0"/>
                    <a:pt x="8" y="0"/>
                    <a:pt x="7" y="1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9" name="Freeform 541"/>
            <p:cNvSpPr>
              <a:spLocks/>
            </p:cNvSpPr>
            <p:nvPr userDrawn="1"/>
          </p:nvSpPr>
          <p:spPr bwMode="auto">
            <a:xfrm>
              <a:off x="8216901" y="4021138"/>
              <a:ext cx="17463" cy="11113"/>
            </a:xfrm>
            <a:custGeom>
              <a:avLst/>
              <a:gdLst>
                <a:gd name="T0" fmla="*/ 5 w 11"/>
                <a:gd name="T1" fmla="*/ 7 h 7"/>
                <a:gd name="T2" fmla="*/ 6 w 11"/>
                <a:gd name="T3" fmla="*/ 7 h 7"/>
                <a:gd name="T4" fmla="*/ 11 w 11"/>
                <a:gd name="T5" fmla="*/ 4 h 7"/>
                <a:gd name="T6" fmla="*/ 11 w 11"/>
                <a:gd name="T7" fmla="*/ 3 h 7"/>
                <a:gd name="T8" fmla="*/ 6 w 11"/>
                <a:gd name="T9" fmla="*/ 1 h 7"/>
                <a:gd name="T10" fmla="*/ 5 w 11"/>
                <a:gd name="T11" fmla="*/ 1 h 7"/>
                <a:gd name="T12" fmla="*/ 0 w 11"/>
                <a:gd name="T13" fmla="*/ 3 h 7"/>
                <a:gd name="T14" fmla="*/ 0 w 11"/>
                <a:gd name="T15" fmla="*/ 4 h 7"/>
                <a:gd name="T16" fmla="*/ 5 w 11"/>
                <a:gd name="T1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7">
                  <a:moveTo>
                    <a:pt x="5" y="7"/>
                  </a:moveTo>
                  <a:cubicBezTo>
                    <a:pt x="5" y="7"/>
                    <a:pt x="6" y="7"/>
                    <a:pt x="6" y="7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3"/>
                    <a:pt x="11" y="3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5" y="0"/>
                    <a:pt x="5" y="1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lnTo>
                    <a:pt x="5" y="7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0" name="Freeform 542"/>
            <p:cNvSpPr>
              <a:spLocks/>
            </p:cNvSpPr>
            <p:nvPr userDrawn="1"/>
          </p:nvSpPr>
          <p:spPr bwMode="auto">
            <a:xfrm>
              <a:off x="8205789" y="4027488"/>
              <a:ext cx="17463" cy="11113"/>
            </a:xfrm>
            <a:custGeom>
              <a:avLst/>
              <a:gdLst>
                <a:gd name="T0" fmla="*/ 5 w 11"/>
                <a:gd name="T1" fmla="*/ 6 h 7"/>
                <a:gd name="T2" fmla="*/ 7 w 11"/>
                <a:gd name="T3" fmla="*/ 6 h 7"/>
                <a:gd name="T4" fmla="*/ 11 w 11"/>
                <a:gd name="T5" fmla="*/ 4 h 7"/>
                <a:gd name="T6" fmla="*/ 11 w 11"/>
                <a:gd name="T7" fmla="*/ 3 h 7"/>
                <a:gd name="T8" fmla="*/ 6 w 11"/>
                <a:gd name="T9" fmla="*/ 0 h 7"/>
                <a:gd name="T10" fmla="*/ 5 w 11"/>
                <a:gd name="T11" fmla="*/ 0 h 7"/>
                <a:gd name="T12" fmla="*/ 1 w 11"/>
                <a:gd name="T13" fmla="*/ 3 h 7"/>
                <a:gd name="T14" fmla="*/ 1 w 11"/>
                <a:gd name="T15" fmla="*/ 4 h 7"/>
                <a:gd name="T16" fmla="*/ 5 w 11"/>
                <a:gd name="T17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7">
                  <a:moveTo>
                    <a:pt x="5" y="6"/>
                  </a:moveTo>
                  <a:cubicBezTo>
                    <a:pt x="5" y="7"/>
                    <a:pt x="6" y="7"/>
                    <a:pt x="7" y="6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3"/>
                    <a:pt x="11" y="3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4"/>
                    <a:pt x="1" y="4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1" name="Freeform 543"/>
            <p:cNvSpPr>
              <a:spLocks/>
            </p:cNvSpPr>
            <p:nvPr userDrawn="1"/>
          </p:nvSpPr>
          <p:spPr bwMode="auto">
            <a:xfrm>
              <a:off x="8223251" y="4017963"/>
              <a:ext cx="46038" cy="26988"/>
            </a:xfrm>
            <a:custGeom>
              <a:avLst/>
              <a:gdLst>
                <a:gd name="T0" fmla="*/ 19 w 29"/>
                <a:gd name="T1" fmla="*/ 1 h 17"/>
                <a:gd name="T2" fmla="*/ 1 w 29"/>
                <a:gd name="T3" fmla="*/ 11 h 17"/>
                <a:gd name="T4" fmla="*/ 1 w 29"/>
                <a:gd name="T5" fmla="*/ 13 h 17"/>
                <a:gd name="T6" fmla="*/ 8 w 29"/>
                <a:gd name="T7" fmla="*/ 17 h 17"/>
                <a:gd name="T8" fmla="*/ 10 w 29"/>
                <a:gd name="T9" fmla="*/ 17 h 17"/>
                <a:gd name="T10" fmla="*/ 28 w 29"/>
                <a:gd name="T11" fmla="*/ 6 h 17"/>
                <a:gd name="T12" fmla="*/ 28 w 29"/>
                <a:gd name="T13" fmla="*/ 5 h 17"/>
                <a:gd name="T14" fmla="*/ 21 w 29"/>
                <a:gd name="T15" fmla="*/ 1 h 17"/>
                <a:gd name="T16" fmla="*/ 19 w 29"/>
                <a:gd name="T17" fmla="*/ 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" h="17">
                  <a:moveTo>
                    <a:pt x="19" y="1"/>
                  </a:moveTo>
                  <a:cubicBezTo>
                    <a:pt x="1" y="11"/>
                    <a:pt x="1" y="11"/>
                    <a:pt x="1" y="11"/>
                  </a:cubicBezTo>
                  <a:cubicBezTo>
                    <a:pt x="0" y="12"/>
                    <a:pt x="0" y="12"/>
                    <a:pt x="1" y="13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8" y="17"/>
                    <a:pt x="9" y="17"/>
                    <a:pt x="10" y="17"/>
                  </a:cubicBezTo>
                  <a:cubicBezTo>
                    <a:pt x="28" y="6"/>
                    <a:pt x="28" y="6"/>
                    <a:pt x="28" y="6"/>
                  </a:cubicBezTo>
                  <a:cubicBezTo>
                    <a:pt x="29" y="6"/>
                    <a:pt x="29" y="5"/>
                    <a:pt x="28" y="5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0"/>
                    <a:pt x="20" y="0"/>
                    <a:pt x="19" y="1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2" name="Freeform 544"/>
            <p:cNvSpPr>
              <a:spLocks/>
            </p:cNvSpPr>
            <p:nvPr userDrawn="1"/>
          </p:nvSpPr>
          <p:spPr bwMode="auto">
            <a:xfrm>
              <a:off x="8205789" y="4038601"/>
              <a:ext cx="28575" cy="15875"/>
            </a:xfrm>
            <a:custGeom>
              <a:avLst/>
              <a:gdLst>
                <a:gd name="T0" fmla="*/ 8 w 18"/>
                <a:gd name="T1" fmla="*/ 1 h 10"/>
                <a:gd name="T2" fmla="*/ 1 w 18"/>
                <a:gd name="T3" fmla="*/ 5 h 10"/>
                <a:gd name="T4" fmla="*/ 1 w 18"/>
                <a:gd name="T5" fmla="*/ 6 h 10"/>
                <a:gd name="T6" fmla="*/ 8 w 18"/>
                <a:gd name="T7" fmla="*/ 10 h 10"/>
                <a:gd name="T8" fmla="*/ 10 w 18"/>
                <a:gd name="T9" fmla="*/ 10 h 10"/>
                <a:gd name="T10" fmla="*/ 17 w 18"/>
                <a:gd name="T11" fmla="*/ 6 h 10"/>
                <a:gd name="T12" fmla="*/ 17 w 18"/>
                <a:gd name="T13" fmla="*/ 5 h 10"/>
                <a:gd name="T14" fmla="*/ 10 w 18"/>
                <a:gd name="T15" fmla="*/ 1 h 10"/>
                <a:gd name="T16" fmla="*/ 8 w 18"/>
                <a:gd name="T1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8" y="1"/>
                  </a:move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9" y="10"/>
                    <a:pt x="10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8" y="6"/>
                    <a:pt x="18" y="5"/>
                    <a:pt x="17" y="5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0"/>
                    <a:pt x="9" y="0"/>
                    <a:pt x="8" y="1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3" name="Freeform 545"/>
            <p:cNvSpPr>
              <a:spLocks/>
            </p:cNvSpPr>
            <p:nvPr userDrawn="1"/>
          </p:nvSpPr>
          <p:spPr bwMode="auto">
            <a:xfrm>
              <a:off x="8213726" y="4054476"/>
              <a:ext cx="26988" cy="15875"/>
            </a:xfrm>
            <a:custGeom>
              <a:avLst/>
              <a:gdLst>
                <a:gd name="T0" fmla="*/ 7 w 17"/>
                <a:gd name="T1" fmla="*/ 0 h 10"/>
                <a:gd name="T2" fmla="*/ 0 w 17"/>
                <a:gd name="T3" fmla="*/ 4 h 10"/>
                <a:gd name="T4" fmla="*/ 0 w 17"/>
                <a:gd name="T5" fmla="*/ 6 h 10"/>
                <a:gd name="T6" fmla="*/ 7 w 17"/>
                <a:gd name="T7" fmla="*/ 10 h 10"/>
                <a:gd name="T8" fmla="*/ 10 w 17"/>
                <a:gd name="T9" fmla="*/ 10 h 10"/>
                <a:gd name="T10" fmla="*/ 17 w 17"/>
                <a:gd name="T11" fmla="*/ 6 h 10"/>
                <a:gd name="T12" fmla="*/ 17 w 17"/>
                <a:gd name="T13" fmla="*/ 4 h 10"/>
                <a:gd name="T14" fmla="*/ 10 w 17"/>
                <a:gd name="T15" fmla="*/ 0 h 10"/>
                <a:gd name="T16" fmla="*/ 7 w 17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7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5"/>
                    <a:pt x="17" y="5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7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4" name="Freeform 546"/>
            <p:cNvSpPr>
              <a:spLocks/>
            </p:cNvSpPr>
            <p:nvPr userDrawn="1"/>
          </p:nvSpPr>
          <p:spPr bwMode="auto">
            <a:xfrm>
              <a:off x="8347076" y="4038601"/>
              <a:ext cx="26988" cy="15875"/>
            </a:xfrm>
            <a:custGeom>
              <a:avLst/>
              <a:gdLst>
                <a:gd name="T0" fmla="*/ 10 w 17"/>
                <a:gd name="T1" fmla="*/ 0 h 10"/>
                <a:gd name="T2" fmla="*/ 7 w 17"/>
                <a:gd name="T3" fmla="*/ 0 h 10"/>
                <a:gd name="T4" fmla="*/ 0 w 17"/>
                <a:gd name="T5" fmla="*/ 4 h 10"/>
                <a:gd name="T6" fmla="*/ 0 w 17"/>
                <a:gd name="T7" fmla="*/ 6 h 10"/>
                <a:gd name="T8" fmla="*/ 7 w 17"/>
                <a:gd name="T9" fmla="*/ 10 h 10"/>
                <a:gd name="T10" fmla="*/ 10 w 17"/>
                <a:gd name="T11" fmla="*/ 10 h 10"/>
                <a:gd name="T12" fmla="*/ 17 w 17"/>
                <a:gd name="T13" fmla="*/ 6 h 10"/>
                <a:gd name="T14" fmla="*/ 17 w 17"/>
                <a:gd name="T15" fmla="*/ 4 h 10"/>
                <a:gd name="T16" fmla="*/ 10 w 17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0"/>
                  </a:moveTo>
                  <a:cubicBezTo>
                    <a:pt x="9" y="0"/>
                    <a:pt x="8" y="0"/>
                    <a:pt x="7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5"/>
                    <a:pt x="17" y="5"/>
                    <a:pt x="17" y="4"/>
                  </a:cubicBezTo>
                  <a:lnTo>
                    <a:pt x="10" y="0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5" name="Freeform 547"/>
            <p:cNvSpPr>
              <a:spLocks/>
            </p:cNvSpPr>
            <p:nvPr userDrawn="1"/>
          </p:nvSpPr>
          <p:spPr bwMode="auto">
            <a:xfrm>
              <a:off x="8304214" y="3971926"/>
              <a:ext cx="17463" cy="9525"/>
            </a:xfrm>
            <a:custGeom>
              <a:avLst/>
              <a:gdLst>
                <a:gd name="T0" fmla="*/ 4 w 11"/>
                <a:gd name="T1" fmla="*/ 6 h 6"/>
                <a:gd name="T2" fmla="*/ 6 w 11"/>
                <a:gd name="T3" fmla="*/ 6 h 6"/>
                <a:gd name="T4" fmla="*/ 10 w 11"/>
                <a:gd name="T5" fmla="*/ 3 h 6"/>
                <a:gd name="T6" fmla="*/ 10 w 11"/>
                <a:gd name="T7" fmla="*/ 2 h 6"/>
                <a:gd name="T8" fmla="*/ 6 w 11"/>
                <a:gd name="T9" fmla="*/ 0 h 6"/>
                <a:gd name="T10" fmla="*/ 4 w 11"/>
                <a:gd name="T11" fmla="*/ 0 h 6"/>
                <a:gd name="T12" fmla="*/ 0 w 11"/>
                <a:gd name="T13" fmla="*/ 2 h 6"/>
                <a:gd name="T14" fmla="*/ 0 w 11"/>
                <a:gd name="T15" fmla="*/ 3 h 6"/>
                <a:gd name="T16" fmla="*/ 4 w 11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4" y="6"/>
                  </a:moveTo>
                  <a:cubicBezTo>
                    <a:pt x="5" y="6"/>
                    <a:pt x="6" y="6"/>
                    <a:pt x="6" y="6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1" y="3"/>
                    <a:pt x="11" y="3"/>
                    <a:pt x="10" y="2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0"/>
                    <a:pt x="4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lnTo>
                    <a:pt x="4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6" name="Freeform 548"/>
            <p:cNvSpPr>
              <a:spLocks/>
            </p:cNvSpPr>
            <p:nvPr userDrawn="1"/>
          </p:nvSpPr>
          <p:spPr bwMode="auto">
            <a:xfrm>
              <a:off x="8293101" y="3976688"/>
              <a:ext cx="17463" cy="11113"/>
            </a:xfrm>
            <a:custGeom>
              <a:avLst/>
              <a:gdLst>
                <a:gd name="T0" fmla="*/ 5 w 11"/>
                <a:gd name="T1" fmla="*/ 7 h 7"/>
                <a:gd name="T2" fmla="*/ 6 w 11"/>
                <a:gd name="T3" fmla="*/ 7 h 7"/>
                <a:gd name="T4" fmla="*/ 11 w 11"/>
                <a:gd name="T5" fmla="*/ 4 h 7"/>
                <a:gd name="T6" fmla="*/ 11 w 11"/>
                <a:gd name="T7" fmla="*/ 3 h 7"/>
                <a:gd name="T8" fmla="*/ 6 w 11"/>
                <a:gd name="T9" fmla="*/ 1 h 7"/>
                <a:gd name="T10" fmla="*/ 5 w 11"/>
                <a:gd name="T11" fmla="*/ 1 h 7"/>
                <a:gd name="T12" fmla="*/ 0 w 11"/>
                <a:gd name="T13" fmla="*/ 3 h 7"/>
                <a:gd name="T14" fmla="*/ 0 w 11"/>
                <a:gd name="T15" fmla="*/ 4 h 7"/>
                <a:gd name="T16" fmla="*/ 5 w 11"/>
                <a:gd name="T1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7">
                  <a:moveTo>
                    <a:pt x="5" y="7"/>
                  </a:moveTo>
                  <a:cubicBezTo>
                    <a:pt x="5" y="7"/>
                    <a:pt x="6" y="7"/>
                    <a:pt x="6" y="7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4"/>
                    <a:pt x="11" y="3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5" y="0"/>
                    <a:pt x="5" y="1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lnTo>
                    <a:pt x="5" y="7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7" name="Freeform 549"/>
            <p:cNvSpPr>
              <a:spLocks/>
            </p:cNvSpPr>
            <p:nvPr userDrawn="1"/>
          </p:nvSpPr>
          <p:spPr bwMode="auto">
            <a:xfrm>
              <a:off x="8310564" y="3978276"/>
              <a:ext cx="28575" cy="15875"/>
            </a:xfrm>
            <a:custGeom>
              <a:avLst/>
              <a:gdLst>
                <a:gd name="T0" fmla="*/ 1 w 18"/>
                <a:gd name="T1" fmla="*/ 6 h 10"/>
                <a:gd name="T2" fmla="*/ 8 w 18"/>
                <a:gd name="T3" fmla="*/ 10 h 10"/>
                <a:gd name="T4" fmla="*/ 10 w 18"/>
                <a:gd name="T5" fmla="*/ 10 h 10"/>
                <a:gd name="T6" fmla="*/ 17 w 18"/>
                <a:gd name="T7" fmla="*/ 6 h 10"/>
                <a:gd name="T8" fmla="*/ 17 w 18"/>
                <a:gd name="T9" fmla="*/ 5 h 10"/>
                <a:gd name="T10" fmla="*/ 10 w 18"/>
                <a:gd name="T11" fmla="*/ 1 h 10"/>
                <a:gd name="T12" fmla="*/ 8 w 18"/>
                <a:gd name="T13" fmla="*/ 1 h 10"/>
                <a:gd name="T14" fmla="*/ 1 w 18"/>
                <a:gd name="T15" fmla="*/ 5 h 10"/>
                <a:gd name="T16" fmla="*/ 1 w 18"/>
                <a:gd name="T17" fmla="*/ 6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1" y="6"/>
                  </a:moveTo>
                  <a:cubicBezTo>
                    <a:pt x="8" y="10"/>
                    <a:pt x="8" y="10"/>
                    <a:pt x="8" y="10"/>
                  </a:cubicBezTo>
                  <a:cubicBezTo>
                    <a:pt x="9" y="10"/>
                    <a:pt x="10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8" y="6"/>
                    <a:pt x="18" y="5"/>
                    <a:pt x="17" y="5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0"/>
                    <a:pt x="8" y="0"/>
                    <a:pt x="8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8" name="Freeform 550"/>
            <p:cNvSpPr>
              <a:spLocks/>
            </p:cNvSpPr>
            <p:nvPr userDrawn="1"/>
          </p:nvSpPr>
          <p:spPr bwMode="auto">
            <a:xfrm>
              <a:off x="8293101" y="3987801"/>
              <a:ext cx="28575" cy="17463"/>
            </a:xfrm>
            <a:custGeom>
              <a:avLst/>
              <a:gdLst>
                <a:gd name="T0" fmla="*/ 10 w 18"/>
                <a:gd name="T1" fmla="*/ 1 h 11"/>
                <a:gd name="T2" fmla="*/ 8 w 18"/>
                <a:gd name="T3" fmla="*/ 1 h 11"/>
                <a:gd name="T4" fmla="*/ 1 w 18"/>
                <a:gd name="T5" fmla="*/ 5 h 11"/>
                <a:gd name="T6" fmla="*/ 1 w 18"/>
                <a:gd name="T7" fmla="*/ 6 h 11"/>
                <a:gd name="T8" fmla="*/ 8 w 18"/>
                <a:gd name="T9" fmla="*/ 10 h 11"/>
                <a:gd name="T10" fmla="*/ 10 w 18"/>
                <a:gd name="T11" fmla="*/ 10 h 11"/>
                <a:gd name="T12" fmla="*/ 17 w 18"/>
                <a:gd name="T13" fmla="*/ 6 h 11"/>
                <a:gd name="T14" fmla="*/ 17 w 18"/>
                <a:gd name="T15" fmla="*/ 5 h 11"/>
                <a:gd name="T16" fmla="*/ 10 w 18"/>
                <a:gd name="T17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1">
                  <a:moveTo>
                    <a:pt x="10" y="1"/>
                  </a:moveTo>
                  <a:cubicBezTo>
                    <a:pt x="10" y="0"/>
                    <a:pt x="9" y="0"/>
                    <a:pt x="8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9" y="11"/>
                    <a:pt x="10" y="11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8" y="6"/>
                    <a:pt x="18" y="5"/>
                    <a:pt x="17" y="5"/>
                  </a:cubicBezTo>
                  <a:lnTo>
                    <a:pt x="10" y="1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9" name="Freeform 551"/>
            <p:cNvSpPr>
              <a:spLocks/>
            </p:cNvSpPr>
            <p:nvPr userDrawn="1"/>
          </p:nvSpPr>
          <p:spPr bwMode="auto">
            <a:xfrm>
              <a:off x="8310564" y="3997326"/>
              <a:ext cx="26988" cy="17463"/>
            </a:xfrm>
            <a:custGeom>
              <a:avLst/>
              <a:gdLst>
                <a:gd name="T0" fmla="*/ 10 w 17"/>
                <a:gd name="T1" fmla="*/ 1 h 11"/>
                <a:gd name="T2" fmla="*/ 7 w 17"/>
                <a:gd name="T3" fmla="*/ 1 h 11"/>
                <a:gd name="T4" fmla="*/ 0 w 17"/>
                <a:gd name="T5" fmla="*/ 5 h 11"/>
                <a:gd name="T6" fmla="*/ 0 w 17"/>
                <a:gd name="T7" fmla="*/ 6 h 11"/>
                <a:gd name="T8" fmla="*/ 7 w 17"/>
                <a:gd name="T9" fmla="*/ 10 h 11"/>
                <a:gd name="T10" fmla="*/ 10 w 17"/>
                <a:gd name="T11" fmla="*/ 10 h 11"/>
                <a:gd name="T12" fmla="*/ 17 w 17"/>
                <a:gd name="T13" fmla="*/ 6 h 11"/>
                <a:gd name="T14" fmla="*/ 17 w 17"/>
                <a:gd name="T15" fmla="*/ 5 h 11"/>
                <a:gd name="T16" fmla="*/ 10 w 17"/>
                <a:gd name="T17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1">
                  <a:moveTo>
                    <a:pt x="10" y="1"/>
                  </a:moveTo>
                  <a:cubicBezTo>
                    <a:pt x="9" y="0"/>
                    <a:pt x="8" y="0"/>
                    <a:pt x="7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6"/>
                    <a:pt x="0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1"/>
                    <a:pt x="9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6"/>
                    <a:pt x="17" y="5"/>
                    <a:pt x="17" y="5"/>
                  </a:cubicBezTo>
                  <a:lnTo>
                    <a:pt x="10" y="1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0" name="Freeform 552"/>
            <p:cNvSpPr>
              <a:spLocks/>
            </p:cNvSpPr>
            <p:nvPr userDrawn="1"/>
          </p:nvSpPr>
          <p:spPr bwMode="auto">
            <a:xfrm>
              <a:off x="8326439" y="3987801"/>
              <a:ext cx="46038" cy="26988"/>
            </a:xfrm>
            <a:custGeom>
              <a:avLst/>
              <a:gdLst>
                <a:gd name="T0" fmla="*/ 1 w 29"/>
                <a:gd name="T1" fmla="*/ 6 h 17"/>
                <a:gd name="T2" fmla="*/ 19 w 29"/>
                <a:gd name="T3" fmla="*/ 16 h 17"/>
                <a:gd name="T4" fmla="*/ 22 w 29"/>
                <a:gd name="T5" fmla="*/ 16 h 17"/>
                <a:gd name="T6" fmla="*/ 29 w 29"/>
                <a:gd name="T7" fmla="*/ 12 h 17"/>
                <a:gd name="T8" fmla="*/ 29 w 29"/>
                <a:gd name="T9" fmla="*/ 11 h 17"/>
                <a:gd name="T10" fmla="*/ 10 w 29"/>
                <a:gd name="T11" fmla="*/ 1 h 17"/>
                <a:gd name="T12" fmla="*/ 8 w 29"/>
                <a:gd name="T13" fmla="*/ 0 h 17"/>
                <a:gd name="T14" fmla="*/ 1 w 29"/>
                <a:gd name="T15" fmla="*/ 5 h 17"/>
                <a:gd name="T16" fmla="*/ 1 w 29"/>
                <a:gd name="T17" fmla="*/ 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" h="17">
                  <a:moveTo>
                    <a:pt x="1" y="6"/>
                  </a:moveTo>
                  <a:cubicBezTo>
                    <a:pt x="7" y="9"/>
                    <a:pt x="13" y="13"/>
                    <a:pt x="19" y="16"/>
                  </a:cubicBezTo>
                  <a:cubicBezTo>
                    <a:pt x="20" y="17"/>
                    <a:pt x="21" y="17"/>
                    <a:pt x="22" y="16"/>
                  </a:cubicBezTo>
                  <a:cubicBezTo>
                    <a:pt x="29" y="12"/>
                    <a:pt x="29" y="12"/>
                    <a:pt x="29" y="12"/>
                  </a:cubicBezTo>
                  <a:cubicBezTo>
                    <a:pt x="29" y="12"/>
                    <a:pt x="29" y="11"/>
                    <a:pt x="29" y="11"/>
                  </a:cubicBezTo>
                  <a:cubicBezTo>
                    <a:pt x="22" y="8"/>
                    <a:pt x="16" y="4"/>
                    <a:pt x="10" y="1"/>
                  </a:cubicBezTo>
                  <a:cubicBezTo>
                    <a:pt x="10" y="0"/>
                    <a:pt x="9" y="0"/>
                    <a:pt x="8" y="0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5"/>
                    <a:pt x="1" y="6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1" name="Freeform 553"/>
            <p:cNvSpPr>
              <a:spLocks/>
            </p:cNvSpPr>
            <p:nvPr userDrawn="1"/>
          </p:nvSpPr>
          <p:spPr bwMode="auto">
            <a:xfrm>
              <a:off x="8328026" y="4008438"/>
              <a:ext cx="26988" cy="15875"/>
            </a:xfrm>
            <a:custGeom>
              <a:avLst/>
              <a:gdLst>
                <a:gd name="T0" fmla="*/ 10 w 17"/>
                <a:gd name="T1" fmla="*/ 10 h 10"/>
                <a:gd name="T2" fmla="*/ 17 w 17"/>
                <a:gd name="T3" fmla="*/ 6 h 10"/>
                <a:gd name="T4" fmla="*/ 17 w 17"/>
                <a:gd name="T5" fmla="*/ 4 h 10"/>
                <a:gd name="T6" fmla="*/ 10 w 17"/>
                <a:gd name="T7" fmla="*/ 0 h 10"/>
                <a:gd name="T8" fmla="*/ 8 w 17"/>
                <a:gd name="T9" fmla="*/ 0 h 10"/>
                <a:gd name="T10" fmla="*/ 1 w 17"/>
                <a:gd name="T11" fmla="*/ 4 h 10"/>
                <a:gd name="T12" fmla="*/ 1 w 17"/>
                <a:gd name="T13" fmla="*/ 6 h 10"/>
                <a:gd name="T14" fmla="*/ 8 w 17"/>
                <a:gd name="T15" fmla="*/ 10 h 10"/>
                <a:gd name="T16" fmla="*/ 10 w 17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10"/>
                  </a:moveTo>
                  <a:cubicBezTo>
                    <a:pt x="17" y="6"/>
                    <a:pt x="17" y="6"/>
                    <a:pt x="17" y="6"/>
                  </a:cubicBezTo>
                  <a:cubicBezTo>
                    <a:pt x="17" y="5"/>
                    <a:pt x="17" y="5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8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10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2" name="Freeform 554"/>
            <p:cNvSpPr>
              <a:spLocks/>
            </p:cNvSpPr>
            <p:nvPr userDrawn="1"/>
          </p:nvSpPr>
          <p:spPr bwMode="auto">
            <a:xfrm>
              <a:off x="8345489" y="4017963"/>
              <a:ext cx="28575" cy="15875"/>
            </a:xfrm>
            <a:custGeom>
              <a:avLst/>
              <a:gdLst>
                <a:gd name="T0" fmla="*/ 10 w 18"/>
                <a:gd name="T1" fmla="*/ 10 h 10"/>
                <a:gd name="T2" fmla="*/ 17 w 18"/>
                <a:gd name="T3" fmla="*/ 6 h 10"/>
                <a:gd name="T4" fmla="*/ 17 w 18"/>
                <a:gd name="T5" fmla="*/ 5 h 10"/>
                <a:gd name="T6" fmla="*/ 10 w 18"/>
                <a:gd name="T7" fmla="*/ 1 h 10"/>
                <a:gd name="T8" fmla="*/ 8 w 18"/>
                <a:gd name="T9" fmla="*/ 1 h 10"/>
                <a:gd name="T10" fmla="*/ 1 w 18"/>
                <a:gd name="T11" fmla="*/ 5 h 10"/>
                <a:gd name="T12" fmla="*/ 1 w 18"/>
                <a:gd name="T13" fmla="*/ 6 h 10"/>
                <a:gd name="T14" fmla="*/ 8 w 18"/>
                <a:gd name="T15" fmla="*/ 10 h 10"/>
                <a:gd name="T16" fmla="*/ 10 w 18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10" y="10"/>
                  </a:moveTo>
                  <a:cubicBezTo>
                    <a:pt x="17" y="6"/>
                    <a:pt x="17" y="6"/>
                    <a:pt x="17" y="6"/>
                  </a:cubicBezTo>
                  <a:cubicBezTo>
                    <a:pt x="18" y="6"/>
                    <a:pt x="18" y="5"/>
                    <a:pt x="17" y="5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0"/>
                    <a:pt x="8" y="0"/>
                    <a:pt x="8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10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3" name="Freeform 555"/>
            <p:cNvSpPr>
              <a:spLocks/>
            </p:cNvSpPr>
            <p:nvPr userDrawn="1"/>
          </p:nvSpPr>
          <p:spPr bwMode="auto">
            <a:xfrm>
              <a:off x="8362951" y="4008438"/>
              <a:ext cx="46038" cy="26988"/>
            </a:xfrm>
            <a:custGeom>
              <a:avLst/>
              <a:gdLst>
                <a:gd name="T0" fmla="*/ 28 w 29"/>
                <a:gd name="T1" fmla="*/ 11 h 17"/>
                <a:gd name="T2" fmla="*/ 10 w 29"/>
                <a:gd name="T3" fmla="*/ 0 h 17"/>
                <a:gd name="T4" fmla="*/ 8 w 29"/>
                <a:gd name="T5" fmla="*/ 0 h 17"/>
                <a:gd name="T6" fmla="*/ 1 w 29"/>
                <a:gd name="T7" fmla="*/ 4 h 17"/>
                <a:gd name="T8" fmla="*/ 1 w 29"/>
                <a:gd name="T9" fmla="*/ 6 h 17"/>
                <a:gd name="T10" fmla="*/ 19 w 29"/>
                <a:gd name="T11" fmla="*/ 16 h 17"/>
                <a:gd name="T12" fmla="*/ 21 w 29"/>
                <a:gd name="T13" fmla="*/ 16 h 17"/>
                <a:gd name="T14" fmla="*/ 28 w 29"/>
                <a:gd name="T15" fmla="*/ 12 h 17"/>
                <a:gd name="T16" fmla="*/ 28 w 29"/>
                <a:gd name="T17" fmla="*/ 1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" h="17">
                  <a:moveTo>
                    <a:pt x="28" y="11"/>
                  </a:moveTo>
                  <a:cubicBezTo>
                    <a:pt x="22" y="7"/>
                    <a:pt x="16" y="4"/>
                    <a:pt x="10" y="0"/>
                  </a:cubicBezTo>
                  <a:cubicBezTo>
                    <a:pt x="9" y="0"/>
                    <a:pt x="8" y="0"/>
                    <a:pt x="8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7" y="9"/>
                    <a:pt x="13" y="13"/>
                    <a:pt x="19" y="16"/>
                  </a:cubicBezTo>
                  <a:cubicBezTo>
                    <a:pt x="20" y="17"/>
                    <a:pt x="21" y="17"/>
                    <a:pt x="21" y="16"/>
                  </a:cubicBezTo>
                  <a:cubicBezTo>
                    <a:pt x="28" y="12"/>
                    <a:pt x="28" y="12"/>
                    <a:pt x="28" y="12"/>
                  </a:cubicBezTo>
                  <a:cubicBezTo>
                    <a:pt x="29" y="12"/>
                    <a:pt x="29" y="11"/>
                    <a:pt x="28" y="11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4" name="Freeform 556"/>
            <p:cNvSpPr>
              <a:spLocks/>
            </p:cNvSpPr>
            <p:nvPr userDrawn="1"/>
          </p:nvSpPr>
          <p:spPr bwMode="auto">
            <a:xfrm>
              <a:off x="8362951" y="4029076"/>
              <a:ext cx="28575" cy="15875"/>
            </a:xfrm>
            <a:custGeom>
              <a:avLst/>
              <a:gdLst>
                <a:gd name="T0" fmla="*/ 10 w 18"/>
                <a:gd name="T1" fmla="*/ 0 h 10"/>
                <a:gd name="T2" fmla="*/ 8 w 18"/>
                <a:gd name="T3" fmla="*/ 0 h 10"/>
                <a:gd name="T4" fmla="*/ 1 w 18"/>
                <a:gd name="T5" fmla="*/ 4 h 10"/>
                <a:gd name="T6" fmla="*/ 1 w 18"/>
                <a:gd name="T7" fmla="*/ 6 h 10"/>
                <a:gd name="T8" fmla="*/ 8 w 18"/>
                <a:gd name="T9" fmla="*/ 10 h 10"/>
                <a:gd name="T10" fmla="*/ 10 w 18"/>
                <a:gd name="T11" fmla="*/ 10 h 10"/>
                <a:gd name="T12" fmla="*/ 17 w 18"/>
                <a:gd name="T13" fmla="*/ 6 h 10"/>
                <a:gd name="T14" fmla="*/ 17 w 18"/>
                <a:gd name="T15" fmla="*/ 4 h 10"/>
                <a:gd name="T16" fmla="*/ 10 w 18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10" y="0"/>
                  </a:moveTo>
                  <a:cubicBezTo>
                    <a:pt x="10" y="0"/>
                    <a:pt x="9" y="0"/>
                    <a:pt x="8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9" y="10"/>
                    <a:pt x="10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8" y="5"/>
                    <a:pt x="18" y="5"/>
                    <a:pt x="17" y="4"/>
                  </a:cubicBezTo>
                  <a:lnTo>
                    <a:pt x="10" y="0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5" name="Freeform 557"/>
            <p:cNvSpPr>
              <a:spLocks/>
            </p:cNvSpPr>
            <p:nvPr userDrawn="1"/>
          </p:nvSpPr>
          <p:spPr bwMode="auto">
            <a:xfrm>
              <a:off x="8310564" y="4017963"/>
              <a:ext cx="28575" cy="15875"/>
            </a:xfrm>
            <a:custGeom>
              <a:avLst/>
              <a:gdLst>
                <a:gd name="T0" fmla="*/ 10 w 18"/>
                <a:gd name="T1" fmla="*/ 10 h 10"/>
                <a:gd name="T2" fmla="*/ 17 w 18"/>
                <a:gd name="T3" fmla="*/ 6 h 10"/>
                <a:gd name="T4" fmla="*/ 17 w 18"/>
                <a:gd name="T5" fmla="*/ 5 h 10"/>
                <a:gd name="T6" fmla="*/ 10 w 18"/>
                <a:gd name="T7" fmla="*/ 0 h 10"/>
                <a:gd name="T8" fmla="*/ 8 w 18"/>
                <a:gd name="T9" fmla="*/ 0 h 10"/>
                <a:gd name="T10" fmla="*/ 1 w 18"/>
                <a:gd name="T11" fmla="*/ 5 h 10"/>
                <a:gd name="T12" fmla="*/ 1 w 18"/>
                <a:gd name="T13" fmla="*/ 6 h 10"/>
                <a:gd name="T14" fmla="*/ 8 w 18"/>
                <a:gd name="T15" fmla="*/ 10 h 10"/>
                <a:gd name="T16" fmla="*/ 10 w 18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10" y="10"/>
                  </a:moveTo>
                  <a:cubicBezTo>
                    <a:pt x="17" y="6"/>
                    <a:pt x="17" y="6"/>
                    <a:pt x="17" y="6"/>
                  </a:cubicBezTo>
                  <a:cubicBezTo>
                    <a:pt x="18" y="5"/>
                    <a:pt x="18" y="5"/>
                    <a:pt x="17" y="5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8" y="0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10" y="10"/>
                    <a:pt x="10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6" name="Freeform 558"/>
            <p:cNvSpPr>
              <a:spLocks/>
            </p:cNvSpPr>
            <p:nvPr userDrawn="1"/>
          </p:nvSpPr>
          <p:spPr bwMode="auto">
            <a:xfrm>
              <a:off x="8293101" y="4008438"/>
              <a:ext cx="26988" cy="15875"/>
            </a:xfrm>
            <a:custGeom>
              <a:avLst/>
              <a:gdLst>
                <a:gd name="T0" fmla="*/ 10 w 17"/>
                <a:gd name="T1" fmla="*/ 9 h 10"/>
                <a:gd name="T2" fmla="*/ 17 w 17"/>
                <a:gd name="T3" fmla="*/ 5 h 10"/>
                <a:gd name="T4" fmla="*/ 17 w 17"/>
                <a:gd name="T5" fmla="*/ 4 h 10"/>
                <a:gd name="T6" fmla="*/ 10 w 17"/>
                <a:gd name="T7" fmla="*/ 0 h 10"/>
                <a:gd name="T8" fmla="*/ 8 w 17"/>
                <a:gd name="T9" fmla="*/ 0 h 10"/>
                <a:gd name="T10" fmla="*/ 1 w 17"/>
                <a:gd name="T11" fmla="*/ 4 h 10"/>
                <a:gd name="T12" fmla="*/ 1 w 17"/>
                <a:gd name="T13" fmla="*/ 5 h 10"/>
                <a:gd name="T14" fmla="*/ 8 w 17"/>
                <a:gd name="T15" fmla="*/ 9 h 10"/>
                <a:gd name="T16" fmla="*/ 10 w 17"/>
                <a:gd name="T17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9"/>
                  </a:moveTo>
                  <a:cubicBezTo>
                    <a:pt x="17" y="5"/>
                    <a:pt x="17" y="5"/>
                    <a:pt x="17" y="5"/>
                  </a:cubicBezTo>
                  <a:cubicBezTo>
                    <a:pt x="17" y="5"/>
                    <a:pt x="17" y="4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8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1" y="5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10"/>
                    <a:pt x="9" y="10"/>
                    <a:pt x="10" y="9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7" name="Freeform 559"/>
            <p:cNvSpPr>
              <a:spLocks/>
            </p:cNvSpPr>
            <p:nvPr userDrawn="1"/>
          </p:nvSpPr>
          <p:spPr bwMode="auto">
            <a:xfrm>
              <a:off x="8275639" y="4017963"/>
              <a:ext cx="28575" cy="15875"/>
            </a:xfrm>
            <a:custGeom>
              <a:avLst/>
              <a:gdLst>
                <a:gd name="T0" fmla="*/ 8 w 18"/>
                <a:gd name="T1" fmla="*/ 0 h 10"/>
                <a:gd name="T2" fmla="*/ 1 w 18"/>
                <a:gd name="T3" fmla="*/ 4 h 10"/>
                <a:gd name="T4" fmla="*/ 1 w 18"/>
                <a:gd name="T5" fmla="*/ 6 h 10"/>
                <a:gd name="T6" fmla="*/ 8 w 18"/>
                <a:gd name="T7" fmla="*/ 10 h 10"/>
                <a:gd name="T8" fmla="*/ 10 w 18"/>
                <a:gd name="T9" fmla="*/ 10 h 10"/>
                <a:gd name="T10" fmla="*/ 17 w 18"/>
                <a:gd name="T11" fmla="*/ 6 h 10"/>
                <a:gd name="T12" fmla="*/ 17 w 18"/>
                <a:gd name="T13" fmla="*/ 4 h 10"/>
                <a:gd name="T14" fmla="*/ 10 w 18"/>
                <a:gd name="T15" fmla="*/ 0 h 10"/>
                <a:gd name="T16" fmla="*/ 8 w 18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8" y="0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9" y="10"/>
                    <a:pt x="10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8" y="5"/>
                    <a:pt x="18" y="5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8" name="Freeform 560"/>
            <p:cNvSpPr>
              <a:spLocks/>
            </p:cNvSpPr>
            <p:nvPr userDrawn="1"/>
          </p:nvSpPr>
          <p:spPr bwMode="auto">
            <a:xfrm>
              <a:off x="8277226" y="3998913"/>
              <a:ext cx="26988" cy="15875"/>
            </a:xfrm>
            <a:custGeom>
              <a:avLst/>
              <a:gdLst>
                <a:gd name="T0" fmla="*/ 7 w 17"/>
                <a:gd name="T1" fmla="*/ 0 h 10"/>
                <a:gd name="T2" fmla="*/ 0 w 17"/>
                <a:gd name="T3" fmla="*/ 4 h 10"/>
                <a:gd name="T4" fmla="*/ 0 w 17"/>
                <a:gd name="T5" fmla="*/ 5 h 10"/>
                <a:gd name="T6" fmla="*/ 7 w 17"/>
                <a:gd name="T7" fmla="*/ 9 h 10"/>
                <a:gd name="T8" fmla="*/ 10 w 17"/>
                <a:gd name="T9" fmla="*/ 9 h 10"/>
                <a:gd name="T10" fmla="*/ 16 w 17"/>
                <a:gd name="T11" fmla="*/ 5 h 10"/>
                <a:gd name="T12" fmla="*/ 16 w 17"/>
                <a:gd name="T13" fmla="*/ 4 h 10"/>
                <a:gd name="T14" fmla="*/ 9 w 17"/>
                <a:gd name="T15" fmla="*/ 0 h 10"/>
                <a:gd name="T16" fmla="*/ 7 w 17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7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10"/>
                    <a:pt x="9" y="10"/>
                    <a:pt x="10" y="9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7" y="5"/>
                    <a:pt x="17" y="4"/>
                    <a:pt x="16" y="4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8" y="0"/>
                    <a:pt x="7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9" name="Freeform 561"/>
            <p:cNvSpPr>
              <a:spLocks/>
            </p:cNvSpPr>
            <p:nvPr userDrawn="1"/>
          </p:nvSpPr>
          <p:spPr bwMode="auto">
            <a:xfrm>
              <a:off x="8239126" y="4008438"/>
              <a:ext cx="17463" cy="11113"/>
            </a:xfrm>
            <a:custGeom>
              <a:avLst/>
              <a:gdLst>
                <a:gd name="T0" fmla="*/ 4 w 11"/>
                <a:gd name="T1" fmla="*/ 7 h 7"/>
                <a:gd name="T2" fmla="*/ 6 w 11"/>
                <a:gd name="T3" fmla="*/ 7 h 7"/>
                <a:gd name="T4" fmla="*/ 10 w 11"/>
                <a:gd name="T5" fmla="*/ 4 h 7"/>
                <a:gd name="T6" fmla="*/ 10 w 11"/>
                <a:gd name="T7" fmla="*/ 3 h 7"/>
                <a:gd name="T8" fmla="*/ 6 w 11"/>
                <a:gd name="T9" fmla="*/ 1 h 7"/>
                <a:gd name="T10" fmla="*/ 4 w 11"/>
                <a:gd name="T11" fmla="*/ 1 h 7"/>
                <a:gd name="T12" fmla="*/ 0 w 11"/>
                <a:gd name="T13" fmla="*/ 3 h 7"/>
                <a:gd name="T14" fmla="*/ 0 w 11"/>
                <a:gd name="T15" fmla="*/ 4 h 7"/>
                <a:gd name="T16" fmla="*/ 4 w 11"/>
                <a:gd name="T1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7">
                  <a:moveTo>
                    <a:pt x="4" y="7"/>
                  </a:moveTo>
                  <a:cubicBezTo>
                    <a:pt x="5" y="7"/>
                    <a:pt x="5" y="7"/>
                    <a:pt x="6" y="7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1" y="4"/>
                    <a:pt x="11" y="3"/>
                    <a:pt x="10" y="3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0"/>
                    <a:pt x="5" y="0"/>
                    <a:pt x="4" y="1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lnTo>
                    <a:pt x="4" y="7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0" name="Freeform 562"/>
            <p:cNvSpPr>
              <a:spLocks/>
            </p:cNvSpPr>
            <p:nvPr userDrawn="1"/>
          </p:nvSpPr>
          <p:spPr bwMode="auto">
            <a:xfrm>
              <a:off x="8281989" y="3983038"/>
              <a:ext cx="17463" cy="11113"/>
            </a:xfrm>
            <a:custGeom>
              <a:avLst/>
              <a:gdLst>
                <a:gd name="T0" fmla="*/ 5 w 11"/>
                <a:gd name="T1" fmla="*/ 7 h 7"/>
                <a:gd name="T2" fmla="*/ 6 w 11"/>
                <a:gd name="T3" fmla="*/ 7 h 7"/>
                <a:gd name="T4" fmla="*/ 11 w 11"/>
                <a:gd name="T5" fmla="*/ 4 h 7"/>
                <a:gd name="T6" fmla="*/ 11 w 11"/>
                <a:gd name="T7" fmla="*/ 3 h 7"/>
                <a:gd name="T8" fmla="*/ 6 w 11"/>
                <a:gd name="T9" fmla="*/ 1 h 7"/>
                <a:gd name="T10" fmla="*/ 5 w 11"/>
                <a:gd name="T11" fmla="*/ 1 h 7"/>
                <a:gd name="T12" fmla="*/ 0 w 11"/>
                <a:gd name="T13" fmla="*/ 3 h 7"/>
                <a:gd name="T14" fmla="*/ 0 w 11"/>
                <a:gd name="T15" fmla="*/ 4 h 7"/>
                <a:gd name="T16" fmla="*/ 5 w 11"/>
                <a:gd name="T1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7">
                  <a:moveTo>
                    <a:pt x="5" y="7"/>
                  </a:moveTo>
                  <a:cubicBezTo>
                    <a:pt x="5" y="7"/>
                    <a:pt x="6" y="7"/>
                    <a:pt x="6" y="7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3"/>
                    <a:pt x="11" y="3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5" y="0"/>
                    <a:pt x="5" y="1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lnTo>
                    <a:pt x="5" y="7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1" name="Freeform 563"/>
            <p:cNvSpPr>
              <a:spLocks/>
            </p:cNvSpPr>
            <p:nvPr userDrawn="1"/>
          </p:nvSpPr>
          <p:spPr bwMode="auto">
            <a:xfrm>
              <a:off x="8270876" y="3989388"/>
              <a:ext cx="17463" cy="11113"/>
            </a:xfrm>
            <a:custGeom>
              <a:avLst/>
              <a:gdLst>
                <a:gd name="T0" fmla="*/ 5 w 11"/>
                <a:gd name="T1" fmla="*/ 7 h 7"/>
                <a:gd name="T2" fmla="*/ 7 w 11"/>
                <a:gd name="T3" fmla="*/ 7 h 7"/>
                <a:gd name="T4" fmla="*/ 11 w 11"/>
                <a:gd name="T5" fmla="*/ 4 h 7"/>
                <a:gd name="T6" fmla="*/ 11 w 11"/>
                <a:gd name="T7" fmla="*/ 3 h 7"/>
                <a:gd name="T8" fmla="*/ 7 w 11"/>
                <a:gd name="T9" fmla="*/ 1 h 7"/>
                <a:gd name="T10" fmla="*/ 5 w 11"/>
                <a:gd name="T11" fmla="*/ 1 h 7"/>
                <a:gd name="T12" fmla="*/ 1 w 11"/>
                <a:gd name="T13" fmla="*/ 3 h 7"/>
                <a:gd name="T14" fmla="*/ 1 w 11"/>
                <a:gd name="T15" fmla="*/ 4 h 7"/>
                <a:gd name="T16" fmla="*/ 5 w 11"/>
                <a:gd name="T1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7">
                  <a:moveTo>
                    <a:pt x="5" y="7"/>
                  </a:moveTo>
                  <a:cubicBezTo>
                    <a:pt x="6" y="7"/>
                    <a:pt x="6" y="7"/>
                    <a:pt x="7" y="7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3"/>
                    <a:pt x="11" y="3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6" y="0"/>
                    <a:pt x="5" y="0"/>
                    <a:pt x="5" y="1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4"/>
                    <a:pt x="1" y="4"/>
                  </a:cubicBezTo>
                  <a:lnTo>
                    <a:pt x="5" y="7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2" name="Freeform 564"/>
            <p:cNvSpPr>
              <a:spLocks/>
            </p:cNvSpPr>
            <p:nvPr userDrawn="1"/>
          </p:nvSpPr>
          <p:spPr bwMode="auto">
            <a:xfrm>
              <a:off x="8259764" y="3997326"/>
              <a:ext cx="17463" cy="9525"/>
            </a:xfrm>
            <a:custGeom>
              <a:avLst/>
              <a:gdLst>
                <a:gd name="T0" fmla="*/ 5 w 11"/>
                <a:gd name="T1" fmla="*/ 6 h 6"/>
                <a:gd name="T2" fmla="*/ 6 w 11"/>
                <a:gd name="T3" fmla="*/ 6 h 6"/>
                <a:gd name="T4" fmla="*/ 11 w 11"/>
                <a:gd name="T5" fmla="*/ 3 h 6"/>
                <a:gd name="T6" fmla="*/ 11 w 11"/>
                <a:gd name="T7" fmla="*/ 2 h 6"/>
                <a:gd name="T8" fmla="*/ 6 w 11"/>
                <a:gd name="T9" fmla="*/ 0 h 6"/>
                <a:gd name="T10" fmla="*/ 5 w 11"/>
                <a:gd name="T11" fmla="*/ 0 h 6"/>
                <a:gd name="T12" fmla="*/ 1 w 11"/>
                <a:gd name="T13" fmla="*/ 2 h 6"/>
                <a:gd name="T14" fmla="*/ 1 w 11"/>
                <a:gd name="T15" fmla="*/ 3 h 6"/>
                <a:gd name="T16" fmla="*/ 5 w 11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5" y="6"/>
                  </a:moveTo>
                  <a:cubicBezTo>
                    <a:pt x="5" y="6"/>
                    <a:pt x="6" y="6"/>
                    <a:pt x="6" y="6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3"/>
                    <a:pt x="11" y="3"/>
                    <a:pt x="11" y="2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3"/>
                    <a:pt x="0" y="3"/>
                    <a:pt x="1" y="3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3" name="Freeform 565"/>
            <p:cNvSpPr>
              <a:spLocks/>
            </p:cNvSpPr>
            <p:nvPr userDrawn="1"/>
          </p:nvSpPr>
          <p:spPr bwMode="auto">
            <a:xfrm>
              <a:off x="8248651" y="4002088"/>
              <a:ext cx="17463" cy="11113"/>
            </a:xfrm>
            <a:custGeom>
              <a:avLst/>
              <a:gdLst>
                <a:gd name="T0" fmla="*/ 5 w 11"/>
                <a:gd name="T1" fmla="*/ 7 h 7"/>
                <a:gd name="T2" fmla="*/ 7 w 11"/>
                <a:gd name="T3" fmla="*/ 7 h 7"/>
                <a:gd name="T4" fmla="*/ 11 w 11"/>
                <a:gd name="T5" fmla="*/ 4 h 7"/>
                <a:gd name="T6" fmla="*/ 11 w 11"/>
                <a:gd name="T7" fmla="*/ 3 h 7"/>
                <a:gd name="T8" fmla="*/ 7 w 11"/>
                <a:gd name="T9" fmla="*/ 1 h 7"/>
                <a:gd name="T10" fmla="*/ 5 w 11"/>
                <a:gd name="T11" fmla="*/ 1 h 7"/>
                <a:gd name="T12" fmla="*/ 1 w 11"/>
                <a:gd name="T13" fmla="*/ 3 h 7"/>
                <a:gd name="T14" fmla="*/ 1 w 11"/>
                <a:gd name="T15" fmla="*/ 4 h 7"/>
                <a:gd name="T16" fmla="*/ 5 w 11"/>
                <a:gd name="T1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7">
                  <a:moveTo>
                    <a:pt x="5" y="7"/>
                  </a:moveTo>
                  <a:cubicBezTo>
                    <a:pt x="6" y="7"/>
                    <a:pt x="6" y="7"/>
                    <a:pt x="7" y="7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4"/>
                    <a:pt x="11" y="3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6" y="0"/>
                    <a:pt x="6" y="0"/>
                    <a:pt x="5" y="1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4"/>
                    <a:pt x="0" y="4"/>
                    <a:pt x="1" y="4"/>
                  </a:cubicBezTo>
                  <a:lnTo>
                    <a:pt x="5" y="7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4" name="Freeform 566"/>
            <p:cNvSpPr>
              <a:spLocks/>
            </p:cNvSpPr>
            <p:nvPr userDrawn="1"/>
          </p:nvSpPr>
          <p:spPr bwMode="auto">
            <a:xfrm>
              <a:off x="8259764" y="4008438"/>
              <a:ext cx="26988" cy="15875"/>
            </a:xfrm>
            <a:custGeom>
              <a:avLst/>
              <a:gdLst>
                <a:gd name="T0" fmla="*/ 7 w 17"/>
                <a:gd name="T1" fmla="*/ 0 h 10"/>
                <a:gd name="T2" fmla="*/ 0 w 17"/>
                <a:gd name="T3" fmla="*/ 4 h 10"/>
                <a:gd name="T4" fmla="*/ 0 w 17"/>
                <a:gd name="T5" fmla="*/ 6 h 10"/>
                <a:gd name="T6" fmla="*/ 7 w 17"/>
                <a:gd name="T7" fmla="*/ 10 h 10"/>
                <a:gd name="T8" fmla="*/ 10 w 17"/>
                <a:gd name="T9" fmla="*/ 10 h 10"/>
                <a:gd name="T10" fmla="*/ 17 w 17"/>
                <a:gd name="T11" fmla="*/ 6 h 10"/>
                <a:gd name="T12" fmla="*/ 17 w 17"/>
                <a:gd name="T13" fmla="*/ 4 h 10"/>
                <a:gd name="T14" fmla="*/ 10 w 17"/>
                <a:gd name="T15" fmla="*/ 0 h 10"/>
                <a:gd name="T16" fmla="*/ 7 w 17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7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5"/>
                    <a:pt x="17" y="5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7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5" name="Freeform 567"/>
            <p:cNvSpPr>
              <a:spLocks/>
            </p:cNvSpPr>
            <p:nvPr userDrawn="1"/>
          </p:nvSpPr>
          <p:spPr bwMode="auto">
            <a:xfrm>
              <a:off x="8320089" y="4064001"/>
              <a:ext cx="19050" cy="11113"/>
            </a:xfrm>
            <a:custGeom>
              <a:avLst/>
              <a:gdLst>
                <a:gd name="T0" fmla="*/ 9 w 12"/>
                <a:gd name="T1" fmla="*/ 0 h 7"/>
                <a:gd name="T2" fmla="*/ 8 w 12"/>
                <a:gd name="T3" fmla="*/ 0 h 7"/>
                <a:gd name="T4" fmla="*/ 0 w 12"/>
                <a:gd name="T5" fmla="*/ 4 h 7"/>
                <a:gd name="T6" fmla="*/ 0 w 12"/>
                <a:gd name="T7" fmla="*/ 5 h 7"/>
                <a:gd name="T8" fmla="*/ 3 w 12"/>
                <a:gd name="T9" fmla="*/ 7 h 7"/>
                <a:gd name="T10" fmla="*/ 4 w 12"/>
                <a:gd name="T11" fmla="*/ 7 h 7"/>
                <a:gd name="T12" fmla="*/ 12 w 12"/>
                <a:gd name="T13" fmla="*/ 2 h 7"/>
                <a:gd name="T14" fmla="*/ 12 w 12"/>
                <a:gd name="T15" fmla="*/ 2 h 7"/>
                <a:gd name="T16" fmla="*/ 9 w 12"/>
                <a:gd name="T1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7">
                  <a:moveTo>
                    <a:pt x="9" y="0"/>
                  </a:moveTo>
                  <a:lnTo>
                    <a:pt x="8" y="0"/>
                  </a:lnTo>
                  <a:lnTo>
                    <a:pt x="0" y="4"/>
                  </a:lnTo>
                  <a:lnTo>
                    <a:pt x="0" y="5"/>
                  </a:lnTo>
                  <a:lnTo>
                    <a:pt x="3" y="7"/>
                  </a:lnTo>
                  <a:lnTo>
                    <a:pt x="4" y="7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6" name="Freeform 568"/>
            <p:cNvSpPr>
              <a:spLocks/>
            </p:cNvSpPr>
            <p:nvPr userDrawn="1"/>
          </p:nvSpPr>
          <p:spPr bwMode="auto">
            <a:xfrm>
              <a:off x="8329614" y="4048126"/>
              <a:ext cx="26988" cy="15875"/>
            </a:xfrm>
            <a:custGeom>
              <a:avLst/>
              <a:gdLst>
                <a:gd name="T0" fmla="*/ 10 w 17"/>
                <a:gd name="T1" fmla="*/ 1 h 10"/>
                <a:gd name="T2" fmla="*/ 8 w 17"/>
                <a:gd name="T3" fmla="*/ 1 h 10"/>
                <a:gd name="T4" fmla="*/ 1 w 17"/>
                <a:gd name="T5" fmla="*/ 5 h 10"/>
                <a:gd name="T6" fmla="*/ 1 w 17"/>
                <a:gd name="T7" fmla="*/ 6 h 10"/>
                <a:gd name="T8" fmla="*/ 8 w 17"/>
                <a:gd name="T9" fmla="*/ 10 h 10"/>
                <a:gd name="T10" fmla="*/ 10 w 17"/>
                <a:gd name="T11" fmla="*/ 10 h 10"/>
                <a:gd name="T12" fmla="*/ 17 w 17"/>
                <a:gd name="T13" fmla="*/ 6 h 10"/>
                <a:gd name="T14" fmla="*/ 17 w 17"/>
                <a:gd name="T15" fmla="*/ 5 h 10"/>
                <a:gd name="T16" fmla="*/ 10 w 17"/>
                <a:gd name="T1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1"/>
                  </a:moveTo>
                  <a:cubicBezTo>
                    <a:pt x="9" y="0"/>
                    <a:pt x="8" y="0"/>
                    <a:pt x="8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6"/>
                    <a:pt x="17" y="5"/>
                    <a:pt x="17" y="5"/>
                  </a:cubicBezTo>
                  <a:lnTo>
                    <a:pt x="10" y="1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7" name="Freeform 569"/>
            <p:cNvSpPr>
              <a:spLocks/>
            </p:cNvSpPr>
            <p:nvPr userDrawn="1"/>
          </p:nvSpPr>
          <p:spPr bwMode="auto">
            <a:xfrm>
              <a:off x="8312151" y="4038601"/>
              <a:ext cx="26988" cy="15875"/>
            </a:xfrm>
            <a:custGeom>
              <a:avLst/>
              <a:gdLst>
                <a:gd name="T0" fmla="*/ 10 w 17"/>
                <a:gd name="T1" fmla="*/ 10 h 10"/>
                <a:gd name="T2" fmla="*/ 17 w 17"/>
                <a:gd name="T3" fmla="*/ 6 h 10"/>
                <a:gd name="T4" fmla="*/ 17 w 17"/>
                <a:gd name="T5" fmla="*/ 4 h 10"/>
                <a:gd name="T6" fmla="*/ 10 w 17"/>
                <a:gd name="T7" fmla="*/ 0 h 10"/>
                <a:gd name="T8" fmla="*/ 7 w 17"/>
                <a:gd name="T9" fmla="*/ 0 h 10"/>
                <a:gd name="T10" fmla="*/ 0 w 17"/>
                <a:gd name="T11" fmla="*/ 4 h 10"/>
                <a:gd name="T12" fmla="*/ 0 w 17"/>
                <a:gd name="T13" fmla="*/ 6 h 10"/>
                <a:gd name="T14" fmla="*/ 7 w 17"/>
                <a:gd name="T15" fmla="*/ 10 h 10"/>
                <a:gd name="T16" fmla="*/ 10 w 17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10"/>
                  </a:moveTo>
                  <a:cubicBezTo>
                    <a:pt x="17" y="6"/>
                    <a:pt x="17" y="6"/>
                    <a:pt x="17" y="6"/>
                  </a:cubicBezTo>
                  <a:cubicBezTo>
                    <a:pt x="17" y="5"/>
                    <a:pt x="17" y="5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7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10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8" name="Freeform 570"/>
            <p:cNvSpPr>
              <a:spLocks/>
            </p:cNvSpPr>
            <p:nvPr userDrawn="1"/>
          </p:nvSpPr>
          <p:spPr bwMode="auto">
            <a:xfrm>
              <a:off x="8328026" y="4029076"/>
              <a:ext cx="28575" cy="15875"/>
            </a:xfrm>
            <a:custGeom>
              <a:avLst/>
              <a:gdLst>
                <a:gd name="T0" fmla="*/ 10 w 18"/>
                <a:gd name="T1" fmla="*/ 9 h 10"/>
                <a:gd name="T2" fmla="*/ 17 w 18"/>
                <a:gd name="T3" fmla="*/ 5 h 10"/>
                <a:gd name="T4" fmla="*/ 17 w 18"/>
                <a:gd name="T5" fmla="*/ 4 h 10"/>
                <a:gd name="T6" fmla="*/ 10 w 18"/>
                <a:gd name="T7" fmla="*/ 0 h 10"/>
                <a:gd name="T8" fmla="*/ 8 w 18"/>
                <a:gd name="T9" fmla="*/ 0 h 10"/>
                <a:gd name="T10" fmla="*/ 1 w 18"/>
                <a:gd name="T11" fmla="*/ 4 h 10"/>
                <a:gd name="T12" fmla="*/ 1 w 18"/>
                <a:gd name="T13" fmla="*/ 5 h 10"/>
                <a:gd name="T14" fmla="*/ 8 w 18"/>
                <a:gd name="T15" fmla="*/ 9 h 10"/>
                <a:gd name="T16" fmla="*/ 10 w 18"/>
                <a:gd name="T17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10" y="9"/>
                  </a:moveTo>
                  <a:cubicBezTo>
                    <a:pt x="17" y="5"/>
                    <a:pt x="17" y="5"/>
                    <a:pt x="17" y="5"/>
                  </a:cubicBezTo>
                  <a:cubicBezTo>
                    <a:pt x="18" y="5"/>
                    <a:pt x="18" y="4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9" y="0"/>
                    <a:pt x="8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1" y="5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9" y="10"/>
                    <a:pt x="10" y="10"/>
                    <a:pt x="10" y="9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9" name="Freeform 571"/>
            <p:cNvSpPr>
              <a:spLocks/>
            </p:cNvSpPr>
            <p:nvPr userDrawn="1"/>
          </p:nvSpPr>
          <p:spPr bwMode="auto">
            <a:xfrm>
              <a:off x="8074026" y="4197351"/>
              <a:ext cx="28575" cy="15875"/>
            </a:xfrm>
            <a:custGeom>
              <a:avLst/>
              <a:gdLst>
                <a:gd name="T0" fmla="*/ 10 w 18"/>
                <a:gd name="T1" fmla="*/ 0 h 10"/>
                <a:gd name="T2" fmla="*/ 8 w 18"/>
                <a:gd name="T3" fmla="*/ 0 h 10"/>
                <a:gd name="T4" fmla="*/ 1 w 18"/>
                <a:gd name="T5" fmla="*/ 4 h 10"/>
                <a:gd name="T6" fmla="*/ 1 w 18"/>
                <a:gd name="T7" fmla="*/ 5 h 10"/>
                <a:gd name="T8" fmla="*/ 8 w 18"/>
                <a:gd name="T9" fmla="*/ 9 h 10"/>
                <a:gd name="T10" fmla="*/ 10 w 18"/>
                <a:gd name="T11" fmla="*/ 9 h 10"/>
                <a:gd name="T12" fmla="*/ 17 w 18"/>
                <a:gd name="T13" fmla="*/ 5 h 10"/>
                <a:gd name="T14" fmla="*/ 17 w 18"/>
                <a:gd name="T15" fmla="*/ 4 h 10"/>
                <a:gd name="T16" fmla="*/ 10 w 18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10" y="0"/>
                  </a:moveTo>
                  <a:cubicBezTo>
                    <a:pt x="9" y="0"/>
                    <a:pt x="8" y="0"/>
                    <a:pt x="8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1" y="5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10"/>
                    <a:pt x="10" y="10"/>
                    <a:pt x="10" y="9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8" y="5"/>
                    <a:pt x="18" y="4"/>
                    <a:pt x="17" y="4"/>
                  </a:cubicBezTo>
                  <a:lnTo>
                    <a:pt x="10" y="0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0" name="Freeform 572"/>
            <p:cNvSpPr>
              <a:spLocks/>
            </p:cNvSpPr>
            <p:nvPr userDrawn="1"/>
          </p:nvSpPr>
          <p:spPr bwMode="auto">
            <a:xfrm>
              <a:off x="8262939" y="4087813"/>
              <a:ext cx="28575" cy="15875"/>
            </a:xfrm>
            <a:custGeom>
              <a:avLst/>
              <a:gdLst>
                <a:gd name="T0" fmla="*/ 10 w 18"/>
                <a:gd name="T1" fmla="*/ 0 h 10"/>
                <a:gd name="T2" fmla="*/ 8 w 18"/>
                <a:gd name="T3" fmla="*/ 0 h 10"/>
                <a:gd name="T4" fmla="*/ 1 w 18"/>
                <a:gd name="T5" fmla="*/ 4 h 10"/>
                <a:gd name="T6" fmla="*/ 1 w 18"/>
                <a:gd name="T7" fmla="*/ 5 h 10"/>
                <a:gd name="T8" fmla="*/ 8 w 18"/>
                <a:gd name="T9" fmla="*/ 9 h 10"/>
                <a:gd name="T10" fmla="*/ 10 w 18"/>
                <a:gd name="T11" fmla="*/ 9 h 10"/>
                <a:gd name="T12" fmla="*/ 17 w 18"/>
                <a:gd name="T13" fmla="*/ 5 h 10"/>
                <a:gd name="T14" fmla="*/ 17 w 18"/>
                <a:gd name="T15" fmla="*/ 4 h 10"/>
                <a:gd name="T16" fmla="*/ 10 w 18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10" y="0"/>
                  </a:moveTo>
                  <a:cubicBezTo>
                    <a:pt x="10" y="0"/>
                    <a:pt x="8" y="0"/>
                    <a:pt x="8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1" y="5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9" y="10"/>
                    <a:pt x="10" y="10"/>
                    <a:pt x="10" y="9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8" y="5"/>
                    <a:pt x="18" y="4"/>
                    <a:pt x="17" y="4"/>
                  </a:cubicBezTo>
                  <a:lnTo>
                    <a:pt x="10" y="0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1" name="Freeform 573"/>
            <p:cNvSpPr>
              <a:spLocks/>
            </p:cNvSpPr>
            <p:nvPr userDrawn="1"/>
          </p:nvSpPr>
          <p:spPr bwMode="auto">
            <a:xfrm>
              <a:off x="8247064" y="4097338"/>
              <a:ext cx="26988" cy="15875"/>
            </a:xfrm>
            <a:custGeom>
              <a:avLst/>
              <a:gdLst>
                <a:gd name="T0" fmla="*/ 9 w 17"/>
                <a:gd name="T1" fmla="*/ 0 h 10"/>
                <a:gd name="T2" fmla="*/ 7 w 17"/>
                <a:gd name="T3" fmla="*/ 0 h 10"/>
                <a:gd name="T4" fmla="*/ 0 w 17"/>
                <a:gd name="T5" fmla="*/ 4 h 10"/>
                <a:gd name="T6" fmla="*/ 0 w 17"/>
                <a:gd name="T7" fmla="*/ 5 h 10"/>
                <a:gd name="T8" fmla="*/ 7 w 17"/>
                <a:gd name="T9" fmla="*/ 9 h 10"/>
                <a:gd name="T10" fmla="*/ 10 w 17"/>
                <a:gd name="T11" fmla="*/ 9 h 10"/>
                <a:gd name="T12" fmla="*/ 16 w 17"/>
                <a:gd name="T13" fmla="*/ 5 h 10"/>
                <a:gd name="T14" fmla="*/ 16 w 17"/>
                <a:gd name="T15" fmla="*/ 4 h 10"/>
                <a:gd name="T16" fmla="*/ 9 w 17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9" y="0"/>
                  </a:moveTo>
                  <a:cubicBezTo>
                    <a:pt x="9" y="0"/>
                    <a:pt x="8" y="0"/>
                    <a:pt x="7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10"/>
                    <a:pt x="9" y="10"/>
                    <a:pt x="10" y="9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7" y="5"/>
                    <a:pt x="17" y="4"/>
                    <a:pt x="16" y="4"/>
                  </a:cubicBezTo>
                  <a:lnTo>
                    <a:pt x="9" y="0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2" name="Freeform 574"/>
            <p:cNvSpPr>
              <a:spLocks/>
            </p:cNvSpPr>
            <p:nvPr userDrawn="1"/>
          </p:nvSpPr>
          <p:spPr bwMode="auto">
            <a:xfrm>
              <a:off x="8120064" y="4078288"/>
              <a:ext cx="17463" cy="9525"/>
            </a:xfrm>
            <a:custGeom>
              <a:avLst/>
              <a:gdLst>
                <a:gd name="T0" fmla="*/ 5 w 11"/>
                <a:gd name="T1" fmla="*/ 6 h 6"/>
                <a:gd name="T2" fmla="*/ 7 w 11"/>
                <a:gd name="T3" fmla="*/ 6 h 6"/>
                <a:gd name="T4" fmla="*/ 11 w 11"/>
                <a:gd name="T5" fmla="*/ 3 h 6"/>
                <a:gd name="T6" fmla="*/ 11 w 11"/>
                <a:gd name="T7" fmla="*/ 2 h 6"/>
                <a:gd name="T8" fmla="*/ 7 w 11"/>
                <a:gd name="T9" fmla="*/ 0 h 6"/>
                <a:gd name="T10" fmla="*/ 5 w 11"/>
                <a:gd name="T11" fmla="*/ 0 h 6"/>
                <a:gd name="T12" fmla="*/ 1 w 11"/>
                <a:gd name="T13" fmla="*/ 2 h 6"/>
                <a:gd name="T14" fmla="*/ 1 w 11"/>
                <a:gd name="T15" fmla="*/ 3 h 6"/>
                <a:gd name="T16" fmla="*/ 5 w 11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5" y="6"/>
                  </a:moveTo>
                  <a:cubicBezTo>
                    <a:pt x="6" y="6"/>
                    <a:pt x="6" y="6"/>
                    <a:pt x="7" y="6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3"/>
                    <a:pt x="11" y="3"/>
                    <a:pt x="11" y="2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3"/>
                    <a:pt x="0" y="3"/>
                    <a:pt x="1" y="3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3" name="Freeform 575"/>
            <p:cNvSpPr>
              <a:spLocks/>
            </p:cNvSpPr>
            <p:nvPr userDrawn="1"/>
          </p:nvSpPr>
          <p:spPr bwMode="auto">
            <a:xfrm>
              <a:off x="8108951" y="4084638"/>
              <a:ext cx="19050" cy="9525"/>
            </a:xfrm>
            <a:custGeom>
              <a:avLst/>
              <a:gdLst>
                <a:gd name="T0" fmla="*/ 5 w 12"/>
                <a:gd name="T1" fmla="*/ 6 h 6"/>
                <a:gd name="T2" fmla="*/ 7 w 12"/>
                <a:gd name="T3" fmla="*/ 6 h 6"/>
                <a:gd name="T4" fmla="*/ 11 w 12"/>
                <a:gd name="T5" fmla="*/ 3 h 6"/>
                <a:gd name="T6" fmla="*/ 11 w 12"/>
                <a:gd name="T7" fmla="*/ 2 h 6"/>
                <a:gd name="T8" fmla="*/ 7 w 12"/>
                <a:gd name="T9" fmla="*/ 0 h 6"/>
                <a:gd name="T10" fmla="*/ 5 w 12"/>
                <a:gd name="T11" fmla="*/ 0 h 6"/>
                <a:gd name="T12" fmla="*/ 1 w 12"/>
                <a:gd name="T13" fmla="*/ 2 h 6"/>
                <a:gd name="T14" fmla="*/ 1 w 12"/>
                <a:gd name="T15" fmla="*/ 3 h 6"/>
                <a:gd name="T16" fmla="*/ 5 w 12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6">
                  <a:moveTo>
                    <a:pt x="5" y="6"/>
                  </a:moveTo>
                  <a:cubicBezTo>
                    <a:pt x="6" y="6"/>
                    <a:pt x="6" y="6"/>
                    <a:pt x="7" y="6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2" y="3"/>
                    <a:pt x="12" y="3"/>
                    <a:pt x="11" y="2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6" y="0"/>
                    <a:pt x="5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3"/>
                    <a:pt x="0" y="3"/>
                    <a:pt x="1" y="3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4" name="Freeform 576"/>
            <p:cNvSpPr>
              <a:spLocks/>
            </p:cNvSpPr>
            <p:nvPr userDrawn="1"/>
          </p:nvSpPr>
          <p:spPr bwMode="auto">
            <a:xfrm>
              <a:off x="8185151" y="4040188"/>
              <a:ext cx="17463" cy="11113"/>
            </a:xfrm>
            <a:custGeom>
              <a:avLst/>
              <a:gdLst>
                <a:gd name="T0" fmla="*/ 4 w 11"/>
                <a:gd name="T1" fmla="*/ 6 h 7"/>
                <a:gd name="T2" fmla="*/ 6 w 11"/>
                <a:gd name="T3" fmla="*/ 6 h 7"/>
                <a:gd name="T4" fmla="*/ 10 w 11"/>
                <a:gd name="T5" fmla="*/ 4 h 7"/>
                <a:gd name="T6" fmla="*/ 10 w 11"/>
                <a:gd name="T7" fmla="*/ 3 h 7"/>
                <a:gd name="T8" fmla="*/ 6 w 11"/>
                <a:gd name="T9" fmla="*/ 0 h 7"/>
                <a:gd name="T10" fmla="*/ 4 w 11"/>
                <a:gd name="T11" fmla="*/ 0 h 7"/>
                <a:gd name="T12" fmla="*/ 0 w 11"/>
                <a:gd name="T13" fmla="*/ 3 h 7"/>
                <a:gd name="T14" fmla="*/ 0 w 11"/>
                <a:gd name="T15" fmla="*/ 4 h 7"/>
                <a:gd name="T16" fmla="*/ 4 w 11"/>
                <a:gd name="T17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7">
                  <a:moveTo>
                    <a:pt x="4" y="6"/>
                  </a:moveTo>
                  <a:cubicBezTo>
                    <a:pt x="5" y="7"/>
                    <a:pt x="6" y="7"/>
                    <a:pt x="6" y="6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1" y="4"/>
                    <a:pt x="11" y="3"/>
                    <a:pt x="10" y="3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5" y="0"/>
                    <a:pt x="5" y="0"/>
                    <a:pt x="4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lnTo>
                    <a:pt x="4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5" name="Freeform 577"/>
            <p:cNvSpPr>
              <a:spLocks/>
            </p:cNvSpPr>
            <p:nvPr userDrawn="1"/>
          </p:nvSpPr>
          <p:spPr bwMode="auto">
            <a:xfrm>
              <a:off x="8194676" y="4033838"/>
              <a:ext cx="19050" cy="11113"/>
            </a:xfrm>
            <a:custGeom>
              <a:avLst/>
              <a:gdLst>
                <a:gd name="T0" fmla="*/ 5 w 12"/>
                <a:gd name="T1" fmla="*/ 6 h 7"/>
                <a:gd name="T2" fmla="*/ 7 w 12"/>
                <a:gd name="T3" fmla="*/ 6 h 7"/>
                <a:gd name="T4" fmla="*/ 11 w 12"/>
                <a:gd name="T5" fmla="*/ 4 h 7"/>
                <a:gd name="T6" fmla="*/ 11 w 12"/>
                <a:gd name="T7" fmla="*/ 3 h 7"/>
                <a:gd name="T8" fmla="*/ 7 w 12"/>
                <a:gd name="T9" fmla="*/ 0 h 7"/>
                <a:gd name="T10" fmla="*/ 5 w 12"/>
                <a:gd name="T11" fmla="*/ 0 h 7"/>
                <a:gd name="T12" fmla="*/ 1 w 12"/>
                <a:gd name="T13" fmla="*/ 3 h 7"/>
                <a:gd name="T14" fmla="*/ 1 w 12"/>
                <a:gd name="T15" fmla="*/ 4 h 7"/>
                <a:gd name="T16" fmla="*/ 5 w 12"/>
                <a:gd name="T17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7">
                  <a:moveTo>
                    <a:pt x="5" y="6"/>
                  </a:moveTo>
                  <a:cubicBezTo>
                    <a:pt x="6" y="7"/>
                    <a:pt x="6" y="7"/>
                    <a:pt x="7" y="6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2" y="4"/>
                    <a:pt x="12" y="3"/>
                    <a:pt x="11" y="3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6" y="0"/>
                    <a:pt x="5" y="0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4"/>
                    <a:pt x="1" y="4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6" name="Freeform 578"/>
            <p:cNvSpPr>
              <a:spLocks/>
            </p:cNvSpPr>
            <p:nvPr userDrawn="1"/>
          </p:nvSpPr>
          <p:spPr bwMode="auto">
            <a:xfrm>
              <a:off x="8228014" y="4014788"/>
              <a:ext cx="17463" cy="11113"/>
            </a:xfrm>
            <a:custGeom>
              <a:avLst/>
              <a:gdLst>
                <a:gd name="T0" fmla="*/ 5 w 11"/>
                <a:gd name="T1" fmla="*/ 7 h 7"/>
                <a:gd name="T2" fmla="*/ 6 w 11"/>
                <a:gd name="T3" fmla="*/ 7 h 7"/>
                <a:gd name="T4" fmla="*/ 11 w 11"/>
                <a:gd name="T5" fmla="*/ 4 h 7"/>
                <a:gd name="T6" fmla="*/ 10 w 11"/>
                <a:gd name="T7" fmla="*/ 3 h 7"/>
                <a:gd name="T8" fmla="*/ 6 w 11"/>
                <a:gd name="T9" fmla="*/ 1 h 7"/>
                <a:gd name="T10" fmla="*/ 5 w 11"/>
                <a:gd name="T11" fmla="*/ 1 h 7"/>
                <a:gd name="T12" fmla="*/ 0 w 11"/>
                <a:gd name="T13" fmla="*/ 3 h 7"/>
                <a:gd name="T14" fmla="*/ 0 w 11"/>
                <a:gd name="T15" fmla="*/ 4 h 7"/>
                <a:gd name="T16" fmla="*/ 5 w 11"/>
                <a:gd name="T1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7">
                  <a:moveTo>
                    <a:pt x="5" y="7"/>
                  </a:moveTo>
                  <a:cubicBezTo>
                    <a:pt x="5" y="7"/>
                    <a:pt x="6" y="7"/>
                    <a:pt x="6" y="7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3"/>
                    <a:pt x="10" y="3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5" y="0"/>
                    <a:pt x="5" y="1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lnTo>
                    <a:pt x="5" y="7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7" name="Freeform 579"/>
            <p:cNvSpPr>
              <a:spLocks/>
            </p:cNvSpPr>
            <p:nvPr userDrawn="1"/>
          </p:nvSpPr>
          <p:spPr bwMode="auto">
            <a:xfrm>
              <a:off x="7983539" y="3968751"/>
              <a:ext cx="212725" cy="122238"/>
            </a:xfrm>
            <a:custGeom>
              <a:avLst/>
              <a:gdLst>
                <a:gd name="T0" fmla="*/ 85 w 134"/>
                <a:gd name="T1" fmla="*/ 0 h 77"/>
                <a:gd name="T2" fmla="*/ 0 w 134"/>
                <a:gd name="T3" fmla="*/ 49 h 77"/>
                <a:gd name="T4" fmla="*/ 48 w 134"/>
                <a:gd name="T5" fmla="*/ 77 h 77"/>
                <a:gd name="T6" fmla="*/ 134 w 134"/>
                <a:gd name="T7" fmla="*/ 28 h 77"/>
                <a:gd name="T8" fmla="*/ 85 w 134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4" h="77">
                  <a:moveTo>
                    <a:pt x="85" y="0"/>
                  </a:moveTo>
                  <a:lnTo>
                    <a:pt x="0" y="49"/>
                  </a:lnTo>
                  <a:lnTo>
                    <a:pt x="48" y="77"/>
                  </a:lnTo>
                  <a:lnTo>
                    <a:pt x="134" y="28"/>
                  </a:lnTo>
                  <a:lnTo>
                    <a:pt x="85" y="0"/>
                  </a:lnTo>
                  <a:close/>
                </a:path>
              </a:pathLst>
            </a:custGeom>
            <a:solidFill>
              <a:srgbClr val="7878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8" name="Freeform 580"/>
            <p:cNvSpPr>
              <a:spLocks/>
            </p:cNvSpPr>
            <p:nvPr userDrawn="1"/>
          </p:nvSpPr>
          <p:spPr bwMode="auto">
            <a:xfrm>
              <a:off x="8121651" y="3783013"/>
              <a:ext cx="366713" cy="503238"/>
            </a:xfrm>
            <a:custGeom>
              <a:avLst/>
              <a:gdLst>
                <a:gd name="T0" fmla="*/ 231 w 231"/>
                <a:gd name="T1" fmla="*/ 8 h 317"/>
                <a:gd name="T2" fmla="*/ 222 w 231"/>
                <a:gd name="T3" fmla="*/ 3 h 317"/>
                <a:gd name="T4" fmla="*/ 9 w 231"/>
                <a:gd name="T5" fmla="*/ 126 h 317"/>
                <a:gd name="T6" fmla="*/ 0 w 231"/>
                <a:gd name="T7" fmla="*/ 142 h 317"/>
                <a:gd name="T8" fmla="*/ 0 w 231"/>
                <a:gd name="T9" fmla="*/ 309 h 317"/>
                <a:gd name="T10" fmla="*/ 9 w 231"/>
                <a:gd name="T11" fmla="*/ 314 h 317"/>
                <a:gd name="T12" fmla="*/ 222 w 231"/>
                <a:gd name="T13" fmla="*/ 191 h 317"/>
                <a:gd name="T14" fmla="*/ 231 w 231"/>
                <a:gd name="T15" fmla="*/ 175 h 317"/>
                <a:gd name="T16" fmla="*/ 231 w 231"/>
                <a:gd name="T17" fmla="*/ 8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1" h="317">
                  <a:moveTo>
                    <a:pt x="231" y="8"/>
                  </a:moveTo>
                  <a:cubicBezTo>
                    <a:pt x="231" y="2"/>
                    <a:pt x="227" y="0"/>
                    <a:pt x="222" y="3"/>
                  </a:cubicBezTo>
                  <a:cubicBezTo>
                    <a:pt x="9" y="126"/>
                    <a:pt x="9" y="126"/>
                    <a:pt x="9" y="126"/>
                  </a:cubicBezTo>
                  <a:cubicBezTo>
                    <a:pt x="4" y="129"/>
                    <a:pt x="0" y="136"/>
                    <a:pt x="0" y="142"/>
                  </a:cubicBezTo>
                  <a:cubicBezTo>
                    <a:pt x="0" y="309"/>
                    <a:pt x="0" y="309"/>
                    <a:pt x="0" y="309"/>
                  </a:cubicBezTo>
                  <a:cubicBezTo>
                    <a:pt x="0" y="314"/>
                    <a:pt x="4" y="317"/>
                    <a:pt x="9" y="314"/>
                  </a:cubicBezTo>
                  <a:cubicBezTo>
                    <a:pt x="222" y="191"/>
                    <a:pt x="222" y="191"/>
                    <a:pt x="222" y="191"/>
                  </a:cubicBezTo>
                  <a:cubicBezTo>
                    <a:pt x="227" y="188"/>
                    <a:pt x="231" y="181"/>
                    <a:pt x="231" y="175"/>
                  </a:cubicBezTo>
                  <a:lnTo>
                    <a:pt x="231" y="8"/>
                  </a:lnTo>
                  <a:close/>
                </a:path>
              </a:pathLst>
            </a:custGeom>
            <a:solidFill>
              <a:srgbClr val="C2C2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9" name="Freeform 581"/>
            <p:cNvSpPr>
              <a:spLocks/>
            </p:cNvSpPr>
            <p:nvPr userDrawn="1"/>
          </p:nvSpPr>
          <p:spPr bwMode="auto">
            <a:xfrm>
              <a:off x="8102601" y="3997326"/>
              <a:ext cx="23813" cy="284163"/>
            </a:xfrm>
            <a:custGeom>
              <a:avLst/>
              <a:gdLst>
                <a:gd name="T0" fmla="*/ 12 w 15"/>
                <a:gd name="T1" fmla="*/ 174 h 179"/>
                <a:gd name="T2" fmla="*/ 12 w 15"/>
                <a:gd name="T3" fmla="*/ 7 h 179"/>
                <a:gd name="T4" fmla="*/ 0 w 15"/>
                <a:gd name="T5" fmla="*/ 0 h 179"/>
                <a:gd name="T6" fmla="*/ 1 w 15"/>
                <a:gd name="T7" fmla="*/ 167 h 179"/>
                <a:gd name="T8" fmla="*/ 1 w 15"/>
                <a:gd name="T9" fmla="*/ 169 h 179"/>
                <a:gd name="T10" fmla="*/ 3 w 15"/>
                <a:gd name="T11" fmla="*/ 173 h 179"/>
                <a:gd name="T12" fmla="*/ 15 w 15"/>
                <a:gd name="T13" fmla="*/ 179 h 179"/>
                <a:gd name="T14" fmla="*/ 12 w 15"/>
                <a:gd name="T15" fmla="*/ 174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" h="179">
                  <a:moveTo>
                    <a:pt x="12" y="174"/>
                  </a:moveTo>
                  <a:cubicBezTo>
                    <a:pt x="12" y="7"/>
                    <a:pt x="12" y="7"/>
                    <a:pt x="12" y="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67"/>
                    <a:pt x="1" y="167"/>
                    <a:pt x="1" y="167"/>
                  </a:cubicBezTo>
                  <a:cubicBezTo>
                    <a:pt x="1" y="168"/>
                    <a:pt x="1" y="168"/>
                    <a:pt x="1" y="169"/>
                  </a:cubicBezTo>
                  <a:cubicBezTo>
                    <a:pt x="1" y="171"/>
                    <a:pt x="2" y="172"/>
                    <a:pt x="3" y="173"/>
                  </a:cubicBezTo>
                  <a:cubicBezTo>
                    <a:pt x="15" y="179"/>
                    <a:pt x="15" y="179"/>
                    <a:pt x="15" y="179"/>
                  </a:cubicBezTo>
                  <a:cubicBezTo>
                    <a:pt x="13" y="179"/>
                    <a:pt x="12" y="177"/>
                    <a:pt x="12" y="174"/>
                  </a:cubicBezTo>
                  <a:close/>
                </a:path>
              </a:pathLst>
            </a:custGeom>
            <a:solidFill>
              <a:srgbClr val="8A8C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0" name="Freeform 582"/>
            <p:cNvSpPr>
              <a:spLocks/>
            </p:cNvSpPr>
            <p:nvPr userDrawn="1"/>
          </p:nvSpPr>
          <p:spPr bwMode="auto">
            <a:xfrm>
              <a:off x="8102601" y="3775076"/>
              <a:ext cx="381000" cy="233363"/>
            </a:xfrm>
            <a:custGeom>
              <a:avLst/>
              <a:gdLst>
                <a:gd name="T0" fmla="*/ 229 w 240"/>
                <a:gd name="T1" fmla="*/ 1 h 147"/>
                <a:gd name="T2" fmla="*/ 228 w 240"/>
                <a:gd name="T3" fmla="*/ 0 h 147"/>
                <a:gd name="T4" fmla="*/ 227 w 240"/>
                <a:gd name="T5" fmla="*/ 0 h 147"/>
                <a:gd name="T6" fmla="*/ 227 w 240"/>
                <a:gd name="T7" fmla="*/ 0 h 147"/>
                <a:gd name="T8" fmla="*/ 226 w 240"/>
                <a:gd name="T9" fmla="*/ 0 h 147"/>
                <a:gd name="T10" fmla="*/ 226 w 240"/>
                <a:gd name="T11" fmla="*/ 0 h 147"/>
                <a:gd name="T12" fmla="*/ 224 w 240"/>
                <a:gd name="T13" fmla="*/ 0 h 147"/>
                <a:gd name="T14" fmla="*/ 224 w 240"/>
                <a:gd name="T15" fmla="*/ 0 h 147"/>
                <a:gd name="T16" fmla="*/ 222 w 240"/>
                <a:gd name="T17" fmla="*/ 1 h 147"/>
                <a:gd name="T18" fmla="*/ 6 w 240"/>
                <a:gd name="T19" fmla="*/ 126 h 147"/>
                <a:gd name="T20" fmla="*/ 6 w 240"/>
                <a:gd name="T21" fmla="*/ 127 h 147"/>
                <a:gd name="T22" fmla="*/ 5 w 240"/>
                <a:gd name="T23" fmla="*/ 128 h 147"/>
                <a:gd name="T24" fmla="*/ 4 w 240"/>
                <a:gd name="T25" fmla="*/ 129 h 147"/>
                <a:gd name="T26" fmla="*/ 4 w 240"/>
                <a:gd name="T27" fmla="*/ 129 h 147"/>
                <a:gd name="T28" fmla="*/ 3 w 240"/>
                <a:gd name="T29" fmla="*/ 131 h 147"/>
                <a:gd name="T30" fmla="*/ 3 w 240"/>
                <a:gd name="T31" fmla="*/ 131 h 147"/>
                <a:gd name="T32" fmla="*/ 2 w 240"/>
                <a:gd name="T33" fmla="*/ 132 h 147"/>
                <a:gd name="T34" fmla="*/ 2 w 240"/>
                <a:gd name="T35" fmla="*/ 133 h 147"/>
                <a:gd name="T36" fmla="*/ 1 w 240"/>
                <a:gd name="T37" fmla="*/ 134 h 147"/>
                <a:gd name="T38" fmla="*/ 1 w 240"/>
                <a:gd name="T39" fmla="*/ 135 h 147"/>
                <a:gd name="T40" fmla="*/ 1 w 240"/>
                <a:gd name="T41" fmla="*/ 136 h 147"/>
                <a:gd name="T42" fmla="*/ 0 w 240"/>
                <a:gd name="T43" fmla="*/ 137 h 147"/>
                <a:gd name="T44" fmla="*/ 0 w 240"/>
                <a:gd name="T45" fmla="*/ 138 h 147"/>
                <a:gd name="T46" fmla="*/ 0 w 240"/>
                <a:gd name="T47" fmla="*/ 140 h 147"/>
                <a:gd name="T48" fmla="*/ 12 w 240"/>
                <a:gd name="T49" fmla="*/ 144 h 147"/>
                <a:gd name="T50" fmla="*/ 13 w 240"/>
                <a:gd name="T51" fmla="*/ 142 h 147"/>
                <a:gd name="T52" fmla="*/ 13 w 240"/>
                <a:gd name="T53" fmla="*/ 140 h 147"/>
                <a:gd name="T54" fmla="*/ 14 w 240"/>
                <a:gd name="T55" fmla="*/ 138 h 147"/>
                <a:gd name="T56" fmla="*/ 16 w 240"/>
                <a:gd name="T57" fmla="*/ 136 h 147"/>
                <a:gd name="T58" fmla="*/ 17 w 240"/>
                <a:gd name="T59" fmla="*/ 134 h 147"/>
                <a:gd name="T60" fmla="*/ 18 w 240"/>
                <a:gd name="T61" fmla="*/ 133 h 147"/>
                <a:gd name="T62" fmla="*/ 234 w 240"/>
                <a:gd name="T63" fmla="*/ 8 h 147"/>
                <a:gd name="T64" fmla="*/ 236 w 240"/>
                <a:gd name="T65" fmla="*/ 7 h 147"/>
                <a:gd name="T66" fmla="*/ 237 w 240"/>
                <a:gd name="T67" fmla="*/ 7 h 147"/>
                <a:gd name="T68" fmla="*/ 239 w 240"/>
                <a:gd name="T69" fmla="*/ 7 h 147"/>
                <a:gd name="T70" fmla="*/ 240 w 240"/>
                <a:gd name="T71" fmla="*/ 7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40" h="147">
                  <a:moveTo>
                    <a:pt x="240" y="7"/>
                  </a:moveTo>
                  <a:cubicBezTo>
                    <a:pt x="229" y="1"/>
                    <a:pt x="229" y="1"/>
                    <a:pt x="229" y="1"/>
                  </a:cubicBezTo>
                  <a:cubicBezTo>
                    <a:pt x="229" y="1"/>
                    <a:pt x="228" y="1"/>
                    <a:pt x="228" y="1"/>
                  </a:cubicBezTo>
                  <a:cubicBezTo>
                    <a:pt x="228" y="0"/>
                    <a:pt x="228" y="0"/>
                    <a:pt x="228" y="0"/>
                  </a:cubicBezTo>
                  <a:cubicBezTo>
                    <a:pt x="228" y="0"/>
                    <a:pt x="228" y="0"/>
                    <a:pt x="228" y="0"/>
                  </a:cubicBezTo>
                  <a:cubicBezTo>
                    <a:pt x="227" y="0"/>
                    <a:pt x="227" y="0"/>
                    <a:pt x="227" y="0"/>
                  </a:cubicBezTo>
                  <a:cubicBezTo>
                    <a:pt x="227" y="0"/>
                    <a:pt x="227" y="0"/>
                    <a:pt x="227" y="0"/>
                  </a:cubicBezTo>
                  <a:cubicBezTo>
                    <a:pt x="227" y="0"/>
                    <a:pt x="227" y="0"/>
                    <a:pt x="227" y="0"/>
                  </a:cubicBezTo>
                  <a:cubicBezTo>
                    <a:pt x="227" y="0"/>
                    <a:pt x="227" y="0"/>
                    <a:pt x="226" y="0"/>
                  </a:cubicBezTo>
                  <a:cubicBezTo>
                    <a:pt x="226" y="0"/>
                    <a:pt x="226" y="0"/>
                    <a:pt x="226" y="0"/>
                  </a:cubicBezTo>
                  <a:cubicBezTo>
                    <a:pt x="226" y="0"/>
                    <a:pt x="226" y="0"/>
                    <a:pt x="226" y="0"/>
                  </a:cubicBezTo>
                  <a:cubicBezTo>
                    <a:pt x="226" y="0"/>
                    <a:pt x="226" y="0"/>
                    <a:pt x="226" y="0"/>
                  </a:cubicBezTo>
                  <a:cubicBezTo>
                    <a:pt x="225" y="0"/>
                    <a:pt x="225" y="0"/>
                    <a:pt x="225" y="0"/>
                  </a:cubicBezTo>
                  <a:cubicBezTo>
                    <a:pt x="225" y="0"/>
                    <a:pt x="225" y="0"/>
                    <a:pt x="224" y="0"/>
                  </a:cubicBezTo>
                  <a:cubicBezTo>
                    <a:pt x="224" y="0"/>
                    <a:pt x="224" y="0"/>
                    <a:pt x="224" y="0"/>
                  </a:cubicBezTo>
                  <a:cubicBezTo>
                    <a:pt x="224" y="0"/>
                    <a:pt x="224" y="0"/>
                    <a:pt x="224" y="0"/>
                  </a:cubicBezTo>
                  <a:cubicBezTo>
                    <a:pt x="224" y="0"/>
                    <a:pt x="224" y="0"/>
                    <a:pt x="223" y="1"/>
                  </a:cubicBezTo>
                  <a:cubicBezTo>
                    <a:pt x="223" y="1"/>
                    <a:pt x="223" y="1"/>
                    <a:pt x="222" y="1"/>
                  </a:cubicBezTo>
                  <a:cubicBezTo>
                    <a:pt x="9" y="124"/>
                    <a:pt x="9" y="124"/>
                    <a:pt x="9" y="124"/>
                  </a:cubicBezTo>
                  <a:cubicBezTo>
                    <a:pt x="8" y="125"/>
                    <a:pt x="7" y="125"/>
                    <a:pt x="6" y="126"/>
                  </a:cubicBezTo>
                  <a:cubicBezTo>
                    <a:pt x="6" y="126"/>
                    <a:pt x="6" y="126"/>
                    <a:pt x="6" y="127"/>
                  </a:cubicBezTo>
                  <a:cubicBezTo>
                    <a:pt x="6" y="127"/>
                    <a:pt x="6" y="127"/>
                    <a:pt x="6" y="127"/>
                  </a:cubicBezTo>
                  <a:cubicBezTo>
                    <a:pt x="6" y="127"/>
                    <a:pt x="6" y="127"/>
                    <a:pt x="5" y="127"/>
                  </a:cubicBezTo>
                  <a:cubicBezTo>
                    <a:pt x="5" y="127"/>
                    <a:pt x="5" y="127"/>
                    <a:pt x="5" y="128"/>
                  </a:cubicBezTo>
                  <a:cubicBezTo>
                    <a:pt x="5" y="128"/>
                    <a:pt x="5" y="128"/>
                    <a:pt x="4" y="128"/>
                  </a:cubicBezTo>
                  <a:cubicBezTo>
                    <a:pt x="4" y="129"/>
                    <a:pt x="4" y="129"/>
                    <a:pt x="4" y="129"/>
                  </a:cubicBezTo>
                  <a:cubicBezTo>
                    <a:pt x="4" y="129"/>
                    <a:pt x="4" y="129"/>
                    <a:pt x="4" y="129"/>
                  </a:cubicBezTo>
                  <a:cubicBezTo>
                    <a:pt x="4" y="129"/>
                    <a:pt x="4" y="129"/>
                    <a:pt x="4" y="129"/>
                  </a:cubicBezTo>
                  <a:cubicBezTo>
                    <a:pt x="4" y="130"/>
                    <a:pt x="3" y="130"/>
                    <a:pt x="3" y="130"/>
                  </a:cubicBezTo>
                  <a:cubicBezTo>
                    <a:pt x="3" y="130"/>
                    <a:pt x="3" y="131"/>
                    <a:pt x="3" y="131"/>
                  </a:cubicBezTo>
                  <a:cubicBezTo>
                    <a:pt x="3" y="131"/>
                    <a:pt x="3" y="131"/>
                    <a:pt x="3" y="131"/>
                  </a:cubicBezTo>
                  <a:cubicBezTo>
                    <a:pt x="3" y="131"/>
                    <a:pt x="3" y="131"/>
                    <a:pt x="3" y="131"/>
                  </a:cubicBezTo>
                  <a:cubicBezTo>
                    <a:pt x="3" y="131"/>
                    <a:pt x="2" y="131"/>
                    <a:pt x="2" y="132"/>
                  </a:cubicBezTo>
                  <a:cubicBezTo>
                    <a:pt x="2" y="132"/>
                    <a:pt x="2" y="132"/>
                    <a:pt x="2" y="132"/>
                  </a:cubicBezTo>
                  <a:cubicBezTo>
                    <a:pt x="2" y="133"/>
                    <a:pt x="2" y="133"/>
                    <a:pt x="2" y="133"/>
                  </a:cubicBezTo>
                  <a:cubicBezTo>
                    <a:pt x="2" y="133"/>
                    <a:pt x="2" y="133"/>
                    <a:pt x="2" y="133"/>
                  </a:cubicBezTo>
                  <a:cubicBezTo>
                    <a:pt x="2" y="133"/>
                    <a:pt x="2" y="133"/>
                    <a:pt x="2" y="133"/>
                  </a:cubicBezTo>
                  <a:cubicBezTo>
                    <a:pt x="1" y="133"/>
                    <a:pt x="1" y="134"/>
                    <a:pt x="1" y="134"/>
                  </a:cubicBezTo>
                  <a:cubicBezTo>
                    <a:pt x="1" y="134"/>
                    <a:pt x="1" y="134"/>
                    <a:pt x="1" y="135"/>
                  </a:cubicBezTo>
                  <a:cubicBezTo>
                    <a:pt x="1" y="135"/>
                    <a:pt x="1" y="135"/>
                    <a:pt x="1" y="135"/>
                  </a:cubicBezTo>
                  <a:cubicBezTo>
                    <a:pt x="1" y="135"/>
                    <a:pt x="1" y="135"/>
                    <a:pt x="1" y="135"/>
                  </a:cubicBezTo>
                  <a:cubicBezTo>
                    <a:pt x="1" y="135"/>
                    <a:pt x="1" y="136"/>
                    <a:pt x="1" y="136"/>
                  </a:cubicBezTo>
                  <a:cubicBezTo>
                    <a:pt x="1" y="136"/>
                    <a:pt x="0" y="136"/>
                    <a:pt x="0" y="137"/>
                  </a:cubicBezTo>
                  <a:cubicBezTo>
                    <a:pt x="0" y="137"/>
                    <a:pt x="0" y="137"/>
                    <a:pt x="0" y="137"/>
                  </a:cubicBezTo>
                  <a:cubicBezTo>
                    <a:pt x="0" y="137"/>
                    <a:pt x="0" y="138"/>
                    <a:pt x="0" y="138"/>
                  </a:cubicBezTo>
                  <a:cubicBezTo>
                    <a:pt x="0" y="138"/>
                    <a:pt x="0" y="138"/>
                    <a:pt x="0" y="138"/>
                  </a:cubicBezTo>
                  <a:cubicBezTo>
                    <a:pt x="0" y="138"/>
                    <a:pt x="0" y="139"/>
                    <a:pt x="0" y="140"/>
                  </a:cubicBezTo>
                  <a:cubicBezTo>
                    <a:pt x="0" y="140"/>
                    <a:pt x="0" y="140"/>
                    <a:pt x="0" y="140"/>
                  </a:cubicBezTo>
                  <a:cubicBezTo>
                    <a:pt x="12" y="147"/>
                    <a:pt x="12" y="147"/>
                    <a:pt x="12" y="147"/>
                  </a:cubicBezTo>
                  <a:cubicBezTo>
                    <a:pt x="12" y="146"/>
                    <a:pt x="12" y="145"/>
                    <a:pt x="12" y="144"/>
                  </a:cubicBezTo>
                  <a:cubicBezTo>
                    <a:pt x="12" y="144"/>
                    <a:pt x="12" y="144"/>
                    <a:pt x="12" y="144"/>
                  </a:cubicBezTo>
                  <a:cubicBezTo>
                    <a:pt x="12" y="143"/>
                    <a:pt x="12" y="143"/>
                    <a:pt x="13" y="142"/>
                  </a:cubicBezTo>
                  <a:cubicBezTo>
                    <a:pt x="13" y="142"/>
                    <a:pt x="13" y="142"/>
                    <a:pt x="13" y="142"/>
                  </a:cubicBezTo>
                  <a:cubicBezTo>
                    <a:pt x="13" y="141"/>
                    <a:pt x="13" y="141"/>
                    <a:pt x="13" y="140"/>
                  </a:cubicBezTo>
                  <a:cubicBezTo>
                    <a:pt x="13" y="140"/>
                    <a:pt x="13" y="140"/>
                    <a:pt x="13" y="140"/>
                  </a:cubicBezTo>
                  <a:cubicBezTo>
                    <a:pt x="14" y="139"/>
                    <a:pt x="14" y="138"/>
                    <a:pt x="14" y="138"/>
                  </a:cubicBezTo>
                  <a:cubicBezTo>
                    <a:pt x="14" y="138"/>
                    <a:pt x="14" y="138"/>
                    <a:pt x="14" y="138"/>
                  </a:cubicBezTo>
                  <a:cubicBezTo>
                    <a:pt x="15" y="137"/>
                    <a:pt x="15" y="136"/>
                    <a:pt x="16" y="136"/>
                  </a:cubicBezTo>
                  <a:cubicBezTo>
                    <a:pt x="16" y="136"/>
                    <a:pt x="16" y="136"/>
                    <a:pt x="16" y="136"/>
                  </a:cubicBezTo>
                  <a:cubicBezTo>
                    <a:pt x="16" y="135"/>
                    <a:pt x="17" y="135"/>
                    <a:pt x="17" y="134"/>
                  </a:cubicBezTo>
                  <a:cubicBezTo>
                    <a:pt x="17" y="134"/>
                    <a:pt x="17" y="134"/>
                    <a:pt x="17" y="134"/>
                  </a:cubicBezTo>
                  <a:cubicBezTo>
                    <a:pt x="18" y="133"/>
                    <a:pt x="18" y="133"/>
                    <a:pt x="18" y="133"/>
                  </a:cubicBezTo>
                  <a:cubicBezTo>
                    <a:pt x="19" y="132"/>
                    <a:pt x="20" y="132"/>
                    <a:pt x="21" y="131"/>
                  </a:cubicBezTo>
                  <a:cubicBezTo>
                    <a:pt x="234" y="8"/>
                    <a:pt x="234" y="8"/>
                    <a:pt x="234" y="8"/>
                  </a:cubicBezTo>
                  <a:cubicBezTo>
                    <a:pt x="234" y="8"/>
                    <a:pt x="235" y="7"/>
                    <a:pt x="236" y="7"/>
                  </a:cubicBezTo>
                  <a:cubicBezTo>
                    <a:pt x="236" y="7"/>
                    <a:pt x="236" y="7"/>
                    <a:pt x="236" y="7"/>
                  </a:cubicBezTo>
                  <a:cubicBezTo>
                    <a:pt x="236" y="7"/>
                    <a:pt x="237" y="7"/>
                    <a:pt x="237" y="7"/>
                  </a:cubicBezTo>
                  <a:cubicBezTo>
                    <a:pt x="237" y="7"/>
                    <a:pt x="237" y="7"/>
                    <a:pt x="237" y="7"/>
                  </a:cubicBezTo>
                  <a:cubicBezTo>
                    <a:pt x="238" y="7"/>
                    <a:pt x="238" y="7"/>
                    <a:pt x="239" y="7"/>
                  </a:cubicBezTo>
                  <a:cubicBezTo>
                    <a:pt x="239" y="7"/>
                    <a:pt x="239" y="7"/>
                    <a:pt x="239" y="7"/>
                  </a:cubicBezTo>
                  <a:cubicBezTo>
                    <a:pt x="239" y="7"/>
                    <a:pt x="240" y="7"/>
                    <a:pt x="240" y="7"/>
                  </a:cubicBezTo>
                  <a:cubicBezTo>
                    <a:pt x="240" y="7"/>
                    <a:pt x="240" y="7"/>
                    <a:pt x="240" y="7"/>
                  </a:cubicBezTo>
                  <a:cubicBezTo>
                    <a:pt x="240" y="7"/>
                    <a:pt x="240" y="7"/>
                    <a:pt x="240" y="7"/>
                  </a:cubicBezTo>
                  <a:close/>
                </a:path>
              </a:pathLst>
            </a:custGeom>
            <a:solidFill>
              <a:srgbClr val="8A8C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1" name="Freeform 583"/>
            <p:cNvSpPr>
              <a:spLocks/>
            </p:cNvSpPr>
            <p:nvPr userDrawn="1"/>
          </p:nvSpPr>
          <p:spPr bwMode="auto">
            <a:xfrm>
              <a:off x="7897814" y="3740151"/>
              <a:ext cx="204788" cy="211138"/>
            </a:xfrm>
            <a:custGeom>
              <a:avLst/>
              <a:gdLst>
                <a:gd name="T0" fmla="*/ 26 w 129"/>
                <a:gd name="T1" fmla="*/ 133 h 133"/>
                <a:gd name="T2" fmla="*/ 0 w 129"/>
                <a:gd name="T3" fmla="*/ 108 h 133"/>
                <a:gd name="T4" fmla="*/ 110 w 129"/>
                <a:gd name="T5" fmla="*/ 41 h 133"/>
                <a:gd name="T6" fmla="*/ 26 w 129"/>
                <a:gd name="T7" fmla="*/ 133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9" h="133">
                  <a:moveTo>
                    <a:pt x="26" y="133"/>
                  </a:moveTo>
                  <a:cubicBezTo>
                    <a:pt x="19" y="121"/>
                    <a:pt x="7" y="112"/>
                    <a:pt x="0" y="108"/>
                  </a:cubicBezTo>
                  <a:cubicBezTo>
                    <a:pt x="24" y="78"/>
                    <a:pt x="83" y="0"/>
                    <a:pt x="110" y="41"/>
                  </a:cubicBezTo>
                  <a:cubicBezTo>
                    <a:pt x="129" y="72"/>
                    <a:pt x="48" y="117"/>
                    <a:pt x="26" y="133"/>
                  </a:cubicBezTo>
                  <a:close/>
                </a:path>
              </a:pathLst>
            </a:custGeom>
            <a:solidFill>
              <a:srgbClr val="CBBE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2" name="Freeform 584"/>
            <p:cNvSpPr>
              <a:spLocks/>
            </p:cNvSpPr>
            <p:nvPr userDrawn="1"/>
          </p:nvSpPr>
          <p:spPr bwMode="auto">
            <a:xfrm>
              <a:off x="7832726" y="3863976"/>
              <a:ext cx="119063" cy="133350"/>
            </a:xfrm>
            <a:custGeom>
              <a:avLst/>
              <a:gdLst>
                <a:gd name="T0" fmla="*/ 62 w 75"/>
                <a:gd name="T1" fmla="*/ 31 h 84"/>
                <a:gd name="T2" fmla="*/ 67 w 75"/>
                <a:gd name="T3" fmla="*/ 57 h 84"/>
                <a:gd name="T4" fmla="*/ 12 w 75"/>
                <a:gd name="T5" fmla="*/ 84 h 84"/>
                <a:gd name="T6" fmla="*/ 0 w 75"/>
                <a:gd name="T7" fmla="*/ 71 h 84"/>
                <a:gd name="T8" fmla="*/ 62 w 75"/>
                <a:gd name="T9" fmla="*/ 31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84">
                  <a:moveTo>
                    <a:pt x="62" y="31"/>
                  </a:moveTo>
                  <a:cubicBezTo>
                    <a:pt x="68" y="37"/>
                    <a:pt x="75" y="48"/>
                    <a:pt x="67" y="57"/>
                  </a:cubicBezTo>
                  <a:cubicBezTo>
                    <a:pt x="56" y="71"/>
                    <a:pt x="29" y="78"/>
                    <a:pt x="12" y="84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9" y="52"/>
                    <a:pt x="31" y="0"/>
                    <a:pt x="62" y="31"/>
                  </a:cubicBezTo>
                  <a:close/>
                </a:path>
              </a:pathLst>
            </a:custGeom>
            <a:solidFill>
              <a:srgbClr val="FFDB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3" name="Freeform 585"/>
            <p:cNvSpPr>
              <a:spLocks/>
            </p:cNvSpPr>
            <p:nvPr userDrawn="1"/>
          </p:nvSpPr>
          <p:spPr bwMode="auto">
            <a:xfrm>
              <a:off x="7600951" y="3652838"/>
              <a:ext cx="153988" cy="338138"/>
            </a:xfrm>
            <a:custGeom>
              <a:avLst/>
              <a:gdLst>
                <a:gd name="T0" fmla="*/ 52 w 97"/>
                <a:gd name="T1" fmla="*/ 10 h 213"/>
                <a:gd name="T2" fmla="*/ 97 w 97"/>
                <a:gd name="T3" fmla="*/ 195 h 213"/>
                <a:gd name="T4" fmla="*/ 64 w 97"/>
                <a:gd name="T5" fmla="*/ 213 h 213"/>
                <a:gd name="T6" fmla="*/ 54 w 97"/>
                <a:gd name="T7" fmla="*/ 206 h 213"/>
                <a:gd name="T8" fmla="*/ 3 w 97"/>
                <a:gd name="T9" fmla="*/ 43 h 213"/>
                <a:gd name="T10" fmla="*/ 21 w 97"/>
                <a:gd name="T11" fmla="*/ 2 h 213"/>
                <a:gd name="T12" fmla="*/ 52 w 97"/>
                <a:gd name="T13" fmla="*/ 10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7" h="213">
                  <a:moveTo>
                    <a:pt x="52" y="10"/>
                  </a:moveTo>
                  <a:cubicBezTo>
                    <a:pt x="82" y="44"/>
                    <a:pt x="91" y="146"/>
                    <a:pt x="97" y="195"/>
                  </a:cubicBezTo>
                  <a:cubicBezTo>
                    <a:pt x="64" y="213"/>
                    <a:pt x="64" y="213"/>
                    <a:pt x="64" y="213"/>
                  </a:cubicBezTo>
                  <a:cubicBezTo>
                    <a:pt x="64" y="211"/>
                    <a:pt x="55" y="208"/>
                    <a:pt x="54" y="206"/>
                  </a:cubicBezTo>
                  <a:cubicBezTo>
                    <a:pt x="37" y="158"/>
                    <a:pt x="8" y="88"/>
                    <a:pt x="3" y="43"/>
                  </a:cubicBezTo>
                  <a:cubicBezTo>
                    <a:pt x="0" y="24"/>
                    <a:pt x="8" y="6"/>
                    <a:pt x="21" y="2"/>
                  </a:cubicBezTo>
                  <a:cubicBezTo>
                    <a:pt x="31" y="0"/>
                    <a:pt x="45" y="3"/>
                    <a:pt x="52" y="10"/>
                  </a:cubicBezTo>
                  <a:close/>
                </a:path>
              </a:pathLst>
            </a:custGeom>
            <a:solidFill>
              <a:srgbClr val="F5EB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4" name="Freeform 586"/>
            <p:cNvSpPr>
              <a:spLocks/>
            </p:cNvSpPr>
            <p:nvPr userDrawn="1"/>
          </p:nvSpPr>
          <p:spPr bwMode="auto">
            <a:xfrm>
              <a:off x="7900989" y="3995738"/>
              <a:ext cx="176213" cy="103188"/>
            </a:xfrm>
            <a:custGeom>
              <a:avLst/>
              <a:gdLst>
                <a:gd name="T0" fmla="*/ 19 w 111"/>
                <a:gd name="T1" fmla="*/ 3 h 65"/>
                <a:gd name="T2" fmla="*/ 37 w 111"/>
                <a:gd name="T3" fmla="*/ 2 h 65"/>
                <a:gd name="T4" fmla="*/ 75 w 111"/>
                <a:gd name="T5" fmla="*/ 11 h 65"/>
                <a:gd name="T6" fmla="*/ 111 w 111"/>
                <a:gd name="T7" fmla="*/ 49 h 65"/>
                <a:gd name="T8" fmla="*/ 95 w 111"/>
                <a:gd name="T9" fmla="*/ 65 h 65"/>
                <a:gd name="T10" fmla="*/ 62 w 111"/>
                <a:gd name="T11" fmla="*/ 41 h 65"/>
                <a:gd name="T12" fmla="*/ 28 w 111"/>
                <a:gd name="T13" fmla="*/ 42 h 65"/>
                <a:gd name="T14" fmla="*/ 0 w 111"/>
                <a:gd name="T15" fmla="*/ 24 h 65"/>
                <a:gd name="T16" fmla="*/ 19 w 111"/>
                <a:gd name="T17" fmla="*/ 3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1" h="65">
                  <a:moveTo>
                    <a:pt x="19" y="3"/>
                  </a:moveTo>
                  <a:cubicBezTo>
                    <a:pt x="37" y="2"/>
                    <a:pt x="37" y="2"/>
                    <a:pt x="37" y="2"/>
                  </a:cubicBezTo>
                  <a:cubicBezTo>
                    <a:pt x="58" y="0"/>
                    <a:pt x="64" y="2"/>
                    <a:pt x="75" y="11"/>
                  </a:cubicBezTo>
                  <a:cubicBezTo>
                    <a:pt x="85" y="19"/>
                    <a:pt x="100" y="34"/>
                    <a:pt x="111" y="49"/>
                  </a:cubicBezTo>
                  <a:cubicBezTo>
                    <a:pt x="95" y="65"/>
                    <a:pt x="95" y="65"/>
                    <a:pt x="95" y="65"/>
                  </a:cubicBezTo>
                  <a:cubicBezTo>
                    <a:pt x="84" y="59"/>
                    <a:pt x="73" y="48"/>
                    <a:pt x="62" y="41"/>
                  </a:cubicBezTo>
                  <a:cubicBezTo>
                    <a:pt x="51" y="35"/>
                    <a:pt x="35" y="47"/>
                    <a:pt x="28" y="42"/>
                  </a:cubicBezTo>
                  <a:cubicBezTo>
                    <a:pt x="0" y="24"/>
                    <a:pt x="0" y="24"/>
                    <a:pt x="0" y="24"/>
                  </a:cubicBezTo>
                  <a:lnTo>
                    <a:pt x="19" y="3"/>
                  </a:lnTo>
                  <a:close/>
                </a:path>
              </a:pathLst>
            </a:custGeom>
            <a:solidFill>
              <a:srgbClr val="FFDB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5" name="Freeform 587"/>
            <p:cNvSpPr>
              <a:spLocks/>
            </p:cNvSpPr>
            <p:nvPr userDrawn="1"/>
          </p:nvSpPr>
          <p:spPr bwMode="auto">
            <a:xfrm>
              <a:off x="7681914" y="3922713"/>
              <a:ext cx="254000" cy="128588"/>
            </a:xfrm>
            <a:custGeom>
              <a:avLst/>
              <a:gdLst>
                <a:gd name="T0" fmla="*/ 36 w 160"/>
                <a:gd name="T1" fmla="*/ 4 h 81"/>
                <a:gd name="T2" fmla="*/ 160 w 160"/>
                <a:gd name="T3" fmla="*/ 47 h 81"/>
                <a:gd name="T4" fmla="*/ 152 w 160"/>
                <a:gd name="T5" fmla="*/ 81 h 81"/>
                <a:gd name="T6" fmla="*/ 28 w 160"/>
                <a:gd name="T7" fmla="*/ 53 h 81"/>
                <a:gd name="T8" fmla="*/ 1 w 160"/>
                <a:gd name="T9" fmla="*/ 24 h 81"/>
                <a:gd name="T10" fmla="*/ 36 w 160"/>
                <a:gd name="T11" fmla="*/ 4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0" h="81">
                  <a:moveTo>
                    <a:pt x="36" y="4"/>
                  </a:moveTo>
                  <a:cubicBezTo>
                    <a:pt x="78" y="14"/>
                    <a:pt x="118" y="34"/>
                    <a:pt x="160" y="47"/>
                  </a:cubicBezTo>
                  <a:cubicBezTo>
                    <a:pt x="155" y="58"/>
                    <a:pt x="154" y="67"/>
                    <a:pt x="152" y="81"/>
                  </a:cubicBezTo>
                  <a:cubicBezTo>
                    <a:pt x="110" y="70"/>
                    <a:pt x="71" y="62"/>
                    <a:pt x="28" y="53"/>
                  </a:cubicBezTo>
                  <a:cubicBezTo>
                    <a:pt x="6" y="49"/>
                    <a:pt x="0" y="36"/>
                    <a:pt x="1" y="24"/>
                  </a:cubicBezTo>
                  <a:cubicBezTo>
                    <a:pt x="3" y="11"/>
                    <a:pt x="15" y="0"/>
                    <a:pt x="36" y="4"/>
                  </a:cubicBezTo>
                  <a:close/>
                </a:path>
              </a:pathLst>
            </a:custGeom>
            <a:solidFill>
              <a:srgbClr val="F5EB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6" name="Freeform 588"/>
            <p:cNvSpPr>
              <a:spLocks/>
            </p:cNvSpPr>
            <p:nvPr userDrawn="1"/>
          </p:nvSpPr>
          <p:spPr bwMode="auto">
            <a:xfrm>
              <a:off x="8847139" y="3319463"/>
              <a:ext cx="130175" cy="239713"/>
            </a:xfrm>
            <a:custGeom>
              <a:avLst/>
              <a:gdLst>
                <a:gd name="T0" fmla="*/ 65 w 82"/>
                <a:gd name="T1" fmla="*/ 20 h 151"/>
                <a:gd name="T2" fmla="*/ 82 w 82"/>
                <a:gd name="T3" fmla="*/ 132 h 151"/>
                <a:gd name="T4" fmla="*/ 26 w 82"/>
                <a:gd name="T5" fmla="*/ 149 h 151"/>
                <a:gd name="T6" fmla="*/ 9 w 82"/>
                <a:gd name="T7" fmla="*/ 44 h 151"/>
                <a:gd name="T8" fmla="*/ 65 w 82"/>
                <a:gd name="T9" fmla="*/ 20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2" h="151">
                  <a:moveTo>
                    <a:pt x="65" y="20"/>
                  </a:moveTo>
                  <a:cubicBezTo>
                    <a:pt x="73" y="58"/>
                    <a:pt x="77" y="94"/>
                    <a:pt x="82" y="132"/>
                  </a:cubicBezTo>
                  <a:cubicBezTo>
                    <a:pt x="69" y="151"/>
                    <a:pt x="42" y="151"/>
                    <a:pt x="26" y="149"/>
                  </a:cubicBezTo>
                  <a:cubicBezTo>
                    <a:pt x="16" y="105"/>
                    <a:pt x="11" y="89"/>
                    <a:pt x="9" y="44"/>
                  </a:cubicBezTo>
                  <a:cubicBezTo>
                    <a:pt x="0" y="19"/>
                    <a:pt x="37" y="0"/>
                    <a:pt x="65" y="20"/>
                  </a:cubicBezTo>
                  <a:close/>
                </a:path>
              </a:pathLst>
            </a:custGeom>
            <a:solidFill>
              <a:srgbClr val="9FA3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7" name="Freeform 589"/>
            <p:cNvSpPr>
              <a:spLocks/>
            </p:cNvSpPr>
            <p:nvPr userDrawn="1"/>
          </p:nvSpPr>
          <p:spPr bwMode="auto">
            <a:xfrm>
              <a:off x="8567739" y="3533776"/>
              <a:ext cx="242888" cy="122238"/>
            </a:xfrm>
            <a:custGeom>
              <a:avLst/>
              <a:gdLst>
                <a:gd name="T0" fmla="*/ 25 w 153"/>
                <a:gd name="T1" fmla="*/ 10 h 77"/>
                <a:gd name="T2" fmla="*/ 47 w 153"/>
                <a:gd name="T3" fmla="*/ 9 h 77"/>
                <a:gd name="T4" fmla="*/ 76 w 153"/>
                <a:gd name="T5" fmla="*/ 1 h 77"/>
                <a:gd name="T6" fmla="*/ 114 w 153"/>
                <a:gd name="T7" fmla="*/ 5 h 77"/>
                <a:gd name="T8" fmla="*/ 128 w 153"/>
                <a:gd name="T9" fmla="*/ 16 h 77"/>
                <a:gd name="T10" fmla="*/ 103 w 153"/>
                <a:gd name="T11" fmla="*/ 20 h 77"/>
                <a:gd name="T12" fmla="*/ 143 w 153"/>
                <a:gd name="T13" fmla="*/ 54 h 77"/>
                <a:gd name="T14" fmla="*/ 123 w 153"/>
                <a:gd name="T15" fmla="*/ 77 h 77"/>
                <a:gd name="T16" fmla="*/ 59 w 153"/>
                <a:gd name="T17" fmla="*/ 58 h 77"/>
                <a:gd name="T18" fmla="*/ 0 w 153"/>
                <a:gd name="T19" fmla="*/ 41 h 77"/>
                <a:gd name="T20" fmla="*/ 25 w 153"/>
                <a:gd name="T21" fmla="*/ 1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3" h="77">
                  <a:moveTo>
                    <a:pt x="25" y="10"/>
                  </a:moveTo>
                  <a:cubicBezTo>
                    <a:pt x="30" y="11"/>
                    <a:pt x="35" y="11"/>
                    <a:pt x="47" y="9"/>
                  </a:cubicBezTo>
                  <a:cubicBezTo>
                    <a:pt x="58" y="7"/>
                    <a:pt x="71" y="0"/>
                    <a:pt x="76" y="1"/>
                  </a:cubicBezTo>
                  <a:cubicBezTo>
                    <a:pt x="114" y="5"/>
                    <a:pt x="114" y="5"/>
                    <a:pt x="114" y="5"/>
                  </a:cubicBezTo>
                  <a:cubicBezTo>
                    <a:pt x="126" y="7"/>
                    <a:pt x="130" y="13"/>
                    <a:pt x="128" y="16"/>
                  </a:cubicBezTo>
                  <a:cubicBezTo>
                    <a:pt x="125" y="20"/>
                    <a:pt x="115" y="21"/>
                    <a:pt x="103" y="20"/>
                  </a:cubicBezTo>
                  <a:cubicBezTo>
                    <a:pt x="124" y="34"/>
                    <a:pt x="130" y="38"/>
                    <a:pt x="143" y="54"/>
                  </a:cubicBezTo>
                  <a:cubicBezTo>
                    <a:pt x="153" y="67"/>
                    <a:pt x="128" y="77"/>
                    <a:pt x="123" y="77"/>
                  </a:cubicBezTo>
                  <a:cubicBezTo>
                    <a:pt x="99" y="77"/>
                    <a:pt x="82" y="59"/>
                    <a:pt x="59" y="58"/>
                  </a:cubicBezTo>
                  <a:cubicBezTo>
                    <a:pt x="32" y="57"/>
                    <a:pt x="24" y="51"/>
                    <a:pt x="0" y="41"/>
                  </a:cubicBezTo>
                  <a:lnTo>
                    <a:pt x="25" y="10"/>
                  </a:lnTo>
                  <a:close/>
                </a:path>
              </a:pathLst>
            </a:custGeom>
            <a:solidFill>
              <a:srgbClr val="FFDB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8" name="Freeform 590"/>
            <p:cNvSpPr>
              <a:spLocks/>
            </p:cNvSpPr>
            <p:nvPr userDrawn="1"/>
          </p:nvSpPr>
          <p:spPr bwMode="auto">
            <a:xfrm>
              <a:off x="8296276" y="3135313"/>
              <a:ext cx="236538" cy="412750"/>
            </a:xfrm>
            <a:custGeom>
              <a:avLst/>
              <a:gdLst>
                <a:gd name="T0" fmla="*/ 146 w 149"/>
                <a:gd name="T1" fmla="*/ 61 h 260"/>
                <a:gd name="T2" fmla="*/ 52 w 149"/>
                <a:gd name="T3" fmla="*/ 260 h 260"/>
                <a:gd name="T4" fmla="*/ 5 w 149"/>
                <a:gd name="T5" fmla="*/ 254 h 260"/>
                <a:gd name="T6" fmla="*/ 0 w 149"/>
                <a:gd name="T7" fmla="*/ 238 h 260"/>
                <a:gd name="T8" fmla="*/ 72 w 149"/>
                <a:gd name="T9" fmla="*/ 34 h 260"/>
                <a:gd name="T10" fmla="*/ 122 w 149"/>
                <a:gd name="T11" fmla="*/ 7 h 260"/>
                <a:gd name="T12" fmla="*/ 146 w 149"/>
                <a:gd name="T13" fmla="*/ 61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9" h="260">
                  <a:moveTo>
                    <a:pt x="146" y="61"/>
                  </a:moveTo>
                  <a:cubicBezTo>
                    <a:pt x="136" y="121"/>
                    <a:pt x="79" y="212"/>
                    <a:pt x="52" y="260"/>
                  </a:cubicBezTo>
                  <a:cubicBezTo>
                    <a:pt x="5" y="254"/>
                    <a:pt x="5" y="254"/>
                    <a:pt x="5" y="254"/>
                  </a:cubicBezTo>
                  <a:cubicBezTo>
                    <a:pt x="6" y="251"/>
                    <a:pt x="0" y="241"/>
                    <a:pt x="0" y="238"/>
                  </a:cubicBezTo>
                  <a:cubicBezTo>
                    <a:pt x="19" y="177"/>
                    <a:pt x="43" y="84"/>
                    <a:pt x="72" y="34"/>
                  </a:cubicBezTo>
                  <a:cubicBezTo>
                    <a:pt x="84" y="13"/>
                    <a:pt x="105" y="0"/>
                    <a:pt x="122" y="7"/>
                  </a:cubicBezTo>
                  <a:cubicBezTo>
                    <a:pt x="145" y="16"/>
                    <a:pt x="149" y="39"/>
                    <a:pt x="146" y="61"/>
                  </a:cubicBezTo>
                  <a:close/>
                </a:path>
              </a:pathLst>
            </a:custGeom>
            <a:solidFill>
              <a:srgbClr val="D7D9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9" name="Freeform 591"/>
            <p:cNvSpPr>
              <a:spLocks/>
            </p:cNvSpPr>
            <p:nvPr userDrawn="1"/>
          </p:nvSpPr>
          <p:spPr bwMode="auto">
            <a:xfrm>
              <a:off x="8293101" y="3452813"/>
              <a:ext cx="354013" cy="169863"/>
            </a:xfrm>
            <a:custGeom>
              <a:avLst/>
              <a:gdLst>
                <a:gd name="T0" fmla="*/ 46 w 223"/>
                <a:gd name="T1" fmla="*/ 5 h 107"/>
                <a:gd name="T2" fmla="*/ 217 w 223"/>
                <a:gd name="T3" fmla="*/ 56 h 107"/>
                <a:gd name="T4" fmla="*/ 202 w 223"/>
                <a:gd name="T5" fmla="*/ 107 h 107"/>
                <a:gd name="T6" fmla="*/ 37 w 223"/>
                <a:gd name="T7" fmla="*/ 76 h 107"/>
                <a:gd name="T8" fmla="*/ 2 w 223"/>
                <a:gd name="T9" fmla="*/ 40 h 107"/>
                <a:gd name="T10" fmla="*/ 46 w 223"/>
                <a:gd name="T11" fmla="*/ 5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3" h="107">
                  <a:moveTo>
                    <a:pt x="46" y="5"/>
                  </a:moveTo>
                  <a:cubicBezTo>
                    <a:pt x="100" y="14"/>
                    <a:pt x="163" y="41"/>
                    <a:pt x="217" y="56"/>
                  </a:cubicBezTo>
                  <a:cubicBezTo>
                    <a:pt x="223" y="65"/>
                    <a:pt x="209" y="101"/>
                    <a:pt x="202" y="107"/>
                  </a:cubicBezTo>
                  <a:cubicBezTo>
                    <a:pt x="148" y="96"/>
                    <a:pt x="91" y="89"/>
                    <a:pt x="37" y="76"/>
                  </a:cubicBezTo>
                  <a:cubicBezTo>
                    <a:pt x="8" y="69"/>
                    <a:pt x="0" y="55"/>
                    <a:pt x="2" y="40"/>
                  </a:cubicBezTo>
                  <a:cubicBezTo>
                    <a:pt x="3" y="24"/>
                    <a:pt x="18" y="0"/>
                    <a:pt x="46" y="5"/>
                  </a:cubicBezTo>
                  <a:close/>
                </a:path>
              </a:pathLst>
            </a:custGeom>
            <a:solidFill>
              <a:srgbClr val="D7D9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0" name="Freeform 592"/>
            <p:cNvSpPr>
              <a:spLocks/>
            </p:cNvSpPr>
            <p:nvPr userDrawn="1"/>
          </p:nvSpPr>
          <p:spPr bwMode="auto">
            <a:xfrm>
              <a:off x="8886826" y="3341688"/>
              <a:ext cx="368300" cy="501650"/>
            </a:xfrm>
            <a:custGeom>
              <a:avLst/>
              <a:gdLst>
                <a:gd name="T0" fmla="*/ 231 w 232"/>
                <a:gd name="T1" fmla="*/ 8 h 316"/>
                <a:gd name="T2" fmla="*/ 222 w 232"/>
                <a:gd name="T3" fmla="*/ 2 h 316"/>
                <a:gd name="T4" fmla="*/ 9 w 232"/>
                <a:gd name="T5" fmla="*/ 126 h 316"/>
                <a:gd name="T6" fmla="*/ 0 w 232"/>
                <a:gd name="T7" fmla="*/ 141 h 316"/>
                <a:gd name="T8" fmla="*/ 1 w 232"/>
                <a:gd name="T9" fmla="*/ 308 h 316"/>
                <a:gd name="T10" fmla="*/ 10 w 232"/>
                <a:gd name="T11" fmla="*/ 313 h 316"/>
                <a:gd name="T12" fmla="*/ 223 w 232"/>
                <a:gd name="T13" fmla="*/ 190 h 316"/>
                <a:gd name="T14" fmla="*/ 232 w 232"/>
                <a:gd name="T15" fmla="*/ 175 h 316"/>
                <a:gd name="T16" fmla="*/ 231 w 232"/>
                <a:gd name="T17" fmla="*/ 8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2" h="316">
                  <a:moveTo>
                    <a:pt x="231" y="8"/>
                  </a:moveTo>
                  <a:cubicBezTo>
                    <a:pt x="231" y="2"/>
                    <a:pt x="227" y="0"/>
                    <a:pt x="222" y="2"/>
                  </a:cubicBezTo>
                  <a:cubicBezTo>
                    <a:pt x="9" y="126"/>
                    <a:pt x="9" y="126"/>
                    <a:pt x="9" y="126"/>
                  </a:cubicBezTo>
                  <a:cubicBezTo>
                    <a:pt x="4" y="128"/>
                    <a:pt x="0" y="135"/>
                    <a:pt x="0" y="141"/>
                  </a:cubicBezTo>
                  <a:cubicBezTo>
                    <a:pt x="1" y="308"/>
                    <a:pt x="1" y="308"/>
                    <a:pt x="1" y="308"/>
                  </a:cubicBezTo>
                  <a:cubicBezTo>
                    <a:pt x="1" y="314"/>
                    <a:pt x="5" y="316"/>
                    <a:pt x="10" y="313"/>
                  </a:cubicBezTo>
                  <a:cubicBezTo>
                    <a:pt x="223" y="190"/>
                    <a:pt x="223" y="190"/>
                    <a:pt x="223" y="190"/>
                  </a:cubicBezTo>
                  <a:cubicBezTo>
                    <a:pt x="228" y="187"/>
                    <a:pt x="232" y="180"/>
                    <a:pt x="232" y="175"/>
                  </a:cubicBezTo>
                  <a:lnTo>
                    <a:pt x="231" y="8"/>
                  </a:lnTo>
                  <a:close/>
                </a:path>
              </a:pathLst>
            </a:custGeom>
            <a:solidFill>
              <a:srgbClr val="C2C2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1" name="Freeform 593"/>
            <p:cNvSpPr>
              <a:spLocks/>
            </p:cNvSpPr>
            <p:nvPr userDrawn="1"/>
          </p:nvSpPr>
          <p:spPr bwMode="auto">
            <a:xfrm>
              <a:off x="8869364" y="3554413"/>
              <a:ext cx="22225" cy="285750"/>
            </a:xfrm>
            <a:custGeom>
              <a:avLst/>
              <a:gdLst>
                <a:gd name="T0" fmla="*/ 12 w 14"/>
                <a:gd name="T1" fmla="*/ 174 h 180"/>
                <a:gd name="T2" fmla="*/ 11 w 14"/>
                <a:gd name="T3" fmla="*/ 7 h 180"/>
                <a:gd name="T4" fmla="*/ 0 w 14"/>
                <a:gd name="T5" fmla="*/ 0 h 180"/>
                <a:gd name="T6" fmla="*/ 0 w 14"/>
                <a:gd name="T7" fmla="*/ 167 h 180"/>
                <a:gd name="T8" fmla="*/ 0 w 14"/>
                <a:gd name="T9" fmla="*/ 169 h 180"/>
                <a:gd name="T10" fmla="*/ 3 w 14"/>
                <a:gd name="T11" fmla="*/ 173 h 180"/>
                <a:gd name="T12" fmla="*/ 14 w 14"/>
                <a:gd name="T13" fmla="*/ 180 h 180"/>
                <a:gd name="T14" fmla="*/ 12 w 14"/>
                <a:gd name="T15" fmla="*/ 174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" h="180">
                  <a:moveTo>
                    <a:pt x="12" y="174"/>
                  </a:moveTo>
                  <a:cubicBezTo>
                    <a:pt x="11" y="7"/>
                    <a:pt x="11" y="7"/>
                    <a:pt x="11" y="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67"/>
                    <a:pt x="0" y="167"/>
                    <a:pt x="0" y="167"/>
                  </a:cubicBezTo>
                  <a:cubicBezTo>
                    <a:pt x="0" y="168"/>
                    <a:pt x="0" y="169"/>
                    <a:pt x="0" y="169"/>
                  </a:cubicBezTo>
                  <a:cubicBezTo>
                    <a:pt x="1" y="171"/>
                    <a:pt x="1" y="172"/>
                    <a:pt x="3" y="173"/>
                  </a:cubicBezTo>
                  <a:cubicBezTo>
                    <a:pt x="14" y="180"/>
                    <a:pt x="14" y="180"/>
                    <a:pt x="14" y="180"/>
                  </a:cubicBezTo>
                  <a:cubicBezTo>
                    <a:pt x="13" y="179"/>
                    <a:pt x="12" y="177"/>
                    <a:pt x="12" y="174"/>
                  </a:cubicBezTo>
                  <a:close/>
                </a:path>
              </a:pathLst>
            </a:custGeom>
            <a:solidFill>
              <a:srgbClr val="8A8C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2" name="Freeform 594"/>
            <p:cNvSpPr>
              <a:spLocks/>
            </p:cNvSpPr>
            <p:nvPr userDrawn="1"/>
          </p:nvSpPr>
          <p:spPr bwMode="auto">
            <a:xfrm>
              <a:off x="8869364" y="3332163"/>
              <a:ext cx="381000" cy="233363"/>
            </a:xfrm>
            <a:custGeom>
              <a:avLst/>
              <a:gdLst>
                <a:gd name="T0" fmla="*/ 228 w 240"/>
                <a:gd name="T1" fmla="*/ 1 h 147"/>
                <a:gd name="T2" fmla="*/ 228 w 240"/>
                <a:gd name="T3" fmla="*/ 1 h 147"/>
                <a:gd name="T4" fmla="*/ 227 w 240"/>
                <a:gd name="T5" fmla="*/ 1 h 147"/>
                <a:gd name="T6" fmla="*/ 227 w 240"/>
                <a:gd name="T7" fmla="*/ 0 h 147"/>
                <a:gd name="T8" fmla="*/ 225 w 240"/>
                <a:gd name="T9" fmla="*/ 0 h 147"/>
                <a:gd name="T10" fmla="*/ 225 w 240"/>
                <a:gd name="T11" fmla="*/ 0 h 147"/>
                <a:gd name="T12" fmla="*/ 224 w 240"/>
                <a:gd name="T13" fmla="*/ 1 h 147"/>
                <a:gd name="T14" fmla="*/ 223 w 240"/>
                <a:gd name="T15" fmla="*/ 1 h 147"/>
                <a:gd name="T16" fmla="*/ 222 w 240"/>
                <a:gd name="T17" fmla="*/ 2 h 147"/>
                <a:gd name="T18" fmla="*/ 6 w 240"/>
                <a:gd name="T19" fmla="*/ 127 h 147"/>
                <a:gd name="T20" fmla="*/ 5 w 240"/>
                <a:gd name="T21" fmla="*/ 127 h 147"/>
                <a:gd name="T22" fmla="*/ 5 w 240"/>
                <a:gd name="T23" fmla="*/ 128 h 147"/>
                <a:gd name="T24" fmla="*/ 4 w 240"/>
                <a:gd name="T25" fmla="*/ 129 h 147"/>
                <a:gd name="T26" fmla="*/ 3 w 240"/>
                <a:gd name="T27" fmla="*/ 130 h 147"/>
                <a:gd name="T28" fmla="*/ 2 w 240"/>
                <a:gd name="T29" fmla="*/ 131 h 147"/>
                <a:gd name="T30" fmla="*/ 2 w 240"/>
                <a:gd name="T31" fmla="*/ 131 h 147"/>
                <a:gd name="T32" fmla="*/ 1 w 240"/>
                <a:gd name="T33" fmla="*/ 133 h 147"/>
                <a:gd name="T34" fmla="*/ 1 w 240"/>
                <a:gd name="T35" fmla="*/ 134 h 147"/>
                <a:gd name="T36" fmla="*/ 1 w 240"/>
                <a:gd name="T37" fmla="*/ 134 h 147"/>
                <a:gd name="T38" fmla="*/ 0 w 240"/>
                <a:gd name="T39" fmla="*/ 136 h 147"/>
                <a:gd name="T40" fmla="*/ 0 w 240"/>
                <a:gd name="T41" fmla="*/ 136 h 147"/>
                <a:gd name="T42" fmla="*/ 0 w 240"/>
                <a:gd name="T43" fmla="*/ 138 h 147"/>
                <a:gd name="T44" fmla="*/ 0 w 240"/>
                <a:gd name="T45" fmla="*/ 138 h 147"/>
                <a:gd name="T46" fmla="*/ 0 w 240"/>
                <a:gd name="T47" fmla="*/ 140 h 147"/>
                <a:gd name="T48" fmla="*/ 11 w 240"/>
                <a:gd name="T49" fmla="*/ 145 h 147"/>
                <a:gd name="T50" fmla="*/ 12 w 240"/>
                <a:gd name="T51" fmla="*/ 143 h 147"/>
                <a:gd name="T52" fmla="*/ 13 w 240"/>
                <a:gd name="T53" fmla="*/ 140 h 147"/>
                <a:gd name="T54" fmla="*/ 14 w 240"/>
                <a:gd name="T55" fmla="*/ 138 h 147"/>
                <a:gd name="T56" fmla="*/ 15 w 240"/>
                <a:gd name="T57" fmla="*/ 136 h 147"/>
                <a:gd name="T58" fmla="*/ 17 w 240"/>
                <a:gd name="T59" fmla="*/ 135 h 147"/>
                <a:gd name="T60" fmla="*/ 18 w 240"/>
                <a:gd name="T61" fmla="*/ 134 h 147"/>
                <a:gd name="T62" fmla="*/ 233 w 240"/>
                <a:gd name="T63" fmla="*/ 8 h 147"/>
                <a:gd name="T64" fmla="*/ 235 w 240"/>
                <a:gd name="T65" fmla="*/ 8 h 147"/>
                <a:gd name="T66" fmla="*/ 237 w 240"/>
                <a:gd name="T67" fmla="*/ 7 h 147"/>
                <a:gd name="T68" fmla="*/ 238 w 240"/>
                <a:gd name="T69" fmla="*/ 7 h 147"/>
                <a:gd name="T70" fmla="*/ 240 w 240"/>
                <a:gd name="T71" fmla="*/ 8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40" h="147">
                  <a:moveTo>
                    <a:pt x="240" y="8"/>
                  </a:moveTo>
                  <a:cubicBezTo>
                    <a:pt x="228" y="1"/>
                    <a:pt x="228" y="1"/>
                    <a:pt x="228" y="1"/>
                  </a:cubicBezTo>
                  <a:cubicBezTo>
                    <a:pt x="228" y="1"/>
                    <a:pt x="228" y="1"/>
                    <a:pt x="228" y="1"/>
                  </a:cubicBezTo>
                  <a:cubicBezTo>
                    <a:pt x="228" y="1"/>
                    <a:pt x="228" y="1"/>
                    <a:pt x="228" y="1"/>
                  </a:cubicBezTo>
                  <a:cubicBezTo>
                    <a:pt x="227" y="1"/>
                    <a:pt x="227" y="1"/>
                    <a:pt x="227" y="1"/>
                  </a:cubicBezTo>
                  <a:cubicBezTo>
                    <a:pt x="227" y="1"/>
                    <a:pt x="227" y="1"/>
                    <a:pt x="227" y="1"/>
                  </a:cubicBezTo>
                  <a:cubicBezTo>
                    <a:pt x="227" y="1"/>
                    <a:pt x="227" y="1"/>
                    <a:pt x="227" y="1"/>
                  </a:cubicBezTo>
                  <a:cubicBezTo>
                    <a:pt x="227" y="1"/>
                    <a:pt x="227" y="0"/>
                    <a:pt x="227" y="0"/>
                  </a:cubicBezTo>
                  <a:cubicBezTo>
                    <a:pt x="226" y="0"/>
                    <a:pt x="226" y="0"/>
                    <a:pt x="226" y="0"/>
                  </a:cubicBezTo>
                  <a:cubicBezTo>
                    <a:pt x="226" y="0"/>
                    <a:pt x="226" y="0"/>
                    <a:pt x="225" y="0"/>
                  </a:cubicBezTo>
                  <a:cubicBezTo>
                    <a:pt x="225" y="0"/>
                    <a:pt x="225" y="0"/>
                    <a:pt x="225" y="0"/>
                  </a:cubicBezTo>
                  <a:cubicBezTo>
                    <a:pt x="225" y="0"/>
                    <a:pt x="225" y="0"/>
                    <a:pt x="225" y="0"/>
                  </a:cubicBezTo>
                  <a:cubicBezTo>
                    <a:pt x="225" y="0"/>
                    <a:pt x="225" y="0"/>
                    <a:pt x="225" y="0"/>
                  </a:cubicBezTo>
                  <a:cubicBezTo>
                    <a:pt x="224" y="1"/>
                    <a:pt x="224" y="1"/>
                    <a:pt x="224" y="1"/>
                  </a:cubicBezTo>
                  <a:cubicBezTo>
                    <a:pt x="224" y="1"/>
                    <a:pt x="224" y="1"/>
                    <a:pt x="224" y="1"/>
                  </a:cubicBezTo>
                  <a:cubicBezTo>
                    <a:pt x="224" y="1"/>
                    <a:pt x="223" y="1"/>
                    <a:pt x="223" y="1"/>
                  </a:cubicBezTo>
                  <a:cubicBezTo>
                    <a:pt x="223" y="1"/>
                    <a:pt x="223" y="1"/>
                    <a:pt x="223" y="1"/>
                  </a:cubicBezTo>
                  <a:cubicBezTo>
                    <a:pt x="223" y="1"/>
                    <a:pt x="222" y="1"/>
                    <a:pt x="222" y="2"/>
                  </a:cubicBezTo>
                  <a:cubicBezTo>
                    <a:pt x="9" y="125"/>
                    <a:pt x="9" y="125"/>
                    <a:pt x="9" y="125"/>
                  </a:cubicBezTo>
                  <a:cubicBezTo>
                    <a:pt x="8" y="125"/>
                    <a:pt x="7" y="126"/>
                    <a:pt x="6" y="127"/>
                  </a:cubicBezTo>
                  <a:cubicBezTo>
                    <a:pt x="6" y="127"/>
                    <a:pt x="6" y="127"/>
                    <a:pt x="6" y="127"/>
                  </a:cubicBezTo>
                  <a:cubicBezTo>
                    <a:pt x="5" y="127"/>
                    <a:pt x="5" y="127"/>
                    <a:pt x="5" y="127"/>
                  </a:cubicBezTo>
                  <a:cubicBezTo>
                    <a:pt x="5" y="127"/>
                    <a:pt x="5" y="128"/>
                    <a:pt x="5" y="128"/>
                  </a:cubicBezTo>
                  <a:cubicBezTo>
                    <a:pt x="5" y="128"/>
                    <a:pt x="5" y="128"/>
                    <a:pt x="5" y="128"/>
                  </a:cubicBezTo>
                  <a:cubicBezTo>
                    <a:pt x="4" y="128"/>
                    <a:pt x="4" y="129"/>
                    <a:pt x="4" y="129"/>
                  </a:cubicBezTo>
                  <a:cubicBezTo>
                    <a:pt x="4" y="129"/>
                    <a:pt x="4" y="129"/>
                    <a:pt x="4" y="129"/>
                  </a:cubicBezTo>
                  <a:cubicBezTo>
                    <a:pt x="4" y="129"/>
                    <a:pt x="4" y="129"/>
                    <a:pt x="3" y="129"/>
                  </a:cubicBezTo>
                  <a:cubicBezTo>
                    <a:pt x="3" y="130"/>
                    <a:pt x="3" y="130"/>
                    <a:pt x="3" y="130"/>
                  </a:cubicBezTo>
                  <a:cubicBezTo>
                    <a:pt x="3" y="130"/>
                    <a:pt x="3" y="130"/>
                    <a:pt x="3" y="131"/>
                  </a:cubicBezTo>
                  <a:cubicBezTo>
                    <a:pt x="3" y="131"/>
                    <a:pt x="2" y="131"/>
                    <a:pt x="2" y="131"/>
                  </a:cubicBezTo>
                  <a:cubicBezTo>
                    <a:pt x="2" y="131"/>
                    <a:pt x="2" y="131"/>
                    <a:pt x="2" y="131"/>
                  </a:cubicBezTo>
                  <a:cubicBezTo>
                    <a:pt x="2" y="131"/>
                    <a:pt x="2" y="131"/>
                    <a:pt x="2" y="131"/>
                  </a:cubicBezTo>
                  <a:cubicBezTo>
                    <a:pt x="2" y="132"/>
                    <a:pt x="2" y="132"/>
                    <a:pt x="2" y="132"/>
                  </a:cubicBezTo>
                  <a:cubicBezTo>
                    <a:pt x="2" y="132"/>
                    <a:pt x="2" y="133"/>
                    <a:pt x="1" y="133"/>
                  </a:cubicBezTo>
                  <a:cubicBezTo>
                    <a:pt x="1" y="133"/>
                    <a:pt x="1" y="133"/>
                    <a:pt x="1" y="134"/>
                  </a:cubicBezTo>
                  <a:cubicBezTo>
                    <a:pt x="1" y="134"/>
                    <a:pt x="1" y="134"/>
                    <a:pt x="1" y="134"/>
                  </a:cubicBezTo>
                  <a:cubicBezTo>
                    <a:pt x="1" y="134"/>
                    <a:pt x="1" y="134"/>
                    <a:pt x="1" y="134"/>
                  </a:cubicBezTo>
                  <a:cubicBezTo>
                    <a:pt x="1" y="134"/>
                    <a:pt x="1" y="134"/>
                    <a:pt x="1" y="134"/>
                  </a:cubicBezTo>
                  <a:cubicBezTo>
                    <a:pt x="1" y="135"/>
                    <a:pt x="1" y="135"/>
                    <a:pt x="0" y="135"/>
                  </a:cubicBezTo>
                  <a:cubicBezTo>
                    <a:pt x="0" y="135"/>
                    <a:pt x="0" y="136"/>
                    <a:pt x="0" y="136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0" y="137"/>
                    <a:pt x="0" y="137"/>
                    <a:pt x="0" y="137"/>
                  </a:cubicBezTo>
                  <a:cubicBezTo>
                    <a:pt x="0" y="137"/>
                    <a:pt x="0" y="138"/>
                    <a:pt x="0" y="138"/>
                  </a:cubicBezTo>
                  <a:cubicBezTo>
                    <a:pt x="0" y="138"/>
                    <a:pt x="0" y="138"/>
                    <a:pt x="0" y="138"/>
                  </a:cubicBezTo>
                  <a:cubicBezTo>
                    <a:pt x="0" y="138"/>
                    <a:pt x="0" y="138"/>
                    <a:pt x="0" y="138"/>
                  </a:cubicBezTo>
                  <a:cubicBezTo>
                    <a:pt x="0" y="139"/>
                    <a:pt x="0" y="139"/>
                    <a:pt x="0" y="140"/>
                  </a:cubicBezTo>
                  <a:cubicBezTo>
                    <a:pt x="0" y="140"/>
                    <a:pt x="0" y="140"/>
                    <a:pt x="0" y="140"/>
                  </a:cubicBezTo>
                  <a:cubicBezTo>
                    <a:pt x="11" y="147"/>
                    <a:pt x="11" y="147"/>
                    <a:pt x="11" y="147"/>
                  </a:cubicBezTo>
                  <a:cubicBezTo>
                    <a:pt x="11" y="146"/>
                    <a:pt x="11" y="146"/>
                    <a:pt x="11" y="145"/>
                  </a:cubicBezTo>
                  <a:cubicBezTo>
                    <a:pt x="12" y="145"/>
                    <a:pt x="12" y="145"/>
                    <a:pt x="12" y="145"/>
                  </a:cubicBezTo>
                  <a:cubicBezTo>
                    <a:pt x="12" y="144"/>
                    <a:pt x="12" y="143"/>
                    <a:pt x="12" y="143"/>
                  </a:cubicBezTo>
                  <a:cubicBezTo>
                    <a:pt x="12" y="143"/>
                    <a:pt x="12" y="143"/>
                    <a:pt x="12" y="142"/>
                  </a:cubicBezTo>
                  <a:cubicBezTo>
                    <a:pt x="12" y="142"/>
                    <a:pt x="13" y="141"/>
                    <a:pt x="13" y="140"/>
                  </a:cubicBezTo>
                  <a:cubicBezTo>
                    <a:pt x="13" y="140"/>
                    <a:pt x="13" y="140"/>
                    <a:pt x="13" y="140"/>
                  </a:cubicBezTo>
                  <a:cubicBezTo>
                    <a:pt x="13" y="140"/>
                    <a:pt x="14" y="139"/>
                    <a:pt x="14" y="138"/>
                  </a:cubicBezTo>
                  <a:cubicBezTo>
                    <a:pt x="14" y="138"/>
                    <a:pt x="14" y="138"/>
                    <a:pt x="14" y="138"/>
                  </a:cubicBezTo>
                  <a:cubicBezTo>
                    <a:pt x="14" y="138"/>
                    <a:pt x="15" y="137"/>
                    <a:pt x="15" y="136"/>
                  </a:cubicBezTo>
                  <a:cubicBezTo>
                    <a:pt x="15" y="136"/>
                    <a:pt x="15" y="136"/>
                    <a:pt x="15" y="136"/>
                  </a:cubicBezTo>
                  <a:cubicBezTo>
                    <a:pt x="16" y="136"/>
                    <a:pt x="16" y="135"/>
                    <a:pt x="17" y="135"/>
                  </a:cubicBezTo>
                  <a:cubicBezTo>
                    <a:pt x="17" y="134"/>
                    <a:pt x="17" y="134"/>
                    <a:pt x="17" y="134"/>
                  </a:cubicBezTo>
                  <a:cubicBezTo>
                    <a:pt x="17" y="134"/>
                    <a:pt x="17" y="134"/>
                    <a:pt x="18" y="134"/>
                  </a:cubicBezTo>
                  <a:cubicBezTo>
                    <a:pt x="18" y="133"/>
                    <a:pt x="19" y="132"/>
                    <a:pt x="20" y="132"/>
                  </a:cubicBezTo>
                  <a:cubicBezTo>
                    <a:pt x="233" y="8"/>
                    <a:pt x="233" y="8"/>
                    <a:pt x="233" y="8"/>
                  </a:cubicBezTo>
                  <a:cubicBezTo>
                    <a:pt x="234" y="8"/>
                    <a:pt x="235" y="8"/>
                    <a:pt x="235" y="8"/>
                  </a:cubicBezTo>
                  <a:cubicBezTo>
                    <a:pt x="235" y="8"/>
                    <a:pt x="235" y="8"/>
                    <a:pt x="235" y="8"/>
                  </a:cubicBezTo>
                  <a:cubicBezTo>
                    <a:pt x="236" y="7"/>
                    <a:pt x="236" y="7"/>
                    <a:pt x="237" y="7"/>
                  </a:cubicBezTo>
                  <a:cubicBezTo>
                    <a:pt x="237" y="7"/>
                    <a:pt x="237" y="7"/>
                    <a:pt x="237" y="7"/>
                  </a:cubicBezTo>
                  <a:cubicBezTo>
                    <a:pt x="237" y="7"/>
                    <a:pt x="238" y="7"/>
                    <a:pt x="238" y="7"/>
                  </a:cubicBezTo>
                  <a:cubicBezTo>
                    <a:pt x="238" y="7"/>
                    <a:pt x="238" y="7"/>
                    <a:pt x="238" y="7"/>
                  </a:cubicBezTo>
                  <a:cubicBezTo>
                    <a:pt x="239" y="7"/>
                    <a:pt x="239" y="8"/>
                    <a:pt x="240" y="8"/>
                  </a:cubicBezTo>
                  <a:cubicBezTo>
                    <a:pt x="240" y="8"/>
                    <a:pt x="240" y="8"/>
                    <a:pt x="240" y="8"/>
                  </a:cubicBezTo>
                  <a:cubicBezTo>
                    <a:pt x="240" y="8"/>
                    <a:pt x="240" y="8"/>
                    <a:pt x="240" y="8"/>
                  </a:cubicBezTo>
                  <a:close/>
                </a:path>
              </a:pathLst>
            </a:custGeom>
            <a:solidFill>
              <a:srgbClr val="8A8C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3" name="Freeform 595"/>
            <p:cNvSpPr>
              <a:spLocks noEditPoints="1"/>
            </p:cNvSpPr>
            <p:nvPr userDrawn="1"/>
          </p:nvSpPr>
          <p:spPr bwMode="auto">
            <a:xfrm>
              <a:off x="9374189" y="3533776"/>
              <a:ext cx="366713" cy="501650"/>
            </a:xfrm>
            <a:custGeom>
              <a:avLst/>
              <a:gdLst>
                <a:gd name="T0" fmla="*/ 19 w 231"/>
                <a:gd name="T1" fmla="*/ 292 h 316"/>
                <a:gd name="T2" fmla="*/ 19 w 231"/>
                <a:gd name="T3" fmla="*/ 136 h 316"/>
                <a:gd name="T4" fmla="*/ 212 w 231"/>
                <a:gd name="T5" fmla="*/ 25 h 316"/>
                <a:gd name="T6" fmla="*/ 213 w 231"/>
                <a:gd name="T7" fmla="*/ 180 h 316"/>
                <a:gd name="T8" fmla="*/ 19 w 231"/>
                <a:gd name="T9" fmla="*/ 292 h 316"/>
                <a:gd name="T10" fmla="*/ 116 w 231"/>
                <a:gd name="T11" fmla="*/ 67 h 316"/>
                <a:gd name="T12" fmla="*/ 111 w 231"/>
                <a:gd name="T13" fmla="*/ 75 h 316"/>
                <a:gd name="T14" fmla="*/ 116 w 231"/>
                <a:gd name="T15" fmla="*/ 78 h 316"/>
                <a:gd name="T16" fmla="*/ 120 w 231"/>
                <a:gd name="T17" fmla="*/ 69 h 316"/>
                <a:gd name="T18" fmla="*/ 116 w 231"/>
                <a:gd name="T19" fmla="*/ 67 h 316"/>
                <a:gd name="T20" fmla="*/ 231 w 231"/>
                <a:gd name="T21" fmla="*/ 8 h 316"/>
                <a:gd name="T22" fmla="*/ 222 w 231"/>
                <a:gd name="T23" fmla="*/ 3 h 316"/>
                <a:gd name="T24" fmla="*/ 9 w 231"/>
                <a:gd name="T25" fmla="*/ 126 h 316"/>
                <a:gd name="T26" fmla="*/ 0 w 231"/>
                <a:gd name="T27" fmla="*/ 141 h 316"/>
                <a:gd name="T28" fmla="*/ 1 w 231"/>
                <a:gd name="T29" fmla="*/ 308 h 316"/>
                <a:gd name="T30" fmla="*/ 10 w 231"/>
                <a:gd name="T31" fmla="*/ 313 h 316"/>
                <a:gd name="T32" fmla="*/ 222 w 231"/>
                <a:gd name="T33" fmla="*/ 190 h 316"/>
                <a:gd name="T34" fmla="*/ 231 w 231"/>
                <a:gd name="T35" fmla="*/ 175 h 316"/>
                <a:gd name="T36" fmla="*/ 231 w 231"/>
                <a:gd name="T37" fmla="*/ 8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31" h="316">
                  <a:moveTo>
                    <a:pt x="19" y="292"/>
                  </a:moveTo>
                  <a:cubicBezTo>
                    <a:pt x="19" y="136"/>
                    <a:pt x="19" y="136"/>
                    <a:pt x="19" y="136"/>
                  </a:cubicBezTo>
                  <a:cubicBezTo>
                    <a:pt x="212" y="25"/>
                    <a:pt x="212" y="25"/>
                    <a:pt x="212" y="25"/>
                  </a:cubicBezTo>
                  <a:cubicBezTo>
                    <a:pt x="213" y="180"/>
                    <a:pt x="213" y="180"/>
                    <a:pt x="213" y="180"/>
                  </a:cubicBezTo>
                  <a:cubicBezTo>
                    <a:pt x="19" y="292"/>
                    <a:pt x="19" y="292"/>
                    <a:pt x="19" y="292"/>
                  </a:cubicBezTo>
                  <a:close/>
                  <a:moveTo>
                    <a:pt x="116" y="67"/>
                  </a:moveTo>
                  <a:cubicBezTo>
                    <a:pt x="113" y="68"/>
                    <a:pt x="111" y="72"/>
                    <a:pt x="111" y="75"/>
                  </a:cubicBezTo>
                  <a:cubicBezTo>
                    <a:pt x="111" y="78"/>
                    <a:pt x="113" y="79"/>
                    <a:pt x="116" y="78"/>
                  </a:cubicBezTo>
                  <a:cubicBezTo>
                    <a:pt x="118" y="76"/>
                    <a:pt x="120" y="73"/>
                    <a:pt x="120" y="69"/>
                  </a:cubicBezTo>
                  <a:cubicBezTo>
                    <a:pt x="120" y="66"/>
                    <a:pt x="118" y="65"/>
                    <a:pt x="116" y="67"/>
                  </a:cubicBezTo>
                  <a:close/>
                  <a:moveTo>
                    <a:pt x="231" y="8"/>
                  </a:moveTo>
                  <a:cubicBezTo>
                    <a:pt x="231" y="3"/>
                    <a:pt x="227" y="0"/>
                    <a:pt x="222" y="3"/>
                  </a:cubicBezTo>
                  <a:cubicBezTo>
                    <a:pt x="9" y="126"/>
                    <a:pt x="9" y="126"/>
                    <a:pt x="9" y="126"/>
                  </a:cubicBezTo>
                  <a:cubicBezTo>
                    <a:pt x="4" y="129"/>
                    <a:pt x="0" y="136"/>
                    <a:pt x="0" y="141"/>
                  </a:cubicBezTo>
                  <a:cubicBezTo>
                    <a:pt x="1" y="308"/>
                    <a:pt x="1" y="308"/>
                    <a:pt x="1" y="308"/>
                  </a:cubicBezTo>
                  <a:cubicBezTo>
                    <a:pt x="1" y="314"/>
                    <a:pt x="5" y="316"/>
                    <a:pt x="10" y="313"/>
                  </a:cubicBezTo>
                  <a:cubicBezTo>
                    <a:pt x="222" y="190"/>
                    <a:pt x="222" y="190"/>
                    <a:pt x="222" y="190"/>
                  </a:cubicBezTo>
                  <a:cubicBezTo>
                    <a:pt x="227" y="188"/>
                    <a:pt x="231" y="181"/>
                    <a:pt x="231" y="175"/>
                  </a:cubicBezTo>
                  <a:lnTo>
                    <a:pt x="231" y="8"/>
                  </a:lnTo>
                  <a:close/>
                </a:path>
              </a:pathLst>
            </a:custGeom>
            <a:solidFill>
              <a:srgbClr val="C2C2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4" name="Freeform 596"/>
            <p:cNvSpPr>
              <a:spLocks/>
            </p:cNvSpPr>
            <p:nvPr userDrawn="1"/>
          </p:nvSpPr>
          <p:spPr bwMode="auto">
            <a:xfrm>
              <a:off x="9404351" y="3573463"/>
              <a:ext cx="307975" cy="423863"/>
            </a:xfrm>
            <a:custGeom>
              <a:avLst/>
              <a:gdLst>
                <a:gd name="T0" fmla="*/ 193 w 194"/>
                <a:gd name="T1" fmla="*/ 0 h 267"/>
                <a:gd name="T2" fmla="*/ 0 w 194"/>
                <a:gd name="T3" fmla="*/ 111 h 267"/>
                <a:gd name="T4" fmla="*/ 0 w 194"/>
                <a:gd name="T5" fmla="*/ 267 h 267"/>
                <a:gd name="T6" fmla="*/ 194 w 194"/>
                <a:gd name="T7" fmla="*/ 155 h 267"/>
                <a:gd name="T8" fmla="*/ 193 w 194"/>
                <a:gd name="T9" fmla="*/ 0 h 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4" h="267">
                  <a:moveTo>
                    <a:pt x="193" y="0"/>
                  </a:moveTo>
                  <a:lnTo>
                    <a:pt x="0" y="111"/>
                  </a:lnTo>
                  <a:lnTo>
                    <a:pt x="0" y="267"/>
                  </a:lnTo>
                  <a:lnTo>
                    <a:pt x="194" y="155"/>
                  </a:lnTo>
                  <a:lnTo>
                    <a:pt x="193" y="0"/>
                  </a:lnTo>
                  <a:close/>
                </a:path>
              </a:pathLst>
            </a:custGeom>
            <a:solidFill>
              <a:srgbClr val="ECF3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5" name="Freeform 597"/>
            <p:cNvSpPr>
              <a:spLocks/>
            </p:cNvSpPr>
            <p:nvPr userDrawn="1"/>
          </p:nvSpPr>
          <p:spPr bwMode="auto">
            <a:xfrm>
              <a:off x="9356726" y="3748088"/>
              <a:ext cx="22225" cy="284163"/>
            </a:xfrm>
            <a:custGeom>
              <a:avLst/>
              <a:gdLst>
                <a:gd name="T0" fmla="*/ 12 w 14"/>
                <a:gd name="T1" fmla="*/ 173 h 179"/>
                <a:gd name="T2" fmla="*/ 11 w 14"/>
                <a:gd name="T3" fmla="*/ 6 h 179"/>
                <a:gd name="T4" fmla="*/ 0 w 14"/>
                <a:gd name="T5" fmla="*/ 0 h 179"/>
                <a:gd name="T6" fmla="*/ 0 w 14"/>
                <a:gd name="T7" fmla="*/ 166 h 179"/>
                <a:gd name="T8" fmla="*/ 0 w 14"/>
                <a:gd name="T9" fmla="*/ 168 h 179"/>
                <a:gd name="T10" fmla="*/ 3 w 14"/>
                <a:gd name="T11" fmla="*/ 172 h 179"/>
                <a:gd name="T12" fmla="*/ 14 w 14"/>
                <a:gd name="T13" fmla="*/ 179 h 179"/>
                <a:gd name="T14" fmla="*/ 12 w 14"/>
                <a:gd name="T15" fmla="*/ 173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" h="179">
                  <a:moveTo>
                    <a:pt x="12" y="173"/>
                  </a:moveTo>
                  <a:cubicBezTo>
                    <a:pt x="11" y="6"/>
                    <a:pt x="11" y="6"/>
                    <a:pt x="11" y="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66"/>
                    <a:pt x="0" y="166"/>
                    <a:pt x="0" y="166"/>
                  </a:cubicBezTo>
                  <a:cubicBezTo>
                    <a:pt x="0" y="167"/>
                    <a:pt x="0" y="168"/>
                    <a:pt x="0" y="168"/>
                  </a:cubicBezTo>
                  <a:cubicBezTo>
                    <a:pt x="1" y="170"/>
                    <a:pt x="1" y="171"/>
                    <a:pt x="3" y="172"/>
                  </a:cubicBezTo>
                  <a:cubicBezTo>
                    <a:pt x="14" y="179"/>
                    <a:pt x="14" y="179"/>
                    <a:pt x="14" y="179"/>
                  </a:cubicBezTo>
                  <a:cubicBezTo>
                    <a:pt x="13" y="178"/>
                    <a:pt x="12" y="176"/>
                    <a:pt x="12" y="173"/>
                  </a:cubicBezTo>
                  <a:close/>
                </a:path>
              </a:pathLst>
            </a:custGeom>
            <a:solidFill>
              <a:srgbClr val="8A8C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6" name="Freeform 598"/>
            <p:cNvSpPr>
              <a:spLocks/>
            </p:cNvSpPr>
            <p:nvPr userDrawn="1"/>
          </p:nvSpPr>
          <p:spPr bwMode="auto">
            <a:xfrm>
              <a:off x="9356726" y="3525838"/>
              <a:ext cx="379413" cy="231775"/>
            </a:xfrm>
            <a:custGeom>
              <a:avLst/>
              <a:gdLst>
                <a:gd name="T0" fmla="*/ 228 w 239"/>
                <a:gd name="T1" fmla="*/ 1 h 146"/>
                <a:gd name="T2" fmla="*/ 227 w 239"/>
                <a:gd name="T3" fmla="*/ 0 h 146"/>
                <a:gd name="T4" fmla="*/ 226 w 239"/>
                <a:gd name="T5" fmla="*/ 0 h 146"/>
                <a:gd name="T6" fmla="*/ 226 w 239"/>
                <a:gd name="T7" fmla="*/ 0 h 146"/>
                <a:gd name="T8" fmla="*/ 225 w 239"/>
                <a:gd name="T9" fmla="*/ 0 h 146"/>
                <a:gd name="T10" fmla="*/ 225 w 239"/>
                <a:gd name="T11" fmla="*/ 0 h 146"/>
                <a:gd name="T12" fmla="*/ 223 w 239"/>
                <a:gd name="T13" fmla="*/ 0 h 146"/>
                <a:gd name="T14" fmla="*/ 223 w 239"/>
                <a:gd name="T15" fmla="*/ 1 h 146"/>
                <a:gd name="T16" fmla="*/ 221 w 239"/>
                <a:gd name="T17" fmla="*/ 1 h 146"/>
                <a:gd name="T18" fmla="*/ 6 w 239"/>
                <a:gd name="T19" fmla="*/ 126 h 146"/>
                <a:gd name="T20" fmla="*/ 5 w 239"/>
                <a:gd name="T21" fmla="*/ 127 h 146"/>
                <a:gd name="T22" fmla="*/ 5 w 239"/>
                <a:gd name="T23" fmla="*/ 127 h 146"/>
                <a:gd name="T24" fmla="*/ 4 w 239"/>
                <a:gd name="T25" fmla="*/ 129 h 146"/>
                <a:gd name="T26" fmla="*/ 3 w 239"/>
                <a:gd name="T27" fmla="*/ 129 h 146"/>
                <a:gd name="T28" fmla="*/ 2 w 239"/>
                <a:gd name="T29" fmla="*/ 131 h 146"/>
                <a:gd name="T30" fmla="*/ 2 w 239"/>
                <a:gd name="T31" fmla="*/ 131 h 146"/>
                <a:gd name="T32" fmla="*/ 1 w 239"/>
                <a:gd name="T33" fmla="*/ 132 h 146"/>
                <a:gd name="T34" fmla="*/ 1 w 239"/>
                <a:gd name="T35" fmla="*/ 133 h 146"/>
                <a:gd name="T36" fmla="*/ 1 w 239"/>
                <a:gd name="T37" fmla="*/ 134 h 146"/>
                <a:gd name="T38" fmla="*/ 0 w 239"/>
                <a:gd name="T39" fmla="*/ 135 h 146"/>
                <a:gd name="T40" fmla="*/ 0 w 239"/>
                <a:gd name="T41" fmla="*/ 136 h 146"/>
                <a:gd name="T42" fmla="*/ 0 w 239"/>
                <a:gd name="T43" fmla="*/ 137 h 146"/>
                <a:gd name="T44" fmla="*/ 0 w 239"/>
                <a:gd name="T45" fmla="*/ 138 h 146"/>
                <a:gd name="T46" fmla="*/ 0 w 239"/>
                <a:gd name="T47" fmla="*/ 140 h 146"/>
                <a:gd name="T48" fmla="*/ 11 w 239"/>
                <a:gd name="T49" fmla="*/ 144 h 146"/>
                <a:gd name="T50" fmla="*/ 12 w 239"/>
                <a:gd name="T51" fmla="*/ 142 h 146"/>
                <a:gd name="T52" fmla="*/ 13 w 239"/>
                <a:gd name="T53" fmla="*/ 140 h 146"/>
                <a:gd name="T54" fmla="*/ 14 w 239"/>
                <a:gd name="T55" fmla="*/ 138 h 146"/>
                <a:gd name="T56" fmla="*/ 15 w 239"/>
                <a:gd name="T57" fmla="*/ 136 h 146"/>
                <a:gd name="T58" fmla="*/ 17 w 239"/>
                <a:gd name="T59" fmla="*/ 134 h 146"/>
                <a:gd name="T60" fmla="*/ 18 w 239"/>
                <a:gd name="T61" fmla="*/ 133 h 146"/>
                <a:gd name="T62" fmla="*/ 233 w 239"/>
                <a:gd name="T63" fmla="*/ 8 h 146"/>
                <a:gd name="T64" fmla="*/ 235 w 239"/>
                <a:gd name="T65" fmla="*/ 7 h 146"/>
                <a:gd name="T66" fmla="*/ 236 w 239"/>
                <a:gd name="T67" fmla="*/ 7 h 146"/>
                <a:gd name="T68" fmla="*/ 238 w 239"/>
                <a:gd name="T69" fmla="*/ 7 h 146"/>
                <a:gd name="T70" fmla="*/ 239 w 239"/>
                <a:gd name="T71" fmla="*/ 7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39" h="146">
                  <a:moveTo>
                    <a:pt x="239" y="7"/>
                  </a:moveTo>
                  <a:cubicBezTo>
                    <a:pt x="228" y="1"/>
                    <a:pt x="228" y="1"/>
                    <a:pt x="228" y="1"/>
                  </a:cubicBezTo>
                  <a:cubicBezTo>
                    <a:pt x="227" y="1"/>
                    <a:pt x="227" y="1"/>
                    <a:pt x="227" y="1"/>
                  </a:cubicBezTo>
                  <a:cubicBezTo>
                    <a:pt x="227" y="1"/>
                    <a:pt x="227" y="0"/>
                    <a:pt x="227" y="0"/>
                  </a:cubicBezTo>
                  <a:cubicBezTo>
                    <a:pt x="227" y="0"/>
                    <a:pt x="227" y="0"/>
                    <a:pt x="227" y="0"/>
                  </a:cubicBezTo>
                  <a:cubicBezTo>
                    <a:pt x="226" y="0"/>
                    <a:pt x="226" y="0"/>
                    <a:pt x="226" y="0"/>
                  </a:cubicBezTo>
                  <a:cubicBezTo>
                    <a:pt x="226" y="0"/>
                    <a:pt x="226" y="0"/>
                    <a:pt x="226" y="0"/>
                  </a:cubicBezTo>
                  <a:cubicBezTo>
                    <a:pt x="226" y="0"/>
                    <a:pt x="226" y="0"/>
                    <a:pt x="226" y="0"/>
                  </a:cubicBezTo>
                  <a:cubicBezTo>
                    <a:pt x="226" y="0"/>
                    <a:pt x="226" y="0"/>
                    <a:pt x="225" y="0"/>
                  </a:cubicBezTo>
                  <a:cubicBezTo>
                    <a:pt x="225" y="0"/>
                    <a:pt x="225" y="0"/>
                    <a:pt x="225" y="0"/>
                  </a:cubicBezTo>
                  <a:cubicBezTo>
                    <a:pt x="225" y="0"/>
                    <a:pt x="225" y="0"/>
                    <a:pt x="225" y="0"/>
                  </a:cubicBezTo>
                  <a:cubicBezTo>
                    <a:pt x="225" y="0"/>
                    <a:pt x="225" y="0"/>
                    <a:pt x="225" y="0"/>
                  </a:cubicBezTo>
                  <a:cubicBezTo>
                    <a:pt x="224" y="0"/>
                    <a:pt x="224" y="0"/>
                    <a:pt x="224" y="0"/>
                  </a:cubicBezTo>
                  <a:cubicBezTo>
                    <a:pt x="224" y="0"/>
                    <a:pt x="224" y="0"/>
                    <a:pt x="223" y="0"/>
                  </a:cubicBezTo>
                  <a:cubicBezTo>
                    <a:pt x="223" y="0"/>
                    <a:pt x="223" y="0"/>
                    <a:pt x="223" y="0"/>
                  </a:cubicBezTo>
                  <a:cubicBezTo>
                    <a:pt x="223" y="0"/>
                    <a:pt x="223" y="0"/>
                    <a:pt x="223" y="1"/>
                  </a:cubicBezTo>
                  <a:cubicBezTo>
                    <a:pt x="223" y="1"/>
                    <a:pt x="223" y="1"/>
                    <a:pt x="222" y="1"/>
                  </a:cubicBezTo>
                  <a:cubicBezTo>
                    <a:pt x="222" y="1"/>
                    <a:pt x="222" y="1"/>
                    <a:pt x="221" y="1"/>
                  </a:cubicBezTo>
                  <a:cubicBezTo>
                    <a:pt x="9" y="124"/>
                    <a:pt x="9" y="124"/>
                    <a:pt x="9" y="124"/>
                  </a:cubicBezTo>
                  <a:cubicBezTo>
                    <a:pt x="8" y="125"/>
                    <a:pt x="7" y="125"/>
                    <a:pt x="6" y="126"/>
                  </a:cubicBezTo>
                  <a:cubicBezTo>
                    <a:pt x="6" y="126"/>
                    <a:pt x="6" y="126"/>
                    <a:pt x="6" y="126"/>
                  </a:cubicBezTo>
                  <a:cubicBezTo>
                    <a:pt x="5" y="126"/>
                    <a:pt x="5" y="127"/>
                    <a:pt x="5" y="127"/>
                  </a:cubicBezTo>
                  <a:cubicBezTo>
                    <a:pt x="5" y="127"/>
                    <a:pt x="5" y="127"/>
                    <a:pt x="5" y="127"/>
                  </a:cubicBezTo>
                  <a:cubicBezTo>
                    <a:pt x="5" y="127"/>
                    <a:pt x="5" y="127"/>
                    <a:pt x="5" y="127"/>
                  </a:cubicBezTo>
                  <a:cubicBezTo>
                    <a:pt x="4" y="128"/>
                    <a:pt x="4" y="128"/>
                    <a:pt x="4" y="128"/>
                  </a:cubicBezTo>
                  <a:cubicBezTo>
                    <a:pt x="4" y="128"/>
                    <a:pt x="4" y="129"/>
                    <a:pt x="4" y="129"/>
                  </a:cubicBezTo>
                  <a:cubicBezTo>
                    <a:pt x="4" y="129"/>
                    <a:pt x="4" y="129"/>
                    <a:pt x="3" y="129"/>
                  </a:cubicBezTo>
                  <a:cubicBezTo>
                    <a:pt x="3" y="129"/>
                    <a:pt x="3" y="129"/>
                    <a:pt x="3" y="129"/>
                  </a:cubicBezTo>
                  <a:cubicBezTo>
                    <a:pt x="3" y="129"/>
                    <a:pt x="3" y="130"/>
                    <a:pt x="3" y="130"/>
                  </a:cubicBezTo>
                  <a:cubicBezTo>
                    <a:pt x="3" y="130"/>
                    <a:pt x="2" y="130"/>
                    <a:pt x="2" y="131"/>
                  </a:cubicBezTo>
                  <a:cubicBezTo>
                    <a:pt x="2" y="131"/>
                    <a:pt x="2" y="131"/>
                    <a:pt x="2" y="131"/>
                  </a:cubicBezTo>
                  <a:cubicBezTo>
                    <a:pt x="2" y="131"/>
                    <a:pt x="2" y="131"/>
                    <a:pt x="2" y="131"/>
                  </a:cubicBezTo>
                  <a:cubicBezTo>
                    <a:pt x="2" y="131"/>
                    <a:pt x="2" y="131"/>
                    <a:pt x="2" y="131"/>
                  </a:cubicBezTo>
                  <a:cubicBezTo>
                    <a:pt x="2" y="132"/>
                    <a:pt x="2" y="132"/>
                    <a:pt x="1" y="132"/>
                  </a:cubicBezTo>
                  <a:cubicBezTo>
                    <a:pt x="1" y="132"/>
                    <a:pt x="1" y="133"/>
                    <a:pt x="1" y="133"/>
                  </a:cubicBezTo>
                  <a:cubicBezTo>
                    <a:pt x="1" y="133"/>
                    <a:pt x="1" y="133"/>
                    <a:pt x="1" y="133"/>
                  </a:cubicBezTo>
                  <a:cubicBezTo>
                    <a:pt x="1" y="133"/>
                    <a:pt x="1" y="133"/>
                    <a:pt x="1" y="133"/>
                  </a:cubicBezTo>
                  <a:cubicBezTo>
                    <a:pt x="1" y="133"/>
                    <a:pt x="1" y="133"/>
                    <a:pt x="1" y="134"/>
                  </a:cubicBezTo>
                  <a:cubicBezTo>
                    <a:pt x="1" y="134"/>
                    <a:pt x="1" y="134"/>
                    <a:pt x="0" y="135"/>
                  </a:cubicBezTo>
                  <a:cubicBezTo>
                    <a:pt x="0" y="135"/>
                    <a:pt x="0" y="135"/>
                    <a:pt x="0" y="135"/>
                  </a:cubicBezTo>
                  <a:cubicBezTo>
                    <a:pt x="0" y="135"/>
                    <a:pt x="0" y="135"/>
                    <a:pt x="0" y="135"/>
                  </a:cubicBezTo>
                  <a:cubicBezTo>
                    <a:pt x="0" y="135"/>
                    <a:pt x="0" y="135"/>
                    <a:pt x="0" y="136"/>
                  </a:cubicBezTo>
                  <a:cubicBezTo>
                    <a:pt x="0" y="136"/>
                    <a:pt x="0" y="136"/>
                    <a:pt x="0" y="137"/>
                  </a:cubicBezTo>
                  <a:cubicBezTo>
                    <a:pt x="0" y="137"/>
                    <a:pt x="0" y="137"/>
                    <a:pt x="0" y="137"/>
                  </a:cubicBezTo>
                  <a:cubicBezTo>
                    <a:pt x="0" y="137"/>
                    <a:pt x="0" y="137"/>
                    <a:pt x="0" y="137"/>
                  </a:cubicBezTo>
                  <a:cubicBezTo>
                    <a:pt x="0" y="138"/>
                    <a:pt x="0" y="138"/>
                    <a:pt x="0" y="138"/>
                  </a:cubicBezTo>
                  <a:cubicBezTo>
                    <a:pt x="0" y="138"/>
                    <a:pt x="0" y="139"/>
                    <a:pt x="0" y="139"/>
                  </a:cubicBezTo>
                  <a:cubicBezTo>
                    <a:pt x="0" y="140"/>
                    <a:pt x="0" y="140"/>
                    <a:pt x="0" y="140"/>
                  </a:cubicBezTo>
                  <a:cubicBezTo>
                    <a:pt x="11" y="146"/>
                    <a:pt x="11" y="146"/>
                    <a:pt x="11" y="146"/>
                  </a:cubicBezTo>
                  <a:cubicBezTo>
                    <a:pt x="11" y="146"/>
                    <a:pt x="11" y="145"/>
                    <a:pt x="11" y="144"/>
                  </a:cubicBezTo>
                  <a:cubicBezTo>
                    <a:pt x="11" y="144"/>
                    <a:pt x="11" y="144"/>
                    <a:pt x="12" y="144"/>
                  </a:cubicBezTo>
                  <a:cubicBezTo>
                    <a:pt x="12" y="143"/>
                    <a:pt x="12" y="143"/>
                    <a:pt x="12" y="142"/>
                  </a:cubicBezTo>
                  <a:cubicBezTo>
                    <a:pt x="12" y="142"/>
                    <a:pt x="12" y="142"/>
                    <a:pt x="12" y="142"/>
                  </a:cubicBezTo>
                  <a:cubicBezTo>
                    <a:pt x="12" y="141"/>
                    <a:pt x="13" y="140"/>
                    <a:pt x="13" y="140"/>
                  </a:cubicBezTo>
                  <a:cubicBezTo>
                    <a:pt x="13" y="140"/>
                    <a:pt x="13" y="140"/>
                    <a:pt x="13" y="140"/>
                  </a:cubicBezTo>
                  <a:cubicBezTo>
                    <a:pt x="13" y="139"/>
                    <a:pt x="13" y="138"/>
                    <a:pt x="14" y="138"/>
                  </a:cubicBezTo>
                  <a:cubicBezTo>
                    <a:pt x="14" y="138"/>
                    <a:pt x="14" y="138"/>
                    <a:pt x="14" y="138"/>
                  </a:cubicBezTo>
                  <a:cubicBezTo>
                    <a:pt x="14" y="137"/>
                    <a:pt x="15" y="136"/>
                    <a:pt x="15" y="136"/>
                  </a:cubicBezTo>
                  <a:cubicBezTo>
                    <a:pt x="15" y="136"/>
                    <a:pt x="15" y="135"/>
                    <a:pt x="15" y="135"/>
                  </a:cubicBezTo>
                  <a:cubicBezTo>
                    <a:pt x="16" y="135"/>
                    <a:pt x="16" y="134"/>
                    <a:pt x="17" y="134"/>
                  </a:cubicBezTo>
                  <a:cubicBezTo>
                    <a:pt x="17" y="134"/>
                    <a:pt x="17" y="134"/>
                    <a:pt x="17" y="134"/>
                  </a:cubicBezTo>
                  <a:cubicBezTo>
                    <a:pt x="17" y="133"/>
                    <a:pt x="17" y="133"/>
                    <a:pt x="18" y="133"/>
                  </a:cubicBezTo>
                  <a:cubicBezTo>
                    <a:pt x="18" y="132"/>
                    <a:pt x="19" y="131"/>
                    <a:pt x="20" y="131"/>
                  </a:cubicBezTo>
                  <a:cubicBezTo>
                    <a:pt x="233" y="8"/>
                    <a:pt x="233" y="8"/>
                    <a:pt x="233" y="8"/>
                  </a:cubicBezTo>
                  <a:cubicBezTo>
                    <a:pt x="233" y="8"/>
                    <a:pt x="234" y="8"/>
                    <a:pt x="235" y="7"/>
                  </a:cubicBezTo>
                  <a:cubicBezTo>
                    <a:pt x="235" y="7"/>
                    <a:pt x="235" y="7"/>
                    <a:pt x="235" y="7"/>
                  </a:cubicBezTo>
                  <a:cubicBezTo>
                    <a:pt x="235" y="7"/>
                    <a:pt x="236" y="7"/>
                    <a:pt x="236" y="7"/>
                  </a:cubicBezTo>
                  <a:cubicBezTo>
                    <a:pt x="236" y="7"/>
                    <a:pt x="236" y="7"/>
                    <a:pt x="236" y="7"/>
                  </a:cubicBezTo>
                  <a:cubicBezTo>
                    <a:pt x="237" y="7"/>
                    <a:pt x="237" y="7"/>
                    <a:pt x="238" y="7"/>
                  </a:cubicBezTo>
                  <a:cubicBezTo>
                    <a:pt x="238" y="7"/>
                    <a:pt x="238" y="7"/>
                    <a:pt x="238" y="7"/>
                  </a:cubicBezTo>
                  <a:cubicBezTo>
                    <a:pt x="238" y="7"/>
                    <a:pt x="239" y="7"/>
                    <a:pt x="239" y="7"/>
                  </a:cubicBezTo>
                  <a:cubicBezTo>
                    <a:pt x="239" y="7"/>
                    <a:pt x="239" y="7"/>
                    <a:pt x="239" y="7"/>
                  </a:cubicBezTo>
                  <a:cubicBezTo>
                    <a:pt x="239" y="7"/>
                    <a:pt x="239" y="7"/>
                    <a:pt x="239" y="7"/>
                  </a:cubicBezTo>
                  <a:close/>
                </a:path>
              </a:pathLst>
            </a:custGeom>
            <a:solidFill>
              <a:srgbClr val="8A8C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7" name="Freeform 599"/>
            <p:cNvSpPr>
              <a:spLocks/>
            </p:cNvSpPr>
            <p:nvPr userDrawn="1"/>
          </p:nvSpPr>
          <p:spPr bwMode="auto">
            <a:xfrm>
              <a:off x="9412289" y="3829051"/>
              <a:ext cx="436563" cy="254000"/>
            </a:xfrm>
            <a:custGeom>
              <a:avLst/>
              <a:gdLst>
                <a:gd name="T0" fmla="*/ 206 w 275"/>
                <a:gd name="T1" fmla="*/ 0 h 160"/>
                <a:gd name="T2" fmla="*/ 0 w 275"/>
                <a:gd name="T3" fmla="*/ 120 h 160"/>
                <a:gd name="T4" fmla="*/ 68 w 275"/>
                <a:gd name="T5" fmla="*/ 160 h 160"/>
                <a:gd name="T6" fmla="*/ 275 w 275"/>
                <a:gd name="T7" fmla="*/ 40 h 160"/>
                <a:gd name="T8" fmla="*/ 206 w 275"/>
                <a:gd name="T9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5" h="160">
                  <a:moveTo>
                    <a:pt x="206" y="0"/>
                  </a:moveTo>
                  <a:lnTo>
                    <a:pt x="0" y="120"/>
                  </a:lnTo>
                  <a:lnTo>
                    <a:pt x="68" y="160"/>
                  </a:lnTo>
                  <a:lnTo>
                    <a:pt x="275" y="40"/>
                  </a:lnTo>
                  <a:lnTo>
                    <a:pt x="206" y="0"/>
                  </a:lnTo>
                  <a:close/>
                </a:path>
              </a:pathLst>
            </a:custGeom>
            <a:solidFill>
              <a:srgbClr val="7878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8" name="Freeform 600"/>
            <p:cNvSpPr>
              <a:spLocks/>
            </p:cNvSpPr>
            <p:nvPr userDrawn="1"/>
          </p:nvSpPr>
          <p:spPr bwMode="auto">
            <a:xfrm>
              <a:off x="9636126" y="3959226"/>
              <a:ext cx="350838" cy="227013"/>
            </a:xfrm>
            <a:custGeom>
              <a:avLst/>
              <a:gdLst>
                <a:gd name="T0" fmla="*/ 0 w 221"/>
                <a:gd name="T1" fmla="*/ 129 h 143"/>
                <a:gd name="T2" fmla="*/ 0 w 221"/>
                <a:gd name="T3" fmla="*/ 143 h 143"/>
                <a:gd name="T4" fmla="*/ 221 w 221"/>
                <a:gd name="T5" fmla="*/ 14 h 143"/>
                <a:gd name="T6" fmla="*/ 221 w 221"/>
                <a:gd name="T7" fmla="*/ 0 h 143"/>
                <a:gd name="T8" fmla="*/ 0 w 221"/>
                <a:gd name="T9" fmla="*/ 129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1" h="143">
                  <a:moveTo>
                    <a:pt x="0" y="129"/>
                  </a:moveTo>
                  <a:lnTo>
                    <a:pt x="0" y="143"/>
                  </a:lnTo>
                  <a:lnTo>
                    <a:pt x="221" y="14"/>
                  </a:lnTo>
                  <a:lnTo>
                    <a:pt x="221" y="0"/>
                  </a:lnTo>
                  <a:lnTo>
                    <a:pt x="0" y="129"/>
                  </a:lnTo>
                  <a:close/>
                </a:path>
              </a:pathLst>
            </a:custGeom>
            <a:solidFill>
              <a:srgbClr val="8A8C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9" name="Freeform 601"/>
            <p:cNvSpPr>
              <a:spLocks noEditPoints="1"/>
            </p:cNvSpPr>
            <p:nvPr userDrawn="1"/>
          </p:nvSpPr>
          <p:spPr bwMode="auto">
            <a:xfrm>
              <a:off x="9386889" y="3814763"/>
              <a:ext cx="600075" cy="349250"/>
            </a:xfrm>
            <a:custGeom>
              <a:avLst/>
              <a:gdLst>
                <a:gd name="T0" fmla="*/ 84 w 378"/>
                <a:gd name="T1" fmla="*/ 169 h 220"/>
                <a:gd name="T2" fmla="*/ 16 w 378"/>
                <a:gd name="T3" fmla="*/ 129 h 220"/>
                <a:gd name="T4" fmla="*/ 222 w 378"/>
                <a:gd name="T5" fmla="*/ 9 h 220"/>
                <a:gd name="T6" fmla="*/ 291 w 378"/>
                <a:gd name="T7" fmla="*/ 49 h 220"/>
                <a:gd name="T8" fmla="*/ 84 w 378"/>
                <a:gd name="T9" fmla="*/ 169 h 220"/>
                <a:gd name="T10" fmla="*/ 84 w 378"/>
                <a:gd name="T11" fmla="*/ 169 h 220"/>
                <a:gd name="T12" fmla="*/ 221 w 378"/>
                <a:gd name="T13" fmla="*/ 0 h 220"/>
                <a:gd name="T14" fmla="*/ 0 w 378"/>
                <a:gd name="T15" fmla="*/ 129 h 220"/>
                <a:gd name="T16" fmla="*/ 157 w 378"/>
                <a:gd name="T17" fmla="*/ 220 h 220"/>
                <a:gd name="T18" fmla="*/ 378 w 378"/>
                <a:gd name="T19" fmla="*/ 91 h 220"/>
                <a:gd name="T20" fmla="*/ 221 w 378"/>
                <a:gd name="T21" fmla="*/ 0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78" h="220">
                  <a:moveTo>
                    <a:pt x="84" y="169"/>
                  </a:moveTo>
                  <a:lnTo>
                    <a:pt x="16" y="129"/>
                  </a:lnTo>
                  <a:lnTo>
                    <a:pt x="222" y="9"/>
                  </a:lnTo>
                  <a:lnTo>
                    <a:pt x="291" y="49"/>
                  </a:lnTo>
                  <a:lnTo>
                    <a:pt x="84" y="169"/>
                  </a:lnTo>
                  <a:lnTo>
                    <a:pt x="84" y="169"/>
                  </a:lnTo>
                  <a:close/>
                  <a:moveTo>
                    <a:pt x="221" y="0"/>
                  </a:moveTo>
                  <a:lnTo>
                    <a:pt x="0" y="129"/>
                  </a:lnTo>
                  <a:lnTo>
                    <a:pt x="157" y="220"/>
                  </a:lnTo>
                  <a:lnTo>
                    <a:pt x="378" y="91"/>
                  </a:lnTo>
                  <a:lnTo>
                    <a:pt x="221" y="0"/>
                  </a:lnTo>
                  <a:close/>
                </a:path>
              </a:pathLst>
            </a:custGeom>
            <a:solidFill>
              <a:srgbClr val="A1A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0" name="Freeform 602"/>
            <p:cNvSpPr>
              <a:spLocks/>
            </p:cNvSpPr>
            <p:nvPr userDrawn="1"/>
          </p:nvSpPr>
          <p:spPr bwMode="auto">
            <a:xfrm>
              <a:off x="9356726" y="4000501"/>
              <a:ext cx="279400" cy="185738"/>
            </a:xfrm>
            <a:custGeom>
              <a:avLst/>
              <a:gdLst>
                <a:gd name="T0" fmla="*/ 0 w 176"/>
                <a:gd name="T1" fmla="*/ 0 h 117"/>
                <a:gd name="T2" fmla="*/ 0 w 176"/>
                <a:gd name="T3" fmla="*/ 14 h 117"/>
                <a:gd name="T4" fmla="*/ 176 w 176"/>
                <a:gd name="T5" fmla="*/ 117 h 117"/>
                <a:gd name="T6" fmla="*/ 176 w 176"/>
                <a:gd name="T7" fmla="*/ 103 h 117"/>
                <a:gd name="T8" fmla="*/ 0 w 176"/>
                <a:gd name="T9" fmla="*/ 0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6" h="117">
                  <a:moveTo>
                    <a:pt x="0" y="0"/>
                  </a:moveTo>
                  <a:lnTo>
                    <a:pt x="0" y="14"/>
                  </a:lnTo>
                  <a:lnTo>
                    <a:pt x="176" y="117"/>
                  </a:lnTo>
                  <a:lnTo>
                    <a:pt x="176" y="10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A8C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1" name="Freeform 603"/>
            <p:cNvSpPr>
              <a:spLocks/>
            </p:cNvSpPr>
            <p:nvPr userDrawn="1"/>
          </p:nvSpPr>
          <p:spPr bwMode="auto">
            <a:xfrm>
              <a:off x="9445626" y="3998913"/>
              <a:ext cx="17463" cy="11113"/>
            </a:xfrm>
            <a:custGeom>
              <a:avLst/>
              <a:gdLst>
                <a:gd name="T0" fmla="*/ 5 w 11"/>
                <a:gd name="T1" fmla="*/ 6 h 7"/>
                <a:gd name="T2" fmla="*/ 7 w 11"/>
                <a:gd name="T3" fmla="*/ 6 h 7"/>
                <a:gd name="T4" fmla="*/ 11 w 11"/>
                <a:gd name="T5" fmla="*/ 4 h 7"/>
                <a:gd name="T6" fmla="*/ 11 w 11"/>
                <a:gd name="T7" fmla="*/ 3 h 7"/>
                <a:gd name="T8" fmla="*/ 7 w 11"/>
                <a:gd name="T9" fmla="*/ 0 h 7"/>
                <a:gd name="T10" fmla="*/ 5 w 11"/>
                <a:gd name="T11" fmla="*/ 0 h 7"/>
                <a:gd name="T12" fmla="*/ 1 w 11"/>
                <a:gd name="T13" fmla="*/ 3 h 7"/>
                <a:gd name="T14" fmla="*/ 1 w 11"/>
                <a:gd name="T15" fmla="*/ 4 h 7"/>
                <a:gd name="T16" fmla="*/ 5 w 11"/>
                <a:gd name="T17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7">
                  <a:moveTo>
                    <a:pt x="5" y="6"/>
                  </a:moveTo>
                  <a:cubicBezTo>
                    <a:pt x="6" y="7"/>
                    <a:pt x="6" y="7"/>
                    <a:pt x="7" y="6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3"/>
                    <a:pt x="11" y="3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6" y="0"/>
                    <a:pt x="5" y="0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4"/>
                    <a:pt x="1" y="4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2" name="Freeform 604"/>
            <p:cNvSpPr>
              <a:spLocks/>
            </p:cNvSpPr>
            <p:nvPr userDrawn="1"/>
          </p:nvSpPr>
          <p:spPr bwMode="auto">
            <a:xfrm>
              <a:off x="9477376" y="3981451"/>
              <a:ext cx="17463" cy="9525"/>
            </a:xfrm>
            <a:custGeom>
              <a:avLst/>
              <a:gdLst>
                <a:gd name="T0" fmla="*/ 5 w 11"/>
                <a:gd name="T1" fmla="*/ 6 h 6"/>
                <a:gd name="T2" fmla="*/ 7 w 11"/>
                <a:gd name="T3" fmla="*/ 6 h 6"/>
                <a:gd name="T4" fmla="*/ 11 w 11"/>
                <a:gd name="T5" fmla="*/ 3 h 6"/>
                <a:gd name="T6" fmla="*/ 11 w 11"/>
                <a:gd name="T7" fmla="*/ 2 h 6"/>
                <a:gd name="T8" fmla="*/ 7 w 11"/>
                <a:gd name="T9" fmla="*/ 0 h 6"/>
                <a:gd name="T10" fmla="*/ 5 w 11"/>
                <a:gd name="T11" fmla="*/ 0 h 6"/>
                <a:gd name="T12" fmla="*/ 1 w 11"/>
                <a:gd name="T13" fmla="*/ 2 h 6"/>
                <a:gd name="T14" fmla="*/ 1 w 11"/>
                <a:gd name="T15" fmla="*/ 3 h 6"/>
                <a:gd name="T16" fmla="*/ 5 w 11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5" y="6"/>
                  </a:moveTo>
                  <a:cubicBezTo>
                    <a:pt x="6" y="6"/>
                    <a:pt x="6" y="6"/>
                    <a:pt x="7" y="6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3"/>
                    <a:pt x="11" y="3"/>
                    <a:pt x="11" y="2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6" y="0"/>
                    <a:pt x="5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3"/>
                    <a:pt x="0" y="3"/>
                    <a:pt x="1" y="3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3" name="Freeform 605"/>
            <p:cNvSpPr>
              <a:spLocks/>
            </p:cNvSpPr>
            <p:nvPr userDrawn="1"/>
          </p:nvSpPr>
          <p:spPr bwMode="auto">
            <a:xfrm>
              <a:off x="9467851" y="3986213"/>
              <a:ext cx="17463" cy="11113"/>
            </a:xfrm>
            <a:custGeom>
              <a:avLst/>
              <a:gdLst>
                <a:gd name="T0" fmla="*/ 5 w 11"/>
                <a:gd name="T1" fmla="*/ 7 h 7"/>
                <a:gd name="T2" fmla="*/ 6 w 11"/>
                <a:gd name="T3" fmla="*/ 7 h 7"/>
                <a:gd name="T4" fmla="*/ 10 w 11"/>
                <a:gd name="T5" fmla="*/ 4 h 7"/>
                <a:gd name="T6" fmla="*/ 10 w 11"/>
                <a:gd name="T7" fmla="*/ 3 h 7"/>
                <a:gd name="T8" fmla="*/ 6 w 11"/>
                <a:gd name="T9" fmla="*/ 1 h 7"/>
                <a:gd name="T10" fmla="*/ 4 w 11"/>
                <a:gd name="T11" fmla="*/ 1 h 7"/>
                <a:gd name="T12" fmla="*/ 0 w 11"/>
                <a:gd name="T13" fmla="*/ 3 h 7"/>
                <a:gd name="T14" fmla="*/ 0 w 11"/>
                <a:gd name="T15" fmla="*/ 4 h 7"/>
                <a:gd name="T16" fmla="*/ 5 w 11"/>
                <a:gd name="T1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7">
                  <a:moveTo>
                    <a:pt x="5" y="7"/>
                  </a:moveTo>
                  <a:cubicBezTo>
                    <a:pt x="5" y="7"/>
                    <a:pt x="6" y="7"/>
                    <a:pt x="6" y="7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1" y="4"/>
                    <a:pt x="11" y="3"/>
                    <a:pt x="10" y="3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5" y="0"/>
                    <a:pt x="4" y="1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lnTo>
                    <a:pt x="5" y="7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4" name="Freeform 606"/>
            <p:cNvSpPr>
              <a:spLocks/>
            </p:cNvSpPr>
            <p:nvPr userDrawn="1"/>
          </p:nvSpPr>
          <p:spPr bwMode="auto">
            <a:xfrm>
              <a:off x="9456739" y="3992563"/>
              <a:ext cx="17463" cy="11113"/>
            </a:xfrm>
            <a:custGeom>
              <a:avLst/>
              <a:gdLst>
                <a:gd name="T0" fmla="*/ 5 w 11"/>
                <a:gd name="T1" fmla="*/ 6 h 7"/>
                <a:gd name="T2" fmla="*/ 6 w 11"/>
                <a:gd name="T3" fmla="*/ 6 h 7"/>
                <a:gd name="T4" fmla="*/ 11 w 11"/>
                <a:gd name="T5" fmla="*/ 4 h 7"/>
                <a:gd name="T6" fmla="*/ 11 w 11"/>
                <a:gd name="T7" fmla="*/ 3 h 7"/>
                <a:gd name="T8" fmla="*/ 6 w 11"/>
                <a:gd name="T9" fmla="*/ 1 h 7"/>
                <a:gd name="T10" fmla="*/ 5 w 11"/>
                <a:gd name="T11" fmla="*/ 1 h 7"/>
                <a:gd name="T12" fmla="*/ 1 w 11"/>
                <a:gd name="T13" fmla="*/ 3 h 7"/>
                <a:gd name="T14" fmla="*/ 1 w 11"/>
                <a:gd name="T15" fmla="*/ 4 h 7"/>
                <a:gd name="T16" fmla="*/ 5 w 11"/>
                <a:gd name="T17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7">
                  <a:moveTo>
                    <a:pt x="5" y="6"/>
                  </a:moveTo>
                  <a:cubicBezTo>
                    <a:pt x="5" y="7"/>
                    <a:pt x="6" y="7"/>
                    <a:pt x="6" y="6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3"/>
                    <a:pt x="11" y="3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5" y="0"/>
                    <a:pt x="5" y="1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4"/>
                    <a:pt x="1" y="4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5" name="Freeform 608"/>
            <p:cNvSpPr>
              <a:spLocks/>
            </p:cNvSpPr>
            <p:nvPr userDrawn="1"/>
          </p:nvSpPr>
          <p:spPr bwMode="auto">
            <a:xfrm>
              <a:off x="9469438" y="3995738"/>
              <a:ext cx="26988" cy="15875"/>
            </a:xfrm>
            <a:custGeom>
              <a:avLst/>
              <a:gdLst>
                <a:gd name="T0" fmla="*/ 8 w 17"/>
                <a:gd name="T1" fmla="*/ 1 h 10"/>
                <a:gd name="T2" fmla="*/ 1 w 17"/>
                <a:gd name="T3" fmla="*/ 5 h 10"/>
                <a:gd name="T4" fmla="*/ 1 w 17"/>
                <a:gd name="T5" fmla="*/ 6 h 10"/>
                <a:gd name="T6" fmla="*/ 8 w 17"/>
                <a:gd name="T7" fmla="*/ 10 h 10"/>
                <a:gd name="T8" fmla="*/ 10 w 17"/>
                <a:gd name="T9" fmla="*/ 10 h 10"/>
                <a:gd name="T10" fmla="*/ 17 w 17"/>
                <a:gd name="T11" fmla="*/ 6 h 10"/>
                <a:gd name="T12" fmla="*/ 17 w 17"/>
                <a:gd name="T13" fmla="*/ 5 h 10"/>
                <a:gd name="T14" fmla="*/ 10 w 17"/>
                <a:gd name="T15" fmla="*/ 1 h 10"/>
                <a:gd name="T16" fmla="*/ 8 w 17"/>
                <a:gd name="T1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8" y="1"/>
                  </a:move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6"/>
                    <a:pt x="17" y="5"/>
                    <a:pt x="17" y="5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0"/>
                    <a:pt x="8" y="1"/>
                    <a:pt x="8" y="1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6" name="Freeform 609"/>
            <p:cNvSpPr>
              <a:spLocks/>
            </p:cNvSpPr>
            <p:nvPr userDrawn="1"/>
          </p:nvSpPr>
          <p:spPr bwMode="auto">
            <a:xfrm>
              <a:off x="9436101" y="4005263"/>
              <a:ext cx="17463" cy="9525"/>
            </a:xfrm>
            <a:custGeom>
              <a:avLst/>
              <a:gdLst>
                <a:gd name="T0" fmla="*/ 5 w 11"/>
                <a:gd name="T1" fmla="*/ 6 h 6"/>
                <a:gd name="T2" fmla="*/ 6 w 11"/>
                <a:gd name="T3" fmla="*/ 6 h 6"/>
                <a:gd name="T4" fmla="*/ 10 w 11"/>
                <a:gd name="T5" fmla="*/ 4 h 6"/>
                <a:gd name="T6" fmla="*/ 10 w 11"/>
                <a:gd name="T7" fmla="*/ 3 h 6"/>
                <a:gd name="T8" fmla="*/ 6 w 11"/>
                <a:gd name="T9" fmla="*/ 0 h 6"/>
                <a:gd name="T10" fmla="*/ 5 w 11"/>
                <a:gd name="T11" fmla="*/ 0 h 6"/>
                <a:gd name="T12" fmla="*/ 0 w 11"/>
                <a:gd name="T13" fmla="*/ 3 h 6"/>
                <a:gd name="T14" fmla="*/ 0 w 11"/>
                <a:gd name="T15" fmla="*/ 4 h 6"/>
                <a:gd name="T16" fmla="*/ 5 w 11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5" y="6"/>
                  </a:moveTo>
                  <a:cubicBezTo>
                    <a:pt x="5" y="6"/>
                    <a:pt x="6" y="6"/>
                    <a:pt x="6" y="6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1" y="3"/>
                    <a:pt x="11" y="3"/>
                    <a:pt x="10" y="3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4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7" name="Freeform 610"/>
            <p:cNvSpPr>
              <a:spLocks/>
            </p:cNvSpPr>
            <p:nvPr userDrawn="1"/>
          </p:nvSpPr>
          <p:spPr bwMode="auto">
            <a:xfrm>
              <a:off x="9426576" y="4011613"/>
              <a:ext cx="17463" cy="9525"/>
            </a:xfrm>
            <a:custGeom>
              <a:avLst/>
              <a:gdLst>
                <a:gd name="T0" fmla="*/ 10 w 11"/>
                <a:gd name="T1" fmla="*/ 2 h 6"/>
                <a:gd name="T2" fmla="*/ 6 w 11"/>
                <a:gd name="T3" fmla="*/ 0 h 6"/>
                <a:gd name="T4" fmla="*/ 4 w 11"/>
                <a:gd name="T5" fmla="*/ 0 h 6"/>
                <a:gd name="T6" fmla="*/ 0 w 11"/>
                <a:gd name="T7" fmla="*/ 2 h 6"/>
                <a:gd name="T8" fmla="*/ 0 w 11"/>
                <a:gd name="T9" fmla="*/ 3 h 6"/>
                <a:gd name="T10" fmla="*/ 4 w 11"/>
                <a:gd name="T11" fmla="*/ 6 h 6"/>
                <a:gd name="T12" fmla="*/ 6 w 11"/>
                <a:gd name="T13" fmla="*/ 6 h 6"/>
                <a:gd name="T14" fmla="*/ 10 w 11"/>
                <a:gd name="T15" fmla="*/ 3 h 6"/>
                <a:gd name="T16" fmla="*/ 10 w 11"/>
                <a:gd name="T17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10" y="2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5" y="0"/>
                    <a:pt x="5" y="0"/>
                    <a:pt x="4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6"/>
                    <a:pt x="5" y="6"/>
                    <a:pt x="6" y="6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1" y="3"/>
                    <a:pt x="11" y="3"/>
                    <a:pt x="10" y="2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8" name="Freeform 611"/>
            <p:cNvSpPr>
              <a:spLocks/>
            </p:cNvSpPr>
            <p:nvPr userDrawn="1"/>
          </p:nvSpPr>
          <p:spPr bwMode="auto">
            <a:xfrm>
              <a:off x="9453563" y="4005263"/>
              <a:ext cx="26988" cy="15875"/>
            </a:xfrm>
            <a:custGeom>
              <a:avLst/>
              <a:gdLst>
                <a:gd name="T0" fmla="*/ 8 w 17"/>
                <a:gd name="T1" fmla="*/ 1 h 10"/>
                <a:gd name="T2" fmla="*/ 1 w 17"/>
                <a:gd name="T3" fmla="*/ 5 h 10"/>
                <a:gd name="T4" fmla="*/ 1 w 17"/>
                <a:gd name="T5" fmla="*/ 6 h 10"/>
                <a:gd name="T6" fmla="*/ 8 w 17"/>
                <a:gd name="T7" fmla="*/ 10 h 10"/>
                <a:gd name="T8" fmla="*/ 10 w 17"/>
                <a:gd name="T9" fmla="*/ 10 h 10"/>
                <a:gd name="T10" fmla="*/ 17 w 17"/>
                <a:gd name="T11" fmla="*/ 6 h 10"/>
                <a:gd name="T12" fmla="*/ 17 w 17"/>
                <a:gd name="T13" fmla="*/ 5 h 10"/>
                <a:gd name="T14" fmla="*/ 10 w 17"/>
                <a:gd name="T15" fmla="*/ 1 h 10"/>
                <a:gd name="T16" fmla="*/ 8 w 17"/>
                <a:gd name="T1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8" y="1"/>
                  </a:move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6"/>
                    <a:pt x="17" y="5"/>
                    <a:pt x="17" y="5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0"/>
                    <a:pt x="8" y="0"/>
                    <a:pt x="8" y="1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9" name="Freeform 612"/>
            <p:cNvSpPr>
              <a:spLocks/>
            </p:cNvSpPr>
            <p:nvPr userDrawn="1"/>
          </p:nvSpPr>
          <p:spPr bwMode="auto">
            <a:xfrm>
              <a:off x="9477376" y="4011613"/>
              <a:ext cx="26988" cy="15875"/>
            </a:xfrm>
            <a:custGeom>
              <a:avLst/>
              <a:gdLst>
                <a:gd name="T0" fmla="*/ 7 w 17"/>
                <a:gd name="T1" fmla="*/ 9 h 10"/>
                <a:gd name="T2" fmla="*/ 9 w 17"/>
                <a:gd name="T3" fmla="*/ 9 h 10"/>
                <a:gd name="T4" fmla="*/ 16 w 17"/>
                <a:gd name="T5" fmla="*/ 5 h 10"/>
                <a:gd name="T6" fmla="*/ 16 w 17"/>
                <a:gd name="T7" fmla="*/ 4 h 10"/>
                <a:gd name="T8" fmla="*/ 9 w 17"/>
                <a:gd name="T9" fmla="*/ 0 h 10"/>
                <a:gd name="T10" fmla="*/ 7 w 17"/>
                <a:gd name="T11" fmla="*/ 0 h 10"/>
                <a:gd name="T12" fmla="*/ 0 w 17"/>
                <a:gd name="T13" fmla="*/ 4 h 10"/>
                <a:gd name="T14" fmla="*/ 0 w 17"/>
                <a:gd name="T15" fmla="*/ 5 h 10"/>
                <a:gd name="T16" fmla="*/ 7 w 17"/>
                <a:gd name="T17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7" y="9"/>
                  </a:moveTo>
                  <a:cubicBezTo>
                    <a:pt x="8" y="10"/>
                    <a:pt x="9" y="10"/>
                    <a:pt x="9" y="9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7" y="5"/>
                    <a:pt x="17" y="5"/>
                    <a:pt x="16" y="4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8" y="0"/>
                    <a:pt x="7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lnTo>
                    <a:pt x="7" y="9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0" name="Freeform 613"/>
            <p:cNvSpPr>
              <a:spLocks/>
            </p:cNvSpPr>
            <p:nvPr userDrawn="1"/>
          </p:nvSpPr>
          <p:spPr bwMode="auto">
            <a:xfrm>
              <a:off x="9437688" y="4014788"/>
              <a:ext cx="26988" cy="15875"/>
            </a:xfrm>
            <a:custGeom>
              <a:avLst/>
              <a:gdLst>
                <a:gd name="T0" fmla="*/ 17 w 17"/>
                <a:gd name="T1" fmla="*/ 4 h 10"/>
                <a:gd name="T2" fmla="*/ 10 w 17"/>
                <a:gd name="T3" fmla="*/ 1 h 10"/>
                <a:gd name="T4" fmla="*/ 8 w 17"/>
                <a:gd name="T5" fmla="*/ 1 h 10"/>
                <a:gd name="T6" fmla="*/ 1 w 17"/>
                <a:gd name="T7" fmla="*/ 4 h 10"/>
                <a:gd name="T8" fmla="*/ 1 w 17"/>
                <a:gd name="T9" fmla="*/ 6 h 10"/>
                <a:gd name="T10" fmla="*/ 8 w 17"/>
                <a:gd name="T11" fmla="*/ 10 h 10"/>
                <a:gd name="T12" fmla="*/ 10 w 17"/>
                <a:gd name="T13" fmla="*/ 10 h 10"/>
                <a:gd name="T14" fmla="*/ 17 w 17"/>
                <a:gd name="T15" fmla="*/ 6 h 10"/>
                <a:gd name="T16" fmla="*/ 17 w 17"/>
                <a:gd name="T17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7" y="4"/>
                  </a:moveTo>
                  <a:cubicBezTo>
                    <a:pt x="10" y="1"/>
                    <a:pt x="10" y="1"/>
                    <a:pt x="10" y="1"/>
                  </a:cubicBezTo>
                  <a:cubicBezTo>
                    <a:pt x="9" y="0"/>
                    <a:pt x="8" y="0"/>
                    <a:pt x="8" y="1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5"/>
                    <a:pt x="17" y="5"/>
                    <a:pt x="17" y="4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1" name="Freeform 614"/>
            <p:cNvSpPr>
              <a:spLocks/>
            </p:cNvSpPr>
            <p:nvPr userDrawn="1"/>
          </p:nvSpPr>
          <p:spPr bwMode="auto">
            <a:xfrm>
              <a:off x="9455151" y="4021138"/>
              <a:ext cx="31750" cy="19050"/>
            </a:xfrm>
            <a:custGeom>
              <a:avLst/>
              <a:gdLst>
                <a:gd name="T0" fmla="*/ 20 w 20"/>
                <a:gd name="T1" fmla="*/ 4 h 12"/>
                <a:gd name="T2" fmla="*/ 13 w 20"/>
                <a:gd name="T3" fmla="*/ 0 h 12"/>
                <a:gd name="T4" fmla="*/ 11 w 20"/>
                <a:gd name="T5" fmla="*/ 0 h 12"/>
                <a:gd name="T6" fmla="*/ 0 w 20"/>
                <a:gd name="T7" fmla="*/ 6 h 12"/>
                <a:gd name="T8" fmla="*/ 0 w 20"/>
                <a:gd name="T9" fmla="*/ 8 h 12"/>
                <a:gd name="T10" fmla="*/ 7 w 20"/>
                <a:gd name="T11" fmla="*/ 12 h 12"/>
                <a:gd name="T12" fmla="*/ 9 w 20"/>
                <a:gd name="T13" fmla="*/ 12 h 12"/>
                <a:gd name="T14" fmla="*/ 20 w 20"/>
                <a:gd name="T15" fmla="*/ 6 h 12"/>
                <a:gd name="T16" fmla="*/ 20 w 20"/>
                <a:gd name="T17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" h="12">
                  <a:moveTo>
                    <a:pt x="20" y="4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12" y="0"/>
                    <a:pt x="11" y="0"/>
                    <a:pt x="11" y="0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7"/>
                    <a:pt x="0" y="7"/>
                    <a:pt x="0" y="8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8" y="12"/>
                    <a:pt x="9" y="12"/>
                    <a:pt x="9" y="12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20" y="5"/>
                    <a:pt x="20" y="5"/>
                    <a:pt x="20" y="4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2" name="Freeform 615"/>
            <p:cNvSpPr>
              <a:spLocks/>
            </p:cNvSpPr>
            <p:nvPr userDrawn="1"/>
          </p:nvSpPr>
          <p:spPr bwMode="auto">
            <a:xfrm>
              <a:off x="9486901" y="3986213"/>
              <a:ext cx="26988" cy="15875"/>
            </a:xfrm>
            <a:custGeom>
              <a:avLst/>
              <a:gdLst>
                <a:gd name="T0" fmla="*/ 7 w 17"/>
                <a:gd name="T1" fmla="*/ 1 h 10"/>
                <a:gd name="T2" fmla="*/ 1 w 17"/>
                <a:gd name="T3" fmla="*/ 5 h 10"/>
                <a:gd name="T4" fmla="*/ 1 w 17"/>
                <a:gd name="T5" fmla="*/ 6 h 10"/>
                <a:gd name="T6" fmla="*/ 7 w 17"/>
                <a:gd name="T7" fmla="*/ 10 h 10"/>
                <a:gd name="T8" fmla="*/ 10 w 17"/>
                <a:gd name="T9" fmla="*/ 10 h 10"/>
                <a:gd name="T10" fmla="*/ 16 w 17"/>
                <a:gd name="T11" fmla="*/ 6 h 10"/>
                <a:gd name="T12" fmla="*/ 16 w 17"/>
                <a:gd name="T13" fmla="*/ 5 h 10"/>
                <a:gd name="T14" fmla="*/ 10 w 17"/>
                <a:gd name="T15" fmla="*/ 1 h 10"/>
                <a:gd name="T16" fmla="*/ 7 w 17"/>
                <a:gd name="T1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7" y="1"/>
                  </a:move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7" y="6"/>
                    <a:pt x="17" y="5"/>
                    <a:pt x="16" y="5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0"/>
                    <a:pt x="8" y="0"/>
                    <a:pt x="7" y="1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3" name="Freeform 616"/>
            <p:cNvSpPr>
              <a:spLocks/>
            </p:cNvSpPr>
            <p:nvPr userDrawn="1"/>
          </p:nvSpPr>
          <p:spPr bwMode="auto">
            <a:xfrm>
              <a:off x="9493251" y="4002088"/>
              <a:ext cx="26988" cy="15875"/>
            </a:xfrm>
            <a:custGeom>
              <a:avLst/>
              <a:gdLst>
                <a:gd name="T0" fmla="*/ 8 w 17"/>
                <a:gd name="T1" fmla="*/ 0 h 10"/>
                <a:gd name="T2" fmla="*/ 1 w 17"/>
                <a:gd name="T3" fmla="*/ 4 h 10"/>
                <a:gd name="T4" fmla="*/ 1 w 17"/>
                <a:gd name="T5" fmla="*/ 5 h 10"/>
                <a:gd name="T6" fmla="*/ 8 w 17"/>
                <a:gd name="T7" fmla="*/ 9 h 10"/>
                <a:gd name="T8" fmla="*/ 10 w 17"/>
                <a:gd name="T9" fmla="*/ 9 h 10"/>
                <a:gd name="T10" fmla="*/ 17 w 17"/>
                <a:gd name="T11" fmla="*/ 5 h 10"/>
                <a:gd name="T12" fmla="*/ 17 w 17"/>
                <a:gd name="T13" fmla="*/ 4 h 10"/>
                <a:gd name="T14" fmla="*/ 10 w 17"/>
                <a:gd name="T15" fmla="*/ 0 h 10"/>
                <a:gd name="T16" fmla="*/ 8 w 17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8" y="0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1" y="5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10"/>
                    <a:pt x="9" y="10"/>
                    <a:pt x="10" y="9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5"/>
                    <a:pt x="17" y="4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4" name="Freeform 617"/>
            <p:cNvSpPr>
              <a:spLocks/>
            </p:cNvSpPr>
            <p:nvPr userDrawn="1"/>
          </p:nvSpPr>
          <p:spPr bwMode="auto">
            <a:xfrm>
              <a:off x="9582151" y="3970338"/>
              <a:ext cx="26988" cy="15875"/>
            </a:xfrm>
            <a:custGeom>
              <a:avLst/>
              <a:gdLst>
                <a:gd name="T0" fmla="*/ 9 w 17"/>
                <a:gd name="T1" fmla="*/ 10 h 10"/>
                <a:gd name="T2" fmla="*/ 16 w 17"/>
                <a:gd name="T3" fmla="*/ 6 h 10"/>
                <a:gd name="T4" fmla="*/ 16 w 17"/>
                <a:gd name="T5" fmla="*/ 4 h 10"/>
                <a:gd name="T6" fmla="*/ 9 w 17"/>
                <a:gd name="T7" fmla="*/ 0 h 10"/>
                <a:gd name="T8" fmla="*/ 7 w 17"/>
                <a:gd name="T9" fmla="*/ 0 h 10"/>
                <a:gd name="T10" fmla="*/ 0 w 17"/>
                <a:gd name="T11" fmla="*/ 4 h 10"/>
                <a:gd name="T12" fmla="*/ 0 w 17"/>
                <a:gd name="T13" fmla="*/ 6 h 10"/>
                <a:gd name="T14" fmla="*/ 7 w 17"/>
                <a:gd name="T15" fmla="*/ 10 h 10"/>
                <a:gd name="T16" fmla="*/ 9 w 17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9" y="10"/>
                  </a:moveTo>
                  <a:cubicBezTo>
                    <a:pt x="16" y="6"/>
                    <a:pt x="16" y="6"/>
                    <a:pt x="16" y="6"/>
                  </a:cubicBezTo>
                  <a:cubicBezTo>
                    <a:pt x="17" y="5"/>
                    <a:pt x="17" y="5"/>
                    <a:pt x="16" y="4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8" y="0"/>
                    <a:pt x="7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9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5" name="Freeform 618"/>
            <p:cNvSpPr>
              <a:spLocks/>
            </p:cNvSpPr>
            <p:nvPr userDrawn="1"/>
          </p:nvSpPr>
          <p:spPr bwMode="auto">
            <a:xfrm>
              <a:off x="9498013" y="4017963"/>
              <a:ext cx="26988" cy="15875"/>
            </a:xfrm>
            <a:custGeom>
              <a:avLst/>
              <a:gdLst>
                <a:gd name="T0" fmla="*/ 8 w 17"/>
                <a:gd name="T1" fmla="*/ 10 h 10"/>
                <a:gd name="T2" fmla="*/ 10 w 17"/>
                <a:gd name="T3" fmla="*/ 10 h 10"/>
                <a:gd name="T4" fmla="*/ 17 w 17"/>
                <a:gd name="T5" fmla="*/ 6 h 10"/>
                <a:gd name="T6" fmla="*/ 17 w 17"/>
                <a:gd name="T7" fmla="*/ 5 h 10"/>
                <a:gd name="T8" fmla="*/ 10 w 17"/>
                <a:gd name="T9" fmla="*/ 1 h 10"/>
                <a:gd name="T10" fmla="*/ 8 w 17"/>
                <a:gd name="T11" fmla="*/ 1 h 10"/>
                <a:gd name="T12" fmla="*/ 1 w 17"/>
                <a:gd name="T13" fmla="*/ 5 h 10"/>
                <a:gd name="T14" fmla="*/ 1 w 17"/>
                <a:gd name="T15" fmla="*/ 6 h 10"/>
                <a:gd name="T16" fmla="*/ 8 w 17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8" y="10"/>
                  </a:moveTo>
                  <a:cubicBezTo>
                    <a:pt x="8" y="10"/>
                    <a:pt x="9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6"/>
                    <a:pt x="17" y="5"/>
                    <a:pt x="17" y="5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0"/>
                    <a:pt x="8" y="0"/>
                    <a:pt x="8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lnTo>
                    <a:pt x="8" y="10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6" name="Freeform 619"/>
            <p:cNvSpPr>
              <a:spLocks/>
            </p:cNvSpPr>
            <p:nvPr userDrawn="1"/>
          </p:nvSpPr>
          <p:spPr bwMode="auto">
            <a:xfrm>
              <a:off x="9521826" y="4044950"/>
              <a:ext cx="28575" cy="15875"/>
            </a:xfrm>
            <a:custGeom>
              <a:avLst/>
              <a:gdLst>
                <a:gd name="T0" fmla="*/ 10 w 18"/>
                <a:gd name="T1" fmla="*/ 1 h 10"/>
                <a:gd name="T2" fmla="*/ 8 w 18"/>
                <a:gd name="T3" fmla="*/ 1 h 10"/>
                <a:gd name="T4" fmla="*/ 1 w 18"/>
                <a:gd name="T5" fmla="*/ 5 h 10"/>
                <a:gd name="T6" fmla="*/ 1 w 18"/>
                <a:gd name="T7" fmla="*/ 6 h 10"/>
                <a:gd name="T8" fmla="*/ 8 w 18"/>
                <a:gd name="T9" fmla="*/ 10 h 10"/>
                <a:gd name="T10" fmla="*/ 10 w 18"/>
                <a:gd name="T11" fmla="*/ 10 h 10"/>
                <a:gd name="T12" fmla="*/ 17 w 18"/>
                <a:gd name="T13" fmla="*/ 6 h 10"/>
                <a:gd name="T14" fmla="*/ 17 w 18"/>
                <a:gd name="T15" fmla="*/ 5 h 10"/>
                <a:gd name="T16" fmla="*/ 10 w 18"/>
                <a:gd name="T1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10" y="1"/>
                  </a:moveTo>
                  <a:cubicBezTo>
                    <a:pt x="9" y="0"/>
                    <a:pt x="8" y="0"/>
                    <a:pt x="8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9" y="10"/>
                    <a:pt x="10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8" y="6"/>
                    <a:pt x="18" y="5"/>
                    <a:pt x="17" y="5"/>
                  </a:cubicBezTo>
                  <a:lnTo>
                    <a:pt x="10" y="1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7" name="Freeform 620"/>
            <p:cNvSpPr>
              <a:spLocks/>
            </p:cNvSpPr>
            <p:nvPr userDrawn="1"/>
          </p:nvSpPr>
          <p:spPr bwMode="auto">
            <a:xfrm>
              <a:off x="9539288" y="4035425"/>
              <a:ext cx="26988" cy="15875"/>
            </a:xfrm>
            <a:custGeom>
              <a:avLst/>
              <a:gdLst>
                <a:gd name="T0" fmla="*/ 9 w 17"/>
                <a:gd name="T1" fmla="*/ 1 h 10"/>
                <a:gd name="T2" fmla="*/ 7 w 17"/>
                <a:gd name="T3" fmla="*/ 1 h 10"/>
                <a:gd name="T4" fmla="*/ 0 w 17"/>
                <a:gd name="T5" fmla="*/ 5 h 10"/>
                <a:gd name="T6" fmla="*/ 0 w 17"/>
                <a:gd name="T7" fmla="*/ 6 h 10"/>
                <a:gd name="T8" fmla="*/ 7 w 17"/>
                <a:gd name="T9" fmla="*/ 10 h 10"/>
                <a:gd name="T10" fmla="*/ 9 w 17"/>
                <a:gd name="T11" fmla="*/ 10 h 10"/>
                <a:gd name="T12" fmla="*/ 16 w 17"/>
                <a:gd name="T13" fmla="*/ 6 h 10"/>
                <a:gd name="T14" fmla="*/ 16 w 17"/>
                <a:gd name="T15" fmla="*/ 5 h 10"/>
                <a:gd name="T16" fmla="*/ 9 w 17"/>
                <a:gd name="T1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9" y="1"/>
                  </a:moveTo>
                  <a:cubicBezTo>
                    <a:pt x="9" y="0"/>
                    <a:pt x="8" y="0"/>
                    <a:pt x="7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6"/>
                    <a:pt x="0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9" y="10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7" y="6"/>
                    <a:pt x="17" y="5"/>
                    <a:pt x="16" y="5"/>
                  </a:cubicBezTo>
                  <a:lnTo>
                    <a:pt x="9" y="1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8" name="Freeform 621"/>
            <p:cNvSpPr>
              <a:spLocks/>
            </p:cNvSpPr>
            <p:nvPr userDrawn="1"/>
          </p:nvSpPr>
          <p:spPr bwMode="auto">
            <a:xfrm>
              <a:off x="9471026" y="4027488"/>
              <a:ext cx="38100" cy="22225"/>
            </a:xfrm>
            <a:custGeom>
              <a:avLst/>
              <a:gdLst>
                <a:gd name="T0" fmla="*/ 23 w 24"/>
                <a:gd name="T1" fmla="*/ 5 h 14"/>
                <a:gd name="T2" fmla="*/ 16 w 24"/>
                <a:gd name="T3" fmla="*/ 1 h 14"/>
                <a:gd name="T4" fmla="*/ 15 w 24"/>
                <a:gd name="T5" fmla="*/ 1 h 14"/>
                <a:gd name="T6" fmla="*/ 1 w 24"/>
                <a:gd name="T7" fmla="*/ 9 h 14"/>
                <a:gd name="T8" fmla="*/ 1 w 24"/>
                <a:gd name="T9" fmla="*/ 10 h 14"/>
                <a:gd name="T10" fmla="*/ 8 w 24"/>
                <a:gd name="T11" fmla="*/ 14 h 14"/>
                <a:gd name="T12" fmla="*/ 10 w 24"/>
                <a:gd name="T13" fmla="*/ 14 h 14"/>
                <a:gd name="T14" fmla="*/ 24 w 24"/>
                <a:gd name="T15" fmla="*/ 6 h 14"/>
                <a:gd name="T16" fmla="*/ 23 w 24"/>
                <a:gd name="T17" fmla="*/ 5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14">
                  <a:moveTo>
                    <a:pt x="23" y="5"/>
                  </a:moveTo>
                  <a:cubicBezTo>
                    <a:pt x="16" y="1"/>
                    <a:pt x="16" y="1"/>
                    <a:pt x="16" y="1"/>
                  </a:cubicBezTo>
                  <a:cubicBezTo>
                    <a:pt x="16" y="0"/>
                    <a:pt x="15" y="0"/>
                    <a:pt x="15" y="1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0" y="9"/>
                    <a:pt x="0" y="9"/>
                    <a:pt x="1" y="10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8" y="14"/>
                    <a:pt x="9" y="14"/>
                    <a:pt x="10" y="14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4" y="6"/>
                    <a:pt x="24" y="5"/>
                    <a:pt x="23" y="5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9" name="Freeform 622"/>
            <p:cNvSpPr>
              <a:spLocks/>
            </p:cNvSpPr>
            <p:nvPr userDrawn="1"/>
          </p:nvSpPr>
          <p:spPr bwMode="auto">
            <a:xfrm>
              <a:off x="9488488" y="4033838"/>
              <a:ext cx="47625" cy="26988"/>
            </a:xfrm>
            <a:custGeom>
              <a:avLst/>
              <a:gdLst>
                <a:gd name="T0" fmla="*/ 29 w 30"/>
                <a:gd name="T1" fmla="*/ 4 h 17"/>
                <a:gd name="T2" fmla="*/ 22 w 30"/>
                <a:gd name="T3" fmla="*/ 0 h 17"/>
                <a:gd name="T4" fmla="*/ 20 w 30"/>
                <a:gd name="T5" fmla="*/ 0 h 17"/>
                <a:gd name="T6" fmla="*/ 1 w 30"/>
                <a:gd name="T7" fmla="*/ 11 h 17"/>
                <a:gd name="T8" fmla="*/ 1 w 30"/>
                <a:gd name="T9" fmla="*/ 12 h 17"/>
                <a:gd name="T10" fmla="*/ 8 w 30"/>
                <a:gd name="T11" fmla="*/ 16 h 17"/>
                <a:gd name="T12" fmla="*/ 10 w 30"/>
                <a:gd name="T13" fmla="*/ 16 h 17"/>
                <a:gd name="T14" fmla="*/ 29 w 30"/>
                <a:gd name="T15" fmla="*/ 5 h 17"/>
                <a:gd name="T16" fmla="*/ 29 w 30"/>
                <a:gd name="T17" fmla="*/ 4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" h="17">
                  <a:moveTo>
                    <a:pt x="29" y="4"/>
                  </a:move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1" y="0"/>
                    <a:pt x="20" y="0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0" y="12"/>
                    <a:pt x="1" y="12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9" y="17"/>
                    <a:pt x="10" y="17"/>
                    <a:pt x="10" y="16"/>
                  </a:cubicBezTo>
                  <a:cubicBezTo>
                    <a:pt x="29" y="5"/>
                    <a:pt x="29" y="5"/>
                    <a:pt x="29" y="5"/>
                  </a:cubicBezTo>
                  <a:cubicBezTo>
                    <a:pt x="30" y="5"/>
                    <a:pt x="30" y="4"/>
                    <a:pt x="29" y="4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0" name="Freeform 623"/>
            <p:cNvSpPr>
              <a:spLocks/>
            </p:cNvSpPr>
            <p:nvPr userDrawn="1"/>
          </p:nvSpPr>
          <p:spPr bwMode="auto">
            <a:xfrm>
              <a:off x="9499601" y="3968750"/>
              <a:ext cx="17463" cy="9525"/>
            </a:xfrm>
            <a:custGeom>
              <a:avLst/>
              <a:gdLst>
                <a:gd name="T0" fmla="*/ 4 w 11"/>
                <a:gd name="T1" fmla="*/ 6 h 6"/>
                <a:gd name="T2" fmla="*/ 6 w 11"/>
                <a:gd name="T3" fmla="*/ 6 h 6"/>
                <a:gd name="T4" fmla="*/ 10 w 11"/>
                <a:gd name="T5" fmla="*/ 3 h 6"/>
                <a:gd name="T6" fmla="*/ 10 w 11"/>
                <a:gd name="T7" fmla="*/ 3 h 6"/>
                <a:gd name="T8" fmla="*/ 6 w 11"/>
                <a:gd name="T9" fmla="*/ 0 h 6"/>
                <a:gd name="T10" fmla="*/ 4 w 11"/>
                <a:gd name="T11" fmla="*/ 0 h 6"/>
                <a:gd name="T12" fmla="*/ 0 w 11"/>
                <a:gd name="T13" fmla="*/ 3 h 6"/>
                <a:gd name="T14" fmla="*/ 0 w 11"/>
                <a:gd name="T15" fmla="*/ 3 h 6"/>
                <a:gd name="T16" fmla="*/ 4 w 11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4" y="6"/>
                  </a:moveTo>
                  <a:cubicBezTo>
                    <a:pt x="5" y="6"/>
                    <a:pt x="6" y="6"/>
                    <a:pt x="6" y="6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1" y="3"/>
                    <a:pt x="11" y="3"/>
                    <a:pt x="10" y="3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5" y="0"/>
                    <a:pt x="5" y="0"/>
                    <a:pt x="4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lnTo>
                    <a:pt x="4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1" name="Freeform 624"/>
            <p:cNvSpPr>
              <a:spLocks/>
            </p:cNvSpPr>
            <p:nvPr userDrawn="1"/>
          </p:nvSpPr>
          <p:spPr bwMode="auto">
            <a:xfrm>
              <a:off x="9488488" y="3975100"/>
              <a:ext cx="17463" cy="9525"/>
            </a:xfrm>
            <a:custGeom>
              <a:avLst/>
              <a:gdLst>
                <a:gd name="T0" fmla="*/ 5 w 11"/>
                <a:gd name="T1" fmla="*/ 6 h 6"/>
                <a:gd name="T2" fmla="*/ 6 w 11"/>
                <a:gd name="T3" fmla="*/ 6 h 6"/>
                <a:gd name="T4" fmla="*/ 11 w 11"/>
                <a:gd name="T5" fmla="*/ 3 h 6"/>
                <a:gd name="T6" fmla="*/ 11 w 11"/>
                <a:gd name="T7" fmla="*/ 2 h 6"/>
                <a:gd name="T8" fmla="*/ 6 w 11"/>
                <a:gd name="T9" fmla="*/ 0 h 6"/>
                <a:gd name="T10" fmla="*/ 5 w 11"/>
                <a:gd name="T11" fmla="*/ 0 h 6"/>
                <a:gd name="T12" fmla="*/ 0 w 11"/>
                <a:gd name="T13" fmla="*/ 2 h 6"/>
                <a:gd name="T14" fmla="*/ 0 w 11"/>
                <a:gd name="T15" fmla="*/ 3 h 6"/>
                <a:gd name="T16" fmla="*/ 5 w 11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5" y="6"/>
                  </a:moveTo>
                  <a:cubicBezTo>
                    <a:pt x="5" y="6"/>
                    <a:pt x="6" y="6"/>
                    <a:pt x="6" y="6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3"/>
                    <a:pt x="11" y="3"/>
                    <a:pt x="11" y="2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2" name="Freeform 625"/>
            <p:cNvSpPr>
              <a:spLocks/>
            </p:cNvSpPr>
            <p:nvPr userDrawn="1"/>
          </p:nvSpPr>
          <p:spPr bwMode="auto">
            <a:xfrm>
              <a:off x="9509126" y="3962400"/>
              <a:ext cx="17463" cy="9525"/>
            </a:xfrm>
            <a:custGeom>
              <a:avLst/>
              <a:gdLst>
                <a:gd name="T0" fmla="*/ 5 w 11"/>
                <a:gd name="T1" fmla="*/ 6 h 6"/>
                <a:gd name="T2" fmla="*/ 7 w 11"/>
                <a:gd name="T3" fmla="*/ 6 h 6"/>
                <a:gd name="T4" fmla="*/ 11 w 11"/>
                <a:gd name="T5" fmla="*/ 4 h 6"/>
                <a:gd name="T6" fmla="*/ 11 w 11"/>
                <a:gd name="T7" fmla="*/ 3 h 6"/>
                <a:gd name="T8" fmla="*/ 7 w 11"/>
                <a:gd name="T9" fmla="*/ 0 h 6"/>
                <a:gd name="T10" fmla="*/ 5 w 11"/>
                <a:gd name="T11" fmla="*/ 0 h 6"/>
                <a:gd name="T12" fmla="*/ 1 w 11"/>
                <a:gd name="T13" fmla="*/ 3 h 6"/>
                <a:gd name="T14" fmla="*/ 1 w 11"/>
                <a:gd name="T15" fmla="*/ 4 h 6"/>
                <a:gd name="T16" fmla="*/ 5 w 11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5" y="6"/>
                  </a:moveTo>
                  <a:cubicBezTo>
                    <a:pt x="6" y="6"/>
                    <a:pt x="6" y="6"/>
                    <a:pt x="7" y="6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3"/>
                    <a:pt x="1" y="4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3" name="Freeform 626"/>
            <p:cNvSpPr>
              <a:spLocks/>
            </p:cNvSpPr>
            <p:nvPr userDrawn="1"/>
          </p:nvSpPr>
          <p:spPr bwMode="auto">
            <a:xfrm>
              <a:off x="9531351" y="3949700"/>
              <a:ext cx="17463" cy="11113"/>
            </a:xfrm>
            <a:custGeom>
              <a:avLst/>
              <a:gdLst>
                <a:gd name="T0" fmla="*/ 4 w 11"/>
                <a:gd name="T1" fmla="*/ 6 h 7"/>
                <a:gd name="T2" fmla="*/ 6 w 11"/>
                <a:gd name="T3" fmla="*/ 6 h 7"/>
                <a:gd name="T4" fmla="*/ 10 w 11"/>
                <a:gd name="T5" fmla="*/ 4 h 7"/>
                <a:gd name="T6" fmla="*/ 10 w 11"/>
                <a:gd name="T7" fmla="*/ 3 h 7"/>
                <a:gd name="T8" fmla="*/ 6 w 11"/>
                <a:gd name="T9" fmla="*/ 1 h 7"/>
                <a:gd name="T10" fmla="*/ 4 w 11"/>
                <a:gd name="T11" fmla="*/ 1 h 7"/>
                <a:gd name="T12" fmla="*/ 0 w 11"/>
                <a:gd name="T13" fmla="*/ 3 h 7"/>
                <a:gd name="T14" fmla="*/ 0 w 11"/>
                <a:gd name="T15" fmla="*/ 4 h 7"/>
                <a:gd name="T16" fmla="*/ 4 w 11"/>
                <a:gd name="T17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7">
                  <a:moveTo>
                    <a:pt x="4" y="6"/>
                  </a:moveTo>
                  <a:cubicBezTo>
                    <a:pt x="5" y="7"/>
                    <a:pt x="5" y="7"/>
                    <a:pt x="6" y="6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1" y="4"/>
                    <a:pt x="11" y="3"/>
                    <a:pt x="10" y="3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0"/>
                    <a:pt x="5" y="0"/>
                    <a:pt x="4" y="1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lnTo>
                    <a:pt x="4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4" name="Freeform 627"/>
            <p:cNvSpPr>
              <a:spLocks/>
            </p:cNvSpPr>
            <p:nvPr userDrawn="1"/>
          </p:nvSpPr>
          <p:spPr bwMode="auto">
            <a:xfrm>
              <a:off x="9520238" y="3956050"/>
              <a:ext cx="17463" cy="9525"/>
            </a:xfrm>
            <a:custGeom>
              <a:avLst/>
              <a:gdLst>
                <a:gd name="T0" fmla="*/ 5 w 11"/>
                <a:gd name="T1" fmla="*/ 6 h 6"/>
                <a:gd name="T2" fmla="*/ 6 w 11"/>
                <a:gd name="T3" fmla="*/ 6 h 6"/>
                <a:gd name="T4" fmla="*/ 11 w 11"/>
                <a:gd name="T5" fmla="*/ 4 h 6"/>
                <a:gd name="T6" fmla="*/ 11 w 11"/>
                <a:gd name="T7" fmla="*/ 3 h 6"/>
                <a:gd name="T8" fmla="*/ 6 w 11"/>
                <a:gd name="T9" fmla="*/ 0 h 6"/>
                <a:gd name="T10" fmla="*/ 5 w 11"/>
                <a:gd name="T11" fmla="*/ 0 h 6"/>
                <a:gd name="T12" fmla="*/ 0 w 11"/>
                <a:gd name="T13" fmla="*/ 3 h 6"/>
                <a:gd name="T14" fmla="*/ 0 w 11"/>
                <a:gd name="T15" fmla="*/ 4 h 6"/>
                <a:gd name="T16" fmla="*/ 5 w 11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5" y="6"/>
                  </a:moveTo>
                  <a:cubicBezTo>
                    <a:pt x="5" y="6"/>
                    <a:pt x="6" y="6"/>
                    <a:pt x="6" y="6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4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5" name="Freeform 628"/>
            <p:cNvSpPr>
              <a:spLocks/>
            </p:cNvSpPr>
            <p:nvPr userDrawn="1"/>
          </p:nvSpPr>
          <p:spPr bwMode="auto">
            <a:xfrm>
              <a:off x="9604376" y="3906838"/>
              <a:ext cx="17463" cy="11113"/>
            </a:xfrm>
            <a:custGeom>
              <a:avLst/>
              <a:gdLst>
                <a:gd name="T0" fmla="*/ 5 w 11"/>
                <a:gd name="T1" fmla="*/ 7 h 7"/>
                <a:gd name="T2" fmla="*/ 6 w 11"/>
                <a:gd name="T3" fmla="*/ 7 h 7"/>
                <a:gd name="T4" fmla="*/ 10 w 11"/>
                <a:gd name="T5" fmla="*/ 4 h 7"/>
                <a:gd name="T6" fmla="*/ 10 w 11"/>
                <a:gd name="T7" fmla="*/ 3 h 7"/>
                <a:gd name="T8" fmla="*/ 6 w 11"/>
                <a:gd name="T9" fmla="*/ 1 h 7"/>
                <a:gd name="T10" fmla="*/ 4 w 11"/>
                <a:gd name="T11" fmla="*/ 1 h 7"/>
                <a:gd name="T12" fmla="*/ 0 w 11"/>
                <a:gd name="T13" fmla="*/ 3 h 7"/>
                <a:gd name="T14" fmla="*/ 0 w 11"/>
                <a:gd name="T15" fmla="*/ 4 h 7"/>
                <a:gd name="T16" fmla="*/ 5 w 11"/>
                <a:gd name="T1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7">
                  <a:moveTo>
                    <a:pt x="5" y="7"/>
                  </a:moveTo>
                  <a:cubicBezTo>
                    <a:pt x="5" y="7"/>
                    <a:pt x="6" y="7"/>
                    <a:pt x="6" y="7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1" y="4"/>
                    <a:pt x="11" y="3"/>
                    <a:pt x="10" y="3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5" y="0"/>
                    <a:pt x="4" y="1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lnTo>
                    <a:pt x="5" y="7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6" name="Freeform 629"/>
            <p:cNvSpPr>
              <a:spLocks/>
            </p:cNvSpPr>
            <p:nvPr userDrawn="1"/>
          </p:nvSpPr>
          <p:spPr bwMode="auto">
            <a:xfrm>
              <a:off x="9593263" y="3913188"/>
              <a:ext cx="17463" cy="11113"/>
            </a:xfrm>
            <a:custGeom>
              <a:avLst/>
              <a:gdLst>
                <a:gd name="T0" fmla="*/ 5 w 11"/>
                <a:gd name="T1" fmla="*/ 6 h 7"/>
                <a:gd name="T2" fmla="*/ 6 w 11"/>
                <a:gd name="T3" fmla="*/ 6 h 7"/>
                <a:gd name="T4" fmla="*/ 11 w 11"/>
                <a:gd name="T5" fmla="*/ 4 h 7"/>
                <a:gd name="T6" fmla="*/ 11 w 11"/>
                <a:gd name="T7" fmla="*/ 3 h 7"/>
                <a:gd name="T8" fmla="*/ 6 w 11"/>
                <a:gd name="T9" fmla="*/ 1 h 7"/>
                <a:gd name="T10" fmla="*/ 5 w 11"/>
                <a:gd name="T11" fmla="*/ 1 h 7"/>
                <a:gd name="T12" fmla="*/ 1 w 11"/>
                <a:gd name="T13" fmla="*/ 3 h 7"/>
                <a:gd name="T14" fmla="*/ 1 w 11"/>
                <a:gd name="T15" fmla="*/ 4 h 7"/>
                <a:gd name="T16" fmla="*/ 5 w 11"/>
                <a:gd name="T17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7">
                  <a:moveTo>
                    <a:pt x="5" y="6"/>
                  </a:moveTo>
                  <a:cubicBezTo>
                    <a:pt x="5" y="7"/>
                    <a:pt x="6" y="7"/>
                    <a:pt x="6" y="6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3"/>
                    <a:pt x="11" y="3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5" y="0"/>
                    <a:pt x="5" y="1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4"/>
                    <a:pt x="1" y="4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7" name="Freeform 630"/>
            <p:cNvSpPr>
              <a:spLocks/>
            </p:cNvSpPr>
            <p:nvPr userDrawn="1"/>
          </p:nvSpPr>
          <p:spPr bwMode="auto">
            <a:xfrm>
              <a:off x="9582151" y="3919538"/>
              <a:ext cx="17463" cy="11113"/>
            </a:xfrm>
            <a:custGeom>
              <a:avLst/>
              <a:gdLst>
                <a:gd name="T0" fmla="*/ 5 w 11"/>
                <a:gd name="T1" fmla="*/ 6 h 7"/>
                <a:gd name="T2" fmla="*/ 7 w 11"/>
                <a:gd name="T3" fmla="*/ 6 h 7"/>
                <a:gd name="T4" fmla="*/ 11 w 11"/>
                <a:gd name="T5" fmla="*/ 4 h 7"/>
                <a:gd name="T6" fmla="*/ 11 w 11"/>
                <a:gd name="T7" fmla="*/ 3 h 7"/>
                <a:gd name="T8" fmla="*/ 7 w 11"/>
                <a:gd name="T9" fmla="*/ 1 h 7"/>
                <a:gd name="T10" fmla="*/ 5 w 11"/>
                <a:gd name="T11" fmla="*/ 0 h 7"/>
                <a:gd name="T12" fmla="*/ 1 w 11"/>
                <a:gd name="T13" fmla="*/ 3 h 7"/>
                <a:gd name="T14" fmla="*/ 1 w 11"/>
                <a:gd name="T15" fmla="*/ 4 h 7"/>
                <a:gd name="T16" fmla="*/ 5 w 11"/>
                <a:gd name="T17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7">
                  <a:moveTo>
                    <a:pt x="5" y="6"/>
                  </a:moveTo>
                  <a:cubicBezTo>
                    <a:pt x="6" y="7"/>
                    <a:pt x="6" y="7"/>
                    <a:pt x="7" y="6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3"/>
                    <a:pt x="11" y="3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4"/>
                    <a:pt x="1" y="4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8" name="Freeform 631"/>
            <p:cNvSpPr>
              <a:spLocks/>
            </p:cNvSpPr>
            <p:nvPr userDrawn="1"/>
          </p:nvSpPr>
          <p:spPr bwMode="auto">
            <a:xfrm>
              <a:off x="9602788" y="3919538"/>
              <a:ext cx="26988" cy="15875"/>
            </a:xfrm>
            <a:custGeom>
              <a:avLst/>
              <a:gdLst>
                <a:gd name="T0" fmla="*/ 7 w 17"/>
                <a:gd name="T1" fmla="*/ 0 h 10"/>
                <a:gd name="T2" fmla="*/ 1 w 17"/>
                <a:gd name="T3" fmla="*/ 4 h 10"/>
                <a:gd name="T4" fmla="*/ 1 w 17"/>
                <a:gd name="T5" fmla="*/ 5 h 10"/>
                <a:gd name="T6" fmla="*/ 7 w 17"/>
                <a:gd name="T7" fmla="*/ 9 h 10"/>
                <a:gd name="T8" fmla="*/ 10 w 17"/>
                <a:gd name="T9" fmla="*/ 9 h 10"/>
                <a:gd name="T10" fmla="*/ 17 w 17"/>
                <a:gd name="T11" fmla="*/ 5 h 10"/>
                <a:gd name="T12" fmla="*/ 17 w 17"/>
                <a:gd name="T13" fmla="*/ 4 h 10"/>
                <a:gd name="T14" fmla="*/ 10 w 17"/>
                <a:gd name="T15" fmla="*/ 0 h 10"/>
                <a:gd name="T16" fmla="*/ 7 w 17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7" y="0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1" y="5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10"/>
                    <a:pt x="9" y="10"/>
                    <a:pt x="10" y="9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5"/>
                    <a:pt x="17" y="5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7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9" name="Freeform 632"/>
            <p:cNvSpPr>
              <a:spLocks/>
            </p:cNvSpPr>
            <p:nvPr userDrawn="1"/>
          </p:nvSpPr>
          <p:spPr bwMode="auto">
            <a:xfrm>
              <a:off x="9572626" y="3925888"/>
              <a:ext cx="17463" cy="9525"/>
            </a:xfrm>
            <a:custGeom>
              <a:avLst/>
              <a:gdLst>
                <a:gd name="T0" fmla="*/ 5 w 11"/>
                <a:gd name="T1" fmla="*/ 6 h 6"/>
                <a:gd name="T2" fmla="*/ 6 w 11"/>
                <a:gd name="T3" fmla="*/ 6 h 6"/>
                <a:gd name="T4" fmla="*/ 10 w 11"/>
                <a:gd name="T5" fmla="*/ 4 h 6"/>
                <a:gd name="T6" fmla="*/ 10 w 11"/>
                <a:gd name="T7" fmla="*/ 3 h 6"/>
                <a:gd name="T8" fmla="*/ 6 w 11"/>
                <a:gd name="T9" fmla="*/ 0 h 6"/>
                <a:gd name="T10" fmla="*/ 5 w 11"/>
                <a:gd name="T11" fmla="*/ 0 h 6"/>
                <a:gd name="T12" fmla="*/ 0 w 11"/>
                <a:gd name="T13" fmla="*/ 3 h 6"/>
                <a:gd name="T14" fmla="*/ 0 w 11"/>
                <a:gd name="T15" fmla="*/ 4 h 6"/>
                <a:gd name="T16" fmla="*/ 5 w 11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5" y="6"/>
                  </a:moveTo>
                  <a:cubicBezTo>
                    <a:pt x="5" y="6"/>
                    <a:pt x="6" y="6"/>
                    <a:pt x="6" y="6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1" y="3"/>
                    <a:pt x="11" y="3"/>
                    <a:pt x="10" y="3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4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0" name="Freeform 633"/>
            <p:cNvSpPr>
              <a:spLocks/>
            </p:cNvSpPr>
            <p:nvPr userDrawn="1"/>
          </p:nvSpPr>
          <p:spPr bwMode="auto">
            <a:xfrm>
              <a:off x="9626601" y="3924300"/>
              <a:ext cx="26988" cy="15875"/>
            </a:xfrm>
            <a:custGeom>
              <a:avLst/>
              <a:gdLst>
                <a:gd name="T0" fmla="*/ 7 w 17"/>
                <a:gd name="T1" fmla="*/ 0 h 10"/>
                <a:gd name="T2" fmla="*/ 0 w 17"/>
                <a:gd name="T3" fmla="*/ 4 h 10"/>
                <a:gd name="T4" fmla="*/ 0 w 17"/>
                <a:gd name="T5" fmla="*/ 6 h 10"/>
                <a:gd name="T6" fmla="*/ 7 w 17"/>
                <a:gd name="T7" fmla="*/ 10 h 10"/>
                <a:gd name="T8" fmla="*/ 9 w 17"/>
                <a:gd name="T9" fmla="*/ 10 h 10"/>
                <a:gd name="T10" fmla="*/ 16 w 17"/>
                <a:gd name="T11" fmla="*/ 6 h 10"/>
                <a:gd name="T12" fmla="*/ 16 w 17"/>
                <a:gd name="T13" fmla="*/ 4 h 10"/>
                <a:gd name="T14" fmla="*/ 9 w 17"/>
                <a:gd name="T15" fmla="*/ 1 h 10"/>
                <a:gd name="T16" fmla="*/ 7 w 17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7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9" y="10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7" y="5"/>
                    <a:pt x="17" y="5"/>
                    <a:pt x="16" y="4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8" y="0"/>
                    <a:pt x="7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1" name="Freeform 634"/>
            <p:cNvSpPr>
              <a:spLocks/>
            </p:cNvSpPr>
            <p:nvPr userDrawn="1"/>
          </p:nvSpPr>
          <p:spPr bwMode="auto">
            <a:xfrm>
              <a:off x="9563101" y="3932238"/>
              <a:ext cx="17463" cy="9525"/>
            </a:xfrm>
            <a:custGeom>
              <a:avLst/>
              <a:gdLst>
                <a:gd name="T0" fmla="*/ 4 w 11"/>
                <a:gd name="T1" fmla="*/ 6 h 6"/>
                <a:gd name="T2" fmla="*/ 6 w 11"/>
                <a:gd name="T3" fmla="*/ 6 h 6"/>
                <a:gd name="T4" fmla="*/ 10 w 11"/>
                <a:gd name="T5" fmla="*/ 3 h 6"/>
                <a:gd name="T6" fmla="*/ 10 w 11"/>
                <a:gd name="T7" fmla="*/ 2 h 6"/>
                <a:gd name="T8" fmla="*/ 6 w 11"/>
                <a:gd name="T9" fmla="*/ 0 h 6"/>
                <a:gd name="T10" fmla="*/ 4 w 11"/>
                <a:gd name="T11" fmla="*/ 0 h 6"/>
                <a:gd name="T12" fmla="*/ 0 w 11"/>
                <a:gd name="T13" fmla="*/ 2 h 6"/>
                <a:gd name="T14" fmla="*/ 0 w 11"/>
                <a:gd name="T15" fmla="*/ 3 h 6"/>
                <a:gd name="T16" fmla="*/ 4 w 11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4" y="6"/>
                  </a:moveTo>
                  <a:cubicBezTo>
                    <a:pt x="5" y="6"/>
                    <a:pt x="5" y="6"/>
                    <a:pt x="6" y="6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1" y="3"/>
                    <a:pt x="11" y="3"/>
                    <a:pt x="10" y="2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5" y="0"/>
                    <a:pt x="5" y="0"/>
                    <a:pt x="4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lnTo>
                    <a:pt x="4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2" name="Freeform 635"/>
            <p:cNvSpPr>
              <a:spLocks/>
            </p:cNvSpPr>
            <p:nvPr userDrawn="1"/>
          </p:nvSpPr>
          <p:spPr bwMode="auto">
            <a:xfrm>
              <a:off x="9586913" y="3929063"/>
              <a:ext cx="26988" cy="15875"/>
            </a:xfrm>
            <a:custGeom>
              <a:avLst/>
              <a:gdLst>
                <a:gd name="T0" fmla="*/ 7 w 17"/>
                <a:gd name="T1" fmla="*/ 0 h 10"/>
                <a:gd name="T2" fmla="*/ 0 w 17"/>
                <a:gd name="T3" fmla="*/ 4 h 10"/>
                <a:gd name="T4" fmla="*/ 0 w 17"/>
                <a:gd name="T5" fmla="*/ 6 h 10"/>
                <a:gd name="T6" fmla="*/ 7 w 17"/>
                <a:gd name="T7" fmla="*/ 9 h 10"/>
                <a:gd name="T8" fmla="*/ 9 w 17"/>
                <a:gd name="T9" fmla="*/ 10 h 10"/>
                <a:gd name="T10" fmla="*/ 16 w 17"/>
                <a:gd name="T11" fmla="*/ 6 h 10"/>
                <a:gd name="T12" fmla="*/ 16 w 17"/>
                <a:gd name="T13" fmla="*/ 4 h 10"/>
                <a:gd name="T14" fmla="*/ 9 w 17"/>
                <a:gd name="T15" fmla="*/ 0 h 10"/>
                <a:gd name="T16" fmla="*/ 7 w 17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7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10"/>
                    <a:pt x="9" y="10"/>
                    <a:pt x="9" y="10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7" y="5"/>
                    <a:pt x="17" y="5"/>
                    <a:pt x="16" y="4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8" y="0"/>
                    <a:pt x="7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3" name="Freeform 636"/>
            <p:cNvSpPr>
              <a:spLocks/>
            </p:cNvSpPr>
            <p:nvPr userDrawn="1"/>
          </p:nvSpPr>
          <p:spPr bwMode="auto">
            <a:xfrm>
              <a:off x="9647238" y="3932238"/>
              <a:ext cx="26988" cy="15875"/>
            </a:xfrm>
            <a:custGeom>
              <a:avLst/>
              <a:gdLst>
                <a:gd name="T0" fmla="*/ 10 w 17"/>
                <a:gd name="T1" fmla="*/ 9 h 10"/>
                <a:gd name="T2" fmla="*/ 17 w 17"/>
                <a:gd name="T3" fmla="*/ 5 h 10"/>
                <a:gd name="T4" fmla="*/ 17 w 17"/>
                <a:gd name="T5" fmla="*/ 4 h 10"/>
                <a:gd name="T6" fmla="*/ 10 w 17"/>
                <a:gd name="T7" fmla="*/ 0 h 10"/>
                <a:gd name="T8" fmla="*/ 8 w 17"/>
                <a:gd name="T9" fmla="*/ 0 h 10"/>
                <a:gd name="T10" fmla="*/ 1 w 17"/>
                <a:gd name="T11" fmla="*/ 4 h 10"/>
                <a:gd name="T12" fmla="*/ 1 w 17"/>
                <a:gd name="T13" fmla="*/ 5 h 10"/>
                <a:gd name="T14" fmla="*/ 8 w 17"/>
                <a:gd name="T15" fmla="*/ 9 h 10"/>
                <a:gd name="T16" fmla="*/ 10 w 17"/>
                <a:gd name="T17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9"/>
                  </a:moveTo>
                  <a:cubicBezTo>
                    <a:pt x="17" y="5"/>
                    <a:pt x="17" y="5"/>
                    <a:pt x="17" y="5"/>
                  </a:cubicBezTo>
                  <a:cubicBezTo>
                    <a:pt x="17" y="5"/>
                    <a:pt x="17" y="4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8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1" y="5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10"/>
                    <a:pt x="9" y="10"/>
                    <a:pt x="10" y="9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4" name="Freeform 637"/>
            <p:cNvSpPr>
              <a:spLocks/>
            </p:cNvSpPr>
            <p:nvPr userDrawn="1"/>
          </p:nvSpPr>
          <p:spPr bwMode="auto">
            <a:xfrm>
              <a:off x="9609138" y="3933825"/>
              <a:ext cx="26988" cy="15875"/>
            </a:xfrm>
            <a:custGeom>
              <a:avLst/>
              <a:gdLst>
                <a:gd name="T0" fmla="*/ 8 w 17"/>
                <a:gd name="T1" fmla="*/ 1 h 10"/>
                <a:gd name="T2" fmla="*/ 1 w 17"/>
                <a:gd name="T3" fmla="*/ 5 h 10"/>
                <a:gd name="T4" fmla="*/ 1 w 17"/>
                <a:gd name="T5" fmla="*/ 6 h 10"/>
                <a:gd name="T6" fmla="*/ 8 w 17"/>
                <a:gd name="T7" fmla="*/ 10 h 10"/>
                <a:gd name="T8" fmla="*/ 10 w 17"/>
                <a:gd name="T9" fmla="*/ 10 h 10"/>
                <a:gd name="T10" fmla="*/ 17 w 17"/>
                <a:gd name="T11" fmla="*/ 6 h 10"/>
                <a:gd name="T12" fmla="*/ 17 w 17"/>
                <a:gd name="T13" fmla="*/ 5 h 10"/>
                <a:gd name="T14" fmla="*/ 10 w 17"/>
                <a:gd name="T15" fmla="*/ 1 h 10"/>
                <a:gd name="T16" fmla="*/ 8 w 17"/>
                <a:gd name="T1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8" y="1"/>
                  </a:move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0"/>
                    <a:pt x="8" y="0"/>
                    <a:pt x="8" y="1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5" name="Freeform 638"/>
            <p:cNvSpPr>
              <a:spLocks/>
            </p:cNvSpPr>
            <p:nvPr userDrawn="1"/>
          </p:nvSpPr>
          <p:spPr bwMode="auto">
            <a:xfrm>
              <a:off x="9674226" y="3937000"/>
              <a:ext cx="26988" cy="15875"/>
            </a:xfrm>
            <a:custGeom>
              <a:avLst/>
              <a:gdLst>
                <a:gd name="T0" fmla="*/ 10 w 17"/>
                <a:gd name="T1" fmla="*/ 10 h 10"/>
                <a:gd name="T2" fmla="*/ 17 w 17"/>
                <a:gd name="T3" fmla="*/ 6 h 10"/>
                <a:gd name="T4" fmla="*/ 17 w 17"/>
                <a:gd name="T5" fmla="*/ 4 h 10"/>
                <a:gd name="T6" fmla="*/ 10 w 17"/>
                <a:gd name="T7" fmla="*/ 0 h 10"/>
                <a:gd name="T8" fmla="*/ 7 w 17"/>
                <a:gd name="T9" fmla="*/ 0 h 10"/>
                <a:gd name="T10" fmla="*/ 1 w 17"/>
                <a:gd name="T11" fmla="*/ 4 h 10"/>
                <a:gd name="T12" fmla="*/ 1 w 17"/>
                <a:gd name="T13" fmla="*/ 6 h 10"/>
                <a:gd name="T14" fmla="*/ 7 w 17"/>
                <a:gd name="T15" fmla="*/ 10 h 10"/>
                <a:gd name="T16" fmla="*/ 10 w 17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10"/>
                  </a:moveTo>
                  <a:cubicBezTo>
                    <a:pt x="17" y="6"/>
                    <a:pt x="17" y="6"/>
                    <a:pt x="17" y="6"/>
                  </a:cubicBezTo>
                  <a:cubicBezTo>
                    <a:pt x="17" y="5"/>
                    <a:pt x="17" y="5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7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10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6" name="Freeform 639"/>
            <p:cNvSpPr>
              <a:spLocks/>
            </p:cNvSpPr>
            <p:nvPr userDrawn="1"/>
          </p:nvSpPr>
          <p:spPr bwMode="auto">
            <a:xfrm>
              <a:off x="9569451" y="3938588"/>
              <a:ext cx="26988" cy="15875"/>
            </a:xfrm>
            <a:custGeom>
              <a:avLst/>
              <a:gdLst>
                <a:gd name="T0" fmla="*/ 8 w 17"/>
                <a:gd name="T1" fmla="*/ 0 h 10"/>
                <a:gd name="T2" fmla="*/ 1 w 17"/>
                <a:gd name="T3" fmla="*/ 4 h 10"/>
                <a:gd name="T4" fmla="*/ 1 w 17"/>
                <a:gd name="T5" fmla="*/ 6 h 10"/>
                <a:gd name="T6" fmla="*/ 8 w 17"/>
                <a:gd name="T7" fmla="*/ 10 h 10"/>
                <a:gd name="T8" fmla="*/ 10 w 17"/>
                <a:gd name="T9" fmla="*/ 10 h 10"/>
                <a:gd name="T10" fmla="*/ 17 w 17"/>
                <a:gd name="T11" fmla="*/ 6 h 10"/>
                <a:gd name="T12" fmla="*/ 17 w 17"/>
                <a:gd name="T13" fmla="*/ 4 h 10"/>
                <a:gd name="T14" fmla="*/ 10 w 17"/>
                <a:gd name="T15" fmla="*/ 0 h 10"/>
                <a:gd name="T16" fmla="*/ 8 w 17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8" y="0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5"/>
                    <a:pt x="17" y="5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7" name="Freeform 640"/>
            <p:cNvSpPr>
              <a:spLocks/>
            </p:cNvSpPr>
            <p:nvPr userDrawn="1"/>
          </p:nvSpPr>
          <p:spPr bwMode="auto">
            <a:xfrm>
              <a:off x="9631363" y="3941763"/>
              <a:ext cx="26988" cy="15875"/>
            </a:xfrm>
            <a:custGeom>
              <a:avLst/>
              <a:gdLst>
                <a:gd name="T0" fmla="*/ 10 w 17"/>
                <a:gd name="T1" fmla="*/ 9 h 10"/>
                <a:gd name="T2" fmla="*/ 16 w 17"/>
                <a:gd name="T3" fmla="*/ 5 h 10"/>
                <a:gd name="T4" fmla="*/ 16 w 17"/>
                <a:gd name="T5" fmla="*/ 4 h 10"/>
                <a:gd name="T6" fmla="*/ 9 w 17"/>
                <a:gd name="T7" fmla="*/ 0 h 10"/>
                <a:gd name="T8" fmla="*/ 7 w 17"/>
                <a:gd name="T9" fmla="*/ 0 h 10"/>
                <a:gd name="T10" fmla="*/ 0 w 17"/>
                <a:gd name="T11" fmla="*/ 4 h 10"/>
                <a:gd name="T12" fmla="*/ 0 w 17"/>
                <a:gd name="T13" fmla="*/ 5 h 10"/>
                <a:gd name="T14" fmla="*/ 7 w 17"/>
                <a:gd name="T15" fmla="*/ 9 h 10"/>
                <a:gd name="T16" fmla="*/ 10 w 17"/>
                <a:gd name="T17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9"/>
                  </a:moveTo>
                  <a:cubicBezTo>
                    <a:pt x="16" y="5"/>
                    <a:pt x="16" y="5"/>
                    <a:pt x="16" y="5"/>
                  </a:cubicBezTo>
                  <a:cubicBezTo>
                    <a:pt x="17" y="5"/>
                    <a:pt x="17" y="4"/>
                    <a:pt x="16" y="4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8" y="0"/>
                    <a:pt x="7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10"/>
                    <a:pt x="9" y="10"/>
                    <a:pt x="10" y="9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8" name="Freeform 641"/>
            <p:cNvSpPr>
              <a:spLocks/>
            </p:cNvSpPr>
            <p:nvPr userDrawn="1"/>
          </p:nvSpPr>
          <p:spPr bwMode="auto">
            <a:xfrm>
              <a:off x="9658351" y="3946525"/>
              <a:ext cx="26988" cy="15875"/>
            </a:xfrm>
            <a:custGeom>
              <a:avLst/>
              <a:gdLst>
                <a:gd name="T0" fmla="*/ 9 w 17"/>
                <a:gd name="T1" fmla="*/ 10 h 10"/>
                <a:gd name="T2" fmla="*/ 16 w 17"/>
                <a:gd name="T3" fmla="*/ 6 h 10"/>
                <a:gd name="T4" fmla="*/ 16 w 17"/>
                <a:gd name="T5" fmla="*/ 4 h 10"/>
                <a:gd name="T6" fmla="*/ 9 w 17"/>
                <a:gd name="T7" fmla="*/ 0 h 10"/>
                <a:gd name="T8" fmla="*/ 7 w 17"/>
                <a:gd name="T9" fmla="*/ 0 h 10"/>
                <a:gd name="T10" fmla="*/ 0 w 17"/>
                <a:gd name="T11" fmla="*/ 4 h 10"/>
                <a:gd name="T12" fmla="*/ 0 w 17"/>
                <a:gd name="T13" fmla="*/ 6 h 10"/>
                <a:gd name="T14" fmla="*/ 7 w 17"/>
                <a:gd name="T15" fmla="*/ 10 h 10"/>
                <a:gd name="T16" fmla="*/ 9 w 17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9" y="10"/>
                  </a:moveTo>
                  <a:cubicBezTo>
                    <a:pt x="16" y="6"/>
                    <a:pt x="16" y="6"/>
                    <a:pt x="16" y="6"/>
                  </a:cubicBezTo>
                  <a:cubicBezTo>
                    <a:pt x="17" y="5"/>
                    <a:pt x="17" y="5"/>
                    <a:pt x="16" y="4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8" y="0"/>
                    <a:pt x="7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9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9" name="Freeform 642"/>
            <p:cNvSpPr>
              <a:spLocks/>
            </p:cNvSpPr>
            <p:nvPr userDrawn="1"/>
          </p:nvSpPr>
          <p:spPr bwMode="auto">
            <a:xfrm>
              <a:off x="9553576" y="3948113"/>
              <a:ext cx="26988" cy="15875"/>
            </a:xfrm>
            <a:custGeom>
              <a:avLst/>
              <a:gdLst>
                <a:gd name="T0" fmla="*/ 7 w 17"/>
                <a:gd name="T1" fmla="*/ 0 h 10"/>
                <a:gd name="T2" fmla="*/ 0 w 17"/>
                <a:gd name="T3" fmla="*/ 4 h 10"/>
                <a:gd name="T4" fmla="*/ 0 w 17"/>
                <a:gd name="T5" fmla="*/ 6 h 10"/>
                <a:gd name="T6" fmla="*/ 7 w 17"/>
                <a:gd name="T7" fmla="*/ 10 h 10"/>
                <a:gd name="T8" fmla="*/ 9 w 17"/>
                <a:gd name="T9" fmla="*/ 10 h 10"/>
                <a:gd name="T10" fmla="*/ 16 w 17"/>
                <a:gd name="T11" fmla="*/ 6 h 10"/>
                <a:gd name="T12" fmla="*/ 16 w 17"/>
                <a:gd name="T13" fmla="*/ 4 h 10"/>
                <a:gd name="T14" fmla="*/ 9 w 17"/>
                <a:gd name="T15" fmla="*/ 0 h 10"/>
                <a:gd name="T16" fmla="*/ 7 w 17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7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9" y="10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7" y="5"/>
                    <a:pt x="17" y="5"/>
                    <a:pt x="16" y="4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8" y="0"/>
                    <a:pt x="7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0" name="Freeform 643"/>
            <p:cNvSpPr>
              <a:spLocks/>
            </p:cNvSpPr>
            <p:nvPr userDrawn="1"/>
          </p:nvSpPr>
          <p:spPr bwMode="auto">
            <a:xfrm>
              <a:off x="9575801" y="3952875"/>
              <a:ext cx="28575" cy="15875"/>
            </a:xfrm>
            <a:custGeom>
              <a:avLst/>
              <a:gdLst>
                <a:gd name="T0" fmla="*/ 8 w 18"/>
                <a:gd name="T1" fmla="*/ 1 h 10"/>
                <a:gd name="T2" fmla="*/ 1 w 18"/>
                <a:gd name="T3" fmla="*/ 5 h 10"/>
                <a:gd name="T4" fmla="*/ 1 w 18"/>
                <a:gd name="T5" fmla="*/ 6 h 10"/>
                <a:gd name="T6" fmla="*/ 8 w 18"/>
                <a:gd name="T7" fmla="*/ 10 h 10"/>
                <a:gd name="T8" fmla="*/ 10 w 18"/>
                <a:gd name="T9" fmla="*/ 10 h 10"/>
                <a:gd name="T10" fmla="*/ 17 w 18"/>
                <a:gd name="T11" fmla="*/ 6 h 10"/>
                <a:gd name="T12" fmla="*/ 17 w 18"/>
                <a:gd name="T13" fmla="*/ 5 h 10"/>
                <a:gd name="T14" fmla="*/ 10 w 18"/>
                <a:gd name="T15" fmla="*/ 1 h 10"/>
                <a:gd name="T16" fmla="*/ 8 w 18"/>
                <a:gd name="T1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8" y="1"/>
                  </a:move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9" y="10"/>
                    <a:pt x="10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8" y="6"/>
                    <a:pt x="18" y="5"/>
                    <a:pt x="17" y="5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0"/>
                    <a:pt x="8" y="0"/>
                    <a:pt x="8" y="1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1" name="Freeform 644"/>
            <p:cNvSpPr>
              <a:spLocks/>
            </p:cNvSpPr>
            <p:nvPr userDrawn="1"/>
          </p:nvSpPr>
          <p:spPr bwMode="auto">
            <a:xfrm>
              <a:off x="9640888" y="3956050"/>
              <a:ext cx="26988" cy="15875"/>
            </a:xfrm>
            <a:custGeom>
              <a:avLst/>
              <a:gdLst>
                <a:gd name="T0" fmla="*/ 10 w 17"/>
                <a:gd name="T1" fmla="*/ 10 h 10"/>
                <a:gd name="T2" fmla="*/ 17 w 17"/>
                <a:gd name="T3" fmla="*/ 6 h 10"/>
                <a:gd name="T4" fmla="*/ 17 w 17"/>
                <a:gd name="T5" fmla="*/ 4 h 10"/>
                <a:gd name="T6" fmla="*/ 10 w 17"/>
                <a:gd name="T7" fmla="*/ 1 h 10"/>
                <a:gd name="T8" fmla="*/ 8 w 17"/>
                <a:gd name="T9" fmla="*/ 1 h 10"/>
                <a:gd name="T10" fmla="*/ 1 w 17"/>
                <a:gd name="T11" fmla="*/ 4 h 10"/>
                <a:gd name="T12" fmla="*/ 1 w 17"/>
                <a:gd name="T13" fmla="*/ 6 h 10"/>
                <a:gd name="T14" fmla="*/ 8 w 17"/>
                <a:gd name="T15" fmla="*/ 10 h 10"/>
                <a:gd name="T16" fmla="*/ 10 w 17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10"/>
                  </a:moveTo>
                  <a:cubicBezTo>
                    <a:pt x="17" y="6"/>
                    <a:pt x="17" y="6"/>
                    <a:pt x="17" y="6"/>
                  </a:cubicBezTo>
                  <a:cubicBezTo>
                    <a:pt x="17" y="5"/>
                    <a:pt x="17" y="5"/>
                    <a:pt x="17" y="4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0"/>
                    <a:pt x="8" y="0"/>
                    <a:pt x="8" y="1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10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2" name="Freeform 645"/>
            <p:cNvSpPr>
              <a:spLocks/>
            </p:cNvSpPr>
            <p:nvPr userDrawn="1"/>
          </p:nvSpPr>
          <p:spPr bwMode="auto">
            <a:xfrm>
              <a:off x="9536113" y="3957638"/>
              <a:ext cx="26988" cy="15875"/>
            </a:xfrm>
            <a:custGeom>
              <a:avLst/>
              <a:gdLst>
                <a:gd name="T0" fmla="*/ 8 w 17"/>
                <a:gd name="T1" fmla="*/ 1 h 10"/>
                <a:gd name="T2" fmla="*/ 1 w 17"/>
                <a:gd name="T3" fmla="*/ 4 h 10"/>
                <a:gd name="T4" fmla="*/ 1 w 17"/>
                <a:gd name="T5" fmla="*/ 6 h 10"/>
                <a:gd name="T6" fmla="*/ 8 w 17"/>
                <a:gd name="T7" fmla="*/ 10 h 10"/>
                <a:gd name="T8" fmla="*/ 10 w 17"/>
                <a:gd name="T9" fmla="*/ 10 h 10"/>
                <a:gd name="T10" fmla="*/ 17 w 17"/>
                <a:gd name="T11" fmla="*/ 6 h 10"/>
                <a:gd name="T12" fmla="*/ 17 w 17"/>
                <a:gd name="T13" fmla="*/ 4 h 10"/>
                <a:gd name="T14" fmla="*/ 10 w 17"/>
                <a:gd name="T15" fmla="*/ 1 h 10"/>
                <a:gd name="T16" fmla="*/ 8 w 17"/>
                <a:gd name="T1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8" y="1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5"/>
                    <a:pt x="17" y="5"/>
                    <a:pt x="17" y="4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0"/>
                    <a:pt x="8" y="0"/>
                    <a:pt x="8" y="1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3" name="Freeform 646"/>
            <p:cNvSpPr>
              <a:spLocks/>
            </p:cNvSpPr>
            <p:nvPr userDrawn="1"/>
          </p:nvSpPr>
          <p:spPr bwMode="auto">
            <a:xfrm>
              <a:off x="9559926" y="3962400"/>
              <a:ext cx="26988" cy="15875"/>
            </a:xfrm>
            <a:custGeom>
              <a:avLst/>
              <a:gdLst>
                <a:gd name="T0" fmla="*/ 7 w 17"/>
                <a:gd name="T1" fmla="*/ 1 h 10"/>
                <a:gd name="T2" fmla="*/ 1 w 17"/>
                <a:gd name="T3" fmla="*/ 5 h 10"/>
                <a:gd name="T4" fmla="*/ 1 w 17"/>
                <a:gd name="T5" fmla="*/ 6 h 10"/>
                <a:gd name="T6" fmla="*/ 7 w 17"/>
                <a:gd name="T7" fmla="*/ 10 h 10"/>
                <a:gd name="T8" fmla="*/ 10 w 17"/>
                <a:gd name="T9" fmla="*/ 10 h 10"/>
                <a:gd name="T10" fmla="*/ 16 w 17"/>
                <a:gd name="T11" fmla="*/ 6 h 10"/>
                <a:gd name="T12" fmla="*/ 16 w 17"/>
                <a:gd name="T13" fmla="*/ 5 h 10"/>
                <a:gd name="T14" fmla="*/ 10 w 17"/>
                <a:gd name="T15" fmla="*/ 1 h 10"/>
                <a:gd name="T16" fmla="*/ 7 w 17"/>
                <a:gd name="T1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7" y="1"/>
                  </a:move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7" y="6"/>
                    <a:pt x="17" y="5"/>
                    <a:pt x="16" y="5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0"/>
                    <a:pt x="8" y="0"/>
                    <a:pt x="7" y="1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4" name="Freeform 647"/>
            <p:cNvSpPr>
              <a:spLocks/>
            </p:cNvSpPr>
            <p:nvPr userDrawn="1"/>
          </p:nvSpPr>
          <p:spPr bwMode="auto">
            <a:xfrm>
              <a:off x="9658351" y="3967163"/>
              <a:ext cx="26988" cy="14288"/>
            </a:xfrm>
            <a:custGeom>
              <a:avLst/>
              <a:gdLst>
                <a:gd name="T0" fmla="*/ 10 w 17"/>
                <a:gd name="T1" fmla="*/ 0 h 9"/>
                <a:gd name="T2" fmla="*/ 8 w 17"/>
                <a:gd name="T3" fmla="*/ 0 h 9"/>
                <a:gd name="T4" fmla="*/ 1 w 17"/>
                <a:gd name="T5" fmla="*/ 4 h 9"/>
                <a:gd name="T6" fmla="*/ 1 w 17"/>
                <a:gd name="T7" fmla="*/ 5 h 9"/>
                <a:gd name="T8" fmla="*/ 8 w 17"/>
                <a:gd name="T9" fmla="*/ 9 h 9"/>
                <a:gd name="T10" fmla="*/ 10 w 17"/>
                <a:gd name="T11" fmla="*/ 9 h 9"/>
                <a:gd name="T12" fmla="*/ 17 w 17"/>
                <a:gd name="T13" fmla="*/ 5 h 9"/>
                <a:gd name="T14" fmla="*/ 17 w 17"/>
                <a:gd name="T15" fmla="*/ 4 h 9"/>
                <a:gd name="T16" fmla="*/ 10 w 17"/>
                <a:gd name="T1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9">
                  <a:moveTo>
                    <a:pt x="10" y="0"/>
                  </a:moveTo>
                  <a:cubicBezTo>
                    <a:pt x="9" y="0"/>
                    <a:pt x="8" y="0"/>
                    <a:pt x="8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1" y="5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9" y="9"/>
                    <a:pt x="10" y="9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5"/>
                    <a:pt x="17" y="4"/>
                    <a:pt x="17" y="4"/>
                  </a:cubicBezTo>
                  <a:lnTo>
                    <a:pt x="10" y="0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5" name="Freeform 648"/>
            <p:cNvSpPr>
              <a:spLocks/>
            </p:cNvSpPr>
            <p:nvPr userDrawn="1"/>
          </p:nvSpPr>
          <p:spPr bwMode="auto">
            <a:xfrm>
              <a:off x="9520238" y="3967163"/>
              <a:ext cx="26988" cy="15875"/>
            </a:xfrm>
            <a:custGeom>
              <a:avLst/>
              <a:gdLst>
                <a:gd name="T0" fmla="*/ 7 w 17"/>
                <a:gd name="T1" fmla="*/ 1 h 10"/>
                <a:gd name="T2" fmla="*/ 0 w 17"/>
                <a:gd name="T3" fmla="*/ 5 h 10"/>
                <a:gd name="T4" fmla="*/ 0 w 17"/>
                <a:gd name="T5" fmla="*/ 6 h 10"/>
                <a:gd name="T6" fmla="*/ 7 w 17"/>
                <a:gd name="T7" fmla="*/ 10 h 10"/>
                <a:gd name="T8" fmla="*/ 10 w 17"/>
                <a:gd name="T9" fmla="*/ 10 h 10"/>
                <a:gd name="T10" fmla="*/ 16 w 17"/>
                <a:gd name="T11" fmla="*/ 6 h 10"/>
                <a:gd name="T12" fmla="*/ 16 w 17"/>
                <a:gd name="T13" fmla="*/ 5 h 10"/>
                <a:gd name="T14" fmla="*/ 9 w 17"/>
                <a:gd name="T15" fmla="*/ 1 h 10"/>
                <a:gd name="T16" fmla="*/ 7 w 17"/>
                <a:gd name="T1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7" y="1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7" y="5"/>
                    <a:pt x="17" y="5"/>
                    <a:pt x="16" y="5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8" y="0"/>
                    <a:pt x="7" y="1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6" name="Freeform 649"/>
            <p:cNvSpPr>
              <a:spLocks/>
            </p:cNvSpPr>
            <p:nvPr userDrawn="1"/>
          </p:nvSpPr>
          <p:spPr bwMode="auto">
            <a:xfrm>
              <a:off x="9544051" y="3971925"/>
              <a:ext cx="26988" cy="15875"/>
            </a:xfrm>
            <a:custGeom>
              <a:avLst/>
              <a:gdLst>
                <a:gd name="T0" fmla="*/ 7 w 17"/>
                <a:gd name="T1" fmla="*/ 1 h 10"/>
                <a:gd name="T2" fmla="*/ 0 w 17"/>
                <a:gd name="T3" fmla="*/ 5 h 10"/>
                <a:gd name="T4" fmla="*/ 0 w 17"/>
                <a:gd name="T5" fmla="*/ 6 h 10"/>
                <a:gd name="T6" fmla="*/ 7 w 17"/>
                <a:gd name="T7" fmla="*/ 10 h 10"/>
                <a:gd name="T8" fmla="*/ 9 w 17"/>
                <a:gd name="T9" fmla="*/ 10 h 10"/>
                <a:gd name="T10" fmla="*/ 16 w 17"/>
                <a:gd name="T11" fmla="*/ 6 h 10"/>
                <a:gd name="T12" fmla="*/ 16 w 17"/>
                <a:gd name="T13" fmla="*/ 5 h 10"/>
                <a:gd name="T14" fmla="*/ 9 w 17"/>
                <a:gd name="T15" fmla="*/ 1 h 10"/>
                <a:gd name="T16" fmla="*/ 7 w 17"/>
                <a:gd name="T1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7" y="1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6"/>
                    <a:pt x="0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9" y="10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7" y="6"/>
                    <a:pt x="17" y="5"/>
                    <a:pt x="16" y="5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8" y="0"/>
                    <a:pt x="7" y="1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7" name="Freeform 650"/>
            <p:cNvSpPr>
              <a:spLocks/>
            </p:cNvSpPr>
            <p:nvPr userDrawn="1"/>
          </p:nvSpPr>
          <p:spPr bwMode="auto">
            <a:xfrm>
              <a:off x="9607551" y="3975100"/>
              <a:ext cx="26988" cy="15875"/>
            </a:xfrm>
            <a:custGeom>
              <a:avLst/>
              <a:gdLst>
                <a:gd name="T0" fmla="*/ 10 w 17"/>
                <a:gd name="T1" fmla="*/ 10 h 10"/>
                <a:gd name="T2" fmla="*/ 17 w 17"/>
                <a:gd name="T3" fmla="*/ 6 h 10"/>
                <a:gd name="T4" fmla="*/ 17 w 17"/>
                <a:gd name="T5" fmla="*/ 5 h 10"/>
                <a:gd name="T6" fmla="*/ 10 w 17"/>
                <a:gd name="T7" fmla="*/ 1 h 10"/>
                <a:gd name="T8" fmla="*/ 8 w 17"/>
                <a:gd name="T9" fmla="*/ 1 h 10"/>
                <a:gd name="T10" fmla="*/ 1 w 17"/>
                <a:gd name="T11" fmla="*/ 5 h 10"/>
                <a:gd name="T12" fmla="*/ 1 w 17"/>
                <a:gd name="T13" fmla="*/ 6 h 10"/>
                <a:gd name="T14" fmla="*/ 8 w 17"/>
                <a:gd name="T15" fmla="*/ 10 h 10"/>
                <a:gd name="T16" fmla="*/ 10 w 17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10"/>
                  </a:moveTo>
                  <a:cubicBezTo>
                    <a:pt x="17" y="6"/>
                    <a:pt x="17" y="6"/>
                    <a:pt x="17" y="6"/>
                  </a:cubicBezTo>
                  <a:cubicBezTo>
                    <a:pt x="17" y="6"/>
                    <a:pt x="17" y="5"/>
                    <a:pt x="17" y="5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0"/>
                    <a:pt x="8" y="0"/>
                    <a:pt x="8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10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8" name="Freeform 651"/>
            <p:cNvSpPr>
              <a:spLocks/>
            </p:cNvSpPr>
            <p:nvPr userDrawn="1"/>
          </p:nvSpPr>
          <p:spPr bwMode="auto">
            <a:xfrm>
              <a:off x="9502776" y="3976688"/>
              <a:ext cx="26988" cy="15875"/>
            </a:xfrm>
            <a:custGeom>
              <a:avLst/>
              <a:gdLst>
                <a:gd name="T0" fmla="*/ 8 w 17"/>
                <a:gd name="T1" fmla="*/ 1 h 10"/>
                <a:gd name="T2" fmla="*/ 1 w 17"/>
                <a:gd name="T3" fmla="*/ 5 h 10"/>
                <a:gd name="T4" fmla="*/ 1 w 17"/>
                <a:gd name="T5" fmla="*/ 6 h 10"/>
                <a:gd name="T6" fmla="*/ 8 w 17"/>
                <a:gd name="T7" fmla="*/ 10 h 10"/>
                <a:gd name="T8" fmla="*/ 10 w 17"/>
                <a:gd name="T9" fmla="*/ 10 h 10"/>
                <a:gd name="T10" fmla="*/ 17 w 17"/>
                <a:gd name="T11" fmla="*/ 6 h 10"/>
                <a:gd name="T12" fmla="*/ 17 w 17"/>
                <a:gd name="T13" fmla="*/ 5 h 10"/>
                <a:gd name="T14" fmla="*/ 10 w 17"/>
                <a:gd name="T15" fmla="*/ 1 h 10"/>
                <a:gd name="T16" fmla="*/ 8 w 17"/>
                <a:gd name="T1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8" y="1"/>
                  </a:move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6"/>
                    <a:pt x="17" y="5"/>
                    <a:pt x="17" y="5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0"/>
                    <a:pt x="8" y="0"/>
                    <a:pt x="8" y="1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9" name="Freeform 652"/>
            <p:cNvSpPr>
              <a:spLocks/>
            </p:cNvSpPr>
            <p:nvPr userDrawn="1"/>
          </p:nvSpPr>
          <p:spPr bwMode="auto">
            <a:xfrm>
              <a:off x="9564688" y="3979863"/>
              <a:ext cx="26988" cy="15875"/>
            </a:xfrm>
            <a:custGeom>
              <a:avLst/>
              <a:gdLst>
                <a:gd name="T0" fmla="*/ 10 w 17"/>
                <a:gd name="T1" fmla="*/ 10 h 10"/>
                <a:gd name="T2" fmla="*/ 17 w 17"/>
                <a:gd name="T3" fmla="*/ 6 h 10"/>
                <a:gd name="T4" fmla="*/ 17 w 17"/>
                <a:gd name="T5" fmla="*/ 4 h 10"/>
                <a:gd name="T6" fmla="*/ 10 w 17"/>
                <a:gd name="T7" fmla="*/ 0 h 10"/>
                <a:gd name="T8" fmla="*/ 8 w 17"/>
                <a:gd name="T9" fmla="*/ 0 h 10"/>
                <a:gd name="T10" fmla="*/ 1 w 17"/>
                <a:gd name="T11" fmla="*/ 4 h 10"/>
                <a:gd name="T12" fmla="*/ 1 w 17"/>
                <a:gd name="T13" fmla="*/ 6 h 10"/>
                <a:gd name="T14" fmla="*/ 8 w 17"/>
                <a:gd name="T15" fmla="*/ 10 h 10"/>
                <a:gd name="T16" fmla="*/ 10 w 17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10"/>
                  </a:moveTo>
                  <a:cubicBezTo>
                    <a:pt x="17" y="6"/>
                    <a:pt x="17" y="6"/>
                    <a:pt x="17" y="6"/>
                  </a:cubicBezTo>
                  <a:cubicBezTo>
                    <a:pt x="17" y="5"/>
                    <a:pt x="17" y="5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8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10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0" name="Freeform 653"/>
            <p:cNvSpPr>
              <a:spLocks/>
            </p:cNvSpPr>
            <p:nvPr userDrawn="1"/>
          </p:nvSpPr>
          <p:spPr bwMode="auto">
            <a:xfrm>
              <a:off x="9526588" y="3983038"/>
              <a:ext cx="26988" cy="14288"/>
            </a:xfrm>
            <a:custGeom>
              <a:avLst/>
              <a:gdLst>
                <a:gd name="T0" fmla="*/ 8 w 17"/>
                <a:gd name="T1" fmla="*/ 0 h 9"/>
                <a:gd name="T2" fmla="*/ 1 w 17"/>
                <a:gd name="T3" fmla="*/ 4 h 9"/>
                <a:gd name="T4" fmla="*/ 1 w 17"/>
                <a:gd name="T5" fmla="*/ 5 h 9"/>
                <a:gd name="T6" fmla="*/ 8 w 17"/>
                <a:gd name="T7" fmla="*/ 9 h 9"/>
                <a:gd name="T8" fmla="*/ 10 w 17"/>
                <a:gd name="T9" fmla="*/ 9 h 9"/>
                <a:gd name="T10" fmla="*/ 17 w 17"/>
                <a:gd name="T11" fmla="*/ 5 h 9"/>
                <a:gd name="T12" fmla="*/ 17 w 17"/>
                <a:gd name="T13" fmla="*/ 4 h 9"/>
                <a:gd name="T14" fmla="*/ 10 w 17"/>
                <a:gd name="T15" fmla="*/ 0 h 9"/>
                <a:gd name="T16" fmla="*/ 8 w 17"/>
                <a:gd name="T1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9">
                  <a:moveTo>
                    <a:pt x="8" y="0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1" y="5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9" y="9"/>
                    <a:pt x="10" y="9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5"/>
                    <a:pt x="17" y="4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1" name="Freeform 654"/>
            <p:cNvSpPr>
              <a:spLocks/>
            </p:cNvSpPr>
            <p:nvPr userDrawn="1"/>
          </p:nvSpPr>
          <p:spPr bwMode="auto">
            <a:xfrm>
              <a:off x="9591676" y="3984625"/>
              <a:ext cx="26988" cy="15875"/>
            </a:xfrm>
            <a:custGeom>
              <a:avLst/>
              <a:gdLst>
                <a:gd name="T0" fmla="*/ 10 w 17"/>
                <a:gd name="T1" fmla="*/ 10 h 10"/>
                <a:gd name="T2" fmla="*/ 16 w 17"/>
                <a:gd name="T3" fmla="*/ 6 h 10"/>
                <a:gd name="T4" fmla="*/ 16 w 17"/>
                <a:gd name="T5" fmla="*/ 5 h 10"/>
                <a:gd name="T6" fmla="*/ 9 w 17"/>
                <a:gd name="T7" fmla="*/ 1 h 10"/>
                <a:gd name="T8" fmla="*/ 7 w 17"/>
                <a:gd name="T9" fmla="*/ 1 h 10"/>
                <a:gd name="T10" fmla="*/ 0 w 17"/>
                <a:gd name="T11" fmla="*/ 5 h 10"/>
                <a:gd name="T12" fmla="*/ 0 w 17"/>
                <a:gd name="T13" fmla="*/ 6 h 10"/>
                <a:gd name="T14" fmla="*/ 7 w 17"/>
                <a:gd name="T15" fmla="*/ 10 h 10"/>
                <a:gd name="T16" fmla="*/ 10 w 17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10"/>
                  </a:moveTo>
                  <a:cubicBezTo>
                    <a:pt x="16" y="6"/>
                    <a:pt x="16" y="6"/>
                    <a:pt x="16" y="6"/>
                  </a:cubicBezTo>
                  <a:cubicBezTo>
                    <a:pt x="17" y="6"/>
                    <a:pt x="17" y="5"/>
                    <a:pt x="16" y="5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8" y="0"/>
                    <a:pt x="7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6"/>
                    <a:pt x="0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10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2" name="Freeform 655"/>
            <p:cNvSpPr>
              <a:spLocks/>
            </p:cNvSpPr>
            <p:nvPr userDrawn="1"/>
          </p:nvSpPr>
          <p:spPr bwMode="auto">
            <a:xfrm>
              <a:off x="9548813" y="3989388"/>
              <a:ext cx="26988" cy="15875"/>
            </a:xfrm>
            <a:custGeom>
              <a:avLst/>
              <a:gdLst>
                <a:gd name="T0" fmla="*/ 9 w 17"/>
                <a:gd name="T1" fmla="*/ 10 h 10"/>
                <a:gd name="T2" fmla="*/ 16 w 17"/>
                <a:gd name="T3" fmla="*/ 6 h 10"/>
                <a:gd name="T4" fmla="*/ 16 w 17"/>
                <a:gd name="T5" fmla="*/ 4 h 10"/>
                <a:gd name="T6" fmla="*/ 9 w 17"/>
                <a:gd name="T7" fmla="*/ 0 h 10"/>
                <a:gd name="T8" fmla="*/ 7 w 17"/>
                <a:gd name="T9" fmla="*/ 0 h 10"/>
                <a:gd name="T10" fmla="*/ 0 w 17"/>
                <a:gd name="T11" fmla="*/ 4 h 10"/>
                <a:gd name="T12" fmla="*/ 0 w 17"/>
                <a:gd name="T13" fmla="*/ 6 h 10"/>
                <a:gd name="T14" fmla="*/ 7 w 17"/>
                <a:gd name="T15" fmla="*/ 10 h 10"/>
                <a:gd name="T16" fmla="*/ 9 w 17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9" y="10"/>
                  </a:moveTo>
                  <a:cubicBezTo>
                    <a:pt x="16" y="6"/>
                    <a:pt x="16" y="6"/>
                    <a:pt x="16" y="6"/>
                  </a:cubicBezTo>
                  <a:cubicBezTo>
                    <a:pt x="17" y="5"/>
                    <a:pt x="17" y="5"/>
                    <a:pt x="16" y="4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8" y="0"/>
                    <a:pt x="7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9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3" name="Freeform 656"/>
            <p:cNvSpPr>
              <a:spLocks/>
            </p:cNvSpPr>
            <p:nvPr userDrawn="1"/>
          </p:nvSpPr>
          <p:spPr bwMode="auto">
            <a:xfrm>
              <a:off x="9574213" y="3994150"/>
              <a:ext cx="28575" cy="15875"/>
            </a:xfrm>
            <a:custGeom>
              <a:avLst/>
              <a:gdLst>
                <a:gd name="T0" fmla="*/ 10 w 18"/>
                <a:gd name="T1" fmla="*/ 10 h 10"/>
                <a:gd name="T2" fmla="*/ 17 w 18"/>
                <a:gd name="T3" fmla="*/ 6 h 10"/>
                <a:gd name="T4" fmla="*/ 17 w 18"/>
                <a:gd name="T5" fmla="*/ 5 h 10"/>
                <a:gd name="T6" fmla="*/ 10 w 18"/>
                <a:gd name="T7" fmla="*/ 1 h 10"/>
                <a:gd name="T8" fmla="*/ 8 w 18"/>
                <a:gd name="T9" fmla="*/ 1 h 10"/>
                <a:gd name="T10" fmla="*/ 1 w 18"/>
                <a:gd name="T11" fmla="*/ 5 h 10"/>
                <a:gd name="T12" fmla="*/ 1 w 18"/>
                <a:gd name="T13" fmla="*/ 6 h 10"/>
                <a:gd name="T14" fmla="*/ 8 w 18"/>
                <a:gd name="T15" fmla="*/ 10 h 10"/>
                <a:gd name="T16" fmla="*/ 10 w 18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10" y="10"/>
                  </a:moveTo>
                  <a:cubicBezTo>
                    <a:pt x="17" y="6"/>
                    <a:pt x="17" y="6"/>
                    <a:pt x="17" y="6"/>
                  </a:cubicBezTo>
                  <a:cubicBezTo>
                    <a:pt x="18" y="6"/>
                    <a:pt x="18" y="5"/>
                    <a:pt x="17" y="5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0"/>
                    <a:pt x="8" y="0"/>
                    <a:pt x="8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10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4" name="Freeform 657"/>
            <p:cNvSpPr>
              <a:spLocks/>
            </p:cNvSpPr>
            <p:nvPr userDrawn="1"/>
          </p:nvSpPr>
          <p:spPr bwMode="auto">
            <a:xfrm>
              <a:off x="9531351" y="3998913"/>
              <a:ext cx="26988" cy="15875"/>
            </a:xfrm>
            <a:custGeom>
              <a:avLst/>
              <a:gdLst>
                <a:gd name="T0" fmla="*/ 10 w 17"/>
                <a:gd name="T1" fmla="*/ 10 h 10"/>
                <a:gd name="T2" fmla="*/ 17 w 17"/>
                <a:gd name="T3" fmla="*/ 6 h 10"/>
                <a:gd name="T4" fmla="*/ 17 w 17"/>
                <a:gd name="T5" fmla="*/ 4 h 10"/>
                <a:gd name="T6" fmla="*/ 10 w 17"/>
                <a:gd name="T7" fmla="*/ 1 h 10"/>
                <a:gd name="T8" fmla="*/ 8 w 17"/>
                <a:gd name="T9" fmla="*/ 1 h 10"/>
                <a:gd name="T10" fmla="*/ 1 w 17"/>
                <a:gd name="T11" fmla="*/ 4 h 10"/>
                <a:gd name="T12" fmla="*/ 1 w 17"/>
                <a:gd name="T13" fmla="*/ 6 h 10"/>
                <a:gd name="T14" fmla="*/ 8 w 17"/>
                <a:gd name="T15" fmla="*/ 10 h 10"/>
                <a:gd name="T16" fmla="*/ 10 w 17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10"/>
                  </a:moveTo>
                  <a:cubicBezTo>
                    <a:pt x="17" y="6"/>
                    <a:pt x="17" y="6"/>
                    <a:pt x="17" y="6"/>
                  </a:cubicBezTo>
                  <a:cubicBezTo>
                    <a:pt x="17" y="5"/>
                    <a:pt x="17" y="5"/>
                    <a:pt x="17" y="4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0"/>
                    <a:pt x="8" y="0"/>
                    <a:pt x="8" y="1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10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5" name="Freeform 658"/>
            <p:cNvSpPr>
              <a:spLocks/>
            </p:cNvSpPr>
            <p:nvPr userDrawn="1"/>
          </p:nvSpPr>
          <p:spPr bwMode="auto">
            <a:xfrm>
              <a:off x="9558338" y="4003675"/>
              <a:ext cx="26988" cy="15875"/>
            </a:xfrm>
            <a:custGeom>
              <a:avLst/>
              <a:gdLst>
                <a:gd name="T0" fmla="*/ 10 w 17"/>
                <a:gd name="T1" fmla="*/ 10 h 10"/>
                <a:gd name="T2" fmla="*/ 16 w 17"/>
                <a:gd name="T3" fmla="*/ 6 h 10"/>
                <a:gd name="T4" fmla="*/ 16 w 17"/>
                <a:gd name="T5" fmla="*/ 5 h 10"/>
                <a:gd name="T6" fmla="*/ 10 w 17"/>
                <a:gd name="T7" fmla="*/ 1 h 10"/>
                <a:gd name="T8" fmla="*/ 7 w 17"/>
                <a:gd name="T9" fmla="*/ 1 h 10"/>
                <a:gd name="T10" fmla="*/ 1 w 17"/>
                <a:gd name="T11" fmla="*/ 5 h 10"/>
                <a:gd name="T12" fmla="*/ 1 w 17"/>
                <a:gd name="T13" fmla="*/ 6 h 10"/>
                <a:gd name="T14" fmla="*/ 7 w 17"/>
                <a:gd name="T15" fmla="*/ 10 h 10"/>
                <a:gd name="T16" fmla="*/ 10 w 17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10"/>
                  </a:moveTo>
                  <a:cubicBezTo>
                    <a:pt x="16" y="6"/>
                    <a:pt x="16" y="6"/>
                    <a:pt x="16" y="6"/>
                  </a:cubicBezTo>
                  <a:cubicBezTo>
                    <a:pt x="17" y="6"/>
                    <a:pt x="17" y="5"/>
                    <a:pt x="16" y="5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0"/>
                    <a:pt x="8" y="1"/>
                    <a:pt x="7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10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6" name="Freeform 659"/>
            <p:cNvSpPr>
              <a:spLocks/>
            </p:cNvSpPr>
            <p:nvPr userDrawn="1"/>
          </p:nvSpPr>
          <p:spPr bwMode="auto">
            <a:xfrm>
              <a:off x="9515476" y="4008438"/>
              <a:ext cx="26988" cy="15875"/>
            </a:xfrm>
            <a:custGeom>
              <a:avLst/>
              <a:gdLst>
                <a:gd name="T0" fmla="*/ 7 w 17"/>
                <a:gd name="T1" fmla="*/ 10 h 10"/>
                <a:gd name="T2" fmla="*/ 9 w 17"/>
                <a:gd name="T3" fmla="*/ 10 h 10"/>
                <a:gd name="T4" fmla="*/ 16 w 17"/>
                <a:gd name="T5" fmla="*/ 6 h 10"/>
                <a:gd name="T6" fmla="*/ 16 w 17"/>
                <a:gd name="T7" fmla="*/ 5 h 10"/>
                <a:gd name="T8" fmla="*/ 9 w 17"/>
                <a:gd name="T9" fmla="*/ 1 h 10"/>
                <a:gd name="T10" fmla="*/ 7 w 17"/>
                <a:gd name="T11" fmla="*/ 1 h 10"/>
                <a:gd name="T12" fmla="*/ 0 w 17"/>
                <a:gd name="T13" fmla="*/ 5 h 10"/>
                <a:gd name="T14" fmla="*/ 0 w 17"/>
                <a:gd name="T15" fmla="*/ 6 h 10"/>
                <a:gd name="T16" fmla="*/ 7 w 17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7" y="10"/>
                  </a:moveTo>
                  <a:cubicBezTo>
                    <a:pt x="8" y="10"/>
                    <a:pt x="9" y="10"/>
                    <a:pt x="9" y="10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7" y="5"/>
                    <a:pt x="17" y="5"/>
                    <a:pt x="16" y="5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8" y="0"/>
                    <a:pt x="7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6"/>
                  </a:cubicBezTo>
                  <a:lnTo>
                    <a:pt x="7" y="10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7" name="Freeform 660"/>
            <p:cNvSpPr>
              <a:spLocks/>
            </p:cNvSpPr>
            <p:nvPr userDrawn="1"/>
          </p:nvSpPr>
          <p:spPr bwMode="auto">
            <a:xfrm>
              <a:off x="9540876" y="4014788"/>
              <a:ext cx="28575" cy="14288"/>
            </a:xfrm>
            <a:custGeom>
              <a:avLst/>
              <a:gdLst>
                <a:gd name="T0" fmla="*/ 10 w 18"/>
                <a:gd name="T1" fmla="*/ 9 h 9"/>
                <a:gd name="T2" fmla="*/ 17 w 18"/>
                <a:gd name="T3" fmla="*/ 5 h 9"/>
                <a:gd name="T4" fmla="*/ 17 w 18"/>
                <a:gd name="T5" fmla="*/ 4 h 9"/>
                <a:gd name="T6" fmla="*/ 10 w 18"/>
                <a:gd name="T7" fmla="*/ 0 h 9"/>
                <a:gd name="T8" fmla="*/ 8 w 18"/>
                <a:gd name="T9" fmla="*/ 0 h 9"/>
                <a:gd name="T10" fmla="*/ 1 w 18"/>
                <a:gd name="T11" fmla="*/ 4 h 9"/>
                <a:gd name="T12" fmla="*/ 1 w 18"/>
                <a:gd name="T13" fmla="*/ 5 h 9"/>
                <a:gd name="T14" fmla="*/ 8 w 18"/>
                <a:gd name="T15" fmla="*/ 9 h 9"/>
                <a:gd name="T16" fmla="*/ 10 w 18"/>
                <a:gd name="T17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9">
                  <a:moveTo>
                    <a:pt x="10" y="9"/>
                  </a:moveTo>
                  <a:cubicBezTo>
                    <a:pt x="17" y="5"/>
                    <a:pt x="17" y="5"/>
                    <a:pt x="17" y="5"/>
                  </a:cubicBezTo>
                  <a:cubicBezTo>
                    <a:pt x="18" y="5"/>
                    <a:pt x="18" y="4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9" y="0"/>
                    <a:pt x="8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0" y="5"/>
                    <a:pt x="1" y="5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9" y="9"/>
                    <a:pt x="10" y="9"/>
                    <a:pt x="10" y="9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8" name="Freeform 661"/>
            <p:cNvSpPr>
              <a:spLocks/>
            </p:cNvSpPr>
            <p:nvPr userDrawn="1"/>
          </p:nvSpPr>
          <p:spPr bwMode="auto">
            <a:xfrm>
              <a:off x="9572626" y="3976688"/>
              <a:ext cx="95250" cy="55563"/>
            </a:xfrm>
            <a:custGeom>
              <a:avLst/>
              <a:gdLst>
                <a:gd name="T0" fmla="*/ 53 w 60"/>
                <a:gd name="T1" fmla="*/ 0 h 35"/>
                <a:gd name="T2" fmla="*/ 51 w 60"/>
                <a:gd name="T3" fmla="*/ 0 h 35"/>
                <a:gd name="T4" fmla="*/ 1 w 60"/>
                <a:gd name="T5" fmla="*/ 29 h 35"/>
                <a:gd name="T6" fmla="*/ 0 w 60"/>
                <a:gd name="T7" fmla="*/ 31 h 35"/>
                <a:gd name="T8" fmla="*/ 7 w 60"/>
                <a:gd name="T9" fmla="*/ 35 h 35"/>
                <a:gd name="T10" fmla="*/ 10 w 60"/>
                <a:gd name="T11" fmla="*/ 35 h 35"/>
                <a:gd name="T12" fmla="*/ 60 w 60"/>
                <a:gd name="T13" fmla="*/ 6 h 35"/>
                <a:gd name="T14" fmla="*/ 60 w 60"/>
                <a:gd name="T15" fmla="*/ 4 h 35"/>
                <a:gd name="T16" fmla="*/ 53 w 60"/>
                <a:gd name="T17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0" h="35">
                  <a:moveTo>
                    <a:pt x="53" y="0"/>
                  </a:moveTo>
                  <a:cubicBezTo>
                    <a:pt x="52" y="0"/>
                    <a:pt x="51" y="0"/>
                    <a:pt x="51" y="0"/>
                  </a:cubicBezTo>
                  <a:cubicBezTo>
                    <a:pt x="1" y="29"/>
                    <a:pt x="1" y="29"/>
                    <a:pt x="1" y="29"/>
                  </a:cubicBezTo>
                  <a:cubicBezTo>
                    <a:pt x="0" y="30"/>
                    <a:pt x="0" y="30"/>
                    <a:pt x="0" y="31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8" y="35"/>
                    <a:pt x="9" y="35"/>
                    <a:pt x="10" y="35"/>
                  </a:cubicBezTo>
                  <a:cubicBezTo>
                    <a:pt x="60" y="6"/>
                    <a:pt x="60" y="6"/>
                    <a:pt x="60" y="6"/>
                  </a:cubicBezTo>
                  <a:cubicBezTo>
                    <a:pt x="60" y="5"/>
                    <a:pt x="60" y="4"/>
                    <a:pt x="60" y="4"/>
                  </a:cubicBezTo>
                  <a:lnTo>
                    <a:pt x="53" y="0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9" name="Freeform 662"/>
            <p:cNvSpPr>
              <a:spLocks/>
            </p:cNvSpPr>
            <p:nvPr userDrawn="1"/>
          </p:nvSpPr>
          <p:spPr bwMode="auto">
            <a:xfrm>
              <a:off x="9525001" y="4024313"/>
              <a:ext cx="26988" cy="15875"/>
            </a:xfrm>
            <a:custGeom>
              <a:avLst/>
              <a:gdLst>
                <a:gd name="T0" fmla="*/ 7 w 17"/>
                <a:gd name="T1" fmla="*/ 9 h 10"/>
                <a:gd name="T2" fmla="*/ 10 w 17"/>
                <a:gd name="T3" fmla="*/ 9 h 10"/>
                <a:gd name="T4" fmla="*/ 16 w 17"/>
                <a:gd name="T5" fmla="*/ 5 h 10"/>
                <a:gd name="T6" fmla="*/ 16 w 17"/>
                <a:gd name="T7" fmla="*/ 4 h 10"/>
                <a:gd name="T8" fmla="*/ 10 w 17"/>
                <a:gd name="T9" fmla="*/ 0 h 10"/>
                <a:gd name="T10" fmla="*/ 7 w 17"/>
                <a:gd name="T11" fmla="*/ 0 h 10"/>
                <a:gd name="T12" fmla="*/ 1 w 17"/>
                <a:gd name="T13" fmla="*/ 4 h 10"/>
                <a:gd name="T14" fmla="*/ 1 w 17"/>
                <a:gd name="T15" fmla="*/ 5 h 10"/>
                <a:gd name="T16" fmla="*/ 7 w 17"/>
                <a:gd name="T17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7" y="9"/>
                  </a:moveTo>
                  <a:cubicBezTo>
                    <a:pt x="8" y="10"/>
                    <a:pt x="9" y="10"/>
                    <a:pt x="10" y="9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7" y="5"/>
                    <a:pt x="17" y="4"/>
                    <a:pt x="16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7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1" y="5"/>
                  </a:cubicBezTo>
                  <a:lnTo>
                    <a:pt x="7" y="9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0" name="Freeform 663"/>
            <p:cNvSpPr>
              <a:spLocks/>
            </p:cNvSpPr>
            <p:nvPr userDrawn="1"/>
          </p:nvSpPr>
          <p:spPr bwMode="auto">
            <a:xfrm>
              <a:off x="9555163" y="4025900"/>
              <a:ext cx="26988" cy="15875"/>
            </a:xfrm>
            <a:custGeom>
              <a:avLst/>
              <a:gdLst>
                <a:gd name="T0" fmla="*/ 10 w 17"/>
                <a:gd name="T1" fmla="*/ 1 h 10"/>
                <a:gd name="T2" fmla="*/ 8 w 17"/>
                <a:gd name="T3" fmla="*/ 1 h 10"/>
                <a:gd name="T4" fmla="*/ 1 w 17"/>
                <a:gd name="T5" fmla="*/ 5 h 10"/>
                <a:gd name="T6" fmla="*/ 1 w 17"/>
                <a:gd name="T7" fmla="*/ 6 h 10"/>
                <a:gd name="T8" fmla="*/ 8 w 17"/>
                <a:gd name="T9" fmla="*/ 10 h 10"/>
                <a:gd name="T10" fmla="*/ 10 w 17"/>
                <a:gd name="T11" fmla="*/ 10 h 10"/>
                <a:gd name="T12" fmla="*/ 17 w 17"/>
                <a:gd name="T13" fmla="*/ 6 h 10"/>
                <a:gd name="T14" fmla="*/ 17 w 17"/>
                <a:gd name="T15" fmla="*/ 5 h 10"/>
                <a:gd name="T16" fmla="*/ 10 w 17"/>
                <a:gd name="T1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1"/>
                  </a:moveTo>
                  <a:cubicBezTo>
                    <a:pt x="9" y="0"/>
                    <a:pt x="8" y="0"/>
                    <a:pt x="8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6"/>
                    <a:pt x="17" y="5"/>
                    <a:pt x="17" y="5"/>
                  </a:cubicBezTo>
                  <a:lnTo>
                    <a:pt x="10" y="1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1" name="Freeform 664"/>
            <p:cNvSpPr>
              <a:spLocks/>
            </p:cNvSpPr>
            <p:nvPr userDrawn="1"/>
          </p:nvSpPr>
          <p:spPr bwMode="auto">
            <a:xfrm>
              <a:off x="9510713" y="3992563"/>
              <a:ext cx="26988" cy="15875"/>
            </a:xfrm>
            <a:custGeom>
              <a:avLst/>
              <a:gdLst>
                <a:gd name="T0" fmla="*/ 7 w 17"/>
                <a:gd name="T1" fmla="*/ 0 h 10"/>
                <a:gd name="T2" fmla="*/ 0 w 17"/>
                <a:gd name="T3" fmla="*/ 4 h 10"/>
                <a:gd name="T4" fmla="*/ 0 w 17"/>
                <a:gd name="T5" fmla="*/ 5 h 10"/>
                <a:gd name="T6" fmla="*/ 7 w 17"/>
                <a:gd name="T7" fmla="*/ 9 h 10"/>
                <a:gd name="T8" fmla="*/ 9 w 17"/>
                <a:gd name="T9" fmla="*/ 9 h 10"/>
                <a:gd name="T10" fmla="*/ 16 w 17"/>
                <a:gd name="T11" fmla="*/ 5 h 10"/>
                <a:gd name="T12" fmla="*/ 16 w 17"/>
                <a:gd name="T13" fmla="*/ 4 h 10"/>
                <a:gd name="T14" fmla="*/ 9 w 17"/>
                <a:gd name="T15" fmla="*/ 0 h 10"/>
                <a:gd name="T16" fmla="*/ 7 w 17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7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10"/>
                    <a:pt x="9" y="10"/>
                    <a:pt x="9" y="9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7" y="5"/>
                    <a:pt x="17" y="4"/>
                    <a:pt x="16" y="4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8" y="0"/>
                    <a:pt x="7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2" name="Freeform 665"/>
            <p:cNvSpPr>
              <a:spLocks/>
            </p:cNvSpPr>
            <p:nvPr userDrawn="1"/>
          </p:nvSpPr>
          <p:spPr bwMode="auto">
            <a:xfrm>
              <a:off x="9598026" y="3960813"/>
              <a:ext cx="26988" cy="15875"/>
            </a:xfrm>
            <a:custGeom>
              <a:avLst/>
              <a:gdLst>
                <a:gd name="T0" fmla="*/ 10 w 17"/>
                <a:gd name="T1" fmla="*/ 9 h 10"/>
                <a:gd name="T2" fmla="*/ 16 w 17"/>
                <a:gd name="T3" fmla="*/ 6 h 10"/>
                <a:gd name="T4" fmla="*/ 16 w 17"/>
                <a:gd name="T5" fmla="*/ 4 h 10"/>
                <a:gd name="T6" fmla="*/ 10 w 17"/>
                <a:gd name="T7" fmla="*/ 0 h 10"/>
                <a:gd name="T8" fmla="*/ 7 w 17"/>
                <a:gd name="T9" fmla="*/ 0 h 10"/>
                <a:gd name="T10" fmla="*/ 1 w 17"/>
                <a:gd name="T11" fmla="*/ 4 h 10"/>
                <a:gd name="T12" fmla="*/ 1 w 17"/>
                <a:gd name="T13" fmla="*/ 6 h 10"/>
                <a:gd name="T14" fmla="*/ 7 w 17"/>
                <a:gd name="T15" fmla="*/ 9 h 10"/>
                <a:gd name="T16" fmla="*/ 10 w 17"/>
                <a:gd name="T17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9"/>
                  </a:moveTo>
                  <a:cubicBezTo>
                    <a:pt x="16" y="6"/>
                    <a:pt x="16" y="6"/>
                    <a:pt x="16" y="6"/>
                  </a:cubicBezTo>
                  <a:cubicBezTo>
                    <a:pt x="17" y="5"/>
                    <a:pt x="17" y="5"/>
                    <a:pt x="16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7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10"/>
                    <a:pt x="9" y="10"/>
                    <a:pt x="10" y="9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3" name="Freeform 666"/>
            <p:cNvSpPr>
              <a:spLocks/>
            </p:cNvSpPr>
            <p:nvPr userDrawn="1"/>
          </p:nvSpPr>
          <p:spPr bwMode="auto">
            <a:xfrm>
              <a:off x="9625013" y="3965575"/>
              <a:ext cx="26988" cy="15875"/>
            </a:xfrm>
            <a:custGeom>
              <a:avLst/>
              <a:gdLst>
                <a:gd name="T0" fmla="*/ 9 w 17"/>
                <a:gd name="T1" fmla="*/ 10 h 10"/>
                <a:gd name="T2" fmla="*/ 16 w 17"/>
                <a:gd name="T3" fmla="*/ 6 h 10"/>
                <a:gd name="T4" fmla="*/ 16 w 17"/>
                <a:gd name="T5" fmla="*/ 5 h 10"/>
                <a:gd name="T6" fmla="*/ 9 w 17"/>
                <a:gd name="T7" fmla="*/ 1 h 10"/>
                <a:gd name="T8" fmla="*/ 7 w 17"/>
                <a:gd name="T9" fmla="*/ 1 h 10"/>
                <a:gd name="T10" fmla="*/ 0 w 17"/>
                <a:gd name="T11" fmla="*/ 5 h 10"/>
                <a:gd name="T12" fmla="*/ 0 w 17"/>
                <a:gd name="T13" fmla="*/ 6 h 10"/>
                <a:gd name="T14" fmla="*/ 7 w 17"/>
                <a:gd name="T15" fmla="*/ 10 h 10"/>
                <a:gd name="T16" fmla="*/ 9 w 17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9" y="10"/>
                  </a:moveTo>
                  <a:cubicBezTo>
                    <a:pt x="16" y="6"/>
                    <a:pt x="16" y="6"/>
                    <a:pt x="16" y="6"/>
                  </a:cubicBezTo>
                  <a:cubicBezTo>
                    <a:pt x="17" y="5"/>
                    <a:pt x="17" y="5"/>
                    <a:pt x="16" y="5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8" y="0"/>
                    <a:pt x="7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9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4" name="Freeform 667"/>
            <p:cNvSpPr>
              <a:spLocks/>
            </p:cNvSpPr>
            <p:nvPr userDrawn="1"/>
          </p:nvSpPr>
          <p:spPr bwMode="auto">
            <a:xfrm>
              <a:off x="9613901" y="3951288"/>
              <a:ext cx="28575" cy="15875"/>
            </a:xfrm>
            <a:custGeom>
              <a:avLst/>
              <a:gdLst>
                <a:gd name="T0" fmla="*/ 10 w 18"/>
                <a:gd name="T1" fmla="*/ 9 h 10"/>
                <a:gd name="T2" fmla="*/ 17 w 18"/>
                <a:gd name="T3" fmla="*/ 5 h 10"/>
                <a:gd name="T4" fmla="*/ 17 w 18"/>
                <a:gd name="T5" fmla="*/ 4 h 10"/>
                <a:gd name="T6" fmla="*/ 10 w 18"/>
                <a:gd name="T7" fmla="*/ 0 h 10"/>
                <a:gd name="T8" fmla="*/ 8 w 18"/>
                <a:gd name="T9" fmla="*/ 0 h 10"/>
                <a:gd name="T10" fmla="*/ 1 w 18"/>
                <a:gd name="T11" fmla="*/ 4 h 10"/>
                <a:gd name="T12" fmla="*/ 1 w 18"/>
                <a:gd name="T13" fmla="*/ 5 h 10"/>
                <a:gd name="T14" fmla="*/ 8 w 18"/>
                <a:gd name="T15" fmla="*/ 9 h 10"/>
                <a:gd name="T16" fmla="*/ 10 w 18"/>
                <a:gd name="T17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10" y="9"/>
                  </a:moveTo>
                  <a:cubicBezTo>
                    <a:pt x="17" y="5"/>
                    <a:pt x="17" y="5"/>
                    <a:pt x="17" y="5"/>
                  </a:cubicBezTo>
                  <a:cubicBezTo>
                    <a:pt x="18" y="5"/>
                    <a:pt x="18" y="5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8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1" y="5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9" y="10"/>
                    <a:pt x="10" y="10"/>
                    <a:pt x="10" y="9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5" name="Freeform 668"/>
            <p:cNvSpPr>
              <a:spLocks/>
            </p:cNvSpPr>
            <p:nvPr userDrawn="1"/>
          </p:nvSpPr>
          <p:spPr bwMode="auto">
            <a:xfrm>
              <a:off x="9593263" y="3943350"/>
              <a:ext cx="26988" cy="15875"/>
            </a:xfrm>
            <a:custGeom>
              <a:avLst/>
              <a:gdLst>
                <a:gd name="T0" fmla="*/ 7 w 17"/>
                <a:gd name="T1" fmla="*/ 1 h 10"/>
                <a:gd name="T2" fmla="*/ 0 w 17"/>
                <a:gd name="T3" fmla="*/ 5 h 10"/>
                <a:gd name="T4" fmla="*/ 1 w 17"/>
                <a:gd name="T5" fmla="*/ 6 h 10"/>
                <a:gd name="T6" fmla="*/ 7 w 17"/>
                <a:gd name="T7" fmla="*/ 10 h 10"/>
                <a:gd name="T8" fmla="*/ 10 w 17"/>
                <a:gd name="T9" fmla="*/ 10 h 10"/>
                <a:gd name="T10" fmla="*/ 16 w 17"/>
                <a:gd name="T11" fmla="*/ 6 h 10"/>
                <a:gd name="T12" fmla="*/ 16 w 17"/>
                <a:gd name="T13" fmla="*/ 5 h 10"/>
                <a:gd name="T14" fmla="*/ 10 w 17"/>
                <a:gd name="T15" fmla="*/ 1 h 10"/>
                <a:gd name="T16" fmla="*/ 7 w 17"/>
                <a:gd name="T1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7" y="1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7" y="6"/>
                    <a:pt x="17" y="5"/>
                    <a:pt x="16" y="5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0"/>
                    <a:pt x="8" y="0"/>
                    <a:pt x="7" y="1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6" name="Freeform 669"/>
            <p:cNvSpPr>
              <a:spLocks/>
            </p:cNvSpPr>
            <p:nvPr userDrawn="1"/>
          </p:nvSpPr>
          <p:spPr bwMode="auto">
            <a:xfrm>
              <a:off x="9674226" y="3889375"/>
              <a:ext cx="39688" cy="22225"/>
            </a:xfrm>
            <a:custGeom>
              <a:avLst/>
              <a:gdLst>
                <a:gd name="T0" fmla="*/ 15 w 25"/>
                <a:gd name="T1" fmla="*/ 0 h 14"/>
                <a:gd name="T2" fmla="*/ 1 w 25"/>
                <a:gd name="T3" fmla="*/ 9 h 14"/>
                <a:gd name="T4" fmla="*/ 1 w 25"/>
                <a:gd name="T5" fmla="*/ 10 h 14"/>
                <a:gd name="T6" fmla="*/ 8 w 25"/>
                <a:gd name="T7" fmla="*/ 14 h 14"/>
                <a:gd name="T8" fmla="*/ 10 w 25"/>
                <a:gd name="T9" fmla="*/ 14 h 14"/>
                <a:gd name="T10" fmla="*/ 24 w 25"/>
                <a:gd name="T11" fmla="*/ 6 h 14"/>
                <a:gd name="T12" fmla="*/ 24 w 25"/>
                <a:gd name="T13" fmla="*/ 4 h 14"/>
                <a:gd name="T14" fmla="*/ 17 w 25"/>
                <a:gd name="T15" fmla="*/ 0 h 14"/>
                <a:gd name="T16" fmla="*/ 15 w 25"/>
                <a:gd name="T1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14">
                  <a:moveTo>
                    <a:pt x="15" y="0"/>
                  </a:moveTo>
                  <a:cubicBezTo>
                    <a:pt x="1" y="9"/>
                    <a:pt x="1" y="9"/>
                    <a:pt x="1" y="9"/>
                  </a:cubicBezTo>
                  <a:cubicBezTo>
                    <a:pt x="0" y="9"/>
                    <a:pt x="1" y="10"/>
                    <a:pt x="1" y="10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9" y="14"/>
                    <a:pt x="9" y="14"/>
                    <a:pt x="10" y="14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5" y="5"/>
                    <a:pt x="25" y="5"/>
                    <a:pt x="24" y="4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7" y="0"/>
                    <a:pt x="16" y="0"/>
                    <a:pt x="15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7" name="Freeform 670"/>
            <p:cNvSpPr>
              <a:spLocks/>
            </p:cNvSpPr>
            <p:nvPr userDrawn="1"/>
          </p:nvSpPr>
          <p:spPr bwMode="auto">
            <a:xfrm>
              <a:off x="9659938" y="3905250"/>
              <a:ext cx="26988" cy="15875"/>
            </a:xfrm>
            <a:custGeom>
              <a:avLst/>
              <a:gdLst>
                <a:gd name="T0" fmla="*/ 7 w 17"/>
                <a:gd name="T1" fmla="*/ 0 h 10"/>
                <a:gd name="T2" fmla="*/ 0 w 17"/>
                <a:gd name="T3" fmla="*/ 4 h 10"/>
                <a:gd name="T4" fmla="*/ 0 w 17"/>
                <a:gd name="T5" fmla="*/ 6 h 10"/>
                <a:gd name="T6" fmla="*/ 7 w 17"/>
                <a:gd name="T7" fmla="*/ 10 h 10"/>
                <a:gd name="T8" fmla="*/ 9 w 17"/>
                <a:gd name="T9" fmla="*/ 10 h 10"/>
                <a:gd name="T10" fmla="*/ 16 w 17"/>
                <a:gd name="T11" fmla="*/ 6 h 10"/>
                <a:gd name="T12" fmla="*/ 16 w 17"/>
                <a:gd name="T13" fmla="*/ 4 h 10"/>
                <a:gd name="T14" fmla="*/ 9 w 17"/>
                <a:gd name="T15" fmla="*/ 0 h 10"/>
                <a:gd name="T16" fmla="*/ 7 w 17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7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9" y="10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7" y="5"/>
                    <a:pt x="17" y="5"/>
                    <a:pt x="16" y="4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8" y="0"/>
                    <a:pt x="7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8" name="Freeform 671"/>
            <p:cNvSpPr>
              <a:spLocks/>
            </p:cNvSpPr>
            <p:nvPr userDrawn="1"/>
          </p:nvSpPr>
          <p:spPr bwMode="auto">
            <a:xfrm>
              <a:off x="9721851" y="3889375"/>
              <a:ext cx="26988" cy="15875"/>
            </a:xfrm>
            <a:custGeom>
              <a:avLst/>
              <a:gdLst>
                <a:gd name="T0" fmla="*/ 10 w 17"/>
                <a:gd name="T1" fmla="*/ 10 h 10"/>
                <a:gd name="T2" fmla="*/ 16 w 17"/>
                <a:gd name="T3" fmla="*/ 6 h 10"/>
                <a:gd name="T4" fmla="*/ 16 w 17"/>
                <a:gd name="T5" fmla="*/ 4 h 10"/>
                <a:gd name="T6" fmla="*/ 9 w 17"/>
                <a:gd name="T7" fmla="*/ 0 h 10"/>
                <a:gd name="T8" fmla="*/ 7 w 17"/>
                <a:gd name="T9" fmla="*/ 0 h 10"/>
                <a:gd name="T10" fmla="*/ 0 w 17"/>
                <a:gd name="T11" fmla="*/ 4 h 10"/>
                <a:gd name="T12" fmla="*/ 0 w 17"/>
                <a:gd name="T13" fmla="*/ 6 h 10"/>
                <a:gd name="T14" fmla="*/ 7 w 17"/>
                <a:gd name="T15" fmla="*/ 10 h 10"/>
                <a:gd name="T16" fmla="*/ 10 w 17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10"/>
                  </a:moveTo>
                  <a:cubicBezTo>
                    <a:pt x="16" y="6"/>
                    <a:pt x="16" y="6"/>
                    <a:pt x="16" y="6"/>
                  </a:cubicBezTo>
                  <a:cubicBezTo>
                    <a:pt x="17" y="5"/>
                    <a:pt x="17" y="5"/>
                    <a:pt x="16" y="4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8" y="0"/>
                    <a:pt x="7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10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9" name="Freeform 672"/>
            <p:cNvSpPr>
              <a:spLocks/>
            </p:cNvSpPr>
            <p:nvPr userDrawn="1"/>
          </p:nvSpPr>
          <p:spPr bwMode="auto">
            <a:xfrm>
              <a:off x="9731376" y="3933825"/>
              <a:ext cx="19050" cy="11113"/>
            </a:xfrm>
            <a:custGeom>
              <a:avLst/>
              <a:gdLst>
                <a:gd name="T0" fmla="*/ 9 w 12"/>
                <a:gd name="T1" fmla="*/ 0 h 7"/>
                <a:gd name="T2" fmla="*/ 8 w 12"/>
                <a:gd name="T3" fmla="*/ 0 h 7"/>
                <a:gd name="T4" fmla="*/ 0 w 12"/>
                <a:gd name="T5" fmla="*/ 4 h 7"/>
                <a:gd name="T6" fmla="*/ 0 w 12"/>
                <a:gd name="T7" fmla="*/ 5 h 7"/>
                <a:gd name="T8" fmla="*/ 3 w 12"/>
                <a:gd name="T9" fmla="*/ 7 h 7"/>
                <a:gd name="T10" fmla="*/ 4 w 12"/>
                <a:gd name="T11" fmla="*/ 7 h 7"/>
                <a:gd name="T12" fmla="*/ 12 w 12"/>
                <a:gd name="T13" fmla="*/ 2 h 7"/>
                <a:gd name="T14" fmla="*/ 12 w 12"/>
                <a:gd name="T15" fmla="*/ 2 h 7"/>
                <a:gd name="T16" fmla="*/ 9 w 12"/>
                <a:gd name="T1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7">
                  <a:moveTo>
                    <a:pt x="9" y="0"/>
                  </a:moveTo>
                  <a:lnTo>
                    <a:pt x="8" y="0"/>
                  </a:lnTo>
                  <a:lnTo>
                    <a:pt x="0" y="4"/>
                  </a:lnTo>
                  <a:lnTo>
                    <a:pt x="0" y="5"/>
                  </a:lnTo>
                  <a:lnTo>
                    <a:pt x="3" y="7"/>
                  </a:lnTo>
                  <a:lnTo>
                    <a:pt x="4" y="7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0" name="Freeform 673"/>
            <p:cNvSpPr>
              <a:spLocks/>
            </p:cNvSpPr>
            <p:nvPr userDrawn="1"/>
          </p:nvSpPr>
          <p:spPr bwMode="auto">
            <a:xfrm>
              <a:off x="9723438" y="3929063"/>
              <a:ext cx="19050" cy="11113"/>
            </a:xfrm>
            <a:custGeom>
              <a:avLst/>
              <a:gdLst>
                <a:gd name="T0" fmla="*/ 8 w 12"/>
                <a:gd name="T1" fmla="*/ 0 h 7"/>
                <a:gd name="T2" fmla="*/ 0 w 12"/>
                <a:gd name="T3" fmla="*/ 4 h 7"/>
                <a:gd name="T4" fmla="*/ 0 w 12"/>
                <a:gd name="T5" fmla="*/ 5 h 7"/>
                <a:gd name="T6" fmla="*/ 3 w 12"/>
                <a:gd name="T7" fmla="*/ 7 h 7"/>
                <a:gd name="T8" fmla="*/ 4 w 12"/>
                <a:gd name="T9" fmla="*/ 7 h 7"/>
                <a:gd name="T10" fmla="*/ 12 w 12"/>
                <a:gd name="T11" fmla="*/ 2 h 7"/>
                <a:gd name="T12" fmla="*/ 12 w 12"/>
                <a:gd name="T13" fmla="*/ 2 h 7"/>
                <a:gd name="T14" fmla="*/ 9 w 12"/>
                <a:gd name="T15" fmla="*/ 0 h 7"/>
                <a:gd name="T16" fmla="*/ 8 w 12"/>
                <a:gd name="T1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7">
                  <a:moveTo>
                    <a:pt x="8" y="0"/>
                  </a:moveTo>
                  <a:lnTo>
                    <a:pt x="0" y="4"/>
                  </a:lnTo>
                  <a:lnTo>
                    <a:pt x="0" y="5"/>
                  </a:lnTo>
                  <a:lnTo>
                    <a:pt x="3" y="7"/>
                  </a:lnTo>
                  <a:lnTo>
                    <a:pt x="4" y="7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9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1" name="Freeform 674"/>
            <p:cNvSpPr>
              <a:spLocks/>
            </p:cNvSpPr>
            <p:nvPr userDrawn="1"/>
          </p:nvSpPr>
          <p:spPr bwMode="auto">
            <a:xfrm>
              <a:off x="9715501" y="3941763"/>
              <a:ext cx="19050" cy="11113"/>
            </a:xfrm>
            <a:custGeom>
              <a:avLst/>
              <a:gdLst>
                <a:gd name="T0" fmla="*/ 9 w 12"/>
                <a:gd name="T1" fmla="*/ 0 h 7"/>
                <a:gd name="T2" fmla="*/ 8 w 12"/>
                <a:gd name="T3" fmla="*/ 0 h 7"/>
                <a:gd name="T4" fmla="*/ 0 w 12"/>
                <a:gd name="T5" fmla="*/ 5 h 7"/>
                <a:gd name="T6" fmla="*/ 0 w 12"/>
                <a:gd name="T7" fmla="*/ 5 h 7"/>
                <a:gd name="T8" fmla="*/ 4 w 12"/>
                <a:gd name="T9" fmla="*/ 7 h 7"/>
                <a:gd name="T10" fmla="*/ 5 w 12"/>
                <a:gd name="T11" fmla="*/ 7 h 7"/>
                <a:gd name="T12" fmla="*/ 12 w 12"/>
                <a:gd name="T13" fmla="*/ 3 h 7"/>
                <a:gd name="T14" fmla="*/ 12 w 12"/>
                <a:gd name="T15" fmla="*/ 2 h 7"/>
                <a:gd name="T16" fmla="*/ 9 w 12"/>
                <a:gd name="T1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7">
                  <a:moveTo>
                    <a:pt x="9" y="0"/>
                  </a:moveTo>
                  <a:lnTo>
                    <a:pt x="8" y="0"/>
                  </a:lnTo>
                  <a:lnTo>
                    <a:pt x="0" y="5"/>
                  </a:lnTo>
                  <a:lnTo>
                    <a:pt x="0" y="5"/>
                  </a:lnTo>
                  <a:lnTo>
                    <a:pt x="4" y="7"/>
                  </a:lnTo>
                  <a:lnTo>
                    <a:pt x="5" y="7"/>
                  </a:lnTo>
                  <a:lnTo>
                    <a:pt x="12" y="3"/>
                  </a:lnTo>
                  <a:lnTo>
                    <a:pt x="12" y="2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2" name="Freeform 675"/>
            <p:cNvSpPr>
              <a:spLocks/>
            </p:cNvSpPr>
            <p:nvPr userDrawn="1"/>
          </p:nvSpPr>
          <p:spPr bwMode="auto">
            <a:xfrm>
              <a:off x="9680576" y="3898900"/>
              <a:ext cx="50800" cy="30163"/>
            </a:xfrm>
            <a:custGeom>
              <a:avLst/>
              <a:gdLst>
                <a:gd name="T0" fmla="*/ 10 w 32"/>
                <a:gd name="T1" fmla="*/ 18 h 19"/>
                <a:gd name="T2" fmla="*/ 31 w 32"/>
                <a:gd name="T3" fmla="*/ 6 h 19"/>
                <a:gd name="T4" fmla="*/ 31 w 32"/>
                <a:gd name="T5" fmla="*/ 5 h 19"/>
                <a:gd name="T6" fmla="*/ 24 w 32"/>
                <a:gd name="T7" fmla="*/ 1 h 19"/>
                <a:gd name="T8" fmla="*/ 22 w 32"/>
                <a:gd name="T9" fmla="*/ 1 h 19"/>
                <a:gd name="T10" fmla="*/ 1 w 32"/>
                <a:gd name="T11" fmla="*/ 13 h 19"/>
                <a:gd name="T12" fmla="*/ 1 w 32"/>
                <a:gd name="T13" fmla="*/ 14 h 19"/>
                <a:gd name="T14" fmla="*/ 8 w 32"/>
                <a:gd name="T15" fmla="*/ 18 h 19"/>
                <a:gd name="T16" fmla="*/ 10 w 32"/>
                <a:gd name="T17" fmla="*/ 18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" h="19">
                  <a:moveTo>
                    <a:pt x="10" y="18"/>
                  </a:moveTo>
                  <a:cubicBezTo>
                    <a:pt x="31" y="6"/>
                    <a:pt x="31" y="6"/>
                    <a:pt x="31" y="6"/>
                  </a:cubicBezTo>
                  <a:cubicBezTo>
                    <a:pt x="32" y="6"/>
                    <a:pt x="32" y="5"/>
                    <a:pt x="31" y="5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4" y="0"/>
                    <a:pt x="23" y="0"/>
                    <a:pt x="22" y="1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0" y="13"/>
                    <a:pt x="0" y="14"/>
                    <a:pt x="1" y="14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9"/>
                    <a:pt x="10" y="19"/>
                    <a:pt x="10" y="18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3" name="Freeform 676"/>
            <p:cNvSpPr>
              <a:spLocks/>
            </p:cNvSpPr>
            <p:nvPr userDrawn="1"/>
          </p:nvSpPr>
          <p:spPr bwMode="auto">
            <a:xfrm>
              <a:off x="9664701" y="3922713"/>
              <a:ext cx="26988" cy="15875"/>
            </a:xfrm>
            <a:custGeom>
              <a:avLst/>
              <a:gdLst>
                <a:gd name="T0" fmla="*/ 9 w 17"/>
                <a:gd name="T1" fmla="*/ 9 h 10"/>
                <a:gd name="T2" fmla="*/ 16 w 17"/>
                <a:gd name="T3" fmla="*/ 5 h 10"/>
                <a:gd name="T4" fmla="*/ 16 w 17"/>
                <a:gd name="T5" fmla="*/ 4 h 10"/>
                <a:gd name="T6" fmla="*/ 9 w 17"/>
                <a:gd name="T7" fmla="*/ 0 h 10"/>
                <a:gd name="T8" fmla="*/ 7 w 17"/>
                <a:gd name="T9" fmla="*/ 0 h 10"/>
                <a:gd name="T10" fmla="*/ 0 w 17"/>
                <a:gd name="T11" fmla="*/ 4 h 10"/>
                <a:gd name="T12" fmla="*/ 0 w 17"/>
                <a:gd name="T13" fmla="*/ 5 h 10"/>
                <a:gd name="T14" fmla="*/ 7 w 17"/>
                <a:gd name="T15" fmla="*/ 9 h 10"/>
                <a:gd name="T16" fmla="*/ 9 w 17"/>
                <a:gd name="T17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9" y="9"/>
                  </a:moveTo>
                  <a:cubicBezTo>
                    <a:pt x="16" y="5"/>
                    <a:pt x="16" y="5"/>
                    <a:pt x="16" y="5"/>
                  </a:cubicBezTo>
                  <a:cubicBezTo>
                    <a:pt x="17" y="5"/>
                    <a:pt x="17" y="4"/>
                    <a:pt x="16" y="4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8" y="0"/>
                    <a:pt x="7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10"/>
                    <a:pt x="9" y="10"/>
                    <a:pt x="9" y="9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4" name="Freeform 677"/>
            <p:cNvSpPr>
              <a:spLocks/>
            </p:cNvSpPr>
            <p:nvPr userDrawn="1"/>
          </p:nvSpPr>
          <p:spPr bwMode="auto">
            <a:xfrm>
              <a:off x="9690101" y="3910013"/>
              <a:ext cx="58738" cy="33338"/>
            </a:xfrm>
            <a:custGeom>
              <a:avLst/>
              <a:gdLst>
                <a:gd name="T0" fmla="*/ 36 w 37"/>
                <a:gd name="T1" fmla="*/ 4 h 21"/>
                <a:gd name="T2" fmla="*/ 29 w 37"/>
                <a:gd name="T3" fmla="*/ 0 h 21"/>
                <a:gd name="T4" fmla="*/ 27 w 37"/>
                <a:gd name="T5" fmla="*/ 0 h 21"/>
                <a:gd name="T6" fmla="*/ 1 w 37"/>
                <a:gd name="T7" fmla="*/ 15 h 21"/>
                <a:gd name="T8" fmla="*/ 1 w 37"/>
                <a:gd name="T9" fmla="*/ 17 h 21"/>
                <a:gd name="T10" fmla="*/ 8 w 37"/>
                <a:gd name="T11" fmla="*/ 21 h 21"/>
                <a:gd name="T12" fmla="*/ 10 w 37"/>
                <a:gd name="T13" fmla="*/ 21 h 21"/>
                <a:gd name="T14" fmla="*/ 36 w 37"/>
                <a:gd name="T15" fmla="*/ 5 h 21"/>
                <a:gd name="T16" fmla="*/ 36 w 37"/>
                <a:gd name="T17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7" h="21">
                  <a:moveTo>
                    <a:pt x="36" y="4"/>
                  </a:move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8" y="0"/>
                    <a:pt x="27" y="0"/>
                  </a:cubicBezTo>
                  <a:cubicBezTo>
                    <a:pt x="18" y="5"/>
                    <a:pt x="10" y="10"/>
                    <a:pt x="1" y="15"/>
                  </a:cubicBezTo>
                  <a:cubicBezTo>
                    <a:pt x="0" y="16"/>
                    <a:pt x="0" y="16"/>
                    <a:pt x="1" y="17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9" y="21"/>
                    <a:pt x="10" y="21"/>
                    <a:pt x="10" y="21"/>
                  </a:cubicBezTo>
                  <a:cubicBezTo>
                    <a:pt x="19" y="15"/>
                    <a:pt x="27" y="10"/>
                    <a:pt x="36" y="5"/>
                  </a:cubicBezTo>
                  <a:cubicBezTo>
                    <a:pt x="37" y="5"/>
                    <a:pt x="37" y="4"/>
                    <a:pt x="36" y="4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5" name="Freeform 678"/>
            <p:cNvSpPr>
              <a:spLocks/>
            </p:cNvSpPr>
            <p:nvPr userDrawn="1"/>
          </p:nvSpPr>
          <p:spPr bwMode="auto">
            <a:xfrm>
              <a:off x="9618663" y="3910013"/>
              <a:ext cx="28575" cy="15875"/>
            </a:xfrm>
            <a:custGeom>
              <a:avLst/>
              <a:gdLst>
                <a:gd name="T0" fmla="*/ 8 w 18"/>
                <a:gd name="T1" fmla="*/ 0 h 10"/>
                <a:gd name="T2" fmla="*/ 1 w 18"/>
                <a:gd name="T3" fmla="*/ 4 h 10"/>
                <a:gd name="T4" fmla="*/ 1 w 18"/>
                <a:gd name="T5" fmla="*/ 5 h 10"/>
                <a:gd name="T6" fmla="*/ 8 w 18"/>
                <a:gd name="T7" fmla="*/ 9 h 10"/>
                <a:gd name="T8" fmla="*/ 10 w 18"/>
                <a:gd name="T9" fmla="*/ 9 h 10"/>
                <a:gd name="T10" fmla="*/ 17 w 18"/>
                <a:gd name="T11" fmla="*/ 5 h 10"/>
                <a:gd name="T12" fmla="*/ 17 w 18"/>
                <a:gd name="T13" fmla="*/ 4 h 10"/>
                <a:gd name="T14" fmla="*/ 10 w 18"/>
                <a:gd name="T15" fmla="*/ 0 h 10"/>
                <a:gd name="T16" fmla="*/ 8 w 18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8" y="0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0" y="5"/>
                    <a:pt x="1" y="5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9" y="10"/>
                    <a:pt x="10" y="10"/>
                    <a:pt x="10" y="9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8" y="5"/>
                    <a:pt x="18" y="4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9" y="0"/>
                    <a:pt x="8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6" name="Freeform 679"/>
            <p:cNvSpPr>
              <a:spLocks/>
            </p:cNvSpPr>
            <p:nvPr userDrawn="1"/>
          </p:nvSpPr>
          <p:spPr bwMode="auto">
            <a:xfrm>
              <a:off x="9645651" y="3883025"/>
              <a:ext cx="17463" cy="9525"/>
            </a:xfrm>
            <a:custGeom>
              <a:avLst/>
              <a:gdLst>
                <a:gd name="T0" fmla="*/ 5 w 11"/>
                <a:gd name="T1" fmla="*/ 6 h 6"/>
                <a:gd name="T2" fmla="*/ 7 w 11"/>
                <a:gd name="T3" fmla="*/ 6 h 6"/>
                <a:gd name="T4" fmla="*/ 11 w 11"/>
                <a:gd name="T5" fmla="*/ 4 h 6"/>
                <a:gd name="T6" fmla="*/ 11 w 11"/>
                <a:gd name="T7" fmla="*/ 3 h 6"/>
                <a:gd name="T8" fmla="*/ 7 w 11"/>
                <a:gd name="T9" fmla="*/ 0 h 6"/>
                <a:gd name="T10" fmla="*/ 5 w 11"/>
                <a:gd name="T11" fmla="*/ 0 h 6"/>
                <a:gd name="T12" fmla="*/ 1 w 11"/>
                <a:gd name="T13" fmla="*/ 3 h 6"/>
                <a:gd name="T14" fmla="*/ 1 w 11"/>
                <a:gd name="T15" fmla="*/ 4 h 6"/>
                <a:gd name="T16" fmla="*/ 5 w 11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5" y="6"/>
                  </a:moveTo>
                  <a:cubicBezTo>
                    <a:pt x="5" y="6"/>
                    <a:pt x="6" y="6"/>
                    <a:pt x="7" y="6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3"/>
                    <a:pt x="1" y="4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7" name="Freeform 680"/>
            <p:cNvSpPr>
              <a:spLocks/>
            </p:cNvSpPr>
            <p:nvPr userDrawn="1"/>
          </p:nvSpPr>
          <p:spPr bwMode="auto">
            <a:xfrm>
              <a:off x="9636126" y="3889375"/>
              <a:ext cx="17463" cy="9525"/>
            </a:xfrm>
            <a:custGeom>
              <a:avLst/>
              <a:gdLst>
                <a:gd name="T0" fmla="*/ 4 w 11"/>
                <a:gd name="T1" fmla="*/ 6 h 6"/>
                <a:gd name="T2" fmla="*/ 6 w 11"/>
                <a:gd name="T3" fmla="*/ 6 h 6"/>
                <a:gd name="T4" fmla="*/ 10 w 11"/>
                <a:gd name="T5" fmla="*/ 3 h 6"/>
                <a:gd name="T6" fmla="*/ 10 w 11"/>
                <a:gd name="T7" fmla="*/ 3 h 6"/>
                <a:gd name="T8" fmla="*/ 6 w 11"/>
                <a:gd name="T9" fmla="*/ 0 h 6"/>
                <a:gd name="T10" fmla="*/ 4 w 11"/>
                <a:gd name="T11" fmla="*/ 0 h 6"/>
                <a:gd name="T12" fmla="*/ 0 w 11"/>
                <a:gd name="T13" fmla="*/ 3 h 6"/>
                <a:gd name="T14" fmla="*/ 0 w 11"/>
                <a:gd name="T15" fmla="*/ 3 h 6"/>
                <a:gd name="T16" fmla="*/ 4 w 11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4" y="6"/>
                  </a:moveTo>
                  <a:cubicBezTo>
                    <a:pt x="5" y="6"/>
                    <a:pt x="5" y="6"/>
                    <a:pt x="6" y="6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1" y="3"/>
                    <a:pt x="11" y="3"/>
                    <a:pt x="10" y="3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5" y="0"/>
                    <a:pt x="5" y="0"/>
                    <a:pt x="4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lnTo>
                    <a:pt x="4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8" name="Freeform 681"/>
            <p:cNvSpPr>
              <a:spLocks/>
            </p:cNvSpPr>
            <p:nvPr userDrawn="1"/>
          </p:nvSpPr>
          <p:spPr bwMode="auto">
            <a:xfrm>
              <a:off x="9652001" y="3879850"/>
              <a:ext cx="46038" cy="26988"/>
            </a:xfrm>
            <a:custGeom>
              <a:avLst/>
              <a:gdLst>
                <a:gd name="T0" fmla="*/ 19 w 29"/>
                <a:gd name="T1" fmla="*/ 1 h 17"/>
                <a:gd name="T2" fmla="*/ 1 w 29"/>
                <a:gd name="T3" fmla="*/ 11 h 17"/>
                <a:gd name="T4" fmla="*/ 1 w 29"/>
                <a:gd name="T5" fmla="*/ 12 h 17"/>
                <a:gd name="T6" fmla="*/ 8 w 29"/>
                <a:gd name="T7" fmla="*/ 16 h 17"/>
                <a:gd name="T8" fmla="*/ 10 w 29"/>
                <a:gd name="T9" fmla="*/ 16 h 17"/>
                <a:gd name="T10" fmla="*/ 28 w 29"/>
                <a:gd name="T11" fmla="*/ 6 h 17"/>
                <a:gd name="T12" fmla="*/ 28 w 29"/>
                <a:gd name="T13" fmla="*/ 4 h 17"/>
                <a:gd name="T14" fmla="*/ 21 w 29"/>
                <a:gd name="T15" fmla="*/ 1 h 17"/>
                <a:gd name="T16" fmla="*/ 19 w 29"/>
                <a:gd name="T17" fmla="*/ 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" h="17">
                  <a:moveTo>
                    <a:pt x="19" y="1"/>
                  </a:moveTo>
                  <a:cubicBezTo>
                    <a:pt x="1" y="11"/>
                    <a:pt x="1" y="11"/>
                    <a:pt x="1" y="11"/>
                  </a:cubicBezTo>
                  <a:cubicBezTo>
                    <a:pt x="0" y="11"/>
                    <a:pt x="0" y="12"/>
                    <a:pt x="1" y="12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7"/>
                    <a:pt x="9" y="17"/>
                    <a:pt x="10" y="16"/>
                  </a:cubicBezTo>
                  <a:cubicBezTo>
                    <a:pt x="28" y="6"/>
                    <a:pt x="28" y="6"/>
                    <a:pt x="28" y="6"/>
                  </a:cubicBezTo>
                  <a:cubicBezTo>
                    <a:pt x="29" y="5"/>
                    <a:pt x="29" y="5"/>
                    <a:pt x="28" y="4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0"/>
                    <a:pt x="20" y="0"/>
                    <a:pt x="19" y="1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9" name="Freeform 682"/>
            <p:cNvSpPr>
              <a:spLocks/>
            </p:cNvSpPr>
            <p:nvPr userDrawn="1"/>
          </p:nvSpPr>
          <p:spPr bwMode="auto">
            <a:xfrm>
              <a:off x="9636126" y="3900488"/>
              <a:ext cx="26988" cy="15875"/>
            </a:xfrm>
            <a:custGeom>
              <a:avLst/>
              <a:gdLst>
                <a:gd name="T0" fmla="*/ 7 w 17"/>
                <a:gd name="T1" fmla="*/ 0 h 10"/>
                <a:gd name="T2" fmla="*/ 1 w 17"/>
                <a:gd name="T3" fmla="*/ 4 h 10"/>
                <a:gd name="T4" fmla="*/ 1 w 17"/>
                <a:gd name="T5" fmla="*/ 5 h 10"/>
                <a:gd name="T6" fmla="*/ 7 w 17"/>
                <a:gd name="T7" fmla="*/ 9 h 10"/>
                <a:gd name="T8" fmla="*/ 10 w 17"/>
                <a:gd name="T9" fmla="*/ 9 h 10"/>
                <a:gd name="T10" fmla="*/ 16 w 17"/>
                <a:gd name="T11" fmla="*/ 5 h 10"/>
                <a:gd name="T12" fmla="*/ 16 w 17"/>
                <a:gd name="T13" fmla="*/ 4 h 10"/>
                <a:gd name="T14" fmla="*/ 10 w 17"/>
                <a:gd name="T15" fmla="*/ 0 h 10"/>
                <a:gd name="T16" fmla="*/ 7 w 17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7" y="0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1" y="5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10"/>
                    <a:pt x="9" y="10"/>
                    <a:pt x="10" y="9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7" y="5"/>
                    <a:pt x="17" y="4"/>
                    <a:pt x="16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7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0" name="Freeform 683"/>
            <p:cNvSpPr>
              <a:spLocks/>
            </p:cNvSpPr>
            <p:nvPr userDrawn="1"/>
          </p:nvSpPr>
          <p:spPr bwMode="auto">
            <a:xfrm>
              <a:off x="9642476" y="3914775"/>
              <a:ext cx="26988" cy="15875"/>
            </a:xfrm>
            <a:custGeom>
              <a:avLst/>
              <a:gdLst>
                <a:gd name="T0" fmla="*/ 8 w 17"/>
                <a:gd name="T1" fmla="*/ 0 h 10"/>
                <a:gd name="T2" fmla="*/ 1 w 17"/>
                <a:gd name="T3" fmla="*/ 4 h 10"/>
                <a:gd name="T4" fmla="*/ 1 w 17"/>
                <a:gd name="T5" fmla="*/ 6 h 10"/>
                <a:gd name="T6" fmla="*/ 8 w 17"/>
                <a:gd name="T7" fmla="*/ 10 h 10"/>
                <a:gd name="T8" fmla="*/ 10 w 17"/>
                <a:gd name="T9" fmla="*/ 10 h 10"/>
                <a:gd name="T10" fmla="*/ 17 w 17"/>
                <a:gd name="T11" fmla="*/ 6 h 10"/>
                <a:gd name="T12" fmla="*/ 17 w 17"/>
                <a:gd name="T13" fmla="*/ 4 h 10"/>
                <a:gd name="T14" fmla="*/ 10 w 17"/>
                <a:gd name="T15" fmla="*/ 0 h 10"/>
                <a:gd name="T16" fmla="*/ 8 w 17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8" y="0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5"/>
                    <a:pt x="17" y="5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1" name="Freeform 684"/>
            <p:cNvSpPr>
              <a:spLocks/>
            </p:cNvSpPr>
            <p:nvPr userDrawn="1"/>
          </p:nvSpPr>
          <p:spPr bwMode="auto">
            <a:xfrm>
              <a:off x="9772651" y="3900488"/>
              <a:ext cx="26988" cy="15875"/>
            </a:xfrm>
            <a:custGeom>
              <a:avLst/>
              <a:gdLst>
                <a:gd name="T0" fmla="*/ 10 w 17"/>
                <a:gd name="T1" fmla="*/ 0 h 10"/>
                <a:gd name="T2" fmla="*/ 8 w 17"/>
                <a:gd name="T3" fmla="*/ 0 h 10"/>
                <a:gd name="T4" fmla="*/ 1 w 17"/>
                <a:gd name="T5" fmla="*/ 4 h 10"/>
                <a:gd name="T6" fmla="*/ 1 w 17"/>
                <a:gd name="T7" fmla="*/ 5 h 10"/>
                <a:gd name="T8" fmla="*/ 8 w 17"/>
                <a:gd name="T9" fmla="*/ 9 h 10"/>
                <a:gd name="T10" fmla="*/ 10 w 17"/>
                <a:gd name="T11" fmla="*/ 9 h 10"/>
                <a:gd name="T12" fmla="*/ 17 w 17"/>
                <a:gd name="T13" fmla="*/ 5 h 10"/>
                <a:gd name="T14" fmla="*/ 17 w 17"/>
                <a:gd name="T15" fmla="*/ 4 h 10"/>
                <a:gd name="T16" fmla="*/ 10 w 17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0"/>
                  </a:moveTo>
                  <a:cubicBezTo>
                    <a:pt x="9" y="0"/>
                    <a:pt x="8" y="0"/>
                    <a:pt x="8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1" y="5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9" y="10"/>
                    <a:pt x="10" y="9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5"/>
                    <a:pt x="17" y="4"/>
                    <a:pt x="17" y="4"/>
                  </a:cubicBezTo>
                  <a:lnTo>
                    <a:pt x="10" y="0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2" name="Freeform 685"/>
            <p:cNvSpPr>
              <a:spLocks/>
            </p:cNvSpPr>
            <p:nvPr userDrawn="1"/>
          </p:nvSpPr>
          <p:spPr bwMode="auto">
            <a:xfrm>
              <a:off x="9731376" y="3833813"/>
              <a:ext cx="17463" cy="9525"/>
            </a:xfrm>
            <a:custGeom>
              <a:avLst/>
              <a:gdLst>
                <a:gd name="T0" fmla="*/ 5 w 11"/>
                <a:gd name="T1" fmla="*/ 6 h 6"/>
                <a:gd name="T2" fmla="*/ 6 w 11"/>
                <a:gd name="T3" fmla="*/ 6 h 6"/>
                <a:gd name="T4" fmla="*/ 10 w 11"/>
                <a:gd name="T5" fmla="*/ 4 h 6"/>
                <a:gd name="T6" fmla="*/ 10 w 11"/>
                <a:gd name="T7" fmla="*/ 3 h 6"/>
                <a:gd name="T8" fmla="*/ 6 w 11"/>
                <a:gd name="T9" fmla="*/ 0 h 6"/>
                <a:gd name="T10" fmla="*/ 5 w 11"/>
                <a:gd name="T11" fmla="*/ 0 h 6"/>
                <a:gd name="T12" fmla="*/ 0 w 11"/>
                <a:gd name="T13" fmla="*/ 3 h 6"/>
                <a:gd name="T14" fmla="*/ 0 w 11"/>
                <a:gd name="T15" fmla="*/ 4 h 6"/>
                <a:gd name="T16" fmla="*/ 5 w 11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5" y="6"/>
                  </a:moveTo>
                  <a:cubicBezTo>
                    <a:pt x="5" y="6"/>
                    <a:pt x="6" y="6"/>
                    <a:pt x="6" y="6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1" y="3"/>
                    <a:pt x="11" y="3"/>
                    <a:pt x="10" y="3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4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3" name="Freeform 686"/>
            <p:cNvSpPr>
              <a:spLocks/>
            </p:cNvSpPr>
            <p:nvPr userDrawn="1"/>
          </p:nvSpPr>
          <p:spPr bwMode="auto">
            <a:xfrm>
              <a:off x="9720263" y="3840163"/>
              <a:ext cx="17463" cy="9525"/>
            </a:xfrm>
            <a:custGeom>
              <a:avLst/>
              <a:gdLst>
                <a:gd name="T0" fmla="*/ 5 w 11"/>
                <a:gd name="T1" fmla="*/ 6 h 6"/>
                <a:gd name="T2" fmla="*/ 6 w 11"/>
                <a:gd name="T3" fmla="*/ 6 h 6"/>
                <a:gd name="T4" fmla="*/ 11 w 11"/>
                <a:gd name="T5" fmla="*/ 3 h 6"/>
                <a:gd name="T6" fmla="*/ 11 w 11"/>
                <a:gd name="T7" fmla="*/ 3 h 6"/>
                <a:gd name="T8" fmla="*/ 6 w 11"/>
                <a:gd name="T9" fmla="*/ 0 h 6"/>
                <a:gd name="T10" fmla="*/ 5 w 11"/>
                <a:gd name="T11" fmla="*/ 0 h 6"/>
                <a:gd name="T12" fmla="*/ 1 w 11"/>
                <a:gd name="T13" fmla="*/ 3 h 6"/>
                <a:gd name="T14" fmla="*/ 1 w 11"/>
                <a:gd name="T15" fmla="*/ 3 h 6"/>
                <a:gd name="T16" fmla="*/ 5 w 11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5" y="6"/>
                  </a:moveTo>
                  <a:cubicBezTo>
                    <a:pt x="5" y="6"/>
                    <a:pt x="6" y="6"/>
                    <a:pt x="6" y="6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3"/>
                    <a:pt x="1" y="3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4" name="Freeform 687"/>
            <p:cNvSpPr>
              <a:spLocks/>
            </p:cNvSpPr>
            <p:nvPr userDrawn="1"/>
          </p:nvSpPr>
          <p:spPr bwMode="auto">
            <a:xfrm>
              <a:off x="9737726" y="3841750"/>
              <a:ext cx="26988" cy="14288"/>
            </a:xfrm>
            <a:custGeom>
              <a:avLst/>
              <a:gdLst>
                <a:gd name="T0" fmla="*/ 1 w 17"/>
                <a:gd name="T1" fmla="*/ 5 h 9"/>
                <a:gd name="T2" fmla="*/ 8 w 17"/>
                <a:gd name="T3" fmla="*/ 9 h 9"/>
                <a:gd name="T4" fmla="*/ 10 w 17"/>
                <a:gd name="T5" fmla="*/ 9 h 9"/>
                <a:gd name="T6" fmla="*/ 17 w 17"/>
                <a:gd name="T7" fmla="*/ 5 h 9"/>
                <a:gd name="T8" fmla="*/ 17 w 17"/>
                <a:gd name="T9" fmla="*/ 4 h 9"/>
                <a:gd name="T10" fmla="*/ 10 w 17"/>
                <a:gd name="T11" fmla="*/ 0 h 9"/>
                <a:gd name="T12" fmla="*/ 8 w 17"/>
                <a:gd name="T13" fmla="*/ 0 h 9"/>
                <a:gd name="T14" fmla="*/ 1 w 17"/>
                <a:gd name="T15" fmla="*/ 4 h 9"/>
                <a:gd name="T16" fmla="*/ 1 w 17"/>
                <a:gd name="T17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9">
                  <a:moveTo>
                    <a:pt x="1" y="5"/>
                  </a:move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9" y="9"/>
                    <a:pt x="10" y="9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5"/>
                    <a:pt x="17" y="4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8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1" y="5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5" name="Freeform 688"/>
            <p:cNvSpPr>
              <a:spLocks/>
            </p:cNvSpPr>
            <p:nvPr userDrawn="1"/>
          </p:nvSpPr>
          <p:spPr bwMode="auto">
            <a:xfrm>
              <a:off x="9721851" y="3851275"/>
              <a:ext cx="26988" cy="15875"/>
            </a:xfrm>
            <a:custGeom>
              <a:avLst/>
              <a:gdLst>
                <a:gd name="T0" fmla="*/ 9 w 17"/>
                <a:gd name="T1" fmla="*/ 0 h 10"/>
                <a:gd name="T2" fmla="*/ 7 w 17"/>
                <a:gd name="T3" fmla="*/ 0 h 10"/>
                <a:gd name="T4" fmla="*/ 0 w 17"/>
                <a:gd name="T5" fmla="*/ 4 h 10"/>
                <a:gd name="T6" fmla="*/ 0 w 17"/>
                <a:gd name="T7" fmla="*/ 5 h 10"/>
                <a:gd name="T8" fmla="*/ 7 w 17"/>
                <a:gd name="T9" fmla="*/ 9 h 10"/>
                <a:gd name="T10" fmla="*/ 9 w 17"/>
                <a:gd name="T11" fmla="*/ 9 h 10"/>
                <a:gd name="T12" fmla="*/ 16 w 17"/>
                <a:gd name="T13" fmla="*/ 5 h 10"/>
                <a:gd name="T14" fmla="*/ 16 w 17"/>
                <a:gd name="T15" fmla="*/ 4 h 10"/>
                <a:gd name="T16" fmla="*/ 9 w 17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9" y="0"/>
                  </a:moveTo>
                  <a:cubicBezTo>
                    <a:pt x="9" y="0"/>
                    <a:pt x="8" y="0"/>
                    <a:pt x="7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10"/>
                    <a:pt x="9" y="10"/>
                    <a:pt x="9" y="9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7" y="5"/>
                    <a:pt x="17" y="4"/>
                    <a:pt x="16" y="4"/>
                  </a:cubicBezTo>
                  <a:lnTo>
                    <a:pt x="9" y="0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6" name="Freeform 689"/>
            <p:cNvSpPr>
              <a:spLocks/>
            </p:cNvSpPr>
            <p:nvPr userDrawn="1"/>
          </p:nvSpPr>
          <p:spPr bwMode="auto">
            <a:xfrm>
              <a:off x="9737726" y="3859213"/>
              <a:ext cx="26988" cy="15875"/>
            </a:xfrm>
            <a:custGeom>
              <a:avLst/>
              <a:gdLst>
                <a:gd name="T0" fmla="*/ 9 w 17"/>
                <a:gd name="T1" fmla="*/ 1 h 10"/>
                <a:gd name="T2" fmla="*/ 7 w 17"/>
                <a:gd name="T3" fmla="*/ 1 h 10"/>
                <a:gd name="T4" fmla="*/ 0 w 17"/>
                <a:gd name="T5" fmla="*/ 5 h 10"/>
                <a:gd name="T6" fmla="*/ 0 w 17"/>
                <a:gd name="T7" fmla="*/ 6 h 10"/>
                <a:gd name="T8" fmla="*/ 7 w 17"/>
                <a:gd name="T9" fmla="*/ 10 h 10"/>
                <a:gd name="T10" fmla="*/ 10 w 17"/>
                <a:gd name="T11" fmla="*/ 10 h 10"/>
                <a:gd name="T12" fmla="*/ 16 w 17"/>
                <a:gd name="T13" fmla="*/ 6 h 10"/>
                <a:gd name="T14" fmla="*/ 16 w 17"/>
                <a:gd name="T15" fmla="*/ 5 h 10"/>
                <a:gd name="T16" fmla="*/ 9 w 17"/>
                <a:gd name="T1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9" y="1"/>
                  </a:moveTo>
                  <a:cubicBezTo>
                    <a:pt x="9" y="0"/>
                    <a:pt x="8" y="0"/>
                    <a:pt x="7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6"/>
                    <a:pt x="0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7" y="6"/>
                    <a:pt x="17" y="5"/>
                    <a:pt x="16" y="5"/>
                  </a:cubicBezTo>
                  <a:lnTo>
                    <a:pt x="9" y="1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7" name="Freeform 690"/>
            <p:cNvSpPr>
              <a:spLocks/>
            </p:cNvSpPr>
            <p:nvPr userDrawn="1"/>
          </p:nvSpPr>
          <p:spPr bwMode="auto">
            <a:xfrm>
              <a:off x="9753601" y="3849688"/>
              <a:ext cx="44450" cy="26988"/>
            </a:xfrm>
            <a:custGeom>
              <a:avLst/>
              <a:gdLst>
                <a:gd name="T0" fmla="*/ 1 w 28"/>
                <a:gd name="T1" fmla="*/ 6 h 17"/>
                <a:gd name="T2" fmla="*/ 19 w 28"/>
                <a:gd name="T3" fmla="*/ 16 h 17"/>
                <a:gd name="T4" fmla="*/ 21 w 28"/>
                <a:gd name="T5" fmla="*/ 16 h 17"/>
                <a:gd name="T6" fmla="*/ 28 w 28"/>
                <a:gd name="T7" fmla="*/ 12 h 17"/>
                <a:gd name="T8" fmla="*/ 28 w 28"/>
                <a:gd name="T9" fmla="*/ 11 h 17"/>
                <a:gd name="T10" fmla="*/ 10 w 28"/>
                <a:gd name="T11" fmla="*/ 1 h 17"/>
                <a:gd name="T12" fmla="*/ 8 w 28"/>
                <a:gd name="T13" fmla="*/ 1 h 17"/>
                <a:gd name="T14" fmla="*/ 1 w 28"/>
                <a:gd name="T15" fmla="*/ 5 h 17"/>
                <a:gd name="T16" fmla="*/ 1 w 28"/>
                <a:gd name="T17" fmla="*/ 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8" h="17">
                  <a:moveTo>
                    <a:pt x="1" y="6"/>
                  </a:moveTo>
                  <a:cubicBezTo>
                    <a:pt x="7" y="9"/>
                    <a:pt x="13" y="13"/>
                    <a:pt x="19" y="16"/>
                  </a:cubicBezTo>
                  <a:cubicBezTo>
                    <a:pt x="19" y="17"/>
                    <a:pt x="20" y="17"/>
                    <a:pt x="21" y="16"/>
                  </a:cubicBezTo>
                  <a:cubicBezTo>
                    <a:pt x="28" y="12"/>
                    <a:pt x="28" y="12"/>
                    <a:pt x="28" y="12"/>
                  </a:cubicBezTo>
                  <a:cubicBezTo>
                    <a:pt x="28" y="12"/>
                    <a:pt x="28" y="11"/>
                    <a:pt x="28" y="11"/>
                  </a:cubicBezTo>
                  <a:cubicBezTo>
                    <a:pt x="22" y="8"/>
                    <a:pt x="16" y="4"/>
                    <a:pt x="10" y="1"/>
                  </a:cubicBezTo>
                  <a:cubicBezTo>
                    <a:pt x="9" y="0"/>
                    <a:pt x="8" y="0"/>
                    <a:pt x="8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8" name="Freeform 691"/>
            <p:cNvSpPr>
              <a:spLocks/>
            </p:cNvSpPr>
            <p:nvPr userDrawn="1"/>
          </p:nvSpPr>
          <p:spPr bwMode="auto">
            <a:xfrm>
              <a:off x="9755188" y="3870325"/>
              <a:ext cx="26988" cy="15875"/>
            </a:xfrm>
            <a:custGeom>
              <a:avLst/>
              <a:gdLst>
                <a:gd name="T0" fmla="*/ 10 w 17"/>
                <a:gd name="T1" fmla="*/ 9 h 10"/>
                <a:gd name="T2" fmla="*/ 16 w 17"/>
                <a:gd name="T3" fmla="*/ 5 h 10"/>
                <a:gd name="T4" fmla="*/ 16 w 17"/>
                <a:gd name="T5" fmla="*/ 4 h 10"/>
                <a:gd name="T6" fmla="*/ 9 w 17"/>
                <a:gd name="T7" fmla="*/ 0 h 10"/>
                <a:gd name="T8" fmla="*/ 7 w 17"/>
                <a:gd name="T9" fmla="*/ 0 h 10"/>
                <a:gd name="T10" fmla="*/ 0 w 17"/>
                <a:gd name="T11" fmla="*/ 4 h 10"/>
                <a:gd name="T12" fmla="*/ 0 w 17"/>
                <a:gd name="T13" fmla="*/ 5 h 10"/>
                <a:gd name="T14" fmla="*/ 7 w 17"/>
                <a:gd name="T15" fmla="*/ 9 h 10"/>
                <a:gd name="T16" fmla="*/ 10 w 17"/>
                <a:gd name="T17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9"/>
                  </a:moveTo>
                  <a:cubicBezTo>
                    <a:pt x="16" y="5"/>
                    <a:pt x="16" y="5"/>
                    <a:pt x="16" y="5"/>
                  </a:cubicBezTo>
                  <a:cubicBezTo>
                    <a:pt x="17" y="5"/>
                    <a:pt x="17" y="4"/>
                    <a:pt x="16" y="4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8" y="0"/>
                    <a:pt x="7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10"/>
                    <a:pt x="9" y="10"/>
                    <a:pt x="10" y="9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9" name="Freeform 692"/>
            <p:cNvSpPr>
              <a:spLocks/>
            </p:cNvSpPr>
            <p:nvPr userDrawn="1"/>
          </p:nvSpPr>
          <p:spPr bwMode="auto">
            <a:xfrm>
              <a:off x="9772651" y="3879850"/>
              <a:ext cx="26988" cy="15875"/>
            </a:xfrm>
            <a:custGeom>
              <a:avLst/>
              <a:gdLst>
                <a:gd name="T0" fmla="*/ 10 w 17"/>
                <a:gd name="T1" fmla="*/ 10 h 10"/>
                <a:gd name="T2" fmla="*/ 16 w 17"/>
                <a:gd name="T3" fmla="*/ 6 h 10"/>
                <a:gd name="T4" fmla="*/ 16 w 17"/>
                <a:gd name="T5" fmla="*/ 4 h 10"/>
                <a:gd name="T6" fmla="*/ 9 w 17"/>
                <a:gd name="T7" fmla="*/ 0 h 10"/>
                <a:gd name="T8" fmla="*/ 7 w 17"/>
                <a:gd name="T9" fmla="*/ 0 h 10"/>
                <a:gd name="T10" fmla="*/ 0 w 17"/>
                <a:gd name="T11" fmla="*/ 4 h 10"/>
                <a:gd name="T12" fmla="*/ 0 w 17"/>
                <a:gd name="T13" fmla="*/ 6 h 10"/>
                <a:gd name="T14" fmla="*/ 7 w 17"/>
                <a:gd name="T15" fmla="*/ 10 h 10"/>
                <a:gd name="T16" fmla="*/ 10 w 17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10"/>
                  </a:moveTo>
                  <a:cubicBezTo>
                    <a:pt x="16" y="6"/>
                    <a:pt x="16" y="6"/>
                    <a:pt x="16" y="6"/>
                  </a:cubicBezTo>
                  <a:cubicBezTo>
                    <a:pt x="17" y="5"/>
                    <a:pt x="17" y="5"/>
                    <a:pt x="16" y="4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8" y="0"/>
                    <a:pt x="7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10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0" name="Freeform 693"/>
            <p:cNvSpPr>
              <a:spLocks/>
            </p:cNvSpPr>
            <p:nvPr userDrawn="1"/>
          </p:nvSpPr>
          <p:spPr bwMode="auto">
            <a:xfrm>
              <a:off x="9788526" y="3870325"/>
              <a:ext cx="46038" cy="25400"/>
            </a:xfrm>
            <a:custGeom>
              <a:avLst/>
              <a:gdLst>
                <a:gd name="T0" fmla="*/ 28 w 29"/>
                <a:gd name="T1" fmla="*/ 11 h 16"/>
                <a:gd name="T2" fmla="*/ 10 w 29"/>
                <a:gd name="T3" fmla="*/ 0 h 16"/>
                <a:gd name="T4" fmla="*/ 8 w 29"/>
                <a:gd name="T5" fmla="*/ 0 h 16"/>
                <a:gd name="T6" fmla="*/ 1 w 29"/>
                <a:gd name="T7" fmla="*/ 4 h 16"/>
                <a:gd name="T8" fmla="*/ 1 w 29"/>
                <a:gd name="T9" fmla="*/ 6 h 16"/>
                <a:gd name="T10" fmla="*/ 19 w 29"/>
                <a:gd name="T11" fmla="*/ 16 h 16"/>
                <a:gd name="T12" fmla="*/ 21 w 29"/>
                <a:gd name="T13" fmla="*/ 16 h 16"/>
                <a:gd name="T14" fmla="*/ 28 w 29"/>
                <a:gd name="T15" fmla="*/ 12 h 16"/>
                <a:gd name="T16" fmla="*/ 28 w 29"/>
                <a:gd name="T17" fmla="*/ 1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" h="16">
                  <a:moveTo>
                    <a:pt x="28" y="11"/>
                  </a:moveTo>
                  <a:cubicBezTo>
                    <a:pt x="22" y="7"/>
                    <a:pt x="16" y="4"/>
                    <a:pt x="10" y="0"/>
                  </a:cubicBezTo>
                  <a:cubicBezTo>
                    <a:pt x="9" y="0"/>
                    <a:pt x="9" y="0"/>
                    <a:pt x="8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7" y="9"/>
                    <a:pt x="13" y="12"/>
                    <a:pt x="19" y="16"/>
                  </a:cubicBezTo>
                  <a:cubicBezTo>
                    <a:pt x="20" y="16"/>
                    <a:pt x="21" y="16"/>
                    <a:pt x="21" y="16"/>
                  </a:cubicBezTo>
                  <a:cubicBezTo>
                    <a:pt x="28" y="12"/>
                    <a:pt x="28" y="12"/>
                    <a:pt x="28" y="12"/>
                  </a:cubicBezTo>
                  <a:cubicBezTo>
                    <a:pt x="29" y="12"/>
                    <a:pt x="29" y="11"/>
                    <a:pt x="28" y="11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1" name="Freeform 694"/>
            <p:cNvSpPr>
              <a:spLocks/>
            </p:cNvSpPr>
            <p:nvPr userDrawn="1"/>
          </p:nvSpPr>
          <p:spPr bwMode="auto">
            <a:xfrm>
              <a:off x="9790113" y="3889375"/>
              <a:ext cx="26988" cy="15875"/>
            </a:xfrm>
            <a:custGeom>
              <a:avLst/>
              <a:gdLst>
                <a:gd name="T0" fmla="*/ 9 w 17"/>
                <a:gd name="T1" fmla="*/ 1 h 10"/>
                <a:gd name="T2" fmla="*/ 7 w 17"/>
                <a:gd name="T3" fmla="*/ 1 h 10"/>
                <a:gd name="T4" fmla="*/ 0 w 17"/>
                <a:gd name="T5" fmla="*/ 5 h 10"/>
                <a:gd name="T6" fmla="*/ 0 w 17"/>
                <a:gd name="T7" fmla="*/ 6 h 10"/>
                <a:gd name="T8" fmla="*/ 7 w 17"/>
                <a:gd name="T9" fmla="*/ 10 h 10"/>
                <a:gd name="T10" fmla="*/ 10 w 17"/>
                <a:gd name="T11" fmla="*/ 10 h 10"/>
                <a:gd name="T12" fmla="*/ 16 w 17"/>
                <a:gd name="T13" fmla="*/ 6 h 10"/>
                <a:gd name="T14" fmla="*/ 16 w 17"/>
                <a:gd name="T15" fmla="*/ 5 h 10"/>
                <a:gd name="T16" fmla="*/ 9 w 17"/>
                <a:gd name="T1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9" y="1"/>
                  </a:moveTo>
                  <a:cubicBezTo>
                    <a:pt x="9" y="0"/>
                    <a:pt x="8" y="0"/>
                    <a:pt x="7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6"/>
                    <a:pt x="0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7" y="6"/>
                    <a:pt x="17" y="5"/>
                    <a:pt x="16" y="5"/>
                  </a:cubicBezTo>
                  <a:lnTo>
                    <a:pt x="9" y="1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2" name="Freeform 695"/>
            <p:cNvSpPr>
              <a:spLocks/>
            </p:cNvSpPr>
            <p:nvPr userDrawn="1"/>
          </p:nvSpPr>
          <p:spPr bwMode="auto">
            <a:xfrm>
              <a:off x="9737726" y="3879850"/>
              <a:ext cx="26988" cy="15875"/>
            </a:xfrm>
            <a:custGeom>
              <a:avLst/>
              <a:gdLst>
                <a:gd name="T0" fmla="*/ 10 w 17"/>
                <a:gd name="T1" fmla="*/ 9 h 10"/>
                <a:gd name="T2" fmla="*/ 17 w 17"/>
                <a:gd name="T3" fmla="*/ 6 h 10"/>
                <a:gd name="T4" fmla="*/ 17 w 17"/>
                <a:gd name="T5" fmla="*/ 4 h 10"/>
                <a:gd name="T6" fmla="*/ 10 w 17"/>
                <a:gd name="T7" fmla="*/ 0 h 10"/>
                <a:gd name="T8" fmla="*/ 8 w 17"/>
                <a:gd name="T9" fmla="*/ 0 h 10"/>
                <a:gd name="T10" fmla="*/ 1 w 17"/>
                <a:gd name="T11" fmla="*/ 4 h 10"/>
                <a:gd name="T12" fmla="*/ 1 w 17"/>
                <a:gd name="T13" fmla="*/ 5 h 10"/>
                <a:gd name="T14" fmla="*/ 8 w 17"/>
                <a:gd name="T15" fmla="*/ 9 h 10"/>
                <a:gd name="T16" fmla="*/ 10 w 17"/>
                <a:gd name="T17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9"/>
                  </a:moveTo>
                  <a:cubicBezTo>
                    <a:pt x="17" y="6"/>
                    <a:pt x="17" y="6"/>
                    <a:pt x="17" y="6"/>
                  </a:cubicBezTo>
                  <a:cubicBezTo>
                    <a:pt x="17" y="5"/>
                    <a:pt x="17" y="5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8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1" y="5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10"/>
                    <a:pt x="9" y="10"/>
                    <a:pt x="10" y="9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3" name="Freeform 696"/>
            <p:cNvSpPr>
              <a:spLocks/>
            </p:cNvSpPr>
            <p:nvPr userDrawn="1"/>
          </p:nvSpPr>
          <p:spPr bwMode="auto">
            <a:xfrm>
              <a:off x="9720263" y="3870325"/>
              <a:ext cx="26988" cy="14288"/>
            </a:xfrm>
            <a:custGeom>
              <a:avLst/>
              <a:gdLst>
                <a:gd name="T0" fmla="*/ 10 w 17"/>
                <a:gd name="T1" fmla="*/ 9 h 9"/>
                <a:gd name="T2" fmla="*/ 17 w 17"/>
                <a:gd name="T3" fmla="*/ 5 h 9"/>
                <a:gd name="T4" fmla="*/ 17 w 17"/>
                <a:gd name="T5" fmla="*/ 4 h 9"/>
                <a:gd name="T6" fmla="*/ 10 w 17"/>
                <a:gd name="T7" fmla="*/ 0 h 9"/>
                <a:gd name="T8" fmla="*/ 8 w 17"/>
                <a:gd name="T9" fmla="*/ 0 h 9"/>
                <a:gd name="T10" fmla="*/ 1 w 17"/>
                <a:gd name="T11" fmla="*/ 4 h 9"/>
                <a:gd name="T12" fmla="*/ 1 w 17"/>
                <a:gd name="T13" fmla="*/ 5 h 9"/>
                <a:gd name="T14" fmla="*/ 8 w 17"/>
                <a:gd name="T15" fmla="*/ 9 h 9"/>
                <a:gd name="T16" fmla="*/ 10 w 17"/>
                <a:gd name="T17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9">
                  <a:moveTo>
                    <a:pt x="10" y="9"/>
                  </a:moveTo>
                  <a:cubicBezTo>
                    <a:pt x="17" y="5"/>
                    <a:pt x="17" y="5"/>
                    <a:pt x="17" y="5"/>
                  </a:cubicBezTo>
                  <a:cubicBezTo>
                    <a:pt x="17" y="5"/>
                    <a:pt x="17" y="4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8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1" y="5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9" y="9"/>
                    <a:pt x="10" y="9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4" name="Freeform 697"/>
            <p:cNvSpPr>
              <a:spLocks/>
            </p:cNvSpPr>
            <p:nvPr userDrawn="1"/>
          </p:nvSpPr>
          <p:spPr bwMode="auto">
            <a:xfrm>
              <a:off x="9704388" y="3879850"/>
              <a:ext cx="26988" cy="15875"/>
            </a:xfrm>
            <a:custGeom>
              <a:avLst/>
              <a:gdLst>
                <a:gd name="T0" fmla="*/ 7 w 17"/>
                <a:gd name="T1" fmla="*/ 0 h 10"/>
                <a:gd name="T2" fmla="*/ 0 w 17"/>
                <a:gd name="T3" fmla="*/ 4 h 10"/>
                <a:gd name="T4" fmla="*/ 0 w 17"/>
                <a:gd name="T5" fmla="*/ 5 h 10"/>
                <a:gd name="T6" fmla="*/ 7 w 17"/>
                <a:gd name="T7" fmla="*/ 9 h 10"/>
                <a:gd name="T8" fmla="*/ 9 w 17"/>
                <a:gd name="T9" fmla="*/ 9 h 10"/>
                <a:gd name="T10" fmla="*/ 16 w 17"/>
                <a:gd name="T11" fmla="*/ 5 h 10"/>
                <a:gd name="T12" fmla="*/ 16 w 17"/>
                <a:gd name="T13" fmla="*/ 4 h 10"/>
                <a:gd name="T14" fmla="*/ 9 w 17"/>
                <a:gd name="T15" fmla="*/ 0 h 10"/>
                <a:gd name="T16" fmla="*/ 7 w 17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7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10"/>
                    <a:pt x="9" y="10"/>
                    <a:pt x="9" y="9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7" y="5"/>
                    <a:pt x="17" y="4"/>
                    <a:pt x="16" y="4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8" y="0"/>
                    <a:pt x="7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5" name="Freeform 698"/>
            <p:cNvSpPr>
              <a:spLocks/>
            </p:cNvSpPr>
            <p:nvPr userDrawn="1"/>
          </p:nvSpPr>
          <p:spPr bwMode="auto">
            <a:xfrm>
              <a:off x="9704388" y="3860800"/>
              <a:ext cx="26988" cy="15875"/>
            </a:xfrm>
            <a:custGeom>
              <a:avLst/>
              <a:gdLst>
                <a:gd name="T0" fmla="*/ 8 w 17"/>
                <a:gd name="T1" fmla="*/ 0 h 10"/>
                <a:gd name="T2" fmla="*/ 1 w 17"/>
                <a:gd name="T3" fmla="*/ 4 h 10"/>
                <a:gd name="T4" fmla="*/ 1 w 17"/>
                <a:gd name="T5" fmla="*/ 5 h 10"/>
                <a:gd name="T6" fmla="*/ 8 w 17"/>
                <a:gd name="T7" fmla="*/ 9 h 10"/>
                <a:gd name="T8" fmla="*/ 10 w 17"/>
                <a:gd name="T9" fmla="*/ 9 h 10"/>
                <a:gd name="T10" fmla="*/ 17 w 17"/>
                <a:gd name="T11" fmla="*/ 5 h 10"/>
                <a:gd name="T12" fmla="*/ 17 w 17"/>
                <a:gd name="T13" fmla="*/ 4 h 10"/>
                <a:gd name="T14" fmla="*/ 10 w 17"/>
                <a:gd name="T15" fmla="*/ 0 h 10"/>
                <a:gd name="T16" fmla="*/ 8 w 17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8" y="0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1" y="5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10"/>
                    <a:pt x="9" y="10"/>
                    <a:pt x="10" y="9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5"/>
                    <a:pt x="17" y="4"/>
                    <a:pt x="1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6" name="Freeform 699"/>
            <p:cNvSpPr>
              <a:spLocks/>
            </p:cNvSpPr>
            <p:nvPr userDrawn="1"/>
          </p:nvSpPr>
          <p:spPr bwMode="auto">
            <a:xfrm>
              <a:off x="9667876" y="3870325"/>
              <a:ext cx="17463" cy="11113"/>
            </a:xfrm>
            <a:custGeom>
              <a:avLst/>
              <a:gdLst>
                <a:gd name="T0" fmla="*/ 4 w 11"/>
                <a:gd name="T1" fmla="*/ 6 h 7"/>
                <a:gd name="T2" fmla="*/ 6 w 11"/>
                <a:gd name="T3" fmla="*/ 6 h 7"/>
                <a:gd name="T4" fmla="*/ 10 w 11"/>
                <a:gd name="T5" fmla="*/ 4 h 7"/>
                <a:gd name="T6" fmla="*/ 10 w 11"/>
                <a:gd name="T7" fmla="*/ 3 h 7"/>
                <a:gd name="T8" fmla="*/ 6 w 11"/>
                <a:gd name="T9" fmla="*/ 1 h 7"/>
                <a:gd name="T10" fmla="*/ 4 w 11"/>
                <a:gd name="T11" fmla="*/ 1 h 7"/>
                <a:gd name="T12" fmla="*/ 0 w 11"/>
                <a:gd name="T13" fmla="*/ 3 h 7"/>
                <a:gd name="T14" fmla="*/ 0 w 11"/>
                <a:gd name="T15" fmla="*/ 4 h 7"/>
                <a:gd name="T16" fmla="*/ 4 w 11"/>
                <a:gd name="T17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7">
                  <a:moveTo>
                    <a:pt x="4" y="6"/>
                  </a:moveTo>
                  <a:cubicBezTo>
                    <a:pt x="5" y="7"/>
                    <a:pt x="5" y="7"/>
                    <a:pt x="6" y="6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1" y="4"/>
                    <a:pt x="11" y="3"/>
                    <a:pt x="10" y="3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0"/>
                    <a:pt x="5" y="0"/>
                    <a:pt x="4" y="1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lnTo>
                    <a:pt x="4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7" name="Freeform 700"/>
            <p:cNvSpPr>
              <a:spLocks/>
            </p:cNvSpPr>
            <p:nvPr userDrawn="1"/>
          </p:nvSpPr>
          <p:spPr bwMode="auto">
            <a:xfrm>
              <a:off x="9710738" y="3846513"/>
              <a:ext cx="15875" cy="9525"/>
            </a:xfrm>
            <a:custGeom>
              <a:avLst/>
              <a:gdLst>
                <a:gd name="T0" fmla="*/ 4 w 10"/>
                <a:gd name="T1" fmla="*/ 6 h 6"/>
                <a:gd name="T2" fmla="*/ 6 w 10"/>
                <a:gd name="T3" fmla="*/ 6 h 6"/>
                <a:gd name="T4" fmla="*/ 10 w 10"/>
                <a:gd name="T5" fmla="*/ 3 h 6"/>
                <a:gd name="T6" fmla="*/ 10 w 10"/>
                <a:gd name="T7" fmla="*/ 2 h 6"/>
                <a:gd name="T8" fmla="*/ 6 w 10"/>
                <a:gd name="T9" fmla="*/ 0 h 6"/>
                <a:gd name="T10" fmla="*/ 4 w 10"/>
                <a:gd name="T11" fmla="*/ 0 h 6"/>
                <a:gd name="T12" fmla="*/ 0 w 10"/>
                <a:gd name="T13" fmla="*/ 2 h 6"/>
                <a:gd name="T14" fmla="*/ 0 w 10"/>
                <a:gd name="T15" fmla="*/ 3 h 6"/>
                <a:gd name="T16" fmla="*/ 4 w 10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6">
                  <a:moveTo>
                    <a:pt x="4" y="6"/>
                  </a:moveTo>
                  <a:cubicBezTo>
                    <a:pt x="5" y="6"/>
                    <a:pt x="5" y="6"/>
                    <a:pt x="6" y="6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3"/>
                    <a:pt x="10" y="3"/>
                    <a:pt x="10" y="2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5" y="0"/>
                    <a:pt x="5" y="0"/>
                    <a:pt x="4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lnTo>
                    <a:pt x="4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8" name="Freeform 701"/>
            <p:cNvSpPr>
              <a:spLocks/>
            </p:cNvSpPr>
            <p:nvPr userDrawn="1"/>
          </p:nvSpPr>
          <p:spPr bwMode="auto">
            <a:xfrm>
              <a:off x="9699626" y="3852863"/>
              <a:ext cx="17463" cy="9525"/>
            </a:xfrm>
            <a:custGeom>
              <a:avLst/>
              <a:gdLst>
                <a:gd name="T0" fmla="*/ 5 w 11"/>
                <a:gd name="T1" fmla="*/ 6 h 6"/>
                <a:gd name="T2" fmla="*/ 6 w 11"/>
                <a:gd name="T3" fmla="*/ 6 h 6"/>
                <a:gd name="T4" fmla="*/ 10 w 11"/>
                <a:gd name="T5" fmla="*/ 3 h 6"/>
                <a:gd name="T6" fmla="*/ 10 w 11"/>
                <a:gd name="T7" fmla="*/ 2 h 6"/>
                <a:gd name="T8" fmla="*/ 6 w 11"/>
                <a:gd name="T9" fmla="*/ 0 h 6"/>
                <a:gd name="T10" fmla="*/ 5 w 11"/>
                <a:gd name="T11" fmla="*/ 0 h 6"/>
                <a:gd name="T12" fmla="*/ 0 w 11"/>
                <a:gd name="T13" fmla="*/ 2 h 6"/>
                <a:gd name="T14" fmla="*/ 0 w 11"/>
                <a:gd name="T15" fmla="*/ 3 h 6"/>
                <a:gd name="T16" fmla="*/ 5 w 11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5" y="6"/>
                  </a:moveTo>
                  <a:cubicBezTo>
                    <a:pt x="5" y="6"/>
                    <a:pt x="6" y="6"/>
                    <a:pt x="6" y="6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1" y="3"/>
                    <a:pt x="11" y="2"/>
                    <a:pt x="10" y="2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9" name="Freeform 702"/>
            <p:cNvSpPr>
              <a:spLocks/>
            </p:cNvSpPr>
            <p:nvPr userDrawn="1"/>
          </p:nvSpPr>
          <p:spPr bwMode="auto">
            <a:xfrm>
              <a:off x="9688513" y="3859213"/>
              <a:ext cx="17463" cy="9525"/>
            </a:xfrm>
            <a:custGeom>
              <a:avLst/>
              <a:gdLst>
                <a:gd name="T0" fmla="*/ 5 w 11"/>
                <a:gd name="T1" fmla="*/ 6 h 6"/>
                <a:gd name="T2" fmla="*/ 6 w 11"/>
                <a:gd name="T3" fmla="*/ 6 h 6"/>
                <a:gd name="T4" fmla="*/ 10 w 11"/>
                <a:gd name="T5" fmla="*/ 3 h 6"/>
                <a:gd name="T6" fmla="*/ 10 w 11"/>
                <a:gd name="T7" fmla="*/ 2 h 6"/>
                <a:gd name="T8" fmla="*/ 6 w 11"/>
                <a:gd name="T9" fmla="*/ 0 h 6"/>
                <a:gd name="T10" fmla="*/ 5 w 11"/>
                <a:gd name="T11" fmla="*/ 0 h 6"/>
                <a:gd name="T12" fmla="*/ 0 w 11"/>
                <a:gd name="T13" fmla="*/ 2 h 6"/>
                <a:gd name="T14" fmla="*/ 0 w 11"/>
                <a:gd name="T15" fmla="*/ 3 h 6"/>
                <a:gd name="T16" fmla="*/ 5 w 11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5" y="6"/>
                  </a:moveTo>
                  <a:cubicBezTo>
                    <a:pt x="5" y="6"/>
                    <a:pt x="6" y="6"/>
                    <a:pt x="6" y="6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1" y="3"/>
                    <a:pt x="11" y="3"/>
                    <a:pt x="10" y="2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0" name="Freeform 703"/>
            <p:cNvSpPr>
              <a:spLocks/>
            </p:cNvSpPr>
            <p:nvPr userDrawn="1"/>
          </p:nvSpPr>
          <p:spPr bwMode="auto">
            <a:xfrm>
              <a:off x="9677401" y="3863975"/>
              <a:ext cx="17463" cy="11113"/>
            </a:xfrm>
            <a:custGeom>
              <a:avLst/>
              <a:gdLst>
                <a:gd name="T0" fmla="*/ 5 w 11"/>
                <a:gd name="T1" fmla="*/ 7 h 7"/>
                <a:gd name="T2" fmla="*/ 6 w 11"/>
                <a:gd name="T3" fmla="*/ 7 h 7"/>
                <a:gd name="T4" fmla="*/ 11 w 11"/>
                <a:gd name="T5" fmla="*/ 4 h 7"/>
                <a:gd name="T6" fmla="*/ 11 w 11"/>
                <a:gd name="T7" fmla="*/ 3 h 7"/>
                <a:gd name="T8" fmla="*/ 6 w 11"/>
                <a:gd name="T9" fmla="*/ 1 h 7"/>
                <a:gd name="T10" fmla="*/ 5 w 11"/>
                <a:gd name="T11" fmla="*/ 1 h 7"/>
                <a:gd name="T12" fmla="*/ 1 w 11"/>
                <a:gd name="T13" fmla="*/ 3 h 7"/>
                <a:gd name="T14" fmla="*/ 1 w 11"/>
                <a:gd name="T15" fmla="*/ 4 h 7"/>
                <a:gd name="T16" fmla="*/ 5 w 11"/>
                <a:gd name="T1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7">
                  <a:moveTo>
                    <a:pt x="5" y="7"/>
                  </a:moveTo>
                  <a:cubicBezTo>
                    <a:pt x="5" y="7"/>
                    <a:pt x="6" y="7"/>
                    <a:pt x="6" y="7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3"/>
                    <a:pt x="11" y="3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5" y="0"/>
                    <a:pt x="5" y="1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4"/>
                    <a:pt x="1" y="4"/>
                  </a:cubicBezTo>
                  <a:lnTo>
                    <a:pt x="5" y="7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1" name="Freeform 704"/>
            <p:cNvSpPr>
              <a:spLocks/>
            </p:cNvSpPr>
            <p:nvPr userDrawn="1"/>
          </p:nvSpPr>
          <p:spPr bwMode="auto">
            <a:xfrm>
              <a:off x="9688513" y="3870325"/>
              <a:ext cx="26988" cy="15875"/>
            </a:xfrm>
            <a:custGeom>
              <a:avLst/>
              <a:gdLst>
                <a:gd name="T0" fmla="*/ 7 w 17"/>
                <a:gd name="T1" fmla="*/ 0 h 10"/>
                <a:gd name="T2" fmla="*/ 0 w 17"/>
                <a:gd name="T3" fmla="*/ 4 h 10"/>
                <a:gd name="T4" fmla="*/ 0 w 17"/>
                <a:gd name="T5" fmla="*/ 5 h 10"/>
                <a:gd name="T6" fmla="*/ 7 w 17"/>
                <a:gd name="T7" fmla="*/ 9 h 10"/>
                <a:gd name="T8" fmla="*/ 9 w 17"/>
                <a:gd name="T9" fmla="*/ 9 h 10"/>
                <a:gd name="T10" fmla="*/ 16 w 17"/>
                <a:gd name="T11" fmla="*/ 5 h 10"/>
                <a:gd name="T12" fmla="*/ 16 w 17"/>
                <a:gd name="T13" fmla="*/ 4 h 10"/>
                <a:gd name="T14" fmla="*/ 9 w 17"/>
                <a:gd name="T15" fmla="*/ 0 h 10"/>
                <a:gd name="T16" fmla="*/ 7 w 17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7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10"/>
                    <a:pt x="9" y="10"/>
                    <a:pt x="9" y="9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7" y="5"/>
                    <a:pt x="17" y="4"/>
                    <a:pt x="16" y="4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8" y="0"/>
                    <a:pt x="7" y="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2" name="Freeform 705"/>
            <p:cNvSpPr>
              <a:spLocks/>
            </p:cNvSpPr>
            <p:nvPr userDrawn="1"/>
          </p:nvSpPr>
          <p:spPr bwMode="auto">
            <a:xfrm>
              <a:off x="9747251" y="3924300"/>
              <a:ext cx="19050" cy="11113"/>
            </a:xfrm>
            <a:custGeom>
              <a:avLst/>
              <a:gdLst>
                <a:gd name="T0" fmla="*/ 8 w 12"/>
                <a:gd name="T1" fmla="*/ 0 h 7"/>
                <a:gd name="T2" fmla="*/ 7 w 12"/>
                <a:gd name="T3" fmla="*/ 0 h 7"/>
                <a:gd name="T4" fmla="*/ 0 w 12"/>
                <a:gd name="T5" fmla="*/ 4 h 7"/>
                <a:gd name="T6" fmla="*/ 0 w 12"/>
                <a:gd name="T7" fmla="*/ 5 h 7"/>
                <a:gd name="T8" fmla="*/ 3 w 12"/>
                <a:gd name="T9" fmla="*/ 7 h 7"/>
                <a:gd name="T10" fmla="*/ 4 w 12"/>
                <a:gd name="T11" fmla="*/ 7 h 7"/>
                <a:gd name="T12" fmla="*/ 12 w 12"/>
                <a:gd name="T13" fmla="*/ 2 h 7"/>
                <a:gd name="T14" fmla="*/ 12 w 12"/>
                <a:gd name="T15" fmla="*/ 2 h 7"/>
                <a:gd name="T16" fmla="*/ 8 w 12"/>
                <a:gd name="T1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7">
                  <a:moveTo>
                    <a:pt x="8" y="0"/>
                  </a:moveTo>
                  <a:lnTo>
                    <a:pt x="7" y="0"/>
                  </a:lnTo>
                  <a:lnTo>
                    <a:pt x="0" y="4"/>
                  </a:lnTo>
                  <a:lnTo>
                    <a:pt x="0" y="5"/>
                  </a:lnTo>
                  <a:lnTo>
                    <a:pt x="3" y="7"/>
                  </a:lnTo>
                  <a:lnTo>
                    <a:pt x="4" y="7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3" name="Freeform 706"/>
            <p:cNvSpPr>
              <a:spLocks/>
            </p:cNvSpPr>
            <p:nvPr userDrawn="1"/>
          </p:nvSpPr>
          <p:spPr bwMode="auto">
            <a:xfrm>
              <a:off x="9756776" y="3910013"/>
              <a:ext cx="26988" cy="15875"/>
            </a:xfrm>
            <a:custGeom>
              <a:avLst/>
              <a:gdLst>
                <a:gd name="T0" fmla="*/ 9 w 17"/>
                <a:gd name="T1" fmla="*/ 0 h 10"/>
                <a:gd name="T2" fmla="*/ 7 w 17"/>
                <a:gd name="T3" fmla="*/ 0 h 10"/>
                <a:gd name="T4" fmla="*/ 0 w 17"/>
                <a:gd name="T5" fmla="*/ 4 h 10"/>
                <a:gd name="T6" fmla="*/ 0 w 17"/>
                <a:gd name="T7" fmla="*/ 5 h 10"/>
                <a:gd name="T8" fmla="*/ 7 w 17"/>
                <a:gd name="T9" fmla="*/ 9 h 10"/>
                <a:gd name="T10" fmla="*/ 9 w 17"/>
                <a:gd name="T11" fmla="*/ 9 h 10"/>
                <a:gd name="T12" fmla="*/ 16 w 17"/>
                <a:gd name="T13" fmla="*/ 5 h 10"/>
                <a:gd name="T14" fmla="*/ 16 w 17"/>
                <a:gd name="T15" fmla="*/ 4 h 10"/>
                <a:gd name="T16" fmla="*/ 9 w 17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9" y="0"/>
                  </a:moveTo>
                  <a:cubicBezTo>
                    <a:pt x="9" y="0"/>
                    <a:pt x="8" y="0"/>
                    <a:pt x="7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10"/>
                    <a:pt x="9" y="10"/>
                    <a:pt x="9" y="9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7" y="5"/>
                    <a:pt x="17" y="4"/>
                    <a:pt x="16" y="4"/>
                  </a:cubicBezTo>
                  <a:lnTo>
                    <a:pt x="9" y="0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4" name="Freeform 707"/>
            <p:cNvSpPr>
              <a:spLocks/>
            </p:cNvSpPr>
            <p:nvPr userDrawn="1"/>
          </p:nvSpPr>
          <p:spPr bwMode="auto">
            <a:xfrm>
              <a:off x="9739313" y="3898900"/>
              <a:ext cx="26988" cy="15875"/>
            </a:xfrm>
            <a:custGeom>
              <a:avLst/>
              <a:gdLst>
                <a:gd name="T0" fmla="*/ 9 w 17"/>
                <a:gd name="T1" fmla="*/ 10 h 10"/>
                <a:gd name="T2" fmla="*/ 16 w 17"/>
                <a:gd name="T3" fmla="*/ 6 h 10"/>
                <a:gd name="T4" fmla="*/ 16 w 17"/>
                <a:gd name="T5" fmla="*/ 5 h 10"/>
                <a:gd name="T6" fmla="*/ 9 w 17"/>
                <a:gd name="T7" fmla="*/ 1 h 10"/>
                <a:gd name="T8" fmla="*/ 7 w 17"/>
                <a:gd name="T9" fmla="*/ 1 h 10"/>
                <a:gd name="T10" fmla="*/ 0 w 17"/>
                <a:gd name="T11" fmla="*/ 5 h 10"/>
                <a:gd name="T12" fmla="*/ 0 w 17"/>
                <a:gd name="T13" fmla="*/ 6 h 10"/>
                <a:gd name="T14" fmla="*/ 7 w 17"/>
                <a:gd name="T15" fmla="*/ 10 h 10"/>
                <a:gd name="T16" fmla="*/ 9 w 17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9" y="10"/>
                  </a:moveTo>
                  <a:cubicBezTo>
                    <a:pt x="16" y="6"/>
                    <a:pt x="16" y="6"/>
                    <a:pt x="16" y="6"/>
                  </a:cubicBezTo>
                  <a:cubicBezTo>
                    <a:pt x="17" y="6"/>
                    <a:pt x="17" y="5"/>
                    <a:pt x="16" y="5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8" y="0"/>
                    <a:pt x="7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6"/>
                    <a:pt x="0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9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5" name="Freeform 708"/>
            <p:cNvSpPr>
              <a:spLocks/>
            </p:cNvSpPr>
            <p:nvPr userDrawn="1"/>
          </p:nvSpPr>
          <p:spPr bwMode="auto">
            <a:xfrm>
              <a:off x="9755188" y="3889375"/>
              <a:ext cx="26988" cy="15875"/>
            </a:xfrm>
            <a:custGeom>
              <a:avLst/>
              <a:gdLst>
                <a:gd name="T0" fmla="*/ 10 w 17"/>
                <a:gd name="T1" fmla="*/ 10 h 10"/>
                <a:gd name="T2" fmla="*/ 17 w 17"/>
                <a:gd name="T3" fmla="*/ 6 h 10"/>
                <a:gd name="T4" fmla="*/ 17 w 17"/>
                <a:gd name="T5" fmla="*/ 5 h 10"/>
                <a:gd name="T6" fmla="*/ 10 w 17"/>
                <a:gd name="T7" fmla="*/ 1 h 10"/>
                <a:gd name="T8" fmla="*/ 8 w 17"/>
                <a:gd name="T9" fmla="*/ 1 h 10"/>
                <a:gd name="T10" fmla="*/ 1 w 17"/>
                <a:gd name="T11" fmla="*/ 5 h 10"/>
                <a:gd name="T12" fmla="*/ 1 w 17"/>
                <a:gd name="T13" fmla="*/ 6 h 10"/>
                <a:gd name="T14" fmla="*/ 8 w 17"/>
                <a:gd name="T15" fmla="*/ 10 h 10"/>
                <a:gd name="T16" fmla="*/ 10 w 17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10"/>
                  </a:moveTo>
                  <a:cubicBezTo>
                    <a:pt x="17" y="6"/>
                    <a:pt x="17" y="6"/>
                    <a:pt x="17" y="6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0"/>
                    <a:pt x="8" y="0"/>
                    <a:pt x="8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10" y="10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6" name="Freeform 709"/>
            <p:cNvSpPr>
              <a:spLocks/>
            </p:cNvSpPr>
            <p:nvPr userDrawn="1"/>
          </p:nvSpPr>
          <p:spPr bwMode="auto">
            <a:xfrm>
              <a:off x="9507538" y="4054475"/>
              <a:ext cx="26988" cy="15875"/>
            </a:xfrm>
            <a:custGeom>
              <a:avLst/>
              <a:gdLst>
                <a:gd name="T0" fmla="*/ 9 w 17"/>
                <a:gd name="T1" fmla="*/ 0 h 10"/>
                <a:gd name="T2" fmla="*/ 7 w 17"/>
                <a:gd name="T3" fmla="*/ 0 h 10"/>
                <a:gd name="T4" fmla="*/ 0 w 17"/>
                <a:gd name="T5" fmla="*/ 4 h 10"/>
                <a:gd name="T6" fmla="*/ 0 w 17"/>
                <a:gd name="T7" fmla="*/ 6 h 10"/>
                <a:gd name="T8" fmla="*/ 7 w 17"/>
                <a:gd name="T9" fmla="*/ 10 h 10"/>
                <a:gd name="T10" fmla="*/ 9 w 17"/>
                <a:gd name="T11" fmla="*/ 10 h 10"/>
                <a:gd name="T12" fmla="*/ 16 w 17"/>
                <a:gd name="T13" fmla="*/ 6 h 10"/>
                <a:gd name="T14" fmla="*/ 16 w 17"/>
                <a:gd name="T15" fmla="*/ 4 h 10"/>
                <a:gd name="T16" fmla="*/ 9 w 17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9" y="0"/>
                  </a:moveTo>
                  <a:cubicBezTo>
                    <a:pt x="9" y="0"/>
                    <a:pt x="8" y="0"/>
                    <a:pt x="7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9" y="10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7" y="5"/>
                    <a:pt x="17" y="5"/>
                    <a:pt x="16" y="4"/>
                  </a:cubicBezTo>
                  <a:lnTo>
                    <a:pt x="9" y="0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7" name="Freeform 710"/>
            <p:cNvSpPr>
              <a:spLocks/>
            </p:cNvSpPr>
            <p:nvPr userDrawn="1"/>
          </p:nvSpPr>
          <p:spPr bwMode="auto">
            <a:xfrm>
              <a:off x="9691688" y="3946525"/>
              <a:ext cx="26988" cy="15875"/>
            </a:xfrm>
            <a:custGeom>
              <a:avLst/>
              <a:gdLst>
                <a:gd name="T0" fmla="*/ 10 w 17"/>
                <a:gd name="T1" fmla="*/ 1 h 10"/>
                <a:gd name="T2" fmla="*/ 7 w 17"/>
                <a:gd name="T3" fmla="*/ 1 h 10"/>
                <a:gd name="T4" fmla="*/ 1 w 17"/>
                <a:gd name="T5" fmla="*/ 5 h 10"/>
                <a:gd name="T6" fmla="*/ 1 w 17"/>
                <a:gd name="T7" fmla="*/ 6 h 10"/>
                <a:gd name="T8" fmla="*/ 8 w 17"/>
                <a:gd name="T9" fmla="*/ 10 h 10"/>
                <a:gd name="T10" fmla="*/ 10 w 17"/>
                <a:gd name="T11" fmla="*/ 10 h 10"/>
                <a:gd name="T12" fmla="*/ 17 w 17"/>
                <a:gd name="T13" fmla="*/ 6 h 10"/>
                <a:gd name="T14" fmla="*/ 17 w 17"/>
                <a:gd name="T15" fmla="*/ 5 h 10"/>
                <a:gd name="T16" fmla="*/ 10 w 17"/>
                <a:gd name="T1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0" y="1"/>
                  </a:moveTo>
                  <a:cubicBezTo>
                    <a:pt x="9" y="0"/>
                    <a:pt x="8" y="0"/>
                    <a:pt x="7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6"/>
                    <a:pt x="17" y="5"/>
                    <a:pt x="17" y="5"/>
                  </a:cubicBezTo>
                  <a:lnTo>
                    <a:pt x="10" y="1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8" name="Freeform 711"/>
            <p:cNvSpPr>
              <a:spLocks/>
            </p:cNvSpPr>
            <p:nvPr userDrawn="1"/>
          </p:nvSpPr>
          <p:spPr bwMode="auto">
            <a:xfrm>
              <a:off x="9675813" y="3956050"/>
              <a:ext cx="26988" cy="15875"/>
            </a:xfrm>
            <a:custGeom>
              <a:avLst/>
              <a:gdLst>
                <a:gd name="T0" fmla="*/ 9 w 17"/>
                <a:gd name="T1" fmla="*/ 1 h 10"/>
                <a:gd name="T2" fmla="*/ 7 w 17"/>
                <a:gd name="T3" fmla="*/ 1 h 10"/>
                <a:gd name="T4" fmla="*/ 0 w 17"/>
                <a:gd name="T5" fmla="*/ 5 h 10"/>
                <a:gd name="T6" fmla="*/ 0 w 17"/>
                <a:gd name="T7" fmla="*/ 6 h 10"/>
                <a:gd name="T8" fmla="*/ 7 w 17"/>
                <a:gd name="T9" fmla="*/ 10 h 10"/>
                <a:gd name="T10" fmla="*/ 9 w 17"/>
                <a:gd name="T11" fmla="*/ 10 h 10"/>
                <a:gd name="T12" fmla="*/ 16 w 17"/>
                <a:gd name="T13" fmla="*/ 6 h 10"/>
                <a:gd name="T14" fmla="*/ 16 w 17"/>
                <a:gd name="T15" fmla="*/ 5 h 10"/>
                <a:gd name="T16" fmla="*/ 9 w 17"/>
                <a:gd name="T1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9" y="1"/>
                  </a:moveTo>
                  <a:cubicBezTo>
                    <a:pt x="9" y="0"/>
                    <a:pt x="8" y="0"/>
                    <a:pt x="7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6"/>
                    <a:pt x="0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9" y="10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7" y="6"/>
                    <a:pt x="17" y="5"/>
                    <a:pt x="16" y="5"/>
                  </a:cubicBezTo>
                  <a:lnTo>
                    <a:pt x="9" y="1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9" name="Freeform 712"/>
            <p:cNvSpPr>
              <a:spLocks/>
            </p:cNvSpPr>
            <p:nvPr userDrawn="1"/>
          </p:nvSpPr>
          <p:spPr bwMode="auto">
            <a:xfrm>
              <a:off x="9551988" y="3938588"/>
              <a:ext cx="17463" cy="9525"/>
            </a:xfrm>
            <a:custGeom>
              <a:avLst/>
              <a:gdLst>
                <a:gd name="T0" fmla="*/ 5 w 11"/>
                <a:gd name="T1" fmla="*/ 6 h 6"/>
                <a:gd name="T2" fmla="*/ 6 w 11"/>
                <a:gd name="T3" fmla="*/ 6 h 6"/>
                <a:gd name="T4" fmla="*/ 10 w 11"/>
                <a:gd name="T5" fmla="*/ 3 h 6"/>
                <a:gd name="T6" fmla="*/ 10 w 11"/>
                <a:gd name="T7" fmla="*/ 2 h 6"/>
                <a:gd name="T8" fmla="*/ 6 w 11"/>
                <a:gd name="T9" fmla="*/ 0 h 6"/>
                <a:gd name="T10" fmla="*/ 5 w 11"/>
                <a:gd name="T11" fmla="*/ 0 h 6"/>
                <a:gd name="T12" fmla="*/ 0 w 11"/>
                <a:gd name="T13" fmla="*/ 2 h 6"/>
                <a:gd name="T14" fmla="*/ 0 w 11"/>
                <a:gd name="T15" fmla="*/ 3 h 6"/>
                <a:gd name="T16" fmla="*/ 5 w 11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5" y="6"/>
                  </a:moveTo>
                  <a:cubicBezTo>
                    <a:pt x="5" y="6"/>
                    <a:pt x="6" y="6"/>
                    <a:pt x="6" y="6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1" y="3"/>
                    <a:pt x="11" y="3"/>
                    <a:pt x="10" y="2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0" name="Freeform 713"/>
            <p:cNvSpPr>
              <a:spLocks/>
            </p:cNvSpPr>
            <p:nvPr userDrawn="1"/>
          </p:nvSpPr>
          <p:spPr bwMode="auto">
            <a:xfrm>
              <a:off x="9540876" y="3943350"/>
              <a:ext cx="17463" cy="11113"/>
            </a:xfrm>
            <a:custGeom>
              <a:avLst/>
              <a:gdLst>
                <a:gd name="T0" fmla="*/ 5 w 11"/>
                <a:gd name="T1" fmla="*/ 7 h 7"/>
                <a:gd name="T2" fmla="*/ 6 w 11"/>
                <a:gd name="T3" fmla="*/ 7 h 7"/>
                <a:gd name="T4" fmla="*/ 11 w 11"/>
                <a:gd name="T5" fmla="*/ 4 h 7"/>
                <a:gd name="T6" fmla="*/ 11 w 11"/>
                <a:gd name="T7" fmla="*/ 3 h 7"/>
                <a:gd name="T8" fmla="*/ 6 w 11"/>
                <a:gd name="T9" fmla="*/ 1 h 7"/>
                <a:gd name="T10" fmla="*/ 5 w 11"/>
                <a:gd name="T11" fmla="*/ 1 h 7"/>
                <a:gd name="T12" fmla="*/ 1 w 11"/>
                <a:gd name="T13" fmla="*/ 3 h 7"/>
                <a:gd name="T14" fmla="*/ 1 w 11"/>
                <a:gd name="T15" fmla="*/ 4 h 7"/>
                <a:gd name="T16" fmla="*/ 5 w 11"/>
                <a:gd name="T1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7">
                  <a:moveTo>
                    <a:pt x="5" y="7"/>
                  </a:moveTo>
                  <a:cubicBezTo>
                    <a:pt x="5" y="7"/>
                    <a:pt x="6" y="7"/>
                    <a:pt x="6" y="7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3"/>
                    <a:pt x="11" y="3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5" y="0"/>
                    <a:pt x="5" y="1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4"/>
                    <a:pt x="1" y="4"/>
                  </a:cubicBezTo>
                  <a:lnTo>
                    <a:pt x="5" y="7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1" name="Freeform 714"/>
            <p:cNvSpPr>
              <a:spLocks/>
            </p:cNvSpPr>
            <p:nvPr userDrawn="1"/>
          </p:nvSpPr>
          <p:spPr bwMode="auto">
            <a:xfrm>
              <a:off x="9613901" y="3902075"/>
              <a:ext cx="17463" cy="9525"/>
            </a:xfrm>
            <a:custGeom>
              <a:avLst/>
              <a:gdLst>
                <a:gd name="T0" fmla="*/ 5 w 11"/>
                <a:gd name="T1" fmla="*/ 6 h 6"/>
                <a:gd name="T2" fmla="*/ 7 w 11"/>
                <a:gd name="T3" fmla="*/ 6 h 6"/>
                <a:gd name="T4" fmla="*/ 11 w 11"/>
                <a:gd name="T5" fmla="*/ 3 h 6"/>
                <a:gd name="T6" fmla="*/ 11 w 11"/>
                <a:gd name="T7" fmla="*/ 2 h 6"/>
                <a:gd name="T8" fmla="*/ 7 w 11"/>
                <a:gd name="T9" fmla="*/ 0 h 6"/>
                <a:gd name="T10" fmla="*/ 5 w 11"/>
                <a:gd name="T11" fmla="*/ 0 h 6"/>
                <a:gd name="T12" fmla="*/ 1 w 11"/>
                <a:gd name="T13" fmla="*/ 2 h 6"/>
                <a:gd name="T14" fmla="*/ 1 w 11"/>
                <a:gd name="T15" fmla="*/ 3 h 6"/>
                <a:gd name="T16" fmla="*/ 5 w 11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5" y="6"/>
                  </a:moveTo>
                  <a:cubicBezTo>
                    <a:pt x="6" y="6"/>
                    <a:pt x="6" y="6"/>
                    <a:pt x="7" y="6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3"/>
                    <a:pt x="11" y="3"/>
                    <a:pt x="11" y="2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3"/>
                    <a:pt x="0" y="3"/>
                    <a:pt x="1" y="3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2" name="Freeform 715"/>
            <p:cNvSpPr>
              <a:spLocks/>
            </p:cNvSpPr>
            <p:nvPr userDrawn="1"/>
          </p:nvSpPr>
          <p:spPr bwMode="auto">
            <a:xfrm>
              <a:off x="9625013" y="3895725"/>
              <a:ext cx="17463" cy="9525"/>
            </a:xfrm>
            <a:custGeom>
              <a:avLst/>
              <a:gdLst>
                <a:gd name="T0" fmla="*/ 5 w 11"/>
                <a:gd name="T1" fmla="*/ 6 h 6"/>
                <a:gd name="T2" fmla="*/ 6 w 11"/>
                <a:gd name="T3" fmla="*/ 6 h 6"/>
                <a:gd name="T4" fmla="*/ 11 w 11"/>
                <a:gd name="T5" fmla="*/ 3 h 6"/>
                <a:gd name="T6" fmla="*/ 11 w 11"/>
                <a:gd name="T7" fmla="*/ 2 h 6"/>
                <a:gd name="T8" fmla="*/ 6 w 11"/>
                <a:gd name="T9" fmla="*/ 0 h 6"/>
                <a:gd name="T10" fmla="*/ 5 w 11"/>
                <a:gd name="T11" fmla="*/ 0 h 6"/>
                <a:gd name="T12" fmla="*/ 0 w 11"/>
                <a:gd name="T13" fmla="*/ 2 h 6"/>
                <a:gd name="T14" fmla="*/ 0 w 11"/>
                <a:gd name="T15" fmla="*/ 3 h 6"/>
                <a:gd name="T16" fmla="*/ 5 w 11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5" y="6"/>
                  </a:moveTo>
                  <a:cubicBezTo>
                    <a:pt x="5" y="6"/>
                    <a:pt x="6" y="6"/>
                    <a:pt x="6" y="6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3"/>
                    <a:pt x="11" y="3"/>
                    <a:pt x="11" y="2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3" name="Freeform 716"/>
            <p:cNvSpPr>
              <a:spLocks/>
            </p:cNvSpPr>
            <p:nvPr userDrawn="1"/>
          </p:nvSpPr>
          <p:spPr bwMode="auto">
            <a:xfrm>
              <a:off x="9656763" y="3876675"/>
              <a:ext cx="17463" cy="9525"/>
            </a:xfrm>
            <a:custGeom>
              <a:avLst/>
              <a:gdLst>
                <a:gd name="T0" fmla="*/ 5 w 11"/>
                <a:gd name="T1" fmla="*/ 6 h 6"/>
                <a:gd name="T2" fmla="*/ 6 w 11"/>
                <a:gd name="T3" fmla="*/ 6 h 6"/>
                <a:gd name="T4" fmla="*/ 11 w 11"/>
                <a:gd name="T5" fmla="*/ 4 h 6"/>
                <a:gd name="T6" fmla="*/ 10 w 11"/>
                <a:gd name="T7" fmla="*/ 3 h 6"/>
                <a:gd name="T8" fmla="*/ 6 w 11"/>
                <a:gd name="T9" fmla="*/ 0 h 6"/>
                <a:gd name="T10" fmla="*/ 5 w 11"/>
                <a:gd name="T11" fmla="*/ 0 h 6"/>
                <a:gd name="T12" fmla="*/ 0 w 11"/>
                <a:gd name="T13" fmla="*/ 3 h 6"/>
                <a:gd name="T14" fmla="*/ 0 w 11"/>
                <a:gd name="T15" fmla="*/ 4 h 6"/>
                <a:gd name="T16" fmla="*/ 5 w 11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5" y="6"/>
                  </a:moveTo>
                  <a:cubicBezTo>
                    <a:pt x="5" y="6"/>
                    <a:pt x="6" y="6"/>
                    <a:pt x="6" y="6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3"/>
                    <a:pt x="10" y="3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4" name="Freeform 717"/>
            <p:cNvSpPr>
              <a:spLocks/>
            </p:cNvSpPr>
            <p:nvPr userDrawn="1"/>
          </p:nvSpPr>
          <p:spPr bwMode="auto">
            <a:xfrm>
              <a:off x="9667876" y="3981450"/>
              <a:ext cx="165100" cy="96838"/>
            </a:xfrm>
            <a:custGeom>
              <a:avLst/>
              <a:gdLst>
                <a:gd name="T0" fmla="*/ 66 w 104"/>
                <a:gd name="T1" fmla="*/ 0 h 61"/>
                <a:gd name="T2" fmla="*/ 0 w 104"/>
                <a:gd name="T3" fmla="*/ 39 h 61"/>
                <a:gd name="T4" fmla="*/ 38 w 104"/>
                <a:gd name="T5" fmla="*/ 61 h 61"/>
                <a:gd name="T6" fmla="*/ 104 w 104"/>
                <a:gd name="T7" fmla="*/ 22 h 61"/>
                <a:gd name="T8" fmla="*/ 66 w 104"/>
                <a:gd name="T9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4" h="61">
                  <a:moveTo>
                    <a:pt x="66" y="0"/>
                  </a:moveTo>
                  <a:lnTo>
                    <a:pt x="0" y="39"/>
                  </a:lnTo>
                  <a:lnTo>
                    <a:pt x="38" y="61"/>
                  </a:lnTo>
                  <a:lnTo>
                    <a:pt x="104" y="22"/>
                  </a:lnTo>
                  <a:lnTo>
                    <a:pt x="66" y="0"/>
                  </a:lnTo>
                  <a:close/>
                </a:path>
              </a:pathLst>
            </a:custGeom>
            <a:solidFill>
              <a:srgbClr val="8A8C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5" name="Freeform 718"/>
            <p:cNvSpPr>
              <a:spLocks/>
            </p:cNvSpPr>
            <p:nvPr userDrawn="1"/>
          </p:nvSpPr>
          <p:spPr bwMode="auto">
            <a:xfrm>
              <a:off x="9455151" y="3803650"/>
              <a:ext cx="79375" cy="155575"/>
            </a:xfrm>
            <a:custGeom>
              <a:avLst/>
              <a:gdLst>
                <a:gd name="T0" fmla="*/ 25 w 50"/>
                <a:gd name="T1" fmla="*/ 0 h 98"/>
                <a:gd name="T2" fmla="*/ 0 w 50"/>
                <a:gd name="T3" fmla="*/ 98 h 98"/>
                <a:gd name="T4" fmla="*/ 21 w 50"/>
                <a:gd name="T5" fmla="*/ 86 h 98"/>
                <a:gd name="T6" fmla="*/ 50 w 50"/>
                <a:gd name="T7" fmla="*/ 69 h 98"/>
                <a:gd name="T8" fmla="*/ 35 w 50"/>
                <a:gd name="T9" fmla="*/ 29 h 98"/>
                <a:gd name="T10" fmla="*/ 25 w 50"/>
                <a:gd name="T11" fmla="*/ 0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0" h="98">
                  <a:moveTo>
                    <a:pt x="25" y="0"/>
                  </a:moveTo>
                  <a:lnTo>
                    <a:pt x="0" y="98"/>
                  </a:lnTo>
                  <a:lnTo>
                    <a:pt x="21" y="86"/>
                  </a:lnTo>
                  <a:lnTo>
                    <a:pt x="50" y="69"/>
                  </a:lnTo>
                  <a:lnTo>
                    <a:pt x="35" y="29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chemeClr val="accent3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6" name="Freeform 719"/>
            <p:cNvSpPr>
              <a:spLocks/>
            </p:cNvSpPr>
            <p:nvPr userDrawn="1"/>
          </p:nvSpPr>
          <p:spPr bwMode="auto">
            <a:xfrm>
              <a:off x="9488488" y="3709988"/>
              <a:ext cx="117475" cy="230188"/>
            </a:xfrm>
            <a:custGeom>
              <a:avLst/>
              <a:gdLst>
                <a:gd name="T0" fmla="*/ 36 w 74"/>
                <a:gd name="T1" fmla="*/ 0 h 145"/>
                <a:gd name="T2" fmla="*/ 14 w 74"/>
                <a:gd name="T3" fmla="*/ 88 h 145"/>
                <a:gd name="T4" fmla="*/ 29 w 74"/>
                <a:gd name="T5" fmla="*/ 128 h 145"/>
                <a:gd name="T6" fmla="*/ 0 w 74"/>
                <a:gd name="T7" fmla="*/ 145 h 145"/>
                <a:gd name="T8" fmla="*/ 23 w 74"/>
                <a:gd name="T9" fmla="*/ 132 h 145"/>
                <a:gd name="T10" fmla="*/ 74 w 74"/>
                <a:gd name="T11" fmla="*/ 103 h 145"/>
                <a:gd name="T12" fmla="*/ 49 w 74"/>
                <a:gd name="T13" fmla="*/ 35 h 145"/>
                <a:gd name="T14" fmla="*/ 36 w 74"/>
                <a:gd name="T15" fmla="*/ 0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4" h="145">
                  <a:moveTo>
                    <a:pt x="36" y="0"/>
                  </a:moveTo>
                  <a:lnTo>
                    <a:pt x="14" y="88"/>
                  </a:lnTo>
                  <a:lnTo>
                    <a:pt x="29" y="128"/>
                  </a:lnTo>
                  <a:lnTo>
                    <a:pt x="0" y="145"/>
                  </a:lnTo>
                  <a:lnTo>
                    <a:pt x="23" y="132"/>
                  </a:lnTo>
                  <a:lnTo>
                    <a:pt x="74" y="103"/>
                  </a:lnTo>
                  <a:lnTo>
                    <a:pt x="49" y="35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7" name="Freeform 720"/>
            <p:cNvSpPr>
              <a:spLocks/>
            </p:cNvSpPr>
            <p:nvPr userDrawn="1"/>
          </p:nvSpPr>
          <p:spPr bwMode="auto">
            <a:xfrm>
              <a:off x="9525001" y="3651250"/>
              <a:ext cx="146050" cy="268288"/>
            </a:xfrm>
            <a:custGeom>
              <a:avLst/>
              <a:gdLst>
                <a:gd name="T0" fmla="*/ 46 w 92"/>
                <a:gd name="T1" fmla="*/ 0 h 169"/>
                <a:gd name="T2" fmla="*/ 26 w 92"/>
                <a:gd name="T3" fmla="*/ 72 h 169"/>
                <a:gd name="T4" fmla="*/ 51 w 92"/>
                <a:gd name="T5" fmla="*/ 140 h 169"/>
                <a:gd name="T6" fmla="*/ 0 w 92"/>
                <a:gd name="T7" fmla="*/ 169 h 169"/>
                <a:gd name="T8" fmla="*/ 50 w 92"/>
                <a:gd name="T9" fmla="*/ 140 h 169"/>
                <a:gd name="T10" fmla="*/ 92 w 92"/>
                <a:gd name="T11" fmla="*/ 116 h 169"/>
                <a:gd name="T12" fmla="*/ 70 w 92"/>
                <a:gd name="T13" fmla="*/ 61 h 169"/>
                <a:gd name="T14" fmla="*/ 46 w 92"/>
                <a:gd name="T15" fmla="*/ 0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2" h="169">
                  <a:moveTo>
                    <a:pt x="46" y="0"/>
                  </a:moveTo>
                  <a:lnTo>
                    <a:pt x="26" y="72"/>
                  </a:lnTo>
                  <a:lnTo>
                    <a:pt x="51" y="140"/>
                  </a:lnTo>
                  <a:lnTo>
                    <a:pt x="0" y="169"/>
                  </a:lnTo>
                  <a:lnTo>
                    <a:pt x="50" y="140"/>
                  </a:lnTo>
                  <a:lnTo>
                    <a:pt x="92" y="116"/>
                  </a:lnTo>
                  <a:lnTo>
                    <a:pt x="70" y="61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8" name="Freeform 721"/>
            <p:cNvSpPr>
              <a:spLocks/>
            </p:cNvSpPr>
            <p:nvPr userDrawn="1"/>
          </p:nvSpPr>
          <p:spPr bwMode="auto">
            <a:xfrm>
              <a:off x="8853488" y="4273550"/>
              <a:ext cx="241300" cy="92075"/>
            </a:xfrm>
            <a:custGeom>
              <a:avLst/>
              <a:gdLst>
                <a:gd name="T0" fmla="*/ 0 w 152"/>
                <a:gd name="T1" fmla="*/ 23 h 58"/>
                <a:gd name="T2" fmla="*/ 32 w 152"/>
                <a:gd name="T3" fmla="*/ 2 h 58"/>
                <a:gd name="T4" fmla="*/ 63 w 152"/>
                <a:gd name="T5" fmla="*/ 0 h 58"/>
                <a:gd name="T6" fmla="*/ 91 w 152"/>
                <a:gd name="T7" fmla="*/ 1 h 58"/>
                <a:gd name="T8" fmla="*/ 119 w 152"/>
                <a:gd name="T9" fmla="*/ 13 h 58"/>
                <a:gd name="T10" fmla="*/ 152 w 152"/>
                <a:gd name="T11" fmla="*/ 29 h 58"/>
                <a:gd name="T12" fmla="*/ 147 w 152"/>
                <a:gd name="T13" fmla="*/ 46 h 58"/>
                <a:gd name="T14" fmla="*/ 135 w 152"/>
                <a:gd name="T15" fmla="*/ 58 h 58"/>
                <a:gd name="T16" fmla="*/ 115 w 152"/>
                <a:gd name="T17" fmla="*/ 49 h 58"/>
                <a:gd name="T18" fmla="*/ 92 w 152"/>
                <a:gd name="T19" fmla="*/ 57 h 58"/>
                <a:gd name="T20" fmla="*/ 65 w 152"/>
                <a:gd name="T21" fmla="*/ 51 h 58"/>
                <a:gd name="T22" fmla="*/ 34 w 152"/>
                <a:gd name="T23" fmla="*/ 41 h 58"/>
                <a:gd name="T24" fmla="*/ 56 w 152"/>
                <a:gd name="T25" fmla="*/ 34 h 58"/>
                <a:gd name="T26" fmla="*/ 60 w 152"/>
                <a:gd name="T27" fmla="*/ 19 h 58"/>
                <a:gd name="T28" fmla="*/ 32 w 152"/>
                <a:gd name="T29" fmla="*/ 21 h 58"/>
                <a:gd name="T30" fmla="*/ 0 w 152"/>
                <a:gd name="T31" fmla="*/ 23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52" h="58">
                  <a:moveTo>
                    <a:pt x="0" y="23"/>
                  </a:moveTo>
                  <a:cubicBezTo>
                    <a:pt x="32" y="2"/>
                    <a:pt x="32" y="2"/>
                    <a:pt x="32" y="2"/>
                  </a:cubicBezTo>
                  <a:cubicBezTo>
                    <a:pt x="63" y="0"/>
                    <a:pt x="63" y="0"/>
                    <a:pt x="63" y="0"/>
                  </a:cubicBezTo>
                  <a:cubicBezTo>
                    <a:pt x="91" y="1"/>
                    <a:pt x="91" y="1"/>
                    <a:pt x="91" y="1"/>
                  </a:cubicBezTo>
                  <a:cubicBezTo>
                    <a:pt x="119" y="13"/>
                    <a:pt x="119" y="13"/>
                    <a:pt x="119" y="13"/>
                  </a:cubicBezTo>
                  <a:cubicBezTo>
                    <a:pt x="152" y="29"/>
                    <a:pt x="152" y="29"/>
                    <a:pt x="152" y="29"/>
                  </a:cubicBezTo>
                  <a:cubicBezTo>
                    <a:pt x="147" y="46"/>
                    <a:pt x="147" y="46"/>
                    <a:pt x="147" y="46"/>
                  </a:cubicBezTo>
                  <a:cubicBezTo>
                    <a:pt x="135" y="58"/>
                    <a:pt x="135" y="58"/>
                    <a:pt x="135" y="58"/>
                  </a:cubicBezTo>
                  <a:cubicBezTo>
                    <a:pt x="115" y="49"/>
                    <a:pt x="115" y="49"/>
                    <a:pt x="115" y="49"/>
                  </a:cubicBezTo>
                  <a:cubicBezTo>
                    <a:pt x="104" y="55"/>
                    <a:pt x="98" y="57"/>
                    <a:pt x="92" y="57"/>
                  </a:cubicBezTo>
                  <a:cubicBezTo>
                    <a:pt x="85" y="57"/>
                    <a:pt x="78" y="54"/>
                    <a:pt x="65" y="51"/>
                  </a:cubicBezTo>
                  <a:cubicBezTo>
                    <a:pt x="39" y="50"/>
                    <a:pt x="33" y="47"/>
                    <a:pt x="34" y="41"/>
                  </a:cubicBezTo>
                  <a:cubicBezTo>
                    <a:pt x="34" y="31"/>
                    <a:pt x="42" y="33"/>
                    <a:pt x="56" y="34"/>
                  </a:cubicBezTo>
                  <a:cubicBezTo>
                    <a:pt x="75" y="36"/>
                    <a:pt x="77" y="24"/>
                    <a:pt x="60" y="19"/>
                  </a:cubicBezTo>
                  <a:cubicBezTo>
                    <a:pt x="50" y="20"/>
                    <a:pt x="41" y="19"/>
                    <a:pt x="32" y="21"/>
                  </a:cubicBezTo>
                  <a:cubicBezTo>
                    <a:pt x="13" y="34"/>
                    <a:pt x="4" y="31"/>
                    <a:pt x="0" y="23"/>
                  </a:cubicBezTo>
                  <a:close/>
                </a:path>
              </a:pathLst>
            </a:custGeom>
            <a:solidFill>
              <a:srgbClr val="F0C1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9" name="Freeform 722"/>
            <p:cNvSpPr>
              <a:spLocks/>
            </p:cNvSpPr>
            <p:nvPr userDrawn="1"/>
          </p:nvSpPr>
          <p:spPr bwMode="auto">
            <a:xfrm>
              <a:off x="9034463" y="4300538"/>
              <a:ext cx="179388" cy="127000"/>
            </a:xfrm>
            <a:custGeom>
              <a:avLst/>
              <a:gdLst>
                <a:gd name="T0" fmla="*/ 113 w 113"/>
                <a:gd name="T1" fmla="*/ 22 h 80"/>
                <a:gd name="T2" fmla="*/ 19 w 113"/>
                <a:gd name="T3" fmla="*/ 0 h 80"/>
                <a:gd name="T4" fmla="*/ 4 w 113"/>
                <a:gd name="T5" fmla="*/ 43 h 80"/>
                <a:gd name="T6" fmla="*/ 107 w 113"/>
                <a:gd name="T7" fmla="*/ 80 h 80"/>
                <a:gd name="T8" fmla="*/ 113 w 113"/>
                <a:gd name="T9" fmla="*/ 22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3" h="80">
                  <a:moveTo>
                    <a:pt x="113" y="22"/>
                  </a:moveTo>
                  <a:cubicBezTo>
                    <a:pt x="19" y="0"/>
                    <a:pt x="19" y="0"/>
                    <a:pt x="19" y="0"/>
                  </a:cubicBezTo>
                  <a:cubicBezTo>
                    <a:pt x="5" y="8"/>
                    <a:pt x="0" y="25"/>
                    <a:pt x="4" y="43"/>
                  </a:cubicBezTo>
                  <a:cubicBezTo>
                    <a:pt x="107" y="80"/>
                    <a:pt x="107" y="80"/>
                    <a:pt x="107" y="80"/>
                  </a:cubicBezTo>
                  <a:lnTo>
                    <a:pt x="113" y="22"/>
                  </a:lnTo>
                  <a:close/>
                </a:path>
              </a:pathLst>
            </a:custGeom>
            <a:solidFill>
              <a:srgbClr val="9DAF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0" name="Freeform 723"/>
            <p:cNvSpPr>
              <a:spLocks/>
            </p:cNvSpPr>
            <p:nvPr userDrawn="1"/>
          </p:nvSpPr>
          <p:spPr bwMode="auto">
            <a:xfrm>
              <a:off x="9037638" y="4168775"/>
              <a:ext cx="384175" cy="222250"/>
            </a:xfrm>
            <a:custGeom>
              <a:avLst/>
              <a:gdLst>
                <a:gd name="T0" fmla="*/ 88 w 243"/>
                <a:gd name="T1" fmla="*/ 50 h 140"/>
                <a:gd name="T2" fmla="*/ 18 w 243"/>
                <a:gd name="T3" fmla="*/ 129 h 140"/>
                <a:gd name="T4" fmla="*/ 155 w 243"/>
                <a:gd name="T5" fmla="*/ 89 h 140"/>
                <a:gd name="T6" fmla="*/ 224 w 243"/>
                <a:gd name="T7" fmla="*/ 10 h 140"/>
                <a:gd name="T8" fmla="*/ 88 w 243"/>
                <a:gd name="T9" fmla="*/ 50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3" h="140">
                  <a:moveTo>
                    <a:pt x="88" y="50"/>
                  </a:moveTo>
                  <a:cubicBezTo>
                    <a:pt x="31" y="83"/>
                    <a:pt x="0" y="118"/>
                    <a:pt x="18" y="129"/>
                  </a:cubicBezTo>
                  <a:cubicBezTo>
                    <a:pt x="37" y="140"/>
                    <a:pt x="98" y="122"/>
                    <a:pt x="155" y="89"/>
                  </a:cubicBezTo>
                  <a:cubicBezTo>
                    <a:pt x="212" y="56"/>
                    <a:pt x="243" y="21"/>
                    <a:pt x="224" y="10"/>
                  </a:cubicBezTo>
                  <a:cubicBezTo>
                    <a:pt x="206" y="0"/>
                    <a:pt x="145" y="17"/>
                    <a:pt x="88" y="50"/>
                  </a:cubicBezTo>
                  <a:close/>
                </a:path>
              </a:pathLst>
            </a:custGeom>
            <a:solidFill>
              <a:srgbClr val="AFC6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1" name="Freeform 724"/>
            <p:cNvSpPr>
              <a:spLocks/>
            </p:cNvSpPr>
            <p:nvPr userDrawn="1"/>
          </p:nvSpPr>
          <p:spPr bwMode="auto">
            <a:xfrm>
              <a:off x="9163051" y="4019550"/>
              <a:ext cx="169863" cy="285750"/>
            </a:xfrm>
            <a:custGeom>
              <a:avLst/>
              <a:gdLst>
                <a:gd name="T0" fmla="*/ 101 w 108"/>
                <a:gd name="T1" fmla="*/ 31 h 180"/>
                <a:gd name="T2" fmla="*/ 108 w 108"/>
                <a:gd name="T3" fmla="*/ 142 h 180"/>
                <a:gd name="T4" fmla="*/ 27 w 108"/>
                <a:gd name="T5" fmla="*/ 180 h 180"/>
                <a:gd name="T6" fmla="*/ 0 w 108"/>
                <a:gd name="T7" fmla="*/ 0 h 180"/>
                <a:gd name="T8" fmla="*/ 101 w 108"/>
                <a:gd name="T9" fmla="*/ 31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8" h="180">
                  <a:moveTo>
                    <a:pt x="101" y="31"/>
                  </a:moveTo>
                  <a:cubicBezTo>
                    <a:pt x="94" y="92"/>
                    <a:pt x="93" y="80"/>
                    <a:pt x="108" y="142"/>
                  </a:cubicBezTo>
                  <a:cubicBezTo>
                    <a:pt x="27" y="180"/>
                    <a:pt x="27" y="180"/>
                    <a:pt x="27" y="180"/>
                  </a:cubicBezTo>
                  <a:cubicBezTo>
                    <a:pt x="34" y="92"/>
                    <a:pt x="25" y="83"/>
                    <a:pt x="0" y="0"/>
                  </a:cubicBezTo>
                  <a:lnTo>
                    <a:pt x="101" y="31"/>
                  </a:lnTo>
                  <a:close/>
                </a:path>
              </a:pathLst>
            </a:custGeom>
            <a:solidFill>
              <a:srgbClr val="F0C1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2" name="Freeform 725"/>
            <p:cNvSpPr>
              <a:spLocks/>
            </p:cNvSpPr>
            <p:nvPr userDrawn="1"/>
          </p:nvSpPr>
          <p:spPr bwMode="auto">
            <a:xfrm>
              <a:off x="9107488" y="3952875"/>
              <a:ext cx="146050" cy="263525"/>
            </a:xfrm>
            <a:custGeom>
              <a:avLst/>
              <a:gdLst>
                <a:gd name="T0" fmla="*/ 10 w 92"/>
                <a:gd name="T1" fmla="*/ 0 h 166"/>
                <a:gd name="T2" fmla="*/ 1 w 92"/>
                <a:gd name="T3" fmla="*/ 46 h 166"/>
                <a:gd name="T4" fmla="*/ 9 w 92"/>
                <a:gd name="T5" fmla="*/ 99 h 166"/>
                <a:gd name="T6" fmla="*/ 28 w 92"/>
                <a:gd name="T7" fmla="*/ 163 h 166"/>
                <a:gd name="T8" fmla="*/ 84 w 92"/>
                <a:gd name="T9" fmla="*/ 136 h 166"/>
                <a:gd name="T10" fmla="*/ 87 w 92"/>
                <a:gd name="T11" fmla="*/ 93 h 166"/>
                <a:gd name="T12" fmla="*/ 56 w 92"/>
                <a:gd name="T13" fmla="*/ 1 h 166"/>
                <a:gd name="T14" fmla="*/ 10 w 92"/>
                <a:gd name="T15" fmla="*/ 0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2" h="166">
                  <a:moveTo>
                    <a:pt x="10" y="0"/>
                  </a:moveTo>
                  <a:cubicBezTo>
                    <a:pt x="3" y="15"/>
                    <a:pt x="0" y="27"/>
                    <a:pt x="1" y="46"/>
                  </a:cubicBezTo>
                  <a:cubicBezTo>
                    <a:pt x="2" y="61"/>
                    <a:pt x="6" y="84"/>
                    <a:pt x="9" y="99"/>
                  </a:cubicBezTo>
                  <a:cubicBezTo>
                    <a:pt x="12" y="112"/>
                    <a:pt x="18" y="158"/>
                    <a:pt x="28" y="163"/>
                  </a:cubicBezTo>
                  <a:cubicBezTo>
                    <a:pt x="36" y="166"/>
                    <a:pt x="72" y="151"/>
                    <a:pt x="84" y="136"/>
                  </a:cubicBezTo>
                  <a:cubicBezTo>
                    <a:pt x="92" y="126"/>
                    <a:pt x="83" y="99"/>
                    <a:pt x="87" y="93"/>
                  </a:cubicBezTo>
                  <a:cubicBezTo>
                    <a:pt x="56" y="1"/>
                    <a:pt x="56" y="1"/>
                    <a:pt x="56" y="1"/>
                  </a:cubicBezTo>
                  <a:lnTo>
                    <a:pt x="10" y="0"/>
                  </a:lnTo>
                  <a:close/>
                </a:path>
              </a:pathLst>
            </a:custGeom>
            <a:solidFill>
              <a:srgbClr val="FFDB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3" name="Freeform 726"/>
            <p:cNvSpPr>
              <a:spLocks/>
            </p:cNvSpPr>
            <p:nvPr userDrawn="1"/>
          </p:nvSpPr>
          <p:spPr bwMode="auto">
            <a:xfrm>
              <a:off x="9085263" y="3873500"/>
              <a:ext cx="279400" cy="317500"/>
            </a:xfrm>
            <a:custGeom>
              <a:avLst/>
              <a:gdLst>
                <a:gd name="T0" fmla="*/ 134 w 177"/>
                <a:gd name="T1" fmla="*/ 22 h 200"/>
                <a:gd name="T2" fmla="*/ 160 w 177"/>
                <a:gd name="T3" fmla="*/ 131 h 200"/>
                <a:gd name="T4" fmla="*/ 146 w 177"/>
                <a:gd name="T5" fmla="*/ 190 h 200"/>
                <a:gd name="T6" fmla="*/ 86 w 177"/>
                <a:gd name="T7" fmla="*/ 171 h 200"/>
                <a:gd name="T8" fmla="*/ 54 w 177"/>
                <a:gd name="T9" fmla="*/ 118 h 200"/>
                <a:gd name="T10" fmla="*/ 46 w 177"/>
                <a:gd name="T11" fmla="*/ 150 h 200"/>
                <a:gd name="T12" fmla="*/ 13 w 177"/>
                <a:gd name="T13" fmla="*/ 78 h 200"/>
                <a:gd name="T14" fmla="*/ 0 w 177"/>
                <a:gd name="T15" fmla="*/ 48 h 200"/>
                <a:gd name="T16" fmla="*/ 39 w 177"/>
                <a:gd name="T17" fmla="*/ 22 h 200"/>
                <a:gd name="T18" fmla="*/ 134 w 177"/>
                <a:gd name="T19" fmla="*/ 22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7" h="200">
                  <a:moveTo>
                    <a:pt x="134" y="22"/>
                  </a:moveTo>
                  <a:cubicBezTo>
                    <a:pt x="172" y="45"/>
                    <a:pt x="177" y="92"/>
                    <a:pt x="160" y="131"/>
                  </a:cubicBezTo>
                  <a:cubicBezTo>
                    <a:pt x="152" y="149"/>
                    <a:pt x="147" y="160"/>
                    <a:pt x="146" y="190"/>
                  </a:cubicBezTo>
                  <a:cubicBezTo>
                    <a:pt x="121" y="200"/>
                    <a:pt x="106" y="196"/>
                    <a:pt x="86" y="171"/>
                  </a:cubicBezTo>
                  <a:cubicBezTo>
                    <a:pt x="67" y="147"/>
                    <a:pt x="69" y="119"/>
                    <a:pt x="54" y="118"/>
                  </a:cubicBezTo>
                  <a:cubicBezTo>
                    <a:pt x="47" y="118"/>
                    <a:pt x="43" y="126"/>
                    <a:pt x="46" y="150"/>
                  </a:cubicBezTo>
                  <a:cubicBezTo>
                    <a:pt x="34" y="127"/>
                    <a:pt x="29" y="96"/>
                    <a:pt x="13" y="78"/>
                  </a:cubicBezTo>
                  <a:cubicBezTo>
                    <a:pt x="5" y="70"/>
                    <a:pt x="1" y="61"/>
                    <a:pt x="0" y="48"/>
                  </a:cubicBezTo>
                  <a:cubicBezTo>
                    <a:pt x="14" y="46"/>
                    <a:pt x="23" y="30"/>
                    <a:pt x="39" y="22"/>
                  </a:cubicBezTo>
                  <a:cubicBezTo>
                    <a:pt x="72" y="6"/>
                    <a:pt x="114" y="0"/>
                    <a:pt x="134" y="22"/>
                  </a:cubicBezTo>
                  <a:close/>
                </a:path>
              </a:pathLst>
            </a:custGeom>
            <a:solidFill>
              <a:srgbClr val="33120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4" name="Freeform 727"/>
            <p:cNvSpPr>
              <a:spLocks/>
            </p:cNvSpPr>
            <p:nvPr userDrawn="1"/>
          </p:nvSpPr>
          <p:spPr bwMode="auto">
            <a:xfrm>
              <a:off x="9197976" y="4184650"/>
              <a:ext cx="136525" cy="95250"/>
            </a:xfrm>
            <a:custGeom>
              <a:avLst/>
              <a:gdLst>
                <a:gd name="T0" fmla="*/ 78 w 87"/>
                <a:gd name="T1" fmla="*/ 0 h 60"/>
                <a:gd name="T2" fmla="*/ 6 w 87"/>
                <a:gd name="T3" fmla="*/ 16 h 60"/>
                <a:gd name="T4" fmla="*/ 0 w 87"/>
                <a:gd name="T5" fmla="*/ 33 h 60"/>
                <a:gd name="T6" fmla="*/ 85 w 87"/>
                <a:gd name="T7" fmla="*/ 25 h 60"/>
                <a:gd name="T8" fmla="*/ 78 w 87"/>
                <a:gd name="T9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7" h="60">
                  <a:moveTo>
                    <a:pt x="78" y="0"/>
                  </a:moveTo>
                  <a:cubicBezTo>
                    <a:pt x="79" y="22"/>
                    <a:pt x="29" y="31"/>
                    <a:pt x="6" y="16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20" y="60"/>
                    <a:pt x="87" y="59"/>
                    <a:pt x="85" y="25"/>
                  </a:cubicBezTo>
                  <a:lnTo>
                    <a:pt x="78" y="0"/>
                  </a:lnTo>
                  <a:close/>
                </a:path>
              </a:pathLst>
            </a:custGeom>
            <a:solidFill>
              <a:srgbClr val="AFC6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5" name="Freeform 728"/>
            <p:cNvSpPr>
              <a:spLocks/>
            </p:cNvSpPr>
            <p:nvPr userDrawn="1"/>
          </p:nvSpPr>
          <p:spPr bwMode="auto">
            <a:xfrm>
              <a:off x="9036051" y="4181475"/>
              <a:ext cx="444500" cy="884238"/>
            </a:xfrm>
            <a:custGeom>
              <a:avLst/>
              <a:gdLst>
                <a:gd name="T0" fmla="*/ 188 w 281"/>
                <a:gd name="T1" fmla="*/ 25 h 557"/>
                <a:gd name="T2" fmla="*/ 221 w 281"/>
                <a:gd name="T3" fmla="*/ 1 h 557"/>
                <a:gd name="T4" fmla="*/ 234 w 281"/>
                <a:gd name="T5" fmla="*/ 7 h 557"/>
                <a:gd name="T6" fmla="*/ 268 w 281"/>
                <a:gd name="T7" fmla="*/ 72 h 557"/>
                <a:gd name="T8" fmla="*/ 240 w 281"/>
                <a:gd name="T9" fmla="*/ 312 h 557"/>
                <a:gd name="T10" fmla="*/ 254 w 281"/>
                <a:gd name="T11" fmla="*/ 444 h 557"/>
                <a:gd name="T12" fmla="*/ 30 w 281"/>
                <a:gd name="T13" fmla="*/ 435 h 557"/>
                <a:gd name="T14" fmla="*/ 31 w 281"/>
                <a:gd name="T15" fmla="*/ 346 h 557"/>
                <a:gd name="T16" fmla="*/ 9 w 281"/>
                <a:gd name="T17" fmla="*/ 129 h 557"/>
                <a:gd name="T18" fmla="*/ 52 w 281"/>
                <a:gd name="T19" fmla="*/ 71 h 557"/>
                <a:gd name="T20" fmla="*/ 103 w 281"/>
                <a:gd name="T21" fmla="*/ 32 h 557"/>
                <a:gd name="T22" fmla="*/ 188 w 281"/>
                <a:gd name="T23" fmla="*/ 25 h 5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81" h="557">
                  <a:moveTo>
                    <a:pt x="188" y="25"/>
                  </a:moveTo>
                  <a:cubicBezTo>
                    <a:pt x="203" y="18"/>
                    <a:pt x="206" y="0"/>
                    <a:pt x="221" y="1"/>
                  </a:cubicBezTo>
                  <a:cubicBezTo>
                    <a:pt x="224" y="1"/>
                    <a:pt x="229" y="4"/>
                    <a:pt x="234" y="7"/>
                  </a:cubicBezTo>
                  <a:cubicBezTo>
                    <a:pt x="251" y="16"/>
                    <a:pt x="264" y="43"/>
                    <a:pt x="268" y="72"/>
                  </a:cubicBezTo>
                  <a:cubicBezTo>
                    <a:pt x="281" y="174"/>
                    <a:pt x="235" y="188"/>
                    <a:pt x="240" y="312"/>
                  </a:cubicBezTo>
                  <a:cubicBezTo>
                    <a:pt x="241" y="335"/>
                    <a:pt x="248" y="401"/>
                    <a:pt x="254" y="444"/>
                  </a:cubicBezTo>
                  <a:cubicBezTo>
                    <a:pt x="246" y="546"/>
                    <a:pt x="40" y="557"/>
                    <a:pt x="30" y="435"/>
                  </a:cubicBezTo>
                  <a:cubicBezTo>
                    <a:pt x="32" y="407"/>
                    <a:pt x="33" y="378"/>
                    <a:pt x="31" y="346"/>
                  </a:cubicBezTo>
                  <a:cubicBezTo>
                    <a:pt x="24" y="246"/>
                    <a:pt x="0" y="151"/>
                    <a:pt x="9" y="129"/>
                  </a:cubicBezTo>
                  <a:cubicBezTo>
                    <a:pt x="15" y="115"/>
                    <a:pt x="25" y="90"/>
                    <a:pt x="52" y="71"/>
                  </a:cubicBezTo>
                  <a:cubicBezTo>
                    <a:pt x="74" y="56"/>
                    <a:pt x="81" y="48"/>
                    <a:pt x="103" y="32"/>
                  </a:cubicBezTo>
                  <a:cubicBezTo>
                    <a:pt x="146" y="53"/>
                    <a:pt x="183" y="39"/>
                    <a:pt x="188" y="25"/>
                  </a:cubicBezTo>
                  <a:close/>
                </a:path>
              </a:pathLst>
            </a:custGeom>
            <a:solidFill>
              <a:srgbClr val="AFC6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6" name="Freeform 729"/>
            <p:cNvSpPr>
              <a:spLocks/>
            </p:cNvSpPr>
            <p:nvPr userDrawn="1"/>
          </p:nvSpPr>
          <p:spPr bwMode="auto">
            <a:xfrm>
              <a:off x="8643938" y="4429125"/>
              <a:ext cx="231775" cy="177800"/>
            </a:xfrm>
            <a:custGeom>
              <a:avLst/>
              <a:gdLst>
                <a:gd name="T0" fmla="*/ 146 w 146"/>
                <a:gd name="T1" fmla="*/ 70 h 112"/>
                <a:gd name="T2" fmla="*/ 110 w 146"/>
                <a:gd name="T3" fmla="*/ 30 h 112"/>
                <a:gd name="T4" fmla="*/ 88 w 146"/>
                <a:gd name="T5" fmla="*/ 10 h 112"/>
                <a:gd name="T6" fmla="*/ 23 w 146"/>
                <a:gd name="T7" fmla="*/ 3 h 112"/>
                <a:gd name="T8" fmla="*/ 1 w 146"/>
                <a:gd name="T9" fmla="*/ 21 h 112"/>
                <a:gd name="T10" fmla="*/ 31 w 146"/>
                <a:gd name="T11" fmla="*/ 56 h 112"/>
                <a:gd name="T12" fmla="*/ 63 w 146"/>
                <a:gd name="T13" fmla="*/ 80 h 112"/>
                <a:gd name="T14" fmla="*/ 97 w 146"/>
                <a:gd name="T15" fmla="*/ 93 h 112"/>
                <a:gd name="T16" fmla="*/ 122 w 146"/>
                <a:gd name="T17" fmla="*/ 112 h 112"/>
                <a:gd name="T18" fmla="*/ 145 w 146"/>
                <a:gd name="T19" fmla="*/ 72 h 112"/>
                <a:gd name="T20" fmla="*/ 144 w 146"/>
                <a:gd name="T21" fmla="*/ 72 h 112"/>
                <a:gd name="T22" fmla="*/ 146 w 146"/>
                <a:gd name="T23" fmla="*/ 70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46" h="112">
                  <a:moveTo>
                    <a:pt x="146" y="70"/>
                  </a:moveTo>
                  <a:cubicBezTo>
                    <a:pt x="127" y="55"/>
                    <a:pt x="126" y="52"/>
                    <a:pt x="110" y="30"/>
                  </a:cubicBezTo>
                  <a:cubicBezTo>
                    <a:pt x="104" y="21"/>
                    <a:pt x="101" y="17"/>
                    <a:pt x="88" y="10"/>
                  </a:cubicBezTo>
                  <a:cubicBezTo>
                    <a:pt x="77" y="2"/>
                    <a:pt x="48" y="7"/>
                    <a:pt x="23" y="3"/>
                  </a:cubicBezTo>
                  <a:cubicBezTo>
                    <a:pt x="7" y="0"/>
                    <a:pt x="2" y="13"/>
                    <a:pt x="1" y="21"/>
                  </a:cubicBezTo>
                  <a:cubicBezTo>
                    <a:pt x="0" y="35"/>
                    <a:pt x="18" y="44"/>
                    <a:pt x="31" y="56"/>
                  </a:cubicBezTo>
                  <a:cubicBezTo>
                    <a:pt x="42" y="66"/>
                    <a:pt x="47" y="71"/>
                    <a:pt x="63" y="80"/>
                  </a:cubicBezTo>
                  <a:cubicBezTo>
                    <a:pt x="73" y="85"/>
                    <a:pt x="87" y="88"/>
                    <a:pt x="97" y="93"/>
                  </a:cubicBezTo>
                  <a:cubicBezTo>
                    <a:pt x="122" y="112"/>
                    <a:pt x="122" y="112"/>
                    <a:pt x="122" y="112"/>
                  </a:cubicBezTo>
                  <a:cubicBezTo>
                    <a:pt x="145" y="72"/>
                    <a:pt x="145" y="72"/>
                    <a:pt x="145" y="72"/>
                  </a:cubicBezTo>
                  <a:cubicBezTo>
                    <a:pt x="144" y="72"/>
                    <a:pt x="144" y="72"/>
                    <a:pt x="144" y="72"/>
                  </a:cubicBezTo>
                  <a:lnTo>
                    <a:pt x="146" y="70"/>
                  </a:lnTo>
                  <a:close/>
                </a:path>
              </a:pathLst>
            </a:custGeom>
            <a:solidFill>
              <a:srgbClr val="FFDB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7" name="Freeform 730"/>
            <p:cNvSpPr>
              <a:spLocks/>
            </p:cNvSpPr>
            <p:nvPr userDrawn="1"/>
          </p:nvSpPr>
          <p:spPr bwMode="auto">
            <a:xfrm>
              <a:off x="8789988" y="4511675"/>
              <a:ext cx="387350" cy="303213"/>
            </a:xfrm>
            <a:custGeom>
              <a:avLst/>
              <a:gdLst>
                <a:gd name="T0" fmla="*/ 167 w 244"/>
                <a:gd name="T1" fmla="*/ 79 h 191"/>
                <a:gd name="T2" fmla="*/ 40 w 244"/>
                <a:gd name="T3" fmla="*/ 0 h 191"/>
                <a:gd name="T4" fmla="*/ 0 w 244"/>
                <a:gd name="T5" fmla="*/ 45 h 191"/>
                <a:gd name="T6" fmla="*/ 178 w 244"/>
                <a:gd name="T7" fmla="*/ 179 h 191"/>
                <a:gd name="T8" fmla="*/ 222 w 244"/>
                <a:gd name="T9" fmla="*/ 165 h 191"/>
                <a:gd name="T10" fmla="*/ 167 w 244"/>
                <a:gd name="T11" fmla="*/ 79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4" h="191">
                  <a:moveTo>
                    <a:pt x="167" y="79"/>
                  </a:moveTo>
                  <a:cubicBezTo>
                    <a:pt x="40" y="0"/>
                    <a:pt x="40" y="0"/>
                    <a:pt x="40" y="0"/>
                  </a:cubicBezTo>
                  <a:cubicBezTo>
                    <a:pt x="16" y="18"/>
                    <a:pt x="16" y="20"/>
                    <a:pt x="0" y="45"/>
                  </a:cubicBezTo>
                  <a:cubicBezTo>
                    <a:pt x="12" y="57"/>
                    <a:pt x="133" y="152"/>
                    <a:pt x="178" y="179"/>
                  </a:cubicBezTo>
                  <a:cubicBezTo>
                    <a:pt x="199" y="191"/>
                    <a:pt x="209" y="185"/>
                    <a:pt x="222" y="165"/>
                  </a:cubicBezTo>
                  <a:cubicBezTo>
                    <a:pt x="244" y="130"/>
                    <a:pt x="202" y="101"/>
                    <a:pt x="167" y="79"/>
                  </a:cubicBezTo>
                  <a:close/>
                </a:path>
              </a:pathLst>
            </a:custGeom>
            <a:solidFill>
              <a:srgbClr val="C1D8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8" name="Freeform 731"/>
            <p:cNvSpPr>
              <a:spLocks/>
            </p:cNvSpPr>
            <p:nvPr userDrawn="1"/>
          </p:nvSpPr>
          <p:spPr bwMode="auto">
            <a:xfrm>
              <a:off x="9020176" y="4303713"/>
              <a:ext cx="195263" cy="490538"/>
            </a:xfrm>
            <a:custGeom>
              <a:avLst/>
              <a:gdLst>
                <a:gd name="T0" fmla="*/ 41 w 123"/>
                <a:gd name="T1" fmla="*/ 12 h 309"/>
                <a:gd name="T2" fmla="*/ 16 w 123"/>
                <a:gd name="T3" fmla="*/ 45 h 309"/>
                <a:gd name="T4" fmla="*/ 9 w 123"/>
                <a:gd name="T5" fmla="*/ 220 h 309"/>
                <a:gd name="T6" fmla="*/ 50 w 123"/>
                <a:gd name="T7" fmla="*/ 306 h 309"/>
                <a:gd name="T8" fmla="*/ 85 w 123"/>
                <a:gd name="T9" fmla="*/ 277 h 309"/>
                <a:gd name="T10" fmla="*/ 116 w 123"/>
                <a:gd name="T11" fmla="*/ 126 h 309"/>
                <a:gd name="T12" fmla="*/ 41 w 123"/>
                <a:gd name="T13" fmla="*/ 12 h 3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3" h="309">
                  <a:moveTo>
                    <a:pt x="41" y="12"/>
                  </a:moveTo>
                  <a:cubicBezTo>
                    <a:pt x="22" y="29"/>
                    <a:pt x="20" y="33"/>
                    <a:pt x="16" y="45"/>
                  </a:cubicBezTo>
                  <a:cubicBezTo>
                    <a:pt x="4" y="82"/>
                    <a:pt x="9" y="157"/>
                    <a:pt x="9" y="220"/>
                  </a:cubicBezTo>
                  <a:cubicBezTo>
                    <a:pt x="11" y="271"/>
                    <a:pt x="0" y="302"/>
                    <a:pt x="50" y="306"/>
                  </a:cubicBezTo>
                  <a:cubicBezTo>
                    <a:pt x="74" y="309"/>
                    <a:pt x="81" y="301"/>
                    <a:pt x="85" y="277"/>
                  </a:cubicBezTo>
                  <a:cubicBezTo>
                    <a:pt x="116" y="126"/>
                    <a:pt x="116" y="126"/>
                    <a:pt x="116" y="126"/>
                  </a:cubicBezTo>
                  <a:cubicBezTo>
                    <a:pt x="123" y="38"/>
                    <a:pt x="68" y="0"/>
                    <a:pt x="41" y="12"/>
                  </a:cubicBezTo>
                  <a:close/>
                </a:path>
              </a:pathLst>
            </a:custGeom>
            <a:solidFill>
              <a:srgbClr val="C1D8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9" name="Freeform 732"/>
            <p:cNvSpPr>
              <a:spLocks/>
            </p:cNvSpPr>
            <p:nvPr userDrawn="1"/>
          </p:nvSpPr>
          <p:spPr bwMode="auto">
            <a:xfrm>
              <a:off x="9145588" y="4727575"/>
              <a:ext cx="42863" cy="239713"/>
            </a:xfrm>
            <a:custGeom>
              <a:avLst/>
              <a:gdLst>
                <a:gd name="T0" fmla="*/ 22 w 27"/>
                <a:gd name="T1" fmla="*/ 12 h 151"/>
                <a:gd name="T2" fmla="*/ 22 w 27"/>
                <a:gd name="T3" fmla="*/ 142 h 151"/>
                <a:gd name="T4" fmla="*/ 23 w 27"/>
                <a:gd name="T5" fmla="*/ 145 h 151"/>
                <a:gd name="T6" fmla="*/ 23 w 27"/>
                <a:gd name="T7" fmla="*/ 145 h 151"/>
                <a:gd name="T8" fmla="*/ 24 w 27"/>
                <a:gd name="T9" fmla="*/ 147 h 151"/>
                <a:gd name="T10" fmla="*/ 24 w 27"/>
                <a:gd name="T11" fmla="*/ 147 h 151"/>
                <a:gd name="T12" fmla="*/ 24 w 27"/>
                <a:gd name="T13" fmla="*/ 149 h 151"/>
                <a:gd name="T14" fmla="*/ 27 w 27"/>
                <a:gd name="T15" fmla="*/ 151 h 151"/>
                <a:gd name="T16" fmla="*/ 4 w 27"/>
                <a:gd name="T17" fmla="*/ 138 h 151"/>
                <a:gd name="T18" fmla="*/ 2 w 27"/>
                <a:gd name="T19" fmla="*/ 136 h 151"/>
                <a:gd name="T20" fmla="*/ 2 w 27"/>
                <a:gd name="T21" fmla="*/ 135 h 151"/>
                <a:gd name="T22" fmla="*/ 1 w 27"/>
                <a:gd name="T23" fmla="*/ 134 h 151"/>
                <a:gd name="T24" fmla="*/ 1 w 27"/>
                <a:gd name="T25" fmla="*/ 134 h 151"/>
                <a:gd name="T26" fmla="*/ 1 w 27"/>
                <a:gd name="T27" fmla="*/ 134 h 151"/>
                <a:gd name="T28" fmla="*/ 1 w 27"/>
                <a:gd name="T29" fmla="*/ 134 h 151"/>
                <a:gd name="T30" fmla="*/ 1 w 27"/>
                <a:gd name="T31" fmla="*/ 133 h 151"/>
                <a:gd name="T32" fmla="*/ 1 w 27"/>
                <a:gd name="T33" fmla="*/ 132 h 151"/>
                <a:gd name="T34" fmla="*/ 1 w 27"/>
                <a:gd name="T35" fmla="*/ 132 h 151"/>
                <a:gd name="T36" fmla="*/ 1 w 27"/>
                <a:gd name="T37" fmla="*/ 132 h 151"/>
                <a:gd name="T38" fmla="*/ 1 w 27"/>
                <a:gd name="T39" fmla="*/ 131 h 151"/>
                <a:gd name="T40" fmla="*/ 0 w 27"/>
                <a:gd name="T41" fmla="*/ 131 h 151"/>
                <a:gd name="T42" fmla="*/ 0 w 27"/>
                <a:gd name="T43" fmla="*/ 130 h 151"/>
                <a:gd name="T44" fmla="*/ 0 w 27"/>
                <a:gd name="T45" fmla="*/ 129 h 151"/>
                <a:gd name="T46" fmla="*/ 0 w 27"/>
                <a:gd name="T47" fmla="*/ 129 h 151"/>
                <a:gd name="T48" fmla="*/ 0 w 27"/>
                <a:gd name="T49" fmla="*/ 129 h 151"/>
                <a:gd name="T50" fmla="*/ 0 w 27"/>
                <a:gd name="T51" fmla="*/ 0 h 151"/>
                <a:gd name="T52" fmla="*/ 22 w 27"/>
                <a:gd name="T53" fmla="*/ 12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7" h="151">
                  <a:moveTo>
                    <a:pt x="22" y="12"/>
                  </a:moveTo>
                  <a:cubicBezTo>
                    <a:pt x="22" y="142"/>
                    <a:pt x="22" y="142"/>
                    <a:pt x="22" y="142"/>
                  </a:cubicBezTo>
                  <a:cubicBezTo>
                    <a:pt x="22" y="143"/>
                    <a:pt x="22" y="144"/>
                    <a:pt x="23" y="145"/>
                  </a:cubicBezTo>
                  <a:cubicBezTo>
                    <a:pt x="23" y="145"/>
                    <a:pt x="23" y="145"/>
                    <a:pt x="23" y="145"/>
                  </a:cubicBezTo>
                  <a:cubicBezTo>
                    <a:pt x="23" y="146"/>
                    <a:pt x="23" y="147"/>
                    <a:pt x="24" y="147"/>
                  </a:cubicBezTo>
                  <a:cubicBezTo>
                    <a:pt x="24" y="147"/>
                    <a:pt x="24" y="147"/>
                    <a:pt x="24" y="147"/>
                  </a:cubicBezTo>
                  <a:cubicBezTo>
                    <a:pt x="24" y="148"/>
                    <a:pt x="24" y="148"/>
                    <a:pt x="24" y="149"/>
                  </a:cubicBezTo>
                  <a:cubicBezTo>
                    <a:pt x="25" y="149"/>
                    <a:pt x="26" y="150"/>
                    <a:pt x="27" y="151"/>
                  </a:cubicBezTo>
                  <a:cubicBezTo>
                    <a:pt x="4" y="138"/>
                    <a:pt x="4" y="138"/>
                    <a:pt x="4" y="138"/>
                  </a:cubicBezTo>
                  <a:cubicBezTo>
                    <a:pt x="4" y="137"/>
                    <a:pt x="3" y="137"/>
                    <a:pt x="2" y="136"/>
                  </a:cubicBezTo>
                  <a:cubicBezTo>
                    <a:pt x="2" y="136"/>
                    <a:pt x="2" y="136"/>
                    <a:pt x="2" y="135"/>
                  </a:cubicBezTo>
                  <a:cubicBezTo>
                    <a:pt x="2" y="135"/>
                    <a:pt x="2" y="135"/>
                    <a:pt x="1" y="134"/>
                  </a:cubicBezTo>
                  <a:cubicBezTo>
                    <a:pt x="1" y="134"/>
                    <a:pt x="1" y="134"/>
                    <a:pt x="1" y="134"/>
                  </a:cubicBezTo>
                  <a:cubicBezTo>
                    <a:pt x="1" y="134"/>
                    <a:pt x="1" y="134"/>
                    <a:pt x="1" y="134"/>
                  </a:cubicBezTo>
                  <a:cubicBezTo>
                    <a:pt x="1" y="134"/>
                    <a:pt x="1" y="134"/>
                    <a:pt x="1" y="134"/>
                  </a:cubicBezTo>
                  <a:cubicBezTo>
                    <a:pt x="1" y="133"/>
                    <a:pt x="1" y="133"/>
                    <a:pt x="1" y="133"/>
                  </a:cubicBezTo>
                  <a:cubicBezTo>
                    <a:pt x="1" y="133"/>
                    <a:pt x="1" y="132"/>
                    <a:pt x="1" y="132"/>
                  </a:cubicBezTo>
                  <a:cubicBezTo>
                    <a:pt x="1" y="132"/>
                    <a:pt x="1" y="132"/>
                    <a:pt x="1" y="132"/>
                  </a:cubicBezTo>
                  <a:cubicBezTo>
                    <a:pt x="1" y="132"/>
                    <a:pt x="1" y="132"/>
                    <a:pt x="1" y="132"/>
                  </a:cubicBezTo>
                  <a:cubicBezTo>
                    <a:pt x="1" y="132"/>
                    <a:pt x="1" y="132"/>
                    <a:pt x="1" y="131"/>
                  </a:cubicBezTo>
                  <a:cubicBezTo>
                    <a:pt x="0" y="131"/>
                    <a:pt x="0" y="131"/>
                    <a:pt x="0" y="131"/>
                  </a:cubicBezTo>
                  <a:cubicBezTo>
                    <a:pt x="0" y="131"/>
                    <a:pt x="0" y="130"/>
                    <a:pt x="0" y="130"/>
                  </a:cubicBezTo>
                  <a:cubicBezTo>
                    <a:pt x="0" y="130"/>
                    <a:pt x="0" y="130"/>
                    <a:pt x="0" y="129"/>
                  </a:cubicBezTo>
                  <a:cubicBezTo>
                    <a:pt x="0" y="129"/>
                    <a:pt x="0" y="129"/>
                    <a:pt x="0" y="129"/>
                  </a:cubicBezTo>
                  <a:cubicBezTo>
                    <a:pt x="0" y="129"/>
                    <a:pt x="0" y="129"/>
                    <a:pt x="0" y="129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22" y="12"/>
                  </a:lnTo>
                  <a:close/>
                </a:path>
              </a:pathLst>
            </a:custGeom>
            <a:solidFill>
              <a:srgbClr val="0534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0" name="Freeform 733"/>
            <p:cNvSpPr>
              <a:spLocks/>
            </p:cNvSpPr>
            <p:nvPr userDrawn="1"/>
          </p:nvSpPr>
          <p:spPr bwMode="auto">
            <a:xfrm>
              <a:off x="9145588" y="4514850"/>
              <a:ext cx="366713" cy="231775"/>
            </a:xfrm>
            <a:custGeom>
              <a:avLst/>
              <a:gdLst>
                <a:gd name="T0" fmla="*/ 31 w 232"/>
                <a:gd name="T1" fmla="*/ 126 h 146"/>
                <a:gd name="T2" fmla="*/ 28 w 232"/>
                <a:gd name="T3" fmla="*/ 129 h 146"/>
                <a:gd name="T4" fmla="*/ 26 w 232"/>
                <a:gd name="T5" fmla="*/ 132 h 146"/>
                <a:gd name="T6" fmla="*/ 25 w 232"/>
                <a:gd name="T7" fmla="*/ 136 h 146"/>
                <a:gd name="T8" fmla="*/ 23 w 232"/>
                <a:gd name="T9" fmla="*/ 139 h 146"/>
                <a:gd name="T10" fmla="*/ 22 w 232"/>
                <a:gd name="T11" fmla="*/ 143 h 146"/>
                <a:gd name="T12" fmla="*/ 0 w 232"/>
                <a:gd name="T13" fmla="*/ 134 h 146"/>
                <a:gd name="T14" fmla="*/ 0 w 232"/>
                <a:gd name="T15" fmla="*/ 132 h 146"/>
                <a:gd name="T16" fmla="*/ 0 w 232"/>
                <a:gd name="T17" fmla="*/ 131 h 146"/>
                <a:gd name="T18" fmla="*/ 0 w 232"/>
                <a:gd name="T19" fmla="*/ 130 h 146"/>
                <a:gd name="T20" fmla="*/ 0 w 232"/>
                <a:gd name="T21" fmla="*/ 129 h 146"/>
                <a:gd name="T22" fmla="*/ 1 w 232"/>
                <a:gd name="T23" fmla="*/ 128 h 146"/>
                <a:gd name="T24" fmla="*/ 1 w 232"/>
                <a:gd name="T25" fmla="*/ 126 h 146"/>
                <a:gd name="T26" fmla="*/ 1 w 232"/>
                <a:gd name="T27" fmla="*/ 126 h 146"/>
                <a:gd name="T28" fmla="*/ 2 w 232"/>
                <a:gd name="T29" fmla="*/ 125 h 146"/>
                <a:gd name="T30" fmla="*/ 2 w 232"/>
                <a:gd name="T31" fmla="*/ 123 h 146"/>
                <a:gd name="T32" fmla="*/ 2 w 232"/>
                <a:gd name="T33" fmla="*/ 123 h 146"/>
                <a:gd name="T34" fmla="*/ 3 w 232"/>
                <a:gd name="T35" fmla="*/ 122 h 146"/>
                <a:gd name="T36" fmla="*/ 4 w 232"/>
                <a:gd name="T37" fmla="*/ 120 h 146"/>
                <a:gd name="T38" fmla="*/ 4 w 232"/>
                <a:gd name="T39" fmla="*/ 119 h 146"/>
                <a:gd name="T40" fmla="*/ 5 w 232"/>
                <a:gd name="T41" fmla="*/ 117 h 146"/>
                <a:gd name="T42" fmla="*/ 6 w 232"/>
                <a:gd name="T43" fmla="*/ 116 h 146"/>
                <a:gd name="T44" fmla="*/ 7 w 232"/>
                <a:gd name="T45" fmla="*/ 115 h 146"/>
                <a:gd name="T46" fmla="*/ 8 w 232"/>
                <a:gd name="T47" fmla="*/ 114 h 146"/>
                <a:gd name="T48" fmla="*/ 9 w 232"/>
                <a:gd name="T49" fmla="*/ 113 h 146"/>
                <a:gd name="T50" fmla="*/ 9 w 232"/>
                <a:gd name="T51" fmla="*/ 113 h 146"/>
                <a:gd name="T52" fmla="*/ 10 w 232"/>
                <a:gd name="T53" fmla="*/ 112 h 146"/>
                <a:gd name="T54" fmla="*/ 11 w 232"/>
                <a:gd name="T55" fmla="*/ 111 h 146"/>
                <a:gd name="T56" fmla="*/ 12 w 232"/>
                <a:gd name="T57" fmla="*/ 110 h 146"/>
                <a:gd name="T58" fmla="*/ 13 w 232"/>
                <a:gd name="T59" fmla="*/ 110 h 146"/>
                <a:gd name="T60" fmla="*/ 14 w 232"/>
                <a:gd name="T61" fmla="*/ 109 h 146"/>
                <a:gd name="T62" fmla="*/ 200 w 232"/>
                <a:gd name="T63" fmla="*/ 2 h 146"/>
                <a:gd name="T64" fmla="*/ 201 w 232"/>
                <a:gd name="T65" fmla="*/ 1 h 146"/>
                <a:gd name="T66" fmla="*/ 202 w 232"/>
                <a:gd name="T67" fmla="*/ 1 h 146"/>
                <a:gd name="T68" fmla="*/ 202 w 232"/>
                <a:gd name="T69" fmla="*/ 0 h 146"/>
                <a:gd name="T70" fmla="*/ 203 w 232"/>
                <a:gd name="T71" fmla="*/ 0 h 146"/>
                <a:gd name="T72" fmla="*/ 204 w 232"/>
                <a:gd name="T73" fmla="*/ 0 h 146"/>
                <a:gd name="T74" fmla="*/ 205 w 232"/>
                <a:gd name="T75" fmla="*/ 0 h 146"/>
                <a:gd name="T76" fmla="*/ 205 w 232"/>
                <a:gd name="T77" fmla="*/ 0 h 146"/>
                <a:gd name="T78" fmla="*/ 207 w 232"/>
                <a:gd name="T79" fmla="*/ 0 h 146"/>
                <a:gd name="T80" fmla="*/ 208 w 232"/>
                <a:gd name="T81" fmla="*/ 0 h 146"/>
                <a:gd name="T82" fmla="*/ 209 w 232"/>
                <a:gd name="T83" fmla="*/ 0 h 146"/>
                <a:gd name="T84" fmla="*/ 232 w 232"/>
                <a:gd name="T85" fmla="*/ 14 h 146"/>
                <a:gd name="T86" fmla="*/ 230 w 232"/>
                <a:gd name="T87" fmla="*/ 13 h 146"/>
                <a:gd name="T88" fmla="*/ 227 w 232"/>
                <a:gd name="T89" fmla="*/ 13 h 146"/>
                <a:gd name="T90" fmla="*/ 225 w 232"/>
                <a:gd name="T91" fmla="*/ 13 h 146"/>
                <a:gd name="T92" fmla="*/ 36 w 232"/>
                <a:gd name="T93" fmla="*/ 122 h 146"/>
                <a:gd name="T94" fmla="*/ 33 w 232"/>
                <a:gd name="T95" fmla="*/ 124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32" h="146">
                  <a:moveTo>
                    <a:pt x="31" y="126"/>
                  </a:moveTo>
                  <a:cubicBezTo>
                    <a:pt x="31" y="126"/>
                    <a:pt x="31" y="126"/>
                    <a:pt x="31" y="126"/>
                  </a:cubicBezTo>
                  <a:cubicBezTo>
                    <a:pt x="30" y="127"/>
                    <a:pt x="29" y="128"/>
                    <a:pt x="28" y="129"/>
                  </a:cubicBezTo>
                  <a:cubicBezTo>
                    <a:pt x="28" y="129"/>
                    <a:pt x="28" y="129"/>
                    <a:pt x="28" y="129"/>
                  </a:cubicBezTo>
                  <a:cubicBezTo>
                    <a:pt x="28" y="130"/>
                    <a:pt x="27" y="131"/>
                    <a:pt x="26" y="132"/>
                  </a:cubicBezTo>
                  <a:cubicBezTo>
                    <a:pt x="26" y="132"/>
                    <a:pt x="26" y="132"/>
                    <a:pt x="26" y="132"/>
                  </a:cubicBezTo>
                  <a:cubicBezTo>
                    <a:pt x="26" y="133"/>
                    <a:pt x="25" y="135"/>
                    <a:pt x="25" y="136"/>
                  </a:cubicBezTo>
                  <a:cubicBezTo>
                    <a:pt x="25" y="136"/>
                    <a:pt x="25" y="136"/>
                    <a:pt x="25" y="136"/>
                  </a:cubicBezTo>
                  <a:cubicBezTo>
                    <a:pt x="24" y="137"/>
                    <a:pt x="24" y="138"/>
                    <a:pt x="23" y="139"/>
                  </a:cubicBezTo>
                  <a:cubicBezTo>
                    <a:pt x="23" y="139"/>
                    <a:pt x="23" y="139"/>
                    <a:pt x="23" y="139"/>
                  </a:cubicBezTo>
                  <a:cubicBezTo>
                    <a:pt x="23" y="141"/>
                    <a:pt x="23" y="142"/>
                    <a:pt x="22" y="143"/>
                  </a:cubicBezTo>
                  <a:cubicBezTo>
                    <a:pt x="22" y="143"/>
                    <a:pt x="22" y="143"/>
                    <a:pt x="22" y="143"/>
                  </a:cubicBezTo>
                  <a:cubicBezTo>
                    <a:pt x="22" y="144"/>
                    <a:pt x="22" y="145"/>
                    <a:pt x="22" y="146"/>
                  </a:cubicBezTo>
                  <a:cubicBezTo>
                    <a:pt x="0" y="134"/>
                    <a:pt x="0" y="134"/>
                    <a:pt x="0" y="134"/>
                  </a:cubicBezTo>
                  <a:cubicBezTo>
                    <a:pt x="0" y="133"/>
                    <a:pt x="0" y="133"/>
                    <a:pt x="0" y="133"/>
                  </a:cubicBezTo>
                  <a:cubicBezTo>
                    <a:pt x="0" y="133"/>
                    <a:pt x="0" y="132"/>
                    <a:pt x="0" y="132"/>
                  </a:cubicBezTo>
                  <a:cubicBezTo>
                    <a:pt x="0" y="132"/>
                    <a:pt x="0" y="132"/>
                    <a:pt x="0" y="131"/>
                  </a:cubicBezTo>
                  <a:cubicBezTo>
                    <a:pt x="0" y="131"/>
                    <a:pt x="0" y="131"/>
                    <a:pt x="0" y="131"/>
                  </a:cubicBezTo>
                  <a:cubicBezTo>
                    <a:pt x="0" y="131"/>
                    <a:pt x="0" y="130"/>
                    <a:pt x="0" y="130"/>
                  </a:cubicBezTo>
                  <a:cubicBezTo>
                    <a:pt x="0" y="130"/>
                    <a:pt x="0" y="130"/>
                    <a:pt x="0" y="130"/>
                  </a:cubicBezTo>
                  <a:cubicBezTo>
                    <a:pt x="0" y="130"/>
                    <a:pt x="0" y="130"/>
                    <a:pt x="0" y="130"/>
                  </a:cubicBezTo>
                  <a:cubicBezTo>
                    <a:pt x="0" y="130"/>
                    <a:pt x="0" y="130"/>
                    <a:pt x="0" y="129"/>
                  </a:cubicBezTo>
                  <a:cubicBezTo>
                    <a:pt x="0" y="129"/>
                    <a:pt x="0" y="129"/>
                    <a:pt x="1" y="129"/>
                  </a:cubicBezTo>
                  <a:cubicBezTo>
                    <a:pt x="1" y="128"/>
                    <a:pt x="1" y="128"/>
                    <a:pt x="1" y="128"/>
                  </a:cubicBezTo>
                  <a:cubicBezTo>
                    <a:pt x="1" y="128"/>
                    <a:pt x="1" y="127"/>
                    <a:pt x="1" y="127"/>
                  </a:cubicBezTo>
                  <a:cubicBezTo>
                    <a:pt x="1" y="127"/>
                    <a:pt x="1" y="127"/>
                    <a:pt x="1" y="126"/>
                  </a:cubicBezTo>
                  <a:cubicBezTo>
                    <a:pt x="1" y="126"/>
                    <a:pt x="1" y="126"/>
                    <a:pt x="1" y="126"/>
                  </a:cubicBezTo>
                  <a:cubicBezTo>
                    <a:pt x="1" y="126"/>
                    <a:pt x="1" y="126"/>
                    <a:pt x="1" y="126"/>
                  </a:cubicBezTo>
                  <a:cubicBezTo>
                    <a:pt x="1" y="126"/>
                    <a:pt x="1" y="126"/>
                    <a:pt x="1" y="126"/>
                  </a:cubicBezTo>
                  <a:cubicBezTo>
                    <a:pt x="1" y="125"/>
                    <a:pt x="2" y="125"/>
                    <a:pt x="2" y="125"/>
                  </a:cubicBezTo>
                  <a:cubicBezTo>
                    <a:pt x="2" y="125"/>
                    <a:pt x="2" y="124"/>
                    <a:pt x="2" y="124"/>
                  </a:cubicBezTo>
                  <a:cubicBezTo>
                    <a:pt x="2" y="124"/>
                    <a:pt x="2" y="124"/>
                    <a:pt x="2" y="123"/>
                  </a:cubicBezTo>
                  <a:cubicBezTo>
                    <a:pt x="2" y="123"/>
                    <a:pt x="2" y="123"/>
                    <a:pt x="2" y="123"/>
                  </a:cubicBezTo>
                  <a:cubicBezTo>
                    <a:pt x="2" y="123"/>
                    <a:pt x="2" y="123"/>
                    <a:pt x="2" y="123"/>
                  </a:cubicBezTo>
                  <a:cubicBezTo>
                    <a:pt x="2" y="123"/>
                    <a:pt x="2" y="123"/>
                    <a:pt x="2" y="123"/>
                  </a:cubicBezTo>
                  <a:cubicBezTo>
                    <a:pt x="3" y="123"/>
                    <a:pt x="3" y="122"/>
                    <a:pt x="3" y="122"/>
                  </a:cubicBezTo>
                  <a:cubicBezTo>
                    <a:pt x="3" y="122"/>
                    <a:pt x="3" y="122"/>
                    <a:pt x="3" y="121"/>
                  </a:cubicBezTo>
                  <a:cubicBezTo>
                    <a:pt x="3" y="121"/>
                    <a:pt x="3" y="121"/>
                    <a:pt x="4" y="120"/>
                  </a:cubicBezTo>
                  <a:cubicBezTo>
                    <a:pt x="4" y="120"/>
                    <a:pt x="4" y="120"/>
                    <a:pt x="4" y="120"/>
                  </a:cubicBezTo>
                  <a:cubicBezTo>
                    <a:pt x="4" y="119"/>
                    <a:pt x="4" y="119"/>
                    <a:pt x="4" y="119"/>
                  </a:cubicBezTo>
                  <a:cubicBezTo>
                    <a:pt x="4" y="119"/>
                    <a:pt x="4" y="119"/>
                    <a:pt x="4" y="119"/>
                  </a:cubicBezTo>
                  <a:cubicBezTo>
                    <a:pt x="5" y="119"/>
                    <a:pt x="5" y="118"/>
                    <a:pt x="5" y="117"/>
                  </a:cubicBezTo>
                  <a:cubicBezTo>
                    <a:pt x="6" y="117"/>
                    <a:pt x="6" y="117"/>
                    <a:pt x="6" y="116"/>
                  </a:cubicBezTo>
                  <a:cubicBezTo>
                    <a:pt x="6" y="116"/>
                    <a:pt x="6" y="116"/>
                    <a:pt x="6" y="116"/>
                  </a:cubicBezTo>
                  <a:cubicBezTo>
                    <a:pt x="6" y="116"/>
                    <a:pt x="6" y="116"/>
                    <a:pt x="6" y="116"/>
                  </a:cubicBezTo>
                  <a:cubicBezTo>
                    <a:pt x="7" y="116"/>
                    <a:pt x="7" y="116"/>
                    <a:pt x="7" y="115"/>
                  </a:cubicBezTo>
                  <a:cubicBezTo>
                    <a:pt x="7" y="115"/>
                    <a:pt x="7" y="115"/>
                    <a:pt x="7" y="115"/>
                  </a:cubicBezTo>
                  <a:cubicBezTo>
                    <a:pt x="8" y="114"/>
                    <a:pt x="8" y="114"/>
                    <a:pt x="8" y="114"/>
                  </a:cubicBezTo>
                  <a:cubicBezTo>
                    <a:pt x="8" y="114"/>
                    <a:pt x="8" y="114"/>
                    <a:pt x="9" y="113"/>
                  </a:cubicBezTo>
                  <a:cubicBezTo>
                    <a:pt x="9" y="113"/>
                    <a:pt x="9" y="113"/>
                    <a:pt x="9" y="113"/>
                  </a:cubicBezTo>
                  <a:cubicBezTo>
                    <a:pt x="9" y="113"/>
                    <a:pt x="9" y="113"/>
                    <a:pt x="9" y="113"/>
                  </a:cubicBezTo>
                  <a:cubicBezTo>
                    <a:pt x="9" y="113"/>
                    <a:pt x="9" y="113"/>
                    <a:pt x="9" y="113"/>
                  </a:cubicBezTo>
                  <a:cubicBezTo>
                    <a:pt x="9" y="113"/>
                    <a:pt x="10" y="112"/>
                    <a:pt x="10" y="112"/>
                  </a:cubicBezTo>
                  <a:cubicBezTo>
                    <a:pt x="10" y="112"/>
                    <a:pt x="10" y="112"/>
                    <a:pt x="10" y="112"/>
                  </a:cubicBezTo>
                  <a:cubicBezTo>
                    <a:pt x="11" y="111"/>
                    <a:pt x="11" y="111"/>
                    <a:pt x="11" y="111"/>
                  </a:cubicBezTo>
                  <a:cubicBezTo>
                    <a:pt x="11" y="111"/>
                    <a:pt x="11" y="111"/>
                    <a:pt x="11" y="111"/>
                  </a:cubicBezTo>
                  <a:cubicBezTo>
                    <a:pt x="11" y="111"/>
                    <a:pt x="11" y="111"/>
                    <a:pt x="11" y="111"/>
                  </a:cubicBezTo>
                  <a:cubicBezTo>
                    <a:pt x="12" y="111"/>
                    <a:pt x="12" y="111"/>
                    <a:pt x="12" y="110"/>
                  </a:cubicBezTo>
                  <a:cubicBezTo>
                    <a:pt x="12" y="110"/>
                    <a:pt x="12" y="110"/>
                    <a:pt x="12" y="110"/>
                  </a:cubicBezTo>
                  <a:cubicBezTo>
                    <a:pt x="13" y="110"/>
                    <a:pt x="13" y="110"/>
                    <a:pt x="13" y="110"/>
                  </a:cubicBezTo>
                  <a:cubicBezTo>
                    <a:pt x="13" y="109"/>
                    <a:pt x="13" y="109"/>
                    <a:pt x="14" y="109"/>
                  </a:cubicBezTo>
                  <a:cubicBezTo>
                    <a:pt x="14" y="109"/>
                    <a:pt x="14" y="109"/>
                    <a:pt x="14" y="109"/>
                  </a:cubicBezTo>
                  <a:cubicBezTo>
                    <a:pt x="14" y="109"/>
                    <a:pt x="14" y="109"/>
                    <a:pt x="14" y="109"/>
                  </a:cubicBezTo>
                  <a:cubicBezTo>
                    <a:pt x="200" y="2"/>
                    <a:pt x="200" y="2"/>
                    <a:pt x="200" y="2"/>
                  </a:cubicBezTo>
                  <a:cubicBezTo>
                    <a:pt x="200" y="2"/>
                    <a:pt x="200" y="2"/>
                    <a:pt x="200" y="2"/>
                  </a:cubicBezTo>
                  <a:cubicBezTo>
                    <a:pt x="200" y="1"/>
                    <a:pt x="200" y="1"/>
                    <a:pt x="201" y="1"/>
                  </a:cubicBezTo>
                  <a:cubicBezTo>
                    <a:pt x="201" y="1"/>
                    <a:pt x="201" y="1"/>
                    <a:pt x="201" y="1"/>
                  </a:cubicBezTo>
                  <a:cubicBezTo>
                    <a:pt x="201" y="1"/>
                    <a:pt x="202" y="1"/>
                    <a:pt x="202" y="1"/>
                  </a:cubicBezTo>
                  <a:cubicBezTo>
                    <a:pt x="202" y="1"/>
                    <a:pt x="202" y="1"/>
                    <a:pt x="202" y="1"/>
                  </a:cubicBezTo>
                  <a:cubicBezTo>
                    <a:pt x="202" y="0"/>
                    <a:pt x="202" y="0"/>
                    <a:pt x="202" y="0"/>
                  </a:cubicBezTo>
                  <a:cubicBezTo>
                    <a:pt x="202" y="0"/>
                    <a:pt x="202" y="0"/>
                    <a:pt x="202" y="0"/>
                  </a:cubicBezTo>
                  <a:cubicBezTo>
                    <a:pt x="203" y="0"/>
                    <a:pt x="203" y="0"/>
                    <a:pt x="203" y="0"/>
                  </a:cubicBezTo>
                  <a:cubicBezTo>
                    <a:pt x="203" y="0"/>
                    <a:pt x="203" y="0"/>
                    <a:pt x="203" y="0"/>
                  </a:cubicBezTo>
                  <a:cubicBezTo>
                    <a:pt x="204" y="0"/>
                    <a:pt x="204" y="0"/>
                    <a:pt x="204" y="0"/>
                  </a:cubicBezTo>
                  <a:cubicBezTo>
                    <a:pt x="204" y="0"/>
                    <a:pt x="204" y="0"/>
                    <a:pt x="205" y="0"/>
                  </a:cubicBezTo>
                  <a:cubicBezTo>
                    <a:pt x="205" y="0"/>
                    <a:pt x="205" y="0"/>
                    <a:pt x="205" y="0"/>
                  </a:cubicBezTo>
                  <a:cubicBezTo>
                    <a:pt x="205" y="0"/>
                    <a:pt x="205" y="0"/>
                    <a:pt x="205" y="0"/>
                  </a:cubicBezTo>
                  <a:cubicBezTo>
                    <a:pt x="205" y="0"/>
                    <a:pt x="205" y="0"/>
                    <a:pt x="205" y="0"/>
                  </a:cubicBezTo>
                  <a:cubicBezTo>
                    <a:pt x="206" y="0"/>
                    <a:pt x="206" y="0"/>
                    <a:pt x="206" y="0"/>
                  </a:cubicBezTo>
                  <a:cubicBezTo>
                    <a:pt x="206" y="0"/>
                    <a:pt x="206" y="0"/>
                    <a:pt x="207" y="0"/>
                  </a:cubicBezTo>
                  <a:cubicBezTo>
                    <a:pt x="207" y="0"/>
                    <a:pt x="207" y="0"/>
                    <a:pt x="208" y="0"/>
                  </a:cubicBezTo>
                  <a:cubicBezTo>
                    <a:pt x="208" y="0"/>
                    <a:pt x="208" y="0"/>
                    <a:pt x="208" y="0"/>
                  </a:cubicBezTo>
                  <a:cubicBezTo>
                    <a:pt x="208" y="0"/>
                    <a:pt x="208" y="0"/>
                    <a:pt x="208" y="0"/>
                  </a:cubicBezTo>
                  <a:cubicBezTo>
                    <a:pt x="208" y="0"/>
                    <a:pt x="208" y="0"/>
                    <a:pt x="209" y="0"/>
                  </a:cubicBezTo>
                  <a:cubicBezTo>
                    <a:pt x="209" y="0"/>
                    <a:pt x="209" y="1"/>
                    <a:pt x="210" y="1"/>
                  </a:cubicBezTo>
                  <a:cubicBezTo>
                    <a:pt x="232" y="14"/>
                    <a:pt x="232" y="14"/>
                    <a:pt x="232" y="14"/>
                  </a:cubicBezTo>
                  <a:cubicBezTo>
                    <a:pt x="231" y="13"/>
                    <a:pt x="230" y="13"/>
                    <a:pt x="230" y="13"/>
                  </a:cubicBezTo>
                  <a:cubicBezTo>
                    <a:pt x="230" y="13"/>
                    <a:pt x="230" y="13"/>
                    <a:pt x="230" y="13"/>
                  </a:cubicBezTo>
                  <a:cubicBezTo>
                    <a:pt x="229" y="13"/>
                    <a:pt x="228" y="13"/>
                    <a:pt x="227" y="13"/>
                  </a:cubicBezTo>
                  <a:cubicBezTo>
                    <a:pt x="227" y="13"/>
                    <a:pt x="227" y="13"/>
                    <a:pt x="227" y="13"/>
                  </a:cubicBezTo>
                  <a:cubicBezTo>
                    <a:pt x="226" y="13"/>
                    <a:pt x="225" y="13"/>
                    <a:pt x="225" y="13"/>
                  </a:cubicBezTo>
                  <a:cubicBezTo>
                    <a:pt x="225" y="13"/>
                    <a:pt x="225" y="13"/>
                    <a:pt x="225" y="13"/>
                  </a:cubicBezTo>
                  <a:cubicBezTo>
                    <a:pt x="224" y="14"/>
                    <a:pt x="223" y="14"/>
                    <a:pt x="222" y="15"/>
                  </a:cubicBezTo>
                  <a:cubicBezTo>
                    <a:pt x="36" y="122"/>
                    <a:pt x="36" y="122"/>
                    <a:pt x="36" y="122"/>
                  </a:cubicBezTo>
                  <a:cubicBezTo>
                    <a:pt x="35" y="122"/>
                    <a:pt x="34" y="123"/>
                    <a:pt x="34" y="124"/>
                  </a:cubicBezTo>
                  <a:cubicBezTo>
                    <a:pt x="34" y="124"/>
                    <a:pt x="34" y="124"/>
                    <a:pt x="33" y="124"/>
                  </a:cubicBezTo>
                  <a:cubicBezTo>
                    <a:pt x="33" y="124"/>
                    <a:pt x="32" y="125"/>
                    <a:pt x="31" y="126"/>
                  </a:cubicBezTo>
                  <a:close/>
                </a:path>
              </a:pathLst>
            </a:custGeom>
            <a:solidFill>
              <a:srgbClr val="0844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1" name="Freeform 734"/>
            <p:cNvSpPr>
              <a:spLocks/>
            </p:cNvSpPr>
            <p:nvPr userDrawn="1"/>
          </p:nvSpPr>
          <p:spPr bwMode="auto">
            <a:xfrm>
              <a:off x="9180513" y="4530725"/>
              <a:ext cx="338138" cy="441325"/>
            </a:xfrm>
            <a:custGeom>
              <a:avLst/>
              <a:gdLst>
                <a:gd name="T0" fmla="*/ 14 w 214"/>
                <a:gd name="T1" fmla="*/ 112 h 278"/>
                <a:gd name="T2" fmla="*/ 200 w 214"/>
                <a:gd name="T3" fmla="*/ 5 h 278"/>
                <a:gd name="T4" fmla="*/ 214 w 214"/>
                <a:gd name="T5" fmla="*/ 13 h 278"/>
                <a:gd name="T6" fmla="*/ 214 w 214"/>
                <a:gd name="T7" fmla="*/ 142 h 278"/>
                <a:gd name="T8" fmla="*/ 200 w 214"/>
                <a:gd name="T9" fmla="*/ 167 h 278"/>
                <a:gd name="T10" fmla="*/ 15 w 214"/>
                <a:gd name="T11" fmla="*/ 274 h 278"/>
                <a:gd name="T12" fmla="*/ 0 w 214"/>
                <a:gd name="T13" fmla="*/ 266 h 278"/>
                <a:gd name="T14" fmla="*/ 0 w 214"/>
                <a:gd name="T15" fmla="*/ 136 h 278"/>
                <a:gd name="T16" fmla="*/ 14 w 214"/>
                <a:gd name="T17" fmla="*/ 112 h 2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4" h="278">
                  <a:moveTo>
                    <a:pt x="14" y="112"/>
                  </a:moveTo>
                  <a:cubicBezTo>
                    <a:pt x="200" y="5"/>
                    <a:pt x="200" y="5"/>
                    <a:pt x="200" y="5"/>
                  </a:cubicBezTo>
                  <a:cubicBezTo>
                    <a:pt x="208" y="0"/>
                    <a:pt x="214" y="4"/>
                    <a:pt x="214" y="13"/>
                  </a:cubicBezTo>
                  <a:cubicBezTo>
                    <a:pt x="214" y="142"/>
                    <a:pt x="214" y="142"/>
                    <a:pt x="214" y="142"/>
                  </a:cubicBezTo>
                  <a:cubicBezTo>
                    <a:pt x="214" y="151"/>
                    <a:pt x="208" y="162"/>
                    <a:pt x="200" y="167"/>
                  </a:cubicBezTo>
                  <a:cubicBezTo>
                    <a:pt x="15" y="274"/>
                    <a:pt x="15" y="274"/>
                    <a:pt x="15" y="274"/>
                  </a:cubicBezTo>
                  <a:cubicBezTo>
                    <a:pt x="7" y="278"/>
                    <a:pt x="0" y="275"/>
                    <a:pt x="0" y="266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0" y="127"/>
                    <a:pt x="6" y="116"/>
                    <a:pt x="14" y="112"/>
                  </a:cubicBezTo>
                  <a:close/>
                </a:path>
              </a:pathLst>
            </a:custGeom>
            <a:solidFill>
              <a:srgbClr val="0327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2" name="Freeform 735"/>
            <p:cNvSpPr>
              <a:spLocks/>
            </p:cNvSpPr>
            <p:nvPr userDrawn="1"/>
          </p:nvSpPr>
          <p:spPr bwMode="auto">
            <a:xfrm>
              <a:off x="9324976" y="4779963"/>
              <a:ext cx="50800" cy="366713"/>
            </a:xfrm>
            <a:custGeom>
              <a:avLst/>
              <a:gdLst>
                <a:gd name="T0" fmla="*/ 13 w 32"/>
                <a:gd name="T1" fmla="*/ 201 h 231"/>
                <a:gd name="T2" fmla="*/ 14 w 32"/>
                <a:gd name="T3" fmla="*/ 10 h 231"/>
                <a:gd name="T4" fmla="*/ 32 w 32"/>
                <a:gd name="T5" fmla="*/ 0 h 231"/>
                <a:gd name="T6" fmla="*/ 32 w 32"/>
                <a:gd name="T7" fmla="*/ 190 h 231"/>
                <a:gd name="T8" fmla="*/ 26 w 32"/>
                <a:gd name="T9" fmla="*/ 212 h 231"/>
                <a:gd name="T10" fmla="*/ 18 w 32"/>
                <a:gd name="T11" fmla="*/ 220 h 231"/>
                <a:gd name="T12" fmla="*/ 0 w 32"/>
                <a:gd name="T13" fmla="*/ 231 h 231"/>
                <a:gd name="T14" fmla="*/ 13 w 32"/>
                <a:gd name="T15" fmla="*/ 201 h 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2" h="231">
                  <a:moveTo>
                    <a:pt x="13" y="201"/>
                  </a:moveTo>
                  <a:cubicBezTo>
                    <a:pt x="14" y="10"/>
                    <a:pt x="14" y="10"/>
                    <a:pt x="14" y="1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2" y="190"/>
                    <a:pt x="32" y="190"/>
                    <a:pt x="32" y="190"/>
                  </a:cubicBezTo>
                  <a:cubicBezTo>
                    <a:pt x="32" y="200"/>
                    <a:pt x="30" y="207"/>
                    <a:pt x="26" y="212"/>
                  </a:cubicBezTo>
                  <a:cubicBezTo>
                    <a:pt x="24" y="216"/>
                    <a:pt x="21" y="218"/>
                    <a:pt x="18" y="220"/>
                  </a:cubicBezTo>
                  <a:cubicBezTo>
                    <a:pt x="0" y="231"/>
                    <a:pt x="0" y="231"/>
                    <a:pt x="0" y="231"/>
                  </a:cubicBezTo>
                  <a:cubicBezTo>
                    <a:pt x="8" y="226"/>
                    <a:pt x="13" y="216"/>
                    <a:pt x="13" y="201"/>
                  </a:cubicBezTo>
                  <a:close/>
                </a:path>
              </a:pathLst>
            </a:custGeom>
            <a:solidFill>
              <a:srgbClr val="041D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3" name="Freeform 736"/>
            <p:cNvSpPr>
              <a:spLocks/>
            </p:cNvSpPr>
            <p:nvPr userDrawn="1"/>
          </p:nvSpPr>
          <p:spPr bwMode="auto">
            <a:xfrm>
              <a:off x="9328151" y="4768850"/>
              <a:ext cx="47625" cy="26988"/>
            </a:xfrm>
            <a:custGeom>
              <a:avLst/>
              <a:gdLst>
                <a:gd name="T0" fmla="*/ 12 w 30"/>
                <a:gd name="T1" fmla="*/ 17 h 17"/>
                <a:gd name="T2" fmla="*/ 30 w 30"/>
                <a:gd name="T3" fmla="*/ 7 h 17"/>
                <a:gd name="T4" fmla="*/ 18 w 30"/>
                <a:gd name="T5" fmla="*/ 0 h 17"/>
                <a:gd name="T6" fmla="*/ 0 w 30"/>
                <a:gd name="T7" fmla="*/ 10 h 17"/>
                <a:gd name="T8" fmla="*/ 12 w 30"/>
                <a:gd name="T9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17">
                  <a:moveTo>
                    <a:pt x="12" y="17"/>
                  </a:moveTo>
                  <a:lnTo>
                    <a:pt x="30" y="7"/>
                  </a:lnTo>
                  <a:lnTo>
                    <a:pt x="18" y="0"/>
                  </a:lnTo>
                  <a:lnTo>
                    <a:pt x="0" y="10"/>
                  </a:lnTo>
                  <a:lnTo>
                    <a:pt x="12" y="17"/>
                  </a:lnTo>
                  <a:close/>
                </a:path>
              </a:pathLst>
            </a:custGeom>
            <a:solidFill>
              <a:srgbClr val="041D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4" name="Freeform 737"/>
            <p:cNvSpPr>
              <a:spLocks/>
            </p:cNvSpPr>
            <p:nvPr userDrawn="1"/>
          </p:nvSpPr>
          <p:spPr bwMode="auto">
            <a:xfrm>
              <a:off x="9274176" y="4784725"/>
              <a:ext cx="73025" cy="379413"/>
            </a:xfrm>
            <a:custGeom>
              <a:avLst/>
              <a:gdLst>
                <a:gd name="T0" fmla="*/ 0 w 47"/>
                <a:gd name="T1" fmla="*/ 210 h 239"/>
                <a:gd name="T2" fmla="*/ 34 w 47"/>
                <a:gd name="T3" fmla="*/ 191 h 239"/>
                <a:gd name="T4" fmla="*/ 35 w 47"/>
                <a:gd name="T5" fmla="*/ 0 h 239"/>
                <a:gd name="T6" fmla="*/ 47 w 47"/>
                <a:gd name="T7" fmla="*/ 7 h 239"/>
                <a:gd name="T8" fmla="*/ 46 w 47"/>
                <a:gd name="T9" fmla="*/ 198 h 239"/>
                <a:gd name="T10" fmla="*/ 0 w 47"/>
                <a:gd name="T11" fmla="*/ 225 h 239"/>
                <a:gd name="T12" fmla="*/ 0 w 47"/>
                <a:gd name="T13" fmla="*/ 210 h 2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7" h="239">
                  <a:moveTo>
                    <a:pt x="0" y="210"/>
                  </a:moveTo>
                  <a:cubicBezTo>
                    <a:pt x="19" y="221"/>
                    <a:pt x="34" y="212"/>
                    <a:pt x="34" y="191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47" y="7"/>
                    <a:pt x="47" y="7"/>
                    <a:pt x="47" y="7"/>
                  </a:cubicBezTo>
                  <a:cubicBezTo>
                    <a:pt x="46" y="198"/>
                    <a:pt x="46" y="198"/>
                    <a:pt x="46" y="198"/>
                  </a:cubicBezTo>
                  <a:cubicBezTo>
                    <a:pt x="46" y="227"/>
                    <a:pt x="25" y="239"/>
                    <a:pt x="0" y="225"/>
                  </a:cubicBezTo>
                  <a:lnTo>
                    <a:pt x="0" y="210"/>
                  </a:lnTo>
                  <a:close/>
                </a:path>
              </a:pathLst>
            </a:custGeom>
            <a:solidFill>
              <a:srgbClr val="0835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5" name="Freeform 738"/>
            <p:cNvSpPr>
              <a:spLocks/>
            </p:cNvSpPr>
            <p:nvPr userDrawn="1"/>
          </p:nvSpPr>
          <p:spPr bwMode="auto">
            <a:xfrm>
              <a:off x="9402763" y="4117975"/>
              <a:ext cx="211138" cy="131763"/>
            </a:xfrm>
            <a:custGeom>
              <a:avLst/>
              <a:gdLst>
                <a:gd name="T0" fmla="*/ 14 w 133"/>
                <a:gd name="T1" fmla="*/ 5 h 83"/>
                <a:gd name="T2" fmla="*/ 68 w 133"/>
                <a:gd name="T3" fmla="*/ 8 h 83"/>
                <a:gd name="T4" fmla="*/ 101 w 133"/>
                <a:gd name="T5" fmla="*/ 71 h 83"/>
                <a:gd name="T6" fmla="*/ 13 w 133"/>
                <a:gd name="T7" fmla="*/ 45 h 83"/>
                <a:gd name="T8" fmla="*/ 14 w 133"/>
                <a:gd name="T9" fmla="*/ 5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3" h="83">
                  <a:moveTo>
                    <a:pt x="14" y="5"/>
                  </a:moveTo>
                  <a:cubicBezTo>
                    <a:pt x="29" y="0"/>
                    <a:pt x="52" y="1"/>
                    <a:pt x="68" y="8"/>
                  </a:cubicBezTo>
                  <a:cubicBezTo>
                    <a:pt x="114" y="29"/>
                    <a:pt x="133" y="51"/>
                    <a:pt x="101" y="71"/>
                  </a:cubicBezTo>
                  <a:cubicBezTo>
                    <a:pt x="82" y="83"/>
                    <a:pt x="44" y="80"/>
                    <a:pt x="13" y="45"/>
                  </a:cubicBezTo>
                  <a:cubicBezTo>
                    <a:pt x="7" y="37"/>
                    <a:pt x="0" y="11"/>
                    <a:pt x="14" y="5"/>
                  </a:cubicBezTo>
                  <a:close/>
                </a:path>
              </a:pathLst>
            </a:custGeom>
            <a:solidFill>
              <a:srgbClr val="48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6" name="Freeform 739"/>
            <p:cNvSpPr>
              <a:spLocks/>
            </p:cNvSpPr>
            <p:nvPr userDrawn="1"/>
          </p:nvSpPr>
          <p:spPr bwMode="auto">
            <a:xfrm>
              <a:off x="9794876" y="3932238"/>
              <a:ext cx="111125" cy="96838"/>
            </a:xfrm>
            <a:custGeom>
              <a:avLst/>
              <a:gdLst>
                <a:gd name="T0" fmla="*/ 60 w 70"/>
                <a:gd name="T1" fmla="*/ 28 h 61"/>
                <a:gd name="T2" fmla="*/ 30 w 70"/>
                <a:gd name="T3" fmla="*/ 4 h 61"/>
                <a:gd name="T4" fmla="*/ 12 w 70"/>
                <a:gd name="T5" fmla="*/ 4 h 61"/>
                <a:gd name="T6" fmla="*/ 1 w 70"/>
                <a:gd name="T7" fmla="*/ 23 h 61"/>
                <a:gd name="T8" fmla="*/ 11 w 70"/>
                <a:gd name="T9" fmla="*/ 45 h 61"/>
                <a:gd name="T10" fmla="*/ 34 w 70"/>
                <a:gd name="T11" fmla="*/ 58 h 61"/>
                <a:gd name="T12" fmla="*/ 53 w 70"/>
                <a:gd name="T13" fmla="*/ 61 h 61"/>
                <a:gd name="T14" fmla="*/ 70 w 70"/>
                <a:gd name="T15" fmla="*/ 44 h 61"/>
                <a:gd name="T16" fmla="*/ 60 w 70"/>
                <a:gd name="T17" fmla="*/ 28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0" h="61">
                  <a:moveTo>
                    <a:pt x="60" y="28"/>
                  </a:moveTo>
                  <a:cubicBezTo>
                    <a:pt x="53" y="21"/>
                    <a:pt x="38" y="8"/>
                    <a:pt x="30" y="4"/>
                  </a:cubicBezTo>
                  <a:cubicBezTo>
                    <a:pt x="21" y="0"/>
                    <a:pt x="17" y="2"/>
                    <a:pt x="12" y="4"/>
                  </a:cubicBezTo>
                  <a:cubicBezTo>
                    <a:pt x="7" y="7"/>
                    <a:pt x="0" y="16"/>
                    <a:pt x="1" y="23"/>
                  </a:cubicBezTo>
                  <a:cubicBezTo>
                    <a:pt x="1" y="29"/>
                    <a:pt x="7" y="39"/>
                    <a:pt x="11" y="45"/>
                  </a:cubicBezTo>
                  <a:cubicBezTo>
                    <a:pt x="15" y="51"/>
                    <a:pt x="28" y="56"/>
                    <a:pt x="34" y="58"/>
                  </a:cubicBezTo>
                  <a:cubicBezTo>
                    <a:pt x="53" y="61"/>
                    <a:pt x="53" y="61"/>
                    <a:pt x="53" y="61"/>
                  </a:cubicBezTo>
                  <a:cubicBezTo>
                    <a:pt x="70" y="44"/>
                    <a:pt x="70" y="44"/>
                    <a:pt x="70" y="44"/>
                  </a:cubicBezTo>
                  <a:cubicBezTo>
                    <a:pt x="67" y="39"/>
                    <a:pt x="67" y="35"/>
                    <a:pt x="60" y="28"/>
                  </a:cubicBezTo>
                  <a:close/>
                </a:path>
              </a:pathLst>
            </a:custGeom>
            <a:solidFill>
              <a:srgbClr val="F0C1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7" name="Freeform 740"/>
            <p:cNvSpPr>
              <a:spLocks/>
            </p:cNvSpPr>
            <p:nvPr userDrawn="1"/>
          </p:nvSpPr>
          <p:spPr bwMode="auto">
            <a:xfrm>
              <a:off x="9747251" y="3929063"/>
              <a:ext cx="66675" cy="68263"/>
            </a:xfrm>
            <a:custGeom>
              <a:avLst/>
              <a:gdLst>
                <a:gd name="T0" fmla="*/ 39 w 42"/>
                <a:gd name="T1" fmla="*/ 22 h 43"/>
                <a:gd name="T2" fmla="*/ 3 w 42"/>
                <a:gd name="T3" fmla="*/ 6 h 43"/>
                <a:gd name="T4" fmla="*/ 42 w 42"/>
                <a:gd name="T5" fmla="*/ 43 h 43"/>
                <a:gd name="T6" fmla="*/ 39 w 42"/>
                <a:gd name="T7" fmla="*/ 22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2" h="43">
                  <a:moveTo>
                    <a:pt x="39" y="22"/>
                  </a:moveTo>
                  <a:cubicBezTo>
                    <a:pt x="17" y="8"/>
                    <a:pt x="8" y="0"/>
                    <a:pt x="3" y="6"/>
                  </a:cubicBezTo>
                  <a:cubicBezTo>
                    <a:pt x="0" y="9"/>
                    <a:pt x="21" y="27"/>
                    <a:pt x="42" y="43"/>
                  </a:cubicBezTo>
                  <a:lnTo>
                    <a:pt x="39" y="22"/>
                  </a:lnTo>
                  <a:close/>
                </a:path>
              </a:pathLst>
            </a:custGeom>
            <a:solidFill>
              <a:srgbClr val="F0C1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8" name="Freeform 741"/>
            <p:cNvSpPr>
              <a:spLocks/>
            </p:cNvSpPr>
            <p:nvPr userDrawn="1"/>
          </p:nvSpPr>
          <p:spPr bwMode="auto">
            <a:xfrm>
              <a:off x="9864726" y="3992563"/>
              <a:ext cx="107950" cy="103188"/>
            </a:xfrm>
            <a:custGeom>
              <a:avLst/>
              <a:gdLst>
                <a:gd name="T0" fmla="*/ 24 w 68"/>
                <a:gd name="T1" fmla="*/ 0 h 65"/>
                <a:gd name="T2" fmla="*/ 0 w 68"/>
                <a:gd name="T3" fmla="*/ 26 h 65"/>
                <a:gd name="T4" fmla="*/ 52 w 68"/>
                <a:gd name="T5" fmla="*/ 65 h 65"/>
                <a:gd name="T6" fmla="*/ 68 w 68"/>
                <a:gd name="T7" fmla="*/ 28 h 65"/>
                <a:gd name="T8" fmla="*/ 24 w 68"/>
                <a:gd name="T9" fmla="*/ 0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" h="65">
                  <a:moveTo>
                    <a:pt x="24" y="0"/>
                  </a:moveTo>
                  <a:cubicBezTo>
                    <a:pt x="14" y="0"/>
                    <a:pt x="4" y="11"/>
                    <a:pt x="0" y="26"/>
                  </a:cubicBezTo>
                  <a:cubicBezTo>
                    <a:pt x="19" y="39"/>
                    <a:pt x="34" y="51"/>
                    <a:pt x="52" y="65"/>
                  </a:cubicBezTo>
                  <a:cubicBezTo>
                    <a:pt x="68" y="28"/>
                    <a:pt x="68" y="28"/>
                    <a:pt x="68" y="28"/>
                  </a:cubicBezTo>
                  <a:cubicBezTo>
                    <a:pt x="54" y="18"/>
                    <a:pt x="39" y="9"/>
                    <a:pt x="24" y="0"/>
                  </a:cubicBezTo>
                  <a:close/>
                </a:path>
              </a:pathLst>
            </a:custGeom>
            <a:solidFill>
              <a:srgbClr val="0425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9" name="Freeform 742"/>
            <p:cNvSpPr>
              <a:spLocks/>
            </p:cNvSpPr>
            <p:nvPr userDrawn="1"/>
          </p:nvSpPr>
          <p:spPr bwMode="auto">
            <a:xfrm>
              <a:off x="9859963" y="3810000"/>
              <a:ext cx="349250" cy="203200"/>
            </a:xfrm>
            <a:custGeom>
              <a:avLst/>
              <a:gdLst>
                <a:gd name="T0" fmla="*/ 79 w 220"/>
                <a:gd name="T1" fmla="*/ 46 h 128"/>
                <a:gd name="T2" fmla="*/ 16 w 220"/>
                <a:gd name="T3" fmla="*/ 118 h 128"/>
                <a:gd name="T4" fmla="*/ 140 w 220"/>
                <a:gd name="T5" fmla="*/ 82 h 128"/>
                <a:gd name="T6" fmla="*/ 203 w 220"/>
                <a:gd name="T7" fmla="*/ 10 h 128"/>
                <a:gd name="T8" fmla="*/ 79 w 220"/>
                <a:gd name="T9" fmla="*/ 46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0" h="128">
                  <a:moveTo>
                    <a:pt x="79" y="46"/>
                  </a:moveTo>
                  <a:cubicBezTo>
                    <a:pt x="28" y="76"/>
                    <a:pt x="0" y="108"/>
                    <a:pt x="16" y="118"/>
                  </a:cubicBezTo>
                  <a:cubicBezTo>
                    <a:pt x="33" y="128"/>
                    <a:pt x="88" y="111"/>
                    <a:pt x="140" y="82"/>
                  </a:cubicBezTo>
                  <a:cubicBezTo>
                    <a:pt x="191" y="52"/>
                    <a:pt x="220" y="20"/>
                    <a:pt x="203" y="10"/>
                  </a:cubicBezTo>
                  <a:cubicBezTo>
                    <a:pt x="186" y="0"/>
                    <a:pt x="131" y="17"/>
                    <a:pt x="79" y="46"/>
                  </a:cubicBezTo>
                  <a:close/>
                </a:path>
              </a:pathLst>
            </a:custGeom>
            <a:solidFill>
              <a:srgbClr val="EBF4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0" name="Freeform 743"/>
            <p:cNvSpPr>
              <a:spLocks/>
            </p:cNvSpPr>
            <p:nvPr userDrawn="1"/>
          </p:nvSpPr>
          <p:spPr bwMode="auto">
            <a:xfrm>
              <a:off x="9923463" y="3824288"/>
              <a:ext cx="250825" cy="141288"/>
            </a:xfrm>
            <a:custGeom>
              <a:avLst/>
              <a:gdLst>
                <a:gd name="T0" fmla="*/ 156 w 158"/>
                <a:gd name="T1" fmla="*/ 82 h 89"/>
                <a:gd name="T2" fmla="*/ 124 w 158"/>
                <a:gd name="T3" fmla="*/ 6 h 89"/>
                <a:gd name="T4" fmla="*/ 0 w 158"/>
                <a:gd name="T5" fmla="*/ 73 h 89"/>
                <a:gd name="T6" fmla="*/ 49 w 158"/>
                <a:gd name="T7" fmla="*/ 89 h 89"/>
                <a:gd name="T8" fmla="*/ 156 w 158"/>
                <a:gd name="T9" fmla="*/ 82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8" h="89">
                  <a:moveTo>
                    <a:pt x="156" y="82"/>
                  </a:moveTo>
                  <a:cubicBezTo>
                    <a:pt x="158" y="39"/>
                    <a:pt x="154" y="0"/>
                    <a:pt x="124" y="6"/>
                  </a:cubicBezTo>
                  <a:cubicBezTo>
                    <a:pt x="93" y="11"/>
                    <a:pt x="34" y="56"/>
                    <a:pt x="0" y="73"/>
                  </a:cubicBezTo>
                  <a:cubicBezTo>
                    <a:pt x="49" y="89"/>
                    <a:pt x="49" y="89"/>
                    <a:pt x="49" y="89"/>
                  </a:cubicBezTo>
                  <a:lnTo>
                    <a:pt x="156" y="82"/>
                  </a:lnTo>
                  <a:close/>
                </a:path>
              </a:pathLst>
            </a:custGeom>
            <a:solidFill>
              <a:srgbClr val="EBF4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1" name="Freeform 744"/>
            <p:cNvSpPr>
              <a:spLocks/>
            </p:cNvSpPr>
            <p:nvPr userDrawn="1"/>
          </p:nvSpPr>
          <p:spPr bwMode="auto">
            <a:xfrm>
              <a:off x="10082213" y="3822700"/>
              <a:ext cx="127000" cy="346075"/>
            </a:xfrm>
            <a:custGeom>
              <a:avLst/>
              <a:gdLst>
                <a:gd name="T0" fmla="*/ 57 w 80"/>
                <a:gd name="T1" fmla="*/ 7 h 218"/>
                <a:gd name="T2" fmla="*/ 57 w 80"/>
                <a:gd name="T3" fmla="*/ 195 h 218"/>
                <a:gd name="T4" fmla="*/ 7 w 80"/>
                <a:gd name="T5" fmla="*/ 194 h 218"/>
                <a:gd name="T6" fmla="*/ 0 w 80"/>
                <a:gd name="T7" fmla="*/ 114 h 218"/>
                <a:gd name="T8" fmla="*/ 57 w 80"/>
                <a:gd name="T9" fmla="*/ 7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0" h="218">
                  <a:moveTo>
                    <a:pt x="57" y="7"/>
                  </a:moveTo>
                  <a:cubicBezTo>
                    <a:pt x="80" y="28"/>
                    <a:pt x="59" y="164"/>
                    <a:pt x="57" y="195"/>
                  </a:cubicBezTo>
                  <a:cubicBezTo>
                    <a:pt x="43" y="218"/>
                    <a:pt x="19" y="209"/>
                    <a:pt x="7" y="194"/>
                  </a:cubicBezTo>
                  <a:cubicBezTo>
                    <a:pt x="0" y="114"/>
                    <a:pt x="0" y="114"/>
                    <a:pt x="0" y="114"/>
                  </a:cubicBezTo>
                  <a:cubicBezTo>
                    <a:pt x="2" y="62"/>
                    <a:pt x="43" y="0"/>
                    <a:pt x="57" y="7"/>
                  </a:cubicBezTo>
                  <a:close/>
                </a:path>
              </a:pathLst>
            </a:custGeom>
            <a:solidFill>
              <a:srgbClr val="C8D8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2" name="Freeform 745"/>
            <p:cNvSpPr>
              <a:spLocks/>
            </p:cNvSpPr>
            <p:nvPr userDrawn="1"/>
          </p:nvSpPr>
          <p:spPr bwMode="auto">
            <a:xfrm>
              <a:off x="9979026" y="3810000"/>
              <a:ext cx="114300" cy="114300"/>
            </a:xfrm>
            <a:custGeom>
              <a:avLst/>
              <a:gdLst>
                <a:gd name="T0" fmla="*/ 0 w 72"/>
                <a:gd name="T1" fmla="*/ 0 h 72"/>
                <a:gd name="T2" fmla="*/ 0 w 72"/>
                <a:gd name="T3" fmla="*/ 72 h 72"/>
                <a:gd name="T4" fmla="*/ 68 w 72"/>
                <a:gd name="T5" fmla="*/ 35 h 72"/>
                <a:gd name="T6" fmla="*/ 72 w 72"/>
                <a:gd name="T7" fmla="*/ 10 h 72"/>
                <a:gd name="T8" fmla="*/ 0 w 72"/>
                <a:gd name="T9" fmla="*/ 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" h="72">
                  <a:moveTo>
                    <a:pt x="0" y="0"/>
                  </a:moveTo>
                  <a:cubicBezTo>
                    <a:pt x="2" y="12"/>
                    <a:pt x="13" y="41"/>
                    <a:pt x="0" y="72"/>
                  </a:cubicBezTo>
                  <a:cubicBezTo>
                    <a:pt x="28" y="67"/>
                    <a:pt x="59" y="46"/>
                    <a:pt x="68" y="35"/>
                  </a:cubicBezTo>
                  <a:cubicBezTo>
                    <a:pt x="69" y="27"/>
                    <a:pt x="70" y="19"/>
                    <a:pt x="72" y="1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0C1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3" name="Freeform 746"/>
            <p:cNvSpPr>
              <a:spLocks/>
            </p:cNvSpPr>
            <p:nvPr userDrawn="1"/>
          </p:nvSpPr>
          <p:spPr bwMode="auto">
            <a:xfrm>
              <a:off x="9798051" y="3860800"/>
              <a:ext cx="396875" cy="544513"/>
            </a:xfrm>
            <a:custGeom>
              <a:avLst/>
              <a:gdLst>
                <a:gd name="T0" fmla="*/ 90 w 250"/>
                <a:gd name="T1" fmla="*/ 45 h 343"/>
                <a:gd name="T2" fmla="*/ 84 w 250"/>
                <a:gd name="T3" fmla="*/ 251 h 343"/>
                <a:gd name="T4" fmla="*/ 71 w 250"/>
                <a:gd name="T5" fmla="*/ 308 h 343"/>
                <a:gd name="T6" fmla="*/ 137 w 250"/>
                <a:gd name="T7" fmla="*/ 341 h 343"/>
                <a:gd name="T8" fmla="*/ 240 w 250"/>
                <a:gd name="T9" fmla="*/ 262 h 343"/>
                <a:gd name="T10" fmla="*/ 219 w 250"/>
                <a:gd name="T11" fmla="*/ 184 h 343"/>
                <a:gd name="T12" fmla="*/ 234 w 250"/>
                <a:gd name="T13" fmla="*/ 108 h 343"/>
                <a:gd name="T14" fmla="*/ 211 w 250"/>
                <a:gd name="T15" fmla="*/ 2 h 343"/>
                <a:gd name="T16" fmla="*/ 90 w 250"/>
                <a:gd name="T17" fmla="*/ 45 h 3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0" h="343">
                  <a:moveTo>
                    <a:pt x="90" y="45"/>
                  </a:moveTo>
                  <a:cubicBezTo>
                    <a:pt x="0" y="86"/>
                    <a:pt x="70" y="151"/>
                    <a:pt x="84" y="251"/>
                  </a:cubicBezTo>
                  <a:cubicBezTo>
                    <a:pt x="85" y="258"/>
                    <a:pt x="78" y="284"/>
                    <a:pt x="71" y="308"/>
                  </a:cubicBezTo>
                  <a:cubicBezTo>
                    <a:pt x="67" y="335"/>
                    <a:pt x="109" y="343"/>
                    <a:pt x="137" y="341"/>
                  </a:cubicBezTo>
                  <a:cubicBezTo>
                    <a:pt x="189" y="338"/>
                    <a:pt x="248" y="307"/>
                    <a:pt x="240" y="262"/>
                  </a:cubicBezTo>
                  <a:cubicBezTo>
                    <a:pt x="231" y="248"/>
                    <a:pt x="213" y="230"/>
                    <a:pt x="219" y="184"/>
                  </a:cubicBezTo>
                  <a:cubicBezTo>
                    <a:pt x="222" y="149"/>
                    <a:pt x="229" y="139"/>
                    <a:pt x="234" y="108"/>
                  </a:cubicBezTo>
                  <a:cubicBezTo>
                    <a:pt x="237" y="86"/>
                    <a:pt x="250" y="0"/>
                    <a:pt x="211" y="2"/>
                  </a:cubicBezTo>
                  <a:cubicBezTo>
                    <a:pt x="197" y="2"/>
                    <a:pt x="110" y="35"/>
                    <a:pt x="90" y="45"/>
                  </a:cubicBezTo>
                  <a:close/>
                </a:path>
              </a:pathLst>
            </a:custGeom>
            <a:solidFill>
              <a:srgbClr val="EBF4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4" name="Freeform 747"/>
            <p:cNvSpPr>
              <a:spLocks/>
            </p:cNvSpPr>
            <p:nvPr userDrawn="1"/>
          </p:nvSpPr>
          <p:spPr bwMode="auto">
            <a:xfrm>
              <a:off x="9929813" y="3636963"/>
              <a:ext cx="131763" cy="234950"/>
            </a:xfrm>
            <a:custGeom>
              <a:avLst/>
              <a:gdLst>
                <a:gd name="T0" fmla="*/ 19 w 83"/>
                <a:gd name="T1" fmla="*/ 0 h 148"/>
                <a:gd name="T2" fmla="*/ 1 w 83"/>
                <a:gd name="T3" fmla="*/ 34 h 148"/>
                <a:gd name="T4" fmla="*/ 26 w 83"/>
                <a:gd name="T5" fmla="*/ 143 h 148"/>
                <a:gd name="T6" fmla="*/ 73 w 83"/>
                <a:gd name="T7" fmla="*/ 123 h 148"/>
                <a:gd name="T8" fmla="*/ 83 w 83"/>
                <a:gd name="T9" fmla="*/ 93 h 148"/>
                <a:gd name="T10" fmla="*/ 62 w 83"/>
                <a:gd name="T11" fmla="*/ 5 h 148"/>
                <a:gd name="T12" fmla="*/ 19 w 83"/>
                <a:gd name="T13" fmla="*/ 0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3" h="148">
                  <a:moveTo>
                    <a:pt x="19" y="0"/>
                  </a:moveTo>
                  <a:cubicBezTo>
                    <a:pt x="12" y="13"/>
                    <a:pt x="2" y="16"/>
                    <a:pt x="1" y="34"/>
                  </a:cubicBezTo>
                  <a:cubicBezTo>
                    <a:pt x="1" y="48"/>
                    <a:pt x="0" y="126"/>
                    <a:pt x="26" y="143"/>
                  </a:cubicBezTo>
                  <a:cubicBezTo>
                    <a:pt x="35" y="148"/>
                    <a:pt x="59" y="135"/>
                    <a:pt x="73" y="123"/>
                  </a:cubicBezTo>
                  <a:cubicBezTo>
                    <a:pt x="83" y="114"/>
                    <a:pt x="79" y="99"/>
                    <a:pt x="83" y="93"/>
                  </a:cubicBezTo>
                  <a:cubicBezTo>
                    <a:pt x="62" y="5"/>
                    <a:pt x="62" y="5"/>
                    <a:pt x="62" y="5"/>
                  </a:cubicBezTo>
                  <a:lnTo>
                    <a:pt x="19" y="0"/>
                  </a:lnTo>
                  <a:close/>
                </a:path>
              </a:pathLst>
            </a:custGeom>
            <a:solidFill>
              <a:srgbClr val="FFDB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5" name="Freeform 748"/>
            <p:cNvSpPr>
              <a:spLocks/>
            </p:cNvSpPr>
            <p:nvPr userDrawn="1"/>
          </p:nvSpPr>
          <p:spPr bwMode="auto">
            <a:xfrm>
              <a:off x="9891713" y="3538538"/>
              <a:ext cx="290513" cy="301625"/>
            </a:xfrm>
            <a:custGeom>
              <a:avLst/>
              <a:gdLst>
                <a:gd name="T0" fmla="*/ 148 w 183"/>
                <a:gd name="T1" fmla="*/ 45 h 190"/>
                <a:gd name="T2" fmla="*/ 163 w 183"/>
                <a:gd name="T3" fmla="*/ 149 h 190"/>
                <a:gd name="T4" fmla="*/ 137 w 183"/>
                <a:gd name="T5" fmla="*/ 179 h 190"/>
                <a:gd name="T6" fmla="*/ 107 w 183"/>
                <a:gd name="T7" fmla="*/ 189 h 190"/>
                <a:gd name="T8" fmla="*/ 65 w 183"/>
                <a:gd name="T9" fmla="*/ 128 h 190"/>
                <a:gd name="T10" fmla="*/ 56 w 183"/>
                <a:gd name="T11" fmla="*/ 158 h 190"/>
                <a:gd name="T12" fmla="*/ 24 w 183"/>
                <a:gd name="T13" fmla="*/ 111 h 190"/>
                <a:gd name="T14" fmla="*/ 148 w 183"/>
                <a:gd name="T15" fmla="*/ 45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3" h="190">
                  <a:moveTo>
                    <a:pt x="148" y="45"/>
                  </a:moveTo>
                  <a:cubicBezTo>
                    <a:pt x="182" y="70"/>
                    <a:pt x="183" y="114"/>
                    <a:pt x="163" y="149"/>
                  </a:cubicBezTo>
                  <a:cubicBezTo>
                    <a:pt x="154" y="166"/>
                    <a:pt x="152" y="171"/>
                    <a:pt x="137" y="179"/>
                  </a:cubicBezTo>
                  <a:cubicBezTo>
                    <a:pt x="130" y="182"/>
                    <a:pt x="119" y="190"/>
                    <a:pt x="107" y="189"/>
                  </a:cubicBezTo>
                  <a:cubicBezTo>
                    <a:pt x="94" y="189"/>
                    <a:pt x="79" y="130"/>
                    <a:pt x="65" y="128"/>
                  </a:cubicBezTo>
                  <a:cubicBezTo>
                    <a:pt x="59" y="128"/>
                    <a:pt x="54" y="135"/>
                    <a:pt x="56" y="158"/>
                  </a:cubicBezTo>
                  <a:cubicBezTo>
                    <a:pt x="46" y="135"/>
                    <a:pt x="38" y="129"/>
                    <a:pt x="24" y="111"/>
                  </a:cubicBezTo>
                  <a:cubicBezTo>
                    <a:pt x="0" y="40"/>
                    <a:pt x="113" y="0"/>
                    <a:pt x="148" y="45"/>
                  </a:cubicBezTo>
                  <a:close/>
                </a:path>
              </a:pathLst>
            </a:custGeom>
            <a:solidFill>
              <a:srgbClr val="33120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6" name="Freeform 749"/>
            <p:cNvSpPr>
              <a:spLocks/>
            </p:cNvSpPr>
            <p:nvPr userDrawn="1"/>
          </p:nvSpPr>
          <p:spPr bwMode="auto">
            <a:xfrm>
              <a:off x="10074276" y="3508375"/>
              <a:ext cx="193675" cy="446088"/>
            </a:xfrm>
            <a:custGeom>
              <a:avLst/>
              <a:gdLst>
                <a:gd name="T0" fmla="*/ 122 w 122"/>
                <a:gd name="T1" fmla="*/ 245 h 281"/>
                <a:gd name="T2" fmla="*/ 45 w 122"/>
                <a:gd name="T3" fmla="*/ 262 h 281"/>
                <a:gd name="T4" fmla="*/ 24 w 122"/>
                <a:gd name="T5" fmla="*/ 78 h 281"/>
                <a:gd name="T6" fmla="*/ 25 w 122"/>
                <a:gd name="T7" fmla="*/ 70 h 281"/>
                <a:gd name="T8" fmla="*/ 7 w 122"/>
                <a:gd name="T9" fmla="*/ 47 h 281"/>
                <a:gd name="T10" fmla="*/ 109 w 122"/>
                <a:gd name="T11" fmla="*/ 92 h 281"/>
                <a:gd name="T12" fmla="*/ 122 w 122"/>
                <a:gd name="T13" fmla="*/ 245 h 2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2" h="281">
                  <a:moveTo>
                    <a:pt x="122" y="245"/>
                  </a:moveTo>
                  <a:cubicBezTo>
                    <a:pt x="86" y="268"/>
                    <a:pt x="64" y="281"/>
                    <a:pt x="45" y="262"/>
                  </a:cubicBezTo>
                  <a:cubicBezTo>
                    <a:pt x="8" y="225"/>
                    <a:pt x="0" y="124"/>
                    <a:pt x="24" y="78"/>
                  </a:cubicBezTo>
                  <a:cubicBezTo>
                    <a:pt x="28" y="71"/>
                    <a:pt x="27" y="69"/>
                    <a:pt x="25" y="70"/>
                  </a:cubicBezTo>
                  <a:cubicBezTo>
                    <a:pt x="19" y="70"/>
                    <a:pt x="1" y="51"/>
                    <a:pt x="7" y="47"/>
                  </a:cubicBezTo>
                  <a:cubicBezTo>
                    <a:pt x="80" y="0"/>
                    <a:pt x="111" y="48"/>
                    <a:pt x="109" y="92"/>
                  </a:cubicBezTo>
                  <a:cubicBezTo>
                    <a:pt x="106" y="198"/>
                    <a:pt x="73" y="228"/>
                    <a:pt x="122" y="245"/>
                  </a:cubicBezTo>
                  <a:close/>
                </a:path>
              </a:pathLst>
            </a:custGeom>
            <a:solidFill>
              <a:srgbClr val="471A0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7" name="Freeform 750"/>
            <p:cNvSpPr>
              <a:spLocks/>
            </p:cNvSpPr>
            <p:nvPr userDrawn="1"/>
          </p:nvSpPr>
          <p:spPr bwMode="auto">
            <a:xfrm>
              <a:off x="10066338" y="3578225"/>
              <a:ext cx="50800" cy="58738"/>
            </a:xfrm>
            <a:custGeom>
              <a:avLst/>
              <a:gdLst>
                <a:gd name="T0" fmla="*/ 16 w 32"/>
                <a:gd name="T1" fmla="*/ 0 h 37"/>
                <a:gd name="T2" fmla="*/ 3 w 32"/>
                <a:gd name="T3" fmla="*/ 8 h 37"/>
                <a:gd name="T4" fmla="*/ 12 w 32"/>
                <a:gd name="T5" fmla="*/ 34 h 37"/>
                <a:gd name="T6" fmla="*/ 32 w 32"/>
                <a:gd name="T7" fmla="*/ 26 h 37"/>
                <a:gd name="T8" fmla="*/ 16 w 32"/>
                <a:gd name="T9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7">
                  <a:moveTo>
                    <a:pt x="16" y="0"/>
                  </a:moveTo>
                  <a:cubicBezTo>
                    <a:pt x="10" y="2"/>
                    <a:pt x="4" y="3"/>
                    <a:pt x="3" y="8"/>
                  </a:cubicBezTo>
                  <a:cubicBezTo>
                    <a:pt x="0" y="15"/>
                    <a:pt x="7" y="29"/>
                    <a:pt x="12" y="34"/>
                  </a:cubicBezTo>
                  <a:cubicBezTo>
                    <a:pt x="17" y="37"/>
                    <a:pt x="28" y="31"/>
                    <a:pt x="32" y="26"/>
                  </a:cubicBezTo>
                  <a:cubicBezTo>
                    <a:pt x="22" y="23"/>
                    <a:pt x="15" y="9"/>
                    <a:pt x="16" y="0"/>
                  </a:cubicBezTo>
                  <a:close/>
                </a:path>
              </a:pathLst>
            </a:custGeom>
            <a:solidFill>
              <a:srgbClr val="0844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8" name="Freeform 751"/>
            <p:cNvSpPr>
              <a:spLocks/>
            </p:cNvSpPr>
            <p:nvPr userDrawn="1"/>
          </p:nvSpPr>
          <p:spPr bwMode="auto">
            <a:xfrm>
              <a:off x="9977438" y="3856038"/>
              <a:ext cx="115888" cy="71438"/>
            </a:xfrm>
            <a:custGeom>
              <a:avLst/>
              <a:gdLst>
                <a:gd name="T0" fmla="*/ 26 w 73"/>
                <a:gd name="T1" fmla="*/ 15 h 45"/>
                <a:gd name="T2" fmla="*/ 5 w 73"/>
                <a:gd name="T3" fmla="*/ 39 h 45"/>
                <a:gd name="T4" fmla="*/ 50 w 73"/>
                <a:gd name="T5" fmla="*/ 35 h 45"/>
                <a:gd name="T6" fmla="*/ 67 w 73"/>
                <a:gd name="T7" fmla="*/ 3 h 45"/>
                <a:gd name="T8" fmla="*/ 26 w 73"/>
                <a:gd name="T9" fmla="*/ 1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" h="45">
                  <a:moveTo>
                    <a:pt x="26" y="15"/>
                  </a:moveTo>
                  <a:cubicBezTo>
                    <a:pt x="9" y="25"/>
                    <a:pt x="0" y="36"/>
                    <a:pt x="5" y="39"/>
                  </a:cubicBezTo>
                  <a:cubicBezTo>
                    <a:pt x="10" y="44"/>
                    <a:pt x="33" y="45"/>
                    <a:pt x="50" y="35"/>
                  </a:cubicBezTo>
                  <a:cubicBezTo>
                    <a:pt x="67" y="25"/>
                    <a:pt x="73" y="7"/>
                    <a:pt x="67" y="3"/>
                  </a:cubicBezTo>
                  <a:cubicBezTo>
                    <a:pt x="61" y="0"/>
                    <a:pt x="43" y="5"/>
                    <a:pt x="26" y="15"/>
                  </a:cubicBezTo>
                  <a:close/>
                </a:path>
              </a:pathLst>
            </a:custGeom>
            <a:solidFill>
              <a:srgbClr val="F0C1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9" name="Freeform 752"/>
            <p:cNvSpPr>
              <a:spLocks/>
            </p:cNvSpPr>
            <p:nvPr userDrawn="1"/>
          </p:nvSpPr>
          <p:spPr bwMode="auto">
            <a:xfrm>
              <a:off x="9948863" y="4249738"/>
              <a:ext cx="42863" cy="239713"/>
            </a:xfrm>
            <a:custGeom>
              <a:avLst/>
              <a:gdLst>
                <a:gd name="T0" fmla="*/ 22 w 27"/>
                <a:gd name="T1" fmla="*/ 13 h 151"/>
                <a:gd name="T2" fmla="*/ 23 w 27"/>
                <a:gd name="T3" fmla="*/ 142 h 151"/>
                <a:gd name="T4" fmla="*/ 23 w 27"/>
                <a:gd name="T5" fmla="*/ 145 h 151"/>
                <a:gd name="T6" fmla="*/ 23 w 27"/>
                <a:gd name="T7" fmla="*/ 145 h 151"/>
                <a:gd name="T8" fmla="*/ 24 w 27"/>
                <a:gd name="T9" fmla="*/ 148 h 151"/>
                <a:gd name="T10" fmla="*/ 24 w 27"/>
                <a:gd name="T11" fmla="*/ 148 h 151"/>
                <a:gd name="T12" fmla="*/ 25 w 27"/>
                <a:gd name="T13" fmla="*/ 149 h 151"/>
                <a:gd name="T14" fmla="*/ 27 w 27"/>
                <a:gd name="T15" fmla="*/ 151 h 151"/>
                <a:gd name="T16" fmla="*/ 5 w 27"/>
                <a:gd name="T17" fmla="*/ 138 h 151"/>
                <a:gd name="T18" fmla="*/ 2 w 27"/>
                <a:gd name="T19" fmla="*/ 136 h 151"/>
                <a:gd name="T20" fmla="*/ 2 w 27"/>
                <a:gd name="T21" fmla="*/ 136 h 151"/>
                <a:gd name="T22" fmla="*/ 2 w 27"/>
                <a:gd name="T23" fmla="*/ 135 h 151"/>
                <a:gd name="T24" fmla="*/ 2 w 27"/>
                <a:gd name="T25" fmla="*/ 135 h 151"/>
                <a:gd name="T26" fmla="*/ 2 w 27"/>
                <a:gd name="T27" fmla="*/ 135 h 151"/>
                <a:gd name="T28" fmla="*/ 1 w 27"/>
                <a:gd name="T29" fmla="*/ 134 h 151"/>
                <a:gd name="T30" fmla="*/ 1 w 27"/>
                <a:gd name="T31" fmla="*/ 133 h 151"/>
                <a:gd name="T32" fmla="*/ 1 w 27"/>
                <a:gd name="T33" fmla="*/ 132 h 151"/>
                <a:gd name="T34" fmla="*/ 1 w 27"/>
                <a:gd name="T35" fmla="*/ 132 h 151"/>
                <a:gd name="T36" fmla="*/ 1 w 27"/>
                <a:gd name="T37" fmla="*/ 132 h 151"/>
                <a:gd name="T38" fmla="*/ 1 w 27"/>
                <a:gd name="T39" fmla="*/ 132 h 151"/>
                <a:gd name="T40" fmla="*/ 1 w 27"/>
                <a:gd name="T41" fmla="*/ 131 h 151"/>
                <a:gd name="T42" fmla="*/ 0 w 27"/>
                <a:gd name="T43" fmla="*/ 130 h 151"/>
                <a:gd name="T44" fmla="*/ 0 w 27"/>
                <a:gd name="T45" fmla="*/ 130 h 151"/>
                <a:gd name="T46" fmla="*/ 0 w 27"/>
                <a:gd name="T47" fmla="*/ 129 h 151"/>
                <a:gd name="T48" fmla="*/ 0 w 27"/>
                <a:gd name="T49" fmla="*/ 129 h 151"/>
                <a:gd name="T50" fmla="*/ 0 w 27"/>
                <a:gd name="T51" fmla="*/ 0 h 151"/>
                <a:gd name="T52" fmla="*/ 22 w 27"/>
                <a:gd name="T53" fmla="*/ 13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7" h="151">
                  <a:moveTo>
                    <a:pt x="22" y="13"/>
                  </a:moveTo>
                  <a:cubicBezTo>
                    <a:pt x="23" y="142"/>
                    <a:pt x="23" y="142"/>
                    <a:pt x="23" y="142"/>
                  </a:cubicBezTo>
                  <a:cubicBezTo>
                    <a:pt x="23" y="143"/>
                    <a:pt x="23" y="144"/>
                    <a:pt x="23" y="145"/>
                  </a:cubicBezTo>
                  <a:cubicBezTo>
                    <a:pt x="23" y="145"/>
                    <a:pt x="23" y="145"/>
                    <a:pt x="23" y="145"/>
                  </a:cubicBezTo>
                  <a:cubicBezTo>
                    <a:pt x="23" y="146"/>
                    <a:pt x="23" y="147"/>
                    <a:pt x="24" y="148"/>
                  </a:cubicBezTo>
                  <a:cubicBezTo>
                    <a:pt x="24" y="148"/>
                    <a:pt x="24" y="148"/>
                    <a:pt x="24" y="148"/>
                  </a:cubicBezTo>
                  <a:cubicBezTo>
                    <a:pt x="24" y="148"/>
                    <a:pt x="24" y="148"/>
                    <a:pt x="25" y="149"/>
                  </a:cubicBezTo>
                  <a:cubicBezTo>
                    <a:pt x="25" y="150"/>
                    <a:pt x="26" y="151"/>
                    <a:pt x="27" y="151"/>
                  </a:cubicBezTo>
                  <a:cubicBezTo>
                    <a:pt x="5" y="138"/>
                    <a:pt x="5" y="138"/>
                    <a:pt x="5" y="138"/>
                  </a:cubicBezTo>
                  <a:cubicBezTo>
                    <a:pt x="4" y="138"/>
                    <a:pt x="3" y="137"/>
                    <a:pt x="2" y="136"/>
                  </a:cubicBezTo>
                  <a:cubicBezTo>
                    <a:pt x="2" y="136"/>
                    <a:pt x="2" y="136"/>
                    <a:pt x="2" y="136"/>
                  </a:cubicBezTo>
                  <a:cubicBezTo>
                    <a:pt x="2" y="135"/>
                    <a:pt x="2" y="135"/>
                    <a:pt x="2" y="135"/>
                  </a:cubicBezTo>
                  <a:cubicBezTo>
                    <a:pt x="2" y="135"/>
                    <a:pt x="2" y="135"/>
                    <a:pt x="2" y="135"/>
                  </a:cubicBezTo>
                  <a:cubicBezTo>
                    <a:pt x="2" y="135"/>
                    <a:pt x="2" y="135"/>
                    <a:pt x="2" y="135"/>
                  </a:cubicBezTo>
                  <a:cubicBezTo>
                    <a:pt x="1" y="134"/>
                    <a:pt x="1" y="134"/>
                    <a:pt x="1" y="134"/>
                  </a:cubicBezTo>
                  <a:cubicBezTo>
                    <a:pt x="1" y="134"/>
                    <a:pt x="1" y="133"/>
                    <a:pt x="1" y="133"/>
                  </a:cubicBezTo>
                  <a:cubicBezTo>
                    <a:pt x="1" y="133"/>
                    <a:pt x="1" y="133"/>
                    <a:pt x="1" y="132"/>
                  </a:cubicBezTo>
                  <a:cubicBezTo>
                    <a:pt x="1" y="132"/>
                    <a:pt x="1" y="132"/>
                    <a:pt x="1" y="132"/>
                  </a:cubicBezTo>
                  <a:cubicBezTo>
                    <a:pt x="1" y="132"/>
                    <a:pt x="1" y="132"/>
                    <a:pt x="1" y="132"/>
                  </a:cubicBezTo>
                  <a:cubicBezTo>
                    <a:pt x="1" y="132"/>
                    <a:pt x="1" y="132"/>
                    <a:pt x="1" y="132"/>
                  </a:cubicBezTo>
                  <a:cubicBezTo>
                    <a:pt x="1" y="132"/>
                    <a:pt x="1" y="131"/>
                    <a:pt x="1" y="131"/>
                  </a:cubicBezTo>
                  <a:cubicBezTo>
                    <a:pt x="1" y="131"/>
                    <a:pt x="1" y="131"/>
                    <a:pt x="0" y="130"/>
                  </a:cubicBezTo>
                  <a:cubicBezTo>
                    <a:pt x="0" y="130"/>
                    <a:pt x="0" y="130"/>
                    <a:pt x="0" y="130"/>
                  </a:cubicBezTo>
                  <a:cubicBezTo>
                    <a:pt x="0" y="129"/>
                    <a:pt x="0" y="129"/>
                    <a:pt x="0" y="129"/>
                  </a:cubicBezTo>
                  <a:cubicBezTo>
                    <a:pt x="0" y="129"/>
                    <a:pt x="0" y="129"/>
                    <a:pt x="0" y="129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22" y="13"/>
                  </a:lnTo>
                  <a:close/>
                </a:path>
              </a:pathLst>
            </a:custGeom>
            <a:solidFill>
              <a:srgbClr val="0534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0" name="Freeform 753"/>
            <p:cNvSpPr>
              <a:spLocks/>
            </p:cNvSpPr>
            <p:nvPr userDrawn="1"/>
          </p:nvSpPr>
          <p:spPr bwMode="auto">
            <a:xfrm>
              <a:off x="9948863" y="4037013"/>
              <a:ext cx="368300" cy="233363"/>
            </a:xfrm>
            <a:custGeom>
              <a:avLst/>
              <a:gdLst>
                <a:gd name="T0" fmla="*/ 31 w 232"/>
                <a:gd name="T1" fmla="*/ 126 h 147"/>
                <a:gd name="T2" fmla="*/ 29 w 232"/>
                <a:gd name="T3" fmla="*/ 129 h 147"/>
                <a:gd name="T4" fmla="*/ 26 w 232"/>
                <a:gd name="T5" fmla="*/ 133 h 147"/>
                <a:gd name="T6" fmla="*/ 25 w 232"/>
                <a:gd name="T7" fmla="*/ 136 h 147"/>
                <a:gd name="T8" fmla="*/ 23 w 232"/>
                <a:gd name="T9" fmla="*/ 140 h 147"/>
                <a:gd name="T10" fmla="*/ 23 w 232"/>
                <a:gd name="T11" fmla="*/ 143 h 147"/>
                <a:gd name="T12" fmla="*/ 0 w 232"/>
                <a:gd name="T13" fmla="*/ 134 h 147"/>
                <a:gd name="T14" fmla="*/ 0 w 232"/>
                <a:gd name="T15" fmla="*/ 132 h 147"/>
                <a:gd name="T16" fmla="*/ 0 w 232"/>
                <a:gd name="T17" fmla="*/ 131 h 147"/>
                <a:gd name="T18" fmla="*/ 0 w 232"/>
                <a:gd name="T19" fmla="*/ 130 h 147"/>
                <a:gd name="T20" fmla="*/ 1 w 232"/>
                <a:gd name="T21" fmla="*/ 130 h 147"/>
                <a:gd name="T22" fmla="*/ 1 w 232"/>
                <a:gd name="T23" fmla="*/ 128 h 147"/>
                <a:gd name="T24" fmla="*/ 1 w 232"/>
                <a:gd name="T25" fmla="*/ 127 h 147"/>
                <a:gd name="T26" fmla="*/ 1 w 232"/>
                <a:gd name="T27" fmla="*/ 127 h 147"/>
                <a:gd name="T28" fmla="*/ 2 w 232"/>
                <a:gd name="T29" fmla="*/ 125 h 147"/>
                <a:gd name="T30" fmla="*/ 2 w 232"/>
                <a:gd name="T31" fmla="*/ 124 h 147"/>
                <a:gd name="T32" fmla="*/ 3 w 232"/>
                <a:gd name="T33" fmla="*/ 123 h 147"/>
                <a:gd name="T34" fmla="*/ 3 w 232"/>
                <a:gd name="T35" fmla="*/ 122 h 147"/>
                <a:gd name="T36" fmla="*/ 4 w 232"/>
                <a:gd name="T37" fmla="*/ 121 h 147"/>
                <a:gd name="T38" fmla="*/ 4 w 232"/>
                <a:gd name="T39" fmla="*/ 120 h 147"/>
                <a:gd name="T40" fmla="*/ 6 w 232"/>
                <a:gd name="T41" fmla="*/ 118 h 147"/>
                <a:gd name="T42" fmla="*/ 6 w 232"/>
                <a:gd name="T43" fmla="*/ 116 h 147"/>
                <a:gd name="T44" fmla="*/ 7 w 232"/>
                <a:gd name="T45" fmla="*/ 116 h 147"/>
                <a:gd name="T46" fmla="*/ 8 w 232"/>
                <a:gd name="T47" fmla="*/ 114 h 147"/>
                <a:gd name="T48" fmla="*/ 9 w 232"/>
                <a:gd name="T49" fmla="*/ 114 h 147"/>
                <a:gd name="T50" fmla="*/ 9 w 232"/>
                <a:gd name="T51" fmla="*/ 113 h 147"/>
                <a:gd name="T52" fmla="*/ 11 w 232"/>
                <a:gd name="T53" fmla="*/ 112 h 147"/>
                <a:gd name="T54" fmla="*/ 12 w 232"/>
                <a:gd name="T55" fmla="*/ 111 h 147"/>
                <a:gd name="T56" fmla="*/ 12 w 232"/>
                <a:gd name="T57" fmla="*/ 111 h 147"/>
                <a:gd name="T58" fmla="*/ 13 w 232"/>
                <a:gd name="T59" fmla="*/ 110 h 147"/>
                <a:gd name="T60" fmla="*/ 14 w 232"/>
                <a:gd name="T61" fmla="*/ 109 h 147"/>
                <a:gd name="T62" fmla="*/ 200 w 232"/>
                <a:gd name="T63" fmla="*/ 2 h 147"/>
                <a:gd name="T64" fmla="*/ 201 w 232"/>
                <a:gd name="T65" fmla="*/ 1 h 147"/>
                <a:gd name="T66" fmla="*/ 202 w 232"/>
                <a:gd name="T67" fmla="*/ 1 h 147"/>
                <a:gd name="T68" fmla="*/ 203 w 232"/>
                <a:gd name="T69" fmla="*/ 1 h 147"/>
                <a:gd name="T70" fmla="*/ 203 w 232"/>
                <a:gd name="T71" fmla="*/ 1 h 147"/>
                <a:gd name="T72" fmla="*/ 204 w 232"/>
                <a:gd name="T73" fmla="*/ 0 h 147"/>
                <a:gd name="T74" fmla="*/ 205 w 232"/>
                <a:gd name="T75" fmla="*/ 0 h 147"/>
                <a:gd name="T76" fmla="*/ 205 w 232"/>
                <a:gd name="T77" fmla="*/ 0 h 147"/>
                <a:gd name="T78" fmla="*/ 207 w 232"/>
                <a:gd name="T79" fmla="*/ 0 h 147"/>
                <a:gd name="T80" fmla="*/ 208 w 232"/>
                <a:gd name="T81" fmla="*/ 0 h 147"/>
                <a:gd name="T82" fmla="*/ 209 w 232"/>
                <a:gd name="T83" fmla="*/ 1 h 147"/>
                <a:gd name="T84" fmla="*/ 232 w 232"/>
                <a:gd name="T85" fmla="*/ 14 h 147"/>
                <a:gd name="T86" fmla="*/ 230 w 232"/>
                <a:gd name="T87" fmla="*/ 13 h 147"/>
                <a:gd name="T88" fmla="*/ 227 w 232"/>
                <a:gd name="T89" fmla="*/ 13 h 147"/>
                <a:gd name="T90" fmla="*/ 225 w 232"/>
                <a:gd name="T91" fmla="*/ 14 h 147"/>
                <a:gd name="T92" fmla="*/ 37 w 232"/>
                <a:gd name="T93" fmla="*/ 122 h 147"/>
                <a:gd name="T94" fmla="*/ 34 w 232"/>
                <a:gd name="T95" fmla="*/ 124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32" h="147">
                  <a:moveTo>
                    <a:pt x="31" y="126"/>
                  </a:moveTo>
                  <a:cubicBezTo>
                    <a:pt x="31" y="126"/>
                    <a:pt x="31" y="126"/>
                    <a:pt x="31" y="126"/>
                  </a:cubicBezTo>
                  <a:cubicBezTo>
                    <a:pt x="30" y="127"/>
                    <a:pt x="29" y="128"/>
                    <a:pt x="29" y="129"/>
                  </a:cubicBezTo>
                  <a:cubicBezTo>
                    <a:pt x="29" y="129"/>
                    <a:pt x="29" y="129"/>
                    <a:pt x="29" y="129"/>
                  </a:cubicBezTo>
                  <a:cubicBezTo>
                    <a:pt x="28" y="130"/>
                    <a:pt x="27" y="131"/>
                    <a:pt x="26" y="132"/>
                  </a:cubicBezTo>
                  <a:cubicBezTo>
                    <a:pt x="26" y="133"/>
                    <a:pt x="26" y="133"/>
                    <a:pt x="26" y="133"/>
                  </a:cubicBezTo>
                  <a:cubicBezTo>
                    <a:pt x="26" y="134"/>
                    <a:pt x="25" y="135"/>
                    <a:pt x="25" y="136"/>
                  </a:cubicBezTo>
                  <a:cubicBezTo>
                    <a:pt x="25" y="136"/>
                    <a:pt x="25" y="136"/>
                    <a:pt x="25" y="136"/>
                  </a:cubicBezTo>
                  <a:cubicBezTo>
                    <a:pt x="24" y="137"/>
                    <a:pt x="24" y="138"/>
                    <a:pt x="23" y="140"/>
                  </a:cubicBezTo>
                  <a:cubicBezTo>
                    <a:pt x="23" y="140"/>
                    <a:pt x="23" y="140"/>
                    <a:pt x="23" y="140"/>
                  </a:cubicBezTo>
                  <a:cubicBezTo>
                    <a:pt x="23" y="141"/>
                    <a:pt x="23" y="142"/>
                    <a:pt x="23" y="143"/>
                  </a:cubicBezTo>
                  <a:cubicBezTo>
                    <a:pt x="23" y="143"/>
                    <a:pt x="23" y="143"/>
                    <a:pt x="23" y="143"/>
                  </a:cubicBezTo>
                  <a:cubicBezTo>
                    <a:pt x="22" y="144"/>
                    <a:pt x="22" y="145"/>
                    <a:pt x="22" y="147"/>
                  </a:cubicBezTo>
                  <a:cubicBezTo>
                    <a:pt x="0" y="134"/>
                    <a:pt x="0" y="134"/>
                    <a:pt x="0" y="134"/>
                  </a:cubicBezTo>
                  <a:cubicBezTo>
                    <a:pt x="0" y="134"/>
                    <a:pt x="0" y="133"/>
                    <a:pt x="0" y="133"/>
                  </a:cubicBezTo>
                  <a:cubicBezTo>
                    <a:pt x="0" y="133"/>
                    <a:pt x="0" y="133"/>
                    <a:pt x="0" y="132"/>
                  </a:cubicBezTo>
                  <a:cubicBezTo>
                    <a:pt x="0" y="132"/>
                    <a:pt x="0" y="132"/>
                    <a:pt x="0" y="132"/>
                  </a:cubicBezTo>
                  <a:cubicBezTo>
                    <a:pt x="0" y="132"/>
                    <a:pt x="0" y="131"/>
                    <a:pt x="0" y="131"/>
                  </a:cubicBezTo>
                  <a:cubicBezTo>
                    <a:pt x="0" y="131"/>
                    <a:pt x="0" y="131"/>
                    <a:pt x="0" y="130"/>
                  </a:cubicBezTo>
                  <a:cubicBezTo>
                    <a:pt x="0" y="130"/>
                    <a:pt x="0" y="130"/>
                    <a:pt x="0" y="130"/>
                  </a:cubicBezTo>
                  <a:cubicBezTo>
                    <a:pt x="0" y="130"/>
                    <a:pt x="0" y="130"/>
                    <a:pt x="0" y="130"/>
                  </a:cubicBezTo>
                  <a:cubicBezTo>
                    <a:pt x="0" y="130"/>
                    <a:pt x="1" y="130"/>
                    <a:pt x="1" y="130"/>
                  </a:cubicBezTo>
                  <a:cubicBezTo>
                    <a:pt x="1" y="129"/>
                    <a:pt x="1" y="129"/>
                    <a:pt x="1" y="129"/>
                  </a:cubicBezTo>
                  <a:cubicBezTo>
                    <a:pt x="1" y="129"/>
                    <a:pt x="1" y="128"/>
                    <a:pt x="1" y="128"/>
                  </a:cubicBezTo>
                  <a:cubicBezTo>
                    <a:pt x="1" y="128"/>
                    <a:pt x="1" y="128"/>
                    <a:pt x="1" y="127"/>
                  </a:cubicBezTo>
                  <a:cubicBezTo>
                    <a:pt x="1" y="127"/>
                    <a:pt x="1" y="127"/>
                    <a:pt x="1" y="127"/>
                  </a:cubicBezTo>
                  <a:cubicBezTo>
                    <a:pt x="1" y="127"/>
                    <a:pt x="1" y="127"/>
                    <a:pt x="1" y="127"/>
                  </a:cubicBezTo>
                  <a:cubicBezTo>
                    <a:pt x="1" y="127"/>
                    <a:pt x="1" y="127"/>
                    <a:pt x="1" y="127"/>
                  </a:cubicBezTo>
                  <a:cubicBezTo>
                    <a:pt x="1" y="126"/>
                    <a:pt x="1" y="126"/>
                    <a:pt x="2" y="126"/>
                  </a:cubicBezTo>
                  <a:cubicBezTo>
                    <a:pt x="2" y="126"/>
                    <a:pt x="2" y="125"/>
                    <a:pt x="2" y="125"/>
                  </a:cubicBezTo>
                  <a:cubicBezTo>
                    <a:pt x="2" y="125"/>
                    <a:pt x="2" y="125"/>
                    <a:pt x="2" y="124"/>
                  </a:cubicBezTo>
                  <a:cubicBezTo>
                    <a:pt x="2" y="124"/>
                    <a:pt x="2" y="124"/>
                    <a:pt x="2" y="124"/>
                  </a:cubicBezTo>
                  <a:cubicBezTo>
                    <a:pt x="2" y="124"/>
                    <a:pt x="2" y="123"/>
                    <a:pt x="3" y="123"/>
                  </a:cubicBezTo>
                  <a:cubicBezTo>
                    <a:pt x="3" y="123"/>
                    <a:pt x="3" y="123"/>
                    <a:pt x="3" y="123"/>
                  </a:cubicBezTo>
                  <a:cubicBezTo>
                    <a:pt x="3" y="123"/>
                    <a:pt x="3" y="123"/>
                    <a:pt x="3" y="123"/>
                  </a:cubicBezTo>
                  <a:cubicBezTo>
                    <a:pt x="3" y="123"/>
                    <a:pt x="3" y="123"/>
                    <a:pt x="3" y="122"/>
                  </a:cubicBezTo>
                  <a:cubicBezTo>
                    <a:pt x="3" y="122"/>
                    <a:pt x="3" y="122"/>
                    <a:pt x="3" y="122"/>
                  </a:cubicBezTo>
                  <a:cubicBezTo>
                    <a:pt x="3" y="121"/>
                    <a:pt x="4" y="121"/>
                    <a:pt x="4" y="121"/>
                  </a:cubicBezTo>
                  <a:cubicBezTo>
                    <a:pt x="4" y="120"/>
                    <a:pt x="4" y="120"/>
                    <a:pt x="4" y="120"/>
                  </a:cubicBezTo>
                  <a:cubicBezTo>
                    <a:pt x="4" y="120"/>
                    <a:pt x="4" y="120"/>
                    <a:pt x="4" y="120"/>
                  </a:cubicBezTo>
                  <a:cubicBezTo>
                    <a:pt x="4" y="120"/>
                    <a:pt x="4" y="119"/>
                    <a:pt x="4" y="119"/>
                  </a:cubicBezTo>
                  <a:cubicBezTo>
                    <a:pt x="5" y="119"/>
                    <a:pt x="5" y="118"/>
                    <a:pt x="6" y="118"/>
                  </a:cubicBezTo>
                  <a:cubicBezTo>
                    <a:pt x="6" y="117"/>
                    <a:pt x="6" y="117"/>
                    <a:pt x="6" y="116"/>
                  </a:cubicBezTo>
                  <a:cubicBezTo>
                    <a:pt x="6" y="116"/>
                    <a:pt x="6" y="116"/>
                    <a:pt x="6" y="116"/>
                  </a:cubicBezTo>
                  <a:cubicBezTo>
                    <a:pt x="6" y="116"/>
                    <a:pt x="6" y="116"/>
                    <a:pt x="6" y="116"/>
                  </a:cubicBezTo>
                  <a:cubicBezTo>
                    <a:pt x="7" y="116"/>
                    <a:pt x="7" y="116"/>
                    <a:pt x="7" y="116"/>
                  </a:cubicBezTo>
                  <a:cubicBezTo>
                    <a:pt x="7" y="115"/>
                    <a:pt x="7" y="115"/>
                    <a:pt x="8" y="115"/>
                  </a:cubicBezTo>
                  <a:cubicBezTo>
                    <a:pt x="8" y="115"/>
                    <a:pt x="8" y="114"/>
                    <a:pt x="8" y="114"/>
                  </a:cubicBezTo>
                  <a:cubicBezTo>
                    <a:pt x="8" y="114"/>
                    <a:pt x="9" y="114"/>
                    <a:pt x="9" y="114"/>
                  </a:cubicBezTo>
                  <a:cubicBezTo>
                    <a:pt x="9" y="114"/>
                    <a:pt x="9" y="114"/>
                    <a:pt x="9" y="114"/>
                  </a:cubicBezTo>
                  <a:cubicBezTo>
                    <a:pt x="9" y="114"/>
                    <a:pt x="9" y="114"/>
                    <a:pt x="9" y="113"/>
                  </a:cubicBezTo>
                  <a:cubicBezTo>
                    <a:pt x="9" y="113"/>
                    <a:pt x="9" y="113"/>
                    <a:pt x="9" y="113"/>
                  </a:cubicBezTo>
                  <a:cubicBezTo>
                    <a:pt x="10" y="113"/>
                    <a:pt x="10" y="113"/>
                    <a:pt x="10" y="112"/>
                  </a:cubicBezTo>
                  <a:cubicBezTo>
                    <a:pt x="10" y="112"/>
                    <a:pt x="10" y="112"/>
                    <a:pt x="11" y="112"/>
                  </a:cubicBezTo>
                  <a:cubicBezTo>
                    <a:pt x="11" y="112"/>
                    <a:pt x="11" y="111"/>
                    <a:pt x="11" y="111"/>
                  </a:cubicBezTo>
                  <a:cubicBezTo>
                    <a:pt x="11" y="111"/>
                    <a:pt x="11" y="111"/>
                    <a:pt x="12" y="111"/>
                  </a:cubicBezTo>
                  <a:cubicBezTo>
                    <a:pt x="12" y="111"/>
                    <a:pt x="12" y="111"/>
                    <a:pt x="12" y="111"/>
                  </a:cubicBezTo>
                  <a:cubicBezTo>
                    <a:pt x="12" y="111"/>
                    <a:pt x="12" y="111"/>
                    <a:pt x="12" y="111"/>
                  </a:cubicBezTo>
                  <a:cubicBezTo>
                    <a:pt x="12" y="111"/>
                    <a:pt x="12" y="110"/>
                    <a:pt x="12" y="110"/>
                  </a:cubicBezTo>
                  <a:cubicBezTo>
                    <a:pt x="13" y="110"/>
                    <a:pt x="13" y="110"/>
                    <a:pt x="13" y="110"/>
                  </a:cubicBezTo>
                  <a:cubicBezTo>
                    <a:pt x="13" y="110"/>
                    <a:pt x="14" y="110"/>
                    <a:pt x="14" y="109"/>
                  </a:cubicBezTo>
                  <a:cubicBezTo>
                    <a:pt x="14" y="109"/>
                    <a:pt x="14" y="109"/>
                    <a:pt x="14" y="109"/>
                  </a:cubicBezTo>
                  <a:cubicBezTo>
                    <a:pt x="14" y="109"/>
                    <a:pt x="14" y="109"/>
                    <a:pt x="14" y="109"/>
                  </a:cubicBezTo>
                  <a:cubicBezTo>
                    <a:pt x="200" y="2"/>
                    <a:pt x="200" y="2"/>
                    <a:pt x="200" y="2"/>
                  </a:cubicBezTo>
                  <a:cubicBezTo>
                    <a:pt x="200" y="2"/>
                    <a:pt x="200" y="2"/>
                    <a:pt x="200" y="2"/>
                  </a:cubicBezTo>
                  <a:cubicBezTo>
                    <a:pt x="200" y="2"/>
                    <a:pt x="201" y="2"/>
                    <a:pt x="201" y="1"/>
                  </a:cubicBezTo>
                  <a:cubicBezTo>
                    <a:pt x="201" y="1"/>
                    <a:pt x="201" y="1"/>
                    <a:pt x="201" y="1"/>
                  </a:cubicBezTo>
                  <a:cubicBezTo>
                    <a:pt x="201" y="1"/>
                    <a:pt x="202" y="1"/>
                    <a:pt x="202" y="1"/>
                  </a:cubicBezTo>
                  <a:cubicBezTo>
                    <a:pt x="202" y="1"/>
                    <a:pt x="202" y="1"/>
                    <a:pt x="202" y="1"/>
                  </a:cubicBezTo>
                  <a:cubicBezTo>
                    <a:pt x="202" y="1"/>
                    <a:pt x="203" y="1"/>
                    <a:pt x="203" y="1"/>
                  </a:cubicBezTo>
                  <a:cubicBezTo>
                    <a:pt x="203" y="1"/>
                    <a:pt x="203" y="1"/>
                    <a:pt x="203" y="1"/>
                  </a:cubicBezTo>
                  <a:cubicBezTo>
                    <a:pt x="203" y="1"/>
                    <a:pt x="203" y="1"/>
                    <a:pt x="203" y="1"/>
                  </a:cubicBezTo>
                  <a:cubicBezTo>
                    <a:pt x="203" y="1"/>
                    <a:pt x="203" y="0"/>
                    <a:pt x="204" y="0"/>
                  </a:cubicBezTo>
                  <a:cubicBezTo>
                    <a:pt x="204" y="0"/>
                    <a:pt x="204" y="0"/>
                    <a:pt x="204" y="0"/>
                  </a:cubicBezTo>
                  <a:cubicBezTo>
                    <a:pt x="204" y="0"/>
                    <a:pt x="205" y="0"/>
                    <a:pt x="205" y="0"/>
                  </a:cubicBezTo>
                  <a:cubicBezTo>
                    <a:pt x="205" y="0"/>
                    <a:pt x="205" y="0"/>
                    <a:pt x="205" y="0"/>
                  </a:cubicBezTo>
                  <a:cubicBezTo>
                    <a:pt x="205" y="0"/>
                    <a:pt x="205" y="0"/>
                    <a:pt x="205" y="0"/>
                  </a:cubicBezTo>
                  <a:cubicBezTo>
                    <a:pt x="205" y="0"/>
                    <a:pt x="205" y="0"/>
                    <a:pt x="205" y="0"/>
                  </a:cubicBezTo>
                  <a:cubicBezTo>
                    <a:pt x="206" y="0"/>
                    <a:pt x="206" y="0"/>
                    <a:pt x="206" y="0"/>
                  </a:cubicBezTo>
                  <a:cubicBezTo>
                    <a:pt x="206" y="0"/>
                    <a:pt x="207" y="0"/>
                    <a:pt x="207" y="0"/>
                  </a:cubicBezTo>
                  <a:cubicBezTo>
                    <a:pt x="207" y="0"/>
                    <a:pt x="207" y="0"/>
                    <a:pt x="208" y="0"/>
                  </a:cubicBezTo>
                  <a:cubicBezTo>
                    <a:pt x="208" y="0"/>
                    <a:pt x="208" y="0"/>
                    <a:pt x="208" y="0"/>
                  </a:cubicBezTo>
                  <a:cubicBezTo>
                    <a:pt x="208" y="0"/>
                    <a:pt x="208" y="0"/>
                    <a:pt x="208" y="0"/>
                  </a:cubicBezTo>
                  <a:cubicBezTo>
                    <a:pt x="208" y="0"/>
                    <a:pt x="208" y="0"/>
                    <a:pt x="209" y="1"/>
                  </a:cubicBezTo>
                  <a:cubicBezTo>
                    <a:pt x="209" y="1"/>
                    <a:pt x="210" y="1"/>
                    <a:pt x="210" y="1"/>
                  </a:cubicBezTo>
                  <a:cubicBezTo>
                    <a:pt x="232" y="14"/>
                    <a:pt x="232" y="14"/>
                    <a:pt x="232" y="14"/>
                  </a:cubicBezTo>
                  <a:cubicBezTo>
                    <a:pt x="231" y="14"/>
                    <a:pt x="231" y="13"/>
                    <a:pt x="230" y="13"/>
                  </a:cubicBezTo>
                  <a:cubicBezTo>
                    <a:pt x="230" y="13"/>
                    <a:pt x="230" y="13"/>
                    <a:pt x="230" y="13"/>
                  </a:cubicBezTo>
                  <a:cubicBezTo>
                    <a:pt x="229" y="13"/>
                    <a:pt x="228" y="13"/>
                    <a:pt x="227" y="13"/>
                  </a:cubicBezTo>
                  <a:cubicBezTo>
                    <a:pt x="227" y="13"/>
                    <a:pt x="227" y="13"/>
                    <a:pt x="227" y="13"/>
                  </a:cubicBezTo>
                  <a:cubicBezTo>
                    <a:pt x="227" y="13"/>
                    <a:pt x="226" y="13"/>
                    <a:pt x="225" y="14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224" y="14"/>
                    <a:pt x="223" y="14"/>
                    <a:pt x="222" y="15"/>
                  </a:cubicBezTo>
                  <a:cubicBezTo>
                    <a:pt x="37" y="122"/>
                    <a:pt x="37" y="122"/>
                    <a:pt x="37" y="122"/>
                  </a:cubicBezTo>
                  <a:cubicBezTo>
                    <a:pt x="36" y="122"/>
                    <a:pt x="35" y="123"/>
                    <a:pt x="34" y="124"/>
                  </a:cubicBezTo>
                  <a:cubicBezTo>
                    <a:pt x="34" y="124"/>
                    <a:pt x="34" y="124"/>
                    <a:pt x="34" y="124"/>
                  </a:cubicBezTo>
                  <a:cubicBezTo>
                    <a:pt x="33" y="125"/>
                    <a:pt x="32" y="125"/>
                    <a:pt x="31" y="126"/>
                  </a:cubicBezTo>
                  <a:close/>
                </a:path>
              </a:pathLst>
            </a:custGeom>
            <a:solidFill>
              <a:srgbClr val="0844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1" name="Freeform 754"/>
            <p:cNvSpPr>
              <a:spLocks/>
            </p:cNvSpPr>
            <p:nvPr userDrawn="1"/>
          </p:nvSpPr>
          <p:spPr bwMode="auto">
            <a:xfrm>
              <a:off x="9983788" y="4052888"/>
              <a:ext cx="339725" cy="442913"/>
            </a:xfrm>
            <a:custGeom>
              <a:avLst/>
              <a:gdLst>
                <a:gd name="T0" fmla="*/ 15 w 214"/>
                <a:gd name="T1" fmla="*/ 112 h 279"/>
                <a:gd name="T2" fmla="*/ 200 w 214"/>
                <a:gd name="T3" fmla="*/ 5 h 279"/>
                <a:gd name="T4" fmla="*/ 214 w 214"/>
                <a:gd name="T5" fmla="*/ 13 h 279"/>
                <a:gd name="T6" fmla="*/ 214 w 214"/>
                <a:gd name="T7" fmla="*/ 142 h 279"/>
                <a:gd name="T8" fmla="*/ 200 w 214"/>
                <a:gd name="T9" fmla="*/ 167 h 279"/>
                <a:gd name="T10" fmla="*/ 15 w 214"/>
                <a:gd name="T11" fmla="*/ 274 h 279"/>
                <a:gd name="T12" fmla="*/ 1 w 214"/>
                <a:gd name="T13" fmla="*/ 266 h 279"/>
                <a:gd name="T14" fmla="*/ 0 w 214"/>
                <a:gd name="T15" fmla="*/ 137 h 279"/>
                <a:gd name="T16" fmla="*/ 15 w 214"/>
                <a:gd name="T17" fmla="*/ 112 h 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4" h="279">
                  <a:moveTo>
                    <a:pt x="15" y="112"/>
                  </a:moveTo>
                  <a:cubicBezTo>
                    <a:pt x="200" y="5"/>
                    <a:pt x="200" y="5"/>
                    <a:pt x="200" y="5"/>
                  </a:cubicBezTo>
                  <a:cubicBezTo>
                    <a:pt x="208" y="0"/>
                    <a:pt x="214" y="4"/>
                    <a:pt x="214" y="13"/>
                  </a:cubicBezTo>
                  <a:cubicBezTo>
                    <a:pt x="214" y="142"/>
                    <a:pt x="214" y="142"/>
                    <a:pt x="214" y="142"/>
                  </a:cubicBezTo>
                  <a:cubicBezTo>
                    <a:pt x="214" y="151"/>
                    <a:pt x="208" y="162"/>
                    <a:pt x="200" y="167"/>
                  </a:cubicBezTo>
                  <a:cubicBezTo>
                    <a:pt x="15" y="274"/>
                    <a:pt x="15" y="274"/>
                    <a:pt x="15" y="274"/>
                  </a:cubicBezTo>
                  <a:cubicBezTo>
                    <a:pt x="7" y="279"/>
                    <a:pt x="1" y="275"/>
                    <a:pt x="1" y="266"/>
                  </a:cubicBezTo>
                  <a:cubicBezTo>
                    <a:pt x="0" y="137"/>
                    <a:pt x="0" y="137"/>
                    <a:pt x="0" y="137"/>
                  </a:cubicBezTo>
                  <a:cubicBezTo>
                    <a:pt x="0" y="128"/>
                    <a:pt x="7" y="116"/>
                    <a:pt x="15" y="112"/>
                  </a:cubicBezTo>
                  <a:close/>
                </a:path>
              </a:pathLst>
            </a:custGeom>
            <a:solidFill>
              <a:srgbClr val="0327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2" name="Freeform 755"/>
            <p:cNvSpPr>
              <a:spLocks/>
            </p:cNvSpPr>
            <p:nvPr userDrawn="1"/>
          </p:nvSpPr>
          <p:spPr bwMode="auto">
            <a:xfrm>
              <a:off x="10129838" y="4302125"/>
              <a:ext cx="50800" cy="366713"/>
            </a:xfrm>
            <a:custGeom>
              <a:avLst/>
              <a:gdLst>
                <a:gd name="T0" fmla="*/ 14 w 32"/>
                <a:gd name="T1" fmla="*/ 201 h 231"/>
                <a:gd name="T2" fmla="*/ 14 w 32"/>
                <a:gd name="T3" fmla="*/ 11 h 231"/>
                <a:gd name="T4" fmla="*/ 32 w 32"/>
                <a:gd name="T5" fmla="*/ 0 h 231"/>
                <a:gd name="T6" fmla="*/ 32 w 32"/>
                <a:gd name="T7" fmla="*/ 191 h 231"/>
                <a:gd name="T8" fmla="*/ 26 w 32"/>
                <a:gd name="T9" fmla="*/ 213 h 231"/>
                <a:gd name="T10" fmla="*/ 18 w 32"/>
                <a:gd name="T11" fmla="*/ 220 h 231"/>
                <a:gd name="T12" fmla="*/ 0 w 32"/>
                <a:gd name="T13" fmla="*/ 231 h 231"/>
                <a:gd name="T14" fmla="*/ 14 w 32"/>
                <a:gd name="T15" fmla="*/ 201 h 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2" h="231">
                  <a:moveTo>
                    <a:pt x="14" y="201"/>
                  </a:moveTo>
                  <a:cubicBezTo>
                    <a:pt x="14" y="11"/>
                    <a:pt x="14" y="11"/>
                    <a:pt x="14" y="11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2" y="191"/>
                    <a:pt x="32" y="191"/>
                    <a:pt x="32" y="191"/>
                  </a:cubicBezTo>
                  <a:cubicBezTo>
                    <a:pt x="32" y="200"/>
                    <a:pt x="30" y="207"/>
                    <a:pt x="26" y="213"/>
                  </a:cubicBezTo>
                  <a:cubicBezTo>
                    <a:pt x="24" y="216"/>
                    <a:pt x="21" y="219"/>
                    <a:pt x="18" y="220"/>
                  </a:cubicBezTo>
                  <a:cubicBezTo>
                    <a:pt x="0" y="231"/>
                    <a:pt x="0" y="231"/>
                    <a:pt x="0" y="231"/>
                  </a:cubicBezTo>
                  <a:cubicBezTo>
                    <a:pt x="8" y="226"/>
                    <a:pt x="13" y="216"/>
                    <a:pt x="14" y="201"/>
                  </a:cubicBezTo>
                  <a:close/>
                </a:path>
              </a:pathLst>
            </a:custGeom>
            <a:solidFill>
              <a:srgbClr val="041D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3" name="Freeform 756"/>
            <p:cNvSpPr>
              <a:spLocks/>
            </p:cNvSpPr>
            <p:nvPr userDrawn="1"/>
          </p:nvSpPr>
          <p:spPr bwMode="auto">
            <a:xfrm>
              <a:off x="10133013" y="4291013"/>
              <a:ext cx="47625" cy="28575"/>
            </a:xfrm>
            <a:custGeom>
              <a:avLst/>
              <a:gdLst>
                <a:gd name="T0" fmla="*/ 12 w 30"/>
                <a:gd name="T1" fmla="*/ 18 h 18"/>
                <a:gd name="T2" fmla="*/ 30 w 30"/>
                <a:gd name="T3" fmla="*/ 7 h 18"/>
                <a:gd name="T4" fmla="*/ 18 w 30"/>
                <a:gd name="T5" fmla="*/ 0 h 18"/>
                <a:gd name="T6" fmla="*/ 0 w 30"/>
                <a:gd name="T7" fmla="*/ 11 h 18"/>
                <a:gd name="T8" fmla="*/ 12 w 30"/>
                <a:gd name="T9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18">
                  <a:moveTo>
                    <a:pt x="12" y="18"/>
                  </a:moveTo>
                  <a:lnTo>
                    <a:pt x="30" y="7"/>
                  </a:lnTo>
                  <a:lnTo>
                    <a:pt x="18" y="0"/>
                  </a:lnTo>
                  <a:lnTo>
                    <a:pt x="0" y="11"/>
                  </a:lnTo>
                  <a:lnTo>
                    <a:pt x="12" y="18"/>
                  </a:lnTo>
                  <a:close/>
                </a:path>
              </a:pathLst>
            </a:custGeom>
            <a:solidFill>
              <a:srgbClr val="041D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4" name="Freeform 757"/>
            <p:cNvSpPr>
              <a:spLocks/>
            </p:cNvSpPr>
            <p:nvPr userDrawn="1"/>
          </p:nvSpPr>
          <p:spPr bwMode="auto">
            <a:xfrm>
              <a:off x="10077451" y="4308475"/>
              <a:ext cx="74613" cy="377825"/>
            </a:xfrm>
            <a:custGeom>
              <a:avLst/>
              <a:gdLst>
                <a:gd name="T0" fmla="*/ 0 w 47"/>
                <a:gd name="T1" fmla="*/ 210 h 238"/>
                <a:gd name="T2" fmla="*/ 34 w 47"/>
                <a:gd name="T3" fmla="*/ 190 h 238"/>
                <a:gd name="T4" fmla="*/ 35 w 47"/>
                <a:gd name="T5" fmla="*/ 0 h 238"/>
                <a:gd name="T6" fmla="*/ 47 w 47"/>
                <a:gd name="T7" fmla="*/ 7 h 238"/>
                <a:gd name="T8" fmla="*/ 47 w 47"/>
                <a:gd name="T9" fmla="*/ 197 h 238"/>
                <a:gd name="T10" fmla="*/ 0 w 47"/>
                <a:gd name="T11" fmla="*/ 224 h 238"/>
                <a:gd name="T12" fmla="*/ 0 w 47"/>
                <a:gd name="T13" fmla="*/ 210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7" h="238">
                  <a:moveTo>
                    <a:pt x="0" y="210"/>
                  </a:moveTo>
                  <a:cubicBezTo>
                    <a:pt x="19" y="220"/>
                    <a:pt x="34" y="212"/>
                    <a:pt x="34" y="19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47" y="7"/>
                    <a:pt x="47" y="7"/>
                    <a:pt x="47" y="7"/>
                  </a:cubicBezTo>
                  <a:cubicBezTo>
                    <a:pt x="47" y="197"/>
                    <a:pt x="47" y="197"/>
                    <a:pt x="47" y="197"/>
                  </a:cubicBezTo>
                  <a:cubicBezTo>
                    <a:pt x="46" y="227"/>
                    <a:pt x="26" y="238"/>
                    <a:pt x="0" y="224"/>
                  </a:cubicBezTo>
                  <a:lnTo>
                    <a:pt x="0" y="210"/>
                  </a:lnTo>
                  <a:close/>
                </a:path>
              </a:pathLst>
            </a:custGeom>
            <a:solidFill>
              <a:srgbClr val="0835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5" name="Freeform 758"/>
            <p:cNvSpPr>
              <a:spLocks/>
            </p:cNvSpPr>
            <p:nvPr userDrawn="1"/>
          </p:nvSpPr>
          <p:spPr bwMode="auto">
            <a:xfrm>
              <a:off x="9766301" y="3897313"/>
              <a:ext cx="261938" cy="385763"/>
            </a:xfrm>
            <a:custGeom>
              <a:avLst/>
              <a:gdLst>
                <a:gd name="T0" fmla="*/ 58 w 165"/>
                <a:gd name="T1" fmla="*/ 64 h 243"/>
                <a:gd name="T2" fmla="*/ 133 w 165"/>
                <a:gd name="T3" fmla="*/ 89 h 243"/>
                <a:gd name="T4" fmla="*/ 65 w 165"/>
                <a:gd name="T5" fmla="*/ 210 h 243"/>
                <a:gd name="T6" fmla="*/ 17 w 165"/>
                <a:gd name="T7" fmla="*/ 234 h 243"/>
                <a:gd name="T8" fmla="*/ 17 w 165"/>
                <a:gd name="T9" fmla="*/ 174 h 243"/>
                <a:gd name="T10" fmla="*/ 58 w 165"/>
                <a:gd name="T11" fmla="*/ 64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5" h="243">
                  <a:moveTo>
                    <a:pt x="58" y="64"/>
                  </a:moveTo>
                  <a:cubicBezTo>
                    <a:pt x="87" y="0"/>
                    <a:pt x="165" y="20"/>
                    <a:pt x="133" y="89"/>
                  </a:cubicBezTo>
                  <a:cubicBezTo>
                    <a:pt x="117" y="123"/>
                    <a:pt x="85" y="175"/>
                    <a:pt x="65" y="210"/>
                  </a:cubicBezTo>
                  <a:cubicBezTo>
                    <a:pt x="47" y="242"/>
                    <a:pt x="28" y="243"/>
                    <a:pt x="17" y="234"/>
                  </a:cubicBezTo>
                  <a:cubicBezTo>
                    <a:pt x="6" y="226"/>
                    <a:pt x="0" y="208"/>
                    <a:pt x="17" y="174"/>
                  </a:cubicBezTo>
                  <a:cubicBezTo>
                    <a:pt x="35" y="135"/>
                    <a:pt x="41" y="103"/>
                    <a:pt x="58" y="64"/>
                  </a:cubicBezTo>
                  <a:close/>
                </a:path>
              </a:pathLst>
            </a:custGeom>
            <a:solidFill>
              <a:srgbClr val="EBF4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6" name="Freeform 759"/>
            <p:cNvSpPr>
              <a:spLocks/>
            </p:cNvSpPr>
            <p:nvPr userDrawn="1"/>
          </p:nvSpPr>
          <p:spPr bwMode="auto">
            <a:xfrm>
              <a:off x="9423401" y="4105275"/>
              <a:ext cx="206375" cy="117475"/>
            </a:xfrm>
            <a:custGeom>
              <a:avLst/>
              <a:gdLst>
                <a:gd name="T0" fmla="*/ 130 w 130"/>
                <a:gd name="T1" fmla="*/ 41 h 74"/>
                <a:gd name="T2" fmla="*/ 87 w 130"/>
                <a:gd name="T3" fmla="*/ 24 h 74"/>
                <a:gd name="T4" fmla="*/ 64 w 130"/>
                <a:gd name="T5" fmla="*/ 16 h 74"/>
                <a:gd name="T6" fmla="*/ 10 w 130"/>
                <a:gd name="T7" fmla="*/ 12 h 74"/>
                <a:gd name="T8" fmla="*/ 42 w 130"/>
                <a:gd name="T9" fmla="*/ 24 h 74"/>
                <a:gd name="T10" fmla="*/ 7 w 130"/>
                <a:gd name="T11" fmla="*/ 22 h 74"/>
                <a:gd name="T12" fmla="*/ 6 w 130"/>
                <a:gd name="T13" fmla="*/ 36 h 74"/>
                <a:gd name="T14" fmla="*/ 43 w 130"/>
                <a:gd name="T15" fmla="*/ 58 h 74"/>
                <a:gd name="T16" fmla="*/ 78 w 130"/>
                <a:gd name="T17" fmla="*/ 73 h 74"/>
                <a:gd name="T18" fmla="*/ 104 w 130"/>
                <a:gd name="T19" fmla="*/ 72 h 74"/>
                <a:gd name="T20" fmla="*/ 128 w 130"/>
                <a:gd name="T21" fmla="*/ 74 h 74"/>
                <a:gd name="T22" fmla="*/ 129 w 130"/>
                <a:gd name="T23" fmla="*/ 43 h 74"/>
                <a:gd name="T24" fmla="*/ 128 w 130"/>
                <a:gd name="T25" fmla="*/ 43 h 74"/>
                <a:gd name="T26" fmla="*/ 130 w 130"/>
                <a:gd name="T27" fmla="*/ 41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30" h="74">
                  <a:moveTo>
                    <a:pt x="130" y="41"/>
                  </a:moveTo>
                  <a:cubicBezTo>
                    <a:pt x="110" y="37"/>
                    <a:pt x="108" y="35"/>
                    <a:pt x="87" y="24"/>
                  </a:cubicBezTo>
                  <a:cubicBezTo>
                    <a:pt x="80" y="20"/>
                    <a:pt x="76" y="18"/>
                    <a:pt x="64" y="16"/>
                  </a:cubicBezTo>
                  <a:cubicBezTo>
                    <a:pt x="58" y="16"/>
                    <a:pt x="16" y="0"/>
                    <a:pt x="10" y="12"/>
                  </a:cubicBezTo>
                  <a:cubicBezTo>
                    <a:pt x="7" y="17"/>
                    <a:pt x="36" y="17"/>
                    <a:pt x="42" y="24"/>
                  </a:cubicBezTo>
                  <a:cubicBezTo>
                    <a:pt x="46" y="29"/>
                    <a:pt x="12" y="18"/>
                    <a:pt x="7" y="22"/>
                  </a:cubicBezTo>
                  <a:cubicBezTo>
                    <a:pt x="0" y="27"/>
                    <a:pt x="3" y="30"/>
                    <a:pt x="6" y="36"/>
                  </a:cubicBezTo>
                  <a:cubicBezTo>
                    <a:pt x="10" y="48"/>
                    <a:pt x="22" y="54"/>
                    <a:pt x="43" y="58"/>
                  </a:cubicBezTo>
                  <a:cubicBezTo>
                    <a:pt x="59" y="61"/>
                    <a:pt x="63" y="73"/>
                    <a:pt x="78" y="73"/>
                  </a:cubicBezTo>
                  <a:cubicBezTo>
                    <a:pt x="87" y="74"/>
                    <a:pt x="94" y="72"/>
                    <a:pt x="104" y="72"/>
                  </a:cubicBezTo>
                  <a:cubicBezTo>
                    <a:pt x="128" y="74"/>
                    <a:pt x="128" y="74"/>
                    <a:pt x="128" y="74"/>
                  </a:cubicBezTo>
                  <a:cubicBezTo>
                    <a:pt x="129" y="43"/>
                    <a:pt x="129" y="43"/>
                    <a:pt x="129" y="43"/>
                  </a:cubicBezTo>
                  <a:cubicBezTo>
                    <a:pt x="128" y="43"/>
                    <a:pt x="128" y="43"/>
                    <a:pt x="128" y="43"/>
                  </a:cubicBezTo>
                  <a:lnTo>
                    <a:pt x="130" y="41"/>
                  </a:lnTo>
                  <a:close/>
                </a:path>
              </a:pathLst>
            </a:custGeom>
            <a:solidFill>
              <a:srgbClr val="F0C1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7" name="Freeform 760"/>
            <p:cNvSpPr>
              <a:spLocks/>
            </p:cNvSpPr>
            <p:nvPr userDrawn="1"/>
          </p:nvSpPr>
          <p:spPr bwMode="auto">
            <a:xfrm>
              <a:off x="9575801" y="4157663"/>
              <a:ext cx="280988" cy="123825"/>
            </a:xfrm>
            <a:custGeom>
              <a:avLst/>
              <a:gdLst>
                <a:gd name="T0" fmla="*/ 12 w 177"/>
                <a:gd name="T1" fmla="*/ 0 h 78"/>
                <a:gd name="T2" fmla="*/ 9 w 177"/>
                <a:gd name="T3" fmla="*/ 41 h 78"/>
                <a:gd name="T4" fmla="*/ 135 w 177"/>
                <a:gd name="T5" fmla="*/ 74 h 78"/>
                <a:gd name="T6" fmla="*/ 176 w 177"/>
                <a:gd name="T7" fmla="*/ 49 h 78"/>
                <a:gd name="T8" fmla="*/ 134 w 177"/>
                <a:gd name="T9" fmla="*/ 17 h 78"/>
                <a:gd name="T10" fmla="*/ 12 w 177"/>
                <a:gd name="T11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7" h="78">
                  <a:moveTo>
                    <a:pt x="12" y="0"/>
                  </a:moveTo>
                  <a:cubicBezTo>
                    <a:pt x="0" y="4"/>
                    <a:pt x="0" y="32"/>
                    <a:pt x="9" y="41"/>
                  </a:cubicBezTo>
                  <a:cubicBezTo>
                    <a:pt x="135" y="74"/>
                    <a:pt x="135" y="74"/>
                    <a:pt x="135" y="74"/>
                  </a:cubicBezTo>
                  <a:cubicBezTo>
                    <a:pt x="165" y="78"/>
                    <a:pt x="177" y="64"/>
                    <a:pt x="176" y="49"/>
                  </a:cubicBezTo>
                  <a:cubicBezTo>
                    <a:pt x="175" y="35"/>
                    <a:pt x="164" y="18"/>
                    <a:pt x="134" y="17"/>
                  </a:cubicBezTo>
                  <a:lnTo>
                    <a:pt x="12" y="0"/>
                  </a:lnTo>
                  <a:close/>
                </a:path>
              </a:pathLst>
            </a:custGeom>
            <a:solidFill>
              <a:srgbClr val="EBF4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8" name="Freeform 761"/>
            <p:cNvSpPr>
              <a:spLocks/>
            </p:cNvSpPr>
            <p:nvPr userDrawn="1"/>
          </p:nvSpPr>
          <p:spPr bwMode="auto">
            <a:xfrm>
              <a:off x="8939213" y="1268413"/>
              <a:ext cx="2332038" cy="2930525"/>
            </a:xfrm>
            <a:custGeom>
              <a:avLst/>
              <a:gdLst>
                <a:gd name="T0" fmla="*/ 0 w 1469"/>
                <a:gd name="T1" fmla="*/ 1001 h 1846"/>
                <a:gd name="T2" fmla="*/ 1462 w 1469"/>
                <a:gd name="T3" fmla="*/ 1846 h 1846"/>
                <a:gd name="T4" fmla="*/ 1469 w 1469"/>
                <a:gd name="T5" fmla="*/ 846 h 1846"/>
                <a:gd name="T6" fmla="*/ 5 w 1469"/>
                <a:gd name="T7" fmla="*/ 0 h 1846"/>
                <a:gd name="T8" fmla="*/ 0 w 1469"/>
                <a:gd name="T9" fmla="*/ 1001 h 18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69" h="1846">
                  <a:moveTo>
                    <a:pt x="0" y="1001"/>
                  </a:moveTo>
                  <a:lnTo>
                    <a:pt x="1462" y="1846"/>
                  </a:lnTo>
                  <a:lnTo>
                    <a:pt x="1469" y="846"/>
                  </a:lnTo>
                  <a:lnTo>
                    <a:pt x="5" y="0"/>
                  </a:lnTo>
                  <a:lnTo>
                    <a:pt x="0" y="100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9" name="Freeform 762"/>
            <p:cNvSpPr>
              <a:spLocks/>
            </p:cNvSpPr>
            <p:nvPr userDrawn="1"/>
          </p:nvSpPr>
          <p:spPr bwMode="auto">
            <a:xfrm>
              <a:off x="8939213" y="2800350"/>
              <a:ext cx="2320925" cy="1397000"/>
            </a:xfrm>
            <a:custGeom>
              <a:avLst/>
              <a:gdLst>
                <a:gd name="T0" fmla="*/ 1461 w 1462"/>
                <a:gd name="T1" fmla="*/ 880 h 880"/>
                <a:gd name="T2" fmla="*/ 1462 w 1462"/>
                <a:gd name="T3" fmla="*/ 815 h 880"/>
                <a:gd name="T4" fmla="*/ 57 w 1462"/>
                <a:gd name="T5" fmla="*/ 3 h 880"/>
                <a:gd name="T6" fmla="*/ 57 w 1462"/>
                <a:gd name="T7" fmla="*/ 0 h 880"/>
                <a:gd name="T8" fmla="*/ 0 w 1462"/>
                <a:gd name="T9" fmla="*/ 35 h 880"/>
                <a:gd name="T10" fmla="*/ 1461 w 1462"/>
                <a:gd name="T11" fmla="*/ 880 h 8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62" h="880">
                  <a:moveTo>
                    <a:pt x="1461" y="880"/>
                  </a:moveTo>
                  <a:lnTo>
                    <a:pt x="1462" y="815"/>
                  </a:lnTo>
                  <a:lnTo>
                    <a:pt x="57" y="3"/>
                  </a:lnTo>
                  <a:lnTo>
                    <a:pt x="57" y="0"/>
                  </a:lnTo>
                  <a:lnTo>
                    <a:pt x="0" y="35"/>
                  </a:lnTo>
                  <a:lnTo>
                    <a:pt x="1461" y="880"/>
                  </a:lnTo>
                  <a:close/>
                </a:path>
              </a:pathLst>
            </a:custGeom>
            <a:solidFill>
              <a:srgbClr val="F0F4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0" name="Freeform 763"/>
            <p:cNvSpPr>
              <a:spLocks/>
            </p:cNvSpPr>
            <p:nvPr userDrawn="1"/>
          </p:nvSpPr>
          <p:spPr bwMode="auto">
            <a:xfrm>
              <a:off x="8939213" y="1268413"/>
              <a:ext cx="98425" cy="1589088"/>
            </a:xfrm>
            <a:custGeom>
              <a:avLst/>
              <a:gdLst>
                <a:gd name="T0" fmla="*/ 0 w 62"/>
                <a:gd name="T1" fmla="*/ 1001 h 1001"/>
                <a:gd name="T2" fmla="*/ 57 w 62"/>
                <a:gd name="T3" fmla="*/ 968 h 1001"/>
                <a:gd name="T4" fmla="*/ 62 w 62"/>
                <a:gd name="T5" fmla="*/ 33 h 1001"/>
                <a:gd name="T6" fmla="*/ 5 w 62"/>
                <a:gd name="T7" fmla="*/ 0 h 1001"/>
                <a:gd name="T8" fmla="*/ 0 w 62"/>
                <a:gd name="T9" fmla="*/ 1001 h 10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2" h="1001">
                  <a:moveTo>
                    <a:pt x="0" y="1001"/>
                  </a:moveTo>
                  <a:lnTo>
                    <a:pt x="57" y="968"/>
                  </a:lnTo>
                  <a:lnTo>
                    <a:pt x="62" y="33"/>
                  </a:lnTo>
                  <a:lnTo>
                    <a:pt x="5" y="0"/>
                  </a:lnTo>
                  <a:lnTo>
                    <a:pt x="0" y="1001"/>
                  </a:lnTo>
                  <a:close/>
                </a:path>
              </a:pathLst>
            </a:custGeom>
            <a:solidFill>
              <a:srgbClr val="DCE4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1" name="Freeform 764"/>
            <p:cNvSpPr>
              <a:spLocks/>
            </p:cNvSpPr>
            <p:nvPr userDrawn="1"/>
          </p:nvSpPr>
          <p:spPr bwMode="auto">
            <a:xfrm>
              <a:off x="9950451" y="1868488"/>
              <a:ext cx="131763" cy="1597025"/>
            </a:xfrm>
            <a:custGeom>
              <a:avLst/>
              <a:gdLst>
                <a:gd name="T0" fmla="*/ 25 w 83"/>
                <a:gd name="T1" fmla="*/ 1006 h 1006"/>
                <a:gd name="T2" fmla="*/ 78 w 83"/>
                <a:gd name="T3" fmla="*/ 971 h 1006"/>
                <a:gd name="T4" fmla="*/ 83 w 83"/>
                <a:gd name="T5" fmla="*/ 35 h 1006"/>
                <a:gd name="T6" fmla="*/ 23 w 83"/>
                <a:gd name="T7" fmla="*/ 0 h 1006"/>
                <a:gd name="T8" fmla="*/ 0 w 83"/>
                <a:gd name="T9" fmla="*/ 124 h 1006"/>
                <a:gd name="T10" fmla="*/ 25 w 83"/>
                <a:gd name="T11" fmla="*/ 1006 h 10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3" h="1006">
                  <a:moveTo>
                    <a:pt x="25" y="1006"/>
                  </a:moveTo>
                  <a:lnTo>
                    <a:pt x="78" y="971"/>
                  </a:lnTo>
                  <a:lnTo>
                    <a:pt x="83" y="35"/>
                  </a:lnTo>
                  <a:lnTo>
                    <a:pt x="23" y="0"/>
                  </a:lnTo>
                  <a:lnTo>
                    <a:pt x="0" y="124"/>
                  </a:lnTo>
                  <a:lnTo>
                    <a:pt x="25" y="1006"/>
                  </a:lnTo>
                  <a:close/>
                </a:path>
              </a:pathLst>
            </a:custGeom>
            <a:solidFill>
              <a:srgbClr val="DCE4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2" name="Freeform 765"/>
            <p:cNvSpPr>
              <a:spLocks/>
            </p:cNvSpPr>
            <p:nvPr userDrawn="1"/>
          </p:nvSpPr>
          <p:spPr bwMode="auto">
            <a:xfrm>
              <a:off x="9759951" y="1744663"/>
              <a:ext cx="241300" cy="1873250"/>
            </a:xfrm>
            <a:custGeom>
              <a:avLst/>
              <a:gdLst>
                <a:gd name="T0" fmla="*/ 6 w 152"/>
                <a:gd name="T1" fmla="*/ 0 h 1180"/>
                <a:gd name="T2" fmla="*/ 0 w 152"/>
                <a:gd name="T3" fmla="*/ 1095 h 1180"/>
                <a:gd name="T4" fmla="*/ 145 w 152"/>
                <a:gd name="T5" fmla="*/ 1180 h 1180"/>
                <a:gd name="T6" fmla="*/ 152 w 152"/>
                <a:gd name="T7" fmla="*/ 84 h 1180"/>
                <a:gd name="T8" fmla="*/ 6 w 152"/>
                <a:gd name="T9" fmla="*/ 0 h 1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2" h="1180">
                  <a:moveTo>
                    <a:pt x="6" y="0"/>
                  </a:moveTo>
                  <a:lnTo>
                    <a:pt x="0" y="1095"/>
                  </a:lnTo>
                  <a:lnTo>
                    <a:pt x="145" y="1180"/>
                  </a:lnTo>
                  <a:lnTo>
                    <a:pt x="152" y="8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E4EA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3" name="Freeform 766"/>
            <p:cNvSpPr>
              <a:spLocks/>
            </p:cNvSpPr>
            <p:nvPr userDrawn="1"/>
          </p:nvSpPr>
          <p:spPr bwMode="auto">
            <a:xfrm>
              <a:off x="8951913" y="2081213"/>
              <a:ext cx="2319338" cy="1373188"/>
            </a:xfrm>
            <a:custGeom>
              <a:avLst/>
              <a:gdLst>
                <a:gd name="T0" fmla="*/ 1460 w 1461"/>
                <a:gd name="T1" fmla="*/ 865 h 865"/>
                <a:gd name="T2" fmla="*/ 1461 w 1461"/>
                <a:gd name="T3" fmla="*/ 803 h 865"/>
                <a:gd name="T4" fmla="*/ 53 w 1461"/>
                <a:gd name="T5" fmla="*/ 0 h 865"/>
                <a:gd name="T6" fmla="*/ 0 w 1461"/>
                <a:gd name="T7" fmla="*/ 33 h 865"/>
                <a:gd name="T8" fmla="*/ 1460 w 1461"/>
                <a:gd name="T9" fmla="*/ 865 h 8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61" h="865">
                  <a:moveTo>
                    <a:pt x="1460" y="865"/>
                  </a:moveTo>
                  <a:lnTo>
                    <a:pt x="1461" y="803"/>
                  </a:lnTo>
                  <a:lnTo>
                    <a:pt x="53" y="0"/>
                  </a:lnTo>
                  <a:lnTo>
                    <a:pt x="0" y="33"/>
                  </a:lnTo>
                  <a:lnTo>
                    <a:pt x="1460" y="865"/>
                  </a:lnTo>
                  <a:close/>
                </a:path>
              </a:pathLst>
            </a:custGeom>
            <a:solidFill>
              <a:srgbClr val="F0F4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4" name="Freeform 767"/>
            <p:cNvSpPr>
              <a:spLocks/>
            </p:cNvSpPr>
            <p:nvPr userDrawn="1"/>
          </p:nvSpPr>
          <p:spPr bwMode="auto">
            <a:xfrm>
              <a:off x="8951913" y="1958975"/>
              <a:ext cx="2319338" cy="1373188"/>
            </a:xfrm>
            <a:custGeom>
              <a:avLst/>
              <a:gdLst>
                <a:gd name="T0" fmla="*/ 1460 w 1461"/>
                <a:gd name="T1" fmla="*/ 865 h 865"/>
                <a:gd name="T2" fmla="*/ 1461 w 1461"/>
                <a:gd name="T3" fmla="*/ 803 h 865"/>
                <a:gd name="T4" fmla="*/ 53 w 1461"/>
                <a:gd name="T5" fmla="*/ 0 h 865"/>
                <a:gd name="T6" fmla="*/ 0 w 1461"/>
                <a:gd name="T7" fmla="*/ 33 h 865"/>
                <a:gd name="T8" fmla="*/ 1460 w 1461"/>
                <a:gd name="T9" fmla="*/ 865 h 8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61" h="865">
                  <a:moveTo>
                    <a:pt x="1460" y="865"/>
                  </a:moveTo>
                  <a:lnTo>
                    <a:pt x="1461" y="803"/>
                  </a:lnTo>
                  <a:lnTo>
                    <a:pt x="53" y="0"/>
                  </a:lnTo>
                  <a:lnTo>
                    <a:pt x="0" y="33"/>
                  </a:lnTo>
                  <a:lnTo>
                    <a:pt x="1460" y="865"/>
                  </a:lnTo>
                  <a:close/>
                </a:path>
              </a:pathLst>
            </a:custGeom>
            <a:solidFill>
              <a:srgbClr val="F0F4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5" name="Freeform 768"/>
            <p:cNvSpPr>
              <a:spLocks/>
            </p:cNvSpPr>
            <p:nvPr userDrawn="1"/>
          </p:nvSpPr>
          <p:spPr bwMode="auto">
            <a:xfrm>
              <a:off x="8951913" y="1836738"/>
              <a:ext cx="2319338" cy="1373188"/>
            </a:xfrm>
            <a:custGeom>
              <a:avLst/>
              <a:gdLst>
                <a:gd name="T0" fmla="*/ 1460 w 1461"/>
                <a:gd name="T1" fmla="*/ 865 h 865"/>
                <a:gd name="T2" fmla="*/ 1461 w 1461"/>
                <a:gd name="T3" fmla="*/ 803 h 865"/>
                <a:gd name="T4" fmla="*/ 53 w 1461"/>
                <a:gd name="T5" fmla="*/ 0 h 865"/>
                <a:gd name="T6" fmla="*/ 0 w 1461"/>
                <a:gd name="T7" fmla="*/ 33 h 865"/>
                <a:gd name="T8" fmla="*/ 1460 w 1461"/>
                <a:gd name="T9" fmla="*/ 865 h 8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61" h="865">
                  <a:moveTo>
                    <a:pt x="1460" y="865"/>
                  </a:moveTo>
                  <a:lnTo>
                    <a:pt x="1461" y="803"/>
                  </a:lnTo>
                  <a:lnTo>
                    <a:pt x="53" y="0"/>
                  </a:lnTo>
                  <a:lnTo>
                    <a:pt x="0" y="33"/>
                  </a:lnTo>
                  <a:lnTo>
                    <a:pt x="1460" y="865"/>
                  </a:lnTo>
                  <a:close/>
                </a:path>
              </a:pathLst>
            </a:custGeom>
            <a:solidFill>
              <a:srgbClr val="F0F4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6" name="Freeform 769"/>
            <p:cNvSpPr>
              <a:spLocks/>
            </p:cNvSpPr>
            <p:nvPr userDrawn="1"/>
          </p:nvSpPr>
          <p:spPr bwMode="auto">
            <a:xfrm>
              <a:off x="8951913" y="1714500"/>
              <a:ext cx="2319338" cy="1374775"/>
            </a:xfrm>
            <a:custGeom>
              <a:avLst/>
              <a:gdLst>
                <a:gd name="T0" fmla="*/ 1460 w 1461"/>
                <a:gd name="T1" fmla="*/ 866 h 866"/>
                <a:gd name="T2" fmla="*/ 1461 w 1461"/>
                <a:gd name="T3" fmla="*/ 803 h 866"/>
                <a:gd name="T4" fmla="*/ 53 w 1461"/>
                <a:gd name="T5" fmla="*/ 0 h 866"/>
                <a:gd name="T6" fmla="*/ 0 w 1461"/>
                <a:gd name="T7" fmla="*/ 33 h 866"/>
                <a:gd name="T8" fmla="*/ 1460 w 1461"/>
                <a:gd name="T9" fmla="*/ 866 h 8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61" h="866">
                  <a:moveTo>
                    <a:pt x="1460" y="866"/>
                  </a:moveTo>
                  <a:lnTo>
                    <a:pt x="1461" y="803"/>
                  </a:lnTo>
                  <a:lnTo>
                    <a:pt x="53" y="0"/>
                  </a:lnTo>
                  <a:lnTo>
                    <a:pt x="0" y="33"/>
                  </a:lnTo>
                  <a:lnTo>
                    <a:pt x="1460" y="866"/>
                  </a:lnTo>
                  <a:close/>
                </a:path>
              </a:pathLst>
            </a:custGeom>
            <a:solidFill>
              <a:srgbClr val="F0F4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7" name="Freeform 770"/>
            <p:cNvSpPr>
              <a:spLocks/>
            </p:cNvSpPr>
            <p:nvPr userDrawn="1"/>
          </p:nvSpPr>
          <p:spPr bwMode="auto">
            <a:xfrm>
              <a:off x="8951913" y="1593850"/>
              <a:ext cx="2319338" cy="1373188"/>
            </a:xfrm>
            <a:custGeom>
              <a:avLst/>
              <a:gdLst>
                <a:gd name="T0" fmla="*/ 1460 w 1461"/>
                <a:gd name="T1" fmla="*/ 865 h 865"/>
                <a:gd name="T2" fmla="*/ 1461 w 1461"/>
                <a:gd name="T3" fmla="*/ 802 h 865"/>
                <a:gd name="T4" fmla="*/ 53 w 1461"/>
                <a:gd name="T5" fmla="*/ 0 h 865"/>
                <a:gd name="T6" fmla="*/ 0 w 1461"/>
                <a:gd name="T7" fmla="*/ 32 h 865"/>
                <a:gd name="T8" fmla="*/ 1460 w 1461"/>
                <a:gd name="T9" fmla="*/ 865 h 8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61" h="865">
                  <a:moveTo>
                    <a:pt x="1460" y="865"/>
                  </a:moveTo>
                  <a:lnTo>
                    <a:pt x="1461" y="802"/>
                  </a:lnTo>
                  <a:lnTo>
                    <a:pt x="53" y="0"/>
                  </a:lnTo>
                  <a:lnTo>
                    <a:pt x="0" y="32"/>
                  </a:lnTo>
                  <a:lnTo>
                    <a:pt x="1460" y="865"/>
                  </a:lnTo>
                  <a:close/>
                </a:path>
              </a:pathLst>
            </a:custGeom>
            <a:solidFill>
              <a:srgbClr val="F0F4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8" name="Freeform 771"/>
            <p:cNvSpPr>
              <a:spLocks/>
            </p:cNvSpPr>
            <p:nvPr userDrawn="1"/>
          </p:nvSpPr>
          <p:spPr bwMode="auto">
            <a:xfrm>
              <a:off x="8951913" y="1471613"/>
              <a:ext cx="2319338" cy="1373188"/>
            </a:xfrm>
            <a:custGeom>
              <a:avLst/>
              <a:gdLst>
                <a:gd name="T0" fmla="*/ 1460 w 1461"/>
                <a:gd name="T1" fmla="*/ 865 h 865"/>
                <a:gd name="T2" fmla="*/ 1461 w 1461"/>
                <a:gd name="T3" fmla="*/ 802 h 865"/>
                <a:gd name="T4" fmla="*/ 53 w 1461"/>
                <a:gd name="T5" fmla="*/ 0 h 865"/>
                <a:gd name="T6" fmla="*/ 0 w 1461"/>
                <a:gd name="T7" fmla="*/ 33 h 865"/>
                <a:gd name="T8" fmla="*/ 1460 w 1461"/>
                <a:gd name="T9" fmla="*/ 865 h 8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61" h="865">
                  <a:moveTo>
                    <a:pt x="1460" y="865"/>
                  </a:moveTo>
                  <a:lnTo>
                    <a:pt x="1461" y="802"/>
                  </a:lnTo>
                  <a:lnTo>
                    <a:pt x="53" y="0"/>
                  </a:lnTo>
                  <a:lnTo>
                    <a:pt x="0" y="33"/>
                  </a:lnTo>
                  <a:lnTo>
                    <a:pt x="1460" y="865"/>
                  </a:lnTo>
                  <a:close/>
                </a:path>
              </a:pathLst>
            </a:custGeom>
            <a:solidFill>
              <a:srgbClr val="F0F4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9" name="Freeform 772"/>
            <p:cNvSpPr>
              <a:spLocks/>
            </p:cNvSpPr>
            <p:nvPr userDrawn="1"/>
          </p:nvSpPr>
          <p:spPr bwMode="auto">
            <a:xfrm>
              <a:off x="8951913" y="1349375"/>
              <a:ext cx="2319338" cy="1373188"/>
            </a:xfrm>
            <a:custGeom>
              <a:avLst/>
              <a:gdLst>
                <a:gd name="T0" fmla="*/ 1460 w 1461"/>
                <a:gd name="T1" fmla="*/ 865 h 865"/>
                <a:gd name="T2" fmla="*/ 1461 w 1461"/>
                <a:gd name="T3" fmla="*/ 803 h 865"/>
                <a:gd name="T4" fmla="*/ 53 w 1461"/>
                <a:gd name="T5" fmla="*/ 0 h 865"/>
                <a:gd name="T6" fmla="*/ 0 w 1461"/>
                <a:gd name="T7" fmla="*/ 33 h 865"/>
                <a:gd name="T8" fmla="*/ 1460 w 1461"/>
                <a:gd name="T9" fmla="*/ 865 h 8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61" h="865">
                  <a:moveTo>
                    <a:pt x="1460" y="865"/>
                  </a:moveTo>
                  <a:lnTo>
                    <a:pt x="1461" y="803"/>
                  </a:lnTo>
                  <a:lnTo>
                    <a:pt x="53" y="0"/>
                  </a:lnTo>
                  <a:lnTo>
                    <a:pt x="0" y="33"/>
                  </a:lnTo>
                  <a:lnTo>
                    <a:pt x="1460" y="865"/>
                  </a:lnTo>
                  <a:close/>
                </a:path>
              </a:pathLst>
            </a:custGeom>
            <a:solidFill>
              <a:srgbClr val="F0F4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48898266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73727A8C-920A-492E-BC5A-E606F148059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3" name="页脚占位符 2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31F528B1-246D-4CA1-9D72-A8FF25D27F4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altLang="zh-CN"/>
              <a:t>www.islide.cc</a:t>
            </a:r>
            <a:endParaRPr lang="zh-CN" altLang="en-US" dirty="0"/>
          </a:p>
        </p:txBody>
      </p:sp>
      <p:sp>
        <p:nvSpPr>
          <p:cNvPr id="4" name="灯片编号占位符 3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6A5701C6-FD1F-4B1B-9D9C-BECE158A2E8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DD3DB80-B894-403A-B48E-6FDC1A72010E}" type="slidenum">
              <a:rPr lang="zh-CN" altLang="en-US" smtClean="0"/>
              <a:pPr/>
              <a:t>8</a:t>
            </a:fld>
            <a:endParaRPr lang="zh-CN" altLang="en-US"/>
          </a:p>
        </p:txBody>
      </p:sp>
      <p:sp>
        <p:nvSpPr>
          <p:cNvPr id="37" name="iSľïḍê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080F14F4-D5C3-48FB-A20B-A08E1CBBC1AA}"/>
              </a:ext>
            </a:extLst>
          </p:cNvPr>
          <p:cNvSpPr/>
          <p:nvPr/>
        </p:nvSpPr>
        <p:spPr bwMode="auto">
          <a:xfrm>
            <a:off x="4525218" y="1962505"/>
            <a:ext cx="1770679" cy="385840"/>
          </a:xfrm>
          <a:custGeom>
            <a:avLst/>
            <a:gdLst>
              <a:gd name="T0" fmla="*/ 0 w 4258"/>
              <a:gd name="T1" fmla="*/ 752 h 929"/>
              <a:gd name="T2" fmla="*/ 177 w 4258"/>
              <a:gd name="T3" fmla="*/ 929 h 929"/>
              <a:gd name="T4" fmla="*/ 4081 w 4258"/>
              <a:gd name="T5" fmla="*/ 929 h 929"/>
              <a:gd name="T6" fmla="*/ 4258 w 4258"/>
              <a:gd name="T7" fmla="*/ 752 h 929"/>
              <a:gd name="T8" fmla="*/ 4258 w 4258"/>
              <a:gd name="T9" fmla="*/ 177 h 929"/>
              <a:gd name="T10" fmla="*/ 4081 w 4258"/>
              <a:gd name="T11" fmla="*/ 0 h 929"/>
              <a:gd name="T12" fmla="*/ 177 w 4258"/>
              <a:gd name="T13" fmla="*/ 0 h 929"/>
              <a:gd name="T14" fmla="*/ 0 w 4258"/>
              <a:gd name="T15" fmla="*/ 177 h 929"/>
              <a:gd name="T16" fmla="*/ 0 w 4258"/>
              <a:gd name="T17" fmla="*/ 752 h 9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258" h="929">
                <a:moveTo>
                  <a:pt x="0" y="752"/>
                </a:moveTo>
                <a:cubicBezTo>
                  <a:pt x="0" y="849"/>
                  <a:pt x="80" y="929"/>
                  <a:pt x="177" y="929"/>
                </a:cubicBezTo>
                <a:cubicBezTo>
                  <a:pt x="4081" y="929"/>
                  <a:pt x="4081" y="929"/>
                  <a:pt x="4081" y="929"/>
                </a:cubicBezTo>
                <a:cubicBezTo>
                  <a:pt x="4179" y="929"/>
                  <a:pt x="4258" y="849"/>
                  <a:pt x="4258" y="752"/>
                </a:cubicBezTo>
                <a:cubicBezTo>
                  <a:pt x="4258" y="177"/>
                  <a:pt x="4258" y="177"/>
                  <a:pt x="4258" y="177"/>
                </a:cubicBezTo>
                <a:cubicBezTo>
                  <a:pt x="4258" y="79"/>
                  <a:pt x="4179" y="0"/>
                  <a:pt x="4081" y="0"/>
                </a:cubicBezTo>
                <a:cubicBezTo>
                  <a:pt x="177" y="0"/>
                  <a:pt x="177" y="0"/>
                  <a:pt x="177" y="0"/>
                </a:cubicBezTo>
                <a:cubicBezTo>
                  <a:pt x="80" y="0"/>
                  <a:pt x="0" y="79"/>
                  <a:pt x="0" y="177"/>
                </a:cubicBezTo>
                <a:lnTo>
                  <a:pt x="0" y="752"/>
                </a:lnTo>
                <a:close/>
              </a:path>
            </a:pathLst>
          </a:custGeom>
          <a:solidFill>
            <a:srgbClr val="2A404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38" name="íşḷiḓê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A4D5F7B3-84E8-4F2F-A6CD-363BBAD9574F}"/>
              </a:ext>
            </a:extLst>
          </p:cNvPr>
          <p:cNvSpPr/>
          <p:nvPr/>
        </p:nvSpPr>
        <p:spPr bwMode="auto">
          <a:xfrm>
            <a:off x="4922026" y="1997400"/>
            <a:ext cx="1335985" cy="316050"/>
          </a:xfrm>
          <a:custGeom>
            <a:avLst/>
            <a:gdLst>
              <a:gd name="T0" fmla="*/ 3066 w 3211"/>
              <a:gd name="T1" fmla="*/ 0 h 761"/>
              <a:gd name="T2" fmla="*/ 3211 w 3211"/>
              <a:gd name="T3" fmla="*/ 145 h 761"/>
              <a:gd name="T4" fmla="*/ 3211 w 3211"/>
              <a:gd name="T5" fmla="*/ 616 h 761"/>
              <a:gd name="T6" fmla="*/ 3066 w 3211"/>
              <a:gd name="T7" fmla="*/ 761 h 761"/>
              <a:gd name="T8" fmla="*/ 0 w 3211"/>
              <a:gd name="T9" fmla="*/ 761 h 761"/>
              <a:gd name="T10" fmla="*/ 0 w 3211"/>
              <a:gd name="T11" fmla="*/ 0 h 761"/>
              <a:gd name="T12" fmla="*/ 3066 w 3211"/>
              <a:gd name="T13" fmla="*/ 0 h 7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211" h="761">
                <a:moveTo>
                  <a:pt x="3066" y="0"/>
                </a:moveTo>
                <a:cubicBezTo>
                  <a:pt x="3146" y="0"/>
                  <a:pt x="3211" y="65"/>
                  <a:pt x="3211" y="145"/>
                </a:cubicBezTo>
                <a:cubicBezTo>
                  <a:pt x="3211" y="616"/>
                  <a:pt x="3211" y="616"/>
                  <a:pt x="3211" y="616"/>
                </a:cubicBezTo>
                <a:cubicBezTo>
                  <a:pt x="3211" y="696"/>
                  <a:pt x="3146" y="761"/>
                  <a:pt x="3066" y="761"/>
                </a:cubicBezTo>
                <a:cubicBezTo>
                  <a:pt x="0" y="761"/>
                  <a:pt x="0" y="761"/>
                  <a:pt x="0" y="761"/>
                </a:cubicBezTo>
                <a:cubicBezTo>
                  <a:pt x="0" y="0"/>
                  <a:pt x="0" y="0"/>
                  <a:pt x="0" y="0"/>
                </a:cubicBezTo>
                <a:lnTo>
                  <a:pt x="3066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39" name="îśliḋê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07D38683-FAAF-4BAA-A30F-6EC07CCAF078}"/>
              </a:ext>
            </a:extLst>
          </p:cNvPr>
          <p:cNvSpPr/>
          <p:nvPr/>
        </p:nvSpPr>
        <p:spPr bwMode="auto">
          <a:xfrm>
            <a:off x="4592018" y="2012355"/>
            <a:ext cx="299101" cy="278164"/>
          </a:xfrm>
          <a:custGeom>
            <a:avLst/>
            <a:gdLst>
              <a:gd name="T0" fmla="*/ 644 w 718"/>
              <a:gd name="T1" fmla="*/ 92 h 667"/>
              <a:gd name="T2" fmla="*/ 359 w 718"/>
              <a:gd name="T3" fmla="*/ 74 h 667"/>
              <a:gd name="T4" fmla="*/ 329 w 718"/>
              <a:gd name="T5" fmla="*/ 343 h 667"/>
              <a:gd name="T6" fmla="*/ 242 w 718"/>
              <a:gd name="T7" fmla="*/ 420 h 667"/>
              <a:gd name="T8" fmla="*/ 198 w 718"/>
              <a:gd name="T9" fmla="*/ 425 h 667"/>
              <a:gd name="T10" fmla="*/ 17 w 718"/>
              <a:gd name="T11" fmla="*/ 584 h 667"/>
              <a:gd name="T12" fmla="*/ 16 w 718"/>
              <a:gd name="T13" fmla="*/ 645 h 667"/>
              <a:gd name="T14" fmla="*/ 76 w 718"/>
              <a:gd name="T15" fmla="*/ 652 h 667"/>
              <a:gd name="T16" fmla="*/ 257 w 718"/>
              <a:gd name="T17" fmla="*/ 493 h 667"/>
              <a:gd name="T18" fmla="*/ 268 w 718"/>
              <a:gd name="T19" fmla="*/ 450 h 667"/>
              <a:gd name="T20" fmla="*/ 355 w 718"/>
              <a:gd name="T21" fmla="*/ 373 h 667"/>
              <a:gd name="T22" fmla="*/ 626 w 718"/>
              <a:gd name="T23" fmla="*/ 377 h 667"/>
              <a:gd name="T24" fmla="*/ 644 w 718"/>
              <a:gd name="T25" fmla="*/ 92 h 667"/>
              <a:gd name="T26" fmla="*/ 492 w 718"/>
              <a:gd name="T27" fmla="*/ 390 h 667"/>
              <a:gd name="T28" fmla="*/ 327 w 718"/>
              <a:gd name="T29" fmla="*/ 225 h 667"/>
              <a:gd name="T30" fmla="*/ 492 w 718"/>
              <a:gd name="T31" fmla="*/ 60 h 667"/>
              <a:gd name="T32" fmla="*/ 656 w 718"/>
              <a:gd name="T33" fmla="*/ 225 h 667"/>
              <a:gd name="T34" fmla="*/ 492 w 718"/>
              <a:gd name="T35" fmla="*/ 390 h 6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718" h="667">
                <a:moveTo>
                  <a:pt x="644" y="92"/>
                </a:moveTo>
                <a:cubicBezTo>
                  <a:pt x="571" y="9"/>
                  <a:pt x="443" y="0"/>
                  <a:pt x="359" y="74"/>
                </a:cubicBezTo>
                <a:cubicBezTo>
                  <a:pt x="281" y="143"/>
                  <a:pt x="269" y="260"/>
                  <a:pt x="329" y="343"/>
                </a:cubicBezTo>
                <a:cubicBezTo>
                  <a:pt x="242" y="420"/>
                  <a:pt x="242" y="420"/>
                  <a:pt x="242" y="420"/>
                </a:cubicBezTo>
                <a:cubicBezTo>
                  <a:pt x="227" y="413"/>
                  <a:pt x="210" y="415"/>
                  <a:pt x="198" y="425"/>
                </a:cubicBezTo>
                <a:cubicBezTo>
                  <a:pt x="17" y="584"/>
                  <a:pt x="17" y="584"/>
                  <a:pt x="17" y="584"/>
                </a:cubicBezTo>
                <a:cubicBezTo>
                  <a:pt x="0" y="599"/>
                  <a:pt x="0" y="626"/>
                  <a:pt x="16" y="645"/>
                </a:cubicBezTo>
                <a:cubicBezTo>
                  <a:pt x="32" y="663"/>
                  <a:pt x="59" y="667"/>
                  <a:pt x="76" y="652"/>
                </a:cubicBezTo>
                <a:cubicBezTo>
                  <a:pt x="257" y="493"/>
                  <a:pt x="257" y="493"/>
                  <a:pt x="257" y="493"/>
                </a:cubicBezTo>
                <a:cubicBezTo>
                  <a:pt x="269" y="482"/>
                  <a:pt x="273" y="465"/>
                  <a:pt x="268" y="450"/>
                </a:cubicBezTo>
                <a:cubicBezTo>
                  <a:pt x="355" y="373"/>
                  <a:pt x="355" y="373"/>
                  <a:pt x="355" y="373"/>
                </a:cubicBezTo>
                <a:cubicBezTo>
                  <a:pt x="430" y="443"/>
                  <a:pt x="547" y="447"/>
                  <a:pt x="626" y="377"/>
                </a:cubicBezTo>
                <a:cubicBezTo>
                  <a:pt x="710" y="304"/>
                  <a:pt x="718" y="176"/>
                  <a:pt x="644" y="92"/>
                </a:cubicBezTo>
                <a:close/>
                <a:moveTo>
                  <a:pt x="492" y="390"/>
                </a:moveTo>
                <a:cubicBezTo>
                  <a:pt x="401" y="390"/>
                  <a:pt x="327" y="316"/>
                  <a:pt x="327" y="225"/>
                </a:cubicBezTo>
                <a:cubicBezTo>
                  <a:pt x="327" y="134"/>
                  <a:pt x="401" y="60"/>
                  <a:pt x="492" y="60"/>
                </a:cubicBezTo>
                <a:cubicBezTo>
                  <a:pt x="583" y="60"/>
                  <a:pt x="656" y="134"/>
                  <a:pt x="656" y="225"/>
                </a:cubicBezTo>
                <a:cubicBezTo>
                  <a:pt x="656" y="316"/>
                  <a:pt x="583" y="390"/>
                  <a:pt x="492" y="39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40" name="îşḻíḓe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DD4C069E-E682-4F42-A85A-3FB137B75ED2}"/>
              </a:ext>
            </a:extLst>
          </p:cNvPr>
          <p:cNvSpPr/>
          <p:nvPr/>
        </p:nvSpPr>
        <p:spPr bwMode="auto">
          <a:xfrm>
            <a:off x="5824315" y="2115046"/>
            <a:ext cx="80758" cy="80757"/>
          </a:xfrm>
          <a:prstGeom prst="ellipse">
            <a:avLst/>
          </a:prstGeom>
          <a:solidFill>
            <a:srgbClr val="2A404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41" name="iṩliḑè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C3721B01-19A7-4D37-8E36-9020623EFB1E}"/>
              </a:ext>
            </a:extLst>
          </p:cNvPr>
          <p:cNvSpPr/>
          <p:nvPr/>
        </p:nvSpPr>
        <p:spPr bwMode="auto">
          <a:xfrm>
            <a:off x="5550139" y="2115046"/>
            <a:ext cx="80758" cy="80757"/>
          </a:xfrm>
          <a:prstGeom prst="ellipse">
            <a:avLst/>
          </a:prstGeom>
          <a:solidFill>
            <a:srgbClr val="2A404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42" name="íṧľïḓê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951C3E29-9486-47AF-B03A-6C421A649830}"/>
              </a:ext>
            </a:extLst>
          </p:cNvPr>
          <p:cNvSpPr/>
          <p:nvPr/>
        </p:nvSpPr>
        <p:spPr bwMode="auto">
          <a:xfrm>
            <a:off x="5274965" y="2115046"/>
            <a:ext cx="80758" cy="80757"/>
          </a:xfrm>
          <a:prstGeom prst="ellipse">
            <a:avLst/>
          </a:prstGeom>
          <a:solidFill>
            <a:srgbClr val="2A404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43" name="íṡḻïḓê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AAA53B8A-B652-4E50-9FCD-814F020849FA}"/>
              </a:ext>
            </a:extLst>
          </p:cNvPr>
          <p:cNvSpPr/>
          <p:nvPr/>
        </p:nvSpPr>
        <p:spPr bwMode="auto">
          <a:xfrm>
            <a:off x="5799390" y="4488911"/>
            <a:ext cx="765699" cy="181455"/>
          </a:xfrm>
          <a:custGeom>
            <a:avLst/>
            <a:gdLst>
              <a:gd name="T0" fmla="*/ 0 w 1842"/>
              <a:gd name="T1" fmla="*/ 335 h 436"/>
              <a:gd name="T2" fmla="*/ 276 w 1842"/>
              <a:gd name="T3" fmla="*/ 0 h 436"/>
              <a:gd name="T4" fmla="*/ 1566 w 1842"/>
              <a:gd name="T5" fmla="*/ 0 h 436"/>
              <a:gd name="T6" fmla="*/ 1842 w 1842"/>
              <a:gd name="T7" fmla="*/ 335 h 436"/>
              <a:gd name="T8" fmla="*/ 1842 w 1842"/>
              <a:gd name="T9" fmla="*/ 436 h 436"/>
              <a:gd name="T10" fmla="*/ 0 w 1842"/>
              <a:gd name="T11" fmla="*/ 436 h 436"/>
              <a:gd name="T12" fmla="*/ 0 w 1842"/>
              <a:gd name="T13" fmla="*/ 335 h 4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842" h="436">
                <a:moveTo>
                  <a:pt x="0" y="335"/>
                </a:moveTo>
                <a:cubicBezTo>
                  <a:pt x="0" y="150"/>
                  <a:pt x="124" y="0"/>
                  <a:pt x="276" y="0"/>
                </a:cubicBezTo>
                <a:cubicBezTo>
                  <a:pt x="1566" y="0"/>
                  <a:pt x="1566" y="0"/>
                  <a:pt x="1566" y="0"/>
                </a:cubicBezTo>
                <a:cubicBezTo>
                  <a:pt x="1718" y="0"/>
                  <a:pt x="1842" y="150"/>
                  <a:pt x="1842" y="335"/>
                </a:cubicBezTo>
                <a:cubicBezTo>
                  <a:pt x="1842" y="436"/>
                  <a:pt x="1842" y="436"/>
                  <a:pt x="1842" y="436"/>
                </a:cubicBezTo>
                <a:cubicBezTo>
                  <a:pt x="0" y="436"/>
                  <a:pt x="0" y="436"/>
                  <a:pt x="0" y="436"/>
                </a:cubicBezTo>
                <a:lnTo>
                  <a:pt x="0" y="335"/>
                </a:lnTo>
                <a:close/>
              </a:path>
            </a:pathLst>
          </a:custGeom>
          <a:solidFill>
            <a:srgbClr val="10151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44" name="íšḷîḓe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7906B372-6DC4-4314-8401-EB9897CA1E84}"/>
              </a:ext>
            </a:extLst>
          </p:cNvPr>
          <p:cNvSpPr/>
          <p:nvPr/>
        </p:nvSpPr>
        <p:spPr bwMode="auto">
          <a:xfrm>
            <a:off x="5799390" y="4670366"/>
            <a:ext cx="765699" cy="310068"/>
          </a:xfrm>
          <a:custGeom>
            <a:avLst/>
            <a:gdLst>
              <a:gd name="T0" fmla="*/ 1842 w 1842"/>
              <a:gd name="T1" fmla="*/ 0 h 747"/>
              <a:gd name="T2" fmla="*/ 1842 w 1842"/>
              <a:gd name="T3" fmla="*/ 412 h 747"/>
              <a:gd name="T4" fmla="*/ 1566 w 1842"/>
              <a:gd name="T5" fmla="*/ 747 h 747"/>
              <a:gd name="T6" fmla="*/ 276 w 1842"/>
              <a:gd name="T7" fmla="*/ 747 h 747"/>
              <a:gd name="T8" fmla="*/ 0 w 1842"/>
              <a:gd name="T9" fmla="*/ 412 h 747"/>
              <a:gd name="T10" fmla="*/ 0 w 1842"/>
              <a:gd name="T11" fmla="*/ 0 h 747"/>
              <a:gd name="T12" fmla="*/ 1842 w 1842"/>
              <a:gd name="T13" fmla="*/ 0 h 7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842" h="747">
                <a:moveTo>
                  <a:pt x="1842" y="0"/>
                </a:moveTo>
                <a:cubicBezTo>
                  <a:pt x="1842" y="412"/>
                  <a:pt x="1842" y="412"/>
                  <a:pt x="1842" y="412"/>
                </a:cubicBezTo>
                <a:cubicBezTo>
                  <a:pt x="1842" y="597"/>
                  <a:pt x="1718" y="747"/>
                  <a:pt x="1566" y="747"/>
                </a:cubicBezTo>
                <a:cubicBezTo>
                  <a:pt x="276" y="747"/>
                  <a:pt x="276" y="747"/>
                  <a:pt x="276" y="747"/>
                </a:cubicBezTo>
                <a:cubicBezTo>
                  <a:pt x="124" y="747"/>
                  <a:pt x="0" y="597"/>
                  <a:pt x="0" y="412"/>
                </a:cubicBezTo>
                <a:cubicBezTo>
                  <a:pt x="0" y="0"/>
                  <a:pt x="0" y="0"/>
                  <a:pt x="0" y="0"/>
                </a:cubicBezTo>
                <a:lnTo>
                  <a:pt x="1842" y="0"/>
                </a:lnTo>
                <a:close/>
              </a:path>
            </a:pathLst>
          </a:custGeom>
          <a:solidFill>
            <a:srgbClr val="202C2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45" name="ïṡlíďè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0C8F1688-247E-4E1B-9ADD-18E8BB4188FC}"/>
              </a:ext>
            </a:extLst>
          </p:cNvPr>
          <p:cNvSpPr/>
          <p:nvPr/>
        </p:nvSpPr>
        <p:spPr bwMode="auto">
          <a:xfrm>
            <a:off x="4804380" y="2658413"/>
            <a:ext cx="2755719" cy="1945153"/>
          </a:xfrm>
          <a:custGeom>
            <a:avLst/>
            <a:gdLst>
              <a:gd name="T0" fmla="*/ 0 w 6624"/>
              <a:gd name="T1" fmla="*/ 4343 h 4677"/>
              <a:gd name="T2" fmla="*/ 335 w 6624"/>
              <a:gd name="T3" fmla="*/ 4677 h 4677"/>
              <a:gd name="T4" fmla="*/ 6289 w 6624"/>
              <a:gd name="T5" fmla="*/ 4677 h 4677"/>
              <a:gd name="T6" fmla="*/ 6624 w 6624"/>
              <a:gd name="T7" fmla="*/ 4343 h 4677"/>
              <a:gd name="T8" fmla="*/ 6624 w 6624"/>
              <a:gd name="T9" fmla="*/ 335 h 4677"/>
              <a:gd name="T10" fmla="*/ 6289 w 6624"/>
              <a:gd name="T11" fmla="*/ 0 h 4677"/>
              <a:gd name="T12" fmla="*/ 335 w 6624"/>
              <a:gd name="T13" fmla="*/ 0 h 4677"/>
              <a:gd name="T14" fmla="*/ 0 w 6624"/>
              <a:gd name="T15" fmla="*/ 335 h 4677"/>
              <a:gd name="T16" fmla="*/ 0 w 6624"/>
              <a:gd name="T17" fmla="*/ 4343 h 46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6624" h="4677">
                <a:moveTo>
                  <a:pt x="0" y="4343"/>
                </a:moveTo>
                <a:cubicBezTo>
                  <a:pt x="0" y="4527"/>
                  <a:pt x="150" y="4677"/>
                  <a:pt x="335" y="4677"/>
                </a:cubicBezTo>
                <a:cubicBezTo>
                  <a:pt x="6289" y="4677"/>
                  <a:pt x="6289" y="4677"/>
                  <a:pt x="6289" y="4677"/>
                </a:cubicBezTo>
                <a:cubicBezTo>
                  <a:pt x="6474" y="4677"/>
                  <a:pt x="6624" y="4527"/>
                  <a:pt x="6624" y="4343"/>
                </a:cubicBezTo>
                <a:cubicBezTo>
                  <a:pt x="6624" y="335"/>
                  <a:pt x="6624" y="335"/>
                  <a:pt x="6624" y="335"/>
                </a:cubicBezTo>
                <a:cubicBezTo>
                  <a:pt x="6624" y="150"/>
                  <a:pt x="6474" y="0"/>
                  <a:pt x="6289" y="0"/>
                </a:cubicBezTo>
                <a:cubicBezTo>
                  <a:pt x="335" y="0"/>
                  <a:pt x="335" y="0"/>
                  <a:pt x="335" y="0"/>
                </a:cubicBezTo>
                <a:cubicBezTo>
                  <a:pt x="150" y="0"/>
                  <a:pt x="0" y="150"/>
                  <a:pt x="0" y="335"/>
                </a:cubicBezTo>
                <a:cubicBezTo>
                  <a:pt x="0" y="4343"/>
                  <a:pt x="0" y="4343"/>
                  <a:pt x="0" y="4343"/>
                </a:cubicBezTo>
              </a:path>
            </a:pathLst>
          </a:custGeom>
          <a:solidFill>
            <a:srgbClr val="2A404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46" name="îšlíḓê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70569131-5CA4-49E8-ABD7-081C15DFE735}"/>
              </a:ext>
            </a:extLst>
          </p:cNvPr>
          <p:cNvSpPr/>
          <p:nvPr/>
        </p:nvSpPr>
        <p:spPr bwMode="auto">
          <a:xfrm>
            <a:off x="5435483" y="4857803"/>
            <a:ext cx="1492515" cy="246259"/>
          </a:xfrm>
          <a:custGeom>
            <a:avLst/>
            <a:gdLst>
              <a:gd name="T0" fmla="*/ 366 w 1497"/>
              <a:gd name="T1" fmla="*/ 0 h 247"/>
              <a:gd name="T2" fmla="*/ 1132 w 1497"/>
              <a:gd name="T3" fmla="*/ 0 h 247"/>
              <a:gd name="T4" fmla="*/ 1497 w 1497"/>
              <a:gd name="T5" fmla="*/ 247 h 247"/>
              <a:gd name="T6" fmla="*/ 0 w 1497"/>
              <a:gd name="T7" fmla="*/ 247 h 247"/>
              <a:gd name="T8" fmla="*/ 366 w 1497"/>
              <a:gd name="T9" fmla="*/ 0 h 2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497" h="247">
                <a:moveTo>
                  <a:pt x="366" y="0"/>
                </a:moveTo>
                <a:lnTo>
                  <a:pt x="1132" y="0"/>
                </a:lnTo>
                <a:lnTo>
                  <a:pt x="1497" y="247"/>
                </a:lnTo>
                <a:lnTo>
                  <a:pt x="0" y="247"/>
                </a:lnTo>
                <a:lnTo>
                  <a:pt x="366" y="0"/>
                </a:lnTo>
                <a:close/>
              </a:path>
            </a:pathLst>
          </a:custGeom>
          <a:solidFill>
            <a:srgbClr val="2A404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47" name="îṡľíḓê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A3BCE6FC-BD77-4F22-A811-247E21ACE210}"/>
              </a:ext>
            </a:extLst>
          </p:cNvPr>
          <p:cNvSpPr/>
          <p:nvPr/>
        </p:nvSpPr>
        <p:spPr bwMode="auto">
          <a:xfrm>
            <a:off x="4898098" y="2770078"/>
            <a:ext cx="2554325" cy="1655025"/>
          </a:xfrm>
          <a:custGeom>
            <a:avLst/>
            <a:gdLst>
              <a:gd name="T0" fmla="*/ 6116 w 6141"/>
              <a:gd name="T1" fmla="*/ 0 h 3978"/>
              <a:gd name="T2" fmla="*/ 6141 w 6141"/>
              <a:gd name="T3" fmla="*/ 25 h 3978"/>
              <a:gd name="T4" fmla="*/ 6141 w 6141"/>
              <a:gd name="T5" fmla="*/ 3953 h 3978"/>
              <a:gd name="T6" fmla="*/ 6116 w 6141"/>
              <a:gd name="T7" fmla="*/ 3978 h 3978"/>
              <a:gd name="T8" fmla="*/ 0 w 6141"/>
              <a:gd name="T9" fmla="*/ 0 h 3978"/>
              <a:gd name="T10" fmla="*/ 6116 w 6141"/>
              <a:gd name="T11" fmla="*/ 0 h 39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141" h="3978">
                <a:moveTo>
                  <a:pt x="6116" y="0"/>
                </a:moveTo>
                <a:cubicBezTo>
                  <a:pt x="6130" y="0"/>
                  <a:pt x="6141" y="11"/>
                  <a:pt x="6141" y="25"/>
                </a:cubicBezTo>
                <a:cubicBezTo>
                  <a:pt x="6141" y="3953"/>
                  <a:pt x="6141" y="3953"/>
                  <a:pt x="6141" y="3953"/>
                </a:cubicBezTo>
                <a:cubicBezTo>
                  <a:pt x="6141" y="3967"/>
                  <a:pt x="6130" y="3978"/>
                  <a:pt x="6116" y="3978"/>
                </a:cubicBezTo>
                <a:cubicBezTo>
                  <a:pt x="0" y="0"/>
                  <a:pt x="0" y="0"/>
                  <a:pt x="0" y="0"/>
                </a:cubicBezTo>
                <a:cubicBezTo>
                  <a:pt x="6116" y="0"/>
                  <a:pt x="6116" y="0"/>
                  <a:pt x="6116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48" name="îṥļíḑê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BBDB30DA-E548-4F1F-8627-424EB741022B}"/>
              </a:ext>
            </a:extLst>
          </p:cNvPr>
          <p:cNvSpPr/>
          <p:nvPr/>
        </p:nvSpPr>
        <p:spPr bwMode="auto">
          <a:xfrm>
            <a:off x="4878158" y="2770078"/>
            <a:ext cx="2563298" cy="1655025"/>
          </a:xfrm>
          <a:custGeom>
            <a:avLst/>
            <a:gdLst>
              <a:gd name="T0" fmla="*/ 25 w 6164"/>
              <a:gd name="T1" fmla="*/ 0 h 3978"/>
              <a:gd name="T2" fmla="*/ 48 w 6164"/>
              <a:gd name="T3" fmla="*/ 0 h 3978"/>
              <a:gd name="T4" fmla="*/ 6164 w 6164"/>
              <a:gd name="T5" fmla="*/ 3978 h 3978"/>
              <a:gd name="T6" fmla="*/ 25 w 6164"/>
              <a:gd name="T7" fmla="*/ 3978 h 3978"/>
              <a:gd name="T8" fmla="*/ 0 w 6164"/>
              <a:gd name="T9" fmla="*/ 3953 h 3978"/>
              <a:gd name="T10" fmla="*/ 0 w 6164"/>
              <a:gd name="T11" fmla="*/ 25 h 3978"/>
              <a:gd name="T12" fmla="*/ 25 w 6164"/>
              <a:gd name="T13" fmla="*/ 0 h 39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6164" h="3978">
                <a:moveTo>
                  <a:pt x="25" y="0"/>
                </a:moveTo>
                <a:cubicBezTo>
                  <a:pt x="48" y="0"/>
                  <a:pt x="48" y="0"/>
                  <a:pt x="48" y="0"/>
                </a:cubicBezTo>
                <a:cubicBezTo>
                  <a:pt x="6164" y="3978"/>
                  <a:pt x="6164" y="3978"/>
                  <a:pt x="6164" y="3978"/>
                </a:cubicBezTo>
                <a:cubicBezTo>
                  <a:pt x="25" y="3978"/>
                  <a:pt x="25" y="3978"/>
                  <a:pt x="25" y="3978"/>
                </a:cubicBezTo>
                <a:cubicBezTo>
                  <a:pt x="11" y="3978"/>
                  <a:pt x="0" y="3967"/>
                  <a:pt x="0" y="3953"/>
                </a:cubicBezTo>
                <a:cubicBezTo>
                  <a:pt x="0" y="25"/>
                  <a:pt x="0" y="25"/>
                  <a:pt x="0" y="25"/>
                </a:cubicBezTo>
                <a:cubicBezTo>
                  <a:pt x="0" y="11"/>
                  <a:pt x="11" y="0"/>
                  <a:pt x="25" y="0"/>
                </a:cubicBezTo>
              </a:path>
            </a:pathLst>
          </a:custGeom>
          <a:solidFill>
            <a:srgbClr val="EAEAE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49" name="ïŝliďê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A2424D45-E32E-40B7-A85C-AD44DDDABC9B}"/>
              </a:ext>
            </a:extLst>
          </p:cNvPr>
          <p:cNvSpPr/>
          <p:nvPr/>
        </p:nvSpPr>
        <p:spPr bwMode="auto">
          <a:xfrm>
            <a:off x="6521221" y="2208764"/>
            <a:ext cx="762708" cy="1277161"/>
          </a:xfrm>
          <a:custGeom>
            <a:avLst/>
            <a:gdLst>
              <a:gd name="T0" fmla="*/ 1040 w 1834"/>
              <a:gd name="T1" fmla="*/ 366 h 3069"/>
              <a:gd name="T2" fmla="*/ 1281 w 1834"/>
              <a:gd name="T3" fmla="*/ 1 h 3069"/>
              <a:gd name="T4" fmla="*/ 1283 w 1834"/>
              <a:gd name="T5" fmla="*/ 0 h 3069"/>
              <a:gd name="T6" fmla="*/ 1431 w 1834"/>
              <a:gd name="T7" fmla="*/ 0 h 3069"/>
              <a:gd name="T8" fmla="*/ 1834 w 1834"/>
              <a:gd name="T9" fmla="*/ 482 h 3069"/>
              <a:gd name="T10" fmla="*/ 1834 w 1834"/>
              <a:gd name="T11" fmla="*/ 482 h 3069"/>
              <a:gd name="T12" fmla="*/ 1834 w 1834"/>
              <a:gd name="T13" fmla="*/ 482 h 3069"/>
              <a:gd name="T14" fmla="*/ 1834 w 1834"/>
              <a:gd name="T15" fmla="*/ 3069 h 3069"/>
              <a:gd name="T16" fmla="*/ 40 w 1834"/>
              <a:gd name="T17" fmla="*/ 3069 h 3069"/>
              <a:gd name="T18" fmla="*/ 0 w 1834"/>
              <a:gd name="T19" fmla="*/ 213 h 3069"/>
              <a:gd name="T20" fmla="*/ 1040 w 1834"/>
              <a:gd name="T21" fmla="*/ 366 h 30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834" h="3069">
                <a:moveTo>
                  <a:pt x="1040" y="366"/>
                </a:moveTo>
                <a:cubicBezTo>
                  <a:pt x="1083" y="69"/>
                  <a:pt x="1281" y="1"/>
                  <a:pt x="1281" y="1"/>
                </a:cubicBezTo>
                <a:cubicBezTo>
                  <a:pt x="1283" y="0"/>
                  <a:pt x="1283" y="0"/>
                  <a:pt x="1283" y="0"/>
                </a:cubicBezTo>
                <a:cubicBezTo>
                  <a:pt x="1352" y="0"/>
                  <a:pt x="1403" y="0"/>
                  <a:pt x="1431" y="0"/>
                </a:cubicBezTo>
                <a:cubicBezTo>
                  <a:pt x="1767" y="0"/>
                  <a:pt x="1834" y="482"/>
                  <a:pt x="1834" y="482"/>
                </a:cubicBezTo>
                <a:cubicBezTo>
                  <a:pt x="1834" y="482"/>
                  <a:pt x="1834" y="482"/>
                  <a:pt x="1834" y="482"/>
                </a:cubicBezTo>
                <a:cubicBezTo>
                  <a:pt x="1834" y="482"/>
                  <a:pt x="1834" y="482"/>
                  <a:pt x="1834" y="482"/>
                </a:cubicBezTo>
                <a:cubicBezTo>
                  <a:pt x="1834" y="3069"/>
                  <a:pt x="1834" y="3069"/>
                  <a:pt x="1834" y="3069"/>
                </a:cubicBezTo>
                <a:cubicBezTo>
                  <a:pt x="40" y="3069"/>
                  <a:pt x="40" y="3069"/>
                  <a:pt x="40" y="3069"/>
                </a:cubicBezTo>
                <a:cubicBezTo>
                  <a:pt x="0" y="213"/>
                  <a:pt x="0" y="213"/>
                  <a:pt x="0" y="213"/>
                </a:cubicBezTo>
                <a:lnTo>
                  <a:pt x="1040" y="366"/>
                </a:lnTo>
                <a:close/>
              </a:path>
            </a:pathLst>
          </a:custGeom>
          <a:solidFill>
            <a:srgbClr val="8CB7B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50" name="íṥḷide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004043B6-274A-4042-A123-733FD7090088}"/>
              </a:ext>
            </a:extLst>
          </p:cNvPr>
          <p:cNvSpPr/>
          <p:nvPr/>
        </p:nvSpPr>
        <p:spPr bwMode="auto">
          <a:xfrm>
            <a:off x="5231097" y="2208764"/>
            <a:ext cx="1823521" cy="2171473"/>
          </a:xfrm>
          <a:custGeom>
            <a:avLst/>
            <a:gdLst>
              <a:gd name="T0" fmla="*/ 3185 w 4383"/>
              <a:gd name="T1" fmla="*/ 4743 h 5221"/>
              <a:gd name="T2" fmla="*/ 0 w 4383"/>
              <a:gd name="T3" fmla="*/ 4743 h 5221"/>
              <a:gd name="T4" fmla="*/ 0 w 4383"/>
              <a:gd name="T5" fmla="*/ 396 h 5221"/>
              <a:gd name="T6" fmla="*/ 401 w 4383"/>
              <a:gd name="T7" fmla="*/ 0 h 5221"/>
              <a:gd name="T8" fmla="*/ 524 w 4383"/>
              <a:gd name="T9" fmla="*/ 0 h 5221"/>
              <a:gd name="T10" fmla="*/ 4128 w 4383"/>
              <a:gd name="T11" fmla="*/ 0 h 5221"/>
              <a:gd name="T12" fmla="*/ 4128 w 4383"/>
              <a:gd name="T13" fmla="*/ 0 h 5221"/>
              <a:gd name="T14" fmla="*/ 4383 w 4383"/>
              <a:gd name="T15" fmla="*/ 0 h 5221"/>
              <a:gd name="T16" fmla="*/ 4381 w 4383"/>
              <a:gd name="T17" fmla="*/ 1 h 5221"/>
              <a:gd name="T18" fmla="*/ 4132 w 4383"/>
              <a:gd name="T19" fmla="*/ 482 h 5221"/>
              <a:gd name="T20" fmla="*/ 4126 w 4383"/>
              <a:gd name="T21" fmla="*/ 482 h 5221"/>
              <a:gd name="T22" fmla="*/ 4126 w 4383"/>
              <a:gd name="T23" fmla="*/ 577 h 5221"/>
              <a:gd name="T24" fmla="*/ 4126 w 4383"/>
              <a:gd name="T25" fmla="*/ 4822 h 5221"/>
              <a:gd name="T26" fmla="*/ 4126 w 4383"/>
              <a:gd name="T27" fmla="*/ 4825 h 5221"/>
              <a:gd name="T28" fmla="*/ 3725 w 4383"/>
              <a:gd name="T29" fmla="*/ 5221 h 5221"/>
              <a:gd name="T30" fmla="*/ 3602 w 4383"/>
              <a:gd name="T31" fmla="*/ 5221 h 5221"/>
              <a:gd name="T32" fmla="*/ 3185 w 4383"/>
              <a:gd name="T33" fmla="*/ 4743 h 52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4383" h="5221">
                <a:moveTo>
                  <a:pt x="3185" y="4743"/>
                </a:moveTo>
                <a:cubicBezTo>
                  <a:pt x="0" y="4743"/>
                  <a:pt x="0" y="4743"/>
                  <a:pt x="0" y="4743"/>
                </a:cubicBezTo>
                <a:cubicBezTo>
                  <a:pt x="0" y="396"/>
                  <a:pt x="0" y="396"/>
                  <a:pt x="0" y="396"/>
                </a:cubicBezTo>
                <a:cubicBezTo>
                  <a:pt x="5" y="361"/>
                  <a:pt x="60" y="34"/>
                  <a:pt x="401" y="0"/>
                </a:cubicBezTo>
                <a:cubicBezTo>
                  <a:pt x="524" y="0"/>
                  <a:pt x="524" y="0"/>
                  <a:pt x="524" y="0"/>
                </a:cubicBezTo>
                <a:cubicBezTo>
                  <a:pt x="4128" y="0"/>
                  <a:pt x="4128" y="0"/>
                  <a:pt x="4128" y="0"/>
                </a:cubicBezTo>
                <a:cubicBezTo>
                  <a:pt x="4128" y="0"/>
                  <a:pt x="4128" y="0"/>
                  <a:pt x="4128" y="0"/>
                </a:cubicBezTo>
                <a:cubicBezTo>
                  <a:pt x="4228" y="0"/>
                  <a:pt x="4315" y="0"/>
                  <a:pt x="4383" y="0"/>
                </a:cubicBezTo>
                <a:cubicBezTo>
                  <a:pt x="4381" y="1"/>
                  <a:pt x="4381" y="1"/>
                  <a:pt x="4381" y="1"/>
                </a:cubicBezTo>
                <a:cubicBezTo>
                  <a:pt x="4381" y="1"/>
                  <a:pt x="4132" y="86"/>
                  <a:pt x="4132" y="482"/>
                </a:cubicBezTo>
                <a:cubicBezTo>
                  <a:pt x="4126" y="482"/>
                  <a:pt x="4126" y="482"/>
                  <a:pt x="4126" y="482"/>
                </a:cubicBezTo>
                <a:cubicBezTo>
                  <a:pt x="4126" y="577"/>
                  <a:pt x="4126" y="577"/>
                  <a:pt x="4126" y="577"/>
                </a:cubicBezTo>
                <a:cubicBezTo>
                  <a:pt x="4126" y="4822"/>
                  <a:pt x="4126" y="4822"/>
                  <a:pt x="4126" y="4822"/>
                </a:cubicBezTo>
                <a:cubicBezTo>
                  <a:pt x="4126" y="4822"/>
                  <a:pt x="4126" y="4823"/>
                  <a:pt x="4126" y="4825"/>
                </a:cubicBezTo>
                <a:cubicBezTo>
                  <a:pt x="4121" y="4860"/>
                  <a:pt x="4066" y="5187"/>
                  <a:pt x="3725" y="5221"/>
                </a:cubicBezTo>
                <a:cubicBezTo>
                  <a:pt x="3602" y="5221"/>
                  <a:pt x="3602" y="5221"/>
                  <a:pt x="3602" y="5221"/>
                </a:cubicBezTo>
                <a:cubicBezTo>
                  <a:pt x="3162" y="5182"/>
                  <a:pt x="3185" y="4743"/>
                  <a:pt x="3185" y="4743"/>
                </a:cubicBezTo>
              </a:path>
            </a:pathLst>
          </a:custGeom>
          <a:solidFill>
            <a:srgbClr val="A8DEE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51" name="işḻiḋê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FD20D1F2-4C03-4D07-AC56-B2D012D77EBF}"/>
              </a:ext>
            </a:extLst>
          </p:cNvPr>
          <p:cNvSpPr/>
          <p:nvPr/>
        </p:nvSpPr>
        <p:spPr bwMode="auto">
          <a:xfrm>
            <a:off x="4898098" y="4181834"/>
            <a:ext cx="1869383" cy="209371"/>
          </a:xfrm>
          <a:custGeom>
            <a:avLst/>
            <a:gdLst>
              <a:gd name="T0" fmla="*/ 3989 w 4494"/>
              <a:gd name="T1" fmla="*/ 0 h 503"/>
              <a:gd name="T2" fmla="*/ 0 w 4494"/>
              <a:gd name="T3" fmla="*/ 0 h 503"/>
              <a:gd name="T4" fmla="*/ 403 w 4494"/>
              <a:gd name="T5" fmla="*/ 482 h 503"/>
              <a:gd name="T6" fmla="*/ 4494 w 4494"/>
              <a:gd name="T7" fmla="*/ 482 h 503"/>
              <a:gd name="T8" fmla="*/ 3989 w 4494"/>
              <a:gd name="T9" fmla="*/ 0 h 5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494" h="503">
                <a:moveTo>
                  <a:pt x="3989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67" y="482"/>
                  <a:pt x="403" y="482"/>
                </a:cubicBezTo>
                <a:cubicBezTo>
                  <a:pt x="739" y="482"/>
                  <a:pt x="4494" y="482"/>
                  <a:pt x="4494" y="482"/>
                </a:cubicBezTo>
                <a:cubicBezTo>
                  <a:pt x="4494" y="482"/>
                  <a:pt x="3987" y="503"/>
                  <a:pt x="3989" y="0"/>
                </a:cubicBezTo>
                <a:close/>
              </a:path>
            </a:pathLst>
          </a:custGeom>
          <a:solidFill>
            <a:srgbClr val="8CB7B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52" name="îsļidè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FB4258E0-F420-4608-A17B-954D39E47358}"/>
              </a:ext>
            </a:extLst>
          </p:cNvPr>
          <p:cNvSpPr/>
          <p:nvPr/>
        </p:nvSpPr>
        <p:spPr bwMode="auto">
          <a:xfrm>
            <a:off x="5963896" y="2424117"/>
            <a:ext cx="835489" cy="45862"/>
          </a:xfrm>
          <a:prstGeom prst="rect">
            <a:avLst/>
          </a:prstGeom>
          <a:solidFill>
            <a:srgbClr val="F1F9F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53" name="îs1ïďe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DA3872F3-800D-47F4-B7FC-66958092B182}"/>
              </a:ext>
            </a:extLst>
          </p:cNvPr>
          <p:cNvSpPr/>
          <p:nvPr/>
        </p:nvSpPr>
        <p:spPr bwMode="auto">
          <a:xfrm>
            <a:off x="5815342" y="2560707"/>
            <a:ext cx="835489" cy="45862"/>
          </a:xfrm>
          <a:prstGeom prst="rect">
            <a:avLst/>
          </a:prstGeom>
          <a:solidFill>
            <a:srgbClr val="F1F9F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54" name="îṩḷíḍe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4B511BBB-ECC7-48E2-95DA-773844D1E204}"/>
              </a:ext>
            </a:extLst>
          </p:cNvPr>
          <p:cNvSpPr/>
          <p:nvPr/>
        </p:nvSpPr>
        <p:spPr bwMode="auto">
          <a:xfrm>
            <a:off x="5529202" y="2560707"/>
            <a:ext cx="185443" cy="45862"/>
          </a:xfrm>
          <a:prstGeom prst="rect">
            <a:avLst/>
          </a:prstGeom>
          <a:solidFill>
            <a:srgbClr val="F1F9F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55" name="iŝḻíďe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8CA8419E-1BFE-4D7F-BEB2-1BD7672AFC14}"/>
              </a:ext>
            </a:extLst>
          </p:cNvPr>
          <p:cNvSpPr/>
          <p:nvPr/>
        </p:nvSpPr>
        <p:spPr bwMode="auto">
          <a:xfrm>
            <a:off x="5683737" y="2697296"/>
            <a:ext cx="834493" cy="45862"/>
          </a:xfrm>
          <a:prstGeom prst="rect">
            <a:avLst/>
          </a:prstGeom>
          <a:solidFill>
            <a:srgbClr val="F1F9F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56" name="iŝlidê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6F3B663D-9099-400B-AB27-F372CC2F3AD2}"/>
              </a:ext>
            </a:extLst>
          </p:cNvPr>
          <p:cNvSpPr/>
          <p:nvPr/>
        </p:nvSpPr>
        <p:spPr bwMode="auto">
          <a:xfrm>
            <a:off x="5963896" y="2833886"/>
            <a:ext cx="835489" cy="46859"/>
          </a:xfrm>
          <a:prstGeom prst="rect">
            <a:avLst/>
          </a:prstGeom>
          <a:solidFill>
            <a:srgbClr val="F1F9F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57" name="iṥľïďé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901581C2-96A6-4D64-B567-E65369E5B257}"/>
              </a:ext>
            </a:extLst>
          </p:cNvPr>
          <p:cNvSpPr/>
          <p:nvPr/>
        </p:nvSpPr>
        <p:spPr bwMode="auto">
          <a:xfrm>
            <a:off x="5614944" y="2833886"/>
            <a:ext cx="283149" cy="46859"/>
          </a:xfrm>
          <a:prstGeom prst="rect">
            <a:avLst/>
          </a:prstGeom>
          <a:solidFill>
            <a:srgbClr val="F1F9F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58" name="íšḷïḍé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B79A3D3D-4572-48D1-8C56-5593F86A61CE}"/>
              </a:ext>
            </a:extLst>
          </p:cNvPr>
          <p:cNvSpPr/>
          <p:nvPr/>
        </p:nvSpPr>
        <p:spPr bwMode="auto">
          <a:xfrm>
            <a:off x="5393609" y="3508857"/>
            <a:ext cx="360915" cy="59820"/>
          </a:xfrm>
          <a:prstGeom prst="rect">
            <a:avLst/>
          </a:prstGeom>
          <a:solidFill>
            <a:srgbClr val="F1F9F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59" name="îṥļíḍé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309BD841-67DC-4C6D-B83E-68A3B5DA6449}"/>
              </a:ext>
            </a:extLst>
          </p:cNvPr>
          <p:cNvSpPr/>
          <p:nvPr/>
        </p:nvSpPr>
        <p:spPr bwMode="auto">
          <a:xfrm>
            <a:off x="5393609" y="3508857"/>
            <a:ext cx="360915" cy="598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60" name="îšľïďé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3E30BD4A-6410-4F64-B3FB-971312CA6B97}"/>
              </a:ext>
            </a:extLst>
          </p:cNvPr>
          <p:cNvSpPr/>
          <p:nvPr/>
        </p:nvSpPr>
        <p:spPr bwMode="auto">
          <a:xfrm>
            <a:off x="5401585" y="3928595"/>
            <a:ext cx="835489" cy="45862"/>
          </a:xfrm>
          <a:prstGeom prst="rect">
            <a:avLst/>
          </a:prstGeom>
          <a:solidFill>
            <a:srgbClr val="F1F9F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61" name="ïSlíḓè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9235D696-55C1-4E1B-83A6-FD9ACB2D5533}"/>
              </a:ext>
            </a:extLst>
          </p:cNvPr>
          <p:cNvSpPr/>
          <p:nvPr/>
        </p:nvSpPr>
        <p:spPr bwMode="auto">
          <a:xfrm>
            <a:off x="6303874" y="3928595"/>
            <a:ext cx="282152" cy="45862"/>
          </a:xfrm>
          <a:prstGeom prst="rect">
            <a:avLst/>
          </a:prstGeom>
          <a:solidFill>
            <a:srgbClr val="F1F9F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62" name="iśḻíďè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844E2CD4-B741-46CC-8898-A4227A64BDFC}"/>
              </a:ext>
            </a:extLst>
          </p:cNvPr>
          <p:cNvSpPr/>
          <p:nvPr/>
        </p:nvSpPr>
        <p:spPr bwMode="auto">
          <a:xfrm>
            <a:off x="5963896" y="4065185"/>
            <a:ext cx="835489" cy="46859"/>
          </a:xfrm>
          <a:prstGeom prst="rect">
            <a:avLst/>
          </a:prstGeom>
          <a:solidFill>
            <a:srgbClr val="F1F9F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63" name="ïšľiďé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3E320488-ACFC-472B-8EB9-E0DF9407FF05}"/>
              </a:ext>
            </a:extLst>
          </p:cNvPr>
          <p:cNvSpPr/>
          <p:nvPr/>
        </p:nvSpPr>
        <p:spPr bwMode="auto">
          <a:xfrm>
            <a:off x="6121422" y="4472959"/>
            <a:ext cx="100698" cy="101694"/>
          </a:xfrm>
          <a:prstGeom prst="ellipse">
            <a:avLst/>
          </a:prstGeom>
          <a:solidFill>
            <a:srgbClr val="B7B7B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64" name="í$liḓè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DF633288-E64C-485F-B6D2-F4997E3800C7}"/>
              </a:ext>
            </a:extLst>
          </p:cNvPr>
          <p:cNvSpPr/>
          <p:nvPr/>
        </p:nvSpPr>
        <p:spPr bwMode="auto">
          <a:xfrm>
            <a:off x="7108456" y="4117029"/>
            <a:ext cx="854433" cy="854431"/>
          </a:xfrm>
          <a:prstGeom prst="ellipse">
            <a:avLst/>
          </a:prstGeom>
          <a:solidFill>
            <a:srgbClr val="2A404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65" name="îṧľîḓè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17EB5500-CE8C-4318-AA8C-078097AFDF3E}"/>
              </a:ext>
            </a:extLst>
          </p:cNvPr>
          <p:cNvSpPr/>
          <p:nvPr/>
        </p:nvSpPr>
        <p:spPr bwMode="auto">
          <a:xfrm>
            <a:off x="7067579" y="4075155"/>
            <a:ext cx="936187" cy="937183"/>
          </a:xfrm>
          <a:custGeom>
            <a:avLst/>
            <a:gdLst>
              <a:gd name="T0" fmla="*/ 1126 w 2252"/>
              <a:gd name="T1" fmla="*/ 99 h 2252"/>
              <a:gd name="T2" fmla="*/ 2153 w 2252"/>
              <a:gd name="T3" fmla="*/ 1126 h 2252"/>
              <a:gd name="T4" fmla="*/ 1126 w 2252"/>
              <a:gd name="T5" fmla="*/ 2153 h 2252"/>
              <a:gd name="T6" fmla="*/ 99 w 2252"/>
              <a:gd name="T7" fmla="*/ 1126 h 2252"/>
              <a:gd name="T8" fmla="*/ 1126 w 2252"/>
              <a:gd name="T9" fmla="*/ 99 h 2252"/>
              <a:gd name="T10" fmla="*/ 1126 w 2252"/>
              <a:gd name="T11" fmla="*/ 0 h 2252"/>
              <a:gd name="T12" fmla="*/ 688 w 2252"/>
              <a:gd name="T13" fmla="*/ 89 h 2252"/>
              <a:gd name="T14" fmla="*/ 330 w 2252"/>
              <a:gd name="T15" fmla="*/ 330 h 2252"/>
              <a:gd name="T16" fmla="*/ 89 w 2252"/>
              <a:gd name="T17" fmla="*/ 688 h 2252"/>
              <a:gd name="T18" fmla="*/ 0 w 2252"/>
              <a:gd name="T19" fmla="*/ 1126 h 2252"/>
              <a:gd name="T20" fmla="*/ 89 w 2252"/>
              <a:gd name="T21" fmla="*/ 1565 h 2252"/>
              <a:gd name="T22" fmla="*/ 330 w 2252"/>
              <a:gd name="T23" fmla="*/ 1922 h 2252"/>
              <a:gd name="T24" fmla="*/ 688 w 2252"/>
              <a:gd name="T25" fmla="*/ 2164 h 2252"/>
              <a:gd name="T26" fmla="*/ 1126 w 2252"/>
              <a:gd name="T27" fmla="*/ 2252 h 2252"/>
              <a:gd name="T28" fmla="*/ 1565 w 2252"/>
              <a:gd name="T29" fmla="*/ 2164 h 2252"/>
              <a:gd name="T30" fmla="*/ 1922 w 2252"/>
              <a:gd name="T31" fmla="*/ 1922 h 2252"/>
              <a:gd name="T32" fmla="*/ 2164 w 2252"/>
              <a:gd name="T33" fmla="*/ 1565 h 2252"/>
              <a:gd name="T34" fmla="*/ 2252 w 2252"/>
              <a:gd name="T35" fmla="*/ 1126 h 2252"/>
              <a:gd name="T36" fmla="*/ 2164 w 2252"/>
              <a:gd name="T37" fmla="*/ 688 h 2252"/>
              <a:gd name="T38" fmla="*/ 1922 w 2252"/>
              <a:gd name="T39" fmla="*/ 330 h 2252"/>
              <a:gd name="T40" fmla="*/ 1565 w 2252"/>
              <a:gd name="T41" fmla="*/ 89 h 2252"/>
              <a:gd name="T42" fmla="*/ 1126 w 2252"/>
              <a:gd name="T43" fmla="*/ 0 h 22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2252" h="2252">
                <a:moveTo>
                  <a:pt x="1126" y="99"/>
                </a:moveTo>
                <a:cubicBezTo>
                  <a:pt x="1693" y="99"/>
                  <a:pt x="2153" y="559"/>
                  <a:pt x="2153" y="1126"/>
                </a:cubicBezTo>
                <a:cubicBezTo>
                  <a:pt x="2153" y="1693"/>
                  <a:pt x="1693" y="2153"/>
                  <a:pt x="1126" y="2153"/>
                </a:cubicBezTo>
                <a:cubicBezTo>
                  <a:pt x="559" y="2153"/>
                  <a:pt x="99" y="1693"/>
                  <a:pt x="99" y="1126"/>
                </a:cubicBezTo>
                <a:cubicBezTo>
                  <a:pt x="99" y="559"/>
                  <a:pt x="559" y="99"/>
                  <a:pt x="1126" y="99"/>
                </a:cubicBezTo>
                <a:moveTo>
                  <a:pt x="1126" y="0"/>
                </a:moveTo>
                <a:cubicBezTo>
                  <a:pt x="974" y="0"/>
                  <a:pt x="827" y="30"/>
                  <a:pt x="688" y="89"/>
                </a:cubicBezTo>
                <a:cubicBezTo>
                  <a:pt x="554" y="146"/>
                  <a:pt x="433" y="227"/>
                  <a:pt x="330" y="330"/>
                </a:cubicBezTo>
                <a:cubicBezTo>
                  <a:pt x="227" y="433"/>
                  <a:pt x="146" y="554"/>
                  <a:pt x="89" y="688"/>
                </a:cubicBezTo>
                <a:cubicBezTo>
                  <a:pt x="30" y="827"/>
                  <a:pt x="0" y="974"/>
                  <a:pt x="0" y="1126"/>
                </a:cubicBezTo>
                <a:cubicBezTo>
                  <a:pt x="0" y="1278"/>
                  <a:pt x="30" y="1426"/>
                  <a:pt x="89" y="1565"/>
                </a:cubicBezTo>
                <a:cubicBezTo>
                  <a:pt x="146" y="1699"/>
                  <a:pt x="227" y="1819"/>
                  <a:pt x="330" y="1922"/>
                </a:cubicBezTo>
                <a:cubicBezTo>
                  <a:pt x="433" y="2026"/>
                  <a:pt x="554" y="2107"/>
                  <a:pt x="688" y="2164"/>
                </a:cubicBezTo>
                <a:cubicBezTo>
                  <a:pt x="827" y="2222"/>
                  <a:pt x="974" y="2252"/>
                  <a:pt x="1126" y="2252"/>
                </a:cubicBezTo>
                <a:cubicBezTo>
                  <a:pt x="1278" y="2252"/>
                  <a:pt x="1426" y="2222"/>
                  <a:pt x="1565" y="2164"/>
                </a:cubicBezTo>
                <a:cubicBezTo>
                  <a:pt x="1699" y="2107"/>
                  <a:pt x="1819" y="2026"/>
                  <a:pt x="1922" y="1922"/>
                </a:cubicBezTo>
                <a:cubicBezTo>
                  <a:pt x="2026" y="1819"/>
                  <a:pt x="2107" y="1699"/>
                  <a:pt x="2164" y="1565"/>
                </a:cubicBezTo>
                <a:cubicBezTo>
                  <a:pt x="2222" y="1426"/>
                  <a:pt x="2252" y="1278"/>
                  <a:pt x="2252" y="1126"/>
                </a:cubicBezTo>
                <a:cubicBezTo>
                  <a:pt x="2252" y="974"/>
                  <a:pt x="2222" y="827"/>
                  <a:pt x="2164" y="688"/>
                </a:cubicBezTo>
                <a:cubicBezTo>
                  <a:pt x="2107" y="554"/>
                  <a:pt x="2026" y="433"/>
                  <a:pt x="1922" y="330"/>
                </a:cubicBezTo>
                <a:cubicBezTo>
                  <a:pt x="1819" y="227"/>
                  <a:pt x="1699" y="146"/>
                  <a:pt x="1565" y="89"/>
                </a:cubicBezTo>
                <a:cubicBezTo>
                  <a:pt x="1426" y="30"/>
                  <a:pt x="1278" y="0"/>
                  <a:pt x="1126" y="0"/>
                </a:cubicBezTo>
                <a:close/>
              </a:path>
            </a:pathLst>
          </a:custGeom>
          <a:solidFill>
            <a:srgbClr val="202C2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66" name="íśļïďê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F0BF39CD-42D6-4E69-B006-3E27C63798DC}"/>
              </a:ext>
            </a:extLst>
          </p:cNvPr>
          <p:cNvSpPr/>
          <p:nvPr/>
        </p:nvSpPr>
        <p:spPr bwMode="auto">
          <a:xfrm>
            <a:off x="7227099" y="4244645"/>
            <a:ext cx="567296" cy="589229"/>
          </a:xfrm>
          <a:custGeom>
            <a:avLst/>
            <a:gdLst>
              <a:gd name="T0" fmla="*/ 342 w 1364"/>
              <a:gd name="T1" fmla="*/ 1185 h 1417"/>
              <a:gd name="T2" fmla="*/ 271 w 1364"/>
              <a:gd name="T3" fmla="*/ 1063 h 1417"/>
              <a:gd name="T4" fmla="*/ 199 w 1364"/>
              <a:gd name="T5" fmla="*/ 1044 h 1417"/>
              <a:gd name="T6" fmla="*/ 0 w 1364"/>
              <a:gd name="T7" fmla="*/ 1159 h 1417"/>
              <a:gd name="T8" fmla="*/ 122 w 1364"/>
              <a:gd name="T9" fmla="*/ 946 h 1417"/>
              <a:gd name="T10" fmla="*/ 316 w 1364"/>
              <a:gd name="T11" fmla="*/ 924 h 1417"/>
              <a:gd name="T12" fmla="*/ 350 w 1364"/>
              <a:gd name="T13" fmla="*/ 900 h 1417"/>
              <a:gd name="T14" fmla="*/ 649 w 1364"/>
              <a:gd name="T15" fmla="*/ 589 h 1417"/>
              <a:gd name="T16" fmla="*/ 649 w 1364"/>
              <a:gd name="T17" fmla="*/ 589 h 1417"/>
              <a:gd name="T18" fmla="*/ 859 w 1364"/>
              <a:gd name="T19" fmla="*/ 370 h 1417"/>
              <a:gd name="T20" fmla="*/ 883 w 1364"/>
              <a:gd name="T21" fmla="*/ 331 h 1417"/>
              <a:gd name="T22" fmla="*/ 995 w 1364"/>
              <a:gd name="T23" fmla="*/ 46 h 1417"/>
              <a:gd name="T24" fmla="*/ 1240 w 1364"/>
              <a:gd name="T25" fmla="*/ 46 h 1417"/>
              <a:gd name="T26" fmla="*/ 1041 w 1364"/>
              <a:gd name="T27" fmla="*/ 161 h 1417"/>
              <a:gd name="T28" fmla="*/ 1022 w 1364"/>
              <a:gd name="T29" fmla="*/ 233 h 1417"/>
              <a:gd name="T30" fmla="*/ 1092 w 1364"/>
              <a:gd name="T31" fmla="*/ 355 h 1417"/>
              <a:gd name="T32" fmla="*/ 1165 w 1364"/>
              <a:gd name="T33" fmla="*/ 374 h 1417"/>
              <a:gd name="T34" fmla="*/ 1364 w 1364"/>
              <a:gd name="T35" fmla="*/ 258 h 1417"/>
              <a:gd name="T36" fmla="*/ 1241 w 1364"/>
              <a:gd name="T37" fmla="*/ 471 h 1417"/>
              <a:gd name="T38" fmla="*/ 1048 w 1364"/>
              <a:gd name="T39" fmla="*/ 494 h 1417"/>
              <a:gd name="T40" fmla="*/ 1013 w 1364"/>
              <a:gd name="T41" fmla="*/ 518 h 1417"/>
              <a:gd name="T42" fmla="*/ 715 w 1364"/>
              <a:gd name="T43" fmla="*/ 828 h 1417"/>
              <a:gd name="T44" fmla="*/ 715 w 1364"/>
              <a:gd name="T45" fmla="*/ 828 h 1417"/>
              <a:gd name="T46" fmla="*/ 504 w 1364"/>
              <a:gd name="T47" fmla="*/ 1048 h 1417"/>
              <a:gd name="T48" fmla="*/ 481 w 1364"/>
              <a:gd name="T49" fmla="*/ 1087 h 1417"/>
              <a:gd name="T50" fmla="*/ 369 w 1364"/>
              <a:gd name="T51" fmla="*/ 1372 h 1417"/>
              <a:gd name="T52" fmla="*/ 123 w 1364"/>
              <a:gd name="T53" fmla="*/ 1372 h 1417"/>
              <a:gd name="T54" fmla="*/ 323 w 1364"/>
              <a:gd name="T55" fmla="*/ 1257 h 1417"/>
              <a:gd name="T56" fmla="*/ 342 w 1364"/>
              <a:gd name="T57" fmla="*/ 1185 h 14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364" h="1417">
                <a:moveTo>
                  <a:pt x="342" y="1185"/>
                </a:moveTo>
                <a:cubicBezTo>
                  <a:pt x="271" y="1063"/>
                  <a:pt x="271" y="1063"/>
                  <a:pt x="271" y="1063"/>
                </a:cubicBezTo>
                <a:cubicBezTo>
                  <a:pt x="257" y="1038"/>
                  <a:pt x="224" y="1029"/>
                  <a:pt x="199" y="1044"/>
                </a:cubicBezTo>
                <a:cubicBezTo>
                  <a:pt x="0" y="1159"/>
                  <a:pt x="0" y="1159"/>
                  <a:pt x="0" y="1159"/>
                </a:cubicBezTo>
                <a:cubicBezTo>
                  <a:pt x="0" y="1075"/>
                  <a:pt x="44" y="992"/>
                  <a:pt x="122" y="946"/>
                </a:cubicBezTo>
                <a:cubicBezTo>
                  <a:pt x="183" y="911"/>
                  <a:pt x="253" y="905"/>
                  <a:pt x="316" y="924"/>
                </a:cubicBezTo>
                <a:cubicBezTo>
                  <a:pt x="328" y="918"/>
                  <a:pt x="340" y="911"/>
                  <a:pt x="350" y="900"/>
                </a:cubicBezTo>
                <a:cubicBezTo>
                  <a:pt x="649" y="589"/>
                  <a:pt x="649" y="589"/>
                  <a:pt x="649" y="589"/>
                </a:cubicBezTo>
                <a:cubicBezTo>
                  <a:pt x="649" y="589"/>
                  <a:pt x="649" y="589"/>
                  <a:pt x="649" y="589"/>
                </a:cubicBezTo>
                <a:cubicBezTo>
                  <a:pt x="859" y="370"/>
                  <a:pt x="859" y="370"/>
                  <a:pt x="859" y="370"/>
                </a:cubicBezTo>
                <a:cubicBezTo>
                  <a:pt x="871" y="359"/>
                  <a:pt x="878" y="345"/>
                  <a:pt x="883" y="331"/>
                </a:cubicBezTo>
                <a:cubicBezTo>
                  <a:pt x="850" y="224"/>
                  <a:pt x="893" y="105"/>
                  <a:pt x="995" y="46"/>
                </a:cubicBezTo>
                <a:cubicBezTo>
                  <a:pt x="1073" y="0"/>
                  <a:pt x="1167" y="3"/>
                  <a:pt x="1240" y="46"/>
                </a:cubicBezTo>
                <a:cubicBezTo>
                  <a:pt x="1041" y="161"/>
                  <a:pt x="1041" y="161"/>
                  <a:pt x="1041" y="161"/>
                </a:cubicBezTo>
                <a:cubicBezTo>
                  <a:pt x="1016" y="176"/>
                  <a:pt x="1007" y="208"/>
                  <a:pt x="1022" y="233"/>
                </a:cubicBezTo>
                <a:cubicBezTo>
                  <a:pt x="1092" y="355"/>
                  <a:pt x="1092" y="355"/>
                  <a:pt x="1092" y="355"/>
                </a:cubicBezTo>
                <a:cubicBezTo>
                  <a:pt x="1107" y="380"/>
                  <a:pt x="1139" y="389"/>
                  <a:pt x="1165" y="374"/>
                </a:cubicBezTo>
                <a:cubicBezTo>
                  <a:pt x="1364" y="258"/>
                  <a:pt x="1364" y="258"/>
                  <a:pt x="1364" y="258"/>
                </a:cubicBezTo>
                <a:cubicBezTo>
                  <a:pt x="1364" y="343"/>
                  <a:pt x="1320" y="426"/>
                  <a:pt x="1241" y="471"/>
                </a:cubicBezTo>
                <a:cubicBezTo>
                  <a:pt x="1180" y="507"/>
                  <a:pt x="1111" y="513"/>
                  <a:pt x="1048" y="494"/>
                </a:cubicBezTo>
                <a:cubicBezTo>
                  <a:pt x="1035" y="500"/>
                  <a:pt x="1023" y="507"/>
                  <a:pt x="1013" y="518"/>
                </a:cubicBezTo>
                <a:cubicBezTo>
                  <a:pt x="715" y="828"/>
                  <a:pt x="715" y="828"/>
                  <a:pt x="715" y="828"/>
                </a:cubicBezTo>
                <a:cubicBezTo>
                  <a:pt x="715" y="828"/>
                  <a:pt x="715" y="828"/>
                  <a:pt x="715" y="828"/>
                </a:cubicBezTo>
                <a:cubicBezTo>
                  <a:pt x="504" y="1048"/>
                  <a:pt x="504" y="1048"/>
                  <a:pt x="504" y="1048"/>
                </a:cubicBezTo>
                <a:cubicBezTo>
                  <a:pt x="493" y="1059"/>
                  <a:pt x="485" y="1072"/>
                  <a:pt x="481" y="1087"/>
                </a:cubicBezTo>
                <a:cubicBezTo>
                  <a:pt x="514" y="1194"/>
                  <a:pt x="470" y="1313"/>
                  <a:pt x="369" y="1372"/>
                </a:cubicBezTo>
                <a:cubicBezTo>
                  <a:pt x="290" y="1417"/>
                  <a:pt x="197" y="1414"/>
                  <a:pt x="123" y="1372"/>
                </a:cubicBezTo>
                <a:cubicBezTo>
                  <a:pt x="323" y="1257"/>
                  <a:pt x="323" y="1257"/>
                  <a:pt x="323" y="1257"/>
                </a:cubicBezTo>
                <a:cubicBezTo>
                  <a:pt x="348" y="1242"/>
                  <a:pt x="356" y="1210"/>
                  <a:pt x="342" y="1185"/>
                </a:cubicBezTo>
                <a:close/>
              </a:path>
            </a:pathLst>
          </a:custGeom>
          <a:solidFill>
            <a:srgbClr val="DFDFE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67" name="iS1íḓe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F6C929BD-E9FB-41D4-B78C-E2F4AB529F22}"/>
              </a:ext>
            </a:extLst>
          </p:cNvPr>
          <p:cNvSpPr/>
          <p:nvPr/>
        </p:nvSpPr>
        <p:spPr bwMode="auto">
          <a:xfrm>
            <a:off x="7241058" y="4241654"/>
            <a:ext cx="369889" cy="370885"/>
          </a:xfrm>
          <a:custGeom>
            <a:avLst/>
            <a:gdLst>
              <a:gd name="T0" fmla="*/ 0 w 890"/>
              <a:gd name="T1" fmla="*/ 87 h 890"/>
              <a:gd name="T2" fmla="*/ 86 w 890"/>
              <a:gd name="T3" fmla="*/ 0 h 890"/>
              <a:gd name="T4" fmla="*/ 231 w 890"/>
              <a:gd name="T5" fmla="*/ 59 h 890"/>
              <a:gd name="T6" fmla="*/ 290 w 890"/>
              <a:gd name="T7" fmla="*/ 204 h 890"/>
              <a:gd name="T8" fmla="*/ 862 w 890"/>
              <a:gd name="T9" fmla="*/ 777 h 890"/>
              <a:gd name="T10" fmla="*/ 866 w 890"/>
              <a:gd name="T11" fmla="*/ 867 h 890"/>
              <a:gd name="T12" fmla="*/ 776 w 890"/>
              <a:gd name="T13" fmla="*/ 863 h 890"/>
              <a:gd name="T14" fmla="*/ 203 w 890"/>
              <a:gd name="T15" fmla="*/ 290 h 890"/>
              <a:gd name="T16" fmla="*/ 59 w 890"/>
              <a:gd name="T17" fmla="*/ 231 h 890"/>
              <a:gd name="T18" fmla="*/ 0 w 890"/>
              <a:gd name="T19" fmla="*/ 87 h 8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890" h="890">
                <a:moveTo>
                  <a:pt x="0" y="87"/>
                </a:moveTo>
                <a:cubicBezTo>
                  <a:pt x="86" y="0"/>
                  <a:pt x="86" y="0"/>
                  <a:pt x="86" y="0"/>
                </a:cubicBezTo>
                <a:cubicBezTo>
                  <a:pt x="231" y="59"/>
                  <a:pt x="231" y="59"/>
                  <a:pt x="231" y="59"/>
                </a:cubicBezTo>
                <a:cubicBezTo>
                  <a:pt x="290" y="204"/>
                  <a:pt x="290" y="204"/>
                  <a:pt x="290" y="204"/>
                </a:cubicBezTo>
                <a:cubicBezTo>
                  <a:pt x="862" y="777"/>
                  <a:pt x="862" y="777"/>
                  <a:pt x="862" y="777"/>
                </a:cubicBezTo>
                <a:cubicBezTo>
                  <a:pt x="888" y="802"/>
                  <a:pt x="890" y="843"/>
                  <a:pt x="866" y="867"/>
                </a:cubicBezTo>
                <a:cubicBezTo>
                  <a:pt x="842" y="890"/>
                  <a:pt x="802" y="889"/>
                  <a:pt x="776" y="863"/>
                </a:cubicBezTo>
                <a:cubicBezTo>
                  <a:pt x="203" y="290"/>
                  <a:pt x="203" y="290"/>
                  <a:pt x="203" y="290"/>
                </a:cubicBezTo>
                <a:cubicBezTo>
                  <a:pt x="59" y="231"/>
                  <a:pt x="59" y="231"/>
                  <a:pt x="59" y="231"/>
                </a:cubicBezTo>
                <a:lnTo>
                  <a:pt x="0" y="87"/>
                </a:lnTo>
                <a:close/>
              </a:path>
            </a:pathLst>
          </a:custGeom>
          <a:solidFill>
            <a:srgbClr val="67666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68" name="ïṡļiḑé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EEAA88EC-7C5C-4A26-9BE8-7CB404B06367}"/>
              </a:ext>
            </a:extLst>
          </p:cNvPr>
          <p:cNvSpPr/>
          <p:nvPr/>
        </p:nvSpPr>
        <p:spPr bwMode="auto">
          <a:xfrm>
            <a:off x="7539162" y="4539758"/>
            <a:ext cx="309071" cy="311065"/>
          </a:xfrm>
          <a:custGeom>
            <a:avLst/>
            <a:gdLst>
              <a:gd name="T0" fmla="*/ 488 w 745"/>
              <a:gd name="T1" fmla="*/ 704 h 746"/>
              <a:gd name="T2" fmla="*/ 623 w 745"/>
              <a:gd name="T3" fmla="*/ 710 h 746"/>
              <a:gd name="T4" fmla="*/ 709 w 745"/>
              <a:gd name="T5" fmla="*/ 624 h 746"/>
              <a:gd name="T6" fmla="*/ 703 w 745"/>
              <a:gd name="T7" fmla="*/ 489 h 746"/>
              <a:gd name="T8" fmla="*/ 257 w 745"/>
              <a:gd name="T9" fmla="*/ 42 h 746"/>
              <a:gd name="T10" fmla="*/ 121 w 745"/>
              <a:gd name="T11" fmla="*/ 36 h 746"/>
              <a:gd name="T12" fmla="*/ 35 w 745"/>
              <a:gd name="T13" fmla="*/ 122 h 746"/>
              <a:gd name="T14" fmla="*/ 41 w 745"/>
              <a:gd name="T15" fmla="*/ 257 h 746"/>
              <a:gd name="T16" fmla="*/ 488 w 745"/>
              <a:gd name="T17" fmla="*/ 704 h 7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745" h="746">
                <a:moveTo>
                  <a:pt x="488" y="704"/>
                </a:moveTo>
                <a:cubicBezTo>
                  <a:pt x="527" y="743"/>
                  <a:pt x="588" y="746"/>
                  <a:pt x="623" y="710"/>
                </a:cubicBezTo>
                <a:cubicBezTo>
                  <a:pt x="709" y="624"/>
                  <a:pt x="709" y="624"/>
                  <a:pt x="709" y="624"/>
                </a:cubicBezTo>
                <a:cubicBezTo>
                  <a:pt x="745" y="588"/>
                  <a:pt x="742" y="528"/>
                  <a:pt x="703" y="489"/>
                </a:cubicBezTo>
                <a:cubicBezTo>
                  <a:pt x="257" y="42"/>
                  <a:pt x="257" y="42"/>
                  <a:pt x="257" y="42"/>
                </a:cubicBezTo>
                <a:cubicBezTo>
                  <a:pt x="218" y="3"/>
                  <a:pt x="157" y="0"/>
                  <a:pt x="121" y="36"/>
                </a:cubicBezTo>
                <a:cubicBezTo>
                  <a:pt x="35" y="122"/>
                  <a:pt x="35" y="122"/>
                  <a:pt x="35" y="122"/>
                </a:cubicBezTo>
                <a:cubicBezTo>
                  <a:pt x="0" y="158"/>
                  <a:pt x="2" y="218"/>
                  <a:pt x="41" y="257"/>
                </a:cubicBezTo>
                <a:lnTo>
                  <a:pt x="488" y="704"/>
                </a:lnTo>
                <a:close/>
              </a:path>
            </a:pathLst>
          </a:custGeom>
          <a:solidFill>
            <a:srgbClr val="F37A5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69" name="iśḻïḋê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809BB9FD-87EA-4223-A05B-44F7C2CEFFF1}"/>
              </a:ext>
            </a:extLst>
          </p:cNvPr>
          <p:cNvSpPr/>
          <p:nvPr/>
        </p:nvSpPr>
        <p:spPr bwMode="auto">
          <a:xfrm>
            <a:off x="7615931" y="4563686"/>
            <a:ext cx="209371" cy="209371"/>
          </a:xfrm>
          <a:custGeom>
            <a:avLst/>
            <a:gdLst>
              <a:gd name="T0" fmla="*/ 408 w 502"/>
              <a:gd name="T1" fmla="*/ 452 h 502"/>
              <a:gd name="T2" fmla="*/ 477 w 502"/>
              <a:gd name="T3" fmla="*/ 495 h 502"/>
              <a:gd name="T4" fmla="*/ 495 w 502"/>
              <a:gd name="T5" fmla="*/ 478 h 502"/>
              <a:gd name="T6" fmla="*/ 451 w 502"/>
              <a:gd name="T7" fmla="*/ 409 h 502"/>
              <a:gd name="T8" fmla="*/ 94 w 502"/>
              <a:gd name="T9" fmla="*/ 51 h 502"/>
              <a:gd name="T10" fmla="*/ 24 w 502"/>
              <a:gd name="T11" fmla="*/ 8 h 502"/>
              <a:gd name="T12" fmla="*/ 7 w 502"/>
              <a:gd name="T13" fmla="*/ 25 h 502"/>
              <a:gd name="T14" fmla="*/ 51 w 502"/>
              <a:gd name="T15" fmla="*/ 94 h 502"/>
              <a:gd name="T16" fmla="*/ 408 w 502"/>
              <a:gd name="T17" fmla="*/ 452 h 5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502" h="502">
                <a:moveTo>
                  <a:pt x="408" y="452"/>
                </a:moveTo>
                <a:cubicBezTo>
                  <a:pt x="439" y="483"/>
                  <a:pt x="470" y="502"/>
                  <a:pt x="477" y="495"/>
                </a:cubicBezTo>
                <a:cubicBezTo>
                  <a:pt x="495" y="478"/>
                  <a:pt x="495" y="478"/>
                  <a:pt x="495" y="478"/>
                </a:cubicBezTo>
                <a:cubicBezTo>
                  <a:pt x="502" y="471"/>
                  <a:pt x="482" y="440"/>
                  <a:pt x="451" y="409"/>
                </a:cubicBezTo>
                <a:cubicBezTo>
                  <a:pt x="94" y="51"/>
                  <a:pt x="94" y="51"/>
                  <a:pt x="94" y="51"/>
                </a:cubicBezTo>
                <a:cubicBezTo>
                  <a:pt x="63" y="20"/>
                  <a:pt x="31" y="0"/>
                  <a:pt x="24" y="8"/>
                </a:cubicBezTo>
                <a:cubicBezTo>
                  <a:pt x="7" y="25"/>
                  <a:pt x="7" y="25"/>
                  <a:pt x="7" y="25"/>
                </a:cubicBezTo>
                <a:cubicBezTo>
                  <a:pt x="0" y="32"/>
                  <a:pt x="20" y="63"/>
                  <a:pt x="51" y="94"/>
                </a:cubicBezTo>
                <a:lnTo>
                  <a:pt x="408" y="452"/>
                </a:lnTo>
                <a:close/>
              </a:path>
            </a:pathLst>
          </a:custGeom>
          <a:solidFill>
            <a:srgbClr val="F7AB9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70" name="íṣľïḓe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A41D5C50-643C-41A1-BE6B-A4F2C8D9F0C1}"/>
              </a:ext>
            </a:extLst>
          </p:cNvPr>
          <p:cNvSpPr/>
          <p:nvPr/>
        </p:nvSpPr>
        <p:spPr bwMode="auto">
          <a:xfrm>
            <a:off x="7562093" y="4617524"/>
            <a:ext cx="209371" cy="208373"/>
          </a:xfrm>
          <a:custGeom>
            <a:avLst/>
            <a:gdLst>
              <a:gd name="T0" fmla="*/ 408 w 502"/>
              <a:gd name="T1" fmla="*/ 451 h 501"/>
              <a:gd name="T2" fmla="*/ 477 w 502"/>
              <a:gd name="T3" fmla="*/ 494 h 501"/>
              <a:gd name="T4" fmla="*/ 495 w 502"/>
              <a:gd name="T5" fmla="*/ 477 h 501"/>
              <a:gd name="T6" fmla="*/ 451 w 502"/>
              <a:gd name="T7" fmla="*/ 408 h 501"/>
              <a:gd name="T8" fmla="*/ 94 w 502"/>
              <a:gd name="T9" fmla="*/ 50 h 501"/>
              <a:gd name="T10" fmla="*/ 24 w 502"/>
              <a:gd name="T11" fmla="*/ 7 h 501"/>
              <a:gd name="T12" fmla="*/ 7 w 502"/>
              <a:gd name="T13" fmla="*/ 24 h 501"/>
              <a:gd name="T14" fmla="*/ 50 w 502"/>
              <a:gd name="T15" fmla="*/ 93 h 501"/>
              <a:gd name="T16" fmla="*/ 408 w 502"/>
              <a:gd name="T17" fmla="*/ 451 h 5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502" h="501">
                <a:moveTo>
                  <a:pt x="408" y="451"/>
                </a:moveTo>
                <a:cubicBezTo>
                  <a:pt x="439" y="482"/>
                  <a:pt x="470" y="501"/>
                  <a:pt x="477" y="494"/>
                </a:cubicBezTo>
                <a:cubicBezTo>
                  <a:pt x="495" y="477"/>
                  <a:pt x="495" y="477"/>
                  <a:pt x="495" y="477"/>
                </a:cubicBezTo>
                <a:cubicBezTo>
                  <a:pt x="502" y="470"/>
                  <a:pt x="482" y="439"/>
                  <a:pt x="451" y="408"/>
                </a:cubicBezTo>
                <a:cubicBezTo>
                  <a:pt x="94" y="50"/>
                  <a:pt x="94" y="50"/>
                  <a:pt x="94" y="50"/>
                </a:cubicBezTo>
                <a:cubicBezTo>
                  <a:pt x="62" y="19"/>
                  <a:pt x="31" y="0"/>
                  <a:pt x="24" y="7"/>
                </a:cubicBezTo>
                <a:cubicBezTo>
                  <a:pt x="7" y="24"/>
                  <a:pt x="7" y="24"/>
                  <a:pt x="7" y="24"/>
                </a:cubicBezTo>
                <a:cubicBezTo>
                  <a:pt x="0" y="31"/>
                  <a:pt x="19" y="62"/>
                  <a:pt x="50" y="93"/>
                </a:cubicBezTo>
                <a:lnTo>
                  <a:pt x="408" y="451"/>
                </a:lnTo>
                <a:close/>
              </a:path>
            </a:pathLst>
          </a:custGeom>
          <a:solidFill>
            <a:srgbClr val="F7AB9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71" name="ïṥļîdé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0ECD4478-45CB-42CC-938B-1EA92F4E4EDB}"/>
              </a:ext>
            </a:extLst>
          </p:cNvPr>
          <p:cNvSpPr/>
          <p:nvPr/>
        </p:nvSpPr>
        <p:spPr bwMode="auto">
          <a:xfrm>
            <a:off x="7589012" y="4590606"/>
            <a:ext cx="209371" cy="209371"/>
          </a:xfrm>
          <a:custGeom>
            <a:avLst/>
            <a:gdLst>
              <a:gd name="T0" fmla="*/ 409 w 502"/>
              <a:gd name="T1" fmla="*/ 451 h 502"/>
              <a:gd name="T2" fmla="*/ 478 w 502"/>
              <a:gd name="T3" fmla="*/ 495 h 502"/>
              <a:gd name="T4" fmla="*/ 495 w 502"/>
              <a:gd name="T5" fmla="*/ 477 h 502"/>
              <a:gd name="T6" fmla="*/ 452 w 502"/>
              <a:gd name="T7" fmla="*/ 408 h 502"/>
              <a:gd name="T8" fmla="*/ 94 w 502"/>
              <a:gd name="T9" fmla="*/ 51 h 502"/>
              <a:gd name="T10" fmla="*/ 25 w 502"/>
              <a:gd name="T11" fmla="*/ 7 h 502"/>
              <a:gd name="T12" fmla="*/ 8 w 502"/>
              <a:gd name="T13" fmla="*/ 24 h 502"/>
              <a:gd name="T14" fmla="*/ 51 w 502"/>
              <a:gd name="T15" fmla="*/ 94 h 502"/>
              <a:gd name="T16" fmla="*/ 409 w 502"/>
              <a:gd name="T17" fmla="*/ 451 h 5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502" h="502">
                <a:moveTo>
                  <a:pt x="409" y="451"/>
                </a:moveTo>
                <a:cubicBezTo>
                  <a:pt x="440" y="482"/>
                  <a:pt x="471" y="502"/>
                  <a:pt x="478" y="495"/>
                </a:cubicBezTo>
                <a:cubicBezTo>
                  <a:pt x="495" y="477"/>
                  <a:pt x="495" y="477"/>
                  <a:pt x="495" y="477"/>
                </a:cubicBezTo>
                <a:cubicBezTo>
                  <a:pt x="502" y="470"/>
                  <a:pt x="483" y="439"/>
                  <a:pt x="452" y="408"/>
                </a:cubicBezTo>
                <a:cubicBezTo>
                  <a:pt x="94" y="51"/>
                  <a:pt x="94" y="51"/>
                  <a:pt x="94" y="51"/>
                </a:cubicBezTo>
                <a:cubicBezTo>
                  <a:pt x="63" y="20"/>
                  <a:pt x="32" y="0"/>
                  <a:pt x="25" y="7"/>
                </a:cubicBezTo>
                <a:cubicBezTo>
                  <a:pt x="8" y="24"/>
                  <a:pt x="8" y="24"/>
                  <a:pt x="8" y="24"/>
                </a:cubicBezTo>
                <a:cubicBezTo>
                  <a:pt x="0" y="32"/>
                  <a:pt x="20" y="63"/>
                  <a:pt x="51" y="94"/>
                </a:cubicBezTo>
                <a:lnTo>
                  <a:pt x="409" y="451"/>
                </a:lnTo>
                <a:close/>
              </a:path>
            </a:pathLst>
          </a:custGeom>
          <a:solidFill>
            <a:srgbClr val="F7AB9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72" name="îSḻîďê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7F5420BA-C3E2-40BB-BE23-B97695CE7A6F}"/>
              </a:ext>
            </a:extLst>
          </p:cNvPr>
          <p:cNvSpPr/>
          <p:nvPr/>
        </p:nvSpPr>
        <p:spPr bwMode="auto">
          <a:xfrm>
            <a:off x="5986826" y="2970475"/>
            <a:ext cx="617146" cy="46859"/>
          </a:xfrm>
          <a:custGeom>
            <a:avLst/>
            <a:gdLst>
              <a:gd name="T0" fmla="*/ 619 w 619"/>
              <a:gd name="T1" fmla="*/ 0 h 47"/>
              <a:gd name="T2" fmla="*/ 0 w 619"/>
              <a:gd name="T3" fmla="*/ 0 h 47"/>
              <a:gd name="T4" fmla="*/ 59 w 619"/>
              <a:gd name="T5" fmla="*/ 47 h 47"/>
              <a:gd name="T6" fmla="*/ 619 w 619"/>
              <a:gd name="T7" fmla="*/ 47 h 47"/>
              <a:gd name="T8" fmla="*/ 619 w 619"/>
              <a:gd name="T9" fmla="*/ 0 h 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19" h="47">
                <a:moveTo>
                  <a:pt x="619" y="0"/>
                </a:moveTo>
                <a:lnTo>
                  <a:pt x="0" y="0"/>
                </a:lnTo>
                <a:lnTo>
                  <a:pt x="59" y="47"/>
                </a:lnTo>
                <a:lnTo>
                  <a:pt x="619" y="47"/>
                </a:lnTo>
                <a:lnTo>
                  <a:pt x="619" y="0"/>
                </a:lnTo>
                <a:close/>
              </a:path>
            </a:pathLst>
          </a:custGeom>
          <a:solidFill>
            <a:srgbClr val="F1F9F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73" name="îSľiḍè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9BADBF48-7752-4F7E-9D9E-4D7BC9798E19}"/>
              </a:ext>
            </a:extLst>
          </p:cNvPr>
          <p:cNvSpPr/>
          <p:nvPr/>
        </p:nvSpPr>
        <p:spPr bwMode="auto">
          <a:xfrm>
            <a:off x="5745551" y="2971472"/>
            <a:ext cx="354933" cy="59820"/>
          </a:xfrm>
          <a:custGeom>
            <a:avLst/>
            <a:gdLst>
              <a:gd name="T0" fmla="*/ 0 w 356"/>
              <a:gd name="T1" fmla="*/ 0 h 60"/>
              <a:gd name="T2" fmla="*/ 0 w 356"/>
              <a:gd name="T3" fmla="*/ 60 h 60"/>
              <a:gd name="T4" fmla="*/ 356 w 356"/>
              <a:gd name="T5" fmla="*/ 60 h 60"/>
              <a:gd name="T6" fmla="*/ 280 w 356"/>
              <a:gd name="T7" fmla="*/ 0 h 60"/>
              <a:gd name="T8" fmla="*/ 0 w 356"/>
              <a:gd name="T9" fmla="*/ 0 h 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56" h="60">
                <a:moveTo>
                  <a:pt x="0" y="0"/>
                </a:moveTo>
                <a:lnTo>
                  <a:pt x="0" y="60"/>
                </a:lnTo>
                <a:lnTo>
                  <a:pt x="356" y="60"/>
                </a:lnTo>
                <a:lnTo>
                  <a:pt x="280" y="0"/>
                </a:lnTo>
                <a:lnTo>
                  <a:pt x="0" y="0"/>
                </a:lnTo>
                <a:close/>
              </a:path>
            </a:pathLst>
          </a:custGeom>
          <a:solidFill>
            <a:srgbClr val="F1F9F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74" name="îṡlïḍè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48B5407B-4A4E-4828-8512-DA6F29BAD46F}"/>
              </a:ext>
            </a:extLst>
          </p:cNvPr>
          <p:cNvSpPr/>
          <p:nvPr/>
        </p:nvSpPr>
        <p:spPr bwMode="auto">
          <a:xfrm>
            <a:off x="5745551" y="2971472"/>
            <a:ext cx="354933" cy="59820"/>
          </a:xfrm>
          <a:custGeom>
            <a:avLst/>
            <a:gdLst>
              <a:gd name="T0" fmla="*/ 0 w 356"/>
              <a:gd name="T1" fmla="*/ 0 h 60"/>
              <a:gd name="T2" fmla="*/ 0 w 356"/>
              <a:gd name="T3" fmla="*/ 60 h 60"/>
              <a:gd name="T4" fmla="*/ 356 w 356"/>
              <a:gd name="T5" fmla="*/ 60 h 60"/>
              <a:gd name="T6" fmla="*/ 280 w 356"/>
              <a:gd name="T7" fmla="*/ 0 h 60"/>
              <a:gd name="T8" fmla="*/ 0 w 356"/>
              <a:gd name="T9" fmla="*/ 0 h 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56" h="60">
                <a:moveTo>
                  <a:pt x="0" y="0"/>
                </a:moveTo>
                <a:lnTo>
                  <a:pt x="0" y="60"/>
                </a:lnTo>
                <a:lnTo>
                  <a:pt x="356" y="60"/>
                </a:lnTo>
                <a:lnTo>
                  <a:pt x="280" y="0"/>
                </a:lnTo>
                <a:lnTo>
                  <a:pt x="0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75" name="íṩḻïḑè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0F56F0E4-2F1F-44D8-BD05-E118902DA349}"/>
              </a:ext>
            </a:extLst>
          </p:cNvPr>
          <p:cNvSpPr/>
          <p:nvPr/>
        </p:nvSpPr>
        <p:spPr bwMode="auto">
          <a:xfrm>
            <a:off x="6127404" y="3107065"/>
            <a:ext cx="313059" cy="46859"/>
          </a:xfrm>
          <a:custGeom>
            <a:avLst/>
            <a:gdLst>
              <a:gd name="T0" fmla="*/ 314 w 314"/>
              <a:gd name="T1" fmla="*/ 0 h 47"/>
              <a:gd name="T2" fmla="*/ 0 w 314"/>
              <a:gd name="T3" fmla="*/ 0 h 47"/>
              <a:gd name="T4" fmla="*/ 9 w 314"/>
              <a:gd name="T5" fmla="*/ 23 h 47"/>
              <a:gd name="T6" fmla="*/ 24 w 314"/>
              <a:gd name="T7" fmla="*/ 47 h 47"/>
              <a:gd name="T8" fmla="*/ 314 w 314"/>
              <a:gd name="T9" fmla="*/ 47 h 47"/>
              <a:gd name="T10" fmla="*/ 314 w 314"/>
              <a:gd name="T11" fmla="*/ 0 h 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14" h="47">
                <a:moveTo>
                  <a:pt x="314" y="0"/>
                </a:moveTo>
                <a:lnTo>
                  <a:pt x="0" y="0"/>
                </a:lnTo>
                <a:lnTo>
                  <a:pt x="9" y="23"/>
                </a:lnTo>
                <a:lnTo>
                  <a:pt x="24" y="47"/>
                </a:lnTo>
                <a:lnTo>
                  <a:pt x="314" y="47"/>
                </a:lnTo>
                <a:lnTo>
                  <a:pt x="314" y="0"/>
                </a:lnTo>
                <a:close/>
              </a:path>
            </a:pathLst>
          </a:custGeom>
          <a:solidFill>
            <a:srgbClr val="F1F9F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76" name="îṡliḍè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7741F28B-5A3B-47A7-89B9-2EC9793DD8D3}"/>
              </a:ext>
            </a:extLst>
          </p:cNvPr>
          <p:cNvSpPr/>
          <p:nvPr/>
        </p:nvSpPr>
        <p:spPr bwMode="auto">
          <a:xfrm>
            <a:off x="5987824" y="3113047"/>
            <a:ext cx="179461" cy="58823"/>
          </a:xfrm>
          <a:custGeom>
            <a:avLst/>
            <a:gdLst>
              <a:gd name="T0" fmla="*/ 149 w 180"/>
              <a:gd name="T1" fmla="*/ 0 h 59"/>
              <a:gd name="T2" fmla="*/ 0 w 180"/>
              <a:gd name="T3" fmla="*/ 0 h 59"/>
              <a:gd name="T4" fmla="*/ 0 w 180"/>
              <a:gd name="T5" fmla="*/ 59 h 59"/>
              <a:gd name="T6" fmla="*/ 180 w 180"/>
              <a:gd name="T7" fmla="*/ 59 h 59"/>
              <a:gd name="T8" fmla="*/ 161 w 180"/>
              <a:gd name="T9" fmla="*/ 29 h 59"/>
              <a:gd name="T10" fmla="*/ 149 w 180"/>
              <a:gd name="T11" fmla="*/ 0 h 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80" h="59">
                <a:moveTo>
                  <a:pt x="149" y="0"/>
                </a:moveTo>
                <a:lnTo>
                  <a:pt x="0" y="0"/>
                </a:lnTo>
                <a:lnTo>
                  <a:pt x="0" y="59"/>
                </a:lnTo>
                <a:lnTo>
                  <a:pt x="180" y="59"/>
                </a:lnTo>
                <a:lnTo>
                  <a:pt x="161" y="29"/>
                </a:lnTo>
                <a:lnTo>
                  <a:pt x="149" y="0"/>
                </a:lnTo>
                <a:close/>
              </a:path>
            </a:pathLst>
          </a:custGeom>
          <a:solidFill>
            <a:srgbClr val="F1F9F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77" name="îsľiḑé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D7F90B47-DF34-4269-9C9B-C6F222FB5594}"/>
              </a:ext>
            </a:extLst>
          </p:cNvPr>
          <p:cNvSpPr/>
          <p:nvPr/>
        </p:nvSpPr>
        <p:spPr bwMode="auto">
          <a:xfrm>
            <a:off x="5987824" y="3113047"/>
            <a:ext cx="179461" cy="58823"/>
          </a:xfrm>
          <a:custGeom>
            <a:avLst/>
            <a:gdLst>
              <a:gd name="T0" fmla="*/ 149 w 180"/>
              <a:gd name="T1" fmla="*/ 0 h 59"/>
              <a:gd name="T2" fmla="*/ 0 w 180"/>
              <a:gd name="T3" fmla="*/ 0 h 59"/>
              <a:gd name="T4" fmla="*/ 0 w 180"/>
              <a:gd name="T5" fmla="*/ 59 h 59"/>
              <a:gd name="T6" fmla="*/ 180 w 180"/>
              <a:gd name="T7" fmla="*/ 59 h 59"/>
              <a:gd name="T8" fmla="*/ 161 w 180"/>
              <a:gd name="T9" fmla="*/ 29 h 59"/>
              <a:gd name="T10" fmla="*/ 149 w 180"/>
              <a:gd name="T11" fmla="*/ 0 h 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80" h="59">
                <a:moveTo>
                  <a:pt x="149" y="0"/>
                </a:moveTo>
                <a:lnTo>
                  <a:pt x="0" y="0"/>
                </a:lnTo>
                <a:lnTo>
                  <a:pt x="0" y="59"/>
                </a:lnTo>
                <a:lnTo>
                  <a:pt x="180" y="59"/>
                </a:lnTo>
                <a:lnTo>
                  <a:pt x="161" y="29"/>
                </a:lnTo>
                <a:lnTo>
                  <a:pt x="149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78" name="îṣľiḍè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BC02BA56-A6E4-4A98-BA40-71A94E8DBE55}"/>
              </a:ext>
            </a:extLst>
          </p:cNvPr>
          <p:cNvSpPr/>
          <p:nvPr/>
        </p:nvSpPr>
        <p:spPr bwMode="auto">
          <a:xfrm>
            <a:off x="5716639" y="3237672"/>
            <a:ext cx="557326" cy="58823"/>
          </a:xfrm>
          <a:custGeom>
            <a:avLst/>
            <a:gdLst>
              <a:gd name="T0" fmla="*/ 0 w 559"/>
              <a:gd name="T1" fmla="*/ 0 h 59"/>
              <a:gd name="T2" fmla="*/ 0 w 559"/>
              <a:gd name="T3" fmla="*/ 59 h 59"/>
              <a:gd name="T4" fmla="*/ 559 w 559"/>
              <a:gd name="T5" fmla="*/ 59 h 59"/>
              <a:gd name="T6" fmla="*/ 550 w 559"/>
              <a:gd name="T7" fmla="*/ 0 h 59"/>
              <a:gd name="T8" fmla="*/ 0 w 559"/>
              <a:gd name="T9" fmla="*/ 0 h 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59" h="59">
                <a:moveTo>
                  <a:pt x="0" y="0"/>
                </a:moveTo>
                <a:lnTo>
                  <a:pt x="0" y="59"/>
                </a:lnTo>
                <a:lnTo>
                  <a:pt x="559" y="59"/>
                </a:lnTo>
                <a:lnTo>
                  <a:pt x="550" y="0"/>
                </a:lnTo>
                <a:lnTo>
                  <a:pt x="0" y="0"/>
                </a:lnTo>
                <a:close/>
              </a:path>
            </a:pathLst>
          </a:custGeom>
          <a:solidFill>
            <a:srgbClr val="F1F9F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79" name="ís1idè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2839CBAF-7601-4187-BF6E-2565081A97AC}"/>
              </a:ext>
            </a:extLst>
          </p:cNvPr>
          <p:cNvSpPr/>
          <p:nvPr/>
        </p:nvSpPr>
        <p:spPr bwMode="auto">
          <a:xfrm>
            <a:off x="5716639" y="3237672"/>
            <a:ext cx="557326" cy="58823"/>
          </a:xfrm>
          <a:custGeom>
            <a:avLst/>
            <a:gdLst>
              <a:gd name="T0" fmla="*/ 0 w 559"/>
              <a:gd name="T1" fmla="*/ 0 h 59"/>
              <a:gd name="T2" fmla="*/ 0 w 559"/>
              <a:gd name="T3" fmla="*/ 59 h 59"/>
              <a:gd name="T4" fmla="*/ 559 w 559"/>
              <a:gd name="T5" fmla="*/ 59 h 59"/>
              <a:gd name="T6" fmla="*/ 550 w 559"/>
              <a:gd name="T7" fmla="*/ 0 h 59"/>
              <a:gd name="T8" fmla="*/ 0 w 559"/>
              <a:gd name="T9" fmla="*/ 0 h 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59" h="59">
                <a:moveTo>
                  <a:pt x="0" y="0"/>
                </a:moveTo>
                <a:lnTo>
                  <a:pt x="0" y="59"/>
                </a:lnTo>
                <a:lnTo>
                  <a:pt x="559" y="59"/>
                </a:lnTo>
                <a:lnTo>
                  <a:pt x="550" y="0"/>
                </a:lnTo>
                <a:lnTo>
                  <a:pt x="0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80" name="ï$liḋé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06482008-0125-4D7E-8E68-C45347EE3696}"/>
              </a:ext>
            </a:extLst>
          </p:cNvPr>
          <p:cNvSpPr/>
          <p:nvPr/>
        </p:nvSpPr>
        <p:spPr bwMode="auto">
          <a:xfrm>
            <a:off x="6200185" y="3244651"/>
            <a:ext cx="406778" cy="45862"/>
          </a:xfrm>
          <a:custGeom>
            <a:avLst/>
            <a:gdLst>
              <a:gd name="T0" fmla="*/ 408 w 408"/>
              <a:gd name="T1" fmla="*/ 0 h 46"/>
              <a:gd name="T2" fmla="*/ 0 w 408"/>
              <a:gd name="T3" fmla="*/ 0 h 46"/>
              <a:gd name="T4" fmla="*/ 6 w 408"/>
              <a:gd name="T5" fmla="*/ 46 h 46"/>
              <a:gd name="T6" fmla="*/ 408 w 408"/>
              <a:gd name="T7" fmla="*/ 46 h 46"/>
              <a:gd name="T8" fmla="*/ 408 w 408"/>
              <a:gd name="T9" fmla="*/ 0 h 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08" h="46">
                <a:moveTo>
                  <a:pt x="408" y="0"/>
                </a:moveTo>
                <a:lnTo>
                  <a:pt x="0" y="0"/>
                </a:lnTo>
                <a:lnTo>
                  <a:pt x="6" y="46"/>
                </a:lnTo>
                <a:lnTo>
                  <a:pt x="408" y="46"/>
                </a:lnTo>
                <a:lnTo>
                  <a:pt x="408" y="0"/>
                </a:lnTo>
                <a:close/>
              </a:path>
            </a:pathLst>
          </a:custGeom>
          <a:solidFill>
            <a:srgbClr val="F1F9F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81" name="îšľîdé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EBB6C0D6-3279-4F4B-88FD-9E6369D45D7B}"/>
              </a:ext>
            </a:extLst>
          </p:cNvPr>
          <p:cNvSpPr/>
          <p:nvPr/>
        </p:nvSpPr>
        <p:spPr bwMode="auto">
          <a:xfrm>
            <a:off x="5963896" y="3378250"/>
            <a:ext cx="253239" cy="59820"/>
          </a:xfrm>
          <a:custGeom>
            <a:avLst/>
            <a:gdLst>
              <a:gd name="T0" fmla="*/ 0 w 254"/>
              <a:gd name="T1" fmla="*/ 0 h 60"/>
              <a:gd name="T2" fmla="*/ 0 w 254"/>
              <a:gd name="T3" fmla="*/ 60 h 60"/>
              <a:gd name="T4" fmla="*/ 254 w 254"/>
              <a:gd name="T5" fmla="*/ 60 h 60"/>
              <a:gd name="T6" fmla="*/ 252 w 254"/>
              <a:gd name="T7" fmla="*/ 0 h 60"/>
              <a:gd name="T8" fmla="*/ 0 w 254"/>
              <a:gd name="T9" fmla="*/ 0 h 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54" h="60">
                <a:moveTo>
                  <a:pt x="0" y="0"/>
                </a:moveTo>
                <a:lnTo>
                  <a:pt x="0" y="60"/>
                </a:lnTo>
                <a:lnTo>
                  <a:pt x="254" y="60"/>
                </a:lnTo>
                <a:lnTo>
                  <a:pt x="252" y="0"/>
                </a:lnTo>
                <a:lnTo>
                  <a:pt x="0" y="0"/>
                </a:lnTo>
                <a:close/>
              </a:path>
            </a:pathLst>
          </a:custGeom>
          <a:solidFill>
            <a:srgbClr val="F1F9F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82" name="îṥļiḑè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9380451A-BAC4-4A6E-9D81-2361BB806B0E}"/>
              </a:ext>
            </a:extLst>
          </p:cNvPr>
          <p:cNvSpPr/>
          <p:nvPr/>
        </p:nvSpPr>
        <p:spPr bwMode="auto">
          <a:xfrm>
            <a:off x="5963896" y="3378250"/>
            <a:ext cx="253239" cy="59820"/>
          </a:xfrm>
          <a:custGeom>
            <a:avLst/>
            <a:gdLst>
              <a:gd name="T0" fmla="*/ 0 w 254"/>
              <a:gd name="T1" fmla="*/ 0 h 60"/>
              <a:gd name="T2" fmla="*/ 0 w 254"/>
              <a:gd name="T3" fmla="*/ 60 h 60"/>
              <a:gd name="T4" fmla="*/ 254 w 254"/>
              <a:gd name="T5" fmla="*/ 60 h 60"/>
              <a:gd name="T6" fmla="*/ 252 w 254"/>
              <a:gd name="T7" fmla="*/ 0 h 60"/>
              <a:gd name="T8" fmla="*/ 0 w 254"/>
              <a:gd name="T9" fmla="*/ 0 h 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54" h="60">
                <a:moveTo>
                  <a:pt x="0" y="0"/>
                </a:moveTo>
                <a:lnTo>
                  <a:pt x="0" y="60"/>
                </a:lnTo>
                <a:lnTo>
                  <a:pt x="254" y="60"/>
                </a:lnTo>
                <a:lnTo>
                  <a:pt x="252" y="0"/>
                </a:lnTo>
                <a:lnTo>
                  <a:pt x="0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83" name="ïŝḻîḋé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2528E4E2-089B-4F38-AFE0-431E0A57BD4B}"/>
              </a:ext>
            </a:extLst>
          </p:cNvPr>
          <p:cNvSpPr/>
          <p:nvPr/>
        </p:nvSpPr>
        <p:spPr bwMode="auto">
          <a:xfrm>
            <a:off x="6214143" y="3381240"/>
            <a:ext cx="585242" cy="46859"/>
          </a:xfrm>
          <a:custGeom>
            <a:avLst/>
            <a:gdLst>
              <a:gd name="T0" fmla="*/ 587 w 587"/>
              <a:gd name="T1" fmla="*/ 0 h 47"/>
              <a:gd name="T2" fmla="*/ 0 w 587"/>
              <a:gd name="T3" fmla="*/ 0 h 47"/>
              <a:gd name="T4" fmla="*/ 1 w 587"/>
              <a:gd name="T5" fmla="*/ 47 h 47"/>
              <a:gd name="T6" fmla="*/ 587 w 587"/>
              <a:gd name="T7" fmla="*/ 47 h 47"/>
              <a:gd name="T8" fmla="*/ 587 w 587"/>
              <a:gd name="T9" fmla="*/ 0 h 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87" h="47">
                <a:moveTo>
                  <a:pt x="587" y="0"/>
                </a:moveTo>
                <a:lnTo>
                  <a:pt x="0" y="0"/>
                </a:lnTo>
                <a:lnTo>
                  <a:pt x="1" y="47"/>
                </a:lnTo>
                <a:lnTo>
                  <a:pt x="587" y="47"/>
                </a:lnTo>
                <a:lnTo>
                  <a:pt x="587" y="0"/>
                </a:lnTo>
                <a:close/>
              </a:path>
            </a:pathLst>
          </a:custGeom>
          <a:solidFill>
            <a:srgbClr val="F1F9F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84" name="ïṡ1îḍè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43277868-2B8B-4267-8F77-CBA1F0BC5D41}"/>
              </a:ext>
            </a:extLst>
          </p:cNvPr>
          <p:cNvSpPr/>
          <p:nvPr/>
        </p:nvSpPr>
        <p:spPr bwMode="auto">
          <a:xfrm>
            <a:off x="5840267" y="3508857"/>
            <a:ext cx="353937" cy="59820"/>
          </a:xfrm>
          <a:custGeom>
            <a:avLst/>
            <a:gdLst>
              <a:gd name="T0" fmla="*/ 0 w 355"/>
              <a:gd name="T1" fmla="*/ 60 h 60"/>
              <a:gd name="T2" fmla="*/ 341 w 355"/>
              <a:gd name="T3" fmla="*/ 60 h 60"/>
              <a:gd name="T4" fmla="*/ 350 w 355"/>
              <a:gd name="T5" fmla="*/ 37 h 60"/>
              <a:gd name="T6" fmla="*/ 355 w 355"/>
              <a:gd name="T7" fmla="*/ 0 h 60"/>
              <a:gd name="T8" fmla="*/ 0 w 355"/>
              <a:gd name="T9" fmla="*/ 0 h 60"/>
              <a:gd name="T10" fmla="*/ 0 w 355"/>
              <a:gd name="T11" fmla="*/ 60 h 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55" h="60">
                <a:moveTo>
                  <a:pt x="0" y="60"/>
                </a:moveTo>
                <a:lnTo>
                  <a:pt x="341" y="60"/>
                </a:lnTo>
                <a:lnTo>
                  <a:pt x="350" y="37"/>
                </a:lnTo>
                <a:lnTo>
                  <a:pt x="355" y="0"/>
                </a:lnTo>
                <a:lnTo>
                  <a:pt x="0" y="0"/>
                </a:lnTo>
                <a:lnTo>
                  <a:pt x="0" y="60"/>
                </a:lnTo>
                <a:close/>
              </a:path>
            </a:pathLst>
          </a:custGeom>
          <a:solidFill>
            <a:srgbClr val="F1F9F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85" name="iṥlïḋe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AA47CF5E-DB73-4CAD-9458-6472B221B79A}"/>
              </a:ext>
            </a:extLst>
          </p:cNvPr>
          <p:cNvSpPr/>
          <p:nvPr/>
        </p:nvSpPr>
        <p:spPr bwMode="auto">
          <a:xfrm>
            <a:off x="5840267" y="3508857"/>
            <a:ext cx="353937" cy="59820"/>
          </a:xfrm>
          <a:custGeom>
            <a:avLst/>
            <a:gdLst>
              <a:gd name="T0" fmla="*/ 0 w 355"/>
              <a:gd name="T1" fmla="*/ 60 h 60"/>
              <a:gd name="T2" fmla="*/ 341 w 355"/>
              <a:gd name="T3" fmla="*/ 60 h 60"/>
              <a:gd name="T4" fmla="*/ 350 w 355"/>
              <a:gd name="T5" fmla="*/ 37 h 60"/>
              <a:gd name="T6" fmla="*/ 355 w 355"/>
              <a:gd name="T7" fmla="*/ 0 h 60"/>
              <a:gd name="T8" fmla="*/ 0 w 355"/>
              <a:gd name="T9" fmla="*/ 0 h 60"/>
              <a:gd name="T10" fmla="*/ 0 w 355"/>
              <a:gd name="T11" fmla="*/ 60 h 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55" h="60">
                <a:moveTo>
                  <a:pt x="0" y="60"/>
                </a:moveTo>
                <a:lnTo>
                  <a:pt x="341" y="60"/>
                </a:lnTo>
                <a:lnTo>
                  <a:pt x="350" y="37"/>
                </a:lnTo>
                <a:lnTo>
                  <a:pt x="355" y="0"/>
                </a:lnTo>
                <a:lnTo>
                  <a:pt x="0" y="0"/>
                </a:lnTo>
                <a:lnTo>
                  <a:pt x="0" y="6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86" name="iṡḻïḋé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8474D198-B03C-4DDC-9D08-B93819D7DB85}"/>
              </a:ext>
            </a:extLst>
          </p:cNvPr>
          <p:cNvSpPr/>
          <p:nvPr/>
        </p:nvSpPr>
        <p:spPr bwMode="auto">
          <a:xfrm>
            <a:off x="6196197" y="3517830"/>
            <a:ext cx="498502" cy="46859"/>
          </a:xfrm>
          <a:custGeom>
            <a:avLst/>
            <a:gdLst>
              <a:gd name="T0" fmla="*/ 0 w 500"/>
              <a:gd name="T1" fmla="*/ 47 h 47"/>
              <a:gd name="T2" fmla="*/ 500 w 500"/>
              <a:gd name="T3" fmla="*/ 47 h 47"/>
              <a:gd name="T4" fmla="*/ 500 w 500"/>
              <a:gd name="T5" fmla="*/ 0 h 47"/>
              <a:gd name="T6" fmla="*/ 11 w 500"/>
              <a:gd name="T7" fmla="*/ 0 h 47"/>
              <a:gd name="T8" fmla="*/ 6 w 500"/>
              <a:gd name="T9" fmla="*/ 29 h 47"/>
              <a:gd name="T10" fmla="*/ 0 w 500"/>
              <a:gd name="T11" fmla="*/ 47 h 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00" h="47">
                <a:moveTo>
                  <a:pt x="0" y="47"/>
                </a:moveTo>
                <a:lnTo>
                  <a:pt x="500" y="47"/>
                </a:lnTo>
                <a:lnTo>
                  <a:pt x="500" y="0"/>
                </a:lnTo>
                <a:lnTo>
                  <a:pt x="11" y="0"/>
                </a:lnTo>
                <a:lnTo>
                  <a:pt x="6" y="29"/>
                </a:lnTo>
                <a:lnTo>
                  <a:pt x="0" y="47"/>
                </a:lnTo>
                <a:close/>
              </a:path>
            </a:pathLst>
          </a:custGeom>
          <a:solidFill>
            <a:srgbClr val="F1F9F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87" name="iṧļïḍê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95690719-1E5E-43F4-9872-8D471B640416}"/>
              </a:ext>
            </a:extLst>
          </p:cNvPr>
          <p:cNvSpPr/>
          <p:nvPr/>
        </p:nvSpPr>
        <p:spPr bwMode="auto">
          <a:xfrm>
            <a:off x="6144353" y="3654419"/>
            <a:ext cx="271185" cy="46859"/>
          </a:xfrm>
          <a:custGeom>
            <a:avLst/>
            <a:gdLst>
              <a:gd name="T0" fmla="*/ 0 w 272"/>
              <a:gd name="T1" fmla="*/ 47 h 47"/>
              <a:gd name="T2" fmla="*/ 272 w 272"/>
              <a:gd name="T3" fmla="*/ 47 h 47"/>
              <a:gd name="T4" fmla="*/ 272 w 272"/>
              <a:gd name="T5" fmla="*/ 0 h 47"/>
              <a:gd name="T6" fmla="*/ 18 w 272"/>
              <a:gd name="T7" fmla="*/ 0 h 47"/>
              <a:gd name="T8" fmla="*/ 16 w 272"/>
              <a:gd name="T9" fmla="*/ 7 h 47"/>
              <a:gd name="T10" fmla="*/ 0 w 272"/>
              <a:gd name="T11" fmla="*/ 47 h 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72" h="47">
                <a:moveTo>
                  <a:pt x="0" y="47"/>
                </a:moveTo>
                <a:lnTo>
                  <a:pt x="272" y="47"/>
                </a:lnTo>
                <a:lnTo>
                  <a:pt x="272" y="0"/>
                </a:lnTo>
                <a:lnTo>
                  <a:pt x="18" y="0"/>
                </a:lnTo>
                <a:lnTo>
                  <a:pt x="16" y="7"/>
                </a:lnTo>
                <a:lnTo>
                  <a:pt x="0" y="47"/>
                </a:lnTo>
                <a:close/>
              </a:path>
            </a:pathLst>
          </a:custGeom>
          <a:solidFill>
            <a:srgbClr val="F1F9F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88" name="îṡļïdè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2CF671D3-BB9D-4F53-86E4-954AEB08B3EC}"/>
              </a:ext>
            </a:extLst>
          </p:cNvPr>
          <p:cNvSpPr/>
          <p:nvPr/>
        </p:nvSpPr>
        <p:spPr bwMode="auto">
          <a:xfrm>
            <a:off x="6001782" y="3792006"/>
            <a:ext cx="579260" cy="45862"/>
          </a:xfrm>
          <a:custGeom>
            <a:avLst/>
            <a:gdLst>
              <a:gd name="T0" fmla="*/ 0 w 581"/>
              <a:gd name="T1" fmla="*/ 46 h 46"/>
              <a:gd name="T2" fmla="*/ 581 w 581"/>
              <a:gd name="T3" fmla="*/ 46 h 46"/>
              <a:gd name="T4" fmla="*/ 581 w 581"/>
              <a:gd name="T5" fmla="*/ 0 h 46"/>
              <a:gd name="T6" fmla="*/ 44 w 581"/>
              <a:gd name="T7" fmla="*/ 0 h 46"/>
              <a:gd name="T8" fmla="*/ 35 w 581"/>
              <a:gd name="T9" fmla="*/ 5 h 46"/>
              <a:gd name="T10" fmla="*/ 0 w 581"/>
              <a:gd name="T11" fmla="*/ 46 h 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81" h="46">
                <a:moveTo>
                  <a:pt x="0" y="46"/>
                </a:moveTo>
                <a:lnTo>
                  <a:pt x="581" y="46"/>
                </a:lnTo>
                <a:lnTo>
                  <a:pt x="581" y="0"/>
                </a:lnTo>
                <a:lnTo>
                  <a:pt x="44" y="0"/>
                </a:lnTo>
                <a:lnTo>
                  <a:pt x="35" y="5"/>
                </a:lnTo>
                <a:lnTo>
                  <a:pt x="0" y="46"/>
                </a:lnTo>
                <a:close/>
              </a:path>
            </a:pathLst>
          </a:custGeom>
          <a:solidFill>
            <a:srgbClr val="F1F9F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89" name="îsḻíḋê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FA4B811F-C3E3-49F7-AA54-42D8E3315083}"/>
              </a:ext>
            </a:extLst>
          </p:cNvPr>
          <p:cNvSpPr/>
          <p:nvPr/>
        </p:nvSpPr>
        <p:spPr bwMode="auto">
          <a:xfrm>
            <a:off x="5889120" y="3651429"/>
            <a:ext cx="253239" cy="59820"/>
          </a:xfrm>
          <a:custGeom>
            <a:avLst/>
            <a:gdLst>
              <a:gd name="T0" fmla="*/ 0 w 254"/>
              <a:gd name="T1" fmla="*/ 0 h 60"/>
              <a:gd name="T2" fmla="*/ 0 w 254"/>
              <a:gd name="T3" fmla="*/ 60 h 60"/>
              <a:gd name="T4" fmla="*/ 254 w 254"/>
              <a:gd name="T5" fmla="*/ 60 h 60"/>
              <a:gd name="T6" fmla="*/ 252 w 254"/>
              <a:gd name="T7" fmla="*/ 0 h 60"/>
              <a:gd name="T8" fmla="*/ 0 w 254"/>
              <a:gd name="T9" fmla="*/ 0 h 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54" h="60">
                <a:moveTo>
                  <a:pt x="0" y="0"/>
                </a:moveTo>
                <a:lnTo>
                  <a:pt x="0" y="60"/>
                </a:lnTo>
                <a:lnTo>
                  <a:pt x="254" y="60"/>
                </a:lnTo>
                <a:lnTo>
                  <a:pt x="252" y="0"/>
                </a:lnTo>
                <a:lnTo>
                  <a:pt x="0" y="0"/>
                </a:lnTo>
                <a:close/>
              </a:path>
            </a:pathLst>
          </a:custGeom>
          <a:solidFill>
            <a:srgbClr val="F1F9F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90" name="íSľïḑé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8ED80D8E-08AB-4482-8231-F6D3E02B2120}"/>
              </a:ext>
            </a:extLst>
          </p:cNvPr>
          <p:cNvSpPr/>
          <p:nvPr/>
        </p:nvSpPr>
        <p:spPr bwMode="auto">
          <a:xfrm>
            <a:off x="5889120" y="3651429"/>
            <a:ext cx="253239" cy="59820"/>
          </a:xfrm>
          <a:custGeom>
            <a:avLst/>
            <a:gdLst>
              <a:gd name="T0" fmla="*/ 0 w 254"/>
              <a:gd name="T1" fmla="*/ 0 h 60"/>
              <a:gd name="T2" fmla="*/ 0 w 254"/>
              <a:gd name="T3" fmla="*/ 60 h 60"/>
              <a:gd name="T4" fmla="*/ 254 w 254"/>
              <a:gd name="T5" fmla="*/ 60 h 60"/>
              <a:gd name="T6" fmla="*/ 252 w 254"/>
              <a:gd name="T7" fmla="*/ 0 h 60"/>
              <a:gd name="T8" fmla="*/ 0 w 254"/>
              <a:gd name="T9" fmla="*/ 0 h 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54" h="60">
                <a:moveTo>
                  <a:pt x="0" y="0"/>
                </a:moveTo>
                <a:lnTo>
                  <a:pt x="0" y="60"/>
                </a:lnTo>
                <a:lnTo>
                  <a:pt x="254" y="60"/>
                </a:lnTo>
                <a:lnTo>
                  <a:pt x="252" y="0"/>
                </a:lnTo>
                <a:lnTo>
                  <a:pt x="0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91" name="íṧlíďe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894C4ECE-0E0A-46CB-BFEE-221B21E35A1B}"/>
              </a:ext>
            </a:extLst>
          </p:cNvPr>
          <p:cNvSpPr/>
          <p:nvPr/>
        </p:nvSpPr>
        <p:spPr bwMode="auto">
          <a:xfrm>
            <a:off x="4925017" y="3618527"/>
            <a:ext cx="333997" cy="261215"/>
          </a:xfrm>
          <a:custGeom>
            <a:avLst/>
            <a:gdLst>
              <a:gd name="T0" fmla="*/ 56 w 335"/>
              <a:gd name="T1" fmla="*/ 262 h 262"/>
              <a:gd name="T2" fmla="*/ 0 w 335"/>
              <a:gd name="T3" fmla="*/ 171 h 262"/>
              <a:gd name="T4" fmla="*/ 279 w 335"/>
              <a:gd name="T5" fmla="*/ 0 h 262"/>
              <a:gd name="T6" fmla="*/ 335 w 335"/>
              <a:gd name="T7" fmla="*/ 91 h 262"/>
              <a:gd name="T8" fmla="*/ 56 w 335"/>
              <a:gd name="T9" fmla="*/ 262 h 2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35" h="262">
                <a:moveTo>
                  <a:pt x="56" y="262"/>
                </a:moveTo>
                <a:lnTo>
                  <a:pt x="0" y="171"/>
                </a:lnTo>
                <a:lnTo>
                  <a:pt x="279" y="0"/>
                </a:lnTo>
                <a:lnTo>
                  <a:pt x="335" y="91"/>
                </a:lnTo>
                <a:lnTo>
                  <a:pt x="56" y="262"/>
                </a:lnTo>
                <a:close/>
              </a:path>
            </a:pathLst>
          </a:custGeom>
          <a:solidFill>
            <a:srgbClr val="43686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92" name="ísľiḑè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EA726E69-E955-466A-87DE-571CEEF66B84}"/>
              </a:ext>
            </a:extLst>
          </p:cNvPr>
          <p:cNvSpPr/>
          <p:nvPr/>
        </p:nvSpPr>
        <p:spPr bwMode="auto">
          <a:xfrm>
            <a:off x="5001786" y="2733188"/>
            <a:ext cx="1352935" cy="1353930"/>
          </a:xfrm>
          <a:custGeom>
            <a:avLst/>
            <a:gdLst>
              <a:gd name="T0" fmla="*/ 2838 w 3254"/>
              <a:gd name="T1" fmla="*/ 875 h 3254"/>
              <a:gd name="T2" fmla="*/ 875 w 3254"/>
              <a:gd name="T3" fmla="*/ 416 h 3254"/>
              <a:gd name="T4" fmla="*/ 415 w 3254"/>
              <a:gd name="T5" fmla="*/ 2379 h 3254"/>
              <a:gd name="T6" fmla="*/ 2379 w 3254"/>
              <a:gd name="T7" fmla="*/ 2839 h 3254"/>
              <a:gd name="T8" fmla="*/ 2838 w 3254"/>
              <a:gd name="T9" fmla="*/ 875 h 3254"/>
              <a:gd name="T10" fmla="*/ 2250 w 3254"/>
              <a:gd name="T11" fmla="*/ 2631 h 3254"/>
              <a:gd name="T12" fmla="*/ 623 w 3254"/>
              <a:gd name="T13" fmla="*/ 2250 h 3254"/>
              <a:gd name="T14" fmla="*/ 1004 w 3254"/>
              <a:gd name="T15" fmla="*/ 623 h 3254"/>
              <a:gd name="T16" fmla="*/ 2630 w 3254"/>
              <a:gd name="T17" fmla="*/ 1004 h 3254"/>
              <a:gd name="T18" fmla="*/ 2250 w 3254"/>
              <a:gd name="T19" fmla="*/ 2631 h 32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3254" h="3254">
                <a:moveTo>
                  <a:pt x="2838" y="875"/>
                </a:moveTo>
                <a:cubicBezTo>
                  <a:pt x="2423" y="206"/>
                  <a:pt x="1544" y="0"/>
                  <a:pt x="875" y="416"/>
                </a:cubicBezTo>
                <a:cubicBezTo>
                  <a:pt x="206" y="831"/>
                  <a:pt x="0" y="1710"/>
                  <a:pt x="415" y="2379"/>
                </a:cubicBezTo>
                <a:cubicBezTo>
                  <a:pt x="830" y="3048"/>
                  <a:pt x="1710" y="3254"/>
                  <a:pt x="2379" y="2839"/>
                </a:cubicBezTo>
                <a:cubicBezTo>
                  <a:pt x="3048" y="2423"/>
                  <a:pt x="3254" y="1544"/>
                  <a:pt x="2838" y="875"/>
                </a:cubicBezTo>
                <a:moveTo>
                  <a:pt x="2250" y="2631"/>
                </a:moveTo>
                <a:cubicBezTo>
                  <a:pt x="1695" y="2975"/>
                  <a:pt x="967" y="2804"/>
                  <a:pt x="623" y="2250"/>
                </a:cubicBezTo>
                <a:cubicBezTo>
                  <a:pt x="279" y="1696"/>
                  <a:pt x="450" y="967"/>
                  <a:pt x="1004" y="623"/>
                </a:cubicBezTo>
                <a:cubicBezTo>
                  <a:pt x="1558" y="280"/>
                  <a:pt x="2286" y="450"/>
                  <a:pt x="2630" y="1004"/>
                </a:cubicBezTo>
                <a:cubicBezTo>
                  <a:pt x="2974" y="1559"/>
                  <a:pt x="2804" y="2287"/>
                  <a:pt x="2250" y="2631"/>
                </a:cubicBezTo>
              </a:path>
            </a:pathLst>
          </a:custGeom>
          <a:solidFill>
            <a:srgbClr val="43686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93" name="i$ḻíde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D92BC25B-7DFA-40FF-B39C-33B7BE9C1129}"/>
              </a:ext>
            </a:extLst>
          </p:cNvPr>
          <p:cNvSpPr/>
          <p:nvPr/>
        </p:nvSpPr>
        <p:spPr bwMode="auto">
          <a:xfrm>
            <a:off x="5186232" y="3204771"/>
            <a:ext cx="44865" cy="410765"/>
          </a:xfrm>
          <a:custGeom>
            <a:avLst/>
            <a:gdLst>
              <a:gd name="T0" fmla="*/ 108 w 108"/>
              <a:gd name="T1" fmla="*/ 0 h 986"/>
              <a:gd name="T2" fmla="*/ 1 w 108"/>
              <a:gd name="T3" fmla="*/ 495 h 986"/>
              <a:gd name="T4" fmla="*/ 108 w 108"/>
              <a:gd name="T5" fmla="*/ 986 h 986"/>
              <a:gd name="T6" fmla="*/ 108 w 108"/>
              <a:gd name="T7" fmla="*/ 0 h 9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08" h="986">
                <a:moveTo>
                  <a:pt x="108" y="0"/>
                </a:moveTo>
                <a:cubicBezTo>
                  <a:pt x="37" y="155"/>
                  <a:pt x="0" y="324"/>
                  <a:pt x="1" y="495"/>
                </a:cubicBezTo>
                <a:cubicBezTo>
                  <a:pt x="1" y="661"/>
                  <a:pt x="36" y="828"/>
                  <a:pt x="108" y="986"/>
                </a:cubicBezTo>
                <a:cubicBezTo>
                  <a:pt x="108" y="0"/>
                  <a:pt x="108" y="0"/>
                  <a:pt x="108" y="0"/>
                </a:cubicBezTo>
              </a:path>
            </a:pathLst>
          </a:custGeom>
          <a:solidFill>
            <a:srgbClr val="B8D5D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94" name="ïśľïḋe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FE18C096-DC7C-4552-9523-DC2933CD64DC}"/>
              </a:ext>
            </a:extLst>
          </p:cNvPr>
          <p:cNvSpPr/>
          <p:nvPr/>
        </p:nvSpPr>
        <p:spPr bwMode="auto">
          <a:xfrm>
            <a:off x="5231097" y="2918631"/>
            <a:ext cx="838481" cy="750743"/>
          </a:xfrm>
          <a:custGeom>
            <a:avLst/>
            <a:gdLst>
              <a:gd name="T0" fmla="*/ 1073 w 2014"/>
              <a:gd name="T1" fmla="*/ 0 h 1804"/>
              <a:gd name="T2" fmla="*/ 1073 w 2014"/>
              <a:gd name="T3" fmla="*/ 0 h 1804"/>
              <a:gd name="T4" fmla="*/ 455 w 2014"/>
              <a:gd name="T5" fmla="*/ 175 h 1804"/>
              <a:gd name="T6" fmla="*/ 451 w 2014"/>
              <a:gd name="T7" fmla="*/ 177 h 1804"/>
              <a:gd name="T8" fmla="*/ 451 w 2014"/>
              <a:gd name="T9" fmla="*/ 177 h 1804"/>
              <a:gd name="T10" fmla="*/ 0 w 2014"/>
              <a:gd name="T11" fmla="*/ 688 h 1804"/>
              <a:gd name="T12" fmla="*/ 0 w 2014"/>
              <a:gd name="T13" fmla="*/ 1674 h 1804"/>
              <a:gd name="T14" fmla="*/ 70 w 2014"/>
              <a:gd name="T15" fmla="*/ 1804 h 1804"/>
              <a:gd name="T16" fmla="*/ 70 w 2014"/>
              <a:gd name="T17" fmla="*/ 1804 h 1804"/>
              <a:gd name="T18" fmla="*/ 70 w 2014"/>
              <a:gd name="T19" fmla="*/ 1804 h 1804"/>
              <a:gd name="T20" fmla="*/ 461 w 2014"/>
              <a:gd name="T21" fmla="*/ 1561 h 1804"/>
              <a:gd name="T22" fmla="*/ 389 w 2014"/>
              <a:gd name="T23" fmla="*/ 1561 h 1804"/>
              <a:gd name="T24" fmla="*/ 389 w 2014"/>
              <a:gd name="T25" fmla="*/ 1418 h 1804"/>
              <a:gd name="T26" fmla="*/ 691 w 2014"/>
              <a:gd name="T27" fmla="*/ 1418 h 1804"/>
              <a:gd name="T28" fmla="*/ 1515 w 2014"/>
              <a:gd name="T29" fmla="*/ 907 h 1804"/>
              <a:gd name="T30" fmla="*/ 1166 w 2014"/>
              <a:gd name="T31" fmla="*/ 907 h 1804"/>
              <a:gd name="T32" fmla="*/ 1166 w 2014"/>
              <a:gd name="T33" fmla="*/ 765 h 1804"/>
              <a:gd name="T34" fmla="*/ 1745 w 2014"/>
              <a:gd name="T35" fmla="*/ 765 h 1804"/>
              <a:gd name="T36" fmla="*/ 1995 w 2014"/>
              <a:gd name="T37" fmla="*/ 609 h 1804"/>
              <a:gd name="T38" fmla="*/ 1819 w 2014"/>
              <a:gd name="T39" fmla="*/ 609 h 1804"/>
              <a:gd name="T40" fmla="*/ 1819 w 2014"/>
              <a:gd name="T41" fmla="*/ 466 h 1804"/>
              <a:gd name="T42" fmla="*/ 2014 w 2014"/>
              <a:gd name="T43" fmla="*/ 466 h 1804"/>
              <a:gd name="T44" fmla="*/ 1826 w 2014"/>
              <a:gd name="T45" fmla="*/ 270 h 1804"/>
              <a:gd name="T46" fmla="*/ 1236 w 2014"/>
              <a:gd name="T47" fmla="*/ 270 h 1804"/>
              <a:gd name="T48" fmla="*/ 1236 w 2014"/>
              <a:gd name="T49" fmla="*/ 127 h 1804"/>
              <a:gd name="T50" fmla="*/ 1607 w 2014"/>
              <a:gd name="T51" fmla="*/ 127 h 1804"/>
              <a:gd name="T52" fmla="*/ 1073 w 2014"/>
              <a:gd name="T53" fmla="*/ 0 h 1804"/>
              <a:gd name="T54" fmla="*/ 1073 w 2014"/>
              <a:gd name="T55" fmla="*/ 0 h 18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2014" h="1804">
                <a:moveTo>
                  <a:pt x="1073" y="0"/>
                </a:moveTo>
                <a:cubicBezTo>
                  <a:pt x="1073" y="0"/>
                  <a:pt x="1073" y="0"/>
                  <a:pt x="1073" y="0"/>
                </a:cubicBezTo>
                <a:cubicBezTo>
                  <a:pt x="862" y="0"/>
                  <a:pt x="648" y="56"/>
                  <a:pt x="455" y="175"/>
                </a:cubicBezTo>
                <a:cubicBezTo>
                  <a:pt x="454" y="176"/>
                  <a:pt x="452" y="177"/>
                  <a:pt x="451" y="177"/>
                </a:cubicBezTo>
                <a:cubicBezTo>
                  <a:pt x="451" y="177"/>
                  <a:pt x="451" y="177"/>
                  <a:pt x="451" y="177"/>
                </a:cubicBezTo>
                <a:cubicBezTo>
                  <a:pt x="246" y="305"/>
                  <a:pt x="94" y="484"/>
                  <a:pt x="0" y="688"/>
                </a:cubicBezTo>
                <a:cubicBezTo>
                  <a:pt x="0" y="1674"/>
                  <a:pt x="0" y="1674"/>
                  <a:pt x="0" y="1674"/>
                </a:cubicBezTo>
                <a:cubicBezTo>
                  <a:pt x="21" y="1718"/>
                  <a:pt x="44" y="1762"/>
                  <a:pt x="70" y="1804"/>
                </a:cubicBezTo>
                <a:cubicBezTo>
                  <a:pt x="70" y="1804"/>
                  <a:pt x="70" y="1804"/>
                  <a:pt x="70" y="1804"/>
                </a:cubicBezTo>
                <a:cubicBezTo>
                  <a:pt x="70" y="1804"/>
                  <a:pt x="70" y="1804"/>
                  <a:pt x="70" y="1804"/>
                </a:cubicBezTo>
                <a:cubicBezTo>
                  <a:pt x="461" y="1561"/>
                  <a:pt x="461" y="1561"/>
                  <a:pt x="461" y="1561"/>
                </a:cubicBezTo>
                <a:cubicBezTo>
                  <a:pt x="389" y="1561"/>
                  <a:pt x="389" y="1561"/>
                  <a:pt x="389" y="1561"/>
                </a:cubicBezTo>
                <a:cubicBezTo>
                  <a:pt x="389" y="1418"/>
                  <a:pt x="389" y="1418"/>
                  <a:pt x="389" y="1418"/>
                </a:cubicBezTo>
                <a:cubicBezTo>
                  <a:pt x="691" y="1418"/>
                  <a:pt x="691" y="1418"/>
                  <a:pt x="691" y="1418"/>
                </a:cubicBezTo>
                <a:cubicBezTo>
                  <a:pt x="1515" y="907"/>
                  <a:pt x="1515" y="907"/>
                  <a:pt x="1515" y="907"/>
                </a:cubicBezTo>
                <a:cubicBezTo>
                  <a:pt x="1166" y="907"/>
                  <a:pt x="1166" y="907"/>
                  <a:pt x="1166" y="907"/>
                </a:cubicBezTo>
                <a:cubicBezTo>
                  <a:pt x="1166" y="765"/>
                  <a:pt x="1166" y="765"/>
                  <a:pt x="1166" y="765"/>
                </a:cubicBezTo>
                <a:cubicBezTo>
                  <a:pt x="1745" y="765"/>
                  <a:pt x="1745" y="765"/>
                  <a:pt x="1745" y="765"/>
                </a:cubicBezTo>
                <a:cubicBezTo>
                  <a:pt x="1995" y="609"/>
                  <a:pt x="1995" y="609"/>
                  <a:pt x="1995" y="609"/>
                </a:cubicBezTo>
                <a:cubicBezTo>
                  <a:pt x="1819" y="609"/>
                  <a:pt x="1819" y="609"/>
                  <a:pt x="1819" y="609"/>
                </a:cubicBezTo>
                <a:cubicBezTo>
                  <a:pt x="1819" y="466"/>
                  <a:pt x="1819" y="466"/>
                  <a:pt x="1819" y="466"/>
                </a:cubicBezTo>
                <a:cubicBezTo>
                  <a:pt x="2014" y="466"/>
                  <a:pt x="2014" y="466"/>
                  <a:pt x="2014" y="466"/>
                </a:cubicBezTo>
                <a:cubicBezTo>
                  <a:pt x="1958" y="392"/>
                  <a:pt x="1895" y="327"/>
                  <a:pt x="1826" y="270"/>
                </a:cubicBezTo>
                <a:cubicBezTo>
                  <a:pt x="1236" y="270"/>
                  <a:pt x="1236" y="270"/>
                  <a:pt x="1236" y="270"/>
                </a:cubicBezTo>
                <a:cubicBezTo>
                  <a:pt x="1236" y="127"/>
                  <a:pt x="1236" y="127"/>
                  <a:pt x="1236" y="127"/>
                </a:cubicBezTo>
                <a:cubicBezTo>
                  <a:pt x="1607" y="127"/>
                  <a:pt x="1607" y="127"/>
                  <a:pt x="1607" y="127"/>
                </a:cubicBezTo>
                <a:cubicBezTo>
                  <a:pt x="1442" y="43"/>
                  <a:pt x="1258" y="0"/>
                  <a:pt x="1073" y="0"/>
                </a:cubicBezTo>
                <a:cubicBezTo>
                  <a:pt x="1073" y="0"/>
                  <a:pt x="1073" y="0"/>
                  <a:pt x="1073" y="0"/>
                </a:cubicBezTo>
              </a:path>
            </a:pathLst>
          </a:custGeom>
          <a:solidFill>
            <a:srgbClr val="84CAD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95" name="íŝ1ïḍè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40ED9D2C-5E07-4AEF-80DD-0551901A580C}"/>
              </a:ext>
            </a:extLst>
          </p:cNvPr>
          <p:cNvSpPr/>
          <p:nvPr/>
        </p:nvSpPr>
        <p:spPr bwMode="auto">
          <a:xfrm>
            <a:off x="5393609" y="3508857"/>
            <a:ext cx="125623" cy="59820"/>
          </a:xfrm>
          <a:custGeom>
            <a:avLst/>
            <a:gdLst>
              <a:gd name="T0" fmla="*/ 126 w 126"/>
              <a:gd name="T1" fmla="*/ 0 h 60"/>
              <a:gd name="T2" fmla="*/ 0 w 126"/>
              <a:gd name="T3" fmla="*/ 0 h 60"/>
              <a:gd name="T4" fmla="*/ 0 w 126"/>
              <a:gd name="T5" fmla="*/ 60 h 60"/>
              <a:gd name="T6" fmla="*/ 30 w 126"/>
              <a:gd name="T7" fmla="*/ 60 h 60"/>
              <a:gd name="T8" fmla="*/ 126 w 126"/>
              <a:gd name="T9" fmla="*/ 0 h 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26" h="60">
                <a:moveTo>
                  <a:pt x="126" y="0"/>
                </a:moveTo>
                <a:lnTo>
                  <a:pt x="0" y="0"/>
                </a:lnTo>
                <a:lnTo>
                  <a:pt x="0" y="60"/>
                </a:lnTo>
                <a:lnTo>
                  <a:pt x="30" y="60"/>
                </a:lnTo>
                <a:lnTo>
                  <a:pt x="126" y="0"/>
                </a:lnTo>
                <a:close/>
              </a:path>
            </a:pathLst>
          </a:custGeom>
          <a:solidFill>
            <a:srgbClr val="BDE3E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96" name="iSlïḍé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05160CEA-4AEC-488A-A512-B2D4D0A20690}"/>
              </a:ext>
            </a:extLst>
          </p:cNvPr>
          <p:cNvSpPr/>
          <p:nvPr/>
        </p:nvSpPr>
        <p:spPr bwMode="auto">
          <a:xfrm>
            <a:off x="5393609" y="3508857"/>
            <a:ext cx="125623" cy="59820"/>
          </a:xfrm>
          <a:custGeom>
            <a:avLst/>
            <a:gdLst>
              <a:gd name="T0" fmla="*/ 126 w 126"/>
              <a:gd name="T1" fmla="*/ 0 h 60"/>
              <a:gd name="T2" fmla="*/ 0 w 126"/>
              <a:gd name="T3" fmla="*/ 0 h 60"/>
              <a:gd name="T4" fmla="*/ 0 w 126"/>
              <a:gd name="T5" fmla="*/ 60 h 60"/>
              <a:gd name="T6" fmla="*/ 30 w 126"/>
              <a:gd name="T7" fmla="*/ 60 h 60"/>
              <a:gd name="T8" fmla="*/ 126 w 126"/>
              <a:gd name="T9" fmla="*/ 0 h 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26" h="60">
                <a:moveTo>
                  <a:pt x="126" y="0"/>
                </a:moveTo>
                <a:lnTo>
                  <a:pt x="0" y="0"/>
                </a:lnTo>
                <a:lnTo>
                  <a:pt x="0" y="60"/>
                </a:lnTo>
                <a:lnTo>
                  <a:pt x="30" y="60"/>
                </a:lnTo>
                <a:lnTo>
                  <a:pt x="126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97" name="î$ľíḋê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ADF6D25B-C60E-4366-917E-F966BDDE375C}"/>
              </a:ext>
            </a:extLst>
          </p:cNvPr>
          <p:cNvSpPr/>
          <p:nvPr/>
        </p:nvSpPr>
        <p:spPr bwMode="auto">
          <a:xfrm>
            <a:off x="5745551" y="2971472"/>
            <a:ext cx="245263" cy="59820"/>
          </a:xfrm>
          <a:custGeom>
            <a:avLst/>
            <a:gdLst>
              <a:gd name="T0" fmla="*/ 371 w 590"/>
              <a:gd name="T1" fmla="*/ 0 h 143"/>
              <a:gd name="T2" fmla="*/ 0 w 590"/>
              <a:gd name="T3" fmla="*/ 0 h 143"/>
              <a:gd name="T4" fmla="*/ 0 w 590"/>
              <a:gd name="T5" fmla="*/ 143 h 143"/>
              <a:gd name="T6" fmla="*/ 590 w 590"/>
              <a:gd name="T7" fmla="*/ 143 h 143"/>
              <a:gd name="T8" fmla="*/ 371 w 590"/>
              <a:gd name="T9" fmla="*/ 0 h 1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90" h="143">
                <a:moveTo>
                  <a:pt x="371" y="0"/>
                </a:moveTo>
                <a:cubicBezTo>
                  <a:pt x="0" y="0"/>
                  <a:pt x="0" y="0"/>
                  <a:pt x="0" y="0"/>
                </a:cubicBezTo>
                <a:cubicBezTo>
                  <a:pt x="0" y="143"/>
                  <a:pt x="0" y="143"/>
                  <a:pt x="0" y="143"/>
                </a:cubicBezTo>
                <a:cubicBezTo>
                  <a:pt x="590" y="143"/>
                  <a:pt x="590" y="143"/>
                  <a:pt x="590" y="143"/>
                </a:cubicBezTo>
                <a:cubicBezTo>
                  <a:pt x="522" y="87"/>
                  <a:pt x="448" y="39"/>
                  <a:pt x="371" y="0"/>
                </a:cubicBezTo>
              </a:path>
            </a:pathLst>
          </a:custGeom>
          <a:solidFill>
            <a:srgbClr val="BDE3E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98" name="ïśľíḋe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B90CE084-6902-4476-92CC-58754D3778C1}"/>
              </a:ext>
            </a:extLst>
          </p:cNvPr>
          <p:cNvSpPr/>
          <p:nvPr/>
        </p:nvSpPr>
        <p:spPr bwMode="auto">
          <a:xfrm>
            <a:off x="5987824" y="3113047"/>
            <a:ext cx="107676" cy="58823"/>
          </a:xfrm>
          <a:custGeom>
            <a:avLst/>
            <a:gdLst>
              <a:gd name="T0" fmla="*/ 195 w 258"/>
              <a:gd name="T1" fmla="*/ 0 h 143"/>
              <a:gd name="T2" fmla="*/ 0 w 258"/>
              <a:gd name="T3" fmla="*/ 0 h 143"/>
              <a:gd name="T4" fmla="*/ 0 w 258"/>
              <a:gd name="T5" fmla="*/ 143 h 143"/>
              <a:gd name="T6" fmla="*/ 176 w 258"/>
              <a:gd name="T7" fmla="*/ 143 h 143"/>
              <a:gd name="T8" fmla="*/ 258 w 258"/>
              <a:gd name="T9" fmla="*/ 92 h 143"/>
              <a:gd name="T10" fmla="*/ 195 w 258"/>
              <a:gd name="T11" fmla="*/ 0 h 1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58" h="143">
                <a:moveTo>
                  <a:pt x="195" y="0"/>
                </a:moveTo>
                <a:cubicBezTo>
                  <a:pt x="0" y="0"/>
                  <a:pt x="0" y="0"/>
                  <a:pt x="0" y="0"/>
                </a:cubicBezTo>
                <a:cubicBezTo>
                  <a:pt x="0" y="143"/>
                  <a:pt x="0" y="143"/>
                  <a:pt x="0" y="143"/>
                </a:cubicBezTo>
                <a:cubicBezTo>
                  <a:pt x="176" y="143"/>
                  <a:pt x="176" y="143"/>
                  <a:pt x="176" y="143"/>
                </a:cubicBezTo>
                <a:cubicBezTo>
                  <a:pt x="258" y="92"/>
                  <a:pt x="258" y="92"/>
                  <a:pt x="258" y="92"/>
                </a:cubicBezTo>
                <a:cubicBezTo>
                  <a:pt x="239" y="60"/>
                  <a:pt x="218" y="30"/>
                  <a:pt x="195" y="0"/>
                </a:cubicBezTo>
              </a:path>
            </a:pathLst>
          </a:custGeom>
          <a:solidFill>
            <a:srgbClr val="BDE3E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99" name="ï$ḻíḋè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6B3FB082-354F-4681-8018-655A8408A3BC}"/>
              </a:ext>
            </a:extLst>
          </p:cNvPr>
          <p:cNvSpPr/>
          <p:nvPr/>
        </p:nvSpPr>
        <p:spPr bwMode="auto">
          <a:xfrm>
            <a:off x="5716639" y="3237672"/>
            <a:ext cx="240278" cy="58823"/>
          </a:xfrm>
          <a:custGeom>
            <a:avLst/>
            <a:gdLst>
              <a:gd name="T0" fmla="*/ 241 w 241"/>
              <a:gd name="T1" fmla="*/ 0 h 59"/>
              <a:gd name="T2" fmla="*/ 0 w 241"/>
              <a:gd name="T3" fmla="*/ 0 h 59"/>
              <a:gd name="T4" fmla="*/ 0 w 241"/>
              <a:gd name="T5" fmla="*/ 59 h 59"/>
              <a:gd name="T6" fmla="*/ 145 w 241"/>
              <a:gd name="T7" fmla="*/ 59 h 59"/>
              <a:gd name="T8" fmla="*/ 241 w 241"/>
              <a:gd name="T9" fmla="*/ 0 h 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41" h="59">
                <a:moveTo>
                  <a:pt x="241" y="0"/>
                </a:moveTo>
                <a:lnTo>
                  <a:pt x="0" y="0"/>
                </a:lnTo>
                <a:lnTo>
                  <a:pt x="0" y="59"/>
                </a:lnTo>
                <a:lnTo>
                  <a:pt x="145" y="59"/>
                </a:lnTo>
                <a:lnTo>
                  <a:pt x="241" y="0"/>
                </a:lnTo>
                <a:close/>
              </a:path>
            </a:pathLst>
          </a:custGeom>
          <a:solidFill>
            <a:srgbClr val="BDE3E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100" name="iṥľide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F46392C2-9DA8-4F1C-B05F-85413848B74A}"/>
              </a:ext>
            </a:extLst>
          </p:cNvPr>
          <p:cNvSpPr/>
          <p:nvPr/>
        </p:nvSpPr>
        <p:spPr bwMode="auto">
          <a:xfrm>
            <a:off x="5716639" y="3237672"/>
            <a:ext cx="240278" cy="58823"/>
          </a:xfrm>
          <a:custGeom>
            <a:avLst/>
            <a:gdLst>
              <a:gd name="T0" fmla="*/ 241 w 241"/>
              <a:gd name="T1" fmla="*/ 0 h 59"/>
              <a:gd name="T2" fmla="*/ 0 w 241"/>
              <a:gd name="T3" fmla="*/ 0 h 59"/>
              <a:gd name="T4" fmla="*/ 0 w 241"/>
              <a:gd name="T5" fmla="*/ 59 h 59"/>
              <a:gd name="T6" fmla="*/ 145 w 241"/>
              <a:gd name="T7" fmla="*/ 59 h 59"/>
              <a:gd name="T8" fmla="*/ 241 w 241"/>
              <a:gd name="T9" fmla="*/ 0 h 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41" h="59">
                <a:moveTo>
                  <a:pt x="241" y="0"/>
                </a:moveTo>
                <a:lnTo>
                  <a:pt x="0" y="0"/>
                </a:lnTo>
                <a:lnTo>
                  <a:pt x="0" y="59"/>
                </a:lnTo>
                <a:lnTo>
                  <a:pt x="145" y="59"/>
                </a:lnTo>
                <a:lnTo>
                  <a:pt x="241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101" name="iṥḷiďé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5A493096-94BF-4340-92AC-9BEC3232CBCE}"/>
              </a:ext>
            </a:extLst>
          </p:cNvPr>
          <p:cNvSpPr/>
          <p:nvPr/>
        </p:nvSpPr>
        <p:spPr bwMode="auto">
          <a:xfrm>
            <a:off x="5186232" y="2918631"/>
            <a:ext cx="491523" cy="492520"/>
          </a:xfrm>
          <a:custGeom>
            <a:avLst/>
            <a:gdLst>
              <a:gd name="T0" fmla="*/ 559 w 1181"/>
              <a:gd name="T1" fmla="*/ 177 h 1183"/>
              <a:gd name="T2" fmla="*/ 559 w 1181"/>
              <a:gd name="T3" fmla="*/ 177 h 1183"/>
              <a:gd name="T4" fmla="*/ 1 w 1181"/>
              <a:gd name="T5" fmla="*/ 1183 h 1183"/>
              <a:gd name="T6" fmla="*/ 108 w 1181"/>
              <a:gd name="T7" fmla="*/ 688 h 1183"/>
              <a:gd name="T8" fmla="*/ 559 w 1181"/>
              <a:gd name="T9" fmla="*/ 177 h 1183"/>
              <a:gd name="T10" fmla="*/ 559 w 1181"/>
              <a:gd name="T11" fmla="*/ 177 h 1183"/>
              <a:gd name="T12" fmla="*/ 1181 w 1181"/>
              <a:gd name="T13" fmla="*/ 0 h 1183"/>
              <a:gd name="T14" fmla="*/ 563 w 1181"/>
              <a:gd name="T15" fmla="*/ 175 h 1183"/>
              <a:gd name="T16" fmla="*/ 1181 w 1181"/>
              <a:gd name="T17" fmla="*/ 0 h 1183"/>
              <a:gd name="T18" fmla="*/ 1181 w 1181"/>
              <a:gd name="T19" fmla="*/ 0 h 1183"/>
              <a:gd name="T20" fmla="*/ 1181 w 1181"/>
              <a:gd name="T21" fmla="*/ 0 h 1183"/>
              <a:gd name="T22" fmla="*/ 1181 w 1181"/>
              <a:gd name="T23" fmla="*/ 0 h 1183"/>
              <a:gd name="T24" fmla="*/ 1181 w 1181"/>
              <a:gd name="T25" fmla="*/ 0 h 11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181" h="1183">
                <a:moveTo>
                  <a:pt x="559" y="177"/>
                </a:moveTo>
                <a:cubicBezTo>
                  <a:pt x="559" y="177"/>
                  <a:pt x="559" y="177"/>
                  <a:pt x="559" y="177"/>
                </a:cubicBezTo>
                <a:cubicBezTo>
                  <a:pt x="199" y="401"/>
                  <a:pt x="0" y="787"/>
                  <a:pt x="1" y="1183"/>
                </a:cubicBezTo>
                <a:cubicBezTo>
                  <a:pt x="0" y="1012"/>
                  <a:pt x="37" y="843"/>
                  <a:pt x="108" y="688"/>
                </a:cubicBezTo>
                <a:cubicBezTo>
                  <a:pt x="202" y="484"/>
                  <a:pt x="354" y="305"/>
                  <a:pt x="559" y="177"/>
                </a:cubicBezTo>
                <a:cubicBezTo>
                  <a:pt x="559" y="177"/>
                  <a:pt x="559" y="177"/>
                  <a:pt x="559" y="177"/>
                </a:cubicBezTo>
                <a:moveTo>
                  <a:pt x="1181" y="0"/>
                </a:moveTo>
                <a:cubicBezTo>
                  <a:pt x="970" y="0"/>
                  <a:pt x="756" y="56"/>
                  <a:pt x="563" y="175"/>
                </a:cubicBezTo>
                <a:cubicBezTo>
                  <a:pt x="756" y="56"/>
                  <a:pt x="970" y="0"/>
                  <a:pt x="1181" y="0"/>
                </a:cubicBezTo>
                <a:moveTo>
                  <a:pt x="1181" y="0"/>
                </a:moveTo>
                <a:cubicBezTo>
                  <a:pt x="1181" y="0"/>
                  <a:pt x="1181" y="0"/>
                  <a:pt x="1181" y="0"/>
                </a:cubicBezTo>
                <a:cubicBezTo>
                  <a:pt x="1181" y="0"/>
                  <a:pt x="1181" y="0"/>
                  <a:pt x="1181" y="0"/>
                </a:cubicBezTo>
                <a:cubicBezTo>
                  <a:pt x="1181" y="0"/>
                  <a:pt x="1181" y="0"/>
                  <a:pt x="1181" y="0"/>
                </a:cubicBezTo>
              </a:path>
            </a:pathLst>
          </a:custGeom>
          <a:solidFill>
            <a:srgbClr val="355F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102" name="iśḷíḓê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7FE0BB6A-2EB4-496A-865A-B2C3B6A7EDDF}"/>
              </a:ext>
            </a:extLst>
          </p:cNvPr>
          <p:cNvSpPr/>
          <p:nvPr/>
        </p:nvSpPr>
        <p:spPr bwMode="auto">
          <a:xfrm>
            <a:off x="5261007" y="3171870"/>
            <a:ext cx="907274" cy="729806"/>
          </a:xfrm>
          <a:custGeom>
            <a:avLst/>
            <a:gdLst>
              <a:gd name="T0" fmla="*/ 2153 w 2183"/>
              <a:gd name="T1" fmla="*/ 298 h 1753"/>
              <a:gd name="T2" fmla="*/ 1445 w 2183"/>
              <a:gd name="T3" fmla="*/ 298 h 1753"/>
              <a:gd name="T4" fmla="*/ 621 w 2183"/>
              <a:gd name="T5" fmla="*/ 809 h 1753"/>
              <a:gd name="T6" fmla="*/ 1188 w 2183"/>
              <a:gd name="T7" fmla="*/ 809 h 1753"/>
              <a:gd name="T8" fmla="*/ 1188 w 2183"/>
              <a:gd name="T9" fmla="*/ 952 h 1753"/>
              <a:gd name="T10" fmla="*/ 391 w 2183"/>
              <a:gd name="T11" fmla="*/ 952 h 1753"/>
              <a:gd name="T12" fmla="*/ 0 w 2183"/>
              <a:gd name="T13" fmla="*/ 1195 h 1753"/>
              <a:gd name="T14" fmla="*/ 0 w 2183"/>
              <a:gd name="T15" fmla="*/ 1195 h 1753"/>
              <a:gd name="T16" fmla="*/ 2 w 2183"/>
              <a:gd name="T17" fmla="*/ 1198 h 1753"/>
              <a:gd name="T18" fmla="*/ 5 w 2183"/>
              <a:gd name="T19" fmla="*/ 1203 h 1753"/>
              <a:gd name="T20" fmla="*/ 6 w 2183"/>
              <a:gd name="T21" fmla="*/ 1203 h 1753"/>
              <a:gd name="T22" fmla="*/ 1005 w 2183"/>
              <a:gd name="T23" fmla="*/ 1753 h 1753"/>
              <a:gd name="T24" fmla="*/ 1005 w 2183"/>
              <a:gd name="T25" fmla="*/ 1753 h 1753"/>
              <a:gd name="T26" fmla="*/ 1005 w 2183"/>
              <a:gd name="T27" fmla="*/ 1753 h 1753"/>
              <a:gd name="T28" fmla="*/ 1627 w 2183"/>
              <a:gd name="T29" fmla="*/ 1576 h 1753"/>
              <a:gd name="T30" fmla="*/ 1627 w 2183"/>
              <a:gd name="T31" fmla="*/ 1576 h 1753"/>
              <a:gd name="T32" fmla="*/ 1939 w 2183"/>
              <a:gd name="T33" fmla="*/ 1295 h 1753"/>
              <a:gd name="T34" fmla="*/ 1512 w 2183"/>
              <a:gd name="T35" fmla="*/ 1295 h 1753"/>
              <a:gd name="T36" fmla="*/ 1512 w 2183"/>
              <a:gd name="T37" fmla="*/ 1152 h 1753"/>
              <a:gd name="T38" fmla="*/ 2033 w 2183"/>
              <a:gd name="T39" fmla="*/ 1152 h 1753"/>
              <a:gd name="T40" fmla="*/ 2122 w 2183"/>
              <a:gd name="T41" fmla="*/ 952 h 1753"/>
              <a:gd name="T42" fmla="*/ 1393 w 2183"/>
              <a:gd name="T43" fmla="*/ 952 h 1753"/>
              <a:gd name="T44" fmla="*/ 1393 w 2183"/>
              <a:gd name="T45" fmla="*/ 809 h 1753"/>
              <a:gd name="T46" fmla="*/ 2161 w 2183"/>
              <a:gd name="T47" fmla="*/ 809 h 1753"/>
              <a:gd name="T48" fmla="*/ 2183 w 2183"/>
              <a:gd name="T49" fmla="*/ 638 h 1753"/>
              <a:gd name="T50" fmla="*/ 1690 w 2183"/>
              <a:gd name="T51" fmla="*/ 638 h 1753"/>
              <a:gd name="T52" fmla="*/ 1690 w 2183"/>
              <a:gd name="T53" fmla="*/ 495 h 1753"/>
              <a:gd name="T54" fmla="*/ 2183 w 2183"/>
              <a:gd name="T55" fmla="*/ 495 h 1753"/>
              <a:gd name="T56" fmla="*/ 2153 w 2183"/>
              <a:gd name="T57" fmla="*/ 298 h 1753"/>
              <a:gd name="T58" fmla="*/ 2037 w 2183"/>
              <a:gd name="T59" fmla="*/ 0 h 1753"/>
              <a:gd name="T60" fmla="*/ 1925 w 2183"/>
              <a:gd name="T61" fmla="*/ 0 h 1753"/>
              <a:gd name="T62" fmla="*/ 1675 w 2183"/>
              <a:gd name="T63" fmla="*/ 156 h 1753"/>
              <a:gd name="T64" fmla="*/ 2109 w 2183"/>
              <a:gd name="T65" fmla="*/ 156 h 1753"/>
              <a:gd name="T66" fmla="*/ 2037 w 2183"/>
              <a:gd name="T67" fmla="*/ 0 h 17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2183" h="1753">
                <a:moveTo>
                  <a:pt x="2153" y="298"/>
                </a:moveTo>
                <a:cubicBezTo>
                  <a:pt x="1445" y="298"/>
                  <a:pt x="1445" y="298"/>
                  <a:pt x="1445" y="298"/>
                </a:cubicBezTo>
                <a:cubicBezTo>
                  <a:pt x="621" y="809"/>
                  <a:pt x="621" y="809"/>
                  <a:pt x="621" y="809"/>
                </a:cubicBezTo>
                <a:cubicBezTo>
                  <a:pt x="1188" y="809"/>
                  <a:pt x="1188" y="809"/>
                  <a:pt x="1188" y="809"/>
                </a:cubicBezTo>
                <a:cubicBezTo>
                  <a:pt x="1188" y="952"/>
                  <a:pt x="1188" y="952"/>
                  <a:pt x="1188" y="952"/>
                </a:cubicBezTo>
                <a:cubicBezTo>
                  <a:pt x="391" y="952"/>
                  <a:pt x="391" y="952"/>
                  <a:pt x="391" y="952"/>
                </a:cubicBezTo>
                <a:cubicBezTo>
                  <a:pt x="0" y="1195"/>
                  <a:pt x="0" y="1195"/>
                  <a:pt x="0" y="1195"/>
                </a:cubicBezTo>
                <a:cubicBezTo>
                  <a:pt x="0" y="1195"/>
                  <a:pt x="0" y="1195"/>
                  <a:pt x="0" y="1195"/>
                </a:cubicBezTo>
                <a:cubicBezTo>
                  <a:pt x="1" y="1196"/>
                  <a:pt x="2" y="1197"/>
                  <a:pt x="2" y="1198"/>
                </a:cubicBezTo>
                <a:cubicBezTo>
                  <a:pt x="3" y="1200"/>
                  <a:pt x="4" y="1201"/>
                  <a:pt x="5" y="1203"/>
                </a:cubicBezTo>
                <a:cubicBezTo>
                  <a:pt x="5" y="1203"/>
                  <a:pt x="5" y="1203"/>
                  <a:pt x="6" y="1203"/>
                </a:cubicBezTo>
                <a:cubicBezTo>
                  <a:pt x="230" y="1558"/>
                  <a:pt x="613" y="1753"/>
                  <a:pt x="1005" y="1753"/>
                </a:cubicBezTo>
                <a:cubicBezTo>
                  <a:pt x="1005" y="1753"/>
                  <a:pt x="1005" y="1753"/>
                  <a:pt x="1005" y="1753"/>
                </a:cubicBezTo>
                <a:cubicBezTo>
                  <a:pt x="1005" y="1753"/>
                  <a:pt x="1005" y="1753"/>
                  <a:pt x="1005" y="1753"/>
                </a:cubicBezTo>
                <a:cubicBezTo>
                  <a:pt x="1218" y="1753"/>
                  <a:pt x="1433" y="1696"/>
                  <a:pt x="1627" y="1576"/>
                </a:cubicBezTo>
                <a:cubicBezTo>
                  <a:pt x="1627" y="1576"/>
                  <a:pt x="1627" y="1576"/>
                  <a:pt x="1627" y="1576"/>
                </a:cubicBezTo>
                <a:cubicBezTo>
                  <a:pt x="1750" y="1499"/>
                  <a:pt x="1855" y="1403"/>
                  <a:pt x="1939" y="1295"/>
                </a:cubicBezTo>
                <a:cubicBezTo>
                  <a:pt x="1512" y="1295"/>
                  <a:pt x="1512" y="1295"/>
                  <a:pt x="1512" y="1295"/>
                </a:cubicBezTo>
                <a:cubicBezTo>
                  <a:pt x="1512" y="1152"/>
                  <a:pt x="1512" y="1152"/>
                  <a:pt x="1512" y="1152"/>
                </a:cubicBezTo>
                <a:cubicBezTo>
                  <a:pt x="2033" y="1152"/>
                  <a:pt x="2033" y="1152"/>
                  <a:pt x="2033" y="1152"/>
                </a:cubicBezTo>
                <a:cubicBezTo>
                  <a:pt x="2069" y="1088"/>
                  <a:pt x="2099" y="1021"/>
                  <a:pt x="2122" y="952"/>
                </a:cubicBezTo>
                <a:cubicBezTo>
                  <a:pt x="1393" y="952"/>
                  <a:pt x="1393" y="952"/>
                  <a:pt x="1393" y="952"/>
                </a:cubicBezTo>
                <a:cubicBezTo>
                  <a:pt x="1393" y="809"/>
                  <a:pt x="1393" y="809"/>
                  <a:pt x="1393" y="809"/>
                </a:cubicBezTo>
                <a:cubicBezTo>
                  <a:pt x="2161" y="809"/>
                  <a:pt x="2161" y="809"/>
                  <a:pt x="2161" y="809"/>
                </a:cubicBezTo>
                <a:cubicBezTo>
                  <a:pt x="2173" y="753"/>
                  <a:pt x="2180" y="696"/>
                  <a:pt x="2183" y="638"/>
                </a:cubicBezTo>
                <a:cubicBezTo>
                  <a:pt x="1690" y="638"/>
                  <a:pt x="1690" y="638"/>
                  <a:pt x="1690" y="638"/>
                </a:cubicBezTo>
                <a:cubicBezTo>
                  <a:pt x="1690" y="495"/>
                  <a:pt x="1690" y="495"/>
                  <a:pt x="1690" y="495"/>
                </a:cubicBezTo>
                <a:cubicBezTo>
                  <a:pt x="2183" y="495"/>
                  <a:pt x="2183" y="495"/>
                  <a:pt x="2183" y="495"/>
                </a:cubicBezTo>
                <a:cubicBezTo>
                  <a:pt x="2178" y="429"/>
                  <a:pt x="2169" y="363"/>
                  <a:pt x="2153" y="298"/>
                </a:cubicBezTo>
                <a:moveTo>
                  <a:pt x="2037" y="0"/>
                </a:moveTo>
                <a:cubicBezTo>
                  <a:pt x="1925" y="0"/>
                  <a:pt x="1925" y="0"/>
                  <a:pt x="1925" y="0"/>
                </a:cubicBezTo>
                <a:cubicBezTo>
                  <a:pt x="1675" y="156"/>
                  <a:pt x="1675" y="156"/>
                  <a:pt x="1675" y="156"/>
                </a:cubicBezTo>
                <a:cubicBezTo>
                  <a:pt x="2109" y="156"/>
                  <a:pt x="2109" y="156"/>
                  <a:pt x="2109" y="156"/>
                </a:cubicBezTo>
                <a:cubicBezTo>
                  <a:pt x="2089" y="103"/>
                  <a:pt x="2065" y="51"/>
                  <a:pt x="2037" y="0"/>
                </a:cubicBezTo>
              </a:path>
            </a:pathLst>
          </a:custGeom>
          <a:solidFill>
            <a:srgbClr val="77B9C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103" name="îṡ1îḓê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9FD7F142-1A6F-4110-8090-E95D5D02ED64}"/>
              </a:ext>
            </a:extLst>
          </p:cNvPr>
          <p:cNvSpPr/>
          <p:nvPr/>
        </p:nvSpPr>
        <p:spPr bwMode="auto">
          <a:xfrm>
            <a:off x="5423519" y="3508857"/>
            <a:ext cx="331005" cy="59820"/>
          </a:xfrm>
          <a:custGeom>
            <a:avLst/>
            <a:gdLst>
              <a:gd name="T0" fmla="*/ 332 w 332"/>
              <a:gd name="T1" fmla="*/ 0 h 60"/>
              <a:gd name="T2" fmla="*/ 96 w 332"/>
              <a:gd name="T3" fmla="*/ 0 h 60"/>
              <a:gd name="T4" fmla="*/ 0 w 332"/>
              <a:gd name="T5" fmla="*/ 60 h 60"/>
              <a:gd name="T6" fmla="*/ 332 w 332"/>
              <a:gd name="T7" fmla="*/ 60 h 60"/>
              <a:gd name="T8" fmla="*/ 332 w 332"/>
              <a:gd name="T9" fmla="*/ 0 h 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32" h="60">
                <a:moveTo>
                  <a:pt x="332" y="0"/>
                </a:moveTo>
                <a:lnTo>
                  <a:pt x="96" y="0"/>
                </a:lnTo>
                <a:lnTo>
                  <a:pt x="0" y="60"/>
                </a:lnTo>
                <a:lnTo>
                  <a:pt x="332" y="60"/>
                </a:lnTo>
                <a:lnTo>
                  <a:pt x="332" y="0"/>
                </a:lnTo>
                <a:close/>
              </a:path>
            </a:pathLst>
          </a:custGeom>
          <a:solidFill>
            <a:srgbClr val="AAD0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104" name="îšľide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970C7791-B606-4E53-BE49-5603F20AFB26}"/>
              </a:ext>
            </a:extLst>
          </p:cNvPr>
          <p:cNvSpPr/>
          <p:nvPr/>
        </p:nvSpPr>
        <p:spPr bwMode="auto">
          <a:xfrm>
            <a:off x="5423519" y="3508857"/>
            <a:ext cx="331005" cy="59820"/>
          </a:xfrm>
          <a:custGeom>
            <a:avLst/>
            <a:gdLst>
              <a:gd name="T0" fmla="*/ 332 w 332"/>
              <a:gd name="T1" fmla="*/ 0 h 60"/>
              <a:gd name="T2" fmla="*/ 96 w 332"/>
              <a:gd name="T3" fmla="*/ 0 h 60"/>
              <a:gd name="T4" fmla="*/ 0 w 332"/>
              <a:gd name="T5" fmla="*/ 60 h 60"/>
              <a:gd name="T6" fmla="*/ 332 w 332"/>
              <a:gd name="T7" fmla="*/ 60 h 60"/>
              <a:gd name="T8" fmla="*/ 332 w 332"/>
              <a:gd name="T9" fmla="*/ 0 h 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32" h="60">
                <a:moveTo>
                  <a:pt x="332" y="0"/>
                </a:moveTo>
                <a:lnTo>
                  <a:pt x="96" y="0"/>
                </a:lnTo>
                <a:lnTo>
                  <a:pt x="0" y="60"/>
                </a:lnTo>
                <a:lnTo>
                  <a:pt x="332" y="60"/>
                </a:lnTo>
                <a:lnTo>
                  <a:pt x="332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105" name="íşḻïḓê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8D5DD7F7-6A5F-43EB-837F-63D78C6BD8B3}"/>
              </a:ext>
            </a:extLst>
          </p:cNvPr>
          <p:cNvSpPr/>
          <p:nvPr/>
        </p:nvSpPr>
        <p:spPr bwMode="auto">
          <a:xfrm>
            <a:off x="6061602" y="3150933"/>
            <a:ext cx="45862" cy="20937"/>
          </a:xfrm>
          <a:custGeom>
            <a:avLst/>
            <a:gdLst>
              <a:gd name="T0" fmla="*/ 82 w 112"/>
              <a:gd name="T1" fmla="*/ 0 h 51"/>
              <a:gd name="T2" fmla="*/ 0 w 112"/>
              <a:gd name="T3" fmla="*/ 51 h 51"/>
              <a:gd name="T4" fmla="*/ 112 w 112"/>
              <a:gd name="T5" fmla="*/ 51 h 51"/>
              <a:gd name="T6" fmla="*/ 82 w 112"/>
              <a:gd name="T7" fmla="*/ 0 h 51"/>
              <a:gd name="T8" fmla="*/ 82 w 112"/>
              <a:gd name="T9" fmla="*/ 0 h 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12" h="51">
                <a:moveTo>
                  <a:pt x="82" y="0"/>
                </a:moveTo>
                <a:cubicBezTo>
                  <a:pt x="0" y="51"/>
                  <a:pt x="0" y="51"/>
                  <a:pt x="0" y="51"/>
                </a:cubicBezTo>
                <a:cubicBezTo>
                  <a:pt x="112" y="51"/>
                  <a:pt x="112" y="51"/>
                  <a:pt x="112" y="51"/>
                </a:cubicBezTo>
                <a:cubicBezTo>
                  <a:pt x="103" y="34"/>
                  <a:pt x="93" y="17"/>
                  <a:pt x="82" y="0"/>
                </a:cubicBezTo>
                <a:cubicBezTo>
                  <a:pt x="82" y="0"/>
                  <a:pt x="82" y="0"/>
                  <a:pt x="82" y="0"/>
                </a:cubicBezTo>
              </a:path>
            </a:pathLst>
          </a:custGeom>
          <a:solidFill>
            <a:srgbClr val="AAD0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106" name="iṡ1íḍê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BEC593A1-2C7C-407C-9BDB-C350BA4EF81A}"/>
              </a:ext>
            </a:extLst>
          </p:cNvPr>
          <p:cNvSpPr/>
          <p:nvPr/>
        </p:nvSpPr>
        <p:spPr bwMode="auto">
          <a:xfrm>
            <a:off x="5861204" y="3237672"/>
            <a:ext cx="295113" cy="58823"/>
          </a:xfrm>
          <a:custGeom>
            <a:avLst/>
            <a:gdLst>
              <a:gd name="T0" fmla="*/ 664 w 708"/>
              <a:gd name="T1" fmla="*/ 0 h 142"/>
              <a:gd name="T2" fmla="*/ 230 w 708"/>
              <a:gd name="T3" fmla="*/ 0 h 142"/>
              <a:gd name="T4" fmla="*/ 0 w 708"/>
              <a:gd name="T5" fmla="*/ 142 h 142"/>
              <a:gd name="T6" fmla="*/ 708 w 708"/>
              <a:gd name="T7" fmla="*/ 142 h 142"/>
              <a:gd name="T8" fmla="*/ 664 w 708"/>
              <a:gd name="T9" fmla="*/ 0 h 1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08" h="142">
                <a:moveTo>
                  <a:pt x="664" y="0"/>
                </a:moveTo>
                <a:cubicBezTo>
                  <a:pt x="230" y="0"/>
                  <a:pt x="230" y="0"/>
                  <a:pt x="230" y="0"/>
                </a:cubicBezTo>
                <a:cubicBezTo>
                  <a:pt x="0" y="142"/>
                  <a:pt x="0" y="142"/>
                  <a:pt x="0" y="142"/>
                </a:cubicBezTo>
                <a:cubicBezTo>
                  <a:pt x="708" y="142"/>
                  <a:pt x="708" y="142"/>
                  <a:pt x="708" y="142"/>
                </a:cubicBezTo>
                <a:cubicBezTo>
                  <a:pt x="697" y="94"/>
                  <a:pt x="682" y="47"/>
                  <a:pt x="664" y="0"/>
                </a:cubicBezTo>
              </a:path>
            </a:pathLst>
          </a:custGeom>
          <a:solidFill>
            <a:srgbClr val="AAD0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107" name="išľïḋê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5BD8D95C-6544-4E87-A2E9-056ABD99E23B}"/>
              </a:ext>
            </a:extLst>
          </p:cNvPr>
          <p:cNvSpPr/>
          <p:nvPr/>
        </p:nvSpPr>
        <p:spPr bwMode="auto">
          <a:xfrm>
            <a:off x="5963896" y="3378250"/>
            <a:ext cx="205383" cy="59820"/>
          </a:xfrm>
          <a:custGeom>
            <a:avLst/>
            <a:gdLst>
              <a:gd name="T0" fmla="*/ 493 w 495"/>
              <a:gd name="T1" fmla="*/ 0 h 143"/>
              <a:gd name="T2" fmla="*/ 0 w 495"/>
              <a:gd name="T3" fmla="*/ 0 h 143"/>
              <a:gd name="T4" fmla="*/ 0 w 495"/>
              <a:gd name="T5" fmla="*/ 143 h 143"/>
              <a:gd name="T6" fmla="*/ 493 w 495"/>
              <a:gd name="T7" fmla="*/ 143 h 143"/>
              <a:gd name="T8" fmla="*/ 495 w 495"/>
              <a:gd name="T9" fmla="*/ 76 h 143"/>
              <a:gd name="T10" fmla="*/ 493 w 495"/>
              <a:gd name="T11" fmla="*/ 0 h 1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95" h="143">
                <a:moveTo>
                  <a:pt x="493" y="0"/>
                </a:moveTo>
                <a:cubicBezTo>
                  <a:pt x="0" y="0"/>
                  <a:pt x="0" y="0"/>
                  <a:pt x="0" y="0"/>
                </a:cubicBezTo>
                <a:cubicBezTo>
                  <a:pt x="0" y="143"/>
                  <a:pt x="0" y="143"/>
                  <a:pt x="0" y="143"/>
                </a:cubicBezTo>
                <a:cubicBezTo>
                  <a:pt x="493" y="143"/>
                  <a:pt x="493" y="143"/>
                  <a:pt x="493" y="143"/>
                </a:cubicBezTo>
                <a:cubicBezTo>
                  <a:pt x="495" y="120"/>
                  <a:pt x="495" y="98"/>
                  <a:pt x="495" y="76"/>
                </a:cubicBezTo>
                <a:cubicBezTo>
                  <a:pt x="495" y="50"/>
                  <a:pt x="494" y="25"/>
                  <a:pt x="493" y="0"/>
                </a:cubicBezTo>
              </a:path>
            </a:pathLst>
          </a:custGeom>
          <a:solidFill>
            <a:srgbClr val="AAD0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108" name="íŝľiḓê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710A5279-2686-40D4-95F0-D3EEE311EA52}"/>
              </a:ext>
            </a:extLst>
          </p:cNvPr>
          <p:cNvSpPr/>
          <p:nvPr/>
        </p:nvSpPr>
        <p:spPr bwMode="auto">
          <a:xfrm>
            <a:off x="5840267" y="3508857"/>
            <a:ext cx="319041" cy="59820"/>
          </a:xfrm>
          <a:custGeom>
            <a:avLst/>
            <a:gdLst>
              <a:gd name="T0" fmla="*/ 768 w 768"/>
              <a:gd name="T1" fmla="*/ 0 h 143"/>
              <a:gd name="T2" fmla="*/ 0 w 768"/>
              <a:gd name="T3" fmla="*/ 0 h 143"/>
              <a:gd name="T4" fmla="*/ 0 w 768"/>
              <a:gd name="T5" fmla="*/ 143 h 143"/>
              <a:gd name="T6" fmla="*/ 729 w 768"/>
              <a:gd name="T7" fmla="*/ 143 h 143"/>
              <a:gd name="T8" fmla="*/ 768 w 768"/>
              <a:gd name="T9" fmla="*/ 0 h 1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68" h="143">
                <a:moveTo>
                  <a:pt x="768" y="0"/>
                </a:moveTo>
                <a:cubicBezTo>
                  <a:pt x="0" y="0"/>
                  <a:pt x="0" y="0"/>
                  <a:pt x="0" y="0"/>
                </a:cubicBezTo>
                <a:cubicBezTo>
                  <a:pt x="0" y="143"/>
                  <a:pt x="0" y="143"/>
                  <a:pt x="0" y="143"/>
                </a:cubicBezTo>
                <a:cubicBezTo>
                  <a:pt x="729" y="143"/>
                  <a:pt x="729" y="143"/>
                  <a:pt x="729" y="143"/>
                </a:cubicBezTo>
                <a:cubicBezTo>
                  <a:pt x="745" y="97"/>
                  <a:pt x="758" y="49"/>
                  <a:pt x="768" y="0"/>
                </a:cubicBezTo>
              </a:path>
            </a:pathLst>
          </a:custGeom>
          <a:solidFill>
            <a:srgbClr val="AAD0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109" name="íṣḷíḍè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FC667D6E-DC4A-4AC5-8D7D-5F7324A71443}"/>
              </a:ext>
            </a:extLst>
          </p:cNvPr>
          <p:cNvSpPr/>
          <p:nvPr/>
        </p:nvSpPr>
        <p:spPr bwMode="auto">
          <a:xfrm>
            <a:off x="5889120" y="3651429"/>
            <a:ext cx="217347" cy="59820"/>
          </a:xfrm>
          <a:custGeom>
            <a:avLst/>
            <a:gdLst>
              <a:gd name="T0" fmla="*/ 521 w 521"/>
              <a:gd name="T1" fmla="*/ 0 h 143"/>
              <a:gd name="T2" fmla="*/ 0 w 521"/>
              <a:gd name="T3" fmla="*/ 0 h 143"/>
              <a:gd name="T4" fmla="*/ 0 w 521"/>
              <a:gd name="T5" fmla="*/ 143 h 143"/>
              <a:gd name="T6" fmla="*/ 427 w 521"/>
              <a:gd name="T7" fmla="*/ 143 h 143"/>
              <a:gd name="T8" fmla="*/ 521 w 521"/>
              <a:gd name="T9" fmla="*/ 0 h 1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21" h="143">
                <a:moveTo>
                  <a:pt x="521" y="0"/>
                </a:moveTo>
                <a:cubicBezTo>
                  <a:pt x="0" y="0"/>
                  <a:pt x="0" y="0"/>
                  <a:pt x="0" y="0"/>
                </a:cubicBezTo>
                <a:cubicBezTo>
                  <a:pt x="0" y="143"/>
                  <a:pt x="0" y="143"/>
                  <a:pt x="0" y="143"/>
                </a:cubicBezTo>
                <a:cubicBezTo>
                  <a:pt x="427" y="143"/>
                  <a:pt x="427" y="143"/>
                  <a:pt x="427" y="143"/>
                </a:cubicBezTo>
                <a:cubicBezTo>
                  <a:pt x="462" y="97"/>
                  <a:pt x="494" y="49"/>
                  <a:pt x="521" y="0"/>
                </a:cubicBezTo>
              </a:path>
            </a:pathLst>
          </a:custGeom>
          <a:solidFill>
            <a:srgbClr val="AAD0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110" name="îşļîďe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149EBAD8-DB1A-46D8-9FA0-E869E6E93EF2}"/>
              </a:ext>
            </a:extLst>
          </p:cNvPr>
          <p:cNvSpPr/>
          <p:nvPr/>
        </p:nvSpPr>
        <p:spPr bwMode="auto">
          <a:xfrm>
            <a:off x="5261007" y="3150933"/>
            <a:ext cx="908271" cy="750743"/>
          </a:xfrm>
          <a:custGeom>
            <a:avLst/>
            <a:gdLst>
              <a:gd name="T0" fmla="*/ 1005 w 2185"/>
              <a:gd name="T1" fmla="*/ 1804 h 1804"/>
              <a:gd name="T2" fmla="*/ 1005 w 2185"/>
              <a:gd name="T3" fmla="*/ 1804 h 1804"/>
              <a:gd name="T4" fmla="*/ 1005 w 2185"/>
              <a:gd name="T5" fmla="*/ 1804 h 1804"/>
              <a:gd name="T6" fmla="*/ 1005 w 2185"/>
              <a:gd name="T7" fmla="*/ 1804 h 1804"/>
              <a:gd name="T8" fmla="*/ 1627 w 2185"/>
              <a:gd name="T9" fmla="*/ 1627 h 1804"/>
              <a:gd name="T10" fmla="*/ 1005 w 2185"/>
              <a:gd name="T11" fmla="*/ 1804 h 1804"/>
              <a:gd name="T12" fmla="*/ 1627 w 2185"/>
              <a:gd name="T13" fmla="*/ 1627 h 1804"/>
              <a:gd name="T14" fmla="*/ 5 w 2185"/>
              <a:gd name="T15" fmla="*/ 1254 h 1804"/>
              <a:gd name="T16" fmla="*/ 6 w 2185"/>
              <a:gd name="T17" fmla="*/ 1254 h 1804"/>
              <a:gd name="T18" fmla="*/ 5 w 2185"/>
              <a:gd name="T19" fmla="*/ 1254 h 1804"/>
              <a:gd name="T20" fmla="*/ 0 w 2185"/>
              <a:gd name="T21" fmla="*/ 1246 h 1804"/>
              <a:gd name="T22" fmla="*/ 2 w 2185"/>
              <a:gd name="T23" fmla="*/ 1249 h 1804"/>
              <a:gd name="T24" fmla="*/ 0 w 2185"/>
              <a:gd name="T25" fmla="*/ 1246 h 1804"/>
              <a:gd name="T26" fmla="*/ 2007 w 2185"/>
              <a:gd name="T27" fmla="*/ 0 h 1804"/>
              <a:gd name="T28" fmla="*/ 2007 w 2185"/>
              <a:gd name="T29" fmla="*/ 0 h 1804"/>
              <a:gd name="T30" fmla="*/ 2007 w 2185"/>
              <a:gd name="T31" fmla="*/ 0 h 1804"/>
              <a:gd name="T32" fmla="*/ 2007 w 2185"/>
              <a:gd name="T33" fmla="*/ 0 h 1804"/>
              <a:gd name="T34" fmla="*/ 2007 w 2185"/>
              <a:gd name="T35" fmla="*/ 0 h 1804"/>
              <a:gd name="T36" fmla="*/ 2037 w 2185"/>
              <a:gd name="T37" fmla="*/ 51 h 1804"/>
              <a:gd name="T38" fmla="*/ 2109 w 2185"/>
              <a:gd name="T39" fmla="*/ 207 h 1804"/>
              <a:gd name="T40" fmla="*/ 2153 w 2185"/>
              <a:gd name="T41" fmla="*/ 349 h 1804"/>
              <a:gd name="T42" fmla="*/ 2183 w 2185"/>
              <a:gd name="T43" fmla="*/ 546 h 1804"/>
              <a:gd name="T44" fmla="*/ 2185 w 2185"/>
              <a:gd name="T45" fmla="*/ 622 h 1804"/>
              <a:gd name="T46" fmla="*/ 2007 w 2185"/>
              <a:gd name="T47" fmla="*/ 0 h 18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2185" h="1804">
                <a:moveTo>
                  <a:pt x="1005" y="1804"/>
                </a:moveTo>
                <a:cubicBezTo>
                  <a:pt x="1005" y="1804"/>
                  <a:pt x="1005" y="1804"/>
                  <a:pt x="1005" y="1804"/>
                </a:cubicBezTo>
                <a:cubicBezTo>
                  <a:pt x="1005" y="1804"/>
                  <a:pt x="1005" y="1804"/>
                  <a:pt x="1005" y="1804"/>
                </a:cubicBezTo>
                <a:cubicBezTo>
                  <a:pt x="1005" y="1804"/>
                  <a:pt x="1005" y="1804"/>
                  <a:pt x="1005" y="1804"/>
                </a:cubicBezTo>
                <a:moveTo>
                  <a:pt x="1627" y="1627"/>
                </a:moveTo>
                <a:cubicBezTo>
                  <a:pt x="1433" y="1747"/>
                  <a:pt x="1218" y="1804"/>
                  <a:pt x="1005" y="1804"/>
                </a:cubicBezTo>
                <a:cubicBezTo>
                  <a:pt x="1218" y="1804"/>
                  <a:pt x="1433" y="1747"/>
                  <a:pt x="1627" y="1627"/>
                </a:cubicBezTo>
                <a:moveTo>
                  <a:pt x="5" y="1254"/>
                </a:moveTo>
                <a:cubicBezTo>
                  <a:pt x="5" y="1254"/>
                  <a:pt x="5" y="1254"/>
                  <a:pt x="6" y="1254"/>
                </a:cubicBezTo>
                <a:cubicBezTo>
                  <a:pt x="5" y="1254"/>
                  <a:pt x="5" y="1254"/>
                  <a:pt x="5" y="1254"/>
                </a:cubicBezTo>
                <a:moveTo>
                  <a:pt x="0" y="1246"/>
                </a:moveTo>
                <a:cubicBezTo>
                  <a:pt x="1" y="1247"/>
                  <a:pt x="2" y="1248"/>
                  <a:pt x="2" y="1249"/>
                </a:cubicBezTo>
                <a:cubicBezTo>
                  <a:pt x="2" y="1248"/>
                  <a:pt x="1" y="1247"/>
                  <a:pt x="0" y="1246"/>
                </a:cubicBezTo>
                <a:moveTo>
                  <a:pt x="2007" y="0"/>
                </a:moveTo>
                <a:cubicBezTo>
                  <a:pt x="2007" y="0"/>
                  <a:pt x="2007" y="0"/>
                  <a:pt x="2007" y="0"/>
                </a:cubicBezTo>
                <a:cubicBezTo>
                  <a:pt x="2007" y="0"/>
                  <a:pt x="2007" y="0"/>
                  <a:pt x="2007" y="0"/>
                </a:cubicBezTo>
                <a:cubicBezTo>
                  <a:pt x="2007" y="0"/>
                  <a:pt x="2007" y="0"/>
                  <a:pt x="2007" y="0"/>
                </a:cubicBezTo>
                <a:cubicBezTo>
                  <a:pt x="2007" y="0"/>
                  <a:pt x="2007" y="0"/>
                  <a:pt x="2007" y="0"/>
                </a:cubicBezTo>
                <a:cubicBezTo>
                  <a:pt x="2018" y="17"/>
                  <a:pt x="2028" y="34"/>
                  <a:pt x="2037" y="51"/>
                </a:cubicBezTo>
                <a:cubicBezTo>
                  <a:pt x="2065" y="102"/>
                  <a:pt x="2089" y="154"/>
                  <a:pt x="2109" y="207"/>
                </a:cubicBezTo>
                <a:cubicBezTo>
                  <a:pt x="2127" y="254"/>
                  <a:pt x="2142" y="301"/>
                  <a:pt x="2153" y="349"/>
                </a:cubicBezTo>
                <a:cubicBezTo>
                  <a:pt x="2169" y="414"/>
                  <a:pt x="2178" y="480"/>
                  <a:pt x="2183" y="546"/>
                </a:cubicBezTo>
                <a:cubicBezTo>
                  <a:pt x="2184" y="571"/>
                  <a:pt x="2185" y="596"/>
                  <a:pt x="2185" y="622"/>
                </a:cubicBezTo>
                <a:cubicBezTo>
                  <a:pt x="2185" y="409"/>
                  <a:pt x="2128" y="194"/>
                  <a:pt x="2007" y="0"/>
                </a:cubicBezTo>
              </a:path>
            </a:pathLst>
          </a:custGeom>
          <a:solidFill>
            <a:srgbClr val="2F575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111" name="îśļïdè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C8FAA0D9-0A6B-4123-AFC5-8FDD7D08C66F}"/>
              </a:ext>
            </a:extLst>
          </p:cNvPr>
          <p:cNvSpPr/>
          <p:nvPr/>
        </p:nvSpPr>
        <p:spPr bwMode="auto">
          <a:xfrm>
            <a:off x="5285933" y="2942559"/>
            <a:ext cx="529409" cy="379858"/>
          </a:xfrm>
          <a:custGeom>
            <a:avLst/>
            <a:gdLst>
              <a:gd name="T0" fmla="*/ 69 w 1272"/>
              <a:gd name="T1" fmla="*/ 909 h 914"/>
              <a:gd name="T2" fmla="*/ 4 w 1272"/>
              <a:gd name="T3" fmla="*/ 823 h 914"/>
              <a:gd name="T4" fmla="*/ 356 w 1272"/>
              <a:gd name="T5" fmla="*/ 268 h 914"/>
              <a:gd name="T6" fmla="*/ 1214 w 1272"/>
              <a:gd name="T7" fmla="*/ 183 h 914"/>
              <a:gd name="T8" fmla="*/ 1254 w 1272"/>
              <a:gd name="T9" fmla="*/ 287 h 914"/>
              <a:gd name="T10" fmla="*/ 1151 w 1272"/>
              <a:gd name="T11" fmla="*/ 327 h 914"/>
              <a:gd name="T12" fmla="*/ 439 w 1272"/>
              <a:gd name="T13" fmla="*/ 402 h 914"/>
              <a:gd name="T14" fmla="*/ 160 w 1272"/>
              <a:gd name="T15" fmla="*/ 840 h 914"/>
              <a:gd name="T16" fmla="*/ 74 w 1272"/>
              <a:gd name="T17" fmla="*/ 910 h 914"/>
              <a:gd name="T18" fmla="*/ 69 w 1272"/>
              <a:gd name="T19" fmla="*/ 909 h 9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272" h="914">
                <a:moveTo>
                  <a:pt x="69" y="909"/>
                </a:moveTo>
                <a:cubicBezTo>
                  <a:pt x="28" y="902"/>
                  <a:pt x="0" y="865"/>
                  <a:pt x="4" y="823"/>
                </a:cubicBezTo>
                <a:cubicBezTo>
                  <a:pt x="6" y="809"/>
                  <a:pt x="46" y="462"/>
                  <a:pt x="356" y="268"/>
                </a:cubicBezTo>
                <a:cubicBezTo>
                  <a:pt x="788" y="0"/>
                  <a:pt x="1197" y="176"/>
                  <a:pt x="1214" y="183"/>
                </a:cubicBezTo>
                <a:cubicBezTo>
                  <a:pt x="1254" y="201"/>
                  <a:pt x="1272" y="247"/>
                  <a:pt x="1254" y="287"/>
                </a:cubicBezTo>
                <a:cubicBezTo>
                  <a:pt x="1237" y="327"/>
                  <a:pt x="1191" y="345"/>
                  <a:pt x="1151" y="327"/>
                </a:cubicBezTo>
                <a:cubicBezTo>
                  <a:pt x="1137" y="321"/>
                  <a:pt x="798" y="178"/>
                  <a:pt x="439" y="402"/>
                </a:cubicBezTo>
                <a:cubicBezTo>
                  <a:pt x="193" y="555"/>
                  <a:pt x="161" y="837"/>
                  <a:pt x="160" y="840"/>
                </a:cubicBezTo>
                <a:cubicBezTo>
                  <a:pt x="156" y="883"/>
                  <a:pt x="117" y="914"/>
                  <a:pt x="74" y="910"/>
                </a:cubicBezTo>
                <a:cubicBezTo>
                  <a:pt x="72" y="910"/>
                  <a:pt x="71" y="909"/>
                  <a:pt x="69" y="909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112" name="îśḻiḍê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6758C31B-5C5D-4240-BCA1-98BF91DAC715}"/>
              </a:ext>
            </a:extLst>
          </p:cNvPr>
          <p:cNvSpPr/>
          <p:nvPr/>
        </p:nvSpPr>
        <p:spPr bwMode="auto">
          <a:xfrm>
            <a:off x="5128406" y="2860805"/>
            <a:ext cx="1093714" cy="1093712"/>
          </a:xfrm>
          <a:custGeom>
            <a:avLst/>
            <a:gdLst>
              <a:gd name="T0" fmla="*/ 1114 w 2631"/>
              <a:gd name="T1" fmla="*/ 2520 h 2631"/>
              <a:gd name="T2" fmla="*/ 112 w 2631"/>
              <a:gd name="T3" fmla="*/ 1114 h 2631"/>
              <a:gd name="T4" fmla="*/ 1517 w 2631"/>
              <a:gd name="T5" fmla="*/ 111 h 2631"/>
              <a:gd name="T6" fmla="*/ 2520 w 2631"/>
              <a:gd name="T7" fmla="*/ 1517 h 2631"/>
              <a:gd name="T8" fmla="*/ 1114 w 2631"/>
              <a:gd name="T9" fmla="*/ 2520 h 2631"/>
              <a:gd name="T10" fmla="*/ 1508 w 2631"/>
              <a:gd name="T11" fmla="*/ 168 h 2631"/>
              <a:gd name="T12" fmla="*/ 168 w 2631"/>
              <a:gd name="T13" fmla="*/ 1123 h 2631"/>
              <a:gd name="T14" fmla="*/ 1124 w 2631"/>
              <a:gd name="T15" fmla="*/ 2464 h 2631"/>
              <a:gd name="T16" fmla="*/ 2464 w 2631"/>
              <a:gd name="T17" fmla="*/ 1508 h 2631"/>
              <a:gd name="T18" fmla="*/ 1508 w 2631"/>
              <a:gd name="T19" fmla="*/ 168 h 26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631" h="2631">
                <a:moveTo>
                  <a:pt x="1114" y="2520"/>
                </a:moveTo>
                <a:cubicBezTo>
                  <a:pt x="450" y="2409"/>
                  <a:pt x="0" y="1778"/>
                  <a:pt x="112" y="1114"/>
                </a:cubicBezTo>
                <a:cubicBezTo>
                  <a:pt x="223" y="450"/>
                  <a:pt x="853" y="0"/>
                  <a:pt x="1517" y="111"/>
                </a:cubicBezTo>
                <a:cubicBezTo>
                  <a:pt x="2181" y="222"/>
                  <a:pt x="2631" y="853"/>
                  <a:pt x="2520" y="1517"/>
                </a:cubicBezTo>
                <a:cubicBezTo>
                  <a:pt x="2409" y="2181"/>
                  <a:pt x="1778" y="2631"/>
                  <a:pt x="1114" y="2520"/>
                </a:cubicBezTo>
                <a:close/>
                <a:moveTo>
                  <a:pt x="1508" y="168"/>
                </a:moveTo>
                <a:cubicBezTo>
                  <a:pt x="875" y="62"/>
                  <a:pt x="274" y="491"/>
                  <a:pt x="168" y="1123"/>
                </a:cubicBezTo>
                <a:cubicBezTo>
                  <a:pt x="62" y="1756"/>
                  <a:pt x="491" y="2358"/>
                  <a:pt x="1124" y="2464"/>
                </a:cubicBezTo>
                <a:cubicBezTo>
                  <a:pt x="1757" y="2570"/>
                  <a:pt x="2358" y="2141"/>
                  <a:pt x="2464" y="1508"/>
                </a:cubicBezTo>
                <a:cubicBezTo>
                  <a:pt x="2569" y="875"/>
                  <a:pt x="2141" y="274"/>
                  <a:pt x="1508" y="168"/>
                </a:cubicBezTo>
                <a:close/>
              </a:path>
            </a:pathLst>
          </a:custGeom>
          <a:solidFill>
            <a:srgbClr val="09383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113" name="îṧļîḓè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B862BB34-31E3-4C74-989F-F0BBAC3C4300}"/>
              </a:ext>
            </a:extLst>
          </p:cNvPr>
          <p:cNvSpPr/>
          <p:nvPr/>
        </p:nvSpPr>
        <p:spPr bwMode="auto">
          <a:xfrm>
            <a:off x="4188231" y="3709255"/>
            <a:ext cx="868391" cy="662010"/>
          </a:xfrm>
          <a:custGeom>
            <a:avLst/>
            <a:gdLst>
              <a:gd name="T0" fmla="*/ 99 w 2087"/>
              <a:gd name="T1" fmla="*/ 1377 h 1594"/>
              <a:gd name="T2" fmla="*/ 190 w 2087"/>
              <a:gd name="T3" fmla="*/ 920 h 1594"/>
              <a:gd name="T4" fmla="*/ 1539 w 2087"/>
              <a:gd name="T5" fmla="*/ 92 h 1594"/>
              <a:gd name="T6" fmla="*/ 1988 w 2087"/>
              <a:gd name="T7" fmla="*/ 218 h 1594"/>
              <a:gd name="T8" fmla="*/ 1897 w 2087"/>
              <a:gd name="T9" fmla="*/ 675 h 1594"/>
              <a:gd name="T10" fmla="*/ 547 w 2087"/>
              <a:gd name="T11" fmla="*/ 1503 h 1594"/>
              <a:gd name="T12" fmla="*/ 99 w 2087"/>
              <a:gd name="T13" fmla="*/ 1377 h 15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087" h="1594">
                <a:moveTo>
                  <a:pt x="99" y="1377"/>
                </a:moveTo>
                <a:cubicBezTo>
                  <a:pt x="0" y="1216"/>
                  <a:pt x="41" y="1011"/>
                  <a:pt x="190" y="920"/>
                </a:cubicBezTo>
                <a:cubicBezTo>
                  <a:pt x="1539" y="92"/>
                  <a:pt x="1539" y="92"/>
                  <a:pt x="1539" y="92"/>
                </a:cubicBezTo>
                <a:cubicBezTo>
                  <a:pt x="1688" y="0"/>
                  <a:pt x="1889" y="57"/>
                  <a:pt x="1988" y="218"/>
                </a:cubicBezTo>
                <a:cubicBezTo>
                  <a:pt x="2087" y="379"/>
                  <a:pt x="2046" y="584"/>
                  <a:pt x="1897" y="675"/>
                </a:cubicBezTo>
                <a:cubicBezTo>
                  <a:pt x="547" y="1503"/>
                  <a:pt x="547" y="1503"/>
                  <a:pt x="547" y="1503"/>
                </a:cubicBezTo>
                <a:cubicBezTo>
                  <a:pt x="399" y="1594"/>
                  <a:pt x="198" y="1538"/>
                  <a:pt x="99" y="1377"/>
                </a:cubicBezTo>
                <a:close/>
              </a:path>
            </a:pathLst>
          </a:custGeom>
          <a:solidFill>
            <a:srgbClr val="10151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35" name="îsliḑe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28D71396-83CD-4EDC-BE77-D56EF00A5E0D}"/>
              </a:ext>
            </a:extLst>
          </p:cNvPr>
          <p:cNvSpPr/>
          <p:nvPr/>
        </p:nvSpPr>
        <p:spPr>
          <a:xfrm>
            <a:off x="669925" y="1569133"/>
            <a:ext cx="3389923" cy="610261"/>
          </a:xfrm>
          <a:prstGeom prst="snip2SameRect">
            <a:avLst>
              <a:gd name="adj1" fmla="val 0"/>
              <a:gd name="adj2" fmla="val 0"/>
            </a:avLst>
          </a:prstGeom>
          <a:ln>
            <a:noFill/>
          </a:ln>
        </p:spPr>
        <p:txBody>
          <a:bodyPr wrap="square" anchor="t">
            <a:normAutofit/>
          </a:bodyPr>
          <a:lstStyle/>
          <a:p>
            <a:pPr>
              <a:lnSpc>
                <a:spcPct val="150000"/>
              </a:lnSpc>
              <a:spcBef>
                <a:spcPct val="0"/>
              </a:spcBef>
            </a:pPr>
            <a:r>
              <a:rPr lang="en-US" altLang="zh-CN" sz="900" dirty="0"/>
              <a:t>Supporting text here. </a:t>
            </a:r>
          </a:p>
          <a:p>
            <a:pPr>
              <a:lnSpc>
                <a:spcPct val="150000"/>
              </a:lnSpc>
              <a:spcBef>
                <a:spcPct val="0"/>
              </a:spcBef>
            </a:pPr>
            <a:r>
              <a:rPr lang="en-US" altLang="zh-CN" sz="900" dirty="0"/>
              <a:t>When you copy &amp; paste, choose "keep text only" option.</a:t>
            </a:r>
            <a:endParaRPr lang="zh-CN" altLang="en-US" sz="900" dirty="0"/>
          </a:p>
        </p:txBody>
      </p:sp>
      <p:sp>
        <p:nvSpPr>
          <p:cNvPr id="36" name="iŝḻïḑè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673BD48C-FA61-422A-A70F-AC086D5C10BF}"/>
              </a:ext>
            </a:extLst>
          </p:cNvPr>
          <p:cNvSpPr txBox="1"/>
          <p:nvPr/>
        </p:nvSpPr>
        <p:spPr bwMode="auto">
          <a:xfrm>
            <a:off x="669925" y="1132666"/>
            <a:ext cx="3389923" cy="4364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000" tIns="46800" rIns="90000" bIns="46800" anchor="b">
            <a:normAutofit/>
          </a:bodyPr>
          <a:lstStyle>
            <a:defPPr>
              <a:defRPr lang="zh-CN"/>
            </a:defPPr>
            <a:lvl1pPr marL="0" algn="l" defTabSz="914377" rtl="0" eaLnBrk="1" latinLnBrk="0" hangingPunct="1">
              <a:defRPr sz="1800" kern="1200">
                <a:solidFill>
                  <a:schemeClr val="tx1"/>
                </a:solidFill>
              </a:defRPr>
            </a:lvl1pPr>
            <a:lvl2pPr marL="457189" algn="l" defTabSz="914377" rtl="0" eaLnBrk="1" latinLnBrk="0" hangingPunct="1">
              <a:defRPr sz="1800" kern="1200">
                <a:solidFill>
                  <a:schemeClr val="tx1"/>
                </a:solidFill>
              </a:defRPr>
            </a:lvl2pPr>
            <a:lvl3pPr marL="914377" algn="l" defTabSz="914377" rtl="0" eaLnBrk="1" latinLnBrk="0" hangingPunct="1">
              <a:defRPr sz="1800" kern="1200">
                <a:solidFill>
                  <a:schemeClr val="tx1"/>
                </a:solidFill>
              </a:defRPr>
            </a:lvl3pPr>
            <a:lvl4pPr marL="1371566" algn="l" defTabSz="914377" rtl="0" eaLnBrk="1" latinLnBrk="0" hangingPunct="1">
              <a:defRPr sz="1800" kern="1200">
                <a:solidFill>
                  <a:schemeClr val="tx1"/>
                </a:solidFill>
              </a:defRPr>
            </a:lvl4pPr>
            <a:lvl5pPr marL="1828754" algn="l" defTabSz="914377" rtl="0" eaLnBrk="1" latinLnBrk="0" hangingPunct="1">
              <a:defRPr sz="1800" kern="1200">
                <a:solidFill>
                  <a:schemeClr val="tx1"/>
                </a:solidFill>
              </a:defRPr>
            </a:lvl5pPr>
            <a:lvl6pPr marL="2285943" algn="l" defTabSz="914377" rtl="0" eaLnBrk="1" latinLnBrk="0" hangingPunct="1">
              <a:defRPr sz="1800" kern="1200">
                <a:solidFill>
                  <a:schemeClr val="tx1"/>
                </a:solidFill>
              </a:defRPr>
            </a:lvl6pPr>
            <a:lvl7pPr marL="2743131" algn="l" defTabSz="914377" rtl="0" eaLnBrk="1" latinLnBrk="0" hangingPunct="1">
              <a:defRPr sz="1800" kern="1200">
                <a:solidFill>
                  <a:schemeClr val="tx1"/>
                </a:solidFill>
              </a:defRPr>
            </a:lvl7pPr>
            <a:lvl8pPr marL="3200320" algn="l" defTabSz="914377" rtl="0" eaLnBrk="1" latinLnBrk="0" hangingPunct="1">
              <a:defRPr sz="1800" kern="1200">
                <a:solidFill>
                  <a:schemeClr val="tx1"/>
                </a:solidFill>
              </a:defRPr>
            </a:lvl8pPr>
            <a:lvl9pPr marL="3657509" algn="l" defTabSz="914377" rtl="0" eaLnBrk="1" latinLnBrk="0" hangingPunct="1">
              <a:defRPr sz="1800" kern="1200">
                <a:solidFill>
                  <a:schemeClr val="tx1"/>
                </a:solidFill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zh-CN" sz="1600" b="1" dirty="0">
                <a:solidFill>
                  <a:schemeClr val="accent1"/>
                </a:solidFill>
              </a:rPr>
              <a:t>Text here</a:t>
            </a:r>
          </a:p>
        </p:txBody>
      </p:sp>
      <p:cxnSp>
        <p:nvCxnSpPr>
          <p:cNvPr id="8" name="直接连接符 7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A7ED6095-D763-48BB-981F-7E15A6751EDC}"/>
              </a:ext>
            </a:extLst>
          </p:cNvPr>
          <p:cNvCxnSpPr>
            <a:cxnSpLocks/>
          </p:cNvCxnSpPr>
          <p:nvPr/>
        </p:nvCxnSpPr>
        <p:spPr>
          <a:xfrm>
            <a:off x="669925" y="2259000"/>
            <a:ext cx="3446075" cy="0"/>
          </a:xfrm>
          <a:prstGeom prst="line">
            <a:avLst/>
          </a:prstGeom>
          <a:ln w="3175" cap="rnd">
            <a:solidFill>
              <a:schemeClr val="bg1">
                <a:lumMod val="85000"/>
              </a:schemeClr>
            </a:solidFill>
            <a:round/>
            <a:headEnd type="none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3" name="íṥ1íḋê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7F12BC08-22CD-4827-9D7D-4BE58E4F408F}"/>
              </a:ext>
            </a:extLst>
          </p:cNvPr>
          <p:cNvSpPr/>
          <p:nvPr/>
        </p:nvSpPr>
        <p:spPr>
          <a:xfrm>
            <a:off x="669925" y="2830467"/>
            <a:ext cx="3389923" cy="610261"/>
          </a:xfrm>
          <a:prstGeom prst="snip2SameRect">
            <a:avLst>
              <a:gd name="adj1" fmla="val 0"/>
              <a:gd name="adj2" fmla="val 0"/>
            </a:avLst>
          </a:prstGeom>
          <a:ln>
            <a:noFill/>
          </a:ln>
        </p:spPr>
        <p:txBody>
          <a:bodyPr wrap="square" anchor="t">
            <a:normAutofit/>
          </a:bodyPr>
          <a:lstStyle/>
          <a:p>
            <a:pPr>
              <a:lnSpc>
                <a:spcPct val="150000"/>
              </a:lnSpc>
              <a:spcBef>
                <a:spcPct val="0"/>
              </a:spcBef>
            </a:pPr>
            <a:r>
              <a:rPr lang="en-US" altLang="zh-CN" sz="900"/>
              <a:t>Supporting text here. </a:t>
            </a:r>
            <a:endParaRPr lang="en-US" altLang="zh-CN" sz="900" dirty="0"/>
          </a:p>
          <a:p>
            <a:pPr>
              <a:lnSpc>
                <a:spcPct val="150000"/>
              </a:lnSpc>
              <a:spcBef>
                <a:spcPct val="0"/>
              </a:spcBef>
            </a:pPr>
            <a:r>
              <a:rPr lang="en-US" altLang="zh-CN" sz="900" dirty="0"/>
              <a:t>When you copy &amp; paste, choose "keep text only" option.</a:t>
            </a:r>
            <a:endParaRPr lang="zh-CN" altLang="en-US" sz="900" dirty="0"/>
          </a:p>
        </p:txBody>
      </p:sp>
      <p:sp>
        <p:nvSpPr>
          <p:cNvPr id="34" name="íṩļiḍè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0357F304-B993-4C28-A470-C5A68CD391A9}"/>
              </a:ext>
            </a:extLst>
          </p:cNvPr>
          <p:cNvSpPr txBox="1"/>
          <p:nvPr/>
        </p:nvSpPr>
        <p:spPr bwMode="auto">
          <a:xfrm>
            <a:off x="669925" y="2394000"/>
            <a:ext cx="3389923" cy="4364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000" tIns="46800" rIns="90000" bIns="46800" anchor="b">
            <a:normAutofit/>
          </a:bodyPr>
          <a:lstStyle>
            <a:defPPr>
              <a:defRPr lang="zh-CN"/>
            </a:defPPr>
            <a:lvl1pPr marL="0" algn="l" defTabSz="914377" rtl="0" eaLnBrk="1" latinLnBrk="0" hangingPunct="1">
              <a:defRPr sz="1800" kern="1200">
                <a:solidFill>
                  <a:schemeClr val="tx1"/>
                </a:solidFill>
              </a:defRPr>
            </a:lvl1pPr>
            <a:lvl2pPr marL="457189" algn="l" defTabSz="914377" rtl="0" eaLnBrk="1" latinLnBrk="0" hangingPunct="1">
              <a:defRPr sz="1800" kern="1200">
                <a:solidFill>
                  <a:schemeClr val="tx1"/>
                </a:solidFill>
              </a:defRPr>
            </a:lvl2pPr>
            <a:lvl3pPr marL="914377" algn="l" defTabSz="914377" rtl="0" eaLnBrk="1" latinLnBrk="0" hangingPunct="1">
              <a:defRPr sz="1800" kern="1200">
                <a:solidFill>
                  <a:schemeClr val="tx1"/>
                </a:solidFill>
              </a:defRPr>
            </a:lvl3pPr>
            <a:lvl4pPr marL="1371566" algn="l" defTabSz="914377" rtl="0" eaLnBrk="1" latinLnBrk="0" hangingPunct="1">
              <a:defRPr sz="1800" kern="1200">
                <a:solidFill>
                  <a:schemeClr val="tx1"/>
                </a:solidFill>
              </a:defRPr>
            </a:lvl4pPr>
            <a:lvl5pPr marL="1828754" algn="l" defTabSz="914377" rtl="0" eaLnBrk="1" latinLnBrk="0" hangingPunct="1">
              <a:defRPr sz="1800" kern="1200">
                <a:solidFill>
                  <a:schemeClr val="tx1"/>
                </a:solidFill>
              </a:defRPr>
            </a:lvl5pPr>
            <a:lvl6pPr marL="2285943" algn="l" defTabSz="914377" rtl="0" eaLnBrk="1" latinLnBrk="0" hangingPunct="1">
              <a:defRPr sz="1800" kern="1200">
                <a:solidFill>
                  <a:schemeClr val="tx1"/>
                </a:solidFill>
              </a:defRPr>
            </a:lvl6pPr>
            <a:lvl7pPr marL="2743131" algn="l" defTabSz="914377" rtl="0" eaLnBrk="1" latinLnBrk="0" hangingPunct="1">
              <a:defRPr sz="1800" kern="1200">
                <a:solidFill>
                  <a:schemeClr val="tx1"/>
                </a:solidFill>
              </a:defRPr>
            </a:lvl7pPr>
            <a:lvl8pPr marL="3200320" algn="l" defTabSz="914377" rtl="0" eaLnBrk="1" latinLnBrk="0" hangingPunct="1">
              <a:defRPr sz="1800" kern="1200">
                <a:solidFill>
                  <a:schemeClr val="tx1"/>
                </a:solidFill>
              </a:defRPr>
            </a:lvl8pPr>
            <a:lvl9pPr marL="3657509" algn="l" defTabSz="914377" rtl="0" eaLnBrk="1" latinLnBrk="0" hangingPunct="1">
              <a:defRPr sz="1800" kern="1200">
                <a:solidFill>
                  <a:schemeClr val="tx1"/>
                </a:solidFill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zh-CN" sz="1600" b="1" dirty="0">
                <a:solidFill>
                  <a:schemeClr val="accent1"/>
                </a:solidFill>
              </a:rPr>
              <a:t>Text here</a:t>
            </a:r>
          </a:p>
        </p:txBody>
      </p:sp>
      <p:cxnSp>
        <p:nvCxnSpPr>
          <p:cNvPr id="10" name="直接连接符 9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44E40685-2B72-46A7-B89F-81A1657B5A2D}"/>
              </a:ext>
            </a:extLst>
          </p:cNvPr>
          <p:cNvCxnSpPr>
            <a:cxnSpLocks/>
          </p:cNvCxnSpPr>
          <p:nvPr/>
        </p:nvCxnSpPr>
        <p:spPr>
          <a:xfrm>
            <a:off x="669925" y="3520334"/>
            <a:ext cx="3446075" cy="0"/>
          </a:xfrm>
          <a:prstGeom prst="line">
            <a:avLst/>
          </a:prstGeom>
          <a:ln w="3175" cap="rnd">
            <a:solidFill>
              <a:schemeClr val="bg1">
                <a:lumMod val="85000"/>
              </a:schemeClr>
            </a:solidFill>
            <a:round/>
            <a:headEnd type="none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ïSlïďé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F782E341-D18C-4982-A152-6D6189C19DA1}"/>
              </a:ext>
            </a:extLst>
          </p:cNvPr>
          <p:cNvSpPr/>
          <p:nvPr/>
        </p:nvSpPr>
        <p:spPr>
          <a:xfrm>
            <a:off x="669925" y="4091801"/>
            <a:ext cx="3389923" cy="610261"/>
          </a:xfrm>
          <a:prstGeom prst="snip2SameRect">
            <a:avLst>
              <a:gd name="adj1" fmla="val 0"/>
              <a:gd name="adj2" fmla="val 0"/>
            </a:avLst>
          </a:prstGeom>
          <a:ln>
            <a:noFill/>
          </a:ln>
        </p:spPr>
        <p:txBody>
          <a:bodyPr wrap="square" anchor="t">
            <a:normAutofit/>
          </a:bodyPr>
          <a:lstStyle/>
          <a:p>
            <a:pPr>
              <a:lnSpc>
                <a:spcPct val="150000"/>
              </a:lnSpc>
              <a:spcBef>
                <a:spcPct val="0"/>
              </a:spcBef>
            </a:pPr>
            <a:r>
              <a:rPr lang="en-US" altLang="zh-CN" sz="900" dirty="0"/>
              <a:t>Supporting text here. </a:t>
            </a:r>
          </a:p>
          <a:p>
            <a:pPr>
              <a:lnSpc>
                <a:spcPct val="150000"/>
              </a:lnSpc>
              <a:spcBef>
                <a:spcPct val="0"/>
              </a:spcBef>
            </a:pPr>
            <a:r>
              <a:rPr lang="en-US" altLang="zh-CN" sz="900" dirty="0"/>
              <a:t>When you copy &amp; paste, choose "keep text only" option.</a:t>
            </a:r>
            <a:endParaRPr lang="zh-CN" altLang="en-US" sz="900" dirty="0"/>
          </a:p>
        </p:txBody>
      </p:sp>
      <p:sp>
        <p:nvSpPr>
          <p:cNvPr id="32" name="î$1iďé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218D3D7F-B78D-4F46-A9EC-BDC235422289}"/>
              </a:ext>
            </a:extLst>
          </p:cNvPr>
          <p:cNvSpPr txBox="1"/>
          <p:nvPr/>
        </p:nvSpPr>
        <p:spPr bwMode="auto">
          <a:xfrm>
            <a:off x="669925" y="3655334"/>
            <a:ext cx="3389923" cy="4364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000" tIns="46800" rIns="90000" bIns="46800" anchor="b">
            <a:normAutofit/>
          </a:bodyPr>
          <a:lstStyle>
            <a:defPPr>
              <a:defRPr lang="zh-CN"/>
            </a:defPPr>
            <a:lvl1pPr marL="0" algn="l" defTabSz="914377" rtl="0" eaLnBrk="1" latinLnBrk="0" hangingPunct="1">
              <a:defRPr sz="1800" kern="1200">
                <a:solidFill>
                  <a:schemeClr val="tx1"/>
                </a:solidFill>
              </a:defRPr>
            </a:lvl1pPr>
            <a:lvl2pPr marL="457189" algn="l" defTabSz="914377" rtl="0" eaLnBrk="1" latinLnBrk="0" hangingPunct="1">
              <a:defRPr sz="1800" kern="1200">
                <a:solidFill>
                  <a:schemeClr val="tx1"/>
                </a:solidFill>
              </a:defRPr>
            </a:lvl2pPr>
            <a:lvl3pPr marL="914377" algn="l" defTabSz="914377" rtl="0" eaLnBrk="1" latinLnBrk="0" hangingPunct="1">
              <a:defRPr sz="1800" kern="1200">
                <a:solidFill>
                  <a:schemeClr val="tx1"/>
                </a:solidFill>
              </a:defRPr>
            </a:lvl3pPr>
            <a:lvl4pPr marL="1371566" algn="l" defTabSz="914377" rtl="0" eaLnBrk="1" latinLnBrk="0" hangingPunct="1">
              <a:defRPr sz="1800" kern="1200">
                <a:solidFill>
                  <a:schemeClr val="tx1"/>
                </a:solidFill>
              </a:defRPr>
            </a:lvl4pPr>
            <a:lvl5pPr marL="1828754" algn="l" defTabSz="914377" rtl="0" eaLnBrk="1" latinLnBrk="0" hangingPunct="1">
              <a:defRPr sz="1800" kern="1200">
                <a:solidFill>
                  <a:schemeClr val="tx1"/>
                </a:solidFill>
              </a:defRPr>
            </a:lvl5pPr>
            <a:lvl6pPr marL="2285943" algn="l" defTabSz="914377" rtl="0" eaLnBrk="1" latinLnBrk="0" hangingPunct="1">
              <a:defRPr sz="1800" kern="1200">
                <a:solidFill>
                  <a:schemeClr val="tx1"/>
                </a:solidFill>
              </a:defRPr>
            </a:lvl6pPr>
            <a:lvl7pPr marL="2743131" algn="l" defTabSz="914377" rtl="0" eaLnBrk="1" latinLnBrk="0" hangingPunct="1">
              <a:defRPr sz="1800" kern="1200">
                <a:solidFill>
                  <a:schemeClr val="tx1"/>
                </a:solidFill>
              </a:defRPr>
            </a:lvl7pPr>
            <a:lvl8pPr marL="3200320" algn="l" defTabSz="914377" rtl="0" eaLnBrk="1" latinLnBrk="0" hangingPunct="1">
              <a:defRPr sz="1800" kern="1200">
                <a:solidFill>
                  <a:schemeClr val="tx1"/>
                </a:solidFill>
              </a:defRPr>
            </a:lvl8pPr>
            <a:lvl9pPr marL="3657509" algn="l" defTabSz="914377" rtl="0" eaLnBrk="1" latinLnBrk="0" hangingPunct="1">
              <a:defRPr sz="1800" kern="1200">
                <a:solidFill>
                  <a:schemeClr val="tx1"/>
                </a:solidFill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zh-CN" sz="1600" b="1" dirty="0">
                <a:solidFill>
                  <a:schemeClr val="accent3"/>
                </a:solidFill>
              </a:rPr>
              <a:t>Text here</a:t>
            </a:r>
          </a:p>
        </p:txBody>
      </p:sp>
      <p:cxnSp>
        <p:nvCxnSpPr>
          <p:cNvPr id="12" name="直接连接符 11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385A3D9B-A47B-478F-812C-6D3F9061CD36}"/>
              </a:ext>
            </a:extLst>
          </p:cNvPr>
          <p:cNvCxnSpPr>
            <a:cxnSpLocks/>
          </p:cNvCxnSpPr>
          <p:nvPr/>
        </p:nvCxnSpPr>
        <p:spPr>
          <a:xfrm>
            <a:off x="669925" y="4781668"/>
            <a:ext cx="3446075" cy="0"/>
          </a:xfrm>
          <a:prstGeom prst="line">
            <a:avLst/>
          </a:prstGeom>
          <a:ln w="3175" cap="rnd">
            <a:solidFill>
              <a:schemeClr val="bg1">
                <a:lumMod val="85000"/>
              </a:schemeClr>
            </a:solidFill>
            <a:round/>
            <a:headEnd type="none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" name="ïṣḷíḓè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597571D9-81E6-4C06-8EB5-8ABB241A72CC}"/>
              </a:ext>
            </a:extLst>
          </p:cNvPr>
          <p:cNvSpPr/>
          <p:nvPr/>
        </p:nvSpPr>
        <p:spPr>
          <a:xfrm>
            <a:off x="669925" y="5353135"/>
            <a:ext cx="3389923" cy="610261"/>
          </a:xfrm>
          <a:prstGeom prst="snip2SameRect">
            <a:avLst>
              <a:gd name="adj1" fmla="val 0"/>
              <a:gd name="adj2" fmla="val 0"/>
            </a:avLst>
          </a:prstGeom>
          <a:ln>
            <a:noFill/>
          </a:ln>
        </p:spPr>
        <p:txBody>
          <a:bodyPr wrap="square" anchor="t">
            <a:normAutofit/>
          </a:bodyPr>
          <a:lstStyle/>
          <a:p>
            <a:pPr>
              <a:lnSpc>
                <a:spcPct val="150000"/>
              </a:lnSpc>
              <a:spcBef>
                <a:spcPct val="0"/>
              </a:spcBef>
            </a:pPr>
            <a:r>
              <a:rPr lang="en-US" altLang="zh-CN" sz="900"/>
              <a:t>Supporting text here. </a:t>
            </a:r>
            <a:endParaRPr lang="en-US" altLang="zh-CN" sz="900" dirty="0"/>
          </a:p>
          <a:p>
            <a:pPr>
              <a:lnSpc>
                <a:spcPct val="150000"/>
              </a:lnSpc>
              <a:spcBef>
                <a:spcPct val="0"/>
              </a:spcBef>
            </a:pPr>
            <a:r>
              <a:rPr lang="en-US" altLang="zh-CN" sz="900" dirty="0"/>
              <a:t>When you copy &amp; paste, choose "keep text only" option.</a:t>
            </a:r>
            <a:endParaRPr lang="zh-CN" altLang="en-US" sz="900" dirty="0"/>
          </a:p>
        </p:txBody>
      </p:sp>
      <p:sp>
        <p:nvSpPr>
          <p:cNvPr id="30" name="íšḷíďê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B0F08306-C8D3-4F47-A4D0-548B8EFEEF6C}"/>
              </a:ext>
            </a:extLst>
          </p:cNvPr>
          <p:cNvSpPr txBox="1"/>
          <p:nvPr/>
        </p:nvSpPr>
        <p:spPr bwMode="auto">
          <a:xfrm>
            <a:off x="669925" y="4916668"/>
            <a:ext cx="3389923" cy="4364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000" tIns="46800" rIns="90000" bIns="46800" anchor="b">
            <a:normAutofit/>
          </a:bodyPr>
          <a:lstStyle>
            <a:defPPr>
              <a:defRPr lang="zh-CN"/>
            </a:defPPr>
            <a:lvl1pPr marL="0" algn="l" defTabSz="914377" rtl="0" eaLnBrk="1" latinLnBrk="0" hangingPunct="1">
              <a:defRPr sz="1800" kern="1200">
                <a:solidFill>
                  <a:schemeClr val="tx1"/>
                </a:solidFill>
              </a:defRPr>
            </a:lvl1pPr>
            <a:lvl2pPr marL="457189" algn="l" defTabSz="914377" rtl="0" eaLnBrk="1" latinLnBrk="0" hangingPunct="1">
              <a:defRPr sz="1800" kern="1200">
                <a:solidFill>
                  <a:schemeClr val="tx1"/>
                </a:solidFill>
              </a:defRPr>
            </a:lvl2pPr>
            <a:lvl3pPr marL="914377" algn="l" defTabSz="914377" rtl="0" eaLnBrk="1" latinLnBrk="0" hangingPunct="1">
              <a:defRPr sz="1800" kern="1200">
                <a:solidFill>
                  <a:schemeClr val="tx1"/>
                </a:solidFill>
              </a:defRPr>
            </a:lvl3pPr>
            <a:lvl4pPr marL="1371566" algn="l" defTabSz="914377" rtl="0" eaLnBrk="1" latinLnBrk="0" hangingPunct="1">
              <a:defRPr sz="1800" kern="1200">
                <a:solidFill>
                  <a:schemeClr val="tx1"/>
                </a:solidFill>
              </a:defRPr>
            </a:lvl4pPr>
            <a:lvl5pPr marL="1828754" algn="l" defTabSz="914377" rtl="0" eaLnBrk="1" latinLnBrk="0" hangingPunct="1">
              <a:defRPr sz="1800" kern="1200">
                <a:solidFill>
                  <a:schemeClr val="tx1"/>
                </a:solidFill>
              </a:defRPr>
            </a:lvl5pPr>
            <a:lvl6pPr marL="2285943" algn="l" defTabSz="914377" rtl="0" eaLnBrk="1" latinLnBrk="0" hangingPunct="1">
              <a:defRPr sz="1800" kern="1200">
                <a:solidFill>
                  <a:schemeClr val="tx1"/>
                </a:solidFill>
              </a:defRPr>
            </a:lvl6pPr>
            <a:lvl7pPr marL="2743131" algn="l" defTabSz="914377" rtl="0" eaLnBrk="1" latinLnBrk="0" hangingPunct="1">
              <a:defRPr sz="1800" kern="1200">
                <a:solidFill>
                  <a:schemeClr val="tx1"/>
                </a:solidFill>
              </a:defRPr>
            </a:lvl7pPr>
            <a:lvl8pPr marL="3200320" algn="l" defTabSz="914377" rtl="0" eaLnBrk="1" latinLnBrk="0" hangingPunct="1">
              <a:defRPr sz="1800" kern="1200">
                <a:solidFill>
                  <a:schemeClr val="tx1"/>
                </a:solidFill>
              </a:defRPr>
            </a:lvl8pPr>
            <a:lvl9pPr marL="3657509" algn="l" defTabSz="914377" rtl="0" eaLnBrk="1" latinLnBrk="0" hangingPunct="1">
              <a:defRPr sz="1800" kern="1200">
                <a:solidFill>
                  <a:schemeClr val="tx1"/>
                </a:solidFill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zh-CN" sz="1600" b="1" dirty="0">
                <a:solidFill>
                  <a:schemeClr val="accent1"/>
                </a:solidFill>
              </a:rPr>
              <a:t>Text here</a:t>
            </a:r>
          </a:p>
        </p:txBody>
      </p:sp>
      <p:sp>
        <p:nvSpPr>
          <p:cNvPr id="27" name="ïṡļîdè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599B8E7B-9A90-4F23-A0D5-6D295BB35D5C}"/>
              </a:ext>
            </a:extLst>
          </p:cNvPr>
          <p:cNvSpPr/>
          <p:nvPr/>
        </p:nvSpPr>
        <p:spPr>
          <a:xfrm>
            <a:off x="8090728" y="1569133"/>
            <a:ext cx="3389923" cy="610261"/>
          </a:xfrm>
          <a:prstGeom prst="snip2SameRect">
            <a:avLst>
              <a:gd name="adj1" fmla="val 0"/>
              <a:gd name="adj2" fmla="val 0"/>
            </a:avLst>
          </a:prstGeom>
          <a:ln>
            <a:noFill/>
          </a:ln>
        </p:spPr>
        <p:txBody>
          <a:bodyPr wrap="square" anchor="t">
            <a:normAutofit/>
          </a:bodyPr>
          <a:lstStyle/>
          <a:p>
            <a:pPr algn="r">
              <a:lnSpc>
                <a:spcPct val="150000"/>
              </a:lnSpc>
              <a:spcBef>
                <a:spcPct val="0"/>
              </a:spcBef>
            </a:pPr>
            <a:r>
              <a:rPr lang="en-US" altLang="zh-CN" sz="900"/>
              <a:t>Supporting text here. </a:t>
            </a:r>
            <a:endParaRPr lang="en-US" altLang="zh-CN" sz="900" dirty="0"/>
          </a:p>
          <a:p>
            <a:pPr algn="r">
              <a:lnSpc>
                <a:spcPct val="150000"/>
              </a:lnSpc>
              <a:spcBef>
                <a:spcPct val="0"/>
              </a:spcBef>
            </a:pPr>
            <a:r>
              <a:rPr lang="en-US" altLang="zh-CN" sz="900" dirty="0"/>
              <a:t>When you copy &amp; paste, choose "keep text only" option.</a:t>
            </a:r>
            <a:endParaRPr lang="zh-CN" altLang="en-US" sz="900" dirty="0"/>
          </a:p>
        </p:txBody>
      </p:sp>
      <p:sp>
        <p:nvSpPr>
          <p:cNvPr id="28" name="îṩḷïḋé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F24C81A0-68BB-4B4A-9703-B9A3434E1DEC}"/>
              </a:ext>
            </a:extLst>
          </p:cNvPr>
          <p:cNvSpPr txBox="1"/>
          <p:nvPr/>
        </p:nvSpPr>
        <p:spPr bwMode="auto">
          <a:xfrm>
            <a:off x="8090728" y="1132666"/>
            <a:ext cx="3389923" cy="4364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000" tIns="46800" rIns="90000" bIns="46800" anchor="b">
            <a:normAutofit/>
          </a:bodyPr>
          <a:lstStyle>
            <a:defPPr>
              <a:defRPr lang="zh-CN"/>
            </a:defPPr>
            <a:lvl1pPr marL="0" algn="l" defTabSz="914377" rtl="0" eaLnBrk="1" latinLnBrk="0" hangingPunct="1">
              <a:defRPr sz="1800" kern="1200">
                <a:solidFill>
                  <a:schemeClr val="tx1"/>
                </a:solidFill>
              </a:defRPr>
            </a:lvl1pPr>
            <a:lvl2pPr marL="457189" algn="l" defTabSz="914377" rtl="0" eaLnBrk="1" latinLnBrk="0" hangingPunct="1">
              <a:defRPr sz="1800" kern="1200">
                <a:solidFill>
                  <a:schemeClr val="tx1"/>
                </a:solidFill>
              </a:defRPr>
            </a:lvl2pPr>
            <a:lvl3pPr marL="914377" algn="l" defTabSz="914377" rtl="0" eaLnBrk="1" latinLnBrk="0" hangingPunct="1">
              <a:defRPr sz="1800" kern="1200">
                <a:solidFill>
                  <a:schemeClr val="tx1"/>
                </a:solidFill>
              </a:defRPr>
            </a:lvl3pPr>
            <a:lvl4pPr marL="1371566" algn="l" defTabSz="914377" rtl="0" eaLnBrk="1" latinLnBrk="0" hangingPunct="1">
              <a:defRPr sz="1800" kern="1200">
                <a:solidFill>
                  <a:schemeClr val="tx1"/>
                </a:solidFill>
              </a:defRPr>
            </a:lvl4pPr>
            <a:lvl5pPr marL="1828754" algn="l" defTabSz="914377" rtl="0" eaLnBrk="1" latinLnBrk="0" hangingPunct="1">
              <a:defRPr sz="1800" kern="1200">
                <a:solidFill>
                  <a:schemeClr val="tx1"/>
                </a:solidFill>
              </a:defRPr>
            </a:lvl5pPr>
            <a:lvl6pPr marL="2285943" algn="l" defTabSz="914377" rtl="0" eaLnBrk="1" latinLnBrk="0" hangingPunct="1">
              <a:defRPr sz="1800" kern="1200">
                <a:solidFill>
                  <a:schemeClr val="tx1"/>
                </a:solidFill>
              </a:defRPr>
            </a:lvl6pPr>
            <a:lvl7pPr marL="2743131" algn="l" defTabSz="914377" rtl="0" eaLnBrk="1" latinLnBrk="0" hangingPunct="1">
              <a:defRPr sz="1800" kern="1200">
                <a:solidFill>
                  <a:schemeClr val="tx1"/>
                </a:solidFill>
              </a:defRPr>
            </a:lvl7pPr>
            <a:lvl8pPr marL="3200320" algn="l" defTabSz="914377" rtl="0" eaLnBrk="1" latinLnBrk="0" hangingPunct="1">
              <a:defRPr sz="1800" kern="1200">
                <a:solidFill>
                  <a:schemeClr val="tx1"/>
                </a:solidFill>
              </a:defRPr>
            </a:lvl8pPr>
            <a:lvl9pPr marL="3657509" algn="l" defTabSz="914377" rtl="0" eaLnBrk="1" latinLnBrk="0" hangingPunct="1">
              <a:defRPr sz="1800" kern="1200">
                <a:solidFill>
                  <a:schemeClr val="tx1"/>
                </a:solidFill>
              </a:defRPr>
            </a:lvl9pPr>
          </a:lstStyle>
          <a:p>
            <a:pPr algn="r"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zh-CN" sz="1600" b="1" dirty="0">
                <a:solidFill>
                  <a:schemeClr val="accent1"/>
                </a:solidFill>
              </a:rPr>
              <a:t>Text here</a:t>
            </a:r>
          </a:p>
        </p:txBody>
      </p:sp>
      <p:cxnSp>
        <p:nvCxnSpPr>
          <p:cNvPr id="15" name="直接连接符 14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BF18741B-26AD-4836-BC9E-CE925F55F14E}"/>
              </a:ext>
            </a:extLst>
          </p:cNvPr>
          <p:cNvCxnSpPr>
            <a:cxnSpLocks/>
          </p:cNvCxnSpPr>
          <p:nvPr/>
        </p:nvCxnSpPr>
        <p:spPr>
          <a:xfrm>
            <a:off x="8090728" y="2259000"/>
            <a:ext cx="3446075" cy="0"/>
          </a:xfrm>
          <a:prstGeom prst="line">
            <a:avLst/>
          </a:prstGeom>
          <a:ln w="3175" cap="rnd">
            <a:solidFill>
              <a:schemeClr val="bg1">
                <a:lumMod val="85000"/>
              </a:schemeClr>
            </a:solidFill>
            <a:round/>
            <a:headEnd type="none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" name="ïṡḻiḋè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75F90D90-98AB-4BB6-AB75-D928A3D0D87A}"/>
              </a:ext>
            </a:extLst>
          </p:cNvPr>
          <p:cNvSpPr/>
          <p:nvPr/>
        </p:nvSpPr>
        <p:spPr>
          <a:xfrm>
            <a:off x="8090728" y="2830467"/>
            <a:ext cx="3389923" cy="610261"/>
          </a:xfrm>
          <a:prstGeom prst="snip2SameRect">
            <a:avLst>
              <a:gd name="adj1" fmla="val 0"/>
              <a:gd name="adj2" fmla="val 0"/>
            </a:avLst>
          </a:prstGeom>
          <a:ln>
            <a:noFill/>
          </a:ln>
        </p:spPr>
        <p:txBody>
          <a:bodyPr wrap="square" anchor="t">
            <a:normAutofit/>
          </a:bodyPr>
          <a:lstStyle/>
          <a:p>
            <a:pPr algn="r">
              <a:lnSpc>
                <a:spcPct val="150000"/>
              </a:lnSpc>
              <a:spcBef>
                <a:spcPct val="0"/>
              </a:spcBef>
            </a:pPr>
            <a:r>
              <a:rPr lang="en-US" altLang="zh-CN" sz="900"/>
              <a:t>Supporting text here. </a:t>
            </a:r>
            <a:endParaRPr lang="en-US" altLang="zh-CN" sz="900" dirty="0"/>
          </a:p>
          <a:p>
            <a:pPr algn="r">
              <a:lnSpc>
                <a:spcPct val="150000"/>
              </a:lnSpc>
              <a:spcBef>
                <a:spcPct val="0"/>
              </a:spcBef>
            </a:pPr>
            <a:r>
              <a:rPr lang="en-US" altLang="zh-CN" sz="900" dirty="0"/>
              <a:t>When you copy &amp; paste, choose "keep text only" option.</a:t>
            </a:r>
            <a:endParaRPr lang="zh-CN" altLang="en-US" sz="900" dirty="0"/>
          </a:p>
        </p:txBody>
      </p:sp>
      <p:sp>
        <p:nvSpPr>
          <p:cNvPr id="26" name="íSļíḍé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508A136A-77CC-4414-9878-05F379EE38BB}"/>
              </a:ext>
            </a:extLst>
          </p:cNvPr>
          <p:cNvSpPr txBox="1"/>
          <p:nvPr/>
        </p:nvSpPr>
        <p:spPr bwMode="auto">
          <a:xfrm>
            <a:off x="8090728" y="2394000"/>
            <a:ext cx="3389923" cy="4364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000" tIns="46800" rIns="90000" bIns="46800" anchor="b">
            <a:normAutofit/>
          </a:bodyPr>
          <a:lstStyle>
            <a:defPPr>
              <a:defRPr lang="zh-CN"/>
            </a:defPPr>
            <a:lvl1pPr marL="0" algn="l" defTabSz="914377" rtl="0" eaLnBrk="1" latinLnBrk="0" hangingPunct="1">
              <a:defRPr sz="1800" kern="1200">
                <a:solidFill>
                  <a:schemeClr val="tx1"/>
                </a:solidFill>
              </a:defRPr>
            </a:lvl1pPr>
            <a:lvl2pPr marL="457189" algn="l" defTabSz="914377" rtl="0" eaLnBrk="1" latinLnBrk="0" hangingPunct="1">
              <a:defRPr sz="1800" kern="1200">
                <a:solidFill>
                  <a:schemeClr val="tx1"/>
                </a:solidFill>
              </a:defRPr>
            </a:lvl2pPr>
            <a:lvl3pPr marL="914377" algn="l" defTabSz="914377" rtl="0" eaLnBrk="1" latinLnBrk="0" hangingPunct="1">
              <a:defRPr sz="1800" kern="1200">
                <a:solidFill>
                  <a:schemeClr val="tx1"/>
                </a:solidFill>
              </a:defRPr>
            </a:lvl3pPr>
            <a:lvl4pPr marL="1371566" algn="l" defTabSz="914377" rtl="0" eaLnBrk="1" latinLnBrk="0" hangingPunct="1">
              <a:defRPr sz="1800" kern="1200">
                <a:solidFill>
                  <a:schemeClr val="tx1"/>
                </a:solidFill>
              </a:defRPr>
            </a:lvl4pPr>
            <a:lvl5pPr marL="1828754" algn="l" defTabSz="914377" rtl="0" eaLnBrk="1" latinLnBrk="0" hangingPunct="1">
              <a:defRPr sz="1800" kern="1200">
                <a:solidFill>
                  <a:schemeClr val="tx1"/>
                </a:solidFill>
              </a:defRPr>
            </a:lvl5pPr>
            <a:lvl6pPr marL="2285943" algn="l" defTabSz="914377" rtl="0" eaLnBrk="1" latinLnBrk="0" hangingPunct="1">
              <a:defRPr sz="1800" kern="1200">
                <a:solidFill>
                  <a:schemeClr val="tx1"/>
                </a:solidFill>
              </a:defRPr>
            </a:lvl6pPr>
            <a:lvl7pPr marL="2743131" algn="l" defTabSz="914377" rtl="0" eaLnBrk="1" latinLnBrk="0" hangingPunct="1">
              <a:defRPr sz="1800" kern="1200">
                <a:solidFill>
                  <a:schemeClr val="tx1"/>
                </a:solidFill>
              </a:defRPr>
            </a:lvl7pPr>
            <a:lvl8pPr marL="3200320" algn="l" defTabSz="914377" rtl="0" eaLnBrk="1" latinLnBrk="0" hangingPunct="1">
              <a:defRPr sz="1800" kern="1200">
                <a:solidFill>
                  <a:schemeClr val="tx1"/>
                </a:solidFill>
              </a:defRPr>
            </a:lvl8pPr>
            <a:lvl9pPr marL="3657509" algn="l" defTabSz="914377" rtl="0" eaLnBrk="1" latinLnBrk="0" hangingPunct="1">
              <a:defRPr sz="1800" kern="1200">
                <a:solidFill>
                  <a:schemeClr val="tx1"/>
                </a:solidFill>
              </a:defRPr>
            </a:lvl9pPr>
          </a:lstStyle>
          <a:p>
            <a:pPr algn="r"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zh-CN" sz="1600" b="1" dirty="0">
                <a:solidFill>
                  <a:schemeClr val="accent1"/>
                </a:solidFill>
              </a:rPr>
              <a:t>Text here</a:t>
            </a:r>
          </a:p>
        </p:txBody>
      </p:sp>
      <p:cxnSp>
        <p:nvCxnSpPr>
          <p:cNvPr id="17" name="直接连接符 16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70B8547F-050F-4CA8-B949-59E00D958480}"/>
              </a:ext>
            </a:extLst>
          </p:cNvPr>
          <p:cNvCxnSpPr>
            <a:cxnSpLocks/>
          </p:cNvCxnSpPr>
          <p:nvPr/>
        </p:nvCxnSpPr>
        <p:spPr>
          <a:xfrm>
            <a:off x="8090728" y="3520334"/>
            <a:ext cx="3446075" cy="0"/>
          </a:xfrm>
          <a:prstGeom prst="line">
            <a:avLst/>
          </a:prstGeom>
          <a:ln w="3175" cap="rnd">
            <a:solidFill>
              <a:schemeClr val="bg1">
                <a:lumMod val="85000"/>
              </a:schemeClr>
            </a:solidFill>
            <a:round/>
            <a:headEnd type="none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" name="íşḷiďé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54D61A82-AEFF-4493-ABCF-7A03118FE37B}"/>
              </a:ext>
            </a:extLst>
          </p:cNvPr>
          <p:cNvSpPr/>
          <p:nvPr/>
        </p:nvSpPr>
        <p:spPr>
          <a:xfrm>
            <a:off x="8090728" y="4091801"/>
            <a:ext cx="3389923" cy="610261"/>
          </a:xfrm>
          <a:prstGeom prst="snip2SameRect">
            <a:avLst>
              <a:gd name="adj1" fmla="val 0"/>
              <a:gd name="adj2" fmla="val 0"/>
            </a:avLst>
          </a:prstGeom>
          <a:ln>
            <a:noFill/>
          </a:ln>
        </p:spPr>
        <p:txBody>
          <a:bodyPr wrap="square" anchor="t">
            <a:normAutofit/>
          </a:bodyPr>
          <a:lstStyle/>
          <a:p>
            <a:pPr algn="r">
              <a:lnSpc>
                <a:spcPct val="150000"/>
              </a:lnSpc>
              <a:spcBef>
                <a:spcPct val="0"/>
              </a:spcBef>
            </a:pPr>
            <a:r>
              <a:rPr lang="en-US" altLang="zh-CN" sz="900"/>
              <a:t>Supporting text here. </a:t>
            </a:r>
            <a:endParaRPr lang="en-US" altLang="zh-CN" sz="900" dirty="0"/>
          </a:p>
          <a:p>
            <a:pPr algn="r">
              <a:lnSpc>
                <a:spcPct val="150000"/>
              </a:lnSpc>
              <a:spcBef>
                <a:spcPct val="0"/>
              </a:spcBef>
            </a:pPr>
            <a:r>
              <a:rPr lang="en-US" altLang="zh-CN" sz="900" dirty="0"/>
              <a:t>When you copy &amp; paste, choose "keep text only" option.</a:t>
            </a:r>
            <a:endParaRPr lang="zh-CN" altLang="en-US" sz="900" dirty="0"/>
          </a:p>
        </p:txBody>
      </p:sp>
      <p:sp>
        <p:nvSpPr>
          <p:cNvPr id="24" name="îṡ1íďé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FCC5DD71-6845-47AD-93FA-98A92D56BA0B}"/>
              </a:ext>
            </a:extLst>
          </p:cNvPr>
          <p:cNvSpPr txBox="1"/>
          <p:nvPr/>
        </p:nvSpPr>
        <p:spPr bwMode="auto">
          <a:xfrm>
            <a:off x="8090728" y="3655334"/>
            <a:ext cx="3389923" cy="4364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000" tIns="46800" rIns="90000" bIns="46800" anchor="b">
            <a:normAutofit/>
          </a:bodyPr>
          <a:lstStyle>
            <a:defPPr>
              <a:defRPr lang="zh-CN"/>
            </a:defPPr>
            <a:lvl1pPr marL="0" algn="l" defTabSz="914377" rtl="0" eaLnBrk="1" latinLnBrk="0" hangingPunct="1">
              <a:defRPr sz="1800" kern="1200">
                <a:solidFill>
                  <a:schemeClr val="tx1"/>
                </a:solidFill>
              </a:defRPr>
            </a:lvl1pPr>
            <a:lvl2pPr marL="457189" algn="l" defTabSz="914377" rtl="0" eaLnBrk="1" latinLnBrk="0" hangingPunct="1">
              <a:defRPr sz="1800" kern="1200">
                <a:solidFill>
                  <a:schemeClr val="tx1"/>
                </a:solidFill>
              </a:defRPr>
            </a:lvl2pPr>
            <a:lvl3pPr marL="914377" algn="l" defTabSz="914377" rtl="0" eaLnBrk="1" latinLnBrk="0" hangingPunct="1">
              <a:defRPr sz="1800" kern="1200">
                <a:solidFill>
                  <a:schemeClr val="tx1"/>
                </a:solidFill>
              </a:defRPr>
            </a:lvl3pPr>
            <a:lvl4pPr marL="1371566" algn="l" defTabSz="914377" rtl="0" eaLnBrk="1" latinLnBrk="0" hangingPunct="1">
              <a:defRPr sz="1800" kern="1200">
                <a:solidFill>
                  <a:schemeClr val="tx1"/>
                </a:solidFill>
              </a:defRPr>
            </a:lvl4pPr>
            <a:lvl5pPr marL="1828754" algn="l" defTabSz="914377" rtl="0" eaLnBrk="1" latinLnBrk="0" hangingPunct="1">
              <a:defRPr sz="1800" kern="1200">
                <a:solidFill>
                  <a:schemeClr val="tx1"/>
                </a:solidFill>
              </a:defRPr>
            </a:lvl5pPr>
            <a:lvl6pPr marL="2285943" algn="l" defTabSz="914377" rtl="0" eaLnBrk="1" latinLnBrk="0" hangingPunct="1">
              <a:defRPr sz="1800" kern="1200">
                <a:solidFill>
                  <a:schemeClr val="tx1"/>
                </a:solidFill>
              </a:defRPr>
            </a:lvl6pPr>
            <a:lvl7pPr marL="2743131" algn="l" defTabSz="914377" rtl="0" eaLnBrk="1" latinLnBrk="0" hangingPunct="1">
              <a:defRPr sz="1800" kern="1200">
                <a:solidFill>
                  <a:schemeClr val="tx1"/>
                </a:solidFill>
              </a:defRPr>
            </a:lvl7pPr>
            <a:lvl8pPr marL="3200320" algn="l" defTabSz="914377" rtl="0" eaLnBrk="1" latinLnBrk="0" hangingPunct="1">
              <a:defRPr sz="1800" kern="1200">
                <a:solidFill>
                  <a:schemeClr val="tx1"/>
                </a:solidFill>
              </a:defRPr>
            </a:lvl8pPr>
            <a:lvl9pPr marL="3657509" algn="l" defTabSz="914377" rtl="0" eaLnBrk="1" latinLnBrk="0" hangingPunct="1">
              <a:defRPr sz="1800" kern="1200">
                <a:solidFill>
                  <a:schemeClr val="tx1"/>
                </a:solidFill>
              </a:defRPr>
            </a:lvl9pPr>
          </a:lstStyle>
          <a:p>
            <a:pPr algn="r"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zh-CN" sz="1600" b="1" dirty="0">
                <a:solidFill>
                  <a:schemeClr val="accent3"/>
                </a:solidFill>
              </a:rPr>
              <a:t>Text here</a:t>
            </a:r>
          </a:p>
        </p:txBody>
      </p:sp>
      <p:cxnSp>
        <p:nvCxnSpPr>
          <p:cNvPr id="19" name="直接连接符 18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22564389-9776-4D61-9EE3-8FB79EE86694}"/>
              </a:ext>
            </a:extLst>
          </p:cNvPr>
          <p:cNvCxnSpPr>
            <a:cxnSpLocks/>
          </p:cNvCxnSpPr>
          <p:nvPr/>
        </p:nvCxnSpPr>
        <p:spPr>
          <a:xfrm>
            <a:off x="8090728" y="4781668"/>
            <a:ext cx="3446075" cy="0"/>
          </a:xfrm>
          <a:prstGeom prst="line">
            <a:avLst/>
          </a:prstGeom>
          <a:ln w="3175" cap="rnd">
            <a:solidFill>
              <a:schemeClr val="bg1">
                <a:lumMod val="85000"/>
              </a:schemeClr>
            </a:solidFill>
            <a:round/>
            <a:headEnd type="none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is1ïḍé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A5C8B661-3177-4747-A7BD-1733A5C09AFD}"/>
              </a:ext>
            </a:extLst>
          </p:cNvPr>
          <p:cNvSpPr/>
          <p:nvPr/>
        </p:nvSpPr>
        <p:spPr>
          <a:xfrm>
            <a:off x="8090728" y="5353135"/>
            <a:ext cx="3389923" cy="610261"/>
          </a:xfrm>
          <a:prstGeom prst="snip2SameRect">
            <a:avLst>
              <a:gd name="adj1" fmla="val 0"/>
              <a:gd name="adj2" fmla="val 0"/>
            </a:avLst>
          </a:prstGeom>
          <a:ln>
            <a:noFill/>
          </a:ln>
        </p:spPr>
        <p:txBody>
          <a:bodyPr wrap="square" anchor="t">
            <a:normAutofit/>
          </a:bodyPr>
          <a:lstStyle/>
          <a:p>
            <a:pPr algn="r">
              <a:lnSpc>
                <a:spcPct val="150000"/>
              </a:lnSpc>
              <a:spcBef>
                <a:spcPct val="0"/>
              </a:spcBef>
            </a:pPr>
            <a:r>
              <a:rPr lang="en-US" altLang="zh-CN" sz="900"/>
              <a:t>Supporting text here. </a:t>
            </a:r>
            <a:endParaRPr lang="en-US" altLang="zh-CN" sz="900" dirty="0"/>
          </a:p>
          <a:p>
            <a:pPr algn="r">
              <a:lnSpc>
                <a:spcPct val="150000"/>
              </a:lnSpc>
              <a:spcBef>
                <a:spcPct val="0"/>
              </a:spcBef>
            </a:pPr>
            <a:r>
              <a:rPr lang="en-US" altLang="zh-CN" sz="900" dirty="0"/>
              <a:t>When you copy &amp; paste, choose "keep text only" option.</a:t>
            </a:r>
            <a:endParaRPr lang="zh-CN" altLang="en-US" sz="900" dirty="0"/>
          </a:p>
        </p:txBody>
      </p:sp>
      <p:sp>
        <p:nvSpPr>
          <p:cNvPr id="22" name="işľiḑè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5AB9FA19-EF1E-4A2A-B114-A45CD0FA0EC7}"/>
              </a:ext>
            </a:extLst>
          </p:cNvPr>
          <p:cNvSpPr txBox="1"/>
          <p:nvPr/>
        </p:nvSpPr>
        <p:spPr bwMode="auto">
          <a:xfrm>
            <a:off x="8090728" y="4916668"/>
            <a:ext cx="3389923" cy="4364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000" tIns="46800" rIns="90000" bIns="46800" anchor="b">
            <a:normAutofit/>
          </a:bodyPr>
          <a:lstStyle>
            <a:defPPr>
              <a:defRPr lang="zh-CN"/>
            </a:defPPr>
            <a:lvl1pPr marL="0" algn="l" defTabSz="914377" rtl="0" eaLnBrk="1" latinLnBrk="0" hangingPunct="1">
              <a:defRPr sz="1800" kern="1200">
                <a:solidFill>
                  <a:schemeClr val="tx1"/>
                </a:solidFill>
              </a:defRPr>
            </a:lvl1pPr>
            <a:lvl2pPr marL="457189" algn="l" defTabSz="914377" rtl="0" eaLnBrk="1" latinLnBrk="0" hangingPunct="1">
              <a:defRPr sz="1800" kern="1200">
                <a:solidFill>
                  <a:schemeClr val="tx1"/>
                </a:solidFill>
              </a:defRPr>
            </a:lvl2pPr>
            <a:lvl3pPr marL="914377" algn="l" defTabSz="914377" rtl="0" eaLnBrk="1" latinLnBrk="0" hangingPunct="1">
              <a:defRPr sz="1800" kern="1200">
                <a:solidFill>
                  <a:schemeClr val="tx1"/>
                </a:solidFill>
              </a:defRPr>
            </a:lvl3pPr>
            <a:lvl4pPr marL="1371566" algn="l" defTabSz="914377" rtl="0" eaLnBrk="1" latinLnBrk="0" hangingPunct="1">
              <a:defRPr sz="1800" kern="1200">
                <a:solidFill>
                  <a:schemeClr val="tx1"/>
                </a:solidFill>
              </a:defRPr>
            </a:lvl4pPr>
            <a:lvl5pPr marL="1828754" algn="l" defTabSz="914377" rtl="0" eaLnBrk="1" latinLnBrk="0" hangingPunct="1">
              <a:defRPr sz="1800" kern="1200">
                <a:solidFill>
                  <a:schemeClr val="tx1"/>
                </a:solidFill>
              </a:defRPr>
            </a:lvl5pPr>
            <a:lvl6pPr marL="2285943" algn="l" defTabSz="914377" rtl="0" eaLnBrk="1" latinLnBrk="0" hangingPunct="1">
              <a:defRPr sz="1800" kern="1200">
                <a:solidFill>
                  <a:schemeClr val="tx1"/>
                </a:solidFill>
              </a:defRPr>
            </a:lvl6pPr>
            <a:lvl7pPr marL="2743131" algn="l" defTabSz="914377" rtl="0" eaLnBrk="1" latinLnBrk="0" hangingPunct="1">
              <a:defRPr sz="1800" kern="1200">
                <a:solidFill>
                  <a:schemeClr val="tx1"/>
                </a:solidFill>
              </a:defRPr>
            </a:lvl7pPr>
            <a:lvl8pPr marL="3200320" algn="l" defTabSz="914377" rtl="0" eaLnBrk="1" latinLnBrk="0" hangingPunct="1">
              <a:defRPr sz="1800" kern="1200">
                <a:solidFill>
                  <a:schemeClr val="tx1"/>
                </a:solidFill>
              </a:defRPr>
            </a:lvl8pPr>
            <a:lvl9pPr marL="3657509" algn="l" defTabSz="914377" rtl="0" eaLnBrk="1" latinLnBrk="0" hangingPunct="1">
              <a:defRPr sz="1800" kern="1200">
                <a:solidFill>
                  <a:schemeClr val="tx1"/>
                </a:solidFill>
              </a:defRPr>
            </a:lvl9pPr>
          </a:lstStyle>
          <a:p>
            <a:pPr algn="r"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zh-CN" sz="1600" b="1" dirty="0">
                <a:solidFill>
                  <a:schemeClr val="accent1"/>
                </a:solidFill>
              </a:rPr>
              <a:t>Text here</a:t>
            </a:r>
          </a:p>
        </p:txBody>
      </p:sp>
    </p:spTree>
    <p:extLst>
      <p:ext uri="{BB962C8B-B14F-4D97-AF65-F5344CB8AC3E}">
        <p14:creationId xmlns:p14="http://schemas.microsoft.com/office/powerpoint/2010/main" val="17605010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E18AC7CD-CB47-4F9E-B60F-72E0EBCC5C7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3" name="页脚占位符 2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CD3468B1-0442-4292-A5A5-A4666E7A231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altLang="zh-CN"/>
              <a:t>www.islide.cc</a:t>
            </a:r>
            <a:endParaRPr lang="zh-CN" altLang="en-US" dirty="0"/>
          </a:p>
        </p:txBody>
      </p:sp>
      <p:sp>
        <p:nvSpPr>
          <p:cNvPr id="4" name="灯片编号占位符 3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FFE90ED8-4387-47EF-9EB7-2151503BD2F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DD3DB80-B894-403A-B48E-6FDC1A72010E}" type="slidenum">
              <a:rPr lang="zh-CN" altLang="en-US" smtClean="0"/>
              <a:pPr/>
              <a:t>9</a:t>
            </a:fld>
            <a:endParaRPr lang="zh-CN" altLang="en-US"/>
          </a:p>
        </p:txBody>
      </p:sp>
      <p:sp>
        <p:nvSpPr>
          <p:cNvPr id="6" name="ïṧ1îḍê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BFD61952-3914-4DB3-9A39-BBB11148A40B}"/>
              </a:ext>
            </a:extLst>
          </p:cNvPr>
          <p:cNvSpPr/>
          <p:nvPr/>
        </p:nvSpPr>
        <p:spPr bwMode="auto">
          <a:xfrm>
            <a:off x="0" y="3307794"/>
            <a:ext cx="12192000" cy="650262"/>
          </a:xfrm>
          <a:prstGeom prst="rect">
            <a:avLst/>
          </a:prstGeom>
          <a:solidFill>
            <a:schemeClr val="bg1">
              <a:lumMod val="85000"/>
            </a:schemeClr>
          </a:solidFill>
          <a:ln w="38100">
            <a:noFill/>
          </a:ln>
          <a:extLst/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zh-CN" altLang="en-US" dirty="0">
              <a:solidFill>
                <a:schemeClr val="dk1"/>
              </a:solidFill>
            </a:endParaRPr>
          </a:p>
        </p:txBody>
      </p:sp>
      <p:sp>
        <p:nvSpPr>
          <p:cNvPr id="7" name="iŝļiḋè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B8A704E8-4A5B-46DC-B20D-D8C1FCD14728}"/>
              </a:ext>
            </a:extLst>
          </p:cNvPr>
          <p:cNvSpPr/>
          <p:nvPr/>
        </p:nvSpPr>
        <p:spPr bwMode="blackWhite">
          <a:xfrm>
            <a:off x="6620622" y="1155977"/>
            <a:ext cx="2281063" cy="1999107"/>
          </a:xfrm>
          <a:custGeom>
            <a:avLst/>
            <a:gdLst>
              <a:gd name="T0" fmla="*/ 2147483646 w 671"/>
              <a:gd name="T1" fmla="*/ 2147483646 h 658"/>
              <a:gd name="T2" fmla="*/ 2147483646 w 671"/>
              <a:gd name="T3" fmla="*/ 2147483646 h 658"/>
              <a:gd name="T4" fmla="*/ 0 w 671"/>
              <a:gd name="T5" fmla="*/ 2147483646 h 658"/>
              <a:gd name="T6" fmla="*/ 0 w 671"/>
              <a:gd name="T7" fmla="*/ 2147483646 h 658"/>
              <a:gd name="T8" fmla="*/ 2147483646 w 671"/>
              <a:gd name="T9" fmla="*/ 2147483646 h 658"/>
              <a:gd name="T10" fmla="*/ 2147483646 w 671"/>
              <a:gd name="T11" fmla="*/ 2147483646 h 658"/>
              <a:gd name="T12" fmla="*/ 2147483646 w 671"/>
              <a:gd name="T13" fmla="*/ 0 h 658"/>
              <a:gd name="T14" fmla="*/ 2147483646 w 671"/>
              <a:gd name="T15" fmla="*/ 2147483646 h 658"/>
              <a:gd name="T16" fmla="*/ 2147483646 w 671"/>
              <a:gd name="T17" fmla="*/ 2147483646 h 658"/>
              <a:gd name="T18" fmla="*/ 2147483646 w 671"/>
              <a:gd name="T19" fmla="*/ 2147483646 h 658"/>
              <a:gd name="T20" fmla="*/ 2147483646 w 671"/>
              <a:gd name="T21" fmla="*/ 2147483646 h 658"/>
              <a:gd name="T22" fmla="*/ 2147483646 w 671"/>
              <a:gd name="T23" fmla="*/ 2147483646 h 658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671" h="658">
                <a:moveTo>
                  <a:pt x="491" y="578"/>
                </a:moveTo>
                <a:lnTo>
                  <a:pt x="491" y="657"/>
                </a:lnTo>
                <a:lnTo>
                  <a:pt x="0" y="657"/>
                </a:lnTo>
                <a:lnTo>
                  <a:pt x="0" y="166"/>
                </a:lnTo>
                <a:lnTo>
                  <a:pt x="95" y="166"/>
                </a:lnTo>
                <a:lnTo>
                  <a:pt x="95" y="506"/>
                </a:lnTo>
                <a:lnTo>
                  <a:pt x="602" y="0"/>
                </a:lnTo>
                <a:lnTo>
                  <a:pt x="670" y="63"/>
                </a:lnTo>
                <a:lnTo>
                  <a:pt x="166" y="570"/>
                </a:lnTo>
                <a:lnTo>
                  <a:pt x="491" y="570"/>
                </a:lnTo>
                <a:lnTo>
                  <a:pt x="491" y="657"/>
                </a:lnTo>
                <a:lnTo>
                  <a:pt x="491" y="578"/>
                </a:lnTo>
              </a:path>
            </a:pathLst>
          </a:custGeom>
          <a:solidFill>
            <a:schemeClr val="bg1">
              <a:lumMod val="95000"/>
            </a:schemeClr>
          </a:solidFill>
          <a:ln w="3175" cap="rnd" cmpd="sng">
            <a:solidFill>
              <a:schemeClr val="bg1">
                <a:lumMod val="75000"/>
              </a:schemeClr>
            </a:solidFill>
            <a:prstDash val="solid"/>
            <a:round/>
            <a:headEnd/>
            <a:tailEnd/>
          </a:ln>
          <a:effectLst/>
          <a:extLst/>
        </p:spPr>
        <p:txBody>
          <a:bodyPr/>
          <a:lstStyle/>
          <a:p>
            <a:endParaRPr lang="zh-CN" altLang="en-US"/>
          </a:p>
        </p:txBody>
      </p:sp>
      <p:sp>
        <p:nvSpPr>
          <p:cNvPr id="8" name="iṩ1îḋè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BED0C1ED-3FAC-4963-B66C-5A03AD5DC8FF}"/>
              </a:ext>
            </a:extLst>
          </p:cNvPr>
          <p:cNvSpPr/>
          <p:nvPr/>
        </p:nvSpPr>
        <p:spPr bwMode="blackWhite">
          <a:xfrm>
            <a:off x="6620622" y="4091081"/>
            <a:ext cx="2292618" cy="2024529"/>
          </a:xfrm>
          <a:custGeom>
            <a:avLst/>
            <a:gdLst>
              <a:gd name="T0" fmla="*/ 2147483646 w 674"/>
              <a:gd name="T1" fmla="*/ 2147483646 h 666"/>
              <a:gd name="T2" fmla="*/ 2147483646 w 674"/>
              <a:gd name="T3" fmla="*/ 0 h 666"/>
              <a:gd name="T4" fmla="*/ 0 w 674"/>
              <a:gd name="T5" fmla="*/ 0 h 666"/>
              <a:gd name="T6" fmla="*/ 0 w 674"/>
              <a:gd name="T7" fmla="*/ 2147483646 h 666"/>
              <a:gd name="T8" fmla="*/ 2147483646 w 674"/>
              <a:gd name="T9" fmla="*/ 2147483646 h 666"/>
              <a:gd name="T10" fmla="*/ 2147483646 w 674"/>
              <a:gd name="T11" fmla="*/ 2147483646 h 666"/>
              <a:gd name="T12" fmla="*/ 2147483646 w 674"/>
              <a:gd name="T13" fmla="*/ 2147483646 h 666"/>
              <a:gd name="T14" fmla="*/ 2147483646 w 674"/>
              <a:gd name="T15" fmla="*/ 2147483646 h 666"/>
              <a:gd name="T16" fmla="*/ 2147483646 w 674"/>
              <a:gd name="T17" fmla="*/ 2147483646 h 666"/>
              <a:gd name="T18" fmla="*/ 2147483646 w 674"/>
              <a:gd name="T19" fmla="*/ 2147483646 h 666"/>
              <a:gd name="T20" fmla="*/ 2147483646 w 674"/>
              <a:gd name="T21" fmla="*/ 0 h 666"/>
              <a:gd name="T22" fmla="*/ 2147483646 w 674"/>
              <a:gd name="T23" fmla="*/ 2147483646 h 66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674" h="666">
                <a:moveTo>
                  <a:pt x="491" y="79"/>
                </a:moveTo>
                <a:lnTo>
                  <a:pt x="491" y="0"/>
                </a:lnTo>
                <a:lnTo>
                  <a:pt x="0" y="0"/>
                </a:lnTo>
                <a:lnTo>
                  <a:pt x="0" y="491"/>
                </a:lnTo>
                <a:lnTo>
                  <a:pt x="95" y="491"/>
                </a:lnTo>
                <a:lnTo>
                  <a:pt x="95" y="159"/>
                </a:lnTo>
                <a:lnTo>
                  <a:pt x="602" y="665"/>
                </a:lnTo>
                <a:lnTo>
                  <a:pt x="673" y="594"/>
                </a:lnTo>
                <a:lnTo>
                  <a:pt x="174" y="95"/>
                </a:lnTo>
                <a:lnTo>
                  <a:pt x="491" y="95"/>
                </a:lnTo>
                <a:lnTo>
                  <a:pt x="491" y="0"/>
                </a:lnTo>
                <a:lnTo>
                  <a:pt x="491" y="79"/>
                </a:lnTo>
              </a:path>
            </a:pathLst>
          </a:custGeom>
          <a:solidFill>
            <a:schemeClr val="bg1">
              <a:lumMod val="95000"/>
            </a:schemeClr>
          </a:solidFill>
          <a:ln w="3175" cap="rnd" cmpd="sng">
            <a:solidFill>
              <a:schemeClr val="bg1">
                <a:lumMod val="75000"/>
              </a:schemeClr>
            </a:solidFill>
            <a:prstDash val="solid"/>
            <a:round/>
            <a:headEnd/>
            <a:tailEnd/>
          </a:ln>
          <a:effectLst/>
          <a:extLst/>
        </p:spPr>
        <p:txBody>
          <a:bodyPr/>
          <a:lstStyle/>
          <a:p>
            <a:endParaRPr lang="zh-CN" altLang="en-US"/>
          </a:p>
        </p:txBody>
      </p:sp>
      <p:sp>
        <p:nvSpPr>
          <p:cNvPr id="9" name="ïṡľíďé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D259C293-DFE2-48E7-B22A-098FDCF9C2C1}"/>
              </a:ext>
            </a:extLst>
          </p:cNvPr>
          <p:cNvSpPr/>
          <p:nvPr/>
        </p:nvSpPr>
        <p:spPr bwMode="blackWhite">
          <a:xfrm>
            <a:off x="3278761" y="4091081"/>
            <a:ext cx="2313419" cy="2043018"/>
          </a:xfrm>
          <a:custGeom>
            <a:avLst/>
            <a:gdLst>
              <a:gd name="T0" fmla="*/ 2147483646 w 680"/>
              <a:gd name="T1" fmla="*/ 2147483646 h 672"/>
              <a:gd name="T2" fmla="*/ 2147483646 w 680"/>
              <a:gd name="T3" fmla="*/ 0 h 672"/>
              <a:gd name="T4" fmla="*/ 2147483646 w 680"/>
              <a:gd name="T5" fmla="*/ 0 h 672"/>
              <a:gd name="T6" fmla="*/ 2147483646 w 680"/>
              <a:gd name="T7" fmla="*/ 2147483646 h 672"/>
              <a:gd name="T8" fmla="*/ 2147483646 w 680"/>
              <a:gd name="T9" fmla="*/ 2147483646 h 672"/>
              <a:gd name="T10" fmla="*/ 2147483646 w 680"/>
              <a:gd name="T11" fmla="*/ 2147483646 h 672"/>
              <a:gd name="T12" fmla="*/ 2147483646 w 680"/>
              <a:gd name="T13" fmla="*/ 2147483646 h 672"/>
              <a:gd name="T14" fmla="*/ 0 w 680"/>
              <a:gd name="T15" fmla="*/ 2147483646 h 672"/>
              <a:gd name="T16" fmla="*/ 2147483646 w 680"/>
              <a:gd name="T17" fmla="*/ 2147483646 h 672"/>
              <a:gd name="T18" fmla="*/ 2147483646 w 680"/>
              <a:gd name="T19" fmla="*/ 2147483646 h 672"/>
              <a:gd name="T20" fmla="*/ 2147483646 w 680"/>
              <a:gd name="T21" fmla="*/ 0 h 672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680" h="672">
                <a:moveTo>
                  <a:pt x="184" y="80"/>
                </a:moveTo>
                <a:lnTo>
                  <a:pt x="184" y="0"/>
                </a:lnTo>
                <a:lnTo>
                  <a:pt x="679" y="0"/>
                </a:lnTo>
                <a:lnTo>
                  <a:pt x="679" y="495"/>
                </a:lnTo>
                <a:lnTo>
                  <a:pt x="583" y="495"/>
                </a:lnTo>
                <a:lnTo>
                  <a:pt x="583" y="160"/>
                </a:lnTo>
                <a:lnTo>
                  <a:pt x="72" y="671"/>
                </a:lnTo>
                <a:lnTo>
                  <a:pt x="0" y="599"/>
                </a:lnTo>
                <a:lnTo>
                  <a:pt x="503" y="96"/>
                </a:lnTo>
                <a:lnTo>
                  <a:pt x="184" y="96"/>
                </a:lnTo>
                <a:lnTo>
                  <a:pt x="184" y="0"/>
                </a:lnTo>
              </a:path>
            </a:pathLst>
          </a:custGeom>
          <a:solidFill>
            <a:schemeClr val="bg1">
              <a:lumMod val="95000"/>
            </a:schemeClr>
          </a:solidFill>
          <a:ln w="3175" cap="rnd" cmpd="sng">
            <a:solidFill>
              <a:schemeClr val="bg1">
                <a:lumMod val="75000"/>
              </a:schemeClr>
            </a:solidFill>
            <a:prstDash val="solid"/>
            <a:round/>
            <a:headEnd type="none" w="sm" len="sm"/>
            <a:tailEnd type="none" w="sm" len="sm"/>
          </a:ln>
          <a:effectLst/>
          <a:extLst/>
        </p:spPr>
        <p:txBody>
          <a:bodyPr/>
          <a:lstStyle/>
          <a:p>
            <a:endParaRPr lang="zh-CN" altLang="en-US"/>
          </a:p>
        </p:txBody>
      </p:sp>
      <p:sp>
        <p:nvSpPr>
          <p:cNvPr id="10" name="íṥlíḓe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A6D77316-5F90-4BD1-AE54-18E4242693A6}"/>
              </a:ext>
            </a:extLst>
          </p:cNvPr>
          <p:cNvSpPr/>
          <p:nvPr/>
        </p:nvSpPr>
        <p:spPr bwMode="blackWhite">
          <a:xfrm>
            <a:off x="3278761" y="1137488"/>
            <a:ext cx="2313419" cy="2017596"/>
          </a:xfrm>
          <a:custGeom>
            <a:avLst/>
            <a:gdLst>
              <a:gd name="T0" fmla="*/ 2147483646 w 680"/>
              <a:gd name="T1" fmla="*/ 2147483646 h 664"/>
              <a:gd name="T2" fmla="*/ 2147483646 w 680"/>
              <a:gd name="T3" fmla="*/ 2147483646 h 664"/>
              <a:gd name="T4" fmla="*/ 2147483646 w 680"/>
              <a:gd name="T5" fmla="*/ 2147483646 h 664"/>
              <a:gd name="T6" fmla="*/ 2147483646 w 680"/>
              <a:gd name="T7" fmla="*/ 2147483646 h 664"/>
              <a:gd name="T8" fmla="*/ 2147483646 w 680"/>
              <a:gd name="T9" fmla="*/ 2147483646 h 664"/>
              <a:gd name="T10" fmla="*/ 2147483646 w 680"/>
              <a:gd name="T11" fmla="*/ 2147483646 h 664"/>
              <a:gd name="T12" fmla="*/ 2147483646 w 680"/>
              <a:gd name="T13" fmla="*/ 0 h 664"/>
              <a:gd name="T14" fmla="*/ 0 w 680"/>
              <a:gd name="T15" fmla="*/ 2147483646 h 664"/>
              <a:gd name="T16" fmla="*/ 2147483646 w 680"/>
              <a:gd name="T17" fmla="*/ 2147483646 h 664"/>
              <a:gd name="T18" fmla="*/ 2147483646 w 680"/>
              <a:gd name="T19" fmla="*/ 2147483646 h 664"/>
              <a:gd name="T20" fmla="*/ 2147483646 w 680"/>
              <a:gd name="T21" fmla="*/ 2147483646 h 664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680" h="664">
                <a:moveTo>
                  <a:pt x="184" y="583"/>
                </a:moveTo>
                <a:lnTo>
                  <a:pt x="184" y="663"/>
                </a:lnTo>
                <a:lnTo>
                  <a:pt x="679" y="663"/>
                </a:lnTo>
                <a:lnTo>
                  <a:pt x="679" y="168"/>
                </a:lnTo>
                <a:lnTo>
                  <a:pt x="583" y="168"/>
                </a:lnTo>
                <a:lnTo>
                  <a:pt x="583" y="511"/>
                </a:lnTo>
                <a:lnTo>
                  <a:pt x="72" y="0"/>
                </a:lnTo>
                <a:lnTo>
                  <a:pt x="0" y="72"/>
                </a:lnTo>
                <a:lnTo>
                  <a:pt x="511" y="575"/>
                </a:lnTo>
                <a:lnTo>
                  <a:pt x="184" y="575"/>
                </a:lnTo>
                <a:lnTo>
                  <a:pt x="184" y="663"/>
                </a:lnTo>
              </a:path>
            </a:pathLst>
          </a:custGeom>
          <a:solidFill>
            <a:schemeClr val="bg1">
              <a:lumMod val="95000"/>
            </a:schemeClr>
          </a:solidFill>
          <a:ln w="3175" cap="rnd" cmpd="sng">
            <a:solidFill>
              <a:schemeClr val="bg1">
                <a:lumMod val="75000"/>
              </a:schemeClr>
            </a:solidFill>
            <a:prstDash val="solid"/>
            <a:round/>
            <a:headEnd type="none" w="sm" len="sm"/>
            <a:tailEnd type="none" w="sm" len="sm"/>
          </a:ln>
          <a:effectLst/>
          <a:extLst/>
        </p:spPr>
        <p:txBody>
          <a:bodyPr/>
          <a:lstStyle/>
          <a:p>
            <a:endParaRPr lang="zh-CN" altLang="en-US"/>
          </a:p>
        </p:txBody>
      </p:sp>
      <p:sp>
        <p:nvSpPr>
          <p:cNvPr id="11" name="îṩ1iḑè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D98F35D9-1182-4345-8986-D05EA3F92CC7}"/>
              </a:ext>
            </a:extLst>
          </p:cNvPr>
          <p:cNvSpPr/>
          <p:nvPr/>
        </p:nvSpPr>
        <p:spPr bwMode="blackWhite">
          <a:xfrm>
            <a:off x="5245100" y="2850647"/>
            <a:ext cx="1701800" cy="1570294"/>
          </a:xfrm>
          <a:prstGeom prst="flowChartOr">
            <a:avLst/>
          </a:prstGeom>
          <a:solidFill>
            <a:schemeClr val="accent1"/>
          </a:solidFill>
          <a:ln w="12700">
            <a:solidFill>
              <a:schemeClr val="bg1"/>
            </a:solidFill>
            <a:round/>
            <a:headEnd/>
            <a:tailEnd/>
          </a:ln>
          <a:effectLst/>
          <a:extLst/>
        </p:spPr>
        <p:txBody>
          <a:bodyPr lIns="0" tIns="0" rIns="0" bIns="0" anchor="ctr"/>
          <a:lstStyle>
            <a:lvl1pPr defTabSz="977900">
              <a:defRPr sz="1300" b="1">
                <a:solidFill>
                  <a:srgbClr val="000000"/>
                </a:solidFill>
              </a:defRPr>
            </a:lvl1pPr>
            <a:lvl2pPr marL="742950" indent="-285750" defTabSz="977900">
              <a:defRPr sz="1300" b="1">
                <a:solidFill>
                  <a:srgbClr val="000000"/>
                </a:solidFill>
              </a:defRPr>
            </a:lvl2pPr>
            <a:lvl3pPr marL="1143000" indent="-228600" defTabSz="977900">
              <a:defRPr sz="1300" b="1">
                <a:solidFill>
                  <a:srgbClr val="000000"/>
                </a:solidFill>
              </a:defRPr>
            </a:lvl3pPr>
            <a:lvl4pPr marL="1600200" indent="-228600" defTabSz="977900">
              <a:defRPr sz="1300" b="1">
                <a:solidFill>
                  <a:srgbClr val="000000"/>
                </a:solidFill>
              </a:defRPr>
            </a:lvl4pPr>
            <a:lvl5pPr marL="2057400" indent="-228600" defTabSz="977900">
              <a:defRPr sz="1300" b="1">
                <a:solidFill>
                  <a:srgbClr val="000000"/>
                </a:solidFill>
              </a:defRPr>
            </a:lvl5pPr>
            <a:lvl6pPr marL="2514600" indent="-228600" defTabSz="977900" eaLnBrk="0" fontAlgn="base" hangingPunct="0">
              <a:spcBef>
                <a:spcPct val="0"/>
              </a:spcBef>
              <a:spcAft>
                <a:spcPct val="0"/>
              </a:spcAft>
              <a:defRPr sz="1300" b="1">
                <a:solidFill>
                  <a:srgbClr val="000000"/>
                </a:solidFill>
              </a:defRPr>
            </a:lvl6pPr>
            <a:lvl7pPr marL="2971800" indent="-228600" defTabSz="977900" eaLnBrk="0" fontAlgn="base" hangingPunct="0">
              <a:spcBef>
                <a:spcPct val="0"/>
              </a:spcBef>
              <a:spcAft>
                <a:spcPct val="0"/>
              </a:spcAft>
              <a:defRPr sz="1300" b="1">
                <a:solidFill>
                  <a:srgbClr val="000000"/>
                </a:solidFill>
              </a:defRPr>
            </a:lvl7pPr>
            <a:lvl8pPr marL="3429000" indent="-228600" defTabSz="977900" eaLnBrk="0" fontAlgn="base" hangingPunct="0">
              <a:spcBef>
                <a:spcPct val="0"/>
              </a:spcBef>
              <a:spcAft>
                <a:spcPct val="0"/>
              </a:spcAft>
              <a:defRPr sz="1300" b="1">
                <a:solidFill>
                  <a:srgbClr val="000000"/>
                </a:solidFill>
              </a:defRPr>
            </a:lvl8pPr>
            <a:lvl9pPr marL="3886200" indent="-228600" defTabSz="977900" eaLnBrk="0" fontAlgn="base" hangingPunct="0">
              <a:spcBef>
                <a:spcPct val="0"/>
              </a:spcBef>
              <a:spcAft>
                <a:spcPct val="0"/>
              </a:spcAft>
              <a:defRPr sz="1300" b="1">
                <a:solidFill>
                  <a:srgbClr val="000000"/>
                </a:solidFill>
              </a:defRPr>
            </a:lvl9pPr>
          </a:lstStyle>
          <a:p>
            <a:pPr algn="ctr" eaLnBrk="1" hangingPunct="1"/>
            <a:endParaRPr lang="zh-CN" altLang="en-US" sz="1700" b="0">
              <a:solidFill>
                <a:schemeClr val="tx1"/>
              </a:solidFill>
            </a:endParaRPr>
          </a:p>
        </p:txBody>
      </p:sp>
      <p:sp>
        <p:nvSpPr>
          <p:cNvPr id="12" name="ïşļidê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87B5238B-EF87-48D7-A3EE-932DD09863C0}"/>
              </a:ext>
            </a:extLst>
          </p:cNvPr>
          <p:cNvSpPr/>
          <p:nvPr/>
        </p:nvSpPr>
        <p:spPr bwMode="auto">
          <a:xfrm>
            <a:off x="703825" y="1753910"/>
            <a:ext cx="3438370" cy="10726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0000" tIns="46800" rIns="90000" bIns="46800" anchor="t" anchorCtr="0">
            <a:normAutofit/>
          </a:bodyPr>
          <a:lstStyle>
            <a:defPPr>
              <a:defRPr lang="zh-CN"/>
            </a:defPPr>
            <a:lvl1pPr marL="0" algn="l" defTabSz="914377" rtl="0" eaLnBrk="1" latinLnBrk="0" hangingPunct="1">
              <a:defRPr sz="1800" kern="1200">
                <a:solidFill>
                  <a:schemeClr val="tx1"/>
                </a:solidFill>
              </a:defRPr>
            </a:lvl1pPr>
            <a:lvl2pPr marL="457189" algn="l" defTabSz="914377" rtl="0" eaLnBrk="1" latinLnBrk="0" hangingPunct="1">
              <a:defRPr sz="1800" kern="1200">
                <a:solidFill>
                  <a:schemeClr val="tx1"/>
                </a:solidFill>
              </a:defRPr>
            </a:lvl2pPr>
            <a:lvl3pPr marL="914377" algn="l" defTabSz="914377" rtl="0" eaLnBrk="1" latinLnBrk="0" hangingPunct="1">
              <a:defRPr sz="1800" kern="1200">
                <a:solidFill>
                  <a:schemeClr val="tx1"/>
                </a:solidFill>
              </a:defRPr>
            </a:lvl3pPr>
            <a:lvl4pPr marL="1371566" algn="l" defTabSz="914377" rtl="0" eaLnBrk="1" latinLnBrk="0" hangingPunct="1">
              <a:defRPr sz="1800" kern="1200">
                <a:solidFill>
                  <a:schemeClr val="tx1"/>
                </a:solidFill>
              </a:defRPr>
            </a:lvl4pPr>
            <a:lvl5pPr marL="1828754" algn="l" defTabSz="914377" rtl="0" eaLnBrk="1" latinLnBrk="0" hangingPunct="1">
              <a:defRPr sz="1800" kern="1200">
                <a:solidFill>
                  <a:schemeClr val="tx1"/>
                </a:solidFill>
              </a:defRPr>
            </a:lvl5pPr>
            <a:lvl6pPr marL="2285943" algn="l" defTabSz="914377" rtl="0" eaLnBrk="1" latinLnBrk="0" hangingPunct="1">
              <a:defRPr sz="1800" kern="1200">
                <a:solidFill>
                  <a:schemeClr val="tx1"/>
                </a:solidFill>
              </a:defRPr>
            </a:lvl6pPr>
            <a:lvl7pPr marL="2743131" algn="l" defTabSz="914377" rtl="0" eaLnBrk="1" latinLnBrk="0" hangingPunct="1">
              <a:defRPr sz="1800" kern="1200">
                <a:solidFill>
                  <a:schemeClr val="tx1"/>
                </a:solidFill>
              </a:defRPr>
            </a:lvl7pPr>
            <a:lvl8pPr marL="3200320" algn="l" defTabSz="914377" rtl="0" eaLnBrk="1" latinLnBrk="0" hangingPunct="1">
              <a:defRPr sz="1800" kern="1200">
                <a:solidFill>
                  <a:schemeClr val="tx1"/>
                </a:solidFill>
              </a:defRPr>
            </a:lvl8pPr>
            <a:lvl9pPr marL="3657509" algn="l" defTabSz="914377" rtl="0" eaLnBrk="1" latinLnBrk="0" hangingPunct="1">
              <a:defRPr sz="1800" kern="1200">
                <a:solidFill>
                  <a:schemeClr val="tx1"/>
                </a:solidFill>
              </a:defRPr>
            </a:lvl9pPr>
          </a:lstStyle>
          <a:p>
            <a:pPr marL="171450" indent="-171450">
              <a:lnSpc>
                <a:spcPct val="150000"/>
              </a:lnSpc>
              <a:buFont typeface="Arial" panose="020B0604020202020204" pitchFamily="34" charset="0"/>
              <a:buChar char="•"/>
              <a:tabLst>
                <a:tab pos="228594" algn="l"/>
              </a:tabLst>
              <a:defRPr/>
            </a:pPr>
            <a:r>
              <a:rPr lang="en-US" altLang="zh-CN" sz="900" dirty="0"/>
              <a:t>Supporting text here.</a:t>
            </a:r>
          </a:p>
          <a:p>
            <a:pPr marL="171450" indent="-171450">
              <a:lnSpc>
                <a:spcPct val="150000"/>
              </a:lnSpc>
              <a:buFont typeface="Arial" panose="020B0604020202020204" pitchFamily="34" charset="0"/>
              <a:buChar char="•"/>
              <a:tabLst>
                <a:tab pos="228594" algn="l"/>
              </a:tabLst>
              <a:defRPr/>
            </a:pPr>
            <a:r>
              <a:rPr lang="en-US" altLang="zh-CN" sz="900" dirty="0"/>
              <a:t>Copy paste fonts. Choose the only option to retain text.</a:t>
            </a:r>
          </a:p>
          <a:p>
            <a:pPr marL="171450" indent="-171450">
              <a:lnSpc>
                <a:spcPct val="150000"/>
              </a:lnSpc>
              <a:buFont typeface="Arial" panose="020B0604020202020204" pitchFamily="34" charset="0"/>
              <a:buChar char="•"/>
              <a:tabLst>
                <a:tab pos="228594" algn="l"/>
              </a:tabLst>
              <a:defRPr/>
            </a:pPr>
            <a:endParaRPr lang="en-US" altLang="zh-CN" sz="900" dirty="0"/>
          </a:p>
          <a:p>
            <a:pPr marL="171450" indent="-171450">
              <a:lnSpc>
                <a:spcPct val="150000"/>
              </a:lnSpc>
              <a:buFont typeface="Arial" panose="020B0604020202020204" pitchFamily="34" charset="0"/>
              <a:buChar char="•"/>
              <a:tabLst>
                <a:tab pos="228594" algn="l"/>
              </a:tabLst>
              <a:defRPr/>
            </a:pPr>
            <a:r>
              <a:rPr lang="en-US" altLang="zh-CN" sz="900" dirty="0"/>
              <a:t>……</a:t>
            </a:r>
          </a:p>
        </p:txBody>
      </p:sp>
      <p:sp>
        <p:nvSpPr>
          <p:cNvPr id="13" name="îŝľíḋê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D9DF981B-BC1C-4F5C-A5A1-61B66BE28EBE}"/>
              </a:ext>
            </a:extLst>
          </p:cNvPr>
          <p:cNvSpPr txBox="1"/>
          <p:nvPr/>
        </p:nvSpPr>
        <p:spPr bwMode="auto">
          <a:xfrm>
            <a:off x="703825" y="1155977"/>
            <a:ext cx="3438370" cy="5979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000" tIns="46800" rIns="90000" bIns="46800" anchor="ctr">
            <a:normAutofit/>
          </a:bodyPr>
          <a:lstStyle>
            <a:defPPr>
              <a:defRPr lang="zh-CN"/>
            </a:defPPr>
            <a:lvl1pPr>
              <a:lnSpc>
                <a:spcPct val="100000"/>
              </a:lnSpc>
              <a:spcBef>
                <a:spcPct val="0"/>
              </a:spcBef>
              <a:buFontTx/>
              <a:buNone/>
              <a:defRPr b="1">
                <a:solidFill>
                  <a:schemeClr val="accent2"/>
                </a:solidFill>
              </a:defRPr>
            </a:lvl1pPr>
            <a:lvl2pPr marL="457189" algn="l" defTabSz="914377" rtl="0" eaLnBrk="1" latinLnBrk="0" hangingPunct="1">
              <a:defRPr sz="1800" kern="1200">
                <a:solidFill>
                  <a:schemeClr val="tx1"/>
                </a:solidFill>
              </a:defRPr>
            </a:lvl2pPr>
            <a:lvl3pPr marL="914377" algn="l" defTabSz="914377" rtl="0" eaLnBrk="1" latinLnBrk="0" hangingPunct="1">
              <a:defRPr sz="1800" kern="1200">
                <a:solidFill>
                  <a:schemeClr val="tx1"/>
                </a:solidFill>
              </a:defRPr>
            </a:lvl3pPr>
            <a:lvl4pPr marL="1371566" algn="l" defTabSz="914377" rtl="0" eaLnBrk="1" latinLnBrk="0" hangingPunct="1">
              <a:defRPr sz="1800" kern="1200">
                <a:solidFill>
                  <a:schemeClr val="tx1"/>
                </a:solidFill>
              </a:defRPr>
            </a:lvl4pPr>
            <a:lvl5pPr marL="1828754" algn="l" defTabSz="914377" rtl="0" eaLnBrk="1" latinLnBrk="0" hangingPunct="1">
              <a:defRPr sz="1800" kern="1200">
                <a:solidFill>
                  <a:schemeClr val="tx1"/>
                </a:solidFill>
              </a:defRPr>
            </a:lvl5pPr>
            <a:lvl6pPr marL="2285943" algn="l" defTabSz="914377" rtl="0" eaLnBrk="1" latinLnBrk="0" hangingPunct="1">
              <a:defRPr sz="1800" kern="1200">
                <a:solidFill>
                  <a:schemeClr val="tx1"/>
                </a:solidFill>
              </a:defRPr>
            </a:lvl6pPr>
            <a:lvl7pPr marL="2743131" algn="l" defTabSz="914377" rtl="0" eaLnBrk="1" latinLnBrk="0" hangingPunct="1">
              <a:defRPr sz="1800" kern="1200">
                <a:solidFill>
                  <a:schemeClr val="tx1"/>
                </a:solidFill>
              </a:defRPr>
            </a:lvl7pPr>
            <a:lvl8pPr marL="3200320" algn="l" defTabSz="914377" rtl="0" eaLnBrk="1" latinLnBrk="0" hangingPunct="1">
              <a:defRPr sz="1800" kern="1200">
                <a:solidFill>
                  <a:schemeClr val="tx1"/>
                </a:solidFill>
              </a:defRPr>
            </a:lvl8pPr>
            <a:lvl9pPr marL="3657509" algn="l" defTabSz="914377" rtl="0" eaLnBrk="1" latinLnBrk="0" hangingPunct="1">
              <a:defRPr sz="1800" kern="1200">
                <a:solidFill>
                  <a:schemeClr val="tx1"/>
                </a:solidFill>
              </a:defRPr>
            </a:lvl9pPr>
          </a:lstStyle>
          <a:p>
            <a:r>
              <a:rPr lang="en-US" altLang="zh-CN" sz="2000" dirty="0">
                <a:solidFill>
                  <a:schemeClr val="tx1"/>
                </a:solidFill>
              </a:rPr>
              <a:t>01.Text here</a:t>
            </a:r>
          </a:p>
        </p:txBody>
      </p:sp>
      <p:sp>
        <p:nvSpPr>
          <p:cNvPr id="14" name="iṥlíḋe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722A99F1-9CFF-4768-AE5F-98567E6394CF}"/>
              </a:ext>
            </a:extLst>
          </p:cNvPr>
          <p:cNvSpPr/>
          <p:nvPr/>
        </p:nvSpPr>
        <p:spPr bwMode="auto">
          <a:xfrm>
            <a:off x="703825" y="5170210"/>
            <a:ext cx="3438370" cy="10726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0000" tIns="46800" rIns="90000" bIns="46800" anchor="t" anchorCtr="0">
            <a:normAutofit/>
          </a:bodyPr>
          <a:lstStyle>
            <a:defPPr>
              <a:defRPr lang="zh-CN"/>
            </a:defPPr>
            <a:lvl1pPr marL="0" algn="l" defTabSz="914377" rtl="0" eaLnBrk="1" latinLnBrk="0" hangingPunct="1">
              <a:defRPr sz="1800" kern="1200">
                <a:solidFill>
                  <a:schemeClr val="tx1"/>
                </a:solidFill>
              </a:defRPr>
            </a:lvl1pPr>
            <a:lvl2pPr marL="457189" algn="l" defTabSz="914377" rtl="0" eaLnBrk="1" latinLnBrk="0" hangingPunct="1">
              <a:defRPr sz="1800" kern="1200">
                <a:solidFill>
                  <a:schemeClr val="tx1"/>
                </a:solidFill>
              </a:defRPr>
            </a:lvl2pPr>
            <a:lvl3pPr marL="914377" algn="l" defTabSz="914377" rtl="0" eaLnBrk="1" latinLnBrk="0" hangingPunct="1">
              <a:defRPr sz="1800" kern="1200">
                <a:solidFill>
                  <a:schemeClr val="tx1"/>
                </a:solidFill>
              </a:defRPr>
            </a:lvl3pPr>
            <a:lvl4pPr marL="1371566" algn="l" defTabSz="914377" rtl="0" eaLnBrk="1" latinLnBrk="0" hangingPunct="1">
              <a:defRPr sz="1800" kern="1200">
                <a:solidFill>
                  <a:schemeClr val="tx1"/>
                </a:solidFill>
              </a:defRPr>
            </a:lvl4pPr>
            <a:lvl5pPr marL="1828754" algn="l" defTabSz="914377" rtl="0" eaLnBrk="1" latinLnBrk="0" hangingPunct="1">
              <a:defRPr sz="1800" kern="1200">
                <a:solidFill>
                  <a:schemeClr val="tx1"/>
                </a:solidFill>
              </a:defRPr>
            </a:lvl5pPr>
            <a:lvl6pPr marL="2285943" algn="l" defTabSz="914377" rtl="0" eaLnBrk="1" latinLnBrk="0" hangingPunct="1">
              <a:defRPr sz="1800" kern="1200">
                <a:solidFill>
                  <a:schemeClr val="tx1"/>
                </a:solidFill>
              </a:defRPr>
            </a:lvl6pPr>
            <a:lvl7pPr marL="2743131" algn="l" defTabSz="914377" rtl="0" eaLnBrk="1" latinLnBrk="0" hangingPunct="1">
              <a:defRPr sz="1800" kern="1200">
                <a:solidFill>
                  <a:schemeClr val="tx1"/>
                </a:solidFill>
              </a:defRPr>
            </a:lvl7pPr>
            <a:lvl8pPr marL="3200320" algn="l" defTabSz="914377" rtl="0" eaLnBrk="1" latinLnBrk="0" hangingPunct="1">
              <a:defRPr sz="1800" kern="1200">
                <a:solidFill>
                  <a:schemeClr val="tx1"/>
                </a:solidFill>
              </a:defRPr>
            </a:lvl8pPr>
            <a:lvl9pPr marL="3657509" algn="l" defTabSz="914377" rtl="0" eaLnBrk="1" latinLnBrk="0" hangingPunct="1">
              <a:defRPr sz="1800" kern="1200">
                <a:solidFill>
                  <a:schemeClr val="tx1"/>
                </a:solidFill>
              </a:defRPr>
            </a:lvl9pPr>
          </a:lstStyle>
          <a:p>
            <a:pPr marL="171450" indent="-171450">
              <a:lnSpc>
                <a:spcPct val="150000"/>
              </a:lnSpc>
              <a:buFont typeface="Arial" panose="020B0604020202020204" pitchFamily="34" charset="0"/>
              <a:buChar char="•"/>
              <a:tabLst>
                <a:tab pos="228594" algn="l"/>
              </a:tabLst>
              <a:defRPr/>
            </a:pPr>
            <a:r>
              <a:rPr lang="en-US" altLang="zh-CN" sz="900" dirty="0"/>
              <a:t>Supporting text here.</a:t>
            </a:r>
          </a:p>
          <a:p>
            <a:pPr marL="171450" indent="-171450">
              <a:lnSpc>
                <a:spcPct val="150000"/>
              </a:lnSpc>
              <a:buFont typeface="Arial" panose="020B0604020202020204" pitchFamily="34" charset="0"/>
              <a:buChar char="•"/>
              <a:tabLst>
                <a:tab pos="228594" algn="l"/>
              </a:tabLst>
              <a:defRPr/>
            </a:pPr>
            <a:r>
              <a:rPr lang="en-US" altLang="zh-CN" sz="900" dirty="0"/>
              <a:t>Copy paste fonts. Choose the only option to retain text.</a:t>
            </a:r>
          </a:p>
          <a:p>
            <a:pPr marL="171450" indent="-171450">
              <a:lnSpc>
                <a:spcPct val="150000"/>
              </a:lnSpc>
              <a:buFont typeface="Arial" panose="020B0604020202020204" pitchFamily="34" charset="0"/>
              <a:buChar char="•"/>
              <a:tabLst>
                <a:tab pos="228594" algn="l"/>
              </a:tabLst>
              <a:defRPr/>
            </a:pPr>
            <a:endParaRPr lang="en-US" altLang="zh-CN" sz="900" dirty="0"/>
          </a:p>
          <a:p>
            <a:pPr marL="171450" indent="-171450">
              <a:lnSpc>
                <a:spcPct val="150000"/>
              </a:lnSpc>
              <a:buFont typeface="Arial" panose="020B0604020202020204" pitchFamily="34" charset="0"/>
              <a:buChar char="•"/>
              <a:tabLst>
                <a:tab pos="228594" algn="l"/>
              </a:tabLst>
              <a:defRPr/>
            </a:pPr>
            <a:r>
              <a:rPr lang="en-US" altLang="zh-CN" sz="900" dirty="0"/>
              <a:t>……</a:t>
            </a:r>
          </a:p>
        </p:txBody>
      </p:sp>
      <p:sp>
        <p:nvSpPr>
          <p:cNvPr id="15" name="íṥḷîḋê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815B7640-1A26-4793-8B8E-45020A3FDF75}"/>
              </a:ext>
            </a:extLst>
          </p:cNvPr>
          <p:cNvSpPr txBox="1"/>
          <p:nvPr/>
        </p:nvSpPr>
        <p:spPr bwMode="auto">
          <a:xfrm>
            <a:off x="703825" y="4572277"/>
            <a:ext cx="3438370" cy="5979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000" tIns="46800" rIns="90000" bIns="46800" anchor="ctr">
            <a:normAutofit/>
          </a:bodyPr>
          <a:lstStyle>
            <a:defPPr>
              <a:defRPr lang="zh-CN"/>
            </a:defPPr>
            <a:lvl1pPr>
              <a:lnSpc>
                <a:spcPct val="100000"/>
              </a:lnSpc>
              <a:spcBef>
                <a:spcPct val="0"/>
              </a:spcBef>
              <a:buFontTx/>
              <a:buNone/>
              <a:defRPr b="1">
                <a:solidFill>
                  <a:schemeClr val="accent2"/>
                </a:solidFill>
              </a:defRPr>
            </a:lvl1pPr>
            <a:lvl2pPr marL="457189" algn="l" defTabSz="914377" rtl="0" eaLnBrk="1" latinLnBrk="0" hangingPunct="1">
              <a:defRPr sz="1800" kern="1200">
                <a:solidFill>
                  <a:schemeClr val="tx1"/>
                </a:solidFill>
              </a:defRPr>
            </a:lvl2pPr>
            <a:lvl3pPr marL="914377" algn="l" defTabSz="914377" rtl="0" eaLnBrk="1" latinLnBrk="0" hangingPunct="1">
              <a:defRPr sz="1800" kern="1200">
                <a:solidFill>
                  <a:schemeClr val="tx1"/>
                </a:solidFill>
              </a:defRPr>
            </a:lvl3pPr>
            <a:lvl4pPr marL="1371566" algn="l" defTabSz="914377" rtl="0" eaLnBrk="1" latinLnBrk="0" hangingPunct="1">
              <a:defRPr sz="1800" kern="1200">
                <a:solidFill>
                  <a:schemeClr val="tx1"/>
                </a:solidFill>
              </a:defRPr>
            </a:lvl4pPr>
            <a:lvl5pPr marL="1828754" algn="l" defTabSz="914377" rtl="0" eaLnBrk="1" latinLnBrk="0" hangingPunct="1">
              <a:defRPr sz="1800" kern="1200">
                <a:solidFill>
                  <a:schemeClr val="tx1"/>
                </a:solidFill>
              </a:defRPr>
            </a:lvl5pPr>
            <a:lvl6pPr marL="2285943" algn="l" defTabSz="914377" rtl="0" eaLnBrk="1" latinLnBrk="0" hangingPunct="1">
              <a:defRPr sz="1800" kern="1200">
                <a:solidFill>
                  <a:schemeClr val="tx1"/>
                </a:solidFill>
              </a:defRPr>
            </a:lvl6pPr>
            <a:lvl7pPr marL="2743131" algn="l" defTabSz="914377" rtl="0" eaLnBrk="1" latinLnBrk="0" hangingPunct="1">
              <a:defRPr sz="1800" kern="1200">
                <a:solidFill>
                  <a:schemeClr val="tx1"/>
                </a:solidFill>
              </a:defRPr>
            </a:lvl7pPr>
            <a:lvl8pPr marL="3200320" algn="l" defTabSz="914377" rtl="0" eaLnBrk="1" latinLnBrk="0" hangingPunct="1">
              <a:defRPr sz="1800" kern="1200">
                <a:solidFill>
                  <a:schemeClr val="tx1"/>
                </a:solidFill>
              </a:defRPr>
            </a:lvl8pPr>
            <a:lvl9pPr marL="3657509" algn="l" defTabSz="914377" rtl="0" eaLnBrk="1" latinLnBrk="0" hangingPunct="1">
              <a:defRPr sz="1800" kern="1200">
                <a:solidFill>
                  <a:schemeClr val="tx1"/>
                </a:solidFill>
              </a:defRPr>
            </a:lvl9pPr>
          </a:lstStyle>
          <a:p>
            <a:r>
              <a:rPr lang="en-US" altLang="zh-CN" sz="2000" dirty="0">
                <a:solidFill>
                  <a:schemeClr val="tx1"/>
                </a:solidFill>
              </a:rPr>
              <a:t>03.Text here</a:t>
            </a:r>
          </a:p>
        </p:txBody>
      </p:sp>
      <p:sp>
        <p:nvSpPr>
          <p:cNvPr id="16" name="ïš1íḑê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F7A2C2C1-3662-42DC-8BDC-0DD10D28133F}"/>
              </a:ext>
            </a:extLst>
          </p:cNvPr>
          <p:cNvSpPr/>
          <p:nvPr/>
        </p:nvSpPr>
        <p:spPr bwMode="auto">
          <a:xfrm>
            <a:off x="8082118" y="1753910"/>
            <a:ext cx="3438370" cy="10726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0000" tIns="46800" rIns="90000" bIns="46800" anchor="t" anchorCtr="0">
            <a:normAutofit/>
          </a:bodyPr>
          <a:lstStyle>
            <a:defPPr>
              <a:defRPr lang="zh-CN"/>
            </a:defPPr>
            <a:lvl1pPr marL="0" algn="l" defTabSz="914377" rtl="0" eaLnBrk="1" latinLnBrk="0" hangingPunct="1">
              <a:defRPr sz="1800" kern="1200">
                <a:solidFill>
                  <a:schemeClr val="tx1"/>
                </a:solidFill>
              </a:defRPr>
            </a:lvl1pPr>
            <a:lvl2pPr marL="457189" algn="l" defTabSz="914377" rtl="0" eaLnBrk="1" latinLnBrk="0" hangingPunct="1">
              <a:defRPr sz="1800" kern="1200">
                <a:solidFill>
                  <a:schemeClr val="tx1"/>
                </a:solidFill>
              </a:defRPr>
            </a:lvl2pPr>
            <a:lvl3pPr marL="914377" algn="l" defTabSz="914377" rtl="0" eaLnBrk="1" latinLnBrk="0" hangingPunct="1">
              <a:defRPr sz="1800" kern="1200">
                <a:solidFill>
                  <a:schemeClr val="tx1"/>
                </a:solidFill>
              </a:defRPr>
            </a:lvl3pPr>
            <a:lvl4pPr marL="1371566" algn="l" defTabSz="914377" rtl="0" eaLnBrk="1" latinLnBrk="0" hangingPunct="1">
              <a:defRPr sz="1800" kern="1200">
                <a:solidFill>
                  <a:schemeClr val="tx1"/>
                </a:solidFill>
              </a:defRPr>
            </a:lvl4pPr>
            <a:lvl5pPr marL="1828754" algn="l" defTabSz="914377" rtl="0" eaLnBrk="1" latinLnBrk="0" hangingPunct="1">
              <a:defRPr sz="1800" kern="1200">
                <a:solidFill>
                  <a:schemeClr val="tx1"/>
                </a:solidFill>
              </a:defRPr>
            </a:lvl5pPr>
            <a:lvl6pPr marL="2285943" algn="l" defTabSz="914377" rtl="0" eaLnBrk="1" latinLnBrk="0" hangingPunct="1">
              <a:defRPr sz="1800" kern="1200">
                <a:solidFill>
                  <a:schemeClr val="tx1"/>
                </a:solidFill>
              </a:defRPr>
            </a:lvl6pPr>
            <a:lvl7pPr marL="2743131" algn="l" defTabSz="914377" rtl="0" eaLnBrk="1" latinLnBrk="0" hangingPunct="1">
              <a:defRPr sz="1800" kern="1200">
                <a:solidFill>
                  <a:schemeClr val="tx1"/>
                </a:solidFill>
              </a:defRPr>
            </a:lvl7pPr>
            <a:lvl8pPr marL="3200320" algn="l" defTabSz="914377" rtl="0" eaLnBrk="1" latinLnBrk="0" hangingPunct="1">
              <a:defRPr sz="1800" kern="1200">
                <a:solidFill>
                  <a:schemeClr val="tx1"/>
                </a:solidFill>
              </a:defRPr>
            </a:lvl8pPr>
            <a:lvl9pPr marL="3657509" algn="l" defTabSz="914377" rtl="0" eaLnBrk="1" latinLnBrk="0" hangingPunct="1">
              <a:defRPr sz="1800" kern="1200">
                <a:solidFill>
                  <a:schemeClr val="tx1"/>
                </a:solidFill>
              </a:defRPr>
            </a:lvl9pPr>
          </a:lstStyle>
          <a:p>
            <a:pPr marL="171450" indent="-171450" algn="r">
              <a:lnSpc>
                <a:spcPct val="150000"/>
              </a:lnSpc>
              <a:buFont typeface="Arial" panose="020B0604020202020204" pitchFamily="34" charset="0"/>
              <a:buChar char="•"/>
              <a:tabLst>
                <a:tab pos="228594" algn="l"/>
              </a:tabLst>
              <a:defRPr/>
            </a:pPr>
            <a:r>
              <a:rPr lang="en-US" altLang="zh-CN" sz="900" dirty="0"/>
              <a:t>Supporting text here.</a:t>
            </a:r>
          </a:p>
          <a:p>
            <a:pPr marL="171450" indent="-171450" algn="r">
              <a:lnSpc>
                <a:spcPct val="150000"/>
              </a:lnSpc>
              <a:buFont typeface="Arial" panose="020B0604020202020204" pitchFamily="34" charset="0"/>
              <a:buChar char="•"/>
              <a:tabLst>
                <a:tab pos="228594" algn="l"/>
              </a:tabLst>
              <a:defRPr/>
            </a:pPr>
            <a:r>
              <a:rPr lang="en-US" altLang="zh-CN" sz="900" dirty="0"/>
              <a:t>Copy paste fonts. Choose the only option to retain text.</a:t>
            </a:r>
          </a:p>
          <a:p>
            <a:pPr marL="171450" indent="-171450" algn="r">
              <a:lnSpc>
                <a:spcPct val="150000"/>
              </a:lnSpc>
              <a:buFont typeface="Arial" panose="020B0604020202020204" pitchFamily="34" charset="0"/>
              <a:buChar char="•"/>
              <a:tabLst>
                <a:tab pos="228594" algn="l"/>
              </a:tabLst>
              <a:defRPr/>
            </a:pPr>
            <a:endParaRPr lang="en-US" altLang="zh-CN" sz="900" dirty="0"/>
          </a:p>
          <a:p>
            <a:pPr marL="171450" indent="-171450" algn="r">
              <a:lnSpc>
                <a:spcPct val="150000"/>
              </a:lnSpc>
              <a:buFont typeface="Arial" panose="020B0604020202020204" pitchFamily="34" charset="0"/>
              <a:buChar char="•"/>
              <a:tabLst>
                <a:tab pos="228594" algn="l"/>
              </a:tabLst>
              <a:defRPr/>
            </a:pPr>
            <a:r>
              <a:rPr lang="en-US" altLang="zh-CN" sz="900" dirty="0"/>
              <a:t>……</a:t>
            </a:r>
          </a:p>
        </p:txBody>
      </p:sp>
      <p:sp>
        <p:nvSpPr>
          <p:cNvPr id="17" name="ísḻïḓè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C4E39599-1799-490C-B548-3D28EA637958}"/>
              </a:ext>
            </a:extLst>
          </p:cNvPr>
          <p:cNvSpPr txBox="1"/>
          <p:nvPr/>
        </p:nvSpPr>
        <p:spPr bwMode="auto">
          <a:xfrm>
            <a:off x="8082118" y="1155977"/>
            <a:ext cx="3438370" cy="5979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000" tIns="46800" rIns="90000" bIns="46800" anchor="ctr">
            <a:normAutofit/>
          </a:bodyPr>
          <a:lstStyle>
            <a:defPPr>
              <a:defRPr lang="zh-CN"/>
            </a:defPPr>
            <a:lvl1pPr>
              <a:lnSpc>
                <a:spcPct val="100000"/>
              </a:lnSpc>
              <a:spcBef>
                <a:spcPct val="0"/>
              </a:spcBef>
              <a:buFontTx/>
              <a:buNone/>
              <a:defRPr b="1">
                <a:solidFill>
                  <a:schemeClr val="accent2"/>
                </a:solidFill>
              </a:defRPr>
            </a:lvl1pPr>
            <a:lvl2pPr marL="457189" algn="l" defTabSz="914377" rtl="0" eaLnBrk="1" latinLnBrk="0" hangingPunct="1">
              <a:defRPr sz="1800" kern="1200">
                <a:solidFill>
                  <a:schemeClr val="tx1"/>
                </a:solidFill>
              </a:defRPr>
            </a:lvl2pPr>
            <a:lvl3pPr marL="914377" algn="l" defTabSz="914377" rtl="0" eaLnBrk="1" latinLnBrk="0" hangingPunct="1">
              <a:defRPr sz="1800" kern="1200">
                <a:solidFill>
                  <a:schemeClr val="tx1"/>
                </a:solidFill>
              </a:defRPr>
            </a:lvl3pPr>
            <a:lvl4pPr marL="1371566" algn="l" defTabSz="914377" rtl="0" eaLnBrk="1" latinLnBrk="0" hangingPunct="1">
              <a:defRPr sz="1800" kern="1200">
                <a:solidFill>
                  <a:schemeClr val="tx1"/>
                </a:solidFill>
              </a:defRPr>
            </a:lvl4pPr>
            <a:lvl5pPr marL="1828754" algn="l" defTabSz="914377" rtl="0" eaLnBrk="1" latinLnBrk="0" hangingPunct="1">
              <a:defRPr sz="1800" kern="1200">
                <a:solidFill>
                  <a:schemeClr val="tx1"/>
                </a:solidFill>
              </a:defRPr>
            </a:lvl5pPr>
            <a:lvl6pPr marL="2285943" algn="l" defTabSz="914377" rtl="0" eaLnBrk="1" latinLnBrk="0" hangingPunct="1">
              <a:defRPr sz="1800" kern="1200">
                <a:solidFill>
                  <a:schemeClr val="tx1"/>
                </a:solidFill>
              </a:defRPr>
            </a:lvl6pPr>
            <a:lvl7pPr marL="2743131" algn="l" defTabSz="914377" rtl="0" eaLnBrk="1" latinLnBrk="0" hangingPunct="1">
              <a:defRPr sz="1800" kern="1200">
                <a:solidFill>
                  <a:schemeClr val="tx1"/>
                </a:solidFill>
              </a:defRPr>
            </a:lvl7pPr>
            <a:lvl8pPr marL="3200320" algn="l" defTabSz="914377" rtl="0" eaLnBrk="1" latinLnBrk="0" hangingPunct="1">
              <a:defRPr sz="1800" kern="1200">
                <a:solidFill>
                  <a:schemeClr val="tx1"/>
                </a:solidFill>
              </a:defRPr>
            </a:lvl8pPr>
            <a:lvl9pPr marL="3657509" algn="l" defTabSz="914377" rtl="0" eaLnBrk="1" latinLnBrk="0" hangingPunct="1">
              <a:defRPr sz="1800" kern="1200">
                <a:solidFill>
                  <a:schemeClr val="tx1"/>
                </a:solidFill>
              </a:defRPr>
            </a:lvl9pPr>
          </a:lstStyle>
          <a:p>
            <a:pPr algn="r"/>
            <a:r>
              <a:rPr lang="en-US" altLang="zh-CN" sz="2000" dirty="0">
                <a:solidFill>
                  <a:schemeClr val="tx1"/>
                </a:solidFill>
              </a:rPr>
              <a:t>02.Text here</a:t>
            </a:r>
          </a:p>
        </p:txBody>
      </p:sp>
      <p:sp>
        <p:nvSpPr>
          <p:cNvPr id="18" name="îŝlíḓè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8D7EBA70-CAE7-4B81-9E6A-257937197DFA}"/>
              </a:ext>
            </a:extLst>
          </p:cNvPr>
          <p:cNvSpPr/>
          <p:nvPr/>
        </p:nvSpPr>
        <p:spPr bwMode="auto">
          <a:xfrm>
            <a:off x="8082118" y="5170210"/>
            <a:ext cx="3438370" cy="10726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0000" tIns="46800" rIns="90000" bIns="46800" anchor="t" anchorCtr="0">
            <a:normAutofit/>
          </a:bodyPr>
          <a:lstStyle>
            <a:defPPr>
              <a:defRPr lang="zh-CN"/>
            </a:defPPr>
            <a:lvl1pPr marL="0" algn="l" defTabSz="914377" rtl="0" eaLnBrk="1" latinLnBrk="0" hangingPunct="1">
              <a:defRPr sz="1800" kern="1200">
                <a:solidFill>
                  <a:schemeClr val="tx1"/>
                </a:solidFill>
              </a:defRPr>
            </a:lvl1pPr>
            <a:lvl2pPr marL="457189" algn="l" defTabSz="914377" rtl="0" eaLnBrk="1" latinLnBrk="0" hangingPunct="1">
              <a:defRPr sz="1800" kern="1200">
                <a:solidFill>
                  <a:schemeClr val="tx1"/>
                </a:solidFill>
              </a:defRPr>
            </a:lvl2pPr>
            <a:lvl3pPr marL="914377" algn="l" defTabSz="914377" rtl="0" eaLnBrk="1" latinLnBrk="0" hangingPunct="1">
              <a:defRPr sz="1800" kern="1200">
                <a:solidFill>
                  <a:schemeClr val="tx1"/>
                </a:solidFill>
              </a:defRPr>
            </a:lvl3pPr>
            <a:lvl4pPr marL="1371566" algn="l" defTabSz="914377" rtl="0" eaLnBrk="1" latinLnBrk="0" hangingPunct="1">
              <a:defRPr sz="1800" kern="1200">
                <a:solidFill>
                  <a:schemeClr val="tx1"/>
                </a:solidFill>
              </a:defRPr>
            </a:lvl4pPr>
            <a:lvl5pPr marL="1828754" algn="l" defTabSz="914377" rtl="0" eaLnBrk="1" latinLnBrk="0" hangingPunct="1">
              <a:defRPr sz="1800" kern="1200">
                <a:solidFill>
                  <a:schemeClr val="tx1"/>
                </a:solidFill>
              </a:defRPr>
            </a:lvl5pPr>
            <a:lvl6pPr marL="2285943" algn="l" defTabSz="914377" rtl="0" eaLnBrk="1" latinLnBrk="0" hangingPunct="1">
              <a:defRPr sz="1800" kern="1200">
                <a:solidFill>
                  <a:schemeClr val="tx1"/>
                </a:solidFill>
              </a:defRPr>
            </a:lvl6pPr>
            <a:lvl7pPr marL="2743131" algn="l" defTabSz="914377" rtl="0" eaLnBrk="1" latinLnBrk="0" hangingPunct="1">
              <a:defRPr sz="1800" kern="1200">
                <a:solidFill>
                  <a:schemeClr val="tx1"/>
                </a:solidFill>
              </a:defRPr>
            </a:lvl7pPr>
            <a:lvl8pPr marL="3200320" algn="l" defTabSz="914377" rtl="0" eaLnBrk="1" latinLnBrk="0" hangingPunct="1">
              <a:defRPr sz="1800" kern="1200">
                <a:solidFill>
                  <a:schemeClr val="tx1"/>
                </a:solidFill>
              </a:defRPr>
            </a:lvl8pPr>
            <a:lvl9pPr marL="3657509" algn="l" defTabSz="914377" rtl="0" eaLnBrk="1" latinLnBrk="0" hangingPunct="1">
              <a:defRPr sz="1800" kern="1200">
                <a:solidFill>
                  <a:schemeClr val="tx1"/>
                </a:solidFill>
              </a:defRPr>
            </a:lvl9pPr>
          </a:lstStyle>
          <a:p>
            <a:pPr marL="171450" indent="-171450" algn="r">
              <a:lnSpc>
                <a:spcPct val="150000"/>
              </a:lnSpc>
              <a:buFont typeface="Arial" panose="020B0604020202020204" pitchFamily="34" charset="0"/>
              <a:buChar char="•"/>
              <a:tabLst>
                <a:tab pos="228594" algn="l"/>
              </a:tabLst>
              <a:defRPr/>
            </a:pPr>
            <a:r>
              <a:rPr lang="en-US" altLang="zh-CN" sz="900" dirty="0"/>
              <a:t>Supporting text here.</a:t>
            </a:r>
          </a:p>
          <a:p>
            <a:pPr marL="171450" indent="-171450" algn="r">
              <a:lnSpc>
                <a:spcPct val="150000"/>
              </a:lnSpc>
              <a:buFont typeface="Arial" panose="020B0604020202020204" pitchFamily="34" charset="0"/>
              <a:buChar char="•"/>
              <a:tabLst>
                <a:tab pos="228594" algn="l"/>
              </a:tabLst>
              <a:defRPr/>
            </a:pPr>
            <a:r>
              <a:rPr lang="en-US" altLang="zh-CN" sz="900" dirty="0"/>
              <a:t>Copy paste fonts. Choose the only option to retain text.</a:t>
            </a:r>
          </a:p>
          <a:p>
            <a:pPr marL="171450" indent="-171450" algn="r">
              <a:lnSpc>
                <a:spcPct val="150000"/>
              </a:lnSpc>
              <a:buFont typeface="Arial" panose="020B0604020202020204" pitchFamily="34" charset="0"/>
              <a:buChar char="•"/>
              <a:tabLst>
                <a:tab pos="228594" algn="l"/>
              </a:tabLst>
              <a:defRPr/>
            </a:pPr>
            <a:endParaRPr lang="en-US" altLang="zh-CN" sz="900" dirty="0"/>
          </a:p>
          <a:p>
            <a:pPr marL="171450" indent="-171450" algn="r">
              <a:lnSpc>
                <a:spcPct val="150000"/>
              </a:lnSpc>
              <a:buFont typeface="Arial" panose="020B0604020202020204" pitchFamily="34" charset="0"/>
              <a:buChar char="•"/>
              <a:tabLst>
                <a:tab pos="228594" algn="l"/>
              </a:tabLst>
              <a:defRPr/>
            </a:pPr>
            <a:r>
              <a:rPr lang="en-US" altLang="zh-CN" sz="900" dirty="0"/>
              <a:t>……</a:t>
            </a:r>
          </a:p>
        </p:txBody>
      </p:sp>
      <p:sp>
        <p:nvSpPr>
          <p:cNvPr id="19" name="işlíḋe">
            <a:extLst>
              <a:ext uri="{FF2B5EF4-FFF2-40B4-BE49-F238E27FC236}">
                <a16:creationId xmlns="" xmlns:a14="http://schemas.microsoft.com/office/drawing/2010/main" xmlns:p14="http://schemas.microsoft.com/office/powerpoint/2010/main" xmlns:a16="http://schemas.microsoft.com/office/drawing/2014/main" id="{26209E7D-7CD0-4625-9F51-4B8AD8D893FE}"/>
              </a:ext>
            </a:extLst>
          </p:cNvPr>
          <p:cNvSpPr txBox="1"/>
          <p:nvPr/>
        </p:nvSpPr>
        <p:spPr bwMode="auto">
          <a:xfrm>
            <a:off x="8082118" y="4572277"/>
            <a:ext cx="3438370" cy="5979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000" tIns="46800" rIns="90000" bIns="46800" anchor="ctr">
            <a:normAutofit/>
          </a:bodyPr>
          <a:lstStyle>
            <a:defPPr>
              <a:defRPr lang="zh-CN"/>
            </a:defPPr>
            <a:lvl1pPr>
              <a:lnSpc>
                <a:spcPct val="100000"/>
              </a:lnSpc>
              <a:spcBef>
                <a:spcPct val="0"/>
              </a:spcBef>
              <a:buFontTx/>
              <a:buNone/>
              <a:defRPr b="1">
                <a:solidFill>
                  <a:schemeClr val="accent2"/>
                </a:solidFill>
              </a:defRPr>
            </a:lvl1pPr>
            <a:lvl2pPr marL="457189" algn="l" defTabSz="914377" rtl="0" eaLnBrk="1" latinLnBrk="0" hangingPunct="1">
              <a:defRPr sz="1800" kern="1200">
                <a:solidFill>
                  <a:schemeClr val="tx1"/>
                </a:solidFill>
              </a:defRPr>
            </a:lvl2pPr>
            <a:lvl3pPr marL="914377" algn="l" defTabSz="914377" rtl="0" eaLnBrk="1" latinLnBrk="0" hangingPunct="1">
              <a:defRPr sz="1800" kern="1200">
                <a:solidFill>
                  <a:schemeClr val="tx1"/>
                </a:solidFill>
              </a:defRPr>
            </a:lvl3pPr>
            <a:lvl4pPr marL="1371566" algn="l" defTabSz="914377" rtl="0" eaLnBrk="1" latinLnBrk="0" hangingPunct="1">
              <a:defRPr sz="1800" kern="1200">
                <a:solidFill>
                  <a:schemeClr val="tx1"/>
                </a:solidFill>
              </a:defRPr>
            </a:lvl4pPr>
            <a:lvl5pPr marL="1828754" algn="l" defTabSz="914377" rtl="0" eaLnBrk="1" latinLnBrk="0" hangingPunct="1">
              <a:defRPr sz="1800" kern="1200">
                <a:solidFill>
                  <a:schemeClr val="tx1"/>
                </a:solidFill>
              </a:defRPr>
            </a:lvl5pPr>
            <a:lvl6pPr marL="2285943" algn="l" defTabSz="914377" rtl="0" eaLnBrk="1" latinLnBrk="0" hangingPunct="1">
              <a:defRPr sz="1800" kern="1200">
                <a:solidFill>
                  <a:schemeClr val="tx1"/>
                </a:solidFill>
              </a:defRPr>
            </a:lvl6pPr>
            <a:lvl7pPr marL="2743131" algn="l" defTabSz="914377" rtl="0" eaLnBrk="1" latinLnBrk="0" hangingPunct="1">
              <a:defRPr sz="1800" kern="1200">
                <a:solidFill>
                  <a:schemeClr val="tx1"/>
                </a:solidFill>
              </a:defRPr>
            </a:lvl7pPr>
            <a:lvl8pPr marL="3200320" algn="l" defTabSz="914377" rtl="0" eaLnBrk="1" latinLnBrk="0" hangingPunct="1">
              <a:defRPr sz="1800" kern="1200">
                <a:solidFill>
                  <a:schemeClr val="tx1"/>
                </a:solidFill>
              </a:defRPr>
            </a:lvl8pPr>
            <a:lvl9pPr marL="3657509" algn="l" defTabSz="914377" rtl="0" eaLnBrk="1" latinLnBrk="0" hangingPunct="1">
              <a:defRPr sz="1800" kern="1200">
                <a:solidFill>
                  <a:schemeClr val="tx1"/>
                </a:solidFill>
              </a:defRPr>
            </a:lvl9pPr>
          </a:lstStyle>
          <a:p>
            <a:pPr algn="r"/>
            <a:r>
              <a:rPr lang="en-US" altLang="zh-CN" sz="2000" dirty="0">
                <a:solidFill>
                  <a:schemeClr val="tx1"/>
                </a:solidFill>
              </a:rPr>
              <a:t>04.Text here</a:t>
            </a:r>
          </a:p>
        </p:txBody>
      </p:sp>
    </p:spTree>
    <p:extLst>
      <p:ext uri="{BB962C8B-B14F-4D97-AF65-F5344CB8AC3E}">
        <p14:creationId xmlns:p14="http://schemas.microsoft.com/office/powerpoint/2010/main" val="6443447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LIDE TOOLS.GUIDESSETTING" val="{&quot;Id&quot;:&quot;2d4375ee-8516-45e0-8956-45702a61a9b6&quot;,&quot;Name&quot;:&quot;iSlide&quot;,&quot;HeaderHeight&quot;:15.0,&quot;FooterHeight&quot;:9.0000000000000036,&quot;SideMargin&quot;:5.4999999999999982,&quot;TopMargin&quot;:0.0,&quot;BottomMargin&quot;:0.0,&quot;IntervalMargin&quot;:1.3999999999999997}"/>
  <p:tag name="ISLIDE.GUIDESSETTING" val="{&quot;Id&quot;:&quot;GuidesStyle_Normal&quot;,&quot;Name&quot;:&quot;正常&quot;,&quot;HeaderHeight&quot;:15.0,&quot;FooterHeight&quot;:9.0,&quot;SideMargin&quot;:5.5,&quot;TopMargin&quot;:0.0,&quot;BottomMargin&quot;:0.0,&quot;IntervalMargin&quot;:1.5}"/>
  <p:tag name="THINKCELLUNDODONOTDELETE" val="0"/>
  <p:tag name="ISLIDE.THEME" val="519a87ce-1648-40c5-af76-dbc34262555d"/>
</p:tagLst>
</file>

<file path=ppt/tags/tag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LIDE.THEME.HELP1" val="iSlide，让PPT设计简单起来！"/>
</p:tagLst>
</file>

<file path=ppt/tags/tag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LIDE.THEME.HELP1" val="iSlide，让PPT设计简单起来！"/>
</p:tagLst>
</file>

<file path=ppt/tags/tag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LIDE.THEME.HELP2" val="iSlide，让PPT设计简单起来！"/>
</p:tagLst>
</file>

<file path=ppt/theme/theme1.xml><?xml version="1.0" encoding="utf-8"?>
<a:theme xmlns:a="http://schemas.openxmlformats.org/drawingml/2006/main" name="主题5">
  <a:themeElements>
    <a:clrScheme name="房利美">
      <a:dk1>
        <a:srgbClr val="000000"/>
      </a:dk1>
      <a:lt1>
        <a:srgbClr val="FFFFFF"/>
      </a:lt1>
      <a:dk2>
        <a:srgbClr val="768394"/>
      </a:dk2>
      <a:lt2>
        <a:srgbClr val="F0F0F0"/>
      </a:lt2>
      <a:accent1>
        <a:srgbClr val="7859D7"/>
      </a:accent1>
      <a:accent2>
        <a:srgbClr val="FF834F"/>
      </a:accent2>
      <a:accent3>
        <a:srgbClr val="4FE8FF"/>
      </a:accent3>
      <a:accent4>
        <a:srgbClr val="DAF166"/>
      </a:accent4>
      <a:accent5>
        <a:srgbClr val="F1F166"/>
      </a:accent5>
      <a:accent6>
        <a:srgbClr val="614361"/>
      </a:accent6>
      <a:hlink>
        <a:srgbClr val="4472C4"/>
      </a:hlink>
      <a:folHlink>
        <a:srgbClr val="BFBFBF"/>
      </a:folHlink>
    </a:clrScheme>
    <a:fontScheme name="Temp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/>
      <a:bodyPr rtlCol="0" anchor="ctr"/>
      <a:lstStyle>
        <a:defPPr algn="ctr">
          <a:defRPr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</a:objectDefaults>
  <a:extraClrSchemeLst/>
  <a:extLst>
    <a:ext uri="{05A4C25C-085E-4340-85A3-A5531E510DB2}">
      <thm15:themeFamily xmlns:thm15="http://schemas.microsoft.com/office/thememl/2012/main" name="主题5" id="{B8EDB911-D765-4A7B-BBC7-40DBB672FBA6}" vid="{AECAB1C0-5DF6-436C-85E8-20094DBE11C0}"/>
    </a:ext>
  </a:extLst>
</a:theme>
</file>

<file path=ppt/theme/theme2.xml><?xml version="1.0" encoding="utf-8"?>
<a:theme xmlns:a="http://schemas.openxmlformats.org/drawingml/2006/main" name="Office 主题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Override1.xml><?xml version="1.0" encoding="utf-8"?>
<a:themeOverride xmlns:a="http://schemas.openxmlformats.org/drawingml/2006/main">
  <a:clrScheme name="房利美">
    <a:dk1>
      <a:srgbClr val="000000"/>
    </a:dk1>
    <a:lt1>
      <a:srgbClr val="FFFFFF"/>
    </a:lt1>
    <a:dk2>
      <a:srgbClr val="768394"/>
    </a:dk2>
    <a:lt2>
      <a:srgbClr val="F0F0F0"/>
    </a:lt2>
    <a:accent1>
      <a:srgbClr val="7859D7"/>
    </a:accent1>
    <a:accent2>
      <a:srgbClr val="FF834F"/>
    </a:accent2>
    <a:accent3>
      <a:srgbClr val="4FE8FF"/>
    </a:accent3>
    <a:accent4>
      <a:srgbClr val="DAF166"/>
    </a:accent4>
    <a:accent5>
      <a:srgbClr val="F1F166"/>
    </a:accent5>
    <a:accent6>
      <a:srgbClr val="614361"/>
    </a:accent6>
    <a:hlink>
      <a:srgbClr val="4472C4"/>
    </a:hlink>
    <a:folHlink>
      <a:srgbClr val="BFBFBF"/>
    </a:folHlink>
  </a:clrScheme>
</a:themeOverride>
</file>

<file path=ppt/theme/themeOverride2.xml><?xml version="1.0" encoding="utf-8"?>
<a:themeOverride xmlns:a="http://schemas.openxmlformats.org/drawingml/2006/main">
  <a:clrScheme name="房利美">
    <a:dk1>
      <a:srgbClr val="000000"/>
    </a:dk1>
    <a:lt1>
      <a:srgbClr val="FFFFFF"/>
    </a:lt1>
    <a:dk2>
      <a:srgbClr val="768394"/>
    </a:dk2>
    <a:lt2>
      <a:srgbClr val="F0F0F0"/>
    </a:lt2>
    <a:accent1>
      <a:srgbClr val="7859D7"/>
    </a:accent1>
    <a:accent2>
      <a:srgbClr val="FF834F"/>
    </a:accent2>
    <a:accent3>
      <a:srgbClr val="4FE8FF"/>
    </a:accent3>
    <a:accent4>
      <a:srgbClr val="DAF166"/>
    </a:accent4>
    <a:accent5>
      <a:srgbClr val="F1F166"/>
    </a:accent5>
    <a:accent6>
      <a:srgbClr val="614361"/>
    </a:accent6>
    <a:hlink>
      <a:srgbClr val="4472C4"/>
    </a:hlink>
    <a:folHlink>
      <a:srgbClr val="BFBFBF"/>
    </a:folHlink>
  </a:clrScheme>
</a:themeOverride>
</file>

<file path=ppt/theme/themeOverride3.xml><?xml version="1.0" encoding="utf-8"?>
<a:themeOverride xmlns:a="http://schemas.openxmlformats.org/drawingml/2006/main">
  <a:clrScheme name="房利美">
    <a:dk1>
      <a:srgbClr val="000000"/>
    </a:dk1>
    <a:lt1>
      <a:srgbClr val="FFFFFF"/>
    </a:lt1>
    <a:dk2>
      <a:srgbClr val="768394"/>
    </a:dk2>
    <a:lt2>
      <a:srgbClr val="F0F0F0"/>
    </a:lt2>
    <a:accent1>
      <a:srgbClr val="7859D7"/>
    </a:accent1>
    <a:accent2>
      <a:srgbClr val="FF834F"/>
    </a:accent2>
    <a:accent3>
      <a:srgbClr val="4FE8FF"/>
    </a:accent3>
    <a:accent4>
      <a:srgbClr val="DAF166"/>
    </a:accent4>
    <a:accent5>
      <a:srgbClr val="F1F166"/>
    </a:accent5>
    <a:accent6>
      <a:srgbClr val="614361"/>
    </a:accent6>
    <a:hlink>
      <a:srgbClr val="4472C4"/>
    </a:hlink>
    <a:folHlink>
      <a:srgbClr val="BFBFBF"/>
    </a:folHlink>
  </a:clrScheme>
</a:themeOverride>
</file>

<file path=ppt/theme/themeOverride4.xml><?xml version="1.0" encoding="utf-8"?>
<a:themeOverride xmlns:a="http://schemas.openxmlformats.org/drawingml/2006/main">
  <a:clrScheme name="房利美">
    <a:dk1>
      <a:srgbClr val="000000"/>
    </a:dk1>
    <a:lt1>
      <a:srgbClr val="FFFFFF"/>
    </a:lt1>
    <a:dk2>
      <a:srgbClr val="768394"/>
    </a:dk2>
    <a:lt2>
      <a:srgbClr val="F0F0F0"/>
    </a:lt2>
    <a:accent1>
      <a:srgbClr val="7859D7"/>
    </a:accent1>
    <a:accent2>
      <a:srgbClr val="FF834F"/>
    </a:accent2>
    <a:accent3>
      <a:srgbClr val="4FE8FF"/>
    </a:accent3>
    <a:accent4>
      <a:srgbClr val="DAF166"/>
    </a:accent4>
    <a:accent5>
      <a:srgbClr val="F1F166"/>
    </a:accent5>
    <a:accent6>
      <a:srgbClr val="614361"/>
    </a:accent6>
    <a:hlink>
      <a:srgbClr val="4472C4"/>
    </a:hlink>
    <a:folHlink>
      <a:srgbClr val="BFBFBF"/>
    </a:folHlink>
  </a:clrScheme>
</a:themeOverride>
</file>

<file path=ppt/theme/themeOverride5.xml><?xml version="1.0" encoding="utf-8"?>
<a:themeOverride xmlns:a="http://schemas.openxmlformats.org/drawingml/2006/main">
  <a:clrScheme name="房利美">
    <a:dk1>
      <a:srgbClr val="000000"/>
    </a:dk1>
    <a:lt1>
      <a:srgbClr val="FFFFFF"/>
    </a:lt1>
    <a:dk2>
      <a:srgbClr val="768394"/>
    </a:dk2>
    <a:lt2>
      <a:srgbClr val="F0F0F0"/>
    </a:lt2>
    <a:accent1>
      <a:srgbClr val="7859D7"/>
    </a:accent1>
    <a:accent2>
      <a:srgbClr val="FF834F"/>
    </a:accent2>
    <a:accent3>
      <a:srgbClr val="4FE8FF"/>
    </a:accent3>
    <a:accent4>
      <a:srgbClr val="DAF166"/>
    </a:accent4>
    <a:accent5>
      <a:srgbClr val="F1F166"/>
    </a:accent5>
    <a:accent6>
      <a:srgbClr val="614361"/>
    </a:accent6>
    <a:hlink>
      <a:srgbClr val="4472C4"/>
    </a:hlink>
    <a:folHlink>
      <a:srgbClr val="BFBFBF"/>
    </a:folHlink>
  </a:clrScheme>
</a:themeOverride>
</file>

<file path=ppt/theme/themeOverride6.xml><?xml version="1.0" encoding="utf-8"?>
<a:themeOverride xmlns:a="http://schemas.openxmlformats.org/drawingml/2006/main">
  <a:clrScheme name="房利美">
    <a:dk1>
      <a:srgbClr val="000000"/>
    </a:dk1>
    <a:lt1>
      <a:srgbClr val="FFFFFF"/>
    </a:lt1>
    <a:dk2>
      <a:srgbClr val="768394"/>
    </a:dk2>
    <a:lt2>
      <a:srgbClr val="F0F0F0"/>
    </a:lt2>
    <a:accent1>
      <a:srgbClr val="7859D7"/>
    </a:accent1>
    <a:accent2>
      <a:srgbClr val="FF834F"/>
    </a:accent2>
    <a:accent3>
      <a:srgbClr val="4FE8FF"/>
    </a:accent3>
    <a:accent4>
      <a:srgbClr val="DAF166"/>
    </a:accent4>
    <a:accent5>
      <a:srgbClr val="F1F166"/>
    </a:accent5>
    <a:accent6>
      <a:srgbClr val="614361"/>
    </a:accent6>
    <a:hlink>
      <a:srgbClr val="4472C4"/>
    </a:hlink>
    <a:folHlink>
      <a:srgbClr val="BFBFBF"/>
    </a:folHlink>
  </a:clrScheme>
</a:themeOverride>
</file>

<file path=ppt/theme/themeOverride7.xml><?xml version="1.0" encoding="utf-8"?>
<a:themeOverride xmlns:a="http://schemas.openxmlformats.org/drawingml/2006/main">
  <a:clrScheme name="房利美">
    <a:dk1>
      <a:srgbClr val="000000"/>
    </a:dk1>
    <a:lt1>
      <a:srgbClr val="FFFFFF"/>
    </a:lt1>
    <a:dk2>
      <a:srgbClr val="768394"/>
    </a:dk2>
    <a:lt2>
      <a:srgbClr val="F0F0F0"/>
    </a:lt2>
    <a:accent1>
      <a:srgbClr val="7859D7"/>
    </a:accent1>
    <a:accent2>
      <a:srgbClr val="FF834F"/>
    </a:accent2>
    <a:accent3>
      <a:srgbClr val="4FE8FF"/>
    </a:accent3>
    <a:accent4>
      <a:srgbClr val="DAF166"/>
    </a:accent4>
    <a:accent5>
      <a:srgbClr val="F1F166"/>
    </a:accent5>
    <a:accent6>
      <a:srgbClr val="614361"/>
    </a:accent6>
    <a:hlink>
      <a:srgbClr val="4472C4"/>
    </a:hlink>
    <a:folHlink>
      <a:srgbClr val="BFBFBF"/>
    </a:folHlink>
  </a:clrScheme>
</a:themeOverride>
</file>

<file path=docProps/app.xml><?xml version="1.0" encoding="utf-8"?>
<Properties xmlns="http://schemas.openxmlformats.org/officeDocument/2006/extended-properties" xmlns:vt="http://schemas.openxmlformats.org/officeDocument/2006/docPropsVTypes">
  <Template>iSlide</Template>
  <TotalTime>39</TotalTime>
  <Words>2212</Words>
  <Application>Microsoft Office PowerPoint</Application>
  <PresentationFormat>宽屏</PresentationFormat>
  <Paragraphs>391</Paragraphs>
  <Slides>27</Slides>
  <Notes>26</Notes>
  <HiddenSlides>3</HiddenSlides>
  <MMClips>0</MMClips>
  <ScaleCrop>false</ScaleCrop>
  <HeadingPairs>
    <vt:vector size="6" baseType="variant">
      <vt:variant>
        <vt:lpstr>已用的字体</vt:lpstr>
      </vt:variant>
      <vt:variant>
        <vt:i4>5</vt:i4>
      </vt:variant>
      <vt:variant>
        <vt:lpstr>主题</vt:lpstr>
      </vt:variant>
      <vt:variant>
        <vt:i4>1</vt:i4>
      </vt:variant>
      <vt:variant>
        <vt:lpstr>幻灯片标题</vt:lpstr>
      </vt:variant>
      <vt:variant>
        <vt:i4>27</vt:i4>
      </vt:variant>
    </vt:vector>
  </HeadingPairs>
  <TitlesOfParts>
    <vt:vector size="33" baseType="lpstr">
      <vt:lpstr>宋体</vt:lpstr>
      <vt:lpstr>微软雅黑</vt:lpstr>
      <vt:lpstr>Arial</vt:lpstr>
      <vt:lpstr>Calibri</vt:lpstr>
      <vt:lpstr>Impact</vt:lpstr>
      <vt:lpstr>主题5</vt:lpstr>
      <vt:lpstr>iSlide® PowerPoint standard template</vt:lpstr>
      <vt:lpstr>PowerPoint 演示文稿</vt:lpstr>
      <vt:lpstr>Section Header Here</vt:lpstr>
      <vt:lpstr>PowerPoint 演示文稿</vt:lpstr>
      <vt:lpstr>PowerPoint 演示文稿</vt:lpstr>
      <vt:lpstr>PowerPoint 演示文稿</vt:lpstr>
      <vt:lpstr>Section Header Here</vt:lpstr>
      <vt:lpstr>PowerPoint 演示文稿</vt:lpstr>
      <vt:lpstr>PowerPoint 演示文稿</vt:lpstr>
      <vt:lpstr>PowerPoint 演示文稿</vt:lpstr>
      <vt:lpstr>Section Header Here</vt:lpstr>
      <vt:lpstr>PowerPoint 演示文稿</vt:lpstr>
      <vt:lpstr>PowerPoint 演示文稿</vt:lpstr>
      <vt:lpstr>PowerPoint 演示文稿</vt:lpstr>
      <vt:lpstr>PowerPoint 演示文稿</vt:lpstr>
      <vt:lpstr>Section Header Here</vt:lpstr>
      <vt:lpstr>PowerPoint 演示文稿</vt:lpstr>
      <vt:lpstr>PowerPoint 演示文稿</vt:lpstr>
      <vt:lpstr>Section Header Here</vt:lpstr>
      <vt:lpstr>PowerPoint 演示文稿</vt:lpstr>
      <vt:lpstr>PowerPoint 演示文稿</vt:lpstr>
      <vt:lpstr>PowerPoint 演示文稿</vt:lpstr>
      <vt:lpstr>Thanks And Your Slogan Here</vt:lpstr>
      <vt:lpstr>PowerPoint 演示文稿</vt:lpstr>
      <vt:lpstr>快速设计页面  Quick design slides</vt:lpstr>
      <vt:lpstr>PowerPoint 演示文稿</vt:lpstr>
      <vt:lpstr>PowerPoint 演示文稿</vt:lpstr>
    </vt:vector>
  </TitlesOfParts>
  <Manager>iSlide</Manager>
  <Company>iSlide</Company>
  <LinksUpToDate>false</LinksUpToDate>
  <SharedDoc>false</SharedDoc>
  <HyperlinkBase>https://www.islide.cc</HyperlinkBase>
  <HyperlinksChanged>false</HyperlinksChanged>
  <AppVersion>15.0000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演示文稿</dc:title>
  <dc:creator>iSlide</dc:creator>
  <cp:keywords>www.51pptmoban.com</cp:keywords>
  <cp:lastModifiedBy>阳光 男孩</cp:lastModifiedBy>
  <cp:revision>9</cp:revision>
  <cp:lastPrinted>2018-05-15T16:00:00Z</cp:lastPrinted>
  <dcterms:created xsi:type="dcterms:W3CDTF">2018-05-15T16:00:00Z</dcterms:created>
  <dcterms:modified xsi:type="dcterms:W3CDTF">2018-07-16T15:38:12Z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iSlide.Theme">
    <vt:lpwstr>48706f29-9ca0-418e-876d-de7b156ca083</vt:lpwstr>
  </property>
</Properties>
</file>